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75" r:id="rId5"/>
    <p:sldId id="258" r:id="rId6"/>
    <p:sldId id="259" r:id="rId7"/>
    <p:sldId id="260" r:id="rId8"/>
    <p:sldId id="276"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5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36.216"/>
    </inkml:context>
    <inkml:brush xml:id="br0">
      <inkml:brushProperty name="width" value="0.05" units="cm"/>
      <inkml:brushProperty name="height" value="0.05" units="cm"/>
    </inkml:brush>
  </inkml:definitions>
  <inkml:trace contextRef="#ctx0" brushRef="#br0">322 169 3648,'0'-12'5093,"0"17"-5104,1-2 92,1 0-1,-2 0 1,1 1-1,0-1 0,-1 1 1,0-1-1,1 1 1,-1-1-1,0 0 0,-1 1 1,1-1-1,-1 1 1,0-1-1,1 0 1,-2 1-1,1-1 0,0 0 1,0 0-1,-1 0 1,0 0-1,0 0 0,0 0 1,0 0-1,0-1 1,-4 5-1,0-2 63,0 0-1,1-1 1,-2 1 0,1-1-1,-1-1 1,1 1 0,-1-1-1,0 0 1,0-1 0,0 1-1,0-1 1,-1-1 0,1 1-1,-1-1 1,-7-1 0,-1 2 66,0-2 0,0 0 1,-1-1-1,1-1 0,0 0 1,1-1-1,-28-9 0,41 11-216,0 1 0,1-1-1,-1 0 1,0 1 0,1-1-1,-1 0 1,1 0 0,-1 0-1,1 0 1,0-1 0,-1 1-1,1 0 1,0-1 0,0 1 0,0 0-1,0-1 1,0 0 0,0 1-1,0-1 1,0 1 0,1-1-1,-1 0 1,1 0 0,-1 1-1,1-1 1,0 0 0,-1 0-1,1 1 1,0-1 0,0 0 0,1 0-1,-1 0 1,0 1 0,0-1-1,1 0 1,-1 0 0,1 1-1,0-1 1,1-2 0,1-3-60,1-1 1,0 1 0,1 0-1,0 1 1,0-1-1,11-10 1,11-7 263,0 1 1,2 2-1,49-29 0,-67 43-139,1 1 0,0 1-1,0 0 1,0 1 0,1 0-1,13-2 1,-18 5-26,0 0 0,0 0-1,0 1 1,0 0 0,0 0-1,0 1 1,0 0 0,0 0-1,0 1 1,0 0 0,9 4-1,22 13 156,-21-10 8,24 10-1,159 41 1502,-179-55-1537,20 5 229,45 4 0,-74-13-264,1 0 1,-1-1-1,1-1 1,-1 0-1,1-1 1,-1 0-1,21-6 1,-28 5-49,0 0 0,0 0 0,0-1-1,0 1 1,0-1 0,-1 0 0,1-1 0,-1 1 0,8-10 0,-11 11-136,1 0 0,-1 0 0,1 0 0,-1 0 0,0-1 0,0 1 0,0-1 0,-1 1 0,1-1 0,-1 0 0,0 0 1,0 1-1,0-1 0,-1 0 0,1 0 0,-1 0 0,0-5 0,-1 6-152,1 2 64,0 0-1,0 1 1,0-1 0,0 1 0,0-1 0,0 1 0,0-1-1,0 1 1,0-1 0,-1 1 0,1-1 0,0 1 0,0-1-1,0 1 1,-1-1 0,1 1 0,0 0 0,-1-1 0,1 1-1,0-1 1,-1 1 0,1 0 0,-1-1 0,1 1 0,-1 0-1,1 0 1,0-1 0,-1 1 0,1 0 0,-2-1 0,-7 1-2140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54.609"/>
    </inkml:context>
    <inkml:brush xml:id="br0">
      <inkml:brushProperty name="width" value="0.05" units="cm"/>
      <inkml:brushProperty name="height" value="0.05" units="cm"/>
    </inkml:brush>
  </inkml:definitions>
  <inkml:trace contextRef="#ctx0" brushRef="#br0">1 169 5632,'0'-5'2560,"8"5"-2208,2-4 640,3 4-608,9-8 1248,10 5-896,22-17 352,5 3-640,20-11-128,-2 8-192,4-3 128,-8 11-160,-6-1 384,-12 6-256,-2-1-3296,-3 8 1696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04.795"/>
    </inkml:context>
    <inkml:brush xml:id="br0">
      <inkml:brushProperty name="width" value="0.05" units="cm"/>
      <inkml:brushProperty name="height" value="0.05" units="cm"/>
      <inkml:brushProperty name="color" value="#004F8B"/>
    </inkml:brush>
  </inkml:definitions>
  <inkml:trace contextRef="#ctx0" brushRef="#br0">25 281 4800,'-11'4'1444,"11"-4"-1355,0 0 0,0 1 0,-1-1 0,1 0 0,0 0 0,0 0 0,-1 0 0,1 1 0,0-1 0,0 0 0,-1 0 0,1 0 0,0 0 0,-1 0 0,1 0 0,0 0 0,-1 0 0,1 1 0,0-1 0,-1 0 0,1 0 0,0 0 0,0-1 0,-1 1 0,1 0 0,0 0 0,-1 0 0,1 0 0,0 0 0,-1 0 0,1 0 0,0 0 0,0-1 0,-1 1 0,1 0 0,0 0 0,0 0 0,-1-1 0,1 1 0,0 0 0,0 0 0,0-1 0,-1 1 0,1 0 0,0 0 0,0-1 0,0 1 0,0 0 0,0-1 0,0 1 0,0 0 0,-1 0 0,1-1 0,0 1 0,0 0 0,0-1 0,0 1 0,0 0 0,1-1 0,-2-2 108,1 1 1,0-1-1,0 1 1,0-1-1,0 1 1,0-1 0,1 0-1,-1 1 1,1-1-1,-1 1 1,1 0-1,2-5 1,0 2-12,0 0-1,0-1 1,1 2 0,-1-1 0,6-5 0,4-2 115,0 0 0,27-17 0,125-89 323,-158 113-595,1 0-1,0 1 0,-1 0 1,1 0-1,1 1 0,-1 0 1,17-3-1,-22 6-23,1-1 1,-1 1-1,1 0 0,0 0 0,-1 0 0,1 1 1,-1-1-1,1 1 0,-1 0 0,1 0 0,-1 0 1,0 0-1,1 1 0,-1-1 0,0 1 0,0 0 1,0 0-1,0 0 0,0 0 0,-1 1 0,1-1 1,3 5-1,-4-5 46,0 1 1,-1 0-1,1 0 1,-1 0-1,1 0 1,-1 0-1,0 1 1,0-1-1,0 0 1,0 0-1,-1 1 1,0-1-1,1 7 1,-2 1 53,0-1 0,0 0 0,-4 13 0,-13 49 148,-3-1 1,-3-1-1,-55 110 0,70-164-184,0 0 0,0 0 0,-2-1 0,0 0 0,0-1 0,-1 0 0,-1-1 0,-1 0 0,0-1 0,0-1 0,-1 0 0,0-1 0,-1-1 0,0 0 0,-30 11 0,11-9 193,32-11-215,7-2-9,9-3 10,47-7 143,42-6 82,-86 16-219,0 2 1,-1-1-1,1 2 1,27 4-1,-8 1 159,-2 2 1,38 14-1,-63-19-168,-8-3-73,0 0 1,1 1-1,-1-1 1,1 0 0,-1 0-1,0 0 1,1 1 0,-1-1-1,1 0 1,-1 0-1,1 0 1,-1 0 0,1 0-1,-1 0 1,1 0 0,-1 0-1,0 0 1,1 0-1,-1 0 1,1 0 0,6-7-4499,2-7-322,4 2 1542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8:52.009"/>
    </inkml:context>
    <inkml:brush xml:id="br0">
      <inkml:brushProperty name="width" value="0.05" units="cm"/>
      <inkml:brushProperty name="height" value="0.05" units="cm"/>
    </inkml:brush>
  </inkml:definitions>
  <inkml:trace contextRef="#ctx0" brushRef="#br0">71 596 3136,'0'0'67,"0"-1"0,0 1 0,0 0 0,1-1 0,-1 1 0,0 0 0,0-1 0,0 1 0,1 0 0,-1-1 0,0 1 0,1 0 0,-1 0 0,0-1 1,1 1-1,-1 0 0,0 0 0,1 0 0,-1-1 0,0 1 0,1 0 0,-1 0 0,0 0 0,1 0 0,10 1 9569,-16-1-7557,1 0-2045,0 0 0,1 1-1,-1 0 1,0-1-1,0 1 1,1 0-1,-1 1 1,1-1-1,-1 1 1,1-1-1,-1 1 1,1 0-1,0 0 1,0 1-1,0-1 1,0 1-1,0-1 1,1 1-1,-1 0 1,-3 6-1,4-7-2,1 0-1,0 0 0,0 0 1,0 0-1,0 1 0,0-1 1,0 0-1,1 0 0,-1 1 1,1-1-1,0 1 0,-1-1 1,1 0-1,0 1 1,0-1-1,1 1 0,-1-1 1,0 0-1,2 4 0,-1-3 37,1 0 1,-1 0-1,1 0 0,-1 0 0,1-1 1,0 1-1,0 0 0,1-1 0,-1 0 0,0 1 1,1-1-1,-1 0 0,4 2 0,-3-2 18,1 0-1,0 0 1,-1 0 0,1 0-1,0-1 1,0 1 0,0-1-1,0 0 1,0 0-1,0 0 1,0-1 0,0 0-1,1 0 1,-1 0 0,0 0-1,0 0 1,0-1-1,0 0 1,0 1 0,0-2-1,0 1 1,0 0-1,4-3 1,-5 2-44,-1 0-1,0 0 1,0 0 0,-1 0-1,1 0 1,0 0-1,-1-1 1,1 1 0,-1 0-1,0-1 1,0 0 0,0 1-1,0-1 1,1-4-1,0-2-1,-1 1-1,0-1 0,0-12 1,-1 15-97,0 0 0,-1 0 1,0 0-1,0 0 0,-1 1 1,0-1-1,-3-9 0,4 13 23,0 0 0,0 0 0,0 0 0,0 0 0,0 0 0,-1 1 0,1-1 0,0 0-1,-1 1 1,1-1 0,-1 1 0,0-1 0,1 1 0,-1 0 0,0 0 0,0 0 0,0 0 0,0 0 0,0 0-1,0 0 1,0 1 0,0-1 0,0 1 0,-4-1 0,4 2 14,-1-1 1,1 1-1,0 0 0,-1 0 1,1 0-1,0 0 0,0 0 0,0 0 1,0 1-1,0-1 0,0 1 1,0-1-1,1 1 0,-1 0 0,1 0 1,-3 2-1,17-11 821,-9 6-711,0-1 0,0 0 1,-1 0-1,1 0 1,0 0-1,-1-1 0,5-4 1,2-5 137,-1-1 0,0 0 0,12-26 0,18-51 175,-24 55-310,6-10 2,50-79 0,39-32 577,-109 154-656,13-14-196,-7 14-32,-7 3 200,1-1-1,-1 0 1,0 1-1,1-1 1,-1 1-1,0-1 1,1 0-1,-1 1 1,0-1-1,1 1 1,-1-1-1,0 1 1,0-1 0,0 0-1,0 1 1,0-1-1,1 1 1,-1 0-1,1 11-73,0 0 0,0 0-1,-2 19 1,0-14 74,-5 79 16,-27 144-1,-41 91 333,25-121 178,37-150-364,6-23 59,-2-1 0,-20 54 0,28-88-176,-1 0-1,0 1 0,0-1 1,0 0-1,0 0 1,0 0-1,0 0 1,0-1-1,-1 1 0,1 0 1,-1 0-1,1-1 1,-1 1-1,0-1 0,0 1 1,1-1-1,-4 2 1,4-3-20,1 0 0,-1 0 0,1 0 0,-1 1 0,0-1 0,1 0 0,-1 0 0,0 0 0,1 0 0,-1 0 0,0 0 0,1 0 0,-1-1 0,0 1 0,1 0 0,-1 0 0,0 0 0,1-1 0,-1 1 0,1 0 0,-1 0 0,1-1 0,-1 1 0,1-1 0,-2 0 0,0-1 7,1 0 1,-1 0-1,0 0 1,1 0-1,-1 0 0,-1-5 1,-1-2 12,0-1-1,-2-12 1,6 22-31,-4-13-7,1-1 1,1 0 0,0 0-1,1-1 1,1 1 0,0 0-1,1 0 1,0 0 0,1 0-1,1 0 1,0 0 0,6-15-1,-6 24 8,-1-1 0,1 1 0,0 0 0,1 0 0,-1 0 0,1 1 0,0-1 0,9-7-1,-4 4 116,1 1 0,21-13 0,-17 13-120,0 1 0,0 0-1,1 0 1,0 2 0,0 0 0,0 0-1,0 1 1,1 1 0,-1 1-1,1 0 1,-1 1 0,29 4 0,-37-3-449,-1 1 0,1 0 1,-1 0-1,10 5 0,-13-6-911,1 1-1,-1 0 0,0 1 0,0-1 0,0 0 0,0 1 0,0 0 1,4 5-1,2 5-2716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8:55.040"/>
    </inkml:context>
    <inkml:brush xml:id="br0">
      <inkml:brushProperty name="width" value="0.05" units="cm"/>
      <inkml:brushProperty name="height" value="0.05" units="cm"/>
    </inkml:brush>
  </inkml:definitions>
  <inkml:trace contextRef="#ctx0" brushRef="#br0">10 990 2912,'-2'0'153,"2"0"-114,0 0 0,0 0 0,-1 0 0,1 0 0,0-1 0,0 1 0,-7 6 5428,25-9 1095,7-7-4364,-9 4-1353,4-3-530,0-1 1,-1 0-1,0-1 0,0-1 0,-1-1 1,-1-1-1,0 0 0,17-21 0,-18 17-52,-2 0 0,0-1 0,-2-1-1,21-41 1,-8 13-115,6-19-150,-26 57-71,-5 10 68,0 0 0,0 0 0,0 0 0,0 0 1,0 0-1,0 0 0,0-1 0,0 1 0,0 0 0,0 0 0,0 0 1,0 0-1,0 0 0,0 0 0,0 0 0,0 0 0,0 0 0,0 0 0,0 0 1,0 0-1,0 0 0,0-1 0,1 1 0,-1 0 0,0 0 0,0 0 0,0 0 1,0 0-1,0 0 0,0 0 0,0 0 0,0 0 0,0 0 0,0 0 0,1 0 1,-1 0-1,0 0 0,0 0 0,0 0 0,0 0 0,0 0 0,0 0 0,0 0 1,0 0-1,0 0 0,0 0 0,0 0 0,1 1 0,2 4-127,4 12-40,-6-13 91,4 13 64,-2 0 0,0 0 0,-1 0-1,1 34 1,-2-12 98,1-8-69,-2-1 0,-2 0 0,-8 58 0,9-84 20,0-1 0,0 1 0,0-1 0,0 0 0,-1 1 0,1-1 0,-1 0 0,0 0 0,0 0 1,0 0-1,-4 4 0,5-5-2,0-2 0,0 1 0,0 0 0,-1 0 1,1 0-1,0 0 0,0-1 0,-1 1 0,1-1 1,0 1-1,-1-1 0,1 1 0,-1-1 0,1 0 0,-1 0 1,1 0-1,-1 1 0,1-2 0,0 1 0,-1 0 1,1 0-1,-1 0 0,1-1 0,-1 1 0,1 0 0,-3-2 1,0 0 14,-1-1 1,0 0 0,0 0-1,1 0 1,0 0 0,-1-1-1,1 0 1,-6-7 0,0-2-102,-13-23 0,6 8-89,13 23 195,-2-6-612,8 10 254,8 7 248,6 4-83,43 26 176,-53-34 10,0 1 0,-1 0 1,1-1-1,0 0 0,1-1 0,-1 1 0,0-1 0,9 0 0,-10-1 9,1-1 0,-1 0 0,0 0 1,1 0-1,-1-1 0,0 0 0,0 0 1,0 0-1,-1-1 0,1 0 0,0 1 0,-1-2 1,0 1-1,0 0 0,5-5 0,2-4 18,0 0 0,-1 0 0,15-25-1,62-123 116,-16 24-279,72-131 382,-132 243-303,-1 0 1,-2-1-1,9-42 0,-16 61 62,0 3-63,0 1-1,0-1 0,-1 1 0,0-1 1,1 1-1,-1-1 0,0 1 0,0-1 1,0 1-1,-1-1 0,1 1 0,-2-5 1,2 7-7,-1 0 0,0 0 0,1 0 0,-1 1 0,0-1 0,1 0 0,-1 0 0,1 1 0,-1-1 0,0 0 0,1 1 0,-1-1 0,1 0 0,-1 1 0,1-1 0,-1 1 0,1-1 0,-1 1 0,1-1 0,-1 1 0,1 0 0,-1 0 0,-13 18-98,12-16 83,-80 124-298,69-104 361,2 1 0,1 0 1,-14 48-1,7 1 60,3 1 1,4 0-1,-3 116 0,13-186-40,3 43 287,-3-43-266,1 0 0,0 0 0,0-1-1,1 1 1,-1 0 0,1 0 0,0-1-1,-1 1 1,4 4 0,-4-7-42,0 0 0,0 0-1,1 0 1,-1 0 0,0 0 0,0 0 0,1 0 0,-1 0 0,0 0-1,1-1 1,-1 1 0,1 0 0,-1-1 0,1 1 0,-1-1-1,1 0 1,0 0 0,-1 1 0,1-1 0,-1 0 0,1 0 0,0 0-1,-1-1 1,1 1 0,-1 0 0,1-1 0,-1 1 0,1-1-1,2 0 1,3-2 15,0-1-1,0 1 0,-1-1 0,10-8 1,2-2-2,-1-1 0,28-31-1,-17 16-24,21-26-66,28-26-158,-74 78 151,1 1 1,0 0-1,0 0 1,0 0-1,1 1 1,-1-1-1,1 1 1,6-3-1,-9 5 55,0 0 0,-1-1 0,1 1 0,0 0 0,0 0 0,0 0-1,0 0 1,0 0 0,-1 0 0,1 1 0,0-1 0,0 1 0,0-1 0,-1 1 0,1 0-1,0-1 1,-1 1 0,1 0 0,0 0 0,-1 0 0,1 0 0,-1 1 0,0-1 0,1 0-1,-1 1 1,1 1 0,5 5-23,-2 1-1,1 0 0,7 19 0,2 2-43,15 37 373,-26-56-226,-4-10 192,0-2-198,0-9 133,0 1 1,-3-13-1,3 20-219,0-1 1,-1 1-1,1 0 0,-1 0 1,0 0-1,0 0 0,0 0 1,0 0-1,0 0 0,0 0 1,-1 0-1,1 1 1,0-1-1,-1 0 0,-2-2 1,2 4 9,1-1 0,0 1 0,0-1 0,0 1 0,0 0 0,-1 0 0,1-1 0,0 1 0,0 0 0,-1 0 0,1 0 0,0 0 0,0 0 1,-1 0-1,1 1 0,0-1 0,0 0 0,-1 1 0,1-1 0,0 1 0,0-1 0,0 1 0,0 0 0,-2 0 0,-1 2-32,1-1 1,-1 1-1,0 0 0,1 0 0,-4 4 0,-49 65-24,50-65 57,1 0-1,0 1 0,0 0 0,1 0 1,0 0-1,-4 13 0,7-19 34,1 0 0,-1 0 1,1 1-1,-1-1 0,1 0 0,0 0 0,0 1 0,0-1 1,0 0-1,0 1 0,0-1 0,1 0 0,-1 1 1,1-1-1,0 0 0,0 0 0,0 0 0,0 0 0,0 0 1,0 0-1,0 0 0,0 0 0,1 0 0,-1 0 0,1-1 1,0 1-1,-1 0 0,1-1 0,0 0 0,2 2 1,-2-2-10,0 0 0,0 0 1,0 0-1,0 0 0,0-1 1,1 1-1,-1-1 0,0 1 1,0-1-1,0 0 0,0 0 1,1 0-1,-1 0 0,0 0 1,0-1-1,0 1 0,0 0 1,0-1-1,1 0 0,-1 0 1,0 1-1,0-1 0,0 0 1,-1 0-1,1-1 0,0 1 1,0 0-1,1-2 1,3-3-4,0 0 0,0 0 0,-1 0 0,1-1 1,-2 1-1,6-9 0,10-24-74,-2-1 0,-1-1 0,15-58 0,-30 95-63,-1 7-11,-1 10-35,-1-6 130,-3 16-64,1-1 0,1 27 0,2-43 124,0 0 0,0 0 0,1 0 0,0 0 0,0 0 0,1 0 0,-1 0 0,1-1 0,1 1 0,-1-1 0,1 1 0,0-1 0,6 9 0,-8-13-9,1 1 0,-1-1 0,0 0 0,1 0 0,-1 0 0,1 0 0,-1 0 0,1 0 0,-1 0 0,1 0 1,0-1-1,0 1 0,-1 0 0,1-1 0,0 0 0,0 1 0,-1-1 0,5 0 0,-2 0 12,0-1 0,-1 1 0,1-1 0,0 0 0,0 0 1,0-1-1,-1 1 0,6-4 0,3-1-7,-1-2-1,0 0 0,0 0 1,10-12-1,3-3 33,-2-2 0,24-35 1,-16 20 16,98-142 180,-121 171-258,19-28 57,-3-1-1,30-66 1,-31 47-129,-3 0 0,13-71 1,-28 120 50,-4 9 6,1 0 1,-1 0 0,0 0-1,1-1 1,-1 1 0,0 0-1,1 0 1,-1 0 0,0 0 0,0-1-1,0 1 1,0 0 0,0 0-1,0 0 1,-1 0 0,1-1 0,-1 0-1,-1 3-250,-17 39-96,-76 177-43,83-182 447,1 0 1,2 1-1,2 0 1,2 0-1,1 1 1,1 0-1,2-1 1,2 1-1,1 0 1,11 55-1,-10-80-13,0-1 0,1 1-1,0-1 1,9 18 0,-10-24 28,0 1 0,1-1 1,-1 0-1,1 0 0,0 0 0,0-1 1,1 1-1,0-1 0,-1 0 0,9 5 1,-10-8-12,-1 0-1,1 0 1,0 0 0,0 0 0,0-1 0,0 1 0,0-1 0,0 0 0,0 0 0,0 0 0,0 0 0,0 0 0,0 0 0,0-1 0,0 0 0,-1 0 0,1 0 0,0 0 0,0 0 0,5-3 0,-2 1-33,0-1 0,0 0 0,0-1 1,0 1-1,-1-1 0,1 0 0,4-7 1,6-9 33,-1-1 0,-2 0 0,13-27 1,25-73 160,-45 107-193,-5 14-4,19-57-81,-18 52 67,0 0 0,-1 0 1,0-1-1,-1 1 0,1 0 0,-1 0 0,-1-8 0,1 13-5,0 0 0,0-1 0,0 1 0,0-1 0,-1 1-1,1 0 1,0-1 0,-1 1 0,1 0 0,-1-1 0,0 1 0,1 0-1,-1 0 1,0 0 0,0 0 0,-1-2 0,1 3 4,0-1 0,1 1-1,-1 0 1,1 0 0,-1 0 0,0 0 0,1 0 0,-1 0 0,0 0-1,1 0 1,-1 0 0,0 1 0,1-1 0,-1 0 0,1 0 0,-1 1 0,1-1-1,-1 0 1,0 0 0,1 1 0,-1-1 0,1 1 0,-1-1 0,1 0-1,-1 1 1,0 0 0,0 1-51,-4 2 40,0 0 0,1 1-1,-1-1 1,1 1-1,0 0 1,1 1 0,-1-1-1,1 1 1,0-1 0,1 1-1,-1 0 1,1 0 0,-1 7-1,-3 8 31,2 1 0,-3 29 0,6-37 43,0 1 1,1-1-1,1 0 1,0 0-1,0 0 1,2 0-1,0 0 1,0-1 0,1 1-1,8 16 1,-10-27-29,-1 0 0,1-1 1,0 1-1,-1-1 0,1 1 0,0-1 1,1 0-1,-1 0 0,0 0 1,1 0-1,-1 0 0,1 0 1,-1-1-1,1 1 0,0-1 1,0 0-1,-1 0 0,1 0 1,0 0-1,0 0 0,0-1 1,0 1-1,0-1 0,0 0 1,5 0-1,-2 0 25,1-1 0,0 0 0,0 0 0,0-1 0,0 0 0,-1 0 0,1 0 0,-1-1 0,1 0 0,6-5 0,8-6 19,0-2 0,-2 0 0,1-2 0,-2 0 0,20-25 0,74-110 131,-65 85-243,-37 54-1,-5 7-152,1-1 0,-1 0-1,6-12 1,-13 46-118,-7 20 337,-2-1 0,-2-1 0,-2 0 0,-2 0 0,-43 77 0,49-102 63,-27 33 0,33-46-30,-1 0-1,0 0 1,0-1 0,0 1 0,0-2-1,-1 1 1,0-1 0,-12 6 0,15-9-1,1 0 0,0 0 0,-1-1 1,1 1-1,-1-1 0,1 0 0,0 0 1,-1-1-1,1 1 0,0 0 0,-1-1 1,-3-1-1,5 1-50,1 1 0,-1 0 1,1-1-1,-1 1 0,1-1 0,-1 0 1,1 0-1,-1 1 0,1-1 0,0 0 0,-1 0 1,1 0-1,0 0 0,0-1 0,0 1 0,0 0 1,0 0-1,0-1 0,0 1 0,0-1 1,0 1-1,1 0 0,-1-1 0,1 0 0,-1 1 1,1-1-1,-1-2 0,1 3 1,0 0 0,0 0 0,1 0 1,-1 1-1,0-1 0,1 0 0,-1 0 0,0 1 0,1-1 0,-1 0 0,1 0 0,0 1 0,-1-1 1,1 1-1,-1-1 0,1 0 0,0 1 0,-1-1 0,1 1 0,0-1 0,0 1 0,-1 0 0,3-1 1,21-7-18,-22 7 4,31-5 42,59-4 0,10-2 15,-89 9-685,1 0 1,-1-1-1,0 0 0,0-1 0,16-8 0,-24 10-582,-1 0 1,1 0 0,-1 0-1,5-5 1,-9 8 993,1 0 0,-1 0 0,1-1 0,-1 1 0,1-1 1,-1 1-1,1 0 0,-1-1 0,0 1 0,1-1 0,-1 1 0,0-1 0,1 1 0,-1-1 1,0 1-1,0-1 0,1 0 0,-1 1 0,0-1 0,0 1 0,0-1 0,0 0 0,0 1 1,0-1-1,0 1 0,0-1 0,0 1 0,0-1 0,0 0 0,0 1 0,-1-2 1,0-1-843,1-10-2347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8:55.428"/>
    </inkml:context>
    <inkml:brush xml:id="br0">
      <inkml:brushProperty name="width" value="0.05" units="cm"/>
      <inkml:brushProperty name="height" value="0.05" units="cm"/>
    </inkml:brush>
  </inkml:definitions>
  <inkml:trace contextRef="#ctx0" brushRef="#br0">27 4 7872,'-9'-1'706,"-8"-1"1355,16 1-1106,10 1-341,155 8 4650,-2-1-4817,19-7-130,-107 0-6383,-71 8-856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8:55.819"/>
    </inkml:context>
    <inkml:brush xml:id="br0">
      <inkml:brushProperty name="width" value="0.05" units="cm"/>
      <inkml:brushProperty name="height" value="0.05" units="cm"/>
    </inkml:brush>
  </inkml:definitions>
  <inkml:trace contextRef="#ctx0" brushRef="#br0">46 129 5984,'-40'-12'2688,"35"7"-2336,10 2 2432,3 3-1600,19-12 640,4 4-1056,51-9 383,2 9-671,34-4-32,-10 4-288,14-7-96,-11 7-32,10-4-256,-13 4 128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8:57.284"/>
    </inkml:context>
    <inkml:brush xml:id="br0">
      <inkml:brushProperty name="width" value="0.05" units="cm"/>
      <inkml:brushProperty name="height" value="0.05" units="cm"/>
    </inkml:brush>
  </inkml:definitions>
  <inkml:trace contextRef="#ctx0" brushRef="#br0">361 642 2912,'1'-1'213,"0"1"0,-1 0 0,1-1 1,0 1-1,0-1 0,-1 1 0,1-1 0,0 1 1,-1-1-1,1 0 0,0 1 0,-1-1 0,1 0 1,-1 0-1,1 1 0,-1-1 0,0 0 0,1 0 1,-1 0-1,0 1 0,1-1 0,-1 0 0,0 0 1,0 0-1,0 0 0,0 0 0,0 0 0,0 0 1,0 1-1,0-1 0,0 0 0,0 0 0,-1 0 0,1 0 1,0 0-1,0 0 0,-1 1 0,1-1 0,-1-1 1,-1 0-39,1 0 1,0 0-1,-1 0 1,0 0 0,1 0-1,-1 1 1,0-1-1,0 1 1,0-1 0,0 1-1,0 0 1,0-1-1,0 1 1,0 0-1,-4-1 1,-33-8 913,27 8-1052,0 1-1,0 0 0,0 1 1,0 0-1,1 1 0,-1 0 1,0 1-1,0 1 1,1 0-1,0 0 0,-1 1 1,1 0-1,0 1 1,1 0-1,-1 1 0,1 0 1,1 1-1,-1 0 0,1 1 1,0 0-1,0 0 1,1 0-1,1 1 0,-1 1 1,1-1-1,1 1 0,-10 19 1,15-27-4,0 0 0,0 0 1,1 0-1,-1 0 0,0 0 0,1 0 0,-1 1 1,1-1-1,0 0 0,0 1 0,0-1 1,0 0-1,0 0 0,0 1 0,1-1 1,-1 0-1,1 0 0,0 0 0,-1 1 1,1-1-1,0 0 0,0 0 0,0 0 1,1 0-1,1 2 0,-1-1 31,1-1 1,-1 0-1,1 0 0,-1 0 0,1 0 1,0-1-1,0 1 0,0-1 1,0 0-1,0 0 0,0 0 0,0 0 1,0 0-1,0 0 0,1-1 1,-1 0-1,5 0 0,6 0 155,-1-2 1,1 0-1,0-1 0,0 0 0,-1-1 0,0-1 0,0 0 1,0 0-1,17-11 0,-21 9-176,0 1 1,0-2-1,0 1 0,-1-1 0,-1 0 1,1-1-1,6-10 0,-1-1 0,-1 0 0,12-27 0,-4-3 0,-3-1 0,21-99 0,-37 146-39,8-47 119,-2-1-1,-2 1 1,-3-75 0,-2 116-72,1 5-62,-1-1 0,0 1 0,-1-1 0,1 1 0,-1 0 0,0-1-1,-3-7 1,4 12 3,0 1 0,0 0 0,0-1-1,-1 1 1,1 0 0,0-1 0,0 1 0,0 0-1,0-1 1,-1 1 0,1 0 0,0-1 0,0 1-1,-1 0 1,1 0 0,0-1 0,0 1-1,-1 0 1,1 0 0,0 0 0,-1-1 0,1 1-1,0 0 1,-1 0 0,1 0 0,0 0 0,-1 0-1,1 0 1,0 0 0,-1-1 0,0 2-4,0-1 0,0 0 0,1 1 0,-1-1 0,1 1 0,-1-1 1,0 1-1,1-1 0,-1 1 0,1-1 0,-1 1 0,1-1 0,-2 2 1,-11 25-178,12-26 180,-5 14-48,1 1 1,0 0 0,1 0-1,-4 31 1,6-19 146,4 57 0,6 3 410,4-1 0,3 0 0,47 146 0,-60-228-485,-1-1 63,0 0 1,0-1 0,0 1 0,0-1 0,1 1-1,0-1 1,0 0 0,0 0 0,0 1 0,0-1-1,5 4 1,-5-8-653,-1 0-1,1 0 0,0 0 0,-1 0 1,1-1-1,-1 1 0,1 0 0,-1-1 1,0 0-1,0 1 0,0-1 0,1-2 1,9-13-4610,5 0 1712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01.987"/>
    </inkml:context>
    <inkml:brush xml:id="br0">
      <inkml:brushProperty name="width" value="0.05" units="cm"/>
      <inkml:brushProperty name="height" value="0.05" units="cm"/>
    </inkml:brush>
  </inkml:definitions>
  <inkml:trace contextRef="#ctx0" brushRef="#br0">84 62 4064,'0'-5'819,"0"-1"0,1 0 0,0 1 1,0-1-1,0 0 0,0 1 0,1-1 0,0 1 0,3-6 1,-5 11-807,0 0 1,0 0 0,0 0 0,0 0 0,0 0 0,0 0-1,0 0 1,0 0 0,0 0 0,0 0 0,0 0-1,0 0 1,0 1 0,0-1 0,0 0 0,1 0 0,-1 0-1,0 0 1,0 0 0,0 0 0,0 0 0,0 0-1,0 0 1,0 0 0,0 0 0,0 0 0,0 0 0,0 0-1,0 0 1,0 0 0,0 0 0,1 0 0,-1 0 0,0 0-1,0 0 1,0 0 0,0 0 0,0 0 0,0 0-1,0 0 1,0 0 0,0 0 0,0 0 0,0 0 0,0 0-1,1 0 1,-1 0 0,0 0 0,0 0 0,0 0-1,0 0 1,0 0 0,0 0 0,0 0 0,0 0 0,0 0-1,0-1 1,0 1 0,0 0 0,0 0 0,0 0-1,0 0 1,0 0 0,0 7 232,-15 80 1551,9-52-1247,-15 153 741,8-55-726,-19 137 741,25-238-1073,5-25 168,1 1-1,-1-1 1,0 12-1,6-19 1004,4-6-957,7-7-271,2-7-119,0-1 0,-1 0 1,19-35-1,-25 38-102,1 0-1,1 0 1,1 1 0,0 0-1,31-28 1,-43 44 33,1 0 0,0-1 0,-1 1 0,1 0 0,0 0 0,0 0 0,0 0 0,0 0 0,0 1 0,0-1 0,0 1 0,0-1 0,0 1 0,0 0 0,0-1 0,0 1 0,0 0 0,0 0 0,0 1 0,0-1 0,0 0 0,0 1 0,0-1 0,0 1 0,0-1 0,0 1 0,0 0 0,0 0 0,0 0 0,-1 0 0,1 0 0,0 1 0,-1-1 0,1 0 0,-1 1 0,1-1 0,-1 1 0,0 0 0,3 3 0,-2 1 20,0 0-1,-1 0 1,1 0-1,-1 0 1,0 1 0,-1-1-1,0 0 1,0 10 0,-1-6 33,0 1 1,-1-1 0,0 1 0,-5 12-1,3-11 40,0-1 0,-2 0 0,1 0 0,-1 0 0,-10 13 0,12-20-44,1 1 1,-1-1-1,0 0 0,-1 0 0,1 0 1,-1-1-1,1 0 0,-1 1 1,0-1-1,0-1 0,-1 1 1,1-1-1,-6 2 0,6-3 6,0-1 0,0 1 0,0-1 0,0 0 0,0 0-1,1-1 1,-1 1 0,0-1 0,-5-2 0,-4 0 78,14 3-122,-1 0-14,0 0 0,0 0 0,1 0 0,-1 0 0,0-1 0,0 1 0,1 0 0,-1-1-1,0 1 1,0 0 0,1-1 0,-1 1 0,0-1 0,1 1 0,-2-2 0,-3-3-21,-2 3 167,15 5-438,8 0 334,0-1 0,0 0 0,0-1 0,1-1 0,20-2 0,82-17 361,-78 10-190,0-1-1,68-29 1,-90 30-163,-1 0 1,0-1-1,0-1 0,-2 0 0,1-1 0,-1-1 0,25-28 0,-26 23-30,0-1 0,-1 0 0,-2-1-1,0 0 1,-1-1 0,-1-1 0,-1 0 0,-1 0-1,8-34 1,-13 24-187,-2 31 168,-1 0 1,-1-1-1,1 1 0,0 0 1,0-1-1,0 1 1,-1 0-1,1 0 1,-1-1-1,1 1 1,-1 0-1,1 0 1,-1 0-1,0 0 1,1 0-1,-1 0 1,0 0-1,0 0 0,-1-2 1,1 3 3,0 0 0,1 0 0,-1 0 0,0 0 0,1 0 1,-1 0-1,0 0 0,1 0 0,-1 0 0,0 0 0,1 0 0,-1 0 0,0 1 0,1-1 1,-1 0-1,0 0 0,1 1 0,-1-1 0,1 0 0,-1 1 0,1-1 0,-1 1 0,1-1 1,-1 1-1,0 0 0,-1 1-32,-3 2 13,1 0 0,-1 0 1,1 1-1,0 0 0,1-1 0,-1 1 0,-5 11 0,-15 40 47,17-34-23,1-1-1,1 2 1,1-1 0,1 0-1,1 1 1,2 42 0,0-57 33,0-1-1,1 0 1,0 0 0,1 0 0,-1 0 0,1 0 0,1 0 0,-1-1 0,1 1 0,0 0 0,1-1 0,0 0 0,0 0-1,0 0 1,0-1 0,11 11 0,-12-14 1,0-1-1,0 1 1,0-1-1,0 1 0,0-1 1,0 0-1,1 0 1,-1 0-1,0 0 1,1-1-1,-1 0 0,1 1 1,-1-1-1,0 0 1,1-1-1,-1 1 1,1-1-1,-1 1 1,0-1-1,0 0 0,6-2 1,5-3 23,0 0-1,0-2 1,17-10 0,-28 16-47,33-23 11,-1-2 0,-1-2 0,-1-1 0,40-48 0,56-80-38,-92 99-292,-30 52 202,-5 8 54,-4 6 30,-20 57-4,-26 113 0,41-139 23,2 0 0,-1 42 1,6-77 38,0 0 0,1 0 0,-1 1 0,1-1 0,-1 0 0,1 0 0,0 0 0,0 0 0,2 4 0,-2-5 11,0-1 0,-1 0 0,1 1 0,0-1 0,0 0 0,1 0 0,-1 0 0,0 0 0,0 0 1,0 0-1,1 0 0,-1 0 0,0-1 0,1 1 0,-1 0 0,1-1 0,-1 1 0,1-1 0,-1 0 0,3 1 0,0-1 4,0 0 0,0 0 0,0 0 1,0-1-1,0 0 0,0 0 0,0 0 0,0 0 0,0 0 0,-1-1 0,1 1 0,0-1 0,-1 0 0,0 0 1,1-1-1,4-4 0,1-1-31,0 0 0,-1-1 0,0 0 0,7-12 1,2-5 15,-2-1 0,25-56 0,12-61-218,-50 136 168,2-6-49,-4 11 42,1 0 0,0 1 1,-1-1-1,1 0 0,0 1 1,3-5-1,-3 8-260,0 7 66,-3 14-12,-6 36 134,-2 29 305,7-53-294,1-10 78,1 1 0,2 27 0,-1-33 156,1 7 148,-1-24-260,0-1-1,1 0 1,-1 0-1,0 0 0,1 0 1,-1 0-1,1 0 1,-1 0-1,1 0 1,0 0-1,0 0 1,-1 0-1,1-1 1,0 1-1,0 0 1,0 0-1,0-1 1,-1 1-1,3 0 1,-2 0-20,0-1 0,1 0 0,-1 0 1,0 0-1,0 0 0,0 0 1,1 0-1,-1 0 0,0-1 1,0 1-1,0 0 0,0-1 1,1 1-1,-1-1 0,0 1 1,0-1-1,0 1 0,0-1 1,0 0-1,0 1 0,0-1 1,0 0-1,0 0 0,-1 0 0,1 0 1,1-1-1,22-31 42,59-128 126,8-15-188,-87 170-9,17-24-133,-20 28 114,1-1-1,0 1 1,0 0 0,0 0-1,1 0 1,-1 1 0,0-1-1,1 0 1,4-1 0,-6 3 26,-1-1 0,1 1 0,0 0 1,0 0-1,0 0 0,0 0 1,0 0-1,0 1 0,0-1 1,0 0-1,0 0 0,0 1 0,0-1 1,0 0-1,0 1 0,0-1 1,1 2-1,17 12-75,-11-8 43,14 10 88,0-1 0,1-1 0,1-1 0,49 19 0,-66-30-38,-1 0-1,1-1 1,-1 0-1,1 0 1,-1 0-1,1-1 1,0 0 0,-1 0-1,1-1 1,0 0-1,-1 0 1,1 0-1,-1-1 1,0 0-1,1 0 1,-1-1 0,0 0-1,0 0 1,7-5-1,-2 0 18,-1 0 0,0-1 0,0 0-1,-1-1 1,0 0 0,-1 0 0,0-1-1,10-17 1,-16 25-45,-1-1-1,1 1 1,-1-1-1,0 0 1,0 0-1,0 1 1,-1-1 0,1 0-1,-1 0 1,0 0-1,0-5 1,0 8 3,0 0-1,0 0 1,-1 0 0,1 0 0,0 0 0,0 0 0,-1 0 0,1 0 0,0 0-1,-1 0 1,1 0 0,-1 0 0,1 0 0,-1 0 0,0 1 0,1-1 0,-1 0-1,0 0 1,0 1 0,1-1 0,-1 0 0,0 1 0,0-1 0,0 1 0,0-1-1,0 1 1,0-1 0,0 1 0,0 0 0,0-1 0,0 1 0,0 0 0,0 0-1,0 0 1,0 0 0,0 0 0,0 0 0,0 0 0,0 0 0,0 0 0,0 1-1,0-1 1,0 0 0,0 1 0,-1 0 0,-4 1 7,0 1-1,0-1 1,1 2 0,0-1 0,-1 0-1,1 1 1,0 0 0,1 0-1,-1 1 1,-6 7 0,2 0 0,1 0 0,-1 0 0,-9 22 0,13-23-2,1 0 1,0 1-1,1 0 0,0-1 0,1 1 1,0 0-1,1 0 0,0 0 0,2 18 1,-1-21 36,1 0 0,0 0 0,1 0 0,0 0 0,0 0 1,1-1-1,0 1 0,1-1 0,0 1 0,0-1 0,1 0 1,0-1-1,6 9 0,-9-14-11,1 1 1,-1-1-1,0 0 0,1 0 0,0 0 1,-1 0-1,1 0 0,0-1 1,0 1-1,0-1 0,0 0 1,0 0-1,0 0 0,0 0 1,0-1-1,1 1 0,-1-1 1,0 0-1,0 1 0,1-2 1,-1 1-1,0 0 0,0-1 1,0 1-1,1-1 0,-1 0 1,5-2-1,6-4 25,-1 1 0,0-2 0,-1 0 0,21-17 0,-13 9-127,41-29 137,-2-3-1,-2-3 1,53-61-1,-107 108-74,1 0 0,-1 0 0,0-1 0,0 1 0,0-1 0,-1 0-1,3-8 1,-4 11 7,-1 1-1,1-1 0,-1 1 1,0-1-1,0 0 1,0 1-1,0-1 0,0 1 1,0-1-1,0 0 1,-1 1-1,1-1 0,0 1 1,-1-1-1,1 1 0,-1-1 1,0 1-1,1-1 1,-1 1-1,0-1 0,0 1 1,0 0-1,0-1 1,0 1-1,0 0 0,-1 0 1,1 0-1,-2-2 1,0 2 1,1 0 0,0 0 0,0 0 0,-1 1 0,1-1 0,0 1 0,-1-1 0,1 1 0,-1 0 0,1-1 0,0 1 0,-1 0 0,1 1 0,-1-1 0,1 0 0,-5 2 0,0 0 21,-1 0 1,1 1-1,-12 6 0,10-4-22,0 0-1,1 1 1,-1 0 0,1 1-1,0 0 1,0 0 0,1 0-1,0 1 1,1 0 0,0 1-1,0-1 1,-6 12 0,7-7 11,-1-1 1,2 1 0,0 0 0,0 0 0,1 0-1,1 1 1,0-1 0,1 26 0,1-32 25,0 0 1,1 0-1,0 1 1,0-1 0,1 0-1,0-1 1,0 1-1,0 0 1,1 0-1,0-1 1,1 0-1,-1 1 1,10 10-1,-10-13 2,0-1 0,1 1 1,0-1-1,-1 0 0,1 0 0,1 0 0,-1-1 0,0 1 0,0-1 0,1 0 0,0 0 0,-1-1 0,1 1 0,0-1 1,0 0-1,-1 0 0,1-1 0,0 1 0,0-1 0,0 0 0,5-1 0,5-2 16,-1 0 0,1 0-1,-1-1 1,0-1 0,0-1 0,-1 0-1,0-1 1,0 0 0,0-1-1,13-10 1,14-15-52,55-58 0,-71 67-31,-3 3 60,-6 4-30,2 1 0,0 0 0,0 1 0,2 1 0,31-19 0,-48 33 0,-1-1 0,1 0 0,0 0 0,0 1-1,-1-1 1,1 1 0,0-1 0,0 1 0,0 0 0,-1 0 0,1 0 0,0 0 0,0 0 0,0 0 0,2 1 0,-3-1 8,0 1 0,0-1 0,0 1 0,0-1 0,0 1 0,0-1 0,-1 1 0,1 0 0,0 0 0,-1-1 0,1 1 0,0 0 0,-1 0 0,1 0 0,-1 0 0,1-1 0,-1 1 1,1 0-1,-1 0 0,0 0 0,0 0 0,1 0 0,-1 0 0,0 0 0,0 0 0,0 0 0,0 0 0,0 2 0,-2 15-3,0 0 0,-1 0-1,-1-1 1,-1 1 0,-7 16-1,-1 9 4,-22 79 807,35-119-527,4-5-130,8-11-56,-9 10-68,25-28-5,2 2 0,0 1 0,2 1-1,1 2 1,2 1 0,49-26-1,-78 47-45,1-1 0,0 1 0,1 1 0,-1-1 0,13-1 0,-17 3 15,-1 1 1,1 0-1,-1 0 1,1 0-1,-1 0 1,0 1 0,1-1-1,-1 0 1,1 1-1,-1 0 1,0 0-1,0-1 1,1 1 0,-1 1-1,0-1 1,0 0-1,0 0 1,0 1 0,0-1-1,0 1 1,-1 0-1,4 3 1,-2 0-13,1 0 1,-1 0-1,0 1 1,-1-1-1,1 1 0,2 9 1,8 41 44,-4-14 125,-5-23-37,15 42 280,-17-55-291,1 1 1,0-1-1,0 0 0,1 0 1,0 0-1,8 10 0,-10-15-67,-1 1 0,0-1 0,1 0 0,-1 0 0,1 0 0,0 0 0,-1 0 0,1 0-1,0 0 1,0-1 0,-1 1 0,1 0 0,0-1 0,0 0 0,0 1 0,3-1 0,-2 0-11,1 0 1,-1-1 0,1 1-1,-1-1 1,1 0 0,-1 0 0,1 0-1,3-2 1,3-2-34,-1 0 0,0-1-1,0 0 1,14-13 0,-2 1-1441,22-15-1,-25 21-2448,35-16-1,-9 10 182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07.753"/>
    </inkml:context>
    <inkml:brush xml:id="br0">
      <inkml:brushProperty name="width" value="0.05" units="cm"/>
      <inkml:brushProperty name="height" value="0.05" units="cm"/>
    </inkml:brush>
  </inkml:definitions>
  <inkml:trace contextRef="#ctx0" brushRef="#br0">82 5 2912,'3'-5'10402,"-3"5"-10135,6 5 2279,-5-4-2511,0 1 0,0 0-1,0-1 1,0 1 0,-1-1-1,1 1 1,0 0 0,-1 0-1,1 2 1,-2 19 531,-9 42 0,1-7-189,5-19-187,-12 86 575,-1-24-195,-5 25 279,3-23 52,18-102-852,1-1 0,0 0 0,0 0 0,0 1-1,0-1 1,0 0 0,0 0 0,0 1 0,0-1 0,0 0 0,0 0 0,1 1-1,-1-1 1,0 0 0,0 0 0,0 1 0,0-1 0,0 0 0,0 0 0,0 0-1,1 1 1,-1-1 0,0 0 0,0 0 0,0 0 0,0 0 0,1 1 0,-1-1-1,0 0 1,0 0 0,0 0 0,1 0 0,-1 0 0,0 0 0,1 1 0,13 0 630,18-5-263,-31 4-375,3-1-9,309-45 485,-248 46-661,-54 0-2801,-21 0-3539,-10 0-704,12 0 5747,-6 0-1412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08.158"/>
    </inkml:context>
    <inkml:brush xml:id="br0">
      <inkml:brushProperty name="width" value="0.05" units="cm"/>
      <inkml:brushProperty name="height" value="0.05" units="cm"/>
    </inkml:brush>
  </inkml:definitions>
  <inkml:trace contextRef="#ctx0" brushRef="#br0">12 149 6976,'-5'-10'2144,"0"1"-329,4 8-1727,1 1-1,0 0 0,0 0 0,0 0 0,0 0 1,0-1-1,0 1 0,0 0 0,0 0 0,0 0 0,0-1 1,0 1-1,0 0 0,0 0 0,0 0 0,0 0 1,0-1-1,0 1 0,0 0 0,0 0 0,0 0 0,1 0 1,-1-1-1,0 1 0,0 0 0,0 0 0,0 0 1,0 0-1,0 0 0,0-1 0,1 1 0,-1 0 0,0 0 1,0 0-1,0 0 0,0 0 0,1 0 0,-1 0 1,74-26 5448,36-2-4008,-52 14-977,162-33-247,-194 45-413,-21 3-246,0-2-1,1 1 1,-1-1-1,0 1 1,0-1 0,9-4-1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08.520"/>
    </inkml:context>
    <inkml:brush xml:id="br0">
      <inkml:brushProperty name="width" value="0.05" units="cm"/>
      <inkml:brushProperty name="height" value="0.05" units="cm"/>
    </inkml:brush>
  </inkml:definitions>
  <inkml:trace contextRef="#ctx0" brushRef="#br0">15 77 7552,'-11'-20'2448,"10"20"-2337,1-1 1,0 1 0,-1 0 0,1-1 0,0 1-1,0-1 1,-1 1 0,1-1 0,0 1-1,0 0 1,0-1 0,0 1 0,0-1-1,-1 1 1,1-1 0,0 1 0,0-1 0,0 1-1,0-1 1,1 1 0,-1-1 0,0 1-1,0-1 1,0 1 0,0-1 0,0 1-1,1-1 1,-1 1 0,0-1 0,0 1 0,1 0-1,-1-1 1,1 0 0,14-5 2654,-8 5-2106,17-6 243,1 1 1,0 1-1,30-2 0,80 0 199,-79 6-750,3 0-381,-1 3 1,86 13-1,-141-15-168,0 1 0,0-1 1,0 1-1,0 0 0,-1 0 0,6 2 0,-7-2-188,0 0 1,0 0 0,0 0-1,0 0 1,0 0-1,0 0 1,0 0-1,0 0 1,-1 0-1,1 0 1,-1 0 0,1 0-1,-1 0 1,1 1-1,-1-1 1,1 0-1,-1 2 1,4 9-2485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09.845"/>
    </inkml:context>
    <inkml:brush xml:id="br0">
      <inkml:brushProperty name="width" value="0.05" units="cm"/>
      <inkml:brushProperty name="height" value="0.05" units="cm"/>
    </inkml:brush>
  </inkml:definitions>
  <inkml:trace contextRef="#ctx0" brushRef="#br0">125 69 3072,'1'-1'123,"0"1"0,-1-1-1,1 1 1,0-1 0,0 1 0,0 0 0,0-1-1,0 1 1,0 0 0,0 0 0,0 0 0,0-1-1,0 1 1,0 0 0,0 0 0,0 1 0,1-1-1,0 0 1,9 0 1122,-4-2-297,-1 1-73,0-1 0,-1 1 0,1-1 0,8-5 0,-14 7-770,1 0 0,0-1-1,-1 1 1,1 0-1,0-1 1,-1 1 0,1-1-1,-1 1 1,1-1-1,0 0 1,-1 1 0,0-1-1,1 1 1,-1-1-1,1 0 1,-1 1 0,0-1-1,1 0 1,-1 1-1,0-1 1,0 0 0,1 0-1,-1 0 1,0 1-1,0-1 1,0 0-1,0 0 1,0 1 0,0-1-1,0 0 1,0 0-1,-1 1 1,1-1 0,0 0-1,0 0 1,-1 1-1,1-1 1,0 0 0,-1 1-1,1-1 1,-1 0-1,1 1 1,-1-2 0,-1 1 5,1 0 1,-1-1 0,0 1 0,1 0 0,-1-1 0,0 1 0,0 0 0,0 1 0,0-1 0,0 0 0,0 0 0,-3 0 0,-24-4 490,27 5-570,-7-1 92,-1 1 1,0 0-1,1 0 0,-1 1 1,1 1-1,-19 4 0,13-2 43,13-4-122,0 1 0,-1-1 0,1 1 0,0 0 0,-1-1 0,1 1 0,0 1 0,0-1 0,0 0 0,0 0 0,0 1 0,0-1 0,0 1 0,1-1 0,-1 1 0,0 0 0,1 0 0,-1 0 0,1 0 0,0 0 0,0 0 0,0 0 0,-2 5 0,2-3 41,1 1 1,-1-1-1,1 1 0,0-1 1,0 1-1,0-1 0,1 1 1,-1-1-1,1 1 1,0-1-1,1 0 0,1 5 1,3 8 136,0-2-64,0 0 0,-2 0 1,0 0-1,4 31 0,-7 61 507,-2-89-650,-1-1 0,-1 1 0,-10 33 0,11-40 319,-2-1-4007,1-8 1082,3-2 2356,-1 0-1,1 0 1,0 0-1,-1 0 1,1 0-1,0 0 1,-1 0-1,1 0 1,0 0-1,0 0 0,-1 0 1,1 0-1,0 0 1,-1 0-1,1-1 1,0 1-1,-1 0 1,1 0-1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05.189"/>
    </inkml:context>
    <inkml:brush xml:id="br0">
      <inkml:brushProperty name="width" value="0.05" units="cm"/>
      <inkml:brushProperty name="height" value="0.05" units="cm"/>
      <inkml:brushProperty name="color" value="#004F8B"/>
    </inkml:brush>
  </inkml:definitions>
  <inkml:trace contextRef="#ctx0" brushRef="#br0">70 72 7040,'-1'-1'200,"-1"1"0,1 0 1,-1 1-1,0-1 1,1 0-1,-1 0 0,0 1 1,1-1-1,-1 1 0,1-1 1,-1 1-1,1 0 0,-1 0 1,1-1-1,0 1 0,-1 0 1,1 0-1,0 0 0,0 0 1,0 1-1,0-1 1,-2 2-1,1 2-142,-1 0-1,1 0 1,0 0 0,0 1 0,-1 7-1,0-2 375,-3 19-34,1-1-1,1 1 0,1 0 1,2 0-1,1 0 0,2 0 1,1 0-1,1 0 0,13 51 1,-14-71-202,1-1 1,0 1-1,0-1 1,1 0-1,0 0 1,0 0-1,1-1 1,0 0-1,10 10 1,-14-15-120,1-1-1,-1 1 1,1-1 0,0 0-1,0 0 1,0 0 0,0 0 0,0 0-1,1 0 1,-1-1 0,0 0-1,1 0 1,-1 0 0,1 0-1,-1 0 1,1-1 0,0 1 0,-1-1-1,1 0 1,-1 0 0,1 0-1,0-1 1,-1 1 0,1-1-1,-1 0 1,1 0 0,-1 0 0,1-1-1,4-2 1,1-2-2,0 0 0,0-1 0,-1 0-1,0 0 1,0-1 0,-1-1 0,0 1 0,-1-1-1,1 0 1,-2 0 0,6-12 0,4-10 65,-1-1 0,10-40-1,-18 52-96,0 0 0,-2 0-1,-1-1 1,0 0-1,-2 0 1,-1-21 0,0 31-46,-1 1 1,0-1-1,-1 0 1,-1 0-1,1 1 1,-2 0 0,1-1-1,-1 1 1,-1 0-1,0 1 1,0-1-1,-13-16 1,14 22-27,0 0-1,1 0 1,-2 0-1,1 0 1,0 1-1,-1 0 1,1 0 0,-1 0-1,0 0 1,0 1-1,0 0 1,-1 0-1,1 0 1,0 0 0,-1 1-1,1 0 1,-1 0-1,1 1 1,-1 0 0,1 0-1,-1 0 1,0 0-1,1 1 1,-1 0-1,1 0 1,-1 0 0,1 1-1,-8 3 1,-1 2-957,0 1 0,-22 15 1,31-19 22,0 0 0,1 0 1,0 0-1,-1 0 0,1 1 1,1 0-1,-1 0 0,1 0 1,0 0-1,-3 6 0,-1 18-2663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0.236"/>
    </inkml:context>
    <inkml:brush xml:id="br0">
      <inkml:brushProperty name="width" value="0.05" units="cm"/>
      <inkml:brushProperty name="height" value="0.05" units="cm"/>
    </inkml:brush>
  </inkml:definitions>
  <inkml:trace contextRef="#ctx0" brushRef="#br0">9 131 8320,'-1'-4'628,"-5"-15"1658,5 19-2155,1-1 1,0 1-1,0-1 1,0 0-1,0 1 1,0-1-1,0 1 1,0-1-1,0 0 1,0 1-1,0-1 1,0 1-1,0-1 0,0 1 1,0-1-1,0 1 1,1-1-1,-1 0 1,0 1-1,0-1 1,1 1-1,-1-1 1,0 1-1,1 0 1,-1-1-1,0 1 1,1-1-1,-1 1 1,1-1-1,54-17 4850,-14 1-4079,2 2-1,46-10 1,-64 19-1188,0 2 1,1 1-1,-1 1 1,1 0 0,30 4-1,-51-1-1022,-4-2 970,0 1 0,0 1 0,0-1 0,0 0 0,0 0 0,0 0 1,0 0-1,0 1 0,0-1 0,0 0 0,0 1 0,2 0 0,2 10-6958,-1 3 3174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2.465"/>
    </inkml:context>
    <inkml:brush xml:id="br0">
      <inkml:brushProperty name="width" value="0.05" units="cm"/>
      <inkml:brushProperty name="height" value="0.05" units="cm"/>
    </inkml:brush>
  </inkml:definitions>
  <inkml:trace contextRef="#ctx0" brushRef="#br0">305 524 3808,'1'-1'132,"-1"0"0,0 0 0,0 0 0,0 0 0,0 0 0,1 1-1,-1-1 1,0 0 0,1 0 0,-1 0 0,1 0 0,-1 1 0,1-1 0,-1 0 0,1 1 0,0-1 0,-1 0 0,1 1 0,0-1 0,-1 1 0,1-1-1,0 1 1,1-1 0,-1 0 61,0 0-1,0 1 1,0-1-1,0 0 1,0 1-1,0-1 0,0 0 1,-1 0-1,1 0 1,0 0-1,0 0 1,-1 0-1,1 0 1,0-2-1,0 1 38,-1 0-1,1 1 1,-1-1 0,0 0-1,1 0 1,-1 0 0,0 0-1,0 0 1,0 0 0,-1 1-1,1-1 1,0 0 0,-1 0 0,1 0-1,-2-2 1,1 1-15,-1 1-1,0-1 1,0 1 0,0 0 0,0-1-1,0 1 1,0 0 0,0 0 0,-1 1-1,-4-4 1,1 2-108,1 0 1,-1 1-1,0-1 0,0 1 0,0 1 0,0-1 0,0 1 1,0 0-1,0 0 0,0 1 0,-1 0 0,1 0 0,0 0 1,0 1-1,-1 0 0,-5 2 0,3-1 6,0 1 0,0 0 0,1 0 1,-1 1-1,1 0 0,0 1 0,0 0 0,0 0 0,1 1 1,-10 9-1,9-7-27,-7 6 78,-14 19-1,25-28-138,0 1 0,0 0 0,1 0 0,0 0 0,0 0 0,0 0 0,-2 10 0,1-3 165,2 1 1,-1 0-1,1 0 0,1 27 1,1-38-118,0 1 0,0 0 0,1 0 0,-1 0 1,1 0-1,0-1 0,0 1 0,1 0 0,-1-1 0,1 1 1,0-1-1,0 1 0,0-1 0,0 0 0,1 0 0,-1 0 1,1 0-1,-1 0 0,1 0 0,0-1 0,0 0 1,5 3-1,-5-3-3,1-1 0,-1 0 0,1 0 0,-1 0 1,1 0-1,0-1 0,-1 1 0,1-1 0,0 0 0,-1 0 1,1 0-1,0-1 0,0 1 0,-1-1 0,1 0 0,-1 0 1,1 0-1,-1-1 0,5-1 0,-1-1 0,0 1 0,0-2 0,-1 1-1,0 0 1,1-1 0,-2 0 0,1-1 0,6-7 0,2-7-31,-1 0 1,-1-1 0,-1 0-1,-1-1 1,-1 0 0,-1-1 0,-1 0-1,6-29 1,-12 18-141,0 80-59,8 55 0,-7-87 218,0 1 129,7 26 0,-8-38-163,0 1-1,0-1 1,0 0-1,1 0 1,-1 0 0,1 0-1,0 0 1,0 0-1,0 0 1,0-1-1,0 1 1,0-1 0,6 4-1,-4-3 60,1-1 0,-1 0 1,1 0-1,0 0 0,0-1 0,0 0 0,0 0 0,0 0 0,0-1 0,0 1 1,0-1-1,1 0 0,-1-1 0,0 1 0,0-1 0,0 0 0,0 0 0,7-4 0,2 0-30,0-1-1,-1 0 0,0-1 1,-1 0-1,17-14 1,9-11 1,-1-2 0,54-66 0,-36 38 173,-51 58-256,1-1 0,0 0 0,0 1 1,7-5-1,-11 9 20,-1-1 1,1 1-1,0-1 0,-1 1 1,1 0-1,0-1 1,0 1-1,-1 0 0,1 0 1,0 0-1,0-1 1,0 1-1,0 0 1,-1 0-1,1 0 0,0 0 1,0 0-1,1 1 1,-1-1 6,-1 1 1,1 0 0,0-1 0,-1 1-1,1-1 1,-1 1 0,1 0 0,-1 0-1,1-1 1,-1 1 0,1 0 0,-1 0-1,0-1 1,1 1 0,-1 0 0,0 0-1,0 0 1,1 0 0,-1 0 0,0-1-1,0 1 1,0 1 0,0 13 38,-1-1 0,0 1 0,-1-1 0,-7 27 0,-1 11 77,3 5 280,7-57-388,0 0 0,0 0 0,0 0 0,0 1 1,0-1-1,0 0 0,0 0 0,0 0 0,0 0 0,0 0 0,0 0 0,0 0 0,0 1 0,1-1 0,-1 0 0,0 0 0,0 0 0,0 0 0,0 0 1,0 0-1,0 0 0,0 0 0,0 0 0,0 0 0,0 1 0,0-1 0,1 0 0,-1 0 0,0 0 0,0 0 0,0 0 0,0 0 0,0 0 0,0 0 1,0 0-1,1 0 0,-1 0 0,0 0 0,0 0 0,0 0 0,0 0 0,0 0 0,0 0 0,0 0 0,1 0 0,-1 0 0,0 0 0,0 0 1,0 0-1,0 0 0,0 0 0,0-1 0,6-2 40,51-52 390,-36 33-374,39-31 0,-57 51-65,13-11-65,1 1 0,0 1 0,1 0 0,0 1 0,32-12 0,-47 21 54,-1 1-1,0-1 1,1 1-1,-1 0 0,1-1 1,-1 1-1,1 0 0,-1 0 1,1 1-1,-1-1 1,3 1-1,-4 0 5,1-1 1,-1 0-1,0 1 1,0 0 0,0-1-1,0 1 1,1 0-1,-1-1 1,0 1-1,0 0 1,0 0-1,-1 0 1,1 0-1,0 0 1,0 0-1,0 0 1,-1 0-1,1 1 1,0-1-1,-1 0 1,1 3-1,2 10-18,-1 1-1,-1 0 0,-1 0 0,0 0 1,-3 25-1,2-26 9,-2 4-16,2-10 72,0-1-1,1 1 0,-1 0 0,2 11 0,0-17-19,-1-1-1,0 1 1,0-1 0,1 1 0,-1-1 0,1 1-1,0-1 1,-1 1 0,1-1 0,0 0 0,0 1-1,0-1 1,0 0 0,0 0 0,0 1-1,0-1 1,0 0 0,0 0 0,1 0 0,-1 0-1,0-1 1,1 1 0,-1 0 0,1-1 0,-1 1-1,1 0 1,1-1 0,3 1 0,0 0-1,0 0 1,1-1 0,-1 0 0,0 0 0,0-1 0,1 0-1,-1 0 1,0 0 0,0-1 0,11-4 0,-1-1 2,-1 0-1,0-1 1,20-14 0,79-64-12,9-8-49,-66 58-26,-29 19 135,1-2-1,34-31 1,-55 40-260,-8 10 189,0 0-1,0 0 1,0-1-1,0 1 1,0 0-1,0 0 0,0 0 1,0 0-1,0 0 1,0-1-1,0 1 1,0 0-1,0 0 0,0 0 1,0 0-1,0 0 1,-1 0-1,1 0 1,0-1-1,0 1 1,0 0-1,0 0 0,0 0 1,0 0-1,0 0 1,-1 0-1,1 0 1,0 0-1,0 0 0,0 0 1,0 0-1,0 0 1,0 0-1,-1 0 1,1 0-1,0 0 1,0 0-1,0 0 0,0 0 1,0 0-1,-1 0 1,1 0-1,0 0 1,-3 0-38,0 1 1,-1-1-1,1 1 0,0 0 1,0 0-1,-5 3 1,-11 5 29,1 2 0,-1 0 0,2 2 1,-1 0-1,2 0 0,0 2 0,1 0 0,-24 30 1,27-29-4,0 1 0,2 0 1,0 0-1,1 1 0,0 0 1,2 1-1,0 0 0,1 0 0,-6 36 1,11-50 64,0 0 1,1 0-1,0 1 0,0-1 1,0 0-1,1 0 0,0 0 1,0 0-1,0 0 0,4 10 1,-4-14-39,-1 0 1,1 0 0,0 0-1,-1 1 1,1-1 0,0 0-1,0 0 1,0 0-1,0-1 1,0 1 0,0 0-1,0 0 1,0 0 0,1-1-1,-1 1 1,0-1 0,0 1-1,3 0 1,-2-1 4,0 0 0,0 0 0,1 0-1,-1 0 1,0 0 0,1-1 0,-1 1 0,0-1 0,0 1 0,0-1 0,1 0 0,-1 0 0,0 0 0,3-2-1,9-6 1,-1 0-1,1-2 1,-2 1-1,1-1 1,18-23-1,47-69-49,-73 95 61,2-3-13,57-79 112,69-131 0,-115 187-182,-2 0 0,-2-1 0,14-49 0,-25 57-156,-7 16 22,4 11 179,0 0 0,-1-1 0,1 1 0,0 0 0,-1 0 0,1 0 0,0 0 0,-1-1 0,1 1 1,0 0-1,-1 0 0,1 0 0,0 0 0,-1 0 0,1 0 0,0 0 0,-1 0 0,1 0 0,0 0 0,-1 0 0,1 0 0,0 0 0,-1 0 0,1 1 0,0-1 1,-1 0-1,1 0 0,0 0 0,-1 1 0,-4 2-41,-1 1-1,2 0 1,-1 0 0,0 0 0,1 1 0,-5 5 0,8-9 44,-16 19 14,1 0 0,1 2 0,1 0 0,0 0 0,-18 45 0,25-48 47,1 0 0,1 0 0,0 0 0,2 0-1,0 1 1,1 0 0,1-1 0,2 28-1,0-31-126,1-1 0,0 1 0,1-1 0,1 0 0,0 0-1,2 0 1,-1 0 0,2-1 0,0 0 0,9 15 0,5-3-476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20.253"/>
    </inkml:context>
    <inkml:brush xml:id="br0">
      <inkml:brushProperty name="width" value="0.05" units="cm"/>
      <inkml:brushProperty name="height" value="0.05" units="cm"/>
    </inkml:brush>
  </inkml:definitions>
  <inkml:trace contextRef="#ctx0" brushRef="#br0">220 30 4576,'2'-6'136,"4"-17"7928,-13 30-4718,-54 65-89,29-35-2008,1 1-1,-43 70 1,70-102-1103,1 2 1,-1-1 0,1 0-1,1 1 1,-3 9-1,4-15-115,1 0-1,0-1 0,-1 1 1,1 0-1,0-1 0,0 1 1,0 0-1,0-1 0,1 1 1,-1 0-1,0-1 0,1 1 1,-1-1-1,1 1 0,-1 0 1,1-1-1,0 1 1,0-1-1,0 0 0,0 1 1,0-1-1,0 0 0,0 1 1,0-1-1,0 0 0,1 0 1,-1 0-1,0 0 0,1 0 1,-1 0-1,2 0 0,7 3 38,0 0 1,-1-1-1,1-1 0,0 0 0,17 2 0,53-2-553,-56-3-447,29-1-4668,-30 1 2849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20.595"/>
    </inkml:context>
    <inkml:brush xml:id="br0">
      <inkml:brushProperty name="width" value="0.05" units="cm"/>
      <inkml:brushProperty name="height" value="0.05" units="cm"/>
    </inkml:brush>
  </inkml:definitions>
  <inkml:trace contextRef="#ctx0" brushRef="#br0">50 43 7808,'-31'-23'3520,"17"6"-3040,10 14 448,8 6-608,1-3-928,9 9 320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20.984"/>
    </inkml:context>
    <inkml:brush xml:id="br0">
      <inkml:brushProperty name="width" value="0.05" units="cm"/>
      <inkml:brushProperty name="height" value="0.05" units="cm"/>
    </inkml:brush>
  </inkml:definitions>
  <inkml:trace contextRef="#ctx0" brushRef="#br0">467 13 7872,'-11'-10'2560,"4"8"-1563,0 2-883,0 0 534,-1 0 1,1 1 0,-1-1-1,1 2 1,-12 2-1,-41 11 1373,36-11-1508,0 2 0,1 1 0,0 1 0,-42 20 1,62-27-442,1 0 0,-1 1-1,1 0 1,-1 0 0,1 0 0,0 0 0,0 0 0,0 0 0,0 1 0,-4 4 0,6-6-44,0 0 0,-1 0 1,1 1-1,0-1 0,0 0 1,-1 0-1,1 0 0,0 0 1,0 1-1,0-1 0,1 0 1,-1 0-1,0 0 0,0 1 1,1-1-1,-1 0 0,0 0 1,1 0-1,-1 0 0,1 0 1,0 0-1,-1 0 0,1 0 1,0 0-1,-1 0 0,1 0 1,0 0-1,0-1 0,0 1 1,2 1-1,7 6 343,1-1 0,0 0 0,16 8 0,-15-9 100,0 0-1,0 2 0,11 8 0,-22-15-423,0 0 0,0-1 0,0 1 1,0 0-1,0 0 0,0 0 0,0 0 0,-1 0 0,1 0 0,0 0 0,-1 0 0,1 0 0,-1 0 0,1 1 0,-1-1 0,1 0 0,-1 0 0,0 0 1,0 1-1,1-1 0,-1 0 0,0 0 0,0 3 0,-1-3-10,1 0 1,-1 1-1,0-1 0,1 0 1,-1 0-1,0 0 1,0 1-1,0-1 0,0 0 1,0 0-1,0 0 0,0 0 1,0 0-1,0-1 1,0 1-1,-1 0 0,1 0 1,0-1-1,-2 1 1,-28 10-175,0-1 0,-1-2 1,-57 8-1,45-9-2836,10 1 743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50.014"/>
    </inkml:context>
    <inkml:brush xml:id="br0">
      <inkml:brushProperty name="width" value="0.05" units="cm"/>
      <inkml:brushProperty name="height" value="0.05" units="cm"/>
    </inkml:brush>
  </inkml:definitions>
  <inkml:trace contextRef="#ctx0" brushRef="#br0">398 643 1728,'0'0'560,"8"-3"4902,-4 1-5468,1 2 1983,-4 0-1843,-1 0-1,1 0 0,-1 0 0,1 0 0,-1 0 0,1 0 0,-1 0 1,0 0-1,1 0 0,-1 0 0,1 0 0,-1 0 0,1 0 0,-1-1 1,0 1-1,1 0 0,-1 0 0,1 0 0,-1-1 0,0 1 0,1 0 0,-1-1 1,1 1-18,-1 0-61,0-1-1,0 1 1,1 0-1,-1 0 1,0 0-1,0-1 0,0 1 1,1 0-1,-1 0 1,0 0-1,0-1 1,0 1-1,0 0 0,1-1 1,-1 1-1,0 0 1,0 0-1,0-1 1,0 1-1,0 0 0,0-1 1,0 1-1,0 0 1,0 0-1,0-1 1,0 1-1,0 0 0,0-1 1,0 1-1,0 0 1,0 0-1,0-1 1,-1 1-1,1 0 0,0-1 1,0 1-1,0 0 1,0 0-1,-1-1 1,1 1-1,0 0 0,0 0 1,0 0-1,-1-1 1,1 1-1,0 0 1,0 0-1,-1 0 0,1 0 1,0 0-1,0-1 1,-1 1-1,1 0 1,-2-2 495,2 1-517,0 0 0,-1 1 0,1-1 0,0 1 1,-1-1-1,1 0 0,-1 1 0,1-1 0,0 1 0,-1-1 0,1 1 0,-1 0 1,1-1-1,-1 1 0,0-1 0,1 1 0,-1 0 0,1-1 0,-1 1 0,0 0 1,1 0-1,-1 0 0,0-1 0,1 1 0,-1 0 0,0 0 0,1 0 0,-1 0 0,0 0 1,1 0-1,-1 0 0,0 0 0,1 1 0,-1-1 0,0 0 0,0 1 0,-6-1 145,-1 0-1,1 0 0,0 0 1,-1-1-1,-7-2 0,7 2-71,0 0 0,-1 0 0,-10 1 0,-23 5 259,-48 12 0,70-12-261,0 2 1,0 0 0,1 1 0,-23 13 0,39-20-94,-1 1 1,1 0-1,0 0 0,0 0 1,0 0-1,0 0 1,1 1-1,-1 0 1,1-1-1,-1 1 0,1 0 1,0 0-1,0 0 1,0 0-1,0 1 1,1-1-1,-1 0 0,1 1 1,0-1-1,-1 6 1,1-1 150,0 1 0,1-1 0,0 15 0,1-20-130,0 1 0,-1-1-1,1 0 1,0 1 0,1-1 0,-1 0-1,0 0 1,1 0 0,0 0 0,0 0-1,0 0 1,2 3 0,3 1 102,-1 0 0,1 0 0,1 0 0,-1-1 0,10 7 0,-13-11-98,-1-1 0,0 1 0,1 0 0,-1-1-1,1 0 1,-1 0 0,1 0 0,0 0 0,0-1-1,-1 1 1,1-1 0,0 0 0,0 0 0,-1 0 0,1-1-1,7-1 1,-3-1 51,0 0 0,0 0 0,0 0 0,-1-1 0,1-1 0,8-5 0,0-3 83,22-20 1,-14 6-9,33-42 1,-50 59-157,0-1-1,-1 0 1,0 0 0,-1 0 0,0-1 0,-1 1-1,0-1 1,-1-1 0,0 1 0,1-16-1,-1-8 7,-2-1 0,-3-39 0,0 36-10,-22-218 94,22 247-146,0-1 0,-1 1-1,0 0 1,-1 0 0,0 1 0,-9-19-1,9 23 63,3 4-62,0-1 0,0 1 0,0 0 0,-1 0 1,1 0-1,0 0 0,-4-2 0,5 4 34,-1-1 1,1 1-1,-1 0 0,0 0 0,1-1 1,-1 1-1,1 0 0,-1 0 0,0 0 1,1 0-1,-1 0 0,0 0 0,1 0 0,-1 0 1,1 0-1,-1 0 0,0 0 0,1 0 1,-1 0-1,1 1 0,-1-1 0,0 0 0,1 0 1,-1 1-1,1-1 0,-1 0 0,1 1 1,-1-1-1,1 1 0,-1-1 0,1 0 1,-1 1-1,1-1 0,0 1 0,-1-1 0,1 2 1,-5 3-15,1 0 1,0 1 0,0 0 0,1 0 0,0 0 0,0 1-1,0-1 1,1 1 0,-1-1 0,2 1 0,-2 9-1,0 8-1,0 48 0,3-62 12,1 22 47,2 1 0,1-1 0,2 1-1,0-1 1,3-1 0,11 32 0,10 10 557,53 94 0,-71-143-466,-1-2 86,1 0 0,1-2 0,25 32 0,-38-51-199,0 0 0,1-1 0,-1 1 0,1 0 1,-1-1-1,1 1 0,0 0 0,-1-1 0,1 1 0,0-1 1,-1 1-1,1-1 0,0 0 0,0 1 0,-1-1 1,1 0-1,0 1 0,0-1 0,-1 0 0,1 0 1,0 0-1,0 0 0,0 0 0,0 0 0,-1 0 1,1 0-1,0 0 0,0 0 0,0 0 0,0 0 0,-1 0 1,1-1-1,0 1 0,0 0 0,-1-1 0,1 1 1,0-1-1,1 0 0,0-1-441,0 0-1,-1-1 1,1 1 0,-1 0-1,1-1 1,-1 1 0,0-1-1,0 1 1,2-5 0,2-6-2179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55.352"/>
    </inkml:context>
    <inkml:brush xml:id="br0">
      <inkml:brushProperty name="width" value="0.05" units="cm"/>
      <inkml:brushProperty name="height" value="0.05" units="cm"/>
    </inkml:brush>
  </inkml:definitions>
  <inkml:trace contextRef="#ctx0" brushRef="#br0">1 167 3232,'0'-13'1698,"0"0"0,2 0 0,0 0 0,6-24 0,-8 23 46,-1 12-1237,4 8-592,0 9 262,-1-1 1,0 1-1,-1-1 1,0 1-1,-2 22 1,0-3 154,17 174 1144,-14-190-1326,-1 7 63,-1-19-171,0 0 0,1 0 0,0-1 0,0 1 0,0 0 1,0 0-1,3 5 0,-1-1 54,-2-8 1296,4-9 197,1-2-1555,0 0 0,0-1 0,-1 0-1,-1 0 1,7-18 0,-4 11 24,23-63 57,36-86-76,-52 135-129,2 0-1,1 2 1,24-32-1,-18 36-218,-23 24 301,1 1-1,-1 0 1,0 0-1,1-1 1,-1 1-1,1 0 1,-1 0-1,0 0 1,1-1-1,-1 1 1,1 0-1,-1 0 1,1 0-1,-1 0 1,0 0-1,1 0 1,-1 0-1,1 0 1,-1 0-1,1 0 1,-1 0-1,1 0 1,-1 0-1,1 0 1,-1 1-1,0-1 1,1 0-1,-1 0 1,1 0-1,-1 1 1,0-1-1,1 0 1,-1 0-1,0 1 1,1 0-1,1 0-12,-1 1 0,0-1 0,0 1 0,0-1 0,0 1-1,0 0 1,0 0 0,1 1 0,1 8 18,-1 0 0,0-1 0,-1 1 1,0 0-1,-1 15 0,1 0 63,12 277 734,-6-231-557,-5-62-135,0 0 0,1 0 0,0 0 0,7 18 0,-8-25-202,-1-1 0,1 1 0,0 0 0,0-1 0,0 1 0,0-1 0,0 0 0,1 1 0,4 3 0,-6-6-259,0 1-1,0 0 0,1-1 1,-1 1-1,0-1 1,0 1-1,0-1 0,0 0 1,1 1-1,-1-1 1,0 0-1,0 0 0,1 0 1,-1 0-1,0 0 1,0 0-1,1 0 0,-1-1 1,0 1-1,0 0 1,1 0-1,-1-1 0,0 1 1,0-1-1,0 0 1,2-1-1,10-6-2909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39.550"/>
    </inkml:context>
    <inkml:brush xml:id="br0">
      <inkml:brushProperty name="width" value="0.05" units="cm"/>
      <inkml:brushProperty name="height" value="0.05" units="cm"/>
    </inkml:brush>
  </inkml:definitions>
  <inkml:trace contextRef="#ctx0" brushRef="#br0">260 670 2976,'1'-2'388,"1"0"0,-1 0 1,1 0-1,0 0 0,0 0 1,3-2-1,-3 4 71,-1-1 0,1 0 0,-1-1 0,0 1 0,1 0 0,-1 0 0,0 0 0,0-1 0,0 1 0,1-3 0,-1 3-348,-1 0 1,0 0 0,0 0 0,0 0 0,0 0 0,0 0 0,0 0 0,-1 0 0,1 0 0,0 0 0,0 0 0,-1 0 0,1 0 0,-1 1 0,1-1 0,-1 0-1,1 0 1,-1 0 0,1 0 0,-1 1 0,0-1 0,1 0 0,-1 1 0,-1-2 0,-1 0-48,1 1 1,0-1-1,-1 1 0,1 0 1,0 0-1,-1 0 0,1 0 1,-1 0-1,0 0 1,1 1-1,-1-1 0,0 1 1,1 0-1,-1 0 0,0 0 1,0 0-1,1 0 1,-1 1-1,-4 0 0,0 1-29,0-1 0,0 2 0,1-1-1,-1 1 1,0-1 0,-6 6 0,3-1 45,0 1-1,0 0 1,0 1 0,1 0 0,1 0 0,0 1 0,-10 14 0,2 1 230,-24 53-1,34-65-225,1 1-1,0-1 1,1 1-1,1 0 1,0 1-1,0-1 0,0 26 1,3-32 8,0-1-1,1 1 1,0-1-1,0 0 1,1 0-1,0 1 1,0-1-1,1 0 1,-1 0-1,2-1 1,-1 1-1,1-1 1,0 1-1,0-1 1,1 0 0,9 10-1,-11-14-33,-1 1 0,1-1 0,0 0 1,0 0-1,0 0 0,0 0 0,0 0 0,0-1 0,0 1 0,1-1 1,3 1-1,-4-2-14,-1 1 1,1-1 0,-1 0-1,1-1 1,-1 1 0,1 0-1,-1-1 1,0 1 0,1-1 0,-1 0-1,0 1 1,1-1 0,-1 0-1,0-1 1,0 1 0,0 0-1,0-1 1,3-1 0,3-5 45,0 1 1,-1-1 0,1-1 0,-2 0-1,1 0 1,-1 0 0,7-14-1,29-74 8,-36 81-41,8-20-44,54-148 215,-54 140-186,-2 0 1,7-56-1,11-267-320,-29 353 57,-1 0-1,-1 0 0,0 1 1,-1-1-1,-1 0 0,-5-17 0,8 31 216,0 0-1,0 0 1,0 0 0,0 0-1,0 0 1,0 0-1,0 0 1,0 0-1,0 0 1,0-1-1,0 1 1,0 0-1,0 0 1,-1 0-1,1 0 1,0 0 0,0 0-1,0 0 1,0 0-1,0 0 1,0 0-1,0 0 1,0 0-1,0 0 1,0 0-1,-1 0 1,1 0 0,0 0-1,0 0 1,0 0-1,0 0 1,0 0-1,0 0 1,0 0-1,0 0 1,0 0-1,0 0 1,-1 0-1,1 0 1,0 0 0,0 0-1,0 0 1,0 0-1,0 1 1,0-1-1,0 0 1,0 0-1,0 0 1,0 0-1,0 0 1,0 0-1,0 0 1,0 0 0,0 0-1,0 0 1,0 0-1,-1 0 1,1 1-1,0-1 1,0 0-1,0 0 1,0 0-1,0 0 1,0 0-1,-5 12-145,-5 17 74,4-2 97,1 0 1,0 0 0,0 42-1,10 85 281,2-93 208,30 116-1,-18-101-338,27 147 366,-42-200-483,1 1 17,12 55 443,-17-79-525,0 0-1,0 1 0,0-1 0,1 0 1,-1 0-1,0 1 0,0-1 0,0 0 1,0 1-1,0-1 0,0 0 1,0 1-1,0-1 0,0 0 0,0 1 1,0-1-1,-1 0 0,1 1 0,0-1 1,0 0-1,0 0 0,0 1 1,0-1-1,-1 0 0,1 1 0,0-1 1,0 0-1,0 0 0,-1 1 0,1-1 1,0 0-1,0 0 0,-1 0 1,1 0-1,0 1 0,0-1 0,-1 0 1,1 0-1,0 0 0,-1 0 0,1 0 1,0 0-1,-1 0 0,1 0 0,0 0 1,-1 0-1,1 0 0,0 0 1,-1 0-1,1 0 0,0 0 0,-1 0 1,-16-4-5250,16-4-1949,6-1 3647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57.588"/>
    </inkml:context>
    <inkml:brush xml:id="br0">
      <inkml:brushProperty name="width" value="0.05" units="cm"/>
      <inkml:brushProperty name="height" value="0.05" units="cm"/>
    </inkml:brush>
  </inkml:definitions>
  <inkml:trace contextRef="#ctx0" brushRef="#br0">4 18 3712,'-1'-2'136,"1"2"-101,-1 0 1,1 0-1,0 0 0,0 0 0,0-1 1,0 1-1,-1 0 0,1 0 1,0 0-1,0-1 0,0 1 0,0 0 1,0 0-1,0-1 0,-1 1 1,1 0-1,0 0 0,0 0 0,0-1 1,0 1-1,0 0 0,0 0 1,0-1-1,0 1 0,0 0 0,0 0 1,0-1-1,0 1 0,1 0 0,-1 0 1,0-1-1,0 1 0,0 0 1,0 0-1,0 0 0,0-1 0,0 1 1,1 0-1,-1 0 0,0 0 1,0-1-1,0 1 0,0 0 0,1 0 1,-1 0-1,0 0 0,0 0 1,1 0-1,-1-1 0,0 1 0,0 0 1,0 0-1,1 0 0,-1 0 1,1 0-1,0-5 3135,-1 11-522,-1 96-1110,3 115 194,12-96-1103,-10-99-202,-4-21-313,1 0 1,-1 1-1,0-1 1,1 0-1,-1 0 1,1 0-1,-1 0 1,1 0-1,-1 0 1,1-1-1,0 1 1,-1 0-1,1 0 1,0 0-1,0 0 1,0-1-1,0 1 1,1 0-1,-2-1-81,1 0 0,-1 0 0,0 0 0,1 0 0,-1 0 0,0 0 0,1 0-1,-1 0 1,0 0 0,1-1 0,-1 1 0,0 0 0,1 0 0,-1 0 0,0-1-1,0 1 1,1 0 0,-1 0 0,0-1 0,0 1 0,1 0 0,-1-1 0,0 1-1,0 0 1,0 0 0,1-1 0,-1 1 0,0 0 0,0-1 0,8-17 79,-5 10-16,42-109 296,43-98-528,-84 205 141,1 1-1,0 0 1,1 0-1,10-12 1,-14 19-16,-1 0 0,1 1 0,0-1 0,0 0 0,0 1-1,0 0 1,0-1 0,0 1 0,1 0 0,-1 0 0,3-1 0,-3 2 0,-1 0 0,1-1 0,-1 1 0,1 0 0,-1 0 0,1 1 0,-1-1 0,1 0 0,-1 0 0,0 1 0,1-1 0,-1 1 0,0-1 0,1 1 0,-1-1 0,0 1 0,1 0 0,-1 0 0,0 0 0,0 0 0,1 1 0,3 2 12,-1 1-1,1 1 0,-1-1 1,0 1-1,-1-1 1,6 11-1,14 42 200,-17-40-152,24 70 152,-18-49 215,28 64-1,-39-102-410,0 1 0,-1 0 0,1-1 1,0 1-1,0-1 0,0 1 0,0-1 0,0 1 0,1-1 1,-1 0-1,0 0 0,0 1 0,1-1 0,-1 0 0,1 0 0,-1 0 1,3 0-1,13 4-122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12.811"/>
    </inkml:context>
    <inkml:brush xml:id="br0">
      <inkml:brushProperty name="width" value="0.05" units="cm"/>
      <inkml:brushProperty name="height" value="0.05" units="cm"/>
      <inkml:brushProperty name="color" value="#66CC00"/>
    </inkml:brush>
  </inkml:definitions>
  <inkml:trace contextRef="#ctx0" brushRef="#br0">1 279 3712,'1'-2'84,"15"-18"2996,-9 15-81,-7 5-2918,0 0 1,0 0 0,0 0 0,0 0-1,0 0 1,1 0 0,-1 0 0,0 0-1,0 0 1,0 0 0,0 0 0,0 0-1,0 0 1,0 0 0,1 0 0,-1 1-1,0-1 1,0 0 82,0 0-83,0 0 1,0 0 0,0 0 0,0 0-1,0 0 1,0 1 0,1-1 0,-1 0-1,0 0 1,0 0 0,0 0 0,0 0-1,0 0 1,0 1 0,0-1 0,0 0-1,0 0 1,0 0 0,0 0 0,0 0-1,0 0 1,0 1 0,0-1 0,0 0-1,0 0 1,-1 0 0,1 315 2473,1-311-2484,-1-1 0,0 1 0,1 0 0,0 0 0,-1 0 0,1-1 0,1 1 0,2 5 0,-4-8 116,14 3 474,27-6-368,42-7-1,3-1-253,624-10-188,-620 24 167,-1 3 0,115 24-1,-191-28-18,1 2-1,17 7 0,-19-6 123,0-2 0,0 1 0,16 2 1,-24-6-68,1-1 0,0 1 0,-1-1 1,1 0-1,0 0 0,-1-1 0,1 1 0,0-1 1,-1 0-1,1 0 0,-1-1 0,8-3 0,-6 3 23,0-1 0,-1 0 0,0-1 0,1 1 0,-1-1 0,7-8 0,2-4 64,0-1 1,-2-1-1,0 0 0,-1-1 0,14-33 0,32-105 404,-44 115-318,12-66 1,-22 88-274,-1 0 1,-1-1-1,-1 1 0,0-1 1,-6-32-1,3 42-738,2 6 208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08.034"/>
    </inkml:context>
    <inkml:brush xml:id="br0">
      <inkml:brushProperty name="width" value="0.05" units="cm"/>
      <inkml:brushProperty name="height" value="0.05" units="cm"/>
      <inkml:brushProperty name="color" value="#004F8B"/>
    </inkml:brush>
  </inkml:definitions>
  <inkml:trace contextRef="#ctx0" brushRef="#br0">54 145 3712,'-4'-24'2208,"-7"146"3911,6-86-5569,1 0 1,2 57-1,2-87-378,1 1 0,0-1-1,0 1 1,0-1 0,1 1-1,3 6 1,-5-12-108,1 1 0,0 0 0,0-1 1,0 1-1,0-1 0,0 1 0,0-1 0,0 0 0,0 1 0,1-1 0,-1 0 1,1 0-1,-1 0 0,1 0 0,-1 0 0,1 0 0,-1 0 0,1-1 0,0 1 1,-1 0-1,1-1 0,0 0 0,0 1 0,0-1 0,-1 0 0,3 0 1,3 0 93,1-2 1,-1 1-1,0-1 1,0 0-1,0 0 1,0-1-1,0 1 1,-1-2-1,1 1 1,-1-1-1,0 0 1,10-8 0,2-3-25,-1-1 0,25-29 0,20-38 22,-40 52-210,46-49 0,-68 79 48,1 0 0,-1 1 0,1-1-1,-1 0 1,1 1 0,0-1-1,-1 1 1,1-1 0,0 1 0,0 0-1,-1-1 1,1 1 0,0 0-1,0-1 1,0 1 0,1 0 0,-2 0 3,1 0 0,-1 1 0,1-1 0,-1 0 0,1 1 0,-1-1 0,1 0 1,-1 1-1,1-1 0,-1 1 0,0-1 0,1 1 0,-1-1 0,0 1 1,1-1-1,-1 1 0,0-1 0,0 1 0,0-1 0,1 1 0,-1 0 1,0-1-1,0 1 0,0-1 0,0 2 0,2 13-8,0-1-1,-2 1 1,0 24 0,-10 48-71,7-64 76,-7 38-30,-23 69 1,29-115 15,-20 69 374,-3-2 0,-45 95-1,68-168-273,-1 0 0,0 0 0,0 0 0,-1-1 0,0 0 0,0 0 0,-1 0 0,0-1 0,-1 0 0,-12 9 0,18-15-54,0 1 0,-1-1 0,1 1 0,-1-1-1,1 0 1,-1 0 0,0 0 0,1 0-1,-1-1 1,0 1 0,0-1 0,1 1 0,-1-1-1,0 0 1,0 0 0,0 0 0,1-1 0,-1 1-1,0-1 1,0 1 0,1-1 0,-1 0 0,0 0-1,-2-1 1,1-1-9,-1-1 0,1 1 0,0 0 0,0-1 0,0 0 0,0 0 0,1 0 0,-1-1 0,1 1-1,0-1 1,-4-8 0,-2-6 9,1-1-1,0 0 0,2 0 0,-6-25 0,10 32-68,0 1 0,1-1 0,0 0 0,1 0 0,0 0 0,1 1 0,1-1 0,4-18 0,-4 26 26,-1 0-1,2-1 1,-1 1-1,1 1 1,-1-1-1,1 0 1,1 1-1,-1-1 1,1 1-1,-1 0 1,1 0-1,1 0 1,-1 1 0,0 0-1,1-1 1,0 2-1,-1-1 1,1 0-1,0 1 1,6-2-1,8-2 3,1 0 0,-1 2 0,1 0 0,22-1-1,70 3-187,-76 2 302,45-4 0,-69 3-57,1-1 0,-1-1 0,0 0 0,1-1 0,-1 0 0,-1-1 0,17-9 0,-9 2 12,0-2 0,0 0 0,-1-1-1,-1 0 1,-1-2 0,0 0 0,-1-1 0,-1 0 0,13-23 0,-3-1 4,-1-1 1,-3-1 0,21-62-1,-39 99-40,1-1 0,-1 1 0,-1-1 0,0 0 0,0 0 1,0 0-1,-1-8 0,0 14-26,0 0 1,0 0-1,-1 0 0,1 0 1,0 0-1,-1 0 1,0 0-1,1 0 1,-1 0-1,0 1 1,0-1-1,0 0 1,0 0-1,0 1 1,-1-1-1,1 1 0,0-1 1,-1 1-1,1-1 1,-1 1-1,1 0 1,-1 0-1,0 0 1,0 0-1,1 0 1,-1 0-1,0 0 1,0 1-1,0-1 0,0 1 1,0-1-1,0 1 1,-3-1-1,0 1-5,1 1-1,-1-1 0,0 1 1,1 0-1,-1 0 1,1 0-1,-1 0 0,1 1 1,-1 0-1,1 0 0,0 0 1,0 0-1,0 1 0,0 0 1,0 0-1,1 0 1,-1 0-1,1 0 0,-5 6 1,-1 2 7,1 1 1,0-1 0,0 1 0,1 1 0,-7 17-1,6-12-29,2 1 0,0 0 0,1 0 0,-3 29 0,7-36 38,0 0-1,0 0 0,2 0 0,-1 0 1,2 0-1,-1 0 0,2 0 0,4 16 1,-5-24 10,-1 1 1,1-1 0,0-1-1,0 1 1,1 0-1,-1 0 1,1-1 0,0 1-1,0-1 1,0 0-1,0 0 1,1 0 0,4 3-1,-3-3 33,0 0 0,1-1-1,-1 1 1,1-1 0,0 0-1,-1-1 1,1 0-1,11 2 1,2-3 40,0 0-1,0-1 1,0-1-1,0 0 1,21-7-1,-17 3-62,-1-1 1,1-1-1,-2-1 0,1-1 0,-1-1 0,-1-1 0,21-15 0,122-111-7,-96 78 34,-47 42-9,-2 4 2,-2-1 0,1-1 0,-2-1 0,16-20 0,-31 37-45,0 0 0,0 0 1,0-1-1,1 1 0,-1 0 0,0 0 1,0 0-1,0 0 0,0 0 0,0 0 1,0-1-1,0 1 0,1 0 0,-1 0 1,0 0-1,0 0 0,0-1 0,0 1 1,0 0-1,0 0 0,0 0 0,0 0 0,0-1 1,0 1-1,0 0 0,0 0 0,0 0 1,0-1-1,0 1 0,0 0 0,0 0 1,0 0-1,0 0 0,0-1 0,-1 1 1,1 0-1,0 0 0,0 0 0,0-1 1,-8 3-124,-11 7 16,13-5 94,0 1 0,0 0 0,0 0 0,1 1 0,0 0 1,-8 11-1,-23 41-24,29-45 43,-9 15-19,1 1 0,1 1 0,1 1 0,2 0 0,-10 43 0,19-63 61,1 0 0,0 0 1,0 14-1,1-22-25,0 0-1,1-1 1,-1 1 0,1 0 0,0 0-1,-1 0 1,4 4 0,-4-5 6,1-1 1,-1 0-1,1 0 1,0-1-1,0 1 1,-1 0-1,1 0 1,0 0-1,0 0 1,0-1-1,0 1 1,0 0-1,0-1 1,0 1-1,0-1 1,1 1-1,-1-1 1,0 1-1,1-1 1,0 0-8,0 0 0,-1 0 0,1 0 0,-1 0-1,1 0 1,-1-1 0,1 1 0,0-1 0,-1 1 0,0-1 0,1 0 0,-1 1 0,1-1 0,-1 0 0,0 0-1,1 0 1,-1 0 0,0 0 0,0 0 0,2-3 0,2 0 10,2-3-18,0-1 1,0 1-1,0-2 0,6-10 0,-4 5 7,21-32 58,-3-2 0,-2 0-1,-2-2 1,20-64 0,-43 113-77,4-7-29,-1-1 0,0 1 0,-1-1 0,0 0 0,0 0 0,-1 0 0,0 0 0,0-17 0,-1 25 20,0 1 0,-1-1 0,1 1 0,0-1 0,0 1 0,0-1 0,0 1 0,0-1 0,0 1 0,-1-1 0,1 1 0,0-1 0,0 1 0,-1 0 0,1-1 0,0 1 0,-1-1 0,1 1 0,0 0 0,-1-1 0,1 1 0,-1 0 0,1-1 0,-1 1 0,1 0 1,0 0-1,-1-1 0,1 1 0,-1 0 0,1 0 0,-1 0 0,1 0 0,-1 0 0,0-1 0,1 1 0,-1 0 0,1 0 0,-1 0 0,1 1 0,-1-1 0,1 0 0,-1 0 0,1 0 0,-1 0 0,1 0 0,-1 1 0,0-1 0,-2 1-22,1 1 1,-1-1-1,1 1 0,-1-1 0,1 1 0,0 0 0,-4 3 0,2 0 13,-1 1 0,1-1-1,0 1 1,0 1-1,1-1 1,0 0 0,-2 8-1,-14 48-37,17-52 30,-4 15 48,1 1-1,1-1 1,-1 37-1,5-49-9,0-1-1,1 1 1,0-1 0,1 0-1,1 0 1,0 0 0,0 0-1,1 0 1,7 14 0,-8-21 25,-1-1 0,1 0 1,0 0-1,0 0 0,0 0 1,0-1-1,1 1 0,0-1 1,0 0-1,-1 0 0,2 0 1,-1 0-1,0-1 0,1 1 1,-1-1-1,1-1 0,-1 1 1,1 0-1,0-1 0,0 0 1,0 0-1,0-1 0,-1 1 1,1-1-1,0 0 0,0 0 1,0-1-1,0 0 0,0 1 1,6-3-1,2-1-11,-1 0 1,1-1-1,-1 0 0,0-1 1,-1-1-1,1 1 1,-1-2-1,-1 0 0,1 0 1,-1-1-1,-1 0 1,10-12-1,9-14-35,-1-2 1,27-48-1,-9 11-47,-45 74 56,15-23 46,15-29-1,-4 9-248,-26 43 200,0 0-1,0 0 1,0 0-1,0 0 0,0 1 1,0-1-1,0 0 1,0 0-1,0 0 1,0 0-1,1 0 1,-1 0-1,0 0 1,0 0-1,0 0 0,0 0 1,0 0-1,0 0 1,0 1-1,0-1 1,1 0-1,-1 0 1,0 0-1,0 0 0,0 0 1,0 0-1,0 0 1,0 0-1,0 0 1,1 0-1,-1 0 1,0 0-1,0 0 0,0 0 1,0 0-1,0-1 1,0 1-1,0 0 1,1 0-1,-1 0 1,0 0-1,0 0 0,0 0 1,0 0-1,0 0 1,0 0-1,0 0 1,0 0-1,0 0 1,1-1-1,-1 1 1,0 0-1,0 0 0,0 0 1,0 0-1,0 0 1,0 0-1,0 0 1,0-1-1,0 1 1,0 0-1,0 0 0,0 0 1,0 0-1,0 0 1,0 0-1,0 0 1,0-1-1,4 17-107,1 22-23,1 85 59,-4-68 246,8 58-1,-9-108-161,0 0 1,0-1-1,0 1 0,1 0 0,0-1 0,0 0 0,0 1 0,0-1 0,1 0 1,-1 0-1,4 4 0,-4-7-2,-1 1 1,0-1 0,1 0-1,-1 0 1,1 0 0,-1 0-1,1 0 1,0 0 0,-1-1 0,1 1-1,0 0 1,-1-1 0,1 1-1,0-1 1,0 0 0,-1 0-1,1 1 1,0-1 0,0 0-1,0-1 1,0 1 0,-1 0-1,1 0 1,0-1 0,0 1-1,-1-1 1,1 0 0,0 1-1,-1-1 1,1 0 0,-1 0-1,4-2 1,12-9 84,-1 0 1,0-2-1,18-19 0,38-51-66,-36 38-19,99-124 7,-121 155-59,-1 0 1,19-15 0,-31 29 32,0 1 1,0-1 0,-1 0-1,1 0 1,0 0-1,0 1 1,0-1 0,0 0-1,0 1 1,0-1 0,1 1-1,-1 0 1,0-1 0,0 1-1,0 0 1,0-1 0,1 1-1,-1 0 1,1 0 0,-1 1 5,1 0 1,-1 0 0,0 0 0,0 0 0,0 0 0,0 0 0,0 0-1,0 1 1,0-1 0,0 0 0,-1 1 0,1-1 0,0 0 0,-1 1-1,1 2 1,2 3-7,-1 0-1,0-1 0,-1 1 0,0 1 1,0-1-1,0 7 0,-3 46 15,2-53 16,-2 33-30,-11 54 1,10-80 34,0-1 1,0 0-1,-2-1 0,0 1 0,0-1 1,-1 0-1,0 0 0,-9 11 1,13-20 5,-1 0 0,1 0 1,-1-1-1,1 1 0,-1-1 1,0 1-1,0-1 1,0 0-1,0 0 0,0-1 1,-1 1-1,1-1 0,0 1 1,-7 0-1,5-1 25,-1 0 0,1-1 0,0 0 0,0 0 1,0 0-1,0 0 0,0-1 0,0 0 0,-9-3 0,4 0 2,-1 0 1,1-1-1,-1-1 0,2 1 0,-1-2 1,1 1-1,-1-1 0,-15-17 1,-9-14-249,34 38 187,0 0 0,0 0 0,0 0 0,0 0 0,0 0 0,0 0 0,0-1 0,0 1 0,0 0 0,0 0 1,0 0-1,0 0 0,0 0 0,-1 0 0,1 0 0,0 0 0,0 0 0,0 0 0,0-1 0,0 1 1,0 0-1,0 0 0,0 0 0,0 0 0,0 0 0,0 0 0,1 0 0,-1 0 0,0 0 0,0 0 1,0-1-1,0 1 0,0 0 0,0 0 0,0 0 0,0 0 0,0 0 0,0 0 0,0 0 0,0 0 0,0 0 1,0 0-1,0 0 0,0 0 0,0 0 0,1 0 0,-1 0 0,0 0 0,0-1 0,7 1-258,9 3-23,86 33 275,103 23 710,-195-57-580,0 0 1,0 0 0,17 1-1,-2-3-3194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13.656"/>
    </inkml:context>
    <inkml:brush xml:id="br0">
      <inkml:brushProperty name="width" value="0.05" units="cm"/>
      <inkml:brushProperty name="height" value="0.05" units="cm"/>
      <inkml:brushProperty name="color" value="#66CC00"/>
    </inkml:brush>
  </inkml:definitions>
  <inkml:trace contextRef="#ctx0" brushRef="#br0">6 8 3136,'0'-1'52,"0"1"1,0 0-1,0 0 0,0-1 1,0 1-1,0 0 1,0 0-1,0-1 0,0 1 1,0 0-1,0 0 0,0-1 1,1 1-1,-1 0 1,0 0-1,0 0 0,0-1 1,0 1-1,0 0 0,1 0 1,-1 0-1,0-1 1,0 1-1,0 0 0,1 0 1,-1 0-1,0 0 0,0 0 1,0-1-1,1 1 1,-1 0-1,0 0 0,0 0 1,1 0-1,-1 0 0,0 0 1,1 0-1,-1 0 1,0 0-1,0 0 0,1 0 1,-1 0-1,0 0 0,0 0 1,1 0-1,-1 0 1,0 0-1,0 0 0,1 1 1,-1-1-1,0 0 0,0 0 1,0 0-1,1 0 1,-1 0-1,0 1 0,0-1 1,0 0-1,0 0 0,1 0 1,-1 1-1,0-1 1,1 1 109,0 0 0,0 0 0,0 0 0,0 0 0,0 0 0,0 0 0,0 0 0,0 0 0,0 0 0,-1 0 0,1 1 0,0-1 0,0 1 0,1 14 413,0 0 1,0 0-1,-2 1 1,-1 15-1,-11 64 652,1-13-542,6-38-382,2-23-12,0-1 0,2 1 0,1 25 0,1-2 2850,13-53-2379,3 2-750,0 2 0,1 0 0,-1 1 0,22-1 0,-2 0 3,148-12 81,155-20 662,-156 14-545,475-45 432,-132 23 22,-225 20-331,-269 22-298,207-26 697,-210 20-863,-28 7-864,-2 3 261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17.947"/>
    </inkml:context>
    <inkml:brush xml:id="br0">
      <inkml:brushProperty name="width" value="0.05" units="cm"/>
      <inkml:brushProperty name="height" value="0.05" units="cm"/>
      <inkml:brushProperty name="color" value="#66CC00"/>
    </inkml:brush>
  </inkml:definitions>
  <inkml:trace contextRef="#ctx0" brushRef="#br0">319 723 3712,'0'0'269,"0"-1"0,0 0 0,6-10 9514,-18 20-8901,3-3-688,0 1 0,0 1 1,0-1-1,1 1 0,0 1 1,-10 13-1,-36 63-218,18-26 133,-62 92-163,97-149 56,-12 17 83,-11 24-1,21-37-58,0-1 1,1 0 0,0 1 0,1-1-1,-1 1 1,1 0 0,0 0-1,0-1 1,1 1 0,0 6-1,0-10 12,0 0-1,1 0 0,0 0 1,-1 0-1,1 0 0,0 0 0,0 0 1,0 0-1,0 0 0,1-1 1,-1 1-1,0 0 0,1-1 0,-1 1 1,1-1-1,-1 0 0,1 1 0,0-1 1,0 0-1,0 0 0,-1 0 1,1 0-1,0 0 0,0-1 0,0 1 1,0-1-1,0 1 0,4 0 1,1 0 64,0 0 1,0-1 0,0 1 0,0-1 0,1-1 0,-1 1 0,10-3-1,-6 0-66,0-1-1,-1-1 0,0 1 0,0-1 0,0-1 1,0 0-1,-1-1 0,0 1 0,0-2 0,-1 1 0,0-1 1,13-16-1,5-11 54,42-73 1,-60 94-60,24-39-36,70-132 253,-87 154-228,-2-1 0,-1 0 0,-1-1 0,6-39 0,-9 21-61,-2 0 1,-3 0-1,-2 0 0,-2 0 0,-14-98 0,13 138-17,0 0-1,-1 0 1,-5-11-1,7 18 27,-1 1 0,1 0 0,-1 0 0,0-1 0,0 1 0,0 1 0,-1-1 0,1 0 1,-1 0-1,1 1 0,-1-1 0,-3-1 0,4 3 11,0 0-1,1 0 1,-1 1 0,0-1 0,0 1 0,1-1 0,-1 1 0,0 0 0,0 0-1,0 0 1,1 0 0,-1 0 0,0 0 0,0 0 0,1 1 0,-1-1-1,0 0 1,0 1 0,1 0 0,-1-1 0,0 1 0,1 0 0,-1 0-1,-1 1 1,-2 1-34,1 1-1,-1-1 1,1 1-1,0 0 1,0 0-1,-5 6 0,-3 9 19,1 0 0,0 0 0,2 2 0,-12 31 0,20-49 36,-43 135-79,20-58-110,7-24 253,3 1 0,-10 82 0,20-97-38,1 1-1,3 0 1,1-1 0,8 47-1,-5-61 81,1 1-1,1-1 0,1 0 0,2 0 0,14 30 0,-20-53-61,0 1 1,1-1-1,0 0 0,0 0 0,0 0 1,1 0-1,0-1 0,0 0 0,0 0 1,0 0-1,1-1 0,-1 1 0,1-1 1,0-1-1,0 1 0,8 1 0,1 1 81,1-1 0,0-1 0,0-1 0,0 0 0,22-1 0,-13-1-52,-1-2 0,1 0 0,-1-2-1,0 0 1,1-2 0,28-11 0,-41 13-49,1-2-1,-1 1 1,0-2 0,0 0-1,-1 0 1,0-1 0,0 0 0,-1-1-1,0 0 1,-1-1 0,0 0 0,0 0-1,8-14 1,-2-4 14,-1 0 0,-1-1 0,-1-1 1,-2 0-1,-1-1 0,-2 0 0,0 0 0,2-41 0,-8 65-82,-1 0 0,0 0 0,0 0 0,-1 0 0,-1-10 0,2 16 27,-1 0 0,1 0 0,0 0 0,-1 0 0,1 0 0,-1 0 0,1 0 0,-1 0 0,1 0 0,-1 0 0,0 1 0,1-1 0,-1 0 0,0 0 0,0 1-1,1-1 1,-3-1 0,2 2 1,0 0 0,0-1 0,-1 1-1,1 0 1,0 0 0,0 0 0,-1 0 0,1 0-1,0 0 1,0 0 0,0 0 0,-1 1-1,1-1 1,0 0 0,0 1 0,0-1 0,-1 1-1,-1 1 1,-1 0 5,0 1 0,0 0 0,1 0-1,-1 0 1,1 1 0,-1 0 0,1-1 0,0 1-1,0 0 1,-3 8 0,-3 4 11,-9 26 0,9-14 32,1 0 1,2 0 0,-3 32-1,7-42-2,2 0-1,0 1 1,1-1 0,0 1-1,7 28 1,-7-44 0,0 0-1,0-1 1,0 1 0,0 0 0,0 0-1,4 4 1,-4-6-2,0 0-1,-1 0 1,1 0-1,0 0 1,0 0-1,0 0 1,-1 0-1,1-1 1,0 1-1,0 0 0,0-1 1,1 1-1,-1-1 1,0 1-1,0-1 1,0 0-1,0 1 1,0-1-1,2 0 1,0 0 1,0-1 1,0 1-1,0-1 1,0 0-1,-1 0 1,1 0-1,0-1 1,-1 1-1,1-1 1,-1 1 0,3-3-1,27-24 27,25-35 9,48-46-14,-4 25 123,-80 69-245,1 0-1,45-22 1,-66 36 67,0 1-1,0-1 1,0 1 0,0 0 0,0-1 0,0 1 0,0 0-1,0 0 1,0-1 0,0 1 0,0 0 0,0 0 0,0 0 0,0 0-1,0 0 1,0 1 0,0-1 0,2 1 0,-3-1-1,1 0 1,0 1 0,-1-1-1,1 1 1,-1-1 0,1 1-1,-1 0 1,1-1-1,-1 1 1,1 0 0,-1-1-1,0 1 1,1 0 0,-1-1-1,0 1 1,1 0 0,-1 0-1,0 1 1,1 2-6,-1 1 0,0 0 1,0-1-1,0 1 0,-1 0 0,-1 7 1,-5 25 48,-3 0 0,-1 0 1,-29 66-1,33-90 18,-14 33 183,19-41-182,0 0 1,0 0-1,1 0 1,0 1-1,0-1 1,-1 7-1,2-11-47,0-1 1,0 0-1,0 1 1,0-1-1,0 1 0,0-1 1,0 0-1,0 1 1,0-1-1,1 1 0,-1-1 1,0 1-1,0-1 1,0 0-1,0 1 0,1-1 1,-1 0-1,0 1 1,0-1-1,1 0 0,-1 1 1,0-1-1,0 0 1,1 1-1,-1-1 0,0 0 1,1 0-1,-1 0 1,0 1-1,1-1 0,-1 0 1,1 0-1,-1 0 1,0 0-1,1 1 0,-1-1 1,1 0-1,-1 0 1,0 0-1,1 0 0,-1 0 1,1 0-1,-1 0 1,1-1-1,20-6 71,-17 5-60,6-3 20,0 0 0,-1-1-1,0 0 1,0-1 0,16-14 0,36-44-13,59-87 52,-62 77-366,-58 74 280,0 1 0,1 0 0,-1-1-1,0 1 1,0 0 0,1-1 0,-1 1 0,0 0-1,0-1 1,1 1 0,-1 0 0,0 0-1,1-1 1,-1 1 0,1 0 0,-1 0 0,0-1-1,1 1 1,-1 0 0,1 0 0,-1 0-1,0 0 1,1 0 0,-1 0 0,1 0 0,0 0-1,-1 0 3,0 0 0,1 1 0,-1-1-1,0 1 1,1-1 0,-1 0 0,0 1-1,1-1 1,-1 1 0,0-1 0,0 1-1,0-1 1,1 1 0,-1-1 0,0 1-1,0-1 1,0 1 0,0 0 0,0 29-122,0-29 122,-14 126-342,3-38 336,7-4 116,4-75-53,1 0 1,0-1 0,1 0 0,0 1 0,0-1 0,7 18 0,-8-26-33,-1 0 0,1 0 0,-1 1 0,1-1-1,0 0 1,0 0 0,0 0 0,0 0 0,-1 0 0,1 0 0,1 0 0,-1 0-1,0 0 1,0 0 0,0 0 0,0-1 0,1 1 0,-1 0 0,0-1 0,0 1-1,1-1 1,-1 0 0,0 1 0,1-1 0,-1 0 0,1 0 0,-1 0 0,0 0 0,1 0-1,-1 0 1,1 0 0,-1 0 0,0-1 0,1 1 0,-1-1 0,0 1 0,2-1-1,5-3 36,-1 1 0,1-2 0,-1 1-1,13-10 1,-15 10-39,31-25-4,56-58-1,22-41 81,-21 22-89,-39 44-85,-28 31 96,37-34 0,-35 35-552,-28 30 532,0 0-1,1 0 1,-1 0 0,0 0 0,0 0 0,1 0 0,-1 0 0,0 0 0,0 0-1,1 0 1,-1 0 0,0 0 0,0 0 0,0 0 0,1 0 0,-1 1 0,0-1 0,0 0-1,0 0 1,0 0 0,1 0 0,-1 0 0,0 1 0,0-1 0,0 0 0,0 0-1,0 0 1,1 1 0,-1-1 0,0 0 0,0 0 0,0 0 0,0 1 0,0-1 0,0 0-1,0 0 1,0 1 0,0-1 0,0 0 0,0 0 0,0 0 0,0 1 0,0-1 0,2 16-109,-17 187-74,10-151 138,-4 19 123,-31 129 0,38-195-2,1 1 1,-1 0-1,-1-1 1,-3 8-1,6-13-53,-1 1 0,1 0 0,0-1 0,-1 1 0,1 0 0,0-1 0,-1 1 0,1-1 0,-1 1 0,0 0 0,1-1 0,-1 0 0,1 1 0,-1-1 0,0 1 0,1-1 1,-1 0-1,0 1 0,1-1 0,-1 0 0,0 0 0,1 1 0,-1-1 0,0 0 0,0 0 0,1 0 0,-1 0 0,0 0 0,0 0 0,1 0 0,-1 0 0,0 0 0,0-1 0,1 1 0,-1 0 0,0 0 0,1-1 0,-1 1 0,0 0 0,-1-2 0,-3-1 6,0-2 0,1 1-1,-1 0 1,1-1 0,0 0 0,0 0-1,-5-8 1,-18-42-27,20 39-5,-16-26 0,14 26-57,6 11 26,0 0 1,0 0-1,0 1 0,-1-1 0,1 1 1,-1 0-1,-6-6 0,8 8-34,7 9 29,0 0 0,1-1 0,0 0 0,1 0 0,11 8 0,44 25 261,-55-35-205,0 0-1,1-1 0,-1 0 0,1 0 0,-1 0 1,1-1-1,0-1 0,0 1 0,0-1 0,0 0 1,0-1-1,0 0 0,0 0 0,0-1 0,0 0 1,0 0-1,0-1 0,0 0 0,-1-1 0,1 1 1,-1-1-1,12-7 0,-4 0 14,0-1 0,-1 0 1,20-22-1,33-45 100,-20 22-174,34-47 124,-79 99-94,1 1-1,0-1 1,0 1 0,0-1-1,4-2 1,-10 13-106,-1 1 1,1-1 0,-2 10 0,-5 11 71,-4 5-33,-34 89-130,42-105 246,1 0-1,1 0 0,1 1 1,1 0-1,-1 20 1,3-36-31,0-1 0,0 1 1,0 0-1,0 0 1,0 0-1,1-1 0,-1 1 1,1 0-1,-1 0 1,1-1-1,0 1 0,-1 0 1,1-1-1,0 1 1,0-1-1,3 3 0,-3-3 13,0 0-1,0 0 1,1 0-1,-1 0 1,0-1-1,1 1 0,-1 0 1,1-1-1,-1 1 1,1-1-1,-1 0 1,1 1-1,-1-1 1,1 0-1,2 0 0,5-1 52,-1-1 0,0 1-1,0-1 1,0-1 0,13-5-1,-16 6-53,10-4 57,-1-1 0,1-1 1,-1 0-1,24-19 0,-13 5-41,30-31-1,-13 5-6,40-59 1,-61 78-37,146-198-258,-56 60 194,-36 53-37,104-137-136,-155 219 254,-14 20-146,11-20 0,-15 18-105,-6 14 245,0 0 0,0 0 0,0 0 0,-1 0 1,1-1-1,0 1 0,0 0 0,0 0 0,0 0 0,0 0 0,0 0 1,0-1-1,0 1 0,0 0 0,0 0 0,-1 0 0,1 0 0,0 0 0,0 0 1,0 0-1,0 0 0,0-1 0,0 1 0,-1 0 0,1 0 0,0 0 1,0 0-1,0 0 0,0 0 0,-1 0 0,1 0 0,0 0 0,0 0 1,0 0-1,0 0 0,-1 0 0,1 0 0,0 0 0,0 0 0,0 0 0,-3 1-18,1 0-1,-1 0 0,1 0 0,0 0 1,-1 1-1,1-1 0,-4 3 0,-5 6 22,1 0 0,-13 14 0,8-7 4,-19 23-10,-52 78-1,-17 51-87,85-139 93,-11 24-79,2 1 0,-34 98-1,41-81 106,2 1-1,-13 128 1,31-196-17,-7 80 99,7-75-88,0 0 0,1 0 0,0 0 0,0 0 0,1 0 0,4 12 0,-3-14-55,-2-5 101,0 0 1,0 0-1,0-1 0,0 1 1,0-1-1,4 5 1,-5-6-35,1-1 1,0 1 0,-1 0-1,1-1 1,0 1 0,0-1 0,-1 1-1,1-1 1,0 0 0,0 1 0,0-1-1,0 0 1,0 1 0,-1-1 0,1 0-1,0 0 1,0 0 0,0 0 0,0 0-1,0 0 1,0 0 0,0 0 0,0 0-1,0-1 1,1 1 0,7-3 50,0-1-1,0 1 1,-1-1 0,1-1-1,-1 0 1,11-8 0,44-41 9,-48 41-10,-10 8-60,158-151-304,-143 131 216,12-11-102,-32 36 171,1-1-1,-1 1 0,0 0 0,1-1 0,-1 1 1,0 0-1,1 0 0,-1-1 0,0 1 1,1 0-1,-1 0 0,1 0 0,-1-1 1,1 1-1,-1 0 0,1 0 0,-1 0 1,1 0-1,3 5-74,-4-2 68,0-1 0,0 0 0,0 1 0,0-1 0,0 1 0,-1-1 0,0 3 0,-11 28-33,-1-1 1,-1 0-1,-2-1 0,-21 30 1,34-57 91,-9 18-175,12-21 168,-1 0 0,1 0 0,-1 0 0,1 0 0,0 0 0,0 1 0,-1-1 0,1 0 0,0 0 0,0 0 0,0 0 0,0 0 0,0 0 0,0 0 0,1 0-1,-1 0 1,0 0 0,1 0 0,-1 1 0,1-1-25,-1-1-1,0 0 0,0 0 0,0 1 0,1-1 1,-1 0-1,0 0 0,0 0 0,1 1 0,-1-1 1,0 0-1,1 0 0,-1 0 0,0 0 1,0 0-1,1 0 0,-1 1 0,0-1 0,1 0 1,-1 0-1,0 0 0,1 0 0,-1 0 1,0 0-1,1 0 0,-1 0 0,0 0 0,0-1 1,1 1-1,-1 0 0,1 0 0,10-6 115,-6 3-55,16-9-36,0 0 1,-1-1 0,-1-2 0,22-19 0,64-73-24,-90 90-68,-11 13 1,0 1-1,0-1 1,0 1-1,0 0 1,0 0-1,1 0 1,5-3-1,-10 6 39,1 0 0,0 0 0,-1-1 0,1 1 0,0 0 0,-1 0-1,1 0 1,0 0 0,-1 0 0,1 0 0,0 0 0,-1 0 0,1 0 0,0 0 0,-1 0 0,1 0 0,0 0 0,-1 1 0,1-1-1,0 0 1,-1 0 0,1 1 0,0 0 0,0 0 5,0 0 1,0 0-1,-1 0 0,1 1 0,-1-1 1,1 0-1,-1 0 0,1 1 0,-1-1 0,0 0 1,1 1-1,-1-1 0,0 1 0,0-1 1,0 0-1,0 1 0,-1 1 0,-1 13-32,-2 0 1,0 0-1,0-1 0,-2 1 0,0-1 0,-10 19 0,1-6 29,-1 0 0,-32 41-1,-49 47 205,22-27-58,41-46 116,-2-2 1,-43 38-1,76-76-230,0 0 0,-1 0 0,1-1 0,-1 1 0,0-1 0,-7 3 0,9-5-7,0 1-1,0-1 1,0 1-1,0-1 1,0 0 0,0 1-1,0-1 1,0 0-1,0-1 1,0 1-1,0 0 1,0 0-1,0-1 1,0 1 0,0-1-1,0 0 1,-2-1-1,0-1 17,-1 0-1,0 0 0,1-1 1,0 0-1,0 0 0,0 0 1,0 0-1,0-1 1,1 1-1,-3-6 0,-2-3 5,2 0-1,-10-25 1,0-16-8,12 36-28,3 15-9,0 0 0,1 0-1,-1 0 1,1 0 0,0 0 0,0 0-1,0 0 1,0 0 0,0 0 0,1 0-1,0 0 1,-1 0 0,1 0 0,2-5-1,-1 6 6,-1 0 0,1 0 0,-1 0 0,1 0 0,0 0 0,-1 0 0,1 1 0,0-1-1,0 1 1,0 0 0,1-1 0,-1 1 0,0 0 0,0 0 0,1 0 0,-1 0 0,0 1-1,1-1 1,3 0 0,201-17-88,-138 14 176,-56 3-216,121-11 570,-108 8-2117,35-10 0,-38 9-118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18.315"/>
    </inkml:context>
    <inkml:brush xml:id="br0">
      <inkml:brushProperty name="width" value="0.05" units="cm"/>
      <inkml:brushProperty name="height" value="0.05" units="cm"/>
      <inkml:brushProperty name="color" value="#66CC00"/>
    </inkml:brush>
  </inkml:definitions>
  <inkml:trace contextRef="#ctx0" brushRef="#br0">0 12 7040,'0'-12'3200,"68"20"-2752,-31 1 1344,3-3-1056,23-1 0,5 4-480,22-6 128,3 5-256,2 1-32,-14-3-64,-13-1 320,-10 4-192,-18-6-2976,-8 0 1536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18.707"/>
    </inkml:context>
    <inkml:brush xml:id="br0">
      <inkml:brushProperty name="width" value="0.05" units="cm"/>
      <inkml:brushProperty name="height" value="0.05" units="cm"/>
      <inkml:brushProperty name="color" value="#66CC00"/>
    </inkml:brush>
  </inkml:definitions>
  <inkml:trace contextRef="#ctx0" brushRef="#br0">117 40 6560,'-66'-40'2976,"34"52"-2592,19-7 64,8 3-320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19.960"/>
    </inkml:context>
    <inkml:brush xml:id="br0">
      <inkml:brushProperty name="width" value="0.05" units="cm"/>
      <inkml:brushProperty name="height" value="0.05" units="cm"/>
      <inkml:brushProperty name="color" value="#66CC00"/>
    </inkml:brush>
  </inkml:definitions>
  <inkml:trace contextRef="#ctx0" brushRef="#br0">265 885 3488,'-2'-14'1389,"2"10"-211,0 1-1,0-1 1,-1 1 0,0 0 0,1-1 0,-3-4 0,-5-2-114,3 6-882,0 0 1,-1 1-1,1 0 0,-1 0 0,0 0 0,0 1 0,0 0 1,0 0-1,0 0 0,0 1 0,0 0 0,-1 0 0,1 0 1,-11 1-1,11 0-165,0 1 1,0-1-1,0 1 1,0 0-1,0 1 0,0-1 1,0 1-1,1 0 1,-1 0-1,1 1 1,-1 0-1,1 0 1,0 0-1,0 1 1,1-1-1,-8 8 0,6-4-10,1 1-1,0 0 1,0 0-1,0 0 1,1 0-1,0 1 0,1 0 1,-4 16-1,5-19 45,1-1 0,0 1 0,0 0 0,1 0 0,-1 0 1,1 0-1,1 0 0,-1 0 0,1 0 0,0 0 0,0-1 0,1 1 0,0 0 0,0-1 0,4 8 0,-4-10 2,1 1-1,0-1 1,0 0-1,0 0 1,0 0-1,0-1 1,1 1-1,-1-1 1,1 1-1,-1-1 1,1 0-1,0-1 1,0 1-1,0-1 1,0 1-1,8 0 1,-4-1 38,0 1 1,0-1 0,1-1 0,-1 0-1,1 0 1,-1-1 0,15-2 0,-11-1-38,0 0 0,0-1 0,-1 0 0,0-1 0,0 0 0,0-1 0,0 0 0,-1-1 1,-1 0-1,1-1 0,-1 0 0,0 0 0,7-11 0,-7 8-47,-1 1 0,-1-2 0,0 1 0,-1-1 1,0 0-1,-1 0 0,0 0 0,2-15 0,-6 20-2,0 1 1,-1-1-1,0 0 0,0 0 1,-1 0-1,0 1 0,-2-11 1,2 13-12,0 0 0,-1 0 1,0 0-1,0 0 0,0 0 1,0 1-1,-1-1 1,0 1-1,0-1 0,0 1 1,0 0-1,-1 0 0,0 1 1,1-1-1,-1 1 0,-6-4 1,4 2-14,0 1 0,0 0 0,-1 1 0,1-1 0,-1 1 1,0 1-1,0-1 0,0 1 0,0 0 0,-1 1 0,1-1 0,-10 1 1,8 1-34,0 0 0,0 0 0,0 1 1,0 0-1,0 0 0,0 1 0,0 1 1,1-1-1,-17 8 0,23-9 62,-1 1 1,1-1-1,0 1 0,0-1 1,0 1-1,-1 0 0,1-1 1,1 1-1,-1 0 0,0 0 1,0 1-1,1-1 0,0 0 1,-1 1-1,-1 3 0,3-5 7,0-1-1,0 0 0,0 1 0,1-1 0,-1 0 0,0 1 1,0-1-1,0 0 0,0 0 0,1 1 0,-1-1 1,0 0-1,0 0 0,0 1 0,1-1 0,-1 0 0,0 0 1,0 1-1,1-1 0,-1 0 0,0 0 0,1 0 1,-1 0-1,0 0 0,1 0 0,-1 1 0,0-1 0,1 0 1,-1 0-1,14 0 224,14-4 78,-1-2 1,0-2-1,38-14 1,74-42 23,-120 55-314,-1-2 1,0-1-1,28-24 1,-17 9 28,28-35 1,53-81 3,-47 58-53,87-103-93,-144 181 9,-1 1 0,1 0 0,12-9 0,-18 14 69,0 1-1,1 0 1,-1 0-1,0 0 1,0-1 0,1 1-1,-1 0 1,0 0-1,1 0 1,-1 0-1,0 0 1,1 0 0,-1-1-1,0 1 1,1 0-1,-1 0 1,0 0 0,1 0-1,-1 0 1,0 0-1,1 0 1,-1 1 0,0-1-1,0 0 1,1 0-1,-1 0 1,0 0 0,1 0-1,5 10-159,-3 23-22,-6 13 139,-1 0 1,-17 77-1,-33 90 50,52-209-5,-5 24 0,-95 318-86,-22-1 619,35-150-498,66-153 80,-1-1 1,-42 52 0,56-80-17,-1 0 0,0 0-1,-1-1 1,-1-1 0,0 0 0,-19 12-1,27-20-47,1 0-1,-1 0 1,0-1-1,0 1 1,-1-1-1,1 0 1,0-1-1,-1 1 1,1-1-1,-1 0 1,1 0-1,-1-1 1,0 0-1,-6 0 1,8 0-28,0-1 1,0 0-1,0 0 1,0 0-1,1-1 1,-1 1-1,0-1 1,0 0-1,1 0 1,-1 0-1,1-1 1,0 1-1,0-1 0,0 0 1,0 0-1,0 0 1,0 0-1,1 0 1,-4-5-1,2-1-15,-1 1 0,1-1 0,0 1 0,1-1 0,0 0-1,-3-18 1,5 19 1,0 0 0,0 0 0,1 0 0,0 0 0,1 0 0,-1 0 0,1 0 0,1 0 0,0 0 0,0 1 0,1-1 0,-1 1-1,2-1 1,-1 1 0,8-12 0,-4 9-9,1 0-1,0 1 0,1 0 0,-1 1 0,2 0 1,-1 0-1,1 0 0,0 2 0,19-11 1,7 0-1,1 2 1,0 2-1,0 1 0,48-8 1,-9 7-40,93-4 0,-162 17 62,41-4 34,1 3 1,58 6-1,-104-5-244,-1 1 0,1-1 0,-1 0 0,1 1 0,-1 0 0,1 0 0,-1 0 0,1 0 1,-1 0-1,0 0 0,0 0 0,0 1 0,0-1 0,0 1 0,0 0 0,2 2 0,7 11-1802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24.156"/>
    </inkml:context>
    <inkml:brush xml:id="br0">
      <inkml:brushProperty name="width" value="0.05" units="cm"/>
      <inkml:brushProperty name="height" value="0.05" units="cm"/>
      <inkml:brushProperty name="color" value="#66CC00"/>
    </inkml:brush>
  </inkml:definitions>
  <inkml:trace contextRef="#ctx0" brushRef="#br0">20 1325 4992,'-19'-7'7088,"19"7"-7055,0 0 1,0 0-1,0 0 1,0 0-1,0 0 1,0 0-1,0 0 1,0 0-1,0 0 1,0 0-1,0 0 1,0-1-1,0 1 1,0 0-1,0 0 1,0 0-1,0 0 1,0 0-1,0 0 1,0 0-1,0 0 1,0 0-1,0 0 1,0 0 0,0-1-1,0 1 1,0 0-1,0 0 1,0 0-1,0 0 1,0 0-1,0 0 1,0 0-1,0 0 1,0 0-1,0 0 1,0 0-1,0 0 1,0 0-1,0-1 1,0 1-1,0 0 1,1 0-1,-1 0 1,0 0-1,0 0 1,0 0-1,0 0 1,0 0-1,0 0 1,0 0-1,0 0 1,0 0-1,0 0 1,0 0 0,1 0-1,-1 0 1,0 0-1,0 0 1,0 0-1,0 0 1,0 0-1,0 0 1,0 0-1,7-3 434,-7 3-312,5-3 85,0 0 0,-1 0 0,1-1 0,-1 1 0,1-1 0,-1 0 0,-1 0 0,1 0 0,5-8 0,5-6 191,-5 7-196,30-36 778,59-55 1,-66 73-625,70-60 806,-78 69-923,-1 0 0,-1-1 0,-1-1 0,36-49 0,2-17 154,-57 83-442,5-6-68,-7 11 83,0 0 0,0 0 0,0 0 1,-1 0-1,1 0 0,0 1 0,0-1 0,0 0 1,0 0-1,0 0 0,1 0 0,-1 0 1,0 0-1,0 1 0,0-1 0,0 0 1,0 0-1,0 0 0,0 0 0,0 0 0,0 0 1,0 0-1,0 1 0,0-1 0,0 0 1,0 0-1,1 0 0,-1 0 0,0 0 1,0 0-1,0 0 0,0 0 0,0 0 0,0 0 1,0 0-1,1 0 0,-1 0 0,0 1 1,0-1-1,0 0 0,0 0 0,0 0 0,0 0 1,1 0-1,-1 0 0,0 0 0,0 0 1,0 0-1,0-1 0,0 1 0,0 0 1,1 0-1,-1 0 0,0 0 0,0 0 0,0 0 1,0 0-1,0 0 0,0 0 0,0 0 1,1 0-1,-1 0 0,0 0 0,0-1 1,0 1-1,0 0 0,0 0 0,0 0 0,0 0 1,1 6 8,0 0 1,-1 1-1,0-1 0,0 0 1,-1 0-1,-1 8 1,0 6 12,-7 89 121,-4-1 0,-38 152 0,49-254-98,0 2 51,0-1 0,-6 14-1,7-19-70,0 0 0,0-1 0,0 1 0,0-1 0,0 1-1,0-1 1,0 0 0,0 1 0,-1-1 0,1 0 0,-1 0 0,1 0-1,-1 0 1,1 0 0,-1 0 0,1 0 0,-4 1 0,3-2-14,1 0 0,0 0 0,-1 0 0,1 0 0,0 0 1,-1 0-1,1-1 0,-1 1 0,1 0 0,0-1 0,-1 1 1,1-1-1,0 1 0,0-1 0,-1 0 0,1 1 1,0-1-1,0 0 0,0 0 0,0 0 0,0 0 0,0 0 1,0 0-1,0 0 0,-1-2 0,-3-4 8,1 0 0,0 0 0,-4-11 0,-24-72 31,0 0 35,-13-15-287,41 97-209,4 8 403,0 0-1,0 0 1,0 0-1,0 0 1,0 0 0,0 0-1,0 0 1,0 0-1,0 0 1,0 0-1,0 0 1,0 0-1,0 0 1,0 0 0,0 0-1,0 0 1,0 0-1,0 0 1,0 0-1,-1 0 1,1 0-1,0 0 1,0 0 0,0 0-1,0 0 1,0 0-1,0 0 1,0 0-1,0 0 1,0 0-1,0 0 1,0 0 0,0 0-1,0 0 1,0 0-1,0 0 1,0 0-1,0 0 1,0 0-1,0 0 1,0 0 0,0 0-1,0 0 1,0 0-1,0 0 1,6 18-233,2-2 255,1 0-1,1 0 1,0-1 0,1 0-1,1-1 1,0 0-1,1 0 1,0-2-1,1 0 1,0 0 0,1-1-1,0-1 1,22 10-1,-32-18 11,1 0 0,-1 0 0,1 0 0,0-1 0,-1 0 0,1 0 0,0-1 0,0 1 0,0-1 0,0-1 0,-1 1 0,1-1 0,0 0 1,0 0-1,-1-1 0,1 1 0,-1-1 0,8-4 0,16-7 38,50-31 1,29-27 169,-35 21-105,-43 31-64,38-33 1,-52 37-45,-1 0 0,0-1 0,22-32 0,-16 14-12,-1 0-1,16-41 1,25-80-71,-33 64 164,29-165-1,-53 234-76,10-70 15,-12 77-139,-1-1 1,-1 0 0,-3-24 0,3 40 87,-1-5-213,-3 11-7,-19 46 40,1 1 0,-16 66 1,-36 144 298,21-70-173,14-45 250,30-107-68,-5 69 1,14-107-116,-1 5 45,1 0 0,0 1 0,0-1 1,2 9-1,-2-16-25,0 0 1,0 0 0,1 1 0,-1-1 0,0 0-1,1 0 1,-1 0 0,0 0 0,1 0 0,-1 0-1,1 0 1,0 0 0,-1 0 0,1-1 0,0 1-1,-1 0 1,1 0 0,0 0 0,0-1-1,0 1 1,0 0 0,0-1 0,0 1 0,0-1-1,0 1 1,0-1 0,0 1 0,0-1 0,0 0-1,0 0 1,0 1 0,0-1 0,0 0 0,1 0-1,-1 0 1,0 0 0,0 0 0,1-1 0,4 0 29,0-1-1,-1 0 1,1 0 0,-1 0 0,0-1 0,8-5 0,31-24 83,-18 12-62,18-12-21,56-36-264,-90 63 184,0 0-1,1 1 0,-1 0 1,1 0-1,0 2 0,0-1 1,0 1-1,1 1 0,-1 0 1,0 1-1,1 0 1,-1 0-1,1 1 0,18 5 1,103 17 212,-127-22 316,-15-3-223,-17-3-362,6 5 74,0 2 1,0 0 0,0 1-1,0 1 1,-34 11 0,42-10-9,0 0 0,0 0 0,0 1 0,1 1 0,0 0 0,0 0 0,0 1 1,1 0-1,-17 20 0,22-22-6,1-1 0,0 2 0,0-1 1,1 0-1,0 1 0,-5 12 0,2 1-45,-3 22 0,8-36 97,1 1 1,-1-1-1,1 1 1,1 7-1,-1-12-11,0 0-1,0 0 0,1 0 1,-1 0-1,1-1 0,-1 1 1,1 0-1,1 2 1,-1-3-9,-1-1 0,0 1 0,1-1 0,-1 1 0,1-1 0,-1 0 0,1 1 1,-1-1-1,1 1 0,-1-1 0,1 0 0,-1 0 0,1 1 0,-1-1 0,1 0 1,-1 0-1,1 0 0,0 1 0,-1-1 0,1 0 0,-1 0 0,1 0 1,0 0-1,-1 0 0,2 0 0,-1-1 21,1 1 0,-1-1 0,1 0 0,-1 1 0,1-1-1,-1 0 1,1 0 0,-1 0 0,0 0 0,1 0 0,-1 0 0,0-1 0,2-1 0,15-22 164,-12 16-119,94-115 119,-42 54-282,-67 152-462,9-67 552,1 0-1,1 0 1,6 26-1,-6-33-7,0-1 1,1 1-1,0-1 0,0 0 0,1 1 0,0-2 0,0 1 0,9 11 0,-11-15 25,1-1 0,0 1 0,0 0-1,0-1 1,0 0 0,0 0 0,1 0-1,-1 0 1,1 0 0,-1-1 0,1 0 0,0 1-1,-1-1 1,1-1 0,8 2 0,-6-2 2,0 0 1,0-1 0,0 1-1,0-1 1,0-1 0,0 1 0,0-1-1,-1 0 1,8-4 0,4-2 30,-1-2 1,-1 0-1,0-1 0,0 0 1,21-23-1,78-88 148,-86 88-188,44-73-1,19-59-24,-26 46-108,-24 46 86,42-76 29,-60 103 133,22-63-1,-44 106-129,1 0 0,-1 0-1,0 0 1,0 0 0,-1 1 0,1-1-1,-1 0 1,0 0 0,0 0 0,-1-6 0,1 9-9,0 0 1,0 1 0,0-1 0,0 1 0,0-1-1,-1 0 1,1 1 0,0-1 0,0 0 0,-1 1-1,1-1 1,0 1 0,-1-1 0,1 1 0,0-1 0,-1 1-1,1-1 1,-1 1 0,1-1 0,-1 1 0,1 0-1,-1-1 1,0 1 0,1 0 0,-1-1 0,0 1 0,0 0-14,-1-1 0,1 1 0,0 0 0,-1 0 0,1 1 0,0-1 0,0 0 0,-1 0 0,1 1 0,0-1 0,0 0 0,-2 2 0,-4 1-59,1 0-1,0 1 1,-10 8 0,1 3 57,0 0 0,1 0 1,0 1-1,1 1 1,1 0-1,1 1 1,1 0-1,-12 28 1,-2 13 167,-22 87 1,21-53 19,5 1 1,-12 136-1,29-205-63,2 1 0,1-1 0,1 1 0,1 0 0,2-1 0,9 40 0,-12-63-55,-1 0 1,1 0-1,0 0 1,0 0-1,0 0 1,0 0-1,0 0 1,0 0-1,0 0 1,1-1-1,-1 1 1,1 0-1,-1-1 1,1 1-1,0-1 1,-1 0-1,3 2 1,-2-3-25,0 1 1,0-1-1,0 0 0,-1 1 1,1-1-1,0 0 1,0 0-1,0 0 1,0 0-1,0 0 0,0-1 1,0 1-1,-1-1 1,1 1-1,0-1 0,0 0 1,-1 1-1,1-1 1,3-2-1,11-9 46,0 0 0,27-26 0,-29 24-26,93-89-72,-54 47 128,-28 27 44,-17 21-97,-6 7-40,-1 0-1,1-1 1,-1 1 0,1-1-1,-1 0 1,0 0-1,0 1 1,0-1 0,0 0-1,0 0 1,0 0-1,0 0 1,0-3-1,-1 5-2,1-1 0,-1 0 0,0 1 0,0-1 0,0 0 0,0 1 0,0-1 0,-1 0 0,1 1 0,0-1-1,0 0 1,0 1 0,0-1 0,-1 1 0,1-1 0,0 0 0,-1 1 0,1-1 0,0 1 0,-1-1-1,1 1 1,-1-1 0,1 1 0,-1-1 0,1 1 0,-1 0 0,1-1 0,-1 1 0,1 0 0,-1-1 0,0 1-1,1 0 1,-1 0 0,1-1 0,-1 1 0,0 0 0,1 0 0,-1 0 0,0 0 0,1 0 0,-1 0-1,0 0 1,1 0 0,-2 0 0,-3 1-44,0-1 0,-1 1 0,-8 2 0,7-1 32,1 0 1,0 1 0,-1-1-1,1 1 1,0 1 0,1-1-1,-1 1 1,1 0-1,0 0 1,0 1 0,0-1-1,0 1 1,1 0 0,0 1-1,0-1 1,0 1-1,0-1 1,1 1 0,0 0-1,1 1 1,-4 8-1,3-4 27,0-1-1,1 1 0,0 0 0,1-1 0,0 1 0,1 0 0,0 0 0,1 0 0,0 0 0,1-1 0,0 1 0,4 14 1,-4-20 14,0 1 0,1-1 0,-1 0 0,1-1 1,0 1-1,0 0 0,0-1 0,1 0 1,7 8-1,-9-10-8,1 0 0,0 0 0,-1 0 0,1 0 0,0-1 0,0 1-1,0-1 1,0 0 0,0 0 0,1 0 0,-1 0 0,0 0 0,0-1 0,1 1 0,-1-1 0,0 0 0,6-1 0,-1 0 35,1-1 0,-1 0 0,0-1 0,0 0 1,0 0-1,12-7 0,-4 1-4,-1-1 1,17-14-1,23-26-8,70-83-1,-62 64 0,-49 52-116,-11 13 88,-1 1 0,1-1 1,0 1-1,0 0 0,0 0 1,0 0-1,1 0 0,-1 1 1,1-1-1,0 1 0,5-3 0,-9 5-17,0 0 0,0 0-1,0 0 1,1 0-1,-1 0 1,0 0-1,0 0 1,0 0-1,0 0 1,0 0-1,1 0 1,-1 0-1,0 0 1,0 0-1,0 1 1,0-1-1,1 0 1,-1 0-1,0 0 1,0 0-1,0 0 1,0 0-1,0 0 1,0 0-1,1 0 1,-1 1-1,0-1 1,0 0-1,0 0 1,0 0 0,0 0-1,0 0 1,0 1-1,0-1 1,0 0-1,0 0 1,0 0-1,0 0 1,0 0-1,0 1 1,0-1-1,0 0 1,0 0-1,0 0 1,0 0-1,0 1 1,0-1-1,0 0 1,0 0-1,0 0 1,-2 10-45,2-9 10,-7 19-44,-11 26-1,-1 0 167,-10 41 158,12-32-187,-37 80-1,52-133-29,-9 17 117,11-19-126,0 1-1,0-1 1,-1 0 0,1 1-1,0-1 1,0 0 0,-1 0 0,1 0-1,0 1 1,0-1 0,-1 0 0,1 0-1,0 0 1,-1 1 0,1-1 0,0 0-1,-1 0 1,1 0 0,0 0 0,-1 0-1,1 0 1,0 0 0,-1 0 0,1 0-1,0 0 1,-1 0 0,1 0 0,0 0-1,-1 0 1,1 0 0,0 0-1,-1 0 1,1 0 0,0 0 0,-1-1-1,1 1 1,0 0 0,0 0 0,-1 0-1,1-1 1,0 1 0,0 0 0,-1 0-1,1-1 1,0 1 0,0 0 0,-1 0-1,1-1 1,0 0 0,-1-1-2,0 0 1,0 0 0,0-1-1,1 1 1,-1 0 0,0-1-1,1 1 1,0-1 0,0 1-1,0-1 1,0 1 0,0 0-1,0-1 1,1-2-1,9-34-265,-7 32 257,0 0 0,1 0 0,0 1 0,0-1 1,0 1-1,1 0 0,8-9 0,-1 3-29,0 1 0,18-13 0,-18 15 16,1 2-1,0 0 0,0 0 1,21-7-1,59-13-203,-70 21 36,5-2-602,-11 5-749,0-2 0,-1 0 0,22-10 0,-38 15 1432,1 0-1,-1 0 1,0 0 0,0 0 0,1 0-1,-1 0 1,0-1 0,0 1-1,1 0 1,-1 0 0,0 0-1,0 0 1,1 0 0,-1-1 0,0 1-1,0 0 1,0 0 0,0 0-1,1-1 1,-1 1 0,0 0-1,0 0 1,0 0 0,0-1-1,0 1 1,1 0 0,-1 0 0,0-1-1,0 1 1,0 0 0,0-1-1,0 1 1,0 0 0,0 0-1,0-1 1,0 1 0,0 0 0,0 0-1,0-1 1,0 1 0,0 0-1,0 0 1,-1-1 0,1 1-1,0 0 1,0 0 0,0-1 0,0 1-1,0 0 1,-1 0 0,1 0-1,0-1 1,0 1 0,0 0-1,-1 0 1,1 0 0,0-1 0,0 1-1,0 0 1,-1 0 0,1 0-1,0 0 1,0 0 0,-1 0-1,-17-6-4330,-9 5 1049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24.511"/>
    </inkml:context>
    <inkml:brush xml:id="br0">
      <inkml:brushProperty name="width" value="0.05" units="cm"/>
      <inkml:brushProperty name="height" value="0.05" units="cm"/>
      <inkml:brushProperty name="color" value="#66CC00"/>
    </inkml:brush>
  </inkml:definitions>
  <inkml:trace contextRef="#ctx0" brushRef="#br0">32 124 7456,'-26'-21'2421,"20"16"566,18 10-1510,48 0 1020,118-6 0,-171 1-2462,118-6 13,0-5 0,228-52 0,-339 60-1077,25-8-1301,-18-1-3537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24.902"/>
    </inkml:context>
    <inkml:brush xml:id="br0">
      <inkml:brushProperty name="width" value="0.05" units="cm"/>
      <inkml:brushProperty name="height" value="0.05" units="cm"/>
      <inkml:brushProperty name="color" value="#66CC00"/>
    </inkml:brush>
  </inkml:definitions>
  <inkml:trace contextRef="#ctx0" brushRef="#br0">3 0 8800,'-3'0'4000,"35"5"-3488,3-5 1984,9 0-1473,46 0 705,10 4-992,29-4-160,-2 3-352,17-3 0,-14 0-128,-4 0-64,-23 0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27.911"/>
    </inkml:context>
    <inkml:brush xml:id="br0">
      <inkml:brushProperty name="width" value="0.05" units="cm"/>
      <inkml:brushProperty name="height" value="0.05" units="cm"/>
      <inkml:brushProperty name="color" value="#66CC00"/>
    </inkml:brush>
  </inkml:definitions>
  <inkml:trace contextRef="#ctx0" brushRef="#br0">21 121 5056,'13'-12'10565,"-13"9"-8989,0 0-640,0 6 1341,0-3-2259,0 0-1,0 0 0,0 0 1,0 0-1,0 0 1,-1 0-1,1 0 1,0 0-1,0 0 1,0 0-1,0 0 1,0 0-1,0 0 1,-1 0-1,1 0 0,0 0 1,0 0-1,0 0 1,0 0-1,0 0 1,0 0-1,-1 0 1,1-1-1,0 1 1,0 0-1,0 0 1,0 0-1,0 0 1,0 0-1,0 0 0,0 0 1,0 0-1,-1-1 1,1 1-1,0 0 1,0 0-1,0 0 1,0 0-1,0 0 1,0 0-1,0-1 1,0 1-1,0 0 0,0 0 1,0 0-1,0 0 1,0 0-1,0 0 1,0-1-1,0 1 1,0 0-1,0 0 1,0 0-1,0 0 1,0 0-1,0 0 1,1-1-1,-1 1 0,0 0 1,0 0-1,0 0 1,-1 0-13,-8 0 174,-5 0-410,13 0 220,1 0-1,0 0 1,0 0 0,-1 0-1,1 0 1,0 0 0,0 0-1,-1 0 1,1 0 0,0 0-1,0 0 1,0 1 0,-1-1-1,1 0 1,0 0 0,0 0-1,0 0 1,-1 0 0,1 1-1,0-1 1,0 0 0,0 0-1,0 0 1,-1 1 0,1-1-1,0 0 1,0 0 0,0 0-1,0 1 1,0-1 0,0 0-1,0 0 1,0 1 0,20 2 1264,-18-4-1176,-1 0 0,1 1 0,-1-1 0,0 0 0,0 0 0,1 0 0,-1 0 0,0 0 0,0 0 0,1-1 0,-2 1-74,1 1 1,-1-1-1,0 1 0,0 0 1,1-1-1,-1 1 0,0-1 1,0 1-1,0-1 0,1 1 0,-1-1 1,0 1-1,0-1 0,0 1 1,0-1-1,0 1 0,0-1 1,0 1-1,0-1 0,0 1 1,0-1-1,-1 1 0,1 0 1,0-1-1,0 1 0,0-1 1,0 1-1,-1-1 0,1 1 1,0-1-1,-1 1 0,1 0 1,-1-1-1,1 0-9,0 1-1,-1 0 1,1 0 0,0 0-1,-1-1 1,1 1-1,-1 0 1,1 0 0,0 0-1,-1 0 1,1 0 0,-1 0-1,1 0 1,0 0 0,-1 0-1,1 0 1,-1 0-1,1 0 1,0 0 0,-1 0-1,1 0 1,0 0 0,-1 0-1,1 1 1,-1-1 0,1 0-1,0 0 1,-1 0-1,1 1 1,0-1 0,-1 0-1,1 0 1,0 1 0,0-1-1,-1 1 1,-9 10-240,9-9 230,-5 4 130,4-4 132,8 0-4,-2 0-188,-3-2-8,0 0 1,1 0-1,-1 0 0,0 0 0,1 0 0,-1 0 0,0 0 1,1 0-1,-1-1 0,0 1 0,1 0 0,-1-1 0,0 1 1,0-1-1,0 0 0,1 1 0,-1-1 0,0 0 0,0 0 1,0 1-1,0-1 0,0 0 0,0 0 0,-1 0 1,1 0-1,1-3 0,-1 3-34,0 0 0,0 0 0,0 0 0,0-1 0,0 1 0,-1 0 0,1-1 0,-1 1 0,1-1 0,-1 1 0,1 0 0,-1-1 0,0 1 0,0-1 0,0 1 0,0-1 0,0 1 0,0-1 0,0 1 0,0-3 0,-1 4-32,1-1-1,0 1 1,-1 0 0,1-1 0,0 1 0,-1-1-1,1 1 1,-1 0 0,1-1 0,0 1-1,-1 0 1,1 0 0,-1-1 0,1 1-1,-1 0 1,1 0 0,-1 0 0,1-1-1,-1 1 1,1 0 0,-1 0 0,1 0 0,-1 0-1,1 0 1,-1 0 0,1 0 0,-1 0-1,1 0 1,-1 0 0,1 1 0,-1-1-1,1 0 1,-1 0 0,1 0 0,-1 1 0,1-1-1,-1 0 1,1 0 0,-1 1 0,1-1-1,0 0 1,-1 1 0,1-1 0,-1 1-1,1-1 1,0 0 0,0 1 0,-1 0 0,-14 20 82,15-21-88,0 1 20,0-1 0,0 0 0,-1 0-1,1 0 1,0 0 0,0 0 0,0 0 0,0 0-1,0 1 1,0-1 0,0 0 0,0 0-1,0 0 1,0 0 0,0 0 0,0 1 0,-1-1-1,1 0 1,0 0 0,0 0 0,0 0 0,0 1-1,0-1 1,0 0 0,0 0 0,0 0-1,1 0 1,-1 0 0,0 1 0,0-1 0,0 0-1,0 0 1,0 0 0,0 0 0,0 0-1,0 1 1,0-1 0,0 0 0,0 0 0,1 0-1,-1 0 1,0 0 0,0 0 0,0 0 0,0 0-1,0 1 1,0-1 0,1 0 0,-1 0-1,0 0 1,0 0 0,0 0 0,13-1 17,13-8 190,19-15 103,-51 28-790,2-1 528,5-1 87,0-2-145,-1-12 571,0 7-551,0 0 0,0 0 0,0 0 1,-1 0-1,0 0 0,0 0 0,0 1 0,-4-9 0,5 13-17,0 0-1,0 0 1,0 0-1,0-1 0,0 1 1,0 0-1,-1 0 1,1 0-1,0 0 0,0 0 1,0 0-1,0 0 1,0 0-1,0 0 1,0-1-1,-1 1 0,1 0 1,0 0-1,0 0 1,0 0-1,0 0 1,0 0-1,0 0 0,-1 0 1,1 0-1,0 0 1,0 0-1,0 0 1,0 0-1,0 0 0,-1 0 1,1 0-1,0 0 1,0 0-1,0 1 0,0-1 1,0 0-1,0 0 1,-1 0-1,1 0 1,0 0-1,0 0 0,0 0 1,0 0-1,0 0 1,0 0-1,0 1 1,0-1-1,0 0 0,-1 0 1,-7 11-158,-5 14 256,13-25-127,0 1 1,0-1-1,0 1 1,0 0-1,0-1 1,-1 1-1,1-1 1,0 1-1,0-1 1,0 1-1,0 0 1,1-1 0,-1 1-1,0-1 1,0 1-1,0 0 1,0-1-1,1 1 1,-1-1-1,0 1 1,1 0-281,-1-1 1,1 1-1,-1-1 0,1 0 1,0 1-1,-1-1 1,1 0-1,-1 0 0,1 1 1,0-1-1,-1 0 1,1 0-1,0 0 0,-1 0 1,1 0-1,0 0 1,-1 0-1,2 0 0,15-4-5708,-7 1 3223,17-3-931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29.142"/>
    </inkml:context>
    <inkml:brush xml:id="br0">
      <inkml:brushProperty name="width" value="0.05" units="cm"/>
      <inkml:brushProperty name="height" value="0.05" units="cm"/>
      <inkml:brushProperty name="color" value="#66CC00"/>
    </inkml:brush>
  </inkml:definitions>
  <inkml:trace contextRef="#ctx0" brushRef="#br0">171 111 7232,'0'-6'2915,"-2"10"41,-2 17-1425,-51 355 2186,29-118-1983,27-180 1722,1-107-3195,2 0 1,0 1 0,14-45-1,4-23-97,-3-24-58,26-149-404,-42 250 245,2 0 0,0 0-1,1 1 1,0 0 0,2 0-1,11-21 1,-16 35 13,0 0 1,-1 1-1,1-1 0,0 0 0,1 1 1,-1 0-1,1 0 0,-1 0 1,1 0-1,0 0 0,0 1 1,8-4-1,-10 6 27,0-1 0,0 0 0,1 1 0,-1 0 0,0-1 1,1 1-1,-1 0 0,1 0 0,-1 0 0,0 1 0,1-1 0,-1 0 0,0 1 0,1 0 1,-1-1-1,0 1 0,0 0 0,0 0 0,0 0 0,0 1 0,0-1 0,0 0 1,0 1-1,0-1 0,0 1 0,2 3 0,4 4-8,-1 0 0,-1 1 0,0 0 0,0 0 1,6 15-1,19 58 80,-26-68-57,8 25 52,-1 1 1,-2 0-1,5 45 1,-13-69 64,-1 1 1,-1 0 0,0-1 0,-1 1 0,-1 0 0,-1-1 0,0 1-1,-1-1 1,-1 0 0,-8 17 0,8-23-38,0-1 1,0 0-1,-1 0 1,-1 0-1,0-1 1,0 0-1,-1 0 1,0-1-1,0 0 1,-1 0-1,0-1 1,0 0 0,-1 0-1,0-1 1,0-1-1,-21 9 1,-96 14 101,95-22-1257,-1 1 0,-59 21 0,66-20-3658,23-5 2684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09.409"/>
    </inkml:context>
    <inkml:brush xml:id="br0">
      <inkml:brushProperty name="width" value="0.05" units="cm"/>
      <inkml:brushProperty name="height" value="0.05" units="cm"/>
      <inkml:brushProperty name="color" value="#004F8B"/>
    </inkml:brush>
  </inkml:definitions>
  <inkml:trace contextRef="#ctx0" brushRef="#br0">153 23 4480,'0'-1'142,"0"0"0,1 0 0,-1 0 0,0 0 0,0 0 0,1 0 0,-1 1 0,0-1 0,1 0 0,-1 0 0,1 0 0,-1 1-1,1-1 1,-1 0 0,1 1 0,0-1 0,-1 0 0,1 1 0,0-1 0,-1 1 0,1-1 0,0 1 0,0-1 0,0 1 0,-1-1 0,3 1 0,-2-1 71,1 1 0,0-1 0,-1 1 0,1-1 0,0 1 0,0 0 0,0 0 0,-1 0 0,1 0 0,0 0 0,3 1 0,5 0 415,-9-1-595,-1 0 1,1 0-1,0 0 1,-1 0 0,1 0-1,0 0 1,0 0-1,-1 0 1,1 0-1,0 0 1,-1 1 0,1-1-1,0 0 1,-1 0-1,1 1 1,0-1-1,-1 0 1,1 1 0,-1-1-1,1 1 1,0-1-1,-1 1 1,1-1-1,-1 1 1,0-1 0,1 1-1,-1-1 1,1 1-1,-1 0 1,0-1-1,1 1 1,-1 0-1,0-1 1,1 2 0,-1 2 164,0 1 0,0 0 0,-1-1 0,1 1 0,-1 0 0,0-1 0,0 1 1,-3 7-1,-20 39 712,-122 181 892,144-229-1890,-16 20 608,17-22-641,1 0 0,-1 0 1,1 0-1,-1-1 0,0 1 0,0 0 1,1 0-1,-1-1 0,0 1 1,0-1-1,0 1 0,0-1 1,0 1-1,0-1 0,0 0 1,0 1-1,1-1 0,-1 0 1,0 0-1,0 0 0,-2 1 1,-2-6-1480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31.802"/>
    </inkml:context>
    <inkml:brush xml:id="br0">
      <inkml:brushProperty name="width" value="0.05" units="cm"/>
      <inkml:brushProperty name="height" value="0.05" units="cm"/>
      <inkml:brushProperty name="color" value="#66CC00"/>
    </inkml:brush>
  </inkml:definitions>
  <inkml:trace contextRef="#ctx0" brushRef="#br0">5 901 7296,'-5'-3'2585,"9"2"-634,17 3 488,0 0-1201,-17-2-1090,39 0 1337,46-6-1,-76 5-1284,0-2-1,0 0 1,0 0 0,0-1-1,-1-1 1,1 0 0,20-12-1,-29 15-142,0-1-1,-1 1 0,0-1 0,1 0 0,-1 0 0,0 0 0,-1 0 0,1-1 0,0 1 1,-1-1-1,0 0 0,0 1 0,0-1 0,0 0 0,-1 0 0,1 0 0,-1-1 0,0 1 1,0 0-1,-1 0 0,1-1 0,-1-6 0,0 10-60,0 0 1,0 0-1,0 0 1,0 0-1,0 0 0,-1 0 1,1 0-1,0 0 1,0 0-1,-1 0 1,1 0-1,-1 0 0,1 0 1,-1 0-1,1 0 1,-1 0-1,0 0 0,1 1 1,-1-1-1,0 0 1,1 0-1,-1 1 1,0-1-1,0 0 0,0 1 1,0-1-1,0 1 1,0-1-1,0 1 0,0 0 1,0-1-1,-1 1 1,-1 0-18,1-1 1,0 1 0,0 0 0,-1 0 0,1 1-1,0-1 1,0 0 0,-1 1 0,1-1 0,0 1-1,0 0 1,0 0 0,0 0 0,-3 1 0,-5 6 92,0-1 1,0 2 0,0-1-1,2 1 1,-1 0-1,1 1 1,0 0 0,1 1-1,0-1 1,1 1-1,0 0 1,1 1 0,0 0-1,1 0 1,0 0-1,0 0 1,2 0 0,0 1-1,0-1 1,1 1 0,0-1-1,1 1 1,1 0-1,0-1 1,4 20 0,-3-26 14,-1 0 0,1 0 0,0-1 1,1 1-1,-1-1 0,1 1 0,0-1 1,5 6-1,-7-9-45,1-1 0,-1 1 1,0-1-1,1 1 0,-1-1 0,1 0 1,0 1-1,0-1 0,-1 0 0,1 0 1,0 0-1,0 0 0,0-1 0,0 1 0,0 0 1,0-1-1,0 1 0,0-1 0,0 0 1,0 0-1,0 0 0,0 0 0,1 0 1,-1 0-1,0-1 0,0 1 0,2-1 1,4-3 21,1-1 1,-1 0 0,0 0 0,0-1 0,-1 0 0,0 0-1,10-12 1,-8 9-34,-1 2-7,0-1-36,0 0 0,0 0 0,1 1 0,0 1 0,17-10 0,-19 12-27,-2 1-3,0 1 0,-1-1 0,1 1 0,8-2 0,-12 4 32,-1 0-1,1-1 1,0 1 0,-1 0-1,1 0 1,0 0-1,0 0 1,-1 0-1,1 0 1,0 0-1,0 0 1,-1 0 0,1 0-1,0 1 1,0-1-1,-1 0 1,1 0-1,0 1 1,-1-1-1,1 0 1,0 1 0,-1-1-1,1 1 1,0-1-1,-1 1 1,1-1-1,-1 1 1,1-1-1,-1 1 1,0 0-1,1-1 1,-1 1 0,1 0-1,-1-1 1,0 1-1,0 0 1,1-1-1,-1 2 1,2 12-21,-1-1 0,-1 0 0,0 0 0,-1 0 0,0 0 0,-5 20 0,3-12 29,-65 295 138,20-118-42,45-183-60,-1 6 160,0-1 0,-2 1 0,-12 30 0,16-48 100,1-4-49,4-13 116,0 0-183,61-254-194,-48 211-39,3-1 0,2 2 1,41-78-1,92-101-262,-122 191 298,166-229-781,-144 201 693,-53 71 100,0 0-1,0 0 0,0 0 1,0 0-1,0 0 1,0 0-1,0 0 1,0 0-1,0 0 0,0 0 1,1 1-1,-1-1 1,0 0-1,1 1 1,-1-1-1,0 1 0,1 0 1,1-1-1,-2 1 2,0 1 0,1-1-1,-1 0 1,0 1 0,0-1 0,0 1-1,0-1 1,0 1 0,0 0 0,0-1-1,0 1 1,0 0 0,0 0 0,-1 0-1,1 0 1,0 0 0,0 0 0,-1-1-1,1 2 1,-1-1 0,1 0-1,0 2 1,3 6 28,-1 0-1,0 1 1,0-1-1,-1 1 1,0-1-1,-1 1 1,0 20-1,-1-9 55,-1 0 0,-8 38 0,8-50 8,-2 1 1,1 0-1,-1-1 0,-1 1 0,0-1 0,0 0 0,-1 0 0,-11 16 1,11-18-45,-1 0 0,0 0 0,-1-1 0,1 0 1,-1 0-1,0-1 0,-1 1 0,1-2 0,-1 1 1,0-1-1,0 0 0,-12 3 0,10-4-21,0 0-1,0-2 1,-1 1-1,1-1 1,-1-1-1,-12 0 0,16-1-38,1 0 0,0 0 0,-1 0 0,1-1 0,0 0 0,0 0 0,0-1 0,0 0 0,0 0-1,1 0 1,-7-6 0,5 5 7,6 4-10,0-1 0,0 1 0,0-1 1,0 1-1,0-1 0,0 0 0,0 1 0,0-1 0,0 0 0,1 0 0,-2-1 0,2 1 2,0 1-1,0 0 1,0-1 0,1 1-1,-1 0 1,0-1 0,0 1-1,1 0 1,-1-1 0,0 1-1,1 0 1,-1 0-1,0 0 1,1-1 0,-1 1-1,0 0 1,1 0 0,-1 0-1,0 0 1,1-1 0,-1 1-1,1 0 1,-1 0-1,0 0 1,1 0 0,-1 0-1,1 0 1,-1 0 0,0 0-1,1 0 1,-1 1 0,1-1-1,-1 0 1,0 0-1,1 0 1,-1 0 0,0 0-1,1 1 1,21 6-276,-20-6 286,36 11 50,1-2 0,67 9 0,-83-17-11,-1-1 0,1 0 0,0-2-1,-1 0 1,1-2 0,31-7 0,-23 2 109,-1-1 0,-1-2 0,1 0 0,29-18 0,-44 20-128,-1 1 0,0-2 0,-1 0-1,0-1 1,-1 0 0,0 0 0,-1-2 0,14-17 0,-18 20-70,-1-1-1,0 1 1,0-1 0,-1 0 0,0 0 0,-1-1 0,0 1 0,-1-1 0,0 0 0,-1 0 0,-1 0 0,1-14 0,-2 22 9,0 0 1,0 0 0,0 0-1,-1 0 1,1 0 0,-1 0-1,0 0 1,-1 0 0,1 0-1,0 1 1,-1-1 0,0 0-1,0 1 1,0-1 0,-4-3-1,6 6 34,-1 1 0,0-1 0,1 1-1,-1-1 1,0 1 0,0-1 0,1 1 0,-1 0-1,0-1 1,0 1 0,0 0 0,1 0 0,-1 0-1,0 0 1,0 0 0,0 0 0,0 0-1,0 0 1,1 0 0,-1 0 0,0 0 0,0 0-1,0 0 1,1 1 0,-1-1 0,0 0 0,0 1-1,0-1 1,1 1 0,-2 0 0,-2 2-24,0 0 0,1 0 0,0 0 1,-5 5-1,1 1 37,0 0 0,1 1 0,0 0 0,0 0 0,1 0 0,1 1 0,-1 0 0,2 0 0,-1 0 0,-2 20 0,5-21 64,-1 0 0,2 0-1,0 1 1,0-1 0,1 0 0,0 0-1,0 1 1,1-1 0,1 0 0,0-1 0,0 1-1,7 13 1,-9-21-10,1 1 0,0 0-1,0-1 1,0 1 0,1-1 0,-1 0-1,1 0 1,-1 0 0,1 0-1,-1 0 1,1 0 0,0-1 0,0 0-1,0 1 1,0-1 0,0 0 0,0 0-1,0-1 1,0 1 0,1-1-1,-1 1 1,0-1 0,0 0 0,6-1-1,3 0 67,1 0 0,-1-1 0,1-1-1,21-8 1,7-5-125,59-34 0,-44 21 9,-55 28-8,0 1 1,0-1-1,0 1 1,0-1 0,0 1-1,0-1 1,1 1-1,-1 0 1,0 0-1,0 0 1,1 0-1,-1 0 1,0 0-1,0 0 1,0 0 0,2 0-1,-2 1-8,0-1-1,-1 0 1,1 1-1,0-1 1,-1 1-1,1-1 1,-1 1-1,1-1 1,0 1-1,-1-1 1,1 1 0,-1-1-1,0 1 1,1 0-1,-1-1 1,1 1-1,-1 0 1,0 0-1,1 0 1,-1 2-16,1 0-1,0 0 1,-1 0 0,0 0 0,0 0-1,0 0 1,0 1 0,0-1 0,-1 0-1,-1 5 1,-10 55 1047,11-61-982,1 0 0,-1 0 1,1 0-1,0 1 0,0-1 0,0 0 1,1 4-1,-1-6-27,0 0 1,0 0-1,0 0 0,0 1 0,0-1 1,0 0-1,0 0 0,0 0 0,0 1 1,0-1-1,1 0 0,-1 0 0,0 0 1,0 0-1,0 1 0,0-1 0,0 0 1,1 0-1,-1 0 0,0 0 0,0 0 1,0 0-1,1 1 0,-1-1 0,0 0 1,0 0-1,0 0 0,1 0 0,-1 0 1,0 0-1,11-6 80,4-7-96,1 1-1,17-10 0,-25 17-68,1 0 0,0 1-1,1 0 1,-1 0-1,20-4 1,-28 8 77,0-1 0,0 1-1,-1 0 1,1 0 0,0 0 0,0 0 0,0 0 0,0 1-1,0-1 1,0 0 0,0 0 0,0 1 0,0-1 0,-1 0-1,1 1 1,0-1 0,0 1 0,0-1 0,-1 1 0,1-1-1,0 1 1,0 0 0,-1-1 0,1 1 0,-1 0 0,1-1-1,0 2 1,1 3-23,1-1 0,-1 0 0,-1 1-1,3 6 1,3 9-21,-5-17 55,0 0-1,0-1 1,0 1-1,0 0 1,1-1-1,-1 0 1,1 1-1,-1-1 1,1 0-1,0 0 0,0 0 1,0-1-1,0 1 1,0-1-1,1 0 1,-1 1-1,5 0 1,4 0 38,1-1 0,0 1 0,18-2 0,-26 0-39,21-1 18,1 0 0,-1-2 0,1-1 0,-1-1 0,0-1 0,30-12 1,-43 13-7,-1-1 1,0-1 0,-1 0 0,0 0-1,0-1 1,13-12 0,-8 5-47,-1-1 1,-1-1-1,13-18 1,-23 29-41,0 1 0,0-1 1,-1 0-1,1-1 0,2-8 1,-6 15 56,0 0 1,0 0 0,0 0-1,0 0 1,0 0 0,0 0-1,0 0 1,0 0 0,0 0 0,0 0-1,0-1 1,0 1 0,0 0-1,0 0 1,0 0 0,0 0 0,0 0-1,0 0 1,0 0 0,0 0-1,0 0 1,0 0 0,0 0 0,0 0-1,0 0 1,0 0 0,0-1-1,0 1 1,0 0 0,0 0 0,0 0-1,0 0 1,0 0 0,0 0-1,0 0 1,0 0 0,0 0-1,0 0 1,0 0 0,0 0 0,-1 0-1,1 0 1,0 0 0,0 0-1,0 0 1,0 0 0,0 0 0,0 0-1,0 0 1,0 0 0,0 0-1,0 0 1,0 0 0,0 0 0,0 0-1,-1 0 1,1 0 0,0 0-1,0 0 1,0 0 0,0 0 0,0 0-1,0 0 1,0 0 0,-8 4-245,-6 7 136,-16 20-24,-39 37-20,63-63 161,-21 19-59,-27 30 0,46-45 73,1-1 0,0 2 0,1-1 0,0 1 0,1 0 0,0 0 0,-7 19 1,11-25 10,0 0 0,1 1 0,-1-1 0,1 0 0,0 0 0,0 1 0,0-1 0,0 0 0,1 0 1,2 9-1,-3-12 1,0 1 0,1 0 0,0-1 0,-1 1 0,1-1 0,0 1 0,0-1 1,0 1-1,0-1 0,0 1 0,0-1 0,0 0 0,1 0 0,-1 1 0,0-1 1,1 0-1,-1 0 0,1 0 0,-1-1 0,1 1 0,-1 0 0,1 0 0,-1-1 1,1 1-1,0-1 0,0 0 0,-1 1 0,1-1 0,1 0 0,3-1 5,-1 1-1,0-1 1,0 0-1,0-1 1,-1 1-1,1-1 0,0 0 1,0 0-1,-1-1 1,0 1-1,1-1 1,-1 0-1,0 0 1,5-5-1,4-5-91,0 0 0,16-23 0,3-12-292,-2-1 0,37-82 0,-29 53 152,159-316-198,-185 368 348,8-13-55,-2 0 0,22-74 0,-40 112 92,0 0 0,1 0 0,-1 0 0,0 0 0,1 0-1,-1 0 1,0 0 0,0 0 0,0 0 0,0 0 0,0 0 0,0 0 0,0 1 0,0-1 0,-1 0 0,1 0-1,0 0 1,-1 0 0,1 0 0,0 0 0,-1 0 0,1 0 0,-1 0 0,0 0 3,1 1 0,-1 0 0,1 0 0,0 0 0,-1 0 0,1 0 0,-1 0 0,1 0 0,-1 0 0,1 0 0,0 0 0,-1 0 0,1 0 0,-1 0 0,1 0 0,0 0 0,-1 0 0,1 0 0,-1 1 0,0-1 0,-13 11-105,-7 9 153,2 1 0,0 1 0,1 0 0,1 2 0,-23 44 0,19-26-9,2 1 1,-23 83 0,40-118 4,-49 186 506,43-152-337,1-1 0,-1 76 0,8-111-105,0 1-1,0-1 1,1 0-1,0 0 1,0 0-1,3 7 1,-4-11-55,1-1 1,0 1 0,0 0-1,0 0 1,0-1-1,0 1 1,0 0-1,1-1 1,-1 1-1,1-1 1,-1 1 0,1-1-1,-1 0 1,1 0-1,0 0 1,-1 0-1,1 0 1,0 0-1,0 0 1,3 1 0,2-1 37,-1 0 0,1-1 1,-1 1-1,1-1 1,-1 0-1,1-1 0,-1 0 1,1 0-1,10-3 1,4-3 16,31-14 0,-23 6-65,-1 0-1,0-2 1,-2-1-1,0-1 0,25-25 1,-6 0-277,64-80 0,-108 123 222,0-1 0,0 1 0,1-1 1,-1 1-1,1 0 0,-1 0 0,1 0 0,2-2 1,-3 3 15,-1 0 0,0 0 1,1 0-1,-1 0 1,1 0-1,-1 0 0,1 0 1,-1 0-1,1 0 1,-1 0-1,0 0 0,1 0 1,-1 0-1,1 0 0,-1 0 1,1 0-1,-1 0 1,1 0-1,-1 1 0,0-1 1,1 0-1,-1 0 0,0 1 1,1-1-1,-1 0 1,0 1-1,1-1 0,-1 0 1,0 1-1,1-1 1,-1 0-1,0 1 0,0-1 1,1 0-1,-1 1 0,0-1 1,0 1-1,0-1 1,0 1-1,0-1 0,1 0 1,-1 1-1,0 0 1,1 7-15,0-1 1,0 0 0,-1 1 0,0-1-1,0 1 1,-2 9 0,-9 50-118,7-52 107,2-2 65,-1 0 1,-1 0 0,0 0 0,0-1 0,-2 0 0,1 0 0,-2 0 0,1-1 0,-2 0 0,1 0 0,-1 0 0,-1-1 0,0-1 0,-1 1 0,0-2 0,0 1-1,0-1 1,-1-1 0,-1 0 0,1 0 0,-17 6 0,22-11 23,-1 0 0,1 0-1,-1-1 1,0 0 0,1 0 0,-1-1 0,0 1-1,0-2 1,-7 0 0,9 1-53,0-1 1,1 0-1,-1 0 0,0-1 1,0 1-1,1-1 1,-1 0-1,1 0 0,-1-1 1,1 1-1,0-1 1,0 0-1,-6-6 0,6 5-2,0-1-1,0 1 0,1-1 0,-1 0 0,-2-6 0,6 10-2,-1 0 0,1 1 0,0-1 0,-1 0 0,1 0 0,0 0-1,0 0 1,0 0 0,0 0 0,-1 0 0,1 0 0,1 0 0,-1 0-1,0 0 1,0 0 0,0 0 0,1-1 0,-1 1-5,1 0 0,-1 1-1,1-1 1,0 0 0,-1 1 0,1-1 0,0 0 0,0 1-1,0-1 1,-1 1 0,1-1 0,0 1 0,0 0 0,0-1-1,0 1 1,0 0 0,0-1 0,0 1 0,0 0 0,0 0-1,1 0 1,16-2-47,0 2 0,1 0 0,28 4 0,55 14 201,-60-9-118,51 4-1,-67-10-249,11 2-270,-14-8-4229,-10-7-4191,-6 4 4375,5-2 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32.983"/>
    </inkml:context>
    <inkml:brush xml:id="br0">
      <inkml:brushProperty name="width" value="0.05" units="cm"/>
      <inkml:brushProperty name="height" value="0.05" units="cm"/>
      <inkml:brushProperty name="color" value="#66CC00"/>
    </inkml:brush>
  </inkml:definitions>
  <inkml:trace contextRef="#ctx0" brushRef="#br0">208 162 7040,'-11'-10'2282,"10"10"-2224,1 0-1,-1 0 1,1-1-1,-1 1 1,1 0-1,-1 0 1,0 0-1,1 0 1,-1 0 0,1 0-1,-1 0 1,1 0-1,-1 0 1,0 0-1,1 0 1,-1 0-1,1 0 1,-1 1-1,1-1 1,-1 0-1,1 0 1,-1 0-1,0 1 1,-1 0 236,-6 2 497,1 0-1,-1 0 1,1 1 0,0 0-1,0 1 1,0-1-1,-7 7 1,-1 1-228,0 2 0,1-1 0,-15 20 0,24-26-456,0 0 0,0 0 0,1 0 0,0 1 0,0 0 0,1 0 0,0 0 0,0 0 0,1 0 0,-2 11 0,4-17-45,-1 1 1,1-1-1,0 1 0,0-1 0,0 0 0,0 1 0,1-1 0,-1 0 0,1 1 0,-1-1 0,1 0 0,0 1 0,0-1 0,0 0 0,0 0 0,0 0 1,0 0-1,2 2 0,0-1 9,-1-2 1,0 1 0,0 0-1,1 0 1,-1-1-1,1 1 1,0-1 0,-1 0-1,1 0 1,0 0 0,0 0-1,5 1 1,2-1 117,-1-1 1,1 1-1,0-1 1,0-1-1,-1 0 1,1-1-1,17-4 1,-16 3-150,0-1 1,0 0-1,0 0 1,-1-1-1,1-1 1,-1 0-1,-1 0 1,1-1-1,-1 0 1,0-1-1,0 0 1,-1 0-1,0-1 0,-1 0 1,0 0-1,6-12 1,-5 7-65,-1 1-1,0-2 1,-2 1-1,0-1 1,0 0 0,4-29-1,-8 38-7,0 0 1,-1 0-1,1 0 0,-1 1 0,-1-1 0,1 0 0,-1 0 1,0 0-1,-1 1 0,1-1 0,-1 0 0,0 1 0,0 0 1,-1-1-1,0 1 0,0 0 0,0 0 0,0 1 0,-1-1 1,0 0-1,0 1 0,0 0 0,0 0 0,-1 1 0,0-1 1,1 1-1,-1 0 0,0 0 0,-1 0 0,1 1 0,-9-3 1,7 3 59,1 0 0,0 1 0,-1 0 1,1 0-1,-1 0 0,0 1 0,1 0 1,-1 1-1,-11 1 0,17-2-21,1 0 0,0 0 1,-1 0-1,1 0 0,0 0 0,-1 0 0,1 0 0,0 0 0,-1 0 0,1 0 0,0 1 0,0-1 1,-1 0-1,1 0 0,0 0 0,0 0 0,-1 0 0,1 1 0,0-1 0,0 0 0,-1 0 0,1 1 1,0-1-1,0 0 0,0 0 0,-1 1 0,1-1 0,0 0 0,0 0 0,0 1 0,0-1 0,0 0 1,0 1-1,0-1 0,0 0 0,-1 1 0,2-1 7,-1 1 1,0 0-1,1-1 1,-1 1-1,0-1 0,1 1 1,-1-1-1,0 0 1,1 1-1,-1-1 0,1 1 1,-1-1-1,1 0 1,-1 1-1,1-1 1,-1 0-1,1 1 0,-1-1 1,1 0-1,0 0 1,8 3 59,0-1 0,0-1 0,0 0 0,0 0 1,10-1-1,5 1-7,13-1 24,38-4 0,10 0 111,-77 4-114,0 1 0,0-1 0,0 1 0,10 3 0,-15-3-75,-1 0 0,1 0 0,0 0 0,0 0 0,0 0 0,-1 1 0,1 0 0,-1-1 0,1 1 0,-1 0-1,0 0 1,0 0 0,0 0 0,3 4 0,-1 0 32,-1 1-1,1 0 1,-1 0-1,-1 0 1,1 1-1,-1-1 1,0 0-1,-1 1 1,0 0-1,0 10 1,-1 2 215,0 0 0,-8 36-1,5-41-112,-1 0 0,-12 29-1,10-30-119,0 1 1,1-1-1,-3 18 1,2-13 68,6-18 41,2-2 71,7-6 231,62-44-83,50-34-510,-118 82 132,1 1 1,0-1-1,1 1 0,-1 0 0,0 0 0,1 1 0,-1-1 0,9-1 0,-12 3 16,0 0-1,0 0 1,0 0 0,0 0-1,0 0 1,0 1 0,0-1 0,0 0-1,0 0 1,0 1 0,0-1-1,0 1 1,0-1 0,0 1-1,0-1 1,0 1 0,0 0 0,1 1 2,-1 0 0,0-1 0,1 1 0,-1 0 0,0 0 0,0 0 0,0 0 1,-1-1-1,1 1 0,0 1 0,0 1 0,1 7 7,1 0 31,0 0-1,6 16 1,-8-24-24,1 1 1,0 0-1,1-1 1,-1 1-1,0-1 1,1 0-1,0 0 0,0 0 1,0 0-1,5 4 1,2-1-45,-1 0-1,1-1 1,1 0 0,-1-1 0,0 0 0,1 0-1,19 3 1,24 1-2335,1-4-3767,-53-4 5843,24 3-2758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34.140"/>
    </inkml:context>
    <inkml:brush xml:id="br0">
      <inkml:brushProperty name="width" value="0.05" units="cm"/>
      <inkml:brushProperty name="height" value="0.05" units="cm"/>
      <inkml:brushProperty name="color" value="#66CC00"/>
    </inkml:brush>
  </inkml:definitions>
  <inkml:trace contextRef="#ctx0" brushRef="#br0">171 78 3136,'0'-3'354,"1"0"0,0 0 0,0 0 0,0 1-1,0-1 1,0 0 0,1 1 0,-1-1 0,1 1 0,0 0 0,0-1 0,-1 1 0,5-3-1,6-10 2138,7-7 2671,-19 22-5102,0 0 1,0 0-1,0 0 0,0 0 0,0 0 0,0 0 0,0-1 0,0 1 0,0 0 1,0 0-1,0 0 0,0 0 0,1 0 0,-1 0 0,0 0 0,0 0 1,0 0-1,0 0 0,0 0 0,0 0 0,0 0 0,1-1 0,-1 1 0,0 0 1,0 0-1,0 0 0,0 0 0,0 0 0,0 0 0,0 0 0,1 0 0,-1 0 1,0 0-1,0 0 0,0 0 0,0 0 0,0 1 0,0-1 0,1 0 1,-1 0-1,0 0 0,0 0 0,0 0 0,0 0 0,0 0 0,0 0 0,0 0 1,0 0-1,0 0 0,1 0 0,-1 1 0,0-1 0,-5 16 1863,-18 55-115,-1-10-1039,2 2 1,-21 107 0,-47 254 46,81-389-477,6-27-244,1 0 1,0 0-1,0 0 0,-1 14 1,3-21-64,0-1-1,0 1 1,0 0 0,0 0 0,0 0-1,0 0 1,0 0 0,0-1 0,0 1-1,1 0 1,-1 0 0,0 0 0,0-1-1,1 1 1,-1 0 0,0 0 0,1-1-1,-1 1 1,1 0 0,-1 0 0,1-1-1,0 1 1,-1-1 0,1 1-1,-1 0 1,1-1 0,0 0 0,0 1-1,-1-1 1,1 1 0,0-1 0,0 0-1,-1 1 1,1-1 0,1 0 0,1 0-16,0 0-1,0 0 1,-1 0 0,1-1 0,0 0 0,-1 1 0,1-1 0,-1 0-1,1 0 1,3-2 0,9-4 18,1 1-1,1 1 1,25-6-1,-21 6 4,36-7-91,68-6 1,59 5 36,-138 10-30,-9 2 417,-21 0-1308,-12 1-956,-27-1-6860,9 1 6387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34.515"/>
    </inkml:context>
    <inkml:brush xml:id="br0">
      <inkml:brushProperty name="width" value="0.05" units="cm"/>
      <inkml:brushProperty name="height" value="0.05" units="cm"/>
      <inkml:brushProperty name="color" value="#66CC00"/>
    </inkml:brush>
  </inkml:definitions>
  <inkml:trace contextRef="#ctx0" brushRef="#br0">15 154 7136,'-15'-31'3978,"15"30"-3709,0 0-1,1 1 1,-1-1-1,0 0 1,0 1-1,0-1 1,0 0-1,1 1 1,-1-1-1,0 1 1,0-1-1,1 0 1,-1 1-1,1-1 1,-1 1-1,1-1 1,-1 1 0,0-1-1,1 1 1,0-1-1,-1 1 1,1-1-1,-1 1 1,2-1-1,18-12 2011,-13 10-1975,0 1 0,1 0 0,-1 0 0,9-1 0,1-1 53,286-43 1530,-192 33-1843,-64 9-92,26-5-3792,-64 7-789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34.934"/>
    </inkml:context>
    <inkml:brush xml:id="br0">
      <inkml:brushProperty name="width" value="0.05" units="cm"/>
      <inkml:brushProperty name="height" value="0.05" units="cm"/>
      <inkml:brushProperty name="color" value="#66CC00"/>
    </inkml:brush>
  </inkml:definitions>
  <inkml:trace contextRef="#ctx0" brushRef="#br0">14 57 7712,'-11'-12'2506,"11"12"-2449,-1-1 0,1 1 0,0 0 0,0 0-1,0-1 1,0 1 0,-1 0 0,1 0-1,0-1 1,0 1 0,0 0 0,0-1 0,0 1-1,0 0 1,0-1 0,0 1 0,0 0 0,0 0-1,0-1 1,0 1 0,0 0 0,0-1 0,0 1-1,0 0 1,0-1 0,0 1 0,1 0-1,-1 0 1,0-1 0,0 1 0,0 0 0,0 0-1,1-1 1,-1 1 0,0 0 0,0 0 0,0-1-1,1 1 1,-1 0 0,1 0 0,9-6 2921,20 0-740,2 1 1,36-2-1,66 4-1800,-68 2-29,18-1-409,53-1-60,-47 5-3101,-86-2 2627,-1 0 0,1 0-1,-1 1 1,1-1 0,-1 1 0,0 0 0,1 0-1,-1 0 1,0 1 0,1-1 0,3 3 0,7 10-2234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35.501"/>
    </inkml:context>
    <inkml:brush xml:id="br0">
      <inkml:brushProperty name="width" value="0.05" units="cm"/>
      <inkml:brushProperty name="height" value="0.05" units="cm"/>
      <inkml:brushProperty name="color" value="#66CC00"/>
    </inkml:brush>
  </inkml:definitions>
  <inkml:trace contextRef="#ctx0" brushRef="#br0">360 33 4480,'36'-11'8117,"-36"11"-8049,0 0 1,0-1-1,0 1 0,1 0 0,-1 0 1,0 0-1,0 0 0,0 0 1,0 0 409,1 0-410,-1 0 0,0 0 0,0-1 1,0 1-1,0 0 0,0 0 1,0 0-1,0 0 0,0 0 0,0 0 1,0 0-1,0 0 0,0 0 1,0-1-1,0 1 0,0 0 0,0 0 1,0 0-1,0 0 0,0 0 1,0 0-1,0 0 0,0-1 0,0 1 1,0 0-1,0 0 0,0 0 1,0 0-1,0 0 0,0 0 0,-6-5 1218,-7-2-453,4 5-481,0 1 0,0-1 0,0 2 0,0 0 0,-11 0 0,-42 8 836,59-7-1107,-13 1 147,1 1 0,-1 0 0,1 1 0,0 1 0,0 0 0,1 1 0,-25 14 0,36-19-191,1 1 0,-1 0 0,1 0 1,0 0-1,0 0 0,0 1 0,0-1 0,0 0 0,0 1 1,0 0-1,1-1 0,0 1 0,-1 0 0,1 0 0,0 0 1,0 0-1,0 0 0,1 0 0,-1 0 0,1 0 0,0 0 0,0 0 1,0 0-1,0 0 0,0 0 0,1 0 0,0 4 0,3 8 147,0 0 0,1-1-1,1 0 1,10 18 0,-7-13-63,2 5 308,-1-1 1,-1 1-1,8 36 1,-15-53-319,0 1 1,-1 0-1,0 0 0,-1 0 0,0-1 1,0 1-1,0 0 0,-1 0 1,-1 0-1,1-1 0,-1 1 0,0-1 1,-1 1-1,0-1 0,-5 11 0,5-13-83,-3 5 8,-1 0-1,1 0 0,-1-1 1,-1 0-1,-9 9 0,0-2-438,-6 5-2019,8-10-3312,14-10 5061,-1-1 1,1 0 0,-1 0 0,1 0-1,-1 0 1,1 0 0,-1 0 0,1 0-1,-1-1 1,1 1 0,-1-1 0,1 1-1,0-1 1,-1 1 0,1-1 0,0 0-1,-1 1 1,-1-3 0,-6-2-2976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35.917"/>
    </inkml:context>
    <inkml:brush xml:id="br0">
      <inkml:brushProperty name="width" value="0.05" units="cm"/>
      <inkml:brushProperty name="height" value="0.05" units="cm"/>
      <inkml:brushProperty name="color" value="#66CC00"/>
    </inkml:brush>
  </inkml:definitions>
  <inkml:trace contextRef="#ctx0" brushRef="#br0">6 40 8544,'-5'-23'3872,"23"15"-3360,-9 4 3167,4 8-2111,15-8 1920,4 4-2016,21-5 352,5 10-1088,18-5-288,1 0-288,-1 0-416,-8 4 160,-10 1-2720,-8-2 1536,-18 5-7647,-11 4 4959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39.682"/>
    </inkml:context>
    <inkml:brush xml:id="br0">
      <inkml:brushProperty name="width" value="0.05" units="cm"/>
      <inkml:brushProperty name="height" value="0.05" units="cm"/>
      <inkml:brushProperty name="color" value="#66CC00"/>
    </inkml:brush>
  </inkml:definitions>
  <inkml:trace contextRef="#ctx0" brushRef="#br0">22 51 2656,'-1'0'3,"1"-1"1,0 1-1,0 0 1,0 0-1,6-11 9510,-6 10-9437,0 1-1,0 0 0,0-1 1,0 1-1,0-1 1,0 1-1,1 0 0,-1-1 1,0 1-1,0 0 0,0-1 1,1 1-1,-1 0 1,0 0-1,0-1 0,1 1 1,-1 0-1,0 0 0,1-1 1,-1 1-1,0 0 1,1 0-1,-1 0 0,1-1 1,0 1-1,-1 0-21,0 0 0,1 0 0,-1 0 0,0 0 0,1-1 0,-1 1 0,0 0 0,0 0 1,1 0-1,-1 0 0,0-1 0,1 1 0,-1 0 0,0 0 0,0-1 0,0 1 0,1 0 0,-1-1 0,0 1 0,0 0 0,1-3 2158,-4 3-2067,2 0-117,0 0 1,1 0-1,-1 0 0,0 1 1,0-1-1,0 0 1,0 0-1,1 1 0,-1-1 1,0 0-1,0 1 0,0-1 1,1 1-1,-1-1 1,0 1-1,1-1 0,-2 1 1,2 0-24,10-13 320,-7-5 423,-5 15-26,-4 10-496,3-4-241,0 1-1,1-1 1,0 1-1,0 0 1,1 0-1,-1 0 1,1 0-1,0 0 0,0 0 1,1 0-1,-1 8 1,18-4 308,-16-9-275,-1 0 0,1 0-1,-1 1 1,0-1 0,1 0 0,-1-1 0,1 1-1,-1 0 1,1 0 0,-1 0 0,1 0 0,-1 0-1,1 0 1,-1 0 0,0-1 0,1 1 0,-1 0-1,1 0 1,-1-1 0,0 1 0,1 0 0,-1-1 0,0 1-1,1 0 1,-1-1 0,0 1 0,0 0 0,1-1-1,-1 1 1,0-1 0,0 1 0,0 0 0,1-1-1,-1 1 1,0-1 0,6-15 493,-6 16-486,1-1 1,-1 0-1,0 0 0,0 1 1,0-1-1,0 0 0,0 1 1,1-1-1,-1 0 1,-1 0-1,1 1 0,0-1 1,0 0-1,0 1 0,0-1 1,0 0-1,-1 1 0,1-1 1,0-1-1,-1 2-56,0-1 1,1 1-1,-1-1 1,0 1-1,0-1 0,1 1 1,-1 0-1,0-1 0,0 1 1,1 0-1,-1 0 1,0-1-1,0 1 0,0 0 1,1 0-1,-1 0 1,0 0-1,-2 0 0,3 0-54,0-1-12,1 0 84,-1 1 1,1-1 0,0 0 0,0 0 0,0 1 0,-1-1 0,1 0 0,0 1 0,0-1 0,0 1-1,0-1 1,1 0 0,-1 1 17,0 0 0,-1-1 0,1 1 0,0-1 0,0 1 0,0-1 0,-1 1-1,1-1 1,0 1 0,-1-1 0,1 0 0,-1 1 0,1-1 0,0-1 0,-29 33 1040,23-28-1066,5-2-9,0-1 0,-1 1-1,1-1 1,-1 0 0,1 1 0,-1-1-1,1 0 1,-1 1 0,1-1 0,-1 0-1,1 0 1,-1 1 0,0-1 0,1 0-1,-1 0 1,1 0 0,-2 0 0,6-6 115,-2 5-30,-1-1 0,0 1 0,0 0 0,0-1 0,-1 1 0,1-1 0,0 1-1,0-1 1,0-2 0,-1 1 44,0 3-100,0 0-1,0-1 0,0 1 1,0 0-1,0 0 0,0 0 1,0-1-1,0 1 0,0 0 0,0 0 1,0 0-1,0-1 0,0 1 1,0 0-1,0 0 0,-1 0 1,1-1-1,0 1 0,0 0 1,0 0-1,0 0 0,0-1 1,0 1-1,0 0 0,-1 0 1,1 0-1,0 0 0,0 0 1,0-1-1,0 1 0,-1 0 0,1 0 1,0 0-1,0 0 0,0 0 1,0 0-1,-1 0 0,1 0 1,0 0-1,0 0 0,-1 0 1,1 0-1,0 0 0,0 0 1,0 0-1,-1 0 0,1 0 1,0 0-1,0 0 0,0 0 1,-1 0-1,1 0 0,0 0 0,0 0 1,0 0-1,0 0 0,-1 0 1,1 1-1,0-1 0,0 0 1,-1 0-1,0 3 1,-1-1 0,1 1 0,-1 0 0,1 0 0,0 0 0,0 0 0,0 0-1,0 0 1,0 6 0,1-8-185,5 4-2305,3 2-1535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2:35.618"/>
    </inkml:context>
    <inkml:brush xml:id="br0">
      <inkml:brushProperty name="width" value="0.05" units="cm"/>
      <inkml:brushProperty name="height" value="0.05" units="cm"/>
    </inkml:brush>
  </inkml:definitions>
  <inkml:trace contextRef="#ctx0" brushRef="#br0">14 12 7968,'-14'-12'3616,"23"12"-2912,-4 5-1056,-2-1 192,2-1-576,3 2 416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3:44.494"/>
    </inkml:context>
    <inkml:brush xml:id="br0">
      <inkml:brushProperty name="width" value="0.05" units="cm"/>
      <inkml:brushProperty name="height" value="0.05" units="cm"/>
    </inkml:brush>
  </inkml:definitions>
  <inkml:trace contextRef="#ctx0" brushRef="#br0">0 5 2912,'5'-5'10186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12.711"/>
    </inkml:context>
    <inkml:brush xml:id="br0">
      <inkml:brushProperty name="width" value="0.05" units="cm"/>
      <inkml:brushProperty name="height" value="0.05" units="cm"/>
      <inkml:brushProperty name="color" value="#004F8B"/>
    </inkml:brush>
  </inkml:definitions>
  <inkml:trace contextRef="#ctx0" brushRef="#br0">6 1280 4992,'-1'-2'429,"-3"-1"2763,5 3-2943,0-1 0,1 0-1,-1 0 1,0 0 0,0 0 0,1 0 0,-1 0-1,0 0 1,0 0 0,0 0 0,0 0 0,-1 0-1,1-1 1,0 1 0,0 0 0,-1-1 0,1-1 0,12-28 984,34-77 368,-17 41-1218,-17 33-258,2 1 0,1 1 1,2 1-1,1 0 0,34-42 1,-35 52-71,0 1 1,2 1-1,0 1 1,30-21-1,-48 37-61,0 1 1,1-1-1,-1 1 0,1 0 1,-1-1-1,1 1 0,-1 1 1,1-1-1,-1 0 0,1 0 1,0 1-1,0 0 0,-1 0 1,6 0-1,-7 0 3,0 0 1,-1 0-1,1 1 1,0-1-1,0 0 0,-1 1 1,1-1-1,0 0 1,-1 1-1,1-1 0,-1 1 1,1-1-1,-1 1 1,1 0-1,-1-1 1,1 1-1,-1-1 0,1 1 1,-1 0-1,1 0 1,-1 0-1,1 2 11,-1-1-1,1 1 1,-1-1-1,0 0 1,0 1 0,0-1-1,0 1 1,0-1-1,0 0 1,-1 4-1,-46 180 443,10-48-281,16-49 471,21-89-631,-1 0 0,1 0 0,0 0 0,0 0 1,0 0-1,0 1 0,0-1 0,0 0 0,0 0 0,0 0 0,0 0 0,0 0 0,0 0 0,0 0 0,0 1 1,0-1-1,0 0 0,0 0 0,0 0 0,0 0 0,0 0 0,0 0 0,0 0 0,0 1 0,0-1 0,0 0 0,0 0 1,0 0-1,0 0 0,1 0 0,-1 0 0,0 0 0,0 0 0,0 0 0,0 1 0,0-1 0,0 0 0,0 0 1,0 0-1,0 0 0,0 0 0,1 0 0,-1 0 0,0 0 0,0 0 0,0 0 0,7-4 288,13-16 35,12-18-102,159-172 79,-172 191-324,69-63-354,-84 78 335,0 1-1,0 0 1,0 0 0,0 0 0,0 0-1,1 1 1,-1-1 0,1 1 0,0 0 0,-1 0-1,8-1 1,-11 3 31,0 0 1,-1 0-1,1 0 0,0 0 0,-1 0 1,1 0-1,-1 0 0,1 0 0,0 1 1,-1-1-1,1 0 0,-1 0 0,1 1 1,0-1-1,-1 0 0,1 1 1,-1-1-1,1 0 0,-1 1 0,1-1 1,-1 1-1,0-1 0,1 1 0,-1-1 1,0 1-1,1-1 0,-1 1 0,0-1 1,1 1-1,-1-1 0,0 1 0,0 0 1,0-1-1,1 2 0,3 27-14,-3-18 50,9 94-4,4 27 1,-13-124 33,1 1 1,1-1-1,5 13 1,-7-18-21,0 0 1,1 0-1,0-1 1,-1 1-1,1-1 1,0 1 0,0-1-1,0 0 1,0 0-1,1 0 1,-1 0 0,0 0-1,4 2 1,-4-4-26,-1 1-1,1-1 1,0 0 0,0 0 0,-1 1 0,1-1 0,0-1-1,-1 1 1,1 0 0,0 0 0,-1 0 0,1-1-1,0 1 1,-1-1 0,1 0 0,-1 1 0,1-1 0,-1 0-1,1 0 1,-1 0 0,1 0 0,-1 0 0,2-1 0,4-4 20,-1-1 0,1 1 1,5-8-1,2-5 55,-1-1 1,22-40-1,-27 44-58,2-8 46,0 0 0,-2-1 1,6-26-1,-12 43-72,0 0 1,-1 0-1,0 0 1,-1 0-1,1 0 1,-2-11-1,1 17-29,-1 0 0,1 0 0,0 1 0,0-1 0,-1 0 0,1 0 0,-1 1 0,1-1 0,-1 1 0,0-1 0,0 0 0,0 1 0,0-1 0,0 1 0,0 0 0,0-1 0,0 1 0,0 0 0,-1 0 0,1-1 0,-1 1 0,1 0 0,-1 0 0,1 1 0,-1-1 0,1 0 0,-1 0 0,0 1 0,1-1 0,-1 1 0,0 0-1,0-1 1,1 1 0,-3 0 0,1 0-3,0 1-1,1-1 1,-1 1-1,0 0 1,1 0-1,-1 0 0,1 0 1,-1 0-1,1 0 1,-1 1-1,1-1 1,0 1-1,0 0 1,-1 0-1,-1 2 0,-1 2 4,0-1-1,0 1 1,0 1-1,-4 8 0,0 4 27,1 0-1,1 1 0,0 0 1,2 0-1,0 0 0,-4 41 1,8-44-2,0 0 0,2 0 1,1 18-1,-1-27 19,0 1 0,1-1 1,0 0-1,1 1 0,-1-1 0,2 0 0,7 14 0,-8-18-1,-1-1 0,1 0 0,0 0 0,0 0-1,1 0 1,-1-1 0,1 1 0,-1-1 0,1 0-1,0 0 1,0 0 0,0 0 0,0-1 0,0 1-1,0-1 1,0 0 0,0-1 0,8 1 0,5 0 42,0 0 1,0-2-1,21-3 0,-12 0-10,-1-1-1,1-2 1,-1 0-1,0-2 1,-1 0-1,0-2 1,-1 0-1,38-26 1,-20 7-35,0-2 1,-2-1 0,53-60-1,-69 69 132,-12 14-124,0-1 1,-1-1-1,-1 0 0,0 0 1,9-17-1,-16 26-17,-2 2-13,0 1-1,1-1 0,-1 1 1,1-1-1,-1 1 1,0-1-1,0 0 0,1 1 1,-1-1-1,0 1 1,0-1-1,0 0 0,0 1 1,0-1-1,0 0 0,0 1 1,0-1-1,0 0 1,0 1-1,0-1 0,0 0 1,0 1-1,-1-1 1,1 0-1,0 0-1,-1 1-1,1 0 1,0 0-1,-1 0 1,1 0-1,0 0 1,0 0-1,-1 0 1,1 0 0,0 0-1,-1 0 1,1 0-1,0 0 1,0 0-1,-1 0 1,1 0-1,0 0 1,0 0 0,-1 0-1,1 1 1,0-1-1,-1 0 1,1 0-1,0 0 1,0 0-1,0 1 1,-1-1 0,1 0-1,0 0 1,0 0-1,-1 1 1,-8 7-42,8-7 33,-13 14-27,2 0 1,0 1-1,1 0 0,0 0 0,-10 23 0,2-1 1,-18 51-1,29-65 83,1 0-1,1 1 1,-5 39-1,11-60 4,0 0 0,0 0 0,0-1 0,0 1 0,0 0 0,1-1 0,2 8 0,-3-10-29,0 0-1,1 0 0,-1-1 1,0 1-1,1 0 0,-1 0 1,1-1-1,-1 1 1,1 0-1,-1-1 0,1 1 1,0 0-1,-1-1 0,1 1 1,0-1-1,-1 1 1,1-1-1,0 1 0,0-1 1,-1 0-1,1 1 0,0-1 1,0 0-1,0 0 0,0 0 1,-1 1-1,1-1 1,0 0-1,0 0 0,0 0 1,0 0-1,0 0 0,-1-1 1,1 1-1,0 0 1,0 0-1,1-1 0,0 0 11,0 0 0,1 0-1,-1 0 1,0-1-1,0 1 1,0-1 0,0 1-1,0-1 1,0 0 0,-1 0-1,1 0 1,0 0 0,1-3-1,16-32 134,-13 23-101,16-37 35,21-68-1,-28 71-42,29-97-46,-42 137-24,-1 4 14,0 2-14,0-1 0,-1 0 0,1 0 0,-1 0 0,1 0 0,-1 0-1,0 0 1,0-5 0,0 8 15,0 0-1,0-1 1,0 1-1,0 0 0,0 0 1,0 0-1,0-1 1,0 1-1,-1 0 0,1 0 1,0 0-1,0 0 1,0-1-1,0 1 0,0 0 1,0 0-1,0 0 1,-1 0-1,1-1 1,0 1-1,0 0 0,0 0 1,0 0-1,0 0 1,-1 0-1,1 0 0,0 0 1,0 0-1,0-1 1,-1 1-1,1 0 0,0 0 1,0 0-1,0 0 1,-1 0-1,1 0 1,0 0-1,0 0 0,0 0 1,-1 0-1,1 0 1,0 0-1,0 0 0,0 1 1,0-1-1,-1 0 1,1 0-1,0 0 1,0 0-1,0 0 0,0 0 1,-1 0-1,1 0 1,0 1-1,0-1 0,0 0 1,-12 12-199,8-7 184,1 2 1,-1-1-1,1 0 0,1 0 1,-1 1-1,1 0 1,-2 9-1,0 6-8,-2 27-1,0 68 106,7-91-65,0 0 0,8 41-1,-8-63 27,0 0 0,0 0 0,0 0 0,0 0 0,1 0 0,-1-1 0,1 1 0,0 0 0,1-1-1,-1 0 1,5 6 0,-6-8-15,1 0-1,0 1 0,-1-1 0,1 0 1,0 0-1,0-1 0,0 1 0,0 0 1,0-1-1,0 1 0,0-1 0,0 1 1,0-1-1,0 0 0,0 0 0,0 0 1,0 0-1,0 0 0,0-1 0,0 1 1,0 0-1,0-1 0,0 0 1,-1 1-1,1-1 0,2-1 0,13-6 41,-1 0 0,-1-2 0,1 1-1,-2-2 1,18-15 0,63-69 85,-36 34-193,75-72 29,-132 130-20,1 1-1,-1-1 0,1 1 1,0 0-1,0 0 1,0 0-1,0 1 1,6-3-1,-8 3 27,0 1 1,0 0-1,0-1 1,1 1-1,-1 0 1,0 0-1,0 0 1,0 0-1,1 0 1,-1 1-1,0-1 1,0 0-1,0 0 1,0 1-1,0-1 1,0 1-1,1-1 1,-1 1-1,0-1 1,0 1-1,0 0 1,-1 0-1,1-1 1,0 1-1,0 0 1,0 0-1,0 0 1,-1 0-1,1 0 1,0 1-1,2 3-4,0 0 0,-1 0 0,0 0 0,0 0-1,0 1 1,-1-1 0,0 0 0,0 1 0,1 10 0,-2 5 36,-2 27 0,0-24 6,0 8-32,-1 41-6,3-64 33,1 0 0,0 0 1,0-1-1,1 1 1,0 0-1,4 7 0,-6-15-23,1 0 0,-1 0-1,1 0 1,-1 0 0,1 0 0,-1 0-1,1 0 1,0 0 0,-1 0 0,1-1-1,0 1 1,0 0 0,0 0 0,0-1-1,-1 1 1,1-1 0,0 1-1,0-1 1,0 1 0,0-1 0,0 1-1,0-1 1,0 0 0,0 0 0,1 0-1,-1 1 1,0-1 0,0 0 0,0 0-1,0-1 1,0 1 0,0 0-1,0 0 1,0 0 0,0-1 0,0 1-1,0 0 1,2-2 0,1 0 41,1 0 0,-1 0 0,1-1 0,-1 0 0,0 0 1,6-5-1,8-13 53,0 0 0,27-42 0,5-7-35,71-63-3,-9 10 22,-88 94-126,-1-1 0,24-43-1,-17 14 52,33-89 0,-53 121 7,53-177-68,-61 198 22,0-1 1,-1 0 0,0 0 0,0 0 0,-1 0-1,1 0 1,-2 0 0,1 0 0,-2-10 0,1 17 28,1 0 0,0-1 1,0 1-1,0 0 1,0 0-1,0 0 0,0 0 1,0-1-1,0 1 1,0 0-1,0 0 0,-1 0 1,1 0-1,0-1 1,0 1-1,0 0 1,0 0-1,0 0 0,-1 0 1,1 0-1,0-1 1,0 1-1,0 0 0,0 0 1,-1 0-1,1 0 1,0 0-1,0 0 0,0 0 1,-1 0-1,1 0 1,0 0-1,0 0 0,0 0 1,-1 0-1,1 0 1,0 0-1,0 0 0,0 0 1,-1 0-1,1 0 1,0 0-1,0 0 0,0 1 1,-1-1-1,1 0 1,0 0-1,0 0 1,0 0-1,-1 0 0,-7 8-8,8-8 15,-19 25-89,0 0 0,2 2 1,1 0-1,-18 40 0,18-35 90,-55 118-170,18-35 77,37-81 133,1 0 1,2 0-1,2 1 1,1 1 0,2 0-1,1 0 1,2 0-1,1 1 1,2 41 0,2-73-38,0 5-37,1 1 1,3 15-1,-4-24 49,1 1 0,-1-1 0,1 0-1,0 1 1,0-1 0,0 0 0,0 1 0,1-1 0,-1 0 0,0 0-1,1 0 1,0 0 0,-1 0 0,1 0 0,3 2 0,-4-3-2,0-1 0,0 1 1,0-1-1,1 1 0,-1-1 1,0 0-1,0 1 0,0-1 1,0 0-1,1 0 0,-1 1 1,0-1-1,0 0 1,0 0-1,1-1 0,-1 1 1,0 0-1,0 0 0,0 0 1,2-1-1,21-13 308,-22 13-295,23-19 65,-1-1-1,-1-1 0,34-39 1,11-13-26,-49 54-120,-11 12-15,-1 1 0,1-1 0,14-9 0,-22 17 63,0-1 0,1 1 1,-1 0-1,0 0 0,0 0 1,0 0-1,1-1 0,-1 1 1,0 0-1,0 0 0,1 0 1,-1 0-1,0 0 0,1 0 1,-1-1-1,0 1 0,0 0 1,1 0-1,-1 0 0,0 0 1,0 0-1,1 0 1,-1 0-1,0 0 0,1 0 1,-1 1-1,0-1 0,0 0 1,1 0-1,-1 0 0,0 0 1,0 0-1,1 0 0,-1 0 1,0 1-1,0-1 0,1 0 1,-1 0-1,0 0 0,0 1 1,0-1-1,1 0 0,-1 0 1,0 1-1,0-1 0,0 0 1,0 0-1,0 1 0,0-1 1,0 0-1,1 0 0,-1 1 1,0-1-1,0 0 1,0 1-1,0-1 0,0 0 1,-1 22-163,0-17 168,0 142-15,2-79 62,1-52 31,-2-15-72,0-1 0,0 0 0,0 0 0,0 0 0,0 0 1,0 0-1,0 0 0,0 0 0,0 0 0,0 1 0,0-1 0,0 0 1,1 0-1,-1 0 0,0 0 0,0 0 0,0 0 0,0 0 0,0 0 1,0 0-1,0 0 0,1 0 0,-1 0 0,0 0 0,0 0 1,0 1-1,0-1 0,0 0 0,0 0 0,1 0 0,-1 0 0,0 0 1,0-1-1,0 1 0,0 0 0,0 0 0,0 0 0,0 0 0,1 0 1,-1 0-1,0 0 0,0 0 0,0 0 0,0 0 0,0 0 1,0 0-1,0 0 0,0 0 0,1-1 0,14-22 553,-10 13-597,21-40 203,-17 32-138,0 0 0,19-26 0,-22 36-19,0 0-58,0-1-1,1 1 0,0 0 0,0 1 1,1 0-1,12-10 0,-20 17 43,1 0-1,0-1 1,-1 1 0,1-1-1,-1 1 1,1 0 0,0 0 0,-1-1-1,1 1 1,-1 0 0,1 0-1,0 0 1,-1 0 0,1 0 0,0 0-1,0 0 1,-1 0 0,1 0-1,0 0 1,0 0 0,0 1 0,0-1 0,-1 1 1,1 0-1,-1-1 0,1 1 0,-1 0 1,0-1-1,1 1 0,-1 0 0,0 0 1,1-1-1,-1 1 0,0 0 1,0 0-1,1-1 0,-1 1 0,0 0 1,0 0-1,0 0 0,0 0 0,0-1 1,-1 2-1,0 18-12,0-1 1,-6 24-1,-70 309-110,9-45 266,62-275-95,-20 86 12,20-95 2,-1-1 0,-2 0 0,-10 22 0,15-37-14,0 1 1,-1-1-1,1 0 0,-1 0 0,-1-1 0,-10 11 0,14-15-24,-1 0 0,1-1-1,0 1 1,0-1 0,-1 0-1,1 1 1,-1-1 0,1 0-1,-1-1 1,0 1 0,1 0 0,-1-1-1,0 1 1,1-1 0,-1 0-1,0 0 1,1 0 0,-1 0-1,0-1 1,0 1 0,-4-2-1,0-1 4,1 1-1,0-1 1,-1 0-1,1 0 1,1-1-1,-1 1 0,-7-7 1,-1-3 11,0-1 1,1 1-1,0-2 0,2 0 1,-1 0-1,-13-28 1,14 22-14,1-1-1,1 0 1,0 0 0,-7-40 0,14 56-34,1 0 0,0 0 0,1 0 0,0 0 0,-1 0 0,2 0 0,-1 0-1,1 0 1,0 0 0,0 0 0,1 1 0,2-8 0,-2 9 17,1-1 0,0 0 1,0 1-1,0-1 0,0 1 0,0 0 1,1 0-1,0 1 0,0-1 0,0 1 1,0 0-1,1 0 0,9-5 0,10-4 96,2 1 0,0 2-1,53-13 1,-35 13 368,77-4 1,-91 13-456,-22 0-6,0 0 0,1 0 1,-1-1-1,10-2 1,-8 2-847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38.040"/>
    </inkml:context>
    <inkml:brush xml:id="br0">
      <inkml:brushProperty name="width" value="0.05" units="cm"/>
      <inkml:brushProperty name="height" value="0.05" units="cm"/>
      <inkml:brushProperty name="color" value="#FF0066"/>
    </inkml:brush>
  </inkml:definitions>
  <inkml:trace contextRef="#ctx0" brushRef="#br0">261 5 1312,'5'-4'9112,"-5"7"-8144,0-2-824,-1 0-81,0-1 1,0 1-1,1-1 1,-1 1-1,0 0 1,0-1-1,1 1 1,-1 0 0,0 0-1,1 0 1,-1 0-1,0 1 1,-9 10 267,-6 3-72,1 0 1,0 1 0,0 0-1,2 1 1,-21 33-1,22-25-93,0 1-1,-13 42 0,-8 56-15,-4 13 404,31-111-430,1 1 0,1 0 0,0 32 0,5-51-39,0 0 0,1 0-1,0-1 1,0 1 0,0-1 0,1 1-1,5 8 1,-1 2 53,1-1 299,21 33 0,-8-15-186,-17-28-185,1 0-1,-1-1 1,1 1 0,0-1-1,0 0 1,11 8-1,-14-12 127,6-2-1333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45.046"/>
    </inkml:context>
    <inkml:brush xml:id="br0">
      <inkml:brushProperty name="width" value="0.05" units="cm"/>
      <inkml:brushProperty name="height" value="0.05" units="cm"/>
      <inkml:brushProperty name="color" value="#FF0066"/>
    </inkml:brush>
  </inkml:definitions>
  <inkml:trace contextRef="#ctx0" brushRef="#br0">1 968 1568,'5'-8'5915,"14"-5"-4852,-3 2-660,2-4-135,103-97 968,-100 90-1104,-1 0 0,-2-2 0,26-40 0,40-114 364,-43 88-336,18-50 123,-47 107-172,-6 20-121,-1 0-1,3-17 1,-5 21-53,-1 1-818,-6 14 257,-4 13 513,2-1 1,-1 1 0,-5 35-1,4-17 89,-91 423 800,94-432-378,-3 52 0,8-77-248,0-1-1,1 1 0,-1 0 0,0-1 0,1 1 1,0 0-1,0 2 0,-1-4-101,1-1-1,-1 1 1,0-1 0,1 1-1,-1 0 1,0-1 0,1 1 0,-1-1-1,1 1 1,-1-1 0,1 0-1,-1 1 1,1-1 0,-1 1-1,1-1 1,-1 0 0,1 1-1,0-1 1,-1 0 0,1 0 0,-1 1-1,1-1 1,0 0 0,-1 0-1,1 0 1,0 0 0,-1 0-1,1 0 1,0 0 0,-1 0 0,2 0-1,2-1 41,0 0 0,0-1-1,0 1 1,-1-1-1,1 1 1,-1-1 0,1-1-1,-1 1 1,0 0 0,1-1-1,4-4 1,2-5 55,17-21 0,-12 12 20,119-170 129,-103 143-220,138-198 163,-148 217-234,14-21-39,-2 0 1,51-110-1,-82 155-38,0-1-1,0 0 1,1-11-1,-2 11-107,-1-4-343,-1 10 508,1 0 0,0 0 0,0 0 1,0 0-1,0 0 0,-1 0 0,1-1 1,0 1-1,0 0 0,0 0 0,-1 0 1,1 0-1,0 0 0,0 0 0,-1 0 1,1 0-1,0 0 0,0 1 0,0-1 1,-1 0-1,1 0 0,0 0 0,0 0 1,0 0-1,0 0 0,-1 0 0,1 0 1,0 0-1,0 1 0,-17 14-665,13-10 622,-18 16-96,7-6 96,0 0 0,-18 25 0,-8 19 105,-39 73 0,32-36-22,5 2 0,-37 123 1,53-149 455,16-43 31,-10 35-1,20-59 441,3-8-346,6-12-130,-7 13-454,11-19 86,1 1 1,31-36-1,-32 42-73,9-12-212,1 0 1,2 2-1,50-41 0,-72 63 144,0 1 0,0 0 0,0 0 0,-1-1 0,1 1 0,0 1 0,0-1 0,0 0 0,0 0 0,1 1 0,-1-1 0,0 1 0,0 0 0,4 0 0,-5 0 20,0 0 1,0 1-1,0-1 1,0 1-1,0-1 1,0 1-1,0 0 0,0-1 1,0 1-1,0 0 1,0 0-1,0-1 1,0 1-1,-1 0 0,1 0 1,0 0-1,-1 0 1,1 0-1,0 0 1,-1 0-1,0 1 1,1-1-1,-1 0 0,1 0 1,-1 0-1,0 0 1,0 2-1,2 5 9,-2-1-1,1 1 0,-1-1 1,0 1-1,0-1 0,-1 1 1,-1 9-1,-17 51-101,14-55 150,0 1 1,1 1 0,1-1 0,1 1 0,-2 17 0,4-31-12,0 0 0,0-1 0,0 1-1,0 0 1,0-1 0,0 1 0,0 0-1,0-1 1,0 1 0,0 0 0,0-1 0,1 1-1,-1-1 1,0 1 0,0 0 0,1-1-1,-1 1 1,0-1 0,1 1 0,-1-1 0,1 1-1,-1-1 1,0 1 0,1-1 0,-1 1-1,1-1 1,0 1 0,-1-1 0,1 0 0,-1 1-1,1-1 1,0 0 0,-1 0 0,1 0-1,-1 1 1,1-1 0,0 0 0,-1 0 0,1 0-1,0 0 1,-1 0 0,1 0 0,0 0-1,-1 0 1,1 0 0,0 0 0,-1-1 0,1 1-1,0 0 1,-1 0 0,1-1 0,0 1-1,6-3 207,-1 0-1,1 0 0,10-8 0,-11 7-204,56-42 68,-30 21-99,-15 12-27,0-1-1,17-19 0,-34 32 0,1 1 0,-1-1 0,0 1 0,1-1 0,-1 1-1,1-1 1,-1 1 0,1 0 0,-1-1 0,1 1-1,-1 0 1,1-1 0,-1 1 0,1 0 0,-1 0 0,1-1-1,0 1 1,-1 0 0,1 0 0,1 0 0,-2 0 10,0 0 1,1 0-1,-1 1 1,0-1-1,1 0 0,-1 1 1,0-1-1,1 0 1,-1 1-1,0-1 1,0 0-1,1 1 1,-1-1-1,0 0 1,0 1-1,0-1 1,0 1-1,1-1 1,-1 0-1,0 1 0,0-1 1,0 1-1,0 33-302,0-25 309,0-2 12,1 0-1,-1-1 0,2 1 0,-1 0 0,1 0 0,0 0 0,3 7 0,-4-11 62,1-1 0,-1 0 0,0 0 0,1 0 0,-1 0 0,1 0 0,-1 0 0,1 0 0,0 0 0,3 2 0,-4-4-4,0 1 0,1 0 0,-1-1 0,1 1 0,-1-1 0,0 1 0,1-1 0,-1 0 0,1 1 1,-1-1-1,1 0 0,-1 0 0,1 0 0,-1 0 0,1 0 0,-1-1 0,1 1 0,2-1 0,2-1 21,-1-1 1,1 0-1,-1 0 0,0 0 0,0 0 0,0-1 0,0 0 0,-1 0 0,0 0 0,1 0 0,-1-1 0,-1 0 0,1 0 0,3-6 1,5-11-107,0-1 1,9-25 0,-8 15 94,-5 15-54,19-48-334,-21 58 106,-6 9 203,0-1 1,0 0-1,0 0 1,1 0 0,-1 0-1,0 0 1,0 1-1,0-1 1,1 0 0,-1 0-1,0 0 1,0 1-1,0-1 1,0 0-1,0 0 1,1 1 0,-1-1-1,0 0 1,0 0-1,0 1 1,0-1 0,0 0-1,0 0 1,0 1-1,0-1 1,0 0 0,0 0-1,0 1 1,0-1-1,0 0 1,0 0 0,0 1-1,-1-1 1,0 23-83,-1 0 1,-10 39-1,3-20 143,2-11 82,-2 0 0,-24 54 1,33-84-110,0 0-1,-1-1 1,1 1 0,0 0 0,-1 0 0,1 0-1,-1-1 1,1 1 0,-1 0 0,1-1 0,-1 1-1,0 0 1,1-1 0,-1 1 0,0-1 0,1 1-1,-1-1 1,0 1 0,-1-1 0,2 0-11,0 0 0,-1 0 0,1 0-1,0 0 1,-1 0 0,1-1 0,0 1 0,-1 0 0,1 0 0,0 0-1,-1-1 1,1 1 0,0 0 0,0-1 0,-1 1 0,1 0 0,0-1 0,0 1-1,-1 0 1,1-1 0,0 1 0,0 0 0,0-1 0,0 1 0,0 0 0,0-1-1,0 1 1,-1-1 0,1 1 0,0 0 0,0-1 0,0 1 0,1-1 0,-1 1-1,0 0 1,0-1 0,0 0 0,0 0-18,1-1 0,-1 0-1,1 1 1,0-1 0,-1 0-1,1 1 1,0-1 0,0 1 0,0-1-1,0 1 1,0-1 0,0 1 0,0 0-1,3-2 1,19-16-108,-13 15 63,-1-1-1,1 1 1,0 1-1,19-5 1,-8 2 73,21-5-968,-15 8-4169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45.446"/>
    </inkml:context>
    <inkml:brush xml:id="br0">
      <inkml:brushProperty name="width" value="0.05" units="cm"/>
      <inkml:brushProperty name="height" value="0.05" units="cm"/>
      <inkml:brushProperty name="color" value="#FF0066"/>
    </inkml:brush>
  </inkml:definitions>
  <inkml:trace contextRef="#ctx0" brushRef="#br0">9 20 5216,'-8'-12'2368,"8"9"-2048,0-2 192,0 10-352,8-2-544,-3 2-1824,-2-1 1216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45.822"/>
    </inkml:context>
    <inkml:brush xml:id="br0">
      <inkml:brushProperty name="width" value="0.05" units="cm"/>
      <inkml:brushProperty name="height" value="0.05" units="cm"/>
      <inkml:brushProperty name="color" value="#FF0066"/>
    </inkml:brush>
  </inkml:definitions>
  <inkml:trace contextRef="#ctx0" brushRef="#br0">17 182 4736,'-17'-28'2144,"34"16"-1856,1 4 672,9-1-576,28-10 768,8 7-672,18-8 352,-1 3-512,24-3 128,-1 4-288,14 4 64,-14 9-128,-4-2-416,-17 10 192,-6-2-5344,-14 9 3008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48.068"/>
    </inkml:context>
    <inkml:brush xml:id="br0">
      <inkml:brushProperty name="width" value="0.05" units="cm"/>
      <inkml:brushProperty name="height" value="0.05" units="cm"/>
      <inkml:brushProperty name="color" value="#FF0066"/>
    </inkml:brush>
  </inkml:definitions>
  <inkml:trace contextRef="#ctx0" brushRef="#br0">4 463 4224,'0'-1'82,"-1"1"0,1-1 0,0 1 0,-1 0-1,1-1 1,0 1 0,-1-1 0,1 1 0,0-1 0,0 1 0,0-1 0,-1 1 0,1-1 0,0 0 0,0 1 0,0-1 0,0 1-1,0-1 1,0 1 0,0-1 0,0 1 0,0-1 0,1 1 0,-1-1 0,0 0 0,0 1 0,0-1 0,0 1 0,1-1-1,10-20 1076,-6 14-270,9-17 636,30-36 0,-13 18-702,11-25-354,-8 11 20,29-47 73,-62 101-588,1 0-1,-1 0 0,1 1 0,0-1 1,0 0-1,0 0 0,0 1 0,0 0 1,3-3-1,-4 4 22,-1 0 0,1 0-1,-1-1 1,1 1 0,-1 0 0,1 0 0,-1 0-1,1 0 1,0 0 0,-1-1 0,1 1 0,-1 0-1,1 0 1,-1 0 0,1 1 0,0-1 0,-1 0-1,1 0 1,-1 0 0,1 0 0,-1 0 0,1 1-1,-1-1 1,1 0 0,-1 1 0,1-1 0,-1 0-1,1 1 1,-1-1 0,1 0 0,-1 1 0,0-1-1,1 1 1,-1-1 0,0 1 0,1-1 0,-1 1-1,0-1 1,0 1 0,0-1 0,1 1 0,-1-1-1,0 1 1,0-1 0,0 1 0,0-1 0,0 1-1,0 0 1,2 14 81,-1 0 0,-1 0 0,0 0 0,-1 0 0,0-1 0,-5 19 0,1 0 187,6-1 571,-1-32-801,0 0 1,1 0-1,-1 0 1,0 0-1,0 0 1,0 0-1,1 1 1,-1-1-1,0 0 1,0 0-1,0 0 1,1 0-1,-1 0 1,0 0-1,0 0 1,0-1-1,1 1 1,-1 0-1,0 0 1,0 0-1,0 0 1,0 0-1,1 0 1,-1 0-1,0 0 1,0 0 0,0 0-1,0-1 1,1 1-1,-1 0 1,0 0-1,0 0 1,0 0-1,0-1 1,0 1-1,0 0 1,0 0-1,1 0 1,-1-1-1,12-10 485,38-43-27,69-69-472,-110 113-73,0 1-131,18-15 1,-25 22 146,0 1 1,-1 0-1,1 0 1,0 0 0,-1 0-1,1 0 1,0 0-1,0 0 1,0 0 0,0 1-1,0-1 1,0 1-1,0-1 1,0 1-1,0 0 1,0 0 0,0 0-1,4 1 1,-5-1 27,0 1 1,0-1-1,0 1 1,1-1-1,-1 1 1,0 0-1,0 0 1,0 0-1,0 0 1,0-1-1,0 1 1,0 0-1,0 1 1,-1-1-1,1 0 1,0 0-1,-1 0 1,1 0-1,-1 1 1,1-1-1,-1 0 0,1 1 1,-1-1-1,0 0 1,0 0-1,0 1 1,1-1-1,-1 1 1,-1 1-1,1 4-3,-1 0 0,0 1-1,-1-1 1,-2 7 0,3-7 80,-5 15 27,1-7-101,1 0 0,1 0 0,1 0 0,-1 16 1,3-29 34,0-1 1,0 1 0,0-1-1,0 0 1,1 1 0,-1-1 0,0 1-1,1-1 1,-1 0 0,1 1 0,-1-1-1,1 0 1,0 0 0,-1 1 0,1-1-1,0 0 1,0 0 0,0 0 0,0 0-1,2 1 1,-1 0 12,0-1 0,1 0 1,-1 0-1,1 0 0,-1 0 0,1 0 0,0 0 1,-1-1-1,1 1 0,3-1 0,7 0 114,-1 0 0,1-1 1,20-4-1,-26 4-89,10-3 0,1 0 0,-1-1 0,0-1 0,0 0 0,0-2 0,-1 0 0,-1 0 0,1-1 0,-1-1 0,-1-1 0,25-23 0,-28 23-109,20-20 56,-29 28-4,1 1 0,-1-1-1,0 0 1,0 0 0,0 0-1,-1-1 1,1 1 0,1-6-1,-3 9-14,0 0 0,0 1-1,0-1 1,0 0 0,-1 0-1,1 0 1,0 0-1,0 0 1,0 0 0,0 0-1,0 0 1,0 0-1,0 0 1,0 0 0,0 0-1,0 0 1,0 0 0,0 0-1,0 0 1,-1-1-1,1 1 1,0 0 0,0 0-1,0 0 1,0 0 0,0 0-1,0 0 1,0 0-1,0 0 1,0 0 0,0 0-1,0 0 1,0 0 0,0 0-1,0 0 1,0 0-1,0 0 1,0 0 0,0 0-1,0-1 1,0 1-1,0 0 1,0 0 0,0 0-1,0 0 1,0 0 0,0 0-1,0 0 1,0 0-1,0 0 1,0 0 0,0 0-1,0 0 1,0 0 0,0-1-1,0 1 1,0 0-1,0 0 1,0 0 0,0 0-1,0 0 1,0 0-1,0 0 1,0 0 0,0 0-1,0 0 1,0 0 0,-7 6-217,-13 20 214,12-16-69,-15 16 69,0 0 1,-44 37-1,60-57 14,0 0 0,0 0 0,0 1 0,-5 8 0,11-13 15,-1-1 0,1 1 1,0 0-1,0 0 0,0 0 0,0-1 1,0 1-1,1 0 0,-1 0 1,0 0-1,1 1 0,-1-1 0,1 0 1,0 0-1,0 0 0,0 0 1,0 0-1,0 0 0,0 0 0,1 0 1,-1 1-1,1-1 0,0 2 0,0-2 25,0-1-1,0 0 0,0 0 0,0 0 0,0-1 0,0 1 0,0 0 0,0 0 0,0 0 0,0-1 1,0 1-1,0-1 0,1 1 0,-1-1 0,0 1 0,0-1 0,1 0 0,-1 1 0,0-1 1,1 0-1,-1 0 0,0 0 0,1 0 0,-1 0 0,0 0 0,0-1 0,2 1 0,4-1 108,0-1-1,-1 0 0,13-4 0,-12 2-97,0 0 0,1-1 0,-1 1-1,-1-1 1,1-1 0,-1 1 0,0-1-1,0 0 1,5-7 0,-4 4-47,-1-1 0,1 1 1,-2-1-1,1 0 0,-2 0 1,5-13-1,-6 12-75,-3 9 51,0 1 1,1-1 0,-1 1-1,1 0 1,-1-1 0,1 1-1,-1-1 1,1 1 0,-1 0-1,2-2 1,-2 28-766,0-20 767,-3 8-21,1 1 0,1-1 0,0 1 0,1 0 0,2 19 0,0-17 272,-3-14-188,1-1 0,0 1-1,0-1 1,1 1 0,-1-1 0,0 1 0,1-1 0,0 4 0,-1-5-18,1 1 0,-1-1 1,1 1-1,-1-1 1,1 0-1,-1 1 1,1-1-1,-1 0 1,1 0-1,-1 1 1,1-1-1,-1 0 0,1 0 1,-1 0-1,1 1 1,0-1-1,-1 0 1,1 0-1,-1 0 1,1 0-1,-1 0 1,1 0-1,0 0 0,-1-1 1,1 1-1,-1 0 1,1 0-1,0-1 1,4 0 62,0-1 1,0-1-1,0 1 0,0-1 1,0 1-1,-1-2 1,1 1-1,3-4 0,7-5-71,14-8-58,-1-1 32,1 2-1,33-16 0,-57 32-8,-1 1-18,1 0 1,-1 0 0,1 0 0,-1 0 0,9-1 0,-12 3 28,-1 0 0,1 0 0,0 0 0,0 0 0,-1 0 0,1 0 0,0 0 1,-1 1-1,1-1 0,0 0 0,0 0 0,-1 1 0,1-1 0,0 0 0,-1 1 1,1-1-1,0 0 0,-1 1 0,1-1 0,-1 1 0,1-1 0,-1 1 0,1 0 1,-1-1-1,1 1 0,-1-1 0,0 1 0,1 0 0,-1-1 0,0 1 0,1 0 1,-1 0-1,0-1 0,0 1 0,0 0 0,0-1 0,0 1 0,0 0 0,0 0 1,0-1-1,0 1 0,0 0 0,0 1 0,-1 4 41,-1 1-1,1-1 1,-1 1-1,0-1 1,-1 0-1,0 0 1,1 0 0,-2 0-1,1-1 1,-7 9-1,-1 3 159,15-20 35,1-1-1,0 0 1,0 1 0,6-3-1,17-11-161,-12 6-144,1 0-1,0 1 1,0 1 0,1 0-1,26-8 1,-42 17 59,-1-1 1,0 1-1,1-1 1,-1 1-1,0 0 1,1 0-1,-1 0 0,0-1 1,1 1-1,-1 0 1,1 1-1,-1-1 1,0 0-1,1 0 1,-1 0-1,0 1 1,1-1-1,-1 1 1,0-1-1,0 1 1,0 0-1,1-1 1,-1 1-1,0 0 1,0 0-1,0 0 1,0 0-1,0 0 0,0 0 1,0 0-1,0 0 1,-1 0-1,1 0 1,0 0-1,-1 1 1,1 0-1,1 4 30,0 1-1,-1-1 0,0 0 1,-1 1-1,1-1 0,-2 8 0,1-14-9,0 1 72,5-2 27,-1-1 0,0 0 1,1 0-1,-1-1 1,0 0-1,-1 1 0,5-5 1,-3 3-58,7-6-85,-9 7 14,0 1-1,0-1 1,1 0-1,-1 1 1,0 0-1,1 0 1,-1 0-1,1 0 1,0 0-1,0 1 1,4-2-1,-8 3 14,1 1-1,-1-1 1,0 0-1,1 0 0,-1 0 1,1 0-1,-1 1 1,1-1-1,-1 0 0,0 0 1,1 1-1,-1-1 1,0 0-1,1 1 0,-1-1 1,0 1-1,1-1 1,-1 0-1,0 1 0,0-1 1,1 1-1,-1-1 1,0 0-1,0 1 0,0-1 1,0 1-1,1 0 1,2 19-212,0-6 212,0-5-18,0 0 0,1 0-1,0-1 1,7 11 0,-9-17 57,-1 0 0,0 0 0,1 0 0,-1-1-1,1 1 1,-1-1 0,1 1 0,0-1 0,0 0 0,0 1 0,0-1-1,0 0 1,0 0 0,0 0 0,0-1 0,0 1 0,0 0-1,0-1 1,0 0 0,1 1 0,-1-1 0,0 0 0,0 0 0,3 0-1,0-1 13,0-1-1,0 1 1,-1-1-1,1 0 0,0 0 1,-1-1-1,1 1 1,-1-1-1,0 0 0,0 0 1,0 0-1,0-1 1,-1 1-1,5-7 0,1-1 17,-1 1-1,0-2 0,-1 1 0,7-17 0,-12 23-76,0 0 0,-1 0 0,3-11 0,-4 14 5,1 1 0,-1-1 0,0 0 0,0 0-1,0 0 1,0 0 0,0 0 0,-1 0 0,1 0 0,0 0 0,-1 0 0,1 0 0,-1 0 0,-1-2 0,1 3 7,1 1 0,-1-1 0,1 1 0,-1 0 0,1-1 0,-1 1 0,1 0 0,-1 0 0,1-1 0,-1 1 0,1 0 0,-1 0 0,1 0 0,-1 0 0,0 0 0,1 0 0,-1-1 1,1 1-1,-1 1 0,0-1 0,1 0 0,-1 0 0,1 0 0,-1 0 0,0 0 0,1 0 0,-1 1 0,1-1 0,-1 0 0,1 0 0,-1 1 0,1-1 0,-1 1 0,1-1 0,-1 0 0,1 1 0,0-1 0,-1 1 0,1-1 0,-1 1 0,-17 21-253,10-6 184,0-1 0,-12 34 0,19-46 97,0 0 1,1 1 0,-1-1-1,1 1 1,0-1 0,0 1-1,0 0 1,0-1 0,1 1-1,-1-1 1,1 1 0,0-1-1,0 0 1,0 1 0,1-1-1,-1 0 1,1 0 0,0 0-1,-1 0 1,1 0 0,1 0-1,-1 0 1,0-1 0,1 1-1,-1-1 1,1 1 0,0-1-1,0 0 1,0 0 0,0 0-1,6 2 1,3-1 102,0-1-1,0 0 1,0-1 0,0 0-1,0-1 1,15-1 0,74-14 221,-23-4-2387,-67 16 1372,30-7-1012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49.564"/>
    </inkml:context>
    <inkml:brush xml:id="br0">
      <inkml:brushProperty name="width" value="0.05" units="cm"/>
      <inkml:brushProperty name="height" value="0.05" units="cm"/>
      <inkml:brushProperty name="color" value="#FF0066"/>
    </inkml:brush>
  </inkml:definitions>
  <inkml:trace contextRef="#ctx0" brushRef="#br0">0 263 3072,'0'0'2405,"14"3"1104,-7-4-2932,1-1-1,-1 0 0,0 0 0,0 0 0,0-1 0,0 0 0,0-1 1,12-8-1,-5 4-124,39-24 108,51-39 0,-78 49-1648,-28 28 1072,0 0 0,0 0 0,1 0 0,0 0 0,0 1 0,0-1 0,1 0 0,0 1 1,0-1-1,1 0 0,1 12 0,-1-16 96,0 1 0,-1 0 0,1-1 0,0 0 0,0 1 0,1-1 0,-1 0 0,0 1-1,1-1 1,-1 0 0,1 0 0,0 0 0,0 0 0,0 0 0,0-1 0,0 1 0,0-1 0,0 1 0,1-1 0,-1 0 0,0 0 0,1 1 0,-1-2 0,1 1 0,-1 0 0,1-1 0,-1 1 0,1-1 0,0 1 0,4-1-1,1-1 85,1 1-1,-1-1 1,0 0-1,0-1 1,0 0-1,0 0 1,0-1-1,-1 1 0,1-2 1,-1 1-1,1-1 1,-1 0-1,9-8 1,-6 3-151,1 0 1,-1-1 0,-1-1-1,0 0 1,0 0 0,13-25-1,-10 15-23,-2 3-115,22-30-1,-32 47 101,1 0 0,0 0 0,-1 1 0,1-1 0,0 0 0,0 0 0,-1 1 0,1-1 0,0 0 1,0 1-1,0-1 0,0 1 0,0-1 0,0 1 0,0 0 0,0-1 0,2 1 0,-2 0 14,-1 0-1,1 0 1,0 0 0,-1 1-1,1-1 1,-1 0 0,1 1 0,-1-1-1,1 0 1,-1 1 0,0-1-1,1 1 1,-1-1 0,1 1-1,-1-1 1,0 1 0,1-1 0,-1 1-1,0-1 1,0 1 0,1-1-1,-1 1 1,0-1 0,0 1 0,0 0-1,0-1 1,0 1 0,0-1-1,0 1 1,0 0 0,0 0-1,2 16-16,0-1 0,-2 1 0,0 0 0,0-1 0,-2 1 0,0 0 0,-1-1 0,-1 0 0,0 0 0,-1 0 0,-10 21 0,12-31 33,-2 6 175,-1-1 1,0 0-1,-10 12 0,16-23-166,0 1 0,0-1 1,-1 0-1,1 0 0,0 0 0,0 1 1,0-1-1,-1 0 0,1 0 0,0 0 1,-1 0-1,1 0 0,0 0 0,0 0 1,-1 1-1,1-1 0,0 0 0,0 0 1,-1 0-1,1 0 0,0 0 1,-1 0-1,1 0 0,0 0 0,-1-1 1,1 1-1,0 0 0,0 0 0,-1 0 1,1 0-1,0 0 0,0 0 0,-1-1 1,1 1-1,0 0 0,0 0 0,-1 0 1,1 0-1,0-1 0,0 1 0,0 0 1,0 0-1,-1-1 0,1 1 1,0 0-1,0 0 0,0-1 0,0 1 1,-1-1 4,1 0 1,-1 0-1,1 1 1,0-1-1,-1 0 1,1 0-1,0 0 1,0 1 0,0-1-1,0 0 1,-1 0-1,1 0 1,0 0-1,0 0 1,1 0-1,-1 1 1,0-3-1,2 0-21,-1 0 0,1 1 0,0-1 0,0 0 0,1 1 0,-1-1 0,0 1 0,1 0 0,0 0 0,-1 0 0,1 0 0,0 0 0,0 0 0,0 1 0,0-1 0,0 1 0,7-2 0,4 0-50,1-1-1,25-1 1,-32 4 21,40 2-3328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49.937"/>
    </inkml:context>
    <inkml:brush xml:id="br0">
      <inkml:brushProperty name="width" value="0.05" units="cm"/>
      <inkml:brushProperty name="height" value="0.05" units="cm"/>
      <inkml:brushProperty name="color" value="#FF0066"/>
    </inkml:brush>
  </inkml:definitions>
  <inkml:trace contextRef="#ctx0" brushRef="#br0">51 135 4576,'-29'-43'2048,"11"19"-1760,15 11 192,3 6-320,0-9-352,8 4 96,5-1-1056,11 6 672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1.759"/>
    </inkml:context>
    <inkml:brush xml:id="br0">
      <inkml:brushProperty name="width" value="0.05" units="cm"/>
      <inkml:brushProperty name="height" value="0.05" units="cm"/>
      <inkml:brushProperty name="color" value="#FF0066"/>
    </inkml:brush>
  </inkml:definitions>
  <inkml:trace contextRef="#ctx0" brushRef="#br0">3 710 2816,'-2'-5'11223,"6"2"-9162,0-1-3671,27-33 2826,14-16-794,-2-9 16,-6 7-180,67-75 0,-102 128-268,0 0 1,0 0-1,0 0 0,1 0 0,-1 1 1,1-1-1,4-2 0,-6 4 8,-1 0-1,1 0 0,-1 0 1,1-1-1,0 1 0,-1 0 1,1 0-1,0 0 0,-1 0 1,1 0-1,-1 0 0,1 0 1,0 0-1,-1 0 0,1 1 1,0-1-1,-1 0 1,1 0-1,-1 0 0,1 1 1,-1-1-1,1 0 0,0 1 1,-1-1-1,1 0 0,-1 1 1,0-1-1,1 1 0,-1-1 1,1 1-1,-1-1 0,0 1 1,1-1-1,-1 1 0,0-1 1,1 1-1,-1 0 0,0-1 1,0 1-1,1 0 0,-1 3 6,1-1-1,0 1 1,-1 0-1,0-1 0,1 1 1,-1-1-1,-1 1 0,1-1 1,-1 1-1,-1 6 0,-15 37 82,6-17-12,-26 90 386,37-120-442,0 1-1,0-1 1,0 0-1,0 0 0,0 0 1,0 0-1,0 0 0,0 0 1,0 1-1,0-1 1,0 0-1,0 0 0,0 0 1,0 0-1,0 0 0,0 0 1,0 1-1,0-1 1,0 0-1,0 0 0,0 0 1,1 0-1,-1 0 0,0 0 1,0 0-1,0 0 0,0 0 1,0 1-1,0-1 1,0 0-1,1 0 0,-1 0 1,0 0-1,0 0 0,0 0 1,0 0-1,0 0 1,0 0-1,1 0 0,-1 0 1,0 0-1,0 0 0,0 0 1,0 0-1,0 0 1,0 0-1,1 0 0,-1 0 1,0 0-1,0 0 0,0 0 1,0 0-1,0-1 0,0 1 1,0 0-1,1 0 1,14-6 403,21-13-157,235-150-156,-265 166-137,0-1-1,0 1 0,0 1 1,1-1-1,8-1 0,-14 3 23,0 1 1,0 0-1,1 0 0,-1-1 0,0 1 0,1 0 0,-1 0 1,0 0-1,1 1 0,-1-1 0,0 0 0,1 0 0,-1 1 1,0-1-1,0 1 0,1-1 0,-1 1 0,0-1 0,0 1 1,0 0-1,0 0 0,0 0 0,0-1 0,0 1 0,0 0 0,0 0 1,0 0-1,-1 0 0,1 1 0,0-1 0,0 0 0,-1 0 1,1 2-1,1 2 17,-1-1 0,-1 1-1,1 0 1,0-1 0,-1 1 0,0 0 0,0 0 0,-2 6 0,-7 40 6,2-28-85,5-17 114,0 1 0,0 0 0,0 0-1,1 0 1,0 0 0,0 0 0,1 0 0,0 0 0,1 8-1,-1-15-12,0 1 0,0 0-1,0 0 1,1 0-1,-1 0 1,0-1 0,1 1-1,-1 0 1,1 0 0,-1-1-1,0 1 1,1 0-1,0 0 1,-1-1 0,1 1-1,-1-1 1,1 1-1,0-1 1,-1 1 0,1-1-1,0 1 1,0-1 0,1 1-1,-1 0-2,1-1 0,0 0 1,-1 0-1,1 0 0,-1 0 0,1 0 0,0 0 0,-1 0 0,1-1 0,-1 1 1,4-1-1,2-2 56,0-1 1,0 1-1,13-10 1,-1 0-81,0-1-1,-1-1 1,-1-1 0,0-1-1,14-19 1,-28 35-159,-2 6 19,-1 6 30,-15 49-62,10-42 121,1-1-1,0 1 1,-2 36-1,6-53 69,0 0-1,-1 0 1,1 0-1,1 0 0,-1 1 1,0-1-1,0 0 1,0 0-1,1 0 0,-1 0 1,0 0-1,1 0 1,-1 0-1,1 0 0,-1 0 1,1 0-1,0 0 1,-1 0-1,1 0 0,0 0 1,0 0-1,-1-1 1,1 1-1,0 0 0,0-1 1,0 1-1,2 1 1,-2-2 13,0 0 1,0 0-1,0 0 1,1 0-1,-1-1 1,0 1-1,0 0 1,0 0-1,0-1 1,0 1-1,0-1 1,0 1-1,0-1 1,0 1-1,0-1 1,0 1-1,0-1 1,0 0-1,0 0 1,0 1-1,-1-1 1,1 0-1,0 0 1,-1 0-1,1 0 1,0 0-1,-1 0 1,1-2-1,3-4-27,0-1 0,-1 0 0,1 0 0,-2 0 0,0-1 0,0 1 0,0-1 0,-1 1 0,0-1 0,-1 1 0,0-1 0,0 1 0,-1-1-1,0 0 1,0 1 0,-5-16 0,4 13-108,-4-11-184,6 22 277,0 0-1,0-1 1,0 1-1,-1 0 1,1-1-1,0 1 1,0 0-1,0 0 1,-1-1-1,1 1 1,0 0-1,0 0 1,-1-1-1,1 1 1,0 0-1,0 0 1,-1 0-1,1-1 1,0 1-1,-1 0 1,1 0-1,0 0 1,-1 0-1,1 0 1,0 0-1,-1 0 1,1 0-1,-1 0 1,1 0-1,0 0 1,-1 0-1,1 0 1,0 0-1,-1 0 1,1 0-1,0 0 1,-1 0-1,1 0 1,0 1-1,-1-1 1,1 0-1,0 0 1,0 0-1,-1 1 1,1-1 0,0 0-1,0 0 1,-1 1-1,0 0 4,1-1-1,-1 1 1,1-1 0,-1 1-1,1 0 1,-1 0 0,1-1-1,-1 1 1,1 0 0,0-1-1,-1 1 1,1 0-1,0 0 1,0 0 0,0-1-1,0 1 1,-1 0 0,1 0-1,0 0 1,0 0 0,0-1-1,1 1 1,-1 0 0,0 0-1,0 0 1,0 0 0,1-1-1,-1 1 1,0 0 0,1 0-1,-1-1 1,1 1 0,-1 0-1,0-1 1,1 1-1,0 0 1,-1-1 0,1 1-1,1 2 15,0-1 0,0 0 0,1 0 0,-1-1 0,0 1 0,1 0 0,-1-1 0,0 1 0,1-1 0,5 2 0,-4-2 10,1 0-1,-1-1 1,1 1-1,-1-1 1,1 0-1,-1 0 1,1-1 0,-1 0-1,9-1 1,1-3 102,22-9 0,-28 10-99,20-9 96,-1-1 0,-1-1 0,0-2-1,35-29 1,-15 6 45,49-56-1,-52 45-209,41-63 0,-63 84 144,20-41 0,-41 71-101,0 0 1,0 0-1,1 0 1,-1 0-1,0 0 0,0 0 1,0 0-1,0-1 1,0 1-1,0 0 0,0 0 1,1 0-1,-1 0 1,0 0-1,0-1 0,0 1 1,0 0-1,0 0 1,0 0-1,0 0 0,0-1 1,0 1-1,0 0 1,0 0-1,0 0 0,0 0 1,0-1-1,0 1 1,0 0-1,0 0 0,0 0 1,0 0-1,0-1 1,0 1-1,0 0 0,0 0 1,-1 0-1,1 0 1,0 0-1,0-1 1,0 1-1,0 0 0,0 0 1,0 0-1,0 0 1,-1 0-1,1 0 0,0 0 1,0 0-1,0-1 1,-7 6-130,-4 9 94,2 1 1,0 0-1,0 0 1,1 1-1,1 0 1,-7 26-1,-21 107 108,27-106 8,-30 174-140,37-205 135,0 0 1,0 0-1,2 14 1,0 3-577,-1-27-876,0-12-3933,0 10 5364,0-8-1575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2.163"/>
    </inkml:context>
    <inkml:brush xml:id="br0">
      <inkml:brushProperty name="width" value="0.05" units="cm"/>
      <inkml:brushProperty name="height" value="0.05" units="cm"/>
      <inkml:brushProperty name="color" value="#FF0066"/>
    </inkml:brush>
  </inkml:definitions>
  <inkml:trace contextRef="#ctx0" brushRef="#br0">19 153 6400,'-18'-17'2880,"21"9"-2496,2 5 1408,8-2-1056,14-7 1408,9 1-1248,14-6 351,0 10-735,8-6-224,-5 6-192,2-6 0,-2 6-64,6-6-32,0 5 32,13 1-3647,-9 2 1983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4.855"/>
    </inkml:context>
    <inkml:brush xml:id="br0">
      <inkml:brushProperty name="width" value="0.05" units="cm"/>
      <inkml:brushProperty name="height" value="0.05" units="cm"/>
      <inkml:brushProperty name="color" value="#FF0066"/>
    </inkml:brush>
  </inkml:definitions>
  <inkml:trace contextRef="#ctx0" brushRef="#br0">1 761 3328,'4'-4'7799,"8"-5"-4784,31-26-2491,-25 18-112,2-1-21,18-21 1,1-7 5,43-66 0,33-51 169,-114 162-563,1-1 7,-1-1 1,1 1-1,0-1 1,0 1-1,0 0 1,0 0-1,1 0 1,-1 0-1,0 0 0,1 1 1,0-1-1,-1 1 1,1-1-1,3 0 1,-6 2-10,1 0-1,-1 0 1,1 0 0,-1 0-1,1 0 1,-1 0 0,1 0 0,-1 0-1,1 0 1,-1 0 0,1 1-1,-1-1 1,1 0 0,-1 0 0,0 1-1,1-1 1,-1 0 0,1 0 0,-1 1-1,0-1 1,1 0 0,-1 1-1,0-1 1,1 1 0,-1-1 0,0 0-1,1 1 1,-1-1 0,0 1-1,0-1 1,0 1 0,1-1 0,-1 1-1,0-1 1,0 2 0,3 20 42,-3-1 76,-2 1 0,-1-1-1,-7 29 1,-23 62 162,9-33 30,16-56-172,1-3 208,7-16 74,4-9 250,12-16-495,2 0 0,32-30 0,-35 36-133,168-151-224,-138 135 71,-41 29 78,0-1 0,0 1 1,0 0-1,1 1 0,-1-1 1,0 1-1,1 0 0,-1 0 1,6-1-1,-9 2 25,0 1 1,0-1-1,0 0 1,1 0-1,-1 0 1,0 1-1,0-1 0,0 1 1,0-1-1,0 1 1,0-1-1,0 1 0,0-1 1,0 1-1,0 0 1,0 0-1,-1-1 0,1 1 1,0 0-1,0 0 1,-1 0-1,1 0 0,-1 0 1,1 0-1,-1 0 1,1 0-1,-1 0 0,1 0 1,-1 0-1,0 2 1,2 1 3,-2 1 1,1 0 0,-1 0-1,1-1 1,-2 9-1,-2 8-19,-2 1-1,0-1 1,-1 0-1,-1 0 1,-13 25-1,8-17 52,-15 20 632,30-49-587,-1-1-1,0 1 1,0-1-1,0 0 1,0 0 0,0 0-1,0 0 1,0 0-1,3-3 1,90-77 53,-26 21-265,-66 58 104,-1 0 0,1 0 0,-1 1-1,1-1 1,-1 0 0,1 1-1,0 0 1,0 0 0,3-2 0,-4 3 17,-1 0 1,0 0-1,0 0 1,0 0-1,0 0 1,0 0-1,0 0 0,0 1 1,0-1-1,1 0 1,-1 1-1,0-1 1,0 0-1,0 1 1,0-1-1,0 1 1,-1 0-1,1-1 1,0 1-1,0 0 1,0-1-1,0 1 1,-1 0-1,1 0 1,0 0-1,-1 0 1,2 1-1,2 6-30,0 1 0,0-1-1,-1 1 1,0 0 0,1 9 0,2 3 15,-1 0 96,-3-14-28,-1 0 0,2 0 1,-1 1-1,6 11 0,-7-18-17,0 1-1,-1-1 0,1 0 0,0 0 1,0 0-1,0 0 0,0 0 0,0 0 1,0 0-1,0 0 0,0 0 0,0-1 1,1 1-1,-1 0 0,0-1 0,0 1 1,1-1-1,-1 1 0,0-1 0,1 0 1,-1 1-1,1-1 0,-1 0 0,0 0 1,1 0-1,-1 0 0,1 0 0,-1 0 1,0-1-1,3 0 0,4-1 20,0-1 0,0-1 0,-1 0 1,1 0-1,-1 0 0,0-1 0,-1 0 0,1 0 0,8-9 1,2-4 66,28-37 0,-35 41-64,0-1-1,-1 0 1,0-1 0,-1 1-1,-1-2 1,-1 1 0,6-23-1,-10 32-76,-2 1 0,1-1-1,-1 1 1,0-1 0,0 1 0,-1-7-1,0 11 16,1 1 0,0 0 0,-1-1-1,1 1 1,-1 0 0,1-1 0,-1 1 0,1 0-1,-1 0 1,0-1 0,0 1 0,0 0 0,1 0-1,-3-1 1,3 1 10,-1 1 0,0-1-1,0 1 1,0 0 0,0-1 0,0 1-1,0 0 1,0 0 0,1 0-1,-1 0 1,0 0 0,0 0 0,0 0-1,0 0 1,0 0 0,0 0 0,0 0-1,0 0 1,0 1 0,0-1-1,0 0 1,1 1 0,-3 0 0,-2 2-27,1 0 1,-1 0-1,1 0 0,0 0 1,0 1-1,0 0 1,0 0-1,0 0 1,1 1-1,0-1 1,0 1-1,-4 8 1,-1 2-59,2 1 1,-10 29 0,11-28 63,1 1 0,0 0 0,1 0-1,0 27 1,2-40 59,1 0 0,1 0 0,-1 1 0,1-1 0,0 0 0,0 0 0,0 0 0,1 0 0,0-1 0,0 1 0,0 0 0,0-1 0,1 1 0,0-1 0,0 0 0,0 0 0,0 0 0,0 0 0,1 0 0,5 4 0,-6-7 15,0 1 0,0 0-1,0-1 1,0 0 0,0 1 0,0-1 0,1-1 0,-1 1 0,0 0 0,1-1 0,-1 0 0,0 1-1,7-2 1,2 0 111,0-1-1,18-5 1,-26 6-141,13-4 18,0 1 0,-1-2 0,1 0 1,-1-1-1,27-16 0,-9 0-43,0 0 0,-1-2 1,-2-2-1,43-46 0,-67 66 33,18-21-9,-24 26-27,0 1 1,1-1-1,-1 1 0,1 0 1,-1 0-1,1 0 1,0 0-1,-1 0 1,1 0-1,0 0 1,0 0-1,0 1 1,3-1-1,-5 1 7,1 0 0,-1 0-1,1 0 1,-1 0 0,1 1 0,-1-1-1,0 0 1,1 0 0,-1 1-1,1-1 1,-1 0 0,0 1 0,1-1-1,-1 0 1,0 1 0,1-1-1,-1 0 1,0 1 0,0-1 0,1 1-1,-1-1 1,0 1 0,0-1-1,0 1 1,0-1 0,1 0 0,-1 1-1,0-1 1,0 1 0,0-1-1,0 1 1,0-1 0,0 2 0,-2 19-26,2-16 12,-5 29 57,-1-1 0,-1 0 0,-2 0 0,-17 39 0,20-54 41,6-18-55,-1 1-1,1 0 1,0-1-1,0 1 0,-1 0 1,1-1-1,0 1 0,0 0 1,0-1-1,0 1 1,0 0-1,0-1 0,0 1 1,0 0-1,0 0 1,0-1-1,0 2 0,1-2-5,-1 0 0,0 0 0,1 0 0,-1 0 0,0 0 1,1 0-1,-1 0 0,0 0 0,0 0 0,1 0 0,-1 0 0,0 0 0,1 0 0,-1 0 0,0 0 0,1 0 0,-1 0 0,0-1 0,0 1 0,1 0 0,-1 0 0,0 0 0,0 0 0,1-1 0,-1 1 0,21-21 318,32-61-168,4-6-254,-56 87 81,1-2-18,-1 1 0,1 0 1,0-1-1,0 1 0,0 0 0,0 0 0,0 1 1,0-1-1,0 0 0,5-2 0,-6 4 20,-1 0 0,0 0-1,1-1 1,-1 1 0,0 0-1,1 0 1,-1 0 0,1 0-1,-1 0 1,0 0 0,1 0-1,-1 0 1,1 0 0,-1 0 0,0 0-1,1 0 1,-1 0 0,0 1-1,1-1 1,-1 0 0,1 0-1,-1 0 1,0 0 0,1 1-1,-1-1 1,0 0 0,1 0-1,-1 1 1,0-1 0,0 0-1,1 1 1,-1-1 0,0 0-1,0 1 1,0-1 0,1 0-1,-1 1 1,0-1 0,3 16-95,-3-14 68,0 9-62,0 0 0,-2 13 0,1-12 102,0 0 0,2 18 0,-1-26 14,0-1 1,1 0-1,0 0 1,-1 0-1,1 1 0,0-1 1,1 0-1,-1 0 1,1-1-1,-1 1 1,1 0-1,0 0 1,4 4-1,-4-5-6,0-1 0,0 0 0,-1 1 0,1-1 0,0 0 1,0 0-1,1 0 0,-1 0 0,0 0 0,0-1 0,0 1 0,1-1 0,-1 1 0,0-1 0,0 0 1,1 0-1,2 0 0,3-1 53,0 0 0,-1-1 0,14-3 1,-2-3 4,-1 0 1,0-1 0,0-1-1,-1-1 1,0 0 0,-1-1-1,27-26 1,-17 12-55,-1-1 0,39-55 0,30-67-110,-78 122 66,3-6 81,-1-1-1,-1 0 1,13-42 0,-26 59-397,-4 17 336,0 0 1,0 0 0,0 0-1,0 0 1,0 0 0,0 0-1,0-1 1,0 1 0,0 0-1,0 0 1,-1 0 0,1 0-1,0 0 1,0 0 0,0 0-1,0 0 1,0 0 0,0 0-1,0-1 1,0 1 0,0 0-1,0 0 1,0 0 0,0 0-1,0 0 1,0 0 0,-1 0-1,1 0 1,0 0 0,0 0-1,0 0 1,0 0 0,0 0-1,0 0 1,0 0 0,0 0-1,0 0 1,-1 0 0,1 0-1,0 0 1,0 0 0,0 0-1,0 0 1,0 0 0,0 0-1,0 0 1,0 0 0,-1 0-1,1 0 1,0 0 0,0 0-1,0 0 1,0 0 0,0 0-1,0 0 1,0 0 0,0 1-1,0-1 1,0 0 0,0 0-1,-20 22-361,9-7 349,1 0 0,1 1 1,0 1-1,2-1 0,-9 26 0,-20 91 40,5 90 148,29-209-139,1 1-1,1 0 0,0-1 0,1 1 0,1 0 1,0-1-1,1 1 0,8 25 0,-10-39-214,-1 0-1,1 0 0,-1 0 1,1 0-1,0 0 1,-1-1-1,1 1 0,0 0 1,0 0-1,-1 0 0,1-1 1,0 1-1,0 0 1,0-1-1,1 2 0,-1-2 94,-1 0 1,0 0-1,0 0 0,0 0 0,0 0 0,1 0 0,-1 0 0,0 0 1,0 0-1,0 0 0,1 0 0,-1 0 0,0 0 0,0 0 0,0 0 1,1 0-1,-1 0 0,0 0 0,0 0 0,0-1 0,1 1 0,-1 0 1,0 0-1,0 0 0,0 0 0,0 0 0,0 0 0,1-1 0,-1 1 1,0 0-1,1-11-2656,-4 0 1340,0 0 0,0 1 0,-9-17 0,5 9 673,-53-111-503,39 93 3050,-32-44 0,23 36 394,28 40-1929,0 1 0,0-1 0,0 0 0,0 0 0,1 0 0,0 0 0,0 0 0,0 0 0,0-6 0,1 8-204,0 0 1,1 0 0,-1 0 0,1 0 0,0 0 0,-1 0 0,1 0-1,0 0 1,0 1 0,0-1 0,0 0 0,0 1 0,0-1-1,1 1 1,-1-1 0,1 1 0,-1-1 0,1 1 0,-1 0 0,1 0-1,0 0 1,-1 0 0,1 0 0,0 0 0,4-1 0,2-1 31,0 1 1,1 0 0,-1 0 0,13-1-1,7 0 12,0 2-1,39 3 1,-52-1-662,-1 1 1,1 1 0,-1 0 0,0 1-1,-1 0 1,21 10 0,-26-10 17,-1 0 0,1 1 0,-1 0-1,0 0 1,0 1 0,10 11 0,-13-12 505,1 1-1,-1-1 1,0 1-1,-1 0 1,0 0-1,1 0 1,-2 0-1,1 1 1,-1 0-1,0-1 1,0 1-1,-1 0 1,0 0-1,0 12 1,-3 20 1262,-2 0-1,-2-1 1,-12 45 0,5-25-940,11-47-114,-3 20 612,5-31-814,0 0 0,0 0 0,0 0 1,0 0-1,0 0 0,0 0 0,0 0 0,0 0 0,0 0 0,0 0 0,-1 1 0,1-1 0,0 0 1,0 0-1,0 0 0,0 0 0,0 0 0,0 0 0,0 0 0,0 0 0,0 0 0,0 0 0,0 1 1,0-1-1,0 0 0,1 0 0,-1 0 0,0 0 0,0 0 0,0 0 0,0 0 0,0 0 1,0 0-1,0 0 0,0 1 0,0-1 0,0 0 0,0 0 0,0 0 0,0 0 0,0 0 0,0 0 1,1 0-1,-1 0 0,0 0 0,0 0 0,0 0 0,0 0 0,0 0 0,0 0 0,0 0 0,0 0 1,0 0-1,0 0 0,1 0 0,-1 0 0,0 0 0,0 0 0,0 0 0,0 0 0,0 0 0,0 0 1,0 0-1,6-7-1840,3-14-1459,1-10 994,6-38 1,-3-32 1534,-7-102 4375,-6 190-3356,2-3-487,-2 16 229,0-1 0,0 1 0,1 0 1,-1 0-1,0-1 0,0 1 0,0 0 1,0-1-1,0 1 0,1 0 0,-1 0 1,0-1-1,0 1 0,1 0 0,-1 0 0,0 0 1,0-1-1,1 1 0,-1 0 0,0 0 1,1 0-1,-1 0 0,0 0 0,0 0 1,1-1-1,-1 1 0,0 0 0,1 0 1,-1 0-1,0 0 0,1 0 0,-1 0 1,0 0-1,1 0 0,-1 0 0,0 1 1,1-1-1,-1 0 0,0 0 0,0 0 1,1 0-1,-1 0 0,8 6-365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15.349"/>
    </inkml:context>
    <inkml:brush xml:id="br0">
      <inkml:brushProperty name="width" value="0.05" units="cm"/>
      <inkml:brushProperty name="height" value="0.05" units="cm"/>
      <inkml:brushProperty name="color" value="#004F8B"/>
    </inkml:brush>
  </inkml:definitions>
  <inkml:trace contextRef="#ctx0" brushRef="#br0">9 294 4736,'-9'-2'5093,"12"3"-4896,0 0 0,0 1 0,0-1 0,0 0 0,1 0-1,-1-1 1,0 1 0,0-1 0,1 0 0,-1 1 0,0-1 0,0-1 0,5 0 0,6-1 281,-1 0 0,15-6 1,11-5 55,-1-1 1,-1-3-1,0-1 0,60-41 1,-82 48-440,-1 0 0,-1-1 0,1-1 0,-2-1 0,22-28 0,-33 41-97,-1 0-1,1 0 0,0-1 0,0 1 0,0 0 0,-1-1 1,1 1-1,0 0 0,-1-1 0,0 1 0,1 0 0,-1-1 1,0 1-1,1-1 0,-1 1 0,0-1 0,0 1 0,0-1 0,0 1 1,-1-1-1,1 1 0,0-1 0,-1 1 0,1 0 0,-1-1 1,1 1-1,-1 0 0,0-1 0,1 1 0,-1 0 0,0 0 0,0-1 1,0 1-1,0 0 0,0 0 0,0 0 0,0 0 0,0 0 1,0 1-1,-1-1 0,1 0 0,0 0 0,-1 1 0,-1-1 0,0-1-11,-1 1-1,0 0 1,1 0-1,-1 0 0,0 1 1,1-1-1,-1 1 0,0 0 1,0 0-1,1 0 0,-1 1 1,-4 0-1,-5 2-94,-25 9-1,33-11 77,-5 3 22,0 1 0,0 0 0,1 0 0,0 1 1,0 0-1,0 1 0,1 0 0,0 0 0,0 0 0,0 1 1,1 1-1,1-1 0,-1 1 0,1 0 0,-5 12 0,5-10 53,1 0 0,1 1 0,-1 0-1,2 0 1,0 0 0,0 0-1,1 0 1,1 1 0,0-1 0,0 1-1,1-1 1,1 1 0,2 14-1,-1-21 50,-1 1-1,1 0 0,0-1 1,1 1-1,0-1 0,0 0 0,0 0 1,1 0-1,0 0 0,0 0 0,0-1 1,1 0-1,-1 0 0,1 0 1,0 0-1,1-1 0,-1 0 0,1 0 1,0-1-1,0 1 0,0-1 0,1 0 1,-1-1-1,1 0 0,-1 0 0,14 2 1,-12-3-11,0-1 1,0 0 0,1 0-1,-1-1 1,0 0 0,0 0-1,-1-1 1,1 0-1,0-1 1,7-3 0,-5 1-30,0 0 0,0-1 0,0 0 0,-1-1 0,0 0 0,11-11 0,1-6 33,-1 0 0,-2-1 0,0-2 0,18-34 0,4-24 109,-22 43-317,-7 10-81,-10 23-34,-8 23-42,3 0 297,0 0 0,1 0 0,1 1 0,0-1 0,0 25 1,1-21 3,0 10 48,-2 82-101,4-99 113,0 0-1,0-1 1,1 1 0,1 0-1,0-1 1,0 0 0,1 0-1,5 11 1,-8-20-47,0 0 0,-1 1 0,1-1 0,0 0 0,0 1 0,0-1 0,0 0 0,0 0 0,1 0 0,0 1 0,-1-2-23,0 1 0,-1-1 1,1 0-1,-1 0 0,1 0 0,0 0 0,-1 0 0,1 1 0,0-1 0,-1-1 1,1 1-1,0 0 0,-1 0 0,1 0 0,0 0 0,-1 0 0,1 0 1,0-1-1,-1 1 0,1 0 0,-1-1 0,1 1 0,-1 0 0,1-1 1,-1 1-1,1-1 0,-1 1 0,1-1 0,-1 1 0,1-2 0,11-13 63,-1-1 0,-1 0 0,-1 0 0,15-36 0,-18 38-48,92-187 173,-60 127-508,-38 74 297,1-1 1,-1 0 0,1 1-1,-1-1 1,1 1 0,-1-1-1,1 1 1,-1-1 0,1 1-1,0-1 1,-1 1 0,1 0-1,0-1 1,-1 1 0,1 0-1,0-1 1,0 1 0,-1 0-1,1 0 1,0 0-1,0 0 1,-1 0 0,1 0-1,0 0 1,0 0 0,-1 0-1,1 0 1,0 0 0,0 0-1,-1 1 1,1-1 0,0 0-1,-1 0 1,1 1 0,1 0-1,4 2-45,0 0-1,-1 1 1,8 4-1,-9-5 50,62 46 8,64 42 247,-124-88-215,-1 0-1,1 0 1,0 0-1,0-1 1,0 0-1,0 0 1,0 0 0,1-1-1,-1 0 1,0 0-1,12-1 1,-14 0-17,0-1 1,1 1-1,-1-1 0,0 0 0,0-1 1,0 1-1,1-1 0,-1 0 0,-1 0 1,1 0-1,0 0 0,-1-1 1,1 0-1,-1 1 0,1-1 0,-1 0 1,5-7-1,-1 1 57,-1 0 0,0-1 0,-1 0-1,0 1 1,5-15 0,-8 19-71,0 0-1,-1-1 1,1 1 0,-1-1 0,0 1-1,-1-1 1,1 1 0,-1-1-1,-1 0 1,1 1 0,-1-1 0,-1-5-1,2 9-13,-1 0 0,1 0 1,-1 1-1,0-1 0,0 1 0,1-1 0,-1 1 0,0-1 0,0 1 0,-1-1 0,1 1 0,0 0 0,0-1 0,-1 1 0,1 0 0,-1 0 1,1 0-1,-1 0 0,1 0 0,-1 1 0,0-1 0,1 0 0,-1 1 0,0-1 0,1 1 0,-1 0 0,0-1 0,0 1 0,1 0 0,-1 0 1,0 0-1,0 0 0,0 1 0,1-1 0,-1 0 0,-2 1 0,-2 1-24,-1 0-1,1 0 1,0 1 0,0-1 0,1 1-1,-1 0 1,-10 8 0,4-1 48,1 1 1,1 0-1,-1 1 1,2 0-1,0 0 1,0 1-1,1 0 1,1 1-1,0-1 0,1 1 1,-8 24-1,11-26-1,0-1 0,1 1 0,0 0 0,0 0-1,2 0 1,-1-1 0,1 1 0,1 0 0,0 0 0,1 0-1,0 0 1,1-1 0,0 1 0,1-1 0,7 14 0,-8-20 12,0 1 0,0-1 0,0-1 0,1 1 0,0-1 0,0 1 0,0-1 0,9 7 0,-10-9-9,-1-1 0,0 1 1,1-1-1,-1 0 0,1 0 0,-1 0 1,1 0-1,0 0 0,-1 0 0,1-1 1,0 0-1,0 1 0,-1-1 0,1 0 1,0 0-1,0 0 0,0-1 0,-1 1 1,1-1-1,0 1 0,3-2 0,3-3 29,-1-1 0,1 1-1,-1-2 1,0 1 0,-1-1 0,0 0-1,0 0 1,6-9 0,-4 6-29,41-48-14,20-22-60,109-104 158,-176 182-109,-1-1 0,1 0 1,-1 1-1,1-1 0,-1 0 0,0 0 0,0-1 1,0 1-1,-1 0 0,1-1 0,-1 1 0,0-1 1,0 1-1,1-6 0,39 14 45,-31-3-51,1 1-1,-1 1 1,0 0 0,0 0 0,0 1-1,14 10 1,-19-11-1,0 0 0,-1 0 0,1 1 0,-1-1 0,0 1 0,0 0 0,-1 0-1,1 0 1,-1 1 0,0-1 0,0 1 0,-1 0 0,2 6 0,-1 0 41,-1 0-1,0 0 1,-1 0-1,0 17 1,-1-17-2,0-1 0,1 0-1,0 1 1,6 20 0,-4-23 68,-2-4-46,1 0 0,-1 0 0,1-1 0,3 6 0,-5-9-33,1-1 0,-1 1 0,1 0-1,-1 0 1,1-1 0,-1 1 0,1 0-1,0-1 1,-1 1 0,1-1 0,0 1 0,-1-1-1,1 1 1,0-1 0,0 1 0,0-1-1,0 0 1,-1 1 0,1-1 0,0 0-1,0 0 1,0 1 0,0-1 0,0 0 0,0 0-1,-1 0 1,1 0 0,2-1 0,0 0 20,0 0-1,-1 0 1,1-1 0,0 1 0,-1-1 0,1 1 0,0-1 0,-1 0 0,0 0 0,0 0 0,1-1 0,-1 1 0,3-5 0,4-6 21,11-21 0,-12 20-16,74-109-16,-55 87-188,-27 49-189,-2 14 250,-34 259 190,34-273-26,1 1 0,1 15-1,0-25-19,0 1-1,1-1 1,-1 0-1,1 1 1,0-1-1,0 0 1,1 0-1,-1 0 1,5 8-1,-5-11-12,-1-1-1,1 1 1,-1 0-1,1 0 1,-1 0-1,1-1 1,0 1-1,0 0 1,-1-1-1,1 1 1,0 0-1,0-1 1,0 1-1,-1-1 1,1 0-1,0 1 1,0-1-1,0 0 1,0 1-1,0-1 1,0 0 0,0 0-1,0 0 1,0 0-1,0 0 1,0 0-1,0 0 1,0 0-1,0 0 1,0 0-1,0-1 1,0 1-1,0 0 1,0-1-1,-1 1 1,1-1-1,0 1 1,0-1-1,1 0 1,3-3 24,1-1 0,-1 1 0,0-1 0,7-10 0,-7 9-3,94-126 112,-63 79-279,49-52 0,-66 88 51,-19 17 72,0-1-1,1 1 1,-1 0-1,0-1 0,1 1 1,-1 0-1,1 0 0,-1-1 1,1 1-1,-1 0 1,1 0-1,-1 0 0,1-1 1,-1 1-1,1 0 0,-1 0 1,1 0-1,-1 0 1,1 0-1,-1 0 0,1 0 1,-1 0-1,1 0 0,-1 0 1,0 1-1,1-1 1,-1 0-1,1 0 0,-1 0 1,1 1-1,-1-1 0,1 0 1,-1 0-1,0 1 1,1-1-1,-1 0 0,1 1 1,-1-1-1,0 0 0,1 1 1,-1-1-1,0 1 1,0-1-1,1 1 0,0 5-10,0-1 1,-1 1-1,1-1 0,-1 1 0,0-1 0,0 1 1,-1 0-1,0-1 0,-2 9 0,-12 41-81,-38 91 1,16-51 56,-72 234 107,105-313-79,-50 164-22,39-138 163,-2-1 0,-25 47 1,37-80-51,1 0 0,-1-1-1,0 0 1,-12 13 0,14-17-59,1-1-1,-1 0 1,0 0 0,0 0-1,0-1 1,0 1 0,0-1-1,0 1 1,0-1 0,0 0-1,0 0 1,-1 0 0,1-1 0,0 1-1,-1-1 1,-3 0 0,-1-1 27,0 0 0,0-1 1,0 0-1,0-1 1,0 0-1,1 0 1,-1 0-1,1-1 0,0 0 1,-7-6-1,7 5-36,0 0 0,0 0 0,1-1 0,0 0-1,-8-10 1,3 0-3,-12-23-1,22 37-7,-4-8-3,0 0 1,1 0-1,0-1 1,1 1-1,0-1 1,1 0-1,0 0 0,1 0 1,0 0-1,0 0 1,2-12-1,0 11-21,1 1 0,0-1 0,0 1 0,1-1 0,1 1 0,0 0 0,1 0 0,0 1 0,0-1 0,11-14 0,-6 13 8,0 0 1,0 0-1,1 1 0,1 1 0,-1 0 0,2 1 1,15-10-1,-3 5 34,2 0 1,54-19-1,57-6 248,-106 31-311,134-28-1644,-139 34-993,-10 4-2769,-2 5 1352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5.544"/>
    </inkml:context>
    <inkml:brush xml:id="br0">
      <inkml:brushProperty name="width" value="0.05" units="cm"/>
      <inkml:brushProperty name="height" value="0.05" units="cm"/>
      <inkml:brushProperty name="color" value="#FF0066"/>
    </inkml:brush>
  </inkml:definitions>
  <inkml:trace contextRef="#ctx0" brushRef="#br0">35 16 4064,'1'4'160,"1"-1"1,-2 1-1,1 0 1,0-1-1,-1 1 1,0 0-1,0 0 1,0-1-1,0 1 1,0 0-1,-1 0 1,-1 5-1,-4 22 1018,0 9 607,3-16 261,-2 34 0,5-53-1811,0 0 1,0 0-1,1 0 1,0 0-1,0-1 1,0 1-1,1 0 1,2 5-1,-4-8-127,1-1 1,0 1-1,0-1 0,0 1 0,0-1 0,0 0 0,0 0 0,0 1 0,1-1 0,-1 0 1,0 0-1,1 0 0,-1 0 0,0 0 0,1-1 0,-1 1 0,1 0 0,0-1 0,-1 1 1,1-1-1,-1 0 0,1 1 0,0-1 0,-1 0 0,1 0 0,0 0 0,3 0 0,-2-1-21,1 0-1,-1 0 0,1 0 0,-1 0 0,1-1 0,-1 1 0,1-1 0,-1 0 0,0 0 0,0 0 0,0 0 0,0-1 1,-1 1-1,1-1 0,-1 0 0,1 1 0,-1-1 0,0 0 0,3-5 0,1-3-36,-1 0 1,0-1-1,0 0 0,4-18 1,-6 18-32,-1-1 0,0 1 1,-1 0-1,0-19 0,-1 25-67,0 0 0,-1 0 0,1 0 0,-1 0 0,-1 0 0,1 1 0,-1-1 0,0 0 0,-1 1 0,1-1 0,-5-6 0,6 11 35,-1-1 0,1 1-1,-1-1 1,0 1 0,1 0 0,-1-1 0,0 1 0,0 0 0,0 0 0,0 0 0,0 1 0,0-1-1,0 0 1,0 1 0,0-1 0,-1 1 0,1 0 0,0 0 0,0 0 0,0 0 0,-1 0-1,1 0 1,0 0 0,0 1 0,-3 0 0,-1 1-28,0-1 1,1 1-1,-1 1 0,0-1 0,1 1 1,0 0-1,-9 6 0,8-5-250,1 0-1,0 1 0,0 0 1,-7 10-1,11-14 153,0 0 0,0 0 0,1 0 0,-1 0 0,1 0 0,-1 0 0,1 0 0,-1 1 0,1-1 0,-1 0-1,1 0 1,0 1 0,0-1 0,0 0 0,0 0 0,0 1 0,0-1 0,0 0 0,0 0 0,0 1 0,1-1 0,-1 0 0,0 0-1,1 1 1,-1-1 0,1 0 0,-1 0 0,1 0 0,0 0 0,0 0 0,-1 0 0,1 0 0,1 1 0,4 3-322,0 0 0,0 0 0,0-1 0,1 0 0,0 0 0,-1 0 0,2-1 1,-1 0-1,0-1 0,0 1 0,1-1 0,11 1 0,8 0 555,1-1-1,32-2 1,-27-1 1851,-31 1-1733,1 0 0,-1 0 0,0 0 0,0 1 0,0-1 0,0 0 0,0 1-1,0-1 1,-1 1 0,1 0 0,0 0 0,0 0 0,0 0 0,0 0-1,-1 0 1,3 1 0,-3-1-103,0 1 0,-1-1 1,1 0-1,0 1 0,0-1 0,-1 1 0,1-1 0,0 0 0,-1 1 0,0-1 0,1 1 1,-1 0-1,0-1 0,0 1 0,0-1 0,0 1 0,0-1 0,0 1 0,0 0 0,-1 1 1,-9 28 1397,8-27-1259,0 0 0,1 1 0,-1-1-1,1 1 1,0-1 0,-1 8 0,2-12-231,1 0 0,-1 0-1,0 0 1,0 0 0,0 0-1,0 0 1,0 0 0,0 0-1,0 1 1,0-1 0,0 0 0,0 0-1,0 0 1,0 0 0,0 0-1,0 0 1,0 0 0,1 0 0,-1 0-1,0 0 1,0 0 0,0 0-1,0 0 1,0 0 0,0 1-1,0-1 1,1 0 0,-1 0 0,0 0-1,0 0 1,0 0 0,0 0-1,0 0 1,0 0 0,0 0 0,0 0-1,1 0 1,-1-1 0,0 1-1,0 0 1,0 0 0,0 0-1,0 0 1,0 0 0,0 0 0,0 0-1,1 0 1,-1 0 0,0 0-1,0 0 1,0 0 0,0 0 0,0-1-1,11-6 518,16-16-180,-21 19-341,6-7 2,-4 3-64,1 0 0,0 1 1,0 0-1,12-6 0,-19 11 50,-1 2 0,1-1 0,0 0 0,-1 0 0,1 0 0,0 1 1,0-1-1,0 1 0,0-1 0,-1 1 0,1 0 0,0 0 0,0 0 0,0 0 1,0 0-1,0 0 0,0 1 0,-1-1 0,1 0 0,0 1 0,0 0 0,0-1 1,-1 1-1,1 0 0,0 0 0,-1 0 0,1 0 0,-1 0 0,1 0 0,-1 0 0,1 1 1,0 1-1,1 0 62,-1 1 0,0 0 1,0 0-1,0 0 0,-1 0 1,1 0-1,-1 0 0,0 1 1,0-1-1,-1 0 0,1 1 1,-1-1-1,0 0 0,-1 5 1,1 2-1,-2 0 1,1 0 0,-1-1 0,-6 18 0,3-10 123,4-18-241,1 1 0,0-1-1,0 1 1,0-1 0,0 0 0,0 1 0,-1-1 0,1 1 0,0-1 0,0 1 0,0-1 0,0 0 0,0 1-1,0-1 1,0 1 0,1-1 0,-1 1 0,0-1 0,0 0 0,0 1 0,0-1 0,0 1 0,1-1-1,-1 0 1,0 1 0,0-1 0,1 1 0,15-9-8979,-10 4 6877,12-4-489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6.428"/>
    </inkml:context>
    <inkml:brush xml:id="br0">
      <inkml:brushProperty name="width" value="0.05" units="cm"/>
      <inkml:brushProperty name="height" value="0.05" units="cm"/>
      <inkml:brushProperty name="color" value="#FF0066"/>
    </inkml:brush>
  </inkml:definitions>
  <inkml:trace contextRef="#ctx0" brushRef="#br0">147 660 3904,'-3'1'2534,"7"0"440,-4 0-2754,1-1 0,0 0 0,0 0 0,0 0 0,-1 0 1,1 0-1,0 0 0,0 0 0,-1 0 0,1 0 0,0 0 0,0 0 0,0 0 0,-1-1 0,2 1 0,15-9 1138,-14 8-1238,0 0-1,0-1 1,0 1-1,-1-1 1,1 1-1,0-1 1,-1 0-1,1 0 1,-1-1-1,1 1 1,-1 0-1,2-4 1,16-28 187,-19 31-310,0 1-1,1 0 0,-1-1 1,-1 1-1,1-1 1,0 0-1,-1 1 1,1-1-1,-1 0 1,0 1-1,1-1 1,-2-3-1,1 6 2,0 0 0,0-1 0,-1 1 0,1-1-1,0 1 1,0-1 0,-1 1 0,1-1 0,0 1 0,-1 0-1,1-1 1,-1 1 0,1 0 0,0-1 0,-1 1 0,1 0 0,-1 0-1,1-1 1,-1 1 0,1 0 0,-1 0 0,1 0 0,-1 0-1,1 0 1,-1-1 0,0 1 0,-21 2 57,-20 9 240,41-10-272,-32 11 574,-38 22 0,63-30-446,0 1-1,0-1 1,0 2-1,-8 7 0,15-12-117,-1 0 0,1 1-1,0-1 1,0 0-1,0 1 1,0-1 0,0 1-1,0-1 1,0 1 0,1-1-1,-1 1 1,0 0-1,0 1 1,1-2-9,0 0 0,0 0-1,1 0 1,-1 0 0,0 0 0,0 0 0,0 0-1,1 0 1,-1 0 0,1 0 0,-1 0-1,0 0 1,1-1 0,0 1 0,-1 0 0,1 0-1,-1-1 1,1 1 0,0 0 0,0-1-1,-1 1 1,1 0 0,0-1 0,0 1 0,0-1-1,0 1 1,7 2 71,-1 0 0,0 0-1,1 0 1,0-1 0,-1 0 0,1-1-1,0 0 1,13 1 0,70-5 199,-69 2-284,18-4 38,72-16 0,-71 12-176,-34 8 21,-6 4-64,-8 7-99,2-3 322,-18 15-98,-2 3-179,23-24 240,1 1 0,0 0 0,0 0 0,0-1-1,0 1 1,0 0 0,0 0 0,0 0-1,1 0 1,-1 0 0,1 0 0,-1 0 0,1 3-1,0-4-3,0-1-1,0 0 0,0 1 0,0-1 1,0 0-1,0 1 0,0-1 0,0 0 0,0 1 1,0-1-1,0 0 0,0 0 0,1 1 1,-1-1-1,0 0 0,0 1 0,0-1 0,1 0 1,-1 0-1,0 1 0,0-1 0,0 0 1,1 0-1,-1 0 0,0 1 0,0-1 1,1 0-1,-1 0 0,0 0 0,1 0 0,-1 0 1,0 1-1,1-1 0,-1 0 0,0 0 1,1 0-1,-1 0 0,0 0 0,1 0 0,-1 0 1,0 0-1,1 0 0,-1 0 0,0 0 1,1-1-1,16-5 485,-13 5-415,14-7 31,-1-1 1,0 0-1,0-1 0,0-1 1,-2-1-1,1 0 1,-1-1-1,19-21 0,-16 10-69,0 0-1,20-38 0,25-58-61,-62 117 18,34-65-94,-3-2 0,30-99 0,-59 161 30,-1 0 0,0-1 0,0 1 0,-1-1 0,0 1 0,-1-1 0,0-15 0,0 23 51,0 0 0,0 0 0,-1 0 0,1 1 0,0-1 0,0 0 0,0 0 0,-1 1 0,1-1 0,0 0 0,-1 0 0,1 1 0,-1-1 0,1 0 0,-1 1 0,1-1 0,-1 1 0,1-1 0,-1 1 0,0-1 0,1 1 0,-1-1 0,0 1 0,1-1 0,-1 1 0,0 0 0,0-1 0,1 1 0,-1 0 0,0 0 0,0 0 0,1-1 0,-1 1 0,0 0 0,0 0 0,0 0 0,1 0 0,-1 1 0,0-1 0,0 0 0,0 0 0,1 0 0,-1 1 0,0-1 0,-1 1 0,-2 0-14,0 1-1,0 0 0,1 1 1,-1-1-1,0 1 0,1-1 0,0 1 1,-1 0-1,-2 4 0,-12 17 17,0 0 0,2 1 0,1 0 0,-14 34 0,-41 119 78,56-135 53,-10 57-1,21-87-98,1 1-1,1 0 0,0 0 1,1 0-1,0 0 0,1 0 0,1 0 1,4 19-1,-4-26-54,0-1 0,1 1-1,0-1 1,5 8 0,17 21-114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7.439"/>
    </inkml:context>
    <inkml:brush xml:id="br0">
      <inkml:brushProperty name="width" value="0.05" units="cm"/>
      <inkml:brushProperty name="height" value="0.05" units="cm"/>
      <inkml:brushProperty name="color" value="#FF0066"/>
    </inkml:brush>
  </inkml:definitions>
  <inkml:trace contextRef="#ctx0" brushRef="#br0">108 2 6880,'-1'0'117,"1"0"-1,0-1 1,-1 1 0,1 0-1,0 0 1,-1 0 0,1 0 0,-1 0-1,1 0 1,0 0 0,-1 0-1,1 0 1,-1 0 0,1 0 0,0 0-1,-1 0 1,1 0 0,-1 0 0,1 0-1,0 0 1,-1 0 0,1 0-1,-1 0 1,1 1 0,0-1 0,-1 0-1,-4 11 1762,2-1-1355,-2 0-2,-34 67 1283,29-60-1641,2 0-1,0 0 1,-10 36 0,17-47-1502,6-9-3050,3-8 661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7.798"/>
    </inkml:context>
    <inkml:brush xml:id="br0">
      <inkml:brushProperty name="width" value="0.05" units="cm"/>
      <inkml:brushProperty name="height" value="0.05" units="cm"/>
      <inkml:brushProperty name="color" value="#FF0066"/>
    </inkml:brush>
  </inkml:definitions>
  <inkml:trace contextRef="#ctx0" brushRef="#br0">11 94 3392,'-5'-48'1248,"5"36"-960,-5-8-64,5 15 768,0 2-576,0-2-384,5 13-576,3 4 288,5 5 0,6 2 128,4 1-2784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8.187"/>
    </inkml:context>
    <inkml:brush xml:id="br0">
      <inkml:brushProperty name="width" value="0.05" units="cm"/>
      <inkml:brushProperty name="height" value="0.05" units="cm"/>
      <inkml:brushProperty name="color" value="#FF0066"/>
    </inkml:brush>
  </inkml:definitions>
  <inkml:trace contextRef="#ctx0" brushRef="#br0">115 1 3488,'-4'4'409,"0"0"0,0 0 1,1 0-1,0 1 0,0 0 0,0-1 0,1 1 1,0 0-1,-2 6 0,0-3 638,0 1-1,-7 11 1,6-13-640,0-1 0,0 1 1,-1-1-1,0-1 0,0 1 1,0-1-1,-8 5 0,3-2 486,15-8 418,21-10-299,28-18-758,-27 14-437,38-16 0,-60 28 176,0 1 0,-1 0 1,1 0-1,0 0 0,-1 1 0,1-1 0,0 1 0,0 0 1,4 0-1,-6 0 23,-1 0 1,0 1-1,0-1 1,0 1-1,1-1 1,-1 1-1,0-1 1,0 1-1,0 0 0,0-1 1,0 1-1,0 0 1,0 0-1,0 0 1,0 0-1,-1-1 1,1 1-1,0 1 1,0-1-1,-1 0 1,1 0-1,-1 0 1,1 0-1,-1 0 1,1 1-1,-1-1 0,0 0 1,0 0-1,0 0 1,1 1-1,-1 1 1,1 76 927,-2-44-822,1-34-682,15 3-4527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8.548"/>
    </inkml:context>
    <inkml:brush xml:id="br0">
      <inkml:brushProperty name="width" value="0.05" units="cm"/>
      <inkml:brushProperty name="height" value="0.05" units="cm"/>
      <inkml:brushProperty name="color" value="#FF0066"/>
    </inkml:brush>
  </inkml:definitions>
  <inkml:trace contextRef="#ctx0" brushRef="#br0">154 24 4160,'0'-23'6608,"-5"27"-4822,4-1-1608,-1-1-1,1 1 0,0 0 0,0 0 0,0 0 1,0 0-1,0 0 0,0 4 0,-2 8 127,-37 137 1684,7-21-1480,-20 51 852,51-176-1232,0 0 0,1 0 0,0-1 0,-1 1 0,2 0 0,-1 0 0,1 0 0,0 0 0,1 9 0,-1-14-93,1 0 1,-1-1 0,1 1-1,-1 0 1,1 0-1,0-1 1,-1 1 0,1-1-1,0 1 1,-1-1 0,1 1-1,0-1 1,0 1-1,-1-1 1,1 1 0,0-1-1,0 0 1,0 1-1,0-1 1,-1 0 0,1 0-1,2 0 1,18 1 185,16-4-111,123-17 20,-148 18-360,1 1 1,20-1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9.113"/>
    </inkml:context>
    <inkml:brush xml:id="br0">
      <inkml:brushProperty name="width" value="0.05" units="cm"/>
      <inkml:brushProperty name="height" value="0.05" units="cm"/>
      <inkml:brushProperty name="color" value="#FF0066"/>
    </inkml:brush>
  </inkml:definitions>
  <inkml:trace contextRef="#ctx0" brushRef="#br0">155 1 5728,'3'4'3048,"-1"10"-1680,-3 31 181,-3 0 0,-14 71 0,-35 86 27,40-165-754,-1-1-1,-35 64 0,48-98-772,0-1 0,0 0 0,0 1 0,1-1 0,-1 1 0,0 0 0,1-1 0,-1 3 0,4 0 516,9-4-163,7-5-102,-14 3-269,0 1 0,1 0-1,-1 0 1,10 0 0,32-1-37,-26 0 33,0 2 0,29 3-1,-29 0-723,26 9 0,-3 2-9599,-27-8 5315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8:59.921"/>
    </inkml:context>
    <inkml:brush xml:id="br0">
      <inkml:brushProperty name="width" value="0.05" units="cm"/>
      <inkml:brushProperty name="height" value="0.05" units="cm"/>
      <inkml:brushProperty name="color" value="#FF0066"/>
    </inkml:brush>
  </inkml:definitions>
  <inkml:trace contextRef="#ctx0" brushRef="#br0">82 97 2720,'-24'-16'2185,"-7"-4"2520,29 19-4426,0-1-1,0 1 1,1 0-1,-1 0 1,0-1-1,1 1 1,-1-1-1,0 1 1,1-1-1,0 0 1,-1 1-1,1-1 1,0 0 0,0 0-1,0 0 1,0 0-1,-1-3 1,3 3-183,0 1 1,0 0 0,0 0-1,1-1 1,-1 1 0,0 0-1,0 0 1,1 0 0,-1 0-1,0 1 1,1-1 0,-1 0-1,1 1 1,-1-1 0,3 0-1,9-3 55,1 1 0,-1 1 0,1 0 0,-1 1-1,1 0 1,22 2 0,-18 0-40,1 1 1,-1 0-1,0 1 0,32 10 0,-46-11-87,1 0 0,0 0 0,-1 0 0,1 0 0,-1 1 0,0-1 0,0 1 1,0 1-1,0-1 0,0 0 0,-1 1 0,0 0 0,1-1 0,-1 1 0,-1 1 0,1-1 0,-1 0 0,1 1 0,-1-1 0,0 1 0,-1 0 0,3 7 0,-3-5 34,-1 0 0,1 0 0,-1 1 0,0-1 0,-1 0 0,0 0 0,0 0 0,0 0 0,-1 0 0,0-1 0,0 1 0,-1 0 0,0-1 0,0 1 0,0-1 0,-1 0 0,-8 11 0,-6 3 11,0 0 1,-1-2-1,-30 24 1,33-29-85,-9 5 44,19-15-16,1 1 0,-1 0 0,1 0 0,0 1 0,-6 6 0,11-10-3,-1-1 1,1 1 0,-1 0 0,1-1-1,0 1 1,-1 0 0,1-1 0,0 1-1,0 0 1,-1-1 0,1 1-1,0 0 1,0 0 0,0-1 0,0 1-1,0 0 1,0-1 0,0 1 0,0 0-1,0 0 1,0-1 0,1 1-1,-1 0 1,0 0 0,0-1 0,1 1-1,-1 0 1,0-1 0,1 1 0,-1-1-1,1 1 1,-1 0 0,1-1-1,-1 1 1,1-1 0,-1 1 0,1-1-1,-1 0 1,1 1 0,0-1 0,-1 1-1,2-1 1,4 4 33,0-1 0,1-1 1,10 5-1,-10-5-37,55 18-30,-17-5 101,48 21 0,-68-25 71,-18-9 26,0 1 0,1 0-1,-2 1 1,1-1 0,0 1 0,-1 1-1,10 8 1,-15-13-146,-1 0 1,0 0-1,1 1 0,-1-1 1,0 0-1,0 1 0,1-1 1,-1 1-1,0-1 0,0 0 1,0 1-1,1-1 0,-1 1 1,0-1-1,0 0 0,0 1 1,0-1-1,0 1 0,0-1 1,0 1-1,0-1 0,0 1 1,0-1-1,0 0 0,0 1 1,0-1-1,0 1 0,0-1 1,-1 1-1,1-1 0,0 0 1,0 1-1,0-1 0,-1 0 1,1 1-1,0-1 0,-1 1 1,1-1-1,0 0 0,0 0 1,-1 1-1,1-1 0,-1 0 1,1 0-1,0 1 0,-1-1 1,1 0-1,-1 0 0,1 0 1,0 0-1,-2 1 0,-25 5 366,23-6-352,-41 4 207,-82-2 0,67-3-217,-21 1-253,28 0-4296,27 1 479,11 5-4304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00.468"/>
    </inkml:context>
    <inkml:brush xml:id="br0">
      <inkml:brushProperty name="width" value="0.05" units="cm"/>
      <inkml:brushProperty name="height" value="0.05" units="cm"/>
      <inkml:brushProperty name="color" value="#FF0066"/>
    </inkml:brush>
  </inkml:definitions>
  <inkml:trace contextRef="#ctx0" brushRef="#br0">1 4 3808,'0'0'67,"0"0"1,1-1-1,-1 1 1,0 0-1,0 0 0,1-1 1,-1 1-1,0 0 1,1 0-1,-1-1 0,0 1 1,1 0-1,-1 0 1,1 0-1,-1 0 1,0-1-1,1 1 0,-1 0 1,0 0-1,1 0 1,-1 0-1,1 0 0,-1 0 1,0 0-1,1 0 1,-1 0-1,1 0 0,-1 0 1,0 1-1,1-1 1,-1 0-1,1 0 1,17 4 1483,4 4-98,-2-2-653,1 0-1,-2 2 1,1 0-1,-1 2 1,32 20-1,-37-18-482,1 1-1,-2 1 0,0 0 1,-1 1-1,13 20 1,-2 1 437,23 49 1,-32-54-303,-2 1 1,-1 0-1,-1 0 0,-2 1 1,-1 0-1,-2 1 0,2 38 1,-6-35-254,-1 0 0,-2-1 0,-2 1 1,-1 0-1,-2-1 0,-15 46 0,16-64-147,-1-1-1,0 0 0,-2 0 0,0 0 0,-1-1 1,0-1-1,-23 26 0,6-14-584,0-1 0,-59 41 0,14-15-502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14.535"/>
    </inkml:context>
    <inkml:brush xml:id="br0">
      <inkml:brushProperty name="width" value="0.05" units="cm"/>
      <inkml:brushProperty name="height" value="0.05" units="cm"/>
      <inkml:brushProperty name="color" value="#FF0066"/>
    </inkml:brush>
  </inkml:definitions>
  <inkml:trace contextRef="#ctx0" brushRef="#br0">260 33 2400,'0'0'50,"0"0"-1,1 0 1,-1-1 0,0 1-1,0 0 1,1 0-1,-1 0 1,0 0 0,0 0-1,0 0 1,1 0 0,-1 0-1,0 0 1,0-1 0,1 1-1,-1 0 1,0 0 0,0 0-1,0-1 1,0 1-1,1 0 1,-1 0 0,0 0-1,0-1 1,0 1 0,0 0-1,3-3 1043,0 2-600,-1 0 0,0 0 1,1 0-1,-1-1 0,0 1 0,0-1 1,0 1-1,3-4 0,8-6 1616,-16 53-1382,0-19-480,-1 0 0,0 0 0,-2 0 0,-1-1 0,0 0 0,-15 27 0,-36 61 402,-28 60 123,8 39-280,69-181-385,6-19 29,-1 0 0,2 0 0,-1 1 1,1-1-1,0 12 0,2-20-116,0 0 0,0 0 0,0 0 1,0 0-1,0 0 0,1 0 0,-1-1 0,0 1 0,0 0 1,1 0-1,-1 0 0,1-1 0,-1 1 0,1 0 0,-1 0 1,1-1-1,-1 1 0,1-1 0,0 1 0,-1 0 0,1-1 1,0 1-1,0-1 0,-1 1 0,1-1 0,0 0 0,0 1 1,0-1-1,-1 0 0,1 0 0,2 1 0,1 0 40,0-1 0,0 0-1,0 0 1,0 0-1,6 0 1,34-5 120,46-6-75,-64 7-90,-1 1 1,0 1-1,29 2 1,-43 0 23,0 2 0,-1-1 0,1 1 0,0 1-1,-1 0 1,1 0 0,-1 1 0,0 0 0,17 11 0,-10-4-102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35.249"/>
    </inkml:context>
    <inkml:brush xml:id="br0">
      <inkml:brushProperty name="width" value="0.05" units="cm"/>
      <inkml:brushProperty name="height" value="0.05" units="cm"/>
      <inkml:brushProperty name="color" value="#004F8B"/>
    </inkml:brush>
  </inkml:definitions>
  <inkml:trace contextRef="#ctx0" brushRef="#br0">15 765 2720,'-7'-2'1670,"3"2"-1195,4 3 548,6 2 3474,-1-9-2106,-1 1-2799,0-2 660,1 0 1,-1-1 0,0 1 0,0-1-1,0 0 1,-1 0 0,3-7 0,17-47 231,-17 42-329,20-59 142,4 2 1,3 1-1,54-89 0,-65 128-70,-7 12 39,0 0-1,22-50 1,-35 66-222,10-25 156,-12 31-210,1-1 0,-1 1 0,1-1-1,-1 1 1,0-1 0,0 0 0,0 1-1,0-1 1,0 1 0,0-1 0,0 0 0,0 1-1,-1-1 1,0-1 0,1 3 7,0 0 1,0 0 0,0 0-1,0 0 1,0-1 0,0 1-1,0 0 1,0 0 0,0 0-1,0 0 1,0 0 0,0 0-1,0 0 1,0 0 0,0 0-1,0 0 1,0 0 0,0 0-1,0 0 1,0 0 0,-1 0-1,1 0 1,0 0 0,0 0-1,0 0 1,0 0 0,0 0-1,0 0 1,0 0 0,0 0-1,0 0 1,0 0 0,0 0-1,0 0 1,-1 0 0,1 0-1,0 0 1,0 0 0,0 0-1,0 0 1,0 0 0,0 0-1,0 0 1,0 0 0,0 0-1,0 0 1,0 0-1,0 0 1,0 0 0,0 0-1,0 0 1,0 1 0,0-1-1,0 0 1,-1 0 0,1 0-1,-13 11-37,0 0-1,0 1 0,1 0 0,0 1 0,-15 23 0,13-16 51,2 0-1,1 1 1,0 1-1,2 0 1,-8 24-1,7-19 9,-86 253 253,64-180-137,17-56 77,2 1-1,2 1 1,-5 49 0,16-94-167,-1 1 0,1-1 0,0 0 0,0 1 0,0-1 0,0 0-1,0 1 1,0-1 0,1 0 0,-1 1 0,0-1 0,1 0 0,-1 1 0,1-1 0,-1 0 0,1 0 0,-1 0 0,1 0 0,0 1 0,0-1 0,1 1 0,-1-1-8,0-1 1,0 0 0,0 1-1,0-1 1,0 0 0,0 0-1,0 0 1,1 0-1,-1 0 1,0 0 0,0 0-1,0 0 1,0 0 0,0 0-1,0 0 1,0-1-1,0 1 1,0-1 0,0 1-1,0 0 1,0-1 0,0 0-1,0 1 1,2-2-1,3-3 30,0 0-1,-1-1 0,0 0 0,1 1 0,-2-2 0,8-11 1,3-2 32,103-122-172,-80 99-23,-22 21 32,-14 19 40,0-1-1,0 1 0,0 0 0,0 0 1,1 0-1,0 0 0,-1 0 0,1 1 0,0-1 1,0 1-1,1 0 0,2-2 0,-5 4 22,0 0 0,0 0 0,0 0 1,0 0-1,0 0 0,0 0 0,0 0 0,0 0 0,0 1 0,0-1 0,0 0 0,0 1 0,0-1 0,-1 1 0,1-1 0,0 1 0,1 0 0,16 13-218,-12-9 222,2 1 21,1-1 0,-1-1-1,1 1 1,0-2 0,0 1 0,0-1 0,1 0-1,-1-1 1,1 0 0,11 0 0,13 1 18,51-5-1,-81 2-40,24-1 153,44-8 0,-60 6-146,-1 0 0,0 0-1,1-1 1,-1 0 0,0-1 0,13-8 0,-22 11-8,1 0 1,0 1-1,0-1 0,0 1 1,0-1-1,0 1 0,0 0 1,0 0-1,0 0 0,0 1 1,5-1-1,-8 2-6,0-1 0,0 1 0,0-1 0,0 1 0,0 0 0,0-1 0,0 1 0,0 0 0,0-1 0,0 1 0,0 0 1,0-1-1,-1 1 0,1-1 0,0 1 0,0 0 0,-1 0 0,1 0-1,-12 30 40,-22 76 10,33-104-44,0 1 1,1 0-1,-1-1 1,1 1 0,0 0-1,0 0 1,1-1-1,-1 1 1,1 0 0,0-1-1,0 1 1,2 5-1,-2-8 22,-1 1 0,1-1-1,0 0 1,0 0-1,0 1 1,0-1-1,0 0 1,0 0 0,0 0-1,0 0 1,0 0-1,0 0 1,1-1-1,-1 1 1,0 0 0,1-1-1,-1 1 1,0-1-1,1 1 1,-1-1-1,1 1 1,-1-1 0,1 0-1,-1 0 1,0 0-1,1 0 1,-1 0-1,1 0 1,-1 0 0,1 0-1,-1-1 1,1 1-1,-1-1 1,2 0-1,5-1 67,0-1-1,0 0 0,-1-1 0,1 0 0,-1 0 0,0 0 0,12-10 0,-17 12-75,0 0-1,0 0 0,0 0 0,0-1 1,0 1-1,-1-1 0,1 1 0,-1-1 1,1 1-1,-1-1 0,0 0 0,0 0 1,0 1-1,0-1 0,-1 0 0,1 0 1,-1 0-1,0 0 0,0 0 0,0 0 0,0 0 1,0 0-1,0 0 0,-1 0 0,0-3 1,-1 4-3,1-1 0,0 0 1,0 0-1,-1 1 0,0-1 0,1 0 1,-1 1-1,0 0 0,0-1 1,-1 1-1,1 0 0,0 0 1,-1 0-1,1 1 0,-1-1 0,-2-1 1,1 1-36,-1 0 0,1 0 0,-1 0 1,0 1-1,1-1 0,-1 1 0,0 1 0,0-1 0,-4 0 1,2 4-30,-1-2 74,9-5 5,-1 4-7,8-5-31,5-3 4,1 0 1,23-9-1,35-6 68,142-28-1,-206 49-89,1 1 0,-1 0 0,1 1 0,-1 0 0,1 0 0,-1 1 0,15 3 0,-20-4 38,-1 1 0,1 0 1,-1-1-1,0 1 0,1 0 0,-1 0 1,0 1-1,0-1 0,0 0 0,0 1 1,0-1-1,0 1 0,0 0 0,0 0 0,-1 0 1,1 0-1,-1 0 0,1 0 0,-1 0 1,0 0-1,0 0 0,0 1 0,0-1 1,0 0-1,0 1 0,-1-1 0,1 1 1,-1-1-1,0 1 0,0 4 0,0-2 13,0 0-1,-1 0 0,0 0 0,0-1 1,0 1-1,0 0 0,-1 0 0,0-1 1,-3 8-1,-3 0 116,-17 22-1,3-4 440,23-28-319,3-4-75,8-4 8,10-9-147,-2-2 0,0 0 0,18-20 0,6-5-175,-42 40 122,1-1-1,0 1 1,0 0-1,0 0 1,0 0-1,0 1 1,0-1-1,1 1 1,-1-1-1,0 1 1,5-1-1,-7 2 10,0 0 0,0 0-1,0 0 1,0 0-1,0 0 1,0 0-1,0 1 1,0-1-1,0 0 1,0 0 0,0 1-1,0-1 1,-1 0-1,1 1 1,0-1-1,0 1 1,1 0-1,-1 0 8,0 1 0,0-1-1,0 0 1,0 0 0,-1 1-1,1-1 1,0 0-1,-1 1 1,1-1 0,-1 0-1,0 1 1,1-1-1,-1 1 1,0-1 0,0 2-1,2 14 58,-2 0 0,0 1 0,-1-1 0,-1-1 0,-8 34 0,11-49 384,3-4-141,11-13-24,17-24-307,-26 31-28,0 0 0,2 0 0,-1 1 1,1 0-1,0 0 0,17-12 1,-22 18 44,-1 1 1,1-1 0,-1 1 0,1 0 0,-1 0 0,1 0 0,0 0-1,-1 0 1,1 1 0,0-1 0,0 1 0,0 0 0,0 0-1,-1 0 1,1 0 0,0 0 0,0 0 0,0 1 0,-1 0-1,1-1 1,0 1 0,-1 0 0,1 0 0,0 1 0,-1-1-1,0 0 1,1 1 0,-1 0 0,0-1 0,1 1 0,-1 0-1,1 2 1,1 1 11,-1-1-1,1 1 1,-1-1-1,4 10 1,-5-9 57,1 1 0,0-1 0,0 0 0,8 8 0,-10-12-47,0 0 1,1 1-1,-1-1 1,0 0-1,1 0 1,-1 0-1,1-1 1,0 1-1,-1 0 1,1-1 0,0 1-1,-1-1 1,1 1-1,0-1 1,-1 0-1,1 0 1,0 1-1,0-1 1,-1 0-1,4-1 1,2 0 29,-1-1 0,1 0 1,-1 0-1,0 0 0,1-1 0,-1 0 0,0 0 1,-1 0-1,1-1 0,8-7 0,-2 0-10,1-1 1,20-26-1,-10 7 5,-1-2 0,-2-1 1,22-47-1,38-114 26,-61 146 11,18-71-70,-25 77-190,-2 3-241,-41 157-454,13 4 806,5-28 62,-3 156-1,16-231 43,1 39 164,0-52-127,-1-1-1,1 1 1,0 0-1,0-1 1,0 1 0,1 0-1,0-1 1,3 7-1,-5-10-43,1 0 0,-1-1-1,1 1 1,-1 0 0,1-1 0,-1 1-1,1 0 1,-1-1 0,1 1-1,0-1 1,-1 1 0,1-1 0,0 1-1,0-1 1,-1 1 0,1-1 0,1 1-1,-2-1-11,1 0 0,-1-1-1,1 1 1,-1 0 0,1 0-1,-1 0 1,1 0 0,-1 0-1,0 0 1,1-1 0,-1 1-1,1 0 1,-1 0 0,0-1-1,1 1 1,-1 0 0,0-1-1,1 1 1,-1 0 0,0-1-1,0 1 1,1 0 0,-1-1 0,3-4 16,-1 0 1,0 1 0,-1-1 0,3-8 0,-2 3 143,5-15-111,-1 1-1,-1-1 0,2-34 1,6-27-406,-13 85 342,0 1 1,0-1-1,0 1 1,0-1-1,0 1 1,0-1-1,0 1 1,1-1-1,-1 1 1,0-1 0,0 1-1,1 0 1,-1-1-1,0 1 1,1-1-1,-1 1 1,0 0-1,1-1 1,-1 1-1,1 0 1,-1-1 0,0 1-1,1 0 1,-1 0-1,1-1 1,-1 1-1,1 0 1,-1 0-1,1 0 1,-1 0-1,1 0 1,-1-1 0,1 1-1,-1 0 1,1 0-1,-1 0 1,2 1-1,19 7-72,-11-3 70,11 1 5,0-1 0,1 0 0,33 1-1,-39-4 5,147 7-80,-105-9 79,95 15 1,-151-15 38,5 3 149,-12 6-168,5-9-17,-10 14-38,0-2 0,-1 0 0,0 0-1,-1-1 1,-14 11 0,-72 46 41,61-44-78,26-17 56,0 0 31,0 0 0,1 1 1,0 0-1,0 1 0,0 0 0,-12 16 1,21-24-7,1-1 1,-1 1 0,1-1 0,0 1-1,-1-1 1,1 1 0,0 0 0,-1-1-1,1 1 1,0-1 0,0 1-1,0 0 1,-1-1 0,1 1 0,0 0-1,0-1 1,0 1 0,0 0 0,0 1-1,1-2 4,-1 0-1,0 0 1,0 1-1,1-1 1,-1 0-1,0 1 1,1-1-1,-1 0 1,0 0-1,1 1 1,-1-1-1,0 0 0,1 0 1,-1 0-1,1 0 1,-1 0-1,0 1 1,1-1-1,-1 0 1,1 0-1,-1 0 1,1 0-1,27-4 292,-26 3-296,12-2 22,0-2 1,0 0-1,-1 0 0,0-1 1,0-1-1,0 0 0,-1-1 0,0 0 1,-1-1-1,15-14 0,-10 6 11,-1 0-1,0-1 0,-2 0 0,0-1 0,19-38 1,-21 35-103,-3 6-125,17-29 0,-22 44-63,-2 7 155,-2 9 9,-2 7-22,-7 80-90,10-88 216,0-1 0,1 1 0,1-1 0,0 1 0,6 21 1,-8-33 9,1 0 0,0 0 1,0 0-1,0 0 0,0-1 0,0 1 1,0 0-1,0 0 0,1-1 1,-1 1-1,0 0 0,1-1 0,0 1 1,-1-1-1,1 0 0,0 0 1,0 0-1,-1 0 0,1 0 1,0 0-1,0 0 0,0 0 0,0-1 1,0 1-1,1-1 0,-1 1 1,0-1-1,0 0 0,0 0 0,0 0 1,0 0-1,0 0 0,1-1 1,-1 1-1,2-1 0,6-4 1,-1 0 0,1 0 0,-1-1 0,0-1 0,-1 1 0,0-1 0,12-13 0,0 1 69,-4 6-116,-1-1 1,0-1 0,-1 0-1,-1-1 1,14-20 0,-25 32 36,0-1 0,0 0 0,-1 1 0,1-1 0,-1 0 0,0 0 0,0 0 0,0 0 0,-1 0 0,0-8 0,-1 46-783,0-9 701,1 0 1,0-1-1,7 36 0,-6-55 84,0 0 0,0 0 0,1 0 0,0-1 0,-1 1 0,1 0 0,0-1 0,1 0 0,-1 1 1,1-1-1,-1 0 0,1 0 0,0-1 0,0 1 0,0 0 0,1-1 0,-1 0 0,1 0 0,-1 0 0,1 0 0,0 0 0,-1-1 0,8 2 0,2 0 30,0-1-1,-1 0 1,2-1 0,-1 0 0,0-1-1,13-2 1,-4 0-31,0-1-1,0-2 1,-1 0-1,1-1 1,-1-1-1,-1-1 1,1-1-1,-1 0 0,19-14 1,48-33 24,117-98 0,-194 142-27,-9 9-38,-6 7-70,-29 33-131,-49 68-1,63-78 157,-35 51 39,48-66 11,1 0-1,0 0 1,0 0 0,-6 26-1,11-36 56,1 1-1,-1-1 0,1 1 0,0-1 1,0 1-1,0-1 0,0 1 0,0-1 1,0 1-1,1 2 0,0-4-28,-1 0-1,0-1 0,1 1 1,-1 0-1,1 0 1,-1-1-1,0 1 0,1 0 1,0-1-1,-1 1 0,1-1 1,-1 1-1,1 0 1,0-1-1,-1 1 0,1-1 1,0 0-1,0 1 1,-1-1-1,1 0 0,0 1 1,0-1-1,-1 0 0,1 0 1,0 1-1,0-1 1,0 0-1,0 0 0,-1 0 1,1 0-1,0 0 0,0-1 1,1 1-1,5-1 36,1-1 0,-1-1 0,0 1 0,0-1 0,0 0-1,-1 0 1,1-1 0,11-8 0,47-44 61,-48 40-188,15-15 80,-1-2 0,-1-1 0,32-49 0,57-118 116,-36 23-244,-72 152 102,-5 13-10,-1 1-1,3-16 0,-7 27 35,-1 0-1,0 0 0,0 1 0,1-1 0,-1 0 1,0 0-1,0 0 0,0 0 0,0 0 1,0 0-1,0 0 0,0 0 0,0 0 1,-1 0-1,1 1 0,0-1 0,0 0 1,-1 0-1,0-1 0,1 1-3,-1 1 1,0 0-1,1-1 0,-1 1 1,1 0-1,-1-1 0,1 1 0,-1 0 1,0 0-1,1 0 0,-1 0 1,0 0-1,1-1 0,-1 1 1,1 0-1,-1 0 0,0 0 0,1 1 1,-1-1-1,0 0 0,0 0 1,-6 2-59,0 1 1,1-1 0,-1 1 0,-6 5 0,11-8 69,-11 9-34,0 0 0,1 0 0,0 1 1,0 1-1,1 0 0,0 1 0,1 0 1,0 0-1,1 1 0,1 0 0,0 1 1,-8 17-1,5-6 39,1 0 1,2 1-1,0 0 1,1 0 0,2 0-1,-3 40 1,7-49-21,0 0 1,2 0 0,0 0-1,1 0 1,4 20 0,-4-29 36,0-1-1,1 1 1,0 0 0,0-1 0,1 0-1,0 1 1,0-1 0,0-1 0,1 1 0,0-1-1,1 0 1,11 11 0,-9-10 13,1-1-1,1 0 1,-1 0-1,1-1 1,0 0 0,0 0-1,14 3 1,-17-6 7,-1 0 0,1-1 0,-1 0 0,1-1 0,-1 1-1,1-1 1,0 0 0,-1-1 0,1 0 0,-1 0 0,1 0 0,-1-1 0,8-3 0,-7 3-24,0-1 0,0 0 0,0 0 0,-1-1 0,0 0 0,0 0-1,0-1 1,0 0 0,0 0 0,6-8 0,3-6-36,0-1-1,-1 0 0,20-40 1,-25 47-152,-4 11-10,-3 9 39,-3 6 47,0 0 0,-5 17 0,4-17 51,-1 1 0,1 17 0,6 32 11,-4-62 48,0 0-1,0 0 0,0 0 0,0 0 1,1 0-1,-1 0 0,0 0 0,1 0 1,-1 0-1,0 0 0,1 0 0,0 0 1,0 1-1,0-2-2,-1 1-1,0-1 1,1 0-1,-1 1 1,1-1-1,-1 0 1,1 0 0,-1 0-1,1 1 1,-1-1-1,1 0 1,-1 0 0,1 0-1,-1 0 1,1 0-1,-1 0 1,1 0-1,-1 0 1,0 0 0,2 0-1,1-1 30,0-1 0,0 1 0,0-1 0,0 1 1,0-1-1,5-3 0,-6 2-57,1 2 23,72-52 39,96-52-1,-161 100-91,-1 0-1,1 1 1,20-5 0,-28 8 38,1 1 1,0-1-1,-1 1 1,1 0-1,-1 0 1,1 0-1,0 0 1,-1 1 0,5 0-1,-6 0 7,0-1 0,1 1-1,-1-1 1,0 1 0,0 0 0,1-1-1,-1 1 1,0 0 0,0 0 0,0 0-1,0 0 1,0 0 0,0 0 0,-1 0-1,1 1 1,0-1 0,0 0 0,-1 0 0,1 2-1,0 0 1,0 0 0,0 0 0,-1 0 0,1 1 0,-1-1 0,0 0 1,0 0-1,0 0 0,-1 0 0,1 1 0,-1-1 0,1 0 0,-3 5 0,-2 6 27,-13 22 0,8-14 36,6-15 1,2-6-39,1 0-1,0 1 1,1-1-1,-1 0 1,0 1-1,0-1 1,1 1-1,-1 0 1,0-1-1,1 1 1,0-1-1,-1 1 1,1 0-1,0 3 1,1-5-7,-1 0 1,1 0 0,0 0-1,0 1 1,0-1-1,0 0 1,0 0 0,0 0-1,0 0 1,-1-1 0,1 1-1,0 0 1,0 0 0,0 0-1,0-1 1,0 1-1,-1 0 1,1-1 0,0 1-1,0-1 1,-1 1 0,1-1-1,1 0 1,24-16 42,-23 15-68,27-19 7,-1 0 0,41-40 0,-66 56-52,1 1 0,-1 0 1,1 0-1,10-6 0,-14 9 40,-1 1-1,1 0 0,0-1 1,0 1-1,0 0 0,0-1 1,0 1-1,-1 0 1,1 0-1,0 0 0,0 0 1,0 0-1,0 0 0,0 0 1,0 0-1,0 0 1,1 0-1,-1 1 8,-1-1 0,1 1 0,0 0 0,-1-1 0,1 1 0,0-1-1,-1 1 1,1 0 0,-1-1 0,1 1 0,-1 0 0,1 0 0,-1 0 0,1-1 0,-1 1 0,0 0 0,0 0 0,1 0 0,-1 0 0,0 0 0,0 1 0,1 8 0,-1 1 1,0-1 0,0 0 0,-1 1 0,-3 10 0,2-6 0,-1 25 1,3-38 14,0 0 0,0 1 0,0-1 0,1 1 0,-1-1 0,1 0 0,-1 1 0,1-1 0,0 0 0,0 0 0,0 0 0,0 1 0,0-1 0,0 0 0,1 0 0,-1 0 0,1-1 0,0 1 0,-1 0 0,1-1 0,0 1 0,0-1 0,0 1 0,0-1 0,0 0 0,0 0 0,0 0 0,1 0 0,-1 0 0,5 1 0,1-3 4,1 1 0,-1-2 0,1 1-1,-1-1 1,1-1 0,-1 1 0,0-1 0,15-8 0,-1 1 6,19-6 91,66-31-153,-91 39 60,-1-1-1,0 0 1,0-1 0,20-19 0,-31 25-15,0 1 0,0-1 0,-1 0 0,1-1 0,-1 1 0,0 0 0,-1-1 1,1 0-1,-1 1 0,0-1 0,0 0 0,0-1 0,-1 1 0,0 0 0,0 0 0,0-7 0,0 11-7,-1 0-1,0 0 1,0 0-1,0 0 1,0 0 0,0 0-1,0 0 1,-1-1-1,1 1 1,0 0-1,0 0 1,-1 0 0,1 0-1,-1 0 1,1 1-1,-1-1 1,1 0-1,-1 0 1,0 0-1,1 0 1,-1 0 0,0 1-1,0-1 1,1 0-1,-1 1 1,0-1-1,0 0 1,0 1 0,0-1-1,0 1 1,0 0-1,0-1 1,0 1-1,0 0 1,0-1-1,0 1 1,0 0 0,0 0-1,0 0 1,0 0-1,0 0 1,0 0-1,0 0 1,-2 1 0,-3 0-25,1 0 1,0 1 0,0 0-1,0 0 1,0 0 0,0 0-1,-7 6 1,-3 2-17,1 2 0,0 0 1,1 0-1,-21 26 0,-35 63 66,65-96-44,-4 7-20,-10 22 0,17-31 55,0-1 0,0 1 0,0 0 0,0-1 0,0 1 0,1 0 0,-1-1 0,1 1 0,0 0 0,0 0-1,0-1 1,0 1 0,0 0 0,1 0 0,0 3 0,-1-5-7,1 0 0,-1-1 1,1 1-1,-1 0 0,1-1 0,-1 1 0,1-1 1,-1 1-1,1-1 0,0 1 0,-1-1 1,1 1-1,0-1 0,0 1 0,-1-1 0,1 0 1,0 0-1,0 1 0,-1-1 0,1 0 1,0 0-1,0 0 0,0 0 0,-1 0 0,1 0 1,0 0-1,0 0 0,0 0 0,1 0 0,25-8 100,-22 6-73,11-4 61,0 0 0,0-2 1,-1 1-1,0-2 0,19-14 0,-23 16-123,-2-2-1,1 0 1,-1 0 0,0 0 0,-1-1-1,0-1 1,12-19 0,3-4-360,-29 58 101,-28 48 329,-12 27 3,-34 170-157,7-17 317,64-227-124,-2 0 0,-25 46 0,33-67-55,1-1 1,0 1 0,-1-1 0,0 0 0,-5 5 0,7-7-1,-1 0 1,1 0 0,-1 0-1,1 0 1,-1 0 0,0 0 0,1 0-1,-1-1 1,0 1 0,0-1-1,0 1 1,1-1 0,-1 0-1,0 0 1,0 0 0,-3 0 0,2-1-4,0 1 1,0-1 0,0 0 0,0 0 0,0 0 0,0-1 0,0 1 0,0-1 0,0 1-1,0-1 1,1 0 0,-1 0 0,1 0 0,-1-1 0,1 1 0,0 0 0,-3-6-1,-1-1-8,0-1 0,1 1-1,1-1 1,-5-11 0,2-3-47,0-2 0,2 1 0,1 0 0,0-1 1,2 0-1,2-30 0,0 46-2,0 1-1,1 0 0,0-1 0,0 1 1,1 0-1,3-11 0,-4 18-46,0 0 1,0-1-1,0 1 0,0 0 0,1 0 0,-1 0 0,0-1 0,1 2 1,0-1-1,-1 0 0,1 0 0,0 0 0,0 1 0,0-1 0,0 1 0,0 0 1,1-1-1,-1 1 0,0 0 0,1 0 0,-1 1 0,0-1 0,1 0 1,-1 1-1,1-1 0,-1 1 0,1 0 0,2 0 0,3 1-1288,0 0-1,0 0 1,10 3-1,-2 0-848,3 2-2591,2 4 1578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15.111"/>
    </inkml:context>
    <inkml:brush xml:id="br0">
      <inkml:brushProperty name="width" value="0.05" units="cm"/>
      <inkml:brushProperty name="height" value="0.05" units="cm"/>
      <inkml:brushProperty name="color" value="#FF0066"/>
    </inkml:brush>
  </inkml:definitions>
  <inkml:trace contextRef="#ctx0" brushRef="#br0">295 13 5312,'1'-8'1371,"1"4"-344,0 5 505,-2 1-1423,1 0-1,-1 0 1,0 0 0,0 0-1,0 0 1,0 0-1,0 0 1,-1 0-1,1 0 1,-1-1 0,1 1-1,-1 0 1,0 0-1,-1 3 1,-1 4 268,-4 9 112,-1 0 0,0-1 1,-1 0-1,-1-1 1,-17 21-1,19-26-279,-18 26 226,1 0 1,2 2-1,2 1 0,-25 64 0,43-95-413,-19 52 267,-24 111 0,45-169-239,0-1-1,1 1 1,0-1-1,-1 1 1,1-1-1,0 0 1,0 1-1,0-1 1,1 1 0,-1-1-1,0 1 1,1-1-1,0 0 1,0 1-1,-1-1 1,1 0-1,1 0 1,-1 1-1,0-1 1,2 2-1,-2-4-14,0 1 0,-1-1 0,1 0 0,0 1 0,0-1 0,-1 0 0,1 0 0,0 0 0,0 0 0,0 0 0,0 0 0,-1 0 0,1 0 0,0 0 0,0 0 0,0 0 0,-1 0 0,2-1 0,1 1 64,114-19 740,2 0-704,-95 17-91,1 1-1,43 3 0,-57-1-54,0 1-1,-1 0 1,1 1-1,0 0 0,-1 1 1,0 0-1,0 0 0,13 8 1,-14-5-1240,-5-4-95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15.949"/>
    </inkml:context>
    <inkml:brush xml:id="br0">
      <inkml:brushProperty name="width" value="0.05" units="cm"/>
      <inkml:brushProperty name="height" value="0.05" units="cm"/>
      <inkml:brushProperty name="color" value="#FF0066"/>
    </inkml:brush>
  </inkml:definitions>
  <inkml:trace contextRef="#ctx0" brushRef="#br0">111 127 4480,'-12'-9'2274,"8"5"-1308,7 6 1442,7-13 653,21-9-2421,1 2 0,1 1 0,68-25 0,-95 40-596,0 1 0,0-1 1,0 1-1,0 0 0,0 1 1,0 0-1,10 0 0,-14 0-25,0 0 0,0 1 0,0-1 0,0 1 0,0-1 0,0 1-1,0 0 1,0 0 0,0 0 0,0 0 0,0 0 0,0 0 0,-1 0 0,1 1 0,0-1-1,-1 1 1,1-1 0,-1 1 0,0 0 0,1-1 0,-1 1 0,0 0 0,0 0 0,1 3-1,0 0 19,-1 0-1,0 0 0,0-1 1,-1 1-1,1 0 0,-1 0 0,0 0 1,0 0-1,-1 0 0,0 0 1,1 0-1,-2 0 0,1 0 0,0 0 1,-1-1-1,0 1 0,-4 6 1,-1 2 18,-1-1 0,-1-1 0,1 0-1,-20 19 1,16-18-33,7-9-21,1 0 0,0 1 0,1 0 0,-1 0-1,1 0 1,-1 0 0,1 0 0,1 1 0,-1-1 0,-3 9 0,6-11 12,0-1 0,0 1 0,0-1 0,0 0 0,0 1 0,0-1-1,1 1 1,-1-1 0,1 1 0,-1-1 0,1 0 0,-1 1 0,1-1-1,0 0 1,-1 1 0,1-1 0,0 0 0,1 1 0,23 22 43,-19-19-149,9 8 125,-1 1 0,-1 1 0,0 0 0,-1 1 0,19 32 1,-25-37 156,-1 0 1,0 0-1,0 0 1,-1 1-1,-1 0 1,0 0-1,-1-1 1,0 2 0,0-1-1,-1 22 1,-2-30-92,1 1 0,-1 0 0,0-1 0,0 1 0,0-1 0,-1 0 0,1 1 0,-1-1 0,0 0 0,-1 0 0,1 0 0,-1 0 0,-5 6 0,3-5-18,0 0-1,-1-1 1,0 1 0,0-1 0,0 0 0,0 0 0,-13 5 0,-3-2-1,-1 0-1,1-1 1,-1-2 0,-29 3 0,-138 5-2538,188-12 1882,-21 1-1646,22-1 1995,1 1 1,-1-1-1,0 0 1,1 0 0,-1 0-1,0 0 1,1 1-1,-1-1 1,1 0 0,-1 1-1,0-1 1,1 0-1,-1 1 1,1-1-1,-1 1 1,1-1 0,-1 1-1,1-1 1,0 1-1,-1-1 1,1 1 0,-1-1-1,1 1 1,0 0-1,0-1 1,-1 1 0,1 0-1,0-1 1,0 1-1,0 1 1,2 10-2722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18.163"/>
    </inkml:context>
    <inkml:brush xml:id="br0">
      <inkml:brushProperty name="width" value="0.05" units="cm"/>
      <inkml:brushProperty name="height" value="0.05" units="cm"/>
      <inkml:brushProperty name="color" value="#FF0066"/>
    </inkml:brush>
  </inkml:definitions>
  <inkml:trace contextRef="#ctx0" brushRef="#br0">259 24 1728,'0'-1'311,"0"0"0,1 0 1,-1 0-1,0 0 0,1 0 0,-1 0 0,1 1 0,-1-1 1,1 0-1,-1 0 0,1 0 0,0 0 0,-1 1 1,1-1-1,0 0 0,0 1 0,-1-1 0,1 0 1,2 0-1,-3 1-265,0 0 0,0-1 1,0 1-1,0 0 0,0 0 1,0 0-1,0-1 0,0 1 1,0 0-1,0 0 0,0 0 1,0-1-1,0 1 0,-1 0 0,1 0 1,0 0-1,0-1 0,0 1 1,0 0-1,0 0 0,0 0 1,0 0-1,-1-1 0,1 1 1,0 0-1,0 0 0,0 0 1,0 0-1,0 0 0,-1 0 0,1-1 1,0 1-1,0 0 0,0 0 1,-1 0-1,1 0 0,0 0 1,-3 0 78,1 1 1,0-1-1,-1 1 1,1 0 0,0 0-1,0 0 1,0 0-1,-1 0 1,1 0 0,0 1-1,-2 2 1,-25 21 383,27-23-456,-15 16 270,2-1-1,0 2 1,-23 36 0,-28 70 615,56-102-713,0 0-1,2 0 0,1 1 1,1 0-1,1 0 0,-3 39 1,6-22 110,2 0 0,1 0 1,9 47-1,-5-59-170,2 0 1,2 0-1,0-1 0,2-1 1,1 1-1,1-2 0,19 29 1,-30-51 107,-2-4-301,0 1-1,0-1 0,0 0 0,0 0 1,0 0-1,0 0 0,0 1 1,0-1-1,0 0 0,0 0 0,0 0 1,0 0-1,1 0 0,-1 1 1,0-1-1,0 0 0,0 0 0,0 0 1,0 0-1,0 0 0,1 0 0,-1 1 1,0-1-1,0 0 0,0 0 1,0 0-1,0 0 0,1 0 0,-1 0 1,0 0-1,0 0 0,0 0 1,0 0-1,1 0 0,-1 0 0,0 0 1,0 0-1,0 0 0,0 0 0,1 0 1,-1 0-1,0 0 0,0 0 1,0 0-1,0 0 0,1 0 0,-1 0 1,0 0-1,0 0 0,0-1 1,0 1-1,0 0 0,1 0 0,-1 0 1,0 0-1,0 0 0,0 0 0,0-1 1,0 1-1,0 0 0,0 0 1,1 0-1,4-5-1160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18.645"/>
    </inkml:context>
    <inkml:brush xml:id="br0">
      <inkml:brushProperty name="width" value="0.05" units="cm"/>
      <inkml:brushProperty name="height" value="0.05" units="cm"/>
      <inkml:brushProperty name="color" value="#FF0066"/>
    </inkml:brush>
  </inkml:definitions>
  <inkml:trace contextRef="#ctx0" brushRef="#br0">0 11 4736,'5'-11'5602,"-4"18"-4788,3 18 398,0-7-261,1 24 0,-6 351 1918,0-352-2754,2-30 102,-1 0-1,-1 0 1,0 0-1,0 0 0,-5 18 1,6-29-226,0 0 1,0 0-1,0 0 0,0 0 1,0 0-1,0 0 0,0 1 1,0-1-1,0 0 1,0 0-1,0 0 0,0 0 1,0 0-1,0 0 1,0 0-1,0 0 0,0 1 1,0-1-1,0 0 0,0 0 1,0 0-1,0 0 1,0 0-1,0 0 0,0 0 1,0 0-1,0 0 1,0 0-1,0 0 0,0 1 1,-1-1-1,1 0 0,0 0 1,0 0-1,0 0 1,0 0-1,0 0 0,0 0 1,0 0-1,0 0 0,0 0 1,-1 0-1,1 0 1,0 0-1,0 0 0,0 0 1,0 0-1,0 0 1,0 0-1,0 0 0,0 0 1,0 0-1,-1 0 0,1 0 1,-2-7-1624,0-12-1233,5 2 1159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19.147"/>
    </inkml:context>
    <inkml:brush xml:id="br0">
      <inkml:brushProperty name="width" value="0.05" units="cm"/>
      <inkml:brushProperty name="height" value="0.05" units="cm"/>
      <inkml:brushProperty name="color" value="#FF0066"/>
    </inkml:brush>
  </inkml:definitions>
  <inkml:trace contextRef="#ctx0" brushRef="#br0">251 15 3808,'-1'-12'2061,"1"10"-909,-1 9-301,-3 2-354,0 0 0,0 0 0,-1 0 0,0 0 1,0-1-1,-1 0 0,-12 13 0,2 0 331,3-7-276,0 0-1,-1 0 1,0-1-1,-32 21 1,32-24-457,5-3 7,0-1 0,1 1 0,0 1 1,0 0-1,0 0 0,-8 12 0,16-19-83,-1-1 0,1 1 0,0-1 0,0 1 1,0-1-1,0 1 0,0-1 0,-1 1 0,1-1 0,0 1 0,0-1 1,0 1-1,0-1 0,1 1 0,-1 0 0,0-1 0,0 1 1,0-1-1,0 1 0,0-1 0,1 1 0,-1-1 0,0 0 0,0 1 1,1-1-1,-1 1 0,0-1 0,1 1 0,-1-1 0,1 0 0,-1 1 1,0-1-1,1 0 0,-1 1 0,1-1 0,-1 0 0,1 0 1,-1 1-1,1-1 0,-1 0 0,1 0 0,0 0 0,2 1 38,0 0 0,0 0 0,0 0 0,0-1-1,0 1 1,5-1 0,31-2 491,76-14 0,-36 3-359,-59 10-263,-7 1 113,0 0-1,0 1 0,0 0 0,17 2 1,-26 0 16,1-1 1,-1 0 0,1 0 0,0 0-1,-1-1 1,6 0 0,1-5-2958,5 14-8207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19.785"/>
    </inkml:context>
    <inkml:brush xml:id="br0">
      <inkml:brushProperty name="width" value="0.05" units="cm"/>
      <inkml:brushProperty name="height" value="0.05" units="cm"/>
      <inkml:brushProperty name="color" value="#FF0066"/>
    </inkml:brush>
  </inkml:definitions>
  <inkml:trace contextRef="#ctx0" brushRef="#br0">28 151 3488,'-1'-1'71,"-18"-3"1265,18 4-1264,1 0 1,0 0 0,-1 0 0,1 0-1,0 0 1,-1 0 0,1 0 0,0 0-1,0 0 1,-1-1 0,1 1 0,0 0-1,0 0 1,-1 0 0,1 0 0,0 0-1,0-1 1,-1 1 0,1 0 0,0 0-1,0-1 1,-1 1 0,1 0-1,0 0 1,0-1 0,0 1 0,0 0-1,0 0 1,-1-1 0,1 1 0,0 0-1,0-1 1,0 1 0,0 0 0,0 0-1,0-1 1,0 1 0,0 0 0,0-1-1,0 1 1,7-12 2157,-3 4-1557,1 0 0,0 1 0,0-1 0,11-9 0,-7 7-353,2 1 0,-1 0 0,1 1 1,0 1-1,1-1 0,14-6 1,-22 12-306,1 0 1,-1 0 0,1 1-1,-1-1 1,1 1 0,-1 0-1,1 1 1,0-1 0,0 1-1,-1 0 1,1 0 0,0 0-1,0 0 1,0 1 0,-1 0-1,1 0 1,-1 0 0,1 1-1,-1-1 1,1 1 0,4 3-1,-6-3 16,0 1-1,0-1 0,0 1 1,-1 0-1,1 0 1,-1 0-1,1 0 1,-1 0-1,0 0 0,0 1 1,0-1-1,-1 1 1,1-1-1,-1 1 1,0 0-1,0 0 0,0-1 1,-1 1-1,1 7 1,-1-1 62,0 0-1,0 1 1,-1-1 0,-1 0 0,1 0 0,-6 13 0,-11 28 125,-2 0 1,-45 78 0,26-65 415,39-64-627,0 0-1,0 1 1,0-1-1,0 0 1,0 0-1,0 0 1,0 0-1,0 0 0,0 0 1,0 0-1,0 0 1,0 1-1,0-1 1,0 0-1,0 0 0,0 0 1,0 0-1,0 0 1,0 0-1,0 0 1,0 0-1,0 1 1,0-1-1,0 0 0,0 0 1,0 0-1,0 0 1,1 0-1,-1 0 1,0 0-1,0 0 0,0 0 1,0 0-1,0 0 1,0 0-1,0 0 1,0 1-1,0-1 1,0 0-1,1 0 0,-1 0 1,0 0-1,0 0 1,0 0-1,0 0 1,0 0-1,0 0 1,0 0-1,0 0 0,1 0 1,-1 0-1,0 0 1,0 0-1,0 0 1,0 0-1,0-1 0,0 1 1,0 0-1,0 0 1,1 0-1,-1 0 1,0 0-1,0 0 1,11-2 183,-7 2-41,44-9 561,-30 5-582,28-2 1,-39 6-111,0 0-1,0 0 1,0 1 0,0 0 0,0 0 0,-1 0 0,13 5 0,-19-6-379,14 5 1035,-7-5-5792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20.391"/>
    </inkml:context>
    <inkml:brush xml:id="br0">
      <inkml:brushProperty name="width" value="0.05" units="cm"/>
      <inkml:brushProperty name="height" value="0.05" units="cm"/>
      <inkml:brushProperty name="color" value="#FF0066"/>
    </inkml:brush>
  </inkml:definitions>
  <inkml:trace contextRef="#ctx0" brushRef="#br0">52 36 3968,'-10'4'11207,"9"3"-9198,-2 2-3295,3-7 1462,-1 1-1,0 0 1,-1-1 0,1 1-1,0-1 1,-1 0-1,1 1 1,-1-1-1,0 0 1,1 0 0,-1 0-1,-3 2 1,5-4-147,0 0 0,-1 0 0,1 0 0,0 0 0,0 0 0,0 0-1,0 0 1,-1 0 0,1 0 0,0 0 0,0 0 0,0 0 0,0 0 0,0 0 0,0 0 0,-1 0 0,1 0 0,0 0 0,0-1 0,0 1 0,0 0 0,0 0 0,0 0 0,0 0 0,-1 0 0,1 0 0,0 0-1,0-1 1,0 1 0,0 0 0,0 0 0,0 0 0,0 0 0,0 0 0,0-1 0,0 1 0,0 0 0,0 0 0,0 0 0,-1-12 499,3-14-304,-1 22-156,-1-2-26,0 3-15,0 0 1,0 0-1,1 0 0,-1 0 0,1 1 0,-1-1 1,1 0-1,0 0 0,0 0 0,0 1 0,2-4 0,-6 27 43,-12 47 333,10-50-278,5-6 135,0-11-10,1-7 349,3-12-373,-3 14-255,0-1 0,0 1-1,0 0 1,0 0 0,-1 0 0,1-7-1,17 7-11553,-1-1 8495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21.900"/>
    </inkml:context>
    <inkml:brush xml:id="br0">
      <inkml:brushProperty name="width" value="0.05" units="cm"/>
      <inkml:brushProperty name="height" value="0.05" units="cm"/>
      <inkml:brushProperty name="color" value="#FF0066"/>
    </inkml:brush>
  </inkml:definitions>
  <inkml:trace contextRef="#ctx0" brushRef="#br0">427 0 3232,'4'0'7216,"-65"5"-3705,23-1-2734,-131 4 1724,127-5-2315,41-3-181,0 1 0,0-1 0,1 0 0,-1 1 0,0-1 1,0 1-1,1-1 0,-1 1 0,0-1 0,1 1 0,-1-1 0,1 1 0,-1-1 0,0 1 0,1 0 0,-1-1 0,1 1 0,0 0 0,-1 0 0,1-1 0,0 1 0,-1 0 0,1 0 0,0 0 0,0-1 0,0 1 0,-1 2 0,-3 33 175,2-17-26,-27 108 678,24-104-544,4-17-218,0 1 0,-1-1 0,0 0 1,0 0-1,0 0 0,-5 8 0,-5 12 180,9-23 93,10-2 125,-3 0-446,0 0 0,0 0 0,1-1 0,-1 1 0,0-1 0,0 0 0,0-1 0,1 1 0,-1-1 0,6-1 0,15-1-93,-11 1 26,1 2 1,-1 0-1,19 2 1,-26-1 46,0 1 1,0 0 0,0 0-1,0 0 1,0 1-1,-1 0 1,1 0-1,9 6 1,-7-2 9,0 0 0,0 1 0,-1-1-1,0 1 1,-1 1 0,0 0 0,0 0 0,-1 0 0,0 1-1,0 0 1,5 15 0,-9-20 22,0 0 1,0 0-1,0 1 1,-1-1-1,0 1 1,0-1-1,-1 1 0,1 0 1,-1-1-1,-1 1 1,1-1-1,-1 1 1,0 0-1,0-1 0,0 0 1,-1 1-1,0-1 1,0 0-1,0 0 1,-1 0-1,1 0 0,-1 0 1,0 0-1,-6 5 1,3-4 34,0 0 0,-1 0 1,0-1-1,0 0 0,-1 0 1,1-1-1,-1 0 0,0 0 1,0-1-1,-1 0 0,-12 3 1,7-3-20,0 0 0,0-2 1,0 0-1,0 0 0,-1-1 0,-17-3 1,24 2-25,0-1 0,-1 0 0,1-1 0,0 0 1,1 0-1,-13-7 0,-7-3 95,10 3-743,12 6-2378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22.496"/>
    </inkml:context>
    <inkml:brush xml:id="br0">
      <inkml:brushProperty name="width" value="0.05" units="cm"/>
      <inkml:brushProperty name="height" value="0.05" units="cm"/>
      <inkml:brushProperty name="color" value="#FF0066"/>
    </inkml:brush>
  </inkml:definitions>
  <inkml:trace contextRef="#ctx0" brushRef="#br0">3 31 4480,'0'-1'114,"-1"0"0,1 0 0,-1 0 0,1 1 1,0-1-1,0 0 0,0 0 0,-1 0 0,1 0 0,0 0 1,0 1-1,0-1 0,0 0 0,0 0 0,1 0 0,-1 0 0,0 0 1,0 1-1,0-1 0,1 0 0,-1 0 0,1 0 0,-1 1 1,0-1-1,1 0 0,-1 0 0,1 1 0,0-1 0,-1 1 0,1-1 1,-1 0-1,1 1 0,0-1 0,0 1 0,-1-1 0,1 1 1,0 0-1,0-1 0,-1 1 0,1 0 0,0-1 0,0 1 0,0 0 1,0 0-1,0 0 0,1 0 0,1 0 29,0 1 0,0-1 0,1 1-1,-1 0 1,0 0 0,0 0 0,0 1 0,0-1 0,-1 1 0,1-1-1,4 4 1,-2-1 84,-1-1-1,0 1 0,0 0 0,0 1 1,6 7-1,0 5 392,0 1-1,-1 1 1,11 29-1,12 62 642,-18-60-866,21 104 949,-30-125-981,-2 1-1,-1-1 1,-3 42-1,-3-14-62,-3-1-1,-1 0 0,-29 96 1,32-136-309,-1-1 0,0 0 1,-1 0-1,-1-1 0,0 0 1,-1 0-1,-20 22 0,-10-1-3381,2-4 865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3.552"/>
    </inkml:context>
    <inkml:brush xml:id="br0">
      <inkml:brushProperty name="width" value="0.05" units="cm"/>
      <inkml:brushProperty name="height" value="0.05" units="cm"/>
    </inkml:brush>
  </inkml:definitions>
  <inkml:trace contextRef="#ctx0" brushRef="#br0">154 22 3328,'1'-1'233,"-1"-1"-1,1 1 1,0 0 0,-1 0 0,1-1 0,0 1-1,0 0 1,0 0 0,0 0 0,0 0 0,1 0-1,-1 0 1,0 0 0,0 0 0,1 1 0,-1-1-1,2-1 1,12 0 7061,-14 3-7124,0 1 0,0-1 0,0 0 0,0 1 0,0-1 1,0 1-1,0 0 0,0-1 0,0 1 0,-1 0 0,1-1 0,0 4 0,-3 12 398,0 0-1,-1 0 0,-1-1 0,-1 0 0,-9 24 0,5-15-231,-54 199 1323,1-3-737,51-190-704,3-10 609,-8 36 0,15-53-791,1-4-13,0 0 0,0 0 0,0 0 0,0 0 0,0 0 0,0 0 0,1 0 0,-1 0 0,0 0 0,0 0 0,0 0 0,0 0 0,0 0 0,0 0 0,1 0 0,-1 0 0,0 0 1,0 0-1,0 0 0,0 0 0,0 0 0,0 0 0,0 0 0,1 0 0,-1 0 0,0 0 0,0 0 0,0 0 0,0 1 0,0-1 0,0 0 0,0 0 0,0 0 0,0 0 0,0 0 0,0 0 1,1 0-1,-1 0 0,0 1 0,0-1 0,0 0 0,0 0 0,0 0 0,0 0 0,0 0 0,0 0 0,0 0 0,0 1 0,0-1 0,0 0 0,0 0 0,0 0 0,0 0 0,0 0 0,0 0 1,0 0-1,0 1 0,0-1 0,0 0 0,-1 0 0,14-2 402,338-36 23,-207 27-523,-135 11-177,11-3-54,-11-2-5872,-10-7-4269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35.609"/>
    </inkml:context>
    <inkml:brush xml:id="br0">
      <inkml:brushProperty name="width" value="0.05" units="cm"/>
      <inkml:brushProperty name="height" value="0.05" units="cm"/>
      <inkml:brushProperty name="color" value="#004F8B"/>
    </inkml:brush>
  </inkml:definitions>
  <inkml:trace contextRef="#ctx0" brushRef="#br0">162 28 7872,'-71'-28'3584,"26"28"-3104,27 0-192,8 5-256,-4-5-384,11 3 224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3.921"/>
    </inkml:context>
    <inkml:brush xml:id="br0">
      <inkml:brushProperty name="width" value="0.05" units="cm"/>
      <inkml:brushProperty name="height" value="0.05" units="cm"/>
    </inkml:brush>
  </inkml:definitions>
  <inkml:trace contextRef="#ctx0" brushRef="#br0">16 179 7232,'-5'-4'467,"-5"-4"3015,10 8-3411,0 0-1,0 0 1,0 0-1,0-1 1,0 1-1,0 0 1,0 0-1,0 0 1,0 0-1,0-1 1,0 1-1,0 0 1,0 0-1,0 0 1,0-1-1,0 1 1,0 0-1,0 0 1,0 0-1,0 0 1,0-1-1,0 1 1,0 0-1,0 0 1,0 0-1,1 0 1,-1 0-1,0-1 1,0 1-1,0 0 1,0 0-1,0 0 1,0 0-1,1 0 1,-1 0-1,0 0 1,0 0-1,0-1 1,0 1-1,1 0 1,-1 0-1,0 0 1,0 0-1,0 0 1,0 0-1,1 0 1,-1 0-1,0 0 1,0 0-1,0 0 1,1 0-1,-1 0 1,0 0-1,0 0 1,0 0-1,1 1 1,17-5 2282,21-7 0,10-3-1140,44-6-38,70-17-47,-134 28-1405,-1 0 0,0-2 0,40-22 0,-63 30-1173,5-2-274,-27-1-12093,2 9 10510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4.279"/>
    </inkml:context>
    <inkml:brush xml:id="br0">
      <inkml:brushProperty name="width" value="0.05" units="cm"/>
      <inkml:brushProperty name="height" value="0.05" units="cm"/>
    </inkml:brush>
  </inkml:definitions>
  <inkml:trace contextRef="#ctx0" brushRef="#br0">4 149 9568,'0'-2'215,"-1"1"0,1 0 0,-1 0 0,1-1 0,0 1 0,-1 0-1,1-1 1,0 1 0,0 0 0,0-1 0,0 1 0,0 0 0,0-1 0,0 1 0,1-1 0,-1 1 0,0 0 0,1 0 0,-1-1 0,1 1 0,-1 0 0,1 0 0,0 0 0,0-1 0,-1 1 0,1 0 0,0 0 0,0 0 0,0 0 0,0 0 0,0 1 0,0-1 0,2-1 0,3-1 259,1-1 0,-1 1 1,1 0-1,13-3 1,-15 5-301,102-27 884,0 4 0,117-9 0,-215 32-1207,-1 1-1,1 0 1,0 0 0,-1 1 0,1 0 0,11 3 0,-15-3-556,0 1 0,-1-1 0,1 1 0,-1 0 1,1 1-1,-1-1 0,6 5 0,9 12-2377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4.638"/>
    </inkml:context>
    <inkml:brush xml:id="br0">
      <inkml:brushProperty name="width" value="0.05" units="cm"/>
      <inkml:brushProperty name="height" value="0.05" units="cm"/>
    </inkml:brush>
  </inkml:definitions>
  <inkml:trace contextRef="#ctx0" brushRef="#br0">387 28 6464,'2'-9'3049,"-3"2"2187,-12-1-1868,10 7-3193,-1 1 0,1-1 1,-1 0-1,1 1 0,-1 0 1,1 0-1,-1 0 0,0 0 1,-5 2-1,-37 9 347,26-6-269,-4 1 87,-55 15 383,67-17-579,1 0-1,0 1 1,0 0-1,-17 11 1,26-15-123,1 0-1,-1 1 1,0-1 0,1 0-1,-1 1 1,1-1 0,0 0-1,-1 1 1,1 0 0,0-1-1,0 1 1,0 0 0,0 0-1,0-1 1,0 1 0,1 0-1,-1 0 1,1 0 0,-1 0-1,1 0 1,0 0 0,-1 0-1,1 0 1,0 0-1,0 0 1,1 0 0,-1 0-1,0 0 1,2 4 0,1 2 78,1 0 0,0 0 0,1 0 1,0-1-1,9 13 0,-8-13 10,-1 0 1,1 1 0,4 11-1,-7-10-38,0 0 0,-1 0 0,0 0 0,0 0 0,-1 0-1,0 0 1,-1 0 0,0 0 0,0 1 0,-1-1 0,-1 0 0,1 0 0,-1 0-1,-1 0 1,0-1 0,-5 12 0,-1 0 28,-1-1 0,-1 0-1,-1-1 1,-1 0 0,-26 28 0,38-45-40,-11 10-2531,12-11 2215,-1 1 0,1-1-1,-1 0 1,1 0-1,-1 1 1,0-1-1,1 0 1,-1 0 0,1 0-1,-1 0 1,1 0-1,-1 0 1,0 0-1,1 0 1,-1 0 0,1 0-1,-1 0 1,1-1-1,-1 1 1,1 0 0,-1 0-1,1 0 1,-1-1-1,0 1 1,-5-4-2276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5.015"/>
    </inkml:context>
    <inkml:brush xml:id="br0">
      <inkml:brushProperty name="width" value="0.05" units="cm"/>
      <inkml:brushProperty name="height" value="0.05" units="cm"/>
    </inkml:brush>
  </inkml:definitions>
  <inkml:trace contextRef="#ctx0" brushRef="#br0">19 74 7456,'-18'-13'3392,"23"6"-2944,-2 2 3072,2 5-2016,4-8 1567,9 4-1759,10-4 480,2 5-1056,16-6 0,-1 4-416,4-1-128,-5 6-128,-2-5-192,-2 5 64,-9 0-896,1 5 544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5.444"/>
    </inkml:context>
    <inkml:brush xml:id="br0">
      <inkml:brushProperty name="width" value="0.05" units="cm"/>
      <inkml:brushProperty name="height" value="0.05" units="cm"/>
    </inkml:brush>
  </inkml:definitions>
  <inkml:trace contextRef="#ctx0" brushRef="#br0">63 8 3808,'3'-8'13525,"-3"22"-12706,0 1 0,-1-1 0,-1 0 1,-4 19-1,-22 127 830,16-76-1368,9-70-284,-2 18 173,-3 55-1,9-72-2380,0-1-5177,-1-10 4812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5.817"/>
    </inkml:context>
    <inkml:brush xml:id="br0">
      <inkml:brushProperty name="width" value="0.05" units="cm"/>
      <inkml:brushProperty name="height" value="0.05" units="cm"/>
    </inkml:brush>
  </inkml:definitions>
  <inkml:trace contextRef="#ctx0" brushRef="#br0">22 115 6656,'-8'-9'1066,"6"7"-756,1 0 1,-1 0 0,1 0-1,-1 0 1,1 0-1,0 0 1,0 0-1,-2-4 1,3 5-98,0 1 0,1-1 0,-1 1 0,0-1 0,0 0 0,1 1 0,-1-1-1,0 1 1,1-1 0,-1 1 0,1-1 0,-1 1 0,1-1 0,-1 1 0,1 0 0,-1-1 0,1 1 0,-1 0 0,1-1 0,-1 1 0,2-1-1,15-7 1311,-16 7-1085,16-7 940,1 1 0,0 0 0,38-7-1,58-3 742,-87 14-1696,-15 2-330,3-2-128,0 1 0,0 1 0,1 1 0,-1 0 0,29 4 0,-20 6-2077,2 5-4725,-17-9 2901,8 6 11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7.916"/>
    </inkml:context>
    <inkml:brush xml:id="br0">
      <inkml:brushProperty name="width" value="0.05" units="cm"/>
      <inkml:brushProperty name="height" value="0.05" units="cm"/>
    </inkml:brush>
  </inkml:definitions>
  <inkml:trace contextRef="#ctx0" brushRef="#br0">295 657 4896,'-8'3'7146,"7"-3"-6742,-1-1-1,1 1 1,0-1-1,0 1 1,0-1 0,0 0-1,0 1 1,0-1-1,0 0 1,0 0-1,-2-2 1,3 2-328,-1 0 1,0 1 0,0-1-1,0 0 1,0 0 0,0 0-1,0 1 1,0-1 0,0 0-1,0 1 1,-1-1 0,1 1-1,0 0 1,0-1 0,-2 1-1,-6-1 82,1 0-1,0 1 0,-1 0 1,1 1-1,0 0 0,-1 0 1,1 1-1,0 0 0,0 1 1,0-1-1,1 1 0,-1 1 1,-8 4-1,-11 6 360,-48 35 1,73-47-482,-1 0-1,1 0 1,-1 1 0,1-1 0,0 1 0,0-1 0,0 1 0,1 0 0,-1-1 0,0 1 0,1 0-1,0 0 1,0 0 0,0 0 0,-1 7 0,2-8-4,0 0 0,0 0 0,0 0-1,0 0 1,0 0 0,1 0 0,-1 1 0,1-1 0,-1 0 0,1 0-1,0 0 1,0-1 0,0 1 0,0 0 0,0 0 0,1 0-1,-1-1 1,0 1 0,1-1 0,-1 1 0,1-1 0,0 1 0,-1-1-1,4 2 1,-1 0 53,1-1-1,-1 1 1,0-1-1,1 0 1,-1 0-1,1 0 0,0-1 1,0 0-1,-1 0 1,1 0-1,0 0 1,0-1-1,0 0 1,0 0-1,0 0 0,0-1 1,0 1-1,0-1 1,0 0-1,-1-1 1,1 1-1,0-1 0,7-4 1,-6 3-46,0-1 0,0 0 0,-1 0 0,0 0 0,1-1 0,-1 0 0,-1 0 0,1 0 0,-1-1 0,0 1 0,0-1 0,4-8 0,-1-2-45,-1 0 1,0 0 0,6-28-1,32-194-58,-38 190 9,9-52-139,1-117 1,-16 205 77,0 4-29,0 1 1,0-1 0,-1 0 0,-3-13-1,5 21 139,-1 0 1,0 0-1,0 0 0,-1 0 0,1 0 0,0 0 1,0-1-1,0 1 0,0 0 0,0 0 0,0 0 1,0 0-1,0 0 0,0 0 0,0 0 0,0 0 0,0 0 1,0 0-1,0 0 0,0 0 0,0-1 0,0 1 1,0 0-1,0 0 0,0 0 0,0 0 0,-1 0 1,1 0-1,0 0 0,0 0 0,0 0 0,0 0 0,0 0 1,0 0-1,0 0 0,0 0 0,0 0 0,0 0 1,-1 0-1,1 0 0,0 0 0,0 0 0,0 0 1,0 0-1,0 0 0,0 0 0,0 0 0,0 0 0,0 0 1,0 0-1,-1 0 0,-3 6-138,-3 11 41,-2 18 274,3 1 0,0 0 0,0 60 0,3-49 20,-5 171 418,-4 54-210,12-244-508,1-12-2689,-1-14 2456,1 4-2432,11-5-5512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8.476"/>
    </inkml:context>
    <inkml:brush xml:id="br0">
      <inkml:brushProperty name="width" value="0.05" units="cm"/>
      <inkml:brushProperty name="height" value="0.05" units="cm"/>
    </inkml:brush>
  </inkml:definitions>
  <inkml:trace contextRef="#ctx0" brushRef="#br0">315 10 7648,'0'-3'622,"0"2"-567,0 1-1,0 0 1,0 0 0,0 0-1,0 0 1,0 0-1,0-1 1,1 1-1,-1 0 1,0 0 0,0 0-1,0 0 1,0-1-1,0 1 1,0 0 0,0 0-1,0 0 1,0 0-1,0 0 1,0-1 0,0 1-1,-1 0 1,1 0-1,0 0 1,0 0-1,0-1 1,0 1 0,0 0-1,0 0 1,0 0-1,0 0 1,0 0 0,0 0-1,-1-1 1,1 1-1,0 0 1,0 0-1,0 0 1,0 0 0,0 0-1,0 0 1,-1 0-1,1 0 1,0 0 0,0 0-1,0 0 1,0 0-1,-1 0 1,1 0 0,0 0-1,0 0 1,0 0-1,0 0 1,-1 0-1,1 0 1,0 0 0,0 0-1,0 0 1,0 0-1,0 0 1,-1 0 0,1 0-1,0 0 1,0 0-1,-1 8 4397,-8 40-2155,1-8-1145,-30 110 956,-24 21-377,45-132-1350,-2-1 0,-30 48 0,-53 57 1726,101-143-2074,1 1 0,-1 0-1,1-1 1,0 1 0,-1-1 0,1 1 0,0-1-1,-1 1 1,1 0 0,0-1 0,0 1-1,0 0 1,0-1 0,0 1 0,-1 0-1,1-1 1,0 1 0,1 1 0,-1-2-17,0 0 0,0 1 0,1-1-1,-1 0 1,0 1 0,0-1 0,1 0 0,-1 0 0,0 1 0,1-1 0,-1 0 0,0 0 0,1 0 0,-1 1 0,0-1 0,1 0 0,-1 0 0,0 0 0,1 0 0,-1 0 0,1 0 0,-1 0-1,1 0 1,4 0 37,0 0-1,0-1 1,-1 1-1,6-2 0,-4 0-33,147-32 333,-61 12-318,89-9-449,-144 31 120,-20 1-133,-15-1-1208,-21 3-13509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8.863"/>
    </inkml:context>
    <inkml:brush xml:id="br0">
      <inkml:brushProperty name="width" value="0.05" units="cm"/>
      <inkml:brushProperty name="height" value="0.05" units="cm"/>
    </inkml:brush>
  </inkml:definitions>
  <inkml:trace contextRef="#ctx0" brushRef="#br0">54 118 7040,'-53'-25'5334,"53"25"-5226,0-1-1,0 1 0,0 0 0,0 0 1,0 0-1,0 0 0,0 0 0,0-1 1,1-2 2788,0 3-2789,-1 0 0,0 0 1,0 0-1,0 0 0,13-7 2531,19-4-433,221-32 1848,-251 43-4036,204-19 10,-105 12-1441,-77 7-2407,-46 1-13136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19.252"/>
    </inkml:context>
    <inkml:brush xml:id="br0">
      <inkml:brushProperty name="width" value="0.05" units="cm"/>
      <inkml:brushProperty name="height" value="0.05" units="cm"/>
    </inkml:brush>
  </inkml:definitions>
  <inkml:trace contextRef="#ctx0" brushRef="#br0">20 65 10048,'-16'-21'3232,"16"21"-3135,0 0 1,-1 0 0,1-1 0,0 1 0,0 0 0,-1-1 0,1 1 0,0 0 0,0 0 0,0-1 0,-1 1-1,1 0 1,0-1 0,0 1 0,0-1 0,0 1 0,0 0 0,0-1 0,0 1 0,-1 0 0,1-1 0,0 1-1,0 0 1,1-1 0,-1 1 0,0-1 0,0 1 0,0 0 0,0-1 0,0 1 0,0 0 0,0-1-1,0 1 1,1 0 0,-1-1 0,0 1 0,0 0 0,1-1 0,10-2 2438,-9 3-2320,47-8 3284,27-3-1949,302 2-918,-313 9-1645,-46 1-2220,-1 3 885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39.150"/>
    </inkml:context>
    <inkml:brush xml:id="br0">
      <inkml:brushProperty name="width" value="0.05" units="cm"/>
      <inkml:brushProperty name="height" value="0.05" units="cm"/>
      <inkml:brushProperty name="color" value="#004F8B"/>
    </inkml:brush>
  </inkml:definitions>
  <inkml:trace contextRef="#ctx0" brushRef="#br0">6 415 4064,'0'0'41,"0"0"0,0 0 1,0 0-1,-1 0 0,1 0 0,0 0 1,0 0-1,0 0 0,0 0 0,-1 0 1,1 0-1,0 0 0,0 0 0,0 0 1,0 0-1,-1 0 0,1 0 0,0 0 1,0 0-1,0 0 0,0 0 0,-1 0 0,1 0 1,0 0-1,0-1 0,0 1 0,0 0 1,0 0-1,-1 0 0,1 0 0,0 0 1,0 0-1,0-1 0,0 1 0,0 0 1,0 0-1,0 0 0,0 0 0,-1-1 1,1 1-1,0 0 0,4-2 2845,-1 4-2719,0-1-1,0 0 1,0 0-1,-1 0 1,1-1 0,0 1-1,0-1 1,0 1-1,0-1 1,0 0-1,0 0 1,0-1-1,6 0 1,0-1 366,1 0 0,17-8 0,-19 7-361,-1 0 1,0-1-1,1-1 1,-2 1-1,1-1 1,0 0-1,-1-1 1,0 1-1,8-10 1,-7 5-85,0 0 1,0-1-1,-1 1 1,0-1-1,8-22 1,-8 13-10,0-1 1,-1 1-1,-1-2 0,-1 1 1,-1 0-1,-1-1 0,-2-21 1,1 36-50,-1 1 0,0-1 1,0 0-1,-4-11 0,5 17-30,-1-1 0,1 1 0,-1 0 0,0-1 0,1 1 0,-1-1 0,0 1-1,0 0 1,0 0 0,0-1 0,0 1 0,0 0 0,0 0 0,0 0 0,0 0 0,-1 0 0,1 0-1,0 1 1,-1-1 0,1 0 0,-1 1 0,1-1 0,-3 0 0,2 1-11,1 0 0,-1 0 0,1 0 0,0 1 0,-1-1 0,1 1 0,-1-1 0,1 1 0,0-1 0,0 1 0,-1-1 0,1 1 0,0 0 0,0 0 0,0 0 0,0 0-1,0 0 1,0 0 0,-1 1 0,0 0-8,-5 5-7,1 1-1,0 0 1,0 0 0,1 1 0,0 0-1,0 0 1,-5 15 0,-18 71-56,28-94 81,-1 3 9,-5 18 39,1 0 0,1 1 1,1-1-1,0 31 0,3-48-3,0 0 0,1 1 1,-1-1-1,1 1 0,0-1 0,1 0 0,-1 0 1,1 1-1,0-1 0,0 0 0,1-1 0,-1 1 1,1 0-1,0-1 0,0 1 0,1-1 0,0 0 0,-1 0 1,1-1-1,0 1 0,1-1 0,-1 1 0,1-1 1,4 2-1,-4-3 24,-1 0 1,0 0-1,0-1 0,1 0 1,-1 1-1,1-1 1,0-1-1,-1 1 0,1-1 1,-1 0-1,8 0 1,-6-1 16,1-1 0,0 1 1,-1-1-1,0-1 1,1 1-1,-1-1 0,11-7 1,64-43 181,76-66 0,-40 27 233,-114 90-452,2-2-6,0 0 0,0 1 1,1-1-1,-1 1 0,10-4 0,-14 7-38,0 0-1,0 0 0,0 0 1,0-1-1,0 1 0,0 0 0,0 0 1,0 0-1,0 0 0,0 0 0,0 1 1,0-1-1,0 0 0,0 0 0,0 1 1,0-1-1,1 1 0,-1 0 2,0 0-1,0 0 1,0 0-1,0 0 1,0 0 0,-1 0-1,1 0 1,0 0-1,0 1 1,-1-1-1,1 0 1,-1 0-1,1 1 1,-1-1 0,0 0-1,1 2 1,0 5 37,0 0-1,-1 0 1,0 1 0,0-1 0,0 0 0,-1 0-1,-1 0 1,-3 12 0,-3 6 79,-13 29 0,19-52-93,1 1 0,-1-1 0,1 1-1,0 0 1,0-1 0,1 1 0,-1 0-1,1 0 1,0 6 0,0-9-13,0-1 1,1 0-1,-1 0 1,0 1-1,1-1 1,-1 0-1,1 0 1,-1 0-1,0 0 1,1 0 0,-1 0-1,1 0 1,-1 0-1,0 1 1,1-1-1,-1-1 1,1 1-1,-1 0 1,1 0-1,-1 0 1,0 0-1,1 0 1,-1 0-1,1 0 1,-1 0-1,0-1 1,1 1 0,-1 0-1,0 0 1,1-1-1,-1 1 1,0 0-1,1-1 1,25-24 111,-2 0 0,-1-2 0,26-38 0,-14 18-219,-19 27 51,0 2 0,28-26 0,-42 42 27,0 1-1,0 0 1,-1-1-1,1 1 1,0 0-1,0 0 1,0 0-1,3-1 1,-4 2 7,-1 0 0,1 0 0,0 0 0,-1-1-1,1 1 1,0 0 0,-1 0 0,1 0 0,0 1 0,0-1 0,-1 0 0,1 0 0,0 0 0,-1 0-1,1 1 1,0-1 0,-1 0 0,1 1 0,-1-1 0,1 0 0,-1 1 0,1-1 0,0 1 0,-1-1-1,1 1 1,-1-1 0,0 1 0,1-1 0,-1 1 0,1-1 0,-1 2 0,2 2-1,0 0-1,0 1 1,0 0 0,-1-1 0,0 1 0,0 0-1,0 0 1,0 8 0,-3 43 17,0-29-14,-1 23 7,1-28 2,1-1 0,0 1 0,2 0 0,6 41 0,-6-61 7,-1 0 0,1 0 0,-1-1 0,1 1 0,0 0 1,0 0-1,0-1 0,0 1 0,0 0 0,0-1 0,0 1 0,1-1 1,-1 0-1,0 1 0,1-1 0,-1 0 0,1 0 0,2 2 0,-1-2 12,0 0 0,0 0 0,0 0 0,0 0 0,1 0-1,-1-1 1,0 1 0,0-1 0,7 0 0,3-1 42,0-1 1,0-1-1,0 0 1,15-6 0,19-9-15,68-36 1,-51 22-171,-41 25 136,-21 7-22,0-1 0,0 1 0,0-1 0,0 1 0,0-1 0,0 0 0,0 1 0,-1-1 0,1 0 0,0 0 0,0-1-1,-1 1 1,3-2 0,-3-1 11,-1 2 10,0 4-22,0-1 156,9-10-81,-8 8-61,0 1 0,1-1-1,-1 0 1,0 0 0,0 0 0,0 0 0,0 0 0,0-1-1,0 1 1,0 0 0,-1 0 0,1-1 0,0 1 0,-1 0-1,1-1 1,-1 1 0,1-1 0,-1 1 0,0-3 0,1-2 46,-1 0 1,-1 0 0,1 0 0,-2-5-1,0-5-25,2 14-28,-1 1 0,1-1 1,0 0-1,0 0 1,-1 0-1,1 1 0,-1-1 1,0 0-1,1 1 1,-1-1-1,0 0 0,0 1 1,0-1-1,0 1 0,0-1 1,-1 1-1,1 0 1,0-1-1,-1 1 0,1 0 1,0 0-1,-1 0 1,0 0-1,1 0 0,-4-1 1,2 1-9,-1 1 0,0-1 0,0 1 0,0 0 0,1 0 0,-1 0 1,0 0-1,0 1 0,0 0 0,1-1 0,-1 1 0,-5 3 0,-5 0-45,0 2 0,1 0-1,0 0 1,0 1 0,1 1-1,-1 0 1,2 1 0,-1 0-1,1 0 1,1 2 0,-1-1-1,2 1 1,0 1 0,0-1-1,-11 21 1,19-29 55,-1-1 1,1 1-1,0-1 1,0 1-1,0 0 1,0-1-1,0 1 1,1 0-1,-1 0 0,1-1 1,0 1-1,0 0 1,0 0-1,0 0 1,0-1-1,1 1 0,-1 0 1,1 0-1,0-1 1,0 1-1,0 0 1,0-1-1,0 1 1,0-1-1,1 1 0,-1-1 1,1 0-1,0 0 1,-1 0-1,1 0 1,0 0-1,1 0 0,-1 0 1,0 0-1,0-1 1,1 1-1,-1-1 1,1 0-1,-1 1 1,1-1-1,-1-1 0,1 1 1,0 0-1,3 0 1,13 3 17,1-2 0,-1 0 1,1 0-1,0-2 0,-1-1 1,1 0-1,0-2 0,-1 0 1,0-1-1,0-1 0,0 0 1,0-2-1,-1 0 0,0-1 1,0-1-1,-1-1 0,0 0 1,-1-1-1,25-22 0,62-58-319,-96 83 263,-7 8 38,0 0 0,1-1 0,-1 1 0,0 0 0,0 0 0,0-1 0,0 1 0,0 0 0,1 0 0,-1-1 0,0 1-1,0 0 1,1 0 0,-1-1 0,0 1 0,0 0 0,1 0 0,-1 0 0,0 0 0,0 0 0,1-1 0,-1 1 0,0 0-1,0 0 1,1 0 0,-1 0 0,0 0 0,1 0 0,-1 0 0,9 26-51,-6-6 29,-2 28 0,-1-30 30,1-1 0,5 35 0,-5-48-11,0-1 0,0 0 0,0 1 1,1-1-1,-1 0 0,1 0 0,0 0 1,0 0-1,0 0 0,0 0 0,0-1 1,1 1-1,3 2 0,-1-1 12,0-1 0,0 0 1,0 0-1,1 0 0,-1 0 0,1-1 0,7 2 1,1-1 41,0 0 1,1-1 0,-1-1 0,1 0 0,-1-1 0,15-2 0,12-2 73,0-2 0,76-21-1,-96 20-99,-1 0-1,-1-2 1,0 0-1,0-1 0,-1 0 1,0-2-1,25-20 1,-34 24-27,32-31 150,-37 35-150,0-1 0,-1 1 0,1-1 0,-1 0 0,0 0 0,0 0 0,2-8 0,-4 12-3,-1 0 0,1 0 0,-1 0 1,0 0-1,0 0 0,0 0 1,1 1-1,-1-1 0,0 0 0,0 0 1,0 0-1,0 0 0,0 0 1,-1-2-1,1 3-2,0 0 1,-1 0-1,1-1 1,0 1-1,0 0 0,0 0 1,-1 0-1,1 0 1,0 0-1,0 0 1,-1-1-1,1 1 0,0 0 1,0 0-1,-1 0 1,1 0-1,0 0 1,0 0-1,-1 0 1,1 0-1,0 0 0,-1 0 1,1 0-1,0 0 1,0 0-1,-1 0 1,1 1-1,0-1 0,0 0 1,-1 0-1,1 0 1,-3 2-5,0 0-1,0-1 1,0 1 0,1 0 0,-1 1 0,-4 3-1,-86 100-55,86-97 27,-1 1-1,1 1 0,1 0 1,0-1-1,-8 21 0,13-27 59,-1 0-1,1-1 0,0 1 0,0 0 0,0 0 1,1 0-1,-1 0 0,1 0 0,0 0 0,0 0 1,0 0-1,1 0 0,0 0 0,-1 0 0,1 0 1,1 0-1,-1 0 0,0-1 0,1 1 1,0 0-1,3 3 0,-5-6-8,1 1 0,0-1 0,0 0 0,0 0 1,0 0-1,0 0 0,0 0 0,0-1 0,0 1 0,1 0 0,-1 0 0,0-1 0,0 1 1,1-1-1,-1 1 0,0-1 0,1 1 0,-1-1 0,1 0 0,-1 0 0,0 0 0,1 0 1,-1 0-1,1 0 0,-1 0 0,0 0 0,1 0 0,-1-1 0,1 1 0,-1 0 0,0-1 1,0 0-1,1 1 0,0-2 0,4-1 27,0-1 0,-1 0 0,1-1 0,-1 0 0,6-6 0,-10 10-36,5-6 19,0 0 1,-1-1-1,0 0 0,0 0 0,0 0 0,-1 0 0,5-17 1,-1 1-37,6-41 0,-13 54 8,-13 193-682,6-114 544,-9 182 214,12-209-16,-9 42-1,8-62 56,-1-1 0,-1 0 1,-16 37-1,21-55-99,1 0 1,-2 0 0,1 0-1,0 0 1,0 0 0,-1-1 0,1 1-1,-1 0 1,1-1 0,-1 1 0,0-1-1,1 1 1,-1-1 0,0 0-1,0 0 1,0 0 0,0 0 0,-4 1-1,3-1 14,1-1 0,-1 0 0,0 1 0,0-1-1,1-1 1,-1 1 0,0 0 0,0-1 0,1 1 0,-1-1-1,0 0 1,1 0 0,-4-1 0,-1-2 21,0 0 0,0 0 0,0-1 0,1 0 0,0 0 0,0-1-1,0 1 1,1-1 0,-9-12 0,12 15-60,-1-1 0,1 0 0,0 0 0,0 0 0,1 0 0,-1-1 0,1 1 0,0 0 0,0-1 0,0 1-1,1-1 1,0 1 0,-1-1 0,2 1 0,-1-1 0,0 1 0,1 0 0,0-1 0,0 1 0,0-1 0,1 1 0,1-5 0,1 1-20,1 0 1,0 1-1,0-1 1,0 1-1,1 0 1,0 0 0,1 1-1,-1 0 1,1 0-1,9-6 1,198-143-238,-10 19 488,-82 57-181,-105 67-37,0-2 1,-1 1-1,-1-2 1,0 0-1,-1-1 0,0 0 1,-1-1-1,-1-1 1,-1 0-1,0 0 1,-2-1-1,0-1 1,7-22-1,13-26 61,-42 106-231,1 2 0,2-1 0,-6 54 0,15-78 170,0-7-4,0-1 0,1 1 0,0 8-1,0-14 5,1 0 0,-1 0-1,0 0 1,1 0 0,0 0-1,-1 0 1,1 0 0,0 0-1,0 0 1,0 0 0,0 0-1,0 0 1,1-1 0,-1 1-1,3 2 1,-2-2 31,0 0 0,1 0 0,-1-1 0,0 1-1,1-1 1,-1 1 0,1-1 0,-1 0 0,1 0 0,0 0 0,-1 0 0,1-1 0,0 1-1,0-1 1,-1 1 0,1-1 0,0 0 0,0 0 0,0 0 0,-1-1 0,1 1-1,0-1 1,4-1 0,13-3 61,-1-1 1,35-18-1,32-22 173,-64 33-237,-1 0 0,0-1 0,-1-1 0,21-22 0,-32 28-8,-1 0-1,0 0 1,-1-1 0,0 0 0,0 0-1,-1-1 1,0 0 0,-1 0-1,-1 0 1,6-17 0,-9 23-18,-1 1 1,1-1-1,-1 0 1,1 1-1,-1-1 1,-1 0-1,0-6 1,1 9-8,0 1 0,-1-1 0,1 1 0,0 0 0,-1-1 0,1 1 1,-1 0-1,0-1 0,1 1 0,-1 0 0,0 0 0,0 0 0,0 0 0,0-1 0,0 1 1,0 0-1,0 1 0,0-1 0,0 0 0,0 0 0,0 0 0,-1 1 0,1-1 1,0 0-1,0 1 0,-1-1 0,1 1 0,-1 0 0,-1-1 0,-1 1-8,1 0 0,-1 1 1,1-1-1,0 1 0,-1 0 0,1 0 0,0 0 0,-1 0 0,1 1 0,0-1 0,0 1 0,0 0 1,1 0-1,-1 0 0,-3 2 0,-2 4-3,-1 0 0,1 1 1,-10 12-1,9-8-46,1-1 1,0 1-1,1 0 0,-7 17 0,11-22 49,0 0-1,1 0 1,0 0-1,0 0 0,0 0 1,1 1-1,1-1 1,-1 0-1,2 13 0,0-18 20,-1 1-1,1-1 0,0 0 1,0 0-1,1 0 0,-1 0 1,0 0-1,1 0 0,0 0 1,0 0-1,0-1 0,0 1 1,4 3-1,-1-2 18,-1 0 1,1-1 0,1 1-1,-1-1 1,0 0-1,12 4 1,-4-3 44,0 0-1,0-1 1,1 0 0,-1-1 0,27 0-1,-29-2-38,0 0 0,1-2-1,-1 1 1,0-1 0,-1-1-1,1 0 1,0 0 0,-1-1-1,0-1 1,0 0 0,0 0-1,0-1 1,-1 0 0,0 0-1,15-15 1,-8 5-55,27-33 1,-28 30 33,24-23 0,-39 41-12,1 0-1,-1 0 0,1 1 0,0-1 1,-1 0-1,1 1 0,0-1 0,-1 1 1,1-1-1,0 1 0,0-1 1,0 1-1,0-1 0,-1 1 0,1 0 1,2-1-1,-3 2-11,1 0-1,-1 0 1,0 0 0,0 0 0,0 0 0,0 0-1,0 0 1,0 0 0,0 0 0,0 0 0,0 0-1,-1 2 1,0 5-15,-1 10 28,1-4 15,-1-1-1,0 1 1,-1 0 0,0-1 0,-6 14 0,-7 14 76,9-23 3,0 0-1,-11 18 1,18-36-81,0 0 1,0 1-1,0-1 1,0 1 0,0-1-1,1 1 1,-1-1 0,0 1-1,0-1 1,0 0-1,0 1 1,1-1 0,-1 0-1,0 1 1,0-1-1,1 1 1,-1-1 0,0 0-1,1 0 1,-1 1 0,0-1-1,1 0 1,-1 1-1,1-1 1,-1 0 0,0 0-1,1 0 1,-1 0-1,1 1 1,-1-1 0,1 0-1,16 5 63,1-3-177,0-1 0,1-1-1,-1-1 1,0-1 0,20-4-1,87-26-7385,-111 28 5623,-11 3 1010,0 0 0,0 0 1,0 0-1,0 0 0,0 0 1,0-1-1,4-3 0,-2 1-1951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52.021"/>
    </inkml:context>
    <inkml:brush xml:id="br0">
      <inkml:brushProperty name="width" value="0.05" units="cm"/>
      <inkml:brushProperty name="height" value="0.05" units="cm"/>
    </inkml:brush>
  </inkml:definitions>
  <inkml:trace contextRef="#ctx0" brushRef="#br0">230 41 3552,'0'-6'9929,"-1"4"-9800,-2-1 53,-1 0-1,1 0 1,-1 0-1,1 0 1,-1 1 0,0 0-1,0 0 1,0 0-1,-1 0 1,1 0-1,0 1 1,-1 0-1,1 0 1,-1 0 0,1 0-1,-1 1 1,1-1-1,-1 1 1,1 1-1,-1-1 1,0 1-1,1-1 1,-9 4-1,7-3-231,0 1 0,0 1 0,0-1 0,0 1-1,-6 4 1,11-6 41,-1 0-1,1 0 1,0 0-1,0-1 1,0 1-1,0 0 1,0 1 0,0-1-1,1 0 1,-1 0-1,0 0 1,0 0-1,1 1 1,-1-1-1,1 0 1,-1 1-1,1-1 1,0 0 0,-1 1-1,1-1 1,0 1-1,0-1 1,0 0-1,0 1 1,0-1-1,0 1 1,0-1-1,1 0 1,-1 1 0,0-1-1,1 0 1,0 2-1,1 1 58,1-1 0,-1 0 0,1 0 0,-1 0 0,1 0 0,0 0-1,0 0 1,1-1 0,6 5 0,17 15 134,-24-19-124,1 1-1,-1 0 1,0 0 0,0 0-1,0 1 1,0-1-1,-1 1 1,1 0-1,-1-1 1,-1 1-1,1 0 1,-1 0-1,2 5 1,-2 2 102,0 0 1,0 0 0,-1 0-1,-1 1 1,0-1 0,-1-1 0,0 1-1,-5 15 1,3-12-103,-1-1 1,-1 0 0,-1 0-1,0 0 1,0-1-1,-13 16 1,17-25-180,-36 44 618,35-43-981,-1-1 1,1 0-1,-1 0 0,0 0 1,0 0-1,0-1 0,-11 5 0,11-3-827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52.399"/>
    </inkml:context>
    <inkml:brush xml:id="br0">
      <inkml:brushProperty name="width" value="0.05" units="cm"/>
      <inkml:brushProperty name="height" value="0.05" units="cm"/>
    </inkml:brush>
  </inkml:definitions>
  <inkml:trace contextRef="#ctx0" brushRef="#br0">3 49 6304,'-3'-9'2848,"16"6"-2464,-4 0 2048,4 3-1408,15-5 1504,7 5-1473,2-3 449,3-2-896,-4-2-320,1 7-192,-7-5-256,1 5 96,-3-3-2208,-1 3 1217,-5-5-5537,1 10 3680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41.575"/>
    </inkml:context>
    <inkml:brush xml:id="br0">
      <inkml:brushProperty name="width" value="0.05" units="cm"/>
      <inkml:brushProperty name="height" value="0.05" units="cm"/>
    </inkml:brush>
  </inkml:definitions>
  <inkml:trace contextRef="#ctx0" brushRef="#br0">44 63 3328,'-4'-7'2925,"-2"6"1486,2 1-3998,-25 3 9827,40-6-9820,-1 1 0,23-2 0,6-1 213,31-8-293,1 2-1,121-1 1,-57 14 150,-135-2-447,5-4-902,2-1-3341,-23 11-7535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9:42.091"/>
    </inkml:context>
    <inkml:brush xml:id="br0">
      <inkml:brushProperty name="width" value="0.05" units="cm"/>
      <inkml:brushProperty name="height" value="0.05" units="cm"/>
    </inkml:brush>
  </inkml:definitions>
  <inkml:trace contextRef="#ctx0" brushRef="#br0">64 142 4064,'-23'8'3597,"20"-7"-2498,1 0 0,-1 0 0,0 0 0,0 0 0,0 0 0,0-1 0,-6 1 0,8-1-976,1 0 1,0 0 0,-1 0-1,1 0 1,-1 0-1,1 0 1,0 0-1,-1 0 1,1 0 0,-1 0-1,1 0 1,-1-1-1,1 1 1,0 0-1,-1 0 1,1 0-1,0-1 1,-1 1 0,1 0-1,0 0 1,-1-1-1,1 1 1,0 0-1,-1-1 1,1 1 0,0 0-1,0-1 1,0 1-1,-1 0 1,1-1-1,0 1 1,0-1 0,0 1-1,0 0 1,0-1-1,0 1 1,-1-1-1,1 1 1,0 0 0,0-1-1,0 1 1,0-1-1,1 1 1,-1-1-1,0 1 1,0 0 0,0-1-1,0 1 1,0-1-1,0 1 1,1 0-1,-1-1 1,8-5 97,0 1-1,0 1 1,1-1 0,-1 1-1,1 1 1,11-4 0,63-15 645,-71 19-802,108-17 419,-38 7-369,8-2-79,54-11 133,-141 25-235,36-6-149,-13 8-2984,-12 3 1173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1.669"/>
    </inkml:context>
    <inkml:brush xml:id="br0">
      <inkml:brushProperty name="width" value="0.05" units="cm"/>
      <inkml:brushProperty name="height" value="0.05" units="cm"/>
    </inkml:brush>
  </inkml:definitions>
  <inkml:trace contextRef="#ctx0" brushRef="#br0">1 63 3136,'0'-2'360,"-1"0"0,1 0-1,0-1 1,0 1 0,1 0 0,-1-1 0,0 1 0,1 0 0,-1 0-1,1 0 1,0 0 0,-1-1 0,1 1 0,0 0 0,1 0-1,-1 0 1,0 1 0,3-4 0,0 0 1406,-4 5-1724,0 1-1,0-1 1,0 1-1,0-1 1,0 0-1,0 1 1,0-1-1,1 0 1,-1 1-1,0-1 1,0 0-1,0 1 1,0-1-1,1 0 1,-1 1-1,0-1 1,0 0-1,1 1 1,-1-1 0,0 0-1,0 0 1,1 1-1,0-1 1,1 3 73,0 0 0,-1-1 1,1 1-1,0 0 0,-1 0 1,0 0-1,1 0 1,-1 1-1,0-1 0,-1 0 1,1 1-1,-1-1 0,1 0 1,-1 5-1,2 5 192,6 85 992,-3-28-796,2 48 505,-7-117-650,1-9 912,0 5-1165,-1 0-1,1 0 0,-1 0 0,1 0 0,0 0 0,0 0 0,0 0 1,2-3-1,11-23 120,31-48 0,-9 22-376,49-71-64,-81 119 170,1 1 0,1 0 1,-1 1-1,1-1 0,0 1 0,7-5 1,-13 10 38,1-1 0,-1 1 0,1-1 0,-1 1 0,1 0 1,0-1-1,-1 1 0,1 0 0,-1 0 0,1 0 0,-1-1 0,1 1 1,0 0-1,-1 0 0,1 0 0,0 0 0,-1 0 0,1 0 0,-1 0 1,1 0-1,0 0 0,-1 0 0,1 1 0,0-1 0,-1 0 0,2 1 1,-1-1-9,0 1 1,0 0 0,0 0 0,-1 0-1,1 0 1,0 0 0,0 0 0,0 0-1,-1 1 1,1-1 0,1 2 0,0 4 53,0 0 1,0 0 0,1 12-1,4 25 225,4 42 219,-9-75-443,0 0 0,0-1 0,1 1 0,6 13 0,4 11 309,-1-3-189,-11-30-1541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2.447"/>
    </inkml:context>
    <inkml:brush xml:id="br0">
      <inkml:brushProperty name="width" value="0.05" units="cm"/>
      <inkml:brushProperty name="height" value="0.05" units="cm"/>
    </inkml:brush>
  </inkml:definitions>
  <inkml:trace contextRef="#ctx0" brushRef="#br0">1 220 2720,'3'-3'2943,"-4"3"-2457,1 1 1,0 0 0,0 0 0,0 0-1,0 0 1,0 0 0,0 0 0,0 0-1,0 0 1,0 0 0,1 0-1,-1-1 1,0 1 0,1 0 0,0 1-1,4 1-212,1 0 0,0 0 0,0-1 0,0 0 0,0 0 0,0 0 0,11 1 0,0-1 49,0-1 0,0 0 0,0-2 0,32-3 0,-13 0-18,292-41 1695,-213 27-1659,59-12-38,234-27 125,-323 53-332,106 7 0,-171-1 41,0-1-1,0-1 1,1-1-1,30-5 1,-48 6-167,-1-1 1,1 0 0,-1 0-1,0 0 1,0 0-1,1 0 1,-1 0 0,0 0-1,0-1 1,0 1 0,0-1-1,0 0 1,-1 0 0,1 0-1,1-2 1,0 1-426,-2-1 1,1 1 0,0-1-1,-1 1 1,1-1-1,-1 0 1,0 0-1,1-6 1,1-19-1999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3.479"/>
    </inkml:context>
    <inkml:brush xml:id="br0">
      <inkml:brushProperty name="width" value="0.05" units="cm"/>
      <inkml:brushProperty name="height" value="0.05" units="cm"/>
    </inkml:brush>
  </inkml:definitions>
  <inkml:trace contextRef="#ctx0" brushRef="#br0">297 485 1984,'3'-1'160,"0"0"177,0 0-1,-1 0 1,1 0 0,0 1 0,0-1-1,0 1 1,0-1 0,0 1 0,3 0-1,-4 0-109,0 0 29,0 0-1,0 0 0,0 0 0,0-1 0,0 1 0,0-1 0,0 0 0,0 1 0,0-1 0,0 0 0,0 0 0,0 0 0,-1 0 0,1-1 1,0 1-1,-1 0 0,1-1 0,-1 1 0,1-1 0,-1 0 0,0 1 0,0-1 0,0 0 0,2-3 0,-3 3-167,1 1 0,-1 0 0,1-1 0,-1 1 0,0 0 1,0-1-1,0 1 0,0 0 0,0-1 0,0 1 0,0 0 0,0-1 0,0 1 0,-1 0 0,1-1 0,-1 1 0,1 0 0,-1-1 0,1 1 0,-1 0 0,0 0 0,1 0 0,-1 0 0,0 0 0,0 0 0,0 0 0,0 0 0,0 0 0,0 0 1,0 0-1,0 0 0,0 1 0,0-1 0,-1 0 0,1 1 0,0-1 0,-3 0 0,-1-1-72,-1 1-1,1 0 1,0 0-1,-1 0 1,1 1 0,-1 0-1,1 0 1,-8 0 0,0 2-52,-25 7 0,18-2 75,0 1 1,1 1-1,0 0 0,1 2 1,-26 18-1,41-27-35,-7 5 6,-1 0 0,1 1 0,1 0 0,-1 1 1,1 0-1,1 1 0,0 0 0,-11 17 0,17-25 32,1 1 0,-1 0 0,1 0 0,0-1 0,0 1 0,0 0 0,1 0 0,-1 0 1,0 0-1,1 0 0,0 0 0,0 0 0,0 0 0,0 0 0,0 0 0,1 0 0,0 0 0,-1 0 0,1 0 0,0 0 0,0 0 0,0 0 1,1-1-1,-1 1 0,1 0 0,-1-1 0,1 1 0,0-1 0,0 0 0,0 0 0,0 0 0,1 0 0,-1 0 0,1 0 0,-1 0 0,1-1 1,-1 1-1,1-1 0,0 0 0,0 1 0,0-1 0,-1-1 0,1 1 0,6 0 0,-2 0 103,0-2 1,0 1-1,0-1 0,0 0 1,0 0-1,0-1 0,-1 0 1,1 0-1,9-5 0,-1 0 68,-1-1-1,26-18 1,-30 19-194,-1 0 1,-1 0-1,0-1 1,0 0-1,0-1 0,-1 0 1,0 0-1,-1 0 1,0-1-1,-1 0 1,1 0-1,-2 0 1,0-1-1,0 0 0,-1 0 1,2-12-1,5-29-44,-2 0 1,-3-1-1,-2 0 0,-2 0 0,-9-73 0,6 110 21,-10-28-1,9 32-178,-1 23-116,7 43 353,2 0-1,15 66 1,-5-37 271,25 93 390,-22-106-598,-15-57-67,-1-2 74,1 1 1,0-1-1,1 0 0,8 16 1,-12-27-181,1 1 0,-1-1 0,0 0 0,0 1 0,0-1 0,1 0 0,-1 1 0,0-1 0,1 0 0,-1 0 0,0 1 0,1-1 1,-1 0-1,0 0 0,1 0 0,-1 1 0,0-1 0,1 0 0,-1 0 0,0 0 0,1 0 0,-1 0 0,1 0 0,-1 0 0,0 0 0,1 0 0,-1 0 1,1 0-1,13-7-2721,15-18-3808,-23 18 4534,11-6-1063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4.116"/>
    </inkml:context>
    <inkml:brush xml:id="br0">
      <inkml:brushProperty name="width" value="0.05" units="cm"/>
      <inkml:brushProperty name="height" value="0.05" units="cm"/>
    </inkml:brush>
  </inkml:definitions>
  <inkml:trace contextRef="#ctx0" brushRef="#br0">24 12 4480,'0'-1'97,"-1"1"1,1-1 0,0 1-1,0-1 1,0 1-1,-1 0 1,1-1 0,0 1-1,0-1 1,0 1-1,2-6 5016,7 31-2878,-8-6-1512,0 1 1,-2 0 0,-3 23-1,3-27-502,-9 73 662,-4 66 473,10 13 388,4-164-1571,0 0-1,0 0 1,1 0-1,0 0 1,-1 0-1,2 0 0,-1 0 1,3 6-1,-3-8 244,12-2 651,155-11-161,-63 2-985,-75 6 0,-21 2 100,0 0-1,0 0 0,0 1 0,0 0 0,11 2 0,7-2-137,-27 0 192,-8-20-15494,3 12 13569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4.532"/>
    </inkml:context>
    <inkml:brush xml:id="br0">
      <inkml:brushProperty name="width" value="0.05" units="cm"/>
      <inkml:brushProperty name="height" value="0.05" units="cm"/>
    </inkml:brush>
  </inkml:definitions>
  <inkml:trace contextRef="#ctx0" brushRef="#br0">35 207 6464,'-22'-7'2090,"11"7"170,9 2-1143,6-2-78,33 1 2854,0-5-2538,0-2-1,-1-1 0,56-19 0,-68 17-1153,0-1-1,0-2 0,-1 0 0,-1-1 1,40-31-1,-40 25-154,-16 13-106,0 0 0,0 0 0,1 1 0,0 0 0,0 1 1,8-5-1,-14 9-24,-1 0 0,0 0 0,0 0 0,0 0 0,1 0 0,-1 0 1,0 0-1,0 0 0,0 1 0,1-1 0,-1 0 0,0 0 0,0 0 1,0 0-1,0 0 0,0 0 0,1 0 0,-1 0 0,0 1 0,0-1 1,0 0-1,0 0 0,0 0 0,0 0 0,0 1 0,1-1 0,-1 0 1,0 0-1,0 0 0,0 0 0,0 1 0,0-1 0,0 0 0,0 0 1,0 0-1,0 1 0,0-1 0,0 0 0,0 0 0,0 0 0,0 1 0,0-1 1,0 0-1,0 0 0,0 0 0,0 0 0,-1 1 0,1-1 0,0 0 1,0 0-1,0 0 0,-4 13-3592,-8 7-2735,6-9 3766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4.891"/>
    </inkml:context>
    <inkml:brush xml:id="br0">
      <inkml:brushProperty name="width" value="0.05" units="cm"/>
      <inkml:brushProperty name="height" value="0.05" units="cm"/>
    </inkml:brush>
  </inkml:definitions>
  <inkml:trace contextRef="#ctx0" brushRef="#br0">38 103 7968,'-26'-10'2565,"25"10"-2447,1 0 1,-1-1-1,0 1 0,1 0 1,-1-1-1,0 1 1,1 0-1,-1-1 0,0 1 1,1-1-1,-1 1 0,1 0 1,-1-1-1,1 0 0,-1 1 1,1-1-1,-1 1 0,0-2 1,1 2-32,0 0-1,0-1 1,0 1 0,0 0 0,0 0-1,0 0 1,0-1 0,0 1 0,0 0-1,0 0 1,0 0 0,0-1 0,0 1 0,0 0-1,0 0 1,0 0 0,1 0 0,-1-1-1,0 1 1,0 0 0,0 0 0,0 0-1,0 0 1,0-1 0,0 1 0,1 0-1,-1 0 1,0 0 0,0 0 0,1 0 0,27-10 1573,1 1 1,41-6 0,60-1-562,-70 9-754,148-12 23,-119 17-5291,-56 4 2044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39.476"/>
    </inkml:context>
    <inkml:brush xml:id="br0">
      <inkml:brushProperty name="width" value="0.05" units="cm"/>
      <inkml:brushProperty name="height" value="0.05" units="cm"/>
      <inkml:brushProperty name="color" value="#004F8B"/>
    </inkml:brush>
  </inkml:definitions>
  <inkml:trace contextRef="#ctx0" brushRef="#br0">148 57 6816,'-98'-33'3072,"66"25"-2656,22 5-224,7 3-192,-2-9-96,13 6-928,11 6 576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6.466"/>
    </inkml:context>
    <inkml:brush xml:id="br0">
      <inkml:brushProperty name="width" value="0.05" units="cm"/>
      <inkml:brushProperty name="height" value="0.05" units="cm"/>
    </inkml:brush>
  </inkml:definitions>
  <inkml:trace contextRef="#ctx0" brushRef="#br0">394 505 3552,'0'0'369,"1"0"0,-1 0-1,1 0 1,0 0 0,-1 0 0,1 0 0,-1-1-1,1 1 1,-1 0 0,1 0 0,-1 0 0,1-1-1,0 1 1,-1 0 0,1-1 0,-1 1 0,1-1-1,-1 1-210,1-1-1,-1 1 0,0-1 0,0 1 0,1-1 0,-1 1 0,0-1 0,0 1 0,1-1 0,-1 1 0,0-1 0,0 1 0,0-1 0,0 1 0,0-1 1,0 0-1,0-1-54,-1 1 0,1-1 0,-1 0 0,1 1 0,-1-1 0,1 1 0,-1-1 0,0 1 0,0 0 0,0-1 0,0 1 0,0 0 1,0 0-1,0-1 0,0 1 0,-2-1 0,-5-5 211,6 4-256,-1 1 1,0 0-1,1 0 0,-1 0 0,0 0 1,0 0-1,0 0 0,0 1 0,0-1 1,-1 1-1,-5-1 0,0 0-54,0 1 0,0 0-1,0 1 1,0 0 0,-1 1-1,1-1 1,0 2 0,0-1-1,-8 4 1,3-1 22,1 1 0,0 1 0,0 0 1,1 0-1,-17 13 0,13-8 28,1 2 1,0 0-1,1 0 0,1 2 1,0-1-1,0 2 0,2-1 1,-15 27-1,24-38-9,0 0 1,0 0 0,1 0-1,-1 0 1,1 1 0,0-1-1,0 0 1,0 1 0,1-1-1,0 1 1,0-1 0,1 8-1,-1-10 3,0 0 1,1 1-1,0-1 0,0 0 0,-1 0 0,1 0 0,0 0 0,1 0 1,-1 0-1,0 0 0,1 0 0,-1 0 0,1 0 0,-1-1 1,1 1-1,0-1 0,0 1 0,0-1 0,-1 0 0,1 0 1,1 1-1,-1-1 0,0-1 0,4 2 0,4 1 143,-1-1 1,1-1-1,-1 0 0,1 0 1,19-2-1,-6-1 152,31-7 1,-41 6-274,-1-1 1,0 0 0,0 0 0,0-2-1,-1 1 1,0-1 0,0-1 0,0 0 0,-1-1-1,0 0 1,0 0 0,-1-1 0,0 0-1,9-13 1,-5 2-64,0 0 0,-2-1-1,0-1 1,-1 0 0,-2 0 0,9-30 0,-6 4 46,-1 0 1,3-56-1,-10 80-69,-1-1 0,-1 1 0,-2 0 0,0-1 0,-7-32 0,4 37-21,3 13-57,0 1 0,-1-1 0,0 1 0,-5-12 0,7 17 84,0 1-1,-1-1 1,1 0-1,-1 1 0,1-1 1,-1 1-1,1-1 1,-1 1-1,1-1 0,-1 1 1,1-1-1,-1 1 1,1 0-1,-1-1 0,0 1 1,1 0-1,-1-1 1,0 1-1,1 0 0,-1 0 1,0 0-1,0-1 1,1 1-1,-1 0 0,0 0 1,1 0-1,-1 0 1,0 0-1,0 0 0,1 1 1,-1-1-1,0 0 1,1 0-1,-1 0 0,0 1 1,1-1-1,-1 0 1,0 1-1,1-1 0,-1 1 1,1-1-1,-1 0 1,1 1-1,-1 0 0,1-1 1,-1 1-1,0 0 1,-2 2-31,0 0 0,0 1 0,1-1 0,-1 1 0,1-1 1,-4 8-1,-1 7 47,1 1 1,1 0-1,1 0 1,0 0 0,1 0-1,2 1 1,-1-1-1,3 27 1,4 12 510,18 86 0,-8-77-165,29 83 0,-33-112-206,-7-24-461,0-1 0,0 0 0,13 25-1,-17-38 229,1 0-1,-1 1 0,0-1 1,0 0-1,0 0 0,0 0 0,0 0 1,0 0-1,0 0 0,0 0 0,1 0 1,-1 1-1,0-1 0,0 0 1,0 0-1,0 0 0,0 0 0,1 0 1,-1 0-1,0 0 0,0 0 1,0 0-1,0 0 0,0 0 0,1 0 1,-1 0-1,0 0 0,0 0 1,0 0-1,0 0 0,0 0 0,1 0 1,-1 0-1,0 0 0,0 0 1,0 0-1,0-1 0,0 1 0,1 0 1,-1 0-1,0 0 0,0 0 1,0 0-1,0 0 0,0 0 0,0 0 1,0-1-1,0 1 0,0 0 0,1 0 1,-1 0-1,0 0 0,0 0 1,0-1-1,0 1 0,0 0 0,0 0 1,0 0-1,0-1 0,2-1-2008,7-5-1536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7.232"/>
    </inkml:context>
    <inkml:brush xml:id="br0">
      <inkml:brushProperty name="width" value="0.05" units="cm"/>
      <inkml:brushProperty name="height" value="0.05" units="cm"/>
    </inkml:brush>
  </inkml:definitions>
  <inkml:trace contextRef="#ctx0" brushRef="#br0">150 2 3328,'1'3'1379,"2"-6"-881,-3 3-437,0 0-1,0 0 1,0 0 0,0-1-1,0 1 1,0 0 0,0 0-1,0 0 1,0 0 0,0 0-1,1 0 1,-1 0 0,0 0-1,0 0 1,0-1-1,0 1 1,0 0 0,0 0-1,0 0 1,1 0 0,-1 0-1,0 0 1,0 0 0,0 0-1,0 0 1,0 0 0,0 0-1,1 0 1,-1 0-1,0 0 1,0 0 0,0 0-1,0 0 1,0 0 0,1 0-1,-1 0 1,0 0 0,0 0-1,0 0 1,0 1 0,0-1-1,0 0 1,0 0 0,0 0-1,1 0 1,-1 0-1,0 0 1,0 0 0,6 10 2122,0 13-186,-7-17-1660,1 0 0,-2 0 0,1 0 0,-1 0 0,-2 6 0,-2 7 116,5-15-386,-102 389 3209,80-307-2503,13-54-250,-7 41 0,18-43 2144,5-30-2155,32-2-242,47-8 1,14-1-247,53-1-19,-114 12 59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7.590"/>
    </inkml:context>
    <inkml:brush xml:id="br0">
      <inkml:brushProperty name="width" value="0.05" units="cm"/>
      <inkml:brushProperty name="height" value="0.05" units="cm"/>
    </inkml:brush>
  </inkml:definitions>
  <inkml:trace contextRef="#ctx0" brushRef="#br0">68 179 5216,'-41'-10'1696,"40"10"-1651,0-1 1,0 1 0,0-1-1,0 1 1,0 0-1,0 0 1,0 0 0,1-1-1,-1 1 1,0 0-1,0 0 1,0 0 0,0 1-1,0-1 1,0 0-1,0 0 1,0 0 0,0 1-1,0-1 1,-7 2 6308,25-9-4445,26-8-519,44-8 619,99-42 0,-107 35-1990,-55 22-54,-13 5-487,0-1 0,-1 0 0,12-7 0,-22 11 444,0 0 0,0 0 0,0 0 0,0 1 0,0-1-1,0 0 1,0 0 0,0 0 0,0 0 0,0 0 0,0 0-1,0 0 1,0 1 0,0-1 0,0 0 0,0 0 0,0 0-1,0 0 1,0 0 0,0 0 0,1 0 0,-1 0 0,0 1-1,2 0-1562,-2-1 1563,0 0 0,0 0-1,0 0 1,0 0 0,0 0 0,0 0 0,0 0 0,0-1-1,1 1 1,-1 0 0,0 0 0,0 0 0,0 0 0,0 0-1,1 0-390,-6 8-4963,2-3 3064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50:08.011"/>
    </inkml:context>
    <inkml:brush xml:id="br0">
      <inkml:brushProperty name="width" value="0.05" units="cm"/>
      <inkml:brushProperty name="height" value="0.05" units="cm"/>
    </inkml:brush>
  </inkml:definitions>
  <inkml:trace contextRef="#ctx0" brushRef="#br0">13 78 7968,'-11'-10'2565,"11"10"-2545,0 0 0,0 0 0,-1 0 0,1 0 0,0 0 0,0 0 0,0 0 0,0 0 0,0 0 0,0 0 0,0 0 0,0 0 0,0 0 0,0 0 0,0-1 0,-1 1 0,1 0 0,0 0 0,0 0-1,0 0 1,0 0 0,0 0 0,0 0 0,0 0 0,0 0 0,0-1 0,0 1 0,0 0 0,0 0 0,0 0 0,0 0 0,0 0 0,0 0 0,0 0 0,0 0 0,0-1 0,0 1 0,0 0 0,0 0 0,0 0 0,0 0 0,0 0 0,0 0 0,1 0 0,-1 0 0,0 0 0,0-1 0,0 1 0,0 0 0,0 0 0,2-2 224,0 0 1,0 0-1,0 0 1,0 0 0,0 0-1,0 1 1,0-1-1,1 0 1,-1 1-1,1 0 1,-1 0 0,1 0-1,0 0 1,4-1-1,8-1 767,24-3 0,-21 4-574,220-20 2811,-162 19-3310,67-1 369,-48 6-3560,-53 3 1334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55.791"/>
    </inkml:context>
    <inkml:brush xml:id="br0">
      <inkml:brushProperty name="width" value="0.05" units="cm"/>
      <inkml:brushProperty name="height" value="0.05" units="cm"/>
    </inkml:brush>
  </inkml:definitions>
  <inkml:trace contextRef="#ctx0" brushRef="#br0">186 15 992,'0'-3'3024,"10"2"2384,-10 0-5290,0 1-1,0-1 1,0 1 0,0 0 0,-1-1 0,1 1 0,0-1-1,0 1 1,0-1 0,0 1 0,-1 0 0,1-1 0,0 1 0,0 0-1,-1-1 1,1 1 0,0 0 0,0-1 0,-1 1 0,1 0-1,0-1 1,-1 1 0,1 0 0,-1 0 0,1 0 0,0-1-1,-1 1 1,1 0 0,-1 0 0,1 0 0,0 0 0,-1 0 0,1 0-1,-1 0 1,0 0 0,-19 1 274,12 0 115,-1-1-363,-1 0-1,1 1 1,0 0-1,-1 1 1,1-1 0,0 2-1,0-1 1,1 2 0,-1-1-1,0 1 1,1 0 0,0 1-1,0-1 1,-14 13-1,21-16-132,0 0 0,0 1 0,0-1 0,0 1 0,0-1 0,0 1 0,0-1-1,1 1 1,-1-1 0,1 1 0,-1 0 0,1-1 0,0 1 0,0 0-1,0-1 1,0 3 0,2 33 675,-1-32-607,2 159 1247,-4-127-7057,1-47 2376,0 2 1126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56.165"/>
    </inkml:context>
    <inkml:brush xml:id="br0">
      <inkml:brushProperty name="width" value="0.05" units="cm"/>
      <inkml:brushProperty name="height" value="0.05" units="cm"/>
    </inkml:brush>
  </inkml:definitions>
  <inkml:trace contextRef="#ctx0" brushRef="#br0">0 53 7456,'5'7'3392,"0"-14"-2944,-1 2 1664,11 10-1248,6-10 864,6 2-1025,9-5-95,1-1-384,8-2-288,-5 7 32,4-4-1471,1 3 799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57.038"/>
    </inkml:context>
    <inkml:brush xml:id="br0">
      <inkml:brushProperty name="width" value="0.05" units="cm"/>
      <inkml:brushProperty name="height" value="0.05" units="cm"/>
    </inkml:brush>
  </inkml:definitions>
  <inkml:trace contextRef="#ctx0" brushRef="#br0">229 2 2496,'-13'-1'6362,"-8"1"-3645,10 1-1983,-2-1-128,1 1 1,0 0-1,-1 1 1,1 0-1,0 1 1,-22 8-1,33-11-590,0 1 0,0-1 0,0 1 1,0-1-1,1 1 0,-1-1 0,0 1 0,1-1 0,-1 1 0,0 0 0,1 0 0,-1-1 0,1 1 1,-1 0-1,1 0 0,-1-1 0,1 1 0,0 0 0,-1 0 0,1 0 0,0 0 0,0 0 0,-1 0 1,1 0-1,0 0 0,0-1 0,0 1 0,0 0 0,0 0 0,0 0 0,1 0 0,-1 1 1,2 4 102,-1-1 1,2 1 0,-1-1 0,4 7 0,2 4 397,-6-9-370,1 0-1,-1 0 0,0 0 1,-1 1-1,0-1 1,0 0-1,0 15 0,-2-8 40,-1 0 0,-1-1 0,-5 19 0,-2 0-135,-2-1 1,-17 33-1,18-41-355,1-6-1799,9-16 1724,1-1-1,-1 1 1,1 0-1,-1-1 1,1 1-1,-1-1 1,1 1-1,-1-1 1,1 1-1,-1-1 1,0 1-1,1-1 1,-1 0-1,0 1 1,1-1-1,-2 1 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57.445"/>
    </inkml:context>
    <inkml:brush xml:id="br0">
      <inkml:brushProperty name="width" value="0.05" units="cm"/>
      <inkml:brushProperty name="height" value="0.05" units="cm"/>
    </inkml:brush>
  </inkml:definitions>
  <inkml:trace contextRef="#ctx0" brushRef="#br0">0 35 7712,'0'-3'3520,"8"6"-3072,2-3 1952,4 0-1408,12-3 575,11 3-927,3-8-224,5 4-256,-1-4-1024,-2 5 448,-7-5-3711,1 8 2303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19:59.780"/>
    </inkml:context>
    <inkml:brush xml:id="br0">
      <inkml:brushProperty name="width" value="0.05" units="cm"/>
      <inkml:brushProperty name="height" value="0.05" units="cm"/>
    </inkml:brush>
  </inkml:definitions>
  <inkml:trace contextRef="#ctx0" brushRef="#br0">95 33 2400,'3'-7'2783,"-2"-1"168,-1 7-2776,-1 0-1,0 0 1,1 1-1,-1-1 1,0 0-1,0 1 1,1-1-1,-1 1 1,0-1-1,0 1 1,0-1-1,0 1 1,0 0-1,-1-1 1,-3-1 201,3 1-309,0 0 1,0 0 0,1 1-1,-1-1 1,0 0 0,0 1-1,0 0 1,0-1 0,0 1-1,0 0 1,0 0 0,0 0-1,0 0 1,0 0 0,1 1 0,-1-1-1,0 0 1,0 1 0,0 0-1,-3 1 1,1 0-12,-1 0 1,1 1-1,0 0 1,0 0-1,-5 4 1,8-6-50,1 0 1,-1 0-1,0-1 0,1 1 1,-1 0-1,1 0 1,-1 0-1,1 0 0,-1 0 1,1 0-1,0 0 1,-1 0-1,1 0 1,0 0-1,0 0 0,0 0 1,0 0-1,0 0 1,0 0-1,0 0 0,0 0 1,0 0-1,0 0 1,1 0-1,-1 0 0,0 0 1,1 0-1,-1 0 1,0-1-1,1 1 1,1 2-1,3 5 290,0 1 1,5 12-1,-3-3 230,-4-11-338,0 0 1,0 0-1,-1 0 1,0 0-1,-1 1 1,1-1 0,-1 11-1,-1-5 87,0 1-1,-2 0 1,-2 16-1,0-1-107,4-21-77,-1-1 0,0 1 0,0-1 0,0 0 0,-1 1 0,-4 9 0,-1-5 133,2-2-1461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00.182"/>
    </inkml:context>
    <inkml:brush xml:id="br0">
      <inkml:brushProperty name="width" value="0.05" units="cm"/>
      <inkml:brushProperty name="height" value="0.05" units="cm"/>
    </inkml:brush>
  </inkml:definitions>
  <inkml:trace contextRef="#ctx0" brushRef="#br0">1 64 7040,'0'-4'3200,"8"-4"-2752,-3 5 1280,3 3-1024,7-9 1120,2 6-1024,1-10-288,6 9-321,2-4-222,1 8-1,4-8-384,6 8 192,-2-4-5792,6 8 3296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54.986"/>
    </inkml:context>
    <inkml:brush xml:id="br0">
      <inkml:brushProperty name="width" value="0.05" units="cm"/>
      <inkml:brushProperty name="height" value="0.05" units="cm"/>
    </inkml:brush>
  </inkml:definitions>
  <inkml:trace contextRef="#ctx0" brushRef="#br0">127 16 8800,'-31'-15'4000,"4"18"-3488,14-3 864,3 0-864,-7 0-64,7 0-288,-3 0-64,8 5 64,15-2-128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40.677"/>
    </inkml:context>
    <inkml:brush xml:id="br0">
      <inkml:brushProperty name="width" value="0.05" units="cm"/>
      <inkml:brushProperty name="height" value="0.05" units="cm"/>
      <inkml:brushProperty name="color" value="#004F8B"/>
    </inkml:brush>
  </inkml:definitions>
  <inkml:trace contextRef="#ctx0" brushRef="#br0">90 25 4480,'4'-9'924,"2"-5"904,-3 12-525,-3 8 359,0-4-1525,-1 1-1,1 0 1,-1 0 0,0 0-1,0-1 1,-2 5 0,0 0 5,-27 63 770,-20 48-38,50-117-865,-3 7 131,1 0 0,-1 0 0,2 0 0,-3 17 0,4-24-97,0 0 0,0 0 0,0 1 0,0-1 0,1 0 0,-1 0-1,0 1 1,1-1 0,-1 0 0,0 0 0,1 1 0,-1-1 0,1 0 0,0 0-1,-1 0 1,1 0 0,1 1 0,-1-1 24,1 0-1,-1-1 1,0 1 0,0 0-1,1-1 1,-1 0-1,0 1 1,1-1 0,-1 0-1,1 1 1,-1-1 0,0 0-1,1 0 1,-1 0-1,0 0 1,1-1 0,-1 1-1,1 0 1,-1 0 0,2-1-1,12-4 108,0 0-1,-1-1 1,1 0-1,16-11 1,52-38-13,-29 8-70,-9 7-171,-44 39 71,-1 1 1,1-1-1,-1 1 0,1-1 0,-1 1 0,1-1 1,-1 1-1,1 0 0,-1-1 0,1 1 1,0 0-1,-1 0 0,1 0 0,0-1 0,-1 1 1,1 0-1,0 0 0,-1 0 0,1 0 0,0 0 1,-1 0-1,1 0 0,0 0 0,-1 0 1,2 1-1,-1 0-3,0-1 0,-1 1 0,1 0 0,0 0-1,-1 0 1,1 0 0,0 0 0,-1 0 0,1 0 0,-1 0 0,1 0 0,-1 0 0,0 0 0,1 0 0,-1 1 0,2 10-7,0 0 1,-1 1 0,0 11-1,-1-8 27,4 22-1,-3-30 4,0 1 46,1-1 1,0 1 0,0-1-1,1 1 1,4 8 0,-6-15 1,0 0 0,0-1 0,0 1 1,0 0-1,0-1 0,0 1 0,1-1 0,-1 0 1,1 1-1,-1-1 0,1 0 0,-1 0 1,1 0-1,-1 0 0,1 0 0,0 0 0,0 0 1,0-1-1,-1 1 0,1-1 0,0 1 1,0-1-1,0 0 0,0 1 0,0-1 1,0 0-1,0 0 0,0-1 0,3 1 0,0-2 60,0 1-1,0-1 1,0 0 0,1 0-1,-2-1 1,1 1-1,0-1 1,-1 0-1,1-1 1,-1 1-1,5-5 1,6-7 26,19-26 0,-29 35-140,11-14-14,-6 7 32,0 1-1,16-16 0,-26 28-25,1-1-1,0 0 1,0 0-1,-1 1 0,1-1 1,0 0-1,0 1 1,0-1-1,0 1 1,0-1-1,0 1 0,0-1 1,0 1-1,0 0 1,0 0-1,0-1 0,0 1 1,0 0-1,0 0 1,0 0-1,0 0 1,0 0-1,0 0 0,3 1 1,-3 0-3,0 0 1,0-1-1,0 1 0,0 0 1,-1 0-1,1 0 0,0 1 1,0-1-1,-1 0 0,1 0 1,0 0-1,-1 1 1,1-1-1,-1 0 0,0 0 1,1 1-1,-1-1 0,0 0 1,0 1-1,0 1 0,1 12-2,-2-1 0,0 1 0,0-1 0,-2 1-1,0-1 1,-6 20 0,0-2 28,-48 232 200,25-110 280,26-128-189,-1-1 0,-10 25 0,9-37 57,2-12-90,1-10 20,4-1-218,0 0 0,0 0 0,1-12 0,2-25-29,13-71 0,-10 94-82,0 1 1,2 0 0,0 0 0,2 0 0,22-41-1,3 6-57,49-64 0,105-97 254,-177 206-217,2 1 0,19-14 0,-28 23 35,-1 1-1,1-1 1,-1 1-1,1 0 1,0 0-1,0 1 1,0-1-1,0 1 1,0 0 0,0 0-1,0 0 1,0 1-1,0-1 1,1 1-1,5 0 1,-8 1 15,-1-1 0,1 1 1,0-1-1,-1 1 1,1-1-1,0 1 0,-1 0 1,1 0-1,-1 0 1,1 0-1,-1 0 0,1 0 1,-1 0-1,0 1 1,1-1-1,-1 1 0,0-1 1,0 0-1,0 1 1,0 0-1,-1-1 0,1 1 1,1 3-1,0 2 12,0 0-1,-1 1 1,0-1-1,1 11 1,-2-13-17,1 2 32,0 0 1,-1 0 0,0 0-1,0-1 1,0 1 0,-1 0-1,0 0 1,-1 0 0,1-1-1,-1 1 1,-5 9 0,3-10 33,0 0 1,0 0-1,-1-1 1,0 0-1,0 0 1,0 0-1,-1 0 1,1-1-1,-1 0 1,0 0 0,-1-1-1,1 1 1,-1-2-1,1 1 1,-1 0-1,0-1 1,-11 2-1,8-2-130,1-1-1,0 0 0,-1 0 1,0-1-1,1 0 0,-1-1 0,1 0 1,0 0-1,-1-1 0,1-1 1,0 1-1,-15-7 0,8 1-809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15.188"/>
    </inkml:context>
    <inkml:brush xml:id="br0">
      <inkml:brushProperty name="width" value="0.05" units="cm"/>
      <inkml:brushProperty name="height" value="0.05" units="cm"/>
    </inkml:brush>
  </inkml:definitions>
  <inkml:trace contextRef="#ctx0" brushRef="#br0">6 464 2656,'-6'-3'1770,"12"4"1175,13 0-727,-3-4-1844,1-2 0,-1 0 0,0-1 0,-1 0 0,1-1 1,26-17-1,-33 17-296,0 1 1,0-2 0,-1 1 0,0-1 0,0 0-1,-1-1 1,11-16 0,-2-1 411,18-44 0,-17 37-395,-10 20-67,-5 11-20,-1 3-5,-3 25 125,-1 0-1,-1-1 1,-15 47 0,12-46-37,-52 264 795,33-117-348,24-157-266,-1 1 0,-5 18 0,8-35-258,0 0-1,0 1 0,0-1 1,0 0-1,0 0 1,0 0-1,0 0 1,0 0-1,0 1 1,0-1-1,0 0 0,0 0 1,0 0-1,0 0 1,0 0-1,0 1 1,-1-1-1,1 0 1,0 0-1,0 0 0,0 0 1,0 0-1,0 0 1,0 0-1,0 1 1,0-1-1,0 0 1,0 0-1,-1 0 0,1 0 1,0 0-1,0 0 1,0 0-1,0 0 1,0 0-1,0 0 0,-1 0 1,1 0-1,0 0 1,0 1-1,0-1 1,0 0-1,0 0 1,-1 0-1,1 0 0,0 0 1,0 0-1,0-1 1,0 1-1,0 0 1,-1 0-1,1 0 1,0 0-1,0 0 0,0 0 1,0 0-1,0 0 1,0 0-1,0 0 1,-1 0-1,1 0 0,0 0 1,0-1-1,0 1 1,0 0-1,0 0 1,0 0-1,0 0 1,0 0-1,-4-10 545,8-41-366,-2 8-51,9-54 0,-1 26-98,-6 46-80,2 0 0,1 0-1,15-36 1,6-21 218,-8 5-207,-7 25-24,2 1 0,31-70 0,-38 107 89,12-18 1,-8 14-103,-10 15 46,0 0 1,1 0-1,-1 0 0,0 1 0,1-1 0,0 1 1,0-1-1,-1 1 0,1 0 0,1 0 1,-1 0-1,0 1 0,0-1 0,1 1 0,-1 0 1,1-1-1,-1 2 0,1-1 0,-1 0 1,1 1-1,-1-1 0,1 1 0,0 0 0,-1 1 1,8 0-1,-6 0 27,0 0-1,1 1 1,-1 0 0,0 0-1,0 0 1,0 1-1,0-1 1,-1 1 0,1 0-1,-1 0 1,0 1 0,1-1-1,-1 1 1,-1 0 0,1 0-1,5 8 1,-5-5 23,-1 1-1,1-1 1,-1 1 0,-1-1-1,1 1 1,-1 0-1,-1 0 1,1 0 0,-1 0-1,-1 0 1,1 0 0,-1 0-1,-1 1 1,0-1-1,0 0 1,-4 13 0,4-17-27,-1 1 0,0-1 0,0 0 1,0-1-1,0 1 0,-1 0 0,0 0 1,0-1-1,0 0 0,0 0 0,-5 5 1,-3 0 121,1 0 0,-21 10-1,6-5-11,0-2 0,-35 11-1,54-21-102,2 1-66,-1-1 0,1 0 0,0 0 1,-1 0-1,-6 0 0,-11 2 1375,42 6-16670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21.691"/>
    </inkml:context>
    <inkml:brush xml:id="br0">
      <inkml:brushProperty name="width" value="0.05" units="cm"/>
      <inkml:brushProperty name="height" value="0.05" units="cm"/>
    </inkml:brush>
  </inkml:definitions>
  <inkml:trace contextRef="#ctx0" brushRef="#br0">10 1061 3072,'-1'1'114,"0"-1"0,1 1 0,-1 0 0,0-1 0,1 1 0,-1 0 0,0-1 0,1 1 0,-1 0 0,1 0 0,-1 0 0,1-1 0,0 1 0,-1 0 1,1 0-1,0 0 0,0 0 0,-1 0 0,1 0 0,0 0 0,0 0 0,0-1 0,0 1 0,0 0 0,1 2 0,0-2 60,-1 0-1,1 0 1,0 0 0,0 0 0,0 0 0,0 0-1,0-1 1,0 1 0,1 0 0,-1-1-1,0 1 1,0 0 0,0-1 0,1 1-1,-1-1 1,0 0 0,1 1 0,1-1-1,-1 0-58,-1 0 0,1 1 0,0-1-1,0 0 1,-1 0 0,1-1 0,0 1-1,-1 0 1,1 0 0,0-1 0,-1 1 0,1-1-1,-1 0 1,1 1 0,-1-1 0,3-1-1,-1 0 39,0-1 0,0 0 0,0 1 0,0-1 0,0-1 0,3-4-1,3-5 161,-1-1 0,10-24 0,-13 28-134,27-62 481,106-206 2157,-134 281-2825,0 0-1,0 0 1,0 0 0,0 0-1,0 1 1,4 6-1,-6-5 64,0 1-1,0-1 0,-1 1 0,0-1 1,0 1-1,0 6 0,3 19-55,-2-22 9,1 1 0,0-1 0,1 0 0,-1 0 0,2 0 0,0 0 0,7 10-1,-9-15 32,0 0 0,1-1-1,-1 1 1,1-1 0,0 1-1,0-1 1,0-1-1,0 1 1,0 0 0,1-1-1,-1 0 1,1 0 0,0-1-1,-1 1 1,1-1 0,7 1-1,-3-1 33,0 0 0,0-1 1,0-1-1,1 0 0,-1 0 0,0 0 0,0-1 0,0-1 0,15-5 1,-6 0 11,0-1 1,-1 0-1,24-18 0,13-16 12,-35 27-56,-26 34-124,1 0 1,-3 19 0,7-31 97,-3 21 5,0 0 1,2 0 0,1 42-1,2-60-13,1-1-1,0 0 1,0 0 0,0 0-1,4 9 1,-5-16 22,1 1 0,-1 0 0,1 0 0,-1 0 1,1 0-1,0-1 0,0 1 0,0 0 1,0-1-1,0 1 0,1-1 0,-1 1 0,0-1 1,1 0-1,-1 1 0,1-1 0,-1 0 1,1 0-1,-1 0 0,1 0 0,0 0 0,0 0 1,-1-1-1,1 1 0,0-1 0,0 1 1,3 0-1,-4-2-2,0 1 1,0 0-1,1 0 0,-1 0 1,0-1-1,0 1 0,0 0 1,0-1-1,0 1 1,0-1-1,0 0 0,0 1 1,0-1-1,0 0 1,0 1-1,0-1 0,0 0 1,0-1-1,2-1-5,-1 0 0,0-1 0,0 1 0,-1 0 0,3-7 0,1-4 4,-2 0 1,3-16-1,-5 26 31,1-10-53,0 0-1,-1 0 0,0 0 1,-1 0-1,-1-1 0,-1 1 1,1 0-1,-2 0 0,0 1 1,-1-1-1,-9-22 0,12 34-29,0 0 0,-1 0 0,1 0-1,0 0 1,-1 0 0,1 0 0,-1 0-1,0 1 1,0-1 0,0 1 0,0-1-1,-2-1 1,3 3 19,1-1 0,-1 1-1,0 0 1,1 0 0,-1-1-1,1 1 1,-1 0 0,0 0-1,1 0 1,-1 0 0,0 0-1,1 0 1,-1 0 0,0 0-1,1 0 1,-1 0 0,0 0-1,1 0 1,-1 0 0,0 1-1,1-1 1,-1 0 0,1 0-1,-1 1 1,1-1 0,-1 0 0,0 1-1,1-1 1,-1 1 0,1-1-1,-1 1 1,1-1 0,0 1-1,-1-1 1,1 1 0,-1-1-1,1 1 1,0-1 0,0 1-1,-1 0 1,1-1 0,0 2-1,-1 0 12,1-1-1,-1 1 0,1-1 1,0 1-1,0-1 1,0 1-1,0 0 0,0-1 1,0 1-1,0-1 0,0 1 1,1 0-1,-1-1 0,1 1 1,-1-1-1,1 1 1,-1-1-1,1 0 0,0 1 1,0-1-1,0 1 0,0-1 1,0 0-1,0 0 0,0 0 1,0 0-1,0 0 0,0 0 1,1 0-1,-1 0 1,0 0-1,1 0 0,-1-1 1,1 1-1,-1 0 0,1-1 1,-1 1-1,1-1 0,-1 0 1,1 0-1,0 1 0,-1-1 1,1 0-1,-1 0 1,1 0-1,0-1 0,-1 1 1,1 0-1,-1-1 0,4 0 1,1-2 32,-1-1 0,1 0 0,-1 0 0,0 0 1,9-9-1,9-8 97,19-13 85,-7 7-23,-1-2 0,57-62-1,-60 50-162,-2-1 0,-1-1 0,-3-1-1,-2-2 1,-1 0 0,17-58-1,-38 103-33,4-13-50,0 0-1,-1-1 1,0 0 0,-1 0-1,1-16 1,-4 31 48,0 0 0,0 0 0,0-1 1,0 1-1,0 0 0,0 0 0,0 0 0,0 0 1,0 0-1,0 0 0,0 0 0,0 0 1,0 0-1,0 0 0,0-1 0,0 1 0,0 0 1,0 0-1,0 0 0,0 0 0,0 0 0,0 0 1,0 0-1,-1 0 0,1 0 0,0 0 1,0 0-1,0 0 0,0-1 0,0 1 0,0 0 1,0 0-1,0 0 0,0 0 0,0 0 0,0 0 1,0 0-1,0 0 0,-1 0 0,1 0 1,0 0-1,0 0 0,0 0 0,0 0 0,0 0 1,0 0-1,0 0 0,0 0 0,0 0 0,0 0 1,-1 0-1,-4 4-115,-4 7 57,-5 16-5,-16 45 0,8-16 63,-100 208 257,109-236-282,1 1 0,-15 57 0,23-68 49,1 0 0,0 0 0,1 1-1,1-1 1,1 0 0,3 25 0,-2-37 23,0 0-1,1 0 1,0 0-1,0 0 1,0 0-1,4 6 1,-6-10-22,1-1 1,0 0-1,-1 0 1,1 0 0,0 0-1,-1 1 1,1-1-1,0 0 1,0 0-1,0-1 1,0 1 0,0 0-1,0 0 1,0 0-1,0-1 1,1 1 0,-1 0-1,0-1 1,0 1-1,1-1 1,-1 0-1,0 1 1,0-1 0,1 0-1,-1 0 1,0 0-1,1 0 1,-1 0-1,0 0 1,1 0 0,-1 0-1,0 0 1,1-1-1,-1 1 1,0-1-1,2 0 1,5-3 40,0-1 0,0-1-1,0 0 1,-1 0 0,0 0 0,11-13-1,36-50 153,-47 59-186,68-99 33,-66 89-444,-5 10 18,-2 23 47,-2-11 318,0 1 1,1 0-1,0-1 0,-1 1 1,1-1-1,0 0 1,0 1-1,0-1 1,0 0-1,1 1 0,-1-1 1,1 0-1,-1 0 1,1 0-1,0 0 1,0 0-1,0-1 0,0 1 1,0-1-1,4 3 1,2 1 54,1 0 1,0-1-1,0 0 1,10 3-1,-11-5-50,0 0 0,0 0 0,0-1 0,0 0 0,1 0 0,-1-1 0,0 0 0,13-2 0,4-3 135,35-10 0,-41 9-158,-3 1 77,1 0 1,-1-2-1,29-15 0,-51 26-280,-2 1 190,-1 1-1,1 0 1,0 0 0,-10 11 0,9-6 28,1 0-1,0 1 1,1 1-1,0-1 1,-9 24 0,4-3-57,-9 41 1,18-60 51,0 1 1,1-1-1,0 1 0,1 0 0,1 0 0,2 19 0,-2-33 32,0 1-1,0-1 1,1 1 0,-1-1-1,0 1 1,1-1 0,-1 1-1,1-1 1,-1 0 0,1 1-1,0-1 1,0 0 0,0 2-1,0-3-9,-1 0-1,0 0 0,0 0 1,1 0-1,-1 0 0,0 1 1,1-1-1,-1 0 0,0 0 1,1 0-1,-1 0 0,0 0 0,1 0 1,-1 0-1,0 0 0,1-1 1,-1 1-1,0 0 0,1 0 1,-1 0-1,0 0 0,0 0 1,1 0-1,-1-1 0,0 1 1,0 0-1,1 0 0,-1 0 0,0-1 1,0 1-1,1 0 0,-1 0 1,0-1-1,0 1 0,4-5 77,-1-1-1,1 1 0,-1-1 0,2-6 1,-4 11-99,19-51 167,18-68 1,-10 28-48,-27 87-178,1 0 1,-1 0-1,0-1 0,0 1 1,0-1-1,-1-5 1,-17 33-519,14-15 572,1 0 1,0 0-1,0 1 0,1-1 1,-1 1-1,1-1 0,1 1 1,0-1-1,0 1 0,0-1 1,1 1-1,0-1 0,1 1 1,0-1-1,4 14 0,-4-16 41,0 0-1,1-1 1,-1 1-1,1 0 0,0-1 1,0 0-1,0 1 1,1-1-1,6 5 0,-8-7-6,0-1-1,0 1 0,0-1 0,0 0 0,1 0 0,-1 0 1,0 0-1,1 0 0,-1-1 0,1 1 0,-1-1 0,0 0 1,1 1-1,-1-1 0,1 0 0,-1 0 0,1-1 0,-1 1 1,1 0-1,-1-1 0,1 0 0,3-1 0,6-3 53,-1 0-1,1-1 0,-1-1 0,18-14 0,41-38-79,-55 46 46,12-12 68,24-28-1,-40 41-105,-1-2 0,0 1-1,-1-2 1,12-25 0,-1-12-6,-3 0 0,-2-1 1,14-89-1,-20 87-84,3-84 1,-16 116-401,-13 86-160,-56 288 438,67-311 277,-1 64 0,8-88-41,1 0 1,0 0-1,2 0 1,5 20-1,-7-33 25,-1 1-1,0 0 0,1-1 1,0 1-1,2 3 0,-4-6-38,1-1-1,-1 1 0,0 0 1,1-1-1,-1 1 0,0-1 1,1 1-1,-1-1 0,1 0 1,-1 1-1,1-1 0,-1 1 1,1-1-1,-1 0 0,1 1 1,-1-1-1,1 0 0,0 0 1,-1 1-1,1-1 0,-1 0 0,1 0 1,0 0-1,-1 0 0,1 0 1,0 0-1,-1 0 0,1 0 1,0 0-1,-1 0 0,1 0 1,-1 0-1,1-1 0,0 1 1,-1 0-1,2-1 0,15-12 28,0 0-1,-1-2 1,0 0 0,-1-1-1,17-22 1,-27 32-32,1 0 1,0 1-1,0-1 1,0 1 0,1 1-1,9-6 1,-3 3-14,1 0 1,-1 1-1,1 1 1,27-6-1,-16 8 31,-13 3-26,-1-1 0,12-4 1,0 6-3,-22-1 7,-1 0 0,0 0 1,1 0-1,-1 0 0,1-1 0,-1 1 0,0 0 0,1 0 0,-1 0 0,0 0 0,1-1 0,-1 1 0,0 0 0,1-1 0,-1 1 0,0 0 0,1 0 0,-1-1 1,0 1-1,1-1 0,-1 1 0,0 0 1,0 0-1,0 0 1,0 0-1,0 0 1,0 0-1,0 0 1,0 0-1,0 0 1,0 0-1,0 0 1,0 1-1,0-1 1,0 0-1,0 0 1,0 0-1,0 0 1,0 0 0,0 0-1,0 0 1,0 0-1,0 0 1,0 0-1,0 0 1,0 0-1,0 0 1,0 0-1,0 0 1,0 0-1,0 0 1,1 0-1,-1 0 1,0 0-1,0 0 1,0 0-1,0 0 1,0 0-1,1 1-43,2-1 20,-2 0 65,6 23-704,-7-18 674,-1 0 1,0 1 0,0-1-1,-3 10 1,3-12-8,0 0 0,0 1 0,0-1 1,0 0-1,0 1 0,1-1 1,0 1-1,0 0 0,0-1 0,0 1 1,0-1-1,2 5 0,-1-3 0,1-1 1,0 1-1,0 0 1,0-1-1,0 1 1,5 6-1,-5-9 15,-1-1-1,1 1 1,-1-1 0,1 0 0,-1 1-1,1-1 1,0 0 0,-1 0-1,1 0 1,0 0 0,0 0-1,0 0 1,0 0 0,0-1-1,0 1 1,0-1 0,0 0-1,0 1 1,3-1 0,5-1 14,1 0 1,-1-1 0,0 0 0,0 0-1,0-1 1,0 0 0,-1-1 0,18-10-1,1-2 106,40-30-1,-25 13-364,-41 29 187,1-1-236,-7 9 258,-29 38 170,29-35-185,0-1 0,1 1 0,-1 0 0,1 0 0,1 0 0,0 0 0,0 0 0,0 1 0,1-1 0,-1 0 0,2 1 0,-1 11 0,1-17 44,0 1-1,1-1 0,-1 1 0,0-1 0,1 1 1,-1-1-1,1 1 0,0-1 0,0 0 1,0 1-1,0-1 0,2 4 0,-2-5-2,0 1-1,1-1 1,-1 0 0,0-1-1,0 1 1,0 0 0,1 0-1,-1 0 1,0-1-1,1 1 1,-1 0 0,0-1-1,1 0 1,-1 1-1,1-1 1,-1 0 0,1 1-1,-1-1 1,1 0 0,-1 0-1,1 0 1,-1-1-1,3 1 1,4-2-9,-1 0 1,1 0-1,0-1 0,-1 0 1,1-1-1,-1 1 0,0-1 0,0-1 1,-1 1-1,11-10 0,5-7 151,29-33 0,-31 29-138,-1-1 0,-2 0-1,29-57 1,30-97 100,-52 121-103,62-171-97,-82 222 42,-1 0-1,0 0 1,-1-1-1,0 1 1,0-1-1,0-9 1,-2 18 34,0 0-1,0 0 1,0-1 0,0 1 0,0 0-1,0-1 1,0 1 0,0 0-1,0 0 1,0-1 0,-1 1-1,1 0 1,0 0 0,0-1 0,0 1-1,0 0 1,0 0 0,-1-1-1,1 1 1,0 0 0,0 0 0,0 0-1,-1-1 1,1 1 0,0 0-1,0 0 1,0 0 0,-1 0-1,1-1 1,-1 1 0,-9 1-226,-14 11-55,20-10 260,-2 2 1,-1 1 0,1-1 0,0 1 0,0 0 0,0 1 0,1-1 0,0 1 0,0 0 0,1 1 0,-7 10-1,0 4 39,2 0 0,-11 32 0,1 15-59,2 1 0,-12 126 1,28-175 95,2 1 1,0-1-1,1 1 1,0-1-1,2 0 1,8 26-1,-12-44-33,1 1 0,0 0 0,0-1 0,0 1-1,0-1 1,0 1 0,0-1 0,1 0 0,-1 1 0,1-1 0,0 0 0,0 0-1,0 0 1,0 0 0,0 0 0,0-1 0,0 1 0,4 2 0,-3-3 19,1 0 0,-1 0 0,0 0 0,1 0 0,-1-1 0,1 1 0,-1-1 0,1 0 0,-1 0 0,1 0 0,-1 0 0,1-1 0,5 0 0,5-3 74,0-1-1,0 0 1,23-12-1,37-26-77,-26 15-94,-31 14-95,-16 12-59,-1 6 14,-3 9 73,-7 21 33,8-29 91,0 1 1,0 0-1,0-1 1,1 1-1,0 0 1,-1 9-1,2-9 13,0 1 0,1-1 0,0 0 0,0 1 0,0-1 0,1 0 0,0 0 0,4 11 0,-5-16 14,0 1-1,0-1 0,0 1 1,0-1-1,0 1 0,0-1 1,0 0-1,0 0 0,1 0 1,-1 1-1,0-1 0,1 0 1,-1 0-1,1-1 0,0 1 1,-1 0-1,1-1 0,-1 1 1,1 0-1,0-1 0,0 0 1,-1 1-1,1-1 0,0 0 1,0 0-1,-1 0 0,1 0 1,0 0-1,0-1 0,-1 1 1,1 0-1,0-1 0,-1 0 1,1 1-1,0-1 0,1-1 1,4-1 17,-1 0 1,1-1 0,-1 0 0,0-1 0,10-8 0,26-31 68,-27 28-103,-4 5 3,-1-1 1,-1-1-1,0 1 0,0-1 1,8-18-1,3-13 4,22-68-1,5-50 185,-13 39-297,-24 92 197,-4 15-181,-1-2 0,0 1 0,-1-1 0,3-29 1,-7 46 80,0 1 0,0 0 1,0 0-1,0-1 1,0 1-1,0 0 0,0 0 1,0-1-1,0 1 1,0 0-1,0 0 0,0-1 1,0 1-1,0 0 1,0 0-1,0 0 0,0-1 1,0 1-1,0 0 0,0 0 1,-1-1-1,1 1 1,0 0-1,0 0 0,0 0 1,0-1-1,0 1 1,-1 0-1,1 0 0,0 0 1,0 0-1,0 0 1,-1-1-1,1 1 0,0 0 1,0 0-1,0 0 0,-1 0 1,1 0-1,0 0 1,0 0-1,-1 0 0,1 0 1,0 0-1,0 0 1,0 0-1,-1 0 0,1 0 1,0 0-1,0 0 1,-1 0-1,1 0 0,0 0 1,0 0-1,-1 0 1,1 0-1,0 0 0,0 0 1,0 0-1,-1 1 0,1-1 1,0 0-1,0 0 1,0 0-1,0 0 0,-1 1 1,-10 10-65,4 3 13,1 0 0,1 1 0,0 0 0,0 0 0,-3 25 1,4-22 33,-19 146 44,12-68 15,-1 37-123,6-51 279,6 3 205,1-38-352,2-19 125,-3-27-145,0 1 0,1 0 0,-1 0 0,1-1 1,0 1-1,-1 0 0,1-1 0,0 1 0,0-1 0,0 1 1,0-1-1,1 3 0,-1-4-2,-1 0 0,1 0 0,-1 0 0,1 1 0,-1-1 0,1 0 0,-1 0 0,1 0 0,-1 0 0,1 0 0,-1 0 0,1 0 0,-1 0 0,1 0 0,-1 0 0,1 0 0,-1-1 0,1 1 0,-1 0 0,1 0 0,-1 0 0,1-1 0,-1 1 0,1-1 0,12-8 157,-12 8-140,11-10 110,-1 0 0,10-13-1,-12 13-118,1 1 1,0 0-1,13-10 0,38-26-295,-60 46 253,-1 0 0,0 0 0,0 0 0,1 0 0,-1 0 0,0 0 0,0 0 0,1 0 0,-1 0 0,0 0 0,0 0 0,1 0 0,-1 0 0,0 0 0,0 0 0,1 0 1,-1 0-1,0 0 0,0 0 0,1 0 0,-1 0 0,0 0 0,0 1 0,1-1 0,-1 0 0,0 0 0,0 0 0,0 0 0,1 1 0,-1-1 0,0 0 0,0 0 0,0 0 0,1 1 1,6 13-118,0 18 110,-5 27 207,0 6-54,-1-58-66,0 0 1,1 0-1,-1 0 0,1 0 1,1 0-1,-1-1 0,5 9 1,-6-15-57,-1 1 0,0 0 0,0-1 0,1 1 1,-1-1-1,1 1 0,-1-1 0,0 1 0,1-1 1,-1 1-1,1-1 0,-1 1 0,1-1 0,-1 0 0,1 1 1,0-1-1,-1 0 0,1 1 0,-1-1 0,1 0 1,0 0-1,-1 1 0,1-1 0,0 0 0,-1 0 1,1 0-1,0 0 0,-1 0 0,1 0 0,0 0 1,-1 0-1,1 0 0,0-1 0,-1 1 0,1 0 0,0 0 1,-1 0-1,1-1 0,-1 1 0,1 0 0,0-1 1,-1 1-1,1-1 0,0 0 0,3-2 56,-1-1-1,1 1 1,-1-1 0,6-7-1,-8 8-28,39-59 152,-31 46-244,1 0 0,0 1 1,1 0-1,0 1 0,26-25 0,-33 39-209,-5 6 90,-7 17-20,-18 36 153,-80 164-45,87-189 149,-1 0 0,-2-1 1,-2-1-1,-33 36 1,57-68-64,-11 11 86,-1 0 1,-21 16 0,31-26-75,0 1 0,0 0 0,0-1 0,-1 1 0,1-1 0,-1 0 0,1 0 1,-1 0-1,0 0 0,1 0 0,-1-1 0,0 1 0,0-1 0,1 0 0,-1 0 0,0 0 1,0 0-1,1 0 0,-1 0 0,0-1 0,0 1 0,-3-2 0,4 0-3,0 0 1,0 0-1,0 0 0,0 0 0,0 0 1,0 0-1,1 0 0,-1-1 0,1 1 0,-1-1 1,1 1-1,0-1 0,0 1 0,0-1 0,1 0 1,-1 1-1,1-1 0,-1-4 0,0-1-6,0 1 0,1-1 1,0 1-1,0-1 0,2-9 0,0 7-5,1 1 0,1 0 0,-1 0 0,1 0-1,1 1 1,0 0 0,0-1 0,0 1 0,1 1 0,1-1 0,-1 1 0,1 1 0,15-13 0,6-1-23,1 0 0,46-21 0,-54 30 36,113-53-614,-131 63-468,9-6-1050,-11 7 2005,-1-1 0,0 1 0,0 0 0,0 0 0,0 0 0,0 0 0,0-1-1,1 1 1,-1 0 0,0 0 0,0 0 0,0-1 0,0 1 0,0 0 0,0 0 0,0 0 0,0-1 0,0 1 0,0 0 0,0 0 0,0 0 0,0-1 0,0 1-1,0 0 1,0 0 0,0 0 0,0-1 0,0 1 0,0 0 0,0 0 0,-1 0 0,1-1 0,0 1 0,0 0 0,0 0 0,0 0 0,0 0 0,0 0 0,-1-1-1,1 1 1,0 0 0,0 0 0,0 0 0,-1 0 0,1 0 0,0 0 0,0 0 0,0-1 0,0 1 0,-1 0 0,1 0 0,0 0 0,0 0 0,-1 0 0,1 0-1,0 0 1,0 0 0,-1 0 0,-13-4-3570,0 3 1264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22.057"/>
    </inkml:context>
    <inkml:brush xml:id="br0">
      <inkml:brushProperty name="width" value="0.05" units="cm"/>
      <inkml:brushProperty name="height" value="0.05" units="cm"/>
    </inkml:brush>
  </inkml:definitions>
  <inkml:trace contextRef="#ctx0" brushRef="#br0">114 52 7136,'-13'-12'3232,"26"12"-2816,-8-5 1280,3 5-1024,6-3 576,4 3-736,0-4-128,0 8-256,-1-8-96,1 4 0,-4-5-32,-1 10 0,-8-5-4224,0 0 2304</inkml:trace>
  <inkml:trace contextRef="#ctx0" brushRef="#br0" timeOffset="1">19 35 5152,'-18'-12'2336,"23"9"-2048,0-2 352,3 2-416,1-6-288,5 9 0,-5-3-1120,4 3 640,-8 0-2624,3 3 1728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22.447"/>
    </inkml:context>
    <inkml:brush xml:id="br0">
      <inkml:brushProperty name="width" value="0.05" units="cm"/>
      <inkml:brushProperty name="height" value="0.05" units="cm"/>
    </inkml:brush>
  </inkml:definitions>
  <inkml:trace contextRef="#ctx0" brushRef="#br0">27 9 7296,'-18'-8'3328,"13"8"-2912,1 0 352,8 0-512,1 0-160,8 0-96,0 0-64,5 8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25.673"/>
    </inkml:context>
    <inkml:brush xml:id="br0">
      <inkml:brushProperty name="width" value="0.05" units="cm"/>
      <inkml:brushProperty name="height" value="0.05" units="cm"/>
    </inkml:brush>
  </inkml:definitions>
  <inkml:trace contextRef="#ctx0" brushRef="#br0">0 107 3072,'22'-16'7688,"4"2"-4350,33-7-2097,-39 15-303,19-6-842,1 2 0,0 1 0,0 2 0,69-2 0,-86 8-204,31-1-5117,-17 4 1993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27.947"/>
    </inkml:context>
    <inkml:brush xml:id="br0">
      <inkml:brushProperty name="width" value="0.05" units="cm"/>
      <inkml:brushProperty name="height" value="0.05" units="cm"/>
    </inkml:brush>
  </inkml:definitions>
  <inkml:trace contextRef="#ctx0" brushRef="#br0">4 372 1984,'-4'0'718,"8"0"2377,-3 0-2188,11 0-215,0-1 1,-1 0 0,1-1-1,-1 0 1,1-1 0,-1 0-1,20-9 1,-21 7-479,0-1 0,0 1 0,0-2 0,0 0 1,-1 0-1,0 0 0,-1-1 0,0-1 0,0 1 0,-1-1 1,0-1-1,11-17 0,-5 5 44,-8 14-198,-1 0 0,1 0 1,-1 0-1,3-9 1,-7 33-409,-3 14 520,-28 93 489,-3 110 38,19-115-470,-4 15 475,19-120-331,0-12-283,0 1-1,0-1 0,0 0 0,0 1 0,0-1 1,-1 0-1,1 0 0,0 1 0,-1-1 1,0 2-1,1-4-32,-1 1 1,1 0-1,-1-1 1,1 1-1,0-1 1,-1 1-1,1-1 1,0 1-1,0-1 1,-1 1-1,1-1 1,0 1-1,0-1 0,0 1 1,0-1-1,-1 0 1,1 1-1,0-1 1,0 1-1,0-1 1,0 0-1,-2-18 167,5-48-13,4 0 0,19-85 0,-24 140-226,13-50 139,34-90-1,-6 22 14,-34 99-314,-6 15 172,1 1 1,1-1 0,1 1-1,0 0 1,1 0 0,9-15-1,-15 29-12,0 0 1,0-1-1,0 1 0,0 0 0,0 0 0,0 0 0,0 0 0,0 0 0,1 0 1,-1 0-1,0 0 0,1 0 0,-1 1 0,1-1 0,-1 0 0,1 1 0,-1-1 1,3 1-1,-3 0 2,0 0 1,1 0 0,-1 0 0,0 1-1,1-1 1,-1 0 0,0 1-1,0-1 1,1 1 0,-1-1 0,0 1-1,0 0 1,0-1 0,1 1 0,-1 0-1,1 2 1,3 2-39,0 1 0,0 0 1,-1 1-1,0-1 0,6 13 0,-6-9 73,0 1-1,0-1 1,-1 1-1,0 0 1,0 0-1,-1 0 0,-1 0 1,0 0-1,-1 12 1,0-16 8,0-1 1,-1 1-1,0-1 0,-1 0 1,1 1-1,-1-1 1,0 0-1,0 0 0,-1 0 1,0 0-1,0-1 1,0 1-1,-1-1 0,0 0 1,0 0-1,-8 8 1,8-10 5,0 1 1,-1-1-1,0 0 1,1-1-1,-1 1 1,0-1-1,0 0 1,0 0-1,-1 0 1,-9 1-1,-1-1-15,-1-1 0,-19 0 0,23-1-151,12 0 36,3 0 53,0 0-1,-1 1 1,1-1 0,-1 0 0,1 1 0,-1-1 0,1 1-1,-1 0 1,1 0 0,1 1 0,7 0 27,-1 0 0,0-1 0,1 0 0,-1-1 1,0 1-1,1-2 0,14-1 0,2 0 63,18-2 102,-1-2 1,0-2-1,0-2 0,72-26 1,-100 30-76,0-1 1,-1 0 0,1-1-1,-2 0 1,26-20 0,-32 21-53,1 0 0,-1 0 1,0-1-1,-1 1 0,1-1 1,-2-1-1,1 1 0,-1-1 0,-1 0 1,6-14-1,-9 19-30,0 0 0,0 0 1,-1-1-1,1 1 0,-1 0 0,0 0 0,0 0 1,-2-7-1,2 10-6,0 0 0,0 0 0,-1 0 0,1 0 0,0 0 1,-1 1-1,1-1 0,0 0 0,-1 0 0,1 0 0,-1 1 0,1-1 0,-1 0 0,0 1 1,1-1-1,-1 0 0,0 1 0,-1-2 0,2 2-6,-1 0 1,0 0-1,0 0 0,0 0 0,0 0 1,0 0-1,0 0 0,0 0 0,0 0 1,0 0-1,0 0 0,0 1 1,0-1-1,0 0 0,1 1 0,-1-1 1,0 1-1,0-1 0,0 1 0,0-1 1,-1 2-1,-5 5-18,-1 0-1,1 1 1,1 0-1,-1 0 1,1 1-1,1-1 1,-9 20-1,5-12-5,1-3 43,0 2 0,1-1 0,0 1 0,1 0 1,-6 28-1,11-41 21,1 1 0,0-1 0,0 0 1,0 0-1,0 0 0,0 0 1,0 1-1,0-1 0,1 0 0,-1 0 1,1 0-1,0 0 0,0 0 0,0 0 1,0 0-1,0 0 0,0 0 1,2 3-1,0-3 5,-1 0-1,0 0 1,1 0 0,-1 0 0,1-1 0,0 1 0,-1-1-1,1 0 1,0 0 0,0 0 0,6 2 0,0-2 27,-1 0 1,1 0 0,0-1-1,0 0 1,-1 0 0,1-1 0,0 0-1,11-4 1,1-1 24,-1-2 0,0 0-1,-1-1 1,22-14 0,67-54 8,-103 73-94,0 0 1,1 0-1,-1 0 0,1 1 0,0-1 0,0 2 0,0-1 0,12-3 0,-17 5 11,0 1 0,0 0 0,-1 0 0,1 0 0,0 0-1,0 1 1,0-1 0,-1 0 0,1 0 0,0 0 0,0 1-1,0-1 1,-1 0 0,1 1 0,0-1 0,-1 0 0,1 1 0,0-1-1,-1 1 1,1-1 0,0 1 0,-1 0 0,1-1 0,-1 1 0,1 0-1,-1-1 1,1 2 0,8 24 159,-5-11-91,-1-7 62,1 1 1,0 0-1,1-1 0,0 0 1,0 0-1,0 0 0,1-1 1,1 1-1,-1-1 1,11 8-1,-4-5-19,0-1 1,1 0-1,0-1 1,21 9-1,-27-14-25,0 0 0,1 0 0,-1-1-1,1-1 1,0 1 0,0-1 0,0-1 0,0 1-1,12-2 1,-6-1-43,-1-1 0,1 0-1,0-1 1,-1-1 0,0 0 0,0-1-1,18-10 1,7-9-2693,-3-6-3776,-18 16 2739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30.555"/>
    </inkml:context>
    <inkml:brush xml:id="br0">
      <inkml:brushProperty name="width" value="0.05" units="cm"/>
      <inkml:brushProperty name="height" value="0.05" units="cm"/>
    </inkml:brush>
  </inkml:definitions>
  <inkml:trace contextRef="#ctx0" brushRef="#br0">94 589 2560,'0'-1'98,"0"0"0,1 0 0,-1 0 0,0 0 0,0 0 0,0 1 0,0-1 1,1 0-1,-1 0 0,0 0 0,1 1 0,-1-1 0,1 0 0,-1 0 0,1 1 0,-1-1 0,1 0 0,-1 1 0,1-1 0,1 0 1,7-11 2833,-8 9-2360,2-4 1134,-3 5-582,-3 4 194,-1 2-1121,0 1 0,0-1 0,1 1 0,0-1 0,0 1 0,0 0 0,-2 6 1,-8 13 289,-2 1 46,6-12-331,1 0 1,0 0 0,1 1-1,1 0 1,-6 17 0,10-25-112,1 0 1,0 0 0,0 0-1,1 0 1,-1 0-1,1 0 1,1 0 0,-1 0-1,1 0 1,3 10 0,-4-13-41,1 0 1,0 0-1,1-1 1,-1 1 0,0-1-1,1 1 1,0-1 0,-1 1-1,1-1 1,0 0 0,0 0-1,0 0 1,0 0-1,1 0 1,-1-1 0,0 1-1,1-1 1,-1 1 0,1-1-1,0 0 1,-1 0 0,1 0-1,0 0 1,4 0-1,-1 0 31,0-1 0,1 0 0,-1 0-1,0 0 1,0-1 0,0 0 0,0-1-1,0 1 1,0-1 0,0 0 0,0 0-1,-1-1 1,1 0 0,-1 0 0,0 0-1,1-1 1,5-5 0,2-3-35,0 0 0,0-1 0,-2 0 0,19-27 0,-22 27-45,0 0-1,-1-1 1,-1 1-1,0-1 1,-1-1-1,5-22 1,-8 32-7,-2 4 1,0 1 0,0-1-1,1 0 1,-1 1 0,0-1-1,0 0 1,0 1 0,0-1 0,0 0-1,0 1 1,0-1 0,0 0-1,0 1 1,0-1 0,0 0-1,0 1 1,0-1 0,-1 0-1,1 0 1,0 1 5,0 0 1,0 0-1,-1 0 1,1 0-1,0 0 1,0 0-1,0 0 1,0 0-1,0 0 0,-1 0 1,1 0-1,0 0 1,0 0-1,0 0 1,0 0-1,0 0 0,0 0 1,-1 0-1,1 0 1,0 0-1,0 1 1,0-1-1,0 0 0,0 0 1,0 0-1,0 0 1,-1 0-1,1 0 1,0 0-1,0 0 0,0 1 1,0-1-1,0 0 1,0 0-1,0 0 1,0 0-1,0 0 0,0 0 1,0 1-1,0-1 1,0 0-1,0 0 1,0 0-1,0 0 0,-3 9 68,3-9-69,-16 51-116,11-37 104,0 0 0,1 0 0,1 1 0,-2 17 0,4-18 32,0-5 3,0 1 0,2 17 0,-1-24 7,1-1 1,-1 1 0,1 0 0,-1-1-1,1 1 1,0-1 0,0 1 0,1-1-1,-1 1 1,0-1 0,1 0 0,0 0-1,-1 1 1,4 2 0,-3-4 15,-1-1 0,0 1 1,1 0-1,-1-1 0,1 1 0,-1-1 1,1 1-1,-1-1 0,1 0 1,0 0-1,-1 0 0,1 0 1,-1 0-1,1 0 0,-1 0 0,1 0 1,0 0-1,-1-1 0,1 1 1,-1-1-1,1 1 0,0-2 0,8-2 116,0 0 0,9-7-1,-17 10-153,191-117 456,-36 22-619,-156 95 148,1 0-1,-1 0 1,1 1 0,-1-1-1,1 0 1,0 1-1,-1-1 1,1 1-1,0 0 1,0-1-1,-1 1 1,1 0 0,0 0-1,0 0 1,-1 0-1,1 1 1,0-1-1,0 0 1,-1 1-1,1-1 1,0 1 0,-1-1-1,1 1 1,-1 0-1,1 0 1,-1 0-1,1 0 1,-1 0-1,1 0 1,-1 0 0,0 0-1,0 1 1,1-1-1,-1 0 1,0 1-1,0-1 1,0 1-1,-1-1 1,1 1 0,0-1-1,0 1 1,-1 0-1,1-1 1,-1 1-1,0 0 1,1 0-1,-1 2 1,0 4 27,0 0 0,0 0 0,0 0 0,-1 0 0,-1 0 0,-3 13 0,3-11 52,-1 0-1,2-1 1,-2 16 0,3-24-51,0 0 0,0 0 0,0 0 0,0 1 0,1-1 0,-1 0 0,0 0 0,0 0 0,1 0 0,-1 0 0,0-1 0,1 1 0,-1 0 0,2 2 0,-2-3 0,0 0 0,1 0 1,-1 1-1,1-1 0,-1 0 0,0 0 1,1 1-1,-1-1 0,1 0 0,-1 0 1,1 0-1,-1 0 0,1 0 0,-1 1 0,0-1 1,1 0-1,-1 0 0,1 0 0,-1 0 1,1 0-1,-1-1 0,1 1 0,3-1 36,0-1 0,-1 1-1,1-1 1,-1 0-1,1 0 1,4-4 0,16-14-53,-1-1-1,-1-1 1,35-45 0,-41 47-19,7-7-332,-22 27 343,-1 0 0,0-1 0,0 1 1,0 0-1,0 0 0,1 0 0,-1 0 0,0 0 0,0 0 1,0 0-1,1 0 0,-1 1 0,0-1 0,0 0 0,0 0 0,1 0 1,-1 0-1,0 0 0,0 0 0,0 0 0,0 0 0,0 0 1,1 1-1,-1-1 0,0 0 0,0 0 0,0 0 0,0 0 0,0 0 1,0 1-1,1-1 0,-1 0 0,0 0 0,0 0 0,0 0 1,0 1-1,0-1 0,0 0 0,0 0 0,0 0 0,0 1 1,0-1-1,0 0 0,0 0 0,0 0 0,0 0 0,0 1 0,0-1 1,2 14-71,-2-13 69,1 14-61,-1 0-1,-3 23 1,2-23 83,0-1-1,1 26 1,2-14 77,-1-19-15,-1 0 1,1 0-1,0 0 1,0 0-1,3 9 1,-3-16-62,-1 0 1,1 1 0,-1-1 0,1 0 0,-1 0 0,1 1 0,-1-1-1,1 0 1,-1 0 0,1 0 0,-1 1 0,1-1 0,-1 0 0,1 0-1,-1 0 1,1 0 0,-1 0 0,1 0 0,-1 0 0,1 0-1,-1-1 1,1 1 0,0 0 0,-1 0 0,1 0 0,-1 0 0,0-1-1,1 1 1,0-1 0,21-9 220,-19 9-179,30-19 73,0-1 1,-2-1 0,33-30 0,-15 12-243,-37 30 15,-8 7 37,0-1 0,0 1 0,1 0-1,-1 0 1,9-4 0,-13 8 36,0-1 0,1 0 0,-1 0 0,0 1 0,1-1 1,-1 0-1,0 1 0,0-1 0,0 1 0,1-1 0,-1 0 0,0 1 0,0-1 0,0 1 0,0-1 0,0 0 1,0 1-1,1-1 0,-1 1 0,0-1 0,0 1 0,0-1 0,-1 0 0,1 1 0,0 0 0,0 17 82,0-15-63,0 16 37,-1-5-76,1 0 1,3 19-1,-2-29 41,-1-1-1,1 0 1,0 0 0,0 0 0,0 0-1,0 0 1,0 0 0,1 0 0,-1 0-1,1-1 1,0 1 0,0-1 0,0 1-1,0-1 1,5 4 0,-2-2 45,0 0 0,0-1 1,0 0-1,1 0 0,-1-1 0,1 1 1,0-1-1,0-1 0,0 1 0,0-1 1,0 0-1,0 0 0,0-1 0,0 1 1,0-1-1,0-1 0,0 1 0,0-1 1,0 0-1,0-1 0,0 1 0,0-1 1,0 0-1,-1-1 0,1 1 0,-1-1 1,1 0-1,-1-1 0,0 1 0,8-8 1,-1-1-27,0-1 1,0 0 0,-1-1 0,-1 0-1,0-1 1,-1 0 0,8-19 0,43-120 103,-24 55-100,12-14 89,38-105-134,-77 194-49,-7 19 8,0 0 1,0 0 0,0 0 0,-1 0 0,0 0 0,1-10 0,-2 14 54,0 1 1,0 0 0,0 0-1,0 0 1,0 0 0,0-1-1,0 1 1,0 0 0,0 0-1,0 0 1,0-1-1,0 1 1,0 0 0,0 0-1,0 0 1,0-1 0,0 1-1,0 0 1,0 0 0,0 0-1,0 0 1,0-1 0,-1 1-1,1 0 1,0 0 0,0 0-1,0 0 1,0 0 0,0-1-1,0 1 1,-1 0 0,1 0-1,0 0 1,0 0 0,0 0-1,0 0 1,-1 0 0,1 0-1,0 0 1,0 0 0,0 0-1,-1 0 1,1-1 0,0 1-1,0 0 1,-1 1 0,-9 6-199,-11 15-17,10-5 202,0-1-1,2 1 1,-1 1-1,2 0 0,1 0 1,0 0-1,1 1 1,1 0-1,-4 31 1,2 11 168,0 106 1,7-142-127,2 0 1,8 45-1,-8-57-7,2-1 0,0 0 0,0 0 0,1 0 0,0 0 0,1-1 0,11 16 0,-14-22 38,1-1-1,0 0 1,0 0-1,0-1 0,0 1 1,1-1-1,-1 0 1,1 0-1,0 0 0,0-1 1,0 1-1,0-1 1,0-1-1,0 1 1,1-1-1,-1 0 0,1 0 1,9 0-1,-6 0-321,0-1-1,0-1 1,0 0-1,12-3 1,-11 2-1023,0-1 0,0 0 1,14-8-1,-21 10 449,1-1 0,-1 0-1,0 0 1,1-1 0,-1 1 0,3-4 0,-5 5 528,-1 1 1,1-1-1,0 0 0,-1 0 0,1 0 1,-1 1-1,1-1 0,-1 0 1,1 0-1,-1 0 0,0 0 1,1 0-1,-1 0 0,0 0 1,0 0-1,0 0 0,0 0 0,0 0 1,0 0-1,0 0 0,0 0 1,0 0-1,0 0 0,0 0 1,-1-1-1,-4-7-2612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30.944"/>
    </inkml:context>
    <inkml:brush xml:id="br0">
      <inkml:brushProperty name="width" value="0.05" units="cm"/>
      <inkml:brushProperty name="height" value="0.05" units="cm"/>
    </inkml:brush>
  </inkml:definitions>
  <inkml:trace contextRef="#ctx0" brushRef="#br0">36 44 8128,'-27'-10'2618,"19"5"-1067,9 2-357,11 0 208,-11 3-1335,106-6 2355,1 0-2087,108-1-694,-177 7-296,24-3-4160,-40 3 2303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31.334"/>
    </inkml:context>
    <inkml:brush xml:id="br0">
      <inkml:brushProperty name="width" value="0.05" units="cm"/>
      <inkml:brushProperty name="height" value="0.05" units="cm"/>
    </inkml:brush>
  </inkml:definitions>
  <inkml:trace contextRef="#ctx0" brushRef="#br0">68 29 6656,'-54'-17'3008,"40"9"-2624,14 4 64,5 8-320,14-4-1952,7 0 992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33.407"/>
    </inkml:context>
    <inkml:brush xml:id="br0">
      <inkml:brushProperty name="width" value="0.05" units="cm"/>
      <inkml:brushProperty name="height" value="0.05" units="cm"/>
    </inkml:brush>
  </inkml:definitions>
  <inkml:trace contextRef="#ctx0" brushRef="#br0">1 879 1568,'26'-9'8013,"-14"4"-7338,-1 0-1,19-13 1,-13 5-193,20-22 0,-22 20-283,30-31 317,44-57 0,30-58 255,-78 105-553,-10 9 158,44-86-1,-67 117-294,5-12 100,-1-1 0,10-41 0,-14 45 7,-7 20-164,8-27 35,-8 30-116,-1 0 1,0 0 0,1 1-1,-1-1 1,0 0-1,0 0 1,0 0-1,0 0 1,-1 1-1,1-1 1,0 0-1,-2-3 1,2 5 34,0 0-1,-1 0 1,1 0 0,0 0-1,-1 0 1,1 0 0,0 0 0,-1 0-1,1 0 1,0 0 0,-1 0-1,1 0 1,0 0 0,-1 0 0,1 0-1,0 1 1,-1-1 0,1 0-1,0 0 1,0 0 0,-1 0 0,1 1-1,0-1 1,0 0 0,-1 0-1,1 1 1,0-1 0,-6 8-41,1 0 1,0 0-1,0 1 1,-5 11-1,-5 11 195,-9 9 116,10-18-110,1 2 0,1-1 0,-12 33 0,10-8 64,2 0 1,-10 81 0,19-106-40,1 0 1,1 0-1,1 0 1,1 1-1,1-1 1,1 0-1,1 0 1,14 43-1,-17-63-86,0 0-1,1 0 1,-1 0-1,1 0 0,-1 0 1,1 0-1,0-1 0,0 1 1,1-1-1,-1 1 0,0-1 1,1 0-1,-1 0 0,1 0 1,4 2-1,-5-3-23,0 0 0,1 0 0,-1-1-1,1 1 1,-1-1 0,0 1 0,1-1 0,-1 0-1,1 0 1,0 0 0,-1 0 0,1 0 0,-1-1-1,0 1 1,1-1 0,-1 0 0,1 0 0,-1 0-1,0 0 1,4-2 0,2-2-7,-1 0-1,1-1 1,-1 0-1,0 0 1,-1-1-1,1 0 1,-1 0 0,-1 0-1,1-1 1,-1 0-1,5-12 1,2-5-28,-2 0 1,13-45 0,-20 57-78,0 0 0,0 0 1,-2 0-1,1-18 0,-7 51-463,3-6 493,2 0-1,1 23 1,0-1-113,-1-9 146,-1-14 33,1 0 0,0-1-1,1 1 1,1 0 0,3 16-1,-5-28-4,1 1 0,-1-1 0,1 0-1,0 1 1,-1-1 0,1 1 0,0-1-1,0 0 1,0 0 0,0 1 0,0-1 0,0 0-1,1 0 1,-1 0 0,0 0 0,0 0-1,1-1 1,-1 1 0,0 0 0,1-1-1,-1 1 1,1-1 0,-1 1 0,1-1-1,1 1 1,0-1 25,-1 0 0,1 0 0,0 0-1,-1 0 1,1 0 0,-1-1 0,1 1 0,0-1 0,-1 0-1,1 0 1,-1 0 0,0 0 0,5-2 0,5-6 48,-1-1 0,1 0 0,-2 0 0,12-14 0,11-12-33,23-18-143,76-67 147,-126 116-103,1 0-1,0 0 1,0 0-1,0 1 1,12-5-1,-18 9 28,-1 0 1,1 0-1,-1 0 0,1-1 1,-1 1-1,1 0 0,-1 0 1,1 0-1,0 0 0,-1 0 1,1 0-1,-1 0 0,1 0 1,-1 0-1,1 0 0,-1 0 1,1 0-1,0 0 0,-1 0 1,1 1-1,-1-1 1,1 0-1,-1 0 0,1 1 1,-1-1-1,1 0 0,-1 1 1,0-1-1,1 0 0,-1 1 1,1-1-1,-1 1 0,0-1 1,1 1-1,-1-1 0,0 0 1,0 1-1,1-1 0,-1 1 1,0 0-1,0-1 0,0 1 1,0-1-1,1 1 0,-1-1 1,0 2-1,0 3-48,0 0 1,0-1-1,-1 1 1,-1 8-1,0-2 30,-2 39 71,-16 66 1,14-95 114,3-11-35,1 0-1,0 0 1,-1 15-1,3-25-123,-1 0-1,1 0 0,0 1 0,0-1 0,0 0 0,0 0 1,0 0-1,0 0 0,0 1 0,0-1 0,0 0 1,0 0-1,0 0 0,1 0 0,-1 0 0,0 1 1,0-1-1,0 0 0,0 0 0,0 0 0,0 0 1,0 0-1,0 1 0,0-1 0,0 0 0,1 0 1,-1 0-1,0 0 0,0 0 0,0 0 0,0 0 1,0 0-1,0 1 0,1-1 0,-1 0 0,0 0 1,0 0-1,0 0 0,0 0 0,0 0 0,1 0 1,-1 0-1,0 0 0,0 0 0,0 0 0,0 0 0,1 0 1,-1 0-1,0 0 0,0 0 0,0 0 0,0 0 1,0 0-1,1-1 0,-1 1 0,0 0 0,0 0 1,0 0-1,0 0 0,0 0 0,1 0 0,-1 0 1,0-1-1,10-7 93,-9 7-55,21-20-33,-2 0 1,0-2-1,30-46 0,14-16-268,-63 85 246,-1-1 0,0 0 0,1 1 0,-1-1 0,1 1-1,-1-1 1,1 1 0,0-1 0,-1 1 0,1-1 0,-1 1 0,1-1 0,0 1 0,-1 0 0,1 0 0,0-1 0,0 1 0,-1 0 0,1 0 0,0 0 0,0 0 0,1-1 0,-2 2 2,1-1 0,-1 0 0,1 1 0,-1-1 1,1 1-1,-1-1 0,1 0 0,-1 1 0,1-1 0,-1 1 0,1-1 0,-1 1 0,0 0 1,1-1-1,-1 1 0,0-1 0,1 1 0,-1 0 0,0 0 0,2 5 2,-1-1-1,0 1 0,0-1 1,-1 11-1,-2 22 89,-13 74 0,13-107 31,0 7 247,3-12-155,3-6-18,24-47-120,11-20-88,-34 61 22,-3 7-25,0 0 0,0 0 1,1 0-1,5-9 0,-8 14 18,0 0 0,0 0 0,0 0 0,0 1 1,0-1-1,0 0 0,0 0 0,0 0 0,0 0 0,0 0 0,0 0 0,0 0 1,0 0-1,0 1 0,0-1 0,0 0 0,0 0 0,1 0 0,-1 0 0,0 0 1,0 0-1,0 0 0,0 0 0,0 0 0,0 1 0,0-1 0,0 0 0,0 0 0,0 0 1,0 0-1,1 0 0,-1 0 0,0 0 0,0 0 0,0 0 0,0 0 0,0 0 1,0 0-1,0 0 0,0 0 0,1 0 0,-1 0 0,0 0 0,0 0 0,0 0 1,0 0-1,0 0 0,0 0 0,0 0 0,1 0 0,-1 0 0,0 0 0,0 0 1,0 0-1,0 0 0,0 0 0,0 0 0,0 0 0,0-1 0,0 1 0,1 0 0,-1 0 1,0 0-1,0 0 0,0 0 0,0 0 0,0 0 0,0 0 0,0 10-169,0-8 178,1 10-57,0 1 0,4 15 0,1 6 52,-6-30 2,1 1 1,0 0-1,0 0 0,1-1 0,-1 1 0,1-1 1,0 1-1,1-1 0,-1 1 0,1-1 0,5 7 0,-6-8 25,1-1 0,-1 0 0,1 1 0,0-1 0,0 0 0,-1 0 0,1-1-1,0 1 1,1-1 0,-1 1 0,0-1 0,0 0 0,1 0 0,-1 0 0,0-1 0,1 1-1,5-1 1,4-1 13,0-1-1,0 0 1,0-1-1,-1 0 1,1-1-1,-1-1 1,0 0-1,21-13 1,-17 9 11,-1-2 0,0 0 0,-1 0 1,0-2-1,-1 0 0,0 0 0,20-29 0,-20 22-3,0 0 0,-1-1 0,-2 0 0,0-1 0,11-37 0,-19 53-59,0 0 0,-1 0 0,0 0 0,0 0 0,-1-1 0,0 1 0,0 0 0,-1-11 0,0 15-5,1 0 0,0 0 0,-1 1 1,0-1-1,1 0 0,-1 0 0,0 1 0,0-1 1,0 1-1,0-1 0,0 1 0,-1-1 1,1 1-1,0 0 0,-1 0 0,1-1 1,-1 1-1,1 0 0,-1 0 0,1 0 0,-1 1 1,0-1-1,1 0 0,-1 1 0,0-1 1,0 1-1,0-1 0,1 1 0,-1 0 1,0 0-1,0 0 0,-3 0 0,-1 0 17,-1 1 0,1-1 0,-1 1 0,1 1 0,-1-1 0,1 1 0,0 1 0,0-1 0,0 1 0,0 0 0,0 0 0,0 0 0,1 1 0,0 0 0,0 0 0,0 1 0,0-1 0,1 1 0,-1 0 0,1 0 0,0 1 0,1-1 0,-4 7 0,4-6 19,0 1-1,0-1 1,1 1 0,-1-1-1,2 1 1,-1 0 0,1 0-1,0 0 1,0 0 0,1 0-1,0 0 1,0 0 0,0 0-1,1 0 1,0 0 0,1-1 0,0 1-1,0 0 1,0 0 0,1-1-1,3 8 1,2-3 34,-1-1 1,1 1-1,1-1 0,0-1 1,0 0-1,1 0 0,0-1 1,1 0-1,0-1 0,0 0 1,1-1-1,-1 0 0,1 0 1,0-2-1,1 1 0,-1-2 1,15 3-1,-18-5-1,-1 0 0,0-1 0,1 0 0,-1 0 0,1-1 0,9-2 0,-13 2-102,0 0 1,0-1 0,0 0-1,0 1 1,0-2-1,0 1 1,-1 0-1,1-1 1,-1 0-1,0 0 1,6-5 0,-7 4-1128,1 0 0,0 0 0,-1 0 0,0-1 0,0 1 0,0-1 1,-1 0-1,4-6 0,-2-2-1868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41.838"/>
    </inkml:context>
    <inkml:brush xml:id="br0">
      <inkml:brushProperty name="width" value="0.05" units="cm"/>
      <inkml:brushProperty name="height" value="0.05" units="cm"/>
      <inkml:brushProperty name="color" value="#004F8B"/>
    </inkml:brush>
  </inkml:definitions>
  <inkml:trace contextRef="#ctx0" brushRef="#br0">1 880 4480,'12'-7'5632,"7"-11"-3732,17-23-867,-17 14-375,25-46 0,9-15-1,-4 22 181,108-114-1,-25 40 315,-105 108-816,-1-1 0,31-54 0,-44 63-153,-8 13-184,0 1-1,1 0 1,1 1-1,11-15 1,-23 44-213,-6 2 182,0-1-1,-2 0 1,-15 20-1,-3 4 46,-6 14 72,-51 113 1,84-164-77,-51 131 114,45-109 39,1 0 0,-8 54 0,16-78-107,0 2-1,1-1 0,0 0 0,0 0 0,1 0 1,-1 0-1,2 0 0,-1 0 0,1-1 0,0 1 1,3 7-1,-3-10-7,0-1 1,0 0-1,0 0 1,0 0 0,1 0-1,-1 0 1,1-1-1,0 1 1,-1 0-1,1-1 1,0 0-1,1 0 1,-1 0-1,0 0 1,1-1 0,-1 1-1,1-1 1,-1 0-1,1 0 1,-1 0-1,1 0 1,5 0-1,-1-1-11,0 0 0,0 0-1,0 0 1,0-1 0,0-1 0,12-3-1,-2 0 64,29-15 0,-32 12-80,-1-1 0,0 0-1,-1-1 1,0 0 0,-1-1-1,0 0 1,0-1 0,-1 0-1,12-19 1,-6 8-74,-10 15 46,-1 0 1,1-1-1,-2 0 0,1 0 1,6-17-1,-12 24-204,-2 4 57,-7 14-14,-11 23 192,12-20-21,0 1 0,1-1 0,1 1 0,-6 32 0,12-47 2,0 0 0,0 0 0,0 0 0,1 0-1,1 8 1,-2-11 39,1 0 0,-1 0-1,1 0 1,0 0 0,0 0-1,-1 0 1,1-1 0,0 1-1,0 0 1,1-1 0,-1 1-1,0-1 1,1 1 0,-1-1-1,0 1 1,4 1 0,-4-2-25,0-1 1,0 0 0,0 1-1,-1-1 1,1 0-1,0 0 1,0 0 0,0 0-1,0 0 1,0 1-1,0-2 1,0 1 0,0 0-1,0 0 1,0 0 0,-1 0-1,1 0 1,0-1-1,0 1 1,0-1 0,0 1-1,-1 0 1,1-1-1,0 1 1,0-1 0,0 1-1,-1-1 1,1 0 0,-1 1-1,1-1 1,0 0-1,-1 0 1,1 1 0,-1-1-1,1 0 1,-1 0-1,0 0 1,1 1 0,-1-2-1,2-3 36,0-1-1,0 1 0,-1 0 1,1 0-1,-1-6 0,0-3-61,-1-1-1,0 1 1,-1 0-1,-1 0 1,-1 0-1,0 0 1,0 0-1,-8-17 1,0 8-288,9 22 182,6 3 21,6 8 29,0-2-18,0-1 0,1 1-1,0-2 1,0 1-1,0-1 1,1-1 0,0 0-1,0-1 1,0 0 0,0-1-1,1-1 1,0 1 0,-1-2-1,1 0 1,0-1-1,0 0 1,-1 0 0,16-4-1,-27 4-197,1 0 0,0 0 0,-1-1 0,1 1 0,-1-1 0,1 1 0,-1-1 0,1 0 1,-1 1-1,1-1 0,-1 0 0,0 0 0,1 0 0,-1 0 0,2-2 0,-3 2 55,1 0 0,-1 0 1,0 0-1,0 1 0,0-1 0,1 0 1,-1 0-1,0 0 0,0 0 1,0 1-1,-1-1 0,1 0 0,0 0 1,0 0-1,0 0 0,-1 1 1,1-1-1,0 0 0,-1 0 0,1 0 1,0 1-1,-1-1 0,1 0 1,-1 1-1,0-1 0,1 0 0,-2 0 1,-8-12-2351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33.752"/>
    </inkml:context>
    <inkml:brush xml:id="br0">
      <inkml:brushProperty name="width" value="0.05" units="cm"/>
      <inkml:brushProperty name="height" value="0.05" units="cm"/>
    </inkml:brush>
  </inkml:definitions>
  <inkml:trace contextRef="#ctx0" brushRef="#br0">35 47 5984,'-21'-6'2688,"11"1"-2336,6 1 800,8 4-704,-4-5-160,10 2-192,-2-5-192,5 4 64,-3-4-128,3 8 96,-9-3-2016,6 3 1152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0:34.142"/>
    </inkml:context>
    <inkml:brush xml:id="br0">
      <inkml:brushProperty name="width" value="0.05" units="cm"/>
      <inkml:brushProperty name="height" value="0.05" units="cm"/>
    </inkml:brush>
  </inkml:definitions>
  <inkml:trace contextRef="#ctx0" brushRef="#br0">37 134 7232,'-36'-9'3264,"49"4"-2848,10 2 352,4 6-512,36-6 896,3 0-672,39-10 224,-7 6-416,33-10 32,-9 6-192,2-6 0,-16 5-64,0-8-6656,-13 4 3584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14.138"/>
    </inkml:context>
    <inkml:brush xml:id="br0">
      <inkml:brushProperty name="width" value="0.05" units="cm"/>
      <inkml:brushProperty name="height" value="0.05" units="cm"/>
    </inkml:brush>
  </inkml:definitions>
  <inkml:trace contextRef="#ctx0" brushRef="#br0">135 595 2656,'5'-1'2384,"-5"1"-2368,0-6 731,0 1 1,0-1 0,-1 1 0,1-1 0,-1 1 0,0-1 0,-1 1-1,-2-7 1,1 5-423,-2-4 301,1-1 1,0 1 0,-4-20 0,7 24-343,-1 0 0,0 0 0,-6-11-1,7 16-208,0-1 0,0 1 0,0 0-1,-1 0 1,1-1 0,-1 1-1,1 0 1,-1 0 0,0 0 0,0 0-1,0 1 1,0-1 0,-4-2-1,5 4-93,0 0 0,0 0 0,0 0 0,0 0 0,0 0 0,0 0 0,0 0 0,0 0 0,0 0 0,0 0 0,0 1 0,0-1 0,0 0 0,1 1 0,-1-1 0,0 1 0,0-1 0,0 1 0,0-1 0,1 1 0,-1 0 0,0-1 0,0 1 0,1 0 0,-1 0-1,1-1 1,-1 1 0,1 0 0,-1 0 0,1 0 0,-1 1 0,-2 3 18,0 1 0,1-1 0,-4 11 0,-9 43 236,12-48-206,0 1 0,0-1 0,1 1 0,1 0 0,0 0 0,1 16 0,0-22 45,1 0-1,0 0 1,0 1 0,0-1 0,0 0 0,1 0 0,0 0 0,1 0 0,-1-1 0,1 1-1,0-1 1,0 1 0,7 7 0,-8-11-4,1 0 0,0 1-1,0-1 1,0-1 0,0 1 0,0 0 0,1-1-1,-1 1 1,0-1 0,1 0 0,-1 0-1,1 0 1,-1-1 0,1 1 0,0-1 0,-1 0-1,1 0 1,4-1 0,-3 1 9,0-1 0,0 0-1,0 0 1,0 0 0,0 0 0,0-1 0,0 0 0,0 0 0,-1 0-1,1-1 1,7-6 0,-8 6-50,0-1 0,0 0-1,-1 0 1,0 0 0,0-1 0,0 1 0,0-1 0,-1 0-1,1 1 1,-1-1 0,-1 0 0,1-1 0,-1 1-1,1 0 1,-1-6 0,0-6-8,0-1-1,-1 1 1,-4-23-1,3 28 34,-2-4-78,0 1 0,-1-1-1,-1 1 1,0 0-1,-1 1 1,-10-19 0,5 18-656,11 15 675,0 0 0,0 0-1,0 0 1,0-1 0,0 1 0,0 0 0,0 0-1,0 0 1,-1 0 0,1 0 0,0 0-1,0 0 1,0 0 0,0 0 0,0 0-1,0 0 1,0 0 0,0 0 0,0 0-1,0 0 1,0 0 0,0 0 0,-1 0 0,1 0-1,0 0 1,0 0 0,0 0 0,0 0-1,0 0 1,0 0 0,0 0 0,0 0-1,0 0 1,0 0 0,0 0 0,-1 0 0,1 0-1,0 0 1,0 0 0,0 0 0,0 0-1,0 0 1,0 0 0,0 0 0,0 0-1,0 0 1,0 0 0,0 1 0,0-1 0,0 0-1,0 0 1,0 0 0,0 0 0,1 11-4,1-6 8,-1 1 1,2-1-1,-1 0 0,1 0 1,4 6-1,-6-9 33,0 0 0,0-1 0,0 1 0,0-1 0,1 1-1,-1-1 1,0 1 0,1-1 0,-1 0 0,1 0 0,0 0 0,-1 0 0,1 0 0,0 0 0,-1 0 0,1 0 0,0-1 0,3 1 0,-1-1 49,0 0 1,0-1 0,0 0-1,0 0 1,0 0 0,0-1-1,-1 1 1,7-4 0,28-19 187,-31 20-249,19-16 283,34-32 0,-34 28-13,23-28-55,-12 12-236,-21 21 18,-1 0-1,-1 0 1,0-1 0,-2-1-1,12-24 1,11-19 241,-35 64-263,0 1 0,0-1 0,0 0 1,0 0-1,0 0 0,0 0 0,0 0 1,0 0-1,0 1 0,0-1 0,0 0 0,0 0 1,0 0-1,0 0 0,0 0 0,0 0 1,0 1-1,1-1 0,-1 0 0,0 0 1,0 0-1,0 0 0,0 0 0,0 0 1,0 0-1,0 0 0,1 0 0,-1 0 0,0 0 1,0 0-1,0 0 0,0 1 0,0-1 1,1 0-1,-1 0 0,0 0 0,0 0 1,0 0-1,0 0 0,0-1 0,1 1 1,-1 0-1,0 0 0,0 0 0,0 0 0,0 0 1,0 0-1,0 0 0,1 0 0,-1 0 1,0 0-1,0 0 0,0 0 0,0 0 1,0-1-1,0 1 0,0 0 0,0 0 0,1 0 1,-1 0-1,0 0 0,0 0 0,0 0 1,0-1-1,0 1 0,0 0 0,0 0 1,0 0-1,0 0 0,3 12-208,-3-11 216,0 7-73,0 1-1,0 0 1,-1 0 0,-3 16 0,0 2 117,-12 168 27,4-20-164,-5-63 260,-4 0 1,-5-1 0,-47 124-1,69-222-127,3-10 8,0 1-1,0-1 1,0 1 0,-1-1-1,1 1 1,-1-1 0,0 0-1,0 0 1,-5 5 0,7-7-40,0-1 0,0 0 1,-1 1-1,1-1 0,0 0 0,-1 0 1,1 1-1,0-1 0,-1 0 1,1 0-1,0 1 0,-1-1 1,1 0-1,0 0 0,-1 0 1,1 0-1,-1 0 0,1 0 0,0 1 1,-1-1-1,1 0 0,-1 0 1,1 0-1,0 0 0,-1 0 1,1 0-1,-1-1 0,1 1 1,0 0-1,-1 0 0,1 0 0,-1 0 1,0-1 4,0 0 0,1 0 0,-1 0 0,0 0 0,1 0 1,-1 0-1,0 1 0,1-2 0,-1 1 0,1 0 0,-1-2 0,-6-32 127,7 27-110,0 0-1,0 0 1,1 0 0,0 1 0,0-1-1,1 0 1,0 1 0,0-1 0,1 1-1,0 0 1,0-1 0,0 1 0,1 1-1,8-11 1,-4 6-10,1 1-1,0 0 1,1 0 0,0 1-1,1 0 1,0 1-1,18-11 1,-8 7-21,-1 0 11,23-10 0,-36 19-125,0 0 0,0 1-1,1 0 1,-1 0 0,1 1 0,-1 0 0,11 0 0,0 1-2615,-1 0 1,0 2 0,0 0-1,28 8 1,-6 1-2703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20.417"/>
    </inkml:context>
    <inkml:brush xml:id="br0">
      <inkml:brushProperty name="width" value="0.05" units="cm"/>
      <inkml:brushProperty name="height" value="0.05" units="cm"/>
    </inkml:brush>
  </inkml:definitions>
  <inkml:trace contextRef="#ctx0" brushRef="#br0">303 44 2720,'-4'-9'8482,"-6"2"-4842,-18-5-3189,14 7 528,9 3-959,0 0 0,0 0 0,0 1 0,0 0 0,0 0 1,-1 0-1,1 0 0,0 1 0,0 0 0,-1 0 0,1 1 1,0-1-1,0 1 0,0 0 0,-1 1 0,1-1 1,0 1-1,1 0 0,-1 0 0,0 0 0,0 1 0,1 0 1,0 0-1,-8 7 0,2-2 55,1 2 1,1-1-1,0 1 1,0 0-1,1 1 0,0-1 1,1 2-1,0-1 1,-5 17-1,2-4 265,2 0-1,-6 32 1,11-43-218,0-1 0,1 1 0,1-1 0,0 1-1,1-1 1,3 19 0,-4-28-34,0-1 0,1 0 1,0 0-1,-1 1 0,1-1 0,0 0 1,0 0-1,0 0 0,0 0 0,1 0 0,-1 0 1,1 0-1,-1 0 0,1-1 0,-1 1 0,5 2 1,-5-3-25,1 0 1,0 0-1,0-1 0,-1 1 1,1-1-1,0 0 1,0 1-1,0-1 1,0 0-1,0 0 0,-1 0 1,1 0-1,0 0 1,0-1-1,0 1 1,0-1-1,-1 1 1,1-1-1,0 0 0,0 1 1,1-2-1,9-4-2,-1-1-1,0 0 1,-1 0 0,0-1-1,0-1 1,-1 0-1,10-11 1,52-75 171,-64 85-233,-1-1-10,5-5 21,-11 16-12,0 0-1,0-1 1,0 1-1,0 0 1,0 0-1,1 0 1,-1 0-1,0 0 0,0-1 1,0 1-1,1 0 1,-1 0-1,0 0 1,0 0-1,0 0 1,1 0-1,-1 0 1,0 0-1,0 0 1,0 0-1,1 0 0,-1 0 1,0 0-1,0 0 1,1 0-1,-1 0 1,0 0-1,0 0 1,0 0-1,1 0 1,-1 0-1,0 1 1,0-1-1,0 0 0,0 0 1,1 0-1,-1 0 1,0 0-1,0 1 1,0-1-1,0 0 1,1 0-1,-1 0 1,0 0-1,0 1 0,0-1 1,0 0-1,0 0 1,0 0-1,0 1 1,0-1-1,0 0 1,0 0-1,0 0 1,0 1-1,0-1 1,0 0-1,0 0 0,0 1 1,5 10 81,-1-1-1,1 0 1,1 0-1,0 0 1,0 0 0,1-1-1,12 12 1,-6-7 123,2 0 1,0-1-1,27 18 1,-33-25-439,1-1 0,1 0 1,-1-1-1,1 0 0,0 0 1,21 3-1,-9-2-768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25.327"/>
    </inkml:context>
    <inkml:brush xml:id="br0">
      <inkml:brushProperty name="width" value="0.05" units="cm"/>
      <inkml:brushProperty name="height" value="0.05" units="cm"/>
    </inkml:brush>
  </inkml:definitions>
  <inkml:trace contextRef="#ctx0" brushRef="#br0">1 1156 1728,'0'0'6384,"4"-4"-4614,7 0-1367,0 0 0,0-1-1,-1-1 1,0 1 0,0-1-1,0-1 1,-1 0 0,0-1-1,0 1 1,-1-2 0,10-11-1,5-11-135,-1 0 0,25-49-1,27-74-67,-43 87-131,68-171 799,-87 200-712,-2-1 0,-1 1 0,-2-2 0,3-55 0,-8 75-64,-2-1 0,0 1-1,-1-1 1,-1 1 0,-9-37-1,11 57-98,0 0 0,0 0 0,0 0 0,0 0 0,0 0 0,0 0 0,0 1 0,0-1-1,0 0 1,0 0 0,0 0 0,0 0 0,0 0 0,0 0 0,0 0 0,0 0 0,0 0-1,-1 0 1,1 0 0,0 0 0,0 0 0,0 0 0,0 0 0,0 0 0,0 0 0,0 0-1,0 0 1,0 0 0,0 0 0,0 0 0,0 0 0,-1 0 0,1 0 0,0 0 0,0 0-1,0 0 1,0 0 0,0 0 0,0 0 0,0 0 0,0 0 0,0 0 0,0 0 0,0 0-1,0 0 1,0 0 0,-1 0 0,1 0 0,0 0 0,0-1 0,0 1 0,0 0 0,0 0-1,0 0 1,0 0 0,0 0 0,0 0 0,0 0 0,0 0 0,0 0 0,0 0 0,0 0-1,0 0 1,0-1 0,0 1 0,0 0 0,0 0 0,0 0 0,0 0 0,-4 10-172,-2 17 122,-28 160 412,-5 37 273,34-186-471,-17 150 216,20-133-284,-1-15 210,1-1 0,3 0 0,6 48 0,-6-82-194,0 0 0,0 0 0,0 0-1,1 0 1,0 0 0,0 0-1,0-1 1,5 9 0,-7-12-80,1-1 0,-1 1 0,1-1 1,-1 1-1,1-1 0,-1 0 0,1 1 1,-1-1-1,1 0 0,-1 1 0,1-1 1,-1 0-1,1 1 0,-1-1 0,1 0 1,0 0-1,-1 0 0,1 0 0,-1 1 1,1-1-1,0 0 0,-1 0 0,1 0 0,0 0 1,-1-1-1,1 1 0,-1 0 0,1 0 1,0 0-1,-1 0 0,1-1 0,-1 1 1,1 0-1,-1 0 0,2-1 0,19-15 433,-18 13-480,11-11 93,-1 0-1,0-1 0,14-21 0,29-53 7,-38 58-34,131-202-58,-145 227 8,0 1 0,0 0 0,0 0 0,1 0 1,9-8-1,-12 11-10,1 0 0,0 0 0,0 1 0,0-1 0,0 1 0,0 0 0,0-1 0,0 1 0,0 1 0,1-1 0,-1 0 0,0 1 0,5-1 0,-7 1 9,0 1-1,1-1 1,-1 0-1,0 1 1,1-1-1,-1 1 1,0-1-1,0 1 0,0-1 1,1 1-1,-1 0 1,0 0-1,0 0 1,0-1-1,0 1 1,0 0-1,0 0 1,-1 0-1,1 0 1,0 1-1,0-1 0,-1 0 1,1 0-1,-1 0 1,1 1-1,0 1 1,1 3 28,0 1 1,-1-1-1,1 1 1,-1 9-1,0 19 27,-2 0 0,-6 44 0,2-29-29,2-16 20,1 0 1,7 67-1,-4-94-20,0-1 0,0 1 0,1-1 0,0 0 0,1 1 0,-1-1 0,1 0 0,0 0 0,1-1 0,-1 1 0,1-1 0,0 0 0,1 0-1,6 7 1,-7-9 9,-1 0-1,1-1 1,0 1 0,0-1-1,0 0 1,0 0-1,0 0 1,0 0-1,1-1 1,-1 1-1,1-1 1,-1 0-1,1-1 1,-1 1-1,1-1 1,-1 0-1,1 0 1,0 0-1,-1-1 1,1 1-1,5-3 1,4-1 33,1-2 1,0 0-1,-1 0 1,0-2-1,23-16 1,61-55 45,-44 33-66,172-155 319,-224 200-352,30-31 39,-30 29-49,1 1-1,-1-1 1,0 0-1,0 0 1,0-1-1,0 1 0,0 0 1,1-7-1,-3 10 4,0 0 0,1 0-1,-1 0 1,0-1 0,0 1 0,0 0-1,0 0 1,0 0 0,0 0-1,0 0 1,0-1 0,0 1-1,0 0 1,0 0 0,0 0 0,-1 0-1,1 0 1,0 0 0,0-1-1,0 1 1,0 0 0,0 0 0,0 0-1,0 0 1,0 0 0,0 0-1,0 0 1,0 0 0,0-1 0,-1 1-1,1 0 1,0 0 0,0 0-1,0 0 1,0 0 0,0 0 0,0 0-1,-1 0 1,1 0 0,0 0-1,0 0 1,0 0 0,-9 1-37,-7 6-18,-7 7 4,0 0 1,1 1-1,0 1 1,-27 27-1,-67 82 99,113-122-55,-18 22-42,-25 36 0,38-49 43,2-1 0,-1 1-1,1 0 1,1 1 0,-7 25-1,11-37 15,1 1 0,-1-1 0,1 1 1,0-1-1,0 0 0,0 1 0,0-1 0,0 1 0,0-1 0,0 0 0,0 1 0,0-1 0,1 1 0,-1-1 0,0 0 0,1 1 0,-1-1 0,1 0 1,0 0-1,1 3 0,-1-3 12,0 0 0,0-1 1,1 1-1,-1 0 1,0 0-1,0-1 1,1 1-1,-1-1 0,0 1 1,1-1-1,-1 0 1,1 1-1,-1-1 1,0 0-1,1 0 1,2 0-1,5-1 67,-1 0 1,1-1-1,-1 0 1,1-1-1,11-4 1,-2-1-74,0-1 1,0-1 0,-1-1 0,0 0-1,-1-1 1,-1-1 0,0 0 0,0-1 0,-1-1-1,-1 0 1,21-33 0,-24 35 22,4-9-104,-13 21-303,0 4 153,1 9 105,-2 14 228,0-16-90,0 8 62,4 34-1,-3-48-67,-1 0 0,1 0-1,0 1 1,1-1 0,-1 0-1,1 0 1,0 0-1,0 0 1,0-1 0,0 1-1,1 0 1,-1-1-1,5 4 1,-5-5-3,-1-1 1,1 0-1,0 0 1,0-1-1,0 1 1,0 0-1,0 0 1,0-1-1,0 0 1,0 1-1,0-1 1,0 0-1,0 0 1,1 0-1,-1 0 1,0 0-1,0 0 1,0-1-1,0 1 1,3-2-1,3 0 46,0-1-1,0-1 0,13-6 1,-11 4-39,0-1 1,0 0-1,-1-1 0,11-11 1,32-40 132,-12 12-146,-26 29-131,5-7-58,-18 24 169,0 0-1,0 0 0,0 0 1,0 0-1,0 0 0,0 0 1,0 1-1,0-1 1,1 0-1,-1 1 0,0-1 1,0 0-1,1 1 0,-1 0 1,2-1-1,-2 1 8,0 0 0,0 0-1,-1 0 1,1 1 0,0-1 0,0 0-1,-1 0 1,1 1 0,0-1 0,-1 0-1,1 1 1,0-1 0,-1 1 0,1-1-1,-1 1 1,1-1 0,-1 1-1,1 0 1,-1-1 0,1 1 0,-1-1-1,0 1 1,1 0 0,-1 0 0,0-1-1,1 1 1,-1 0 0,0-1 0,0 1-1,0 1 1,3 26 73,-2-21-60,0 15 98,-1 1 1,0-1-1,-2 0 1,-1 1-1,-7 31 1,9-47 379,6-13-275,6-13-82,43-75-190,-44 79 67,0 1-1,1 0 1,15-14 0,-19 21-46,1 0 0,0 1 0,0-1 0,0 2 0,1-1 0,15-6 0,-22 11 22,0 0 0,0 1 0,-1-1 0,1 1 0,0 0 0,0-1 0,0 1 0,0 0 0,0 0 0,0 0 0,0 0 0,0 1 0,0-1-1,0 0 1,0 1 0,0 0 0,0-1 0,0 1 0,0 0 0,-1 0 0,1 0 0,0 0 0,-1 0 0,1 0 0,-1 1 0,1-1 0,-1 0 0,1 1 0,-1-1 0,0 1 0,2 3 0,3 4-13,-2 0 1,1 0-1,-1 0 1,6 18-1,-6-14 79,1 1 0,0-1 1,1 0-1,0 0 0,1-1 0,1 0 0,0 0 0,0-1 0,12 11 1,-17-19-27,0 0 0,1 0 1,-1-1-1,1 1 0,-1-1 1,1 0-1,0 0 0,0-1 1,0 1-1,0-1 1,0 0-1,0 0 0,1 0 1,-1 0-1,0-1 0,1 1 1,-1-1-1,0 0 0,0-1 1,1 1-1,-1-1 0,0 0 1,0 0-1,1 0 1,-1-1-1,0 1 0,0-1 1,-1 0-1,1 0 0,0 0 1,-1-1-1,1 1 0,-1-1 1,0 0-1,0 0 1,4-5-1,1-1 2,-2 0 0,1-1 1,-1 0-1,8-21 0,14-46-19,-25 69-1,17-54 52,24-71-84,-30 88-193,-14 45 212,0 0 0,0 0 0,0 0 0,0 0 0,0 0 0,0 0 1,0 0-1,0-1 0,0 1 0,0 0 0,0 0 0,0 0 0,0 0 0,0 0 0,0 0 0,0 0 0,0-1 0,0 1 0,0 0 0,0 0 0,0 0 0,0 0 0,0 0 0,0 0 0,0 0 0,0 0 0,0-1 1,0 1-1,1 0 0,-1 0 0,0 0 0,0 0 0,0 0 0,0 0 0,0 0 0,0 0 0,0 0 0,0 0 0,1 0 0,-1 0 0,0 0 0,0 0 0,0 0 0,0 0 0,0 0 0,0 0 0,0 0 0,1 0 0,-1 0 1,0 0-1,0 0 0,0 0 0,0 0 0,0 0 0,0 0 0,0 0 0,1 0 0,-1 0 0,0 0 0,0 0 0,0 0 0,0 0 0,0 0 0,0 1 0,0-1 0,0 0 0,0 0 0,0 0 0,1 0 0,4 13-112,1 21 133,-3 28 7,-3 0 0,-9 64 0,7-106-4,1-11 1,0 0 0,0 0 0,-1-1 0,0 1 0,-1 0 0,0-1 0,-7 15 0,10-23-4,-1 1 0,1 0 0,-1 0 0,0 0 0,1 0 0,-1-1 1,0 1-1,1 0 0,-1-1 0,0 1 0,0 0 0,0-1 0,0 1 0,0-1 0,0 1 0,1-1 0,-1 0 0,0 1 0,0-1 0,0 0 0,0 0 0,0 0 0,0 0 0,0 1 0,-1-1 0,1-1 0,0 1 0,0 0 0,0 0 1,0 0-1,0 0 0,0-1 0,0 1 0,1-1 0,-1 1 0,-1-1 0,-3-2-6,0 0 0,1-1 0,-1 1 0,1-1 0,-5-6 0,4 5-32,1 0-9,0 1 1,1-1-1,0 0 0,-5-9 0,5 9-2,1 0-1,-1 0 1,0 1-1,-6-8 1,33 51-221,-22-36 262,1 0 1,-1 0-1,1 0 0,0 0 1,0-1-1,0 1 1,0-1-1,0 0 0,1 0 1,-1 0-1,1 0 1,-1-1-1,1 1 0,0-1 1,0 0-1,-1 0 1,1 0-1,0 0 0,0-1 1,7 0-1,-4 0 22,-1-1 0,0 0 0,0-1 0,1 0-1,-1 0 1,0 0 0,-1 0 0,1-1 0,0 0-1,-1-1 1,1 1 0,6-7 0,26-23 86,-3-3 0,61-76 1,-9 8 16,-7 16-274,-80 88 134,0 0 1,0 0 0,0 0 0,0 0 0,0 0 0,0 0 0,0 0 0,0 0-1,0 1 1,0-1 0,0 0 0,0 0 0,0 0 0,0 0 0,0 0 0,0 0 0,0 0-1,0 0 1,0 0 0,0 0 0,0 0 0,0 0 0,0 0 0,0 0 0,0 0 0,0 0-1,0 0 1,0 0 0,0 0 0,0 0 0,0 0 0,0 1 0,1-1 0,-1 0-1,0 0 1,0 0 0,0 0 0,0 0 0,0 0 0,0 0 0,0 0 0,0 0 0,0 0-1,0 0 1,0 0 0,0 0 0,0 0 0,0 0 0,0 0 0,0 0 0,0 0 0,1 0-1,-1 0 1,0-1 0,0 1 0,0 0 0,0 0 0,0 0 0,0 0 0,-2 11-167,-8 23 281,4-12-100,-24 110 76,27-109-77,0 0 0,2 1 0,2 40 0,0-59 9,-1 0 1,1 0 0,0 0 0,0-1 0,1 1 0,-1 0 0,1-1 0,0 0 0,1 1-1,-1-1 1,6 8 0,-6-10 4,0-1-1,-1 1 1,1 0-1,0-1 0,0 1 1,0-1-1,0 0 1,1 0-1,-1 1 1,0-1-1,0-1 1,1 1-1,-1 0 1,0-1-1,1 1 0,-1-1 1,1 0-1,-1 1 1,1-1-1,-1 0 1,1-1-1,-1 1 1,0 0-1,5-2 0,1 0 9,-1-1 0,0 0-1,0 0 1,0-1 0,0 0-1,0 0 1,-1-1 0,0 0-1,0 0 1,0 0 0,-1 0-1,1-1 1,4-8 0,6-9 30,-1 0 1,16-34 0,-22 40-45,24-50 8,21-38 60,-14 31-96,-3 0 0,-4-3 1,27-92-1,3-46-70,-61 211 84,-1 0-55,0 1-1,1-1 1,-2 0 0,1 1 0,0-1 0,-1 0 0,0 0-1,0-5 1,0 8 48,0 1 0,0 0 0,0 0 0,0-1 0,0 1 0,0 0 0,0 0 0,0 0 1,0-1-1,0 1 0,0 0 0,0 0 0,0-1 0,0 1 0,0 0 0,0 0 0,0 0 0,-1-1 0,1 1 0,0 0 0,0 0 0,0 0 0,0-1 0,-1 1 0,1 0 0,0 0 0,0 0 0,0 0 0,-1 0 0,1 0 0,0-1 0,0 1 1,0 0-1,-1 0 0,1 0 0,0 0 0,0 0 0,-1 0 0,-7 7-140,-5 16 25,2 9 9,0-1-1,-6 36 1,-2 5 94,-4 5 40,3 1-1,-18 143 1,32-167 11,2-17 197,1-1 0,3 63 0,0-98-221,0-1 1,0 1 0,0-1-1,0 1 1,0-1 0,0 1 0,0-1-1,1 1 1,-1-1 0,0 1 0,0-1-1,0 1 1,1-1 0,-1 1 0,0-1-1,1 1 1,-1-1 0,0 0 0,1 1-1,-1-1 1,0 1 0,1-1 0,-1 0-1,1 1 1,-1-1 0,1 0 0,0 1-2,0-1 0,0 0 0,-1 0 0,1-1 0,0 1 1,0 0-1,-1 0 0,1 0 0,0 0 0,0-1 0,-1 1 1,1 0-1,0-1 0,-1 1 0,1-1 0,0 1 0,3-4 2,0 1 0,0 0-1,0-1 1,5-7-1,22-31 16,-7 8-27,1 2 0,37-38 0,-51 60-48,1-2 29,0 1-1,1 0 1,0 1 0,0 0-1,26-14 1,-38 24 1,0-1-1,0 1 1,0-1-1,1 1 1,-1 0-1,0-1 1,0 1-1,0 0 0,0 0 1,0 0-1,0 0 1,0 0-1,1 0 1,0 0-1,-1 0 12,-1 1-1,1-1 1,-1 0-1,0 0 1,1 1-1,-1-1 1,1 0-1,-1 1 1,1-1-1,-1 1 1,0-1-1,1 0 0,-1 1 1,0-1-1,0 1 1,1-1-1,-1 1 1,0-1-1,0 1 1,0-1-1,1 2 1,-1 2-12,1 0 1,-1 0-1,0 1 1,-1-1-1,1 0 1,-2 5-1,1-1 68,-2 23 40,-1 56 1,4-78-63,1 1 0,0-1 0,0 1 1,1-1-1,0 1 0,1-1 1,0 0-1,0 0 0,1 0 1,5 9-1,-7-15-9,-1-1 0,1 0 0,-1 0 0,1 0 0,0 0 1,0 0-1,0 0 0,0-1 0,0 1 0,0-1 0,0 1 0,0-1 1,1 0-1,-1 0 0,1 0 0,-1 0 0,1 0 0,-1 0 0,1-1 0,0 1 1,-1-1-1,1 0 0,-1 0 0,1 0 0,0 0 0,-1 0 0,1 0 0,0-1 1,-1 0-1,1 1 0,-1-1 0,1 0 0,3-2 0,4-2-9,-1 0-1,0-1 1,0 0-1,-1-1 1,0 0-1,15-15 1,6-8 80,-2-1 0,-1-2 1,26-41-1,-47 65-194,-5 9 102,0 0 1,1 0-1,-1 0 1,0 0-1,0 0 1,0 0-1,0 0 1,0 0 0,0 0-1,0 0 1,0 0-1,0 1 1,0-1-1,0 0 1,0 0-1,0 0 1,0 0-1,0 0 1,0 0-1,0 0 1,0 0-1,0 0 1,0 0 0,0 0-1,0 0 1,0 0-1,0 0 1,0 0-1,0 0 1,0 0-1,0 0 1,0 0-1,0 0 1,0 0-1,0 0 1,0 0-1,0 0 1,0 0-1,0 0 1,0 0 0,0 0-1,0 0 1,0 0-1,1 0 1,-1 0-1,0 0 1,-6 18-396,5-15 423,-6 21-32,1-1 0,2 1 0,-4 36 0,6-17 41,4 49-1,-2-81 23,1 1 0,1-1-1,0 0 1,1 0-1,5 16 1,-7-25 12,0-3-45,0 1 1,0 0-1,0-1 0,0 1 1,0 0-1,-1-1 0,1 1 1,0-1-1,0 1 0,0-1 1,-1 0-1,1 1 0,0-1 1,-1 0-1,1 1 0,-1-1 1,1 0-1,-1 0 0,1 0 1,0-1-1,9-19 58,-9 18-54,5-16-15,-1 0 0,0 0 0,1-23 0,3-9-82,-4 29 44,-1 1 1,-2-1-1,0 0 0,-1 0 1,-1 0-1,-1 0 0,-1 0 1,-5-21-1,7 40 9,-1 0-1,0 1 0,0-1 1,0 1-1,0 0 0,0-1 1,0 1-1,0 0 0,-1 0 1,1-1-1,-1 1 0,0 0 1,1 0-1,-1 1 0,0-1 1,-5-3-1,7 5 16,-1 0-1,1 0 0,-1 0 1,1 0-1,-1 0 0,1 0 1,-1 0-1,1 1 1,-1-1-1,1 0 0,-1 0 1,1 0-1,-1 1 0,1-1 1,-1 0-1,1 0 1,0 1-1,-1-1 0,1 0 1,-1 1-1,1-1 0,0 1 1,-1-1-1,1 0 1,0 1-1,0-1 0,-1 1 1,1-1-1,0 1 0,-1 0 1,-4 17-87,4-3 60,1-10 47,-1-1-1,1 0 1,0 0-1,1 0 1,-1 0-1,2 6 1,-2-8-11,1-1 1,0 0 0,-1 0-1,1 0 1,0 1 0,-1-1 0,1 0-1,0 0 1,0 0 0,0 0-1,0 0 1,0 0 0,0 0-1,0-1 1,0 1 0,1 0 0,-1-1-1,0 1 1,0-1 0,1 1-1,-1-1 1,0 1 0,1-1-1,1 0 1,6 1 39,0 0 0,1-1 0,-1-1 1,0 0-1,0 0 0,11-3 0,-5 1-30,111-24 24,-54 16 206,139-1-1,-193 12-213,-13 1-13,0-1 1,0 1-1,0-1 0,1 0 0,-1-1 1,-1 0-1,1 1 0,0-1 1,0-1-1,0 1 0,7-4 0,-1 0 64,-9 5-60,0-1-1,-1 1 1,1-1-1,0 0 0,-1 0 1,1 0-1,-1 1 1,1-1-1,-1-1 0,2-1 1,-2 3-84,-1 2-134,-1 0 188,1 0-1,-1 0 0,1 0 1,-1 0-1,0 0 0,-1 4 0,-5 12 161,-47 287 602,52-293-665,0-1-21,0 0-1,-4 11 0,5-21 121,1-1-174,1-1-1,-1 1 0,0-1 0,1 1 0,-1 0 0,0-1 0,1 1 1,-1-1-1,0 1 0,0-1 0,0 1 0,0-1 0,1 1 0,-1-1 1,0 1-1,0-1 0,0 1 0,0-2 0,0-1 12,23-93-71,36-95 0,-51 171-15,1 1 0,13-21 0,-21 39 60,10-12-136,-11 12 133,1 1 0,-1 0 0,0 0 0,1 0 0,-1 0 0,0 0 0,1-1 0,-1 1-1,0 0 1,0 0 0,1 0 0,-1 0 0,1 0 0,-1 0 0,0 0 0,1 0 0,-1 0 0,0 0 0,1 0-1,-1 1 1,0-1 0,0 0 0,1 0 0,-1 0 0,0 0 0,1 0 0,-1 1 0,0-1 0,1 0 0,-1 0-1,0 0 1,0 1 0,0-1 0,1 0 0,-1 0 0,0 1 0,0-1 0,0 0 0,1 1 0,-1-1 0,0 0-1,0 1 1,0-1 0,0 0 0,0 1 0,0-1 0,0 0 0,0 1 0,26 98-57,-22-77 114,1 0-1,0-1 1,2 0-1,1 0 0,17 35 1,-23-52-77,1-1 0,-1 1 0,0-1 1,1 0-1,0 1 0,0-1 0,0 0 0,0-1 1,0 1-1,0 0 0,1-1 0,-1 0 0,1 0 0,0 0 1,0 0-1,0-1 0,-1 1 0,1-1 0,1 0 1,-1 0-1,0-1 0,0 1 0,0-1 0,0 0 1,1 0-1,-1 0 0,0 0 0,0-1 0,0 0 1,8-2-1,-2 0-814,0-1 1,0 0-1,0 0 0,-1-1 1,0 0-1,12-9 0,-7 3-2535,1-1-1,21-23 0,-35 33 2957,1 1 0,-1-1 0,0 1 0,0-1 0,0 0 0,0 0 0,0 1 0,1-3 0,0-12-4567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25.699"/>
    </inkml:context>
    <inkml:brush xml:id="br0">
      <inkml:brushProperty name="width" value="0.05" units="cm"/>
      <inkml:brushProperty name="height" value="0.05" units="cm"/>
    </inkml:brush>
  </inkml:definitions>
  <inkml:trace contextRef="#ctx0" brushRef="#br0">27 54 10144,'-18'-45'3744,"10"42"-2912,8-2 1951,5 13-3263,-2 0 32,2 1 257,-5-1-2529,0 4 1504,0-1-4992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26.068"/>
    </inkml:context>
    <inkml:brush xml:id="br0">
      <inkml:brushProperty name="width" value="0.05" units="cm"/>
      <inkml:brushProperty name="height" value="0.05" units="cm"/>
    </inkml:brush>
  </inkml:definitions>
  <inkml:trace contextRef="#ctx0" brushRef="#br0">9 54 11456,'-8'-5'4256,"29"1"-3297,21-4-287,-11 8 1472,9-8-1312,10 4-64,-2-4-480,7 0-192,8 4-64,-5-1-256,5 5 128,-4 5-1920,-6-1 1088,-12 1-3327,-6 1 2367,-12 8-4608,-18-3 3648,-10 1 992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26.460"/>
    </inkml:context>
    <inkml:brush xml:id="br0">
      <inkml:brushProperty name="width" value="0.05" units="cm"/>
      <inkml:brushProperty name="height" value="0.05" units="cm"/>
    </inkml:brush>
  </inkml:definitions>
  <inkml:trace contextRef="#ctx0" brushRef="#br0">59 35 10560,'-58'-23'4768,"61"20"-4128,2-2 1055,3 2-1695,2 3-32,4 0-672,-6 0 384,2 3-3455,-5 5 2079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26.838"/>
    </inkml:context>
    <inkml:brush xml:id="br0">
      <inkml:brushProperty name="width" value="0.05" units="cm"/>
      <inkml:brushProperty name="height" value="0.05" units="cm"/>
    </inkml:brush>
  </inkml:definitions>
  <inkml:trace contextRef="#ctx0" brushRef="#br0">1 77 7712,'0'-12'2880,"5"7"-2240,8 2-192,0 3 2016,16 0-1440,15-3 1343,33-2-1343,26-4-128,5 6-544,-10 0-384,2-2 0,3 1 64,10-1 0,3 5-6143,-13-3 3327,1-14-3584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30.413"/>
    </inkml:context>
    <inkml:brush xml:id="br0">
      <inkml:brushProperty name="width" value="0.05" units="cm"/>
      <inkml:brushProperty name="height" value="0.05" units="cm"/>
    </inkml:brush>
  </inkml:definitions>
  <inkml:trace contextRef="#ctx0" brushRef="#br0">18 1005 3072,'2'0'765,"0"0"0,-1-1 0,1 1 0,0 0 1,0-1-1,0 0 0,0 1 0,2-2 0,17-13 2144,-8 4-1890,16-18 1,-5 0-21,33-52-1,-18 24-488,-14 23-162,78-116 347,-82 116-622,-2-1 1,24-57 0,-18 21 468,-3-1 0,21-121 0,-43 192-532,2-11 75,0 1 1,-1-1-1,0 0 1,-1 1 0,-2-16-1,-1 17-89,3 10 2,-1 0-1,1 0 1,0 0 0,0 0-1,0 0 1,0 0 0,0 0-1,-1 0 1,1 0 0,0 0-1,0 0 1,0 0 0,0 0-1,0 0 1,-1 0 0,1 0-1,0 0 1,0 0 0,0 0 0,0 0-1,0 0 1,-1 0 0,1 0-1,0 0 1,0 0 0,0 1-1,0-1 1,0 0 0,0 0-1,-1 0 1,1 0 0,0 0-1,0 0 1,0 0 0,0 1-1,-10 18-112,-19 63 67,-76 148 0,-48 65 753,22-40-300,112-221-233,0-2 267,2 1-1,-17 44 1,35-72 180,4-8-289,26-34 177,14-23-505,61-79 86,-71 97-13,51-46 0,-24 28 84,-26 24-140,2 2 1,64-46 0,-88 68-142,-14 11-97,0 3 96,-1 18 222,-7 38-1,0-12 20,3-13-60,2-9-54,-2 25 0,5-43 54,0 1-1,1-1 0,-1 1 0,1-1 0,0 1 1,1-1-1,0 0 0,3 10 0,-4-15-45,-1 0 0,0 0 0,1 0 0,-1-1 0,1 1 0,-1 0 0,1 0 0,-1-1 0,1 1 0,0 0-1,-1-1 1,1 1 0,0 0 0,0-1 0,-1 1 0,1-1 0,0 1 0,0-1 0,0 0 0,0 1 0,-1-1 0,1 0 0,0 0-1,0 1 1,0-1 0,0 0 0,0 0 0,0 0 0,0 0 0,0 0 0,0 0 0,0 0 0,-1-1 0,3 1 0,1-2 45,1 0 1,0 0 0,-1-1-1,0 1 1,6-5 0,-8 6-48,28-20 136,126-78 348,-135 88-504,33-18-233,113-44 0,-160 71 203,8-3-210,-12 7 115,-5 3 42,-18 24-58,9-13 105,0 0-1,1 1 1,-9 21 0,18-36 40,-8 18 108,-6 23 1,14-37-67,-1 0 0,1 0 0,0 0 0,1 0 1,-1 0-1,1 0 0,0 0 0,1-1 0,1 9 0,-2-13-25,0 0 0,1 1 1,-1-1-1,0 0 0,1 1 0,-1-1 0,1 0 0,0 1 0,-1-1 0,1 0 0,0 0 0,0 0 1,0 0-1,0 0 0,0 0 0,0 0 0,0 0 0,0 0 0,0 0 0,0-1 0,1 1 1,-1 0-1,0-1 0,0 1 0,1-1 0,-1 1 0,0-1 0,1 0 0,-1 0 0,0 1 1,1-1-1,-1 0 0,1 0 0,-1 0 0,0 0 0,1-1 0,-1 1 0,2-1 0,3 0 19,-1-1-1,0 0 0,0 0 0,0 0 0,-1-1 1,1 1-1,0-1 0,-1-1 0,5-3 1,1-3 5,-1 0 0,0 0 0,-1 0 0,0-1 0,6-13 0,-1 0 62,16-39 1,-26 56-135,-1 0 1,1-1-1,-1 1 1,1-15-1,-2 21 23,-1-1-1,0 1 0,0 0 0,0-1 0,0 1 1,0 0-1,0-1 0,0 1 0,-1 0 0,1-1 0,0 1 1,-1 0-1,1-1 0,-1 1 0,0 0 0,1 0 1,-1 0-1,0-1 0,0 1 0,1 0 0,-1 0 0,0 0 1,0 0-1,0 0 0,0 1 0,0-1 0,-1 0 1,1 0-1,0 1 0,0-1 0,0 1 0,-1-1 0,1 1 1,0-1-1,-1 1 0,-1-1 0,-7 1-6,-1-1 0,-12 2-1,-1 0-132,17-2 302,9-2-81,5-1-96,69-8 157,-44 3-83,1 1 0,0 1 0,1 2 0,0 1 0,-1 2 0,1 1 0,0 2 0,41 6 1,-71-6-40,1-1 1,-1 1 0,1 1 0,-1-1 0,8 4 0,-11-5-4,0 1 0,0 0 0,0-1 0,0 1 0,0 0 0,0 0 0,-1 0 0,1 0 0,0 0 0,0 0 0,-1 0 0,1 0 0,0 0 0,-1 0 0,1 0 0,-1 0 0,0 0 0,1 0 0,-1 0 0,0 1 0,0-1 0,1 0 0,-1 0 0,0 0 0,0 1 0,0-1 0,0 0 0,-1 1 0,-1 7 51,0 0 1,-1 0 0,0 0 0,0-1 0,-1 1 0,-8 12 0,0-2 22,-22 27 0,12-11 403,32-46-425,1 1 0,1 0 0,-1 0 1,2 1-1,20-12 0,-9 9-29,9-5-14,38-14-1,-61 27-53,1 0 0,-1 1-1,1 1 1,0 0 0,0 0 0,0 1 0,0 1-1,15 0 1,-25 0 38,0 0-1,0 1 0,1-1 1,-1 0-1,0 0 1,0 1-1,1-1 0,-1 1 1,0-1-1,0 1 0,0 0 1,0-1-1,0 1 1,0 0-1,0 0 0,0 0 1,0-1-1,0 1 1,-1 0-1,1 0 0,1 2 1,-1 0 7,0-1 0,0 1 1,-1-1-1,1 1 0,-1-1 1,1 1-1,-1-1 0,0 1 1,0-1-1,0 4 0,-2 5-28,1-1 0,-2 0 0,-6 20 0,4-15-7,1-8 113,1 2 1,1-1 0,-1 0 0,2 0 0,-3 16-1,11-29 197,85-88 26,-75 76-248,-6 6-142,0 1 0,22-15 0,-30 23 84,-1 1 1,1-1-1,0 0 1,0 1-1,1 0 1,-1-1-1,0 1 1,0 1-1,1-1 1,-1 0-1,0 1 1,1 0-1,-1 0 1,0 0-1,1 0 1,-1 0-1,6 2 0,-6-1 1,-1 0-1,1 0 0,-1 0 0,0 1 1,0-1-1,1 1 0,-1-1 0,0 1 1,0 0-1,0 0 0,-1 0 1,1 0-1,0 0 0,-1 1 0,2 2 1,3 6 36,0 1 0,3 12 1,3 5 237,-11-26-265,1 0 0,-1 0 0,1-1 0,0 1 0,0 0 0,0-1 0,4 5 0,7 2-9133,-3 0 2360,-10-8 6453,1-1-1,-1 1 0,1 0 1,-1-1-1,0 0 1,1 1-1,0-1 0,-1 1 1,1-1-1,-1 1 1,1-1-1,-1 0 1,1 0-1,0 1 0,-1-1 1,1 0-1,0 0 1,-1 0-1,1 1 1,0-1-1,-1 0 0,1 0 1,0 0-1,-1 0 1,1 0-1,1-1 1,11-2-2867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42.199"/>
    </inkml:context>
    <inkml:brush xml:id="br0">
      <inkml:brushProperty name="width" value="0.05" units="cm"/>
      <inkml:brushProperty name="height" value="0.05" units="cm"/>
      <inkml:brushProperty name="color" value="#004F8B"/>
    </inkml:brush>
  </inkml:definitions>
  <inkml:trace contextRef="#ctx0" brushRef="#br0">68 40 6464,'-54'-23'2944,"45"23"-2560,4 0 1216,10 0-960,9-4-64,4 4-352,45-5-160,8 2-32,32-2 160,2 10-96,11-5 384,-13 0-256,10 8-5888,-10 7 3072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34.139"/>
    </inkml:context>
    <inkml:brush xml:id="br0">
      <inkml:brushProperty name="width" value="0.05" units="cm"/>
      <inkml:brushProperty name="height" value="0.05" units="cm"/>
    </inkml:brush>
  </inkml:definitions>
  <inkml:trace contextRef="#ctx0" brushRef="#br0">150 24 2656,'1'-1'98,"-1"0"1,0 0-1,1 0 0,-1 0 1,0 0-1,1 0 0,0 0 0,-1 0 1,1 0-1,-1 1 0,1-1 1,0 0-1,0 0 0,-1 1 1,1-1-1,0 1 0,0-1 1,0 1-1,0-1 0,0 1 1,0-1-1,-1 1 0,1 0 1,2-1-1,1 0 1146,0-1 1,0 1-1,1 1 1,-1-1-1,4 0 1,-7 1-1092,0 1 0,0-1 0,0 0 0,0 0 0,0 1 0,0-1 0,0 0 0,0 1 0,0-1 0,0 1 1,0-1-1,-1 1 0,1 0 0,0-1 0,0 1 0,-1 0 0,1 0 0,0-1 0,-1 1 0,1 0 0,-1 0 0,1 0 0,-1 0 0,0 0 0,1-1 0,-1 1 0,0 0 0,1 0 0,-1 0 1,0 2-1,1 3 148,0 1 0,0 0 0,-1 8 0,0-11-53,0 9-29,-1-1 0,0 1 1,-1 0-1,0 0 0,0-1 0,-2 1 0,0-1 0,0 0 0,-1 0 1,-8 14-1,-4 3 160,-3 5-10,1 0 0,1 1 1,-17 53-1,-25 123 196,57-203-495,1 0 210,-1 0 0,1 0 0,1 0 0,-1 0-1,1 9 1,7-18 51,53-14 26,62-9 1,0 12-380,137 4 1,-257 8-54,-1-28-21540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34.561"/>
    </inkml:context>
    <inkml:brush xml:id="br0">
      <inkml:brushProperty name="width" value="0.05" units="cm"/>
      <inkml:brushProperty name="height" value="0.05" units="cm"/>
    </inkml:brush>
  </inkml:definitions>
  <inkml:trace contextRef="#ctx0" brushRef="#br0">45 42 4160,'-12'-5'919,"-7"-2"-119,5 5 5507,34-1-739,149-8 55,-25-1-4435,-119 11-1095,83 1 75,-16 1-143,-52-1-2338,-36-1 3251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34.922"/>
    </inkml:context>
    <inkml:brush xml:id="br0">
      <inkml:brushProperty name="width" value="0.05" units="cm"/>
      <inkml:brushProperty name="height" value="0.05" units="cm"/>
    </inkml:brush>
  </inkml:definitions>
  <inkml:trace contextRef="#ctx0" brushRef="#br0">23 66 7392,'-23'-17'3322,"23"16"-3244,0 1-1,0 0 1,0-1-1,1 1 0,-1 0 1,0 0-1,0-1 1,0 1-1,0 0 1,1 0-1,-1-1 0,0 1 1,0 0-1,0 0 1,1-1-1,-1 1 1,0 0-1,0 0 0,1 0 1,-1 0-1,0 0 1,0-1-1,1 1 1,-1 0-1,0 0 0,1 0 1,-1 0-1,0 0 1,0 0-1,1 0 1,14-6 1476,-14 6-1327,21-7 925,-1 1 0,1 1 1,29-3-1,69 0 578,-102 7-1504,20-1-173,0 2 0,0 2 1,56 9-1,-87-9-861,0 0 1,-1 0-1,1 1 0,9 5 0,16 6-5009,-3-9-593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35.392"/>
    </inkml:context>
    <inkml:brush xml:id="br0">
      <inkml:brushProperty name="width" value="0.05" units="cm"/>
      <inkml:brushProperty name="height" value="0.05" units="cm"/>
    </inkml:brush>
  </inkml:definitions>
  <inkml:trace contextRef="#ctx0" brushRef="#br0">160 20 5728,'-9'-20'10096,"-16"38"-6811,4-5-2062,1 2 0,-34 31 0,51-43-1159,0 1 0,0-1 0,0 1 0,0 0 0,1 0 0,-1 0 0,1 0 0,0 0 0,0 0 0,-1 6 0,2-7-57,1 0-1,-1-1 0,1 1 1,0 0-1,0-1 0,0 1 1,0 0-1,1-1 1,-1 1-1,1 0 0,-1-1 1,1 1-1,0-1 1,0 1-1,0-1 0,0 1 1,1-1-1,-1 0 1,2 3-1,-1-2-107,1 0 1,-1-1-1,1 1 0,0 0 1,0-1-1,0 1 0,5 2 1,-4-3-642,0 0 0,-1-1 0,1 0 1,0 0-1,0 0 0,0 0 0,0 0 1,0-1-1,0 0 0,0 0 0,7-1 1,11-1-3878,6 2 1542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35.784"/>
    </inkml:context>
    <inkml:brush xml:id="br0">
      <inkml:brushProperty name="width" value="0.05" units="cm"/>
      <inkml:brushProperty name="height" value="0.05" units="cm"/>
    </inkml:brush>
  </inkml:definitions>
  <inkml:trace contextRef="#ctx0" brushRef="#br0">55 80 7392,'-36'-31'3360,"27"14"-2944,4 10 704,5 2-704,-5-6-512,10 8 32,-5-2-3072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36.224"/>
    </inkml:context>
    <inkml:brush xml:id="br0">
      <inkml:brushProperty name="width" value="0.05" units="cm"/>
      <inkml:brushProperty name="height" value="0.05" units="cm"/>
    </inkml:brush>
  </inkml:definitions>
  <inkml:trace contextRef="#ctx0" brushRef="#br0">94 26 3648,'-10'-25'6394,"-3"35"-2292,7-3-3704,-1 1 0,1-1 0,0 2 0,1-1 0,0 0 0,-4 12 0,6-15-299,-1 4 24,0 0 0,0 1 0,1 0 0,1 0 0,0 0 0,0 0 0,1 0 0,0 1 0,0-1 1,1 0-1,1 0 0,2 17 0,-2-22-10,0 0 1,1-1 0,-1 1 0,1-1-1,0 1 1,0-1 0,0 0-1,1 0 1,-1 0 0,5 5 0,-6-7-81,0-1 0,1 0 1,-1 0-1,0 0 0,0 0 1,0 0-1,1 0 0,-1 0 0,1 0 1,-1 0-1,0-1 0,1 1 1,0 0-1,-1-1 0,1 0 1,-1 1-1,1-1 0,-1 0 1,1 0-1,0 0 0,-1 0 1,1 0-1,0 0 0,-1 0 1,1 0-1,-1-1 0,1 1 1,-1-1-1,1 1 0,-1-1 1,1 1-1,-1-1 0,2-1 1,3-2 23,-1 0-1,0 0 1,0-1 0,0 0 0,-1 0 0,0 0 0,0 0 0,0-1 0,0 1-1,-1-1 1,0 0 0,3-7 0,0-3 92,-1-1-1,-1 1 1,4-26-1,-7 35-172,0 0-1,0-1 1,-1 1 0,0 0 0,0 0 0,-1 0-1,0 0 1,0-1 0,-1 1 0,-4-12-1,5 17-20,0 0-1,0 0 0,-1 0 1,1 0-1,0 1 1,-1-1-1,1 0 0,-1 1 1,0-1-1,0 1 1,1-1-1,-1 1 0,0 0 1,0 0-1,0 0 1,0 0-1,-1 0 0,1 0 1,0 1-1,0-1 0,0 1 1,-1-1-1,-3 1 1,1 0-381,1 0 0,0 0 1,0 1-1,-1 0 0,1 0 1,0 0-1,0 0 0,0 0 1,0 1-1,0 0 0,-6 3 1,0 3-1404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36.616"/>
    </inkml:context>
    <inkml:brush xml:id="br0">
      <inkml:brushProperty name="width" value="0.05" units="cm"/>
      <inkml:brushProperty name="height" value="0.05" units="cm"/>
    </inkml:brush>
  </inkml:definitions>
  <inkml:trace contextRef="#ctx0" brushRef="#br0">183 0 6048,'-26'0'1952,"25"0"-1909,1 0 0,-1 0 0,1 0 0,-1 0 0,1 0 0,-1 0-1,1 0 1,-1 1 0,1-1 0,-1 0 0,1 0 0,-1 0 0,1 0 0,-1 1 0,1-1 0,-1 0 0,0 1 0,-4 3-48,0-2 383,0 1 0,1 0 0,-1 1 0,1-1 0,0 1 1,0 0-1,0 0 0,0 0 0,-3 6 0,-4 9 224,0 0 1,1 1-1,1 1 0,1 0 0,-6 24 1,3 2-114,-7 64 0,16-93-409,1-1 0,1 1 1,0 0-1,1-1 0,5 23 0,-5-34-238,0 1 0,1-1-1,0 0 1,0 0 0,0 0 0,1 0-1,0 0 1,0 0 0,0-1-1,1 0 1,0 0 0,0 0-1,0 0 1,1 0 0,0-1-1,-1 0 1,9 6 0,21 4-3367,2-2 1077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1:37.033"/>
    </inkml:context>
    <inkml:brush xml:id="br0">
      <inkml:brushProperty name="width" value="0.05" units="cm"/>
      <inkml:brushProperty name="height" value="0.05" units="cm"/>
    </inkml:brush>
  </inkml:definitions>
  <inkml:trace contextRef="#ctx0" brushRef="#br0">80 1 6880,'10'5'3136,"30"27"-2720,-17-8 2496,4 11-1664,-5 25 1279,-4 17-1471,-8-1 320,-10-1-800,-10-7-96,-3-12-320,-6-4 32,-7-4-96,-6-3-256,1-2 64,-6 0-3680,2 5 2049,9 1-6881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3:43.698"/>
    </inkml:context>
    <inkml:brush xml:id="br0">
      <inkml:brushProperty name="width" value="0.05" units="cm"/>
      <inkml:brushProperty name="height" value="0.05" units="cm"/>
    </inkml:brush>
  </inkml:definitions>
  <inkml:trace contextRef="#ctx0" brushRef="#br0">172 2 1824,'10'-1'9958,"-10"7"-5404,0-6-4539,-1 1 1,1-1 0,-1 0 0,1 1 0,-1-1-1,1 1 1,0-1 0,-1 1 0,1 0 0,0-1-1,0 1 1,-1-1 0,1 1 0,0 0 0,0-1-1,0 1 1,0-1 0,-1 1 0,1 0 0,0-1 0,0 1-1,1 0 1,-2 1 31,-3 14 363,-1-1 1,-1 1-1,-14 27 0,-1 3 104,-49 158 339,65-186-702,-8 36 183,11-43-262,0-1 0,0 1 0,-5 12 0,6-22-53,1 0 0,0-1 0,-1 1 0,1 0 0,-1 0 0,0 0 0,1-1-1,-1 1 1,0 0 0,1 0 0,-1-1 0,0 1 0,0-1 0,1 1 0,-1-1 0,0 1-1,0-1 1,-1 1 0,-2 2 49,50-6 668,-4-1-501,42-11-1,9-2-191,-46 16-197,-25 1 345,-21 0-465,0-1 1,0 1-1,0 0 0,0-1 0,0 1 0,0-1 0,0 0 0,0 1 0,0-1 0,0 0 0,0 0 1,0 0-1,-1 1 0,1-1 0,0 0 0,-1 0 0,1 0 0,0 0 0,0-2 0,8-20-8253,-4 16 6117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3:44.130"/>
    </inkml:context>
    <inkml:brush xml:id="br0">
      <inkml:brushProperty name="width" value="0.05" units="cm"/>
      <inkml:brushProperty name="height" value="0.05" units="cm"/>
    </inkml:brush>
  </inkml:definitions>
  <inkml:trace contextRef="#ctx0" brushRef="#br0">29 35 4640,'-1'-2'180,"1"1"-101,0 1 0,0-1 0,0 1 0,0-1 1,0 1-1,-1-1 0,1 1 0,0-1 0,0 1 0,-1-1 0,1 1 0,0-1 0,0 1 0,-1-1 0,1 1 0,-1 0 0,1-1 0,0 1 0,-1 0 0,1-1 0,-1 1 0,1 0 0,-1 0 0,1-1 0,-1 1 0,1 0 0,-1 0 0,1 0 0,-1 0 0,1-1 0,-2 1 0,-14 0 7932,28-1-3663,18-2-3902,-4 1-113,-20 1-310,0 0 0,0 1 0,-1 0 0,9 1 0,-2 0 32,1 0-1,0 0 1,0-1-1,20-4 1,-1-3-3576,-25 2-83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42.715"/>
    </inkml:context>
    <inkml:brush xml:id="br0">
      <inkml:brushProperty name="width" value="0.05" units="cm"/>
      <inkml:brushProperty name="height" value="0.05" units="cm"/>
      <inkml:brushProperty name="color" value="#004F8B"/>
    </inkml:brush>
  </inkml:definitions>
  <inkml:trace contextRef="#ctx0" brushRef="#br0">144 3 5312,'-3'-3'6419,"2"13"-5692,-13 85 2689,-15 68-683,-21-7-1243,18-62-1028,31-90-476,-2 5 121,0 1-1,1 0 0,0 0 0,-1 11 0,3-20-90,0 1-1,-1 0 0,1-1 1,0 1-1,0 0 0,1-1 1,-1 1-1,0 0 0,0-1 1,1 1-1,-1 0 1,1-1-1,0 1 0,-1-1 1,1 1-1,0-1 0,0 1 1,0-1-1,0 0 1,0 1-1,0-1 0,0 0 1,0 0-1,1 0 0,-1 0 1,0 0-1,1 0 1,-1 0-1,1 0 0,-1-1 1,1 1-1,2 1 0,0-2-408,0 1-1,0-1 0,1 0 1,-1 0-1,0 0 0,0 0 1,0-1-1,0 0 0,0 1 1,-1-2-1,1 1 0,6-3 1,3-2-2335,0-1 0,14-11 0,-26 17 2520,39-23-3770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3:44.521"/>
    </inkml:context>
    <inkml:brush xml:id="br0">
      <inkml:brushProperty name="width" value="0.05" units="cm"/>
      <inkml:brushProperty name="height" value="0.05" units="cm"/>
    </inkml:brush>
  </inkml:definitions>
  <inkml:trace contextRef="#ctx0" brushRef="#br0">16 33 4800,'-15'0'1557,"17"-9"3312,-2 9-4761,0 1-1,0-1 0,0 0 1,1 1-1,-1-1 0,0 0 0,0 1 1,1-1-1,-1 0 0,0 0 1,1 0-1,-1 1 0,0-1 1,1 0-1,-1 0 0,0 0 1,1 1-1,-1-1 0,0 0 1,1 0-1,-1 0 0,1 0 0,-1 0 1,0 0-1,1 0 0,0 0 1,11 1 647,-11-1-568,166-11 4773,-52 2-4608,-74 5-348,-22 1-395,21 1 0,-35 2-494,1 0-1,-1 1 1,1 0-1,8 2 1,-12-2 358,-1-1-1,1 1 1,-1 0 0,1 0 0,-1 0-1,1 0 1,-1 1 0,1-1-1,-1 0 1,0 0 0,0 1 0,1-1-1,-1 1 1,1 1 0,7 13-2929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3:45.035"/>
    </inkml:context>
    <inkml:brush xml:id="br0">
      <inkml:brushProperty name="width" value="0.05" units="cm"/>
      <inkml:brushProperty name="height" value="0.05" units="cm"/>
    </inkml:brush>
  </inkml:definitions>
  <inkml:trace contextRef="#ctx0" brushRef="#br0">165 9 4736,'0'0'74,"0"0"-1,0-1 1,0 1 0,0 0-1,0-1 1,0 1 0,0 0 0,0-1-1,0 1 1,0 0 0,0 0-1,0-1 1,0 1 0,0 0 0,0-1-1,0 1 1,0 0 0,0 0-1,1-1 1,-1 1 0,0 0-1,0 0 1,0-1 0,0 1 0,1 0-1,-1 0 1,0 0 0,0-1-1,1 1 1,-1 0 0,0 0 0,0 0-1,1 0 1,-1 0 0,0-1-1,0 1 1,1 0 0,-1 0 0,0 0-1,1 0 1,-1 0 0,0 0-1,7 1 6102,-20 8-2405,-40 32-1992,33-26-1234,-24 22-1,39-32-472,0 1 0,0 0 0,0 0 0,0 0 0,1 0 0,0 1 0,1 0 0,-5 10 0,7-15-51,1-1 0,-1 0 0,1 0-1,-1 0 1,1 0 0,0 1 0,0-1 0,0 0 0,-1 0 0,1 1-1,0-1 1,0 0 0,1 0 0,-1 1 0,0-1 0,0 0 0,1 0-1,-1 1 1,0-1 0,1 0 0,-1 0 0,1 0 0,0 0 0,-1 0-1,1 0 1,0 0 0,0 0 0,0 0 0,-1 0 0,1 0 0,0 0-1,0-1 1,0 1 0,1 0 0,-1-1 0,0 1 0,0 0 0,0-1-1,0 0 1,0 1 0,1-1 0,1 1 0,3 0-111,1 0 0,-1-1 1,0 1-1,1-1 0,-1 0 0,0-1 1,8-1-1,-3 0-1093,0-1 0,12-4 0,0-1-490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3:45.454"/>
    </inkml:context>
    <inkml:brush xml:id="br0">
      <inkml:brushProperty name="width" value="0.05" units="cm"/>
      <inkml:brushProperty name="height" value="0.05" units="cm"/>
    </inkml:brush>
  </inkml:definitions>
  <inkml:trace contextRef="#ctx0" brushRef="#br0">17 52 8640,'-3'-34'3904,"-7"25"-3392,7 4 1696,6 5-1312,-3-3-65,0 11-1822,0-4 223,0 9 448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2:17.281"/>
    </inkml:context>
    <inkml:brush xml:id="br0">
      <inkml:brushProperty name="width" value="0.05" units="cm"/>
      <inkml:brushProperty name="height" value="0.05" units="cm"/>
    </inkml:brush>
  </inkml:definitions>
  <inkml:trace contextRef="#ctx0" brushRef="#br0">96 30 1472,'0'-11'901,"4"7"2070,7-8 1246,-11 12-4190,0 0-1,0 0 0,1 0 1,-1 0-1,0 0 1,0 0-1,0 0 1,0 0-1,0 0 0,0 0 1,0 0-1,0 0 1,0-1-1,0 1 0,0 0 1,0 0-1,0 0 1,0 0-1,0 0 1,0 0-1,0 0 0,0 0 1,0 0-1,0 0 1,0 0-1,0 0 0,0 0 1,0 0-1,0-1 1,0 1-1,0 0 1,0 0-1,0 0 0,0 0 1,0 0-1,0 0 1,0 0-1,0 0 1,0 0-1,0 0 0,0 0 1,0 0-1,-1 0 1,1 0-1,0 0 0,0 0 1,0 0-1,0 0 1,0 0-1,0-1 1,0 1-1,0 0 0,0 0 1,0 0-1,0 0 1,0 0-1,-10 3 901,7-2-820,1 1 0,0-1 1,0 1-1,1 0 0,-1-1 0,0 1 0,0 0 0,1 0 0,-1 0 0,-1 4 0,-13 23 897,16-28-983,-8 16 460,2 1 0,-7 27 0,8-25-121,-3 7 157,1 0 0,2 1 0,-2 28 1,7-54-501,-2 22 356,1 1 0,1-1 0,6 37 0,-4-53-269,1 0-1,0 0 0,0 0 1,1 0-1,0-1 1,7 10-1,1 3 320,-10-17-357,0 0 1,0-1 0,1 1 0,-1-1-1,1 1 1,3 1 0,-2-1 4,-2-1 207,-1 0 211,1-5-1586,2-5-4151,-2 1 1099,2 3 1413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2:17.799"/>
    </inkml:context>
    <inkml:brush xml:id="br0">
      <inkml:brushProperty name="width" value="0.05" units="cm"/>
      <inkml:brushProperty name="height" value="0.05" units="cm"/>
    </inkml:brush>
  </inkml:definitions>
  <inkml:trace contextRef="#ctx0" brushRef="#br0">46 28 4736,'0'0'90,"0"-1"1,0 1 0,-1 0-1,1 0 1,0 0-1,0-1 1,-1 1-1,1 0 1,0 0 0,0 0-1,-1 0 1,1 0-1,0 0 1,0 0-1,-1 0 1,1 0 0,0 0-1,0 0 1,-1 0-1,1 0 1,0 0 0,-1 0-1,1 0 1,0 0-1,0 0 1,-1 0-1,1 0 1,0 0 0,0 0-1,-1 0 1,1 0-1,0 1 1,0-1-1,-1 0 1,-8 12 1924,-4 17 26,13-29-2035,-3 9 386,0 0 0,1 0 0,0 0 0,0 1 0,1-1 0,0 1 0,1 10 0,0-16-287,0 0 1,1 1 0,0-1 0,0 0 0,0 0-1,0 0 1,0 0 0,1-1 0,0 1 0,-1 0 0,1 0-1,1-1 1,-1 0 0,1 1 0,-1-1 0,1 0 0,0 0-1,5 4 1,-3-3-10,0-1 0,0 0-1,0 0 1,0 0 0,1-1-1,-1 1 1,1-1 0,0-1 0,7 2-1,-10-2-27,1-1 0,0 0-1,-1 0 1,1 0-1,0 0 1,-1-1 0,1 0-1,-1 1 1,1-1-1,-1-1 1,1 1 0,-1 0-1,0-1 1,0 0 0,1 1-1,3-4 1,-4 3-26,0-1 1,0 1 0,0-1-1,-1 1 1,1-1 0,0 0-1,-1 0 1,0 0 0,0 0-1,0 0 1,0 0 0,0-1-1,-1 1 1,1-1 0,-1 1-1,0-1 1,0 0 0,1-6-1,-2 3-24,0 0 0,0 0 0,0 0 0,-1 0 0,1 0 0,-2 0 0,1 0 0,-1 0 0,0 1 0,-1-1 0,1 0 0,-1 1 0,-1 0 0,1 0 0,-1 0 0,0 0 0,-1 0 0,1 1 0,-1 0 0,0 0 0,0 0 0,-1 0 0,-11-7 0,12 10-30,-1-1 0,1 1 0,-1 0 0,1 0 0,-1 1 0,0-1 0,1 1-1,-1 1 1,-8-1 0,11 1-17,1 0 0,-1 0-1,0 1 1,1-1 0,-1 1 0,1-1-1,-1 1 1,1 0 0,-1 0-1,1 0 1,0 0 0,-1 1 0,1-1-1,0 1 1,0-1 0,0 1-1,0 0 1,0 0 0,1 0 0,-1 0-1,0 0 1,-1 3 0,2-4-174,1 0 1,-1-1-1,1 1 1,-1 0-1,1 0 1,-1 0-1,1-1 1,0 1-1,-1 0 1,1 0-1,0 0 1,0 0-1,0 0 1,-1 0-1,1 0 0,0 0 1,0-1-1,0 1 1,1 0-1,-1 0 1,0 0-1,0 0 1,0 0-1,1 0 1,-1 0-1,0 0 1,1-1-1,-1 1 1,1 0-1,-1 0 1,1 0-1,-1-1 1,1 1-1,0 0 1,-1-1-1,3 2 1,9 6-2374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2:18.230"/>
    </inkml:context>
    <inkml:brush xml:id="br0">
      <inkml:brushProperty name="width" value="0.05" units="cm"/>
      <inkml:brushProperty name="height" value="0.05" units="cm"/>
    </inkml:brush>
  </inkml:definitions>
  <inkml:trace contextRef="#ctx0" brushRef="#br0">7 5 4384,'-7'-5'1812,"13"6"-548,14 7 1788,-12-3-2500,-1 0 1,1 0 0,-1 1-1,0 0 1,-1 0-1,0 1 1,1 0 0,-2 0-1,1 0 1,-1 1 0,0-1-1,5 13 1,-2-1-35,-1 1 0,0 0 1,-1 0-1,4 29 0,-7-18-164,0-1-1,-2 0 1,-2 1-1,-1-1 1,-1 1-1,-9 40 1,9-59-286,-1-1 1,0 0-1,0 0 1,-1 0-1,-1 0 1,0-1-1,-12 18 1,10-19-1397,0 0 1,-9 8-1,-2 1-1200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3:58.028"/>
    </inkml:context>
    <inkml:brush xml:id="br0">
      <inkml:brushProperty name="width" value="0.05" units="cm"/>
      <inkml:brushProperty name="height" value="0.05" units="cm"/>
    </inkml:brush>
  </inkml:definitions>
  <inkml:trace contextRef="#ctx0" brushRef="#br0">5 1063 2912,'-4'3'4023,"4"-3"-3832,0 1 1,0-1-1,0 0 1,0 0 0,0 1-1,0-1 1,0 0-1,0 0 1,0 1-1,0-1 1,0 0-1,0 0 1,0 1 0,8 3 2149,-6-4-2142,0 1-1,1-1 0,-1 0 1,0 0-1,0 0 0,1 0 1,-1 0-1,3-1 1,9-6 54,0 0 0,0-1 1,-1 0-1,0-2 0,16-13 1,2-5-28,-2-2 0,-1 0 0,41-60 0,-36 46-101,101-152 461,-112 155-578,25-63 0,-10-5 502,37-190-1,-70 285-443,2-8 236,-8 19-208,-2 6-102,-3 9 7,1 7 31,0 0-1,2 0 0,0 1 0,-1 26 0,-3 15 113,-44 137 689,11-53-318,33-110-326,1 1 0,-1 40-1,7-63-146,-1 12 184,3 42 0,0-60-151,0 0-1,0 0 1,1 1-1,0-1 1,0-1-1,0 1 1,1 0-1,0 0 1,1-1-1,4 8 1,-7-12-53,1-1 1,-1 1-1,0 0 1,1-1-1,0 0 1,-1 1 0,1-1-1,-1 0 1,1 0-1,0 0 1,0 0-1,0 0 1,0 0 0,0 0-1,0-1 1,0 1-1,0-1 1,0 1-1,0-1 1,0 0 0,0 0-1,0 0 1,0 0-1,0 0 1,0 0-1,0-1 1,4 0-1,3-2 4,0-1-1,0 1 0,-1-2 0,15-8 0,-14 7-32,24-15 124,-1-2 0,0-1-1,41-42 1,-69 61-61,1 0 0,-1 0 0,0 0 0,0-1 0,5-8 0,-9 13-55,1 0 0,-1 0 1,1 0-1,-1 1 0,1-1 0,-1 0 1,0 0-1,1 0 0,-1 0 0,0 0 1,0 0-1,0 0 0,0 0 1,0 0-1,0-1 0,0 1 0,0 0 1,0 0-1,-1 0 0,1 0 0,0 1 1,-1-1-1,1 0 0,-1 0 1,1 0-1,-1 0 0,1 0 0,-1 0 1,1 0-1,-1 1 0,0-1 1,1 0-1,-1 1 0,0-1 0,0 0 1,0 1-1,0-1 0,1 1 0,-1-1 1,0 1-1,-1-1 0,-1 1 0,1-1-1,-1 1 0,1 0 1,-1 0-1,1 0 0,-1 0 1,1 1-1,0-1 0,-1 1 1,1-1-1,-1 1 0,1 0 1,0 0-1,0 0 0,-1 0 1,1 0-1,-3 2 0,-4 2 11,2-1-13,0 1 0,0-1 1,1 1-1,-1 1 0,1-1 1,0 1-1,1 0 0,0 0 0,-1 1 1,2-1-1,-1 1 0,1 0 0,0 1 1,1-1-1,-1 1 0,2 0 1,-1-1-1,1 1 0,0 0 0,1 0 1,-1 1-1,1 8 0,1-9 16,0-1 0,0 1 0,1 0-1,0-1 1,0 1 0,1-1 0,0 1 0,0-1 0,1 0-1,6 12 1,-6-14 36,0 0 0,1 0 0,-1 0 0,1-1 0,0 1 0,1-1-1,-1 0 1,1 0 0,-1-1 0,1 1 0,0-1 0,1 0 0,-1 0 0,9 3 0,-6-3-1,1-1 1,-1 0 0,1 0-1,0 0 1,-1-1-1,1-1 1,0 1 0,0-2-1,-1 1 1,1-1 0,12-2-1,-16 1-23,-1 1-1,1-1 0,0 1 0,0-1 0,-1-1 1,1 1-1,-1-1 0,0 0 0,0 0 1,0 0-1,0 0 0,0-1 0,-1 1 0,1-1 1,-1 0-1,0 0 0,0 0 0,-1-1 1,1 1-1,-1-1 0,3-6 0,-3 2-32,0-1 0,-1 0 1,1 1-1,-2-1 0,1 0 0,-2 0 0,1 0 0,-5-19 0,4 21-6,-1 1 0,-1 0 1,1 0-1,-1 0 0,0 0 0,-1 0 0,0 0 0,0 1 0,0-1 0,-1 1 0,0 1 0,0-1 1,-8-7-1,5 7-19,0 0-1,0 0 1,-1 0 0,0 1 0,0 1 0,0-1 0,-1 2 0,1-1 0,-14-2 0,-5-3 162,28 10-123,0-1 1,0 0 0,0 0-1,0 0 1,0 0-1,0 0 1,0 0-1,0 0 1,0 0-1,0 0 1,0 0 0,0 0-1,0 0 1,0 0-1,0 0 1,0 0-1,0 0 1,-1 0-1,1 0 1,0 0 0,0 0-1,0 0 1,0 0-1,0 1 1,0-1-1,0 0 1,0 0-1,0 0 1,0 0-1,0 0 1,0 0 0,0 0-1,0 0 1,7 5 72,7-2 9,1 0 0,0-1 1,-1 0-1,1-1 1,21-1-1,-3 0-35,244-10-47,-262 7-628,-13 3 444,-1-1 1,0 1-1,0 0 1,0-1-1,1 1 0,-1 0 1,0 0-1,0 0 1,1 0-1,-1 0 1,0 0-1,0 0 0,1 0 1,-1 1-1,0-1 1,0 0-1,1 1 1,0 0-1,-18 4-10759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3:58.418"/>
    </inkml:context>
    <inkml:brush xml:id="br0">
      <inkml:brushProperty name="width" value="0.05" units="cm"/>
      <inkml:brushProperty name="height" value="0.05" units="cm"/>
    </inkml:brush>
  </inkml:definitions>
  <inkml:trace contextRef="#ctx0" brushRef="#br0">4 4 10400,'-3'-4'4704,"19"8"-4096,3 1 1791,4-2-1439,12-3 672,6 5-960,4-5 32,0 3-416,5-6-192,-2 3-32,20-5-288,-5 2 128,14-2-3840,-1 5 2176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06.942"/>
    </inkml:context>
    <inkml:brush xml:id="br0">
      <inkml:brushProperty name="width" value="0.05" units="cm"/>
      <inkml:brushProperty name="height" value="0.05" units="cm"/>
    </inkml:brush>
  </inkml:definitions>
  <inkml:trace contextRef="#ctx0" brushRef="#br0">302 93 2144,'31'-12'5072,"-28"11"-4402,-2 1-278,0 0 1,-1-1-1,1 1 1,0 0-1,0-1 0,0 1 1,-1 0-1,1-1 1,0 1-1,0-1 1,-1 0-1,2 0 0,-2 0-248,0 1 0,0-1 0,0 0 0,0 1 0,0-1 0,0 1 0,0-1 0,0 0 0,0 1 0,0-1 0,0 0 0,0 1 0,0-1 0,0 1 0,0-1 0,-1 0 0,1 1 0,0-1 0,-1 1 0,1-1-1,0 1 1,-1-1 0,1 1 0,0-1 0,-1 1 0,1-1 0,-1 1 0,0-1 0,-1-1 21,-1 0 0,1 0 1,-1 0-1,0 1 0,1-1 0,-1 1 0,0-1 0,0 1 0,0 0 1,0 0-1,0 1 0,0-1 0,0 1 0,-6-1 0,-2 0 57,1 1-1,-22 3 0,20 0-95,0 0-1,-1 1 0,2 0 1,-1 1-1,0 0 0,1 1 1,0 1-1,0 0 0,-13 11 1,14-9-64,0 0 1,0 1 0,1 0 0,1 0 0,-1 1 0,2 0-1,0 1 1,-10 20 0,12-22-72,1 1-1,1-1 1,0 1 0,0-1-1,1 1 1,0 0 0,1 0-1,0 0 1,1 0 0,0 0-1,2 12 1,-1-20 39,-1-1 0,0 1 0,1-1-1,0 1 1,0 0 0,0-1 0,0 1 0,0-1 0,0 0 0,0 1 0,1-1-1,-1 0 1,1 0 0,0 0 0,0 0 0,0 0 0,0 0 0,0 0-1,0-1 1,0 1 0,0-1 0,1 1 0,-1-1 0,1 0 0,-1 0 0,1 0-1,-1 0 1,1-1 0,-1 1 0,1-1 0,0 1 0,-1-1 0,1 0-1,0 0 1,0 0 0,-1-1 0,1 1 0,0-1 0,3 0 0,4-3 18,0-1 1,0 1 0,-1-1 0,0-1 0,0 0 0,-1 0 0,1-1 0,-1 0-1,-1 0 1,12-14 0,4-9 183,31-50 1,-47 69-227,92-160 154,-76 130-182,-12 76 348,2-1 1,1 0-1,32 53 0,-41-76-271,9 14-2,21 28 0,-27-43-68,0 0 0,0 0 0,1-1 0,1 0 0,12 9 0,-19-16-287,0 0-1,0 0 1,0 0 0,1 0-1,-1-1 1,1 0-1,-1 1 1,1-1 0,6 1-1,12-2-1505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09.619"/>
    </inkml:context>
    <inkml:brush xml:id="br0">
      <inkml:brushProperty name="width" value="0.05" units="cm"/>
      <inkml:brushProperty name="height" value="0.05" units="cm"/>
    </inkml:brush>
  </inkml:definitions>
  <inkml:trace contextRef="#ctx0" brushRef="#br0">256 123 2720,'-5'-57'2382,"5"18"2014,0 38-4053,0-1 0,0 0 0,0 0 0,1 0 0,-1 0-1,1 0 1,-1 1 0,1-1 0,0 0 0,0 0 0,-1 1 0,1-1-1,2-2 1,-4 15 1151,-13 46-385,-119 413 2597,80-268-2714,14-52-42,26-99-528,8-30 107,4-16-18,1-6 229,8-25-639,1 1-1,1 1 1,1 0-1,21-34 1,-24 46-69,1-1 1,0 2-1,1-1 0,0 1 1,0 1-1,2 0 1,-1 0-1,1 1 0,19-11 1,-18 13-115,0 1-1,0 0 1,1 1-1,0 0 1,16-3 0,-24 7 51,0 0 0,0 1 0,-1 0 0,1 0 0,0 0 0,0 1 0,5 0 0,-7 0 24,-1 0 0,0 0 0,0 0 0,0 1 0,1-1 0,-1 1 1,-1 0-1,1-1 0,0 1 0,0 1 0,-1-1 0,5 5 0,-4-4 11,-1 1 0,1 0 0,-1 0 0,0 0 0,0 0 0,-1 0 0,1 0-1,-1 0 1,2 7 0,2 39 128,-5-37-94,0 1 1,-2-1-1,1 0 0,-2 0 1,1 0-1,-2-1 1,0 1-1,0-1 1,-1 0-1,-1 0 1,0 0-1,-1-1 1,-14 19-1,15-22 16,-1-1 0,0 0 0,0-1 0,-1 0 0,0 0 0,0-1 0,0 1 0,-1-2 0,1 1 0,-19 5 0,21-8-11,-1 0 0,0 0 0,0-1 0,0 0 0,1 0-1,-1 0 1,0-1 0,0 0 0,0-1 0,0 0 0,0 0 0,0 0-1,0-1 1,1 0 0,-1 0 0,-6-4 0,-4-4-88,1-1 0,0-1 0,-23-23 0,31 28-58,1 2-21,0-1-36,7 6 158,0 0 0,0 0 0,0-1 0,0 1 0,1 0 0,-1 0 0,0-1 0,0 1 0,0 0 1,0 0-1,1-1 0,-1 1 0,0 0 0,0 0 0,0 0 0,1 0 0,-1-1 0,0 1 0,0 0 0,1 0 0,-1 0 0,0 0 0,0 0 0,1 0 1,-1 0-1,0-1 0,1 1 0,-1 0 0,0 0 0,0 0 0,1 0 0,-1 0 0,0 0 0,1 1 0,6-2-89,0 0 0,1 1 0,-1 0-1,11 1 1,6 0 46,193-12 125,-183 6-48,0-1 0,0-2 0,-1-1 0,42-18 0,140-72-219,1-4 1019,-211 98-753,-8 3-150,-12 3-86,5 1 105,0 1 1,0 1-1,0 0 1,1 0-1,0 1 1,-1 0-1,2 1 1,-10 6-1,5-2 67,0 1 0,1 0 0,1 1 0,-14 18 0,14-15 2,2 0 1,0 1 0,1 0 0,1 0-1,1 1 1,0 0 0,1 0 0,-5 28 0,9-38-33,0 0 1,1 0 0,0 9 0,0-14 30,0 0 1,0 0-1,0-1 1,0 1-1,1 0 1,-1-1-1,1 1 1,-1 0-1,1-1 1,-1 1-1,1-1 1,0 1-1,0-1 1,0 1-1,0-1 1,0 0-1,2 2 1,-2-2-7,-1-1 1,1 0-1,0 1 1,0-1-1,0 0 1,0 0 0,-1 1-1,1-1 1,0 0-1,0 0 1,0 0 0,0 0-1,0 0 1,-1 0-1,1 0 1,0-1-1,0 1 1,0 0 0,0 0-1,-1-1 1,1 1-1,0 0 1,0-1 0,0 1-1,-1-1 1,1 1-1,0-1 1,-1 1-1,2-2 1,16-17 112,-16 17-94,9-15 26,0 0 1,-1-1-1,-1 0 1,-1 0-1,0-1 1,6-25-1,5-12-38,-6 17-66,-12 36 34,0 0 1,-1-1 0,1 1 0,-1 0-1,0 0 1,0 0 0,0-1 0,-1 1-1,0-6 1,1 9 6,0 0-1,0 0 1,0-1 0,0 1-1,0 0 1,0 0 0,-1-1-1,1 1 1,0 0 0,0 0-1,0 0 1,0-1 0,0 1-1,0 0 1,0 0-1,-1 0 1,1-1 0,0 1-1,0 0 1,0 0 0,-1 0-1,1 0 1,0 0 0,0-1-1,0 1 1,-1 0 0,1 0-1,0 0 1,0 0 0,-1 0-1,1 0 1,0 0-1,0 0 1,0 0 0,-1 0-1,-7 6-206,-4 14 70,5-3 144,2 0 1,0 1-1,1 0 1,0 0-1,2 0 1,0 0-1,1 0 1,1 0-1,0 0 1,5 29 0,-4-42 28,0 0 0,1 0 0,0-1 0,0 1 0,0 0 0,4 7 0,-5-11-16,0 1-1,0-1 0,0 1 0,0-1 0,1 1 0,-1-1 1,0 0-1,1 0 0,-1 1 0,1-1 0,-1 0 0,1 0 1,0-1-1,-1 1 0,1 0 0,0 0 0,0-1 1,0 1-1,-1-1 0,1 0 0,2 1 0,2-2 28,-1 1-1,1-1 1,-1-1 0,1 1-1,-1-1 1,0 1 0,1-2-1,8-4 1,41-28 94,-39 24-97,24-18 38,38-38 0,19-14-152,-96 80 71,1 0 1,-1 0-1,1 0 0,0 0 1,-1 0-1,1 0 1,0 0-1,0 0 0,0 1 1,0-1-1,0 1 1,-1 0-1,1-1 0,3 1 1,-4 0 9,0 1 1,0-1 0,0 0-1,0 1 1,0-1-1,-1 1 1,1-1 0,0 1-1,0-1 1,-1 1-1,1 0 1,0-1-1,-1 1 1,1 0 0,-1 0-1,1-1 1,-1 1-1,1 0 1,-1 0 0,1 0-1,-1 0 1,0 0-1,1 0 1,-1-1 0,0 1-1,0 0 1,0 0-1,0 0 1,0 0 0,0 0-1,0 1 1,-1 15 51,0 0 1,-1 0-1,0-1 1,-9 30-1,6-26 30,-2 4 28,4-16-133,1-1-1,0 1 1,1 0 0,-1 11-1,2-17 37,5-13 101,38-61 95,11-17-365,-43 73 102,-7 10 9,0-1 1,10-10-1,-14 17 41,0 0-1,0-1 0,1 1 1,-1 0-1,0 0 0,0 0 1,0-1-1,1 1 1,-1 0-1,0 0 0,0 0 1,1 0-1,-1 0 1,0 0-1,0 0 0,1 0 1,-1 0-1,0-1 0,0 1 1,1 0-1,-1 0 1,0 0-1,0 0 0,1 0 1,-1 1-1,0-1 1,0 0-1,1 0 0,-1 0 1,0 0-1,0 0 0,1 0 1,0 2 0,0 0 0,0 0 1,-1 0-1,1 0 0,-1 1 0,1-1 0,-1 0 1,0 0-1,0 0 0,0 0 0,0 1 1,0 2-1,-1 2 0,1 13-20,3 59 84,-2-70-72,0 0 0,1 0 0,0 0 0,1 0 0,0 0 0,6 12 0,-7-18 15,0 0 0,-1-1 0,1 1 0,0-1-1,1 0 1,-1 1 0,0-1 0,1 0 0,-1 0 0,1-1 0,0 1 0,-1 0 0,1-1 0,0 0 0,0 0 0,0 0-1,0 0 1,0 0 0,0 0 0,0-1 0,0 1 0,1-1 0,-1 0 0,0 0 0,6-1 0,4-1-2,1 0 1,0-1-1,-1 0 0,20-8 1,0-2 29,1-2 0,-2-1 0,54-36-1,78-78-67,-148 116 33,-6 6 22,0-1-1,-1 0 1,0 0-1,9-13 0,-14 13-22,-8 7-83,-15 8-132,-11 12 118,0 0 0,2 2 0,0 1 0,-47 46 0,59-50 75,0 0 1,-16 25 0,25-32 23,0 1 0,1 0 0,0 0 0,1 0 0,-7 22 0,11-29-2,0-1 0,0 0-1,1 1 1,-1-1 0,1 1 0,0-1-1,0 1 1,0-1 0,1 1 0,-1-1 0,1 0-1,0 1 1,0-1 0,0 0 0,0 1-1,0-1 1,3 4 0,-1-3 22,-1-1 0,1 1 0,0-1-1,0 0 1,0 0 0,1-1 0,-1 1 0,1-1 0,-1 0 0,1 1 0,0-2 0,7 4 0,-5-3 12,1 0 0,-1 0 0,1-1 1,0 0-1,0 0 0,-1 0 1,1-1-1,0 0 0,0 0 1,0-1-1,-1 0 0,1 0 1,0-1-1,-1 0 0,1 0 1,-1 0-1,11-6 0,-10 3 5,0 0-1,-1-1 1,0 1-1,0-1 1,-1 0-1,1-1 1,-1 1-1,-1-1 0,7-11 1,2-8 49,13-38 1,-11 25-22,23-48-29,-11 28-57,-3-2 0,17-65 0,-33 91-42,7-52 1,-14 76 35,0 0 0,-1 0 0,0 0 0,-1 0 0,0 0 0,-1 0 0,0 0 0,-1 1 0,-4-12 0,7 21 1,0 0 0,-1 0 0,1 0-1,-1 0 1,1 0 0,-1 0 0,1 0-1,-1 0 1,1 1 0,-1-1 0,0 0-1,0 0 1,1 1 0,-1-1 0,0 0-1,0 1 1,-1-2 0,1 2 13,1 0 1,-1 0 0,1 0-1,-1 0 1,1 0-1,-1 0 1,0 0 0,1 1-1,-1-1 1,1 0-1,-1 0 1,1 0 0,-1 1-1,1-1 1,-1 0 0,1 0-1,-1 1 1,1-1-1,-1 0 1,1 1 0,0-1-1,-1 1 1,0 0-1,-2 4-40,-1 0-1,1 0 0,0 1 0,-4 9 0,3-7 11,-4 12 66,0 0 0,1 0 0,1 0 0,1 1 0,1 0 0,1 0 0,0 0 0,2 41-1,3-30 25,0 1-1,3-1 1,0-1-1,2 1 1,13 36-1,-16-57-487,1 0 0,0 0 0,0-1-1,1 1 1,1-1 0,-1-1 0,1 1 0,16 14 0,-16-17-140,0-1 1,0-1 0,1 1 0,-1-1 0,1-1-1,1 0 1,-1 0 0,1 0 0,-1-1 0,1 0-1,15 2 1,-13-3-2218,0-1 0,12-1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43.058"/>
    </inkml:context>
    <inkml:brush xml:id="br0">
      <inkml:brushProperty name="width" value="0.05" units="cm"/>
      <inkml:brushProperty name="height" value="0.05" units="cm"/>
      <inkml:brushProperty name="color" value="#004F8B"/>
    </inkml:brush>
  </inkml:definitions>
  <inkml:trace contextRef="#ctx0" brushRef="#br0">219 3 6976,'-35'0'2256,"34"-1"-2207,0 1 0,1 0 0,-1 1 0,0-1 1,0 0-1,0 0 0,0 0 0,1 0 0,-1 1 1,0-1-1,0 0 0,0 1 0,1-1 0,-1 0 0,0 1 1,0-1-1,0 2 0,-3 0 12,-3 2 61,1 0 0,0 0-1,0 1 1,0 0 0,1 0 0,0 0 0,0 1-1,-8 10 1,-5 17 317,0 1-1,3 1 0,1 0 1,-14 53-1,24-75-301,1-1 0,1 1 0,0-1-1,1 1 1,0 0 0,1-1 0,1 1 0,3 23-1,-3-29-56,1 0 0,0-1 0,1 1-1,-1 0 1,1-1 0,1 1 0,-1-1-1,1 0 1,0 0 0,1-1 0,-1 1-1,1-1 1,0 0 0,0 0 0,1 0-1,-1-1 1,9 5 0,-4-3 94,1-1 0,-1 0 0,1-1 0,0 0 0,16 3 1,-2-2 372,36 2-1,-48-7-416,-1 1-1,1-2 1,-1 1-1,1-2 0,-1 0 1,0 0-1,21-7 1,-25 6-88,-1 0 0,0-1 0,0 1 1,0-1-1,-1-1 0,1 1 0,-1-1 1,0 0-1,0-1 0,-1 1 0,0-1 1,0 0-1,8-13 0,-3-2 34,0 0 0,-2-1 1,-1 0-1,0 0 0,-2 0 0,4-33 0,-6 32 8,-1-1 0,-3-45 0,0 55-79,-1 0-1,-1 0 0,0 1 0,0-1 0,-12-25 1,13 34-8,0 1 1,-1-1-1,0 1 0,0-1 1,0 1-1,-1 0 1,1 0-1,-1 0 0,0 1 1,0-1-1,0 1 1,0 0-1,-1 0 0,-6-3 1,4 4-57,0-1 0,0 1 0,0 0-1,0 0 1,-1 1 0,1-1 0,-1 2 0,1-1 0,-12 2 0,8 0-413,1 0 1,-1 1 0,0 0 0,1 1 0,-1 0-1,-12 7 1,15-7-549,0 1 0,1 1-1,-1 0 1,1 0 0,0 0 0,0 1 0,-9 9-1,-10 21-2733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48.530"/>
    </inkml:context>
    <inkml:brush xml:id="br0">
      <inkml:brushProperty name="width" value="0.05" units="cm"/>
      <inkml:brushProperty name="height" value="0.05" units="cm"/>
      <inkml:brushProperty name="color" value="#FF0066"/>
    </inkml:brush>
  </inkml:definitions>
  <inkml:trace contextRef="#ctx0" brushRef="#br0">388 7 5984,'-8'-5'1658,"2"3"1105,-4 9-198,-3 4-1336,6-5-603,0 0 0,0 0 0,-7 10 0,-43 51 1360,32-39-1139,-28 40 0,-19 56-176,72-124-670,-16 35 86,1 0 0,-14 50 0,5-10-220,22-71 198,-7 17-1873,9-21 1707,0 0 0,0 1-1,0-1 1,0 0 0,-1 0 0,1 1-1,0-1 1,0 0 0,0 0 0,0 1-1,0-1 1,-1 0 0,1 0 0,0 0-1,0 1 1,-1-1 0,1 0 0,0 0-1,0 0 1,0 0 0,-1 0 0,1 0-1,0 0 1,-1 1 0,1-1 0,0 0-1,0 0 1,-1 0 0,1 0 0,0 0 0,0 0-1,-1 0 1,1 0 0,0 0 0,0 0-1,-1-1 1,1 1 0,0 0 0,-1 0-1,1 0 1,0 0 0,0 0 0,0 0-1,-1-1 1,1 1 0,0 0 0,0 0-1,0 0 1,-1 0 0,1-1 0,0 1-1,0 0 1,0 0 0,-1-1 0,0-4-2347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48.889"/>
    </inkml:context>
    <inkml:brush xml:id="br0">
      <inkml:brushProperty name="width" value="0.05" units="cm"/>
      <inkml:brushProperty name="height" value="0.05" units="cm"/>
      <inkml:brushProperty name="color" value="#FF0066"/>
    </inkml:brush>
  </inkml:definitions>
  <inkml:trace contextRef="#ctx0" brushRef="#br0">34 178 5632,'-22'-11'1834,"11"6"3066,18 1-3554,12-7-265,0 2 1,1 0-1,0 1 1,32-9 0,84-12-60,-133 28-994,76-13 352,134-27-195,-167 34-177,-30 5-84,24-6 0,-34 6-525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52.854"/>
    </inkml:context>
    <inkml:brush xml:id="br0">
      <inkml:brushProperty name="width" value="0.05" units="cm"/>
      <inkml:brushProperty name="height" value="0.05" units="cm"/>
      <inkml:brushProperty name="color" value="#FF0066"/>
    </inkml:brush>
  </inkml:definitions>
  <inkml:trace contextRef="#ctx0" brushRef="#br0">22 1030 3648,'-22'4'7008,"27"-5"-6717,-1-1 0,1 1 0,-1-1 0,1 1 0,-1-1 0,0 0 0,1-1 0,-1 1 0,-1-1 0,1 0 0,5-5 0,-3 3-39,197-183 2358,-110 96-1898,-66 65-376,30-26 176,-1 5-21,-55 47-454,-2 9 70,0 0 74,0 0 1,-4 13-1,-1 3 48,5-17-217,-4 19 76,-2 31 1,7-49-33,0 1 0,0 0-1,1 0 1,0-1 0,1 1-1,0-1 1,4 13 0,-4-15-97,10 20 89,-11-25-34,-1-1 0,1 1 0,-1 0 0,1 0 0,0-1 1,-1 1-1,1 0 0,0-1 0,-1 1 0,1-1 0,0 1 1,0-1-1,0 1 0,-1-1 0,1 0 0,0 1 0,0-1 1,0 0-1,0 0 0,0 0 0,0 0 0,0 1 0,0-1 1,-1 0-1,1-1 0,1 1 0,6-2 64,0 0 0,-1 0 0,1-1 0,-1 0 0,1-1 0,6-4 0,41-30 190,-32 21-239,118-74 35,48-6 330,-178 90-368,1 1-1,15-13 0,-4 2 401,-22 15-397,-7 2-65,-11 6-43,-14 11 102,-35 25-1,59-37-29,-8 5 1,0 1 0,1 0 1,1 1-1,0 1 0,0 1 0,1-1 1,1 2-1,1-1 0,0 2 1,0-1-1,2 1 0,0 1 0,-6 19 1,13-34 17,0 0 1,0 1-1,1-1 1,-1 1 0,1-1-1,-1 1 1,1 0-1,0-1 1,0 1 0,0-1-1,1 1 1,-1-1-1,1 1 1,-1 0 0,1-1-1,1 3 1,-1-4-4,-1 0 1,1 0-1,-1 0 0,1-1 1,0 1-1,0 0 1,-1 0-1,1-1 0,0 1 1,0 0-1,0-1 1,0 1-1,0-1 1,0 1-1,0-1 0,1 1 1,0-1 12,0 0-1,0 1 1,0-1 0,0 0-1,0 0 1,0 0 0,0-1 0,1 1-1,-1 0 1,3-2 0,6-2 15,0 0 1,0 0-1,-1-2 1,19-11-1,36-32 22,-51 38-49,-7 4-7,0 0 0,12-15 0,3-3 52,-7 10 2,21-20-18,-36 37-65,1 0 1,-1-1-1,0 1 1,1 0-1,0-1 1,-1 1-1,1-1 1,0 1-1,1 1 1,7 20 56,-2 12-74,-4-19 34,0 1 0,10 25 1,-4-17 162,-7-19-114,0 1 0,0 0 0,6 10 0,-7-17-32,-1 0-1,0 1 1,1-1 0,-1 0-1,0 0 1,1 1 0,-1-1-1,1 0 1,-1 0-1,0 0 1,1 0 0,-1 1-1,0-1 1,1 0-1,-1 0 1,1 0 0,-1 0-1,1 0 1,-1 0-1,0 0 1,1 0 0,-1 0-1,1 0 1,-1 0-1,0-1 1,1 1 0,-1 0-1,1 0 1,-1 0-1,0 0 1,1-1 0,-1 1-1,0 0 1,1 0-1,-1-1 1,0 1 0,1-1-1,12-11 94,-7 5-62,-1-1 1,0 0 0,0 0 0,-1 0 0,0-1 0,3-10 0,6-12 38,68-113-105,-61 119-117,-19 24 133,1-1 0,-1 1 0,0 0 0,1-1 0,-1 1 0,1 0 0,-1 0 0,1 0 0,-1 0 0,1 0-1,0 0 1,3-1 0,-5 3 11,1-1-1,-1 0 1,1 0-1,-1 0 1,1 1-1,-1-1 1,0 0-1,1 1 1,-1-1-1,0 0 1,1 1-1,-1-1 1,0 0-1,1 1 1,-1-1 0,0 1-1,0-1 1,0 1-1,1-1 1,-1 0-1,0 1 1,0-1-1,0 1 1,0-1-1,0 1 1,0-1-1,0 1 1,0-1-1,0 1 1,0-1-1,0 1 1,0 0-1,-1 17-37,1-17 34,-19 89 84,12-59 66,5-18-150,-1-1-1,-1 25 1,9-21 249,0-24-215,2 0-1,-1 1 0,12-11 1,3-3-84,5-5 134,1 0 0,50-36 0,-57 47-130,-13 10 14,1-1-1,0 1 1,0 0 0,0 0 0,0 1 0,10-3-1,-17 6 33,0 1-1,0 0 1,0 0-1,0 0 1,0 0-1,0-1 1,1 1-1,-1 1 1,0-1-1,0 0 1,0 0-1,0 0 1,0 0-1,0 1 1,0-1-1,0 1 1,0-1-1,0 1 1,0-1-1,0 1 1,0-1-1,-1 1 1,1 0-1,0-1 1,0 1-1,-1 0 1,1 0-1,0 0 1,-1 0-1,1-1 1,0 3-1,2 2-8,-1 1-1,1-1 0,-1 1 1,1 8-1,-1-7 2,10 39 99,-7-23-54,1 0 0,2-1 0,11 26 0,-16-41-17,0-1 0,1 1 0,0-1 0,0 0 0,9 10 0,-12-15-2,0 0 1,0-1-1,0 1 0,0 0 0,0 0 1,0-1-1,0 1 0,0 0 1,1-1-1,-1 1 0,0-1 1,0 0-1,1 1 0,-1-1 1,0 0-1,1 0 0,-1 0 1,0 0-1,1 0 0,-1 0 1,0 0-1,1 0 0,-1 0 0,0-1 1,0 1-1,1-1 0,-1 1 1,0-1-1,0 1 0,0-1 1,1 0-1,-1 1 0,0-1 1,0 0-1,0 0 0,0 0 1,1-1-1,6-7 8,0 0 0,0 0 0,-1-1 1,-1 0-1,7-12 0,23-56 150,-32 71-173,49-119 12,-48 116-172,-1 10-74,0 15-143,-2-3 394,2 11 22,-1 1 0,-1 40-1,-7 50 103,4-90-158,0-16 49,0 1 1,-1-1 0,-2 9-1,4-16-17,-1 0-1,1 1 1,0-1-1,-1 0 1,1 1-1,-1-1 1,1 0-1,-1 1 1,0-1-1,1 0 1,-1 0-1,0 0 1,0 0-1,0 0 1,0 0-1,0 0 1,0 0-1,0 0 1,0 0-1,0-1 1,0 1-1,-1 0 1,1-1-1,-2 2 1,2-2-4,0-1-1,0 1 1,0 0 0,0 0-1,0-1 1,1 1 0,-1-1-1,0 1 1,0-1 0,0 1-1,1-1 1,-1 1 0,0-1-1,1 0 1,-1 1 0,0-1-1,1 0 1,-1 0 0,1 1-1,-1-1 1,0-1 0,0 0 12,-1-1-10,0-1 1,0 0-1,0 1 1,0-1 0,-1-4-1,-2-5 14,-1-3-36,-1 0 0,-4-20 0,-5-16-163,15 51 157,1 0 0,-1 0 0,1-1 0,0 1 0,-1 0 0,1-1 0,0 1 0,0 0 0,0-1 0,0 1 0,0 0 0,1-3 0,-1-2-218,15 17-65,2 1 325,-11-7-29,2 0 0,-1 0 1,8 3-1,-12-7 17,-1 0 1,0 0-1,0-1 1,0 1-1,1-1 0,-1 1 1,0-1-1,1 0 0,-1 0 1,0 0-1,0 0 1,1 0-1,-1 0 0,0-1 1,5-1-1,9-6-27,0 0 0,0-1-1,-1-1 1,22-19 0,-7 6 74,100-62 445,-90 60-617,-12 10 105,-28 15 6,0 0 0,0 0 0,0 0 0,0-1 0,0 1 0,0 0 0,0 0 0,1 0 0,-1 0 0,0 0 0,0 0 0,0 0-1,0 0 1,0 0 0,0 0 0,0 0 0,0 0 0,0 0 0,1 0 0,-1 0 0,0 0 0,0 0 0,0 0 0,0 0 0,0 1 0,0-1 0,0 0 0,0 0 0,0 0-1,0 0 1,0 0 0,1 0 0,-1 0 0,0 0 0,0 0 0,0 0 0,0 0 0,0 0 0,0 0 0,0 0 0,0 1 0,0-1 0,0 0 0,0 0 0,0 0 0,0 0-1,0 0 1,0 0 0,0 0 0,0 0 0,0 0 0,0 1 0,0-1 0,0 0 0,0 0 0,0 5-23,0-5 12,-4 19-104,1 0 1,0 30-1,3-40 122,1 1 0,-1-1 0,2 0 0,-1 1 0,2-1 0,-1 0 0,5 11 0,-6-18 5,0 0 0,0 1 0,0-1 0,0 0 0,0 0 0,1-1 0,-1 1 0,1 0 0,-1 0 0,1-1 1,-1 1-1,1 0 0,0-1 0,0 0 0,0 1 0,0-1 0,0 0 0,0 0 0,0 0 0,0 0 0,0-1 0,1 1 0,-1-1 0,4 1 0,-2-1 7,0 0-1,0 0 0,0-1 0,1 0 1,-1 0-1,0 0 0,0 0 0,0 0 1,0-1-1,-1 0 0,1 0 0,5-3 1,14-12 130,0-2 1,-1 0 0,22-26-1,-35 36-166,5-7 39,-1 1 0,0-1 0,-1-1 0,-1-1-1,-1 1 1,0-2 0,-1 1 0,11-36 0,24-107-204,-37 129 204,59-211-432,-61 217-44,-11 53 28,-54 311 310,10-61 200,48-267-42,0-1-11,0 1 0,1-1 1,1 0-1,-1 1 0,1-1 1,2 12-1,-2-21-27,0 0 1,0 0 0,0 1-1,0-1 1,0 0 0,0 0-1,0 0 1,0 0-1,0 0 1,0 1 0,0-1-1,0 0 1,0 0-1,0 0 1,0 0 0,0 0-1,0 0 1,0 1-1,0-1 1,0 0 0,0 0-1,0 0 1,0 0-1,0 0 1,0 0 0,0 0-1,0 1 1,0-1-1,1 0 1,-1 0 0,0 0-1,0 0 1,0 0-1,0 0 1,0 0 0,0 0-1,0 0 1,1 0-1,-1 0 1,0 0 0,0 0-1,0 0 1,0 1-1,0-1 1,0 0 0,1 0-1,-1 0 1,0 0-1,0 0 1,0-1 0,0 1-1,0 0 1,0 0-1,1 0 1,-1 0 0,0 0-1,0 0 1,0 0-1,0 0 1,0 0 0,0 0-1,1 0 1,-1 0 0,0 0-1,0 0 1,0-1-1,0 1 1,5-10 130,-3 7-66,17-27 109,-2 3-46,21-27-1,-33 47-190,1 0 1,0 1 0,1 0-1,0 0 1,0 0-1,0 0 1,1 1-1,11-6 1,-18 11 52,-1 0-1,1-1 1,-1 1-1,0 0 1,1 0 0,-1-1-1,1 1 1,-1 0-1,1 0 1,0 0 0,-1 0-1,1 0 1,-1 0 0,1 0-1,-1 0 1,1 0-1,-1 0 1,1 0 0,-1 0-1,1 0 1,-1 0 0,1 0-1,-1 0 1,1 1-1,-1-1 1,1 0 0,-1 0-1,1 1 1,-1-1-1,1 0 1,-1 1 0,0-1-1,1 0 1,-1 1 0,1-1-1,-1 0 1,0 1-1,0-1 1,1 1 0,-1-1-1,1 2 1,-1 1 18,1 0 0,0 0 0,-1 0 0,0 0 0,1 6 0,-1 0 35,1-5-43,-1 0 1,1 0 0,1 0-1,-1 0 1,0 0 0,1 0-1,0 0 1,0-1 0,0 1-1,0-1 1,1 1-1,-1-1 1,1 0 0,0 0-1,0 0 1,4 3 0,-3-3 1,1 0-1,-1-1 1,1 1 0,0-1 0,-1 0 0,1-1-1,0 1 1,0-1 0,0 0 0,0 0 0,0 0-1,10-1 1,1 0 31,0-2-1,0 0 1,0 0-1,-1-2 1,27-8-1,72-37 400,-58 23-413,-51 23 1,0 2-23,-1-1 1,1-1 0,-1 1-1,0-1 1,1 1 0,-1-1-1,4-4 1,0 0 102,-7 7-197,-15 12-201,10-8 280,1-1-1,-1 0 1,1 0-1,0 1 1,0 0-1,0 0 1,0 0-1,1 0 0,-1 0 1,1 0-1,0 1 1,1-1-1,-1 1 1,1-1-1,-2 8 1,2-4 1,-1-1 1,2 1-1,-1-1 1,1 1-1,0-1 1,0 1-1,1-1 1,0 1-1,4 11 1,-5-17 7,1 0 0,0 0 0,0 0 0,0 0 0,0 0 0,0 0 0,1 0 0,-1 0 0,0-1 0,4 3 0,-5-3 18,1-1-1,-1 1 1,1-1-1,-1 0 1,1 0 0,-1 1-1,1-1 1,0 0-1,-1 0 1,1 1-1,-1-1 1,1 0-1,0 0 1,-1 0-1,1 0 1,0 0-1,-1 0 1,1 0-1,0 0 1,-1 0-1,1 0 1,-1-1-1,1 1 1,0 0-1,-1 0 1,1-1-1,-1 1 1,1 0-1,0-1 1,-1 1 0,1 0-1,-1-1 1,1 1-1,-1-1 1,0 1-1,1-1 1,0 0-1,2-3 18,0 0 1,1 0-1,-1 0 0,-1-1 0,1 1 0,-1-1 0,1 0 0,-1 1 1,-1-1-1,1 0 0,-1 0 0,0-1 0,0 1 0,0 0 0,-1 0 1,1 0-1,-1-1 0,-1 1 0,1 0 0,-1 0 0,0 0 1,0-1-1,0 1 0,-1 0 0,-4-9 0,4 10-63,0 0 32,0 0 0,-1 0 0,1 0 0,-1 0 0,0 1 0,0-1 0,0 1 0,-4-4 0,6 7-12,1 0 0,-1-1 0,0 1 0,1 0 1,-1-1-1,0 1 0,1-1 0,-1 1 0,0-1 1,1 1-1,-1-1 0,1 1 0,-1-1 0,1 1 1,-1-1-1,1 0 0,-1 0 0,1 0 11,0 1-1,0-1 1,0 1-1,0 0 1,1-1-1,-1 1 1,0 0-1,0-1 0,0 1 1,1-1-1,-1 1 1,0 0-1,0 0 1,1-1-1,-1 1 1,0 0-1,1-1 1,-1 1-1,0 0 1,1 0-1,-1-1 1,0 1-1,1 0 0,-1 0 1,0 0-1,1 0 1,11-6-35,0 1 1,1 0-1,-1 1 0,23-4 1,-29 7 41,1 0 0,0 0 0,-1 1 0,1 0 0,0 0 0,-1 1 0,1-1 0,0 2 0,-1-1 0,13 5 0,-17-5-6,0 0 0,0 0 0,-1 0 0,1 0 1,0 0-1,-1 1 0,1-1 0,-1 1 0,0-1 0,1 1 1,-1-1-1,0 1 0,0 0 0,0 0 0,0-1 0,0 1 1,-1 0-1,1 0 0,0 0 0,-1 0 0,0 0 0,1 0 0,-1 0 1,0 0-1,0 3 0,0 2 84,-1-1 0,1 1 0,-1-1 0,-1 0 1,1 0-1,-5 12 0,5-17-46,0 3 128,2-6-4,8-6-7,-3 3-193,58-45-102,-54 43 137,1 1 1,-1 0 0,1 0-1,19-6 1,-28 12-9,-1-1-1,0 1 1,1-1 0,-1 1 0,1 0 0,-1-1-1,1 1 1,-1 0 0,0 0 0,1 0 0,-1 0-1,1 0 1,-1 1 0,1-1 0,-1 0 0,0 1-1,1-1 1,1 1 0,-2 1-3,1-1 0,-1 0-1,0 1 1,1-1 0,-1 1 0,0 0 0,0-1-1,0 1 1,2 3 0,5 10 31,-5-12 7,0 1 1,0-1 0,0 0-1,0 0 1,1 0 0,-1-1-1,1 1 1,0-1-1,0 0 1,-1 0 0,1 0-1,1 0 1,-1-1-1,0 0 1,0 1 0,1-2-1,-1 1 1,0 0-1,1-1 1,-1 0 0,6 0-1,5-1 17,-1-1 0,1 0-1,-1-1 1,1 0-1,15-6 1,-5-1 107,-1-1-1,32-19 1,-26 13-251,-15 5 65,-13 10 52,0 0-1,0 1 1,0-1 0,0 1-1,0-1 1,1 1-1,-1 0 1,0 0-1,0 0 1,1 0 0,3-1-1,-5 2-30,0 0-1,-1 1 1,1-1-1,0 0 1,-1 1-1,1-1 1,0 1 0,-1-1-1,1 1 1,0-1-1,-1 1 1,1-1-1,-1 1 1,1 0-1,-1-1 1,1 1-1,-1 0 1,0-1 0,1 1-1,-1 0 1,0 0-1,1-1 1,-1 1-1,0 0 1,0 1-1,5 25 8,-4-22 59,1 3-18,-1 0 0,-1 0-1,1 0 1,-1 0-1,0 0 1,-1 0 0,0 0-1,0 0 1,-1 0-1,-3 8 1,5-14-4,-1-1 0,0 0 1,1 1-1,-1-1 0,0 1 1,0-1-1,0 0 0,0 0 0,0 1 1,0-1-1,0 0 0,-3 2 1,3-3-10,0 0 0,1 1 0,-1-1 0,0 0 0,0 0 0,1 1 0,-1-1 0,0 0 0,0 0 1,0 0-1,1 0 0,-1 0 0,0 0 0,0-1 0,0 1 0,1 0 0,-1 0 0,0 0 0,0-1 0,1 1 0,-1 0 1,0-1-1,1 1 0,-1-1 0,0 1 0,1-1 0,-1 1 0,-1-2 0,-8-10-57,6 9 19,1-1 1,0 0-1,-1 1 0,-6-5 0,9 7 17,0 1 1,0-1-1,0 0 0,0 1 1,1-1-1,-1 0 0,0 1 1,0-1-1,1 0 0,-1 0 1,1 0-1,-1 0 0,1 1 1,-1-1-1,0-1 0,1 1-2,0 1 0,0-1 0,0 1 0,0-1 0,0 1 0,0-1 0,0 1-1,0 0 1,0-1 0,0 1 0,0-1 0,1 1 0,-1-1 0,0 1 0,0-1-1,0 1 1,1 0 0,-1-1 0,0 1 0,0-1 0,1 1 0,-1 0 0,1-1-1,0 0-6,0 0-1,0 1 1,0-1-1,0 0 1,1 1-1,-1-1 1,0 1-1,1 0 0,-1-1 1,0 1-1,1 0 1,-1 0-1,0 0 1,1 0-1,-1 0 1,0 0-1,1 0 1,-1 0-1,0 0 0,1 1 1,-1-1-1,2 1 1,21 5-56,-18-4-1082,1-1-1,0 1 0,10 5 0,-16-7 517,1 1 0,0 0-1,0 1 1,-1-1 0,1 0-1,-1 0 1,1 1-1,-1-1 1,1 1 0,-1-1-1,0 1 1,0 0-1,0-1 1,0 1 0,0 0-1,1 3 1,6 18-3098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53.249"/>
    </inkml:context>
    <inkml:brush xml:id="br0">
      <inkml:brushProperty name="width" value="0.05" units="cm"/>
      <inkml:brushProperty name="height" value="0.05" units="cm"/>
      <inkml:brushProperty name="color" value="#FF0066"/>
    </inkml:brush>
  </inkml:definitions>
  <inkml:trace contextRef="#ctx0" brushRef="#br0">42 52 7808,'-37'-28'3520,"32"21"-3040,5 2 992,10 5-896,-1-8 416,4 8-608,5-3-416,0 6 0,-4-3-160,-1 5 96,-3-2-1920,-2 6 1120,-13-1-4992,2 0 3264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53.612"/>
    </inkml:context>
    <inkml:brush xml:id="br0">
      <inkml:brushProperty name="width" value="0.05" units="cm"/>
      <inkml:brushProperty name="height" value="0.05" units="cm"/>
      <inkml:brushProperty name="color" value="#FF0066"/>
    </inkml:brush>
  </inkml:definitions>
  <inkml:trace contextRef="#ctx0" brushRef="#br0">507 348 10048,'0'-17'4544,"28"2"-3936,-11 7 1503,6 8-1279,27-8-64,8 4-480,18-1-416,1 5 64,-6 0 64,-3 9 32,-14-1-1568,-13 0 832,-9 1-3871,-11 2 2559</inkml:trace>
  <inkml:trace contextRef="#ctx0" brushRef="#br0" timeOffset="1">116 75 9792,'-81'-51'4448,"54"39"-3872,19 7-512,8-1-928,3 6 544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56.474"/>
    </inkml:context>
    <inkml:brush xml:id="br0">
      <inkml:brushProperty name="width" value="0.05" units="cm"/>
      <inkml:brushProperty name="height" value="0.05" units="cm"/>
      <inkml:brushProperty name="color" value="#FF0066"/>
    </inkml:brush>
  </inkml:definitions>
  <inkml:trace contextRef="#ctx0" brushRef="#br0">51 343 5888,'-6'5'10919,"-2"11"-8415,-5 16-1986,9-19-302,-1 1-116,1 0 0,1 1 0,0-1 0,1 1 0,0 14 0,2-24-79,-1-2 51,1 0 0,1 1 0,-1-1 0,0 0 0,1 0 0,0 4 0,-1-6-53,1-1 0,-1 1 0,0 0 0,1-1 0,-1 1 0,0-1 0,1 1 0,-1-1 0,1 1 0,-1-1 0,1 1 0,-1-1 0,1 0 0,-1 1 0,1-1 0,-1 1 0,1-1 0,0 0 0,-1 0 0,1 1 0,-1-1 0,1 0 0,0 0 0,-1 0 0,1 0 0,0 0 0,-1 0 0,1 0 0,0 0 0,-1 0 1,1 0-1,0 0 0,-1 0 0,1 0 0,0-1 0,-1 1 0,2 0 0,2-3 39,0 1 1,1-1-1,-1 0 1,0 0-1,0 0 1,0-1-1,-1 1 1,1-1-1,-1 0 1,4-5-1,4-4 93,7-8-202,19-32-1,-15 22 235,-15 16-260,-6 11-391,-2 12 245,-1 13 350,2 0 0,0 1-1,4 30 1,-3-43-143,0 1-1,5 15 1,-5-21 70,1-1 1,-1 1-1,1-1 1,-1 0-1,1 1 1,0-1-1,0 0 1,1 0-1,4 5 1,-6-8-38,0 1 0,0 0 1,0-1-1,0 1 0,1-1 0,-1 0 0,0 1 0,0-1 1,1 0-1,-1 0 0,0 0 0,0 0 0,1 0 1,-1 0-1,0 0 0,0 0 0,1-1 0,-1 1 0,0 0 1,0-1-1,0 1 0,1-1 0,-1 1 0,0-1 1,1-1-1,29-19 251,15-15-196,2 2 1,73-39 0,-116 70-58,-1 1 0,1 0-1,0 0 1,0 0 0,0 1-1,0 0 1,10-2 0,-15 4-4,1-1-1,-1 0 1,1 1 0,-1-1 0,0 1 0,1-1 0,-1 1 0,0-1 0,1 1 0,-1-1 0,0 1-1,0-1 1,1 1 0,-1-1 0,0 1 0,0-1 0,0 1 0,0 0 0,0-1 0,0 2 0,1-2 5,-1 8 45,0 1 0,0 0 0,-1-1 0,1 1 0,-2-1 0,1 1 0,-2-1 1,-3 12-1,1-2 40,0 11 251,14-34-123,63-53-149,-56 45-46,-10 7-72,1 1 0,-1 0-1,1 0 1,0 1 0,0 0-1,1 0 1,8-2 0,-16 5 34,1 1 0,0 0 0,-1 0 0,1-1 0,-1 1 0,1 0 0,0 0 1,-1 0-1,1 0 0,0 0 0,-1 0 0,1 0 0,0 0 0,-1 0 0,1 0 0,0 0 0,-1 0 0,1 1 0,0-1 0,-1 0 1,1 0-1,0 1 0,-1-1 0,1 0 0,-1 1 0,1-1 0,-1 1 0,1-1 0,-1 1 0,1-1 0,-1 1 0,1-1 0,-1 1 1,0-1-1,1 1 0,-1 0 0,0-1 0,1 1 0,-1-1 0,0 1 0,0 0 0,0-1 0,0 1 0,1 0 0,-1-1 0,0 1 0,0 0 1,0 0-1,0 1-17,1 6 41,-1 1 1,0 0-1,-1 11 1,0-15-4,1 0 1,0 1 0,-1-1-1,2 0 1,-1 0-1,1 1 1,-1-1 0,1 0-1,1 0 1,-1 1-1,5 8 1,-5-13-21,0 0 0,-1 0 0,1-1 0,0 1-1,0 0 1,0 0 0,0-1 0,0 1 0,0-1 0,1 1 0,-1-1 0,0 0 0,0 1 0,0-1-1,0 0 1,0 0 0,1 0 0,-1 1 0,0-1 0,0-1 0,0 1 0,1 0 0,-1 0 0,0 0-1,0-1 1,0 1 0,0 0 0,0-1 0,1 1 0,0-2 0,7-2-32,-1 0-1,14-9 1,-20 12 34,47-28 9,1 3-1,1 2 1,2 2-1,70-20 1,-115 39-25,7-2-2,-14 6 63,-8 4 65,-18 9-243,-28 22 1,42-27 116,1-1 0,0 1 0,1 1 1,0 0-1,-9 13 0,-43 78 28,52-83-25,0 1 1,2 0 0,-9 35-1,15-52 17,1 0-1,-1 1 1,1-1-1,0 0 1,0 0 0,0 0-1,0 1 1,1-1-1,-1 0 1,0 0-1,1 0 1,0 0-1,-1 0 1,3 4-1,-3-6 4,1 1 0,-1-1 0,0 1-1,1 0 1,-1-1 0,1 1-1,-1-1 1,1 0 0,-1 1 0,1-1-1,0 1 1,-1-1 0,1 0-1,0 1 1,-1-1 0,1 0 0,0 0-1,-1 0 1,2 1 0,-1-1 2,1 0 1,-1-1 0,0 1-1,1 0 1,-1 0 0,0-1-1,1 1 1,-1-1 0,0 1 0,0-1-1,0 1 1,1-1 0,-1 0-1,1 0 1,17-15 45,-1 0 1,-1-1-1,20-26 0,2 0 28,98-113-45,-115 129-62,-2-1 1,-1 0-1,-1-2 1,15-34-1,-11 12 0,-1-1 0,23-104 1,-39 142-3,-1-6-186,-4 20 94,-1 3 31,-2 6-18,-3 16 13,-34 129-35,2-13 515,32-107-324,0-1 0,-1 46 0,6-42-75,4 40 0,-1-62 81,0-1 0,0 0 0,1 0 0,1 0 0,0 0 0,8 15 0,-11-25-27,1 0-1,0 0 1,0 0 0,0-1-1,0 1 1,0 0 0,0-1-1,1 0 1,-1 1 0,5 2-1,-5-4-27,-1-1-1,0 1 0,1 0 1,-1-1-1,1 1 0,-1-1 1,0 0-1,1 1 1,-1-1-1,1 0 0,0 0 1,-1 0-1,1 0 0,-1 0 1,1 0-1,-1 0 0,1-1 1,-1 1-1,1 0 0,-1-1 1,0 0-1,1 1 0,-1-1 1,0 0-1,3-1 0,3-3 30,0-1 0,-1 0-1,0 0 1,0-1 0,8-11 0,26-45 95,-9 15 11,-20 33-98,37-56 10,-40 59-9,-2 0 0,0 0 0,9-26 0,-15 38-53,0-1-1,1 0 1,-1 0-1,0 1 1,0-1-1,0 0 1,0 0-1,0 0 1,1 0 0,-1 1-1,-1-1 1,1 0-1,0 0 1,0 0-1,0 1 1,0-1-1,-1 0 1,1 0-1,0 0 1,-1 0-1,1 0-9,-1 1-1,1 0 1,-1-1-1,1 1 1,-1 0-1,0-1 1,1 1-1,-1 0 1,1 0-1,-1 0 1,1 0-1,-1 0 1,1-1-1,-1 1 1,0 0-1,1 0 1,-1 0-1,1 0 1,-1 1-1,0-1 1,0 0-1,-2 1-31,0 0 0,0 0 0,-1 0 0,1 1 0,1-1-1,-1 1 1,0 0 0,-4 2 0,2 2 23,-1 0-1,1 1 0,0-1 1,1 1-1,0 0 1,0 0-1,0 0 0,1 1 1,-5 14-1,0 6 153,-5 38-1,11-56-97,-1 3 7,1 0-1,0 0 1,1 0 0,0 0-1,2 0 1,-1 0 0,4 17-1,-4-29-30,0 0 0,0 0-1,0 0 1,1-1 0,-1 1 0,0 0-1,1 0 1,-1 0 0,1 0-1,-1 0 1,1 0 0,0 0 0,-1-1-1,1 1 1,0 0 0,-1-1 0,1 1-1,0 0 1,0-1 0,0 1 0,-1-1-1,1 1 1,0-1 0,0 1-1,0-1 1,0 0 0,0 1 0,0-1-1,0 0 1,0 0 0,0 0 0,0 0-1,0 0 1,0 0 0,0 0-1,0 0 1,0 0 0,0 0 0,0-1-1,2 0 1,3-1 23,0-1 0,1 1 0,-1-2 0,10-6 0,-14 8-42,25-15 29,255-153 56,-278 168-102,11-6 58,1 1-1,0 0 1,1 1 0,28-7-1,-41 12 20,0 1 1,0-1-1,0 1 0,0 0 0,1 0 0,-1 0 0,0 1 0,0-1 0,0 1 0,0 0 1,0 0-1,0 1 0,0-1 0,0 1 0,-1 0 0,1 0 0,0 0 0,-1 0 0,1 0 0,-1 1 1,0 0-1,0 0 0,0 0 0,0 0 0,2 4 0,2 2 92,-1 0 0,2-1 0,13 14 0,-18-20-125,0 0-1,-1 0 1,1 0 0,0 0 0,0 0 0,0-1 0,1 1-1,-1-1 1,0 0 0,0 0 0,1 0 0,-1-1-1,1 1 1,-1-1 0,1 0 0,3 0 0,12-2-1260,38-10 0,-2 0-3981,-47 11 3070,1 0-1,0 1 1,0-1-1,12 3 1,11 5-3175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02.549"/>
    </inkml:context>
    <inkml:brush xml:id="br0">
      <inkml:brushProperty name="width" value="0.05" units="cm"/>
      <inkml:brushProperty name="height" value="0.05" units="cm"/>
      <inkml:brushProperty name="color" value="#FF0066"/>
    </inkml:brush>
  </inkml:definitions>
  <inkml:trace contextRef="#ctx0" brushRef="#br0">163 515 1984,'5'-3'12192,"-7"2"-11813,0 0 0,0 0 0,-1 1 0,1-1 0,0 1 0,0-1 0,0 1 0,0 0 0,0 0 0,-1 0 0,1 0 0,-4 1 0,2 0-131,-1 0 1,1 0 0,-1 1 0,1 0 0,-7 4-1,1 0-22,1 0 0,-1 1-1,-15 16 1,20-17-206,0 0 0,0 0 0,0 1 0,1-1 0,0 1 0,1 0 0,-1 0 1,1 0-1,-3 13 0,5-16 8,0 0 0,0-1 1,0 1-1,1 0 1,0-1-1,-1 1 0,1 0 1,1-1-1,-1 1 0,0 0 1,1-1-1,0 1 1,0 0-1,0-1 0,0 1 1,1-1-1,-1 1 0,1-1 1,0 0-1,0 0 1,0 0-1,3 3 0,-5-5-10,0-1 0,1 0 0,-1 0 0,0 0 0,0 1 0,1-1 0,-1 0 0,0 0 0,1 0 0,-1 0 1,1 0-1,-1 0 0,0 0 0,1 0 0,-1 0 0,0 0 0,1 0 0,-1 0 0,0 0 0,1 0 0,-1 0 0,0 0 0,1 0 0,-1 0 0,1 0 0,-1-1 0,0 1 0,0 0 0,1 0 0,-1 0 0,1-1 0,8-7 188,-9 8-189,15-19 135,0 0 0,22-41 0,3-4-394,-40 64 227,0-1 0,0 1 0,1 0 1,-1 0-1,0 0 0,0-1 0,0 1 1,1 0-1,-1 0 0,0 0 0,0 0 1,0 0-1,1 0 0,-1-1 0,0 1 1,0 0-1,1 0 0,-1 0 0,0 0 1,0 0-1,1 0 0,-1 0 0,0 0 1,0 0-1,1 0 0,-1 0 0,0 0 1,0 0-1,1 0 0,-1 1 0,10 5-106,10 19 355,-11-13-145,8 7-165,0 0 1,29 24-1,-40-39 141,0 1 0,0-1 0,0 0 0,0 0 0,1-1 0,0 0 0,0 0 0,0-1 0,0 0 0,0 0-1,0 0 1,0-1 0,11 0 0,-5-1-16,0-1-1,-1-1 0,1 0 0,0-1 1,-1 0-1,1-1 0,-1 0 1,23-12-1,0-4 67,50-38 0,-51 33-138,39-20 0,-61 35-203,-11 9 217,0 0 0,0 1 0,-1-1 1,1 0-1,0 0 0,0 1 1,0-1-1,0 0 0,0 1 1,0-1-1,0 1 0,0-1 0,0 1 1,0 0-1,0-1 0,0 1 1,0 0-1,0 0 0,0-1 0,0 1 1,0 0-1,2 1 0,-2-1 25,-5 1 22,1 3-5,0-1 1,0 0-1,-1-1 0,1 1 1,0 0-1,-1-1 1,0 0-1,0 0 1,-6 3-1,-12 6-106,13-6 83,-2 2 7,0 1 0,0 0 0,-11 10 0,19-15-17,0 0 1,0 1-1,0-1 0,1 1 0,-1-1 0,1 1 0,0 0 0,0 0 0,0 0 0,1 0 1,-1 1-1,1-1 0,-1 8 0,2-5 11,-1 1 0,2-1 0,-1 0 0,1 1 0,0-1 0,0 0 0,1 0 0,0 1 0,1-1 0,-1-1 0,1 1 0,1 0 0,-1-1 0,1 1 0,0-1 0,5 6 0,-7-10-4,1-1 1,-1 1 0,0 0-1,1-1 1,-1 1 0,1-1 0,0 0-1,-1 0 1,1 0 0,0 0 0,0 0-1,0-1 1,0 1 0,-1-1-1,1 0 1,0 0 0,0 0 0,0 0-1,0 0 1,0-1 0,3 0 0,7-2 36,0-1 1,-1 0 0,17-9 0,-25 11-32,110-47 307,82-38-165,-160 70-127,55-35 0,-78 43-13,0-1 0,-1 0 0,0-1 0,-1 0 0,0 0 0,-1-1 0,11-16 0,-6 3 52,-2-1 0,0 0 0,-2 0 0,10-36 0,20-115 46,-36 150-280,-1-1 0,0-43 0,-4 71 162,0 0 1,0 0-1,0 0 1,0 0-1,-1 0 1,1 0 0,0 1-1,0-1 1,0 0-1,0 0 1,0 0-1,0 0 1,0 0 0,0 0-1,0 0 1,-1 0-1,1 0 1,0 0 0,0 0-1,0 0 1,0 0-1,0 0 1,0 0-1,0 0 1,0 0 0,-1 0-1,1 0 1,0 0-1,0 0 1,0 0-1,0 0 1,0 0 0,0 0-1,0 0 1,0 0-1,-1 0 1,1 0 0,0 0-1,0 0 1,0-1-1,0 1 1,0 0-1,0 0 1,0 0 0,0 0-1,0 0 1,0 0-1,0 0 1,0 0-1,-1 0 1,1 0 0,0-1-1,0 1 1,0 0-1,-4 8 105,1-2-134,2 0 1,-1 1 0,-1 8 0,2-8 110,0 1 0,-1-1 0,-3 9 1,-1-1-83,2 1 0,0 0 0,-2 21-1,0-4 37,-6 47 66,-6 30 132,11-85-235,1-1 1,2 1 0,0-1-1,1 1 1,1 28 0,3-22 1,-1-22 35,0 0-1,1 1 1,-1-1-1,2 0 1,-1 0 0,1 0-1,1 0 1,6 15 0,-8-21 75,11 16 193,-12-19-301,1 1-1,0-1 1,-1 1-1,1-1 0,0 1 1,0-1-1,-1 1 1,1-1-1,0 0 1,0 0-1,0 1 0,0-1 1,-1 0-1,1 0 1,0 0-1,0 0 1,0 0-1,0 0 0,0 0 1,-1 0-1,1 0 1,1-1-1,14-4 111,-1 0-1,-1-2 0,1 1 1,-1-2-1,19-13 0,22-12 1,8 1-70,112-76-1,-160 98-97,-12 9 2,-8 8 0,-3 2 53,0-1 1,1 2 0,1-1-1,-1 1 1,-7 15 0,13-21 1,-1 0 0,1-1 0,0 1 0,0 0 1,1 0-1,-1 0 0,1 0 0,0-1 0,0 1 1,0 0-1,0 0 0,0 0 0,1 0 0,0 0 0,0-1 1,0 1-1,0 0 0,1-1 0,0 1 0,2 4 1,-2-4 18,1 0 1,-1-1 0,1 1 0,0-1 0,0 0-1,0 0 1,0 0 0,0 0 0,1 0 0,-1-1-1,1 1 1,0-1 0,0 0 0,5 2 0,-4-2 3,1-1 1,0 0 0,0 0 0,-1 0 0,1 0-1,0-1 1,0 0 0,0 0 0,9-2-1,0-1 38,1-1 0,0-1 0,-1-1-1,0 0 1,0-1 0,24-14-1,-17 8-112,41-26 23,-57 35 68,-1-1 0,1 1 0,0-1 1,-1 0-1,0-1 0,8-10 0,-21 27-454,4-5 379,-1 0 0,1 1 0,0-1 0,0 1-1,1-1 1,0 1 0,-3 11 0,5-12 71,0 1 0,0-1 0,1 13 0,0-18-16,0 1 0,0-1 0,0 1 1,1 0-1,-1-1 0,0 1 1,1-1-1,0 1 0,-1-1 0,1 0 1,0 1-1,0-1 0,0 0 1,-1 1-1,1-1 0,1 0 0,-1 0 1,0 0-1,0 0 0,2 1 0,-2-1-18,0-1 0,0 1-1,0-1 1,0 0 0,1 0-1,-1 0 1,0 1-1,0-1 1,0 0 0,0-1-1,1 1 1,-1 0-1,0 0 1,0 0 0,0-1-1,0 1 1,0 0-1,0-1 1,0 1 0,2-2-1,20-13 168,-21 14-162,4-4 6,0 1 1,0-1-1,-1-1 0,1 1 1,-1-1-1,0 0 0,-1 0 1,0 0-1,0-1 1,4-7-1,-7 11-14,0 1-1,-1-1 1,1 1 0,0-1 0,-1 1 0,0-1-1,1 1 1,-1-1 0,0 1 0,0-1-1,-1 0 1,1 1 0,0-1 0,-1 1 0,0-1-1,1 1 1,-1-1 0,0 1 0,0 0-1,0-1 1,-1 1 0,1 0 0,-1 0-1,1 0 1,-1 0 0,0 0 0,1 0 0,-1 0-1,0 1 1,0-1 0,0 0 0,-1 1-1,-2-2 1,-3-1-55,1 0 0,-1 0 0,0 1 0,0 0 0,-1 0 0,1 1 0,-10-2 0,147-7 216,-43 2-72,-27 3-69,-33 3-12,0 0 1,0 2-1,0 1 1,43 4-1,-64-3 29,0 0-1,0 1 1,0-1-1,-1 1 1,1 0-1,0 0 1,-1 0-1,1 1 1,-1 0-1,0 0 1,0 0-1,0 0 1,5 6-1,-8-8-13,1 1-1,-1 1 0,1-1 0,-1 0 0,0 0 1,0 0-1,0 1 0,0-1 0,0 0 0,-1 1 1,1-1-1,-1 1 0,0-1 0,1 1 0,-1-1 1,0 1-1,0-1 0,-1 1 0,1-1 0,-1 1 0,1-1 1,-1 0-1,0 1 0,1-1 0,-1 0 0,-1 1 1,-1 3-1,-30 44 143,39-59-77,1 1 0,0 1 0,14-13 0,9-9-117,-23 21-31,-2 2 31,-1 1-1,1 1 1,0-1-1,0 1 1,7-5-1,-11 8 34,0 0 1,1 1-1,-1-1 0,0 1 0,0-1 0,1 1 1,-1-1-1,0 1 0,0 0 0,1 0 0,-1-1 1,0 1-1,1 0 0,-1 0 0,0 1 0,1-1 1,-1 0-1,0 0 0,1 0 0,-1 1 0,0-1 1,0 1-1,1-1 0,-1 1 0,0 0 0,0-1 1,0 1-1,0 0 0,0 0 0,0 0 0,0 0 1,2 1-1,24 31 569,-18-22-501,-1-1 0,1 0 0,1 0 0,0-1 0,15 11 0,-11-10-101,-12-8-172,1 0 0,-1 0 0,0-1 0,1 1 0,-1-1 0,1 1 0,-1-1 1,1 0-1,0 0 0,-1 0 0,1-1 0,0 1 0,4 0 0,3-8-8210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02.936"/>
    </inkml:context>
    <inkml:brush xml:id="br0">
      <inkml:brushProperty name="width" value="0.05" units="cm"/>
      <inkml:brushProperty name="height" value="0.05" units="cm"/>
      <inkml:brushProperty name="color" value="#FF0066"/>
    </inkml:brush>
  </inkml:definitions>
  <inkml:trace contextRef="#ctx0" brushRef="#br0">32 12 11136,'-32'-3'5056,"36"6"-4417,1-3 1153,3 0-1120,7-3-352,6 3-224,-2-5-160,2 5 0,-6-4-1344,2 8 768,-7-4-3199,3 5 2143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03.308"/>
    </inkml:context>
    <inkml:brush xml:id="br0">
      <inkml:brushProperty name="width" value="0.05" units="cm"/>
      <inkml:brushProperty name="height" value="0.05" units="cm"/>
      <inkml:brushProperty name="color" value="#FF0066"/>
    </inkml:brush>
  </inkml:definitions>
  <inkml:trace contextRef="#ctx0" brushRef="#br0">23 279 11040,'-22'-23'5024,"67"11"-4385,-19-1 1633,6 7-1376,18-19 640,3 1-928,47-16-256,3 7-224,18-7-128,-5 14 32,-3 1-3360,-18 13 1824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04.343"/>
    </inkml:context>
    <inkml:brush xml:id="br0">
      <inkml:brushProperty name="width" value="0.05" units="cm"/>
      <inkml:brushProperty name="height" value="0.05" units="cm"/>
      <inkml:brushProperty name="color" value="#FF0066"/>
    </inkml:brush>
  </inkml:definitions>
  <inkml:trace contextRef="#ctx0" brushRef="#br0">170 400 2240,'0'0'54,"1"-1"0,-1 1 1,0-1-1,1 1 0,-1-1 0,0 1 1,1-1-1,-1 1 0,1 0 1,-1-1-1,0 1 0,1-1 0,-1 1 1,1 0-1,-1 0 0,1-1 0,0 1 1,-1 0-1,1 0 0,0-1 0,17-5 1378,-9 4 23,-6 1-951,0 0-1,0-1 1,0 1 0,-1 0-1,1-1 1,0 0-1,-1 1 1,1-1-1,-1 0 1,1 0-1,1-3 1,-3 4-410,-1 1 0,0 0 1,0 0-1,0-1 0,0 1 1,0 0-1,1-1 0,-1 1 1,0 0-1,0-1 1,0 1-1,0 0 0,0-1 1,0 1-1,0 0 0,0-1 1,0 1-1,0 0 0,0-1 1,0 1-1,0 0 1,-1-1-1,1 1 0,0 0 1,0 0-1,0-1 0,0 1 1,0 0-1,-1-1 0,1 1 1,0 0-1,0 0 0,-1 0 1,1-1-1,-2 0 128,0 0-1,0 0 1,1 0-1,-1 1 1,0-1-1,0 1 1,0-1-1,0 1 1,0 0-1,-2-1 0,-6 1-2,1 0 0,-1 1 0,1 0-1,0 1 1,-1 0 0,-16 6 0,4-2 63,9-3-92,1 1 1,-23 10-1,31-12-153,0 0-1,0 0 0,0 1 1,1 0-1,-1-1 1,1 1-1,-1 0 1,1 1-1,0-1 1,1 0-1,-1 1 1,-2 4-1,4-6-29,0-1 1,0 0-1,1 1 0,-1 0 0,1-1 0,-1 1 1,1-1-1,0 1 0,0-1 0,0 1 1,0 0-1,0-1 0,0 1 0,0 0 1,0-1-1,0 1 0,1-1 0,-1 1 0,1-1 1,-1 1-1,1-1 0,0 1 0,-1-1 1,1 1-1,0-1 0,0 0 0,0 1 1,0-1-1,0 0 0,0 0 0,1 0 1,-1 0-1,0 0 0,1 0 0,2 1 0,1 2 54,0-2 0,1 1-1,-1-1 1,1 0-1,0 0 1,0 0-1,0-1 1,8 1-1,0-1 57,0-1-1,1-1 0,-1 0 1,0-1-1,0-1 1,0 0-1,0-1 0,0 0 1,-1-1-1,26-13 0,-34 14-62,1 1-1,0-1 0,-1 0 0,9-9 1,-13 11-53,1 0 0,0 0 0,0 0 0,-1 0 0,1 0 0,-1 0 0,0-1 0,0 1 0,0 0 0,0-1 1,0 1-1,0-1 0,0 1 0,0-5 0,-2 5-30,1 0 1,0 1-1,-1-1 0,1 1 1,-1-1-1,1 1 1,-1-1-1,0 1 0,1 0 1,-1-1-1,0 1 1,0 0-1,0 0 0,0-1 1,0 1-1,0 0 0,-1 0 1,1 0-1,0 0 1,-3-1-1,1 1-44,1-1 1,-1 1-1,0 0 0,1-1 0,-1 1 1,0 1-1,0-1 0,0 0 1,-5 0-1,35 16 265,-18-13-60,-1 0 0,1-1 0,0 0-1,-1 0 1,1-1 0,0 0 0,0-1 0,-1 1 0,1-2 0,-1 1 0,1-1-1,-1-1 1,1 1 0,-1-2 0,0 1 0,0-1 0,-1 0 0,1 0 0,-1-1-1,0 0 1,11-10 0,95-119 115,-12 13-227,-86 104 5,-11 12-20,-1 0-1,1 1 1,1-1-1,-1 1 0,1 0 1,-1 0-1,1 0 0,1 1 1,8-5-1,-14 8-5,1-1 0,-1 1-1,1 0 1,-1 0 0,0 0 0,1 0-1,-1 0 1,1 0 0,-1-1 0,1 1-1,-1 0 1,1 0 0,-1 0 0,0 1-1,1-1 1,-1 0 0,1 0-1,-1 0 1,1 0 0,-1 0 0,0 0-1,1 1 1,-1-1 0,1 0 0,-1 0-1,0 0 1,1 1 0,-1-1 0,0 0-1,1 1 1,-1-1 0,0 0-1,0 1 1,1-1 0,-1 1 0,4 16-42,-3-14 35,0 10-4,-1 0-1,0-1 1,0 1-1,-4 13 1,3-12 10,-10 52 23,-20 68-1,10-45 67,-80 307 809,101-395-880,-4 11 121,1 0 0,-2 0 0,0-1 0,0 1 1,-1-1-1,-10 14 0,16-24-123,0-1 0,0 1 0,-1-1 0,1 1 0,0-1 0,-1 1 0,1-1-1,0 0 1,-1 1 0,1-1 0,0 0 0,-1 1 0,1-1 0,-1 0 0,1 1 0,-1-1 0,1 0 0,-1 0 0,1 0-1,0 1 1,-1-1 0,0 0 0,1 0 0,-1 0 0,1 0 0,-1 0 0,1 0 0,-1 0 0,1 0 0,-1 0 0,1 0-1,-1 0 1,1 0 0,-1-1 0,0 1 0,0-1 16,0-1-1,0 1 1,0-1-1,0 1 1,0-1-1,0 1 1,0-1-1,1 0 1,-1 1-1,0-1 1,1 0 0,0 1-1,-1-1 1,1-2-1,-2-14 37,1 1 0,0-1 0,2 1 0,0-1 0,4-19 0,-1 13-44,1 1 1,1-1-1,13-29 0,-16 46-29,1-1-1,0 1 0,1 0 1,-1 0-1,1 1 0,0-1 1,1 1-1,11-10 0,-7 8-6,0 1 0,1 0 0,0 0 0,0 1 0,14-5 0,1 2-215,0 1 1,1 0-1,0 3 1,40-5 0,-40 8-952,-1 1 0,1 1 1,28 3-1,-31 0-1827,-1 2 0,0 0 0,38 14 0,11 11-2347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44.222"/>
    </inkml:context>
    <inkml:brush xml:id="br0">
      <inkml:brushProperty name="width" value="0.05" units="cm"/>
      <inkml:brushProperty name="height" value="0.05" units="cm"/>
      <inkml:brushProperty name="color" value="#004F8B"/>
    </inkml:brush>
  </inkml:definitions>
  <inkml:trace contextRef="#ctx0" brushRef="#br0">217 199 4224,'-1'0'67,"1"-1"0,0 1-1,0 0 1,-1 0 0,1-1 0,0 1 0,-1 0-1,1 0 1,0 0 0,-1 0 0,1-1 0,0 1 0,-1 0-1,1 0 1,-1 0 0,1 0 0,0 0 0,-1 0 0,1 0-1,-1 0 1,1 0 0,0 0 0,-1 0 0,1 0-1,0 0 1,-1 0 0,1 0 0,-1 1 0,-6 9 1292,-2 27 95,7-27-1245,-3 17 388,-7 35 726,-21 64-1,17-81-483,-3-1-1,-1 0 0,-1-2 1,-41 58-1,85-144 1445,79-248-2087,-34 81 552,-55 174-506,-9 22-65,11-22 1,-20 104-290,-12 138 70,15-143 204,8 80 1,-5-132-66,4 27 49,-4-34-80,-1-1 0,1 1 1,0-1-1,0 0 0,0 1 0,0-1 0,1 0 1,-1 0-1,1 0 0,-1 0 0,1 0 0,2 2 1,-4-4-49,1 1 1,-1-1-1,1 0 1,0 1 0,-1-1-1,1 0 1,0 0-1,-1 1 1,1-1-1,0 0 1,-1 0 0,1 0-1,0 0 1,-1 0-1,1 0 1,0 0-1,0 0 1,-1 0 0,1 0-1,0-1 1,-1 1-1,1 0 1,0 0-1,-1-1 1,1 1 0,0 0-1,-1-1 1,1 1-1,-1 0 1,1-1 0,-1 1-1,1-1 1,-1 1-1,1-1 1,-1 1-1,1-1 1,-1 0 0,1-1-1,3-3 42,0-1 1,0 0-1,4-11 0,32-106 195,-22 65-110,129-338-236,-144 389 37,10-19-109,-13 25 151,1 1 0,-1-1-1,1 0 1,-1 0 0,1 1 0,0-1 0,-1 1 0,1-1-1,0 0 1,-1 1 0,1-1 0,0 1 0,0 0-1,-1-1 1,1 1 0,0-1 0,0 1 0,0 0 0,0 0-1,-1 0 1,1-1 0,0 1 0,0 0 0,0 0-1,0 0 1,0 0 0,-1 0 0,2 1 0,-1-1 2,0 1 0,0-1 0,0 1 1,0 0-1,0-1 0,0 1 0,0 0 1,0 0-1,0-1 0,0 1 0,-1 0 0,1 0 1,0 0-1,-1 0 0,1 0 0,-1 0 1,1 0-1,-1 0 0,1 0 0,-1 1 1,0-1-1,1 1 0,2 32-106,-3-28 105,3 100 80,0 26 27,11 152 80,-4-172 603,-10-109-784,0 0 1,1 0 0,-1 0 0,1 0 0,-1 0-1,1 0 1,0 0 0,1-1 0,-1 1-1,3 4 1,-3-6-182,-1 0 0,1 0 0,0-1 0,0 1 0,0 0 0,-1-1 0,1 1 0,0-1-1,0 1 1,0-1 0,0 1 0,0-1 0,0 0 0,0 1 0,0-1 0,0 0 0,0 0 0,1 0 0,-1 0 0,0 0 0,0 0-1,0 0 1,0 0 0,0 0 0,0 0 0,0-1 0,0 1 0,0 0 0,0-1 0,0 1 0,0-1 0,0 1 0,1-2-1,16-11-4655,3 1 1605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05.243"/>
    </inkml:context>
    <inkml:brush xml:id="br0">
      <inkml:brushProperty name="width" value="0.05" units="cm"/>
      <inkml:brushProperty name="height" value="0.05" units="cm"/>
      <inkml:brushProperty name="color" value="#FF0066"/>
    </inkml:brush>
  </inkml:definitions>
  <inkml:trace contextRef="#ctx0" brushRef="#br0">386 52 1984,'10'-7'2757,"-9"7"-2414,0 0 0,0-1 0,0 1 1,1-1-1,-1 1 0,0-1 0,0 0 0,0 1 1,-1-1-1,1 0 0,0 0 0,0 1 1,0-1-1,0 0 0,-1 0 0,2-2 1,-2 2-109,0-1 0,0 1 0,-1 0 0,1 0 1,0-1-1,0 1 0,-1 0 0,1 0 0,-1 0 1,0 0-1,1 0 0,-1-1 0,0 1 0,1 0 0,-1 0 1,0 1-1,0-1 0,0 0 0,0 0 0,0 0 1,0 0-1,0 1 0,0-1 0,0 1 0,0-1 1,0 1-1,-1-1 0,1 1 0,0-1 0,-2 1 0,-4-2 53,-1 1-1,1 1 1,0-1-1,-8 1 1,12 0-142,-17 1 51,1 0 0,-1 1 0,1 1-1,0 1 1,0 1 0,0 1 0,1 0 0,0 1 0,0 2 0,-26 14-1,34-16-99,0 1 1,0 0-1,1 0 0,0 0 0,1 1 0,-10 13 0,14-16-47,0 0 1,0 0-1,1 0 0,0 0 1,0 0-1,1 1 0,-1 0 0,1-1 1,1 1-1,-1 0 0,1 0 0,0 9 1,1-14-36,0-1 1,0 1 0,0-1-1,0 1 1,0-1-1,0 0 1,0 1 0,0-1-1,1 1 1,-1-1 0,1 0-1,-1 1 1,1-1 0,0 0-1,-1 0 1,1 1 0,0-1-1,0 0 1,0 0-1,-1 0 1,1 0 0,1 0-1,-1 0 1,0 0 0,0 0-1,0 0 1,0-1 0,1 1-1,-1 0 1,0-1-1,1 1 1,-1-1 0,0 0-1,1 1 1,-1-1 0,0 0-1,1 0 1,-1 0 0,3 0-1,3 0 56,0-1-1,1 0 1,-1-1 0,0 1-1,1-1 1,7-4 0,212-98 825,-217 99-880,0 0 1,1 0 0,16-4-1,-23 8 31,0 0 0,0 1 0,0-1 0,0 1 0,0 0 0,1 0 0,-1 0 0,0 1 0,0-1 0,0 1 0,0 0 0,8 3 0,58 19 21,-23-9-19,-35-11-732,-1-1-1,1 0 1,0-1-1,-1 0 1,19-1-1,6 0-3252,24 2 582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09.609"/>
    </inkml:context>
    <inkml:brush xml:id="br0">
      <inkml:brushProperty name="width" value="0.05" units="cm"/>
      <inkml:brushProperty name="height" value="0.05" units="cm"/>
      <inkml:brushProperty name="color" value="#FF0066"/>
    </inkml:brush>
  </inkml:definitions>
  <inkml:trace contextRef="#ctx0" brushRef="#br0">5 578 4800,'-5'-1'2410,"13"4"426,-7-3-2543,1 1 0,0-1 0,-1 1 0,1-1 0,0 0 0,-1 1 0,1-1 0,0 0 0,0 0 0,-1 0 0,1 0 1,2-1-1,6-4 483,0-1 1,-1 1 0,1-2-1,15-13 1,29-35 192,-41 42-846,12-10 5,-29 39 91,-80 179 602,27-55-122,48-117-539,2 1 0,-9 44 0,13-54 285,4-19 638,5-25-254,23-63-463,42-95 0,-64 170-324,21-51-188,46-79 1,-57 120 82,1 0 1,1 1-1,1 1 0,1 1 1,33-30-1,-47 49 12,-2 1 9,-1 1-1,1-1 1,0 1 0,0 1-1,1-1 1,-1 1-1,1 0 1,0 0-1,0 0 1,6-1 0,-10 4 35,-1 0 1,0 0 0,1 0-1,-1 0 1,1 0 0,-1 0-1,0 0 1,1 0 0,-1 1-1,1-1 1,-1 1 0,0-1-1,0 1 1,1-1 0,-1 1-1,0 0 1,0-1 0,1 1-1,-1 0 1,0 0 0,0 0-1,0 0 1,0 0 0,0 0-1,-1 0 1,1 0 0,0 1-1,0-1 1,-1 0 0,1 1-1,-1-1 1,1 0 0,0 3-1,2 5 21,-1 1 0,1 0 0,1 16 0,-3-19-9,2 22-4,-1 1 1,-1-1-1,-3 34 0,0-43 66,-1 0 0,-1 0-1,0-1 1,-2 1 0,-11 26-1,13-37-32,0-1-1,0 0 1,-1-1 0,0 1-1,-1-1 1,1 0-1,-1 0 1,-1-1 0,0 0-1,1 0 1,-2 0-1,1-1 1,-1 0-1,1 0 1,-1-1 0,-1 0-1,1-1 1,-1 1-1,1-2 1,-1 1-1,0-1 1,0 0 0,0-1-1,0 0 1,0-1-1,-13 0 1,-50-12-55,63 9-396,22 5 141,-6-1 345,122 6-72,-63-6 22,-60 0 2,29 0 82,61-3 0,-86 1-54,0-1 0,0 0 1,-1 0-1,1-1 0,0 0 0,-1-1 0,0 1 0,0-2 0,0 0 0,15-10 1,-17 10-22,-1 0 1,0-1-1,0 1 1,-1-1-1,1 0 1,-1-1 0,-1 1-1,1-1 1,-1 0-1,0 0 1,-1 0-1,0-1 1,4-11 0,-2-2-73,-1-1 1,-1 0-1,0 0 1,-2 0-1,-1-1 1,-2-23 0,2 45 34,0-1 0,0 1 0,-1 0 0,1 0 0,0 0 0,-1-1 0,1 1 0,0 0 1,-1 0-1,1 0 0,-1 0 0,0 0 0,-1-2 0,-5 2-161,-1 9-37,-1 6 147,1 1-1,1-1 1,0 1 0,1 1-1,1-1 1,1 1-1,0 0 1,-3 30-1,5-35 68,1 1 0,1 0 0,0-1 0,1 1 0,0 0 0,1-1 0,0 1 0,1-1 0,0 0 0,1 0 0,0 0 0,11 19 0,-13-27 28,0 0-1,0-1 1,1 1 0,-1-1 0,1 1-1,0-1 1,0 0 0,-1 0 0,1 0-1,1 0 1,-1-1 0,0 1 0,0-1-1,1 0 1,-1 1 0,0-2 0,1 1-1,-1 0 1,1-1 0,-1 1 0,1-1-1,5-1 1,6 0 30,1-1-1,-1 0 0,27-9 1,-34 9-55,10-4 7,-1 0 1,1-1-1,-1-1 1,-1 0-1,0-2 1,0 0 0,-1 0-1,0-2 1,-1 0-1,0 0 1,-1-1 0,0-1-1,-1 0 1,-1-1-1,0 0 1,-1-1-1,-1 0 1,0-1 0,-1 1-1,-1-2 1,0 1-1,-2-1 1,0 0-1,-1 0 1,0 0 0,0-38-1,-4 43 33,0 10-75,0-1 1,0 0 0,0 1 0,0-1-1,0 1 1,3-8 0,-3 10 20,1 0 0,-1 1-1,1-1 1,-1 0 0,1 0 0,0 0 0,-1 0 0,1 1 0,0-1 0,0 0 0,0 1 0,-1-1 0,1 1 0,0-1 0,0 1-1,0-1 1,0 1 0,0-1 0,0 1 0,0 0 0,0 0 0,0-1 0,0 1 0,0 0 0,0 0 0,0 0 0,2 1 0,4-1-21,-1 0 1,0 1 0,0 0 0,0 0 0,0 1 0,0 0 0,0 0 0,0 0 0,-1 1 0,11 6 0,-7-3 17,-1 0 1,0 0 0,-1 1-1,0 0 1,0 0 0,6 9-1,-9-9-1,0-1 0,-1 0-1,0 1 1,0 0-1,0-1 1,-1 1 0,0 0-1,-1 1 1,2 10 0,-1 9 12,0 31 1,-3-38-18,-4 24 1,3-31 5,0 1 0,1 0 1,0-1-1,2 16 0,-1-28 28,1 0 0,-1 0 0,0 1 0,1-1 1,-1 0-1,0 0 0,1 1 0,-1-1 0,1 0 0,0 0 1,-1 0-1,1 0 0,0 0 0,0 0 0,0 0 0,0 0 0,0 0 1,0 0-1,0 0 0,0-1 0,0 1 0,0 0 0,0-1 0,0 1 1,2 0-1,-1-1-13,-1 1 1,1-1-1,0 0 1,0 0-1,-1 0 1,1 0-1,0 0 1,0 0-1,0-1 1,-1 1-1,1 0 1,0-1-1,-1 1 1,1-1-1,0 0 1,-1 0-1,1 1 1,-1-1-1,3-2 1,29-25 82,0-1-1,-2-2 1,-1-1 0,30-43-1,-60 84-230,-5 10-88,-6 9 114,5-14 105,1 1 1,-5 20-1,9-32 3,0 1 0,1 0 0,0 0 0,-1-1 1,1 1-1,0 0 0,1 0 0,-1 0 0,1-1 0,-1 1 0,1 0 0,0 0 0,1-1 0,2 7 0,-2-8 13,-1 0-1,1 0 1,0 0-1,0 0 1,1 0 0,-1-1-1,0 1 1,1 0 0,-1-1-1,1 0 1,-1 1 0,1-1-1,-1 0 1,1-1-1,0 1 1,0 0 0,-1-1-1,1 1 1,0-1 0,5 0-1,3 0 41,-1-1 0,1 1 0,-1-2-1,17-3 1,-2-2 73,0-1 0,0-1 0,-1-1 0,35-20 0,-46 23-116,-1-2 0,0 0 0,0 0 0,-1-1 0,0 0 0,-1-1 0,0-1 0,-1 1 0,10-17 0,0-4 19,-1 0 0,14-37 1,-30 64-29,-1 3 7,0-1 0,0 1 0,0 0 0,0 0 0,-1-1 1,1 1-1,-1-1 0,1 1 0,-1 0 0,0-1 0,0 1 0,0-1 0,0 1 0,-1-4 0,1 6-15,0 0-1,0-1 1,0 1-1,0 0 1,0 0-1,0 0 1,-1 0 0,1 0-1,0-1 1,0 1-1,0 0 1,0 0-1,0 0 1,0 0-1,0 0 1,0 0-1,-1 0 1,1-1 0,0 1-1,0 0 1,0 0-1,0 0 1,0 0-1,-1 0 1,1 0-1,0 0 1,0 0-1,0 0 1,0 0 0,0 0-1,-1 0 1,1 0-1,0 0 1,0 0-1,0 0 1,0 0-1,-1 0 1,1 0-1,0 0 1,0 0 0,0 0-1,0 0 1,-8 7-134,-6 13 152,7-4-37,1-1 0,0 1 0,0 0 0,2 0 0,0 1 0,1-1 0,-1 34 0,4-40 25,0 0 0,1 0-1,0 0 1,0-1 0,2 1-1,-1-1 1,8 19 0,-10-27 17,1 0 0,-1 0 0,1 0 0,0 0 0,-1 0 0,1 0 0,0-1 0,-1 1 0,1 0 0,0 0 0,0-1 0,0 1 0,0 0 0,0-1 0,0 1 1,0-1-1,0 0 0,0 1 0,0-1 0,0 0 0,0 1 0,0-1 0,0 0 0,0 0 0,0 0 0,0 0 0,0 0 0,0 0 0,0 0 0,0 0 0,0-1 0,1 1 0,-1 0 1,0-1-1,0 1 0,1-1 0,1-1 30,0 1 1,-1-1 0,0 1 0,1-1-1,-1 0 1,0 0 0,0 1-1,0-2 1,0 1 0,0 0-1,0 0 1,2-5 0,0-3-44,-1 1-1,0-1 1,0 0 0,-1 0-1,0 0 1,-1 0 0,-1 0-1,1 0 1,-3-19 0,1 14-10,-2 1 0,1-1 0,-2 1 0,0 0 1,-1 0-1,-8-18 0,11 28-20,0 1 0,0-1 0,0 1 0,-1-1 0,0 1 0,1 0 0,-1 0 0,0 0 0,-1 0 0,1 1 0,0-1 0,-1 1 0,1 0 0,-1 0 0,-7-3 0,10 5 29,1 0 0,0 0 0,0 0-1,0 0 1,0 0 0,0 0 0,0 0-1,-1 0 1,1 0 0,0 0 0,0 0 0,0 0-1,0 0 1,0 0 0,0 0 0,-1 0 0,1 0-1,0 0 1,0 0 0,0 0 0,0 0-1,0 0 1,0 0 0,0 0 0,-1 0 0,1 1-1,0-1 1,0 0 0,0 0 0,0 0 0,0 0-1,0 0 1,0 0 0,0 0 0,0 0-1,0 1 1,0-1 0,0 0 0,0 0 0,0 0-1,0 0 1,-1 0 0,1 0 0,0 1-1,0-1 1,0 0 0,0 0 0,1 0 0,-1 0-1,0 0 1,0 1 0,4 6 42,1-3-51,2-1 1,-1 0 0,0 0-1,1 0 1,-1-1-1,1 0 1,0 0-1,0-1 1,0 0-1,-1 0 1,1-1 0,0 0-1,0 0 1,12-1-1,295-51 29,-251 38-15,26-4 265,-82 16-56,-8 3-154,-15 5-114,-34 22-40,2 2 0,-67 56 1,99-73 46,1 0 0,0 1 1,1 1-1,1 1 0,-23 32 1,34-44 61,0-1 0,1 1 0,-1 0 0,1 0 0,-1 0 0,1 1 0,0-1 0,0 5 1,1-8-9,0 0 0,0 0 0,0 1 0,0-1 0,0 0 1,1 0-1,-1 0 0,0 1 0,1-1 0,-1 0 1,1 0-1,-1 0 0,1 0 0,-1 0 0,1 0 0,0 0 1,-1 0-1,1 0 0,0 0 0,0 0 0,0 0 0,0 0 1,0-1-1,0 1 0,0 0 0,0-1 0,0 1 0,0-1 1,0 1-1,1-1 0,-1 1 0,0-1 0,2 0 1,2 1 17,0 0 1,0-1 0,0 0-1,0 0 1,0 0 0,0-1 0,0 1-1,0-1 1,0 0 0,8-4-1,1 0 44,0-1-1,18-12 1,-11 5-3,-2-2 0,0 0 0,0-1 0,-1-1 0,-1 0 0,-1-2 0,17-24 0,4-12-44,43-85 1,-74 130-14,-1-1-1,1 0 1,-2 0 0,0 0 0,0-1-1,-1 0 1,0 1 0,2-25 0,-5 36-20,0-1 0,0 0 0,0 0 0,0 0 0,0 1 0,0-1 0,-1 0 0,1 0 0,0 1 0,0-1 0,-1 0 0,1 0 0,0 1 0,-1-1 1,1 0-1,-1 1 0,1-1 0,-1 1 0,1-1 0,-1 1 0,1-1 0,-1 0 0,0 1 0,1 0 0,-1-1 0,0 1 0,1-1 0,-1 1 0,0 0 0,0 0 1,1-1-1,-1 1 0,0 0 0,0 0 0,1 0 0,-1 0 0,0 0 0,0 0 0,0 0 0,1 0 0,-1 0 0,-1 1 0,-2-1-22,0 1-1,0 0 0,0 0 0,0 0 0,0 1 1,-6 3-1,3-1 18,1 1-1,-1 0 1,1 1 0,0-1-1,1 1 1,-1 0 0,1 0 0,1 1-1,-1 0 1,1 0 0,0 0-1,0 0 1,1 0 0,0 1 0,-3 13-1,2-3 33,0 0 1,2-1-1,0 1 0,1 0 0,0 0 0,3 18 0,-1-23-3,1-1 0,0 0 1,1 1-1,1-1 0,6 15 1,-8-20 23,1-1 1,0 0-1,1-1 1,-1 1-1,1 0 1,1-1 0,-1 0-1,1 0 1,-1 0-1,1-1 1,10 7 0,-12-9-2,0-1 1,0 1-1,0-1 1,1 0-1,-1 0 1,0 0 0,1-1-1,-1 1 1,0-1-1,1 0 1,-1 1 0,1-2-1,-1 1 1,1 0-1,-1-1 1,0 1-1,1-1 1,-1 0 0,0 0-1,0-1 1,1 1-1,-1-1 1,4-2 0,8-5 26,-1-1 1,0-1 0,18-17 0,-18 15-121,27-24-33,123-100 60,-131 111 108,-49 44-78,2 0 0,1 1 0,0 0 0,1 1 0,1 0 0,1 1 0,-9 26 0,14-34 35,1 0 1,0-1-1,1 1 0,0 1 0,1-1 1,0 20-1,1-31-13,1 1 0,0-1-1,1 0 1,-1 0 0,0 0 0,1 1 0,-1-1 0,1 0 0,-1 0-1,1 0 1,0 0 0,0 0 0,0 0 0,0 0 0,0-1 0,1 1-1,-1 0 1,0 0 0,1-1 0,0 1 0,2 1 0,-1-1 23,1 0 0,-1-1 0,1 1 0,-1-1 0,1 0 0,0 0 0,0 0 0,-1-1 0,1 1 0,0-1 0,5 0 0,10-1-36,0-1 0,0 0 0,0-1 0,26-9 0,71-29 26,-108 38-50,37-16 46,-1-2 0,51-34-1,-91 52 115,1 1-156,-5 12-116,-5 10 212,-1 1 0,-16 34 0,7-17 135,14-36-207,0 1 0,0-1 0,1 1 0,-1-1 0,1 1 0,-1-1 0,1 1 0,0-1 0,0 1 0,0-1 0,1 1 0,-1 0 0,0-1 0,1 1 0,0-1-1,-1 1 1,1-1 0,0 0 0,0 1 0,1-1 0,-1 0 0,0 0 0,3 4 0,-2-4 22,1 0-1,-1 0 1,0 0 0,1 0-1,-1-1 1,1 1-1,0-1 1,-1 1-1,1-1 1,0 0-1,0 0 1,0 0 0,0-1-1,0 1 1,0-1-1,0 1 1,0-1-1,0 0 1,4-1-1,1 1 63,47-6-1796,-46 5-122,0-1 0,0 0-1,15-6 1,-13-1-3940,-3-9 2085,-7 16 3184,7-32-5120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10.008"/>
    </inkml:context>
    <inkml:brush xml:id="br0">
      <inkml:brushProperty name="width" value="0.05" units="cm"/>
      <inkml:brushProperty name="height" value="0.05" units="cm"/>
      <inkml:brushProperty name="color" value="#FF0066"/>
    </inkml:brush>
  </inkml:definitions>
  <inkml:trace contextRef="#ctx0" brushRef="#br0">19 9 10144,'-19'-5'4576,"24"2"-3968,-1 3-416,6 3-224,-2-3-832,5 8 480,-3 4-4000,-7 5 2432,-16 11-2624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10.368"/>
    </inkml:context>
    <inkml:brush xml:id="br0">
      <inkml:brushProperty name="width" value="0.05" units="cm"/>
      <inkml:brushProperty name="height" value="0.05" units="cm"/>
      <inkml:brushProperty name="color" value="#FF0066"/>
    </inkml:brush>
  </inkml:definitions>
  <inkml:trace contextRef="#ctx0" brushRef="#br0">32 56 10464,'-22'-43'4736,"17"34"-4096,0 6-704,10 6-96,0-3-736,8 0 512,9 4-3680,6 9 2240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14.006"/>
    </inkml:context>
    <inkml:brush xml:id="br0">
      <inkml:brushProperty name="width" value="0.05" units="cm"/>
      <inkml:brushProperty name="height" value="0.05" units="cm"/>
      <inkml:brushProperty name="color" value="#FF0066"/>
    </inkml:brush>
  </inkml:definitions>
  <inkml:trace contextRef="#ctx0" brushRef="#br0">134 682 5888,'7'-27'1898,"-7"26"-1828,0 1-1,0-1 0,1 0 0,-1 0 1,0 0-1,0 0 0,1 1 1,-1-1-1,0 0 0,1 0 0,-1 1 1,1-1-1,-1 0 0,1 1 0,0-2 1,1-1 267,-1 9 4751,-4 31-2976,-6 25-1112,-3 0 1,-3-1-1,-2-1 1,-34 78-1,43-118-816,3-7-14,-1-1-1,-10 18 1,9-21 444,7-12-77,9-21 239,-2 4-516,7-25-255,8-53 1,-16 61 14,1 0 1,2 1 0,2 0 0,17-38 0,-22 59-41,2 1 1,-1 0-1,2 0 1,0 1-1,0 0 1,2 0-1,-1 1 1,2 0-1,-1 1 1,1 1-1,1 0 1,14-9-1,-15 12-56,0 0-1,0 1 1,1 1 0,22-8-1,-31 12 69,-1 0-1,0 1 1,0-1-1,0 1 1,1-1-1,-1 1 1,0 0-1,0 0 1,1 0-1,-1 1 1,0-1-1,0 1 1,0 0-1,0 0 1,1 0-1,-1 0 1,0 1 0,-1-1-1,1 1 1,0-1-1,0 1 1,-1 0-1,1 0 1,-1 0-1,4 5 1,-2-1 32,0 0 1,-1 0 0,0 1 0,0-1 0,0 1 0,-1 0-1,0 0 1,0 0 0,-1 0 0,1 11 0,-1-1 72,0 1 0,-2-1 0,-2 22 0,1-25-30,-2 0 0,1-1 0,-1 0 0,-1 1 0,-1-1 0,0-1 1,0 1-1,-1-1 0,-1 0 0,0-1 0,0 0 0,-1 0 0,-1-1 0,0 0 0,0 0 0,-1-2 0,0 1 0,-24 13 1,24-15 26,-1-1 0,1-1 0,-1 0 0,0-1 1,-25 6-1,9-9 3,15-5-64,13 4-34,-1 0 0,1-1 0,0 1 0,0 0 0,-1 0 0,1-1 0,0 1 0,0 0 0,-1 0 0,1-1 0,0 1 0,0 0 0,0-1 0,-1 1 0,1 0 0,0-1 0,0 1 0,0 0 0,0-1 0,0 1-1,0-1 1,0 1 0,0 0 0,0-1 0,0 1 0,0 0 0,0-1 0,1 0-24,-1 0-1,1 0 1,-1 0 0,1 0-1,0 0 1,0 0-1,-1 0 1,1 1-1,0-1 1,0 0 0,0 1-1,0-1 1,0 0-1,0 1 1,0-1-1,0 1 1,0 0 0,2-1-1,25-6-168,-23 5 135,157-28-129,-58 13 152,-3-5 118,-1-5 0,107-42 0,-202 67-69,19-9 122,-23 11-139,0 0-1,-1-1 1,1 1-1,0-1 1,0 1-1,0-1 1,-1 1-1,1-1 0,0 1 1,-1-1-1,1 0 1,-1 0-1,1 1 1,-1-1-1,1 0 1,-1 0-1,1 1 1,-1-1-1,0 0 0,1-2 1,-1 3 3,0 0 0,0 0 0,0-1 1,0 1-1,0 0 0,0 0 0,0 0 0,0-1 0,-1 1 1,1 0-1,0 0 0,0 0 0,0-1 0,0 1 0,0 0 1,-1 0-1,1 0 0,0 0 0,0-1 0,0 1 1,0 0-1,-1 0 0,1 0 0,0 0 0,0 0 0,0 0 1,-1 0-1,1 0 0,0-1 0,0 1 0,-1 0 0,1 0 1,0 0-1,0 0 0,-1 0 0,1 0 0,0 0 0,0 0 1,0 1-1,-1-1 0,1 0 0,0 0 0,0 0 1,-1 0-1,1 0 0,0 0 0,0 0 0,0 0 0,-1 1 1,1-1-1,0 0 0,-15 8 66,15-8-66,-12 9 44,-20 19 0,17-14-6,-1 2-92,0 1 1,2 1 0,-24 36-1,36-52 38,1 1 26,-1-1 0,1 1 1,-1 0-1,1-1 0,0 1 0,0 0 0,0 0 0,1 0 0,-1 0 0,1 0 0,-1 0 0,1-1 1,0 1-1,0 0 0,0 0 0,1 0 0,-1 0 0,1 4 0,0-6 9,-1 0 0,1 0-1,0 1 1,-1-1 0,1 0-1,0 0 1,-1 0 0,1 0 0,0 0-1,0 0 1,0 0 0,0 0 0,0-1-1,0 1 1,0 0 0,0 0 0,2 0-1,-1 0 7,0-1 0,0 1 1,0-1-1,0 0 0,0 1 0,1-1 0,-1 0 0,0 0 0,0-1 0,0 1 0,0 0 0,0-1 0,0 1 0,2-2 1,5-1-6,0-1 0,0 0 0,0-1 0,-1 0 0,0-1 0,0 1 0,9-9 1,-5 3 37,-1 0 1,-1-1 0,17-23 0,-22 27-38,-1 0 1,0 0 0,0 0 0,-1 0 0,0-1 0,-1 1 0,1-1 0,0-14-1,-2 16-65,0 1 0,-1-1 0,0 0 0,-1 1-1,1-1 1,-1 1 0,0-1 0,-1 1-1,0 0 1,0-1 0,0 1 0,-5-8 0,7 13 30,-1-1 1,0 1 0,1 0-1,-1 0 1,0 0 0,0 0 0,0 0-1,0 0 1,0 0 0,0 1-1,0-1 1,0 0 0,0 1 0,0-1-1,-1 0 1,1 1 0,0-1-1,0 1 1,-1 0 0,1-1 0,0 1-1,-1 0 1,1 0 0,0 0-1,-1 0 1,1 0 0,0 0 0,0 0-1,-1 0 1,1 1 0,0-1-1,-2 1 1,2-1 13,0 1-1,0-1 1,1 1 0,-1 0-1,0-1 1,0 1 0,1 0-1,-1-1 1,0 1 0,1 0-1,-1 0 1,1 0 0,-1-1-1,1 1 1,-1 0 0,1 0-1,0 0 1,-1 0 0,1 0-1,0 0 1,0 0-1,-1 0 1,1 0 0,0 0-1,0 0 1,0 0 0,0 0-1,1 0 1,-1 0 0,0 0-1,0 0 1,0 0 0,1 0-1,-1 0 1,1-1 0,-1 1-1,1 0 1,-1 0 0,1 0-1,-1 0 1,2 1 0,0 0-7,-1 0 1,1-1 0,0 1-1,0 0 1,0 0 0,0-1 0,0 1-1,0-1 1,0 0 0,1 0 0,-1 1-1,0-1 1,1-1 0,-1 1-1,5 1 1,2-1 11,-1 0 0,1 0-1,14-1 1,9-4 56,-1 0-1,0-2 1,-1-2-1,1 0 1,50-23 0,-32 7 9,0-2 1,61-45 0,-83 53-29,141-95 423,-135 91-487,51-45 0,-72 56 32,0-1 0,-2 0 0,1 0 0,-1-1 0,-1 0-1,14-28 1,-21 38-33,-1 0 0,0 0 0,1 0 0,-1 0 0,0 0 0,0-1 0,-1 1 0,1 0 0,-1 0 0,0-1 0,0-6 0,0 10 14,0-1 0,0 1-1,0-1 1,0 0 0,0 1-1,0-1 1,0 1 0,-1-1 0,1 0-1,0 1 1,0-1 0,-1 1-1,1-1 1,0 1 0,-1-1-1,1 1 1,0-1 0,-1 1 0,1-1-1,-1 1 1,1 0 0,-1-1-1,1 1 1,-1 0 0,0-1-1,-1 1-2,1-1 0,0 1 0,0 0 0,0 0 0,-1 0 0,1 0 0,0 0 0,0 0 0,-1 1 0,1-1-1,0 0 1,-2 1 0,-4 2-50,0 1 0,1-1 0,-10 7 0,15-9 44,-24 16-71,1 0 1,2 2-1,-1 1 1,-22 27-1,31-31 97,1 2 0,0-1 0,1 1-1,1 1 1,1 0 0,-13 35 0,10-12 14,2 2 1,1-1-1,2 1 0,3 1 1,-1 56-1,6-87 24,1 1 1,0-1-1,6 25 0,-7-35-19,1-1 0,0 1 0,1 0-1,-1-1 1,1 1 0,0-1 0,-1 1 0,1-1 0,1 0-1,-1 1 1,1-1 0,-1 0 0,1-1 0,0 1 0,0 0-1,0-1 1,0 0 0,6 4 0,-1-4 8,0 1 1,0-2-1,0 1 1,0-1-1,1 0 1,-1 0-1,0-1 1,1 0-1,-1-1 1,15-3 0,-12 3-15,12-2 36,0-1 1,-1 0-1,1-2 1,-1-1-1,-1-1 1,42-20-1,-48 19-45,0-1-1,0 0 1,0-1 0,-2-1-1,1 0 1,-1-1-1,-1 0 1,0-1 0,14-23-1,-14 18 20,-1 0-1,12-30 1,-20 40-53,0 0 1,0-1 0,-1 1-1,0 0 1,0-1-1,-1 1 1,0-20 0,-1 27 2,0 0 0,-1 0 1,1 0-1,0 0 1,-1 0-1,1 1 1,-1-1-1,0 0 1,1 0-1,-1 1 0,0-1 1,0 0-1,0 1 1,0-1-1,0 1 1,-1-1-1,-1-1 1,2 2 9,0 0 0,-1 0 0,1 0 0,-1 0 1,0 0-1,1 1 0,-1-1 0,1 0 0,-1 1 1,0-1-1,0 1 0,1-1 0,-1 1 0,0 0 1,0 0-1,1 0 0,-1 0 0,0 0 0,0 0 1,0 0-1,1 1 0,-3 0 0,-3 1-28,1 0 0,0 0 0,0 0 0,-9 6 0,9-4 26,0 0 0,1 0 0,-1 1 0,1 0 1,0 0-1,1 0 0,-1 0 0,1 1 0,0 0 1,0 0-1,1 0 0,0 0 0,0 1 1,0-1-1,1 1 0,-4 12 0,4-5-20,-1 0 0,2 0-1,0 0 1,0 0 0,1 0-1,1 0 1,4 19 0,-4-25 75,1 0 0,1 0-1,0-1 1,0 1 0,0-1 0,1 0 0,0 0 0,0 0-1,11 12 1,-12-15-11,1-1 1,-1 1-1,1-1 0,0 0 0,-1 0 0,1 0 1,1 0-1,-1-1 0,0 1 0,1-1 0,-1 0 1,1-1-1,-1 1 0,1-1 0,0 0 0,0 0 1,6 0-1,-2-1 5,-1-1 0,0 0 0,1-1 0,-1 1-1,0-2 1,0 1 0,-1-1 0,1 0 0,0-1 0,11-8 0,6-4 26,37-35-1,-19 15 15,-32 28-82,49-39 2,106-64 0,-122 90-103,-36 20 125,-6 7-6,-9 11-6,5-13-9,-13 29 36,-2-1 1,-2-1 0,-1 0-1,-1-1 1,-25 27 0,15-15 349,106-106-487,-11 9 197,100-68 0,-161 121-97,-1 1 0,1-1 0,-1 1-1,1-1 1,0 1 0,0 0 0,0 0 0,5-1-1,-7 2-8,0 0 0,0 0 0,0 1-1,0-1 1,0 0 0,0 0 0,0 1-1,0-1 1,-1 1 0,1-1 0,0 1-1,0-1 1,0 1 0,0-1 0,-1 1-1,1 0 1,0-1 0,-1 1 0,1 0-1,0 0 1,-1 0 0,1-1 0,-1 1-1,1 0 1,-1 0 0,0 0 0,1 0-1,-1 1 1,3 9 19,0-1-1,-1 0 0,-1 1 1,0-1-1,0 0 0,-1 1 1,-1 17-1,1 26-36,0-53 28,1 15 20,7 31-1,-8-43-1,1-1 0,0 1 0,0-1 0,1 0 0,-1 1 0,1-1 0,0 0 0,0 0 0,0 0 0,0 0 0,0 0 0,0-1 0,1 1 0,5 4-1,-7-6 0,1-1-1,0 1 1,-1 0-1,1-1 1,0 0-1,-1 1 0,1-1 1,0 0-1,0 0 1,-1 0-1,1 0 0,0 0 1,0 0-1,-1 0 1,1-1-1,0 1 0,-1-1 1,1 1-1,0-1 1,-1 1-1,1-1 0,-1 0 1,1 0-1,-1 0 1,1 0-1,-1 0 1,0 0-1,3-3 0,3-2 25,-1-1-1,1-1 0,10-15 0,27-42-1,83-94 1,-33 65 68,1 0-35,-72 69-65,-2-1 1,18-29 0,-15 16-49,-1-2 1,-3 0-1,-1-1 0,-2-1 0,15-64 0,-27 87 0,-5 17-110,-1 2 45,-5 9-12,-6 14-21,-14 27 83,-1-1 0,-58 73-1,14-22 76,59-80 11,1 2 0,0-1 0,1 1 0,2 1 0,0 0 0,1 0 0,1 0 1,1 1-1,2 0 0,-2 24 0,4-41-24,1 1-1,1-1 1,-1 1 0,1-1 0,0 1 0,0-1 0,1 1 0,-1-1-1,6 11 1,-6-15 7,0 0 1,0 0-1,1 0 0,-1 0 0,1 0 0,-1-1 1,1 1-1,-1 0 0,1-1 0,0 1 0,0-1 1,0 0-1,0 1 0,0-1 0,0 0 0,0 0 1,0 0-1,1-1 0,-1 1 0,0-1 0,1 1 1,-1-1-1,0 0 0,1 1 0,-1-1 0,0 0 1,1-1-1,-1 1 0,0 0 0,4-1 0,4-2 23,1 0-1,-1-1 0,0 0 0,0 0 0,0-1 0,0-1 0,-1 1 0,11-10 1,9-9 73,28-29 1,-6 5-15,-39 38-38,-7 6-114,0 0 0,0-1 0,7-8 0,-19 42-545,2-14 614,1 0 0,0 0-1,2 0 1,-1 0 0,2 1-1,0 0 1,1-1 0,0 1-1,2-1 1,-1 1 0,7 24-1,-7-38-2,0 0-1,-1 0 0,1 0 0,0 0 0,0 0 0,0 0 0,0 0 0,0 0 0,1-1 0,-1 1 0,0 0 0,1-1 0,-1 1 0,1-1 0,0 1 0,-1-1 0,1 0 0,0 0 0,0 1 0,0-1 0,0-1 1,0 1-1,0 0 0,0 0 0,0-1 0,0 1 0,1-1 0,-1 0 0,0 0 0,0 0 0,0 0 0,5 0 0,4-2 15,0-1 1,0 0-1,0 0 1,0-1-1,11-6 0,-7 4-37,114-49 141,130-77-1,-256 130-121,1 0 9,0 0 1,1 0-1,-1-1 1,-1 0-1,1 0 1,0 0-1,-1 0 1,1-1-1,3-4 1,-7 8-12,0-1 1,0 1 0,0 0-1,1 0 1,-1-1-1,0 1 1,0 0-1,0 0 1,0-1 0,0 1-1,0 0 1,0 0-1,0-1 1,0 1 0,0 0-1,0 0 1,0-1-1,0 1 1,0 0 0,0 0-1,0-1 1,0 1-1,0 0 1,0-1-1,0 1 1,0 0 0,0 0-1,0 0 1,0-1-1,-1 1 1,1 0 0,0-1-1,-10-1-1,-12 6-87,-16 8 30,0 2 1,1 1-1,1 3 0,1 0 1,0 2-1,-62 49 0,79-54 52,0 0 0,1 2-1,0 0 1,1 0-1,-16 25 1,31-40 23,0-1 1,0 1-1,0 0 0,0 0 1,0-1-1,0 1 1,0 0-1,1 0 0,-1 0 1,0 3-1,2-5-9,1 0 1,-1 0-1,0 0 0,0 0 0,0 0 0,0-1 1,0 1-1,0-1 0,0 1 0,0-1 1,1 0-1,20-11 97,-2-2 0,20-17-1,4-2-101,-6 6-114,-16 9 44,2 2 1,1 0-1,36-17 0,-60 32 63,0 1 0,0-1 0,0 1-1,1-1 1,-1 1 0,0-1 0,0 1 0,0 0-1,0 0 1,0 0 0,0 0 0,1-1 0,-1 1-1,0 1 1,0-1 0,0 0 0,0 0 0,0 0-1,0 1 1,1-1 0,-1 0 0,0 1 0,0-1-1,0 1 1,0-1 0,0 1 0,0 0 0,0-1-1,-1 1 1,1 0 0,0 0 0,0 0 0,0-1-1,-1 1 1,1 0 0,0 0 0,-1 0 0,1 0 0,-1 0-1,1 0 1,-1 0 0,0 1 0,1 0 0,1 6 17,-1 1 0,0-1 1,0 0-1,-1 16 0,0-15-16,0 7 11,-1 14-3,2-1 0,6 33 1,-6-54-5,0 0 1,1-1 0,1 1-1,-1 0 1,1-1 0,0 0 0,1 1-1,0-1 1,0-1 0,0 1-1,1 0 1,10 10 0,-12-15 14,-1-1 0,1 1 1,0 0-1,0-1 0,0 0 1,0 0-1,0 0 0,1 0 0,-1 0 1,0 0-1,0-1 0,1 1 1,-1-1-1,0 0 0,4-1 1,0 1 31,0-1 1,0 0 0,0 0 0,0 0-1,13-6 1,-11 3-28,-1 0 1,0-1-1,0 0 1,0-1-1,-1 0 0,0 0 1,0 0-1,10-13 0,3-7-6,20-34-1,-6 8 45,14-9-77,3 1 0,81-73 0,-119 122 16,-1 0 0,0-2 0,-1 0 0,0 0 0,-1-1 0,15-27 0,-24 40-5,0-1 0,0 1-1,0-1 1,-1 1 0,1-1-1,0 0 1,-1 1 0,0-1 0,1 0-1,-1 0 1,0 1 0,0-1-1,0 0 1,0 0 0,0 1 0,0-1-1,-1 0 1,1 0 0,-1 1-1,1-1 1,-1 0 0,1 1 0,-1-1-1,0 1 1,-1-3 0,0 3-5,0-1 1,0 1 0,0 0-1,0-1 1,0 1 0,0 0-1,0 0 1,0 0 0,0 0-1,-1 1 1,1-1 0,0 1-1,-1-1 1,1 1 0,0 0-1,-1 0 1,1 0 0,-4 0-1,-5 1 4,1 0-1,-1 1 0,0 0 0,1 1 0,0 0 0,-1 1 0,1 0 0,1 1 1,-1-1-1,1 2 0,-1 0 0,2 0 0,-1 0 0,1 1 0,-12 12 0,10-8 10,1 0-1,0 1 0,0 0 0,1 1 1,1 0-1,0 0 0,0 0 0,2 1 1,0 0-1,-6 27 0,5-9-75,1 1-1,2 0 0,1 0 1,4 47-1,5-47-2337,-6-26 292,1 0 1,-1 0-1,1 11 1,-3-12-1705,-7-20-6940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14.376"/>
    </inkml:context>
    <inkml:brush xml:id="br0">
      <inkml:brushProperty name="width" value="0.05" units="cm"/>
      <inkml:brushProperty name="height" value="0.05" units="cm"/>
      <inkml:brushProperty name="color" value="#FF0066"/>
    </inkml:brush>
  </inkml:definitions>
  <inkml:trace contextRef="#ctx0" brushRef="#br0">715 17 10208,'-17'-8'3776,"17"11"-2912,3-3 640,7 0-1217,4 5-510,4-2 63,0 1-1504,-5 1 928,-4 3-3488</inkml:trace>
  <inkml:trace contextRef="#ctx0" brushRef="#br0" timeOffset="1">0 64 11136,'19'-12'4128,"7"4"-3200,47 1-289,-11-1 1633,32 3-1376,6 1-288,-2 1-384,10-5-288,0 3 32,-8 1-2080,-21 4 1152,-19 4-4703,-38 9 3167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14.798"/>
    </inkml:context>
    <inkml:brush xml:id="br0">
      <inkml:brushProperty name="width" value="0.05" units="cm"/>
      <inkml:brushProperty name="height" value="0.05" units="cm"/>
      <inkml:brushProperty name="color" value="#FF0066"/>
    </inkml:brush>
  </inkml:definitions>
  <inkml:trace contextRef="#ctx0" brushRef="#br0">27 80 11392,'-26'-31'4224,"66"26"-3297,28 2-255,-33-2 544,20-2-800,34-6 64,46 6-320,4 2-224,-4 2 0,10 3-4767,12 11 2655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11.502"/>
    </inkml:context>
    <inkml:brush xml:id="br0">
      <inkml:brushProperty name="width" value="0.05" units="cm"/>
      <inkml:brushProperty name="height" value="0.05" units="cm"/>
    </inkml:brush>
  </inkml:definitions>
  <inkml:trace contextRef="#ctx0" brushRef="#br0">181 585 4064,'-1'-1'203,"0"1"-1,1-1 1,-1 0 0,0 1-1,1-1 1,-1 0 0,0 0-1,1 0 1,-1 1 0,1-1-1,-1 0 1,1 0 0,0 0 0,-1-1-1,0-10 6320,1 12-6429,0-1 0,0 1 0,0-1 0,0 1 0,0-1 0,0 1 0,0 0 0,0-1 0,0 1 0,0-1 0,0 1 0,-1-1 0,1 1 0,0 0 0,0-1 0,0 1 0,-1-1 0,1 1 0,0 0 0,-1-1 0,1 1-1,0 0 1,-1-1 0,1 1 0,0 0 0,-1 0 0,1-1 0,0 1 0,-1 0 0,1 0 0,-1 0 0,1 0 0,-1-1 0,1 1 0,0 0 0,-1 0 0,1 0 0,-1 0 0,1 0 0,-1 0 0,1 0 0,-1 0 0,1 0 0,0 0 0,-1 0 0,1 1 0,-1-1 0,1 0 0,-1 0-1,0 1 1,-25 12 1066,22-11-942,-9 5-102,1 1 0,1 0-1,-1 0 1,1 1-1,1 1 1,0 0 0,-10 12-1,17-19-113,0 1 0,0 0 0,1 0 0,0 0 0,0 0 1,0 0-1,0 1 0,1-1 0,-1 0 0,1 1 0,0-1 0,1 1 0,-1-1 0,1 1 0,0 0 0,0-1 0,0 1 0,1-1 0,-1 1 0,1 0 0,0-1 0,0 0 0,1 1 0,0-1 0,3 8 0,-3-9 33,0 0 0,-1 0-1,1-1 1,0 1-1,0 0 1,1-1-1,-1 0 1,1 1 0,-1-1-1,1 0 1,0 0-1,-1-1 1,1 1-1,0 0 1,0-1 0,0 0-1,1 0 1,-1 0-1,0 0 1,0 0-1,1 0 1,-1-1 0,0 0-1,0 0 1,7 0-1,-6-1 13,0 1 0,0-1 0,0 0 0,0-1 0,-1 1 0,1-1 0,0 1 0,-1-1-1,1 0 1,-1 0 0,0-1 0,0 1 0,0-1 0,0 1 0,0-1 0,0 0 0,-1 0-1,0 0 1,1-1 0,-1 1 0,3-7 0,-1 0 21,-1 1 1,0-1-1,-1 1 1,0-1-1,0 0 1,-1 0-1,-1 0 1,1 0-1,-3-16 1,0 11-58,0 1 0,-1-1 0,-1 1 1,0 0-1,-11-25 0,6 25-205,8 13 143,0 0 1,0-1-1,0 1 1,0 0 0,0-1-1,1 1 1,-1-1-1,0 1 1,1-1-1,-1 1 1,1-1-1,-1-1 1,18-7-511,-6 4 532,-4 1 99,-3 3-32,-1 0-1,1 0 1,-1-1-1,0 1 1,0-1 0,5-5-1,10-17 126,-2-1-1,0 0 0,18-46 1,-1 2-45,-17 40-58,1 1-1,2 1 1,0 0 0,2 2-1,1 0 1,30-27 0,-50 52-51,0-1 1,0 0 0,0 1-1,0 0 1,0-1 0,0 1-1,1 0 1,2-1 0,-5 2-7,1 0 0,0-1 0,0 1 1,-1 0-1,1 0 0,0 0 1,-1 0-1,1 0 0,0 0 1,0 0-1,-1 1 0,1-1 0,0 0 1,-1 0-1,1 0 0,0 1 1,-1-1-1,1 0 0,0 1 1,-1-1-1,1 1 0,-1-1 0,1 1 1,0-1-1,-1 1 0,1-1 1,-1 1-1,0-1 0,1 1 1,-1 0-1,1-1 0,-1 1 0,0 0 1,0-1-1,1 1 0,-1 0 1,0 0-1,4 12 5,-1 0 0,-1 0 1,0 0-1,0 20 0,-4 57 53,-4-19 140,-4 0-1,-20 74 1,29-140-191,-76 299 633,63-255-537,-99 294 1025,112-338-1119,-8 15 145,-14 28 0,21-44-94,-1 0-1,0 1 1,0-1-1,0 0 1,0-1-1,0 1 1,-1-1-1,0 1 1,0-1-1,0 0 1,-8 4 0,11-7-50,0 1 0,0-1 1,0 0-1,0 1 1,-1-1-1,1 0 1,0 0-1,0 0 1,0 0-1,0 0 0,-1 0 1,1-1-1,0 1 1,0 0-1,0-1 1,0 1-1,0 0 1,-1-1-1,1 1 0,0-1 1,0 0-1,0 1 1,1-1-1,-1 0 1,0 0-1,0 1 1,0-1-1,0 0 0,1 0 1,-1 0-1,0 0 1,0-2-1,-1 0-23,1 1-1,-1-1 1,1 0-1,0 0 1,0 0-1,0 0 1,0 0-1,1 0 1,-1 0-1,1 0 1,0 0-1,0-5 1,1 0-8,1 0 1,0 1-1,1-1 1,0 1-1,0 0 1,0-1-1,8-9 1,-4 5-20,2 0 0,-1 1 1,16-15-1,-15 18 39,1 0-1,-1 2 0,1-1 0,1 1 1,-1 0-1,1 1 0,0 1 1,0 0-1,21-5 0,9 0-51,57-4-1,-92 12 46,32-3-1151,62 2 0,-82 4-1121,31 5 0,-35-3-609,0 0 0,23 10 0,-5 0-1043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14.486"/>
    </inkml:context>
    <inkml:brush xml:id="br0">
      <inkml:brushProperty name="width" value="0.05" units="cm"/>
      <inkml:brushProperty name="height" value="0.05" units="cm"/>
    </inkml:brush>
  </inkml:definitions>
  <inkml:trace contextRef="#ctx0" brushRef="#br0">3 762 3136,'-3'2'5420,"3"-2"-5341,9 6 2998,16 5-432,-22-11-2372,1 1 0,-1-1 0,1 1 0,-1-1 0,0 0 0,1 0 0,-1-1 0,1 1 0,-1-1 0,0 1 0,1-1 0,5-3 0,-1 0 150,0 0 1,0-1-1,10-7 0,-11 7-145,-1 0-110,-1 0 1,1 0 0,-1-1-1,-1 1 1,1-1-1,4-7 1,22-41 718,-29 50-794,8-16 156,11-38 1,-8 22-179,-9 22-102,-4 12 29,0 0 0,1 0 0,-1 0 0,0 0 0,1 1 0,0-1 0,-1 0 0,1 0 0,0 0 0,0 1 0,0-1 0,0 0 0,0 1 0,1-1 0,-1 1 0,0 0 0,1-1 0,1 0 0,-3 2 4,1-1 0,-1 1 1,0 0-1,1 0 0,-1 0 0,1 0 0,-1 0 1,1 0-1,-1 0 0,0 0 0,1 0 1,-1 1-1,1-1 0,-1 0 0,0 0 0,1 0 1,-1 0-1,1 1 0,-1-1 0,0 0 0,1 0 1,-1 1-1,0-1 0,0 0 0,1 0 1,-1 1-1,0-1 0,1 0 0,-1 1 0,0-1 1,0 1-1,7 14-32,-6-11 16,7 17 113,-2 0 0,-1 0 1,0 0-1,-2 1 1,0 0-1,-1-1 0,-2 1 1,0 0-1,-1 0 1,-5 26-1,5-43-35,0-1 1,0 0-1,0 1 1,-1-1-1,1 0 1,-1 0-1,0 0 0,0 0 1,-1 0-1,1 0 1,-1-1-1,-4 5 1,6-7-39,0 0 0,0 0 0,0-1 0,0 1 0,0 0 0,0-1 0,0 1 0,0 0 0,0-1 0,-1 0 0,1 1 0,0-1 0,0 0 0,0 0 0,-1 1 0,1-1 0,0 0 0,-3 0 0,2-1-5,1 0 0,-1 1 0,0-1 0,0 0 1,0 0-1,1 0 0,-1 0 0,0 0 0,1 0 0,-1-1 0,1 1 0,-1 0 0,1-1 0,0 1 0,-2-4 0,-8-11-102,1-1 0,1-1-1,-10-23 1,19 41 73,0-1-1,0 1 1,0 0 0,0-1-1,0 1 1,0 0 0,-1-1-1,1 1 1,0 0 0,0-1-1,0 1 1,0 0 0,0-1-1,0 1 1,0 0 0,0-1-1,1 1 1,-1 0 0,0-1-1,0 1 1,0 0 0,0-1-1,0 1 1,0 0 0,1-1-1,-1 1 1,0 0 0,0-1-1,1 1 1,11-4-280,15 4-105,-27 0 391,64 4 95,-1-3 0,1-3 1,90-13-1,-153 15-93,25-4 20,47-13 1,-65 14 6,1 0 0,-1-1 0,0 1-1,0-2 1,-1 1 0,1-1 0,-1 0 0,0-1-1,11-10 1,-3-1 13,-2-1-1,0-1 0,0 0 0,-2 0 1,-1-2-1,0 1 0,-1-1 1,7-26-1,4-28-26,10-81 1,-18 87 16,-9 56 1,4-37 24,-6 46-78,-1-1 0,0 1 0,0-1-1,-1 1 1,0-1 0,1 1 0,-2-1-1,-1-6 1,3 11 15,0-1-1,-1 1 1,1 0-1,0-1 1,0 1-1,0 0 1,0 0-1,0 0 1,-1-1-1,1 1 1,0 0-1,0 0 1,0 0-1,-1-1 1,1 1-1,0 0 1,0 0-1,-1 0 1,1 0-1,0 0 1,0-1-1,-1 1 1,1 0-1,0 0 1,-1 0-1,1 0 1,0 0-1,0 0 1,-1 0-1,1 0 1,0 0-1,-1 0 1,1 0-1,0 0 1,0 0-1,-1 0 1,1 1-1,0-1 1,0 0-1,-1 0 1,1 0 0,0 0-1,0 0 1,-1 1-1,1-1 1,0 0-1,0 0 1,0 0-1,-1 1 1,1-1-1,0 0 1,0 0-1,0 1 1,0-1-1,-1 0 1,1 0-1,0 1 1,-11 17-6,2 3-1,2 1 0,0 0 0,1 0 0,-5 45 1,7-41 24,3-23-6,-31 212 299,17 4-189,15-204-56,1 0 0,4 21 0,-5-32-23,1 0-1,0 0 0,0 0 0,0 0 1,1-1-1,-1 1 0,1 0 0,0-1 0,0 1 1,0-1-1,1 0 0,-1 0 0,1 0 1,3 4-1,-4-6-3,-1-1 0,1 1 1,-1 0-1,1-1 0,-1 1 0,1-1 1,0 1-1,-1-1 0,1 0 0,0 0 1,-1 0-1,1 0 0,0 0 0,-1 0 1,1 0-1,0 0 0,-1-1 0,1 1 1,0-1-1,-1 1 0,1-1 0,-1 0 0,1 1 1,-1-1-1,1 0 0,-1 0 0,3-2 1,2-2-41,0 0 1,0 0-1,-1-1 0,7-7 1,8-12 0,2 0 1,0 2-1,2 0 1,48-35 0,-68 55-2,0 1 0,1 0 1,-1 0-1,1 0 0,-1 1 1,1-1-1,-1 1 0,1 0 1,0 0-1,-1 1 1,1-1-1,0 1 0,0 0 1,0 0-1,8 2 0,3 2-46,0 0-1,0 1 1,18 9-1,5 2 145,65 25 465,-149-66 331,30 20-914,-2 0-1,1 1 1,0 0-1,-1 2 1,-26-2-1,34 4-15,0 0 0,-1 1 0,1 0-1,0 0 1,0 1 0,0 1 0,0-1 0,0 1-1,0 1 1,1 0 0,-12 6 0,16-7 38,1-1 1,-1 1-1,1 0 1,0 0 0,0 0-1,0 0 1,0 1-1,0-1 1,1 1 0,0 0-1,0-1 1,-4 9-1,6-10 11,-1-1-1,1 1 0,0-1 0,-1 1 0,1 0 0,0-1 1,0 1-1,0-1 0,0 1 0,1 0 0,-1-1 0,0 1 1,1-1-1,-1 1 0,1 0 0,-1-1 0,1 1 0,0-1 1,-1 0-1,1 1 0,0-1 0,0 0 0,0 1 0,0-1 1,0 0-1,0 0 0,1 0 0,-1 0 0,0 0 0,1 0 1,-1 0-1,0 0 0,1-1 0,-1 1 0,1 0 1,-1-1-1,4 1 0,-1 1 9,1-1 0,-1 0 0,1 0-1,0 0 1,-1-1 0,1 0 0,0 0 0,-1 0 0,1 0 0,0-1 0,0 1-1,5-3 1,5-2 44,-1 0-1,20-11 0,-19 9-148,24-8-1,-37 15 93,0 0 1,0 0-1,0 1 0,-1-1 1,1 1-1,0 0 0,0-1 0,0 1 1,-1 0-1,1 0 0,-1 0 1,1 0-1,-1 0 0,3 3 0,4 2 2,4 1 0,0-1 0,0 0 0,1 0 1,-1-1-1,17 4 0,-24-8 27,-1 0 0,1-1 1,-1 1-1,1-1 0,-1 0 0,1 0 0,-1 0 0,1-1 0,-1 0 1,1 0-1,-1 0 0,1 0 0,-1-1 0,0 1 0,0-1 1,0 0-1,0 0 0,0-1 0,4-2 0,2-4-13,-1 0-1,1-1 0,-1 0 1,-1 0-1,0-1 0,-1 0 1,0 0-1,0-1 0,-1 0 1,-1 0-1,0-1 0,5-18 1,25-116 37,-23 89-8,-2 12 22,20-95-43,-24 105-108,2-69 1,-8 104 52,0 0-1,0-1 1,0 1 0,0 0 0,0-1 0,0 1-1,-1 0 1,1-1 0,0 1 0,-1 0 0,1 0-1,-1-1 1,1 1 0,-1 0 0,-1-2 0,2 3 21,0 0 0,0 0 0,-1 0 0,1 0 0,0 0 0,0 0 0,0 0 0,0 0 0,-1 0 0,1 0 0,0 0 0,0 0 0,0 0 0,-1 0 0,1 0 0,0 0 0,0 0 0,0 0 0,-1 0 0,1 0 0,0 0 0,0 0 0,0 0 0,-1 0 0,1 0 0,0 1 0,0-1 0,0 0 0,0 0 0,0 0 0,-1 0 0,1 1 0,-8 11-130,3 6 41,0-1 0,1 1-1,0 0 1,-1 36 0,2-26 100,-4 39 46,4 0 0,2-1-1,3 1 1,12 75 0,-12-132-27,0-1 1,0 0-1,1 0 0,0 0 0,1 0 0,0-1 1,0 1-1,1-1 0,0 0 0,1 0 0,8 10 0,-10-14 7,0-1-1,0 1 1,0-1-1,0 0 1,0 0-1,1 0 1,-1-1-1,1 0 1,0 1-1,-1-2 1,1 1-1,0 0 0,0-1 1,1 0-1,-1 0 1,0-1-1,0 1 1,0-1-1,0 0 1,1-1-1,-1 1 1,7-3-1,-1 0 20,-1 0 0,0-1 0,0 0 0,0-1 0,-1 0-1,1-1 1,-1 0 0,-1-1 0,1 1 0,-1-2 0,14-14 0,-19 18-49,1 0 1,-1-1-1,0 1 0,0-1 1,-1 1-1,1-1 0,-1 0 1,0 0-1,0 0 1,-1 0-1,1 0 0,-1 0 1,0 0-1,-1-1 1,1 1-1,-1 0 0,0-1 1,0 1-1,-1 0 0,0-1 1,0 1-1,0 0 1,0 0-1,-1 0 0,0 0 1,0 0-1,-5-9 0,6 13-17,0-1-1,0 1 1,1 0-1,-1 0 1,0 0-1,0 0 1,0 0-1,0 1 1,-1-1-1,1 0 1,0 0-1,0 1 0,0-1 1,-1 0-1,1 1 1,0-1-1,-1 1 1,1 0-1,0-1 1,-1 1-1,0 0 1,-1 0-15,1 0 1,0 1 0,-1-1 0,1 1 0,0 0 0,-1-1 0,1 1 0,0 0 0,0 0-1,0 0 1,-3 2 0,-2 3-18,0-1-1,1 1 1,0 0-1,0 0 1,-9 13 0,12-15 55,0 0-1,1 1 1,0-1 0,0 0 0,0 1 0,0-1 0,0 1 0,1 0 0,0-1 0,0 1 0,0 0 0,1 0 0,0 0 0,0 7 0,1-9 10,-1 1 1,1 0-1,0-1 1,0 1-1,1-1 0,-1 1 1,1-1-1,-1 0 1,1 1-1,0-1 0,1 0 1,-1 0-1,0 0 1,1-1-1,0 1 0,-1-1 1,1 1-1,0-1 0,6 4 1,3-1 47,-1 1 1,1-1-1,0-1 1,0 0 0,1-1-1,-1 0 1,1-1-1,-1 0 1,1-1-1,0-1 1,0 0-1,0 0 1,-1-2 0,1 1-1,0-2 1,12-3-1,-12 1-39,-1 0 0,0-1-1,0-1 1,-1 0 0,1 0-1,-2-1 1,1-1 0,-1 0-1,0 0 1,-1-1 0,0 0 0,-1 0-1,0-1 1,0 0 0,-1-1-1,5-12 1,10-11-17,-8 14-24,-12 18-20,-2 2-3,-1 10 73,1 15 40,-1-1 1,-2 0 0,-7 34-1,8-50-15,0 0-1,0 0 1,-1 0-1,1 0 0,-2-1 1,1 1-1,-1-1 1,0 0-1,0 0 0,-1 0 1,1-1-1,-1 0 1,-1 1-1,-7 4 0,12-9-37,-1 0-1,1-1 1,-1 1-1,1-1 1,-1 1-1,1-1 1,-1 0-1,1 0 1,-1 0-1,1 0 1,-1 0-1,1 0 1,-1 0-1,0 0 1,1-1-1,-1 1 1,1-1-1,-1 1 1,1-1-1,-3-1 1,3 2-19,0 0 0,0-1 0,1 1 0,-1-1 0,0 0 0,0 1 0,0-1 1,0 0-1,1 1 0,-1-1 0,0 0 0,1 0 0,-1 0 0,1 0 0,-1 0 1,1 0-1,-1 1 0,1-1 0,-1 0 0,1 0 0,0 0 0,0-1 0,0 1 1,-1 0-1,1 0 0,0 0 0,0 0 0,0 0 0,0 0 0,1-2 0,-1 2-12,1 0 0,0 0 0,-1 1-1,1-1 1,-1 0 0,1 0-1,0 0 1,-1 1 0,1-1-1,0 0 1,0 1 0,0-1 0,0 1-1,-1-1 1,1 1 0,0-1-1,2 0 1,17-5-170,-15 5 151,13-2-349,1 0 1,-1 2 0,1 0-1,30 3 1,-3-1-4843,-33-1 2577,-7 0-1527,-1 0 1412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14.848"/>
    </inkml:context>
    <inkml:brush xml:id="br0">
      <inkml:brushProperty name="width" value="0.05" units="cm"/>
      <inkml:brushProperty name="height" value="0.05" units="cm"/>
    </inkml:brush>
  </inkml:definitions>
  <inkml:trace contextRef="#ctx0" brushRef="#br0">62 80 8800,'-53'-21'2842,"45"16"-969,9 1-1107,6 2 254,10-3-159,-1 2 1,1-1 0,0 2-1,22-1 1,-2 1-370,286-23 489,-161 22-1779,-1 9-3684,-135-4 914,-10 4 1158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44.618"/>
    </inkml:context>
    <inkml:brush xml:id="br0">
      <inkml:brushProperty name="width" value="0.05" units="cm"/>
      <inkml:brushProperty name="height" value="0.05" units="cm"/>
      <inkml:brushProperty name="color" value="#004F8B"/>
    </inkml:brush>
  </inkml:definitions>
  <inkml:trace contextRef="#ctx0" brushRef="#br0">1 234 4800,'0'1'133,"0"0"1,0-1-1,0 1 0,0 0 1,0 0-1,0 0 0,0 0 1,0 0-1,0 0 1,0 0-1,1 0 0,-1 0 1,0 0-1,1 0 0,-1 0 1,1-1-1,-1 1 1,1 0-1,-1 0 0,1-1 1,0 1-1,-1 0 0,1 0 1,0-1-1,0 1 1,-1-1-1,1 1 0,0-1 1,0 1-1,0-1 0,0 1 1,0-1-1,-1 0 1,1 0-1,0 1 0,0-1 1,0 0-1,0 0 0,0 0 1,0 0-1,0 0 0,0 0 1,0 0-1,0 0 1,0-1-1,0 1 0,0 0 1,1-1-1,2 0 96,1-1 0,-1 0 0,1 0 1,-1 0-1,0 0 0,0-1 0,0 1 0,0-1 0,3-4 0,0 1-41,-2 1 1,1-1-1,-1-1 0,0 1 0,0-1 0,-1 1 1,0-2-1,0 1 0,-1 0 0,1-1 0,-2 1 0,1-1 1,2-15-1,-4 12-62,0 0 1,0 0-1,-1 0 1,0 0-1,-1-1 1,-4-15-1,5 26-126,0 0 0,0-1 0,-1 1 0,1 0 0,-1-1 0,1 1 1,-1 0-1,1 0 0,-1 0 0,0 0 0,1-1 0,-1 1 0,0 0 0,0 0 0,0 0 0,0 0 0,0 1 0,0-1 0,0 0 0,0 0 0,0 1 0,-1-1 0,1 0 0,0 1 0,0-1 1,-1 1-1,-1-1 0,1 1-4,1 0-1,-1 1 1,0-1 0,0 1 0,0-1 0,1 1 0,-1 0 0,0-1 0,0 1 0,1 0 0,-1 0 0,1 0 0,-1 0 0,1 0 0,-1 1-1,1-1 1,0 0 0,-1 1 0,0 1 0,-6 8 47,0 0-1,1 0 1,1 1-1,0-1 1,0 2 0,-5 16-1,6-11 265,0 1 0,1-1 0,-3 36-1,7-45-174,0 0 0,0-1 0,1 1 0,0 0 0,1 0 0,0-1 0,0 1 0,1-1 0,0 0-1,0 0 1,6 9 0,-7-13-73,0 0-1,1 0 1,0 0-1,0-1 1,0 1-1,0-1 1,0 0-1,1 0 1,-1 0-1,1 0 1,0-1-1,0 0 1,0 1-1,0-1 0,0-1 1,0 1-1,1 0 1,-1-1-1,0 0 1,1 0-1,-1-1 1,9 1-1,-4-1-404,0-1 1,0 0-1,0-1 0,0 1 0,15-7 0,-11 3-1476,-1 0 0,0-1 0,0-1 0,-1 0 0,21-16 0,4-6-1954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15.238"/>
    </inkml:context>
    <inkml:brush xml:id="br0">
      <inkml:brushProperty name="width" value="0.05" units="cm"/>
      <inkml:brushProperty name="height" value="0.05" units="cm"/>
    </inkml:brush>
  </inkml:definitions>
  <inkml:trace contextRef="#ctx0" brushRef="#br0">1 113 10464,'3'-13'4736,"97"-22"-4096,-42 19 1247,5 7-1151,32-6 64,-5 2-480,31 6-320,-8 2 0,8 10-1216,-13 7 672,-10 20-5119,-16 4 3103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16.019"/>
    </inkml:context>
    <inkml:brush xml:id="br0">
      <inkml:brushProperty name="width" value="0.05" units="cm"/>
      <inkml:brushProperty name="height" value="0.05" units="cm"/>
    </inkml:brush>
  </inkml:definitions>
  <inkml:trace contextRef="#ctx0" brushRef="#br0">389 556 3648,'1'-3'221,"0"-1"328,0 0-1,0 0 0,0 0 0,1 0 0,0 0 0,3-5 0,-4 7-86,0 0-1,0 0 0,0-1 1,0 1-1,-1 0 0,1-1 0,0 1 1,-1 0-1,0-1 0,1 1 0,-1 0 1,-1-6-1,1 7-305,0 0 0,0 0 0,0 0 0,0 0-1,-1 0 1,1 0 0,0 0 0,-1 0 0,1 0 0,-1 0 0,1 0 0,-1 0 0,1 0-1,-1 0 1,0 0 0,0 0 0,1 0 0,-1 0 0,0 1 0,0-1 0,0 0 0,0 1-1,0-1 1,0 1 0,0-1 0,0 1 0,0-1 0,0 1 0,0 0 0,0-1 0,0 1 0,-2 0-1,-9 0 71,0 2-1,0-1 1,0 1-1,0 1 1,0 0 0,-14 7-1,-5 2 315,-45 24 0,33-14-191,25-13-279,0 1 0,-31 22 0,45-29-73,-1 0 0,1 1 0,0-1-1,1 1 1,-1 0 0,0 1 0,1-1-1,0 0 1,0 1 0,1 0 0,-1-1-1,1 1 1,0 0 0,0 0 0,0 1-1,0 6 1,2-10 16,0 0 0,0 0 0,0 1 0,1-1 0,-1 0-1,1 0 1,-1 0 0,1 1 0,0-1 0,0 0 0,0 0 0,0 0 0,0 0 0,0-1 0,1 1 0,-1 0-1,1 0 1,-1-1 0,1 1 0,0-1 0,-1 1 0,1-1 0,0 0 0,0 0 0,4 2 0,1 1 44,1-1 0,-1 0-1,1-1 1,0 0 0,14 3 0,-10-4-1,0 0 0,0-1 0,0 0 0,0-1 0,-1-1 0,1 0 0,0 0 0,-1-1 0,1 0-1,-1-1 1,0-1 0,0 0 0,0 0 0,-1-1 0,0 0 0,0-1 0,0 0 0,-1-1 0,0 0 0,-1 0-1,0-1 1,0 0 0,0 0 0,-1-1 0,-1 0 0,0 0 0,0 0 0,-1-1 0,0 0 0,3-13 0,4-29-24,9-99 0,-14 63-62,-9-134 1,-2 188-654,1 30 283,0 7 187,-1 15 53,-3 48 456,4 1 0,2-1 0,12 98 0,-7-137-207,40 223 430,-43-243-537,9 27 77,-9-31-162,0 0 1,0 0-1,-1 0 1,2 0-1,-1 0 1,0 0-1,0 0 1,1 0-1,-1-1 1,1 1-1,1 1 1,15-8-11567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16.483"/>
    </inkml:context>
    <inkml:brush xml:id="br0">
      <inkml:brushProperty name="width" value="0.05" units="cm"/>
      <inkml:brushProperty name="height" value="0.05" units="cm"/>
    </inkml:brush>
  </inkml:definitions>
  <inkml:trace contextRef="#ctx0" brushRef="#br0">14 88 6720,'-14'-17'7413,"31"36"-2987,-14-14-4080,0 0 0,-1 0 0,0 1 0,0-1 0,-1 0 1,1 1-1,-1 0 0,1 9 0,-1 50 1556,-2-41-1761,3-25-67,0 1 1,-1-1 0,1 0 0,-1 0-1,1 0 1,-1 0 0,1 0-1,-1 0 1,2-2 0,0 1 36,25-22-47,-2 0 0,-1-2 0,39-50 0,-51 60-34,1 0 1,16-14-1,-29 29-18,0 0 1,0 0 0,0 0-1,0 0 1,0 1-1,0-1 1,1 0 0,-1 0-1,0 1 1,0-1-1,0 1 1,1-1 0,-1 1-1,0-1 1,1 1-1,-1 0 1,0 0 0,1 0-1,-1 0 1,0 0-1,1 0 1,-1 0 0,1 0-1,-1 0 1,0 0-1,1 1 1,-1-1-1,0 1 1,0-1 0,1 1-1,-1-1 1,0 1-1,0 0 1,0 0 0,0-1-1,0 1 1,0 0-1,0 0 1,1 1 0,3 4 167,-1 0 0,1 1 1,-2-1-1,1 1 0,4 11 1,-6-13-135,9 23 269,-1 0-1,11 51 1,-11-38-736,-9-36 275,2 6-2956,-3-8 1288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17.029"/>
    </inkml:context>
    <inkml:brush xml:id="br0">
      <inkml:brushProperty name="width" value="0.05" units="cm"/>
      <inkml:brushProperty name="height" value="0.05" units="cm"/>
    </inkml:brush>
  </inkml:definitions>
  <inkml:trace contextRef="#ctx0" brushRef="#br0">278 70 4064,'4'-3'595,"-1"1"1,0-1 0,0 0-1,0 0 1,0 0-1,0 0 1,3-5 0,-6 7-368,1 0 0,-1 1 0,1-1 0,-1 0 0,1 0 0,-1 1 0,1-1 0,-1 0 0,0 0 0,1 0 0,-1 0 0,0 1 0,0-1 0,0 0 0,0 0 0,0 0 0,0 0 0,0 0 0,0 0 0,0 1 0,0-1 0,0 0 0,0 0 0,-1 0 0,1 0 1,0 0-1,-1 1 0,1-1 0,-1 0 0,1 0 0,-1 1 0,1-1 0,-1 0 0,1 1 0,-1-1 0,0 0 0,1 1 0,-1-1 0,0 1 0,1-1 0,-1 1 0,-1-1 0,-2-1 92,0 1-1,1 0 0,-1 0 1,0 0-1,0 0 1,0 1-1,0-1 1,-6 1-1,-38 3 785,42-2-982,-8 1 276,-11 0 194,-45 11 0,63-11-557,1 0 0,-1 0 1,1 1-1,-1-1 0,1 2 1,0-1-1,0 1 0,1-1 1,-1 2-1,1-1 0,-9 9 1,12-10-24,1-1 0,-1 0 0,1 0 0,0 1 1,0-1-1,0 1 0,0-1 0,0 1 0,0 0 1,1-1-1,-1 1 0,1 0 0,0 0 0,-1-1 1,2 1-1,-1 0 0,0-1 0,0 1 0,1 0 1,0 3-1,3 5 4,0 0-1,0 0 1,9 15 0,-6-11-15,68 150 665,-37-79-655,-32-73-101,6 12 282,-11-24-380,-1 0 0,0 0 0,1-1 0,-1 1 0,0 0 0,0 0 0,1 0 1,-1 0-1,0 0 0,0 0 0,0 0 0,0 0 0,0 0 0,0 0 1,-1 0-1,1 0 0,-1 2 0,1-3-12,0 1 1,0-1-1,-1 0 1,1 1-1,0-1 1,0 0-1,-1 0 1,1 1-1,0-1 1,-1 0-1,1 0 1,0 1-1,-1-1 1,1 0-1,0 0 0,-1 0 1,1 0-1,-1 0 1,1 0-1,0 0 1,-1 1-1,1-1 1,-1 0-1,1 0 1,0 0-1,-1-1 1,1 1-1,-1 0 0,-8 0-2327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17.388"/>
    </inkml:context>
    <inkml:brush xml:id="br0">
      <inkml:brushProperty name="width" value="0.05" units="cm"/>
      <inkml:brushProperty name="height" value="0.05" units="cm"/>
    </inkml:brush>
  </inkml:definitions>
  <inkml:trace contextRef="#ctx0" brushRef="#br0">5 41 10560,'-4'-4'4768,"22"-7"-4128,0 2 1887,0 9-1503,14-8 864,3 5-1120,10-2-352,4 5-256,-4 0-224,0 8 32,-3 0-1440,-7 4 768,-12 0-5311,-2 4 3327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22.438"/>
    </inkml:context>
    <inkml:brush xml:id="br0">
      <inkml:brushProperty name="width" value="0.05" units="cm"/>
      <inkml:brushProperty name="height" value="0.05" units="cm"/>
    </inkml:brush>
  </inkml:definitions>
  <inkml:trace contextRef="#ctx0" brushRef="#br0">438 593 3232,'1'-1'171,"0"0"1,12-3 10888,-23 3-9434,-6-3-832,0 1 1,0 1 0,0 1-1,0 0 1,-24 3-1,-79 14 439,108-13-1183,-1 0 0,0 0 1,1 1-1,0 1 0,0 0 1,0 0-1,1 1 0,-1 1 1,1-1-1,1 2 0,-1-1 1,1 1-1,-15 19 0,19-21-51,0 0 0,1 1 0,0-1 0,0 1 1,1 0-1,0 0 0,0 1 0,0-1 0,1 0 0,0 1 0,1 0 0,0-1 0,0 1 0,0 0 0,1 0 0,0 0 0,1-1 0,0 1 0,0 0 0,0 0 0,1-1 0,3 10 0,-3-12 30,0-1-1,0 1 0,0-1 1,1 1-1,-1-1 1,1 1-1,0-1 0,0 0 1,0 0-1,1-1 1,0 1-1,-1-1 0,1 0 1,0 0-1,8 5 0,-8-7 0,1 1 1,-1-1-1,0 0 0,0 0 0,0 0 0,1-1 0,-1 1 0,0-1 0,1 0 0,-1 0 0,0-1 0,0 1 0,1-1 0,-1 0 0,0 0 0,0-1 0,0 1 0,8-5 0,1-1 112,1-1 0,-1 0 0,-1-1 0,0-1 0,13-12-1,51-60 183,-62 66-267,59-73 124,-63 74-136,-1-1 0,0 1 0,-1-2 1,9-22-1,-7 6-40,-1-1 0,-1 1 0,-2-1 0,-2 0 0,-1-1 0,-1 1 0,-2-1 0,-2 1 1,-1 0-1,-1 0 0,-12-42 0,12 59-44,-1 1 0,0 0 0,-1 0 0,-1 0 0,-10-16 1,16 31 3,0-1 1,0 1-1,0-1 1,0 1-1,0 0 1,0-1 0,0 1-1,-3-2 1,4 3 24,-1 0 0,1 0-1,-1 0 1,1 0 0,-1 0 0,1 0 0,-1 0 0,1 0 0,-1 0 0,0 0 0,1 0 0,-1 0 0,1 0 0,-1 0 0,1 0-1,-1 1 1,1-1 0,-1 0 0,1 0 0,0 0 0,-1 1 0,1-1 0,-1 0 0,1 1 0,0-1 0,-1 0 0,1 1 0,-1-1-1,1 1 1,0-1 0,0 1 0,-1-1 0,1 1 0,0-1 0,-1 1 0,-4 9-9,0 1 1,1 0-1,0-1 0,0 1 1,2 1-1,-1-1 0,-1 20 0,1-11 54,-26 187 537,26-170-394,2 0 0,1 0 0,10 63 0,-9-91-150,6 32 65,1 0 0,25 74 0,-22-86 27,-5-12-96,1 0 1,1 0-1,9 16 1,-16-32-59,-1 0 0,1 0 1,-1-1-1,1 1 0,-1 0 0,1 0 0,-1-1 1,1 1-1,0 0 0,-1-1 0,1 1 1,0 0-1,0-1 0,0 1 0,-1-1 0,1 1 1,0-1-1,0 0 0,0 1 0,0-1 1,0 0-1,0 0 0,0 0 0,1 1 0,-1-2-264,0 1 0,0-1 0,0 1 0,0-1 0,0 1 0,0-1 0,0 1 0,0-1 0,0 0 0,0 0 0,0 0 0,-1 1 0,1-1 0,0 0-1,-1 0 1,2-2 0,2-5-2078,0 1 0,-1-1-1,4-15 1,-3 2-3627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25.010"/>
    </inkml:context>
    <inkml:brush xml:id="br0">
      <inkml:brushProperty name="width" value="0.05" units="cm"/>
      <inkml:brushProperty name="height" value="0.05" units="cm"/>
    </inkml:brush>
  </inkml:definitions>
  <inkml:trace contextRef="#ctx0" brushRef="#br0">4 68 2976,'0'0'94,"-1"-1"0,1 1-1,0-1 1,-1 1 0,1-1 0,0 1 0,-1-1 0,1 1-1,0-1 1,0 1 0,0-1 0,-1 0 0,1 1 0,0-1-1,0 1 1,0-1 0,0 1 0,0-1 0,0 0 0,0 1-1,0-1 1,0 1 0,0-1 0,1 0 0,-1 1 0,0-1-1,0 1 1,0-1 0,1 1 0,-1-1 0,0 1 0,1-1-1,-1 1 1,0-1 0,1 1 0,-1-1 0,1 1 0,-1 0-1,1-1 1,-1 1 0,1-1 0,9-9 3415,-10 10-3331,0 0-1,0-1 1,0 1-1,0 0 1,1-1-1,-1 1 1,0 0-1,0 0 1,0-1-1,1 1 0,-1 0 1,0 0-1,1-1 1,-1 1-1,0 0 1,0 0-1,1 0 1,-1 0-1,0-1 1,1 1-1,-1 0 0,0 0 1,1 0-1,-1 0 1,1 0-1,-1 0 1,0 0-1,1 0 1,-1 0-1,0 0 1,1 0-1,-1 0 1,0 0-1,1 0 0,-1 0 1,0 1-1,1-1 1,-1 0-1,0 0 1,1 0-1,-1 1 1,2 0 74,0 1 0,-1-1 0,1 1-1,0 0 1,-1 0 0,0 0 0,2 2 0,17 38 503,-13-25-398,2 1 1,13 20-1,-8-14-48,4 6-50,73 123 917,-68-120-755,-15-35 379,-5 0-717,0-1 0,0 1-1,-1-1 1,1 0 0,-1 0 0,1 0-1,-1 0 1,0-1 0,0 1-1,0-1 1,-1 1 0,2-5 0,6-11 52,10-15-155,2 2 0,1 0 0,47-52 0,-65 80-3,-1 0 1,1 1-1,0 0 1,0 0-1,0 0 1,0 0-1,1 0 1,8-3-1,-12 6 9,0 1 0,0-1-1,-1 0 1,1 0 0,0 1-1,0-1 1,0 0 0,-1 1-1,1-1 1,0 1 0,0-1-1,-1 1 1,1 0-1,0-1 1,-1 1 0,1 0-1,-1-1 1,1 1 0,-1 0-1,1 0 1,-1-1 0,1 3-1,12 23-208,-11-20 200,7 13 58,-1 0 0,-1 0-1,7 29 1,-2-5-14,1 4-5,-12-43 51,0 0 0,0 1 0,0-1 0,0 0 0,1 0 0,-1 0 0,1 0-1,0 0 1,0-1 0,4 5 0,-6-7-54,0-1 0,0 0 0,0 0 0,0 1-1,1-1 1,-1 0 0,0 0 0,0 0 0,1 1 0,-1-1 0,0 0-1,0 0 1,1 0 0,-1 1 0,0-1 0,1 0 0,-1 0-1,0 0 1,0 0 0,1 0 0,-1 0 0,0 0 0,1 0-1,-1 0 1,0 0 0,1 0 0,-1 0 0,0 0 0,1 0 0,-1 0-1,0 0 1,1 0 0,-1-1 0,9-9 335,4-23 104,-12 29-404,47-126 438,-42 113-698,1 0 0,0 1 0,19-29 0,37-44-1480,-38 57 1075,-24 30 159,0 0 0,1 0 1,-1 0-1,1 0 0,0 0 1,-1 1-1,1-1 1,0 1-1,3-2 0,-4 2-184,0 1 0,0-1 0,1 1 0,-1 0 0,0 0 0,0-1 0,1 1 0,-1 0 0,0 0 0,1 0 0,-1 0 0,2 1 0,10-1-3272,4-3-582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27.231"/>
    </inkml:context>
    <inkml:brush xml:id="br0">
      <inkml:brushProperty name="width" value="0.05" units="cm"/>
      <inkml:brushProperty name="height" value="0.05" units="cm"/>
    </inkml:brush>
  </inkml:definitions>
  <inkml:trace contextRef="#ctx0" brushRef="#br0">261 79 2496,'6'-7'3477,"-6"6"-2885,1 0-1,-1 1 0,0-1 1,1 0-1,-1 0 1,0 1-1,1-1 1,-1 0-1,0 0 0,0-1 1,-1-6 299,0 5-508,0 1 0,0-1 0,0 0 0,-1 1 1,1-1-1,-1 1 0,1 0 0,-1-1 0,0 1 0,0 0 0,0 0 0,0 0 0,0 0 0,-5-2 0,3 2-65,0-1 0,-1 1 0,1 1 0,-1-1-1,1 0 1,-1 1 0,0 0 0,-6 0 0,3 0-170,1 1-1,-1 0 1,1 0 0,-1 1-1,1 0 1,-1 0-1,1 1 1,0 0 0,-1 0-1,1 0 1,-9 6 0,8-4-127,0 2 0,0-1 0,1 1 0,0 0 0,0 0 0,0 1 1,-7 10-1,10-12 26,1 0 0,0 0 1,0 0-1,0 0 0,1 1 1,0-1-1,0 1 0,0 0 0,1 0 1,0-1-1,0 1 0,0 11 1,1-12-38,0 0 0,0 0 1,1 0-1,0 0 0,0 0 1,1 0-1,-1 0 0,1 0 1,0-1-1,0 1 0,4 5 1,0-1 39,1 0 0,1 0 1,16 15-1,-11-12 27,-7-7 166,1 1 0,-1 0 0,0 1-1,8 10 1,-13-14-176,1-1-1,-1 0 1,0 1 0,0-1-1,0 1 1,0-1 0,-1 1-1,1-1 1,-1 1-1,1 0 1,-1-1 0,0 1-1,0-1 1,0 1 0,-1 0-1,1-1 1,0 1 0,-1-1-1,-1 5 1,-5 18 79,6-20-127,0 1 1,-1-1 0,0 1 0,0-1-1,0 1 1,0-1 0,-6 8 0,1-3-1555,-7 9-4503,14-18 5721,-1 0-1,1 0 1,-1 0 0,0-1 0,0 1 0,0 0 0,1-1-1,-1 1 1,0 0 0,0-1 0,0 1 0,0-1 0,0 0-1,0 1 1,0-1 0,-1 1 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27.609"/>
    </inkml:context>
    <inkml:brush xml:id="br0">
      <inkml:brushProperty name="width" value="0.05" units="cm"/>
      <inkml:brushProperty name="height" value="0.05" units="cm"/>
    </inkml:brush>
  </inkml:definitions>
  <inkml:trace contextRef="#ctx0" brushRef="#br0">29 40 8224,'-28'-16'11775,"104"11"-8202,-16 1-2996,60-2-101,-1-1-1290,-39 6-6192,-78 1 6150,1 0 0,0 0 1,0 0-1,-1 0 0,1 1 0,0-1 1,0 1-1,-1 0 0,1 0 1,3 2-1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27.977"/>
    </inkml:context>
    <inkml:brush xml:id="br0">
      <inkml:brushProperty name="width" value="0.05" units="cm"/>
      <inkml:brushProperty name="height" value="0.05" units="cm"/>
    </inkml:brush>
  </inkml:definitions>
  <inkml:trace contextRef="#ctx0" brushRef="#br0">88 16 6976,'-2'-2'472,"6"-12"10626,-11 18-6546,6-2-4265,-1 0 0,0 0 0,0 0 1,1 0-1,-1 1 0,-1 3 0,-7 10 524,-2-2-322,7-9-314,1 0-1,0 0 1,0 1-1,0-1 1,-2 7-1,2-5-170,1 1 0,0-1 0,1 1 0,-1 0 1,2 0-1,-1 0 0,1 1 0,0-1 0,1 0 0,0 0 0,0 0 0,1 1 0,0-1 0,0 0 0,1 0 0,4 11 0,-6-18-127,0 0-1,1 0 0,-1 1 0,0-1 0,1 0 1,-1 0-1,1 0 0,-1 0 0,1 0 0,0 0 0,-1 0 1,1 0-1,0 0 0,0-1 0,0 1 0,-1 0 0,1 0 1,0-1-1,0 1 0,0 0 0,0-1 0,0 1 0,1-1 1,-1 0-1,0 1 0,0-1 0,0 0 0,0 1 0,0-1 1,0 0-1,1 0 0,-1 0 0,0 0 0,0 0 1,0 0-1,1-1 0,-1 1 0,0 0 0,1-1 0,5-1-1321,-1-1-1,1 0 1,-1-1-1,0 1 1,7-7-1,14-9-1828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45.151"/>
    </inkml:context>
    <inkml:brush xml:id="br0">
      <inkml:brushProperty name="width" value="0.05" units="cm"/>
      <inkml:brushProperty name="height" value="0.05" units="cm"/>
      <inkml:brushProperty name="color" value="#004F8B"/>
    </inkml:brush>
  </inkml:definitions>
  <inkml:trace contextRef="#ctx0" brushRef="#br0">22 47 6720,'-11'-7'2170,"10"8"-2065,1-1 0,-1 1 0,0-1 0,1 0 0,-1 1 0,0-1 0,1 1-1,-1-1 1,1 1 0,-1 0 0,1-1 0,-1 1 0,1-1 0,-1 1 0,1 0 0,0 0-1,-1-1 1,1 1 0,0 0 0,-1 0 0,2 14 759,1-1 0,4 18 0,-1-1-21,31 314 3335,-11-77-1898,-21-211-1964,-5-42-145,2-1 1,0 1-1,1-1 1,5 23-1,-5-32 15,-2-5-177,0 0 0,0 0 1,0 0-1,0 0 1,0 0-1,0 0 0,0 0 1,0-1-1,0 1 0,0 0 1,0 0-1,0 0 0,0 0 1,0 0-1,1 0 1,-1 0-1,0 0 0,0 0 1,0 0-1,0 0 0,0 0 1,0 0-1,0 0 0,0 0 1,0 0-1,0 0 1,0 0-1,0 0 0,0 0 1,1 0-1,-1 0 0,0 0 1,0 0-1,0 0 0,0 0 1,0 0-1,0 0 1,0 1-1,0-1 0,0 0 1,0 0-1,0 0 0,0 0 1,0 0-1,0 0 0,0 0 1,0 0-1,0 0 0,0 0 1,0 0-1,0 0 1,0 0-1,0 0 0,0 0 1,0 0-1,0 1 0,5-6 14,-3 3 13,0 1 1,-1-1-1,0 0 1,0 0-1,1 0 1,-1 0 0,0 0-1,1-4 1,4-8 92,22-42 218,17-64-240,-14 26-150,50-106 0,-50 142 81,44-60 0,46-46-1063,-76 104-1466,-41 55-796,-12 20-6993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28.384"/>
    </inkml:context>
    <inkml:brush xml:id="br0">
      <inkml:brushProperty name="width" value="0.05" units="cm"/>
      <inkml:brushProperty name="height" value="0.05" units="cm"/>
    </inkml:brush>
  </inkml:definitions>
  <inkml:trace contextRef="#ctx0" brushRef="#br0">64 41 11232,'-40'-17'4128,"35"14"-3200,-8-9-257,8 7 609,5 2-832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29.243"/>
    </inkml:context>
    <inkml:brush xml:id="br0">
      <inkml:brushProperty name="width" value="0.05" units="cm"/>
      <inkml:brushProperty name="height" value="0.05" units="cm"/>
    </inkml:brush>
  </inkml:definitions>
  <inkml:trace contextRef="#ctx0" brushRef="#br0">5 20 3136,'-4'0'16730,"10"0"-15162,87 1-1349,78-2 63,-162 1-264,153-8 578,-64 4-122,-96 4-455,-1 0-1,1 0 1,0 0-1,-1-1 1,1 1-1,-1 0 1,1-1-1,-1 0 0,1 1 1,-1-1-1,1 0 1,1-1-1,-2 1-183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29.650"/>
    </inkml:context>
    <inkml:brush xml:id="br0">
      <inkml:brushProperty name="width" value="0.05" units="cm"/>
      <inkml:brushProperty name="height" value="0.05" units="cm"/>
    </inkml:brush>
  </inkml:definitions>
  <inkml:trace contextRef="#ctx0" brushRef="#br0">5 106 9568,'0'0'150,"-1"0"0,1-1 0,0 1 0,-1 0 0,1-1 0,0 1 1,-1-1-1,1 1 0,0 0 0,-1-1 0,1 1 0,0-1 0,0 1 0,0-1 1,0 1-1,-1-1 0,1 1 0,0-1 0,0 1 0,0-1 0,0 1 0,0-1 1,0 1-1,0-1 0,0 1 0,0-1 0,1 1 0,-1-1 0,0 0 0,1 0 94,0-1-1,0 1 0,0 0 0,0 1 0,0-1 0,0 0 0,0 0 0,0 0 0,0 0 0,0 1 1,2-2-1,7-1 831,-1-1 1,16-2 0,-22 5-809,25-6 755,202-38 2604,-196 40-4108,38-3 806,-60 7-3032,24 3-1,-22 3-2399,3 6 1584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30.729"/>
    </inkml:context>
    <inkml:brush xml:id="br0">
      <inkml:brushProperty name="width" value="0.05" units="cm"/>
      <inkml:brushProperty name="height" value="0.05" units="cm"/>
    </inkml:brush>
  </inkml:definitions>
  <inkml:trace contextRef="#ctx0" brushRef="#br0">28 112 4064,'-1'-1'117,"1"1"0,-1-1 0,0 0 0,0 1 0,1-1 0,-1 1 1,0-1-1,0 1 0,0-1 0,1 1 0,-1-1 0,0 1 0,0 0 0,-2-1 0,-5 1 3716,7 0-3708,1 0 0,0 0-1,0 0 1,0 0 0,-1 0 0,1 0-1,0 0 1,0 0 0,0 0 0,0 0-1,-1 0 1,1-1 0,-1 0 1247,0 1-1247,1 0 0,0 0 0,0 0 0,0 0-1,0-1 1,0 1 0,0 0 0,0 0-1,0 0 1,0-1 0,0 1 0,0 0-1,0 0 1,0 0 0,0 0 0,0-1 0,0 1-1,0 0 1,0 0 0,4-12 2439,10-8-1232,-3 12-1134,0 0 0,1 0 0,-1 1 0,1 0 0,1 1 0,-1 1 0,1 0 0,14-4 0,-21 8-198,0 0 1,0 0 0,0 1 0,1 0 0,-1 0-1,0 0 1,0 1 0,1 0 0,-1 0 0,0 0-1,0 1 1,0 0 0,6 3 0,-9-3 17,0-1 1,0 0-1,0 1 1,-1 0-1,1-1 1,-1 1-1,1 0 0,-1 0 1,1 1-1,-1-1 1,0 0-1,0 1 1,-1-1-1,1 1 1,0 0-1,-1 0 1,1 0-1,-1-1 1,0 1-1,0 0 0,0 0 1,-1 1-1,1-1 1,-1 0-1,1 0 1,-1 0-1,0 5 1,-6 22 167,0 0 0,-2 0 1,-1-1-1,-14 32 0,12-34-104,-2 10 219,-2-1 1,-2 0-1,-37 58 0,-8-5 499,61-88-804,-1 1 0,1 0 0,0-1 0,0 1 0,-1-1-1,1 1 1,-1-1 0,-1 2 0,2-3 239,3 0-113,13-1 197,0-1 0,0-1 0,0 0-1,0-1 1,15-6 0,-8 3-30,25-5 0,60-4 276,-84 15-3633,0 0-3368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31.182"/>
    </inkml:context>
    <inkml:brush xml:id="br0">
      <inkml:brushProperty name="width" value="0.05" units="cm"/>
      <inkml:brushProperty name="height" value="0.05" units="cm"/>
    </inkml:brush>
  </inkml:definitions>
  <inkml:trace contextRef="#ctx0" brushRef="#br0">0 32 5568,'1'-1'151,"-1"-1"-1,0 1 1,1 0 0,-1-1 0,1 1-1,-1 0 1,1 0 0,0 0 0,0-1-1,-1 1 1,1 0 0,0 0 0,0 0-1,0 0 1,0 0 0,0 1 0,0-1-1,0 0 1,1 0 0,-1 1-1,0-1 1,0 0 0,1 1 0,-1 0-1,0-1 1,1 1 0,1-1 0,4 0 1503,0-1-1,-1 1 1,1 0 0,8 1 0,-14 0-1514,0 0-1,-1 0 0,1 1 1,-1-1-1,1 1 0,0-1 1,-1 1-1,1-1 1,-1 1-1,1-1 0,-1 1 1,0-1-1,1 1 1,-1 0-1,0-1 0,1 1 1,-1-1-1,0 1 1,0 0-1,1 1 0,-1-2 38,2 8 281,0-1 0,-1 1-1,0 0 1,-1 0 0,0 0 0,-1 13-1,0-7-184,-27 220 1736,9-100-1373,16-115-624,-4 65-509,4-76-4426,7-14 2097,3-7 35,0 1 0,0-1-1,-1 0 1,6-20 0,-2 5 1313,11-20-890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31.523"/>
    </inkml:context>
    <inkml:brush xml:id="br0">
      <inkml:brushProperty name="width" value="0.05" units="cm"/>
      <inkml:brushProperty name="height" value="0.05" units="cm"/>
    </inkml:brush>
  </inkml:definitions>
  <inkml:trace contextRef="#ctx0" brushRef="#br0">45 12 7872,'-12'-12'11493,"13"16"-11216,0-1 0,0 1 0,0-1 0,-1 1 0,1 0 0,-1-1 0,0 1 0,0 0 0,0 0 0,-1 6 0,0-2 164,-5 80 1351,-23 310 656,28-351-3232,1-33-1798,5-42-12537,0 11 13465,4-29-2548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32.086"/>
    </inkml:context>
    <inkml:brush xml:id="br0">
      <inkml:brushProperty name="width" value="0.05" units="cm"/>
      <inkml:brushProperty name="height" value="0.05" units="cm"/>
    </inkml:brush>
  </inkml:definitions>
  <inkml:trace contextRef="#ctx0" brushRef="#br0">23 135 4384,'-19'-5'1424,"18"5"-1328,1 0 0,0 0 1,0 0-1,0 0 0,0 0 0,0 0 1,-1 0-1,1 0 0,0 0 1,0 0-1,0 0 0,0-1 0,0 1 1,0 0-1,-1 0 0,1 0 1,0 0-1,0 0 0,0 0 0,0-1 1,0 1-1,0 0 0,0 0 1,0 0-1,0 0 0,0 0 0,0-1 1,0 1-1,0 0 0,0 0 0,0 0 1,0 0-1,0 0 0,0-1 1,0 1-1,0 0 0,0 0 0,0 0 1,0 0-1,0-1 0,0 1 1,0 0-1,0 0 0,0 0 0,0 0 1,0 0-1,0 0 0,0-1 0,0 1 1,1 0-1,-1 0 0,0 0 1,0 0-1,0 0 0,0 0 0,0 0 1,0 0-1,1-1 0,-1 1 1,0 0-1,0 0 0,0 0 0,0 0 1,0 0-1,1 0 0,-1 0 1,10-5 1238,5 0 1117,21-12 0,-6 3-871,26-11 579,-25 10-1310,0 1 0,43-11 0,-71 24-805,-1 1 1,1-1-1,-1 1 1,1-1-1,-1 1 1,1 0-1,-1 0 1,1 0-1,-1 1 1,0-1-1,1 0 1,-1 1 0,1 0-1,-1-1 1,0 1-1,1 0 1,-1 0-1,0 1 1,0-1-1,0 0 1,0 1-1,0-1 1,0 1-1,0 0 1,0-1 0,-1 1-1,1 0 1,-1 0-1,2 3 1,3 5 222,0 1 1,-2 0-1,1 0 1,5 23-1,0-2 165,-8-26-326,-1-1-3,1 0 0,0 0-1,0 0 1,6 8 0,-8-12-89,1 0 1,0-1 0,-1 1-1,1 0 1,0 0 0,-1-1-1,1 1 1,0-1-1,0 1 1,-1 0 0,1-1-1,0 1 1,0-1-1,0 0 1,0 1 0,0-1-1,0 0 1,0 1 0,0-1-1,0 0 1,0 0-1,0 0 1,0 0 0,0 0-1,0 0 1,0 0-1,0 0 1,0-1 0,0 1-1,0 0 1,-1 0 0,3-1-1,8-5 43,-1 0 1,18-13-1,-3 2-62,21-15-312,-9 5-1751,2 4-4579,-38 23 6382,-1-1-1,1 1 1,0 0 0,0-1 0,-1 1 0,1 0 0,0-1-1,0 1 1,0 0 0,-1 0 0,1 0 0,0 0 0,0 0 0,0 0-1,-1 0 1,1 0 0,0 0 0,0 0 0,0 0 0,0 0-1,-1 0 1,1 1 0,0-1 0,0 0 0,-1 1 0,2 0-1,-1 0-140,0 0 0,-1 0 0,1 1 0,-1-1-1,1 0 1,-1 0 0,1 1 0,-1-1-1,0 0 1,1 1 0,-1-1 0,0 1 0,0-1-1,0 0 1,0 1 0,0-1 0,-1 2-1,-3 31-3140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32.768"/>
    </inkml:context>
    <inkml:brush xml:id="br0">
      <inkml:brushProperty name="width" value="0.05" units="cm"/>
      <inkml:brushProperty name="height" value="0.05" units="cm"/>
    </inkml:brush>
  </inkml:definitions>
  <inkml:trace contextRef="#ctx0" brushRef="#br0">66 200 3136,'-17'-3'611,"-5"-1"2374,20 4-2092,0-1 1,-1 0 0,1 0 0,0 0 0,0 0 0,0 0-1,-10-9 6775,22 8-4410,60 2-2407,71-11-1,77-15-568,264-39 156,-364 46-889,81-16-1551,-155 24-2281,-13 3-2452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35.336"/>
    </inkml:context>
    <inkml:brush xml:id="br0">
      <inkml:brushProperty name="width" value="0.05" units="cm"/>
      <inkml:brushProperty name="height" value="0.05" units="cm"/>
    </inkml:brush>
  </inkml:definitions>
  <inkml:trace contextRef="#ctx0" brushRef="#br0">1 29 3072,'0'-1'185,"0"1"1,0-1-1,0 0 1,0 1-1,0-1 1,0 0-1,0 1 1,0-1-1,0 1 1,0-1-1,0 0 1,0 1-1,1-1 1,-1 0-1,0 1 1,0-1-1,1 1 1,-1-1-1,0 0 1,1 1-1,-1-1 1,1 1-1,-1-1 1,1 1-1,-1 0 1,1-1-1,0 0 1,1 0 530,0-1 0,1 1 1,-1-1-1,0 1 0,1 0 0,4-2 5003,-7 16-3623,-5 125-258,1 50-828,8 15-29,-4-198-949,1-1-1,-1 0 0,1 0 1,-1 0-1,1 1 0,0-1 1,3 6-1,-3-11-3,0 1 0,0-1 0,0 0 0,0 1 1,0-1-1,0 0 0,0 1 0,0-1 0,-1 0 0,2-1 0,53-76-635,-38 50 257,32-36 1,-34 47 384,2 0 0,0 1 0,1 0 0,0 2 0,1 0 0,29-16 0,-47 29 0,1 0 0,-1 1 0,1-1 1,-1 0-1,1 1 0,-1-1 0,1 1 0,0 0 0,-1-1 1,1 1-1,-1 0 0,1 0 0,0 0 0,-1 0 0,1 0 1,0 1-1,1-1 0,-1 1 18,0 0-1,0 0 1,0 0 0,-1 1 0,1-1-1,-1 0 1,1 1 0,-1-1 0,1 0-1,-1 1 1,0 0 0,0-1-1,0 1 1,1 2 0,3 6 87,-1 1 1,0 1-1,0-1 1,-2 0-1,1 1 1,-2-1-1,1 1 1,-1 13-1,1-2 20,3 152-1125,-6-135-2907,1-74-9333,-5-7 8501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35.752"/>
    </inkml:context>
    <inkml:brush xml:id="br0">
      <inkml:brushProperty name="width" value="0.05" units="cm"/>
      <inkml:brushProperty name="height" value="0.05" units="cm"/>
    </inkml:brush>
  </inkml:definitions>
  <inkml:trace contextRef="#ctx0" brushRef="#br0">725 12 5152,'-24'-12'3893,"15"12"2848,-13 1-4149,-35 5 0,-60 19-311,117-25-2279,-250 74 2315,43-12-4352,189-57 811,5-1-1179,6-2-3655,25-5 2832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47.156"/>
    </inkml:context>
    <inkml:brush xml:id="br0">
      <inkml:brushProperty name="width" value="0.05" units="cm"/>
      <inkml:brushProperty name="height" value="0.05" units="cm"/>
      <inkml:brushProperty name="color" value="#004F8B"/>
    </inkml:brush>
  </inkml:definitions>
  <inkml:trace contextRef="#ctx0" brushRef="#br0">84 271 3552,'4'-14'1384,"-3"11"-1021,-1 1-1,1 0 0,-1 0 0,1 0 1,0-1-1,0 1 0,0 0 1,-1-3 2727,-6 11-2917,-3 9 368,2 1-1,-12 29 0,13-29-390,-1 2 73,-24 69 574,29-78-680,0-1 0,0 1 0,1 0 1,0 0-1,1 1 0,0-1 0,2 17 0,-2-23-56,1-1 1,-1 0-1,1 0 0,-1 0 0,1 1 1,0-1-1,0 0 0,0 0 1,0 0-1,0 0 0,1 0 0,-1-1 1,0 1-1,1 0 0,-1-1 0,1 1 1,0-1-1,0 1 0,0-1 0,-1 0 1,1 1-1,0-1 0,0 0 0,1-1 1,-1 1-1,0 0 0,0 0 0,0-1 1,0 0-1,1 1 0,-1-1 0,0 0 1,1 0-1,3 0 0,0-2 24,1 1 1,-1-1-1,0-1 0,0 1 0,0-1 1,0 0-1,-1 0 0,1 0 0,-1-1 1,0 0-1,0 0 0,6-6 0,7-9 40,26-35 0,-38 46-128,149-207 275,-154 214-289,3-4-110,-1 0 0,1 0 1,0 1-1,8-7 0,-13 11 124,1 1-1,0-1 1,0 0 0,0 0 0,0 0-1,0 0 1,0 0 0,0 0-1,0 0 1,0 0 0,0 0-1,0 0 1,0 0 0,0 0-1,0 1 1,0-1 0,0 0-1,0 0 1,0 0 0,0 0-1,0 0 1,0 0 0,0 0-1,0 0 1,0 0 0,0 0-1,0 1 1,0-1 0,0 0-1,0 0 1,0 0 0,0 0-1,0 0 1,0 0 0,0 0-1,0 0 1,0 0 0,0 0-1,0 0 1,1 0 0,-1 0 0,0 0-1,0 1 1,0-1 0,0 0-1,0 0 1,0 0 0,0 0-1,0 0 1,0 0 0,0 0-1,0 0 1,1 0 0,-1 0-1,0 0 1,0 0 0,0 0-1,0 0 1,0 0 0,0 0-1,0 0 1,0 0 0,0 0-1,0 0 1,0 0 0,1 0-1,-1 0 1,0-1 0,-1 11-28,0-1 0,0 0 0,-3 10 0,-3 18 64,5-17 0,0 0 0,1 1 1,1-1-1,5 32 0,-4-47 14,0 1 1,0 0-1,1 0 1,0-1-1,0 1 1,0-1-1,1 1 1,-1-1-1,2 0 1,-1 0-1,0 0 0,1 0 1,0-1-1,0 0 1,0 1-1,1-1 1,-1-1-1,1 1 1,0-1-1,6 4 1,-6-5 31,1 1 0,-1-1 0,0 0 0,1-1 0,-1 1 0,0-1 1,1 0-1,0 0 0,-1-1 0,1 0 0,0 0 0,-1 0 0,1 0 0,-1-1 0,1 0 1,-1 0-1,11-4 0,-9 2-53,-1-1 1,1 1 0,-1-1-1,1 0 1,-1-1 0,0 1-1,-1-1 1,1 0 0,-1-1-1,0 1 1,0-1 0,-1 0-1,0-1 1,0 1 0,0-1-1,-1 1 1,4-10 0,3-10-6,-1-1-1,-1 0 1,-1-1 0,-2 0 0,0 0 0,-2 0-1,-1 0 1,-2-1 0,-4-43 0,2 60-92,-1 0 1,0 1 0,0-1-1,-6-11 1,8 23 64,1 0 0,0 0 0,0-1 0,0 1 1,0 0-1,0 0 0,0 0 0,0 0 0,0-1 1,-1 1-1,1 0 0,0 0 0,0 0 0,0 0 1,0-1-1,0 1 0,0 0 0,0 0 0,0 0 1,0 0-1,0-1 0,0 1 0,0 0 0,0 0 1,0 0-1,0 0 0,0-1 0,1 1 0,-1 0 1,0 0-1,0 0 0,0 0 0,0 0 0,0-1 1,0 1-1,0 0 0,0 0 0,1 0 0,-1 0 1,0 0-1,0-1 0,10 4-130,18 14 37,-17-10 60,6 1 69,1 1 1,1-2-1,0-1 0,0 0 0,35 6 0,-8-6 24,61 1-1,-80-7-80,105 1 35,-107-3 31,0 0 1,-1-2-1,30-7 1,-39 7-6,-4 1 7,1 0 0,-1-1 1,0 0-1,18-10 0,-28 14-39,0 0 0,-1-1-1,1 1 1,0-1 0,-1 1 0,1-1-1,-1 1 1,1-1 0,-1 1 0,1-1-1,-1 1 1,1-1 0,-1 0 0,0 1-1,1-1 1,-1-1 0,-3 1 6,-9 6-35,-22 15-59,0 1-1,-38 31 1,-56 61 211,101-89-163,-18 17-91,40-36 138,0 0-1,1 1 1,0-1 0,0 1-1,1 0 1,-5 8 0,8-13 8,-1 1 0,1 0-1,-1-1 1,1 1 0,0 0 0,-1-1 0,1 1 0,0 0 0,0-1 0,0 3 0,0-3-7,1 0-1,-1-1 1,0 1 0,0-1 0,0 1 0,0-1-1,1 1 1,-1-1 0,0 1 0,1-1 0,-1 0 0,0 1-1,1-1 1,-1 1 0,0-1 0,1 0 0,-1 1-1,1-1 1,-1 0 0,1 1 0,-1-1 0,1 0 0,-1 0-1,1 0 1,-1 1 0,1-1 0,-1 0 0,1 0-1,-1 0 1,1 0 0,-1 0 0,1 0 0,-1 0 0,1 0-1,-1 0 1,2 0 0,4-1 37,0-1-1,0 1 1,-1-1 0,1 0 0,0-1-1,-1 1 1,0-1 0,1 0 0,-1-1-1,-1 1 1,8-6 0,5-7 98,23-27 0,-34 36-89,77-98 20,-32 38-350,-51 67 268,0 0-1,0 0 1,0 0-1,0 0 0,0 0 1,0 0-1,0-1 1,0 1-1,0 0 1,1 0-1,-1 0 0,0 0 1,0 0-1,0 0 1,0 0-1,0 0 1,0 0-1,0 0 0,1 0 1,-1 0-1,0 0 1,0 0-1,0 0 1,0 0-1,0 0 0,0 0 1,0 0-1,1 0 1,-1 0-1,0 0 0,0 0 1,0 0-1,0 0 1,0 0-1,0 0 1,0 0-1,1 0 0,-1 0 1,0 0-1,0 0 1,0 0-1,0 1 1,0-1-1,0 0 0,0 0 1,0 0-1,0 0 1,0 0-1,1 0 1,-1 0-1,4 10-172,1 18 21,3 42-5,-6-41 139,2 0-1,0 0 1,14 45-1,-14-63 146,1 1 0,0-1 0,0 0 0,14 21 0,-17-30-60,-1 0 0,1 0-1,0 0 1,0 0 0,0 0-1,0-1 1,0 1 0,1 0-1,-1-1 1,0 0 0,1 0-1,2 2 1,-3-3-25,0 0 0,0 1 0,0-1 0,0 0 1,0 0-1,0 0 0,0 0 0,0 0 0,0-1 0,0 1 0,0-1 0,0 1 0,0-1 0,0 0 1,0 0-1,0 0 0,0 0 0,1-1 0,3-2-2,0-1 0,-1 1-1,0-1 1,0 0 0,0-1 0,-1 1 0,0-1-1,0 0 1,3-7 0,27-61 115,-28 60-103,18-43 11,36-85 49,-45 112-180,0 2 1,33-44-1,-45 67-14,1 0 0,0 1 0,8-7 0,-12 11 84,0 0 1,0 0-1,0 0 1,0 0-1,0 0 0,0 0 1,1-1-1,-1 1 1,0 0-1,0 0 1,0 0-1,0 0 1,0 0-1,1 0 1,-1 0-1,0 0 1,0 0-1,0 0 1,0 0-1,1 0 1,-1 0-1,0 0 0,0 0 1,0 0-1,0 1 1,0-1-1,1 0 1,-1 0-1,0 0 1,0 0-1,0 0 1,0 0-1,0 0 1,0 0-1,1 0 1,-1 1-1,0-1 1,0 0-1,0 0 0,0 0 1,0 0-1,0 0 1,0 1-1,0-1 1,0 0-1,0 0 1,0 0-1,0 0 1,0 0-1,0 1 1,0-1-1,0 0 1,0 0-1,0 0 1,0 0-1,0 1 0,0-1 1,0 0-1,0 0 1,0 0-1,0 0 1,0 0-1,0 1 1,-1 17-73,0-7 68,-6 54 46,-2 0-1,-4-1 0,-37 117 1,45-164 34,-1-1 0,-1 0 0,0 0 0,-1 0 0,-14 19 0,22-34-47,-1 0 0,1 0-1,-1 0 1,1 0 0,-1-1 0,0 1 0,0 0 0,1-1 0,-1 1 0,0 0 0,0-1 0,0 1 0,0-1 0,1 1 0,-1-1 0,0 0 0,0 1 0,0-1 0,0 0 0,0 1 0,0-1 0,0 0 0,0 0-1,0 0 1,0 0 0,0 0 0,0 0 0,0-1 0,0 1 0,0 0 0,0 0 0,0-1 0,-1 0 0,0 0-12,0 0 0,1 0 0,-1 0 0,1-1 0,0 1 0,0-1 0,-1 1 0,1-1 0,0 1 0,0-1 0,0 0 0,0 1 0,1-1 0,-1 0 0,0 0 0,1 0 0,-1-3 0,0-2 12,0-1 0,0 0 0,1 0 0,0 0-1,0 1 1,0-1 0,3-10 0,-2 14-32,0 1 1,0 0-1,0 0 0,0 0 1,1 0-1,-1 0 0,1 0 1,-1 0-1,1 0 0,0 1 1,0-1-1,1 1 0,-1-1 1,0 1-1,1 0 0,-1 0 1,1 0-1,0 0 0,0 0 1,5-1-1,2-1-41,0 1 1,0 1-1,0 0 0,0 0 1,1 1-1,-1 1 0,1 0 1,-1 0-1,1 1 0,13 2 0,12 5 169,55 18 0,-86-24-83,14 4-298,35 13-1245,-49-17 541,0 1 0,0-1 0,0 1 0,0 0 0,-1 1 0,1-1 0,6 8 0,6 9-2748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39.508"/>
    </inkml:context>
    <inkml:brush xml:id="br0">
      <inkml:brushProperty name="width" value="0.05" units="cm"/>
      <inkml:brushProperty name="height" value="0.05" units="cm"/>
    </inkml:brush>
  </inkml:definitions>
  <inkml:trace contextRef="#ctx0" brushRef="#br0">37 16 896,'4'-16'23166,"-5"21"-25277,-4 33 2494,3 0 0,1 43 0,0 0 202,-2 63 290,-6 100 180,-1-24-671,7-237-5285,2-53-4581,-3 42 3242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40.051"/>
    </inkml:context>
    <inkml:brush xml:id="br0">
      <inkml:brushProperty name="width" value="0.05" units="cm"/>
      <inkml:brushProperty name="height" value="0.05" units="cm"/>
    </inkml:brush>
  </inkml:definitions>
  <inkml:trace contextRef="#ctx0" brushRef="#br0">0 170 3648,'1'-10'1273,"0"-4"4904,1-11 6239,2 25-12218,0-1 0,0 1 1,1-1-1,-1-1 0,6-1 0,4-2-59,74-27 517,-10 10-575,1 4 1,1 3-1,83-5 0,-155 20-13,-2-1-5,0 1 1,1-1-1,-1 1 1,0 1-1,1-1 1,10 4-1,-17-4-72,1 0-1,-1 0 1,0 0 0,0 1-1,0-1 1,0 0-1,1 0 1,-1 0 0,0 1-1,0-1 1,0 0 0,0 0-1,0 1 1,0-1-1,0 0 1,0 0 0,0 1-1,0-1 1,0 0-1,0 0 1,0 1 0,0-1-1,0 0 1,0 0-1,0 1 1,0-1 0,0 0-1,0 1 1,0-1 0,0 0-1,0 0 1,0 0-1,-1 1 1,1-1 0,0 0-1,-5 8-452,-8 4-1674,-15 12-3513,7-11-1035,4-4 3282,-1 10-934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4:40.504"/>
    </inkml:context>
    <inkml:brush xml:id="br0">
      <inkml:brushProperty name="width" value="0.05" units="cm"/>
      <inkml:brushProperty name="height" value="0.05" units="cm"/>
    </inkml:brush>
  </inkml:definitions>
  <inkml:trace contextRef="#ctx0" brushRef="#br0">4 72 3328,'-4'2'12983,"14"-2"-5108,-3-2-10019,10-6 3515,-4 2-859,0 0 0,21-6 0,27-1-599,-1 3 0,2 2 1,108 0-1,-169 27-12579,-5-12 6202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23.524"/>
    </inkml:context>
    <inkml:brush xml:id="br0">
      <inkml:brushProperty name="width" value="0.05" units="cm"/>
      <inkml:brushProperty name="height" value="0.05" units="cm"/>
    </inkml:brush>
  </inkml:definitions>
  <inkml:trace contextRef="#ctx0" brushRef="#br0">312 55 2240,'4'-27'14893,"-8"21"-14069,0 3-551,-1 1 1,1-1 0,-1 1-1,1 0 1,-1 0-1,0 0 1,0 1-1,1 0 1,-1-1 0,0 2-1,0-1 1,0 1-1,0-1 1,-10 2 0,0 1-94,1 0 1,-1 0 0,-26 10-1,30-9-89,0 2 0,0-1 0,1 1 0,-19 13 0,26-17-61,1 1 0,-1 0-1,1 0 1,-1 0 0,1 0 0,0 0-1,0 1 1,0-1 0,0 1-1,0-1 1,1 1 0,-1 0-1,1 0 1,0 0 0,0-1 0,0 1-1,0 0 1,0 1 0,0-1-1,1 0 1,0 0 0,-1 0 0,1 4-1,2 2 58,0-1 0,0 1 0,1 0 0,0-1 0,0 0 0,1 0 0,5 10 0,39 51 115,-1-3 186,-42-58-215,-1 1 0,0-1 0,0 1 0,-1 0 0,0 0-1,3 12 1,-6-18-144,0 0 1,0 0-1,0 0 0,0 0 0,0 0 0,-1 0 0,1 0 1,-1 0-1,0-1 0,0 1 0,0 0 0,0 0 1,0-1-1,-1 1 0,1-1 0,-1 1 0,0-1 0,1 1 1,-1-1-1,0 0 0,0 0 0,-1 0 0,1 0 0,0-1 1,-4 3-1,-6 3 67,0 0 0,-1-1 1,-24 9-1,33-13-125,2-2-50,-33 11-213,32-10-305,0 0 0,0-1 0,1 1 0,-1-1 0,0 0 0,0 0 0,0 0 0,0-1 0,0 1-1,-3-2 1,6 2 331,-1 0-1,1 0 1,0 0-1,-1-1 0,1 1 1,0 0-1,-1 0 1,1-1-268,-1 1 268,1-1-1,0 1 1,0 0-1,-1-1 0,1 1 1,0-1-1,0 1 0,0 0 1,0-1-1,0 1 1,-1-1-1,1 1 0,0 0 1,0-1-1,0 1 1,0-1-1,0 1 0,0-1 1,0 1-1,1 0 1,-1-1-1,0 0 0,6-15-4913,1 2 1383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23.900"/>
    </inkml:context>
    <inkml:brush xml:id="br0">
      <inkml:brushProperty name="width" value="0.05" units="cm"/>
      <inkml:brushProperty name="height" value="0.05" units="cm"/>
    </inkml:brush>
  </inkml:definitions>
  <inkml:trace contextRef="#ctx0" brushRef="#br0">17 43 7392,'-3'-1'724,"2"1"-577,0 0 1,0 0-1,1-1 0,-1 1 0,0 0 0,0 0 0,1-1 0,-1 1 1,0 0-1,1-1 0,-1 1 0,0-1 0,1 1 0,-1-1 0,1 1 1,-1-1-1,0 1 0,1-1 0,0 0 0,0-3 3694,6 3-3278,-4 1 11,29-4 2715,86-11 1102,-99 14-4451,140-7 1912,-80 13-2816,-58-2-1581,38 11 0,-56-13 2170,17 3-5686,-19-4 5856,1 0 0,-1 1-1,1-1 1,-1 0-1,0 0 1,1 0-1,-1 0 1,1 0-1,-1 0 1,1 0 0,-1-1-1,1 1 1,-1 0-1,0 0 1,1 0-1,-1 0 1,1 0-1,-1-1 1,0 1 0,1 0-1,-1 0 1,1-1-1,-1 1 1,0 0-1,1-1 1,-1 1-1,0 0 1,0-1 0,1 1-1,-1 0 1,0-1-1,1 0 1,-4-11-3603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24.531"/>
    </inkml:context>
    <inkml:brush xml:id="br0">
      <inkml:brushProperty name="width" value="0.05" units="cm"/>
      <inkml:brushProperty name="height" value="0.05" units="cm"/>
    </inkml:brush>
  </inkml:definitions>
  <inkml:trace contextRef="#ctx0" brushRef="#br0">55 23 4224,'3'-22'17765,"-7"30"-16989,0-1 0,-1 0 0,-5 8 1,5-8-524,0 1 0,0 0 0,-4 10 0,6-12-192,1 0-1,1 1 1,-1-1 0,1 1-1,0-1 1,1 1 0,-1 7-1,1-12-100,1-1 0,-1 1 0,0-1 0,1 1 0,-1-1 0,1 0 0,-1 1-1,1-1 1,0 0 0,-1 0 0,1 1 0,0-1 0,0 0 0,0 0 0,0 0 0,0 0 0,0 0-1,0 0 1,1 0 0,-1-1 0,0 1 0,2 1 0,0-1-449,1 1 0,-1-1 0,0 0 0,0 0 0,1 0 0,-1 0 1,0 0-1,7-1 0,-5 0-745,0 0-1,1-1 1,-1 0 0,0 0 0,0 0 0,1-1 0,-1 0 0,0 0 0,9-5 0,8-9-1438,5-15-1024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24.905"/>
    </inkml:context>
    <inkml:brush xml:id="br0">
      <inkml:brushProperty name="width" value="0.05" units="cm"/>
      <inkml:brushProperty name="height" value="0.05" units="cm"/>
    </inkml:brush>
  </inkml:definitions>
  <inkml:trace contextRef="#ctx0" brushRef="#br0">54 9 10208,'-35'-8'3776,"25"8"-2912,7 0 1151,-2 0-991,13 0-4703,6 0-1793,4 5 3072,0 6-1376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26.940"/>
    </inkml:context>
    <inkml:brush xml:id="br0">
      <inkml:brushProperty name="width" value="0.05" units="cm"/>
      <inkml:brushProperty name="height" value="0.05" units="cm"/>
    </inkml:brush>
  </inkml:definitions>
  <inkml:trace contextRef="#ctx0" brushRef="#br0">6 32 4160,'-1'-1'67,"1"1"-1,-1 0 1,1 0 0,0-1 0,-1 1 0,1 0-1,0-1 1,0 1 0,-1 0 0,1-1 0,0 1-1,0-1 1,0 1 0,-1 0 0,1-1 0,0 1-1,0-1 1,0 1 0,0-1 0,0 1-1,0-1 1,0 1 0,0-1 0,0 1 0,0 0-1,0-1 1,0 1 0,0-1 0,0 1 0,0-1-1,0 1 1,1 0 0,-1-1 0,0 1 0,0-1-1,1 1 1,-1 0 0,0-1 0,0 1-1,1 0 1,0-1 0,-1 0 356,1 0 0,0 0-1,-1 1 1,1-1 0,-1 0 0,0 0-1,3-8 7152,6 25-5521,-5-4-1722,-1 1-1,0-1 0,0 1 0,0 23 0,-2-20-173,14 222 922,-7-90-664,7 223 1213,-12-262-1251,1 345 252,-4-312-3893,0-141 2907,0 1 0,0-1 0,0 0 0,0 0 0,0 0 0,0 0 0,1 0 0,-1 0 0,0 0 0,1 0 0,-1 0 0,1 2-1,0-3 99,1 2-1819,-2-2 1818,1 0 0,-1 0 1,1 1-1,-1-1 0,0 0 1,1 0-1,-1 0 0,0 0 0,1 0 1,-1 0-1,1 0 0,-1 0 1,0 0-1,1 0 0,2-1-628,-1 0 0,1 1 0,-1-2-1,0 1 1,1 0 0,-1 0 0,0-1 0,4-2 0,12-12-1603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27.690"/>
    </inkml:context>
    <inkml:brush xml:id="br0">
      <inkml:brushProperty name="width" value="0.05" units="cm"/>
      <inkml:brushProperty name="height" value="0.05" units="cm"/>
    </inkml:brush>
  </inkml:definitions>
  <inkml:trace contextRef="#ctx0" brushRef="#br0">73 0 3488,'-8'3'14227,"11"6"-15292,-1-3 1349,0 0 0,-1 0 0,0 0-1,-1 0 1,1 0 0,-1 0 0,-1 11-1,0 9 140,-7 380 2335,-15 116-940,0-70-730,21-399-946,0 0-1075,-2-22-6046,7-59-254,-2 14 4855,-3-24 0,-11-37-1078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28.936"/>
    </inkml:context>
    <inkml:brush xml:id="br0">
      <inkml:brushProperty name="width" value="0.05" units="cm"/>
      <inkml:brushProperty name="height" value="0.05" units="cm"/>
    </inkml:brush>
  </inkml:definitions>
  <inkml:trace contextRef="#ctx0" brushRef="#br0">1 193 3072,'10'0'8986,"-10"-2"-8575,1 0-1,-1 0 0,1 1 1,0-1-1,0 0 0,0 1 0,-1-1 1,1 1-1,1-1 0,-1 1 1,0-1-1,0 1 0,2-2 1,10-13 260,-5 3-323,18-23-1,-2 4-109,-19 24-188,1 1 1,0 0-1,0 0 0,9-7 0,-11 10-17,0 1 1,1 0 0,-1 0-1,1 0 1,-1 1 0,1 0-1,0-1 1,0 2-1,5-3 1,-10 4-27,1 0-1,0 0 1,-1 0-1,1 0 1,0 0-1,0 0 0,-1 0 1,1 0-1,0 0 1,-1 0-1,1 0 1,0 0-1,-1 1 1,1-1-1,-1 0 1,1 0-1,0 1 1,-1-1-1,1 0 1,-1 1-1,1-1 1,0 1-1,-1-1 1,1 1-1,0 1 19,0-1-1,0 0 0,0 1 1,-1-1-1,1 1 0,-1-1 1,1 1-1,-1-1 0,1 1 1,-1 2-1,1 4 95,-1 1-1,0-1 1,-1 11 0,1-15-91,-2 17 188,-1-1-1,-1 0 1,-1 1-1,-1-2 0,0 1 1,-13 24-1,12-28 0,-2 0 0,0-1 0,-1 0 0,0-1-1,-1 0 1,-1 0 0,-22 20 0,16-14 171,5-4 572,34-13 599,18-2-743,-32-1-861,0-1-1,0 2 0,0-1 1,1 1-1,11 3 0,-7-2 169,4 3-10109,-15-5 9644,-1 1 1,1-1-1,-1 0 1,0 1 0,1-1-1,-1 0 1,1 1-1,-1-1 1,1 1 0,-1-1-1,0 1 1,1-1-1,-1 1 1,0-1-1,0 1 1,1-1 0,-1 1-1,0-1 1,0 1-1,0 0 1,0-1 0,0 1-1,0-1 1,0 2-1,-3 10-4946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53.123"/>
    </inkml:context>
    <inkml:brush xml:id="br0">
      <inkml:brushProperty name="width" value="0.05" units="cm"/>
      <inkml:brushProperty name="height" value="0.05" units="cm"/>
      <inkml:brushProperty name="color" value="#004F8B"/>
    </inkml:brush>
  </inkml:definitions>
  <inkml:trace contextRef="#ctx0" brushRef="#br0">249 706 1888,'5'-8'3536,"-6"7"-3337,0 0-1,0 1 1,1-1 0,-1 0 0,0 0-1,0 0 1,0 1 0,0-1 0,0 1 0,0-1-1,1 1 1,-2-1 0,1 1 0,0-1-1,0 1 1,0 0 0,0 0 0,0-1 0,0 1-1,0 0 1,0 0 0,0 0 0,0 0-1,-2 1 1,-35 5 48,18-3 211,12-2-399,0 1 0,0 0-1,0 0 1,0 0 0,0 1-1,0 0 1,1 1 0,0 0-1,-1 0 1,1 1 0,1-1-1,-1 1 1,1 1 0,0-1-1,0 1 1,0 0 0,1 1-1,0-1 1,0 1 0,0 0-1,1 1 1,0-1 0,1 0-1,0 1 1,0 0 0,1 0-1,-1 0 1,2 0 0,-2 11-1,2-11-25,1-1-1,0 1 1,0-1 0,1 1-1,0-1 1,0 1-1,1-1 1,0 0-1,0 0 1,1 0-1,0 0 1,0 0 0,6 9-1,-6-13 4,-1 1-1,1-1 1,0 0-1,0 1 0,1-1 1,-1-1-1,1 1 1,-1 0-1,1-1 1,0 0-1,0 0 1,0 0-1,0 0 0,0-1 1,0 0-1,1 0 1,-1 0-1,0 0 1,1 0-1,-1-1 1,1 0-1,-1 0 0,9-1 1,-2-1 39,1 1 1,-1-2-1,0 0 1,0 0-1,0-1 0,-1 0 1,1-1-1,-1 0 1,0-1-1,0 0 1,-1-1-1,0 0 0,0 0 1,0-1-1,-1 0 1,0 0-1,-1-1 1,0 0-1,0-1 0,5-10 1,-9 15-56,-1 1 0,-1-1 1,1 0-1,-1 0 0,0 0 1,0-1-1,0 1 0,-1 0 1,0 0-1,0 0 0,0 0 0,0-1 1,-1 1-1,0 0 0,0 0 1,0 0-1,-1 0 0,0 0 1,0 0-1,0 1 0,0-1 0,-1 1 1,0-1-1,0 1 0,0 0 1,0 0-1,-1 0 0,0 0 1,1 1-1,-8-5 0,2 1-63,0 1-1,-1 1 0,0 0 1,0 0-1,0 1 1,-16-4-1,22 7 9,-1-1-1,0 2 1,1-1-1,-1 1 1,0-1 0,0 1-1,0 1 1,0-1 0,1 1-1,-1-1 1,0 2-1,0-1 1,1 0 0,-1 1-1,1 0 1,-7 3 0,10-5 32,1 0 1,0 1-1,0-1 1,-1 0-1,1 0 1,0 0-1,0 0 1,0 0-1,-1 0 1,1 1 0,0-1-1,0 0 1,-1 0-1,1 0 1,0 0-1,0 1 1,0-1-1,0 0 1,0 0-1,-1 1 1,1-1 0,0 0-1,0 0 1,0 0-1,0 1 1,0-1-1,0 1 1,12 2 49,1-2 16,1-1-1,-1 0 0,1-1 1,-1-1-1,0 0 1,24-7-1,-37 9-61,21-4 108,-1-2 0,0-1 1,0 0-1,-1-1 0,0-1 0,0-1 1,-1-1-1,0 0 0,16-15 1,-18 11-13,-2 0 0,0-2 0,14-19 0,31-59 91,8-33 18,-37 66-50,34-71 682,-58 121-688,-1-1 0,0 0 0,-1 0 1,0 0-1,2-18 0,-6 24-169,-2 6 15,-7 13 19,-8 27-44,10-20-25,1 1 0,1 0 0,-4 34 0,2-9 24,-5 25 34,-27 164 244,16 4 199,22-218-406,-1 54 362,3-63-233,0-1-1,0 0 0,1 0 0,6 20 1,-8-30-156,0 1 0,0-1 0,0 1-1,0 0 1,0-1 0,1 1 0,-1-1 0,0 0 0,1 1 0,-1-1 0,0 1 0,1-1 0,-1 1 0,0-1 0,1 0 0,-1 1 0,1-1 0,-1 0 0,0 1 0,1-1 0,-1 0-1,1 0 1,-1 1 0,1-1 0,-1 0 0,2 0 0,-1 0 11,0 0 0,-1 0-1,1 0 1,0-1 0,0 1-1,0 0 1,0-1 0,0 1-1,-1-1 1,1 1 0,0-1 0,0 1-1,-1-1 1,2-1 0,4-4 92,-1 0 0,0-1 0,5-7 1,-7 8-102,11-17 219,16-35 1,7-13-329,3-7-227,-40 77 303,0 0-1,1 1 0,-1-1 0,1 0 0,-1 1 0,0-1 1,1 1-1,-1-1 0,1 1 0,-1-1 0,1 1 1,-1 0-1,1-1 0,0 1 0,-1-1 0,1 1 1,-1 0-1,1 0 0,0-1 0,-1 1 0,1 0 0,0 0 1,0 0-1,-1 0 0,1 0 0,1 0 0,-1 0-1,0 1-1,1 0 0,-1-1 0,0 1 1,0 0-1,0 0 0,0 0 0,1-1 1,-1 1-1,-1 0 0,1 1 0,0-1 1,1 2-1,4 4 12,0 0-1,0-1 1,1 1-1,0-1 1,0 0 0,1-1-1,-1 0 1,1 0-1,0-1 1,0 0 0,15 5-1,-11-4 55,1-2 0,0 0 0,-1-1 0,1 0 0,0-1 0,0 0 0,22-2 0,-20 0 35,0-1 1,0 0-1,0-1 0,16-5 1,-25 5-60,-1 1 1,0 0-1,1-1 0,-1 0 1,-1 0-1,1-1 0,0 1 1,-1-1-1,0 0 0,0-1 1,0 1-1,0 0 0,5-10 1,7-16 31,23-60 1,-21 45-282,-18 44 220,0 1-1,0 0 1,0-1-1,0 1 1,0-1-1,0 1 1,0 0-1,1-1 1,-1 1-1,0 0 1,0-1-1,0 1 1,1 0-1,-1-1 1,0 1 0,0 0-1,1 0 1,-1-1-1,0 1 1,1 0-1,-1 0 1,0-1-1,1 1 1,-1 0-1,0 0 1,1 0-1,-1 0 1,1-1-1,4 10-140,0 22 29,-5-30 118,2 34 0,-2 1-1,-5 41 1,1-27 112,4-41-75,-1-1 0,0 0 0,0 0 0,-1 0 0,0 0 0,-1 0 0,1 0 0,-2 0 1,1 0-1,-1-1 0,0 0 0,-7 10 0,10-16-14,0-1 1,1 1-1,-1 0 1,0 0-1,0 0 0,0-1 1,0 1-1,0 0 1,-1-1-1,1 1 0,0-1 1,0 1-1,0-1 1,0 0-1,-1 0 0,1 1 1,0-1-1,-2 0 1,0 0 25,0-1 0,1 1 0,-1 0 0,1-1 0,-1 0 1,1 0-1,0 0 0,-5-2 0,-1-2 49,-1-1 0,1 0-1,-12-11 1,17 14-127,-11-9-51,7 6 49,0 0 0,0 0 0,1 0 1,0-1-1,-6-9 0,26 18-549,55 28 250,-49-21 351,1 0 0,0-1 0,36 9 0,-50-16 16,1-1 1,-1 0-1,0 0 0,0 0 1,1-1-1,-1 0 0,0 0 1,9-4-1,5-2 78,28-12 0,-4 0-17,-29 13-49,1 0 1,-1-2-1,-1 0 1,1 0 0,-1-2-1,23-18 1,-35 25-44,-1-1 0,1 1 0,-1 0-1,0 0 1,0-1 0,0 0 0,0 1 0,-1-1 0,1 0 0,-1 0-1,0 0 1,0 1 0,0-1 0,-1 0 0,0 0 0,1-1 0,-1 1-1,-1 0 1,1 0 0,-1 0 0,1 0 0,-1 0 0,0 1 0,-2-6-1,2 5-16,-1 1 0,1-1 0,-1 0 0,0 0 0,0 1-1,0-1 1,-1 1 0,1-1 0,-1 1 0,0 0-1,0 0 1,0 0 0,0 1 0,0-1 0,-1 1 0,1 0-1,-1 0 1,0 0 0,1 0 0,-1 0 0,0 1 0,0 0-1,-6-2 1,6 3-14,-1 0 0,0 1 0,1-1 0,-1 1 0,0-1 0,1 1 0,-1 1 0,1-1-1,-1 1 1,1-1 0,0 1 0,0 0 0,0 1 0,0-1 0,0 1 0,0 0 0,-3 3 0,0 0-12,1 1 1,-1 0 0,1 0-1,0 0 1,1 1 0,0 0 0,-6 11-1,7-10 10,1 0 0,-1 0-1,2 1 1,-1-1 0,1 0 0,1 1-1,0 0 1,0-1 0,1 1-1,0-1 1,2 17 0,-1-21 36,0-1 0,0 1 1,1 0-1,-1 0 0,1-1 0,0 1 1,0-1-1,0 0 0,1 0 0,0 1 1,0-1-1,0-1 0,0 1 0,0 0 1,1-1-1,0 0 0,-1 0 0,1 0 1,1 0-1,-1-1 0,0 1 0,0-1 0,1 0 1,8 2-1,-4-2 32,1 0-1,-1-1 1,1 0-1,0-1 1,-1 0-1,1 0 1,-1-1-1,1 0 1,-1-1 0,11-3-1,16-6 29,42-19 0,-71 27-36,12-5 21,0-1 1,0-1 0,-1 0 0,24-20 0,-35 25-39,-1 0 1,0 0-1,0-1 1,-1 0-1,1 0 1,-1-1-1,-1 0 1,1 0-1,-1 0 1,0 0-1,-1 0 1,0-1-1,0 0 0,2-9 1,-4-13 52,-1 27-97,0-1 1,-1 1-1,1 0 0,1-1 1,-1 1-1,0 0 1,1-1-1,0 1 0,-1 0 1,1 0-1,0 0 1,3-6-1,-3 7 17,0 1 0,1-1-1,-1 1 1,0-1 0,0 1 0,1-1 0,-1 1 0,1 0 0,-1 0-1,1 0 1,-1 0 0,1 0 0,0 0 0,-1 0 0,1 0-1,0 1 1,0-1 0,0 1 0,-1-1 0,1 1 0,0 0 0,0-1-1,0 1 1,0 0 0,0 0 0,0 1 0,0-1 0,0 0-1,-1 1 1,1-1 0,0 1 0,0-1 0,0 1 0,-1 0 0,1 0-1,0 0 1,1 1 0,5 3-35,-1 0 1,0 1-1,0 0 0,-1 0 0,0 0 0,10 13 1,-5-1 35,-1-1 0,0 2 0,-1-1 0,12 37 0,-13-32 68,1 0 1,20 35-1,-27-55-37,0 1 0,0-1 0,0-1 0,1 1 0,-1 0 0,1 0 0,3 2 0,-5-4-6,1 0 0,-1 0 1,1-1-1,-1 1 0,1 0 0,-1-1 0,1 1 0,-1-1 0,1 0 0,-1 0 1,1 1-1,0-1 0,-1 0 0,1 0 0,-1 0 0,1-1 0,0 1 0,-1 0 0,3-1 1,7-4 31,1 0 0,-1 0 0,-1-1 0,1 0 0,15-13 0,-1 1 14,-10 8-40,0-1 1,-1 0 0,-1-1 0,0 0 0,0-1-1,-2 0 1,1-1 0,-2-1 0,13-21 0,-13 18-94,-1 0 0,11-31 0,-18 44-63,0 8-83,-1 10 30,-4 16 72,4 49-1,0-26 38,-1-40 124,1 1-1,1-1 0,0 1 1,0-1-1,1 0 0,1 0 1,9 21-1,-12-32-17,-1 0 0,1 0 1,-1 0-1,1 0 0,-1 0 0,1 0 1,0 0-1,0 0 0,0 0 0,0 0 1,-1 0-1,1 0 0,0-1 0,0 1 0,1 0 1,-1-1-1,0 1 0,2 0 0,-2-1-9,0 0 0,0 0 0,0 0 0,0 0-1,0 0 1,0 0 0,1 0 0,-1-1-1,0 1 1,0 0 0,0-1 0,0 1 0,0-1-1,0 1 1,0-1 0,1-1 0,4-3 43,0 0 1,-1-1-1,0 1 1,8-14-1,-9 15-15,4-9-2,0 0 1,-1-1 0,-1 0 0,0 0-1,-1 0 1,5-21 0,-1-4-48,4-49 0,-9 42-129,-4 45 122,0 0 0,0 0 0,0 0 0,0 0 0,0 0 0,0 0 0,0 1 0,1-1 0,-1 0 1,0 0-1,0 0 0,1 0 0,-1 1 0,1-1 0,-1 0 0,0 0 0,2 0 0,-2 0 3,0 1 0,1 0 0,-1 0 0,1 0 0,-1 0 1,0 0-1,1 0 0,-1 0 0,1 0 0,-1 0 0,0 0 0,1 0 0,-1 0 0,1 0 0,-1 0 0,0 0 0,1 0 0,-1 0 0,1 0 1,-1 0-1,0 1 0,1-1 0,-1 0 0,0 0 0,1 1 0,4 3-44,-1-1 1,0 1-1,0 0 0,4 5 0,-3-3 58,6 5-7,0 0 1,1-1 0,0 0-1,1-1 1,0-1-1,0 0 1,1-1-1,0 0 1,0-1-1,0 0 1,29 6-1,-32-10 30,1 0 0,0-1 0,0 0 0,-1 0 0,1-2 0,0 1 0,0-2 0,-1 1 1,1-2-1,-1 1 0,1-2 0,-1 0 0,0 0 0,0 0 0,18-13 0,-24 14-23,0 0 1,-1-1-1,1 0 1,-1 0-1,0 0 1,0 0 0,-1-1-1,1 0 1,-1 0-1,0 1 1,0-2-1,-1 1 1,3-7 0,-2 3 13,-1 1 1,0-1-1,0 0 1,-1 0-1,0 0 1,0 0-1,-2-13 1,1 20-27,0-1 1,0 0 0,-1 0-1,1 1 1,-1-1 0,0 0-1,0 0 1,0 1 0,0-1-1,0 1 1,0-1 0,-1 1-1,-2-4 1,3 4 0,0 1 1,0 0-1,0 0 0,-1-1 0,1 1 1,0 0-1,0 0 0,-1 0 1,1 0-1,0 1 0,-1-1 1,1 0-1,-1 1 0,1-1 0,-1 0 1,1 1-1,-1 0 0,0-1 1,1 1-1,-4 0 0,2 0-6,0 1 0,0-1 0,-1 1 0,1 0 0,0 0-1,0 0 1,0 0 0,0 0 0,1 1 0,-4 1 0,-4 4-17,1 1 1,-1-1 0,1 2 0,-11 12 0,11-10-9,-1 1-1,2 0 1,0 0 0,-14 27 0,19-30 18,-1 0-1,1 0 0,1-1 0,0 2 0,0-1 1,0 0-1,2 0 0,-1 1 0,1 9 1,1-16 27,-1 0 1,1 1-1,0-1 1,0 0-1,0 0 1,0 1 0,1-1-1,-1 0 1,1 0-1,0-1 1,0 1-1,0 0 1,0 0 0,0-1-1,1 0 1,-1 1-1,1-1 1,0 0-1,-1 0 1,1 0 0,0-1-1,0 1 1,4 1-1,5 2 25,-1-1 0,1 0-1,-1-1 1,1-1 0,15 2 0,-4-1-9,-1-2 1,1 0 0,0-2 0,0-1 0,-1 0 0,33-9 0,-8-1 2,0-2 0,-1-2 0,54-27 0,-95 41-59,-5 2 36,1-1 1,-1 1 0,1 0 0,-1 0 0,0 0-1,1 0 1,-1 0 0,1-1 0,-1 1 0,0 0 0,1 0-1,-1-1 1,0 1 0,1 0 0,-1-1 0,0 1-1,0 0 1,1-1 0,-1 1 0,0 0 0,0-1-1,0 1 1,1-1 0,-1 1 0,0 0 0,0-1 0,0 1-1,0-1 1,0 1 0,0 0 0,0-1 0,0 0-7,0 1 1,0 0 0,0 0 0,0-1 0,0 1 0,0 0 0,-1 0 0,1 0-1,0-1 1,0 1 0,0 0 0,0 0 0,-1 0 0,1 0 0,0 0-1,0-1 1,-1 1 0,1 0 0,0 0 0,0 0 0,0 0 0,-1 0 0,1 0-1,0 0 1,0 0 0,-1 0 0,1 0 0,0 0 0,0 0 0,-1 0-1,1 0 1,0 0 0,0 0 0,-1 0 0,1 0 0,0 0 0,0 0 0,-1 0-1,1 0 1,0 1 0,0-1 0,0 0 0,-1 0 0,1 0 0,0 0-1,0 1 1,-17 7-156,14-6 143,-9 5-50,1 1-1,0 1 1,-10 10 0,12-11 38,3-2 23,-1 0-1,1 1 0,1 0 1,-1 0-1,1 1 0,1-1 1,-1 1-1,1 0 1,1 0-1,-6 17 0,8-19 16,-1 0 1,1 0-1,0 1 0,0-1 0,1 1 0,0-1 0,0 1 0,0-1 1,1 1-1,0-1 0,0 0 0,1 1 0,0-1 0,0 0 0,5 10 1,-7-15-9,1 0 0,0 0 0,-1 0 1,1 0-1,0 0 0,0 0 0,0 0 1,0 0-1,0 0 0,0 0 1,0 0-1,0 0 0,0-1 0,0 1 1,0 0-1,1-1 0,-1 1 0,0-1 1,0 0-1,1 1 0,-1-1 0,0 0 1,1 0-1,-1 1 0,0-1 1,1 0-1,-1 0 0,0-1 0,1 1 1,-1 0-1,0 0 0,1-1 0,-1 1 1,0-1-1,2 0 0,5-3 21,-1 0 0,0 0 0,0-1 0,11-8 0,-18 12-25,19-13 15,-1-1 1,-1-1-1,-1-1 1,0 0-1,-2-1 0,0-1 1,0 0-1,-2-1 1,0-1-1,16-40 1,-4-11 44,23-123 1,-12-3-185,-35 194 109,8-43-118,-7 42 103,-1 0-1,0 0 1,0 1-1,0-1 1,0 0-1,-3-9 1,3 13 27,0 1 0,0 0 0,0 0 0,0-1 0,0 1-1,0 0 1,0-1 0,0 1 0,-1 0 0,1-1 0,0 1 0,0 0 0,0-1 0,0 1 0,-1 0 0,1 0 0,0-1 0,0 1 0,0 0-1,-1 0 1,1-1 0,0 1 0,0 0 0,-1 0 0,1 0 0,0 0 0,-1-1 0,1 1 0,0 0 0,0 0 0,-1 0 0,1 0-1,0 0 1,-1 0 0,1 0 0,0 0 0,-1 0 0,1 0 0,0 0 0,-1 0 0,1 0 0,0 0 0,-1 0 0,1 0 0,0 0 0,-1 0-1,1 1 1,0-1 0,-1 0 0,1 0 0,0 0 0,0 0 0,-1 1 0,1-1 0,0 0 0,0 0 0,0 1 0,-1-1 0,1 0-1,0 0 1,0 1 0,0-1 0,0 0 0,-1 1 0,-2 3-6,1 0 0,0 0-1,-1 0 1,-1 6 0,-8 23-94,-13 67 1,1 42 305,19-113-178,-5 35 123,3 0 0,3 0 1,5 77-1,1-120-739,2 0-1,7 29 1,2-9-530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37.607"/>
    </inkml:context>
    <inkml:brush xml:id="br0">
      <inkml:brushProperty name="width" value="0.05" units="cm"/>
      <inkml:brushProperty name="height" value="0.05" units="cm"/>
    </inkml:brush>
  </inkml:definitions>
  <inkml:trace contextRef="#ctx0" brushRef="#br0">531 776 2976,'0'0'7205,"-1"-7"-3802,-26-2 431,11 4-2758,-1 0-1,-32-3 1,33 6-660,-79-6 1317,73 7-1591,-1 1-1,1 1 1,0 1-1,1 1 1,-1 1 0,0 1-1,1 1 1,-28 11 0,41-14-83,1 0 1,-1 1 0,1 0 0,-1 0 0,-8 8 0,13-10-23,0 1 0,1 0 1,-1-1-1,1 1 0,0 0 0,-1 0 0,1 1 1,1-1-1,-1 0 0,0 1 0,1-1 0,0 1 1,-1-1-1,0 8 0,1-3 12,1 0 0,0 1 0,0-1 0,1 0 0,0 0 0,1 0 0,0 1 0,0-1 0,6 15-1,0-5 155,1 1 1,22 33-1,-16-32-77,0 1 0,2-2 0,0 0 0,1-1 0,0-1 0,2 0 0,0-2 0,1 0 0,0-1 0,25 11 0,-37-21-78,1-1-1,0 0 1,0-1-1,0 0 1,0 0-1,0-1 1,17 0-1,-19-2-16,0 1 0,1-1 0,-1 0-1,1 0 1,-1-1 0,0 0 0,0-1 0,0 0-1,10-5 1,-11 3-9,-1 1 0,0-1-1,0 0 1,-1-1 0,1 1-1,-1-1 1,0 0 0,-1 0-1,0-1 1,0 1 0,0-1 0,-1 0-1,0 0 1,0 0 0,0 0-1,-1-1 1,2-10 0,-1 0 32,-1 0 1,-1 0 0,0 0-1,-1 0 1,-1 0 0,-4-22-1,1 21-52,-1 0 0,0 0 0,-11-24 0,-30-53 70,5 9 24,-48-163-93,77 212-75,-47-167 61,54 187 1,1 0-1,0 0 0,2 0 1,-2-30-1,4 45 2,0 0 0,0 1 0,1-1 0,-1 1-1,0-1 1,1 1 0,0-1 0,-1 1 0,1 0 0,0-1 0,0 1 0,1 0-1,-1-1 1,0 1 0,1 0 0,-1 0 0,1 0 0,0 0 0,0 1-1,-1-1 1,1 0 0,1 1 0,-1-1 0,0 1 0,0 0 0,0-1 0,1 1-1,-1 0 1,0 1 0,4-2 0,6-1 8,0 1 0,0 1 1,0 0-1,0 0 0,15 2 0,157 21 239,-152-16-199,19 3 158,51 15 0,-78-16-161,-1 0 1,1 2-1,-2 0 1,25 16-1,-44-24-201,-1-1 0,1 1 0,-1 0 0,0 0 0,0 0 0,0 0-1,3 5 1,-4-5-288,0-1 0,0 1 1,0 0-1,0-1 0,-1 1 0,1 0 0,-1 0 0,1-1 0,-1 1 0,0 0 1,1 0-1,-1 0 0,0 0 0,0-1 0,0 1 0,-1 0 0,1 0 0,0 0 1,-1 0-1,0 3 0,-9 14-8139,-2 1 3872,-9 4 1083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38.565"/>
    </inkml:context>
    <inkml:brush xml:id="br0">
      <inkml:brushProperty name="width" value="0.05" units="cm"/>
      <inkml:brushProperty name="height" value="0.05" units="cm"/>
    </inkml:brush>
  </inkml:definitions>
  <inkml:trace contextRef="#ctx0" brushRef="#br0">545 28 3808,'0'-1'123,"0"0"1,0 0-1,0 0 1,0 0-1,0 0 1,0 0-1,1 0 0,-1 0 1,0 0-1,1 0 1,-1 0-1,0 0 1,1 0-1,0 0 0,-1 0 1,1 0-1,-1 0 1,1 0-1,0 1 1,10-9 9439,-21 18-6902,7-6-2496,-32 32 1688,-50 39 1,59-52-1548,0 0 0,2 2 0,1 0 0,1 2 0,1 1 0,-26 42 0,-84 186 1093,113-215-1096,2 0-1,1 2 1,-17 82 0,20-53 125,-4 94 0,15-134-263,2 0 0,0 0 0,3 0-1,0-1 1,15 53 0,-14-69-106,0 0 1,1-1-1,1 1 1,0-1-1,1 0 1,14 18 0,-14-22-233,-1 0 0,1-1 0,1-1 0,-1 0 0,1 0 0,1 0 0,-1-1 1,1 0-1,13 5 0,0-5-682,-17-5-239,0 0-1,0-1 1,1 0-1,7-1 1,-10 1 325,1-1 0,-1 0 0,-1 0 0,1 0 0,0 0 0,0-1 0,0 1 0,0-1 0,-1 0 0,1 0 0,-1 0 0,0-1 0,5-3 0,12-24-5156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39.889"/>
    </inkml:context>
    <inkml:brush xml:id="br0">
      <inkml:brushProperty name="width" value="0.05" units="cm"/>
      <inkml:brushProperty name="height" value="0.05" units="cm"/>
    </inkml:brush>
  </inkml:definitions>
  <inkml:trace contextRef="#ctx0" brushRef="#br0">122 33 3904,'0'-2'345,"1"1"1,-1-1-1,1 1 0,-1 0 1,1-1-1,-1 1 0,1 0 1,0 0-1,-1 0 0,1-1 1,0 1-1,0 0 0,0 0 1,0 0-1,0 0 0,15-11 13260,-11 19-12645,-4-4-864,1 0 1,-1 0-1,0 0 1,1 0-1,-1 1 1,-1-1-1,1 0 0,0 1 1,-1 6-1,-1 34 308,0-27-231,-1-1-57,0 0-1,-1 0 0,-8 25 1,-21 48 261,16-47-234,-5 12 174,-22 94 0,36-113-271,-1 2 237,2 1 1,-4 64-1,10-100 0,4-3-175,-1 1 1,1-1-1,-1 0 1,1 0 0,0 0-1,-1-1 1,0 1-1,6-4 1,8-3 28,193-58 613,-164 53-646,42-4-331,-16 3 315,-63 11-288,-8 3-251,0-1 0,-1 1 0,1 0 0,0-1 0,-1 1 0,1-1 0,-1 1 0,1-1-452,0 0 452,-1 1 0,0-1 0,1 0 0,-1 1 0,1-1 0,-1 1 0,0-1 0,0 0 0,1 1 0,-1-1-1,0 0 1,0 0 0,0 1 0,0-2 0,1-9-2759,-1-2-2694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0.498"/>
    </inkml:context>
    <inkml:brush xml:id="br0">
      <inkml:brushProperty name="width" value="0.05" units="cm"/>
      <inkml:brushProperty name="height" value="0.05" units="cm"/>
    </inkml:brush>
  </inkml:definitions>
  <inkml:trace contextRef="#ctx0" brushRef="#br0">53 64 4224,'0'0'45,"-5"0"355,-1 1 1,1-1-1,0 1 1,0-2-1,-22 6 14619,54-14-12518,39-5 0,81-4-1656,-92 12-682,6-2-159,-34 3-1302,46-1 1,-59 4-1539,-3 0-936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0.842"/>
    </inkml:context>
    <inkml:brush xml:id="br0">
      <inkml:brushProperty name="width" value="0.05" units="cm"/>
      <inkml:brushProperty name="height" value="0.05" units="cm"/>
    </inkml:brush>
  </inkml:definitions>
  <inkml:trace contextRef="#ctx0" brushRef="#br0">14 109 11040,'-2'-3'695,"1"3"-462,0-1 1,0 0-1,0 0 0,0 0 0,0 0 0,0 0 0,0 0 0,1 0 0,-1 0 0,0 0 0,1 0 1,-1-1-1,1 1-18,0 0 1,0 1-1,1-1 1,-1 0-1,0 1 1,1-1-1,-1 0 1,0 1-1,1-1 1,-1 1-1,1-1 1,-1 1-1,1-1 1,-1 1-1,1-1 1,0 1-1,-1-1 0,1 1 1,-1 0-1,1-1 1,0 1-1,-1 0 1,1-1-1,0 1 1,0 0-1,-1 0 1,2 0-1,26-10 965,1 2-1,37-5 1,61-3-516,-52 7-392,-21 1-257,-5 1-1033,64-1 0,-106 8 122,-1 0 1,0 0 0,1 1-1,6 2 1,-10-3 104,0 1 1,-1 0-1,1 1 0,0-1 0,-1 0 0,1 1 1,-1-1-1,0 1 0,1 0 0,-1 0 0,0 0 1,2 2-1,14 19-3204,5 0 1062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1.326"/>
    </inkml:context>
    <inkml:brush xml:id="br0">
      <inkml:brushProperty name="width" value="0.05" units="cm"/>
      <inkml:brushProperty name="height" value="0.05" units="cm"/>
    </inkml:brush>
  </inkml:definitions>
  <inkml:trace contextRef="#ctx0" brushRef="#br0">345 7 7296,'0'0'103,"0"0"1,0 0 0,0 0 0,-1 0-1,1 0 1,0 0 0,0 0-1,0 0 1,0-1 0,-1 1 0,1 0-1,0 0 1,0 0 0,0 0-1,0 0 1,0 0 0,-1 0 0,1-1-1,0 1 1,0 0 0,0 0-1,0 0 1,0 0 0,0-1-1,0 1 1,0 0 0,0 0 0,0 0-1,0 0 1,0-1 0,0 1-1,0 0 1,0 0 0,0 0 0,0-1-1,0 1 1,0 0 0,0 0-1,0 0 1,0 0 0,0-1-1,-7 0 5496,3 1-4834,-20 1 650,0 1 0,-31 6 0,30-3-1096,0 2 0,1 0 0,0 2 0,-25 12 0,41-17-189,1 0-1,0 0 1,0 1-1,0 0 1,0 0-1,-10 11 1,15-14-89,0 1 0,0 0 1,0 0-1,0-1 0,0 1 0,1 1 1,-1-1-1,1 0 0,0 0 0,0 0 1,0 1-1,1-1 0,-1 0 1,1 1-1,-1-1 0,1 1 0,0-1 1,1 7-1,2 4 220,1 1 1,11 26 0,-3-9-114,-9-22-132,32 107 555,-30-96-458,-1 0 0,0 1 1,-1 34-1,-3-50-458,0-1-1,-1 1 0,0-1 1,-2 6-1,2-9 186,1 0 0,-1 0 0,1-1 0,-1 1 0,0 0 0,1-1 0,-1 1 0,0-1 0,0 1 0,0-1 0,0 1 0,-1-1 0,1 0 0,0 0 0,0 1 0,-3 0 0,3-2-326,0 0-1,0 0 0,0 0 1,0 0-1,-1 0 0,1 0 1,0-1-1,0 1 0,0 0 1,0-1-1,0 1 0,-1-1 1,1 1-1,-1-2 1,-2 1-1148,-5-4-4568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1.715"/>
    </inkml:context>
    <inkml:brush xml:id="br0">
      <inkml:brushProperty name="width" value="0.05" units="cm"/>
      <inkml:brushProperty name="height" value="0.05" units="cm"/>
    </inkml:brush>
  </inkml:definitions>
  <inkml:trace contextRef="#ctx0" brushRef="#br0">11 32 10976,'-10'-5'4064,"15"10"-3168,3-2 2719,5-3-2399,10 0 1216,14 0-1440,8 0-320,8 0-416,2 0-64,-7 0-96,-3 0-1472,-9 0 768,-4 0-3808,-5 0 2464,-4-3-5887,-10-14 4383,-8 2-128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2.076"/>
    </inkml:context>
    <inkml:brush xml:id="br0">
      <inkml:brushProperty name="width" value="0.05" units="cm"/>
      <inkml:brushProperty name="height" value="0.05" units="cm"/>
    </inkml:brush>
  </inkml:definitions>
  <inkml:trace contextRef="#ctx0" brushRef="#br0">25 37 5984,'-7'-1'-1812,"-10"-2"15487,27 2-8083,53 2-3111,49-1-1047,13-1-1336,-72 1-9807,-52-12 162,-4-7 4359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2.967"/>
    </inkml:context>
    <inkml:brush xml:id="br0">
      <inkml:brushProperty name="width" value="0.05" units="cm"/>
      <inkml:brushProperty name="height" value="0.05" units="cm"/>
    </inkml:brush>
  </inkml:definitions>
  <inkml:trace contextRef="#ctx0" brushRef="#br0">319 24 3072,'2'-2'120,"-1"1"-1,1-1 1,-1 1 0,1-1 0,-1 1 0,1 0-1,0 0 1,0 0 0,-1 0 0,1 0-1,2-1 1,11-6 8949,-15 10-7501,-1 10-237,1-1 1,-6 22-1,-19 51 93,15-54-741,-1 2-44,-2-1 0,-27 48 0,-43 54 713,49-82-959,2 2 0,-28 64 0,53-102-177,0 1-1,1 0 0,1 0 1,0 1-1,1 0 0,1-1 0,-1 21 1,4-36-197,0-1 0,0 1 0,0-1 1,0 1-1,0-1 0,1 1 0,-1-1 0,0 1 1,0-1-1,0 1 0,0-1 0,1 1 0,-1-1 1,0 1-1,1-1 0,-1 1 0,0-1 0,1 1 1,-1-1-1,0 0 0,1 1 0,-1-1 0,1 0 1,-1 1-1,0-1 0,1 0 0,-1 0 1,1 1-1,-1-1 0,1 0 0,-1 0 0,1 0 1,0 0-1,-1 0 0,1 0 0,-1 1 0,1-1 1,0-1-1,24-2 538,-22 2-519,55-16 465,10-2-196,4 4-1114,2 3 0,143-4 0,-213 15-700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3.309"/>
    </inkml:context>
    <inkml:brush xml:id="br0">
      <inkml:brushProperty name="width" value="0.05" units="cm"/>
      <inkml:brushProperty name="height" value="0.05" units="cm"/>
    </inkml:brush>
  </inkml:definitions>
  <inkml:trace contextRef="#ctx0" brushRef="#br0">40 77 8384,'-9'-3'996,"6"2"-582,0 0 0,0 0-1,0 0 1,0-1 0,0 1-1,1-1 1,-1 1 0,-5-6 2341,19 7 962,95-11 544,37-5-2319,-103 7-1804,-27 6-175,0 0 0,17-1-1,5 0-166,-21 1-627,22 0 1,-32 3-20,-1 0 0,0 0 1,1 0-1,-1 1 0,1 0 1,4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00.469"/>
    </inkml:context>
    <inkml:brush xml:id="br0">
      <inkml:brushProperty name="width" value="0.05" units="cm"/>
      <inkml:brushProperty name="height" value="0.05" units="cm"/>
    </inkml:brush>
  </inkml:definitions>
  <inkml:trace contextRef="#ctx0" brushRef="#br0">254 626 3072,'0'-15'6192,"0"15"-6118,0-1 1,0 1 0,0 0-1,-1-1 1,1 1 0,0 0-1,0-1 1,-1 1 0,1 0-1,0-1 1,-1 1 0,1 0-1,0 0 1,-1-1 0,1 1-1,0 0 1,-1 0 0,1 0-1,-1 0 1,1-1 0,0 1-1,-1 0 1,1 0 0,-1 0-1,-11-2 229,11 2-222,-10-1 21,-1 0 1,1 1-1,-1 0 0,0 1 0,1 0 0,-1 1 0,1 0 1,0 1-1,0 0 0,0 1 0,0 0 0,-10 6 0,16-7-89,0-1 0,0 1-1,1 0 1,-1 1-1,1-1 1,0 1 0,0 0-1,0 0 1,1 0 0,0 0-1,-1 1 1,-4 9-1,5-7 0,0 0-1,1 0 0,-1 1 1,1-1-1,1 1 1,0-1-1,0 1 0,0 11 1,1-6 66,1 1 0,0-1 0,2 0 0,-1 0 0,1 0 0,1 0 0,1 0 0,0-1 0,0 0 0,9 14 1,-11-20 36,1-1 0,0 1 0,1-1 0,-1 0 0,1 0 0,0-1 0,0 1 0,1-1 0,-1 0 0,1-1 0,7 5 0,-10-7-55,-1 0 0,1 0 0,0 0 1,-1 0-1,1-1 0,0 1 0,0-1 0,0 1 0,-1-1 0,1 0 0,0 0 0,0 0 1,0-1-1,0 1 0,-1-1 0,1 1 0,0-1 0,0 0 0,-1 0 0,1 0 0,-1-1 1,1 1-1,-1 0 0,1-1 0,-1 0 0,0 1 0,0-1 0,0 0 0,3-4 0,0-1 36,-1 0 0,0-1 0,0 1 0,-1-1 0,0 0 0,0 0 0,0 0 0,-1-1 0,1-13 0,0 7 22,-2 0 0,1 0 0,-2 0 0,-2-28 0,1 36-128,0-1 1,0 1-1,-1 0 1,0 0-1,0 0 0,-1 0 1,0 0-1,0 0 1,-1 1-1,0-1 1,-8-10-1,9 13-12,-29-28-298,30 30 225,-1 0 1,1 0-1,0 0 0,0 1 0,-1-1 0,1 1 0,-1 0 1,1-1-1,-1 1 0,0 1 0,0-1 0,1 0 1,-4 0-1,5 1 81,1 0 0,0 0 0,0 0-1,0 0 1,-1 0 0,1 0 0,0 0 0,0 1 0,0-1 0,-1 0 0,1 0 0,0 0 0,0 0-1,0 0 1,0 1 0,0-1 0,-1 0 0,1 0 0,0 0 0,0 0 0,0 1 0,0-1 0,0 0-1,0 0 1,0 0 0,0 1 0,0-1 0,0 0 0,0 0 0,0 0 0,0 1 0,0-1 0,0 0-1,0 0 1,0 0 0,0 1 0,0-1 0,0 0 0,0 0 0,0 0 0,0 1 0,0-1 0,0 0-1,0 0 1,0 0 0,1 1 0,6 11-102,-1-8 137,0-1 0,-1 1 0,1-1 0,0 0 0,1-1 0,-1 1 0,11 1-1,-5-1 95,0-1-1,1 0 0,17 0 0,-18-2 4,0-1 0,1-1 1,-1 1-1,0-2 0,0 0 0,-1 0 0,1-1 0,0-1 1,-1 1-1,0-2 0,-1 0 0,11-7 0,16-13 31,-2-1 1,56-56-1,-69 59-87,0-1 1,-1-2-1,-2 0 0,-1-1 0,21-42 0,-28 45 87,11-36 0,-19 51-94,0-1 0,-1 0 0,-1 0 0,0 0 0,0 0 0,-2-16 0,1 26-65,0 0 0,0-1 0,0 1 0,0 0 0,0 0-1,-1-1 1,1 1 0,0 0 0,-1 0 0,1-1 0,-1 1 0,1 0 0,-1 0 0,0 0 0,1 0-1,-1 0 1,0 0 0,0 0 0,-1-2 0,0 3-11,1-1 0,0 1 0,0 0 1,-1 0-1,1 0 0,0 0 0,0 0 0,-1 0 0,1 0 0,0 0 1,0 0-1,-1 1 0,1-1 0,0 0 0,0 1 0,0-1 1,-1 1-1,1 0 0,0-1 0,-1 2 0,-5 3-17,-1 0-1,1 0 1,0 1-1,1 0 0,0 0 1,0 1-1,0 0 1,0 0-1,-5 11 1,-4 6-47,-17 44 0,9-13 86,2 2 0,-18 81-1,32-104 44,2 2 1,0-1-1,3 0 0,1 1 0,5 51 0,-4-87-44,10 66 70,-9-59-20,1 0 1,0 0-1,0 0 0,1 0 0,0 0 0,6 11 0,-8-18-27,-1 1 0,1 0 0,0 0-1,-1 0 1,1 0 0,0-1-1,-1 1 1,1 0 0,0-1 0,0 1-1,0-1 1,-1 1 0,1-1-1,0 1 1,0-1 0,0 1 0,0-1-1,0 0 1,0 0 0,0 1-1,0-1 1,0 0 0,0 0 0,0 0-1,0 0 1,0 0 0,0 0-1,0-1 1,0 1 0,0 0 0,0 0-1,0-1 1,0 1 0,0 0-1,1-1 1,3-2 55,-1 0-1,1-1 1,0 1 0,-1-1-1,5-5 1,-6 6-39,19-21 139,-1 0 1,18-30-1,4-4 28,29-43-808,-26 130-305,-31-18 968,1-2 0,1 0 0,28 12 0,-39-19-19,1 0-1,-1 0 0,1 0 0,-1-1 0,1 0 1,-1-1-1,1 1 0,-1-1 0,1 0 1,0-1-1,-1 0 0,1 0 0,10-3 0,-5-1 30,0-1 0,0 0 0,-1-1 0,0 0 0,0 0 0,-1-1 0,12-12 0,5-7 48,26-35 0,9-9-439,-62 71 310,0 0-1,0-1 1,0 1 0,1 0 0,-1 0 0,0 0 0,0 0 0,0 0 0,0-1 0,1 1 0,-1 0-1,0 0 1,0 0 0,1 0 0,-1 0 0,0 0 0,0 0 0,0 0 0,1 0 0,-1 0-1,0 0 1,0 0 0,0 0 0,1 0 0,-1 0 0,0 0 0,0 0 0,1 0 0,-1 0 0,0 0-1,0 0 1,0 0 0,1 1 0,6 7-167,5 16 32,-10-19 85,2 4 63,0 1 0,-1-1 0,0 1 0,-1-1 0,0 1 0,-1 0-1,0 0 1,0 0 0,-1-1 0,0 1 0,-1 0 0,-2 13 0,1-12 46,-1 0 0,0 0 0,0 0 0,-1-1 1,0 1-1,-1-1 0,0 0 0,-9 12 0,13-20-19,0-1 0,0 1-1,-1-1 1,1 1-1,0-1 1,-1 0-1,1 0 1,-1 0 0,0 0-1,1 0 1,-1 0-1,0 0 1,1 0-1,-1-1 1,0 1 0,0-1-1,0 1 1,0-1-1,1 0 1,-1 0-1,0 0 1,0 0 0,0 0-1,0 0 1,0 0-1,0-1 1,1 1-1,-1-1 1,0 1 0,0-1-1,-3-1 1,-3-3 41,0 0 0,0-1 0,1 0 0,-1 0 0,-7-9 0,-1 0-105,10 6-35,-2-2 90,8 11-43,0 0 1,0 0-1,0 0 1,0 0-1,1 0 1,-1 0-1,0 0 0,0-1 1,0 1-1,0 0 1,0 0-1,0 0 1,0 0-1,0 0 1,0 0-1,0 0 0,0 0 1,0 0-1,0 0 1,0 0-1,0 0 1,0 0-1,0 0 0,0-1 1,0 1-1,0 0 1,0 0-1,0 0 1,0 0-1,0 0 0,0 0 1,14 7-276,-8-3 278,0 0 0,0-1-1,0 0 1,0 0-1,1-1 1,0 1 0,-1-1-1,1-1 1,0 1-1,10 0 1,9-1 128,36-2 0,-60 1-114,35-2 69,-1-1 0,0-3 0,44-11 0,-64 13-11,0-2 0,0 1 0,0-2-1,-1 0 1,0-1 0,0-1 0,-1 0 0,0-1 0,14-13-1,-22 17-37,0-1 0,0-1 0,-1 1 0,0-1 0,-1 0 0,0 0 0,0 0 0,0-1 0,-1 1 0,-1-1 0,1 0 0,-1 0-1,-1 0 1,1-15 0,-1 23-23,-1 1 0,0-1 0,0 0 0,0 0 0,0 0 0,0 1 0,0-1 0,0 0 0,0 0 0,0 0 0,-1 1 0,1-1 0,0 0 0,0 0 0,-1 1 0,1-1 0,-1 0 0,1 1 0,0-1-1,-1 0 1,1 1 0,-1-1 0,0 0 0,0 0 0,0 1-10,1 0 0,-1 0-1,0 0 1,0 0 0,1 1-1,-1-1 1,0 0 0,1 0-1,-1 0 1,0 1 0,1-1-1,-1 0 1,0 1 0,1-1-1,-1 0 1,0 1 0,1-1-1,-1 1 1,1-1 0,-1 1-1,-4 4-82,0 1-1,0-1 1,-7 13-1,3-3 13,0 0-73,-15 33-1,22-43 157,0 0 0,0 0 0,1 0 0,0 0 1,0 1-1,0-1 0,1 0 0,0 1 0,0-1 0,0 0 0,2 6 0,-1-4 39,1 0-1,0 0 1,1-1-1,0 1 1,0-1 0,0 0-1,0 0 1,1 0-1,0 0 1,1 0 0,-1-1-1,1 0 1,0 0-1,0 0 1,1-1 0,-1 0-1,8 5 1,-11-8-16,0 0 1,0-1 0,0 1 0,0 0-1,0-1 1,0 1 0,0-1 0,1 1-1,-1-1 1,0 0 0,0 0 0,0 0-1,0 0 1,0-1 0,1 1 0,-1-1-1,0 1 1,0-1 0,3-1 0,2-1 74,0-1 0,1 0 0,10-9 0,-3 3-47,93-67 361,-43 29-391,-55 40-36,-1 0 0,13-15 0,1-1-60,-19 21 57,-1-1-1,1 1 1,0-1-1,0 1 1,0 0 0,1 1-1,-1-1 1,1 1 0,-1 0-1,1 0 1,0 0-1,0 1 1,8-2 0,-3 1 4,0 1 0,0 1 0,0 0 0,1 0 0,-1 1 0,0 0 0,0 0 0,0 1 1,11 4-1,-15-4-12,-1 0 0,0 1 0,0-1 0,0 1 0,0 0 0,-1 0 0,1 0 0,-1 1 0,1 0 1,-1 0-1,-1 0 0,1 0 0,0 0 0,-1 1 0,0 0 0,0-1 0,0 1 0,2 8 0,10 33 18,-11-31 100,1 0 0,0 0 1,11 21-1,-15-35-63,-1 0 0,1 0 0,0 1-1,0-1 1,-1 0 0,1 0 0,0 0 0,0 0 0,0 0 0,0 0-1,1 0 1,-1 0 0,0-1 0,0 1 0,0 0 0,1-1 0,-1 1-1,0-1 1,1 1 0,-1-1 0,1 0 0,-1 1 0,0-1 0,1 0-1,-1 0 1,1 0 0,-1 0 0,1 0 0,-1 0 0,0-1 0,1 1-1,-1 0 1,0-1 0,1 1 0,2-2 0,3-2 52,1 0 0,-1-1 1,0 0-1,12-11 0,-5 5-26,2-4-23,0-1 0,-2 0 0,1 0 0,-2-2 0,17-26 0,3-4-102,-24 32-113,-6 11-233,-5 18 286,-3 61-178,5-69 336,-1 1 1,1-1-1,0 1 1,0-1-1,0 1 1,1-1-1,0 1 1,0-1-1,0 0 1,1 1-1,0-1 1,0 0-1,0 0 1,1 0-1,-1-1 1,1 1-1,6 8 1,-7-12-7,-1 0-1,1 0 1,-1 0 0,1 0-1,-1 0 1,1 0 0,0-1-1,-1 1 1,1-1-1,0 1 1,0-1 0,0 1-1,-1-1 1,1 0 0,0 0-1,0 0 1,3 0 0,1-1 87,-1 1 1,1-1 0,0 0-1,9-4 1,14-6 27,-1-2 0,-1 0 0,29-20 0,-40 23-129,-1-2 0,-1 1 0,0-2 0,0 0 0,-1 0 0,17-24 1,-8 4 118,-12 16-270,21-25 1,-31 42 137,0-1 1,1 1 0,-1-1-1,1 1 1,-1 0-1,0-1 1,1 1 0,-1 0-1,1-1 1,-1 1 0,1 0-1,-1 0 1,0-1-1,1 1 1,-1 0 0,1 0-1,-1 0 1,1 0 0,-1 0-1,1 0 1,0 0-1,-1 0 1,1 0 0,-1 0-1,1 0 1,-1 0 0,1 0-1,-1 0 1,1 0 0,-1 0-1,1 0 1,-1 1-1,1-1 1,-1 0 0,0 0-1,1 1 1,-1-1 0,1 0-1,-1 1 1,1-1-1,-1 1 1,0-1 0,1 0-1,-1 1 1,0-1 0,0 1-1,1-1 1,-1 1-1,3 5-67,0-1 0,0 1 0,3 8 0,-1-2 40,3 5 9,-2-3 52,1-1 0,0 0-1,16 22 1,-21-33-6,0 0 1,0 1 0,0-1-1,0 0 1,0 0-1,1 0 1,-1 0-1,1 0 1,0 0 0,-1-1-1,1 0 1,0 1-1,0-1 1,0 0-1,0 0 1,0 0 0,0-1-1,0 1 1,0-1-1,0 0 1,0 0 0,0 0-1,0 0 1,4-1-1,2-1 40,0-1 0,-1 0 0,1-1 0,-1 1-1,0-2 1,0 1 0,0-1 0,0-1 0,-1 1-1,0-1 1,7-7 0,-7 5-36,0 1 0,-1-1 0,0-1 0,0 1 0,0-1-1,-1 0 1,-1 0 0,1 0 0,4-18 0,-9 25-33,1 0 0,-1 0 0,1 0 0,-1 0 0,0-1 0,0 1 0,0 0 0,-1 0 0,1-3 0,-1 4 5,1 1 1,0-1-1,0 1 1,0-1-1,-1 0 0,1 1 1,0-1-1,-1 1 1,1-1-1,0 1 1,-1-1-1,1 1 1,-1-1-1,1 1 0,-1-1 1,1 1-1,-1 0 1,1-1-1,-1 1 1,1 0-1,-1-1 1,0 1-1,1 0 0,-1 0 1,1 0-1,-1-1 1,0 1-1,1 0 1,-1 0-1,0 0 1,1 0-1,-1 0 0,0 0 1,1 0-1,-1 1 1,0-1-1,-4 1-27,1 1-1,-1-1 1,1 1-1,-1 0 0,1 0 1,0 1-1,0-1 1,0 1-1,0 0 0,1 0 1,-1 0-1,-4 7 1,-6 6-81,-17 28 0,23-33 5,0 1 94,1 0 0,-1 1 0,2 0 0,-8 21 0,12-30 30,1-1-1,0 1 1,0-1-1,0 1 1,1 0 0,-1-1-1,1 1 1,0 0-1,0-1 1,0 1-1,1 0 1,-1-1-1,1 1 1,0 0-1,0-1 1,0 1 0,0-1-1,1 1 1,-1-1-1,1 0 1,0 1-1,0-1 1,3 3-1,-3-5 2,0 1 0,0 0 0,0-1 0,0 1 0,0-1 0,1 0 0,-1 0 0,0 0 0,1 0 0,-1 0 0,1-1 0,-1 1 0,3 0 0,38 1 105,-42-2-119,80-4 175,-1-4 0,92-21 0,-100 16-149,-32 6 8,-1-2 1,56-21-1,-92 29-128,-4 2 12,-8 4-45,-9 5 32,14-7 80,-26 15-69,-47 41-1,69-53 82,1 0 1,1 1-1,-1 0 0,1 1 0,0 0 0,1 0 0,0 0 0,0 0 1,1 1-1,0 0 0,-5 13 0,7-12 30,-1 1-1,0 16 1,2-25-18,1 1-1,0-1 1,0 1 0,1-1 0,-1 1 0,0 0 0,1-1 0,-1 1 0,1-1-1,0 0 1,0 1 0,0-1 0,0 1 0,1-1 0,-1 0 0,3 3 0,-3-4 3,0 0 0,0 0-1,0-1 1,0 1 0,0 0 0,1-1 0,-1 1 0,0 0 0,1-1 0,-1 0 0,0 1 0,1-1 0,-1 0 0,1 0 0,-1 1 0,0-1 0,1 0 0,-1-1-1,1 1 1,-1 0 0,0 0 0,1 0 0,-1-1 0,1 1 0,-1-1 0,0 1 0,0-1 0,1 0 0,-1 1 0,0-1 0,1-1 0,5-2 37,-1-1 1,0 0-1,0 0 1,8-8-1,10-16 108,0 0 1,36-61-1,-44 60-118,0-1 0,10-32 0,18-66-70,-22 63-55,-19 57 71,83-264-46,-85 269 30,1 0 0,-1 0 0,0-1 0,0 1 1,-1 0-1,1-1 0,-1 1 0,0-1 1,0 1-1,0-1 0,-2-4 0,2 8 18,0 1 0,0-1 0,0 1 0,0-1 0,0 1 0,0-1 0,-1 1 0,1-1 0,0 1 0,0-1 0,-1 1-1,1-1 1,0 1 0,-1-1 0,1 1 0,0 0 0,-1-1 0,1 1 0,0-1 0,-1 1 0,1 0 0,-1 0 0,1-1 0,-1 1 0,1 0 0,-1 0-1,1-1 1,-1 1 0,1 0 0,-1 0 0,1 0 0,-1 0 0,0 0 0,1 0 0,-1 0 0,1 0 0,-1 0 0,0 0 0,-1 1-16,0 0 0,0 0 0,1 0 0,-1 0 1,0 0-1,1 1 0,-1-1 0,1 0 0,-1 1 1,1-1-1,0 1 0,-2 2 0,-6 10-22,0 1-1,1 0 0,1 0 1,0 1-1,1 0 0,-6 28 1,-16 111-89,22-116 126,0 3 43,2 1 0,1 0 0,3 1 0,1-1 0,2 0 0,2 0 0,20 80 0,-20-109-764,-1 0 1,13 23 0,8 3-4864,-3-12 2269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53.512"/>
    </inkml:context>
    <inkml:brush xml:id="br0">
      <inkml:brushProperty name="width" value="0.05" units="cm"/>
      <inkml:brushProperty name="height" value="0.05" units="cm"/>
      <inkml:brushProperty name="color" value="#004F8B"/>
    </inkml:brush>
  </inkml:definitions>
  <inkml:trace contextRef="#ctx0" brushRef="#br0">53 1 9152,'-8'11'4128,"-10"21"-3584,8-24 1376,10 4-1153,-3-7 1,3-2-512,-10-14-6783,6-1 3551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3.747"/>
    </inkml:context>
    <inkml:brush xml:id="br0">
      <inkml:brushProperty name="width" value="0.05" units="cm"/>
      <inkml:brushProperty name="height" value="0.05" units="cm"/>
    </inkml:brush>
  </inkml:definitions>
  <inkml:trace contextRef="#ctx0" brushRef="#br0">22 84 10144,'-8'-8'1443,"6"6"-1099,1 0 0,-1 1 0,1-1 0,-1 0 0,1 0 0,0 0-1,0 0 1,-1-3 0,2 5-206,-1-1-1,1 1 1,0 0 0,0 0-1,0-1 1,0 1 0,0 0-1,0 0 1,1-1 0,-1 1-1,0 0 1,0-1-1,0 1 1,0 0 0,0 0-1,0-1 1,0 1 0,1 0-1,-1 0 1,0 0-1,0-1 1,0 1 0,0 0-1,1 0 1,-1 0 0,0-1-1,0 1 1,1 0 0,-1 0-1,0 0 1,0 0-1,1 0 1,-1 0 0,1-1-1,10-2 966,-9 2-607,38-7 1554,78-6 0,-34 5-1921,8-1-1303,-68 8-1548,43 3 0,-61-1 1931,-1 1 1,1 0 0,-1 0 0,0 0-1,1 0 1,-1 1 0,0 0 0,0 0-1,0 1 1,8 4 0,-8-2-602,0-1 0,0 1 0,5 7 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4.126"/>
    </inkml:context>
    <inkml:brush xml:id="br0">
      <inkml:brushProperty name="width" value="0.05" units="cm"/>
      <inkml:brushProperty name="height" value="0.05" units="cm"/>
    </inkml:brush>
  </inkml:definitions>
  <inkml:trace contextRef="#ctx0" brushRef="#br0">156 245 7136,'-3'2'815,"1"1"0,-1-1 0,1 1 0,-1-1 0,1 1 0,0 0-1,0 0 1,-3 6 0,-7 9 2816,-40 54 1635,38-50-4518,1 1-1,2 0 0,-10 28 1,19-46-636,0 0 0,1 0 0,0 0 1,0 1-1,0 6 0,1-11-180,0 0 0,0 1 0,0-1 0,0 0 0,0 0 0,0 0 0,0 1 0,1-1-1,-1 0 1,0 0 0,1 0 0,-1 1 0,1-1 0,-1 0 0,1 0 0,-1 0 0,1 0-1,0 0 1,-1 0 0,1 0 0,0 0 0,0 0 0,0-1 0,0 1 0,0 0 0,0 0-1,0-1 1,1 1 0,5 1-969,1-1 0,-1 1 1,0-2-1,1 1 0,-1-1 0,14-1 0,-6-1-1285,-1-1 0,25-7 1,8-8-3551</inkml:trace>
  <inkml:trace contextRef="#ctx0" brushRef="#br0" timeOffset="1">403 17 9056,'-31'-13'3360,"26"10"-2624,2 3-192,-2 0 416,23 3-11520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4.703"/>
    </inkml:context>
    <inkml:brush xml:id="br0">
      <inkml:brushProperty name="width" value="0.05" units="cm"/>
      <inkml:brushProperty name="height" value="0.05" units="cm"/>
    </inkml:brush>
  </inkml:definitions>
  <inkml:trace contextRef="#ctx0" brushRef="#br0">117 10 5728,'-16'-6'1756,"15"6"-1506,0-1 0,0 1 1,-1-1-1,1 1 0,0-1 0,0 1 0,-1 0 1,1 0-1,0 0 0,0-1 0,-1 1 0,1 0 1,0 0-1,-1 1 0,1-1 0,0 0 1,0 0-1,-1 1 0,1-1 0,0 1 0,0-1 1,0 1-1,-1-1 0,1 1 0,0 0 0,-1 0 1,-5 3 428,1 1 1,0 0 0,-1 0 0,2 0-1,-1 0 1,-5 7 0,9-9-519,0 1-1,0-1 1,0 0 0,0 1-1,0 0 1,1-1 0,0 1-1,-1 0 1,1 0 0,1 0-1,-1 0 1,1-1 0,-1 7-1,1-9-120,0 1 0,0-1 0,0 0 0,1 1 0,-1-1 0,0 0 0,0 1 0,1-1 0,-1 0 0,1 0 0,-1 0 0,1 1 0,0-1 0,-1 0 0,1 0 0,0 0 0,0 0 0,0 0 0,-1 0 0,1 0-1,0 0 1,0-1 0,1 1 0,-1 0 0,0 0 0,0-1 0,0 1 0,0-1 0,1 1 0,-1-1 0,0 0 0,0 1 0,1-1 0,-1 0 0,0 0 0,1 0 0,2 0 0,1 0 46,0 0 0,1-1 0,-1 0 1,0 0-1,1 0 0,-1-1 0,9-3 0,-10 3-58,4-1 175,-1-1-1,1 1 0,-1-2 1,10-7-1,-15 11-163,-1 0-1,1 0 0,-1-1 1,0 1-1,0-1 0,1 1 1,-1-1-1,0 1 0,0-1 1,-1 0-1,1 0 1,0 1-1,0-1 0,-1 0 1,1 0-1,-1 0 0,0 0 1,1 0-1,-1 0 0,0 0 1,0 1-1,0-1 0,-1 0 1,1 0-1,-1-2 1,1 2-54,-1 1 1,0-1 0,0 1 0,0-1 0,0 1-1,0-1 1,0 1 0,0 0 0,0 0 0,0-1-1,0 1 1,-1 0 0,1 0 0,-1 0 0,-2-1-1,-25-11-340,25 12 138,-28-9-2964,10 8-5665,17 2 6036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5.110"/>
    </inkml:context>
    <inkml:brush xml:id="br0">
      <inkml:brushProperty name="width" value="0.05" units="cm"/>
      <inkml:brushProperty name="height" value="0.05" units="cm"/>
    </inkml:brush>
  </inkml:definitions>
  <inkml:trace contextRef="#ctx0" brushRef="#br0">164 1 8224,'-1'0'46,"-8"3"409,0 1 0,0 0 0,1 1-1,-1 0 1,1 0 0,0 0 0,-9 9 0,6-4 365,0 0 0,0 1-1,1 1 1,-11 15 0,18-22-579,0-1 0,1 0 0,0 1 0,0-1 0,0 1 0,0 0 0,1 0 0,0 0 0,0 0 0,0 0 0,0 0 0,1 0 0,0 0 0,0 0 0,0 0 0,1 0 0,1 9 0,3 1-37,1-1 0,0 1 0,1-1 0,14 21 0,41 51-634,-40-57 11,-18-22 161,10 11-894,0-1-1,26 27 0,-35-40 509,-1 0 1,1 0-1,0-1 0,0 1 1,0-1-1,1 0 1,-1-1-1,1 1 0,0-1 1,-1 0-1,1 0 0,0-1 1,0 0-1,12 1 0,-5-2-442,-1-2 0,14-2 0,27-7-1394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5.508"/>
    </inkml:context>
    <inkml:brush xml:id="br0">
      <inkml:brushProperty name="width" value="0.05" units="cm"/>
      <inkml:brushProperty name="height" value="0.05" units="cm"/>
    </inkml:brush>
  </inkml:definitions>
  <inkml:trace contextRef="#ctx0" brushRef="#br0">1 0 6880,'20'22'1641,"-1"0"1,23 36-1,26 53 1662,-42-68-1824,-23-38-1367,20 32 1076,-2 1 1,-1 1-1,19 55 0,-35-80-945,0 0-1,-1 0 1,-1 1-1,0-1 1,0 26-1,-3-29-245,0 0-1,-1 0 0,0-1 1,0 1-1,-1-1 1,0 1-1,-1-1 1,-9 17-1,8-18-388,-1 0-1,0-1 1,0 0 0,-1 0 0,0-1-1,-1 0 1,1 0 0,-1-1 0,0 1-1,-1-2 1,-11 7 0,11-7-830,-2-1 1,1 1-1,0-2 1,-1 1-1,0-2 1,1 1-1,-1-1 1,0-1-1,0 0 1,-12-1 0,-11-2-1974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7.525"/>
    </inkml:context>
    <inkml:brush xml:id="br0">
      <inkml:brushProperty name="width" value="0.05" units="cm"/>
      <inkml:brushProperty name="height" value="0.05" units="cm"/>
    </inkml:brush>
  </inkml:definitions>
  <inkml:trace contextRef="#ctx0" brushRef="#br0">32 0 1472,'-20'21'19617,"14"-13"-15200,1-1-5988,5-7 1638,0 0-1,0 0 0,0 1 0,-1-1 1,1 0-1,0 1 0,0-1 0,0 0 1,0 1-1,0-1 0,0 0 0,0 0 1,0 1-1,0-1 0,1 0 0,-1 1 1,0-1-1,0 0 0,0 0 0,0 1 1,0-1-1,0 0 0,1 0 0,-1 1 1,0-1-1,0 0 0,0 0 0,1 1 1,-1-1-1,0 0 0,0 0 0,1 0 1,-1 0-1,0 1 0,0-1 0,1 0 1,-1 0-1,0 0 0,0 0 0,1 0 1,-1 0-1,0 0 0,1 0 0,-1 0 1,1 0-1,16 6 299,-4-4-103,0 0 0,0 0 0,0-2 0,23-1 0,-2 0-89,211 6 88,-106-1-213,-120-2-255,-17-2 3,0 1 0,0-1 0,-1 0 1,1 0-1,0 1 0,0-1 0,0 0 0,0-1 0,0 1 1,-1 0-1,1 0 0,0-1 0,3-1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8.198"/>
    </inkml:context>
    <inkml:brush xml:id="br0">
      <inkml:brushProperty name="width" value="0.05" units="cm"/>
      <inkml:brushProperty name="height" value="0.05" units="cm"/>
    </inkml:brush>
  </inkml:definitions>
  <inkml:trace contextRef="#ctx0" brushRef="#br0">217 1 7808,'-1'-1'376,"-1"1"0,1 0 0,0 0 0,0 0 0,-1 1 1,1-1-1,0 0 0,0 0 0,0 1 0,-2 0 0,1-1-183,2 1-24,-1 0-1,1-1 1,0 1-1,0 0 1,-1 0-1,1-1 1,0 1-1,0 0 1,0-1-1,0 1 1,0 0 0,0 0-1,0-1 1,0 1-1,0 0 1,1 0-1,-1 1 231,-2 34 1647,-9 57 0,5-49-1429,-6 27 702,-2 0 1,-40 116-1,38-141-966,-41 126 569,49-143-712,2 0 0,1 0 0,2 1 0,-1 29 0,4-58-196,0 0 0,0 0 0,0 0 0,0 0 1,0 0-1,0-1 0,0 1 0,0 0 0,0 0 0,1 0 1,-1 0-1,0-1 0,1 1 0,-1 0 0,0 0 0,1-1 1,-1 1-1,1 0 0,-1-1 0,2 2 0,-1-1-13,0-1 0,-1 0 1,1 0-1,0 0 0,-1 1 0,1-1 0,0 0 0,-1 0 0,1 0 0,0 0 0,0 0 0,-1 0 1,1-1-1,0 1 0,-1 0 0,1 0 0,0 0 0,-1-1 0,2 0 0,3-1-48,0-1 0,-1 0 0,0-1 0,1 1 0,5-7 0,31-34-797,38-37-40,-53 57 849,-8 8 111,34-24 1,-47 36-20,1 1 0,-1 0 0,1 1 1,7-3-1,-12 4-20,1 1 0,-1-1 0,0 1 0,0 0-1,0-1 1,0 1 0,0 0 0,1 0 0,-1 0 0,0 0 0,0 0 0,0 0-1,0 0 1,1 0 0,-1 1 0,0-1 0,0 0 0,0 1 0,0-1 0,0 1-1,0-1 1,0 1 0,0-1 0,0 1 0,0 0 0,0 0 0,0-1 0,0 1 0,0 0-1,-1 0 1,2 1 0,1 4 83,-1 0-1,1 0 1,-1 0-1,-1 1 1,1-1-1,-1 1 1,0-1 0,0 12-1,-2 5 213,-4 27 0,1 11 8,-2 43-2558,2-89-2592,7-29-2524,4-2 4129,0 0-1,12-21 1,4-3 352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8.584"/>
    </inkml:context>
    <inkml:brush xml:id="br0">
      <inkml:brushProperty name="width" value="0.05" units="cm"/>
      <inkml:brushProperty name="height" value="0.05" units="cm"/>
    </inkml:brush>
  </inkml:definitions>
  <inkml:trace contextRef="#ctx0" brushRef="#br0">772 5 6048,'-3'-1'233,"0"0"0,0 0 0,1 1 0,-1-1 0,0 1 0,0 0 0,0-1 0,0 1 0,0 1 0,0-1 0,0 0 0,0 1 0,0-1 0,0 1 0,1 0 0,-1 0 0,0 0 0,0 0 1,1 1-1,-1-1 0,1 1 0,-5 3 0,-78 47 7612,53-32-6624,-1-2 0,-1-1 0,-40 13 0,-110 29 31,23-8-1084,144-45-215,-36 11-1384,49-16 1247,2-1-82,1 0 1,-1 1-1,1-1 1,-1 0-1,1 1 0,-1-1 1,1 1-1,0-1 1,-1 1-1,1 0 0,-1-1 1,1 1-1,0 0 1,0 0-1,0 0 0,-1 0 1,0 1-1,2-1 185,0-1 0,0 0 0,0 0 0,0 1 0,0-1 0,0 0 0,0 0 0,0 0 0,0 1 0,1-1 0,-1 0 0,0 0 0,0 1 0,0-1 0,0 0-1,0 0 1,0 0 0,0 0 0,1 1 0,-1-1 0,0 0 0,0 0 0,0 0 0,0 0 0,1 1 0,-1-1 0,0 0 0,0 0 0,0 0 0,1 0 0,-1 0 0,0 0 0,0 0 0,1 0 0,-1 0 0,0 0 0,0 0 0,0 0 0,1 0 0,-1 0 0,4 1-737,-1-1 0,0 0 0,0 0 0,1 0 1,-1 0-1,5-1 0,36-12-2475,-37 11 2785,50-22-3262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49.307"/>
    </inkml:context>
    <inkml:brush xml:id="br0">
      <inkml:brushProperty name="width" value="0.05" units="cm"/>
      <inkml:brushProperty name="height" value="0.05" units="cm"/>
    </inkml:brush>
  </inkml:definitions>
  <inkml:trace contextRef="#ctx0" brushRef="#br0">205 8 6560,'-3'-8'9477,"-12"24"-4133,6-6-4534,-1-1 0,0-1 0,-15 10 0,-6 4-136,18-12-419,1 0 0,1 1 1,0 0-1,0 1 0,-13 20 0,22-29-227,-1 1 1,1 0-1,0 0 0,0 0 1,1 0-1,-1 0 0,1 0 1,-1 0-1,1 1 1,1-1-1,-1 0 0,1 1 1,-1-1-1,1 1 0,0-1 1,1 0-1,-1 1 1,1-1-1,0 1 0,0-1 1,0 0-1,1 0 0,0 0 1,2 6-1,-3-8 0,1 0 0,-1 0-1,1 0 1,0 0 0,-1 0-1,1 0 1,0-1 0,0 1-1,0-1 1,0 1 0,1-1 0,-1 0-1,0 1 1,0-1 0,1 0-1,-1-1 1,1 1 0,-1 0-1,1-1 1,-1 1 0,1-1 0,-1 0-1,1 0 1,-1 0 0,1 0-1,-1 0 1,1-1 0,-1 1-1,1-1 1,3-1 0,3-1-51,1 0 0,-1-1 0,0-1 0,0 0 1,-1 0-1,14-11 0,36-34-305,-35 30 241,44-32 0,-66 51 79,-1 1-1,0 0 0,0 0 0,0 0 1,0 0-1,0 0 0,1 0 0,-1 0 0,0 0 1,0 0-1,0 0 0,0 0 0,0 0 0,1 0 1,-1 0-1,0 0 0,0 0 0,0 0 0,0 0 1,0 0-1,1 0 0,-1 0 0,0 0 0,0 0 1,0 0-1,0 0 0,1 0 0,-1 0 0,0 0 1,0 0-1,0 0 0,0 0 0,0 1 0,0-1 1,0 0-1,1 0 0,-1 0 0,0 0 0,0 0 1,0 1-1,3 8-164,-2 21 127,-1-15 28,2 6 286,7 27 1,-7-42-173,-1 0 0,1 0 0,1 0 1,-1 0-1,1 0 0,0-1 0,0 1 1,8 8-1,-10-12-63,1 0 0,0 0 0,0-1 0,0 1 0,0-1 0,0 0 1,0 0-1,1 1 0,-1-1 0,0 0 0,1-1 0,-1 1 0,0 0 0,5 0 0,-2-1 30,0 0-1,0 0 1,0 0-1,0-1 1,-1 0-1,1 0 0,5-1 1,6-4 128,0-1 0,0 0 0,18-12 0,-31 17-165,24-14 168,44-36-1,-61 44-197,1-2 0,-2 1-1,1-2 1,-1 1 0,-1-1 0,11-18 0,-16 24-181,-1-1 0,1 0 1,-1 0-1,0 0 1,0 0-1,-1 0 0,0 0 1,0 0-1,0-12 0,-1 16-41,0-1-1,0 1 1,-1-1-1,1 1 1,-1-1-1,1 1 1,-1-1-1,0 1 1,0-1-1,0 1 1,0 0-1,-1 0 1,1 0-1,-1 0 1,1 0-1,-1 0 1,0 0-1,1 0 1,-1 0-1,0 1 0,0-1 1,0 1-1,-1-1 1,1 1-1,0 0 1,-5-2-1,3 2-498,0 0 0,0 0 0,-1 0-1,1 0 1,0 0 0,-1 1 0,1 0-1,-8 0 1,10 0 336,0 1 0,0-1 0,1 0 0,-1 1 1,0-1-1,0 1 0,1 0 0,-1-1 0,0 1 0,1 0 0,-1 0 0,1 0 0,-1 0 0,1 1 0,0-1 0,-1 0 0,1 0 1,0 1-1,0-1 0,0 1 0,0-1 0,0 1 0,0-1 0,-1 3 0,0 16-3520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51.744"/>
    </inkml:context>
    <inkml:brush xml:id="br0">
      <inkml:brushProperty name="width" value="0.05" units="cm"/>
      <inkml:brushProperty name="height" value="0.05" units="cm"/>
    </inkml:brush>
  </inkml:definitions>
  <inkml:trace contextRef="#ctx0" brushRef="#br0">105 8 6048,'-9'-1'1960,"18"-6"1946,-8 8-3674,-1 1 0,0-1 0,1 0 0,-1 0 0,1 0 0,-1 0-1,1 0 1,0 0 0,-1 0 0,1 0 0,0 0 0,1 2 0,2 2 428,3 6 93,-1 0 0,0 0-1,4 14 1,8 17 646,-3-11-734,-1 2-1,12 45 0,10 69 182,-25-99-559,26 151 1052,-32-154-785,-2 0 1,-4 69-1,-6-34 6,-21 100 1,19-142-551,-2 0 1,0-1-1,-3 0 1,-32 61 0,41-89-511,-1 0 1,0 0 0,0-1 0,-1 0 0,0 0-1,-1 0 1,-16 11 0,13-11-2341,0 0 0,-1-2-1,-15 7 1,1-4-1922,-2-10 362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09.924"/>
    </inkml:context>
    <inkml:brush xml:id="br0">
      <inkml:brushProperty name="width" value="0.05" units="cm"/>
      <inkml:brushProperty name="height" value="0.05" units="cm"/>
      <inkml:brushProperty name="color" value="#FF0066"/>
    </inkml:brush>
  </inkml:definitions>
  <inkml:trace contextRef="#ctx0" brushRef="#br0">134 221 3136,'1'-4'613,"-1"1"1,1 0 0,-1 0-1,1 0 1,-1-7-1,-1 9-360,1-1-1,0 0 1,0 0-1,0 0 1,0 0-1,1 0 0,-1 0 1,0 1-1,1-1 1,-1 0-1,1 0 1,0 1-1,0-3 1,0 2-79,1-4-214,-5 8-105,2 2 219,-1 0 1,1 0-1,0 0 1,0 0-1,0 0 0,0 6 1,-4 16 156,-6 15 202,-4 9 137,-12 87 0,1 120-74,18-156 427,9-90-794,-1-10-42,0 1 0,0-1 0,0 0 1,0 0-1,0 0 0,0 1 1,0-1-1,0 0 0,0 0 0,0 0 1,-1 0-1,1 1 0,0-1 1,-1 0-1,-1 2 0,-2 8-227,4-9 100,-1 0 0,0-1 1,0 1-1,1 0 0,-1 0 0,0 0 0,-3 2 1,1 1 7,0-1 1,0 1 0,1 0 0,-1 0 0,1 0 0,0 0 0,1 0 0,-1 0 0,1 1-1,0-1 1,-1 8 0,3-9 120,0-5 179,0-13 357,8-77-99,-4 49-455,34-205 105,-3 20-75,-3-48-367,-32 267 224,-1 6 20,0-1 1,0 0-1,0 0 1,1 1 0,-1-1-1,1 0 1,0 1-1,0-1 1,0 1 0,2-4-1,-3 5 14,0 1-1,0 0 0,1 0 1,-1 0-1,0 0 0,1-1 1,-1 1-1,0 0 0,1 0 1,-1 0-1,0 0 0,0 0 1,1 0-1,-1 0 0,0 0 1,1 0-1,-1 0 1,0 0-1,1 0 0,-1 0 1,0 0-1,1 0 0,-1 0 1,0 0-1,1 0 0,-1 1 1,0-1-1,1 0 0,-1 0 1,0 0-1,0 1 1,1-1-1,-1 0 0,0 0 1,0 0-1,0 1 0,1-1 1,-1 0-1,0 0 0,0 1 1,8 11 42,4 18 55,13 44-1,-17-45-8,1-1-1,16 31 1,127 268 213,-34-84 187,-89-191 106,-22-39-361,-5-9 598,-3-4-649,-6-4-1251,-8-13-3083,9 6 2182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55.828"/>
    </inkml:context>
    <inkml:brush xml:id="br0">
      <inkml:brushProperty name="width" value="0.05" units="cm"/>
      <inkml:brushProperty name="height" value="0.05" units="cm"/>
    </inkml:brush>
  </inkml:definitions>
  <inkml:trace contextRef="#ctx0" brushRef="#br0">333 550 1824,'4'-1'300,"-1"-1"-1,0 0 1,0 0 0,1 1-1,-1 0 1,1 0-1,0 0 1,-1 0 0,5 0-1,6-2 1665,-13 3-1726,0-1 0,0 1 0,0 0 0,0-1 1,0 1-1,0 0 0,0-1 0,0 1 0,0-1 0,0 0 1,0 1-1,0-1 0,1-1 0,-2 2-106,0-1 0,0 1 0,0 0 1,0 0-1,0-1 0,0 1 0,0 0 0,0 0 0,0-1 0,0 1 0,0 0 0,0-1 1,0 1-1,0 0 0,0 0 0,0-1 0,0 1 0,0 0 0,0 0 0,-1-1 0,1 1 1,0 0-1,0 0 0,0 0 0,0-1 0,-1 1 0,1 0 0,0 0 0,0 0 1,-1 0-1,1-1 0,0 1 0,-5-3 1318,0 1 0,-1 0 0,-9-4 0,8 4-1819,-9-3 985,-1 0 1,1 1-1,-1 1 1,-27-2 0,31 4-575,1 1 1,-1 1-1,1 0 1,0 0 0,-1 1-1,1 1 1,-12 4 0,14-3-30,0 0 0,0 1 0,0 1 0,0 0 0,1 0 0,-14 12 0,18-13 34,0 0 1,0 0-1,0 1 1,0 0-1,1-1 1,0 2-1,0-1 1,0 0-1,1 1 0,-5 13 1,7-14-5,0 0 0,0 0 0,0 0 0,1 0 1,0 0-1,0 0 0,1 0 0,-1 0 0,1 0 0,0 0 0,4 9 1,-5-13-23,1 1 1,0-1-1,1 1 1,-1-1-1,0 1 1,1-1-1,-1 0 1,1 1-1,0-1 1,-1 0-1,1 0 1,0-1-1,0 1 1,1 0-1,-1-1 1,0 1-1,1-1 1,-1 1-1,0-1 1,1 0-1,0 0 1,-1 0-1,1-1 1,0 1-1,-1-1 1,1 1-1,4-1 1,7-1 31,0-1 1,0-1-1,0 0 0,0-1 0,20-8 1,-18 6-49,9-3-31,1-1-1,-2-1 0,0-2 1,0 0-1,-1-2 0,-1 0 1,0-1-1,26-26 0,-37 29 16,-1 0 1,0-1-1,-1 0 0,0 0 0,-2-1 0,1 0 1,-2 0-1,0-1 0,8-31 0,-4-6-31,7-92 0,-14 122 24,-2-1-1,-1 1 0,0-1 1,-2 0-1,-8-42 0,10 65 22,0 1 0,-1-1 0,1 0 0,0 0 0,0 1 0,-1-1-1,1 0 1,0 0 0,-1 1 0,1-1 0,-1 0 0,1 1 0,-1-1 0,1 1-1,-1-1 1,1 0 0,-1 1 0,0-1 0,1 1 0,-2-1 0,2 1-2,-1 0 0,0 0 0,1 0 0,-1 0 0,0 0 1,1 0-1,-1 0 0,1 0 0,-1 0 0,0 0 0,1 0 0,-1 1 1,1-1-1,-1 0 0,0 0 0,1 1 0,-1-1 0,1 0 0,-1 1 1,0 0-1,-2 1 2,1 1-1,-1 0 1,0 0 0,1 0 0,0 0-1,0 1 1,-3 4 0,-4 15 13,2-1-1,0 1 1,2 1 0,0-1-1,-1 30 1,4-37 13,-2 12 92,2 0 0,1 1 0,1-1 0,1 0 0,1 0 0,2 0 0,1 0 0,1-1 0,14 40 0,-12-46-59,2 0-1,0-1 0,17 26 1,-17-31-259,5 8-659,-5-8-2518,-9-14 2584,1 0 0,-1 0 0,1 0 0,-1 0 0,1 0 0,-1 0 0,1 0 0,-1-1 0,1 1 0,0 0 0,1-1 0,1 2-455,8 1-4984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56.373"/>
    </inkml:context>
    <inkml:brush xml:id="br0">
      <inkml:brushProperty name="width" value="0.05" units="cm"/>
      <inkml:brushProperty name="height" value="0.05" units="cm"/>
    </inkml:brush>
  </inkml:definitions>
  <inkml:trace contextRef="#ctx0" brushRef="#br0">8 16 8128,'-7'-11'2618,"7"11"-2563,0 0 1,0 0-1,0 0 0,0 0 0,0 0 0,0 0 0,0-1 0,0 1 0,0 0 0,0 0 0,0 0 0,0 0 0,0 0 0,0-1 1,0 1-1,0 0 0,0 0 0,0 0 0,0 0 0,0 0 0,0 0 0,0-1 0,0 1 0,0 0 0,0 0 0,0 0 1,1 0-1,-1 0 0,0 0 0,0 0 0,0 0 0,0-1 0,0 1 0,0 0 0,0 0 0,0 0 0,1 0 0,-1 0 0,0 0 1,0 0-1,0 0 0,0 0 0,0 0 0,0 0 0,1 0 0,-1 0 0,0 0 0,0 0 0,0 0 0,0 0 0,0 0 1,0 0-1,1 0 0,-1 0 0,0 0 0,0 0 0,0 0 0,0 0 0,0 0 0,1 0 0,5 16 2715,7 32 1,-9-28-1640,-1 0-1,0 39 1,-6 72 613,3-131-1740,0 0-1,0 0 0,0 0 1,0 0-1,0 0 0,0 0 0,0 0 1,0 0-1,0 0 0,0 0 1,0 0-1,0 0 0,0-1 1,0 1-1,0 0 0,0 0 1,0 0-1,0 0 0,0 0 1,0 0-1,0 0 0,0 0 1,0 0-1,0 0 0,0 0 1,1 0-1,-1 0 0,0 0 1,0 0-1,0 0 0,0 0 0,0 0 1,0 0-1,0 0 0,0 0 1,0 0-1,0 0 0,0 0 1,0 0-1,0 0 0,0 0 1,0 1-1,0-1 0,0 0 1,0 0-1,0 0 0,0 0 1,0 0-1,0 0 0,0 0 1,1 0-1,-1 0 0,0 0 1,0 0-1,0 0 0,0 0 0,0 0 1,5-8 14,10-20-236,-5 8 97,3 0 186,1 0 0,0 1-1,1 1 1,2 0 0,-1 1-1,2 1 1,26-19 0,-41 33 58,0-1 1,1 1-1,-1 0 1,0 0-1,1 0 1,-1 1-1,8-3 1,-10 4-98,1 0 1,-1 0 0,1 0 0,0 0 0,-1 0 0,1 0-1,-1 1 1,1-1 0,-1 0 0,1 1 0,-1-1 0,1 1-1,-1 0 1,0-1 0,1 1 0,-1 0 0,0 0 0,0 0-1,1 0 1,-1 0 0,0 0 0,1 2 0,0-2-2,5 6 130,0 1 0,-1-1-1,1 1 1,-1 0 0,-1 1 0,0 0 0,5 10 0,-3-2-135,-1 1 0,-1 0 0,-1 0 0,0 0 0,-2 0 0,0 1 0,0 18 0,-3-11-523,0 13-2031,1-34 1431,1 0 0,-1 0 1,1-1-1,0 1 0,2 6 1,6 5-1799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56.967"/>
    </inkml:context>
    <inkml:brush xml:id="br0">
      <inkml:brushProperty name="width" value="0.05" units="cm"/>
      <inkml:brushProperty name="height" value="0.05" units="cm"/>
    </inkml:brush>
  </inkml:definitions>
  <inkml:trace contextRef="#ctx0" brushRef="#br0">185 119 4224,'-1'0'93,"0"-1"-1,1 1 1,-1-1 0,1 1 0,-1-1 0,1 1-1,-1-1 1,1 1 0,-1-1 0,1 0 0,-1 1-1,1-1 1,0 0 0,-1 1 0,1-1 0,0-1-1,4-7 1868,3-3 620,-6 10-2288,0-1 1,0 1-1,0-1 0,0 1 0,-1-1 1,1 1-1,-1-1 0,0 1 0,0-1 1,0 0-1,0 1 0,0-1 0,-1 1 1,1-1-1,-1 0 0,0 1 0,1-1 1,-1 1-1,0 0 0,0-1 0,-1 1 1,1 0-1,0 0 0,-1-1 1,0 1-1,-1-2 0,1 2-120,-1 0-1,1 1 1,-1-1 0,1 0-1,-1 1 1,1-1 0,-1 1-1,0 0 1,0 0 0,0 0-1,1 0 1,-1 1 0,0-1 0,0 1-1,0 0 1,0 0 0,0 0-1,0 0 1,0 0 0,0 0-1,0 1 1,-4 1 0,2-1-79,0 1 1,0 0-1,0 1 1,0-1 0,1 1-1,0 0 1,-1 0-1,1 0 1,0 1 0,0 0-1,1-1 1,-1 1-1,1 0 1,-1 1 0,2-1-1,-1 1 1,0-1 0,1 1-1,-3 7 1,1-2 63,1 1 0,0 0 1,1 1-1,0-1 0,1 0 1,0 1-1,1 21 0,3 5 308,2 77 841,-13-28-1119,7-83-304,1 0 0,0 1 0,-1-1 0,-2 7 0,-5 4-4642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5:57.356"/>
    </inkml:context>
    <inkml:brush xml:id="br0">
      <inkml:brushProperty name="width" value="0.05" units="cm"/>
      <inkml:brushProperty name="height" value="0.05" units="cm"/>
    </inkml:brush>
  </inkml:definitions>
  <inkml:trace contextRef="#ctx0" brushRef="#br0">1 25 11392,'0'-11'4224,"0"14"-3297,13-3-255,2 0 1824,7-3-1504,1-2 1344,3 1-1312,6 4-768,0 0-192,2 0-1024,8 0 512,-2-5-5440,10 5 3265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02.309"/>
    </inkml:context>
    <inkml:brush xml:id="br0">
      <inkml:brushProperty name="width" value="0.05" units="cm"/>
      <inkml:brushProperty name="height" value="0.05" units="cm"/>
      <inkml:brushProperty name="color" value="#FF0066"/>
    </inkml:brush>
  </inkml:definitions>
  <inkml:trace contextRef="#ctx0" brushRef="#br0">1701 41 2144,'-7'-11'699,"6"9"-417,-4-9 2251,4 9-2114,-1 1 0,1-1 0,-1 1 0,0 0 0,1-1 0,-1 1 0,0 0 0,0 0 0,0 0 0,0 1 0,0-1 0,0 0 0,0 1 0,0-1 0,0 1 0,0-1 0,0 1 0,0 0 0,0 0 0,0 0 0,0 0 0,0 1 0,0-1 0,-3 1 0,5-1-165,-1 1 1,0-1 0,1 1-1,-1-1 1,0 1-1,1-1 1,-1 1 0,0-1-1,1 1 1,-1 0-1,1-1 1,-1 1-1,1 0 1,-1 1 0,-5 21 107,3-12 1,-4 16-12,-13 46 119,4-24 172,-17 91-1,5 55-129,25-175-494,-12 128 228,7-87 602,8-59-448,-9 1-582,5-3 181,1 1 0,0 0 0,-1-1 0,1 1 0,0 0 0,-6 3 0,-18 5-157,-235 28 222,116-19 48,-155 20-2,-157 23 425,240-29-609,187-29-1721,22-4-4122,16 4 2760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03.352"/>
    </inkml:context>
    <inkml:brush xml:id="br0">
      <inkml:brushProperty name="width" value="0.05" units="cm"/>
      <inkml:brushProperty name="height" value="0.05" units="cm"/>
      <inkml:brushProperty name="color" value="#FF0066"/>
    </inkml:brush>
  </inkml:definitions>
  <inkml:trace contextRef="#ctx0" brushRef="#br0">264 84 3072,'0'0'8458,"0"9"-6372,-2-4-1673,0 0 0,-1 0 1,1 0-1,-1 0 0,0-1 1,-5 7-1,-4 6 171,-6 18 232,12-24-517,0 1-1,-9 12 1,-53 64 788,54-72-763,-1 0 1,0-1-1,-21 15 0,1-3 817,34-26-650,15-15 730,-4 3-1115,-2-1 0,1 1 0,-2-1 0,0 0-1,8-19 1,24-71-157,-22 52 6,4-8 57,16-44 466,-31 93-431,-1 9 0,3 14 32,-5-7-60,12 23-10,1-1 0,1-1-1,1 0 1,2-2 0,1 0-1,0-1 1,48 42 0,-21-32 82,-25-18 122,32 29 0,-55-46-209,0 0 1,0 0-1,0 1 0,0-1 1,0 0-1,0 0 1,0 0-1,0 1 0,0-1 1,-1 0-1,1 0 0,0 1 1,0-1-1,0 0 1,0 0-1,0 0 0,0 0 1,0 1-1,-1-1 0,1 0 1,0 0-1,0 0 1,0 0-1,0 0 0,-1 1 1,1-1-1,0 0 0,0 0 1,0 0-1,-1 0 1,1 0-1,0 0 0,0 0 1,0 0-1,-1 0 0,1 0 1,0 0-1,-1 0 1,-2 1 36,-1-1 1,0 0 0,0 0-1,0 0 1,1 0 0,-8-2 0,-4-1 39,-42-3 157,-108-13 342,122 11-781,-77-22 0,106 24-252,-11-2-2313,9 5-6660,8 3 5117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08.312"/>
    </inkml:context>
    <inkml:brush xml:id="br0">
      <inkml:brushProperty name="width" value="0.05" units="cm"/>
      <inkml:brushProperty name="height" value="0.05" units="cm"/>
      <inkml:brushProperty name="color" value="#FF0066"/>
    </inkml:brush>
  </inkml:definitions>
  <inkml:trace contextRef="#ctx0" brushRef="#br0">2 9 3552,'-2'-9'3245,"4"15"960,2 3-3558,0 0-1,-1 0 1,-1 0-1,1 0 1,0 16-1,1 50 905,-4 213 1654,0-286-2795,0-4-100,2-30 87,7-41 0,-2 21-311,-3 24-15,0 1 0,14-43 1,-14 57-85,1-1 1,1 1 0,0 0-1,1 1 1,0-1 0,17-20 0,-17 24 126,-4 5-102,0 0 1,1 1-1,-1-1 0,1 1 0,-1 0 1,6-4-1,-8 6-12,0 1-1,1-1 1,-1 1 0,0-1 0,0 1-1,0 0 1,1-1 0,-1 1 0,0 0-1,1 0 1,-1 0 0,0 0-1,0 0 1,1 0 0,-1 0 0,0 1-1,0-1 1,1 0 0,-1 1-1,0-1 1,0 1 0,0-1 0,0 1-1,1 0 1,-1-1 0,0 1 0,0 0-1,0 0 1,0 1 0,3 1 8,-1 1 1,1 0-1,-1 0 0,-1 0 1,1 0-1,0 0 1,2 8-1,12 33 311,-16-42-295,2 10 136,-1 1-1,-1-1 1,0 0-1,-1 1 0,-2 14 1,2-13 366,0-19-449,1 0 0,-1 0 0,1-1 0,1 1 0,-1 0 0,0 0 0,1 0 0,0 0 0,3-4 0,22-32 33,-17 27-211,1 1 1,1 0 0,0 1-1,0 0 1,23-15-1,-31 24 47,0 0-1,0-1 1,0 1 0,-1 1-1,2-1 1,-1 0 0,0 1-1,0 0 1,0 0-1,9 0 1,-11 1 68,1 0-1,-1 0 1,0 0 0,0 1-1,0-1 1,0 1 0,0-1 0,0 1-1,0 0 1,0 0 0,0 0-1,0 0 1,0 0 0,-1 0-1,1 1 1,0-1 0,-1 1-1,1-1 1,-1 1 0,1-1 0,-1 1-1,0 0 1,0 0 0,2 2-1,1 5 100,0 0 0,-1 0 0,0 0 0,0 1 0,-1-1 0,2 13 0,2 62 344,-3-35-201,-3-26-103,-2 31-1,-1-1 71,3-53-277,0 0 0,0 0 0,0 0 0,-1 0 0,1 1 0,0-1 0,0 0-1,-1 0 1,1 0 0,0 0 0,0 0 0,-1 0 0,1 0 0,0 0 0,0 0 0,-1 0 0,1 0 0,0 0-1,0 0 1,-1 0 0,1 0 0,0 0 0,0 0 0,-1-1 0,1 1 0,0 0 0,-1 0 0,-1-4-1303,1 1 309,-1-1 0,1 0 1,0 0-1,0 1 0,0-7 1,-1 3-286,-1-13-4688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09.057"/>
    </inkml:context>
    <inkml:brush xml:id="br0">
      <inkml:brushProperty name="width" value="0.05" units="cm"/>
      <inkml:brushProperty name="height" value="0.05" units="cm"/>
      <inkml:brushProperty name="color" value="#FF0066"/>
    </inkml:brush>
  </inkml:definitions>
  <inkml:trace contextRef="#ctx0" brushRef="#br0">160 21 2720,'2'0'216,"-1"0"0,0-1 0,0 1 0,1 0 0,-1 0 1,0-1-1,1 1 0,-1-1 0,0 1 0,0-1 0,0 0 0,0 1 0,2-2 1,5-3 5919,-14 2-3620,5 2-2222,0 1 1,-1-1-1,1 0 0,-1 1 0,1-1 1,-1 1-1,1-1 0,-1 1 0,1 0 1,-1 0-1,1 0 0,-4 0 0,0 0-95,-1 1 0,0-1 0,1 1 0,-1 1 0,1-1 0,-1 1 0,1 0 0,0 0 0,0 1 0,0-1 0,0 1 0,0 0 0,1 1 0,-1-1 0,1 1 0,0 0 0,-8 8 0,6-4-135,0 0 1,0 1 0,1-1 0,0 1 0,1 0-1,0 0 1,0 1 0,1-1 0,-3 14 0,2-8 16,1 0-1,1 0 1,1 0 0,0 0 0,2 26 0,-1-37-45,0 0 43,1 0 1,-1 0 0,1 0 0,2 6 0,-3-9-67,1-1 0,-1 0 0,0 1 0,0-1 0,0 0 0,1 1 0,-1-1 1,0 0-1,0 1 0,1-1 0,-1 0 0,0 1 0,1-1 0,-1 0 0,0 0 0,1 1 1,-1-1-1,0 0 0,1 0 0,0 1 0,0-1 2,-1-1 0,1 1-1,-1 0 1,1 0 0,0 0 0,-1 0 0,1 0 0,-1-1 0,1 1-1,0 0 1,-1-1 0,1 1 0,-1 0 0,1-1 0,-1 1-1,1-1 1,-1 1 0,1-1 0,6-8 18,0 0 0,-1-1 0,0 1 0,-1-1 1,0-1-1,7-19 0,2-4-57,58-125-856,-68 167 951,-1 1-1,-1-1 1,3 15 0,8 76 414,20 72-1706,-31-164-1078,30-53-12927,-23 30 14207,11-17-1610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09.498"/>
    </inkml:context>
    <inkml:brush xml:id="br0">
      <inkml:brushProperty name="width" value="0.05" units="cm"/>
      <inkml:brushProperty name="height" value="0.05" units="cm"/>
      <inkml:brushProperty name="color" value="#FF0066"/>
    </inkml:brush>
  </inkml:definitions>
  <inkml:trace contextRef="#ctx0" brushRef="#br0">0 0 7296,'1'6'5530,"1"-2"-5158,-1-1-1,1 1 0,-1 0 1,0-1-1,0 1 0,0 0 1,0 0-1,0 7 0,0 1 47,8 77 2099,-4 133 0,-5-158-2026,-2 202 1627,1-151-2814,0-12-4822,1-170-3153,-5 40 3615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09.902"/>
    </inkml:context>
    <inkml:brush xml:id="br0">
      <inkml:brushProperty name="width" value="0.05" units="cm"/>
      <inkml:brushProperty name="height" value="0.05" units="cm"/>
      <inkml:brushProperty name="color" value="#FF0066"/>
    </inkml:brush>
  </inkml:definitions>
  <inkml:trace contextRef="#ctx0" brushRef="#br0">33 11 6656,'-8'-1'717,"6"1"-584,1 0 0,-1 0 0,1 0 0,-1 0 1,1-1-1,0 1 0,-1 0 0,1-1 0,0 1 1,-1-1-1,1 0 0,0 1 0,0-1 0,0 0 1,0 0-1,-3-1 0,13 1 6883,26 2-5227,113 5 1531,-35-2-2619,-79-3-634,-24-2-583,0 1 0,0 1 0,0 0 0,0 0 0,11 4 0,-10 8-10161,-7-9 8650,4 5-1791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10.391"/>
    </inkml:context>
    <inkml:brush xml:id="br0">
      <inkml:brushProperty name="width" value="0.05" units="cm"/>
      <inkml:brushProperty name="height" value="0.05" units="cm"/>
      <inkml:brushProperty name="color" value="#FF0066"/>
    </inkml:brush>
  </inkml:definitions>
  <inkml:trace contextRef="#ctx0" brushRef="#br0">14 55 3072,'-3'1'345,"3"-1"-287,-1 0 0,1 0 0,-1 1 0,1-1 0,-1 0 0,1 0 1,-1 0-1,1 0 0,-1 0 0,1 1 0,0-1 0,-1 0 0,1 0 0,-1 1 0,1-1 0,0 0 0,-1 1 1,1-1-1,0 0 0,-1 1 0,1-1 0,0 1 0,0-1 0,-1 2 1189,10 11 1777,-5-12-2727,0 0-1,0 0 0,0 0 0,0 0 0,0 0 1,0-1-1,0 0 0,0 0 0,0 0 0,8-2 1,-6 2 12,7-2 153,-1 0 0,1-1 1,21-7-1,2-1-140,143-40-1293,-177 50 432,0 1 0,1 0 0,-1-1 0,0 1 0,1 0-1,-1 0 1,0 0 0,1 1 0,-1-1 0,3 1 0,8 6-2325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0.252"/>
    </inkml:context>
    <inkml:brush xml:id="br0">
      <inkml:brushProperty name="width" value="0.05" units="cm"/>
      <inkml:brushProperty name="height" value="0.05" units="cm"/>
      <inkml:brushProperty name="color" value="#FF0066"/>
    </inkml:brush>
  </inkml:definitions>
  <inkml:trace contextRef="#ctx0" brushRef="#br0">11 129 5408,'-2'3'264,"1"-1"-138,0 0 0,0 0 1,0 0-1,0 0 0,0 1 0,0-1 1,1 0-1,-1 0 0,1 1 1,-1-1-1,1 0 0,0 0 0,0 1 1,0-1-1,0 0 0,1 3 0,5 31 2208,-6-29-1483,1 0 1,0 0 0,0 0-1,1 0 1,-1 0 0,2 0-1,4 11 1,-6-35 1825,-3-53-1358,0 40-889,1-1-1,7-56 1,-6 85-406,1 0 0,-1 0 1,1 1-1,-1-1 0,1 0 0,0 0 0,0 0 1,0 1-1,0-1 0,0 0 0,0 1 0,0-1 1,0 1-1,1-1 0,-1 1 0,1-1 0,-1 1 1,1 0-1,-1 0 0,1 0 0,0 0 0,-1 0 1,1 0-1,0 0 0,0 1 0,0-1 1,0 1-1,0-1 0,0 1 0,-1 0 0,1 0 1,0 0-1,0 0 0,0 0 0,0 0 0,0 0 1,0 1-1,2 0 0,98 43 1144,-93-40-1198,1 1 0,-1-1 0,-1 1 1,15 11-1,0 3-3117,-21-17 1990,0-1 0,0 1 0,0-1 0,0 0 0,0 1 0,0-1 0,1 0 0,-1 0 0,0-1 1,1 1-1,3 0 0,8 0-2367,0-1 1017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0.635"/>
    </inkml:context>
    <inkml:brush xml:id="br0">
      <inkml:brushProperty name="width" value="0.05" units="cm"/>
      <inkml:brushProperty name="height" value="0.05" units="cm"/>
      <inkml:brushProperty name="color" value="#FF0066"/>
    </inkml:brush>
  </inkml:definitions>
  <inkml:trace contextRef="#ctx0" brushRef="#br0">125 244 7872,'-4'-8'2944,"4"16"-2304,0 1 3008,0 2-1889,0 4-1023,0 2 96,0 3-512,0 3-32,0 2-192,0 3-192,0-5 32,0 2-1504,0-5 832,0-5-3903,0 2 2591,4-9-3680</inkml:trace>
  <inkml:trace contextRef="#ctx0" brushRef="#br0" timeOffset="1">40 40 8640,'-32'-23'3200,"27"18"-2496,2-4-192,3 6 544,8 6-2080,6 2-1376,-1 7 1312,5 8-3520,5-3 2592,-6-2 160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0.978"/>
    </inkml:context>
    <inkml:brush xml:id="br0">
      <inkml:brushProperty name="width" value="0.05" units="cm"/>
      <inkml:brushProperty name="height" value="0.05" units="cm"/>
      <inkml:brushProperty name="color" value="#FF0066"/>
    </inkml:brush>
  </inkml:definitions>
  <inkml:trace contextRef="#ctx0" brushRef="#br0">1 1 7040,'6'13'5525,"16"25"-1276,26 61 0,9 46-3662,-28-69-254,-16-35-500,0 0-3735,-7-55-4654,-5 10 7432,11-31-3430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1.341"/>
    </inkml:context>
    <inkml:brush xml:id="br0">
      <inkml:brushProperty name="width" value="0.05" units="cm"/>
      <inkml:brushProperty name="height" value="0.05" units="cm"/>
      <inkml:brushProperty name="color" value="#FF0066"/>
    </inkml:brush>
  </inkml:definitions>
  <inkml:trace contextRef="#ctx0" brushRef="#br0">416 5 7712,'-18'-5'2506,"16"5"-2329,0 0 0,1 1 0,-1-1-1,0 0 1,1 1 0,-1-1 0,0 0-1,1 1 1,-1 0 0,1-1 0,-1 1-1,1 0 1,-1 0 0,-1 1 0,-3 2 915,-13 6-121,1 2 0,0 0-1,0 0 1,1 2-1,1 0 1,0 1 0,-22 28-1,-31 60 393,4-5-1195,42-69-288,12-15-999,0 1 0,-11 20 0,18-18-1367,3-17 2336,1 1 1,0-1 0,0 0 0,0 0 0,0 1-1,0-1 1,0 0 0,0 0 0,0 1 0,0-1-1,0 0 1,0 0 0,0 1 0,0-1-1,0 0 1,0 0 0,0 1 0,1-1 0,-1 0-1,0 0 1,0 1 0,0-1 0,0 0 0,0 0-1,0 0 1,1 1 0,-1-1 0,0 0-1,0 0 1,0 0 0,1 0 0,-1 1 0,0-1-1,0 0 1,1 0 0,-1 0 0,0 0-1,0 0 1,0 0 0,1 0 0,-1 0 0,0 0-1,1 0 1,-1 0 0,0 0 0,0 0 0,1 0-1,-1 0 1,0 0 0,0 0 0,1 0-1,-1 0 1,0 0 0,15-14-4725,10-8 1823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2.307"/>
    </inkml:context>
    <inkml:brush xml:id="br0">
      <inkml:brushProperty name="width" value="0.05" units="cm"/>
      <inkml:brushProperty name="height" value="0.05" units="cm"/>
      <inkml:brushProperty name="color" value="#FF0066"/>
    </inkml:brush>
  </inkml:definitions>
  <inkml:trace contextRef="#ctx0" brushRef="#br0">0 256 6144,'1'1'6020,"2"2"-4348,11 5-932,-6-6-485,-1 0 0,1-1 1,-1-1-1,1 1 0,-1-1 1,1 0-1,-1-1 1,1 1-1,-1-2 0,1 1 1,-1-1-1,0 0 0,0-1 1,10-4-1,-5 2-144,0-2-1,0 0 1,-1 0-1,1-1 1,-2-1-1,1 1 1,9-12-1,-15 15-68,-1 0 0,0 0-1,0 0 1,-1 0 0,1-1 0,-1 1-1,0-1 1,-1 0 0,0 0 0,1 0 0,-2 0-1,3-11 1,-4 14-29,0-1-1,0 0 0,0 0 1,0 0-1,-1 0 1,0 0-1,0 0 0,0 1 1,0-1-1,0 0 1,-1 1-1,0-1 0,1 1 1,-1-1-1,-1 1 1,1 0-1,0 0 0,-1 0 1,1 0-1,-1 0 1,-6-4-1,6 5-4,1 0 1,-1 0-1,0 0 0,-1 0 1,1 0-1,0 1 0,0 0 1,-1-1-1,1 1 0,0 0 1,-1 1-1,1-1 0,-1 0 1,0 1-1,1 0 0,-1 0 1,1 0-1,-1 0 0,1 1 1,-1 0-1,1-1 0,-1 1 1,1 0-1,-1 1 0,1-1 1,0 0-1,-4 3 0,0 0 105,1 1 0,0 0 0,0-1 0,1 2 0,-1-1 0,1 1 0,0 0 0,1 0 0,-1 0 0,1 0-1,0 1 1,-3 7 0,0 5 142,0 0-1,0 0 0,2 0 1,1 1-1,0-1 0,1 1 1,1 0-1,1 0 0,1 0 1,1 0-1,1 0 1,4 23-1,-5-38-202,0-1-1,1 0 1,-1 0-1,1 0 1,-1 0 0,1 0-1,1-1 1,-1 1 0,0-1-1,1 1 1,0-1 0,0 0-1,0 0 1,0 0-1,0 0 1,1 0 0,3 2-1,0-2-16,-1 0-1,0-1 0,1 0 0,-1 0 1,1 0-1,0-1 0,-1 0 1,1 0-1,0 0 0,7-1 1,10-1-651,0-1 1,43-8 0,-47 5-1418,-1 0-1,0-1 1,33-16 0,-45 18 1141,0 0 0,0 0 0,7-7 0,23-26-5998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2.731"/>
    </inkml:context>
    <inkml:brush xml:id="br0">
      <inkml:brushProperty name="width" value="0.05" units="cm"/>
      <inkml:brushProperty name="height" value="0.05" units="cm"/>
      <inkml:brushProperty name="color" value="#FF0066"/>
    </inkml:brush>
  </inkml:definitions>
  <inkml:trace contextRef="#ctx0" brushRef="#br0">19 1 5728,'-1'0'77,"1"0"1,0 0-1,-1 0 0,1 0 1,-1 0-1,1 0 1,0 0-1,-1 0 1,1 0-1,0 0 0,-1 0 1,1 0-1,0 0 1,-1 0-1,1 0 0,0 0 1,-1 0-1,1 0 1,0 1-1,-1-1 0,1 0 1,0 0-1,-1 0 1,1 0-1,0 1 1,-1-1-1,1 0 0,0 0 1,0 1-1,-1 0 1,-3 14 1447,4 23 481,0-36-1809,13 283 7466,-21 146-3332,4-288-3855,0 14-221,3-117-666,3-56-12692,-1 14 12479,0 0 0,0 0 0,0 0 0,0 0 1,0 1-1,2-3 0,5-7-641,8-18-1898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3.232"/>
    </inkml:context>
    <inkml:brush xml:id="br0">
      <inkml:brushProperty name="width" value="0.05" units="cm"/>
      <inkml:brushProperty name="height" value="0.05" units="cm"/>
      <inkml:brushProperty name="color" value="#FF0066"/>
    </inkml:brush>
  </inkml:definitions>
  <inkml:trace contextRef="#ctx0" brushRef="#br0">20 192 6304,'-8'3'1303,"7"-1"219,13 0 1625,22-3-314,-22 0-2653,0-1 0,-1-1 0,1 0 0,-1 0 0,0-1 0,0-1 1,0 0-1,-1 0 0,1-1 0,-1 0 0,-1-1 0,16-14 0,-22 19-154,0-2-1,0 1 0,-1 0 1,0 0-1,1-1 0,-1 1 1,0-1-1,-1 0 1,1 0-1,-1 0 0,0 0 1,0 0-1,0 0 0,0 0 1,-1 0-1,1-7 0,-1 8-28,-1 1 0,1-1-1,0 1 1,-1 0-1,0-1 1,1 1-1,-1 0 1,0-1-1,0 1 1,-1 0-1,1 0 1,0 0-1,-1 0 1,1 0-1,-1 0 1,0 0-1,1 1 1,-1-1 0,0 1-1,0-1 1,0 1-1,0-1 1,0 1-1,-1 0 1,1 0-1,0 0 1,0 0-1,-5 0 1,2-1 59,-1 1 1,1 0-1,0 1 1,-1-1-1,1 1 1,-1 0-1,1 1 1,0-1-1,-1 1 1,1 0-1,0 0 1,-1 1-1,1-1 1,0 1-1,0 0 1,0 1-1,-5 3 0,3-2 74,1 1-1,1 0 0,-1 0 0,1 0 0,0 1 0,0 0 0,0 0 0,1 0 0,0 1 0,0-1 0,-5 13 0,2-2 218,2 1 0,0-1 1,0 1-1,2 0 0,0 0 0,1 0 0,1 1 1,1-1-1,4 32 0,-3-43-266,0-1 1,0 1-1,1 0 0,1-1 1,-1 0-1,1 1 0,0-1 1,0 0-1,1 0 0,-1-1 1,1 1-1,1-1 0,-1 0 1,7 6-1,-4-5 38,1 0 0,0-1 0,0 0 0,0 0 0,1-1 0,0 0 0,-1 0 0,1-1 0,14 3 1,-8-3-249,1 0 0,-1-1 0,0 0 0,1-2 0,25-1 0,-30 0-685,1-1 0,-1-1 1,12-3-1,-13 2-845,0 0-1,0 0 1,14-10-1,-20 12 1010,0-1 0,0 0-1,0-1 1,-1 1 0,1-1 0,-1 1 0,0-1-1,0 0 1,0 0 0,-1 0 0,0 0-1,3-6 1,10-32-3451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3.854"/>
    </inkml:context>
    <inkml:brush xml:id="br0">
      <inkml:brushProperty name="width" value="0.05" units="cm"/>
      <inkml:brushProperty name="height" value="0.05" units="cm"/>
      <inkml:brushProperty name="color" value="#FF0066"/>
    </inkml:brush>
  </inkml:definitions>
  <inkml:trace contextRef="#ctx0" brushRef="#br0">32 5 7712,'-1'-1'125,"1"1"0,-1-1 0,1 1 0,-1 0 1,0-1-1,1 1 0,-1 0 0,0 0 0,0-1 0,1 1 0,-1 0 1,0 0-1,1 0 0,-1 0 0,0 0 0,0 0 0,1 0 0,-1 0 1,0 0-1,0 1 0,1-1 0,-1 0 0,0 0 0,0 1 1,0 0 49,0 1 0,1-1 0,-1 0 0,0 0 0,1 1 0,0-1 0,-1 1 0,1-1 0,0 0 0,0 1 0,-1-1 0,1 1 0,0-1 0,1 3 0,-2 113 5484,-6 59-2449,6-86-2348,2-53-129,7-45-1277,-4 1 405,-1 0 0,0 0-1,0 0 1,0 0 0,-1-1 0,2-13 0,3-7-146,-1 6 166,2-10 107,2 0 1,1 1-1,17-33 1,-26 60 84,-1 1 1,2-1-1,-1 1 1,0 0-1,1 0 1,-1 0-1,1 0 1,4-3-1,-7 6-59,1 0 0,-1-1 0,1 1 0,-1 0 0,1 0 0,-1 0 0,1 0 0,-1 0 0,1 0 0,-1 0 0,1 0-1,-1 0 1,1 0 0,-1 0 0,1 0 0,-1 0 0,1 0 0,-1 0 0,0 1 0,1-1 0,-1 0 0,1 0 0,-1 0 0,1 1 0,-1-1 0,0 0-1,1 1 1,-1-1 0,1 0 0,-1 1 0,0-1 0,0 0 0,1 1 0,-1-1 0,0 1 0,0-1 0,1 1 0,-1-1 0,0 0 0,0 1-1,0-1 1,0 1 0,0-1 0,1 1 0,4 24 500,-4-23-449,3 27 241,-2 1 1,0 0 0,-5 51-1,2-28-60,11-63-65,-4 2-260,0 0 0,0-1 0,-1 1 0,0-1 1,3-10-1,14-23-152,-20 38 238,4-4-45,-1-1-1,1 1 0,14-15 1,-18 22 38,0-1 1,0 1-1,0 0 0,-1-1 1,1 1-1,0 0 1,0 0-1,1 0 1,-1 0-1,3 0 1,-4 1 12,1 0 0,-1-1-1,0 1 1,1 0 0,-1 1 0,0-1 0,1 0 0,-1 0 0,0 1 0,0-1 0,1 0 0,-1 1 0,0-1 0,0 1 0,0 0 0,1-1 0,-1 1 0,0 0 0,1 1 0,2 2 66,0 0-1,0 1 0,-1-1 0,1 1 1,-1 0-1,3 7 0,15 35 540,-17-39-557,16 44 387,19 71 0,-39-120-579,1 0 0,0-1 0,0 1 0,0-1 0,0 1 0,3 4 0,-3-2-3091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4.272"/>
    </inkml:context>
    <inkml:brush xml:id="br0">
      <inkml:brushProperty name="width" value="0.05" units="cm"/>
      <inkml:brushProperty name="height" value="0.05" units="cm"/>
      <inkml:brushProperty name="color" value="#FF0066"/>
    </inkml:brush>
  </inkml:definitions>
  <inkml:trace contextRef="#ctx0" brushRef="#br0">4 253 6048,'-2'0'4529,"2"0"-4456,12-4 1608,-8 3-1330,-1 0-1,1-1 0,-1 1 0,1-1 0,-1 1 0,0-1 0,1 0 0,2-3 0,3-2-127,-2 0 0,1-1 0,-1 0 0,-1 0 0,1-1 0,-1 0 0,-1 0 0,1 0 0,6-20-1,-11 26-153,4-10 124,-2 1 0,5-27-1,-7 36-133,-1 1 0,0-1 1,1 0-1,-1 0 0,-1 0 0,1 0 0,0 0 0,-1 0 0,1 0 0,-1 1 1,0-1-1,0 0 0,0 0 0,0 1 0,-1-1 0,1 1 0,-1-1 1,1 1-1,-5-4 0,5 5-21,1 1 0,-1-1 0,0 1 1,0-1-1,0 1 0,0 0 0,0 0 1,0-1-1,0 1 0,0 0 0,0 0 0,0 0 1,0 0-1,0 0 0,0 0 0,0 1 1,0-1-1,0 0 0,0 0 0,0 1 0,1-1 1,-1 0-1,0 1 0,0-1 0,0 1 1,0-1-1,1 1 0,-1 0 0,0-1 0,0 1 1,1 0-1,-2 1 0,-3 3 132,0 0 0,1 0 0,-6 9 0,0 0 155,2 1 1,0 1-1,0 0 0,1 0 1,1 0-1,1 1 0,-4 21 0,7-27-90,0 0 0,1 1-1,1-1 1,0 1 0,0-1-1,1 1 1,0-1 0,1 0-1,1 0 1,0 1 0,8 20 0,-9-29-196,0 1 0,0 0 0,1 0 1,-1-1-1,1 1 0,0-1 1,-1 0-1,2 0 0,-1 0 0,0 0 1,1-1-1,-1 1 0,1-1 1,0 0-1,-1 0 0,7 2 0,-8-3-174,1 0 0,-1-1 0,1 1-1,0-1 1,-1 0 0,1 1 0,-1-1-1,1-1 1,0 1 0,-1 0 0,1-1-1,2 0 1,-2 0-320,0 0 0,-1 0 1,1-1-1,-1 1 0,1-1 0,-1 1 1,1-1-1,-1 0 0,0 0 0,0 0 1,0 0-1,3-4 0,5-9-5065,18-32 0,-17 22 566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4.614"/>
    </inkml:context>
    <inkml:brush xml:id="br0">
      <inkml:brushProperty name="width" value="0.05" units="cm"/>
      <inkml:brushProperty name="height" value="0.05" units="cm"/>
      <inkml:brushProperty name="color" value="#FF0066"/>
    </inkml:brush>
  </inkml:definitions>
  <inkml:trace contextRef="#ctx0" brushRef="#br0">5 1 7040,'0'0'46,"0"0"0,0 0 0,0 0 0,0 0 1,0 0-1,0 0 0,0-1 0,0 1 0,0 0 0,0 0 0,-1 0 1,1 0-1,0 0 0,0 0 0,0 0 0,0 0 0,0 0 0,0 0 1,0 0-1,0 0 0,0 0 0,0 0 0,0 0 0,-1 0 0,1 0 1,0 0-1,0 0 0,0 0 0,0 0 0,0 0 0,0 0 0,0 0 1,0 0-1,0 0 0,0 0 0,0 0 0,0 0 0,-1 0 0,1 1 1,0-1-1,0 0 0,0 0 0,0 0 0,0 0 0,0 0 1,0 0-1,0 0 0,0 0 0,0 0 0,0 0 0,0 0 0,0 0 1,0 0-1,0 1 0,0-1 0,0 0 0,-2 9 1727,2 17 488,0-17-1395,3 40 2295,-2-29-1552,-1 34 0,0 6 306,1-26-833,0-34-1089,-1 1 0,1-1 0,-1 0 0,1 0 0,0 0 0,-1 1 0,1-1 0,-1 0 0,1 0 0,0 0 0,-1 0 0,1 0 0,0 0 0,-1 0-1,1 0 1,-1 0 0,1 0 0,0 0 0,-1-1 0,1 1 0,0 0 0,5-3-121,0 1-1,0-1 1,0 0-1,0-1 1,-1 1 0,8-7-1,15-9 111,-23 16 73,0 0 1,0 1-1,0-1 0,1 1 1,-1 1-1,10-3 1,-12 4 55,0 0 1,1 0 0,-1 0-1,1 0 1,-1 0 0,0 1 0,1-1-1,-1 1 1,0 0 0,0 0 0,0 1-1,0-1 1,4 2 0,1 3 120,1 0 0,-1 0 0,0 1 0,11 10 0,7 8-1405,-21-21-389,1 0 0,-1 0 0,9 4 0,-1-4-1259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10.982"/>
    </inkml:context>
    <inkml:brush xml:id="br0">
      <inkml:brushProperty name="width" value="0.05" units="cm"/>
      <inkml:brushProperty name="height" value="0.05" units="cm"/>
      <inkml:brushProperty name="color" value="#FF0066"/>
    </inkml:brush>
  </inkml:definitions>
  <inkml:trace contextRef="#ctx0" brushRef="#br0">1 1029 3136,'5'-5'1826,"0"-1"-1120,1 1 0,-1-1 0,0 1 0,-1-1 0,0-1 0,6-10 0,37-108 1261,-16 35-1406,-6 34-215,57-96 1,-37 76 117,-3-3 0,-4-1 0,28-88 0,-24 29 293,-40 132-754,-5 12-27,-5 12-35,-108 326 347,103-298-158,2-1 0,2 2 0,2-1 0,2 1 0,2 0 0,3 0 0,9 90 0,-8-121-65,2-1 0,0 1 0,1-1 0,0 0 0,1 0 0,1 0 0,0-1 0,10 15 0,-13-23-83,-1-1 0,1 0 0,0-1-1,0 1 1,1 0 0,-1-1 0,1 0-1,0 0 1,0 0 0,0 0 0,0 0-1,0-1 1,1 0 0,-1 0 0,1 0 0,-1-1-1,1 1 1,0-1 0,-1 0 0,1 0-1,0-1 1,0 1 0,0-1 0,0 0-1,0-1 1,0 1 0,8-3 0,-8 2-691,1 0 1,-1-1-1,1 0 1,-1 0-1,0-1 1,0 0-1,0 1 1,0-2-1,-1 1 1,1 0-1,-1-1 1,7-7-1,8-14-2245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5.021"/>
    </inkml:context>
    <inkml:brush xml:id="br0">
      <inkml:brushProperty name="width" value="0.05" units="cm"/>
      <inkml:brushProperty name="height" value="0.05" units="cm"/>
      <inkml:brushProperty name="color" value="#FF0066"/>
    </inkml:brush>
  </inkml:definitions>
  <inkml:trace contextRef="#ctx0" brushRef="#br0">61 12 8064,'0'0'108,"0"-1"0,0 1 1,0-1-1,0 1 0,0-1 1,0 1-1,0 0 0,0-1 1,0 1-1,1-1 0,-1 1 1,0 0-1,0-1 0,0 1 1,0-1-1,1 1 0,-1 0 0,0-1 1,0 1-1,0 0 0,1-1 1,-1 1-1,0 0 0,1-1 1,-1 1-1,0 0 0,1-1 1,0 1-8,0 0 0,0 0 0,-1 0 0,1 0 0,0 0 0,0 0 0,0 0 0,-1 0 0,1 1 0,0-1 0,0 0 0,-1 0 1,2 1-1,-1 0 53,0-1 0,0 1 0,-1 0 0,1-1 0,0 1 1,-1 0-1,1 0 0,-1-1 0,1 1 0,-1 0 1,1 0-1,-1 0 0,1 0 0,-1 0 0,0 0 0,0 0 1,1 0-1,-1 1 0,1 0 287,0 7 127,1-1-1,-1 1 0,0 0 1,-1 0-1,-1 13 1,0-7-192,-26 286 4758,7-124-3446,5-34-1129,-7 87-180,21-209-662,-5 112 735,7-108-2233,4 36 1,-4-61 1663,2 17-8452,-3-17 8398,0 0 0,0 1 1,0-1-1,1 0 0,-1 1 0,0-1 0,0 0 0,0 0 1,0 1-1,0-1 0,0 0 0,0 0 0,1 1 1,-1-1-1,0 0 0,0 0 0,0 1 0,1-1 1,-1 0-1,0 0 0,0 0 0,1 0 0,-1 1 0,0-1 1,0 0-1,1 0 0,-1 0 0,0 0 0,0 0 1,1 0-1,-1 0 0,0 0 0,1 0 0,-1 0 1,0 0-1,0 0 0,1 0 0,-1 0 0,0 0 1,1 0-1,-1 0 0,0 0 0,0 0 0,1 0 0,5-10-4287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5.473"/>
    </inkml:context>
    <inkml:brush xml:id="br0">
      <inkml:brushProperty name="width" value="0.05" units="cm"/>
      <inkml:brushProperty name="height" value="0.05" units="cm"/>
      <inkml:brushProperty name="color" value="#FF0066"/>
    </inkml:brush>
  </inkml:definitions>
  <inkml:trace contextRef="#ctx0" brushRef="#br0">37 47 12960,'-37'-35'4799,"37"30"-3711,5 2-320,13 0 768,9 3-992,5 0 1472,-1 0-1152,9 0-256,10 0-384,0 0-832,8 0 352,10 0-4640,8 3 2688,4 13-7647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16.706"/>
    </inkml:context>
    <inkml:brush xml:id="br0">
      <inkml:brushProperty name="width" value="0.05" units="cm"/>
      <inkml:brushProperty name="height" value="0.05" units="cm"/>
      <inkml:brushProperty name="color" value="#FF0066"/>
    </inkml:brush>
  </inkml:definitions>
  <inkml:trace contextRef="#ctx0" brushRef="#br0">44 563 4480,'0'-2'239,"0"0"-1,1 1 1,-1-1 0,0 1 0,1-1 0,-1 0-1,1 1 1,-1-1 0,1 1 0,0-1 0,1 0-1,-1 0 429,-1 1 0,1-1 0,0 1 0,0-1 0,-1 1 0,1-1 0,-1 1 0,1-1 0,-1 0 0,0 1 0,0-3 0,0 4-617,0 0 0,0 0 0,0 0 0,0 0 0,1 0-1,-1 0 1,0-1 0,0 1 0,-1 0 0,1 0 0,0 0 0,0 0 0,0 0 0,0 0 0,0-1 0,0 1 0,0 0 0,0 0-1,0 0 1,0 0 0,0 0 0,0 0 0,0-1 0,0 1 0,0 0 0,-1 0 0,1 0 0,0 0 0,0 0 0,0 0 0,0 0 0,0 0-1,0 0 1,0 0 0,-1 0 0,1 0 0,0 0 0,0 0 0,0-1 0,0 1 0,0 0 0,0 0 0,-1 0 0,1 0 0,0 0-1,0 1 1,0-1 0,0 0 0,0 0 0,-1 0 0,1 0 0,0 0 0,-10 6 1176,-7 12-138,14-12-880,-1-1 0,1 1 0,1 0-1,-1 0 1,1 0 0,0 0 0,0 0 0,1 0 0,0 1 0,-1 8 0,2-13-171,0 0-1,0 0 1,0 0-1,0-1 1,0 1-1,1 0 1,-1 0-1,1 0 1,-1-1 0,1 1-1,-1 0 1,1 0-1,0-1 1,0 1-1,0 0 1,0-1-1,0 1 1,0-1-1,0 0 1,1 1 0,-1-1-1,0 0 1,1 0-1,-1 0 1,1 0-1,0 0 1,-1 0-1,1 0 1,0 0-1,-1 0 1,1-1 0,0 1-1,0-1 1,0 0-1,-1 1 1,1-1-1,0 0 1,0 0-1,3 0 1,-2 0-12,1 0 0,-1-1-1,0 1 1,0-1 0,0 1 0,1-1-1,-1 0 1,0 0 0,0 0 0,0-1 0,0 1-1,-1-1 1,1 0 0,0 1 0,-1-1 0,1-1-1,-1 1 1,1 0 0,-1 0 0,0-1 0,0 1-1,0-1 1,0 0 0,-1 0 0,1 1 0,-1-1-1,0 0 1,1 0 0,-1-1 0,-1 1-1,1 0 1,0 0 0,-1 0 0,1 0 0,-1-1-1,-1-4 1,1-2-24,-1-1-1,-1 1 0,0 0 1,0-1-1,-8-18 0,1 0-220,0 9-20,9 19 210,0 1-1,-1-1 1,1 0-1,-1 0 1,1 1-1,-1-1 1,1 0-1,-1 1 1,1-1-1,-1 0 1,0 1-1,1-1 1,-1 1-1,0-1 1,0 1-1,1 0 1,-1-1-1,0 1 1,0 0-1,-1-1 1,2 1-205,0 3 278,1-1 1,-1 1-1,1-1 0,0 1 1,0-1-1,0 0 0,0 1 1,0-1-1,0 0 0,1 0 1,-1 0-1,4 4 0,-2-3 99,0 1-1,0-1 0,0 0 0,1-1 0,-1 1 1,7 3-1,-6-4-59,-1-1 1,1 0 0,-1 0-1,1-1 1,0 1-1,-1-1 1,1 0 0,0 1-1,-1-2 1,1 1-1,0 0 1,-1-1 0,1 0-1,-1 0 1,1 0 0,-1 0-1,1 0 1,-1-1-1,0 1 1,1-1 0,-1 0-1,0 0 1,3-3-1,5-3 90,-1-1 0,0-1 0,0 0 0,14-20 0,79-121 256,31-43-216,-79 128-238,-55 65 20,1 1 0,-1-1 0,1 0 0,-1 1 0,1-1 0,-1 1 0,1-1 0,-1 1 0,1-1 0,0 1-1,-1 0 1,1-1 0,0 1 0,-1 0 0,1-1 0,0 1 0,-1 0 0,1 0 0,0 0 0,0 0 0,0-1 0,0 2 1,-1 0 0,1-1 0,-1 1 0,1-1-1,-1 1 1,0 0 0,1-1 0,-1 1 0,0 0 0,0-1 0,1 1-1,-1 0 1,0-1 0,0 1 0,0 0 0,0-1 0,0 1 0,0 0-1,0 0 1,0-1 0,0 1 0,0 0 0,0-1 0,-1 2-1,-49 333-378,18-208 544,-62 158 0,56-178 123,-26 63 272,33-92 58,24-63-296,7-15-310,0 0-1,-1 0 0,1 0 1,0 0-1,0 0 1,0 0-1,0 0 1,0 0-1,0 0 1,0 0-1,0 0 0,0 0 1,-1 0-1,1 0 1,0 0-1,0 0 1,0 0-1,0 0 1,0 0-1,0 0 0,0 0 1,0 0-1,0 0 1,0 0-1,-1 0 1,1 0-1,0 0 1,0 0-1,0 0 0,0 0 1,0-1-1,0 1 1,0 0-1,0 0 1,0 0-1,0 0 1,0 0-1,0 0 0,0 0 1,0 0-1,0 0 1,0 0-1,0 0 1,0-1-1,0 1 1,0 0-1,0 0 0,0 0 1,0 0-1,0 0 1,0 0-1,0 0 1,0 0-1,0 0 1,0-1-1,0 1 0,0 0 1,0 0-1,0 0 1,0 0-1,0 0 1,0 0-1,0 0 1,0 0-1,0 0 0,0 0 1,1-6 74,-1 1-1,1 0 1,0 0-1,3-7 1,6-12-27,0 0 0,2 0 0,1 1 1,1 1-1,1 0 0,1 1 0,0 1 0,24-22 0,13-7-503,104-75 0,-138 111-1328,31-18-1,-36 25 315,-1 0 0,1 1 0,0 0 0,0 1 0,0 1 0,18-2-1,33-2-7319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39.313"/>
    </inkml:context>
    <inkml:brush xml:id="br0">
      <inkml:brushProperty name="width" value="0.05" units="cm"/>
      <inkml:brushProperty name="height" value="0.05" units="cm"/>
      <inkml:brushProperty name="color" value="#FF0066"/>
    </inkml:brush>
  </inkml:definitions>
  <inkml:trace contextRef="#ctx0" brushRef="#br0">72 3 1984,'0'-3'15967,"-8"202"-12649,6-165-2742,-8 47 1,3-37-136,-10 55 207,9-65-691,2 0-1,-3 61 1,7-96-2248,2 1 2158,-1 0-1,1-1 1,0 1 0,0 0-1,0 0 1,-1 0-1,1 0 1,0-1-1,0 1 1,0 0-1,0 0 1,0-1 0,0 1-1,0 0 1,-1 0-1,1 0 1,0-1-1,0 1 1,0 0-1,0 0 1,0-1 0,0 1-1,0 0 1,0 0-1,0-1 1,1-9-3295,1-1 1,4-16-1,-1 14-710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39.858"/>
    </inkml:context>
    <inkml:brush xml:id="br0">
      <inkml:brushProperty name="width" value="0.05" units="cm"/>
      <inkml:brushProperty name="height" value="0.05" units="cm"/>
      <inkml:brushProperty name="color" value="#FF0066"/>
    </inkml:brush>
  </inkml:definitions>
  <inkml:trace contextRef="#ctx0" brushRef="#br0">28 154 4480,'-5'-5'709,"3"3"-488,1 1 0,0 0 0,0 0 0,0-1 0,0 1 0,0-1 0,0 1 0,0-1 0,0 1 0,1-1 0,-1 0 0,1 1 0,-1-1 0,1 0 0,-1-3 0,-7-38 9544,8 42-9673,0 0 0,0 1 0,0-1 0,0 1 0,0-1-1,0 1 1,0-1 0,0 1 0,0-1 0,0 0 0,0 1 0,0-1 0,0 1 0,1-1 0,-1 1-1,0-1 1,0 1 0,1-1 0,-1 1 0,0-1 0,1 1 0,-1-1 0,0 1 0,1 0-1,-1-1 1,1 1 0,-1 0 0,1-1 0,-1 1 0,1 0 0,0-1 0,1 1-16,-1 0 1,1 0-1,0 0 0,0 0 1,-1 1-1,1-1 0,0 0 1,2 2-1,1-1-3,26 6 129,0-1 0,0-2 0,1-1 0,45-2 0,-14-4-35,76-15 0,-102 12-685,-1-2-1,0-2 0,65-26 1,-95 31-3968,-10 11-991,0 5 923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40.235"/>
    </inkml:context>
    <inkml:brush xml:id="br0">
      <inkml:brushProperty name="width" value="0.05" units="cm"/>
      <inkml:brushProperty name="height" value="0.05" units="cm"/>
      <inkml:brushProperty name="color" value="#FF0066"/>
    </inkml:brush>
  </inkml:definitions>
  <inkml:trace contextRef="#ctx0" brushRef="#br0">8 57 5632,'-8'0'3194,"18"1"-2,20 1-96,46-4 1005,-50-1-3438,1 0 0,33-9 1,11-1-614,-13 3-468,15-2-5747,-51 7 3877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40.800"/>
    </inkml:context>
    <inkml:brush xml:id="br0">
      <inkml:brushProperty name="width" value="0.05" units="cm"/>
      <inkml:brushProperty name="height" value="0.05" units="cm"/>
      <inkml:brushProperty name="color" value="#FF0066"/>
    </inkml:brush>
  </inkml:definitions>
  <inkml:trace contextRef="#ctx0" brushRef="#br0">3 253 4480,'-2'-8'14166,"9"6"-10374,2-3-5191,11-9 1710,-1 0-1,0-2 1,-1 0-1,26-32 0,42-70-70,-86 117-236,1 0-1,-1 1 0,1-1 0,-1 0 0,1 0 1,0 1-1,-1-1 0,1 0 0,0 1 1,0-1-1,-1 1 0,1-1 0,0 1 1,0-1-1,0 1 0,0 0 0,0-1 0,-1 1 1,1 0-1,0 0 0,0 0 0,0 0 1,1 0-1,-1 0 14,1 0 0,-1 1-1,0-1 1,0 1 0,0-1 0,0 1 0,0 0 0,-1-1 0,1 1 0,0 0 0,0 0-1,0 0 1,-1 0 0,1 0 0,0 0 0,0 1 0,4 6 128,-2 1-1,1 0 1,4 16 0,-5-16-113,41 122 262,-38-108-817,-5-17-322,1 1-1,0 0 1,6 12 0,4 2-3955,-1 4 1435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43.314"/>
    </inkml:context>
    <inkml:brush xml:id="br0">
      <inkml:brushProperty name="width" value="0.05" units="cm"/>
      <inkml:brushProperty name="height" value="0.05" units="cm"/>
      <inkml:brushProperty name="color" value="#FF0066"/>
    </inkml:brush>
  </inkml:definitions>
  <inkml:trace contextRef="#ctx0" brushRef="#br0">181 471 2912,'-1'-11'11592,"-3"12"-8235,-4 3-4434,8-4 874,-14 7 548,1 1-1,1 1 1,-1-1 0,1 2 0,1 0-1,0 0 1,0 1 0,1 1 0,-15 21-1,20-24-321,0-1 0,0 0 0,1 1 0,1 0 0,0 0 0,0 0 0,-2 12-1,4-14 7,0-1 0,1 1-1,-1-1 1,2 1-1,-1 0 1,1-1-1,0 1 1,0-1-1,1 1 1,0-1-1,3 8 1,-4-11 5,0-1 0,0 1 0,0 0 0,1-1 0,0 1 0,-1-1 0,1 1 0,0-1 0,0 0 0,0 1 0,0-1 0,1-1 0,-1 1 0,1 0 0,-1 0 0,1-1 0,0 1 0,-1-1 0,1 0 0,0 0 0,3 1 0,-2-2 10,0 1-1,1-1 0,-1 0 0,0 0 1,1-1-1,-1 1 0,0-1 1,0 0-1,0 0 0,0-1 0,0 1 1,0-1-1,0 0 0,4-2 0,4-4-26,-1 0-1,0-1 0,19-19 1,-5 4-56,-5 5 72,-1-1-1,22-31 1,-30 37-110,-1 6-126,-10 8 195,0 0 0,1 0 0,-1 0 0,0 0 0,0 0 0,1 0 1,-1 0-1,0 0 0,0 0 0,1 0 0,-1 0 0,0 0 0,0 0 1,1 0-1,-1 0 0,0 1 0,0-1 0,1 0 0,-1 0 0,0 0 0,0 0 1,0 0-1,0 1 0,1-1 0,-1 0 0,0 0 0,0 1 0,2 1-36,-1 1 0,0 0-1,0 0 1,0 0 0,-1 0-1,2 3 1,0 3 32,8 37-268,-6-24 201,10 29 0,-11-44 178,11 28 298,-13-33-366,0 0 1,0 0 0,0 0-1,1 0 1,-1-1 0,0 1-1,1 0 1,0-1 0,-1 1-1,1-1 1,0 0 0,-1 1-1,5 1 1,-4-3-4,-1 0 1,0 1-1,0-1 0,1 0 1,-1 0-1,0 0 0,1 0 1,-1-1-1,0 1 0,1 0 1,-1-1-1,0 1 0,0 0 1,0-1-1,1 0 0,-1 1 1,0-1-1,0 0 0,0 1 1,0-1-1,0 0 0,0 0 1,0 0-1,0 0 0,0 0 1,-1 0-1,2-2 0,3-4 37,-1 0-1,1 0 0,2-8 1,1-4 31,-1-1 0,-1-1 0,0 1 0,-2-1 0,0 0 0,-1 0 0,-1-30 0,-2 42-197,-1 0 0,0 1 1,0-1-1,-1 0 0,0 1 1,0-1-1,-6-12 0,4 14-332,1-3-486,3 10 906,0 0 0,1-1 0,-1 1 0,0 0 0,0 0 0,1 0 1,-1-1-1,1 1 0,-1 0 0,0 0 0,1 0 0,-1 0 0,0 0 0,1 0 0,-1-1 0,0 1 0,1 0 0,-1 0 0,1 0 0,-1 1 0,0-1 0,1 0 0,-1 0 0,1 0 0,-1 0 0,0 0 0,1 0 0,0 1 0,25 4 20,1-1 1,0-2-1,0 0 0,0-2 0,31-3 0,-43 1 41,20-2 303,69-19-1,-93 19-317,1 0 0,-1-1-1,0-1 1,0 1 0,0-2 0,-1 0 0,0 0 0,0 0-1,12-14 1,-14 12-2,0-1 0,-1 1 0,-1-1 0,0-1-1,0 1 1,-1-1 0,0 0 0,6-21 0,-1-8 228,7-48 1,-15 73-209,11-97-205,-13 103-248,-3 25 265,-14 134 817,-41 176 0,26-163-472,5-25 576,44-180-341,-12 20-455,2 1 1,0 0-1,2 0 1,0 1-1,1 0 1,15-21 0,-17 29-44,-5 6 20,1 1 0,0-1 0,8-8-1,-11 14 29,0-1-1,0 0 0,0 0 0,0 0 1,0 0-1,0 1 0,1-1 0,-1 0 0,0 1 1,0-1-1,0 1 0,1 0 0,-1-1 1,0 1-1,1 0 0,-1 0 0,0 0 1,1-1-1,-1 2 0,0-1 0,0 0 1,1 0-1,-1 0 0,2 1 0,-1 0 4,-1 0 1,1 0-1,-1 0 0,0 0 0,1 1 0,-1-1 1,0 0-1,0 1 0,0-1 0,0 1 0,0-1 1,0 1-1,0-1 0,-1 1 0,1 0 0,0 2 0,7 29 64,-4-9-26,-2-6-9,1 0 1,0-1-1,2 1 1,0-1-1,14 32 1,-18-47-20,0 0 0,0 0 0,0 0 0,1 0 0,-1 0 0,1-1 0,-1 1 0,1 0 0,-1-1 0,1 0 0,0 1 0,0-1 0,0 0 0,0 0 0,0 0 0,0 0 0,4 1 0,-3-1 8,0-1 0,1 0 0,-1 0-1,0 0 1,1 0 0,-1 0 0,0 0 0,0-1-1,0 0 1,1 0 0,2-1 0,8-4 44,0-1 0,-1 0 0,0-1 0,15-13 0,-19 15-41,18-13 29,-1-2 0,-1-1-1,-1-1 1,35-42 0,-54 58-22,-1 0 0,0 0 0,0 0 0,-1 0 0,0 0 1,5-16-1,-8 21-16,1-1 1,-1 1-1,1-1 1,-1 0-1,0 1 1,0-1-1,0 1 1,-1-1-1,1 0 1,-1 1-1,0-3 1,0 3-11,1 1 1,-1-1 0,0 1 0,0 0 0,0-1-1,0 1 1,0 0 0,0 0 0,0 0 0,0 0-1,0 0 1,0 0 0,-1 0 0,1 0 0,0 0-1,-1 1 1,1-1 0,-1 0 0,1 1 0,-2-1 0,0 1-35,1-1 1,-1 1 0,1 0 0,-1 0 0,1 0 0,-1 1 0,1-1 0,-1 0 0,1 1 0,-1 0-1,1 0 1,0-1 0,-1 2 0,1-1 0,-3 2 0,0 0 13,0 0 0,0 0 0,0 1 0,0 0 0,-5 6 0,5-3 4,0 1 0,0 0 1,0-1-1,1 2 0,0-1 0,1 0 0,0 1 0,0-1 0,1 1 0,0 0 1,0 0-1,1 0 0,1 0 0,-1 0 0,2 14 0,0-8 37,1 0 0,0 0-1,2 0 1,-1-1 0,2 1 0,0-1-1,0 0 1,13 22 0,-15-31 1,0 0 0,0 0 0,1 0 0,0-1 0,-1 0 0,1 0 0,1 0 0,-1 0 0,1 0 0,-1-1 0,11 6 0,-12-8-13,1 0-1,-1 0 0,1 0 1,-1 0-1,1 0 0,0-1 1,-1 1-1,1-1 0,0 0 1,-1 0-1,1 0 0,0-1 1,-1 0-1,1 1 0,-1-1 1,1 0-1,-1-1 0,1 1 1,-1 0-1,4-3 0,1-1 12,-1 0-1,0 0 1,-1 0-1,1-1 1,-1 0 0,0 0-1,8-11 1,32-56 297,-33 52-207,28-40 0,-33 52-128,-1 0-64,1 0 1,0 1 0,0 0-1,16-12 1,-23 19 83,0 1-1,-1 0 1,1-1 0,0 1 0,0 0-1,0-1 1,-1 1 0,1 0 0,0 0 0,0 0-1,0 0 1,0 0 0,-1 0 0,1 0-1,0 0 1,0 0 0,0 0 0,0 1-1,-1-1 1,1 0 0,0 0 0,0 1-1,-1-1 1,1 1 0,0-1 0,0 0 0,-1 1-1,1 0 1,-1-1 0,1 1 0,0-1-1,-1 1 1,1 0 0,0 0 0,2 4 99,1 0 1,-1 0 0,5 10-1,-3-5 82,-3-6-193,1 0 1,-1 0 0,1-1 0,0 1 0,0-1 0,1 0 0,-1 0 0,0 0 0,1 0 0,0-1 0,0 0 0,0 1 0,0-1 0,0 0 0,0-1 0,0 1-1,1-1 1,-1 0 0,0 0 0,1 0 0,-1-1 0,1 1 0,-1-1 0,1 0 0,-1 0 0,7-2 0,26-5 191,0-2 0,-1-1 1,0-2-1,49-24 0,-69 29-169,-1-1 0,0 0-1,0-1 1,-1-1 0,0 0-1,-1-1 1,0 0 0,0-1-1,-2 0 1,13-17 0,-24 29-4,0 0 0,1-1 0,-1 1 0,1-1 1,-1 1-1,0-1 0,0 1 0,1 0 1,-1-1-1,0 1 0,0-1 0,1 1 1,-1-1-1,0 0 0,0 1 0,0-1 0,0 1 1,0-1-1,0 1 0,0-1 0,0 1 1,0-1-1,0 0 0,0 1 0,0-1 0,-1 0 1,1 1-12,-1-1 0,1 1 1,-1 0-1,0 0 0,1 0 0,-1-1 1,0 1-1,1 0 0,-1 0 1,1 0-1,-1 0 0,0 0 0,1 0 1,-1 0-1,0 0 0,1 0 1,-1 0-1,0 1 0,-31 9-334,24-6 337,0 1 0,-1-1 0,1 1 0,1 1 0,-1-1 0,1 1 0,0 1 0,0-1 0,1 1 0,-6 8 0,9-10 49,0-1 1,0 1 0,0 0-1,1 0 1,-1 0-1,1 0 1,1 1 0,-1-1-1,1 1 1,0-1-1,0 1 1,0-1 0,1 1-1,0 0 1,0-1-1,1 1 1,-1-1 0,2 7-1,0-4-5,1 0 0,0 0-1,0 0 1,1 0 0,0-1 0,0 1 0,1-1-1,0 0 1,0 0 0,0-1 0,12 11 0,-12-13-29,-1 0 1,1-1-1,-1 0 1,1 0-1,0 0 1,1 0-1,-1-1 1,0 0-1,1 0 1,-1 0-1,1-1 1,-1 0-1,1 0 1,0 0-1,0-1 1,-1 1-1,1-1 1,9-2-1,-3 0-170,0-1-1,-1-1 1,1 0-1,17-8 1,42-28-3093,-7 4-2501,-18 15 1404,-7 1-3419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49.034"/>
    </inkml:context>
    <inkml:brush xml:id="br0">
      <inkml:brushProperty name="width" value="0.05" units="cm"/>
      <inkml:brushProperty name="height" value="0.05" units="cm"/>
      <inkml:brushProperty name="color" value="#FF0066"/>
    </inkml:brush>
  </inkml:definitions>
  <inkml:trace contextRef="#ctx0" brushRef="#br0">35 729 3552,'4'2'3386,"-2"1"-2930,0 1-1,-1-1 1,0 1-1,1 0 1,-1-1-1,-1 1 1,1 0-1,0 6 1,-2 35 1497,1-18-987,-28 422 5338,24-418-6182,-1 24 470,3-42 226,1-14-746,1 0 0,-1 0 0,1 0 0,-1 0 0,1 0 1,0 0-1,0 0 0,-1-1 0,1 1 0,0 0 0,0 0 0,0-2 0,-6-119 205,19-225 1,-9 311-508,2 1 0,13-45 1,-12 59 132,0 1 0,1 0 1,1 1-1,1 0 0,14-21 0,-20 35 88,1-1-1,-1 1 1,0 0-1,1 0 1,0 0-1,1 1 0,-1-1 1,1 1-1,-1 1 1,1-1-1,0 1 1,11-4-1,-13 5 10,0 1 0,0 1 0,0-1-1,-1 1 1,1-1 0,0 1 0,0 0 0,0 0 0,0 1-1,0-1 1,0 1 0,0 0 0,0 0 0,0 0 0,-1 1-1,1-1 1,0 1 0,-1 0 0,1 0 0,-1 0 0,0 1-1,6 4 1,-2 0 55,0 0-1,-1 1 1,0 0-1,0 0 1,-1 0-1,0 1 1,0 0 0,-1 0-1,0 0 1,0 0-1,-1 0 1,2 13-1,-3-14 17,-1-1-1,0 1 1,0-1 0,-1 1-1,0 0 1,0-1-1,-1 1 1,0-1 0,0 1-1,-1-1 1,0 1 0,0-1-1,0 0 1,-1 0-1,-1 0 1,-5 10 0,5-12-30,-1 0 0,1 0 1,-1-1-1,0 0 1,0 0-1,0 0 0,-1 0 1,1-1-1,-1 0 0,0 0 1,0-1-1,0 0 1,-10 3-1,8-3 43,-1 0 1,1-1-1,-1 0 1,0 0-1,1-1 1,-1 0-1,0 0 1,1-1-1,-14-3 1,-51-11-283,59 8-626,12 4 214,10 5 492,10 4 61,0-1 0,1-1-1,24 1 1,-20-2 57,33 4 80,1-3 0,62-3 0,-107-2-31,1 0 0,-1-1 0,0 0 1,-1-1-1,1-1 0,0 0 0,-1 0 0,0-1 1,0 0-1,0-1 0,10-8 0,-15 10-24,-1 0-1,1 0 1,-1-1 0,0 0 0,0 0-1,-1-1 1,0 1 0,0-1 0,0 0-1,0 0 1,-1 0 0,0-1-1,0 1 1,-1-1 0,0 1 0,0-1-1,0 0 1,-1 0 0,0 0 0,0-8-1,-1 2 48,1 9-72,-1 1 0,0 0-1,1-1 1,-1 1 0,-1 0 0,1-1-1,-1 1 1,1 0 0,-1-1 0,-2-5 0,3 9-11,0 0 1,0-1 0,-1 1-1,1 0 1,0 0 0,0-1-1,-1 1 1,1 0 0,0 0-1,0 0 1,-1-1 0,1 1-1,0 0 1,0 0 0,-1 0-1,1 0 1,0 0 0,-1 0-1,1 0 1,0 0 0,0 0-1,-1-1 1,1 1-1,0 0 1,-1 0 0,1 1-1,0-1 1,-1 0 0,1 0-1,-1 0 1,-8 7-149,-5 14 41,4-1 34,1 1 0,-8 25 0,15-40 79,0-1 0,1 1 0,0 0 0,0-1 1,0 1-1,1 0 0,0 0 0,0-1 0,1 1 0,-1 0 0,1 0 1,0-1-1,1 1 0,1 6 0,0-8 26,-1-1-1,0 1 1,1 0-1,0-1 1,0 1 0,0-1-1,0 0 1,1 0 0,-1 0-1,1-1 1,-1 1-1,1-1 1,0 0 0,0 0-1,0 0 1,1 0-1,-1-1 1,0 0 0,0 0-1,1 0 1,-1 0 0,1-1-1,-1 0 1,1 1-1,-1-2 1,1 1 0,-1 0-1,0-1 1,9-2 0,57-23 217,91-46 0,-121 52-341,-16 8 216,27-21 0,-20 13-35,-30 20-79,-1 0 1,0-1-1,1 1 1,-1 0-1,0 0 1,1 0-1,-1 0 1,0 0-1,1 0 1,-1 0-1,1 0 1,-1 0-1,0 0 1,1 0-1,-1 0 1,1 0-1,-1 0 1,0 0-1,1 0 1,-1 0-1,0 0 1,1 0-1,-1 1 1,1-1-1,-1 0 1,1 1-1,8 9-32,5 19-43,-12-25 66,15 46-137,-15-40 152,1-1 0,0 0 0,1 0 0,0 0 0,0 0 0,1 0 0,0-1 0,1 0 0,10 13 1,-12-17-3,0 0 0,1 0 0,-1 0 0,1 0 1,0-1-1,10 5 0,-12-6 19,0-1 1,0-1-1,1 1 0,-1 0 1,0-1-1,0 0 0,0 1 1,1-1-1,-1 0 0,0-1 1,0 1-1,0-1 0,1 1 1,3-2-1,2-1-127,-4 2 112,-1 0 0,0 0-1,0-1 1,0 1-1,0-1 1,0 0 0,0 0-1,0-1 1,-1 1-1,6-6 1,58-48 78,-63 53-75,-2 1-1,-1 1 0,0-1-1,1 1 1,-1-1 0,0 1-1,0-1 1,0 0 0,0 0-1,0 1 1,0-1 0,0 0-1,0-2 1,0 3-8,-1 1-5,1-1 0,-1 1-1,0 0 1,0 0 0,0 0 0,1 0 0,-1-1 0,0 1-1,0 0 1,0 0 0,0 0 0,0-1 0,1 1 0,-1 0-1,0 0 1,0-1 0,0 1 0,0 0 0,0 0 0,0 0 0,0-1-1,0 1 1,0 0 0,0-1 0,0 1 0,0 0 0,0 0-1,0-1 1,0 1 0,0 0 0,0-1 63,1 0-17,8-5-19,1-1 1,-1 1-1,-1-2 0,1 0 0,7-9 1,-12 11-1,1 0 0,-1-1 0,-1 1 0,1-1 0,-1 0 0,0 0 0,-1-1 0,2-7 0,39-250 565,-42 254-589,14-265-5,-18 254-397,3 21 377,0 1 0,0 0 0,0-1 0,0 1 0,-1 0 0,1-1 0,0 1 0,0 0 0,0-1 0,-1 1 0,1 0 0,0-1 0,0 1 0,-1 0 0,1 0 0,0-1-1,-1 1 1,1 0 0,0 0 0,-1 0 0,1-1 0,-1 1 0,0 0 1,1 0-1,-1 1 0,1-1 0,-1 0 0,0 0 0,1 0 1,-1 0-1,1 1 0,-1-1 0,1 0 0,-1 0 1,1 1-1,-1-1 0,1 0 0,-1 1 0,1-1 0,-1 2 1,-6 4 17,0 2 1,1-1 0,1 1 0,-1 0 0,1 0-1,0 1 1,1 0 0,0-1 0,-3 11 0,-3 14-28,-7 41 1,15-67 25,-51 333 383,48-296-195,3 0 1,4 60-1,-2-102-155,0 6 33,1 0 0,0 1 1,1-1-1,0 0 0,3 8 0,-5-15-37,1 1 0,-1-1 0,1 1-1,0-1 1,0 1 0,0-1 0,0 1 0,0-1 0,0 0-1,0 0 1,0 0 0,1 1 0,-1-1 0,0 0-1,1-1 1,-1 1 0,1 0 0,-1 0 0,1-1 0,-1 1-1,1 0 1,0-1 0,-1 0 0,1 1 0,0-1-1,-1 0 1,1 0 0,0 0 0,-1 0 0,4 0 0,5-2 80,0 0 1,-1-1-1,1 1 1,-1-2 0,18-8-1,41-29-70,-40 23-157,-7 3 206,28-26 0,6-3 14,-45 38-116,-7 6-34,-6 13-85,-2 1 81,2-4 41,0 1 0,1 0 0,-1 19 0,3-26 41,0 1 0,0-1 0,0 0 0,1 0 0,-1 0 0,1 0 0,0 0 0,0 0 0,1 0 0,-1 0 0,1 0 0,0-1 0,3 6 0,-3-7-13,-1 0 1,1-1 0,0 0 0,-1 1-1,1-1 1,0 0 0,0 0 0,0 0 0,0 0-1,0 0 1,1-1 0,-1 1 0,0-1 0,0 1-1,0-1 1,0 0 0,1 0 0,-1 0 0,0 0-1,0 0 1,1 0 0,-1 0 0,0-1 0,0 1-1,0-1 1,4-1 0,1-1-9,-1 0 1,1 0-1,0 0 0,-1-1 1,0 0-1,11-8 0,-11 6 61,-1 1 0,0-1 0,0 0-1,-1 0 1,8-13 0,15-38-17,-9 15-122,-15 34 89,2-2-70,-5 17-42,-1 2 74,1 0 0,0 0 1,0 0-1,1 0 0,0 0 1,1 0-1,0 0 0,1-1 1,-1 1-1,2 0 1,-1-1-1,1 0 0,0 0 1,1 0-1,0 0 0,11 13 1,-15-20 42,0 0 1,0 0 0,0 0-1,0 0 1,0-1 0,1 1 0,-1 0-1,0 0 1,0-1 0,1 1 0,-1-1-1,0 1 1,1-1 0,-1 1 0,1-1-1,-1 0 1,0 0 0,1 0-1,2 0 1,-1 0-3,0-1 0,0 1 0,-1-1 0,1 0 0,0 0 0,-1 0 0,1 0 0,0-1 0,3-2 0,1-1-4,0-1 0,0 0 0,0-1-1,-1 0 1,8-10 0,-9 10-2,2-1 16,-1-1 0,1-1 0,-2 1 0,1-1 0,-2 0 0,6-14 0,11-32-248,-20 50 386,0 12-223,0 3-57,0 0-1,1 13 1,-2-12 139,1-1-1,3 16 1,-1-12 28,0 0-53,0-1 0,0 0 1,2-1-1,5 13 0,-9-21 3,1 0-1,0 0 1,0-1 0,0 1 0,0-1 0,0 1 0,0-1-1,1 0 1,-1 1 0,1-1 0,-1-1 0,1 1 0,0 0-1,0-1 1,0 1 0,0-1 0,0 0 0,0 0-1,0 0 1,5 1 0,5-2 30,-1 1 0,0-2 0,1 0 0,-1 0-1,0-1 1,0-1 0,0 0 0,0 0 0,-1-1 0,1-1 0,-1 0 0,0-1-1,0 0 1,-1 0 0,1-1 0,9-9 0,-7 3-52,-2 0 1,0-1 0,0 0-1,11-20 1,-5 7 123,6-14 6,-26 46-333,-17 30 430,12-26-198,5-6-13,6-7 142,-1-1-135,0 1 0,-1 0 0,0 0 0,0-1 0,0 1 0,-1-1 0,1 1 0,-1-1 0,0-6 0,5-5 69,-5 14-73,0 0-1,1 0 0,-1 1 1,1-1-1,-1 0 0,1 1 1,0-1-1,1-2 1,4-11 56,7-82-23,2-197 0,-15 293-24,0 0-1,0 1 1,0-1-1,0 1 1,0-1-1,0 0 0,0 1 1,0-1-1,0 1 1,0-1-1,0 1 0,0-1 1,-1 0-1,1 1 1,0-1-1,0 1 0,-1-1 1,1 1-1,0-1 1,-1 0-1,-5 9-170,-8 25-203,3 6 145,-12 65 1,2 46 77,14-85 147,-2-6 8,3-23 74,1 0 0,2 0 0,3 70 0,1-103-111,0 1 0,0 0 0,0-1-1,0 1 1,0-1 0,1 1 0,3 5 0,-5-9 36,0 1 1,1-1-1,-1 1 1,0 0-1,1-1 1,-1 1-1,1-1 1,-1 1-1,1-1 1,-1 1-1,1-1 1,-1 1-1,1-1 1,-1 0-1,1 1 1,0-1-1,-1 0 1,1 0 0,0 1-1,-1-1 1,1 0-1,0 0 1,-1 0-1,1 0 1,0 0-1,-1 0 1,1 0-1,0 0 1,-1 0-1,1 0 1,0 0-1,0 0 1,-1 0-1,1-1 1,-1 1-1,1 0 1,0-1-1,-1 1 1,1 0-1,0-1 1,-1 1 0,1 0-1,-1-1 1,1 1-1,-1-1 1,1 1-1,-1-1 1,1 0-1,5-6-17,0 0-1,-1-1 1,0 1-1,0-1 1,-1 0-1,0 0 1,0 0-1,3-10 1,-3 7 30,-1-1 0,0 1 1,0-1-1,1-22 0,-3 34-29,-1-1 0,0 1-1,0 0 1,0-1 0,1 1-1,-1 0 1,0-1 0,1 1-1,-1 0 1,0 0 0,1-1-1,-1 1 1,0 0-1,1 0 1,-1-1 0,0 1-1,1 0 1,-1 0 0,1 0-1,-1 0 1,0 0 0,1 0-1,-1 0 1,1 0 0,-1 0-1,1 0 1,-1 0-1,0 0 1,1 0 0,-1 0-1,1 0 1,-1 0 0,1 1-1,-1-1 11,29 10 67,-22-9-62,0 0-3,0 0-1,1 0 1,-1-1-1,0 0 1,1-1 0,7-1-1,58-9-21,23-6-1,-91 16 53,0 0 1,0 0-1,0 1 0,9-1 1,-12 1 6,-6 9 130,-11 11-256,-31 32-1,30-34 109,0-1 0,-16 26 0,10-4 313,21-37-250,5-3-100,-1 1 1,0-1 0,0 0-1,0 0 1,0 0-1,0 0 1,0 0 0,0-1-1,-1 1 1,1-1-1,3-2 1,27-24-306,-21 16 243,0 1 0,0 1 1,1 0-1,19-11 0,-31 21 74,0-1-1,0 1 0,0 0 1,0 0-1,0 0 1,0-1-1,0 1 1,0 0-1,0 0 1,0 1-1,0-1 0,0 0 1,0 0-1,0 0 1,0 1-1,0-1 1,-1 0-1,1 1 1,0-1-1,0 1 0,1 0 1,21 18-88,-20-16 102,0-1 0,0 1 0,1 0 1,6 3-1,-1-2-4,0-2 0,0 1 1,0-1-1,1 0 0,-1-1 0,0 0 1,1-1-1,-1 0 0,1 0 0,-1-1 1,11-2-1,-3 0 82,-1-2 0,-1 0 0,1 0 0,-1-2 1,21-11-1,-31 15-96,0-1-1,0 1 1,-1-1 0,1 0 0,-1-1 0,0 1-1,-1-1 1,1 0 0,-1 0 0,0 0-1,4-8 1,1-5 26,-1 0-1,7-24 1,16-112 12,-19 84-27,5-22 54,-5-2-1,-1-103 1,-10 177-11,0 1-180,0 0 1,-6-38-1,3 50-50,-1 11 17,-1 15-16,4-15 187,-14 48-73,-15 67 342,16-37-199,-16 118 136,27-167-179,-2 23 98,2 0 0,5 58 0,-2-107-75,1 0 0,0 0 0,4 10 0,-5-15-50,1-1 1,-1 1 0,1 0-1,0-1 1,0 1 0,-1-1-1,1 0 1,0 1-1,0-1 1,0 0 0,0 1-1,1-1 1,-1 0 0,0 0-1,0 0 1,1 0 0,-1 0-1,1 0 1,-1-1-1,3 2 1,-3-2-7,0 0 0,1 0 0,-1 0-1,0 0 1,1 0 0,-1 0 0,0 0 0,0-1-1,1 1 1,-1-1 0,0 1 0,0-1 0,1 1 0,-1-1-1,0 1 1,0-1 0,0 0 0,0 0 0,0 0-1,1-1 1,19-21 170,-19 20-171,43-52-164,-45 55 163,0-1 0,0 1 1,0 0-1,0-1 0,0 1 0,0 0 0,1-1 0,-1 1 1,0 0-1,0 0 0,0-1 0,0 1 0,1 0 0,-1 0 1,0-1-1,0 1 0,1 0 0,-1 0 0,0 0 0,1 0 0,-1-1 1,0 1-1,0 0 0,1 0 0,-1 0 0,0 0 0,1 0 1,-1 0-1,0 0 0,1 0 0,-1 0 0,0 0 0,1 0 1,-1 0-1,0 0 0,1 0 0,-1 0 0,1 0 0,-1 1 1,1 0 0,0 0 0,-1 0 0,1 0 0,-1 0 0,1 0-1,-1 0 1,0 0 0,1 0 0,-1 0 0,0 2 0,3 33 6,3 79 102,-6-113-109,0 0 1,1 1-1,-1-1 1,1 0-1,-1 0 1,1 0-1,0 0 1,0 0-1,0 0 1,0 0-1,0 0 1,0 0-1,0-1 0,1 1 1,1 2-1,-2-4 13,0 1 1,1 0-1,-1 0 0,0 0 0,1 0 0,-1-1 0,0 1 0,1-1 0,-1 1 0,1-1 0,-1 0 0,1 1 0,-1-1 0,1 0 0,0 0 0,-1 0 1,1 0-1,-1 0 0,1 0 0,2-1 0,7-2 11,-3 1-1,1 0 0,0 0 0,-1-1 1,11-5-1,159-76-315,-178 84 295,0 0-1,0 0 1,0 0-1,0 0 1,0 0-1,0 0 1,0 0-1,0 0 1,0 0-1,0 0 1,0 0-1,0-1 1,0 1-1,0 0 1,0 0-1,0 0 1,0 0-1,1 0 1,-1 0-1,0 0 1,0 0-1,0 0 1,0 0-1,0 0 1,0 0-1,0 0 0,0 0 1,0 0-1,0 0 1,0 0-1,0 0 1,0 1-1,0-1 1,0 0-1,1 0 1,-1 0-1,0 0 1,0 0-1,0 0 1,0 0-1,0 0 1,0 0-1,0 0 1,0 0-1,0 0 1,0 0-1,0 0 1,0 0-1,0 0 1,0 0-1,0 0 1,0 0-1,0 1 1,0-1-1,0 0 0,0 0 1,0 0-1,0 0 1,0 0-1,0 0 1,0 0-1,0 0 1,0 0-1,-2 8 19,-12 18-17,-2 6-59,15-30 63,1-1 0,-1 0 0,1 1 0,-1-1 1,1 0-1,0 1 0,0-1 0,0 1 0,0-1 0,-1 1 0,2-1 0,-1 1 0,0-1 0,0 0 0,0 1 0,1-1 0,-1 1 1,1-1-1,-1 0 0,1 1 0,0-1 0,-1 0 0,1 0 0,1 2 0,0-1-2,0 0 1,0-1-1,0 1 1,1-1-1,-1 0 0,0 0 1,0 0-1,1 0 1,-1 0-1,1-1 0,-1 1 1,1 0-1,3-1 0,0 1 13,-1-1-1,0 0 0,1 0 0,-1-1 0,1 1 0,-1-1 0,0-1 0,9-2 0,-12 3 4,1 1 0,-1-2-1,1 1 1,-1 0 0,1-1 0,-1 1 0,0-1 0,1 1-1,-1-1 1,0 0 0,0 0 0,0 0 0,-1 0-1,1-1 1,0 1 0,-1 0 0,3-5 0,-4 5-31,1-1 0,-1 1 0,0 0 1,0 0-1,0 0 0,0 0 0,0 0 1,0 0-1,-1 0 0,1 0 0,-1 0 0,1 0 1,-1 0-1,0 0 0,0 0 0,0 0 0,0 0 1,0 0-1,0 1 0,0-1 0,-1 0 1,1 1-1,-2-2 0,-3-2 9,1-1 1,-1 2-1,0-1 1,-13-7-1,-31-13-174,38 17 289,12 8-117,0-1 1,0 1 0,0 0 0,0 0-1,0 0 1,0-1 0,0 1 0,0 0-1,0 0 1,0 0 0,0-1 0,0 1-1,0 0 1,0 0 0,0 0 0,0-1-1,0 1 1,0 0 0,0 0 0,0 0-1,0-1 1,0 1 0,0 0 0,0 0-1,0 0 1,0 0 0,1-1 0,-1 1-1,0 0 1,0 0 0,0 0 0,0 0-1,1 0 1,-1-1 0,0 1 0,3-2-44,1 1 1,-1-1-1,1 1 0,-1 0 1,5-1-1,-7 2 48,57-17-274,-28 8 323,-1 1-1,1 2 1,38-4 0,-63 10-29,1 0 0,0 0 0,-1 1 0,1-1 0,-1 1 0,1 1 0,-1-1 0,0 1 0,1 0 0,-1 0 0,0 1 0,0-1 0,0 1 0,-1 0 0,1 1 0,-1-1 0,1 1 0,-1 0 0,0 0 0,-1 0 0,1 0 0,-1 1 0,0 0 0,0-1 1,0 1-1,-1 0 0,1 0 0,-1 1 0,0-1 0,-1 0 0,1 1 0,-1-1 0,0 1 0,0 6 0,-2-5 13,1 1 1,-1 0 0,0 0-1,-1-1 1,-2 11 0,3-12 74,5-10-158,6-11-70,11-22-101,-20 35 206,1 0 0,-1 0 0,1 0 0,-1 0-1,1 0 1,0 0 0,0 1 0,0-1 0,0 0 0,0 1 0,0 0 0,0 0-1,1-1 1,4 0 0,-7 2 21,1 0 1,0 0-1,0 0 0,0 0 1,0 0-1,0 0 0,0 0 0,0 1 1,0-1-1,0 0 0,0 1 1,0-1-1,-1 1 0,1-1 0,0 1 1,0-1-1,-1 1 0,1 0 1,1 1-1,13 17 252,-8-11-163,7 9-150,1-1-1,0 0 0,27 19 1,-41-34-219,15 12-1535,-7-3-3306,-34 6-7477,1-8 7231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49.421"/>
    </inkml:context>
    <inkml:brush xml:id="br0">
      <inkml:brushProperty name="width" value="0.05" units="cm"/>
      <inkml:brushProperty name="height" value="0.05" units="cm"/>
      <inkml:brushProperty name="color" value="#FF0066"/>
    </inkml:brush>
  </inkml:definitions>
  <inkml:trace contextRef="#ctx0" brushRef="#br0">868 261 11136,'-40'-40'4128,"35"35"-3200,5 2 991,5-1-1471,-1-1 256,6-3-416,-2 0-960,5 5 352,-3-1-3615,-2 4 2175</inkml:trace>
  <inkml:trace contextRef="#ctx0" brushRef="#br0" timeOffset="1">17 121 13536,'-16'-25'5023,"37"14"-3903,43-6-320,-25 11 992,16-3-1152,3-4 0,1 1-384,9 4-160,8 1-64,1-1-2592,-1 3 1408,-10 5-5023,-11 8 3455,-28 17-3840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11.372"/>
    </inkml:context>
    <inkml:brush xml:id="br0">
      <inkml:brushProperty name="width" value="0.05" units="cm"/>
      <inkml:brushProperty name="height" value="0.05" units="cm"/>
      <inkml:brushProperty name="color" value="#FF0066"/>
    </inkml:brush>
  </inkml:definitions>
  <inkml:trace contextRef="#ctx0" brushRef="#br0">14 99 6240,'-12'-4'2005,"10"6"-646,8 0-638,12-3 441,1-1 1,23-6-1,-14 2-452,54-11 381,20-3-368,-10 5-279,125-13-137,-207 27-1346,16 1-980,-25 0 1543,0 0-1,0 0 0,1 1 1,-1-1-1,0 0 0,0 1 0,0-1 1,0 1-1,0 0 0,0-1 1,1 2-1,3 5-2808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49.954"/>
    </inkml:context>
    <inkml:brush xml:id="br0">
      <inkml:brushProperty name="width" value="0.05" units="cm"/>
      <inkml:brushProperty name="height" value="0.05" units="cm"/>
      <inkml:brushProperty name="color" value="#FF0066"/>
    </inkml:brush>
  </inkml:definitions>
  <inkml:trace contextRef="#ctx0" brushRef="#br0">1 176 10624,'5'-15'3936,"13"7"-3040,22-12-256,-4 8 959,41-8-991,34-5 256,15 6-512,-9-1-512,19 0 96,20 3-5919,2 17 3263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1.021"/>
    </inkml:context>
    <inkml:brush xml:id="br0">
      <inkml:brushProperty name="width" value="0.05" units="cm"/>
      <inkml:brushProperty name="height" value="0.05" units="cm"/>
      <inkml:brushProperty name="color" value="#FF0066"/>
    </inkml:brush>
  </inkml:definitions>
  <inkml:trace contextRef="#ctx0" brushRef="#br0">6 236 5472,'0'0'236,"-1"0"1,1 1-1,-1-1 1,1 1-1,0-1 1,-1 0-1,1 1 1,0-1-1,-1 1 0,1-1 1,0 1-1,-1 0 1,1-1-1,0 1 1,0-1-1,0 1 1,0-1-1,-1 1 1,1 0-1,0-1 0,0 1 1,0-1-1,0 1 1,0 0-1,1-1 1,-1 1-1,0 0 1,0 0-67,0-1 1,0 1-1,0 0 0,0-1 1,0 1-1,0 0 1,0-1-1,0 1 1,0 0-1,0-1 1,1 1-1,-1-1 1,0 1-1,0 0 0,1-1 1,-1 1-1,0-1 1,1 1-1,-1-1 1,1 1-1,-1-1 1,1 1-1,-1-1 1,1 1-1,-1-1 0,1 0 1,-1 1-1,1-1 1,-1 0-1,1 1 1,0-1-1,-1 0 1,1 0-1,0 1 1,-1-1-1,2 0 0,2-1 159,0 1-1,-1-1 1,1 0-1,0 0 1,0 0-1,0-1 1,-1 1-1,1-1 1,-1 0-1,1 0 0,4-4 1,2-2-54,-1 1 1,12-15-1,37-52 108,-41 50-119,35-37 1,-50 59-234,11-9-18,-13 11-13,0 0-1,1 0 1,-1 0-1,0-1 0,1 1 1,-1 0-1,0 0 1,1 0-1,-1 0 1,0 0-1,1 0 1,-1 0-1,0 0 1,1 0-1,-1 0 1,0 0-1,1 0 1,-1 1-1,0-1 1,1 0-1,-1 0 1,0 0-1,1 0 1,-1 0-1,0 1 0,0-1 1,1 0-1,-1 0 1,0 1-1,0-1 1,1 0-1,-1 0 1,0 1-1,0-1 1,0 0-1,0 0 1,1 1-1,-1-1 1,0 0-1,0 1 1,0-1-1,0 1 1,16 45 300,-12-32-173,0 0 0,1 0 0,1-1 0,10 18 0,-14-27-85,1 0 1,0-1-1,0 1 0,0-1 0,1 1 1,-1-1-1,1 0 0,0 0 0,-1-1 1,1 1-1,1-1 0,-1 0 0,0 0 1,0 0-1,1-1 0,-1 1 0,10 1 1,-6-3 57,0 1 0,-1-1 1,1 0-1,0-1 0,0 0 1,0 0-1,8-3 1,52-19 194,-52 17-304,-1-2-1,0 0 1,0-1 0,26-20-1,46-50-17,-71 64 59,-1-3-7,-13 15-17,0 0 0,0 1-1,1-1 1,-1 0 0,1 1 0,0 0 0,0-1 0,4-2 0,-6 5-12,-1 0 0,0 0 1,1 0-1,-1 0 0,0-1 1,1 1-1,-1 0 1,1 0-1,-1 0 0,0 0 1,1 0-1,-1 1 0,0-1 1,1 0-1,-1 0 1,1 0-1,-1 0 0,0 0 1,1 0-1,-1 1 0,0-1 1,1 0-1,-1 0 1,0 0-1,0 1 0,1-1 1,-1 0-1,0 0 0,1 1 1,-1-1-1,0 0 1,0 1-1,0-1 0,1 0 1,-1 1-1,0-1 0,0 0 1,0 1-1,0-1 1,0 0-1,0 1 0,0-1 1,0 1-1,0-1 0,0 1 1,2 21-123,-2-21 104,-1 8 10,0 0 0,0-1 0,-1 1 1,0-1-1,0 0 0,-1 0 0,0 0 0,0 0 0,-1 0 1,-6 8-1,5-7 28,-1 0 0,0-1 1,-1 0-1,0 0 0,0-1 0,-1 0 0,0 0 1,-9 6-1,5-6 66,-1-1 0,1 0 1,-1-1-1,0 0 0,0-1 1,-19 3-1,25-6-51,6-2-23,4-3-13,-3 4 8,6-2 12,-1 0 0,0 0-1,0 1 1,1 0 0,-1 0-1,0 0 1,1 0 0,-1 1-1,8 0 1,2 0 3,94-2-323,-75 2-659,-2-1-1154,-16 0-1090,-2 1-3545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1.378"/>
    </inkml:context>
    <inkml:brush xml:id="br0">
      <inkml:brushProperty name="width" value="0.05" units="cm"/>
      <inkml:brushProperty name="height" value="0.05" units="cm"/>
      <inkml:brushProperty name="color" value="#FF0066"/>
    </inkml:brush>
  </inkml:definitions>
  <inkml:trace contextRef="#ctx0" brushRef="#br0">32 29 10144,'-31'-17'3744,"31"14"-2912,8-2-224,0 5-1248,10-3 224,14 3-384,10 3 448,16 5-3328,13 4 2048,-3 16-2848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2.415"/>
    </inkml:context>
    <inkml:brush xml:id="br0">
      <inkml:brushProperty name="width" value="0.05" units="cm"/>
      <inkml:brushProperty name="height" value="0.05" units="cm"/>
      <inkml:brushProperty name="color" value="#FF0066"/>
    </inkml:brush>
  </inkml:definitions>
  <inkml:trace contextRef="#ctx0" brushRef="#br0">17 44 6976,'-13'-21'2256,"10"12"-3267,4-5 12628,4 18-9392,-2 2-1883,0 0 0,0 0 0,3 9 0,2 5 285,2 4-380,-1 0-1,-1 0 1,4 28-1,9 76 300,-13-72-242,14 57-1,-16-94-228,20 68-13,-22-78-50,0 1 1,1-1-1,0 0 1,0 0-1,1-1 0,9 12 1,-10-15 5,-3-2-17,0-1 0,1 1 1,-1-1-1,0 1 0,-1 0 0,3 4 0,-3-6 197,3-1-124,-1-1 0,1 1 0,-1-1 0,1 0 0,-1 0 1,0 0-1,1-1 0,-1 1 0,0-1 0,0 0 1,0 0-1,0 0 0,0 0 0,0 0 0,-1-1 0,1 1 1,-1-1-1,1 0 0,2-5 0,5-7 84,-1 0 0,13-29-1,-18 35-167,39-89 73,-11 23-156,76-128 0,-68 134-64,-35 57 85,4-1-427,1-8-2634,-6 15 1603,8 2-9211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2.923"/>
    </inkml:context>
    <inkml:brush xml:id="br0">
      <inkml:brushProperty name="width" value="0.05" units="cm"/>
      <inkml:brushProperty name="height" value="0.05" units="cm"/>
      <inkml:brushProperty name="color" value="#FF0066"/>
    </inkml:brush>
  </inkml:definitions>
  <inkml:trace contextRef="#ctx0" brushRef="#br0">6 367 6304,'-5'-4'14074,"8"2"-13572,1 0 0,-1 0 0,0-1 0,1 1 0,-1-1 1,4-4-1,2-4-241,14-24 1,-6 10 41,22-29-27,44-58 202,-66 93-403,0 0 1,1 1 0,29-23-1,-46 40-62,0 1 0,-1-1 0,1 0 0,0 1 0,0-1 0,0 1 0,0-1 0,0 1-1,0-1 1,0 1 0,1 0 0,-1-1 0,0 1 0,0 0 0,0 0 0,0 0 0,0 0 0,0 0 0,0 0 0,1 0 0,-1 0-1,0 0 1,0 0 0,0 1 0,0-1 0,0 1 0,0-1 0,0 1 0,0-1 0,0 1 0,0-1 0,0 1 0,0 0-1,0-1 1,0 1 0,-1 0 0,1 0 0,0 0 0,-1 0 0,1 0 0,0 0 0,-1 0 0,2 1 0,1 6 56,1 1 0,-1-1 0,0 0 0,2 13 0,-3-15-55,15 77 137,-10-45-1648,19 58 1,-18-71-1439,-7-20 982,0 0 0,0 1 1,0-1-1,0 7 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3.702"/>
    </inkml:context>
    <inkml:brush xml:id="br0">
      <inkml:brushProperty name="width" value="0.05" units="cm"/>
      <inkml:brushProperty name="height" value="0.05" units="cm"/>
      <inkml:brushProperty name="color" value="#FF0066"/>
    </inkml:brush>
  </inkml:definitions>
  <inkml:trace contextRef="#ctx0" brushRef="#br0">15 57 4320,'-2'-1'196,"1"0"1,0-1 0,0 1-1,-1 0 1,1-1 0,0 1-1,0-1 1,1 0-1,-1 1 1,0-1 0,0 0-1,1 1 1,-1-3-1,1-16 13398,14 20-12053,26 0-314,3 1-529,53-7 1,12-1-592,-92 6 312,25 1 0,-5 1-3121,-11-2-7130,-25 14 3042,0-1 2930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4.093"/>
    </inkml:context>
    <inkml:brush xml:id="br0">
      <inkml:brushProperty name="width" value="0.05" units="cm"/>
      <inkml:brushProperty name="height" value="0.05" units="cm"/>
      <inkml:brushProperty name="color" value="#FF0066"/>
    </inkml:brush>
  </inkml:definitions>
  <inkml:trace contextRef="#ctx0" brushRef="#br0">6 40 7552,'-5'-3'3424,"10"3"-2976,5 0 2304,3 0-1600,8 0 1439,16-3-1503,13-2 832,3 2-1088,5-2-320,-3 1-320,-5 1-160,-10-2 0,-9 5-480,-4-3 256,-1 3-3712,-7-5 2145,-6 5-6401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5.101"/>
    </inkml:context>
    <inkml:brush xml:id="br0">
      <inkml:brushProperty name="width" value="0.05" units="cm"/>
      <inkml:brushProperty name="height" value="0.05" units="cm"/>
      <inkml:brushProperty name="color" value="#FF0066"/>
    </inkml:brush>
  </inkml:definitions>
  <inkml:trace contextRef="#ctx0" brushRef="#br0">65 15 5408,'0'0'49,"0"0"1,0-1 0,0 1-1,-1 0 1,1 0 0,0 0-1,0 0 1,0-1-1,0 1 1,0 0 0,0 0-1,-1 0 1,1-1 0,0 1-1,0 0 1,0 0-1,0 0 1,0-1 0,0 1-1,0 0 1,0 0 0,0-1-1,0 1 1,0 0-1,0 0 1,0 0 0,0-1-1,0 1 1,0 0 0,0 0-1,0 0 1,0-1-1,1 1 1,-1 0 0,0 0-1,0 0 1,0-1 0,0 1-1,0 0 1,0 0-1,1 0 1,-1 0 0,0-1-1,14-5 11485,-19 78-7827,-11 37-2373,5-36-642,-16 138-41,25-191-695,-15 101-211,16-113-177,17-13-12784,-8-6 10422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5.459"/>
    </inkml:context>
    <inkml:brush xml:id="br0">
      <inkml:brushProperty name="width" value="0.05" units="cm"/>
      <inkml:brushProperty name="height" value="0.05" units="cm"/>
      <inkml:brushProperty name="color" value="#FF0066"/>
    </inkml:brush>
  </inkml:definitions>
  <inkml:trace contextRef="#ctx0" brushRef="#br0">3 95 8736,'-3'-28'3904,"20"20"-1584,15-3 2315,19 0-2150,-27 6-1904,59-7-105,141-2 0,-164 12-474,-37 1-103,-13 0-157,-1 0 0,0 1-1,1 0 1,-1 0 0,1 1-1,15 4 1,-25-5 145,1 0 0,-1 0 0,1 0 0,-1 0-1,0 0 1,1 0 0,-1 1 0,0-1 0,1 0 0,-1 0 0,0 0 0,1 1 0,-1-1-1,0 0 1,1 0 0,-1 0 0,0 1 0,1-1 0,-1 0 0,0 1 0,0-1 0,0 0 0,1 1-1,-1-1 1,0 0 0,0 1 0,0-1 0,0 0 0,0 1 0,1-1 0,-1 1 0,0-1-1,0 0 1,0 1 0,0-1 0,0 1 0,0-1 0,0 0 0,0 1 0,-1-1 0,1 0-1,0 1 1,0-1 0,0 1 0,0-1 0,0 0 0,-1 1 0,1-1 0,0 0 0,0 1 0,0-1-1,-1 0 1,1 0 0,0 1 0,-1-1 0,0 1 0,-23 16-6479,20-14 5466,-34 20-2858,-6 5 1515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5.814"/>
    </inkml:context>
    <inkml:brush xml:id="br0">
      <inkml:brushProperty name="width" value="0.05" units="cm"/>
      <inkml:brushProperty name="height" value="0.05" units="cm"/>
      <inkml:brushProperty name="color" value="#FF0066"/>
    </inkml:brush>
  </inkml:definitions>
  <inkml:trace contextRef="#ctx0" brushRef="#br0">24 77 9376,'-24'-8'3488,"34"8"-2720,9 0-192,-11 0 2207,5-3-1631,5-6 1280,9 1-1376,5 0-32,12 1-608,11-1-192,3 0-128,-4-1-160,0 6 32,-14-2-2784,-8 5 1536,-9 0-4223,-6 5 3103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13.424"/>
    </inkml:context>
    <inkml:brush xml:id="br0">
      <inkml:brushProperty name="width" value="0.05" units="cm"/>
      <inkml:brushProperty name="height" value="0.05" units="cm"/>
      <inkml:brushProperty name="color" value="#FF0066"/>
    </inkml:brush>
  </inkml:definitions>
  <inkml:trace contextRef="#ctx0" brushRef="#br0">4 52 3392,'-4'-1'8800,"9"-1"-8600,0 0 0,0 0 1,0 0-1,1 1 0,7-2 0,10-2-15,3-3-39,0 1 0,39-4 0,-59 10-64,0 1 0,0 1 0,-1-1 1,1 1-1,0 0 0,0 0 1,-1 1-1,1-1 0,0 1 1,5 3-1,-1 0 75,0 1 0,0 0 0,-1 1 0,11 9 0,-17-14-22,0 1-1,0-1 1,0 0-1,1 0 1,-1 0-1,1 0 1,0 0-1,-1-1 1,1 0-1,0 0 0,0 0 1,0 0-1,0 0 1,0-1-1,0 0 1,7 0-1,-5-1-42,-1 0-1,0 0 0,1 0 0,-1-1 0,0 0 1,0 0-1,0-1 0,0 1 0,-1-1 0,1 0 1,-1 0-1,5-5 0,2-4 39,-9 10-75,0-1-1,0 1 1,1 0-1,-1 0 1,0 0 0,6-4-1,-8 6-57,1 0-1,0 0 1,-1-1-1,1 1 1,-1 0-1,1-1 1,-1 1-1,1-1 1,-1 1-1,1-1 1,-1 1-1,1-1 1,-1 1-1,1-1 1,-1 1-1,0-1 1,1 1 0,-1-1-1,0 0 1,0 1-1,1-1 1,-1 0-1,-1-8-3047,-9 15-5860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6.190"/>
    </inkml:context>
    <inkml:brush xml:id="br0">
      <inkml:brushProperty name="width" value="0.05" units="cm"/>
      <inkml:brushProperty name="height" value="0.05" units="cm"/>
      <inkml:brushProperty name="color" value="#FF0066"/>
    </inkml:brush>
  </inkml:definitions>
  <inkml:trace contextRef="#ctx0" brushRef="#br0">0 304 10400,'13'-12'8646,"-1"-5"-4146,13-26-2902,2-2-1063,-13 26-481,1 0-1,0 1 0,2 0 1,0 2-1,0 0 0,2 0 1,0 2-1,0 0 0,31-14 1,-48 26-69,0 1 1,1 0 0,-1 0-1,1 0 1,0 0 0,-1 1 0,1-1-1,0 1 1,0-1 0,-1 1 0,1 0-1,0 0 1,3 1 0,-4-1 13,0 1 0,0 0 0,0 0 0,0 0 0,0 0-1,0 0 1,-1 0 0,1 1 0,0-1 0,-1 1 0,1-1 0,0 1 0,-1-1 0,0 1 0,1 0 0,-1 0 0,1 2 0,5 9 13,-1 0 1,-1 1-1,0 0 0,4 16 1,0 0-48,11 46-3,2 10 40,-5-46-2922,5-2-3575,-10-20 2607,-6-5-3002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7.026"/>
    </inkml:context>
    <inkml:brush xml:id="br0">
      <inkml:brushProperty name="width" value="0.05" units="cm"/>
      <inkml:brushProperty name="height" value="0.05" units="cm"/>
      <inkml:brushProperty name="color" value="#FF0066"/>
    </inkml:brush>
  </inkml:definitions>
  <inkml:trace contextRef="#ctx0" brushRef="#br0">66 196 1664,'-22'-28'19973,"22"28"-19691,18 0 582,-10 0-741,-1 0 0,0-1-1,0 0 1,0 0 0,0 0-1,0-1 1,11-4 0,-3 0-138,43-19 412,-51 21-360,0 0 0,0 0-1,0-1 1,-1 1 0,11-11-1,-16 14-43,0-1-1,0 1 1,0 0-1,0 0 1,0-1-1,0 1 1,0 0-1,0-1 1,0 1-1,-1-1 1,1 1-1,-1-1 1,1 0-1,-1 1 1,0-1-1,1 1 1,-1-1-1,0 0 1,0 1-1,0-1 1,0 0-1,0 1 1,-1-1-1,1 1 1,0-1-1,-1 0 1,1 1-1,-1-1 1,0 1-1,1-1 1,-1 1-1,0-1 1,0 1-1,0 0 1,0 0-1,0-1 1,0 1-1,-1 0 1,-1-2-1,-2 0-43,1-1 0,0 1 0,-1 0 0,0 1 0,0-1 0,0 1 0,0 0 0,0 1 0,0-1 0,0 1 0,-6-1 0,5 1 56,1 1-1,0 1 1,-1-1-1,1 1 0,0 0 1,0 0-1,-1 0 1,1 1-1,0 0 1,0 0-1,0 0 0,1 1 1,-7 3-1,-3 4 199,1 0 1,0 1-1,-11 12 0,19-18-126,1 0 0,0 0 0,0 0 0,0 1 0,0-1 0,1 1 0,0 0 0,0 0 0,1 0 0,-4 11 0,5-14-17,1 1 0,-1-1 0,1 1 0,0 0 0,0 0 0,0-1 0,0 1 0,1 0 0,-1-1 0,1 1 0,0-1 0,0 1 0,0-1 0,1 1 0,-1-1 0,1 1 0,0-1 0,0 0 0,0 0 0,3 4 0,-1-3 17,0 0 0,1 1 0,-1-2 0,1 1 0,0 0 1,0-1-1,0 0 0,1 0 0,-1-1 0,1 1 1,0-1-1,-1 0 0,10 1 0,3 0-76,1-1-1,37-1 0,-36-1 60,10 0-263,33 0-912,-55-1 105,0 0 1,0 0-1,0 0 0,0-1 1,12-5-1,-18 7 314,-1-1 0,1 0 0,0 0 0,0 0 0,0 0 0,-1 0 0,1 0 0,-1-1 0,1 1 0,-1-1 0,2-1 0,3-9-5746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8.103"/>
    </inkml:context>
    <inkml:brush xml:id="br0">
      <inkml:brushProperty name="width" value="0.05" units="cm"/>
      <inkml:brushProperty name="height" value="0.05" units="cm"/>
      <inkml:brushProperty name="color" value="#FF0066"/>
    </inkml:brush>
  </inkml:definitions>
  <inkml:trace contextRef="#ctx0" brushRef="#br0">3 23 5408,'-2'-6'17387,"16"2"-13279,24 3-6035,-35 1 3116,41-2-635,51-7 1,-80 9-614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8.461"/>
    </inkml:context>
    <inkml:brush xml:id="br0">
      <inkml:brushProperty name="width" value="0.05" units="cm"/>
      <inkml:brushProperty name="height" value="0.05" units="cm"/>
      <inkml:brushProperty name="color" value="#FF0066"/>
    </inkml:brush>
  </inkml:definitions>
  <inkml:trace contextRef="#ctx0" brushRef="#br0">6 20 9568,'0'-1'418,"0"0"1,0 0-1,0 0 1,1 0 0,-1 0-1,0 0 1,0 0-1,1 0 1,-1 0-1,0 0 1,6-7 5888,-9 27-3624,1-13-2371,1 0 0,-1 1 0,1-1 0,0 10 0,-1 7 187,1-18-470,1 0 1,0 0-1,0 1 1,0-1-1,1 0 1,-1 0-1,1 0 1,0 0-1,1 0 1,-1 0-1,1 0 1,0 0-1,0 0 1,1-1-1,2 5 1,-2-5-305,0-1 1,-1 0 0,1 0-1,0 0 1,0 0-1,1 0 1,-1 0 0,1-1-1,-1 0 1,1 0-1,0 0 1,0 0 0,0 0-1,0-1 1,0 0 0,0 0-1,0 0 1,9 1-1,39-2-6834,-29-3 1579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8.854"/>
    </inkml:context>
    <inkml:brush xml:id="br0">
      <inkml:brushProperty name="width" value="0.05" units="cm"/>
      <inkml:brushProperty name="height" value="0.05" units="cm"/>
      <inkml:brushProperty name="color" value="#FF0066"/>
    </inkml:brush>
  </inkml:definitions>
  <inkml:trace contextRef="#ctx0" brushRef="#br0">32 74 7968,'-21'-33'2944,"16"21"-2272,0 4-192,5 4 224,5 1-480,-5-2-96,5 2-64,-2-2-992,12 10 512,2 6-3648,1 6 2272,-5-5-1728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9.212"/>
    </inkml:context>
    <inkml:brush xml:id="br0">
      <inkml:brushProperty name="width" value="0.05" units="cm"/>
      <inkml:brushProperty name="height" value="0.05" units="cm"/>
      <inkml:brushProperty name="color" value="#FF0066"/>
    </inkml:brush>
  </inkml:definitions>
  <inkml:trace contextRef="#ctx0" brushRef="#br0">91 29 6816,'0'0'57,"-1"0"0,1 0 0,0 0 0,0 0 0,0 0 0,0 0 0,0 0 0,0 0 0,0 0 0,0 0 0,0 0 0,0-1 0,-1 1 0,1 0 0,0 0 0,0 0 0,0 0 0,0 0 0,0 0 0,0 0 0,0 0 0,0 0 0,0 0 0,0-1 0,0 1 0,0 0 0,0 0 0,0 0 0,0 0 0,0 0 0,0 0 0,0 0 0,0 0 0,0-1 0,0 1 0,0 0 0,0 0 0,0 0 0,0 0 0,0 0 0,0 0 0,0 0 0,0 0 0,0 0 0,0 0 0,0-1 0,0 1 0,0 0 0,15-8 9427,-16 10-9181,1 0 0,-1 0 0,0-1 0,0 1 1,0 0-1,0-1 0,0 1 0,-1-1 0,1 0 0,-2 2 1,-1 2 73,-31 36 888,22-27-850,-20 28 1,33-42-417,-1 1 1,1 0 0,-1-1-1,1 1 1,-1 0 0,1-1-1,-1 1 1,1 0 0,0 0-1,-1-1 1,1 1 0,0 0-1,0 0 1,0 0 0,-1-1-1,1 1 1,0 0-1,0 0 1,0 0 0,0 0-1,1-1 1,-1 1 0,0 0-1,0 0 1,0 0 0,1 0-1,0 0-2,0 0 0,-1-1 0,1 1 0,0-1-1,0 1 1,0-1 0,0 1 0,0-1-1,0 0 1,0 1 0,0-1 0,0 0 0,0 0-1,0 0 1,0 0 0,0 0 0,1 0-1,6 0-137,0-1-1,0 0 0,15-4 0,-11 1-30,-1 0 0,0 0 1,1-1-1,9-6 0,-19 10 18,-3 2 114,0 0 91,1 0 1,-1 0-1,0 0 0,1 1 0,0-1 0,-1 0 1,1 0-1,0 1 0,0-1 0,-1 0 0,1 0 1,0 1-1,0-1 0,0 0 0,1 1 0,-1-1 1,0 0-1,0 0 0,1 1 0,-1-1 0,1 0 1,-1 0-1,1 0 0,-1 0 0,1 1 0,0-1 0,0 0 1,-1 0-1,1 0 0,0 0 0,0-1 0,0 1 1,0 0-1,0 0 0,0 0 0,0-1 0,3 2 1,-1-1 50,0 0-1,0 0 1,1 0 0,-1 0 0,1 0 0,-1-1 0,0 0 0,1 1 0,-1-1 0,1 0 0,-1-1-1,1 1 1,-1-1 0,6-1 0,14-7 80,1-1 1,-1-1-1,-1-2 0,0 0 0,23-18 0,-42 29-198,-1 0-1,0 0 0,1 0 0,-1-1 0,0 1 0,3-4 1,-5 5-36,1 0-1,-1 1 1,1-1 0,-1 0 0,0 0 0,1 0 0,-1 1 0,0-1 0,0 0 0,1 0 0,-1 0 0,0 0 0,0 0 0,0 0 0,0 1-1,0-1 1,-1 0 0,1 0 0,0 0 0,0 0 0,0 0 0,-1 1 0,1-1 0,0 0 0,-1 0 0,1 0 0,-1 1 0,1-1 0,-2-1 0,-1-1-552,0 1 0,0-1 0,0 0 1,-1 1-1,1-1 0,-1 1 1,0 0-1,0 0 0,-6-2 1,6 3-949,0 0 0,0 0 0,-1 0 0,1 0 0,-7 0 0,11 1 1454,0 1 0,0-1 1,-1 0-1,1 0 0,0 0 1,0 0-1,0 0 1,0 0-1,0 0 0,0 0 1,-1 0-1,1 0 0,0 0 1,0 0-1,0 0 0,0 0 1,0 0-1,-1 0 1,1 0-1,0-1 0,0 1 1,0 0-1,0 0 0,0 0 1,-1 0-1,1 0 0,-1-1-878,1 1 878,0-1 1,4-8-3967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9.572"/>
    </inkml:context>
    <inkml:brush xml:id="br0">
      <inkml:brushProperty name="width" value="0.05" units="cm"/>
      <inkml:brushProperty name="height" value="0.05" units="cm"/>
      <inkml:brushProperty name="color" value="#FF0066"/>
    </inkml:brush>
  </inkml:definitions>
  <inkml:trace contextRef="#ctx0" brushRef="#br0">77 7 9152,'-2'-7'2999,"4"10"-1081,-7 3 972,-1 6-1599,0 1 0,1 0-1,0 1 1,-5 22-1,-4 58-526,10-64-258,0 2-298,-12 102 661,14-100-440,4 66 1,0-85-344,1-1 0,0 1-1,1-1 1,0 0 0,1 0 0,1 0 0,0-1 0,1 0 0,10 14-1,-15-24-441,0 0 0,1 0-1,0 0 1,-1 0 0,1-1-1,0 1 1,0-1 0,7 4-1,-6-3-354,0-1-1,0-1 1,1 1 0,-1-1-1,1 0 1,-1 0 0,1 0-1,-1 0 1,1-1 0,0 0-1,-1 0 1,1 0 0,-1 0-1,1-1 1,0 0 0,-1 0-1,1 0 1,-1 0 0,7-4-1,6-5-4882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6:59.933"/>
    </inkml:context>
    <inkml:brush xml:id="br0">
      <inkml:brushProperty name="width" value="0.05" units="cm"/>
      <inkml:brushProperty name="height" value="0.05" units="cm"/>
      <inkml:brushProperty name="color" value="#FF0066"/>
    </inkml:brush>
  </inkml:definitions>
  <inkml:trace contextRef="#ctx0" brushRef="#br0">14 77 12960,'-13'-25'4799,"34"21"-3711,51-4-320,-17 5 1248,13-6-1248,3 1 256,1 0-608,4 1-544,10 2 64,7 5-7199,-11 12 3967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0.346"/>
    </inkml:context>
    <inkml:brush xml:id="br0">
      <inkml:brushProperty name="width" value="0.05" units="cm"/>
      <inkml:brushProperty name="height" value="0.05" units="cm"/>
      <inkml:brushProperty name="color" value="#004F8B"/>
    </inkml:brush>
  </inkml:definitions>
  <inkml:trace contextRef="#ctx0" brushRef="#br0">2 31 1984,'-1'-7'821,"1"6"-446,0-1 0,0 1-1,0 0 1,0 0 0,0-1-1,0 1 1,0 0 0,0 0 0,0-1-1,0 1 1,1 0 0,-1 0 0,0 0-1,1 0 1,-1-1 0,1 1 0,0 0-1,0-1 1,-1 11 5004,2 19-4380,0-8-449,-1 28 402,4 31 277,-1-42-537,-2 0 0,-1 1 0,-7 66 0,3 29 511,4-89-572,-5 49-1,3-74-528,1 23 0,0-19-23,0-21-341,-1-6-2486,0 3 2000,1-1 0,-1 0 0,1 1 1,0-1-1,0 0 0,0 0 1,0-3-1,0-8-3572,3-2 1467</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0.842"/>
    </inkml:context>
    <inkml:brush xml:id="br0">
      <inkml:brushProperty name="width" value="0.05" units="cm"/>
      <inkml:brushProperty name="height" value="0.05" units="cm"/>
      <inkml:brushProperty name="color" value="#004F8B"/>
    </inkml:brush>
  </inkml:definitions>
  <inkml:trace contextRef="#ctx0" brushRef="#br0">8 9 6816,'-8'-9'3776,"12"57"2383,12 22-3803,-14-63-1949,1 5-49,-2-5-186,1 0 1,0 0-1,0 0 0,1 0 1,6 12-1,-5-12-7,-4-5-15,2-1 100,-1-1-212,1 0 0,-1 1 0,0-1 0,0 0 0,1 1 0,-1-1 0,0 0 0,1 0-1,-1 0 1,0 0 0,1 0 0,-1-1 0,0 1 0,1 0 0,-1-1 0,0 1 0,1 0 0,-1-1-1,0 0 1,0 1 0,0-1 0,2-1 0,4-3-70,-1 0 0,11-11 0,-4 3-61,-5 7 4,0-1 0,0 1 0,0 1 0,0 0 0,17-8 0,-23 12 143,1 0 1,-1 1 0,0-1 0,1 1 0,-1-1 0,1 1-1,-1 0 1,0 0 0,1 0 0,-1 0 0,1 0 0,-1 0-1,0 1 1,1-1 0,-1 1 0,0 0 0,1-1 0,-1 1 0,0 0-1,0 1 1,0-1 0,1 0 0,-1 0 0,-1 1 0,1 0-1,0-1 1,0 1 0,1 2 0,2 3 64,0 0 0,-1 0 1,1 0-1,-2 1 0,1 0 0,-1 0 1,0 0-1,-1 0 0,0 0 0,0 0 1,-1 1-1,0-1 0,0 14 0,-1-21-812,12-27-16597,-2 6 14202,-1-5 688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13.829"/>
    </inkml:context>
    <inkml:brush xml:id="br0">
      <inkml:brushProperty name="width" value="0.05" units="cm"/>
      <inkml:brushProperty name="height" value="0.05" units="cm"/>
      <inkml:brushProperty name="color" value="#FF0066"/>
    </inkml:brush>
  </inkml:definitions>
  <inkml:trace contextRef="#ctx0" brushRef="#br0">22 222 2496,'-15'0'784,"15"0"-757,0 0 0,-1 0 0,1 0 0,0 0 0,0 0-1,0 0 1,-1 0 0,1 0 0,0 0 0,0 0 0,-1 0 0,1 0 0,0 0 0,0 0 0,0 0 0,-1 0 0,1 0 0,0 0 0,0 0-1,0-1 1,-1 1 0,1 0 0,0 0 0,0 0 0,0 0 0,0-1 0,-1 1 0,1 0 0,0 0 0,0 0 0,0-1 0,0 1-1,0 0 1,0 0 0,0 0 0,0-1 0,0 1 0,0 0 0,-1 0 0,1-1 0,0 1 0,4-10 1264,-4 8-881,6-10 232,1-1 1,0 2 0,0-1-1,1 1 1,15-16 0,54-48 1255,-71 70-1690,0-1 0,0 1 0,1 0 0,0 1 0,0-1 0,0 1 0,14-5 0,-19 9-161,0 0 0,0 0-1,1 0 1,-1 0 0,0 0-1,0 0 1,0 1 0,0-1 0,0 1-1,0 0 1,0-1 0,0 1-1,0 0 1,0 0 0,0 0-1,0 0 1,-1 1 0,1-1-1,0 0 1,-1 1 0,1-1 0,-1 1-1,2 2 1,4 5 146,-1 0 1,11 19 0,-2 1 83,12 21 284,-24-45-495,1 1-1,0-1 0,0 0 1,0-1-1,1 1 0,6 5 0,-10-9-40,-1 0 0,1-1 0,0 1-1,0 0 1,0-1 0,1 1-1,-1 0 1,0-1 0,0 1 0,0-1-1,0 0 1,1 1 0,-1-1-1,0 0 1,0 0 0,0 1-1,1-1 1,-1 0 0,0-1 0,0 1-1,1 0 1,-1 0 0,0 0-1,0-1 1,1 1 0,-1 0 0,0-1-1,0 1 1,0-1 0,0 0-1,0 1 1,0-1 0,0 0-1,0 0 1,0 0 0,1-1 0,2-3-193,0-1 1,0 0 0,0 0-1,-1 0 1,4-10 0,1-2-1135,6-8-2149,4 1 1046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1.216"/>
    </inkml:context>
    <inkml:brush xml:id="br0">
      <inkml:brushProperty name="width" value="0.05" units="cm"/>
      <inkml:brushProperty name="height" value="0.05" units="cm"/>
      <inkml:brushProperty name="color" value="#004F8B"/>
    </inkml:brush>
  </inkml:definitions>
  <inkml:trace contextRef="#ctx0" brushRef="#br0">1 1 6560,'2'1'7180,"6"14"-4267,-4-9-2334,-1 1 1,0 0-1,3 9 0,-2 6 804,0 31 1,-2-16-706,4 242 1692,-7-179-1929,-4 14-452,0-73-8426,-3-54 1568,3 2 4256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1.577"/>
    </inkml:context>
    <inkml:brush xml:id="br0">
      <inkml:brushProperty name="width" value="0.05" units="cm"/>
      <inkml:brushProperty name="height" value="0.05" units="cm"/>
      <inkml:brushProperty name="color" value="#004F8B"/>
    </inkml:brush>
  </inkml:definitions>
  <inkml:trace contextRef="#ctx0" brushRef="#br0">22 47 7648,'-21'-3'6650,"39"3"-1669,52-3-684,36-7-2509,-35 3-1201,-19 2-340,121-7-206,-157 9-1403,-10 0-2271,-6 3 3470,0-1-164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2.142"/>
    </inkml:context>
    <inkml:brush xml:id="br0">
      <inkml:brushProperty name="width" value="0.05" units="cm"/>
      <inkml:brushProperty name="height" value="0.05" units="cm"/>
      <inkml:brushProperty name="color" value="#004F8B"/>
    </inkml:brush>
  </inkml:definitions>
  <inkml:trace contextRef="#ctx0" brushRef="#br0">76 100 4992,'-27'8'1589,"27"-8"-1545,-1 0 0,0 1 0,1-1 0,-1 0-1,1 1 1,-1-1 0,1 1 0,-1-1 0,1 1 0,-1-1 0,1 1 0,0-1-1,-1 1 1,1 0 0,0-1 0,-1 1 0,1-1 0,0 1 0,0 0 0,-1-1-1,1 1 1,0 0 0,0 0 0,0 0 66,0-1 1,0 0-1,0 1 0,0-1 1,0 0-1,0 1 0,0-1 1,0 0-1,0 1 1,0-1-1,0 0 0,0 1 1,0-1-1,0 0 0,0 1 1,0-1-1,1 0 0,-1 0 1,0 1-1,0-1 0,0 0 1,1 1-1,-1-1 0,0 0 1,0 0-1,1 1 0,-1-1 1,0 0-1,0 0 1,1 0-1,-1 0 0,0 1 1,1-1-1,-1 0 0,0 0 1,1 0-1,16 4 2021,-14-3-1977,0 0-1,-1 0 1,1-1-1,0 1 0,0-1 1,3 0-1,8 0 449,1 0 0,-1-2 1,25-5-1,-35 6-521,1 0 1,0 0-1,-1-1 1,1 0 0,-1 0-1,1 0 1,-1-1-1,0 1 1,0-1-1,0 0 1,0 0-1,0-1 1,-1 1 0,6-8-1,-8 9-63,1 0-1,-1 0 1,0-1 0,-1 1-1,1 0 1,0-1 0,-1 1-1,1-1 1,-1 1 0,0-1-1,0 1 1,0 0-1,0-1 1,0 1 0,0-1-1,-1 1 1,1-1 0,-1 1-1,0 0 1,1-1 0,-1 1-1,0 0 1,0-1-1,-1 1 1,1 0 0,0 0-1,-1 0 1,0 0 0,1 1-1,-1-1 1,0 0 0,0 1-1,0-1 1,0 1 0,0-1-1,0 1 1,0 0-1,-5-2 1,2 2 43,0 0 0,0 0 0,0 1 0,0 0 0,0-1 0,0 2 0,0-1 0,0 1 0,0 0 0,0 0 0,0 0 0,0 0 0,0 1 0,0 0 0,-5 3 0,-7 4 586,1 1 0,-26 19 0,38-26-509,0 1 0,0-1 0,1 1 0,-1-1 0,1 1 1,0 0-1,0 0 0,0 1 0,1-1 0,-1 1 0,1-1 0,0 1 0,-2 7 0,4-9-72,-1 0 1,1-1-1,0 1 0,-1 0 1,1 0-1,1 0 0,-1 0 1,0-1-1,1 1 1,-1 0-1,1 0 0,0-1 1,0 1-1,0 0 1,0-1-1,0 1 0,1-1 1,-1 1-1,1-1 1,0 0-1,-1 1 0,1-1 1,0 0-1,0 0 1,3 2-1,2 0 119,0 0 0,0 0-1,1-1 1,-1 0 0,1 0 0,-1 0 0,12 1 0,5 3 213,-8-4-250,0 0 0,1-1 0,-1 0 0,0-2 0,26-1 0,-5 0-87,23-7-103,-57 7 1338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2.936"/>
    </inkml:context>
    <inkml:brush xml:id="br0">
      <inkml:brushProperty name="width" value="0.05" units="cm"/>
      <inkml:brushProperty name="height" value="0.05" units="cm"/>
      <inkml:brushProperty name="color" value="#004F8B"/>
    </inkml:brush>
  </inkml:definitions>
  <inkml:trace contextRef="#ctx0" brushRef="#br0">438 14 7712,'-1'-1'321,"0"-1"-1,0 1 1,0 0 0,0 0 0,0 0 0,0 0-1,0 0 1,-1 0 0,1 0 0,0 0 0,-2 0-1,2 1-131,0-1 0,0 1 0,1 0-1,-1 0 1,0 0 0,0 0 0,0 0-1,0 0 1,0 1 0,1-1 0,-1 0-1,0 0 1,0 1 0,0-1-1,1 0 1,-1 1 0,0-1 0,0 1-1,1-1 1,-2 2 0,-7 5 641,1 0 0,0 0 0,0 1 0,1 1 0,-12 16 0,4-2 157,-14 30 0,26-48-895,1 1-1,0-1 1,-1 1 0,2 0-1,-1-1 1,1 1-1,0 0 1,0 0-1,0 0 1,1 0-1,0 7 1,0-12-83,0 0 1,1 0-1,-1 0 1,0 0-1,0 0 1,0 0-1,1 0 1,-1 0-1,1 0 1,-1 0-1,0 0 1,1-1-1,0 1 1,-1 0-1,1 0 1,-1 0-1,1-1 0,0 1 1,0 0-1,-1-1 1,1 1-1,0-1 1,0 1-1,0-1 1,0 1-1,0-1 1,-1 1-1,1-1 1,2 1-1,-2-2 18,1 1 0,-1 0 0,0 0-1,0 0 1,1 0 0,-1-1 0,0 1 0,0-1 0,1 1 0,-1-1-1,0 1 1,0-1 0,0 0 0,0 1 0,0-1 0,0 0-1,0 0 1,0 0 0,0 0 0,0 0 0,0-1 0,4-5 8,-1 1 0,-1-1 1,1 0-1,-1 1 1,-1-2-1,1 1 1,2-13-1,-2 5-158,-1 0 0,0-26 0,6 222 651,-2-102 411,-7 114 0,-1-163-731,-10 45 0,9-64-184,0 0 0,-1-1 0,0 0 0,0 0 0,-1 0 0,0-1 0,-11 15-1,13-21-9,0 0-1,0 0 0,0 0 0,0 0 0,-1-1 0,1 0 1,-1 0-1,1 0 0,-1 0 0,0 0 0,0 0 0,1-1 0,-1 0 1,0 0-1,-1 0 0,1 0 0,0-1 0,0 0 0,0 0 0,0 0 1,0 0-1,0 0 0,-6-2 0,-1 0-6,1-1-1,0 0 1,-1 0-1,1-1 1,0 0-1,1-1 1,-18-11-1,14 7-67,0-1-1,0 0 0,1-1 0,0-1 0,1 0 0,-13-18 0,20 25 43,1-1-1,0 1 1,0 0-1,0-1 1,0 1-1,1-1 1,0 0-1,1 0 1,-1 0-1,1 0 1,0 0-1,1 0 1,-1 0-1,1 0 1,0 0-1,1 0 1,-1 0-1,1 0 1,1 0-1,1-7 1,-1 8 54,1 1 1,-1-1-1,1 1 1,0-1 0,0 1-1,1 0 1,-1 0-1,1 1 1,0-1-1,0 1 1,0-1-1,0 1 1,1 0-1,-1 1 1,1-1-1,0 1 1,6-2-1,-1 0 41,0 1 0,0 0 1,0 1-1,0 0 0,1 0 0,-1 1 0,19 1 0,-10 2-66,-1 0 1,0 2 0,35 11-1,-45-11-207,-6-3-544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3.739"/>
    </inkml:context>
    <inkml:brush xml:id="br0">
      <inkml:brushProperty name="width" value="0.05" units="cm"/>
      <inkml:brushProperty name="height" value="0.05" units="cm"/>
      <inkml:brushProperty name="color" value="#004F8B"/>
    </inkml:brush>
  </inkml:definitions>
  <inkml:trace contextRef="#ctx0" brushRef="#br0">8 129 7136,'0'0'71,"0"-1"0,0 1 1,0 0-1,0 0 0,-1 0 0,1 0 1,0 0-1,0-1 0,0 1 0,-1 0 1,1 0-1,0 0 0,0 0 0,0 0 1,-1 0-1,1 0 0,0 0 0,0 0 1,0 0-1,-1 0 0,1 0 0,0 0 1,0 0-1,-1 0 0,1 0 0,0 0 1,0 0-1,0 0 0,-1 0 0,1 0 1,0 1-1,0-1 0,0 0 0,0 0 1,-1 0-1,1 0 0,0 0 0,0 0 1,0 1-1,0-1 0,-1 0 0,1 0 1,0 1-1,6 9 1499,14 12 1703,14 3 1415,-33-23-3968,-1-4-575,0 0 0,0 1 0,0-1 0,0 0 0,-1 1-1,1-1 1,-1 1 0,0-1 0,1 1 0,-1-1 0,-1-1 0,-5-13-7,4-2 173,1 0 0,0-1 0,1-31 0,1 49-275,0 1-15,0-1-1,0 1 1,0-1-1,0 1 1,0-1 0,0 1-1,0-1 1,0 1-1,1-1 1,-1 1-1,0-1 1,0 1-1,0-1 1,1 1-1,-1 0 1,0-1 0,1 1-1,-1-1 1,0 1-1,1 0 1,-1-1-1,0 1 1,1 0-1,-1-1 1,1 1-1,-1 0 1,1-1 0,1 1 33,-1 0 0,1-1 1,-1 1-1,1 0 0,-1 0 1,1 0-1,-1 0 0,1 0 1,2 1-1,0 0 99,1 0 0,-1 0 0,1 1 0,-1-1 0,7 5 1,20 11 1068,-22-14-1085,-1 1 0,-1 1 1,1 0-1,10 9 1,-14-11-192,-1 0 0,1 0-1,-1 0 1,1 0 0,0-1 0,0 1 0,0-1 0,0 0-1,1 0 1,-1 0 0,0-1 0,8 2 0,3 1-1942,6 0-2595,-2-5 932,-1 0 0,33-6 0,-40 4 3660,-1 1 0,1-2 0,-1 0 1,1 0-1,17-10 0,-28 14 100,1-1 0,-1 1-1,0 0 1,0 0 0,1 0 0,-1 0-1,0 0 1,0 0 0,1 0 0,-1 0-1,0-1 1,0 1 0,0 0 0,1 0-1,-1 0 1,0 0 0,0-1-1,0 1 1,1 0 0,-1 0 0,0-1-1,0 1 1,0 0 0,0 0 0,0-1-1,0 1 1,0 0 0,0 0 0,1-1-1,-1 1 1,0 0 0,0 0 0,0-1-1,0 1 1,0 0 0,0 0 0,-1-1-1,1 1 1,0 0 0,0-1 0,0 1-1,0 0 1,0 0 0,0-1 0,0 1-1,0 0 1,-1 0 0,1 0 0,0-1-1,0 1 1,0 0 0,-1 0 0,1 0-1,0-1 1,0 1 0,0 0 0,-1 0-1,1 0 1,0 0 0,0 0 0,-1-1-1,0 1 245,-1-1-1,1 1 1,-1-1-1,1 1 0,-1-1 1,1 1-1,-1 0 1,1 0-1,-3 0 0,1 0-25,0 1 0,0 0 0,0 0 0,0 0-1,0 0 1,0 0 0,0 1 0,1-1 0,-1 1-1,-2 2 1,-24 23 1588,6-5-526,5-3-656,17-18-613,2-1-102,0 0 1,0 0-1,0 0 0,0 0 0,-1 0 0,1 0 1,0-1-1,0 1 0,0 0 0,0 0 0,-1-1 1,1 1-1,0-1 0,0 0 0,1 1 3,0-1-16,0 0 0,1 0 0,-1 0 0,0 0 1,1 0-1,-1 1 0,1 0 0,-1-1 0,1 1 1,-1 0-1,1 0 0,-1 0 0,1 0 0,-1 1 1,1-1-1,-1 1 0,1-1 0,-1 1 0,0 0 1,4 2-1,7 5-179,23 18-1,-9-5 276,-15-13-325,7 1-4516,-17-9 4371,-1 1 0,0-1 0,0 0 0,1 0 0,-1 0 1,0 0-1,0 0 0,1 0 0,-1 0 0,0 0 0,0 0 1,1-1-1,-1 1 0,0 0 0,0-1 0,0 1 0,0-1 0,1 1 1,-1-1-1,0 0 0,0 1 0,0-1 0,0 0 0,0 0 0,1-1 1,0-1-162,0 0 0,0 0-1,0 0 1,0 0 0,0 0 0,0-1 0,-1 1 0,0 0 0,2-6 0,3-35-2119,-4 30 1911,3-41-539,3-15 282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4.144"/>
    </inkml:context>
    <inkml:brush xml:id="br0">
      <inkml:brushProperty name="width" value="0.05" units="cm"/>
      <inkml:brushProperty name="height" value="0.05" units="cm"/>
      <inkml:brushProperty name="color" value="#004F8B"/>
    </inkml:brush>
  </inkml:definitions>
  <inkml:trace contextRef="#ctx0" brushRef="#br0">0 84 5824,'2'-9'563,"1"-1"1,1 1-1,3-9 0,-5 15-236,-1 1 0,1-1-1,0 0 1,-1 1 0,1-1-1,0 1 1,1 0-1,-1-1 1,0 1 0,1 0-1,-1 0 1,1 1 0,4-3-1,-7 3-106,1 1-1,0 0 1,0-1-1,-1 1 1,1 0-1,0-1 1,0 1 0,0 0-1,0 0 1,-1 0-1,1-1 1,0 1-1,0 0 1,0 0-1,0 1 1,0-1-1,-1 0 1,1 0-1,0 0 1,1 1-1,0 0-5,-1 0 0,0 1-1,0-1 1,1 0-1,-1 1 1,0-1 0,0 1-1,-1-1 1,1 1-1,1 3 1,4 13 649,0 1 0,-1 0 0,-2 1 0,0-1 0,1 28 1,7 197 1181,-5-81-1392,-4-38-642,-3-75-2854,10-72-12817,-9 22 15278,0-16-4359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4.519"/>
    </inkml:context>
    <inkml:brush xml:id="br0">
      <inkml:brushProperty name="width" value="0.05" units="cm"/>
      <inkml:brushProperty name="height" value="0.05" units="cm"/>
      <inkml:brushProperty name="color" value="#004F8B"/>
    </inkml:brush>
  </inkml:definitions>
  <inkml:trace contextRef="#ctx0" brushRef="#br0">59 12 9056,'-16'-4'1243,"11"2"-840,0 1 0,1-1 0,-1 1 0,0 1 0,0-1 0,-8 1 3349,35 1 2221,-6-2-4656,179 11 2260,-52-5-3420,-95-4-458,-27-2-550,30 3 0,-16 6-4769,-30-6 3351,0 0-1,1 1 1,-1-1-1,6 5 0,11 8-2636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4.878"/>
    </inkml:context>
    <inkml:brush xml:id="br0">
      <inkml:brushProperty name="width" value="0.05" units="cm"/>
      <inkml:brushProperty name="height" value="0.05" units="cm"/>
      <inkml:brushProperty name="color" value="#004F8B"/>
    </inkml:brush>
  </inkml:definitions>
  <inkml:trace contextRef="#ctx0" brushRef="#br0">18 2 8224,'0'0'224,"-1"1"1,1 0 0,-1-1-1,1 1 1,0 0 0,-1 0-1,1-1 1,0 1-1,0 0 1,0 0 0,-1 0-1,1-1 1,0 1 0,0 0-1,0 0 1,0 0 0,1 0-1,-1-1 1,0 1-1,0 0 1,0 0 0,1 0-1,-1-1 1,0 1 0,1 0-1,-1 0 1,0-1-1,1 1 1,-1 0 0,1-1-1,-1 1 1,1-1 0,0 1-1,1 0 1,-1 1 42,1-1 0,0 0 0,0 0 0,1 0 0,-1 0 0,0 0 0,0-1 0,0 1 0,0-1 0,1 1 0,-1-1 0,3 0 0,-3 0-205,-1 0 0,0 0 1,0 0-1,0 0 0,1 0 1,-1 0-1,0-1 0,0 1 0,1 0 1,-1-1-1,0 1 0,0-1 1,0 1-1,0-1 0,0 0 1,2-1-1,-3 2-45,0-1 0,1 1 0,-1-1 0,0 0 0,0 1 1,1-1-1,-1 0 0,0 1 0,0-1 0,0 0 0,0 0 0,0 1 0,0-1 0,0 0 0,0 1 1,0-1-1,0 0 0,-1 0 0,1 1 0,0-1 0,0 0 0,-1 1 0,1-1 0,0 1 0,-1-1 1,1 0-1,0 1 0,-1-1 0,1 1 0,-1-1 0,0 0 22,0 0 1,0 0-1,0 0 0,0 0 1,0 1-1,0-1 0,0 0 1,0 1-1,-1-1 0,1 1 1,0-1-1,0 1 0,0-1 0,-1 1 1,1 0-1,0 0 0,0-1 1,-1 1-1,1 0 0,0 0 1,0 0-1,-1 1 0,1-1 1,0 0-1,0 0 0,-1 1 1,1-1-1,0 1 0,0-1 1,0 1-1,-2 0 0,1 0 149,0 0 1,0 0-1,1 0 0,-1 0 0,0 1 0,0-1 0,1 0 1,-1 1-1,1-1 0,-1 1 0,1 0 0,0-1 0,0 1 1,0 0-1,0 0 0,0 0 0,-2 3 0,2 4 424,0-5-259,0 0 1,1 1-1,-1-1 1,1 0-1,0 8 1,1-11-303,-1 1 0,0-1 0,1 1 1,0-1-1,-1 1 0,1-1 0,0 0 0,-1 1 1,1-1-1,0 0 0,0 0 0,0 0 0,0 1 1,0-1-1,0 0 0,1-1 0,-1 1 0,0 0 1,0 0-1,3 1 0,2 1 5,1-1 0,-1 1 0,1-1 0,0 0 0,0 0 0,0-1 0,14 1 0,3-2-1499,25-3-1,4 1-7301,-6 1-3681,-36-3 8581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5.778"/>
    </inkml:context>
    <inkml:brush xml:id="br0">
      <inkml:brushProperty name="width" value="0.05" units="cm"/>
      <inkml:brushProperty name="height" value="0.05" units="cm"/>
      <inkml:brushProperty name="color" value="#004F8B"/>
    </inkml:brush>
  </inkml:definitions>
  <inkml:trace contextRef="#ctx0" brushRef="#br0">46 70 3392,'19'-34'11072,"-30"41"-8385,5 0-2327,1 1 0,0-1 0,1 1 0,0 0 0,0 1 0,0-1 0,1 1 0,1-1 0,-1 1 0,2 0 0,-3 18 0,4-26-326,0 0-1,0 0 1,0 1-1,0-1 0,0 0 1,0 0-1,0 1 0,1-1 1,-1 0-1,0 1 1,1-1-1,-1 0 0,1 0 1,-1 0-1,1 0 1,0 0-1,-1 1 0,1-1 1,0 0-1,0-1 0,0 1 1,0 0-1,0 0 1,0 0-1,0 0 0,0-1 1,0 1-1,0 0 1,0-1-1,0 1 0,1-1 1,-1 1-1,0-1 0,0 0 1,1 0-1,-1 1 1,0-1-1,0 0 0,1 0 1,-1 0-1,0 0 1,2-1-1,1 1 41,-1-1 0,0 0 0,1 0 0,-1 0-1,1 0 1,-1 0 0,0-1 0,0 1 0,0-1 0,0 0 0,0 0 0,0 0-1,0-1 1,2-2 0,-2 1-40,0 0 1,0-1-1,-1 1 0,0-1 0,0 0 0,0 1 0,0-1 1,-1 0-1,1 0 0,-1 0 0,-1-1 0,1-8 1,-1 7-12,0 0 0,0 0 0,-1 0 1,0 1-1,0-1 0,-1 0 1,0 1-1,0-1 0,-3-6 1,4 12-45,1-1 1,-1 1 0,0-1-1,0 1 1,1 0 0,-1 0-1,0-1 1,0 1 0,0 0 0,-1 0-1,1 0 1,0 0 0,0 0-1,-1 0 1,1 1 0,0-1-1,-1 0 1,1 1 0,-1-1 0,1 1-1,-1-1 1,-1 0 0,1 2-16,1-1 0,-1 0 1,0 0-1,1 0 0,-1 1 1,1-1-1,-1 1 0,1-1 1,-1 1-1,1 0 0,-1 0 1,1 0-1,0-1 0,-1 1 1,1 1-1,0-1 0,0 0 1,0 0-1,0 0 0,-2 3 1,-10 11-174,9-11 31,0 1 0,0-1 0,0 1 0,1 0 0,0 0 0,0 0 1,-2 6-1,5-11 45,-1 1 1,1-1-1,0 0 0,0 1 1,0-1-1,0 1 1,0-1-1,-1 0 1,1 1-1,0-1 1,0 1-1,0-1 1,0 0-1,0 1 0,0-1 1,0 1-1,1-1 1,-1 0-1,0 1 1,0-1-1,0 1 1,0-1-1,0 0 0,1 1 1,-1-1-1,0 0 1,0 1-1,0-1 1,1 0-1,-1 1 1,0-1-1,1 0 1,-1 0-1,1 1 0,0-1-296,0 0 0,0 1 0,0-1 0,0 0-1,0 0 1,0 0 0,-1 0 0,1 0 0,0 0 0,0 0-1,0 0 1,0-1 0,0 1 0,2-1 0,17-6-5379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6.726"/>
    </inkml:context>
    <inkml:brush xml:id="br0">
      <inkml:brushProperty name="width" value="0.05" units="cm"/>
      <inkml:brushProperty name="height" value="0.05" units="cm"/>
      <inkml:brushProperty name="color" value="#004F8B"/>
    </inkml:brush>
  </inkml:definitions>
  <inkml:trace contextRef="#ctx0" brushRef="#br0">4 91 5408,'-1'-2'257,"1"2"-173,0-1 0,-1 1 0,1 0 0,0 0 0,0-1 0,0 1 0,-1 0-1,1-1 1,0 1 0,0-1 0,0 1 0,0 0 0,0-1 0,0 1-1,0 0 1,0-1 0,0 1 0,0-1 0,0 1 0,0 0 0,0-1 0,3-4 4330,5 19-219,-3-7-3404,27 70 2244,4 7-1318,-22-57-1366,-10-16-173,1-1-1,0 0 1,1-1-1,0 1 1,1-1-1,0-1 1,9 11-1,-15-19-143,0 0 0,-1 0-1,1 0 1,0 0 0,-1 1 0,1-1 0,0 0 0,-1 0 0,1 0-1,0 0 1,-1-1 0,1 1 0,0 0 0,-1 0 0,1 0-1,0 0 1,-1-1 0,1 1 0,-1 0 0,1-1 0,0 1 0,-1 0-1,1-1 1,-1 1 0,1-1 0,-1 1 0,1-1 0,-1 1-1,0-1 1,1 1 0,0-2 0,-1 2 14,7-9 24,-1-1 0,0 0 0,-1-1 0,0 1 0,-1-1 0,0 0 0,3-13 0,7-24 60,-3 8-89,18-43 0,-4 9-1325,-22 63 271,1 4 43,-1 4-1080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14.286"/>
    </inkml:context>
    <inkml:brush xml:id="br0">
      <inkml:brushProperty name="width" value="0.05" units="cm"/>
      <inkml:brushProperty name="height" value="0.05" units="cm"/>
      <inkml:brushProperty name="color" value="#FF0066"/>
    </inkml:brush>
  </inkml:definitions>
  <inkml:trace contextRef="#ctx0" brushRef="#br0">140 23 2976,'10'-20'4113,"-10"20"-4063,0 0-1,0 0 1,0 0 0,0 0 0,0 0-1,0 0 1,0-1 0,0 1 0,0 0 0,0 0-1,0 0 1,0 0 0,0 0 0,0 0-1,0 0 1,0 0 0,0 0 0,0 0 0,0 0-1,0 0 1,0-1 0,0 1 0,0 0-1,0 0 1,1 0 0,-1 0 0,0 0 0,0 0-1,0 0 1,0 0 0,0 0 0,0 0-1,0 0 1,0 0 0,0 0 0,0 0 0,1 0-1,-1 0 1,0 0 0,0 0 0,0 0-1,0 0 1,0 0 0,0 0 0,0 0-1,0 0 1,0 0 0,0 0 0,0 0 0,1 0-1,-1 0 1,0 0 0,0 0 0,0 0-1,0 1 1,0-1 0,0 0 0,0 0 0,0 0-1,-1 14 825,-32 145 4113,9-50-4137,-13 160 1,17-105-158,8-100 96,12-64-793,0 1-1,0-1 1,0 1-1,0-1 1,0 0-1,0 1 1,0-1-1,0 1 1,0-1-1,0 0 1,0 1-1,0-1 1,0 0-1,-1 1 1,1-1-1,0 0 1,0 1-1,0-1 1,-1 0-1,1 1 1,0-1-1,-1 0 1,1 1-1,0-1 1,0 0-1,-1 0 1,1 0-1,-1 1 1,1-1-1,0 0 1,-1 0-1,1 0 1,0 0-1,-1 0 1,1 0-1,-1 1 1,-10-7-2613,4-3 585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7.193"/>
    </inkml:context>
    <inkml:brush xml:id="br0">
      <inkml:brushProperty name="width" value="0.05" units="cm"/>
      <inkml:brushProperty name="height" value="0.05" units="cm"/>
      <inkml:brushProperty name="color" value="#004F8B"/>
    </inkml:brush>
  </inkml:definitions>
  <inkml:trace contextRef="#ctx0" brushRef="#br0">58 231 8544,'-32'7'5013,"35"-8"-4717,-1-1 0,0 0 1,1 0-1,-1 0 0,0 0 0,0 0 1,0 0-1,0 0 0,2-4 0,-1 1 54,17-20 62,-2-1-1,-1 0 1,-1-1 0,17-40-1,-32 65-386,-1 0-1,1 0 0,-1 0 0,1 0 1,-1 0-1,0 1 0,0-1 0,1 0 1,-1 0-1,-1 0 0,1 0 0,0 0 1,-1-4-1,1 6-9,-1-1 1,1 1-1,0-1 1,0 1-1,-1 0 1,1-1-1,0 1 0,-1-1 1,1 1-1,0 0 1,-1-1-1,1 1 1,-1 0-1,1-1 1,0 1-1,-1 0 0,1-1 1,-1 1-1,1 0 1,-2 0-1,1 0 12,0-1-1,0 1 1,0 0-1,0 1 1,0-1-1,0 0 1,0 0-1,0 0 1,0 1-1,0-1 1,0 0-1,0 1 1,0-1-1,-1 1 1,-6 4 169,0 1 0,1-1 1,-1 1-1,1 0 0,1 1 1,-1 0-1,1 0 0,0 0 1,1 1-1,0 0 0,-7 14 1,2-2 302,2 0 1,0 0-1,2 0 0,-5 24 1,9-34-279,0-1-1,1 1 1,1-1-1,-1 1 1,1 0 0,1-1-1,0 1 1,0-1-1,6 18 1,-6-23-143,1 1-1,-1-1 1,1 0-1,0 0 1,1-1 0,-1 1-1,0 0 1,1-1 0,0 1-1,0-1 1,0 0 0,0 0-1,1 0 1,-1 0-1,1-1 1,0 0 0,-1 1-1,1-1 1,0 0 0,0-1-1,0 1 1,1-1-1,6 2 1,1-2-192,1 1 1,0-2-1,-1 1 1,1-2-1,0 0 0,20-4 1,72-25-9070,-102 29 8656,1 0-651,0 0 0,0-1 0,1 0 0,-1 0 0,-1 0 0,6-4 0,7-9-4470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7.584"/>
    </inkml:context>
    <inkml:brush xml:id="br0">
      <inkml:brushProperty name="width" value="0.05" units="cm"/>
      <inkml:brushProperty name="height" value="0.05" units="cm"/>
      <inkml:brushProperty name="color" value="#004F8B"/>
    </inkml:brush>
  </inkml:definitions>
  <inkml:trace contextRef="#ctx0" brushRef="#br0">13 199 8384,'-2'2'261,"1"1"-1,-1-1 1,1 1 0,0 0 0,0-1 0,0 1 0,0 0 0,0-1-1,1 1 1,-1 0 0,1 0 0,0 0 0,0 0 0,0-1 0,0 1-1,1 4 1,0 13 1785,-1-13-1513,-1-3-73,1-1 0,0 1-1,0-1 1,0 1 0,1 0 0,-1-1 0,1 1 0,2 5-1,-2-8 608,-5-10-70,2-1-968,1 1 0,1-1 0,1-16-1,0-3-52,-1 15 76,6-157 1325,-2 149-913,-4 21-418,0 0 0,0 0-1,1 0 1,-1 0-1,0 1 1,1-1 0,-1 0-1,1 0 1,-1 1-1,1-1 1,0 0 0,-1 1-1,1-1 1,-1 0-1,1 1 1,0-1-1,0 1 1,-1-1 0,2 0-1,-1 1-7,0 0 0,0 0 0,-1 1 0,1-1 0,0 0 0,0 0 0,-1 0 0,1 1 0,0-1 0,-1 0 0,1 1 0,0-1 0,-1 1 0,1-1 0,-1 1 0,1-1-1,0 1 1,0 0 0,0 1 47,5 3 19,0 1-1,0 0 1,-1 1 0,9 12 0,-1 0-15,-7-11 115,2 2-2077,15 16 0,-20-23 951,0-1 0,0 1 0,1-1 0,-1 1 0,1-1 0,-1 0 0,1-1 0,0 1-1,6 1 1,15 2-6176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8.398"/>
    </inkml:context>
    <inkml:brush xml:id="br0">
      <inkml:brushProperty name="width" value="0.05" units="cm"/>
      <inkml:brushProperty name="height" value="0.05" units="cm"/>
      <inkml:brushProperty name="color" value="#004F8B"/>
    </inkml:brush>
  </inkml:definitions>
  <inkml:trace contextRef="#ctx0" brushRef="#br0">68 8 4992,'0'-1'242,"0"1"0,0-1 0,0 1 0,0 0 0,-1-1 0,1 1 0,0 0 0,0-1 0,0 1 0,-1 0 0,1-1 485,-1 1-485,1-1 0,0 1 0,-1 0 0,1 0 0,0 0 0,-1-1 0,1 1 0,0 0 0,-1 0 0,1 0 0,0 0 0,-2 0 0,2 10 7968,0-1-9404,-13 224 6521,4-119-4579,-12 127-232,11-146-200,9-82-244,1-10-55,0 1 1,0-1-1,0 0 0,-1 1 1,-1 5-1,1-9-11,1 0 0,0 0 0,0 0 1,0 1-1,0-1 0,-1 0 0,1 0 0,0 1 1,0-1-1,0 0 0,0 0 0,0 1 0,0-1 1,0 0-1,0 0 0,0 1 0,0-1 0,0 0 0,0 0 1,0 1-1,0-1 0,0 0 0,0 0 0,0 1 1,0-1-1,0 0 0,0 0 0,0 1 0,0-1 0,0 0 1,1 0-1,-1 1 0,0-1 0,0 0 0,0 0 1,0 0-1,1 1 0,-1-1 0,0 0 0,0 0 1,0 0-1,1 0 0,-1 1 0,0-1 0,0 0 0,1 0 1,-1 0-1,0 0 0,0 0 0,1 0 0,-1 0 1,0 0-1,1 0 0,-1 0 0,0 0 0,0 0 1,1 0-1,17-4 273,-15 3-224,65-13 409,128-11 0,-75 21-2597,-143-25-20037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8.834"/>
    </inkml:context>
    <inkml:brush xml:id="br0">
      <inkml:brushProperty name="width" value="0.05" units="cm"/>
      <inkml:brushProperty name="height" value="0.05" units="cm"/>
      <inkml:brushProperty name="color" value="#004F8B"/>
    </inkml:brush>
  </inkml:definitions>
  <inkml:trace contextRef="#ctx0" brushRef="#br0">4 64 10816,'0'0'97,"0"0"0,0 0 0,-1 0 0,1 0 0,0 0 0,0 0 0,-1 0 1,1-1-1,0 1 0,0 0 0,0 0 0,0 0 0,-1 0 0,1-1 0,0 1 0,0 0 0,0 0 1,0 0-1,0-1 0,-1 1 0,1 0 0,0 0 0,0-1 0,0 1 0,0 0 0,0 0 1,0 0-1,0-1 0,0 1 0,0 0 0,0 0 0,0-1 0,0 1 0,0 0 0,0 0 1,0-1-1,0 1 0,1-1 0,9 1 3674,2 0-2039,107-16 3405,-23 4-4103,-21 1-653,-29 4-1750,67-2-1,-107 8-259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9.195"/>
    </inkml:context>
    <inkml:brush xml:id="br0">
      <inkml:brushProperty name="width" value="0.05" units="cm"/>
      <inkml:brushProperty name="height" value="0.05" units="cm"/>
      <inkml:brushProperty name="color" value="#004F8B"/>
    </inkml:brush>
  </inkml:definitions>
  <inkml:trace contextRef="#ctx0" brushRef="#br0">1 17 8896,'1'-2'3447,"6"0"-695,17 0 1051,-5 0-1886,37-4 1138,92 3 0,-94 4-2413,148-1 144,-117 0-8254,-81 25-5423,-11-2 8289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39.775"/>
    </inkml:context>
    <inkml:brush xml:id="br0">
      <inkml:brushProperty name="width" value="0.05" units="cm"/>
      <inkml:brushProperty name="height" value="0.05" units="cm"/>
      <inkml:brushProperty name="color" value="#004F8B"/>
    </inkml:brush>
  </inkml:definitions>
  <inkml:trace contextRef="#ctx0" brushRef="#br0">244 28 3712,'-5'-10'1508,"5"9"-1275,-1 0 1,1 0-1,-1 0 1,1 0 0,-1 0-1,1 0 1,-1 0-1,1 1 1,-1-1-1,0 0 1,0 0-1,1 0 1,-1 1-1,0-1 1,0 1-1,0-1 1,0 0-1,0 1 1,0-1 0,0 1-1,0 0 1,0-1-1,0 1 1,0 0-1,0 0 1,0-1-1,0 1 1,0 0-1,0 0 1,0 0-1,-2 1 1,-4-1 239,-1 1 0,1 0 0,0 1 0,0 0 0,0 0 0,0 0 0,0 1-1,1 0 1,-8 4 0,-56 39 1978,58-37-1893,7-6-358,0 1 0,1 0 0,-1 1-1,1-1 1,0 1 0,1 0 0,-1 0-1,-4 9 1,7-12-158,-1 1 0,1 0 0,0-1 0,0 1 1,0 0-1,0 0 0,1 0 0,-1-1 0,1 1 0,-1 0 0,1 0 0,0 0 0,0 0 1,1 0-1,-1 0 0,0 0 0,1 0 0,0 0 0,1 3 0,0-1 48,0-1 0,1 1-1,-1-1 1,1 0 0,0 0-1,0 0 1,0 0 0,1 0 0,-1-1-1,5 4 1,20 12 345,-14-10-107,0 1 0,16 15 0,-29-24-290,1 1 1,-1 0 0,0 0 0,1 0-1,-1 0 1,0 0 0,0 0 0,0 1-1,-1-1 1,1 0 0,-1 0-1,1 1 1,-1-1 0,1 0 0,-1 1-1,0-1 1,0 0 0,0 1 0,-1-1-1,1 0 1,0 1 0,-1-1 0,0 0-1,-1 4 1,-2 5 68,-1-1-1,0-1 1,-12 18 0,16-26-105,-12 18 1,-26 26-1,18-26-1580,20-19 1123,0 1 1,-1 0-1,1-1 1,0 1-1,0-1 0,-1 1 1,1-1-1,-1 1 1,1-1-1,0 0 0,-1 0 1,1 0-1,0 0 1,-1 0-1,1 0 0,-3-1 1,0-2-2565,3-5-2159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40.302"/>
    </inkml:context>
    <inkml:brush xml:id="br0">
      <inkml:brushProperty name="width" value="0.05" units="cm"/>
      <inkml:brushProperty name="height" value="0.05" units="cm"/>
      <inkml:brushProperty name="color" value="#004F8B"/>
    </inkml:brush>
  </inkml:definitions>
  <inkml:trace contextRef="#ctx0" brushRef="#br0">13 20 4992,'-13'-5'12895,"18"7"-11899,-1 0 0,1-1 0,0 1 0,0-1 0,0 0 0,0-1 0,0 1 0,9-1 0,43-6 320,-32 3-625,136-8-59,-54 10-4128,-89-1-255,-5 0-2956,-20 22-7677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51.482"/>
    </inkml:context>
    <inkml:brush xml:id="br0">
      <inkml:brushProperty name="width" value="0.05" units="cm"/>
      <inkml:brushProperty name="height" value="0.05" units="cm"/>
      <inkml:brushProperty name="color" value="#004F8B"/>
    </inkml:brush>
  </inkml:definitions>
  <inkml:trace contextRef="#ctx0" brushRef="#br0">80 92 2496,'-7'-3'1755,"-7"3"7909,9 0-7275,5 0-2334,0 0 0,-1 0 0,1 0 0,0 0 0,0-1 0,0 1 1,0 0-1,0 0 0,0 0 0,0 0 0,0 0 0,-1-1 1,1 1-1,0 0 0,0 0 0,0 0 0,0 0 0,0-1 0,0 1 1,0 0-1,0 0 0,0 0 0,0-1 0,0 1 0,0 0 1,0 0-1,0 0 0,0 0 0,0-1 0,0 1 0,1 0 1,-1 0-1,0 0 0,0 0 0,0-1 0,0 1 0,0 0 0,0 0 1,0 0-1,1 0 0,-1 0 0,4-8 674,1 3-601,0-1 1,0 1-1,1 0 1,0 0-1,0 0 0,0 1 1,0 0-1,0 0 1,1 1-1,10-4 1,-5 2-87,1 1 1,0 1 0,0 0 0,0 1-1,15-1 1,-17 2 13,0 0 0,21 3 0,-29-1-27,1-1-1,-1 1 0,0 0 1,1 0-1,-1 0 0,0 0 1,0 1-1,1-1 1,-1 1-1,0 0 0,-1 0 1,1 0-1,4 4 0,-3-2 19,-1 0 0,0 0 0,0 0 0,0 0 0,0 1 0,-1-1 0,0 1 0,0-1 0,0 1 0,2 7 0,-3-4 20,0 0 0,0 1 0,-1-1 1,0 0-1,0 0 0,-2 9 0,-2 6 75,0 1-1,-1-1 1,-2 0 0,-13 33 0,13-40-83,-1 0 1,-1-1-1,0 0 1,-1 0-1,0-1 1,-24 24-1,-69 54-36,80-74 190,-1-1 0,-44 24 0,67-41-200,0 0 0,0 1 0,0-1 0,0 1 0,0-1 1,1 1-1,-1-1 0,0 1 0,0-1 0,1 1 1,-1 0-1,0-1 0,1 1 0,-1 0 0,1 0 0,-2 1 1,3-2 28,0 1 1,0-1 0,0 1-1,0-1 1,0 1 0,1-1-1,-1 0 1,0 1 0,0-1-1,0 0 1,2 0 0,17 0 484,0 0 0,0-2 0,33-6 0,-25 3-251,29-6 346,0-3 0,67-25 0,-113 36-806,-1 0 1,0 1-1,1 0 1,-1 1-1,1 0 0,12 1 1,-24 11-3785,-5 14-7269,23-18-592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51.845"/>
    </inkml:context>
    <inkml:brush xml:id="br0">
      <inkml:brushProperty name="width" value="0.05" units="cm"/>
      <inkml:brushProperty name="height" value="0.05" units="cm"/>
      <inkml:brushProperty name="color" value="#004F8B"/>
    </inkml:brush>
  </inkml:definitions>
  <inkml:trace contextRef="#ctx0" brushRef="#br0">5 13 5568,'-5'-7'1507,"10"3"-111,-3 3-864,1 1 1,-1 0-1,1 0 1,-1 0-1,1 0 0,-1 0 1,3 1-1,-3-1-249,-1 1 0,1 0 0,-1 0 0,1-1 0,-1 1-1,0 0 1,1 0 0,-1 0 0,0 1 0,0-1 0,1 0 0,-1 0 0,0 1-1,-1-1 1,1 0 0,0 1 0,0-1 0,1 4 0,10 30 2096,-12-34-2320,8 30 1744,-1 0-1,3 59 0,-8-59-1144,-2 1 0,-8 59 0,-1-56-564,7-26-234,-1 0-1,2-1 0,-2 18 0,-1-39-10332,4 10 9681,-1 1 1,1-1-1,0 1 0,0-6 1,5-11-2057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52.265"/>
    </inkml:context>
    <inkml:brush xml:id="br0">
      <inkml:brushProperty name="width" value="0.05" units="cm"/>
      <inkml:brushProperty name="height" value="0.05" units="cm"/>
      <inkml:brushProperty name="color" value="#004F8B"/>
    </inkml:brush>
  </inkml:definitions>
  <inkml:trace contextRef="#ctx0" brushRef="#br0">59 13 7136,'-2'-3'443,"-2"-3"1555,4 6-1963,0 0 0,0-1 0,0 1 0,0 0 1,0 0-1,0 0 0,0 0 0,0 0 0,0 0 1,0-1-1,0 1 0,1 0 0,-1 0 0,0 0 0,0 0 1,0 0-1,0 0 0,0 0 0,0 0 0,0-1 1,0 1-1,1 0 0,-1 0 0,0 0 0,0 0 1,0 0-1,0 0 0,0 0 0,0 0 0,1 0 1,-1 0-1,0 0 0,0 0 0,0 0 0,0 0 0,0 0 1,1 0-1,-1 0 0,0 0 0,0 0 0,0 0 1,0 0-1,0 0 0,1 1 103,-1-1 1,1 0-1,-1 0 1,0 0-1,1 1 1,-1-1-1,0 0 1,1 1-1,-1-1 1,0 0-1,1 1 0,-1-1 1,0 1-1,0-1 1,0 0-1,1 1 1,-1-1-1,0 1 1,0-1-1,0 0 1,0 2-1,1-1 293,1 7 479,0 0 0,0 0-1,-1 0 1,1 8-1,-3 61 1717,0-55-1997,-14 182 3696,5-85-3392,9-78-825,0-21-682,-3 26 0,4-45 436,0-1-1,0 0 1,0 1 0,0-1-1,0 1 1,0-1-1,0 0 1,0 1-1,0-1 1,0 1 0,0-1-1,0 0 1,-1 1-1,1-1 1,0 0 0,0 1-1,0-1 1,0 0-1,-1 1 1,1-1-1,0 0 1,0 0 0,-1 1-1,1-1 1,0 0-1,-1 0 1,1 1 0,0-1-1,-1 0 1,1 0-1,0 0 1,-1 0-1,1 1 1,0-1 0,-1 0-1,1 0 1,-1 0-1,1 0 1,0 0-1,-1 0 1,1 0 0,-1 0-1,1 0 1,0 0-1,-1 0 1,1 0 0,0-1-1,-1 1 1,1 0-1,0 0 1,-1 0-1,1 0 1,0-1 0,-1 1-1,1 0 1,0 0-1,-1-1 1,1 1 0,0 0-1,0 0 1,-1-1-1,1 1 1,0 0-1,-1-1 1,-1-2-971,-1 0 0,1 1-1,0-1 1,0 0 0,-3-5-1,-1-14-4900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15.054"/>
    </inkml:context>
    <inkml:brush xml:id="br0">
      <inkml:brushProperty name="width" value="0.05" units="cm"/>
      <inkml:brushProperty name="height" value="0.05" units="cm"/>
      <inkml:brushProperty name="color" value="#FF0066"/>
    </inkml:brush>
  </inkml:definitions>
  <inkml:trace contextRef="#ctx0" brushRef="#br0">188 20 3552,'0'0'125,"-1"-1"0,1 1 1,0-1-1,0 0 0,0 1 0,-1-1 1,1 1-1,0-1 0,0 1 1,0-1-1,0 0 0,0 1 0,0-1 1,0 1-1,0-1 0,0 1 0,1-1 1,-1 0-1,0 1 0,0-1 1,0 1-1,1-1 0,-1 1 0,0-1 1,0 1-1,1-1 0,-1 1 0,1-1 1,-1 1-1,0 0 0,1-1 0,-1 1 1,1-1-1,-1 1 0,1 0 1,-1 0-1,1-1 0,-1 1 0,1 0 1,-1 0-1,1-1 0,0 1 0,-1 0-67,1 0 0,-1 1 0,0-1 0,1 0 0,-1 0-1,0 0 1,1 1 0,-1-1 0,0 0 0,0 0 0,1 1-1,-1-1 1,0 0 0,0 1 0,0-1 0,1 0-1,-1 1 1,0-1 0,0 0 0,0 1 0,0-1 0,0 0-1,0 1 1,0-1 0,0 1 0,0-1 0,0 1 0,1 10 686,-1-10-644,0 2 64,-1 0-1,1 1 1,-1-1-1,0 0 0,0 0 1,0 0-1,0 0 1,-1 0-1,-2 5 1,-20 26 811,15-21-635,-7 10 27,8-10-191,-14 17 1,19-27-172,-15 19 189,18-21-165,-1 0-1,0 0 1,1 0-1,-1 0 0,1 0 1,-1 0-1,1 0 1,-1 0-1,1 0 0,0 0 1,0 0-1,-1 0 1,1 0-1,0 0 0,0 0 1,0 1-1,0-1 1,0 0-1,1 2 1,0-3-15,-1 1 1,1-1 0,0 1-1,0-1 1,0 0 0,0 1 0,0-1-1,0 0 1,0 1 0,0-1 0,0 0-1,0 0 1,-1 0 0,1 0 0,2 0-1,-1 0 12,90 6 88,13 1-196,-87-5 81,-1 1-1,1 1 1,31 12 0,-41-13 36,0 0 1,0 1-1,0 0 1,-1 0-1,0 1 1,10 7 0,-15-9 9,1 0 1,-1-1 0,1 1 0,-1 0-1,0 0 1,0 0 0,-1 1-1,1-1 1,-1 0 0,1 1-1,-1-1 1,0 1 0,0-1 0,-1 1-1,1-1 1,-1 1 0,1 6-1,-2 4 136,1 0 0,-2 0 0,0 0-1,0 0 1,-7 19 0,6-25-135,0 0 1,0 0 0,-1-1 0,0 1 0,0-1 0,-1 0 0,0 0 0,0-1 0,-1 1 0,-9 7-1,1-3 52,-1 0-1,0-1 0,-1-1 0,0 0 0,0-1 1,-1-1-1,1-1 0,-28 7 0,12-6 18,-1-1-1,1-2 1,-57 0 0,81-4-306,-25-1 571,32 1-498,0 0 1,0 0 0,-1-1 0,1 1 0,0 0 0,0 0-1,0-1 1,-1 1 0,1-1 0,0 1 0,0-1 0,0 1-1,0-1 1,0 0 0,0 0 0,0 1 0,0-1 0,-1-2-1,1 2-43,1 1-1,0-1 1,0 0-1,0 0 0,0 0 1,0 0-1,0 1 1,0-1-1,0 0 0,0 0 1,0 0-1,0 1 1,0-1-1,0 0 0,1 0 1,-1 1-1,0-1 1,1 0-1,-1 0 0,1 1 1,-1-1-1,0 0 1,2 0-1,15-17-2802,-16 17 2713,24-20-3349,6 0 1222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52.608"/>
    </inkml:context>
    <inkml:brush xml:id="br0">
      <inkml:brushProperty name="width" value="0.05" units="cm"/>
      <inkml:brushProperty name="height" value="0.05" units="cm"/>
      <inkml:brushProperty name="color" value="#004F8B"/>
    </inkml:brush>
  </inkml:definitions>
  <inkml:trace contextRef="#ctx0" brushRef="#br0">19 221 3552,'-4'-3'-268,"2"2"578,1 1 1,0-1-1,0 1 1,0-1-1,0 0 1,0 0-1,0 0 1,0 0-1,0 0 1,0 0 0,-1-1-1,2 1-25,0 0 0,0 0 0,0 0 0,0 0 0,0 0 0,0 0 0,0 0 0,0 0 0,0 0 0,0 0-1,1 0 1,-1 0 0,0 0 0,1 0 0,-1 0 0,1 0 0,-1 0 0,1 0 0,0-1 0,16-29 2889,20-31 108,-32 54-3022,0 1 0,1 0 1,0 1-1,0-1 0,1 1 0,7-5 0,-6 6-15,-1 0 0,1 0 0,0 1-1,0 0 1,0 1 0,1 0 0,-1 0 0,1 1 0,-1 0-1,1 0 1,0 1 0,0 0 0,11 1 0,-9 0-57,-1 2-1,1 0 1,-1 0 0,0 1 0,1 0-1,-2 0 1,1 1 0,0 1 0,-1 0-1,17 11 1,1 4 406,-2 1-1,44 47 1,-18-16 329,-46-47-772,0 0 0,0-1 0,1 1-1,-1-1 1,1 0 0,7 3 0,-11-6-116,-1-1 0,0 1 0,0-1 0,1 0 0,-1 1 0,0-1 0,1 0 0,-1 0-1,0 0 1,1 0 0,-1 0 0,1 0 0,-1 0 0,0-1 0,1 1 0,0-1 0,0 0-21,-1 0 1,1 0-1,-1 0 0,1 0 0,-1 0 0,1 0 1,-1-1-1,0 1 0,0 0 0,0-1 0,0 1 1,0-1-1,0 0 0,0 1 0,1-3 0,3-9-191,-1 0-1,0 0 1,0 0-1,-1-1 1,1-18-1,0-36-6570,-4 66 6569,1-24-5208,-1 25 5146,0 1 1,0-1-1,0 0 1,0 0-1,1 1 1,-1-1-1,0 0 0,0 1 1,0-1-1,1 0 1,-1 1-1,0-1 0,1 1 1,-1-1-1,0 0 1,1 1-1,-1-1 1,1 1-1,-1-1 0,1 1 1,-1-1-1,1 1 1,-1 0-1,1-1 1,0 1-1,-1 0 0,1-1 1,0 1-1,0 0 1,0 0-211,0 0 1,0 1-1,0-1 1,0 0-1,0 1 1,0-1 0,0 1-1,0 0 1,0-1-1,0 1 1,0 0-1,0 0 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53.141"/>
    </inkml:context>
    <inkml:brush xml:id="br0">
      <inkml:brushProperty name="width" value="0.05" units="cm"/>
      <inkml:brushProperty name="height" value="0.05" units="cm"/>
      <inkml:brushProperty name="color" value="#004F8B"/>
    </inkml:brush>
  </inkml:definitions>
  <inkml:trace contextRef="#ctx0" brushRef="#br0">8 256 4736,'0'0'136,"-1"-1"0,1 1 0,0 0 0,-1 0-1,1 0 1,-1 0 0,1 0 0,0-1 0,-1 1 0,1 0 0,0 0 0,-1-1 0,1 1 0,0 0 0,-1-1 0,1 1-1,0 0 1,0-1 0,-1 1 0,1 0 0,0-1 0,5-5 4904,21-2 1313,-21 7-7099,135-44 5455,13-2-2728,67-19-414,1 18-1307,-197 44-509,124-17 839,-111 18-3243,73 2 0,-109 1 2336,1 0 1,-1 1-1,1-1 1,-1 0 0,1 0-1,-1 1 1,0-1-1,1 1 1,-1-1-1,0 1 1,1 0 0,-1-1-1,2 2 1,-3-1 33,1-1-1,-1 1 1,1 0 0,-1-1 0,0 1 0,1 0-1,-1-1 1,0 1 0,1 0 0,-1-1 0,0 1 0,0 0-1,1 0 1,-1-1 0,0 1 0,0 0 0,0 0 0,0 1-1,-1 1-354,0 1 0,0-1 0,0 1 0,-1-1 0,1 1 0,-1-1 0,1 0-1,-1 0 1,-4 5 0,-22 23-2823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53.875"/>
    </inkml:context>
    <inkml:brush xml:id="br0">
      <inkml:brushProperty name="width" value="0.05" units="cm"/>
      <inkml:brushProperty name="height" value="0.05" units="cm"/>
      <inkml:brushProperty name="color" value="#004F8B"/>
    </inkml:brush>
  </inkml:definitions>
  <inkml:trace contextRef="#ctx0" brushRef="#br0">3 17 6976,'-1'-4'545,"-1"-5"1105,2 9-1598,1 0 0,-1 0 1,0-1-1,0 1 0,0 0 0,0 0 1,0-1-1,1 1 0,-1 0 0,0 0 1,0 0-1,0 0 0,1-1 1,-1 1-1,0 0 0,0 0 0,0 0 1,1 0-1,3 0 4034,12 72 3920,-11-47-6932,-2 1-1,0 31 1,5 205 1021,-9-225-2060,1-18 65,-1-1 1,4 24-1,-3-41-107,0-1 0,0 1 0,0-1 0,0 1 0,0-1-1,0 1 1,1-1 0,-1 1 0,0-1 0,0 1 0,0-1-1,1 1 1,-1-1 0,0 1 0,0-1 0,1 1-1,-1-1 1,1 1 0,-1-1 0,0 0 0,2 1 0,-2-1-3,0 0 0,1 0 0,-1 0 0,0 0 0,1 0 0,-1 0 0,1 0 0,-1-1 0,0 1 0,1 0 0,-1 0 0,0 0 0,1-1 0,-1 1 1,0 0-1,1 0 0,-1-1 0,0 1 0,0 0 0,1-1 0,-1 0 0,14-23-363,-13 22 355,28-69-790,4-8 80,-25 64 742,21-39 264,-26 49-251,1 0 0,-1 0-1,1 1 1,0-1 0,0 1 0,1 0-1,8-7 1,-13 11-12,1-1 1,0 1-1,-1 0 0,1-1 0,0 1 1,-1 0-1,1 0 0,0-1 0,0 1 0,-1 0 1,1 0-1,0 0 0,-1 0 0,1 0 1,0 0-1,0 0 0,-1 0 0,1 0 0,0 0 1,0 0-1,-1 1 0,1-1 0,1 1 1,-1 0 59,0-1 0,1 1 0,-1 1 0,0-1 0,0 0 0,0 0 0,0 0 0,0 0 0,0 1 0,1 1 0,1 3 159,-1-1 1,0 1-1,0 0 1,0 0-1,1 6 0,1 29-144,-1-1-1,-3 1 1,-6 63 0,6-96-182,0 7-421,1 3-1790,-4-5-4065,-4-26-4803,7 12 10931,0 1-1,1-2 0,14-21-4265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54.298"/>
    </inkml:context>
    <inkml:brush xml:id="br0">
      <inkml:brushProperty name="width" value="0.05" units="cm"/>
      <inkml:brushProperty name="height" value="0.05" units="cm"/>
      <inkml:brushProperty name="color" value="#004F8B"/>
    </inkml:brush>
  </inkml:definitions>
  <inkml:trace contextRef="#ctx0" brushRef="#br0">557 2 9792,'-16'-1'2558,"12"1"-1947,0-1 0,0 1 0,0 1 0,0-1 1,0 0-1,0 1 0,0 0 0,-7 2 0,0 2 562,0 0 0,1 1 0,-1 1 0,-8 7 0,-22 13 871,0-6-1717,-1-3 0,-1-2 0,-50 13-1,-47 18-7937,140-47 7621,-4 2-848,0-1 0,0 1 1,1 0-1,-1-1 0,1 2 0,-5 2 0,8-5 557,-1 1 1,0 0-1,1 0 0,-1-1 0,1 1 0,-1 0 0,1 0 0,0 0 0,-1 0 0,1-1 0,0 1 0,0 0 1,-1 0-1,1 0 0,0 0 0,0 0 0,0 0 0,0 0 0,0 0 0,0 0 0,0 0 0,1 0 1,-1-1-1,0 1 0,0 0 0,1 0 0,-1 0 0,1 0 0,0 1 0,7 15-3036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56.405"/>
    </inkml:context>
    <inkml:brush xml:id="br0">
      <inkml:brushProperty name="width" value="0.05" units="cm"/>
      <inkml:brushProperty name="height" value="0.05" units="cm"/>
      <inkml:brushProperty name="color" value="#004F8B"/>
    </inkml:brush>
  </inkml:definitions>
  <inkml:trace contextRef="#ctx0" brushRef="#br0">179 21 2816,'1'0'27,"-1"0"0,0 0 1,0 0-1,0 0 0,0 0 0,1 0 0,-1 0 1,0 0-1,0 0 0,0-1 0,0 1 1,1 0-1,-1 0 0,0 0 0,0 0 0,0 0 1,0 0-1,1 0 0,-1 0 0,0 0 1,0-1-1,0 1 0,0 0 0,0 0 0,0 0 1,1 0-1,-1 0 0,0-1 0,0 1 0,0 0 1,0 0-1,0 0 0,0 0 0,0-1 1,0 1-1,0 0 0,0 0 0,0 0 0,0 0 1,0-1-1,0 1 0,0 0 0,0 0 1,0 0-1,0 0 0,0-1 0,0 1 0,0 0 1,0 0-1,0 0 0,0 0 0,0-1 1,0 1-1,-1 0 0,1 0 0,0 0 0,0 0 1,0 0-1,0-1 0,0 1 0,0 0 0,-1 0 1,1 0-1,0 0 0,0 0 0,0 0 1,-1 0-1,2 0 59,-1 0 1,0 0 0,0 0-1,1 0 1,-1 0 0,0-1-1,0 1 1,1 0-1,-1 0 1,0 0 0,0 0-1,0 0 1,1 0 0,-1 0-1,0 0 1,0-1-1,0 1 1,1 0 0,-1 0-1,0 0 1,0 0 0,0-1-1,0 1 1,1 0 0,-1 0-1,0 0 1,0-1-1,0 1 1,0 0 0,0 0-1,0-1 1,0 1 0,0 0-1,0 0 1,1-1-1,-1 1 1,0 0 0,0 0-1,0-1 1,-1 1 0,1 0-1,0 0 1,0-1-1,0 1 1,0-1 106,0 1 1,0 0-1,-1 0 1,1-1-1,0 1 0,0 0 1,-1 0-1,1-1 1,0 1-1,0 0 0,-1 0 1,1 0-1,0-1 1,-1 1-1,1 0 0,0 0 1,-1 0-1,1 0 1,0 0-1,-1 0 0,1 0 1,0-1-1,-1 1 1,1 0-1,0 0 0,-1 0 1,1 1-1,0-1 0,-1 0 1,1 0-1,0 0 1,-1 0-1,1 0 0,0 0 1,-1 1-1,-12 10 2750,-6 21-1014,14-19-1486,0 1-1,1-1 0,1 1 0,-3 26 0,2-9-162,-24 165 1550,7-34-396,-42 436 955,59-516-2121,4-1 0,3 1-1,4 0 1,17 82 0,-11-101-409,2-1 1,30 78-1,-41-132-361,-1 1-1,10 13 1,-11-20-6,0 1 0,0 0-1,0-1 1,0 0 0,0 1 0,1-1 0,-1 0 0,1 0 0,-1 0 0,1-1-1,4 3 1,21 1-2852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8:57.078"/>
    </inkml:context>
    <inkml:brush xml:id="br0">
      <inkml:brushProperty name="width" value="0.05" units="cm"/>
      <inkml:brushProperty name="height" value="0.05" units="cm"/>
      <inkml:brushProperty name="color" value="#004F8B"/>
    </inkml:brush>
  </inkml:definitions>
  <inkml:trace contextRef="#ctx0" brushRef="#br0">158 6 3904,'-4'-5'1196,"0"6"-465,0 4 2622,59 73 4749,11 15-5469,-20-7-278,69 178 0,-103-225-1965,0 0 0,-3 0 1,-1 1-1,-2 0 1,-2 0-1,-1 0 1,-5 67-1,-4-46-68,-3-1-1,-2 0 0,-3-1 1,-30 82-1,-75 208 68,118-346-396,-62 193 37,44-142-1591,-43 80 1,21-66-6724,37-62 6881,0 0 0,-1 0 0,0-1 0,0 1 0,-1-1 0,0-1 0,0 1 0,-8 4-1,-21 6-2350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00.943"/>
    </inkml:context>
    <inkml:brush xml:id="br0">
      <inkml:brushProperty name="width" value="0.05" units="cm"/>
      <inkml:brushProperty name="height" value="0.05" units="cm"/>
      <inkml:brushProperty name="color" value="#004F8B"/>
    </inkml:brush>
  </inkml:definitions>
  <inkml:trace contextRef="#ctx0" brushRef="#br0">10 54 2912,'-2'-22'1354,"-1"0"5126,-1 12 435,3 17-5867,3 47 914,2 0 1,13 65 0,-11-71-1512,-2 0 0,-4 81 1,-1-54-201,2-31-339,0-17-524,-1 0-1,-5 34 1,5-60 309,0-1-1,0 1 1,0 0 0,0-1 0,-1 1 0,1 0 0,0-1 0,0 1 0,-1 0 0,1-1 0,0 1 0,-1-1 0,1 1 0,-1 0 0,0 0 0,1-1 160,0 0-1,0 0 1,-1 0 0,1 0 0,0 0 0,0 0 0,0 1 0,-1-1 0,1 0 0,0 0 0,0 0 0,0 0 0,-1 0-1,1 0 1,0 0 0,0 0 0,0-1 0,-1 1 0,1 0 0,0 0 0,0 0 0,0 0 0,-1 0 0,1 0 0,0 0-1,0 0 1,0 0 0,-1-1-572,0 0 343,1 0 1,-1 0-1,1 0 1,-1 0-1,1 0 1,-1 0-1,1 0 1,0 0-1,-1 0 1,1 0 0,0 0-1,0 0 1,0 0-1,0 0 1,0 0-1,0 0 1,0 0-1,0 0 1,1 0-1,-1 0 1,1-2-1,15-26-2929,3-4 1125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01.365"/>
    </inkml:context>
    <inkml:brush xml:id="br0">
      <inkml:brushProperty name="width" value="0.05" units="cm"/>
      <inkml:brushProperty name="height" value="0.05" units="cm"/>
      <inkml:brushProperty name="color" value="#004F8B"/>
    </inkml:brush>
  </inkml:definitions>
  <inkml:trace contextRef="#ctx0" brushRef="#br0">23 145 3808,'-13'-13'587,"5"-2"3552,7 14-3822,1 0 0,0 0 0,0 0 0,0 0 0,0 0 0,0 0 0,0 0 0,0 0 0,0 0 0,1 0 0,-1 0 0,0 0 0,1 0 0,-1 0 0,0 0 0,1 0 0,-1 0 0,1 1 0,-1-1 0,1 0 0,0 0 0,-1 0 0,1 1 0,0-1 0,0 0 0,-1 1 0,1-1-1,0 1 1,0-1 0,0 1 0,0-1 0,0 1 0,1-1 0,7-3 585,0 1 0,0 0 0,17-4-1,4 0-241,30-8 420,119-12 1,-165 26-1050,5-2 1,152-10 251,-151 10 90,-8 1-1633,-3 2-2653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01.757"/>
    </inkml:context>
    <inkml:brush xml:id="br0">
      <inkml:brushProperty name="width" value="0.05" units="cm"/>
      <inkml:brushProperty name="height" value="0.05" units="cm"/>
      <inkml:brushProperty name="color" value="#004F8B"/>
    </inkml:brush>
  </inkml:definitions>
  <inkml:trace contextRef="#ctx0" brushRef="#br0">11 43 7232,'-10'11'5993,"22"-10"-403,-5-1-5968,69-4 4932,39-14-2515,11 0-1795,-61 10-854,-13 2-3249,-38 6-712,-9 3 1393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03.283"/>
    </inkml:context>
    <inkml:brush xml:id="br0">
      <inkml:brushProperty name="width" value="0.05" units="cm"/>
      <inkml:brushProperty name="height" value="0.05" units="cm"/>
      <inkml:brushProperty name="color" value="#004F8B"/>
    </inkml:brush>
  </inkml:definitions>
  <inkml:trace contextRef="#ctx0" brushRef="#br0">45 28 1984,'-8'-27'20882,"8"28"-22207,3 9 1952,2 6 47,-5-7-425,0-2-87,0 0-1,0 0 0,0-1 0,-1 1 0,-3 10 0,-9 51 383,-10 15-37,22-78-465,0-1 1,0 0 0,1 0-1,-1 7 1,1-9 48,9-2-1,7-1 34,0-1 0,24-5 0,-23 3-74,-1 1 1,27 0-1,28 3-594,-70 0 651,4 0-2593,4-1-3952,-4 25-9299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15.413"/>
    </inkml:context>
    <inkml:brush xml:id="br0">
      <inkml:brushProperty name="width" value="0.05" units="cm"/>
      <inkml:brushProperty name="height" value="0.05" units="cm"/>
      <inkml:brushProperty name="color" value="#FF0066"/>
    </inkml:brush>
  </inkml:definitions>
  <inkml:trace contextRef="#ctx0" brushRef="#br0">73 140 4576,'-65'-28'4160,"65"28"-4084,-1 0 0,1 0 0,0 0 1,-1 0-1,1 0 0,0 0 0,-1-1 0,1 1 1,0 0-1,-1 0 0,1 0 0,0-1 0,0 1 1,-1 0-1,1 0 0,0-1 0,0 1 0,-1 0 1,1 0-1,0-1 0,0 1 0,0 0 0,0-1 1,-1 1-1,1 0 0,0-1 0,0 1 0,0 0 1,0-1-1,0 1 0,0 0 0,0-1 0,0 1 1,0 0-1,0-1 0,0 1 0,0 0 0,0-1 1,0 1-1,0 0 0,0-1 0,1 1 0,-1 0 1,0-1-1,0 1 0,0 0 0,1-1 0,-1 1 1,0 0-1,0 0 0,0-1 0,1 1 0,-1 0 1,1-1-1,15-10 1466,42-7 1068,117-19 1,-140 30-2184,12-2-86,1 2 0,-1 3 1,81 1-1,-124 3-253,0 1-1,1-1 1,-1 1-1,1 0 0,-1 0 1,7 4-1,-10-5-152,0 1-1,0-1 1,-1 1-1,1-1 0,0 1 1,0-1-1,-1 1 1,1 0-1,0-1 0,-1 1 1,1 0-1,-1 0 1,1-1-1,-1 1 0,1 1 1,0-1-173,-1 0 0,0 0-1,0 0 1,0 0 0,0 0 0,0 0 0,0 0 0,0 0 0,-1 0 0,1 0-1,0-1 1,0 1 0,-1 0 0,1 0 0,0 0 0,-1 0 0,1 0-1,-1-1 1,0 2 0,-10 10-5068,0 3 1690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03.653"/>
    </inkml:context>
    <inkml:brush xml:id="br0">
      <inkml:brushProperty name="width" value="0.05" units="cm"/>
      <inkml:brushProperty name="height" value="0.05" units="cm"/>
      <inkml:brushProperty name="color" value="#004F8B"/>
    </inkml:brush>
  </inkml:definitions>
  <inkml:trace contextRef="#ctx0" brushRef="#br0">14 57 5056,'-11'0'1642,"9"0"-1002,12-8 2507,-4 5-2210,1 0 0,-1 0-1,1 1 1,-1 0 0,8-2 0,12-3 562,-2 0-1045,1 2 0,0 0 0,-1 1 1,1 2-1,35 0 0,1 5-1888,-1-1-7654,-51-2 6896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04.108"/>
    </inkml:context>
    <inkml:brush xml:id="br0">
      <inkml:brushProperty name="width" value="0.05" units="cm"/>
      <inkml:brushProperty name="height" value="0.05" units="cm"/>
      <inkml:brushProperty name="color" value="#004F8B"/>
    </inkml:brush>
  </inkml:definitions>
  <inkml:trace contextRef="#ctx0" brushRef="#br0">9 75 5984,'-1'-1'229,"-6"-6"1445,7 7-1635,0 0-1,0 0 1,0 0 0,0-1-1,0 1 1,-1 0-1,1 0 1,0 0 0,0-1-1,0 1 1,0 0-1,0 0 1,0 0-1,0-1 1,0 1 0,0 0-1,0 0 1,0 0-1,0 0 1,1-1-1,-1 1 1,0 0 0,0 0-1,0 0 1,0-1-1,0 1 1,0 0-1,3-2 2333,6-2 1597,-2 3-3084,0 0-1,0 1 1,0 0 0,0 1-1,13 2 1,6 0 539,-11-2-984,80 2 785,-81-3-1592,1-1 0,0-1 1,-1 0-1,20-6 0,69-32-15759,-71 28 12639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11.274"/>
    </inkml:context>
    <inkml:brush xml:id="br0">
      <inkml:brushProperty name="width" value="0.05" units="cm"/>
      <inkml:brushProperty name="height" value="0.05" units="cm"/>
      <inkml:brushProperty name="color" value="#004F8B"/>
    </inkml:brush>
  </inkml:definitions>
  <inkml:trace contextRef="#ctx0" brushRef="#br0">110 8 2304,'8'-7'14879,"-19"16"-12548,-21 16 0,-10 7-237,38-29-1860,0 1 0,1 0 0,-1 0 1,1 0-1,0 1 0,0-1 0,-4 9 1,7-12-212,0 0 0,-1 0 1,1 0-1,0 0 1,-1 0-1,1 0 1,0 0-1,0 0 1,0 0-1,0 0 0,0 0 1,0 0-1,0 0 1,1 0-1,-1 0 1,0 0-1,1 0 0,-1 0 1,0 0-1,1 0 1,-1 0-1,2 1 1,0 1-1,0-1-1,0 0 1,0 0 0,0 0 0,0-1 0,0 1 0,1-1 0,3 3 0,4 1-199,0-1 0,1 0 1,13 3-1,44 6-3788,-2-9-5703,-46-4 6787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11.620"/>
    </inkml:context>
    <inkml:brush xml:id="br0">
      <inkml:brushProperty name="width" value="0.05" units="cm"/>
      <inkml:brushProperty name="height" value="0.05" units="cm"/>
      <inkml:brushProperty name="color" value="#004F8B"/>
    </inkml:brush>
  </inkml:definitions>
  <inkml:trace contextRef="#ctx0" brushRef="#br0">54 75 8544,'-35'-32'3168,"25"24"-2464,5 0-192,2 1 512,6 7-672,-3-5 192,5-3-288,0 5-1312,4-1 576,4 4-3680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12.324"/>
    </inkml:context>
    <inkml:brush xml:id="br0">
      <inkml:brushProperty name="width" value="0.05" units="cm"/>
      <inkml:brushProperty name="height" value="0.05" units="cm"/>
      <inkml:brushProperty name="color" value="#004F8B"/>
    </inkml:brush>
  </inkml:definitions>
  <inkml:trace contextRef="#ctx0" brushRef="#br0">1 6 3968,'0'0'232,"1"-1"-1,-1 1 1,0-1 0,1 1 0,-1 0-1,1-1 1,-1 1 0,1 0 0,-1-1-1,1 1 1,-1 0 0,1 0 0,-1-1-1,1 1 1,-1 0 0,1 0 0,-1 0-1,1 0 1,-1 0 0,1 0 0,0 0-1,-1 0 1,1 0 0,-1 0 0,1 0-1,-1 0 1,1 0 0,-1 0 0,1 1-1,0-1 1,0 1 0,5 8 4381,-2 1-5416,1 12 1744,-1 1-1,0 0 0,0 44 1,-3-33-554,17 760 4877,-22-569-3807,0 67-631,5-264-1062,-2 120-1763,1-112-4299,0-36 6187,0 1 1,0-1-1,0 0 1,0 0-1,0 1 1,0-1-1,0 0 1,0 0 0,0 0-1,0 1 1,0-1-1,0 0 1,0 0-1,1 1 1,-1-1-1,0 0 1,0 0-1,0 0 1,0 0-1,0 1 1,0-1-1,1 0 1,-1 0-1,0 0 1,0 0-1,0 1 1,0-1 0,1 0-1,-1 0 1,0 0-1,0 0 1,0 0-1,1 0 1,-1 1-1,9-10-7243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13.005"/>
    </inkml:context>
    <inkml:brush xml:id="br0">
      <inkml:brushProperty name="width" value="0.05" units="cm"/>
      <inkml:brushProperty name="height" value="0.05" units="cm"/>
      <inkml:brushProperty name="color" value="#004F8B"/>
    </inkml:brush>
  </inkml:definitions>
  <inkml:trace contextRef="#ctx0" brushRef="#br0">1 67 1728,'0'-38'1768,"3"9"8763,2 43-8894,2 42-173,-2-1 1,-4 72 0,-1-92-1060,0 757 5732,0-528-7130,0 2-3548,0-265 4355,0 12-1574,0-13 1589,0 1 1,0-1-1,0 0 1,0 1-1,0-1 1,0 0-1,0 1 1,-1-1-1,1 0 1,0 1-1,0-1 1,0 0-1,0 1 1,0-1 0,-1 0-1,1 1 1,0-1-1,0 0 1,0 0-1,-1 1 1,1-1-1,0 0 1,0 0-1,-1 1 1,1-1-1,-1 0 1,-2-5-2699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13.768"/>
    </inkml:context>
    <inkml:brush xml:id="br0">
      <inkml:brushProperty name="width" value="0.05" units="cm"/>
      <inkml:brushProperty name="height" value="0.05" units="cm"/>
      <inkml:brushProperty name="color" value="#004F8B"/>
    </inkml:brush>
  </inkml:definitions>
  <inkml:trace contextRef="#ctx0" brushRef="#br0">13 86 2720,'-5'-10'6095,"4"7"-5125,0 1 0,0 0-1,0 0 1,0-1-1,0 1 1,1 0 0,-1-4-1,1 5-852,0 0-1,0 0 1,0 0-1,0 0 1,0 0-1,0 1 1,1-1-1,-1 0 0,0 0 1,1 0-1,-1 1 1,1-1-1,-1 0 1,1 0-1,-1 1 1,1-1-1,-1 0 1,1 1-1,0-1 1,-1 0-1,1 1 0,0-1 1,0 1-1,-1-1 1,1 1-1,1-1 1,9-4 283,1 0 0,0 0 0,0 1-1,0 0 1,0 1 0,21-2 0,-23 4-382,-1 0 0,1 1-1,0 0 1,0 1-1,-1 0 1,1 0 0,0 1-1,-1 0 1,11 5 0,-18-6-2,1 0 0,0 0 1,-1 1-1,1-1 1,-1 1-1,0-1 0,1 1 1,-1 0-1,0 0 1,0 0-1,0 0 0,0 1 1,-1-1-1,1 0 0,2 5 1,-3-3 8,1 0 0,-1 0 1,0 0-1,0 0 0,0 0 0,-1 0 0,1 1 1,-1-1-1,-1 7 0,-1 3 55,0-1-1,-1 1 1,-1-1-1,0 0 1,-8 18 0,-2 3 443,-2-2 1,-1 1 0,-2-2-1,-25 34 1,43-64-447,0 0-1,0 0 1,0 0-1,0 1 0,0-1 1,0 0-1,1 1 1,-1-1-1,0 0 1,1 1-1,-1-1 1,1 1-1,0-1 0,-1 3 1,2-4-33,-1 1 1,0-1-1,1 1 1,-1-1-1,1 1 1,-1-1-1,1 1 1,0-1-1,-1 0 1,1 1-1,-1-1 1,1 0-1,0 0 1,-1 0-1,1 1 1,0-1-1,-1 0 1,1 0-1,0 0 1,1 0-1,-2 0 40,10 0 38,-1 0 0,0 0 0,0-1 0,1 0 0,-1-1-1,12-3 1,6-1-41,1 1-1564,-1 1 1,34 1-1,-43 4-2880,-4 6 1339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23.636"/>
    </inkml:context>
    <inkml:brush xml:id="br0">
      <inkml:brushProperty name="width" value="0.05" units="cm"/>
      <inkml:brushProperty name="height" value="0.05" units="cm"/>
      <inkml:brushProperty name="color" value="#004F8B"/>
    </inkml:brush>
  </inkml:definitions>
  <inkml:trace contextRef="#ctx0" brushRef="#br0">6 103 2304,'-5'3'11909,"10"-3"-6928,-4 0-4941,-1 1 0,0-1 0,0 0 1,1 1-1,-1-1 0,0 0 0,1 1 0,-1-1 0,0 0 0,1 0 1,-1 1-1,0-1 0,1 0 0,-1 0 0,1 0 0,-1 0 0,0 0 0,1 1 1,-1-1-1,1 0 0,-1 0 0,1 0 0,-1 0 0,0 0 0,1 0 1,15 0 269,-14 0-213,195-5 1460,-161 3-1410,44-7 0,-17 1 98,54 0 139,-88 3 197,-26 5 6,-3-2-213,-10-2-76,-16-5-213,-77-23-176,44 9 209,52 20-385,13 3 128,14 2 107,37 8 190,6 1-124,-42-6-68,4 1-77,33 13 0,-14-3 218,-44-16-99,0 1 0,0-1-1,0 0 1,1 0 0,-1 1 0,0-1 0,0 0 0,0 0-1,0 1 1,0-1 0,1 0 0,-1 0 0,0 1-1,0-1 1,0 0 0,0 0 0,0 1 0,0-1 0,0 0-1,0 1 1,0-1 0,0 0 0,0 0 0,0 1 0,0-1-1,0 0 1,0 1 0,-1-1 0,1 0 0,0 0 0,0 1-1,0-1 1,0 0 0,0 0 0,-1 0 0,1 1-1,0-1 1,0 0 0,0 0 0,-1 0 0,1 1 0,0-1-1,0 0 1,-1 0 0,1 0 0,-12 10 285,12-10-290,-11 7 77,-1 0 0,0-2 0,-12 6 0,-23 11-229,42-19-284,0 0 0,0 0 0,0 0 0,1 1 0,-9 7 0,13-11 306,0 0-1,0 0 0,0 1 0,0-1 1,0 0-1,0 0 0,0 0 0,0 1 1,-1-1-1,1 0 0,0 0 1,0 0-1,0 1 0,0-1 0,0 0 1,0 0-1,0 0 0,0 1 0,0-1 1,0 0-1,0 0 0,0 0 1,1 1-1,-1-1 0,0 0 0,0 0 1,0 0-1,0 1 0,0-1 1,0 0-1,0 0 0,0 0 0,1 0 1,-1 1-1,0-1 0,0 0 0,0 0 1,0 0-1,1 0 0,-1 0 1,0 0-1,0 1 0,0-1 0,1 0 1,-1 0-1,0 0 0,0 0 0,0 0 1,1 0-1,-1 0 0,0 0 1,17 4-4139,-10-3 3083,19 7-4870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25.082"/>
    </inkml:context>
    <inkml:brush xml:id="br0">
      <inkml:brushProperty name="width" value="0.05" units="cm"/>
      <inkml:brushProperty name="height" value="0.05" units="cm"/>
      <inkml:brushProperty name="color" value="#004F8B"/>
    </inkml:brush>
  </inkml:definitions>
  <inkml:trace contextRef="#ctx0" brushRef="#br0">1 79 2816,'7'-14'14571,"-1"24"-13809,20 49 1066,-8-18-1238,14 43 0,-16-21-60,8 67 1,-18-96-56,-4-27-374,-3-3 544,2-8-234,0-1-257,-1 0 0,1 0 0,-2-11 0,1-9 30,23-153 349,-22 168-573,1 0-1,1-1 1,-1 1 0,2 0-1,-1 1 1,8-14 0,1-9-110,-11 28 101,0 0 1,0 0-1,0 0 0,0 1 0,1-1 1,0 0-1,0 1 0,0-1 0,0 1 1,0 0-1,1 0 0,-1 0 0,5-4 1,-6 7 36,-1 0 0,0 0 0,1 0 0,-1 0 0,1-1 0,0 1 0,-1 0 0,1 0 0,-1 0 0,1 0 0,-1 0 0,1 1 0,-1-1 0,1 0 0,-1 0 0,1 0 0,-1 0 0,1 0 0,-1 1 0,0-1 0,1 0 0,-1 0 0,1 1 0,-1-1 0,1 0 0,-1 1 0,0-1 0,1 1 0,11 13 78,-11-12-83,8 10 43,-1 0 1,-1 1-1,0 0 1,0 0-1,-1 1 1,5 18-1,17 89 173,-26-107-92,0-2 22,0-1 1,-1 17 0,-1-27-118,0 0 0,0-1 0,0 1 0,0 0 0,0 0 0,0 0 0,0-1 0,0 1-1,1 0 1,-1 0 0,0 0 0,1-1 0,0 3 0,-1-3-1,0 0 1,0 0-1,0 0 0,1 0 0,-1 0 0,0 0 0,0 0 0,0 0 1,1 0-1,-1 0 0,0 0 0,0 0 0,0 0 0,1 0 1,-1 0-1,0 0 0,0 0 0,0 0 0,1-1 0,-1 1 1,0 0-1,0 0 0,0 0 0,0 0 0,1 0 0,-1 0 0,0-1 1,0 1-1,0 0 0,0 0 0,0 0 0,0 0 0,1-1 1,12-22 646,14-46-43,9-19-440,-20 59 21,1 1 0,28-35 1,46-44-3211,-90 105 2927,0 2-328,0-1 0,-1 0 0,1 1 1,0-1-1,-1 1 0,1-1 0,0 1 1,-1-1-1,1 1 0,0 0 1,0-1-1,0 1 0,-1 0 0,2-1 1,-1 1 170,-1 0 1,0 0-1,1 0 1,-1 0-1,1 0 1,-1 1-1,0-1 1,1 0-1,-1 0 1,0 0-1,1 0 1,-1 0-1,0 0 1,1 1 0,-1-1-1,0 0 1,1 0-1,-1 1 1,0-1-1,1 1-486,-1-1 486,0 0 1,1 1-1,-1-1 1,0 0-1,0 1 1,0-1-1,0 0 1,1 1-1,-1-1 1,-3 7-5218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27.516"/>
    </inkml:context>
    <inkml:brush xml:id="br0">
      <inkml:brushProperty name="width" value="0.05" units="cm"/>
      <inkml:brushProperty name="height" value="0.05" units="cm"/>
      <inkml:brushProperty name="color" value="#004F8B"/>
    </inkml:brush>
  </inkml:definitions>
  <inkml:trace contextRef="#ctx0" brushRef="#br0">6 49 4160,'-6'-7'17367,"10"7"-16201,-2 0-862,16 0 597,0 0-680,1-1 1,-1 0-1,21-5 0,-9 1-37,41-1 0,-1 1 152,118-11-229,-179 16 1773,-2-2-3547,-32 31-17815,3-9 15749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02.806"/>
    </inkml:context>
    <inkml:brush xml:id="br0">
      <inkml:brushProperty name="width" value="0.05" units="cm"/>
      <inkml:brushProperty name="height" value="0.05" units="cm"/>
    </inkml:brush>
  </inkml:definitions>
  <inkml:trace contextRef="#ctx0" brushRef="#br0">171 153 4992,'1'4'3161,"-1"-4"-3039,0 0 0,0 1 0,0-1 0,0 1 0,0-1 0,1 1 0,-1-1 0,0 1 0,0-1 0,0 1 0,0-1 0,0 0 0,0 1 0,-1-1 0,1 1 0,0-1 0,0 1 0,0-1 0,0 1 0,0-1 0,-1 0 0,1 1 0,0-1 0,0 1 0,-1-1 0,1 0 0,0 1 0,-1-1 0,1 1 0,-8 6 195,0 0 1,0 0-1,0-1 0,-11 6 1,9-6-175,1 1 0,0 0 1,0 0-1,-10 11 1,10-8 12,1-2-17,1 1 0,-1 0 0,1 0 0,-7 15 0,12-22-82,1 0 1,0 0-1,0 0 1,1 0 0,-1 0-1,0 1 1,1-1 0,-1 0-1,1 0 1,0 1 0,0-1-1,0 0 1,0 1 0,0-1-1,0 0 1,1 1 0,-1-1-1,1 0 1,0 0 0,-1 1-1,1-1 1,0 0 0,0 0-1,0 0 1,1 0 0,-1 0-1,0 0 1,3 1 0,-2-1 35,-1 0 1,1-1 0,0 0-1,1 1 1,-1-1 0,0 0 0,0 0-1,0 0 1,1 0 0,-1 0 0,1-1-1,-1 1 1,0-1 0,1 1 0,-1-1-1,1 0 1,-1 0 0,1 0 0,-1 0-1,1-1 1,-1 1 0,1-1 0,2 0-1,6-3 135,0 0 0,0 0-1,15-9 1,-23 11-215,25-15 69,0-2 1,-2-1 0,29-27-1,-15 5-34,-16 17-528,-21 25 34,-1 5 196,-2 9 86,0-11 144,0 7 32,0 0 0,1 1-1,0-1 1,1 0-1,5 18 1,-5-22 23,1-1 0,-1 1 0,1-1 0,0 0 1,0 0-1,1 0 0,0 0 0,-1-1 0,2 1 0,-1-1 0,8 6 0,-8-7 59,0 0-1,0 0 1,1-1-1,-1 0 1,1 0-1,0 0 1,0 0-1,0-1 0,-1 1 1,1-1-1,0 0 1,9 0-1,-7-2 5,0 1-1,1-1 0,-1 0 0,0 0 0,0-1 0,0 0 0,-1 0 0,9-4 0,0-2-32,-1 0-1,0-1 0,-1-1 0,1 0 0,-2 0 0,0-1 1,13-16-1,-21 23-59,-1 0-1,0 0 1,0-1 0,-1 0 0,1 1 0,-1-1 0,0 0-1,0 0 1,-1 0 0,1 0 0,-1-1 0,0 1-1,-1 0 1,1-1 0,-1 1 0,0 0 0,0-1 0,-1 1-1,0 0 1,1 0 0,-2-1 0,1 1 0,-1 0 0,0 0-1,0 0 1,0 0 0,0 1 0,-1-1 0,0 1 0,0-1-1,-5-4 1,-23-24-202,31 33 191,0 0-1,0 0 1,0-1 0,0 1-1,0 0 1,0 0 0,0 0-1,0 0 1,0 0 0,0 0-1,0-1 1,0 1 0,0 0-1,0 0 1,0 0 0,0 0-1,0 0 1,0 0 0,0 0-1,0-1 1,0 1 0,1 0-1,-1 0 1,0 0 0,0 0-1,0 0 1,0 0 0,0 0-1,0 0 1,0-1 0,0 1-1,0 0 1,0 0 0,1 0-1,-1 0 1,0 0 0,0 0-1,0 0 1,0 0 0,0 0-1,0 0 1,1 0 0,-1 0-1,0 0 1,0 0 0,0 0-1,0 0 1,0 0 0,0 0-1,0 0 1,1 0 0,-1 0-1,9-1-26,-8 1 7,20-2-45,32 3 0,2 0 149,276-18-110,-224 12 129,47-1 105,-143 7-214,-11-1 10,0 0 1,1 0-1,-1 0 0,0 0 1,0 0-1,0 0 1,0 0-1,0 0 0,0 0 1,0 0-1,0 1 0,0-1 1,0 0-1,0 0 1,1 0-1,-1 0 0,0 0 1,0 0-1,0 0 1,0 0-1,0 0 0,0 0 1,0 0-1,0 1 0,0-1 1,0 0-1,0 0 1,0 0-1,0 0 0,0 0 1,0 0-1,0 0 0,0 0 1,0 1-1,0-1 1,0 0-1,0 0 0,0 0 1,0 0-1,0 0 0,0 0 1,0 0-1,0 0 1,0 0-1,0 1 0,-18 13-26,16-12 47,-55 30 12,19-12-25,1 2-48,1 1-1,-54 47 0,86-67 61,0 1 0,0 0 0,0 1 1,1-1-1,-1 1 0,1-1 0,0 1 0,0 0 0,1 0 0,-1 0 0,1 1 0,-3 10 0,5-15 1,0 0 0,0 0-1,0-1 1,0 1 0,0 0 0,0 0 0,0 0 0,0-1-1,0 1 1,0 0 0,0 0 0,1 0 0,-1-1 0,0 1-1,1 0 1,-1 0 0,0-1 0,1 1 0,-1 0 0,1-1-1,-1 1 1,1 0 0,-1-1 0,1 1 0,-1-1 0,1 1-1,0-1 1,-1 1 0,1-1 0,0 1 0,0-1 0,-1 0-1,1 1 1,0-1 0,0 0 0,1 1 0,0-1 37,1 0 0,-1 1 0,1-1 0,0 0 1,-1 0-1,1-1 0,-1 1 0,1 0 0,3-2 1,12-5 169,-1-2 0,1 1 0,-1-2 0,26-19 0,-27 17-204,1-1-159,1-1 0,-2-1 0,0 0 0,-1-1 0,17-23 0,-31 39 113,-1 1-1,1-1 1,0 1-1,-1-1 1,1 1-1,-1-1 1,1 1-1,-1-1 1,1 1-1,-1-1 1,1 1-1,-1 0 1,0-1-1,1 1 1,-1 0-1,0-1 1,1 1-1,-1 0 1,0 0-1,0 1 1,5 7 0,3 2 27,1-1 0,1 0 0,-1-1 1,1 0-1,1 0 0,0-1 0,16 9 1,-2-1 82,-14-8-13,0-1 1,0 0 0,1 0-1,19 6 1,-27-12 12,1 1 0,0-1 0,0 0 0,0 0 0,0-1 0,0 0 0,0 0 0,0 0 0,0 0 0,0-1 0,0 0 0,0 0 0,0 0 0,0 0 0,6-4 0,12-7 58,0-2 0,-1 0 1,30-26-1,-27 20-39,8-9-159,0-1-1,30-37 1,0-1-55,-61 66 75,0 0 1,0 1-1,0-1 0,1 0 0,-1 1 0,0-1 1,6-1-1,-8 2 27,1 1 1,-1 0-1,1 0 1,-1 0-1,1 0 1,-1 0-1,1 0 0,-1 0 1,1 0-1,-1 0 1,1 0-1,0 0 1,-1 0-1,1 0 1,-1 0-1,1 1 0,-1-1 1,1 0-1,-1 0 1,1 1-1,-1-1 1,0 0-1,1 1 1,-1-1-1,1 0 0,-1 1 1,0-1-1,1 0 1,-1 1-1,0-1 1,1 1-1,-1-1 1,0 1-1,0-1 0,1 1 1,-1-1-1,0 1 1,0-1-1,0 1 1,0-1-1,0 1 1,0-1-1,0 1 0,0 0 1,1 3-4,-1 1 1,0-1-1,-1 0 0,0 8 1,-1-2-23,0 5-8,-1-1-1,0 0 1,-1-1 0,0 1 0,-2 0-1,-10 21 1,-52 72 205,46-74-165,6-8 34,-31 42 257,46-66-271,0 0 0,0 0 0,0 0 0,1 0 0,-1 0 0,0 0 0,0 0-1,-1 0 1,1 0 0,0-1 0,0 1 0,0 0 0,0-1 0,-1 1 0,1-1 0,0 1 0,-1-1 0,0 1 0,0-2 3,1 1-1,0 0 1,0-1 0,0 1 0,0-1-1,0 0 1,0 1 0,0-1 0,0 0 0,0 0-1,0 1 1,0-1 0,0 0 0,0 0-1,0 0 1,1 0 0,-1 0 0,0 0 0,1 0-1,-1-1 1,0-1 0,-1-1-14,1 0 0,-1-1 0,1 1 0,0-1 0,0 0 1,0 1-1,1-1 0,0 0 0,0 1 0,1-10 0,-1-5-24,0 16-8,1 0 0,-1 0 0,0 1 0,1-1 0,-1 0 0,1 1 0,0-1 0,0 1 0,0-1 0,0 1 0,1-1 0,-1 1 0,0 0 0,1 0 0,3-4 0,-4 5 0,0 1-1,0-1 0,0 1 1,0-1-1,0 1 0,0-1 1,0 1-1,0 0 0,0-1 1,0 1-1,1 0 0,-1 0 1,0 0-1,0 0 0,0 0 1,0 0-1,0 0 0,2 0 1,7 1-2,12 16 105,-17-14-1638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21.515"/>
    </inkml:context>
    <inkml:brush xml:id="br0">
      <inkml:brushProperty name="width" value="0.05" units="cm"/>
      <inkml:brushProperty name="height" value="0.05" units="cm"/>
      <inkml:brushProperty name="color" value="#FF0066"/>
    </inkml:brush>
  </inkml:definitions>
  <inkml:trace contextRef="#ctx0" brushRef="#br0">287 10 2912,'0'0'83,"0"-1"0,0 1 0,0 0 0,1-1 0,-1 1 0,0 0 0,0 0 0,0-1 0,0 1 0,-1 0 0,1-1 0,0 1 0,0 0 0,0-1 0,0 1 0,0 0 0,0 0 0,0-1 0,0 1 0,-1 0 0,1-1 0,0 1 0,0 0 0,0 0 0,-1 0 0,1-1 0,0 1 0,0 0 0,-1 0 0,1 0 0,0-1 0,0 1-1,-1 0 1,1 0 0,-1 0 0,-13 4 3262,11-3-3459,-42 19 2162,32-15-1943,1 1-1,-1 0 1,1 1-1,1 1 1,-1-1-1,1 2 1,0 0-1,1 0 0,0 1 1,1 0-1,-12 17 1,11-13-68,1 1 0,0 0 1,1 1-1,1-1 0,0 1 1,1 1-1,1-1 0,-5 29 1,8-32 4,1-1 1,0 1-1,1-1 0,1 1 1,-1-1-1,2 1 1,0-1-1,0 0 1,1 0-1,1 0 1,6 15-1,-6-18 59,1 1 0,1-1 1,0 0-1,0 0 0,0-1 0,1 1 0,0-1 0,1-1 0,0 0 0,0 0 1,1 0-1,0-1 0,12 7 0,-15-10-12,-1-1 0,1 0 0,0 0 0,0-1-1,0 1 1,0-1 0,0 0 0,0-1 0,0 1 0,0-1 0,0-1 0,0 1 0,0-1 0,0 0 0,0 0 0,0-1-1,-1 0 1,10-3 0,3-4 68,-1 0 0,0-1 0,0 0 0,23-21 0,-12 5 82,0-1-1,42-55 0,-52 59 72,25-41 0,-36 53-176,-2-1 0,1 0 0,-2 1 0,1-2 0,-2 1-1,3-14 1,-5 20-93,0 0-1,-1 0 1,0 0-1,0 1 1,0-1-1,-1 0 1,0 0-1,0 1 0,0-1 1,-1 0-1,0 1 1,0-1-1,0 1 1,-1 0-1,0 0 1,0 0-1,0 0 1,-1 0-1,1 1 0,-1 0 1,0-1-1,0 1 1,-1 0-1,1 1 1,-9-6-1,4 4-24,-1-1 0,0 1 0,0 1 0,0 0 0,-1 0 0,0 1 0,0 0-1,1 1 1,-2 0 0,1 1 0,0 0 0,-20 2 0,16 1-227,1 1 1,-1 0-1,1 1 0,0 1 1,0 0-1,1 1 0,0 0 1,-1 1-1,-11 9 0,20-12-452,5-4 387,-1 1 0,0 0-1,1-1 1,-1 1 0,0-1-1,1 0 1,-1 1 0,0-1 0,1 1-1,-1-1 1,0 0 0,0 0 0,0 1-1,1-1 1,-1 0 0,-1 0 0,-3 0-2172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28.015"/>
    </inkml:context>
    <inkml:brush xml:id="br0">
      <inkml:brushProperty name="width" value="0.05" units="cm"/>
      <inkml:brushProperty name="height" value="0.05" units="cm"/>
      <inkml:brushProperty name="color" value="#004F8B"/>
    </inkml:brush>
  </inkml:definitions>
  <inkml:trace contextRef="#ctx0" brushRef="#br0">3 117 4064,'-2'-9'14730,"10"9"-13649,-1 0-1,1-1 1,13-4-1,45-18 609,-30 9-1476,170-46-944,-202 58-81,1 1 0,0 1 0,-1-1 0,1 1 0,0 0 0,-1 0 0,9 1 0,6 6-7123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46.243"/>
    </inkml:context>
    <inkml:brush xml:id="br0">
      <inkml:brushProperty name="width" value="0.05" units="cm"/>
      <inkml:brushProperty name="height" value="0.05" units="cm"/>
      <inkml:brushProperty name="color" value="#004F8B"/>
    </inkml:brush>
  </inkml:definitions>
  <inkml:trace contextRef="#ctx0" brushRef="#br0">347 487 2720,'6'-1'9325,"-11"-1"-6869,-15 0-1752,-83 7 2208,88-3-2774,-1 1 1,0 1 0,1 0-1,-1 1 1,1 1 0,0 0-1,1 1 1,0 0 0,0 1-1,-24 19 1,35-25-107,0 1 0,0 0 0,0-1 0,1 1 0,-1 0-1,1 1 1,0-1 0,-1 0 0,2 0 0,-1 1 0,0 0 0,1-1 0,-1 1 0,1 0-1,0-1 1,0 1 0,1 0 0,-1 0 0,1 0 0,0 0 0,0 0 0,0 0 0,0-1-1,1 1 1,0 0 0,-1 0 0,2 0 0,-1-1 0,0 1 0,1 0 0,-1-1 0,1 1-1,0-1 1,0 0 0,1 1 0,-1-1 0,0 0 0,1 0 0,0-1 0,0 1 0,0-1 0,0 1-1,0-1 1,0 0 0,1 0 0,-1 0 0,1-1 0,0 1 0,5 1 0,2-1 59,0-1 1,0 0 0,0 0 0,0-1 0,0-1-1,0 0 1,0 0 0,0-1 0,-1-1-1,1 0 1,-1 0 0,1-1 0,-1 0-1,12-7 1,-9 4-37,0-1 1,-1 0-1,0-1 0,0 0 0,-1-1 0,0-1 1,0 1-1,-1-2 0,-1 1 0,9-14 1,-14 16-83,1 0 0,-1 0 0,0-1 0,-1 0 0,0 1 0,0-1 0,-1 0 1,0-12-1,1-11-130,-3-38 1,-1 30 113,-4-202 70,-3 163-224,5 70-337,1 11 166,2 5 214,23 496 2271,-1-314-954,-21-186-1152,-1 0 1,1 0 0,-1 0 0,1 0 0,0 0 0,-1 0 0,1 0-1,3 4 1,-4-5-54,10-16-3436,7-24-7295,-12 30 7739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47.439"/>
    </inkml:context>
    <inkml:brush xml:id="br0">
      <inkml:brushProperty name="width" value="0.05" units="cm"/>
      <inkml:brushProperty name="height" value="0.05" units="cm"/>
      <inkml:brushProperty name="color" value="#004F8B"/>
    </inkml:brush>
  </inkml:definitions>
  <inkml:trace contextRef="#ctx0" brushRef="#br0">11 28 3328,'-3'-3'-404,"-5"-5"4223,8 8-3557,0-1 0,0 1 0,0-1 0,0 1 0,1-1 1,-1 1-1,0-1 0,0 1 0,0 0 0,0-1 0,0 1 0,1-1 0,-1 1 0,0 0 1,0-1-1,1 1 0,-1 0 0,0-1 0,1 1 0,-1 0 0,0-1 0,1 1 0,-1 0 0,5-4 3697,-4 4-3220,0-1 0,-1 1 0,1-1 1,0 1-1,0 0 0,2-1 0,-2 1-679,-1 0 0,0 0 0,1 1 0,-1-1 0,1 0-1,-1 0 1,0 1 0,1-1 0,-1 0 0,0 1 0,1-1-1,-1 0 1,0 1 0,0-1 0,1 1 0,-1-1 0,0 0-1,0 1 1,0-1 0,1 1 0,-1-1 0,0 1 0,0-1-1,0 0 1,0 1 0,0-1 0,0 1 0,0-1 0,0 1-1,0-1 1,0 1 0,0-1 0,0 1 0,-1 0 0,1 143 1876,-5-81-1638,-3-11-191,8-51-171,0 0 80,0 1 21,0-1-69,0-6-64,1-3 206,0 1 0,0 0-1,1-1 1,0 1 0,0 0-1,4-7 1,2-7-83,-5 12-48,1 0 1,1 0-1,0 0 0,0 0 1,1 1-1,0 0 1,0 0-1,10-10 1,-1 4-29,0 1 1,1 1 0,20-14-1,-26 21 6,1-1 0,-1 1 0,1 1 0,14-5 1,-20 7 24,0 1 1,1 0 0,-1 0 0,0 0-1,0 1 1,0-1 0,1 1 0,-1 1 0,0-1-1,0 1 1,10 2 0,-12-1 32,1-1 0,-1 1 1,0 0-1,0 0 0,0 1 0,0-1 1,0 1-1,0 0 0,-1-1 0,1 1 1,2 6-1,2 1 194,-1 1 0,6 13 1,-8-13-143,-1 1 0,0 0 1,-1 0-1,0 0 0,-1 1 1,0-1-1,-1 0 0,-1 16 1,0 3-1208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0.808"/>
    </inkml:context>
    <inkml:brush xml:id="br0">
      <inkml:brushProperty name="width" value="0.05" units="cm"/>
      <inkml:brushProperty name="height" value="0.05" units="cm"/>
      <inkml:brushProperty name="color" value="#004F8B"/>
    </inkml:brush>
  </inkml:definitions>
  <inkml:trace contextRef="#ctx0" brushRef="#br0">69 22 2560,'-5'-4'9866,"5"3"-9714,0 0 0,-1 1 0,1-1 0,0 0 0,-1 0 0,1 0 0,0 1-1,-1-1 1,1 0 0,-1 0 0,1 1 0,-1-1 0,1 0 0,-1 1 0,0-1 0,1 1-1,-1-1 1,0 1 0,0-1 0,1 1 0,-1-1 0,0 1 0,0 0 0,1-1 0,-1 1-1,0 0 1,0 0 0,0 0 0,0-1 0,0 1 0,1 0 0,-3 0 0,0 0 17,-1 0 1,1 0-1,0 0 0,0 0 1,-1 1-1,1-1 1,-5 3-1,7-3-149,0 1 0,0 0 0,0 0 0,0 0 0,0 1 0,1-1 0,-1 0 0,1 0 0,-1 0 0,1 0 0,-1 1 0,1-1 0,-1 0 0,1 1 0,0-1 0,0 0 0,0 0 0,0 1 0,0 1 0,1 29 321,4-5-25,-3-16-163,0-1-1,1 22 1,2 166 1191,-4-180-1238,-1-14-100,1 1-1,-1-1 0,0 1 1,0-1-1,-1 1 0,1-1 1,-1 1-1,0-1 0,-3 7 1,2-2-108,2-9 68,0 1 0,-1 0 0,1-1 0,0 1 0,0 0 0,0-1 0,-1 1 0,1 0 0,0-1 0,-1 1 0,1-1 0,0 1 0,-1-1 0,1 1 0,-1 0 0,0 6-2951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1.164"/>
    </inkml:context>
    <inkml:brush xml:id="br0">
      <inkml:brushProperty name="width" value="0.05" units="cm"/>
      <inkml:brushProperty name="height" value="0.05" units="cm"/>
      <inkml:brushProperty name="color" value="#004F8B"/>
    </inkml:brush>
  </inkml:definitions>
  <inkml:trace contextRef="#ctx0" brushRef="#br0">22 17 7552,'-22'0'9183,"35"9"-8575,-4-6 480,6 2-640,1-5 128,3 0-320,-1 0-320,5-5 32,-6-2-1344,6 2 768,-1 2-3903,1-2 2495,13-3-4320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1.925"/>
    </inkml:context>
    <inkml:brush xml:id="br0">
      <inkml:brushProperty name="width" value="0.05" units="cm"/>
      <inkml:brushProperty name="height" value="0.05" units="cm"/>
      <inkml:brushProperty name="color" value="#004F8B"/>
    </inkml:brush>
  </inkml:definitions>
  <inkml:trace contextRef="#ctx0" brushRef="#br0">14 44 3712,'-14'-6'9312,"20"7"-6795,6 2-1610,1-1 0,0 0 0,0-1 0,26-1 0,-18 0-584,386-17 1658,-116 2-1524,-197 12-373,302-5-238,-373 8-124,17 0-1134,-15 0-4903,-16-4-933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2.781"/>
    </inkml:context>
    <inkml:brush xml:id="br0">
      <inkml:brushProperty name="width" value="0.05" units="cm"/>
      <inkml:brushProperty name="height" value="0.05" units="cm"/>
      <inkml:brushProperty name="color" value="#004F8B"/>
    </inkml:brush>
  </inkml:definitions>
  <inkml:trace contextRef="#ctx0" brushRef="#br0">209 515 4480,'15'-15'1497,"-11"12"-694,0-1 1,0 0-1,0 1 1,4-8-1,-8 11-613,1-1-1,-1 1 0,0-1 0,0 1 0,1 0 1,-1-1-1,0 0 0,0 1 0,1-1 1,-1 1-1,0-1 0,0 1 0,0-1 1,0 1-1,0-1 0,0 1 0,0-1 0,0 0 1,0 1-1,0-1 0,0 1 0,0-1 1,-1 1-1,1-1 0,0 1 0,0-1 1,0 1-1,-1-2 0,0 2-1,0-1 0,0 0-1,0 1 1,0-1 0,0 1 0,0-1 0,0 1 0,0-1-1,0 1 1,0 0 0,0-1 0,0 1 0,-1 0 0,-4-1 136,1 1 0,0 0 0,-1 0 1,-7 1-1,-1 3 0,0 1 1,0 0-1,0 1 0,1 0 1,-21 15-1,27-18-274,0 2 0,1-1 0,0 1 0,0 0 0,0 0 0,0 0 0,1 1 0,0 0 0,0 0 0,0 0 0,1 1 0,0-1 0,0 1-1,1 0 1,0 1 0,0-1 0,1 0 0,0 1 0,0-1 0,0 1 0,0 15 0,2-23-21,0 1 0,0 0 0,0 0 0,0 0 1,0-1-1,0 1 0,0 0 0,1 0 0,-1-1 0,0 1 0,0 0 0,1 0 1,-1-1-1,0 1 0,1 0 0,-1-1 0,1 1 0,-1 0 0,1-1 0,-1 1 1,1-1-1,-1 1 0,1-1 0,0 1 0,-1-1 0,2 1 0,-1 0 25,1-1-1,0 1 0,-1-1 0,1 0 0,0 0 1,-1 0-1,1 0 0,0 0 0,-1 0 0,1 0 1,3-1-1,4-2 76,0 0 1,0 0-1,11-7 1,-19 10-137,18-10-20,-1-1-1,-1 0 1,0-1 0,-1-1-1,0 0 1,-1-1 0,0-1-1,-2 0 1,1-1 0,-2-1-1,0 0 1,-1 0 0,-1-1-1,-1-1 1,11-29 0,61-235 75,-71 248-56,-7 30-47,-1-1 1,0 0-1,0 0 0,-1 0 1,1 0-1,-1 0 0,-1-1 0,1 1 1,-1-7-1,3 43 190,-1-1 0,-1 1 1,-3 38-1,1-46-31,-3 323 441,4-274-3234,18-66-6396,-5-5 5435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3.545"/>
    </inkml:context>
    <inkml:brush xml:id="br0">
      <inkml:brushProperty name="width" value="0.05" units="cm"/>
      <inkml:brushProperty name="height" value="0.05" units="cm"/>
      <inkml:brushProperty name="color" value="#004F8B"/>
    </inkml:brush>
  </inkml:definitions>
  <inkml:trace contextRef="#ctx0" brushRef="#br0">82 13 5216,'-1'0'80,"1"0"1,0 0-1,0-1 1,-1 1-1,1 0 0,0 0 1,0-1-1,0 1 1,-1 0-1,1-1 1,0 1-1,0 0 0,0-1 1,0 1-1,0-1 1,0 1-1,0 0 1,3-8 6588,-1 19-2991,0 4-2700,-64 308 6243,55-297-6993,1 1 0,2-1 1,0 1-1,1 30 0,4-56-194,1-1-1,-1 1 1,0-1 0,0 1-1,0-1 1,1 1 0,-1-1-1,0 0 1,0 0 0,1 1-1,-1-1 1,3 0 0,5-1 100,0 0 0,17-4 0,-2 0-94,61-5-96,140 0 0,-196 10-3229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3.919"/>
    </inkml:context>
    <inkml:brush xml:id="br0">
      <inkml:brushProperty name="width" value="0.05" units="cm"/>
      <inkml:brushProperty name="height" value="0.05" units="cm"/>
      <inkml:brushProperty name="color" value="#004F8B"/>
    </inkml:brush>
  </inkml:definitions>
  <inkml:trace contextRef="#ctx0" brushRef="#br0">27 20 6048,'-27'-5'11402,"84"10"-7391,82-2-3195,-53-6-1040,-74 3-704,0-1 1,14-3 0,22-7-8078,-37 7 3475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4.309"/>
    </inkml:context>
    <inkml:brush xml:id="br0">
      <inkml:brushProperty name="width" value="0.05" units="cm"/>
      <inkml:brushProperty name="height" value="0.05" units="cm"/>
      <inkml:brushProperty name="color" value="#004F8B"/>
    </inkml:brush>
  </inkml:definitions>
  <inkml:trace contextRef="#ctx0" brushRef="#br0">12 132 5888,'-12'-6'6125,"30"-7"-2506,-5 1-3146,2 1 0,-1 1 1,1 0-1,1 1 0,0 1 1,0 0-1,0 1 0,1 1 1,0 0-1,18-3 0,-5 3-556,-1 2 1,1 0-1,0 2 0,0 2 0,37 3 0,-49-1-1335,0 1 1,-1 1 0,22 7 0,-13-3-935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23.796"/>
    </inkml:context>
    <inkml:brush xml:id="br0">
      <inkml:brushProperty name="width" value="0.05" units="cm"/>
      <inkml:brushProperty name="height" value="0.05" units="cm"/>
      <inkml:brushProperty name="color" value="#FF0066"/>
    </inkml:brush>
  </inkml:definitions>
  <inkml:trace contextRef="#ctx0" brushRef="#br0">4 915 2400,'-4'2'7204,"9"-7"-3234,-1 0-5144,-1-4 1382,0 0 0,0-1 0,-1 1 0,0 0 1,1-19-1,0 1-87,80-350 1490,-42 197-715,-38 153-830,-2 20-46,0-1 0,0 1 0,0-1-1,6-13 1,-7 21-33,0 0-1,1 0 1,-1 0-1,0 1 1,1-1-1,-1 0 1,0 0-1,1 0 1,-1 0-1,0 0 1,0 1-1,1-1 1,-1 0 0,0 0-1,0 0 1,1 1-1,-1-1 1,0 0-1,0 0 1,1 1-1,-1-1 1,0 0-1,0 1 1,0-1-1,0 0 1,0 1-1,0-1 1,1 0-1,-1 1 1,0-1 0,0 0-1,0 1 1,7 16 73,37 137 196,-25-87-108,8 22 56,-24-83-186,4 13 95,0 0 0,2-1-1,0 0 1,20 27-1,-28-43-58,1 0-1,0 0 0,0 0 0,0-1 0,0 1 0,0 0 0,1-1 0,3 3 1,-5-4-12,0 1 0,0-1 0,0 1 1,1-1-1,-1 0 0,0 0 1,1 1-1,-1-1 0,0 0 0,0 0 1,1 0-1,-1 0 0,0 0 1,0-1-1,1 1 0,-1 0 0,0-1 1,0 1-1,1-1 0,-1 1 1,0-1-1,2-1 0,2-2 63,0 0 1,0-1-1,0 0 0,0 0 0,-1-1 1,0 1-1,5-9 0,23-48 39,-26 50-106,53-126 234,-35 66-258,-4-1 1,18-120-1,-31 150-222,-4 38-79,-1 11 163,6 59-54,0 67 0,0 0 305,1-28-19,35 269-88,-25-235 790,-17-134-284,-2-9-950,1-22-2133,0 3-358,0 14 1655,1 1 1,0-1-1,0 1 1,1-1-1,5-12 1,10-13-1717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4.903"/>
    </inkml:context>
    <inkml:brush xml:id="br0">
      <inkml:brushProperty name="width" value="0.05" units="cm"/>
      <inkml:brushProperty name="height" value="0.05" units="cm"/>
      <inkml:brushProperty name="color" value="#004F8B"/>
    </inkml:brush>
  </inkml:definitions>
  <inkml:trace contextRef="#ctx0" brushRef="#br0">131 43 3072,'0'-1'172,"-1"1"0,1-1-1,0 1 1,-1 0 0,1-1 0,0 1 0,-1-1-1,1 1 1,0-1 0,-1 1 0,1-1 0,0 1-1,0-1 1,0 1 0,-1-1 0,1 0 0,0 1 0,0-1-1,0 1 1,0-1 0,0 1 0,0-1 0,0 0-1,0 1 1,1-1 0,-1 1 0,0-1 0,0 0 32,0 0 0,1 1 1,-1-1-1,0 1 1,0-1-1,0 0 1,0 1-1,0-1 0,0 1 1,0-1-1,0 0 1,-1 1-1,1-1 1,0 1-1,0-1 0,0 0 1,-1 1-1,1-1 1,0 1-1,-1-1 1,0-1 64,-1 1 1,1 0-1,-1-1 1,0 1-1,1 0 1,-1 0-1,0 0 1,1 1-1,-1-1 1,0 0-1,0 1 1,0-1-1,0 1 1,0-1-1,1 1 1,-1 0-1,0 0 1,0 0-1,0 0 1,0 0-1,0 0 1,0 1-1,-3 0 1,-3 2 172,1 0 1,-1 0 0,1 1 0,-10 6-1,-12 6-137,29-16-297,-1 1-1,1-1 1,0 1-1,0-1 1,-1 0-1,1 1 1,0-1-1,0 1 1,0-1-1,0 1 1,0-1-1,-1 1 1,1-1 0,0 0-1,0 1 1,0-1-1,0 1 1,0-1-1,0 1 1,1-1-1,-1 1 1,0-1-1,0 1 1,0 0 0,4 11 315,12 16 183,-4-9-245,-1 1 1,-1 1-1,-1 0 1,10 30-1,-17-44-474,0-1 0,-1 1 1,0 0-1,0 0 0,0 0 0,-1-1 0,0 1 0,0 0 0,-1 0 0,0 0 0,0 0 0,-4 12 0,-5 5-4190,1-9-1535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5.340"/>
    </inkml:context>
    <inkml:brush xml:id="br0">
      <inkml:brushProperty name="width" value="0.05" units="cm"/>
      <inkml:brushProperty name="height" value="0.05" units="cm"/>
      <inkml:brushProperty name="color" value="#004F8B"/>
    </inkml:brush>
  </inkml:definitions>
  <inkml:trace contextRef="#ctx0" brushRef="#br0">10 92 9376,'-5'-5'3488,"0"5"-2720,5-4 1888,10 1-1825,3-2 1761,1-3-1440,4 1-512,4-6-416,6 6-352,7-6 64,10 6-2016,-4-1 1152,4-1-4831,5 6 3199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29:56.619"/>
    </inkml:context>
    <inkml:brush xml:id="br0">
      <inkml:brushProperty name="width" value="0.05" units="cm"/>
      <inkml:brushProperty name="height" value="0.05" units="cm"/>
      <inkml:brushProperty name="color" value="#004F8B"/>
    </inkml:brush>
  </inkml:definitions>
  <inkml:trace contextRef="#ctx0" brushRef="#br0">238 14 1984,'-2'-1'803,"1"0"0,0 0-1,-1 0 1,0 0 0,1 0 0,-1 0 0,1 0 0,-1 1 0,-2-2-1,-20-1 2841,-22 5-1258,45-2-2239,-14 2 285,1 0-1,-21 7 0,-4 5-2606,24-10-98,12-3 1419,0-1 0,1 1-1,-1 0 1,0 0 0,1 0 0,-1 0 0,-3 3 0,0 6-2707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24.893"/>
    </inkml:context>
    <inkml:brush xml:id="br0">
      <inkml:brushProperty name="width" value="0.05" units="cm"/>
      <inkml:brushProperty name="height" value="0.05" units="cm"/>
      <inkml:brushProperty name="color" value="#004F8B"/>
    </inkml:brush>
  </inkml:definitions>
  <inkml:trace contextRef="#ctx0" brushRef="#br0">62 0 3072,'0'6'17422,"3"32"-17154,-5 21 436,-14 82 0,11-110-631,0-2 184,-2 54 0,2-26-164,0 4 368,2-22-493,-2 29-80,5-61 115,0-3-2,0 0 0,0 0 0,0 0 0,0 0 0,-1 0 0,1 0 1,-1 0-1,0 0 0,-1 0 0,1-1 0,-2 5 0,2-8 3,1 0 0,0 1-1,0-1 1,0 0-1,0 0 1,-1 0 0,1 0-1,0 0 1,0 1-1,0-1 1,0 0 0,0 0-1,0 0 1,0 1-1,-1-1 1,1 0 0,0 0-1,0 0 1,0 1 0,0-1-1,0 0 1,0 0-1,0 0 1,0 1 0,0-1-1,0 0 1,0 0-1,0 1 1,0-1 0,0 0-1,0 0 1,0 0-1,1 1 1,-1-1 0,0 0-1,0 0 1,0 0 0,0 1-1,0-1 1,0 0-1,1 0 1,-1 0 0,0 0-1,0 0 1,0 1-1,0-1 1,1 0 0,-1 0-1,0 0 1,0 0-1,0 0 1,1 0 0,-1 0-1,0 0 1,0 0 0,0 0-1,1 0 1,-1 1-1,0-1 1,0 0 0,1-1-1,-1 1 1,0 0-1,0 0 1,17-3 331,-14 2-371,42-8 198,1 2 1,47-2-1,93 6 119,-158 3-260,7 5-64,-34-5 86,-19-14-15872,1 2 12485,-6-7 155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25.437"/>
    </inkml:context>
    <inkml:brush xml:id="br0">
      <inkml:brushProperty name="width" value="0.05" units="cm"/>
      <inkml:brushProperty name="height" value="0.05" units="cm"/>
      <inkml:brushProperty name="color" value="#004F8B"/>
    </inkml:brush>
  </inkml:definitions>
  <inkml:trace contextRef="#ctx0" brushRef="#br0">3 33 2720,'-3'-1'18565,"12"-3"-18103,0 1 1,1 0 0,-1 0 0,17-2-1,43-3 45,-53 7-351,201-3 563,-133 4-681,-45 3 192,-55 1-13116,1-4 10092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25.968"/>
    </inkml:context>
    <inkml:brush xml:id="br0">
      <inkml:brushProperty name="width" value="0.05" units="cm"/>
      <inkml:brushProperty name="height" value="0.05" units="cm"/>
      <inkml:brushProperty name="color" value="#004F8B"/>
    </inkml:brush>
  </inkml:definitions>
  <inkml:trace contextRef="#ctx0" brushRef="#br0">10 15 4800,'-9'5'11648,"19"-5"-8609,74-5 1745,-10-1-3557,18 3-446,150-3 102,-121 10-2446,-136 4-6053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45.464"/>
    </inkml:context>
    <inkml:brush xml:id="br0">
      <inkml:brushProperty name="width" value="0.05" units="cm"/>
      <inkml:brushProperty name="height" value="0.05" units="cm"/>
      <inkml:brushProperty name="color" value="#004F8B"/>
    </inkml:brush>
  </inkml:definitions>
  <inkml:trace contextRef="#ctx0" brushRef="#br0">54 29 4320,'-32'-4'2719,"11"3"6455,22 1-8931,0 0 1,0-1 0,0 1-1,0 0 1,1 0-1,-1 0 1,0 0 0,0 0-1,0 0 1,0 0-1,0 0 1,1 1 0,0-1-1,21 5-203,-11-3 16,0 0-1,1-1 0,-1 0 0,1-1 0,-1 0 0,24-4 0,-19 2 39,259-22 626,-160 20-388,-83 4 14,-30 0-351,0 0 0,0 1 0,0-1 1,0 1-1,0-1 0,0 1 0,-1 0 1,6 2-1,-3-1-33,-40 37-19950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45.994"/>
    </inkml:context>
    <inkml:brush xml:id="br0">
      <inkml:brushProperty name="width" value="0.05" units="cm"/>
      <inkml:brushProperty name="height" value="0.05" units="cm"/>
      <inkml:brushProperty name="color" value="#004F8B"/>
    </inkml:brush>
  </inkml:definitions>
  <inkml:trace contextRef="#ctx0" brushRef="#br0">4 47 3552,'-4'-1'11049,"21"8"-4941,-8-5-8311,19 2 2625,0-2 0,0-1 0,53-4 0,1-1-67,2 3-219,74 1 21,-146 1-106,69 0-41,-70-1 67,1-1-1,-1-1 0,0 0 0,22-6 1,-7-7-1628,-24 14 914,-1 0 1,1-1-1,0 1 0,0-1 1,-1 1-1,1-1 0,-1 0 0,0 0 1,1 0-1,1-3 0,-2-2-4477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46.354"/>
    </inkml:context>
    <inkml:brush xml:id="br0">
      <inkml:brushProperty name="width" value="0.05" units="cm"/>
      <inkml:brushProperty name="height" value="0.05" units="cm"/>
      <inkml:brushProperty name="color" value="#004F8B"/>
    </inkml:brush>
  </inkml:definitions>
  <inkml:trace contextRef="#ctx0" brushRef="#br0">5 56 7136,'-1'0'79,"1"0"1,0 0-1,0-1 1,0 1-1,-1 0 1,1 0-1,0 0 1,0 0-1,-1 0 1,1-1-1,0 1 1,0 0-1,0 0 1,0 0-1,-1 0 1,1-1-1,0 1 1,0 0-1,0 0 1,0-1-1,0 1 1,0 0-1,0 0 1,-1-1-1,1 1 1,0 0-1,0 0 1,0-1-1,0 1 1,0 0-1,0-1 1,10 0 1120,4 0 1306,82-22 3915,-11 13-5248,146 1-1,-121 8-1122,28-2-312,-80 3-3012,-13 0 1119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3.232"/>
    </inkml:context>
    <inkml:brush xml:id="br0">
      <inkml:brushProperty name="width" value="0.05" units="cm"/>
      <inkml:brushProperty name="height" value="0.05" units="cm"/>
      <inkml:brushProperty name="color" value="#004F8B"/>
    </inkml:brush>
  </inkml:definitions>
  <inkml:trace contextRef="#ctx0" brushRef="#br0">186 21 992,'0'-1'-116,"3"-4"1058,-3 4-674,0 1 1,0-1-1,0 1 1,0 0-1,0-1 1,0 1-1,0 0 1,1-1-1,-2 1 1,1-1-1,0 1 1,0 0-1,0-1 1,0 1-1,0-1 1,-3-3 3490,3 4-3490,-1-1-1,0 1-58,0 0 0,1-1-1,-1 1 1,0 0-1,1-1 1,-1 1-1,0 0 1,0 0 0,1 0-1,-1 0 1,0-1-1,0 1 1,0 0 0,1 0-1,-1 1 1,0-1-1,0 0 1,1 0-1,-1 0 1,0 0 0,-1 1-1,0 0 16,0 0 0,0 0-1,1 1 1,-1-1 0,0 0-1,0 1 1,-2 2 0,1 0-109,0-1 0,0 1 0,0 0 1,1 0-1,0 0 0,-1 1 1,-1 5-1,-37 94 966,-9 90 1,30-64-701,9-48-327,8-58 79,2-1 0,1 27 1,0-20-95,0-28 504,2 0-648,-1 0 140,0 0-1,0 1 0,1-1 1,-1 0-1,1 0 1,3 3-1,5-3-20,1 0-1,0-1 1,-1-1-1,1 0 1,0 0-1,11-2 1,-15 1 22,10-1 132,1-1-1,17-5 1,-21 4-137,0 1 0,1 0 0,25-1 0,-26 4-1257,10-1 3737,-6-1-5965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24.310"/>
    </inkml:context>
    <inkml:brush xml:id="br0">
      <inkml:brushProperty name="width" value="0.05" units="cm"/>
      <inkml:brushProperty name="height" value="0.05" units="cm"/>
      <inkml:brushProperty name="color" value="#FF0066"/>
    </inkml:brush>
  </inkml:definitions>
  <inkml:trace contextRef="#ctx0" brushRef="#br0">64 212 3904,'0'0'52,"0"0"1,0 1-1,-1-1 0,1 0 1,0 0-1,0 0 0,0 1 1,0-1-1,-1 0 0,1 0 1,0 1-1,0-1 0,0 0 1,0 0-1,0 1 0,0-1 1,0 0-1,0 1 1,-1-1-1,1 0 0,0 0 1,0 1-1,0-1 0,0 0 1,1 1-1,-1-1 0,0 0 1,0 0-1,0 1 0,0-1 1,0 0-1,0 1 0,1-1 1,8 12 1183,16 7 894,-21-17-1980,0 0-1,1 0 1,-1-1-1,1 0 1,-1 1-1,1-2 1,0 1-1,-1 0 1,1-1-1,0 0 0,0 0 1,-1 0-1,1-1 1,0 0-1,-1 0 1,1 0-1,0 0 1,-1-1-1,0 1 1,1-1-1,-1 0 1,0-1-1,0 1 0,0-1 1,0 0-1,0 0 1,-1 0-1,1 0 1,-1 0-1,0-1 1,0 0-1,0 0 1,-1 0-1,1 0 1,-1 0-1,0 0 0,0 0 1,0-1-1,1-4 1,-1-4-70,-1 0 0,0 0 0,-1 0 0,0 0 0,-3-15 0,3 23-77,-1 0-1,0 1 1,-1-1 0,1 1 0,-1-1 0,0 1-1,0 0 1,0 0 0,-1 0 0,0 0 0,1 0 0,-1 0-1,0 1 1,-1 0 0,1-1 0,-1 1 0,-5-4-1,5 5-1,1 0 0,0 1 0,0-1-1,-1 1 1,1-1 0,-1 1 0,1 0 0,-1 1-1,1-1 1,-1 1 0,1-1 0,-1 1 0,0 0-1,1 0 1,-1 1 0,0-1 0,1 1-1,-1 0 1,1-1 0,-1 2 0,1-1 0,-1 0-1,-3 3 1,-1 1 46,0 1 0,0 0-1,0 1 1,0 0 0,1 0-1,0 1 1,1-1 0,0 2-1,0-1 1,1 0 0,0 1 0,0 0-1,1 0 1,0 1 0,-3 11-1,3-9 108,1 0-1,0 0 0,1 0 1,1 1-1,0-1 0,0 1 0,1-1 1,1 1-1,0-1 0,0 0 1,7 25-1,-3-27-17,-1 0 0,1 0 0,1 0 0,0-1 1,0 0-1,1 0 0,0-1 0,0 1 0,1-2 0,0 1 0,1-1 1,16 11-1,-12-10-29,0 0 0,0-1 1,1 0-1,0-1 0,0-1 1,0-1-1,1 0 0,26 4 1,-37-7-189,0-1 0,0 0 0,0 0 0,0 0 0,0-1 0,0 0 0,0 1 0,0-1 0,0-1 0,0 1 0,4-3 1,23-15-4277,-10 7 1808</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3.672"/>
    </inkml:context>
    <inkml:brush xml:id="br0">
      <inkml:brushProperty name="width" value="0.05" units="cm"/>
      <inkml:brushProperty name="height" value="0.05" units="cm"/>
      <inkml:brushProperty name="color" value="#004F8B"/>
    </inkml:brush>
  </inkml:definitions>
  <inkml:trace contextRef="#ctx0" brushRef="#br0">14 0 3904,'-13'0'12069,"27"7"-7040,-4-4-4740,-1-2 0,1 1 1,0-1-1,0-1 0,-1 1 0,17-3 1,2 1 21,22-7-546,-28 6-847,-4 0-2981,1 3-6861,-7 2 6962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4.076"/>
    </inkml:context>
    <inkml:brush xml:id="br0">
      <inkml:brushProperty name="width" value="0.05" units="cm"/>
      <inkml:brushProperty name="height" value="0.05" units="cm"/>
      <inkml:brushProperty name="color" value="#004F8B"/>
    </inkml:brush>
  </inkml:definitions>
  <inkml:trace contextRef="#ctx0" brushRef="#br0">8 26 5408,'-7'-7'2434,"14"7"1374,12-1-653,69-4 1837,-47 3-4432,43 3 1,-48 0-1836,60-5-1,-47 0-5406,-31 0 3541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4.869"/>
    </inkml:context>
    <inkml:brush xml:id="br0">
      <inkml:brushProperty name="width" value="0.05" units="cm"/>
      <inkml:brushProperty name="height" value="0.05" units="cm"/>
      <inkml:brushProperty name="color" value="#004F8B"/>
    </inkml:brush>
  </inkml:definitions>
  <inkml:trace contextRef="#ctx0" brushRef="#br0">158 10 3392,'-8'-9'14408,"-6"18"-14753,-89 48 3241,100-55-2860,0 0-1,1 0 0,-1 1 0,1-1 0,0 0 0,-1 1 1,1 0-1,0 0 0,1-1 0,-1 1 0,0 0 0,-1 5 1,2-6-43,1-1 1,0 0 0,-1 0 0,1 0 0,0 1 0,-1-1 0,1 0 0,0 0 0,0 1 0,0-1 0,0 0 0,1 1 0,-1-1 0,0 0 0,0 0 0,1 1 0,-1-1 0,1 0 0,-1 0 0,1 0 0,-1 0 0,1 0 0,0 1 0,-1-1 0,1 0 0,0-1 0,0 1 0,0 0 0,0 0 0,0 0 0,0 0 0,0-1-1,0 1 1,0 0 0,2 0 0,4 1-805,-1-1 0,1 0 0,0 0 0,0 0 0,-1-1 0,1 0 0,0 0 0,0-1 0,7-1 0,5 0-2833,4-1 716,-1-2-453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5.269"/>
    </inkml:context>
    <inkml:brush xml:id="br0">
      <inkml:brushProperty name="width" value="0.05" units="cm"/>
      <inkml:brushProperty name="height" value="0.05" units="cm"/>
      <inkml:brushProperty name="color" value="#004F8B"/>
    </inkml:brush>
  </inkml:definitions>
  <inkml:trace contextRef="#ctx0" brushRef="#br0">35 68 7968,'-8'-36'2944,"-2"27"-2272,7 1-192,3 5-352,0-2-160,-5 2 320,0-1-192,1 4-640,4 7-2432,0 6 1760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5.687"/>
    </inkml:context>
    <inkml:brush xml:id="br0">
      <inkml:brushProperty name="width" value="0.05" units="cm"/>
      <inkml:brushProperty name="height" value="0.05" units="cm"/>
      <inkml:brushProperty name="color" value="#004F8B"/>
    </inkml:brush>
  </inkml:definitions>
  <inkml:trace contextRef="#ctx0" brushRef="#br0">58 1 4640,'-1'0'113,"1"0"1,0 0-1,-1 0 1,1 0-1,0 0 1,0 0-1,-1 0 1,1 0-1,0 0 0,-1 0 1,1 0-1,0 0 1,-1 1-1,1-1 1,0 0-1,-1 0 1,1 0-1,0 0 1,0 0-1,-1 1 1,1-1-1,0 0 0,0 0 1,-1 1-1,1-1 1,0 0-1,0 0 1,0 1-1,-1-1 1,-9 15 3465,1-2-2056,6-10-1387,1 0 1,-1 0-1,0 0 0,1 1 0,0-1 1,-1 1-1,1-1 0,1 1 0,-1 0 0,1 0 1,-1 0-1,1 0 0,0 0 0,0 0 1,1 0-1,0 0 0,-1 1 0,1-1 0,0 0 1,1 0-1,-1 0 0,1 0 0,1 6 1,-1-7-69,1 0 0,-1 1 1,0-1-1,1 0 0,0 0 1,-1 0-1,1 0 0,1-1 1,-1 1-1,0 0 0,0-1 1,1 0-1,5 4 0,-7-5-26,0 0 0,1 0-1,-1-1 1,0 1-1,1-1 1,-1 1 0,1-1-1,-1 1 1,1-1 0,-1 0-1,1 0 1,0 0-1,-1 0 1,1 0 0,-1 0-1,1 0 1,-1 0 0,1-1-1,-1 1 1,1 0 0,-1-1-1,1 0 1,-1 1-1,0-1 1,1 0 0,-1 0-1,0 1 1,1-1 0,-1 0-1,0 0 1,0 0-1,2-3 1,0 1 50,0 0 0,0-1 1,-1 0-1,1 1 0,-1-1 0,0 0 0,0 0 1,0 0-1,0-1 0,-1 1 0,0 0 0,0-1 1,0 1-1,0-1 0,-1 1 0,1-1 0,-1 1 0,-1-1 1,1 1-1,-1-6 0,0 8-73,1 1-1,-1-1 1,0 0-1,1 1 1,-1-1-1,0 0 1,0 1-1,0-1 1,0 1-1,-1 0 1,1-1-1,0 1 1,-1 0-1,1 0 1,0-1-1,-1 1 1,0 0-1,1 1 1,-1-1-1,1 0 1,-5-1-1,1 1-767,0-1 1,-1 1-1,0 1 0,1-1 1,-9 1-1,14 0 578,0 0 0,-1 0 0,1 0 0,0 0 1,0 0-1,-1 1 0,1-1 0,0 0 0,0 0 0,0 0 0,-1 1 1,1-1-1,0 0 0,0 0 0,0 1 0,0-1 0,-1 0 1,1 0-1,0 1 0,0-1 0,0 0 0,0 0 0,0 1 0,0-1 1,0 0-1,0 0 0,0 1 0,0-1 0,-1 9-2543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6.061"/>
    </inkml:context>
    <inkml:brush xml:id="br0">
      <inkml:brushProperty name="width" value="0.05" units="cm"/>
      <inkml:brushProperty name="height" value="0.05" units="cm"/>
      <inkml:brushProperty name="color" value="#004F8B"/>
    </inkml:brush>
  </inkml:definitions>
  <inkml:trace contextRef="#ctx0" brushRef="#br0">85 1 5408,'-6'2'463,"1"0"0,0 1 0,0 0 0,0 0 0,0 1 0,1-1 1,-1 1-1,1 0 0,0 0 0,0 0 0,0 1 0,1 0 0,-1-1 0,1 1 0,0 0 0,1 1 1,-1-1-1,-2 9 0,3-7-252,1 0-1,0 0 1,0 0 0,0 0 0,2 12 0,2 2-110,1 0 0,0 0 1,2-1-1,1 0 1,9 20-1,-7-18-80,-4-9-77,4 11 74,13 25 1,-19-43-487,0-1 1,1 1-1,0-1 1,0 0 0,0 0-1,0 0 1,1 0-1,0-1 1,8 7 0,-11-10 90,0 0 1,0 0 0,0 0 0,1-1-1,-1 1 1,0-1 0,1 1-1,-1-1 1,1 0 0,-1 1 0,1-1-1,-1-1 1,0 1 0,1 0-1,-1 0 1,1-1 0,1 0 0,23-7-2371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6.454"/>
    </inkml:context>
    <inkml:brush xml:id="br0">
      <inkml:brushProperty name="width" value="0.05" units="cm"/>
      <inkml:brushProperty name="height" value="0.05" units="cm"/>
      <inkml:brushProperty name="color" value="#004F8B"/>
    </inkml:brush>
  </inkml:definitions>
  <inkml:trace contextRef="#ctx0" brushRef="#br0">3 1 5728,'1'2'216,"1"0"0,-1 0-1,0 0 1,0 0 0,1 0 0,-1 0 0,1-1 0,0 1 0,0 0 0,3 2-1,4 3-19,-8-6-164,92 87 4296,-71-65-2887,0 1 0,18 29 0,-36-46-1271,1 0 0,-2 0 0,1 0 0,-1 1 0,0 0 0,-1-1 0,0 1 0,0 0 0,0 0 0,-1 0 0,-1 1 0,1-1 0,-1 0-1,-1 0 1,1 0 0,-1 0 0,-3 9 0,-3 10 93,-1-2 1,-2 1-1,-21 42 0,18-44-252,0 0 1,-21 26-1,25-38-923,-1 1-1,-1-1 1,0-1 0,-1 0-1,-15 11 1,10-12-2727,16-10 3412,0 1 1,1-1-1,-1 0 1,0 0-1,0 1 1,1-1-1,-1 0 1,0 0 0,0 0-1,0 0 1,1 0-1,-1 0 1,0 0-1,0 0 1,0 0 0,0 0-1,1 0 1,-1 0-1,0 0 1,-1-1-1,-3-9-3959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6.954"/>
    </inkml:context>
    <inkml:brush xml:id="br0">
      <inkml:brushProperty name="width" value="0.05" units="cm"/>
      <inkml:brushProperty name="height" value="0.05" units="cm"/>
      <inkml:brushProperty name="color" value="#004F8B"/>
    </inkml:brush>
  </inkml:definitions>
  <inkml:trace contextRef="#ctx0" brushRef="#br0">32 13 6560,'-5'-13'9032,"5"20"-7062,-18 318 3950,14-217-6245,2-93-1030,-1-1-4954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7.331"/>
    </inkml:context>
    <inkml:brush xml:id="br0">
      <inkml:brushProperty name="width" value="0.05" units="cm"/>
      <inkml:brushProperty name="height" value="0.05" units="cm"/>
      <inkml:brushProperty name="color" value="#004F8B"/>
    </inkml:brush>
  </inkml:definitions>
  <inkml:trace contextRef="#ctx0" brushRef="#br0">20 41 8800,'-2'-2'444,"1"1"-210,0 0 1,0 0-1,0 1 1,0-1 0,0 0-1,0 0 1,0 1-1,0-1 1,0 1-1,-7-3 5499,23 4-4709,0 1-1,0 1 1,-1 0-1,1 1 1,13 6 0,-7-3-1366,37 7 0,-52-13-193,0-1-1,1 1 1,-1-1-1,0 0 1,1 0 0,-1-1-1,0 0 1,1 0-1,-1-1 1,8-2-1,7-8-4906,4-11 1535,1-7-498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7.829"/>
    </inkml:context>
    <inkml:brush xml:id="br0">
      <inkml:brushProperty name="width" value="0.05" units="cm"/>
      <inkml:brushProperty name="height" value="0.05" units="cm"/>
      <inkml:brushProperty name="color" value="#004F8B"/>
    </inkml:brush>
  </inkml:definitions>
  <inkml:trace contextRef="#ctx0" brushRef="#br0">46 0 7040,'-4'2'5504,"4"-2"-5437,4 11 1855,-2-4-1475,0 0 1,-1 0-1,0 1 0,0-1 1,-1 0-1,0 1 1,-1 8-1,0 12 246,-24 330 2528,9-193-2336,12-129-785,1-20 105,2 0 1,0 0 0,2 31 0,-1-47-209,0 1 0,0-1 1,0 1-1,0-1 0,0 1 0,1 0 0,-1-1 1,0 1-1,0-1 0,0 1 0,1-1 1,-1 1-1,0-1 0,1 1 0,-1-1 0,0 1 1,1-1-1,-1 0 0,0 1 0,1-1 0,-1 1 1,1-1-1,-1 0 0,1 0 0,-1 1 1,1-1-1,0 1 0,0-1-39,1 0 1,-1 0-1,0 0 0,0-1 1,0 1-1,0 0 0,0 0 1,0-1-1,1 1 0,-1 0 1,0-1-1,0 1 1,1-2-1,3-1-146,1-1 0,-1 0 0,10-9 0,11-18 82,-21 24 94,0 1 0,0 0 0,0 0 0,1 0 0,0 0 0,0 1 0,1 0 0,12-7 0,-17 11 63,0 1-1,-1-1 0,1 1 0,0 0 0,0 0 1,-1 0-1,1 0 0,0 0 0,0 1 1,-1-1-1,1 0 0,0 1 0,0-1 1,-1 1-1,1 0 0,0-1 0,-1 1 0,1 0 1,-1 0-1,1 0 0,-1 0 0,0 0 1,1 1-1,-1-1 0,0 0 0,0 1 0,1 1 1,2 1 154,0 1 0,0 0 0,-1 1 0,0-1 1,0 0-1,4 12 0,-5-9-288,0 1 1,0-1-1,-1 0 1,0 11 0,-1 5-3495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24.890"/>
    </inkml:context>
    <inkml:brush xml:id="br0">
      <inkml:brushProperty name="width" value="0.05" units="cm"/>
      <inkml:brushProperty name="height" value="0.05" units="cm"/>
      <inkml:brushProperty name="color" value="#FF0066"/>
    </inkml:brush>
  </inkml:definitions>
  <inkml:trace contextRef="#ctx0" brushRef="#br0">2 151 5408,'0'0'74,"0"0"0,0-1 0,0 1 0,0 0 0,-1 0 0,1 0 0,0-1 0,0 1 0,0 0 0,0 0 0,0-1 0,-1 1 0,1 0 0,0 0 0,0-1 0,0 1 0,0 0 0,0 0 0,0-1 0,0 1 0,0 0 0,0 0 0,0-1 0,0 1 0,0 0 0,0 0 0,0-1 0,0 1 0,1 0 0,-1 0 0,0-1 0,0 1 0,0 0 0,0-1 0,10 2 1379,-7 0-1296,-1 0 1,1 0-1,-1 0 0,0 1 0,1-1 1,-1 1-1,3 2 0,1 4 317,0 0 1,0 0-1,-1 1 0,8 17 0,12 43 1088,-19-50-1180,15 54 826,21 143 1,-29-138-583,34 121 0,-39-176-325,15 33 0,-23-54-252,1 0 0,0 0 0,0-1 0,0 1 0,1 0 0,-1-1 0,0 1-1,1 0 1,-1-1 0,1 0 0,-1 1 0,1-1 0,0 0 0,-1 0-1,1 0 1,0 0 0,0 0 0,0 0 0,0 0 0,0-1 0,0 1 0,0-1-1,0 1 1,0-1 0,0 0 0,2 0 0,-1 0 4,0-1-1,1 0 1,-1 0-1,0 0 1,0 0-1,0-1 1,-1 1 0,1-1-1,0 1 1,0-1-1,-1 0 1,1 0-1,-1 0 1,0-1 0,1 1-1,2-5 1,1-1-2,0 0 0,0-1 0,-1 0 0,8-16 1,49-150 344,-7 18-355,24-71 34,-47 105-8,9-37-204,-31 120-1527,-8 35-605,-1 13-1531,-1 10 782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8.266"/>
    </inkml:context>
    <inkml:brush xml:id="br0">
      <inkml:brushProperty name="width" value="0.05" units="cm"/>
      <inkml:brushProperty name="height" value="0.05" units="cm"/>
      <inkml:brushProperty name="color" value="#004F8B"/>
    </inkml:brush>
  </inkml:definitions>
  <inkml:trace contextRef="#ctx0" brushRef="#br0">474 1 7136,'-3'-1'682,"-1"1"0,1 0 0,0 0 0,-1 1 0,1-1 0,0 1 0,-1-1 0,1 1 0,0 0 0,-6 3 0,-34 18 3453,-88 66 152,38-22-3540,-50 31-2304,141-96 1264,1 0 1,-1 0-1,1 1 1,-1-1-1,1 1 1,-1-1-1,1 1 1,0-1-1,0 1 1,0-1-1,0 1 1,0 0-1,0 0 1,0 0-1,1-1 1,-1 1-1,1 0 1,-1 3-1,1-4 24,0 1-1,0-1 0,0 0 0,1 0 0,-1 0 0,0 0 0,1 0 0,-1 0 1,1 0-1,-1 0 0,1 0 0,-1 0 0,1 0 0,0 0 0,-1 0 0,1 0 1,0 0-1,0-1 0,0 1 0,0 0 0,0-1 0,0 1 0,0 0 0,0-1 0,0 1 1,0-1-1,0 0 0,0 1 0,0-1 0,0 0 0,0 0 0,2 1 0,18 0-4220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0:58.984"/>
    </inkml:context>
    <inkml:brush xml:id="br0">
      <inkml:brushProperty name="width" value="0.05" units="cm"/>
      <inkml:brushProperty name="height" value="0.05" units="cm"/>
      <inkml:brushProperty name="color" value="#004F8B"/>
    </inkml:brush>
  </inkml:definitions>
  <inkml:trace contextRef="#ctx0" brushRef="#br0">182 262 5216,'0'-5'12608,"-10"10"-11632,9-5-726,-21 13 680,1 0 0,-32 27 0,45-33-789,0 1 1,0 0 0,1 0-1,1 0 1,-1 1-1,1 0 1,0 1-1,-7 16 1,13-25-123,-1 1 0,0 0 0,0-1 0,1 1 0,-1 0 0,1 0 0,0 0 0,-1-1 0,1 1 0,0 0 1,0 0-1,0 0 0,0 0 0,0-1 0,1 1 0,-1 0 0,0 0 0,1 0 0,0-1 0,-1 1 0,1 0 0,0-1 0,0 1 0,0 0 0,0-1 0,0 1 0,0-1 0,0 1 0,1-1 0,-1 0 1,0 0-1,1 0 0,-1 1 0,1-1 0,-1 0 0,1-1 0,2 2 0,1 0 71,1 0 0,0 0-1,0 0 1,0-1 0,0 0 0,0 0 0,0-1-1,0 0 1,0 0 0,8-1 0,4-2-58,-1-1 1,1-1-1,-1 0 1,0-2-1,-1 0 1,1 0-1,-2-2 0,1 0 1,-1-1-1,0 0 1,23-23-1,-16 17-346,-20 43 362,-2-24-10,1 0 0,0 0 0,0 0 1,1 0-1,-1-1 0,0 1 0,1 0 1,0-1-1,0 1 0,-1-1 0,1 1 1,1-1-1,-1 0 0,0 0 0,1 0 1,-1 0-1,1 0 0,-1-1 0,6 3 1,-4-2 50,0-1-1,0 1 1,1-1 0,-1 0 0,0 0 0,0-1 0,1 1 0,-1-1 0,1 0 0,-1 0 0,0-1 0,1 1 0,5-2 0,2-2 100,0 0 1,0-1-1,0 0 0,-1-1 0,1 0 0,-2 0 1,1-1-1,16-14 0,-21 15-151,-1 1-1,1-1 1,-1 0-1,0 0 1,0 0 0,0-1-1,-1 0 1,0 0-1,-1 0 1,0 0-1,0-1 1,0 1 0,-1-1-1,3-15 1,-4 11-184,-1 0 1,-1-1-1,0 1 0,0 0 1,-1 0-1,-1 0 1,0 0-1,-1 0 1,0 1-1,0-1 0,-11-17 1,8 18-739,0 0 0,0 0-1,-1 0 1,-1 1 0,0 0 0,-15-12 0,21 20 329,-1-1-1,1 1 1,-1 0 0,0 0 0,0 0-1,0 0 1,0 1 0,0-1 0,0 1-1,0 0 1,-1 1 0,1-1-1,0 1 1,-1 0 0,1 0 0,-8 1-1,-37 3-5982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30.643"/>
    </inkml:context>
    <inkml:brush xml:id="br0">
      <inkml:brushProperty name="width" value="0.05" units="cm"/>
      <inkml:brushProperty name="height" value="0.05" units="cm"/>
      <inkml:brushProperty name="color" value="#004F8B"/>
    </inkml:brush>
  </inkml:definitions>
  <inkml:trace contextRef="#ctx0" brushRef="#br0">4905 58 576,'0'0'6,"0"-1"0,0 1 0,-1 0 0,1-1 1,0 1-1,0 0 0,0-1 0,0 1 0,0-1 0,-1 1 0,1 0 0,0-1 1,0 1-1,0-1 0,0 1 0,0 0 0,0-1 0,0 1 0,0-1 0,1 1 1,-1 0-1,0-1 0,0 1 0,0-1 0,0 1 0,0 0 0,1-1 0,-1 1 0,0 0 1,0-1-1,1 1 0,-1 0 0,0-1 0,1 1 0,-1 0 0,0 0 0,1-1 1,-1 1-1,0 0 0,1 0 0,-1 0 0,0 0 0,1-1 0,-1 1 0,1 0 1,-1 0-1,0 0 0,1 0 0,-1 0 0,1 0 0,-1 0 0,0 0 0,1 0 0,13-4 43,4-5 2852,-17 9-2400,-2-1-311,-1 0 1,1 0-1,0 1 0,-1-1 1,1 0-1,0 1 0,-1-1 0,1 1 1,-1-1-1,1 1 0,-1 0 1,1-1-1,-1 1 0,-2 0 0,-5-1 769,-14-2-465,0 1-1,0 2 0,-24 1 1,0 0-4,-25-1-212,-306 8 1823,124-1-1522,28-2-59,-395 7 594,442-11-902,-273-6 440,140-10 179,-326-14-169,235 27-160,214 4-209,124-2-319,-217 4-17,5 0 716,221-4-557,-24-3 33,44-2 150,35 5-262,1 0 0,-1 1 0,0-1 0,1 0 0,-1 1 0,0-1 0,1 1 0,-1-1 0,1 1 0,-1-1 0,1 1 0,-1 0 0,1-1 0,-1 1 0,1 0 0,0-1 0,-1 1 0,1 0-1,0-1 1,-1 1 0,1 0 0,0 0 0,0-1 0,0 1 0,0 1 0,-3 18-86,-2 83-47,-3 24 245,15 235 182,-1-199-96,2 1-244,-3-36-41,27 230 397,-11-174-298,7 51 110,7 116 65,-35 152-331,-26-74 390,-28 62-150,54-482-160,-44 563 150,12-58-54,14-248-69,-5 94-46,1-29 178,3 43 76,4-163-232,4-77 117,-16 128-275,19-188 151,6-56 40,1-8 5,0 1-1,-1 0 1,0-1-1,-1 1 1,-5 15-1,-10 22-253,16-44 26,0 0 0,1 0 0,0 0-1,0 0 1,-1 8 0,15-12 177,32-2 28,-1-1 0,85-18 0,135-15 228,-63 12-102,-10 2-245,220-7 363,84 15-101,-282 9-12,127 9 261,51-1 34,165-3-311,-491 2 81,79 5-320,82 5 69,-65-3 191,58 2-105,-199-11 13,227 8-22,-123-3-214,-51-3 157,160 2 166,-165 1 294,-29-1-490,-29-3 37,-3-1-3,0 1 0,0 0 0,0 0 0,0 0-1,10 4 1,-8-4 89,12 1 375,-15 0-530,-8 2-495,-1-3-265,0 0 0,-1 0 0,1 0-1,0-1 1,0 1 0,0-1 0,0 0 0,-1 0 0,1 0 0,0 0 0,0-1 0,0 1 0,-1-1 0,1 0 0,0 0 0,0 0 0,-5-2 0,-2-2-423,1-1 0,-16-11 0,-31-31-876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34.257"/>
    </inkml:context>
    <inkml:brush xml:id="br0">
      <inkml:brushProperty name="width" value="0.05" units="cm"/>
      <inkml:brushProperty name="height" value="0.05" units="cm"/>
      <inkml:brushProperty name="color" value="#004F8B"/>
    </inkml:brush>
  </inkml:definitions>
  <inkml:trace contextRef="#ctx0" brushRef="#br0">213 7 1824,'2'-6'510,"-3"6"-539,-5 3 3500,7 12-1647,2-8-1487,-1 1 0,-1-1 1,1 1-1,-1 0 0,-1 0 0,1-1 1,-1 1-1,-2 12 0,1 7-12,1-16-178,-3 77 1007,1-67-913,3 41 1,-1 3 112,-13 99 516,-4 68 212,-6 40-544,14-181-356,-3-11 46,-24 87-1,17-88-172,-9 84 0,-3 76 95,23-167 77,2 119-1,6-161-247,0 1 76,-5 138 220,0 43-91,5-154-58,4 25-33,16 89-1,-7-68-69,0-19 10,25 84 0,10 59 167,-8 250 131,-45-158-209,0-193 7,-1-43 46,-1 17 130,4-43-168,-10 62 0,-2 11-107,-29 169 41,34-246 18,1 4-166,2 2 1,0 71-1,12 435-307,-13-171 283,7-366 50,3 37 11,-2-59 18,1-1-1,0 1 0,1-1 1,0 1-1,0-1 0,0 0 1,6 10-1,4 2 93,5 11-108,-17-28-127,4 4-2397,-21-18-8705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37.286"/>
    </inkml:context>
    <inkml:brush xml:id="br0">
      <inkml:brushProperty name="width" value="0.05" units="cm"/>
      <inkml:brushProperty name="height" value="0.05" units="cm"/>
      <inkml:brushProperty name="color" value="#004F8B"/>
    </inkml:brush>
  </inkml:definitions>
  <inkml:trace contextRef="#ctx0" brushRef="#br0">2 25 1664,'0'0'201,"0"-1"1,-1 1 0,1-1-1,0 0 1,0 1-1,0-1 1,0 0-1,0 1 1,0-1-1,0 1 1,0-1-1,0 0 1,0 1-1,0-1 1,0 1-1,0-1 1,0 0 0,0 1-1,1-1 1,-1 1-1,0-1 1,0 0-1,1 1 1,-1-1-1,1 1 1,-1-1-1,0 1 1,1 0-1,-1-1 1,1 1-1,-1-1 1,1 1 0,-1 0-1,1-1 1,-1 1-1,2-1 1,3-4 3007,-4 5-3099,0 0 0,0 0-1,-1 0 1,1 0-1,0 1 1,0-1 0,0 0-1,-1 0 1,1 0 0,0 1-1,-1-1 1,1 0-1,0 1 1,-1-1 0,1 1-1,0-1 1,0 2 0,2 1 69,0 1 0,-1 0 1,0-1-1,0 1 1,0 1-1,0-1 1,0 0-1,-1 0 1,0 1-1,0-1 1,0 0-1,1 9 1,1 8 180,13 34 626,3 18-47,-13-44-587,8 61 747,-13-77-840,6 22 0,-4-25-86,-1 0 0,0 0 0,0 18 0,-12-38-5442,5 3 1083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37.756"/>
    </inkml:context>
    <inkml:brush xml:id="br0">
      <inkml:brushProperty name="width" value="0.05" units="cm"/>
      <inkml:brushProperty name="height" value="0.05" units="cm"/>
      <inkml:brushProperty name="color" value="#004F8B"/>
    </inkml:brush>
  </inkml:definitions>
  <inkml:trace contextRef="#ctx0" brushRef="#br0">5 44 3488,'0'0'96,"-1"0"-1,1 0 1,0 0 0,0 0 0,0 0 0,-1-1-1,1 1 1,0 0 0,0 0 0,0 0 0,-1 0-1,1-1 1,0 1 0,0 0 0,0 0-1,0 0 1,0-1 0,-1 1 0,1 0 0,0 0-1,0 0 1,0-1 0,0 1 0,0 0-1,0 0 1,0-1 0,0 1 0,0 0 0,0 0-1,0-1 1,0 1 0,0 0 0,0 0 0,0-1-1,0 1 1,0 0 0,0 0 0,0-1-1,1 1 1,-1 0 0,0 0 0,0 0 0,0-1-1,1 1 1,13-8 2330,-6 5-1677,0 0-1,14-1 0,86-2 2487,7 0-1196,-98 4-1510,30 2-1,-18 0-1283,0-2-3573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38.445"/>
    </inkml:context>
    <inkml:brush xml:id="br0">
      <inkml:brushProperty name="width" value="0.05" units="cm"/>
      <inkml:brushProperty name="height" value="0.05" units="cm"/>
      <inkml:brushProperty name="color" value="#004F8B"/>
    </inkml:brush>
  </inkml:definitions>
  <inkml:trace contextRef="#ctx0" brushRef="#br0">6 0 3712,'1'1'358,"-1"0"1,1 0-1,0 1 1,0-1 0,-1 0-1,1 0 1,-1 0-1,1 0 1,-1 1-1,1-1 1,-1 0-1,0 1 1,0-1-1,1 2 1,3 23 695,1 31 419,-3 0 1,-8 96 0,2-70-589,4-51-381,-9 60 0,6-77-315,2 0 0,0 24 0,1-28 44,13-23 434,6-10-533,21-34 0,-18 23-136,-20 31 3,0 0 0,-1 0 0,1 0 0,0 0 0,0 0-1,0 1 1,0-1 0,1 1 0,-1-1 0,0 1-1,1 0 1,-1 0 0,1 0 0,-1 0 0,1 0 0,-1 1-1,1-1 1,-1 1 0,1-1 0,0 1 0,-1 0-1,1 0 1,0 0 0,-1 1 0,5 0 0,-5 0 95,0 1 1,0-1-1,0 1 1,0 0-1,0 0 1,0 0-1,-1 0 1,1 0-1,-1 0 1,1 0-1,-1 1 1,0-1-1,0 0 0,0 1 1,0-1-1,0 1 1,0-1-1,-1 1 1,1 2-1,1 8 239,0-1-1,-1 22 1,-1 4-442,0-36-277,3-2-514,-1-1 0,1 1-1,-1 0 1,0-1-1,1 0 1,-1 1-1,4-3 1,27-17-5356,-32 20 6128,24-19-3858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38.821"/>
    </inkml:context>
    <inkml:brush xml:id="br0">
      <inkml:brushProperty name="width" value="0.05" units="cm"/>
      <inkml:brushProperty name="height" value="0.05" units="cm"/>
      <inkml:brushProperty name="color" value="#004F8B"/>
    </inkml:brush>
  </inkml:definitions>
  <inkml:trace contextRef="#ctx0" brushRef="#br0">27 1 4384,'-1'0'63,"1"-1"0,-1 1 0,1 0 0,-1 0 0,1 0 1,-1 1-1,1-1 0,-1 0 0,1 0 0,-1 0 0,1 0 0,-1 0 0,1 1 0,-1-1 1,1 0-1,0 0 0,-1 1 0,1-1 0,-1 0 0,1 0 0,0 1 0,-1-1 0,1 1 1,0-1-1,-1 1 0,-1 12 2069,2 2-551,-6 6 760,5-16-1974,-1 1 0,1 0 0,0 0 0,-1 10 0,4 38 379,0-2-4889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39.191"/>
    </inkml:context>
    <inkml:brush xml:id="br0">
      <inkml:brushProperty name="width" value="0.05" units="cm"/>
      <inkml:brushProperty name="height" value="0.05" units="cm"/>
      <inkml:brushProperty name="color" value="#004F8B"/>
    </inkml:brush>
  </inkml:definitions>
  <inkml:trace contextRef="#ctx0" brushRef="#br0">10 24 5216,'-10'-15'1952,"10"10"-1536,0 2 352,10 6-1056,4 10 160,-1 2-608,0 2 416,6 3-2816,-1 3 1728,3-3-32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39.583"/>
    </inkml:context>
    <inkml:brush xml:id="br0">
      <inkml:brushProperty name="width" value="0.05" units="cm"/>
      <inkml:brushProperty name="height" value="0.05" units="cm"/>
      <inkml:brushProperty name="color" value="#004F8B"/>
    </inkml:brush>
  </inkml:definitions>
  <inkml:trace contextRef="#ctx0" brushRef="#br0">131 20 3072,'-2'-8'622,"3"6"-47,3-1 73,-4 3-582,0 0-1,1 0 0,-1 0 1,0 0-1,0 0 1,0 0-1,0 0 0,0 0 1,0 0-1,0-1 1,0 1-1,1 0 0,-1 0 1,0 0-1,0 0 1,0 0-1,0-1 0,0 1 1,0 0-1,0 0 1,0 0-1,0 0 1,0 0-1,0-1 0,0 1 1,0 0-1,0 0 1,0 0-1,0 0 0,0 0 1,0-1-1,0 1 1,0 0-1,0 0 0,0 0 1,0 0-1,-1-1 1,-5-1 1607,-10 3 344,8 4-1623,1-1 0,-1 1 1,1 1-1,0 0 0,1 0 0,-7 7 0,7-7-337,5-5-217,2 0 48,40 27 215,-30-21 361,0 0-1,0 2 1,0-1 0,10 12-1,-20-20-413,-1 1-1,1-1 1,-1 1-1,1 0 1,-1-1-1,1 1 1,-1 0-1,0-1 1,1 1 0,-1 0-1,0 0 1,0-1-1,0 1 1,1 0-1,-1 0 1,0-1-1,0 1 1,0 0-1,0 0 1,0 0 0,0-1-1,-1 1 1,1 1-1,-1-1 51,1 1-1,-1-1 1,0 1 0,0-1-1,0 0 1,0 1 0,0-1-1,0 0 1,0 0-1,-2 2 1,-3 1 81,1 0 0,-1-1 0,0 0 0,-8 4-1,7-4-139,-1 0-1,0 0 0,0 0 1,0-1-1,0 0 0,-1-1 0,1 0 1,-9 0-1,7-1-189,-11 0-3595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26.379"/>
    </inkml:context>
    <inkml:brush xml:id="br0">
      <inkml:brushProperty name="width" value="0.05" units="cm"/>
      <inkml:brushProperty name="height" value="0.05" units="cm"/>
      <inkml:brushProperty name="color" value="#FF0066"/>
    </inkml:brush>
  </inkml:definitions>
  <inkml:trace contextRef="#ctx0" brushRef="#br0">135 12 3392,'0'0'43,"0"0"0,0-1 0,-1 1 0,1 0 0,0 0 1,0-1-1,0 1 0,0 0 0,-1 0 0,1-1 0,0 1 0,0 0 0,0-1 0,0 1 1,0 0-1,0-1 0,0 1 0,0 0 0,0-1 0,0 1 0,0 0 0,0 0 1,0-1-1,0 1 0,0 0 0,0-1 0,0 1 0,1 0 0,-1-1 0,0 1 0,0 0 1,0 0-1,0-1 0,1 1 0,-1 0 0,0 0 0,0 0 0,1-1 0,-1 1 0,0 0 1,0 0-1,1 0 0,-1-1 0,0 1 0,21 1 2294,-20-1-2289,2 0 114,1 1 1,-1 0-1,1 0 0,0 0 1,-1 0-1,1 0 0,-1 1 1,0 0-1,0-1 0,1 1 1,-1 0-1,0 1 0,-1-1 1,1 0-1,0 1 0,-1 0 1,1-1-1,-1 1 0,0 0 1,0 0-1,0 0 1,0 1-1,0-1 0,-1 0 1,0 1-1,0-1 0,0 1 1,0 0-1,0-1 0,0 1 1,-1 0-1,0-1 0,0 1 1,0 0-1,0-1 0,-1 1 1,1 0-1,-1-1 0,0 1 1,-1 3-1,-6 11 137,-1 0-1,0-1 1,-1 0 0,-1 0-1,-15 17 1,8-10-198,5-7 28,0 0 0,-2 0 0,0-2 0,-1 0 0,-31 23-1,28-21-48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1.601"/>
    </inkml:context>
    <inkml:brush xml:id="br0">
      <inkml:brushProperty name="width" value="0.05" units="cm"/>
      <inkml:brushProperty name="height" value="0.05" units="cm"/>
      <inkml:brushProperty name="color" value="#004F8B"/>
    </inkml:brush>
  </inkml:definitions>
  <inkml:trace contextRef="#ctx0" brushRef="#br0">17 14 3712,'0'0'225,"-1"-1"0,1 1 0,-1-1 0,1 0 0,0 1 0,-1-1 0,1 1 0,0-1 0,-1 0 0,1 1 0,0-1 0,0 0 0,-1-4 4255,1 11-2621,5 89 1111,-5-80-2957,-2 1 0,-5 28-1,6-39-247,1-4 62,0-1 0,0 1 0,-1-1 0,1 1 0,0-1 0,0 1 0,0-1 0,-1 1 0,1-1 0,0 1 0,0-1 0,-1 1 0,1-1 0,0 1 0,-1-1 0,1 1 0,-1-1 0,1 0 0,-1 1 0,0-1 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1.994"/>
    </inkml:context>
    <inkml:brush xml:id="br0">
      <inkml:brushProperty name="width" value="0.05" units="cm"/>
      <inkml:brushProperty name="height" value="0.05" units="cm"/>
      <inkml:brushProperty name="color" value="#004F8B"/>
    </inkml:brush>
  </inkml:definitions>
  <inkml:trace contextRef="#ctx0" brushRef="#br0">10 32 4480,'-9'-23'1664,"9"18"-1312,0 2 64,5 11-768,3-1 192,5 6-160,2 7 192,-2 0-1056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2.351"/>
    </inkml:context>
    <inkml:brush xml:id="br0">
      <inkml:brushProperty name="width" value="0.05" units="cm"/>
      <inkml:brushProperty name="height" value="0.05" units="cm"/>
      <inkml:brushProperty name="color" value="#004F8B"/>
    </inkml:brush>
  </inkml:definitions>
  <inkml:trace contextRef="#ctx0" brushRef="#br0">131 1 2304,'-2'2'2218,"-11"9"433,-18 12 0,20-17-2153,5-3-225,1 0 0,-1 0 0,1 0 0,0 0 0,0 1 0,0 0 0,1 0-1,-6 6 1,10-9-273,0-1 0,-1 0 0,1 0 0,0 0 0,0 0 0,0 1 0,0-1 0,0 0-1,0 0 1,-1 0 0,1 1 0,0-1 0,0 0 0,0 0 0,0 0 0,0 1 0,0-1 0,0 0-1,0 0 1,0 1 0,0-1 0,0 0 0,0 0 0,0 0 0,0 1 0,0-1 0,0 0 0,1 0-1,-1 1 1,0-1 0,0 0 0,0 0 0,0 1 0,9 4 158,17 2 304,-20-6-364,21 3 469,-20-3-298,0 0 0,1 1 0,10 3 0,-9-3 176,-1 0 895,-8-1-1309,0-1-1,0 0 0,0 0 1,0 1-1,0-1 0,0 0 1,0 1-1,0-1 1,0 0-1,0 0 0,0 1 1,-1-1-1,1 0 0,0 0 1,0 1-1,0-1 0,0 0 1,0 0-1,0 0 0,-1 1 1,1-1-1,0 0 1,0 0-1,0 0 0,-1 1 1,1-1-1,0 0 0,0 0 1,0 0-1,-1 0 0,1 0 1,-11 8-14,0-1 0,0 0 0,0-1 0,-1-1 0,-15 6 0,16-7-290,2 0-35,-13 5-1894,21-8 1644,-1 0 0,0 0 0,0 0 0,1 1 0,-1-1 0,1 0 0,-1 1 0,1-1 0,-2 3 0,3-4 472,0 0 0,0 0 0,0 0 0,0 1 1,0-1-1,-1 0 0,1 0 0,0 0 0,0 1 0,0-1 1,0 0-1,0 0 0,0 1 0,0-1 0,0 0 0,0 0 1,0 1-1,0-1 0,0 0 0,0 0 0,0 1 0,0-1 1,1 0-1,-1 0 0,0 0 0,0 1 0,0-1 0,0 0 1,0 0-1,0 0 0,1 1 0,10 5-3759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3.598"/>
    </inkml:context>
    <inkml:brush xml:id="br0">
      <inkml:brushProperty name="width" value="0.05" units="cm"/>
      <inkml:brushProperty name="height" value="0.05" units="cm"/>
      <inkml:brushProperty name="color" value="#004F8B"/>
    </inkml:brush>
  </inkml:definitions>
  <inkml:trace contextRef="#ctx0" brushRef="#br0">472 222 2720,'-3'-7'284,"2"4"-189,0 1 0,0-1 1,0 0-1,0 1 0,0-1 1,1 0-1,-1 0 1,1 0-1,0-3 0,0-1 311,-1 1 0,0-1 0,-1 1 0,1-1 0,-1 1 0,0 0 0,-1 0 0,0 0 0,0 0 0,-4-6 0,1 2 300,-1 1 1,0-1 0,0 1 0,-18-16 0,18 20-331,0 0 1,0 0-1,-1 0 1,1 1-1,-1 0 1,0 1-1,-14-5 1,17 6-234,0 1 0,0 0 1,0 0-1,0 0 1,0 1-1,0 0 0,0 0 1,0 0-1,0 0 1,0 1-1,0 0 0,0 0 1,1 0-1,-9 4 0,9-3-64,1 0-1,0 1 0,-1 0 0,1-1 0,0 1 0,1 0 0,-1 0 0,0 1 0,1-1 0,0 0 0,0 1 0,0 0 1,0-1-1,0 1 0,-1 5 0,-1 5 126,0 0 0,-3 27 0,2 1 334,2-1 1,6 82 0,1-61-336,-2-28-41,1-1-1,10 46 1,-1-26-658,-25-54-10771,-15-14 7628,20 11 2513,-42-21-36,35 19 2570,-22-7-1,32 11-833,0 0 0,1 0 0,-1 0 0,-6-4 0,10 5-289,-1 0 0,1 0 0,0 0 0,0 0-1,-1 1 1,1-2 0,0 1 0,0 0 0,0 0 0,0 0 0,0 0 0,1-1 0,-1 1-1,0 0 1,0-1 0,1 1 0,-1-1 0,0-2 0,1 4-183,0-1 0,1 1 0,-1-1 0,0 1 0,0 0 0,0-1 0,1 1 0,-1 0 0,0-1 0,1 1 0,-1 0 0,0-1 0,0 1 0,1 0 0,-1 0 0,1-1 0,-1 1 0,0 0 0,1 0 0,-1 0 0,0 0 0,1-1 0,6-3 656,-1-1-103,-5 3-493,1 0-1,0 1 1,0-1-1,0 0 1,0 1-1,0 0 1,0-1-1,0 1 1,1 0-1,1-1 1,32-7 1338,38-6 0,-49 11-1526,-1 2 0,1 1-1,0 1 1,45 5 0,-56-2-746,27 10 0,-20-6-1161,-11-3 292,1 1 1,-1 0-1,10 6 0,23 11-905,-30-14 2524,-12-7 140,4 14 1588,-5-13-1566,0-1 0,0 1 0,0-1-1,1 1 1,-1 0 0,0-1-1,1 1 1,0-1 0,-1 1 0,1-1-1,0 1 1,-1-1 0,1 0 0,0 1-1,0-1 1,0 0 0,0 0 0,1 0-1,-1 1 1,0-1 0,0-1 0,1 1-1,-1 0 1,0 0 0,1 0 0,-1-1-1,1 1 1,-1 0 0,1-1-1,2 1 1,1 0 92,1 0 0,0 0 0,0-1 0,0 1-1,0-1 1,0-1 0,6 0 0,-10 1-167,0-1-1,0 1 1,0 0 0,-1-1 0,1 0 0,0 1-1,0-1 1,0 0 0,-1 0 0,1 0 0,0 0 0,-1 0-1,1 0 1,-1 0 0,0-1 0,1 1 0,-1-1-1,0 1 1,0-1 0,0 1 0,0-1 0,0 0-1,0 1 1,0-1 0,0 0 0,-1 0 0,1 1 0,-1-1-1,1 0 1,-1 0 0,0 0 0,0 0 0,0 0-1,0 0 1,0 0 0,0-3 0,-1 2-56,1 1-1,-1-1 1,1 0 0,-1 1 0,0-1 0,0 1 0,0-1-1,0 1 1,-1-1 0,1 1 0,0 0 0,-1-1-1,0 1 1,0 0 0,1 0 0,-1 0 0,0 0 0,-1 1-1,1-1 1,0 1 0,0-1 0,-1 1 0,1 0 0,-5-2-1,-1 1-96,1 1-1,-1 0 1,0 0-1,-8 1 1,13 0-19,0 0 1,0 0 0,0 1 0,0-1-1,0 1 1,0 0 0,0 0 0,0 0-1,0 0 1,0 0 0,0 1 0,-4 2-1,7-3 17,-1-1 0,1 0 0,-1 1 0,1-1 0,-1 0 1,1 1-1,0-1 0,-1 1 0,1-1 0,0 1 0,-1-1 0,1 0 0,0 1 0,0-1 0,-1 1 0,1 0 0,0-1 0,0 1 0,0-1 0,0 1 0,0-1 0,0 1 0,0-1 0,0 1 0,0-1 0,0 1 0,0 0 0,0-1 0,0 1 0,0-1 0,0 1 0,0-1 0,1 1 0,-1-1 0,0 1 0,0-1 0,1 1 0,-1-1 0,0 1 0,1-1 0,-1 0 0,1 1 0,-1-1 0,0 1 0,1-1 0,-1 0 0,1 0 0,-1 1 0,2-1 0,1 2-679,1 0 0,-1 0 0,1 0-1,0-1 1,8 3 0,27 3-2674,64 4 1,-89-9 3989,0 0 0,-1 1 1,15 6-1,-7-3 1530,-14-4-1270,-6-1-335,-1-1 1,1 0 0,0 1-1,0-1 1,0 0 0,0 0-1,-1 0 1,1 1-1,0-1 1,0 0 0,0 0-1,0 0 1,0 0-1,1-1 1,-2 0-345,1 1 0,0-1 0,-1 0 0,1 0-1,-1 1 1,1-1 0,-1 0 0,0 0 0,1 0 0,-1 0-1,0 0 1,0 1 0,1-1 0,-1 0 0,0 0 0,0 0 0,0-2-1,3-56 1591,-3 42-1070,0 0 0,2 1 0,0-1 0,1 0 0,6-19 0,-9 35-607,1-1 1,0 0 0,0 1 0,0-1 0,0 1 0,0-1 0,0 1 0,0-1 0,0 1-1,1 0 1,-1 0 0,0 0 0,1-1 0,-1 1 0,1 1 0,0-1 0,-1 0-1,1 0 1,0 0 0,-1 1 0,1-1 0,0 1 0,0 0 0,-1-1 0,1 1-1,0 0 1,0 0 0,2 0 0,6 1-138,0 0 0,0 0 1,0 1-1,10 3 0,-5-1-63,-13-3 129,52 11-3233,69 8-11535,-96-19 11220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6"/>
    </inkml:context>
    <inkml:brush xml:id="br0">
      <inkml:brushProperty name="width" value="0.05" units="cm"/>
      <inkml:brushProperty name="height" value="0.05" units="cm"/>
      <inkml:brushProperty name="color" value="#004F8B"/>
    </inkml:brush>
  </inkml:definitions>
  <inkml:trace contextRef="#ctx0" brushRef="#br0">225 20 2240,'-1'-6'1671,"2"5"-1287,-1 1 0,0-1-1,0 1 1,0-1 0,0 1-1,0-1 1,0 0-1,0 1 1,0-1 0,0 1-1,0-1 1,-1 1 0,1-1-1,0 1 1,0-1 0,0 1-1,-3-3 2303,2 2-2303,-8 1 205,6 1-416,-1 0 0,1 1 0,-1 0 0,1-1-1,0 1 1,0 0 0,0 1 0,0-1 0,-5 6 0,-24 29 597,17-19-409,0 2 85,1 1 1,1 0-1,0 1 0,-10 28 0,7-17-100,10-18-162,0 0 1,1 0-1,0 0 1,-4 31-1,8-45-162,1 0-1,0 1 0,0-1 1,0 0-1,0 0 1,-1 0-1,2 0 1,-1 0-1,0 0 1,0 0-1,0 0 1,0 0-1,1 0 1,-1 0-1,0 0 1,1 0-1,-1 0 0,1 0 1,-1 0-1,1 0 1,0 0-1,-1 0 1,1-1-1,0 1 1,0 0-1,-1 0 1,1-1-1,0 1 1,0 0-1,0-1 0,0 1 1,0-1-1,0 1 1,0-1-1,0 0 1,0 1-1,0-1 1,0 0-1,0 0 1,0 0-1,0 0 1,0 0-1,0 0 1,2 0-1,2 0 18,1-1 1,-1 0-1,1 0 0,-1 0 1,1 0-1,9-5 0,6-5-3,0-1 0,36-27-1,-4 2-383,-52 37 332,1-1 0,-1 0 0,0 0-1,0 1 1,1-1 0,-1 1 0,0-1 0,0 1 0,1 0 0,-1-1-1,1 1 1,1 0 0,-2 0 9,0 0 0,0 0 0,-1 1 0,1-1-1,0 0 1,-1 0 0,1 1 0,0-1 0,-1 0 0,1 1 0,-1-1 0,1 0 0,0 1-1,-1-1 1,1 1 0,-1-1 0,1 1 0,-1 0 0,2 3 0,0-1 0,0 1 0,-1 0 0,0 0 0,1-1 0,-2 1 0,2 4 0,2 9 118,-2-9-58,1 2-56,0 0 0,1 0 0,0 0 0,1-1 0,0 1 0,0-1 0,1 0 0,6 8 0,-10-16 51,-1 1-1,1-1 0,-1 0 0,1 0 0,-1-1 0,1 1 1,0 0-1,-1 0 0,1-1 0,0 1 0,0-1 0,0 0 1,-1 1-1,1-1 0,0 0 0,0 0 0,0 0 0,-1 0 1,1-1-1,0 1 0,0 0 0,0-1 0,-1 1 1,1-1-1,0 0 0,-1 1 0,1-1 0,2-1 0,0-1 11,0 1-1,0-1 1,0 0-1,0 0 1,0 0-1,-1-1 1,1 1-1,-1-1 1,5-6-1,-2-3-24,1 1 0,-2-1 0,0 0 0,0 0 0,-1-1 0,-1 0 0,0 1 0,-1-1 0,-1 0 0,0 0 0,0 0 0,-2 0 0,-2-18 0,3 26-148,-1 0 0,-1 0-1,1 0 1,-1 0-1,-3-7 1,4 11-612,0 0-1,-1 0 1,1 0 0,0 0 0,-1 0-1,1 0 1,-1 1 0,0-1 0,0 1-1,-1-2 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6.453"/>
    </inkml:context>
    <inkml:brush xml:id="br0">
      <inkml:brushProperty name="width" value="0.05" units="cm"/>
      <inkml:brushProperty name="height" value="0.05" units="cm"/>
      <inkml:brushProperty name="color" value="#004F8B"/>
    </inkml:brush>
  </inkml:definitions>
  <inkml:trace contextRef="#ctx0" brushRef="#br0">154 1 3552,'-15'-1'7801,"15"2"-7498,-5 16 2878,-6 10-905,-25 43 0,21-45-1638,-20 53 1,27-58-758,1 0 0,1 1 0,1 0 0,1 0 0,-2 27-1,8-37-1729,-1-1-4739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6.829"/>
    </inkml:context>
    <inkml:brush xml:id="br0">
      <inkml:brushProperty name="width" value="0.05" units="cm"/>
      <inkml:brushProperty name="height" value="0.05" units="cm"/>
      <inkml:brushProperty name="color" value="#004F8B"/>
    </inkml:brush>
  </inkml:definitions>
  <inkml:trace contextRef="#ctx0" brushRef="#br0">21 66 5152,'-11'-2'-435,"1"1"5214,27-4-883,30-4-2519,95-4 1,-18 2-2805,-109 10-280,0-2 0,0 0 1,17-6-1,-9 1-2602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7.176"/>
    </inkml:context>
    <inkml:brush xml:id="br0">
      <inkml:brushProperty name="width" value="0.05" units="cm"/>
      <inkml:brushProperty name="height" value="0.05" units="cm"/>
      <inkml:brushProperty name="color" value="#004F8B"/>
    </inkml:brush>
  </inkml:definitions>
  <inkml:trace contextRef="#ctx0" brushRef="#br0">99 1 6144,'-2'3'302,"0"0"0,0 0 0,0 0 0,1 0 0,0 0 1,0 1-1,0-1 0,0 0 0,0 1 0,0-1 0,1 4 0,-4 13 1523,-30 116 3601,20-72-4472,-4 77-1,12-87-780,-1 36 161,6-89-320,1 0 0,0-1 0,0 1 0,0 0 0,0 0 0,0-1 0,0 1 0,0 0 0,1 0 0,-1-1 0,0 1 0,0 0 0,1-1 0,-1 1 0,0 0 0,1-1 0,-1 1 0,0 0 0,1-1 0,-1 1 0,1-1 0,0 1 0,0-1-5,-1 0 1,1 0-1,0 0 1,0 0-1,-1 0 1,1 0-1,0 0 1,0-1-1,-1 1 1,1 0-1,0 0 1,-1-1-1,1 1 1,0-1-1,-1 1 1,1-1-1,0 1 1,-1-1-1,1 1 0,-1-1 1,1 1-1,-1-1 1,1 0-1,11-14-170,18-26 0,-22 28 121,1 0 1,1 0 0,15-15-1,-23 27 62,-1-1-1,1 1 0,0 0 1,0-1-1,0 1 0,-1 0 1,4-1-1,-4 2 2,-1 0-1,0 1 0,0-1 1,1 0-1,-1 1 1,0-1-1,0 0 1,0 1-1,0-1 1,0 1-1,0-1 0,0 0 1,0 1-1,0-1 1,1 0-1,-2 1 1,1-1-1,0 1 1,0-1-1,0 1 0,0 0 40,0 133-328,0-130-757,0 1 0,0-1 0,1 0 0,0 1 0,2 7 0,-3-11 740,1 1 1,-1-1-1,1 0 0,-1 0 1,1 0-1,-1 0 0,1 0 1,0 0-1,0 0 0,-1 0 1,1-1-1,0 1 0,0 0 0,0 0 1,0-1-1,0 1 0,0 0 1,0-1-1,0 1 0,0-1 1,1 0-1,-1 1 0,0-1 1,0 0-1,2 1 0,26-3-3482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7.647"/>
    </inkml:context>
    <inkml:brush xml:id="br0">
      <inkml:brushProperty name="width" value="0.05" units="cm"/>
      <inkml:brushProperty name="height" value="0.05" units="cm"/>
      <inkml:brushProperty name="color" value="#004F8B"/>
    </inkml:brush>
  </inkml:definitions>
  <inkml:trace contextRef="#ctx0" brushRef="#br0">37 1 5152,'3'30'7159,"2"46"-4622,-24 167 2361,12-177-4351,-2-11-284,5-36-231,2 1-1,-1 21 0,9-44-4898,-4 1 4175,1 0 0,-1 0 0,0-1 0,0 1 0,0-1 0,0 1 0,0-1 0,-1 1 0,1-1 0,-1 0 0,0 0 0,2-6 0,3-4-660,10-19-1747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8.064"/>
    </inkml:context>
    <inkml:brush xml:id="br0">
      <inkml:brushProperty name="width" value="0.05" units="cm"/>
      <inkml:brushProperty name="height" value="0.05" units="cm"/>
      <inkml:brushProperty name="color" value="#004F8B"/>
    </inkml:brush>
  </inkml:definitions>
  <inkml:trace contextRef="#ctx0" brushRef="#br0">27 89 5824,'-9'-5'807,"8"5"-610,-1-1 0,1 0 0,-1 1-1,1-1 1,0 0 0,0 0 0,-1 0-1,1 0 1,0-1 0,0 1 0,-3-4 3839,9 5-3382,0-1 1,-1 0 0,1 0 0,0-1 0,-1 1 0,1-1-1,4-2 1,17-7 197,154-22 199,-73 26-1526,-77 4-874,-24 2-367,0 0 1,0 1-1,1-1 1,-1 1-1,11 2 1,-1 2-2621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30.969"/>
    </inkml:context>
    <inkml:brush xml:id="br0">
      <inkml:brushProperty name="width" value="0.05" units="cm"/>
      <inkml:brushProperty name="height" value="0.05" units="cm"/>
      <inkml:brushProperty name="color" value="#FF0066"/>
    </inkml:brush>
  </inkml:definitions>
  <inkml:trace contextRef="#ctx0" brushRef="#br0">133 1005 3808,'-8'10'4006,"-28"44"-2791,23-27-714,1 1 1,2 0-1,-8 31 0,-11 90 433,26-130-673,0 35 1,3-48-105,0 0 1,0 0 0,1 0 0,0 0 0,0 0 0,1 0-1,0 0 1,0 0 0,5 10 0,-5-14-106,-1 0-1,1 0 1,-1 0-1,1-1 1,0 1 0,-1 0-1,1-1 1,0 1-1,0-1 1,0 0 0,1 1-1,-1-1 1,0 0-1,0 0 1,0-1 0,1 1-1,-1 0 1,1-1-1,-1 1 1,0-1 0,1 0-1,3 0 1,1 0 47,-1-1 1,1 0-1,0 0 0,-1 0 1,1-1-1,12-5 1,-9 2-49,0 0 1,-1 0 0,1-1 0,-1-1 0,-1 1 0,1-2 0,-1 1 0,0-1 0,10-13 0,4-9 37,27-49 1,-34 53-42,11-17-32,7-10 14,-3 0 1,24-61-1,-52 111-15,-1 0 1,0 0-1,0 0 1,0 0 0,-1 0-1,1 0 1,-1 0-1,1 0 1,-1-1-1,0 1 1,-1-5-1,1 8-21,-1 0-1,1 0 1,-1 0-1,1 0 0,-1 0 1,1 0-1,0 0 0,-1 0 1,1 0-1,-1 0 0,1 0 1,-1 0-1,1 0 1,0 0-1,-1 1 0,1-1 1,-1 0-1,1 0 0,0 0 1,-1 1-1,0 0 0,1-1-1,-1 2-10,-1 0 1,0 0-1,1 0 0,-1 0 1,1 1-1,0-1 1,0 1-1,0-1 1,0 1-1,0-1 0,0 1 1,1 0-1,-1 4 1,-3 9 23,-5 16 55,1 1 1,2-1 0,1 2-1,2-1 1,1 1 0,1-1-1,3 1 1,9 61-1,-10-89 42,0 0-1,0-1 0,5 11 0,-5-14-44,1 0-1,-1 1 1,1-1-1,-1 0 1,1-1-1,0 1 1,0 0-1,0 0 1,0-1-1,0 1 1,2 1-1,-3-3-35,0 1-1,0-1 0,-1 0 1,1 1-1,0-1 0,0 0 1,0 0-1,0 1 1,0-1-1,-1 0 0,1 0 1,0 0-1,0 0 1,0 0-1,0 0 0,0 0 1,0 0-1,-1-1 1,1 1-1,0 0 0,1-1 1,0 0 9,0 0 0,0 0 1,0 0-1,-1-1 0,1 1 1,0-1-1,-1 1 0,3-3 1,2-4 35,-1 0 1,0 0 0,4-11 0,7-13-46,75-140 94,-77 150-127,1 0-1,1 1 1,1 1-1,1 0 1,27-22-1,-43 41 30,2-3-25,1 0 1,0 0 0,8-4 0,-13 8 1,1 0-1,-1 0 0,1-1 0,-1 1 1,1 0-1,-1 0 0,1 0 1,-1 0-1,1 0 0,-1-1 1,1 1-1,-1 0 0,1 0 0,-1 0 1,1 1-1,0-1 0,-1 0 1,1 0-1,0 0 0,-1 1 3,1-1-1,-1 1 1,1-1-1,-1 1 1,0-1-1,0 1 0,1-1 1,-1 1-1,0-1 1,0 1-1,0 0 1,1-1-1,-1 1 1,0-1-1,0 1 1,0 0-1,0-1 0,0 1 1,0-1-1,0 1 1,-1 0-1,1 0 1,-31 164 158,6-44 106,18-91-201,5-22 34,0 0-1,0 0 1,1 1-1,-1 8 1,2-17-86,0 1 0,0-1 0,0 0 1,0 0-1,-1 1 0,1-1 0,0 0 1,0 0-1,0 1 0,0-1 0,0 0 1,0 1-1,0-1 0,0 0 0,0 0 1,0 1-1,1-1 0,-1 0 0,0 0 1,0 1-1,0-1 0,0 0 0,0 0 0,0 1 1,0-1-1,1 0 0,-1 0 0,0 0 1,0 1-1,0-1 0,1 0 0,-1 0 1,0 0-1,0 0 0,0 1 0,1-1 1,-1 0-1,0 0 0,0 0 0,1 0 1,-1 0-1,0 0 0,1 0 0,-1 0 1,0 0-1,0 0 0,1 0 0,-1 0 0,0 0 1,0 0-1,1 0 0,-1 0 0,0 0 1,0 0-1,1 0 0,-1 0 0,0 0 1,0 0-1,1 0 0,-1-1 0,0 1 1,1 0-1,1-2 47,0 0 1,1 0-1,-1 0 0,0 0 1,0 0-1,3-5 0,25-37 179,1 0-220,45-52 0,-76 96-14,42-47-67,91-76 0,-130 120 90,1 0-92,0 0-1,1 0 1,-1 0 0,10-4 0,-14 7 62,1 0 0,-1-1 1,1 1-1,0 0 0,-1 0 0,1 0 0,0-1 0,0 1 1,-1 0-1,1 0 0,0 0 0,-1 0 0,1 0 0,0 1 1,0-1-1,-1 0 0,1 0 0,0 0 0,-1 1 0,1-1 1,0 0-1,-1 0 0,1 1 0,-1-1 0,1 1 0,0-1 1,-1 1-1,1-1 0,-1 1 0,1-1 0,-1 1 0,0-1 1,1 1-1,-1-1 0,1 1 0,-1 0 0,0-1 0,0 1 1,1 0-1,-1-1 0,0 1 0,0 0 0,0 0 0,4 16-10,-2 0-1,-1 0 0,0 0 1,-1 22-1,0 17-32,0-47 73,2 23-27,7 40 1,-8-64 35,1 0 1,0 0-1,1-1 1,-1 1-1,1-1 1,1 1-1,-1-1 1,1 0-1,1 0 1,7 9-1,-11-15-17,0 0 1,-1 0-1,1-1 1,0 1-1,0 0 0,0 0 1,0-1-1,0 1 1,1 0-1,-1-1 0,0 0 1,0 1-1,0-1 1,0 1-1,1-1 0,-1 0 1,0 0-1,0 0 1,0 0-1,1 0 0,-1 0 1,0 0-1,0 0 1,1 0-1,-1-1 0,0 1 1,0 0-1,0-1 1,0 1-1,1-1 0,-1 1 1,0-1-1,0 0 1,0 1-1,0-1 0,0 0 1,0 0-1,-1 1 0,2-3 1,4-2 26,-1-2 0,0 1 1,-1 0-1,1-1 0,3-8 0,15-28 114,48-85-8,-52 97-230,47-56-1,-48 63 195,9-9-181,-25 30 31,0 1-1,1 0 1,-1 0-1,1 0 1,0 0-1,0 0 1,0 0 0,0 1-1,6-3 1,-8 4 28,1 0 1,0-1 0,0 1 0,0 0-1,0 0 1,-1 1 0,1-1-1,0 0 1,0 0 0,0 1 0,-1-1-1,1 1 1,0 0 0,-1 0-1,1-1 1,0 1 0,-1 0 0,1 0-1,-1 0 1,1 1 0,-1-1 0,0 0-1,1 0 1,1 4 0,3 2-29,-1 1 0,0 0 0,7 12 0,-6-6 36,0 0 1,-1 1-1,0 0 1,-1 0-1,-1 0 1,2 17-1,1 94-9,-6-98-30,-4 31 0,2-50 75,1 0 0,-1 0 1,-1 0-1,1 0 0,-1-1 1,-1 1-1,-6 10 0,9-16-5,-2 0-1,1 0 1,0 0-1,-1 0 0,1 0 1,-1 0-1,0-1 0,0 1 1,0-1-1,0 0 1,0 0-1,-1 0 0,1 0 1,0 0-1,-1-1 1,0 0-1,1 1 0,-1-1 1,0-1-1,0 1 1,1-1-1,-1 1 0,0-1 1,0 0-1,0 0 1,0-1-1,1 1 0,-7-2 1,3 0 1,0-1 0,0 1 0,0-1 0,0-1-1,0 1 1,1-1 0,0 0 0,-1 0 0,2-1 0,-1 0 0,0 0 0,1 0 0,-8-11 0,4 3-63,1-1 0,1 0-1,0-1 1,1 0 0,0 0 0,1 0 0,1 0 0,-3-24-1,6 38 30,1 0-1,0 0 0,0 0 0,0 1 1,-1-1-1,1 0 0,0 0 0,0 0 1,0 0-1,0 1 0,1-1 0,-1 0 1,0 0-1,0 0 0,0 0 0,1 1 0,-1-1 1,0 0-1,1 0 0,-1 1 0,1-1 1,-1 0-1,1 0 0,-1 1 0,2-2 1,-1 2-8,0-1 1,0 1-1,0 0 1,0-1 0,0 1-1,1 0 1,-1 0-1,0-1 1,0 1 0,0 0-1,1 0 1,-1 0-1,0 1 1,0-1 0,2 1-1,3 0-32,0 1 0,0 0 0,0 1 0,0-1 0,5 5 0,5 2 56,-10-6-17,0 1-1,-1 0 0,9 6 0,-13-8 6,1 0-1,0 0 1,0 1-1,-1-1 1,1 0-1,-1 1 1,0-1 0,1 1-1,-1-1 1,0 1-1,1 5 1,-2-7-1,0 1 1,0 0-1,1 0 0,-1-1 1,0 1-1,-1 0 1,1 0-1,0 0 0,0-1 1,-1 1-1,1 0 1,-1 0-1,0-1 1,0 3-1,-17 21 85,15-22-82,0 0 0,0 1 0,1-1 0,0 1 0,-1 0 0,1 0-1,-1 4 1,2-7 0,1-1-1,0 0 1,0 1-1,0-1 1,0 0-1,-1 1 1,1-1-1,0 1 1,0-1-1,0 0 1,0 1-1,0-1 1,0 1-1,0-1 1,0 0-1,0 1 0,0-1 1,0 1-1,0-1 1,1 0-1,-1 1 1,13-1 56,-2-2-34,0 0 0,0-1-1,0-1 1,0 0 0,-1 0 0,12-7-1,56-37 72,-48 26-108,-2-1 0,31-31 0,45-58 211,-57 60 11,-26 28-198,-2-2 0,-1 0 0,0 0-1,-2-2 1,24-58 0,39-155-54,-77 236 27,32-144-101,-32 135 134,0 0-1,-1 0 1,0-1-1,-1 1 1,-1 0-1,-1 0 1,0-1-1,-5-20 1,6 33-34,0 0 0,1-1 0,-1 1 0,0 0 0,0 0 0,-1 0 0,1 0 0,0 0 0,0 0 0,-1 0 0,0 1 0,1-1 0,-1 0 0,0 1 0,1 0 0,-1-1 0,0 1 0,0 0 0,0 0 0,-3-2 0,2 3 0,0-1-1,0 1 0,0 0 1,0 0-1,0 0 0,1 0 1,-1 0-1,0 1 1,0-1-1,0 1 0,0 0 1,1 0-1,-1 0 1,0 0-1,1 0 0,-4 2 1,-1 2-19,0 0 1,1 0-1,-1 1 1,1 0 0,1 0-1,-1 0 1,1 1-1,0 0 1,0 0-1,1 0 1,0 0 0,0 1-1,-2 8 1,-6 16-25,-14 58 0,25-86 62,-38 183-2,21-100 0,8-32 24,2 1 0,3-1-1,2 1 1,2 1 0,3-1 0,2-1-1,3 1 1,15 58 0,-20-106 12,-1 1 18,1 0-1,1 0 1,0 0-1,0-1 0,1 1 1,0-1-1,9 15 1,-12-22-39,0 0 0,0 1 0,-1-1 0,1 0 0,0 0 0,0 0 0,0 0 0,0 0 0,0 0 1,0-1-1,1 1 0,-1 0 0,0 0 0,0-1 0,1 1 0,-1-1 0,0 1 0,1-1 0,-1 1 0,0-1 1,1 0-1,-1 0 0,1 0 0,-1 0 0,0 0 0,1 0 0,-1 0 0,0 0 0,1-1 0,-1 1 0,1 0 1,-1-1-1,0 1 0,0-1 0,1 1 0,-1-1 0,0 0 0,0 0 0,0 1 0,3-3 0,15-15 53,-1-1 0,-1-1-1,24-35 1,-11 14-72,-3 6 88,72-88-44,-84 108-40,0 0 0,1 0-1,0 2 1,1 0 0,28-15 0,-41 26-21,-1 0 0,1 0-1,0 1 1,1-1 0,-1 1 0,0 0 0,0 1 0,0-1 0,1 1 0,-1-1 0,0 1 0,0 1 0,1-1 0,-1 1 0,0-1 0,0 1 0,0 0 0,1 1 0,-1-1 0,0 1 0,-1-1-1,1 1 1,0 0 0,0 1 0,4 3 0,7 6 35,-1 1 1,-1 0-1,0 1 0,16 23 0,-11-14-71,-18-23 57,3 3 6,0 1 0,0-1-1,0 0 1,7 5-1,-10-8 1,0 1 0,1-1-1,-1 0 1,1 1 0,-1-1 0,1 0-1,-1 0 1,1 0 0,-1 0 0,1 0-1,-1 1 1,1-1 0,-1 0 0,1 0-1,-1 0 1,1 0 0,-1 0 0,1 0-1,0-1 1,0 1 8,0-1 0,-1 1 0,1-1 1,-1 1-1,1-1 0,-1 1 0,1-1 0,-1 1 0,0-1 0,1 1 0,-1-1 0,0 0 0,1 1 0,-1-1 1,0 0-1,1 1 0,-1-1 0,0-1 0,1-4-9,0 0 0,-1 0 0,0 0 0,0 1 0,-1-1 0,1 0 0,-1 0-1,0 0 1,-1 0 0,1 1 0,-1-1 0,0 1 0,-1-1 0,1 1 0,-1 0 0,0 0 0,-1 0 0,1 0 0,-1 1 0,0-1 0,0 1 0,0 0 0,0 0 0,-1 0-1,0 1 1,-5-4 0,6 6-24,0-1 0,0 1-1,0-1 1,0 1 0,0 1 0,-1-1-1,1 0 1,0 1 0,0 0-1,0 0 1,-1 0 0,1 1-1,0-1 1,0 1 0,0 0 0,-7 3-1,3-1 8,0 0-1,0 1 1,0 0-1,1 0 0,0 1 1,-13 11-1,11-8 0,0 2 1,1 0-1,0 0 0,1 0 0,0 1 0,-9 19 1,5-8-49,2 1 0,-9 33 0,14-42 62,1 1 0,1-1 0,0 1-1,1 0 1,0-1 0,1 1 0,1 0-1,3 20 1,-2-28 19,0 0 0,0 0 0,0 0-1,1-1 1,0 1 0,0-1 0,1 1 0,4 6 0,-4-9-3,-1 0 1,1 0 0,-1-1 0,1 1-1,0-1 1,0 0 0,1 0 0,-1 0-1,0-1 1,1 0 0,0 1 0,7 1-1,-9-3 8,0-1 0,0 1 0,0-1 0,0 0 0,0 1 0,0-1 0,0-1 0,0 1 0,0 0 0,0-1 0,0 1 0,0-1 0,0 0 0,0 0 0,0 0 0,-1-1 0,1 1 0,0-1 0,-1 1 0,1-1 0,-1 0 0,1 0 0,-1 0 0,0 0 0,3-5 0,2-1-13,0-1 1,-1 0 0,-1 0-1,1-1 1,5-15 0,12-38 133,22-93 1,-42 142-179,1-3-98,0 0 0,2-27 1,-17 64-218,7 7 208,-1 48 0,4-39 33,-1-18 153,2 1 0,0-1 0,1 0 0,1 1 1,7 29-1,-9-46-36,1 0 0,0 0 0,-1 1 0,1-1 0,0 0 0,0 0 0,1-1 0,-1 1 0,0 0 0,1 0 0,-1-1 1,1 1-1,-1 0 0,1-1 0,3 2 0,-4-2-5,0-1 0,0 1 0,1-1 0,-1 1 0,0-1 0,1 1 1,-1-1-1,1 0 0,-1 0 0,0 0 0,1 0 0,-1 0 0,1 0 0,-1 0 0,0-1 1,1 1-1,-1 0 0,0-1 0,1 1 0,-1-1 0,0 1 0,1-1 0,-1 0 0,0 1 0,2-3 1,4-3 20,1 0-1,-1 0 1,-1-1 0,1-1 0,6-9 0,27-46 46,-16 26-67,34-49 78,63-104 82,-78 101-144,47-131-1,-45 89-26,28-142-1,-69 252-145,0-1 0,1-40 0,-7 56-309,-2 10 331,-2 9 41,-12 32-10,-16 68 0,-1 46-84,4-13 5,13-71 273,-52 253 85,67-306-185,-17 157 222,20-178-210,-1 10 37,1 0 0,1 13 0,0-21-15,-1 0-1,0 0 1,1-1-1,0 1 1,0 0-1,0-1 1,0 1-1,0-1 1,0 1 0,1-1-1,-1 0 1,1 1-1,0-1 1,1 2-1,-2-4-17,0 1 0,0-1 0,0 1 0,-1-1 0,1 1-1,0-1 1,0 0 0,0 0 0,0 1 0,0-1 0,0 0 0,0 0-1,0 0 1,0 0 0,0 0 0,0 0 0,0-1 0,0 1 0,0 0-1,0 0 1,-1-1 0,1 1 0,0 0 0,0-1 0,0 1 0,0-1-1,0 1 1,-1-1 0,1 0 0,0 1 0,-1-1 0,2-1 0,4-3 20,0-1 1,-1 0 0,6-8 0,12-20-30,24-49 1,1-3 48,1-1-356,-40 78 69,-4 21-42,0-4 267,0 0 1,6 15 0,-8-16 24,0 0 0,1-1 1,0 1-1,0-1 0,10 12 1,-13-17-7,0 0 1,0 0-1,0-1 1,1 1-1,-1 0 1,0 0-1,0-1 1,1 1-1,-1-1 1,0 1-1,1-1 1,-1 0 0,1 1-1,-1-1 1,1 0-1,-1 0 1,0 0-1,1 0 1,-1 0-1,1 0 1,-1 0-1,1-1 1,-1 1-1,0-1 1,1 1-1,1-1 1,4-3 7,0 1-1,-1-1 1,12-9-1,-4 3 18,-4 4-53,115-66 401,-85 53-448,0-2 0,40-30 0,-67 41 67,0-1-1,-1 0 0,-1-1 0,0 0 0,-1-1 1,12-17-1,0-6 28,18-41 1,54-135 19,-33 13-122,-53 172 100,-7 23-24,34-138-17,-29 112-17,-1-1 1,0-50 0,-8 65-182,3 15 209,0 1 1,0 0 0,0 0-1,0 0 1,-1 0-1,1-1 1,0 1-1,0 0 1,0 0-1,0 0 1,0 0-1,0-1 1,0 1-1,-1 0 1,1 0-1,0 0 1,0 0-1,0 0 1,0 0-1,0 0 1,-1 0-1,1 0 1,0-1-1,0 1 1,0 0-1,0 0 1,-1 0-1,1 0 1,0 0-1,0 0 1,0 0-1,0 0 1,-1 0-1,1 0 1,0 0-1,0 0 1,0 0-1,0 0 1,-1 0 0,1 1-1,0-1 1,0 0-1,0 0 1,0 0-1,-1 0 1,1 0-1,0 0 1,0 0-1,0 0 1,0 1-1,0-1 1,-4 4-45,0 0 0,0 0 1,1 1-1,0-1 0,0 1 1,0 0-1,-2 6 0,2-6 30,-84 174-286,-154 396 224,227-538 118,3 1 0,1 0 1,2 0-1,-6 73 0,13-92-14,0 0 0,2 1 0,0-1 0,2 0 0,0 0 0,1 0 0,0 0 0,2-1 1,0 1-1,2-1 0,14 27 0,-18-38 27,1 0 0,0 0 0,0-1 0,0 0 0,1 1 0,0-2 0,0 1 0,1-1 0,12 9 0,-15-12-23,-1-1 1,1 1-1,0-1 1,-1 1-1,1-1 0,0 0 1,0 0-1,0-1 0,0 1 1,0-1-1,0 0 0,0 0 1,0 0-1,0-1 0,0 1 1,0-1-1,-1 0 1,1 0-1,0 0 0,0-1 1,-1 1-1,5-3 0,0-1 12,0-1 0,0 0 1,0 0-1,-1-1 0,0 1 0,0-1 0,6-10 0,36-57-87,-47 71 40,14-25 115,22-50 0,-32 62-87,-1-1-1,0 1 1,-1-1 0,4-28 0,-8 41-50,0 0 0,0 0 0,0 0 0,0 0 0,-1 0 0,1 0 0,-3-7 0,2 10 16,1 0 0,0 0 0,-1 1 0,1-1 0,-1 0 0,1 0 0,-1 1 0,1-1 0,-1 0 0,1 1 0,-1-1 0,0 0 0,1 1 0,-1-1 0,0 1-1,0-1 1,1 1 0,-1 0 0,0-1 0,0 1 0,0 0 0,0-1 0,1 1 0,-1 0 0,0 0 0,0 0 0,0 0 0,0 0 0,0 0 0,1 0 0,-1 0 0,0 0 0,0 0 0,0 1 0,0-1 0,0 0 0,1 0 0,-1 1 0,0-1 0,0 1 0,1-1 0,-1 1 0,-1 0 0,-3 2-17,0 0 0,1 1 0,-1-1 0,1 1 0,0 0 0,0 0 0,0 1 0,1-1 0,0 1 0,-1 0 0,1-1 0,1 1 0,-1 1 0,-1 5-1,0 0 59,1-1 0,0 1 0,0 0-1,1 0 1,1 0 0,0 16 0,1-14 3,0-1 0,2 0-1,-1 0 1,2 0 0,0 0 0,4 11 0,-5-17 20,0-1-1,0 1 0,1-1 0,0 0 1,0 0-1,1 0 0,-1 0 0,1 0 1,0-1-1,0 0 0,0 0 0,1 0 1,0 0-1,7 4 0,-8-6-29,0 0 0,1-1 0,-1 0 0,0 0 0,1 0 0,-1 0-1,1-1 1,-1 1 0,1-1 0,0 0 0,-1-1 0,1 1 0,-1-1 0,6-1-1,8-3-675,0 0 0,18-9 0,-25 9-71,6-2-1384,1-2-1,20-14 1,-6 7-652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8.454"/>
    </inkml:context>
    <inkml:brush xml:id="br0">
      <inkml:brushProperty name="width" value="0.05" units="cm"/>
      <inkml:brushProperty name="height" value="0.05" units="cm"/>
      <inkml:brushProperty name="color" value="#004F8B"/>
    </inkml:brush>
  </inkml:definitions>
  <inkml:trace contextRef="#ctx0" brushRef="#br0">25 105 8480,'-25'5'4908,"32"-7"-2984,7-1-189,0 0 0,17-6 0,55-28-279,-69 29-1248,10-5-105,-16 7-373,0 1-1,1 0 0,-1 1 0,1 0 0,0 0 1,17-2-1,-1 6-1925,-23 0 1251,-1 1 1,0 0-1,1 0 1,-1 0-1,0 0 1,0 1-1,0 0 1,0 0-1,0 0 1,0 0-1,0 0 1,5 6-1,9 6-2441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8.830"/>
    </inkml:context>
    <inkml:brush xml:id="br0">
      <inkml:brushProperty name="width" value="0.05" units="cm"/>
      <inkml:brushProperty name="height" value="0.05" units="cm"/>
      <inkml:brushProperty name="color" value="#004F8B"/>
    </inkml:brush>
  </inkml:definitions>
  <inkml:trace contextRef="#ctx0" brushRef="#br0">165 46 5312,'-8'0'946,"1"1"1,-1 0-1,1 0 0,-1 0 1,1 1-1,0 1 0,-1-1 1,-12 7-1,6-1 46,8-5-529,-1 0 0,1 0-1,0 1 1,0 0 0,0 0 0,1 1 0,0-1-1,-6 8 1,9-10-372,1 0 0,-1-1 0,1 1-1,0 1 1,0-1 0,0 0 0,0 0 0,-1 4 0,2-6-72,0 0 1,0 1-1,0-1 1,0 1-1,0-1 1,0 1-1,0-1 1,0 0-1,0 1 1,0-1-1,0 1 1,1-1-1,-1 0 1,0 1-1,0-1 1,0 0-1,1 1 1,-1-1-1,0 0 0,0 1 1,1-1-1,0 1 34,0 0 0,0-1-1,0 1 1,0-1-1,1 1 1,-1-1-1,0 1 1,0-1 0,0 0-1,0 0 1,2 1-1,9-1 122,0 0-1,0 0 0,0-1 0,0 0 1,0-1-1,22-7 0,-1-1 135,36-18 1,-65 26-265,0 0 0,0 0 0,-1 0 0,1 0 0,-1-1 0,1 0 0,-1 0 0,5-4 0,-8 6-36,1 0-1,0 0 1,-1 0 0,1 1 0,-1-1-1,1 0 1,-1 0 0,1 0 0,-1 0-1,0 0 1,1 0 0,-1 0 0,0 0-1,0 0 1,0 0 0,0 0 0,0 0-1,0-1 1,0 1 0,0 0 0,0 0-1,-1 0 1,1 0 0,0 0 0,0 0-1,-1 0 1,1 0 0,-1 0 0,1 1-1,-1-1 1,0 0 0,1 0 0,-1 0-1,0 0 1,1 1 0,-1-1 0,0 0-1,-1 0 1,-3-3-141,1 0-1,-2 1 1,1-1-1,0 1 0,-1 0 1,1 1-1,-1-1 1,0 1-1,-11-3 0,7 3-2354,-1 1 0,-17 0 1,39 1-3773,-9 0 5608,38 3-3684,-13-3 2432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9.203"/>
    </inkml:context>
    <inkml:brush xml:id="br0">
      <inkml:brushProperty name="width" value="0.05" units="cm"/>
      <inkml:brushProperty name="height" value="0.05" units="cm"/>
      <inkml:brushProperty name="color" value="#004F8B"/>
    </inkml:brush>
  </inkml:definitions>
  <inkml:trace contextRef="#ctx0" brushRef="#br0">1 72 3808,'0'3'1303,"0"0"1,1 0-1,0 0 1,-1 0-1,1 0 0,2 4 1,12 22 2441,-11-23-3269,0 0 0,0 0 0,1-1 0,-1 1 0,2-1 0,-1 0 0,9 5 0,-13-9-395,0-1 1,0 1 0,0-1-1,0 0 1,0 1-1,0-1 1,0 0 0,1 0-1,-1 0 1,0 0 0,0 0-1,0 0 1,0 0 0,1-1-1,-1 1 1,0 0-1,0 0 1,0-1 0,0 1-1,0-1 1,0 1 0,0-1-1,0 0 1,0 1-1,0-1 1,0 0 0,0 1-1,0-1 1,-1 0 0,1 0-1,0 0 1,0-2-1,4-2 126,-2 0 0,1-1 0,-1 0 0,5-9 0,-4 4-111,-1 1 1,0-1 0,3-20 0,-3-13-3204,-6 36 960,0 1-2415,22 2-7406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49.565"/>
    </inkml:context>
    <inkml:brush xml:id="br0">
      <inkml:brushProperty name="width" value="0.05" units="cm"/>
      <inkml:brushProperty name="height" value="0.05" units="cm"/>
      <inkml:brushProperty name="color" value="#004F8B"/>
    </inkml:brush>
  </inkml:definitions>
  <inkml:trace contextRef="#ctx0" brushRef="#br0">8 225 5408,'-1'1'108,"0"-1"0,1 1 0,-1 0 0,1-1 1,-1 1-1,1-1 0,-1 1 0,1 0 0,0 0 0,-1-1 0,1 1 1,0 0-1,0-1 0,-1 1 0,1 0 0,0 0 0,0 0 0,0-1 1,0 1-1,0 0 0,0 0 0,0 1 0,7 18 2321,-5-14-1025,0-4-995,0 0 1,-1-1-1,1 1 1,0 0 0,0-1-1,0 0 1,0 1-1,0-1 1,0 0 0,5 2-1,-2-1 381,-4-1-707,-1-1 0,1 0 0,0 0-1,-1 0 1,1 0 0,0 0-1,0 0 1,-1 0 0,1 0-1,0 0 1,-1 0 0,1 0-1,0 0 1,0 0 0,-1 0-1,1-1 1,0 1 0,-1 0-1,1 0 1,-1-1 0,1 1-1,0-1 1,-1 1 0,1 0-1,-1-1 1,1 1 0,-1-1-1,1 0 1,-1 1 0,1-1-1,0 0 1,10-19 551,0-10-189,-2-1-1,5-32 0,11-37 1055,-24 98-1422,0 0 0,0-1 0,1 1 0,-1 0 0,0 0 0,1 1 0,-1-1 0,1 0 0,-1 0 0,1 1 0,0-1 0,0 1 0,0-1 0,0 1 0,0 0 0,0 0 0,0 0 0,0 0 0,0 0 0,0 0 0,1 1 0,-1-1 0,4 0 0,6 0 43,0 0 0,0 1 0,18 1-1,-6 0-19,-7-2-194,21 2 327,-14 5-3177,-24-6 2665,1 0-1,-1 0 1,0 1 0,1-1 0,-1 0 0,0 0 0,2 2-1116,-2-2 1116,0 1-1,0-1 1,0 1 0,1-1 0,-1 0 0,0 1 0,0 0 0,1 12-2914,-1-11 2208,0 10-5548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0.003"/>
    </inkml:context>
    <inkml:brush xml:id="br0">
      <inkml:brushProperty name="width" value="0.05" units="cm"/>
      <inkml:brushProperty name="height" value="0.05" units="cm"/>
      <inkml:brushProperty name="color" value="#004F8B"/>
    </inkml:brush>
  </inkml:definitions>
  <inkml:trace contextRef="#ctx0" brushRef="#br0">58 356 6048,'-1'1'132,"0"-1"1,0 0 0,0 1-1,0-1 1,1 1 0,-1 0-1,0-1 1,0 1-1,0 0 1,1-1 0,-1 1-1,0 0 1,0 0 0,1-1-1,-1 1 1,1 0-1,-1 0 1,1 0 0,-1 0-1,1 0 1,0 0 0,-1 0-1,1 0 1,0 0 0,0 0-1,0 0 1,0 0-1,0 0 1,0 0 0,0 0-1,0 0 1,0 0 0,0 0-1,0 0 1,1 0-1,-1 0 1,1 2 0,0 1 530,-1 0 0,0 0 0,0 0 0,0 0 0,0 0 0,-1 0 0,1 0 0,-3 5 0,-1 21 1049,4-3-1712,-5-20-3397,3-20-2779,1 10 5298,0-1 0,1 1 0,-1-1 0,1 0-1,1-6 1,3-23-1447</inkml:trace>
  <inkml:trace contextRef="#ctx0" brushRef="#br0" timeOffset="1">8 41 6464,'-3'-27'2400,"3"22"-1856,-5 2 640,10-2-1248,-5 13-1728,3 4-2112,11 1 2144,4 14-128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0.408"/>
    </inkml:context>
    <inkml:brush xml:id="br0">
      <inkml:brushProperty name="width" value="0.05" units="cm"/>
      <inkml:brushProperty name="height" value="0.05" units="cm"/>
      <inkml:brushProperty name="color" value="#004F8B"/>
    </inkml:brush>
  </inkml:definitions>
  <inkml:trace contextRef="#ctx0" brushRef="#br0">7 117 5408,'-6'4'1074,"7"-1"554,0-3-1391,0 0-1,0 1 1,0-1 0,0 0 0,0 0 0,0 0 0,0 0 0,0 0 0,0 0-1,0 0 1,0 0 0,2 0 0,5-3 187,1 0 1,-1 0-1,1-1 0,-1 0 1,0-1-1,0 1 1,8-8-1,1-1-214,-1-1 1,14-17 0,-29 30-197,0 1 0,0-1 0,0 0 0,-1 0 0,1 0 0,0 0 0,-1 0 0,1 0 0,-1 0 0,1 0 0,-1 0 0,1 0 0,-1 0 0,0-1 0,0 1 0,1 0 0,-1 0 0,0 0 0,0 0 0,0-2 0,0 3-7,0 0-1,-1-1 0,1 1 1,0 0-1,0-1 1,0 1-1,-1 0 1,1-1-1,0 1 0,0 0 1,-1 0-1,1-1 1,0 1-1,0 0 0,-1 0 1,1 0-1,0-1 1,-1 1-1,1 0 1,0 0-1,-1 0 0,1 0 1,-1 0-1,-14 1 42,11 1 80,-1 0 1,1 0 0,0 0-1,0 1 1,1 0 0,-1-1-1,0 1 1,-3 5 0,-26 29 1603,29-32-1390,1 1-1,0-1 0,0 1 1,0 0-1,0-1 1,1 1-1,0 0 0,0 1 1,-1 6-1,3-9-149,-1 0 1,1 0-1,0 0 0,0 0 0,0 0 1,0 0-1,1 0 0,-1 0 0,1 0 1,0 0-1,1-1 0,-1 1 1,0 0-1,1-1 0,0 1 0,3 3 1,-1-1-130,1 0 0,0-1 0,0 0 1,1 0-1,-1 0 0,1 0 0,0-1 1,0 0-1,1-1 0,-1 1 1,1-1-1,0 0 0,0-1 0,0 0 1,0 0-1,0 0 0,1-1 0,-1 0 1,0-1-1,1 1 0,12-2 1,-5-1-721,0 0 1,-1-1 0,1-1-1,18-6 1,54-28-9209,-60 26 6639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0.783"/>
    </inkml:context>
    <inkml:brush xml:id="br0">
      <inkml:brushProperty name="width" value="0.05" units="cm"/>
      <inkml:brushProperty name="height" value="0.05" units="cm"/>
      <inkml:brushProperty name="color" value="#004F8B"/>
    </inkml:brush>
  </inkml:definitions>
  <inkml:trace contextRef="#ctx0" brushRef="#br0">33 268 7040,'-8'0'639,"-10"4"588,17-4-1191,1 0 1,0 0-1,-1 0 1,1 1-1,0-1 1,-1 0-1,1 0 0,0 1 1,-1-1-1,1 0 1,0 0-1,-1 1 1,1-1-1,0 1 1,0-1-1,-1 0 1,1 1-1,0-1 1,0 0-1,0 1 0,0-1 1,0 1-1,-1-1 1,1 1-1,0-1 1,0 0-1,0 1 1,0-1-1,0 1 1,0-1-1,0 1 1,1-1-1,-1 0 0,0 1 1,0 0-1,8 54 6401,-7-47-5422,-1-2 377,1-6-1369,-1 0 0,0 0 0,0 0 0,0 0 0,0 0 0,0 0 0,0 0-1,0 0 1,1 0 0,-1 0 0,0 0 0,0 0 0,0 0 0,0 0 0,0 0 0,0 0-1,1 0 1,-1 0 0,0 0 0,0 0 0,0 0 0,0 0 0,0 0 0,0 0 0,0 0-1,0 0 1,1 0 0,-1 0 0,0-1 0,0 1 0,0 0 0,0 0 0,0 0 0,0 0-1,0 0 1,0 0 0,0 0 0,0 0 0,0-1 0,0 1 0,0 0 0,0 0 0,0 0-1,0 0 1,1 0 0,-1-1 0,3-5 122,-1 0-1,1-1 1,-1 1 0,0-1 0,-1 0-1,1 0 1,-1 0 0,-1 0-1,1-7 1,0 0-56,16-120 279,-15 108-318,-1 6 122,1 1 0,7-32-1,-9 50-145,1 0-1,-1 0 1,0 1 0,0-1-1,0 0 1,1 1-1,-1-1 1,0 0-1,1 1 1,-1-1 0,1 0-1,-1 1 1,1-1-1,-1 1 1,1-1-1,-1 1 1,1-1-1,0 0 1,-1 1-16,1 0 0,-1 0 0,1 0 1,-1 0-1,0 0 0,1 0 0,-1 0 0,1 0 0,-1 1 1,0-1-1,1 0 0,-1 0 0,0 0 0,1 0 0,-1 1 0,0-1 1,1 0-1,-1 0 0,0 0 0,1 1 0,-1-1 0,0 0 0,0 1 1,1-1-1,3 6 0,-1-1 0,0 1 0,4 8 0,0 0-118,6 9-16,14 19-6386,-25-39 5771,1-1-1,-1 1 1,1 0-1,-1-1 1,1 1 0,0-1-1,0 0 1,0 0-1,0 0 1,6 2 0,17 2-4253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1.944"/>
    </inkml:context>
    <inkml:brush xml:id="br0">
      <inkml:brushProperty name="width" value="0.05" units="cm"/>
      <inkml:brushProperty name="height" value="0.05" units="cm"/>
      <inkml:brushProperty name="color" value="#004F8B"/>
    </inkml:brush>
  </inkml:definitions>
  <inkml:trace contextRef="#ctx0" brushRef="#br0">230 59 2304,'0'0'41,"-1"-1"0,1 1 0,0 0 0,0-1 0,0 1 0,0 0 0,-1-1 0,1 1 0,0 0 0,0-1 0,0 1 0,0 0 0,0-1 0,0 1 0,0 0 0,0-1 0,0 1 0,0 0 0,0-1 0,0 1 0,1 0 0,-1-1 0,0 1 0,0 0 1,0-1-1,0 1 0,0 0 0,1-1 0,-1 1 0,0 0 0,0 0 0,1-1 0,-1 1 0,0 0 0,0 0 0,1-1 0,-1 1 0,0 0 0,1 0 0,-1 0 0,1-1 0,-1 1 172,1 0 1,0-1 0,-1 1-1,1-1 1,0 0-1,-1 1 1,1-1-1,-1 1 1,1-1-1,-1 0 1,1 0 0,-1 1-1,0-1 1,1 0-1,-1 1 1,0-1-1,0 0 1,1 0-1,-1 0 1,0 1 0,0-3-1,0 2-41,0 0 1,0 0-1,0-1 0,0 1 1,0 0-1,-1 0 0,1 0 1,0-1-1,-1 1 0,1 0 0,-1 0 1,1 0-1,-1 0 0,0 0 1,1 0-1,-1 0 0,0 0 1,0 0-1,1 0 0,-1 1 0,0-1 1,0 0-1,0 0 0,0 1 1,0-1-1,0 1 0,0-1 1,0 1-1,-1-1 0,1 1 1,0-1-1,0 1 0,0 0 0,0 0 1,-1 0-1,-1 0 0,-4 0 121,0 0 0,0 1 0,-1-1 0,-11 5 0,7-3-3,-1 2 1,1 0-1,0 0 1,0 1-1,1 0 1,-1 1 0,1 1-1,-10 7 1,16-11-203,1 1 0,0 0 1,1-1-1,-1 1 1,1 1-1,-1-1 0,1 0 1,1 1-1,-1 0 1,0 0-1,1-1 1,0 1-1,1 1 0,-1-1 1,1 0-1,0 0 1,0 0-1,0 1 0,1-1 1,0 1-1,0 9 1,1-7 42,1 0-1,0-1 1,0 1 0,0 0 0,1 0 0,0-1 0,0 0-1,8 12 1,-3-7-50,0-1 1,0-1-1,1 1 0,15 12 1,-21-21-172,0 1 1,0-1 0,0 0 0,0 0 0,0 0 0,1-1-1,-1 1 1,1-1 0,-1 0 0,1 0 0,0 0-1,-1 0 1,1-1 0,0 1 0,-1-1 0,1 0 0,0 0-1,-1 0 1,1-1 0,0 1 0,0-1 0,-1 0-1,1 0 1,-1 0 0,1-1 0,-1 1 0,5-3-1,4-3-1563,-1 0-1,1-1 0,-1-1 0,-1 0 0,0 0 0,10-11 0,3-4-2212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2.322"/>
    </inkml:context>
    <inkml:brush xml:id="br0">
      <inkml:brushProperty name="width" value="0.05" units="cm"/>
      <inkml:brushProperty name="height" value="0.05" units="cm"/>
      <inkml:brushProperty name="color" value="#004F8B"/>
    </inkml:brush>
  </inkml:definitions>
  <inkml:trace contextRef="#ctx0" brushRef="#br0">31 33 4480,'-7'7'2554,"7"-6"-2422,0 0 1,-1-1-1,1 1 0,0-1 0,0 1 0,0-1 0,-1 1 0,1 0 0,0-1 0,0 1 0,0 0 0,0-1 0,0 1 0,0-1 0,0 2 0,0 0 241,-7 34 1849,2-15-626,-4 42 1,9-57-1404,0 0-1,0 0 1,0 0 0,1 0 0,0 0-1,0 0 1,1 0 0,-1-1-1,1 1 1,0 0 0,6 9-1,-7-13-136,0-1 0,0 1 1,0 0-1,0-1 0,0 1 0,1-1 0,-1 1 0,1-1 0,-1 0 0,1 1 0,-1-1 0,1 0 0,0 0 0,-1 0 0,1 0 0,0-1 0,0 1 0,0 0 0,0-1 0,0 1 0,0-1 0,0 0 0,0 1 0,0-1 0,0 0 0,0 0 0,0-1 0,0 1 0,0 0 0,0-1 0,0 1 0,-1-1 0,1 1 0,0-1 0,0 0 0,2-1 0,4-3 64,-1 1 0,0-1 1,-1-1-1,1 1 0,-1-1 0,0 0 1,7-10-1,-5 6 25,0-1 1,-1 0-1,0-1 0,-1 1 0,6-17 1,-9 22-107,-1 1 0,-1-1 0,1 0 0,-1 0 0,0-1 0,-1 1 0,1 0 0,-1 0 0,0 0 0,-1-1 0,1 1 1,-1 0-1,-3-9 0,3 13-67,0-1 0,0 1 1,0 0-1,0-1 0,-1 1 1,1 0-1,-1 0 1,1 0-1,-1 0 0,0 0 1,0 0-1,0 1 0,0-1 1,0 0-1,0 1 0,0 0 1,0-1-1,-1 1 0,1 0 1,-1 0-1,1 1 1,-1-1-1,1 0 0,-1 1 1,1-1-1,-1 1 0,1 0 1,-1 0-1,-4 0 0,2 1-53,-1-1 0,1 1-1,0 0 1,0 1 0,0-1-1,0 1 1,1 0 0,-1 0-1,0 0 1,1 1 0,-1 0-1,1 0 1,-7 6 0,3-1-674,1 0 1,-7 9-1,13-15 437,0-1-1,-1 1 1,1-1-1,0 1 1,0 0-1,1-1 0,-1 1 1,0 0-1,1 0 1,-1 0-1,1-1 1,-1 1-1,1 0 1,0 0-1,0 0 1,0 0-1,0 0 0,0 0 1,0 3-1,1-5 155,-1 1-1,0-1 0,0 0 0,0 1 1,1-1-1,-1 1 0,0-1 0,1 0 1,-1 1-1,0-1 0,1 0 1,-1 1-1,0-1 0,1 0 0,-1 0 1,1 1-1,-1-1 0,1 0 0,-1 0 1,1 0-1,0 1 0,14-1-2141,18-3-622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2.947"/>
    </inkml:context>
    <inkml:brush xml:id="br0">
      <inkml:brushProperty name="width" value="0.05" units="cm"/>
      <inkml:brushProperty name="height" value="0.05" units="cm"/>
      <inkml:brushProperty name="color" value="#004F8B"/>
    </inkml:brush>
  </inkml:definitions>
  <inkml:trace contextRef="#ctx0" brushRef="#br0">12 1 5216,'-10'0'1875,"8"6"519,10 16 1502,-8-21-3853,5 12 768,0 1 0,-2 0 1,0 1-1,0-1 0,-1 0 1,-1 1-1,-1 15 0,5 35 250,-5-47-928,0-16-85,0 1 0,0-1 0,0 1 0,0-1 0,1 1 0,-1-1 0,1 1 1,0 2-1,10-12 133,-6 2-123,-1 0 0,0 0 0,0-1 0,-1 1 0,0-1 0,0 0 0,0 0 0,1-7 0,8-12-89,-4 9 7,17-31 57,-22 42-32,0 0 0,1 1 0,-1-1 0,1 1 0,0 0 0,8-6 0,-9 8-18,-1 0-16,1 1 1,-1-1-1,1 0 0,-1 0 1,0-1-1,4-3 0,-6 5 47,0 1 0,1-1 0,-1 1-1,0-1 1,0 1 0,1-1 0,-1 1 0,1-1-1,-1 1 1,0-1 0,1 1 0,-1 0 0,1-1-1,-1 1 1,1 0 0,-1-1 0,1 1-1,-1 0 1,1-1 0,0 1 0,-1 0 0,1 0-1,-1 0 1,1 0 0,-1 0 0,1 0 0,1 0-1,-1 0 16,-1 1-1,1-1 1,0 1 0,-1-1-1,1 1 1,0-1-1,-1 1 1,1 0-1,0-1 1,-1 1-1,1 0 1,-1-1-1,0 1 1,1 0 0,-1 0-1,1 1 1,1 2 137,-1 1 1,1 0 0,-1 0 0,0 0 0,0 7-1,4 29 539,-2-22-540,-3-9-96,10-16-21,-4-2-32,0 0 0,7-11-1,-9 11-29,1 0-1,0 1 1,9-10-1,-10 13 17,0 1 0,0-1 0,0 1 0,1 0 0,-1 0-1,1 0 1,-1 1 0,1-1 0,0 1 0,0 0 0,6-1 0,-8 3 50,-1-1 1,1 1 0,-1 0-1,1 0 1,0 0 0,-1 0-1,1 0 1,0 1-1,-1-1 1,1 1 0,-1 0-1,1-1 1,-1 1 0,1 0-1,-1 1 1,0-1 0,0 0-1,1 1 1,-1-1 0,0 1-1,0 0 1,0 0 0,-1 0-1,3 2 1,-1 0 18,0 0 0,0 1 1,0-1-1,-1 0 0,0 1 1,0 0-1,0 0 0,0-1 0,1 11 1,-1 0-1241,-1 0 1,0 17 0,-1-29 712,0 2-909,0 0 1,1 0-1,-1 0 0,1 0 1,0 0-1,0 0 1,4 7-1,3 0-1424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31.379"/>
    </inkml:context>
    <inkml:brush xml:id="br0">
      <inkml:brushProperty name="width" value="0.05" units="cm"/>
      <inkml:brushProperty name="height" value="0.05" units="cm"/>
      <inkml:brushProperty name="color" value="#FF0066"/>
    </inkml:brush>
  </inkml:definitions>
  <inkml:trace contextRef="#ctx0" brushRef="#br0">0 48 5824,'0'-3'2624,"37"-2"-2272,8 2 928,5 6-768,39-3 1408,6 0-1088,48-3-160,6-2-448,7-2 128,-16 2-224,10-7-736,-26 4 320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3.542"/>
    </inkml:context>
    <inkml:brush xml:id="br0">
      <inkml:brushProperty name="width" value="0.05" units="cm"/>
      <inkml:brushProperty name="height" value="0.05" units="cm"/>
      <inkml:brushProperty name="color" value="#004F8B"/>
    </inkml:brush>
  </inkml:definitions>
  <inkml:trace contextRef="#ctx0" brushRef="#br0">88 356 3712,'-4'14'747,"0"0"1,0 0-1,2 0 1,0 0 0,0 18-1,2 210 9717,-1-237-10268,2 1 1,-1 0 0,0-1 0,1 1-1,0-1 1,1 1 0,-1-1 0,3 6-1,-3-9 172,7-15 1008,-5 0-1319,0 1-1,-1-1 0,0 1 0,-1-1 1,-1 0-1,0 1 0,-2-15 0,1-11-111,0-51-143,3-105 272,0 155-34,2 0-1,18-72 1,-17 95-109,10-25 0,-12 36 50,0-1 0,0 1 1,0-1-1,0 1 0,1 0 0,0 0 0,6-5 1,-8 8 51,-1 1-1,1 0 1,0-1 0,1 1 0,-1 0 0,0 0 0,0 0-1,0 0 1,1 0 0,-1 1 0,0-1 0,1 1 0,-1-1-1,1 1 1,-1 0 0,1 0 0,-1 0 0,0 0 0,1 0-1,-1 1 1,1-1 0,-1 1 0,0 0 0,1-1 0,-1 1-1,0 0 1,0 0 0,3 2 0,1 1 46,-1 0 0,1 0 0,-1 1 0,1-1 0,-1 1 0,-1 0 0,1 1 1,6 9-1,-5-4 98,-1 0 0,0 1 1,0 0-1,-1 0 1,-1 0-1,0 0 1,0 0-1,-1 1 0,-1-1 1,0 1-1,-1-1 1,0 1-1,-1-1 0,-5 25 1,5-33-139,0 0-1,0 0 1,-1 0-1,0 0 1,1 0 0,-1 0-1,-1 0 1,1 0 0,0-1-1,-1 1 1,0-1 0,0 0-1,0 0 1,0 0 0,0 0-1,-1 0 1,1-1 0,-1 1-1,0-1 1,0 0 0,0 0-1,-8 2 1,4-1-39,0-2 1,-1 1 0,1-1-1,-1 0 1,1-1 0,-1 0-1,1 0 1,-1-1 0,1 0-1,-17-5 1,7 1-384,0-2 0,-28-14 0,-6-8-4121,52 29 4502,-14-11-3016,12 5 148,9 3-264,28 0-2635,-12 1 4184,17-2-1578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3.991"/>
    </inkml:context>
    <inkml:brush xml:id="br0">
      <inkml:brushProperty name="width" value="0.05" units="cm"/>
      <inkml:brushProperty name="height" value="0.05" units="cm"/>
      <inkml:brushProperty name="color" value="#004F8B"/>
    </inkml:brush>
  </inkml:definitions>
  <inkml:trace contextRef="#ctx0" brushRef="#br0">58 87 6048,'-21'-9'3429,"21"9"-3260,-1 1 1,1-1-1,-1 0 1,1 0-1,-1 0 0,1 1 1,-1-1-1,1 0 1,-1 0-1,1 1 0,-1-1 1,1 0-1,-1 1 1,1-1-1,0 1 0,-1-1 1,1 0-1,0 1 1,-1-1-1,1 1 0,0-1 1,0 1-1,-1-1 1,1 1-1,0-1 0,0 1 1,0 0-1,-4 18 1056,4-13-388,-3 9 164,-1 24 1,4-34-869,0-1 0,0 1 0,1-1 0,-1 1 0,1 0 0,0-1 0,0 0 0,1 1 1,-1-1-1,3 5 0,-1-4-26,-1-1 44,0-1 0,0 1 0,0-1 1,1 0-1,-1 0 0,5 4 1,-7-6-124,1 0 0,0-1 0,0 1 0,0-1 1,0 1-1,-1-1 0,1 0 0,0 1 0,0-1 0,0 0 1,0 0-1,0 1 0,0-1 0,0 0 0,0 0 1,0 0-1,0 0 0,0 0 0,0-1 0,0 1 0,0 0 1,0 0-1,0-1 0,0 1 0,0 0 0,0-1 1,0 1-1,-1-1 0,1 1 0,0-1 0,0 1 0,1-2 1,1-1 27,0 0 0,0 0 0,-1-1 1,1 1-1,0 0 0,-1-1 0,0 0 0,2-4 1,12-32 461,-13 28-426,0 0 0,0 0 0,-1 0 0,0 0 0,-1-17 0,-1 25-94,0 0 0,0 0 0,0 0-1,-1-1 1,0 1 0,0 0 0,0 0 0,0 0 0,-1 0 0,1 0 0,-1 0-1,0 1 1,0-1 0,0 1 0,-1-1 0,1 1 0,-1 0 0,-6-6 0,7 7-32,0 1 0,0 0 0,0 0 0,-1 0 0,1 0 0,0 0 0,0 1 0,-1-1 0,1 1 0,-1-1 0,1 1 0,0 0 0,-1 0 0,1 0 0,-1 0 0,1 0 0,0 1 0,-1-1 0,1 1 0,-5 1 0,3-1-361,1 1 1,-1 0-1,1 0 0,-1 0 0,1 0 1,0 0-1,0 1 0,-1-1 0,2 1 1,-1 0-1,0 0 0,-2 4 0,4-6 82,0 0-1,1 0 0,-1 0 1,1 0-1,-1 0 0,1 0 0,-1 0 1,1 1-1,0-1 0,0 0 0,-1 0 1,1 0-1,0 0 0,0 1 0,0-1 1,0 0-1,1 0 0,-1 0 0,0 0 1,0 1-1,1-1 0,-1 0 1,1 0-1,-1 0 0,1 0 0,-1 0 1,1 0-1,0 1 0,11 4-4315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4.441"/>
    </inkml:context>
    <inkml:brush xml:id="br0">
      <inkml:brushProperty name="width" value="0.05" units="cm"/>
      <inkml:brushProperty name="height" value="0.05" units="cm"/>
      <inkml:brushProperty name="color" value="#004F8B"/>
    </inkml:brush>
  </inkml:definitions>
  <inkml:trace contextRef="#ctx0" brushRef="#br0">51 19 8320,'-5'-3'991,"4"2"-695,0 1 0,0-1 0,0 1 0,0-1 0,0 1 0,0-1 0,0 1 0,0 0 0,0-1 0,0 1 1,-1 0-1,1 20 4311,-29 116 492,28-124-5076,2-12-22,0 1 1,0-1-1,0 0 0,0 0 0,0 0 0,0 0 1,0 0-1,0 0 0,0 0 0,0 0 0,0 0 0,0 0 1,0 0-1,0 1 0,0-1 0,1 0 0,-1 0 0,0 0 1,0 0-1,0 0 0,0 0 0,0 0 0,0 0 0,0 0 1,0 0-1,0 0 0,0 0 0,0 0 0,0 0 0,0 0 1,0 0-1,0 0 0,1 1 0,-1-1 0,0 0 0,0 0 1,0 0-1,0 0 0,0 0 0,0 0 0,0 0 0,0 0 1,0 0-1,0 0 0,0 0 0,0 0 0,1 0 0,-1 0 1,0 0-1,0-1 0,0 1 0,0 0 0,0 0 0,0 0 1,0 0-1,14-15 97,-11 11-104,20-26-107,30-36-89,-44 56 151,0 1 0,1 0 0,0 0 0,14-9 0,-22 17 78,0 0 0,0-1 0,0 1 0,1 0 1,-1 0-1,0 0 0,1 1 0,-1-1 0,0 0 0,1 1 1,-1 0-1,5-1 0,-5 2 28,-1-1 1,0 0 0,0 1-1,1-1 1,-1 1-1,0-1 1,0 1-1,0 0 1,0-1-1,0 1 1,0 0-1,0 0 1,0 0-1,0-1 1,0 1 0,0 0-1,0 0 1,-1 1-1,1-1 1,0 0-1,-1 0 1,1 0-1,-1 0 1,1 1-1,-1 1 1,4 7 212,-2 1 0,0 0 0,0-1 0,0 21 0,-5 45 118,0-10-389,3-53-419,1 25 513,4-20-2363,6-4-3707,-1-13-1892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4.875"/>
    </inkml:context>
    <inkml:brush xml:id="br0">
      <inkml:brushProperty name="width" value="0.05" units="cm"/>
      <inkml:brushProperty name="height" value="0.05" units="cm"/>
      <inkml:brushProperty name="color" value="#004F8B"/>
    </inkml:brush>
  </inkml:definitions>
  <inkml:trace contextRef="#ctx0" brushRef="#br0">10 167 6304,'0'0'184,"0"0"-1,0-1 1,-1 1 0,1 0-1,0 0 1,0-1 0,0 1-1,0 0 1,0 0 0,0-1 0,0 1-1,0 0 1,0 0 0,0-1-1,0 1 1,0 0 0,0 0-1,0-1 1,2-1 2021,-2 2-2022,10-13 2680,2-4-1349,-10 12-1227,1-1-1,0 0 0,6-8 0,-6 10-223,0-1-1,0 1 1,-1-1-1,0 0 1,3-8-1,-2 5 48,-2 2-13,1 1 0,-1-1 1,0 1-1,1-11 0,-2 16-92,0-1 1,0 0-1,0 1 0,0-1 0,0 0 0,0 1 0,-1-1 0,1 0 1,0 1-1,0-1 0,0 1 0,-1-1 0,1 0 0,0 1 1,-1-1-1,1 1 0,0-1 0,-1 1 0,1-1 0,-1 1 0,1 0 1,-1-1-1,1 1 0,-1-1 0,1 1 0,-1 0 0,0-1 0,1 1 1,-1 0-1,1 0 0,-1 0 0,0-1 0,1 1 0,-1 0 1,0 0-1,1 0 0,-1 0 0,1 0 0,-1 0 0,0 0 0,1 0 1,-1 0-1,0 0 0,1 1 0,-1-1 0,0 0 0,1 0 0,-1 1 1,0-1-1,-2 2 112,1-1 0,-1 0-1,1 1 1,0-1 0,-1 1 0,1 0 0,0-1 0,0 1 0,0 0-1,0 0 1,1 1 0,-1-1 0,0 0 0,1 1 0,0-1 0,-1 1-1,1-1 1,-1 4 0,-2 5 585,1 0-1,-5 22 1,7-20-350,0 0 0,0-1 0,1 1 0,1 0 0,1 0 0,0 0 0,0-1 0,6 17 0,-8-27-333,1 0 0,0 0 0,0 0 0,0 0 0,0-1 0,0 1 0,0 0 0,0-1 0,0 1 1,1-1-1,-1 1 0,0-1 0,1 0 0,0 1 0,-1-1 0,1 0 0,0 0 0,-1 0 0,1 0 0,0-1 0,0 1 0,0 0 0,0-1 1,0 1-1,0-1 0,0 0 0,-1 0 0,1 0 0,0 0 0,0 0 0,0 0 0,3 0 0,6-2-776,-1-1 0,1 1 1,14-7-1,54-29-9129,-38 16 4848,-7 5-34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5.250"/>
    </inkml:context>
    <inkml:brush xml:id="br0">
      <inkml:brushProperty name="width" value="0.05" units="cm"/>
      <inkml:brushProperty name="height" value="0.05" units="cm"/>
      <inkml:brushProperty name="color" value="#004F8B"/>
    </inkml:brush>
  </inkml:definitions>
  <inkml:trace contextRef="#ctx0" brushRef="#br0">77 31 6816,'-20'0'2197,"19"0"-2109,1 1 0,-1-1 0,1 0-1,-1 1 1,0-1 0,1 1 0,-1-1 0,1 1-1,-1-1 1,1 1 0,-1-1 0,1 1 0,0-1 0,-1 1-1,1 0 1,0-1 0,-1 1 0,1-1 0,0 1-1,0 0 1,0-1 0,-1 1 0,1 0 0,0 1 0,-2 3 1204,-42 82 7844,73-115-8272,-13 12-838,42-36-107,-49 45 152,-1 1 1,1 0-1,0 1 0,1 0 1,11-5-1,-20 9-31,1 1 0,-1 0 0,0-1 0,1 1-1,-1 0 1,0 0 0,1 0 0,-1 0 0,1 0 0,-1 0 0,0 0 0,1 0-1,-1 0 1,0 1 0,1-1 0,-1 1 0,0-1 0,1 1 0,-1-1 0,0 1 0,0 0-1,0-1 1,1 1 0,-1 0 0,0 0 0,0 0 0,0 0 0,0 0 0,-1 0 0,1 0-1,0 1 1,0-1 0,-1 0 0,1 0 0,-1 0 0,2 3 0,1 5 111,0 1 1,0-1-1,-1 1 1,2 11-1,-2-7-123,1 2-305,-1 0 0,1 25-1,0-24-2749,-1-4-2799,19-25-5747,-5-11 9136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5.640"/>
    </inkml:context>
    <inkml:brush xml:id="br0">
      <inkml:brushProperty name="width" value="0.05" units="cm"/>
      <inkml:brushProperty name="height" value="0.05" units="cm"/>
      <inkml:brushProperty name="color" value="#004F8B"/>
    </inkml:brush>
  </inkml:definitions>
  <inkml:trace contextRef="#ctx0" brushRef="#br0">106 0 8896,'1'0'3926,"6"4"-2967,-6-2-711,0-1 1,0 1 0,-1-1-1,1 1 1,-1 0-1,1-1 1,-1 1-1,1 0 1,-1-1-1,0 1 1,0 0-1,0-1 1,0 1 0,0 0-1,0-1 1,-1 1-1,1 2 1,-11 33 2148,8-29-1940,-19 52 1740,10-26-1469,-16 59 0,1 90-331,13-80-5866,13-85 1089,1-17 4079,0-1-1,0 1 1,0 0-1,0-1 0,0 1 1,0-1-1,0 1 0,0-1 1,0 1-1,0-1 1,0 1-1,0-1 0,0 1 1,0-1-1,1 1 0,-1-1 1,0 1-1,0-1 1,1 1-1,-1-1 0,0 1 1,1 0-1,14-11-4391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5.982"/>
    </inkml:context>
    <inkml:brush xml:id="br0">
      <inkml:brushProperty name="width" value="0.05" units="cm"/>
      <inkml:brushProperty name="height" value="0.05" units="cm"/>
      <inkml:brushProperty name="color" value="#004F8B"/>
    </inkml:brush>
  </inkml:definitions>
  <inkml:trace contextRef="#ctx0" brushRef="#br0">24 49 10880,'-23'-12'4032,"28"12"-3136,3-5-257,2 5 2049,-2 0-1600,2-3 1056,9-2-1248,2-4-160,16 6-416,8 0-320,8-2 0,-3 1-640,-5 4 352,-6 0-4736,-2 4 2753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7.451"/>
    </inkml:context>
    <inkml:brush xml:id="br0">
      <inkml:brushProperty name="width" value="0.05" units="cm"/>
      <inkml:brushProperty name="height" value="0.05" units="cm"/>
      <inkml:brushProperty name="color" value="#004F8B"/>
    </inkml:brush>
  </inkml:definitions>
  <inkml:trace contextRef="#ctx0" brushRef="#br0">183 447 3072,'0'-1'319,"0"0"0,-1 0-1,1 1 1,-1-1 0,1 0 0,-1 0-1,1 1 1,-1-1 0,1 0 0,-1 1 0,0-1-1,1 1 1,-1-1 0,0 1 0,1-1 0,-1 1-1,0-1 1,-1 0 0,0 2 113,0-1 1,1 0-1,-1 1 0,0 0 1,0-1-1,1 1 0,-1 0 1,1 0-1,-3 1 0,3-1-535,-31 15 2131,7-3-210,-38 25 0,60-36-1695,0 0 0,1 1 0,-1 0 0,1-1 1,-1 1-1,1 0 0,0 0 0,0 0 0,0 0 1,1 1-1,-3 3 0,4-6-89,0 0-1,0 0 1,-1 0 0,1 0-1,0 0 1,0-1 0,0 1-1,0 0 1,0 0 0,0 0-1,0 0 1,0 0-1,1 0 1,-1 0 0,0 0-1,0 0 1,1 0 0,0 1-1,0-1-1,-1 0 0,1 0-1,0-1 1,0 1 0,0 0 0,0 0-1,0-1 1,0 1 0,0-1-1,0 1 1,1-1 0,-1 1-1,0-1 1,0 1 0,0-1 0,0 0-1,1 0 1,0 0 0,5 1 98,0-1 1,0 0-1,-1-1 1,1 1 0,0-1-1,-1 0 1,1-1-1,-1 0 1,9-3-1,-12 4-95,0-1-1,0 1 1,1-1-1,-1 1 1,0-1-1,0 0 1,-1 0-1,1-1 0,0 1 1,-1-1-1,1 1 1,-1-1-1,0 0 1,0 1-1,0-1 0,0 0 1,0-1-1,-1 1 1,2-4-1,-3 6-28,0 0 0,0 0-1,0 0 1,0-1 0,0 1-1,0 0 1,0 0 0,-1 0-1,1 0 1,0 0 0,-1-1-1,1 1 1,-1 0 0,1 0 0,-1 0-1,0 0 1,1 0 0,-1 0-1,0 1 1,0-1 0,1 0-1,-1 0 1,0 0 0,0 1-1,0-1 1,0 0 0,0 1-1,-1-1 1,-2-2-56,0 1 1,0 0-1,-1 1 0,1-1 1,-8-1-1,4 1-6,0 1-1,0 0 1,0 0-1,0 1 1,0 0 0,-11 1-1,87 7 1615,-45-8-1247,0-1 1,0-1-1,46-9 1,-60 8-238,-1 1 0,1-1 0,-1 0 0,0-1 0,0 0 0,0 0 0,-1-1 0,1 0 0,-1 0 0,0-1 0,-1 0 0,1 0 0,9-13 0,-7 6-16,-1 0-1,-1-1 0,0 0 1,-1 0-1,8-29 0,11-77-113,-19-37-427,-13 493 450,0-228 350,-25 120-1,26-197-254,-12 33-1,13-50-8,0-1 1,-1 0-1,0 0 0,-15 21 1,20-33-49,1 1 0,-1-1 0,0 0 1,0 0-1,1 0 0,-1-1 0,0 1 0,0 0 1,0 0-1,0 0 0,0-1 0,-1 1 0,1 0 1,0-1-1,0 1 0,0-1 0,0 1 0,-1-1 0,1 0 1,0 0-1,-3 1 0,3-1 4,-1-1 1,1 1-1,-1-1 1,1 1-1,-1-1 0,1 0 1,0 1-1,-1-1 0,1 0 1,0 0-1,0 0 1,-1 0-1,1 0 0,0 0 1,-1-2-1,-2-2-14,0-1 0,0 0 0,1 0 0,-1 0 0,2-1 0,-1 1 0,-1-7 0,3 9-6,0 0 1,0 0 0,0 0-1,1 0 1,0-1 0,0 1-1,0 0 1,0 0-1,0 0 1,1 0 0,0 0-1,0 0 1,0 0 0,3-6-1,-1 5 26,0 0 0,0 0 0,0 0-1,1 0 1,0 1 0,-1 0 0,2 0-1,-1 0 1,7-5 0,4 0-4,-1 1 0,1 0 0,1 1 0,-1 0 0,1 2 0,20-6 0,-25 9-675,0 1-1,1-1 0,-1 2 1,18 1-1,-3-1-5260,-4 0 2630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9.030"/>
    </inkml:context>
    <inkml:brush xml:id="br0">
      <inkml:brushProperty name="width" value="0.05" units="cm"/>
      <inkml:brushProperty name="height" value="0.05" units="cm"/>
      <inkml:brushProperty name="color" value="#004F8B"/>
    </inkml:brush>
  </inkml:definitions>
  <inkml:trace contextRef="#ctx0" brushRef="#br0">127 38 1728,'1'-2'358,"0"1"0,0-1 1,0 0-1,0 1 0,1-1 0,-1 1 0,0-1 1,0 1-1,1 0 0,-1 0 0,4-2 0,-5 2-185,0 1-1,1-1 0,-1 1 0,0-1 0,0 1 0,0-1 1,0 1-1,0 0 0,1-1 0,-1 1 0,0-1 1,0 1-1,0-1 0,0 1 0,0-1 0,0 1 0,-1-1 1,1 1-1,0-1 0,0 1 0,0-1 0,0 1 0,-1-1 1,1 1-1,0 0 0,0-1 0,-1 1 0,1-1 0,0 1 1,-1 0-1,1-1 0,0 1 0,-1 0 0,1-1 0,0 1 1,-1 0-1,1 0 0,-1-1 0,1 1 0,-1 0 0,1 0 1,0 0-1,-1 0 0,1 0 0,-2-1 0,-2 1 235,-1 0-1,1 0 1,-1 0-1,1 1 1,-1-1 0,1 1-1,-1 0 1,1 0-1,0 1 1,0-1-1,-1 1 1,-3 2-1,-1 2-66,0 0 0,1 0-1,-1 1 1,-11 12-1,18-16-261,0-1-1,0 1 1,0-1-1,0 1 1,1 0-1,0 0 1,-1 0-1,1 0 1,0 0-1,0 0 1,0 0-1,1 0 1,-1 0-1,1 0 1,0 0-1,0 1 1,0-1-1,0 0 1,1 5-1,0-6-52,0 0-1,0 0 0,0 0 1,0-1-1,0 1 0,0-1 1,1 1-1,-1-1 0,0 1 0,1-1 1,-1 0-1,1 1 0,0-1 1,-1 0-1,1 0 0,0 0 1,0-1-1,0 1 0,0 0 1,3 0-1,0 1 23,0-1-1,1 1 1,-1-1 0,1-1-1,-1 1 1,10-1 0,-11-1-24,0 1 1,1-1-1,-1 0 1,1 0-1,-1-1 1,0 1-1,0-1 1,0 0-1,0 0 1,6-5-1,0-1 48,0-1-1,11-13 0,-19 20-84,-1 0 0,1 1 0,-1-1 0,0 0 0,0 0 0,0 0 0,0 0 0,0 0 0,0 0 0,0 0 0,-1-1 0,1 1 0,-1 0 0,0 0 0,1-3 0,-2 3 9,1 2 5,0 0 0,0 0 0,0-1 0,0 1 1,0 0-1,0 0 0,0 0 0,0-1 0,0 1 0,0 0 0,0 0 1,0-1-1,1 1 0,-1 0 0,0 0 0,0 0 0,0-1 0,0 1 1,0 0-1,0 0 0,1 0 0,-1 0 0,0-1 0,0 1 0,0 0 1,0 0-1,1 0 0,-1 0 0,0 0 0,0 0 0,0-1 0,1 1 1,-1 0-1,0 0 0,1 0 0,0 0 48,-2 0-16,1 0 0,0 0-1,-1 0 1,1 1 0,0-1 0,-1 0 0,1 0 0,0 1 0,0-1-1,0 0 1,-1 1 0,1-1 0,0 0 0,0 1 0,0-1-1,0 0 1,-1 1 0,1-1 0,0 0 0,0 1 0,0-1 0,0 1-1,0-1 1,0 0 0,0 1 0,0 0 0,0 9 308,0-3-73,1 0 1,-1 0-1,5 11 1,-1 3 219,-3-19-404,-1-1-1,1 1 0,-1 0 1,1 0-1,0-1 1,0 1-1,2 3 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9.574"/>
    </inkml:context>
    <inkml:brush xml:id="br0">
      <inkml:brushProperty name="width" value="0.05" units="cm"/>
      <inkml:brushProperty name="height" value="0.05" units="cm"/>
      <inkml:brushProperty name="color" value="#004F8B"/>
    </inkml:brush>
  </inkml:definitions>
  <inkml:trace contextRef="#ctx0" brushRef="#br0">283 31 3136,'-2'-2'425,"0"-1"0,0 1 0,-1-1 0,1 1 0,-1 0 0,0 0 0,1 0 0,-1 0 0,0 1-1,0-1 1,0 1 0,0 0 0,0-1 0,-1 1 0,1 1 0,0-1 0,0 0 0,-1 1 0,1 0 0,0 0 0,-4 0 0,-7 1 365,1 1 0,0 0 0,-1 2 0,-12 4 0,2-1 225,15-5-610,0 0 0,0 1 0,0 0-1,0 1 1,1 0 0,-1 0 0,1 1 0,0 0 0,0 1-1,-8 7 1,15-12-360,0 0 0,0 0 0,1 0 0,-1-1 0,0 1 0,1 0 0,-1 0 0,0 0 0,1 0 0,-1 0 0,1 0 0,0 0 0,-1 1 0,1-1 0,0 0 0,0 0 0,-1 0 0,1 0 0,0 0 0,0 1 0,0-1 0,1 2 0,0-2-4,-1 1 0,1-1-1,0 1 1,0-1 0,0 0-1,0 1 1,0-1-1,0 0 1,0 0 0,0 0-1,0 0 1,1 0 0,-1 0-1,2 1 1,3 1 8,1 0 0,-1 0 1,1 0-1,-1-1 0,1 0 0,9 1 1,23 1-827,1 0 0,52-4 0,23-13-9436,-60-1 2326,-38 9 6846,24-6-740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9:44.635"/>
    </inkml:context>
    <inkml:brush xml:id="br0">
      <inkml:brushProperty name="width" value="0.05" units="cm"/>
      <inkml:brushProperty name="height" value="0.05" units="cm"/>
      <inkml:brushProperty name="color" value="#FF0066"/>
    </inkml:brush>
  </inkml:definitions>
  <inkml:trace contextRef="#ctx0" brushRef="#br0">10 472 2560,'-1'1'78,"1"-1"0,-1 0 0,0 1 0,1-1 0,-1 0 0,1 1 0,-1-1 0,1 1 0,-1-1 0,1 0 1,0 1-1,-1-1 0,1 1 0,-1 0 0,1-1 0,0 1 0,-1-1 0,1 1 0,0-1 0,0 1 0,0 0 0,-1-1 0,1 1 0,0 0 0,0-1 0,0 1 0,0 0 0,0-1 0,0 1 1,0 0-1,0 0 0,2 17 7402,-1-26-7352,0 1 0,1 0 0,1 0-1,-1-1 1,1 2 0,0-1 0,1 0-1,5-8 1,-1 1-14,8-13 1,1 1-1,31-38 0,-39 54-94,19-23 172,2 1 0,48-39 0,76-49 320,-150 118-510,2-3 22,1 0 1,-1 1-1,13-6 0,-18 9-23,0 1 0,0-1 1,0 1-1,0-1 0,0 1 1,0 0-1,0-1 0,0 1 0,0 0 1,0 0-1,0 0 0,0 0 1,0 0-1,0 0 0,0 0 1,0 0-1,0 0 0,0 0 0,0 0 1,0 1-1,0-1 0,0 0 1,0 1-1,0-1 0,-1 1 0,1-1 1,0 1-1,0 0 0,0-1 1,0 1-1,-1 0 0,1-1 0,0 1 1,-1 0-1,1 0 0,-1 0 1,1-1-1,0 2 0,0 2-5,0 0 0,0 1 0,-1-1 0,0 0 0,0 0 0,0 1 0,0-1 0,0 0 0,-2 5 0,0 9 12,-17 158 136,9-118 59,7-44-95,0 0 1,-1 23-1,6-29 369,2-9-261,4-14-20,-1-1 0,7-18-1,-3 8-152,3-6-8,1 1 0,31-47 0,-32 59-59,0 1 0,2 0-1,0 1 1,32-27 0,-46 42-23,1 0 1,1 0-1,-1 0 1,0 0-1,1 0 0,-1 0 1,5-1-1,-7 3 45,0 0-1,-1 0 0,1 0 0,0 0 1,-1 0-1,1 0 0,0 0 0,0 0 1,-1 0-1,1 0 0,0 0 0,0 0 1,-1 0-1,1 1 0,0-1 0,-1 0 1,1 1-1,0-1 0,-1 0 0,1 1 1,-1-1-1,1 1 0,0-1 0,-1 1 1,1-1-1,-1 1 0,1-1 0,-1 1 1,0 0-1,1-1 0,-1 1 0,0 0 1,1-1-1,-1 1 0,0 0 1,0-1-1,0 1 0,1 0 0,-1 0 1,0-1-1,0 1 0,0 0 0,0 0 1,0 0-1,0 18-1,0 0 0,-2-1 0,0 1 0,-5 22 0,1-3 45,-3 11 39,4-29 37,2 0 1,-1 24-1,4-43-101,-1-1 1,1 0-1,0 0 0,0 0 0,0 1 1,0-1-1,0 0 0,0 0 0,0 1 0,0-1 1,0 0-1,0 0 0,0 0 0,0 1 1,0-1-1,1 0 0,-1 0 0,0 1 0,0-1 1,0 0-1,0 0 0,0 0 0,0 1 1,0-1-1,1 0 0,-1 0 0,0 0 1,0 0-1,0 1 0,0-1 0,1 0 0,-1 0 1,0 0-1,0 0 0,1 0 0,5-4 179,10-17 70,14-22 0,19-26-38,-20 38-280,0 1-1,2 2 1,68-48 0,-94 73-11,0 0 0,0 0 0,0 0 0,0 0 0,0 1 1,7-2-1,-10 3 39,-1 1 0,0 0 0,1 0 0,-1 0 0,0-1 1,1 1-1,-1 1 0,0-1 0,1 0 0,-1 0 0,0 0 0,1 1 1,-1-1-1,0 1 0,0-1 0,1 1 0,-1-1 0,0 1 0,0 0 0,0-1 1,0 1-1,0 0 0,0 0 0,0 0 0,0 0 0,0 0 0,0 0 1,0 0-1,0 0 0,-1 0 0,2 2 0,2 7 4,0-1-1,-1 1 1,0 0-1,3 18 1,2 7 32,-8-34-7,27 82 73,-23-73-23,1-1 0,-1 0 0,1 0 0,1 0 0,0 0 0,8 9 0,-12-16-22,-1 0-1,1-1 1,-1 0 0,1 1 0,0-1 0,0 0-1,-1 0 1,1 0 0,0 0 0,0 0-1,0 0 1,0 0 0,0-1 0,0 1 0,0-1-1,0 1 1,5-1 0,-4 0-5,-1-1 0,1 1 1,0-1-1,0 0 0,-1 1 0,1-1 1,0-1-1,-1 1 0,1 0 0,-1-1 1,5-2-1,1-3 5,0 0 1,-1-1-1,0 1 0,0-2 1,9-13-1,-4 4-41,-2 4 80,0-1 1,-2 0 0,8-17-1,-15 29-48,7-16 74,6-22 0,-13 36-115,0 0 0,0 0 1,0 0-1,0 0 0,-1-1 0,0 1 1,0 0-1,-1 0 0,1 0 0,-2-6 1,2 10 5,-1 0 0,1 0 0,0 0-1,-1 0 1,1 0 0,-1 0 0,1 1 0,-1-1 0,0 0 0,1 0 0,-1 0 0,0 0 0,1 1 0,-1-1 0,0 0 0,0 1 0,0-1 0,0 1 0,1-1-1,-1 1 1,0-1 0,0 1 0,0 0 0,0-1 0,0 1 0,0 0 0,0 0 0,0 0 0,0-1 0,-1 1 0,1 0 0,0 1 0,-1-1 0,-1 0-23,1 1 0,0-1 0,0 1 1,-1 0-1,1 0 0,0 0 1,0 0-1,0 0 0,0 0 1,0 1-1,0-1 0,0 1 0,-3 3 1,-2 4-2,1 1 0,-1 0 0,2 0 0,-1 0 1,1 1-1,1 0 0,0 0 0,1 0 0,0 0 1,-3 20-1,3-5 61,2 1 0,0-1 0,5 45 0,-3-65-1,0 0-1,0 1 0,1-1 0,-1 0 0,1 0 0,1 0 0,-1 0 0,1 0 1,0 0-1,0-1 0,1 1 0,0-1 0,4 6 0,-4-8 10,-1 0 0,1 0 0,-1-1 0,1 1 0,0-1-1,0 1 1,0-1 0,0 0 0,0-1 0,0 1 0,0-1 0,1 0 0,-1 0 0,1 0-1,-1-1 1,1 1 0,-1-1 0,1 0 0,7-1 0,3-2 33,0 1 0,-1-2 1,1 0-1,-1-1 0,0-1 0,0 0 1,0-1-1,-1 0 0,0-1 0,0 0 1,17-16-1,6-9-7,-2-2 1,38-48-1,-24 25-3,-36 45-80,-5 3-71,2 1 1,-1 0 0,1 1-1,11-9 1,-20 17 87,0 0-1,0 0 1,1 0 0,-1 0 0,0 0-1,0 0 1,0 0 0,1 0-1,-1 0 1,0 0 0,0 0-1,0 0 1,1 0 0,-1 0-1,0 1 1,0-1 0,0 0 0,0 0-1,1 0 1,-1 0 0,0 0-1,0 0 1,0 1 0,0-1-1,1 0 1,-1 0 0,0 0-1,0 0 1,0 1 0,0-1 0,0 0-1,0 0 1,0 0 0,0 0-1,0 1 1,0-1 0,1 0-1,-1 0 1,0 0 0,0 1-1,0-1 1,3 14-129,-3-12 136,5 26-34,-1 1-1,-2-1 1,-1 31-1,-11 85 264,-3-54 128,13-88-334,0-1 0,-1 1 0,1-1 0,0 1-1,-1-1 1,0 1 0,1-1 0,-1 0 0,0 1-1,0-1 1,0 0 0,0 0 0,0 0 0,0 1-1,0-1 1,0 0 0,0 0 0,0-1-1,-1 1 1,1 0 0,0 0 0,-1 0 0,1-1-1,0 1 1,-1-1 0,1 1 0,-1-1 0,1 0-1,-3 1 1,1-1-5,0 0-1,0 0 1,0-1-1,0 1 1,0-1-1,1 1 1,-1-1-1,0 0 1,0 0-1,1 0 1,-1-1-1,1 1 1,-1 0-1,1-1 1,0 0-1,-3-1 1,2 0-7,-9-7 14,1 0-1,0-1 1,1 0 0,0-1 0,-9-14 0,19 25-36,-1 1 1,1-1-1,0 1 1,-1-1 0,1 1-1,0-1 1,-1 1-1,1-1 1,0 1 0,0-1-1,-1 1 1,1-1-1,0 0 1,0 1 0,0-1-1,0 1 1,0-1-1,0 0 1,0 1-1,0-1 1,0 1 0,0-2-1,12 8-336,-5-1 416,8 4-85,0 0 0,0-1-1,0-1 1,1 0-1,0-1 1,1-1 0,-1 0-1,1-2 1,0 0 0,0 0-1,0-2 1,1 0-1,29-3 1,-9-3 70,-1-1 0,1-3 0,-1 0 0,-1-3 0,0-1 0,-1-1 0,0-3-1,64-39 1,-87 47-54,0-1 0,0 0 0,-1 0 0,0-1 0,-1-1 0,0 0 0,14-22 0,-23 31 12,1 0 0,0 0 0,-1 0-1,1 0 1,-1 0 0,0-1 0,0 1-1,-1 0 1,1-1 0,0 1 0,-1-1-1,0 1 1,0-1 0,-1-6-1,1 9-13,-1 0 0,1-1 0,-1 1 0,1 0 0,-1-1 0,1 1 0,-1 0 0,0 0 0,0 0 0,0 0 0,0 0 0,0 0 0,0 0 0,0 0 0,-1-1 0,0 0-15,-1 1 1,1 0 0,0 1-1,0-1 1,0 0-1,-1 0 1,1 1 0,0 0-1,-1-1 1,1 1-1,-4 0 1,-1 0-2,1 1 1,-1 0-1,1 1 0,-1-1 1,1 1-1,-1 0 0,1 1 0,0-1 1,-9 7-1,2-1-58,0 0 0,-21 20 0,24-18 40,0 0 0,0 0 1,1 2-1,0-1 0,1 1 0,1 0 1,-8 15-1,12-19 39,-1 0-1,1 1 1,1-1 0,-1 1-1,2-1 1,-1 1 0,1 0 0,0 0-1,1-1 1,0 1 0,0 0-1,3 11 1,-2-14 14,1 0 0,1-1 0,-1 1 0,1 0 0,0-1 0,0 0 0,1 1 0,-1-1 0,1-1 0,0 1 0,1 0 0,-1-1 0,1 0 1,0 0-1,0 0 0,0-1 0,0 0 0,0 0 0,1 0 0,0-1 0,8 3 0,-8-2 12,0-1 0,-1-1 0,1 1 0,0-1 0,0 0 0,0-1 0,0 1 0,1-1 0,-1 0 0,0-1 0,0 1 0,0-1 0,0 0 0,0-1 0,-1 0 0,1 0 0,0 0 0,-1 0 0,1-1 0,-1 0 0,10-7 0,-10 4-1,0 1-1,0-1 1,0 0-1,-1 0 1,0-1-1,0 1 1,-1-1-1,0 0 1,0 0 0,2-10-1,-1 3-9,-1 0 1,0 0-1,-1 0 1,0-21-1,-2 23-45,0 1-1,-1 0 1,-1-1-1,1 1 1,-2 0-1,-3-12 1,4 18 20,0 1-1,0 0 1,0 0 0,0 0 0,0 0 0,-1 1-1,0-1 1,0 0 0,0 1 0,0 0 0,-1 0-1,1 0 1,-1 0 0,0 1 0,1-1 0,-9-3-1,4 3-3,1 0-1,-1 1 1,0-1 0,0 2-1,0-1 1,0 1-1,-12 0 1,0 2 91,-34 5 1,201-39-316,-84 19 176,39-6 90,-91 19-53,1 0-1,-1 0 0,1 1 1,0 1-1,-1 0 0,19 4 0,-27-4 6,-1 0-1,0 0 0,1 0 0,-1 0 1,0 1-1,1-1 0,-1 1 0,0-1 1,0 1-1,0 0 0,0-1 0,-1 1 0,1 0 1,0 0-1,-1 1 0,1-1 0,-1 0 1,0 0-1,0 1 0,0-1 0,0 1 1,1 4-1,0 1-7,-1 0-1,1 1 1,-2-1 0,1 1 0,-2 11-1,-2 13 129,-2 1 0,-14 52 0,6-32 42,13-54-149,-5 30 304,5-30-291,0 0-1,0 0 1,0 1-1,0-1 1,0 0-1,0 0 1,0 0 0,0 1-1,0-1 1,0 0-1,0 0 1,0 0 0,0 1-1,0-1 1,0 0-1,0 0 1,0 0-1,0 1 1,0-1 0,0 0-1,0 0 1,0 0-1,0 0 1,1 1-1,-1-1 1,0 0 0,0 0-1,0 0 1,0 0-1,0 0 1,1 0 0,-1 1-1,0-1 1,0 0-1,0 0 1,0 0-1,1 0 1,-1 0 0,1-1 12,0 1 0,0-1 0,0 0 0,0 0 1,0 0-1,0 1 0,-1-1 0,1 0 0,0 0 1,0 0-1,0-2 0,27-39-8,2 1 1,2 1-1,2 2 0,1 1 1,51-40-1,-52 53-83,-31 22 51,0 1-1,0-1 0,0 1 1,1 0-1,-1 0 0,0 0 0,1 0 1,-1 0-1,7 0 0,-9 1 13,0 1 0,0-1 0,0 0-1,0 0 1,0 1 0,0-1 0,0 1-1,0-1 1,0 1 0,0-1 0,0 1-1,0 0 1,0-1 0,-1 1 0,1 0-1,0 0 1,0 0 0,-1-1 0,1 1-1,0 0 1,-1 0 0,1 0 0,-1 0-1,1 0 1,0 2 0,8 32-171,-8-25 102,3 4 35,27 111 40,-25-108 31,0 0 1,1 0 0,1 0 0,20 29 0,-25-42 10,0 0 1,0 0 0,0 0 0,1 0-1,0-1 1,0 0 0,5 4 0,-7-6-27,-1 0 1,0-1-1,0 1 1,1 0-1,-1-1 1,1 1-1,-1-1 1,0 0-1,1 1 1,-1-1-1,1 0 1,-1 0 0,1 0-1,-1 0 1,1 0-1,-1 0 1,1 0-1,-1-1 1,0 1-1,1 0 1,-1-1-1,1 1 1,-1-1-1,0 0 1,1 1 0,-1-1-1,0 0 1,0 0-1,2-1 1,2-4 54,0 1 1,0-1 0,0 0 0,-1-1-1,6-11 1,14-37 150,19-75-123,-27 76-248,27-59-1,-28 75-403,-15 38 551,0 0-1,0 0 1,0 0 0,0 0 0,0 0 0,0 0 0,0 0 0,0 0 0,0 0 0,0 0 0,0 0-1,0 0 1,0 0 0,0 0 0,0 0 0,0 0 0,0 0 0,0 0 0,0 0 0,0 0 0,0 1-1,1-1 1,-1 0 0,0 0 0,0 0 0,0 0 0,0 0 0,0 0 0,0 0 0,0 0 0,0 0-1,0 0 1,0 0 0,0 0 0,0 0 0,0 0 0,0 0 0,0 0 0,0 0 0,0 0 0,0 0 0,0 0-1,0 0 1,0 0 0,0 0 0,1 0 0,-1 0 0,0 0 0,0 0 0,0 0 0,0 0 0,0 0-1,0 0 1,0 0 0,0 0 0,0 0 0,0 0 0,0 0 0,0 0 0,0 0 0,0 0 0,0 0-1,0 0 1,0-1 0,0 1 0,0 0 0,0 0 0,0 0 0,1 8-117,0 10 6,-14 183-84,10-115 145,2-40 104,-9 55-1,4-55 134,3-21 135,-7 24 0,10-48-299,0 0 0,0-1 0,0 1 0,0 0 0,0 0 0,-1 0 0,1-1 0,0 1 0,-1 0 0,1 0 0,0-1 0,-1 1-1,1 0 1,-1 0 0,1-1 0,-1 1 0,0-1 0,1 1 0,-1 0 0,1-1 0,-1 1 0,0-1 0,0 0 0,1 1 0,-1-1 0,0 1 0,0-1 0,1 0 0,-1 0 0,0 0 0,0 1 0,0-1 0,1 0 0,-1 0 0,0 0 0,0 0 0,0 0 0,0 0 0,-1-1 0,1 1 1,-1-1 1,0 0-1,0 0 1,1 0-1,-1 0 0,1-1 1,-1 1-1,1 0 0,0-1 1,-1 1-1,1-1 0,0 1 1,0-1-1,0 1 1,0-1-1,0 0 0,-1-2 1,-9-26 58,-13-58 0,24 87-102,0 0 0,-1 1 1,1-1-1,0 0 0,0 0 1,0 1-1,0-1 0,0 0 1,0 0-1,0 1 0,0-1 0,0 0 1,0 0-1,1 1 0,-1-1 1,0-1-1,1 2 12,-1 0 1,1 0-1,0 0 1,-1 0-1,1-1 0,-1 1 1,1 0-1,-1 0 0,1 0 1,-1 0-1,1 0 1,-1 0-1,1 0 0,0 0 1,-1 1-1,1-1 1,-1 0-1,1 0 0,-1 0 1,1 1-1,-1-1 0,1 0 1,-1 0-1,1 1 1,0 0-1,3 1 8,0 0 0,-1 1 0,1 0 0,-1 0 0,5 4 1,14 12 1,-7-11 18,-1-1 0,1 0 0,0-1-1,1 0 1,28 6 0,84 6 403,-67-16 53,-12-1-2265,-18 3-5473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1:59.979"/>
    </inkml:context>
    <inkml:brush xml:id="br0">
      <inkml:brushProperty name="width" value="0.05" units="cm"/>
      <inkml:brushProperty name="height" value="0.05" units="cm"/>
      <inkml:brushProperty name="color" value="#004F8B"/>
    </inkml:brush>
  </inkml:definitions>
  <inkml:trace contextRef="#ctx0" brushRef="#br0">132 1 5888,'-1'0'4610,"2"2"-4231,0-1 0,0 0 0,0 1 0,0-1 0,0 1 0,-1 0 0,1-1 0,0 4 0,0 1 135,-1 1 0,0 0 0,0 0 0,-1-1 0,0 1 0,0 0 0,-4 9 0,-1 9 174,-74 383 4853,53-275-5370,18-103-114,7-24-765,0 0 0,0 0 0,1 0 0,-2 12 0,35-34-17446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0.369"/>
    </inkml:context>
    <inkml:brush xml:id="br0">
      <inkml:brushProperty name="width" value="0.05" units="cm"/>
      <inkml:brushProperty name="height" value="0.05" units="cm"/>
      <inkml:brushProperty name="color" value="#004F8B"/>
    </inkml:brush>
  </inkml:definitions>
  <inkml:trace contextRef="#ctx0" brushRef="#br0">41 1 7232,'-26'0'1817,"12"0"2211,29 1 1005,3 1-3058,151 1 2238,6-3-3907,-99 0-9113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0.741"/>
    </inkml:context>
    <inkml:brush xml:id="br0">
      <inkml:brushProperty name="width" value="0.05" units="cm"/>
      <inkml:brushProperty name="height" value="0.05" units="cm"/>
      <inkml:brushProperty name="color" value="#004F8B"/>
    </inkml:brush>
  </inkml:definitions>
  <inkml:trace contextRef="#ctx0" brushRef="#br0">22 27 5056,'-22'0'7802,"26"9"-4778,9 20 506,-11-22-3187,1 0-1,0-1 1,0 0-1,1 1 0,-1-1 1,1 0-1,1-1 1,-1 1-1,6 5 1,-3-5-47,0 0 1,1 0 0,0-1 0,14 8-1,-19-11-235,0-1-1,1 0 1,-1 0 0,1 0-1,-1 0 1,1-1-1,-1 1 1,1-1 0,-1 0-1,1 0 1,-1 0-1,1-1 1,-1 1 0,1-1-1,5-2 1,-1 0 39,0 0-1,0-1 1,0 1-1,-1-2 1,0 1 0,0-1-1,7-6 1,2-4 125,20-24 1,-31 33-263,-3 3 23,0 1 1,0-1 0,-1 1 0,1-1 0,-1 0 0,0 0 0,0 0 0,0 0 0,0 0 0,0 0-1,-1 0 1,1-3 0,-1 2-714,0 0 0,0 0 0,0 1 0,-1-1-1,0-5 1,-2 4-310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1.208"/>
    </inkml:context>
    <inkml:brush xml:id="br0">
      <inkml:brushProperty name="width" value="0.05" units="cm"/>
      <inkml:brushProperty name="height" value="0.05" units="cm"/>
      <inkml:brushProperty name="color" value="#004F8B"/>
    </inkml:brush>
  </inkml:definitions>
  <inkml:trace contextRef="#ctx0" brushRef="#br0">259 8 5824,'-5'-2'326,"3"1"88,0 0 0,-1 1 0,1-1-1,-1 0 1,1 1 0,-1-1 0,0 1 0,1 0 0,-1 0 0,1 0 0,-1 0 0,0 1 0,1-1 0,-1 1 0,-3 0 0,3 0 127,-1 0 0,1 0-1,-1 0 1,0-1 0,-5 1 0,6-1-210,-1 0 0,0 0 0,0 1 1,0 0-1,-3 1 0,-15 6 959,2 1 0,-24 14 0,36-18-945,-1 0 0,1 1 0,0 0 0,0 1-1,1 0 1,0 0 0,-7 10 0,14-17-335,-1 0 0,1 0 1,0 0-1,0 0 0,0 0 0,0 0 1,0 0-1,0 1 0,0-1 1,0 0-1,0 0 0,0 0 0,-1 0 1,1 0-1,0 0 0,0 1 0,0-1 1,0 0-1,0 0 0,0 0 0,0 0 1,0 0-1,0 0 0,0 1 0,0-1 1,0 0-1,0 0 0,0 0 1,0 0-1,0 0 0,0 0 0,1 1 1,-1-1-1,0 0 0,0 0 0,0 0 1,0 0-1,0 0 0,0 0 0,0 0 1,0 1-1,0-1 0,0 0 0,0 0 1,1 0-1,7 0 140,9-3-20,103-32-194,-117 34 95,-1 0 1,1 0-1,0 1 1,-1 0-1,1-1 1,0 1-1,-1 0 0,1 0 1,0 1-1,3 0 1,-5-1 5,1 1 1,-1-1 0,0 1-1,1 0 1,-1 0 0,0 0-1,0 0 1,0 0 0,1 0-1,-1 0 1,0 0-1,0 0 1,0 0 0,-1 1-1,1-1 1,0 0 0,0 1-1,-1-1 1,2 2 0,0 4-324,0-1 1,-1 1 0,1 0-1,-1 0 1,0-1 0,-1 1-1,0 9 1,1-16 2,-1 1 1,0 0-1,1 0 1,-1 0-1,1-1 1,-1 1-1,1 0 1,0-1-1,-1 1 0,1-1 1,0 1-1,-1 0 1,1-1-1,0 0 1,0 1-1,-1-1 1,1 1-1,0-1 0,0 0 1,1 1-1,2 0-892,-3 0 980,1 0-388,0 0 0,0 0 0,0 0 0,0-1 0,0 1 0,0 0 0,0-1 0,1 0 0,-1 1 0,3-1 0,12 0-3566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1.584"/>
    </inkml:context>
    <inkml:brush xml:id="br0">
      <inkml:brushProperty name="width" value="0.05" units="cm"/>
      <inkml:brushProperty name="height" value="0.05" units="cm"/>
      <inkml:brushProperty name="color" value="#004F8B"/>
    </inkml:brush>
  </inkml:definitions>
  <inkml:trace contextRef="#ctx0" brushRef="#br0">14 0 9632,'-3'4'6233,"4"-4"-6091,1 10 1351,2 2-375,-2 20 712,-2 1 1,-6 52-1,1-29-1134,-4 272-814,11-299-1680,-1-20-883,0 1 1,5 13 0,3-2-5320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2.898"/>
    </inkml:context>
    <inkml:brush xml:id="br0">
      <inkml:brushProperty name="width" value="0.05" units="cm"/>
      <inkml:brushProperty name="height" value="0.05" units="cm"/>
      <inkml:brushProperty name="color" value="#004F8B"/>
    </inkml:brush>
  </inkml:definitions>
  <inkml:trace contextRef="#ctx0" brushRef="#br0">56 0 2816,'-5'4'11383,"5"-4"-11027,-5 13 2686,-3 16-1941,-6 41 366,4 0-1,-2 91 1,11-16-1320,1-87-2443,0-58 2141,0 1-1,0-1 1,0 0 0,0 0 0,0 1 0,-1-1 0,1 0 0,0 0 0,0 1-1,0-1 1,0 0 0,0 0 0,0 1 0,0-1 0,0 0 0,1 0 0,-1 1-1,0-1 1,0 0 0,0 0 0,0 1 0,0-1 0,0 0 0,0 0 0,0 0-1,1 1 1,-1-1 0,0 0 0,0 0 0,0 0 0,1 1 0,-1-1 0,0 0-1,0 0 1,0 0 0,1 0 0,-1 0 0,0 0 0,0 1 0,1-1 0,-1 0-1,0 0 1,0 0 0,1 0 0,-1 0 0,0 0 0,0 0 0,1 0 0,-1 0-1,0 0 1,0 0 0,1 0 0,-1 0 0,0 0 0,0-1 0,1 1 0,0 0-299,0-1 0,0 0 0,0 1 0,0-1 0,-1 0 1,1 0-1,0 1 0,0-1 0,0 0 0,0-2 0,4-8-3460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3.286"/>
    </inkml:context>
    <inkml:brush xml:id="br0">
      <inkml:brushProperty name="width" value="0.05" units="cm"/>
      <inkml:brushProperty name="height" value="0.05" units="cm"/>
      <inkml:brushProperty name="color" value="#004F8B"/>
    </inkml:brush>
  </inkml:definitions>
  <inkml:trace contextRef="#ctx0" brushRef="#br0">0 59 6880,'1'-1'211,"-1"0"1,1 0 0,-1 0 0,1 0-1,-1 0 1,1 0 0,0 0-1,0 0 1,-1 0 0,1 0-1,0 0 1,0 0 0,0 1 0,0-1-1,2-1 1,1-1 326,-1 1-172,0 0 0,0 0 0,0 0 0,0 1 0,0-1 0,0 1 0,0 0 0,1 0 0,-1 0 0,1 0 0,3 0 0,11-2 1076,14-4-574,0 1-1,0 2 0,0 2 0,48 1 0,-36 4-1346,72 12 0,-82-7-3836,-2 1-3846,-15-1 5009,-2 3 459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3.644"/>
    </inkml:context>
    <inkml:brush xml:id="br0">
      <inkml:brushProperty name="width" value="0.05" units="cm"/>
      <inkml:brushProperty name="height" value="0.05" units="cm"/>
      <inkml:brushProperty name="color" value="#004F8B"/>
    </inkml:brush>
  </inkml:definitions>
  <inkml:trace contextRef="#ctx0" brushRef="#br0">0 1 6816,'9'4'9743,"-5"-3"-8956,0 1 1,1-1-1,-1 0 0,7 1 0,55 7 829,-64-9-1786,4 0-691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4.082"/>
    </inkml:context>
    <inkml:brush xml:id="br0">
      <inkml:brushProperty name="width" value="0.05" units="cm"/>
      <inkml:brushProperty name="height" value="0.05" units="cm"/>
      <inkml:brushProperty name="color" value="#004F8B"/>
    </inkml:brush>
  </inkml:definitions>
  <inkml:trace contextRef="#ctx0" brushRef="#br0">22 0 5824,'1'16'3376,"1"-6"-2181,0 1 1,-1-1 0,0 0-1,-1 0 1,0 1 0,-2 12-1,-15 62 2154,8-45-1916,8-26-1115,1-14-309,0 0-1,0 0 0,0 0 1,1 0-1,-1 0 0,0 0 0,0 0 1,0 0-1,0 0 0,0 0 1,0 0-1,0 0 0,0 0 0,0 0 1,0 1-1,0-1 0,0 0 1,1 0-1,-1 0 0,0 0 0,0 0 1,0 0-1,0 0 0,0 0 1,0 0-1,0 0 0,0 0 0,0 0 1,0 0-1,1 0 0,-1 0 1,0 0-1,0 0 0,0-1 0,0 1 1,0 0-1,0 0 0,0 0 1,0 0-1,0 0 0,0 0 0,0 0 1,0 0-1,0 0 0,1 0 1,-1 0-1,0 0 0,0 0 1,0 0-1,0 0 0,0-1 0,0 1 1,0 0-1,0 0 0,0 0 1,0 0-1,0 0 0,10-21 287,34-108-1026,-38 102 941,-6 28 115,-1 8-97,-9 38 619,-3 16-589,13-55-2561,-1 0 0,1 0 0,1 11 0,4-28-4555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4.456"/>
    </inkml:context>
    <inkml:brush xml:id="br0">
      <inkml:brushProperty name="width" value="0.05" units="cm"/>
      <inkml:brushProperty name="height" value="0.05" units="cm"/>
      <inkml:brushProperty name="color" value="#004F8B"/>
    </inkml:brush>
  </inkml:definitions>
  <inkml:trace contextRef="#ctx0" brushRef="#br0">14 16 7392,'-13'-12'2720,"13"9"-2080,3 3 1312,-6 0-448,11 8-4544,5-1-1024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03.325"/>
    </inkml:context>
    <inkml:brush xml:id="br0">
      <inkml:brushProperty name="width" value="0.05" units="cm"/>
      <inkml:brushProperty name="height" value="0.05" units="cm"/>
      <inkml:brushProperty name="color" value="#FF0066"/>
    </inkml:brush>
  </inkml:definitions>
  <inkml:trace contextRef="#ctx0" brushRef="#br0">267 584 1984,'0'-4'1734,"0"1"-710,0 1 0,0-1 0,0 0 1,0 0-1,-1 0 0,0-4 1,0 7-948,1-1 1,0 0 0,-1 1-1,1-1 1,-1 0-1,1 1 1,-1-1 0,1 0-1,-1 1 1,0-1-1,1 1 1,-1-1 0,0 1-1,1 0 1,-1-1 0,0 1-1,1 0 1,-1-1-1,0 1 1,0 0 0,1 0-1,-1 0 1,0-1-1,0 1 1,0 0 0,1 0-1,-3 0 1,-3 1 125,-1 0 0,1 0 1,0 1-1,-1-1 0,1 1 0,0 1 1,0-1-1,0 1 0,0 0 0,-7 5 1,-4 4 75,-29 25 1,33-24-226,1 1 0,0 1 0,0 0 0,1 0 1,-10 20-1,17-27-37,1-1-1,-1 0 1,1 1 0,1-1 0,-1 1 0,1 0-1,1 0 1,0 0 0,-1 13 0,2-17 3,0 1 1,0-1-1,1 0 0,0 1 1,0-1-1,0 0 1,0 0-1,0 0 0,1 0 1,0 0-1,0 0 1,0 0-1,0-1 0,1 1 1,-1-1-1,1 1 1,0-1-1,0 0 0,5 4 1,-5-6 21,-1 1 0,1 0 0,0-1 0,0 0 0,0 1 0,1-1 0,-1 0 0,0-1 0,0 1 0,1 0 0,-1-1 0,0 0 0,0 0 0,1 0 0,-1 0 0,0 0 0,1-1 0,-1 0-1,0 1 1,0-1 0,0 0 0,1-1 0,-1 1 0,4-3 0,0 0 11,0 0-1,0 0 1,-1-1-1,1 0 0,-1 0 1,0-1-1,-1 1 0,0-1 1,7-9-1,-5 4-9,-1 0 1,0-1-1,0 0 0,-1 0 1,-1 0-1,0-1 0,-1 1 1,0-1-1,-1 0 0,0 0 1,-1 0-1,-1 0 0,0-1 1,-1 1-1,-2-14 0,3 24-50,0 2 5,0 1 1,0-1-1,0 0 0,0 0 0,0 0 0,0 0 0,-1 0 0,1 1 0,0-1 0,-1 0 0,1 0 0,0 0 0,-1 1 0,1-1 0,-1 0 0,1 0 0,-1 1 0,1-1 0,-1 1 0,0-1 1,1 0-1,-1 1 0,0-1 0,1 1 0,-1-1 0,0 1 0,0 0 0,1-1 0,-1 1 0,0 0 0,-1-1 0,1 1 3,1 0 0,0 0 0,-1-1 0,1 1 0,-1 0 0,1 0 0,0 0 0,-1 0 1,1 0-1,-1 0 0,1 0 0,-1 0 0,1 0 0,0 0 0,-1 0 0,1 0 0,-1 0 0,1 0 0,-1 0 0,1 0 0,0 1 0,-1-1 0,1 0 0,-1 0 0,1 0 0,0 1 0,-1-1 1,1 0-1,0 1 0,-1-1 0,1 0 0,0 0 0,0 1 0,-1-1 0,1 1 0,0-1 0,-1 1 0,1 1 22,-1 0 0,1 0 0,0 0-1,-1 0 1,1 0 0,0 0 0,0 0 0,0 0 0,1 2-1,0 3 31,0 1 0,1 0 0,5 14 0,-4-15-83,5 11 78,0-1-1,0-1 1,2 0 0,0 0-1,15 17 1,-24-31-12,1 0 0,0 0-1,0 0 1,0-1 0,0 1 0,1-1-1,-1 0 1,0 1 0,0-1-1,1 0 1,-1 0 0,1-1 0,-1 1-1,1 0 1,-1-1 0,5 1 0,-3-1-5,0-1 1,0 1-1,0-1 1,0 0 0,0 0-1,0 0 1,-1 0-1,1 0 1,6-5-1,0 1 11,-1-1 0,0-1 0,0 0 0,-1 0 0,0-1 0,0 0 0,6-9 0,-8 9 4,81-96 114,-75 92-194,1 0 1,0 0-1,1 1 1,0 1-1,28-15 1,-41 24 34,1 0 0,0 0 1,0 1-1,-1-1 0,1 0 0,0 1 0,0 0 1,0-1-1,0 1 0,0 0 0,-1 0 0,1 0 0,0 0 1,2 0-1,-3 1 6,0-1 1,0 1-1,0-1 1,0 1-1,0-1 1,0 1-1,0 0 1,0-1 0,0 1-1,-1 0 1,1 0-1,0 0 1,-1-1-1,1 1 1,0 0-1,-1 0 1,1 0-1,-1 0 1,0 0-1,1 0 1,-1 0-1,0 0 1,1 0-1,-1 1 1,0 1-1,1 6 49,0 1-1,-1-1 0,0 1 0,-1-1 1,-3 16-1,-15 50 168,7-28-31,6-31-101,1-1 117,7-13-59,6-9 32,7-10-215,21-31-1,-7 10-29,-7 10 55,2 0 0,27-23 0,-36 37-43,-13 11 47,1 0 0,-1 0 0,1 1 0,0-1 0,0 1 0,0 0 0,0 0 0,0 0 0,1 0 0,-1 0 0,5-1 0,-8 3 6,1 0 0,-1 0 0,1 0 0,0 0 0,-1 0 0,1 0-1,-1 0 1,1 1 0,-1-1 0,1 0 0,0 0 0,-1 0 0,1 1-1,-1-1 1,1 0 0,-1 1 0,1-1 0,-1 0 0,0 1 0,1-1 0,-1 0-1,1 1 1,-1-1 0,0 1 0,1-1 0,-1 1 0,0-1 0,1 1-1,-1-1 1,0 1 0,0-1 0,0 1 0,1 0 0,-1-1 0,0 1 0,0-1-1,0 1 1,0-1 0,0 2 0,-1 25 47,1-25-51,-12 180-98,12-178 118,0 1 0,0-1 0,1 1 0,0-1 0,0 1 0,0-1 0,2 4 0,-3-7-11,1 0 1,-1 0-1,0 0 0,0-1 0,1 1 0,-1 0 0,1-1 0,-1 1 1,1 0-1,-1-1 0,1 1 0,-1 0 0,1-1 0,-1 1 1,1-1-1,0 1 0,-1-1 0,1 0 0,0 1 0,0-1 0,-1 0 1,1 1-1,0-1 0,0 0 0,0 0 0,-1 1 0,1-1 1,0 0-1,0 0 0,0 0 0,-1 0 0,1 0 0,0 0 0,0-1 1,0 1-1,-1 0 0,1 0 0,0 0 0,0-1 0,-1 1 0,2-1 1,7-5 24,-1 0 0,1 0 1,9-10-1,6-6-108,102-69 50,12-15 123,-115 86-80,-23 20-15,0 0 1,0 0 0,0 0-1,0 0 1,-1 0-1,1 0 1,0 0-1,0 0 1,0 0-1,0 0 1,0 0-1,0 0 1,0 0-1,0-1 1,-1 1-1,1 0 1,0 0-1,0 0 1,0 0-1,0 0 1,0 0-1,0 0 1,0 0-1,0 0 1,0 0-1,0 0 1,0-1-1,0 1 1,0 0-1,0 0 1,0 0-1,0 0 1,0 0-1,0 0 1,0 0-1,0 0 1,0-1-1,0 1 1,0 0-1,0 0 1,0 0-1,0 0 1,0 0-1,0 0 1,0 0 0,0 0-1,0 0 1,0-1-1,0 1 1,0 0-1,0 0 1,0 0-1,0 0 1,0 0-1,0 0 1,0 0-1,0 0 1,1 0-1,-1 0 1,0-1-1,-15 6 46,-2 3-64,1 1 1,0 0 0,1 1-1,0 1 1,-25 24 0,22-18-56,1 1 1,1 1-1,-26 40 1,33-43 70,1 1 0,0-1 0,1 2 0,1-1 0,-5 23 0,10-38 2,1-1 0,-1 1-1,1 0 1,0-1 0,0 1 0,0 0-1,0-1 1,0 1 0,0 0-1,1-1 1,-1 1 0,1 0 0,-1-1-1,1 1 1,-1 0 0,1-1-1,0 1 1,0-1 0,0 1 0,0-1-1,0 0 1,0 1 0,0-1-1,0 0 1,0 0 0,1 0 0,-1 0-1,0 0 1,1 0 0,-1 0-1,1 0 1,-1 0 0,1-1-1,0 1 1,-1-1 0,1 1 0,0-1-1,-1 1 1,1-1 0,0 0-1,-1 0 1,1 0 0,0 0 0,2-1-1,2 0 29,0-1 0,0 0-1,0 0 1,0 0-1,0-1 1,0 0 0,-1 0-1,1 0 1,6-6 0,1-2-9,0-1 0,17-20 0,70-96 38,-75 93 7,-17 25-48,21-28-14,-2-1 0,29-54 0,-38 54-15,-2-1-1,19-68 1,-28 80 0,-2 0 1,-1-1-1,-1 0 1,-1 1-1,-4-53 1,1 76-19,1 0 0,-1-1 0,0 1 0,-1 0 0,1 0 0,-1 0 1,0 0-1,0 0 0,-4-5 0,6 9 22,0 1 0,-1-1 0,1 0 0,-1 1 0,1-1 0,-1 0 0,1 1 0,-1-1 0,0 1 0,1-1 0,-1 1 0,0-1 0,1 1 0,-1-1 0,0 1 0,0 0 0,1-1 0,-1 1 0,0 0 0,0 0 0,1 0 0,-1-1 0,0 1 0,0 0 0,-1 0 0,0 1-4,1-1 1,-1 1 0,1-1-1,-1 1 1,1 0 0,-1-1-1,1 1 1,0 0-1,-1 0 1,1 0 0,0 0-1,-2 2 1,-2 3-46,0 0 0,0 0 1,1 1-1,-6 10 0,2 1 96,1-1 0,1 2-1,1-1 1,0 1 0,1 0 0,1 0-1,1 0 1,1 0 0,0 0 0,3 21 0,1-20 9,0 1 1,2-1 0,0 1 0,10 22 0,38 76 165,-33-79-258,35 52 1,-41-72-1782,0-1 0,22 21 0,-18-23-564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5.125"/>
    </inkml:context>
    <inkml:brush xml:id="br0">
      <inkml:brushProperty name="width" value="0.05" units="cm"/>
      <inkml:brushProperty name="height" value="0.05" units="cm"/>
      <inkml:brushProperty name="color" value="#004F8B"/>
    </inkml:brush>
  </inkml:definitions>
  <inkml:trace contextRef="#ctx0" brushRef="#br0">18 157 1248,'0'0'196,"-1"0"0,1 0 0,-1 0-1,1 0 1,-1 0 0,1 0 0,-1 0 0,1 0 0,-1 0 0,1 0 0,0 0-1,-1 0 1,1 0 0,-1-1 0,1 1 0,-1 0 0,1 0 0,-1 0 0,1-1-1,0 1 1,-1 0 0,1 0 0,-1-1 0,1 1 0,0-1 0,-1 1 0,1 0-1,0-1 1,-1 1 0,1 0 0,0-1 0,0 1 0,0-1 0,-1 1 0,1-1-1,0 1 1,0-1 0,0 1 0,0-1 0,0 1 0,0-1 0,0 1 0,0-1-1,0 1 1,0-1 0,0 1 0,0-1 0,0 1 0,0 0 0,0-1 0,1 0-1,-1-7 1257,0 24-519,-5 127 3104,5-142-3813,1-6 219,35-90-150,-30 77-302,2-1 0,0 2-1,1-1 1,1 1 0,0 0-1,1 1 1,15-17 0,-23 31 59,-1-1 0,1 1-1,0 0 1,-1 0 0,1 0 0,5-3 0,-7 5-27,0-1 0,-1 1 1,1 0-1,0 0 0,-1 0 0,1 0 1,0 0-1,0 0 0,-1 0 0,1 0 0,0 0 1,-1 0-1,1 0 0,0 0 0,-1 0 1,1 1-1,0-1 0,-1 0 0,1 0 1,0 1-1,-1-1 0,1 1 0,0-1 0,-1 0 1,1 1-1,-1-1 0,1 1 0,-1-1 1,1 1-1,-1 0 0,0-1 0,1 1 1,-1-1-1,0 1 0,1 0 0,-1-1 0,0 2 1,3 5 176,0-1 1,-1 1-1,0 0 1,-1 0-1,1 0 1,0 15-1,-3 48 741,0-34-475,1-1 142,10-38-426,-6 0-184,-1 0 0,1-1 0,-1 1 1,0-1-1,0 0 0,-1 0 0,1 0 1,-1 0-1,3-6 0,4-7-2,76-108-12,-80 118 40,0 1 0,0 0 0,1 0 0,0 1 0,12-9 0,-18 13-8,1 1-1,0 0 0,-1 0 1,1-1-1,0 1 0,-1 0 0,1 0 1,0 0-1,-1 0 0,1 0 1,0 0-1,-1 0 0,1 0 1,0 0-1,-1 0 0,1 0 1,0 0-1,-1 1 0,1-1 0,-1 0 1,1 0-1,0 1 0,-1-1 1,1 0-1,-1 1 0,1-1 1,-1 1-1,1-1 0,-1 1 1,1-1-1,-1 1 0,1-1 1,-1 1-1,0-1 0,1 1 0,-1 0 1,2 2 83,0 0 0,-1 0 1,1 0-1,-1 0 1,2 6-1,2 12 238,-2-9-159,0 1 1,-1-1-1,2 21 1,-4-30-210,0-1 0,1 1 1,0 0-1,-1-1 0,1 1 1,0 0-1,0-1 0,1 1 1,-1-1-1,3 4 0,-2-3-229,1 10-2937,-1-1 896,9 12-2124,-9-20 3460,-1 1 0,1 0 0,1-1 0,-1 1 1,1-1-1,0 0 0,0 1 0,3 2 0,7 2-2715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5.611"/>
    </inkml:context>
    <inkml:brush xml:id="br0">
      <inkml:brushProperty name="width" value="0.05" units="cm"/>
      <inkml:brushProperty name="height" value="0.05" units="cm"/>
      <inkml:brushProperty name="color" value="#004F8B"/>
    </inkml:brush>
  </inkml:definitions>
  <inkml:trace contextRef="#ctx0" brushRef="#br0">17 64 6304,'-1'0'137,"0"0"0,0 0 0,0 1-1,0-1 1,1 0 0,-1 1 0,0-1 0,0 1 0,1-1 0,-1 1 0,0-1 0,0 1 0,1-1 0,-1 1 0,1 0-1,-1-1 1,1 1 0,-1 0 0,1-1 0,-1 1 0,1 0 0,0 0 0,-1 0 0,1-1 0,-1 2 0,2 0 372,-1 1 1,0-1-1,1 0 1,-1 0 0,1 0-1,-1 0 1,1 0-1,0 0 1,2 4 0,-2-5-227,0 1 0,0 0 0,0 0 0,1-1 0,-1 1 1,0-1-1,1 1 0,-1-1 0,1 0 0,-1 0 0,1 1 0,0-1 1,0 0-1,3 1 0,-3-1-214,-1-1 0,1 1 0,0-1-1,-1 1 1,1-1 0,0 0 0,0 0 0,-1 0 0,1 0 0,0 0 0,0 0-1,-1 0 1,1-1 0,0 1 0,0-1 0,-1 1 0,1-1 0,-1 1 0,1-1-1,0 0 1,-1 0 0,1 0 0,-1 0 0,0 0 0,1 0 0,-1 0-1,2-2 1,-1 0-72,0 1 0,0-1 0,0 1 1,0-1-1,-1 0 0,1 0 0,-1 1 0,1-1 0,-1 0 0,0 0 0,0-1 0,-1 1 0,1 0 0,-1 0 0,1 0 0,-1 0 0,0-1 0,0 1 0,0 0 0,-1 0 0,1-1 0,-1 1 0,0 0 0,1 0 0,-2 0 0,-1-5 0,1 3-71,-6-13-314,8 18 382,0-1 0,-1 1-1,1-1 1,-1 1-1,1-1 1,-1 1 0,1 0-1,-1-1 1,1 1-1,-1 0 1,0-1 0,1 1-1,-1 0 1,1 0-1,-1 0 1,0 0 0,1-1-1,-1 1 1,1 0-1,-1 0 1,0 0 0,1 0-1,-1 0 1,0 0 0,1 1-1,-2-1 1,1 1 50,-1 0 1,1 0-1,0 0 0,-1 1 1,1-1-1,0 0 1,0 1-1,0-1 0,0 1 1,0-1-1,0 1 1,1-1-1,-1 1 0,0 0 1,1-1-1,-1 1 1,1 2-1,-2 0 138,-1 4 179,1 1 1,-1 0-1,2 0 1,-1 0-1,1-1 1,1 1-1,-1 0 1,1 0-1,1 0 1,2 12-1,-1-10-180,1 0-1,1-1 0,0 0 1,0 0-1,1 0 1,0 0-1,0-1 0,9 11 1,-10-14-218,1-1 0,-1 1 0,2 0 0,-1-1 0,0 0 1,1 0-1,0-1 0,0 0 0,1 0 0,-1 0 0,10 4 0,-8-6-784,0 1 0,0-1-1,-1-1 1,1 0 0,0 0-1,13 0 1,-17-1 306,6 0-801,0 0 0,0 0 0,-1-1 0,1-1 1,10-2-1,24-14-5420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6.581"/>
    </inkml:context>
    <inkml:brush xml:id="br0">
      <inkml:brushProperty name="width" value="0.05" units="cm"/>
      <inkml:brushProperty name="height" value="0.05" units="cm"/>
      <inkml:brushProperty name="color" value="#004F8B"/>
    </inkml:brush>
  </inkml:definitions>
  <inkml:trace contextRef="#ctx0" brushRef="#br0">11 260 3072,'-10'0'2049,"17"1"2457,13-2-381,-9 0-4720,21-4 1359,0-1-1,34-13 1,-53 15-580,-1-1 0,0-1 0,0 0 0,-1 0 0,0-1 0,0 0 0,0-1 0,11-12-1,-20 18-138,0 0-1,0-1 1,0 1-1,0-1 1,-1 0-1,1 0 0,-1 1 1,0-1-1,0 0 1,0 0-1,0 0 0,0 0 1,-1 0-1,1 0 1,-1 0-1,0-1 0,0 1 1,0 0-1,-1 0 1,1 0-1,-1 0 0,1 0 1,-1 0-1,-2-4 1,2 2-22,-2 0 0,1 0 0,0 0 0,-1 1 0,0-1 1,0 1-1,0 0 0,-1 0 0,1 0 0,-1 0 1,0 0-1,0 1 0,-7-5 0,5 5-68,0 0 0,0 1-1,0-1 1,0 1 0,-1 0 0,1 1-1,0 0 1,-1 0 0,1 0 0,-1 1-1,1 0 1,-13 1 0,14 0-26,-1-1 0,1 2-1,0-1 1,0 1 0,0-1 0,0 1 0,1 0 0,-1 1 0,0-1 0,1 1-1,0 0 1,0 0 0,0 1 0,0-1 0,0 1 0,-5 7 0,1 1-365,0 1-1,1 0 1,1 0 0,-7 18 0,9-6-2247,7-1 790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7.814"/>
    </inkml:context>
    <inkml:brush xml:id="br0">
      <inkml:brushProperty name="width" value="0.05" units="cm"/>
      <inkml:brushProperty name="height" value="0.05" units="cm"/>
      <inkml:brushProperty name="color" value="#004F8B"/>
    </inkml:brush>
  </inkml:definitions>
  <inkml:trace contextRef="#ctx0" brushRef="#br0">195 427 3072,'-10'-8'2588,"9"7"-2264,0 0 0,0 0 0,0 0 0,0 0 0,0 0 0,0 0 0,0 1 0,0-1 0,0 0 0,0 1 1,-1-1-1,1 1 0,0-1 0,0 1 0,-1 0 0,1-1 0,-3 1 0,0 0-23,-1 0 0,1 1 0,0-1 1,-1 1-1,1 0 0,0 0 0,-1 1 0,1-1 0,0 1 1,0 0-1,0 0 0,0 0 0,0 1 0,1-1 0,-1 1 1,-5 6-1,0-1-76,1 1 0,0 0 0,1 0 0,0 1 0,0 0 0,1 0 0,1 1 0,-1-1 0,2 1 0,0 1 0,0-1 1,1 0-1,0 1 0,-2 17 0,5-26-171,0-1 0,0 0 0,0 1 1,0-1-1,0 1 0,0-1 0,1 0 1,-1 1-1,2 2 0,-2-4-11,1 0-1,-1 0 1,1 0-1,-1 0 1,1 0-1,-1-1 1,1 1-1,0 0 1,0 0-1,-1 0 1,1-1-1,0 1 1,0 0-1,0-1 1,0 1-1,0-1 1,0 1-1,0-1 1,0 1-1,0-1 1,0 0-1,0 1 1,2-1-1,4 0 51,0 0 0,-1 0-1,1-1 1,-1 0 0,1 0-1,-1 0 1,1-1 0,-1 0-1,0-1 1,0 1-1,0-1 1,0 0 0,0-1-1,0 1 1,7-7 0,2-3-71,-1 0 1,0 0-1,0-1 1,12-18-1,-8 5-2,0 0-1,-2 0 1,26-60 0,-23 36-158,21-84 0,-37 123 142,-1-1 0,0 1 0,-1-1 0,0-25 0,-1 33-26,-1 0-1,1 1 1,-1-1-1,0 0 1,-1 0-1,1 0 1,-1 1-1,0-1 0,0 1 1,0-1-1,0 1 1,-1 0-1,0 0 1,0 0-1,0 0 1,-4-3-1,5 5 3,1 1 1,-1 0-1,0 0 1,1 0-1,-1 0 0,0 0 1,0 1-1,1-1 1,-1 0-1,0 1 1,0-1-1,0 1 0,0 0 1,0 0-1,0 0 1,0 0-1,0 0 0,0 0 1,1 0-1,-1 1 1,0-1-1,0 0 1,0 1-1,0 0 0,0-1 1,1 1-1,-1 0 1,0 0-1,1 0 0,-1 0 1,0 1-1,-2 1 1,-3 4 134,0 0-1,0 0 1,1 1 0,-1-1 0,-5 12 0,6-9 43,0 1 1,1-1 0,1 1 0,0 0 0,0 1 0,-2 11-1,-8 71 608,11-61-534,1 0 0,1 0 0,3 0 0,0-1 0,13 63 0,-10-74-244,-1-4 309,10 26 0,-12-37-263,1-1-1,0 1 1,0-1 0,0 0-1,1 0 1,-1 0 0,1 0-1,7 5 1,-10-9-195,1 0 0,0 0 0,-1 0 0,1 0 0,0 0 0,0 0 0,0 0 0,0-1 0,0 1 0,0-1 0,0 0 0,0 1 0,0-1 0,0 0 0,0 0-1,0 0 1,4-1 0,3-1-2154,1 0 0,13-5 0,-13 4 981,17-4-3551,4-1 1621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8.579"/>
    </inkml:context>
    <inkml:brush xml:id="br0">
      <inkml:brushProperty name="width" value="0.05" units="cm"/>
      <inkml:brushProperty name="height" value="0.05" units="cm"/>
      <inkml:brushProperty name="color" value="#004F8B"/>
    </inkml:brush>
  </inkml:definitions>
  <inkml:trace contextRef="#ctx0" brushRef="#br0">15 274 6048,'-10'2'3526,"19"-7"1812,9-4-3632,-16 7-1631,0 0 0,-1 0 0,1 0 0,0 0 1,-1 0-1,1 0 0,1-4 0,-3 5-51,1 0-1,-1 0 1,1 0 0,-1 0 0,0 0 0,0 0 0,0 0 0,1 0 0,-1 0-1,0 0 1,0 0 0,0 0 0,-1 0 0,1 0 0,0 0 0,0 0-1,0 0 1,-1 0 0,1 1 0,0-1 0,-1 0 0,1 0 0,-2-1-1,2 2-12,0-1 0,-1 1 0,1 0 0,-1 0 0,1 0 0,-1 0 0,1 0 0,0 0 0,-1-1 0,1 1 0,-1 0 0,1 0 0,-1 0 0,1 1 0,0-1 0,-1 0 0,1 0 0,-1 0 0,1 0 0,-1 0 0,1 0 0,0 1 0,-1-1 0,1 0 0,-1 0 0,1 1 0,0-1 0,-1 0 0,1 0 0,0 1 0,0-1 0,-1 0-1,1 1 1,0-1 0,0 0 0,-1 1 0,-12 16 869,11-13-715,-1 0 0,1 1 0,0 0 0,0-1 1,1 1-1,-1 0 0,1 0 0,0 0 0,0 0 1,1 0-1,0 0 0,0 0 0,0 0 0,0 0 0,1 0 1,1 8-1,-1-10-143,0-1 0,0 1 0,0 0 0,0-1 0,0 1 0,1 0-1,-1-1 1,1 1 0,0-1 0,0 0 0,-1 0 0,1 0 0,1 0 0,-1 0 0,0 0 0,0 0 0,1-1 0,-1 1 0,1-1 0,0 1 0,-1-1 0,1 0 0,0 0 0,0 0 0,-1-1 0,1 1-1,0-1 1,0 0 0,6 1 0,15-4-12,-18 2-36,1 1 0,-1-1 0,9 1 0,-13 0-8,0 1-1,0-1 0,0 0 0,0 1 0,0-1 1,0 1-1,0 0 0,-1 0 0,1 0 0,0 0 1,0 0-1,-1 0 0,1 0 0,-1 0 0,3 3 1,3 4 0,-1 1 0,0 0 0,0 0 0,-1 0 1,8 18-1,15 52 241,-28-78-206,7 27 278,-1 0 0,4 54 0,-10-81-268,1 2 67,0 26 288,-1-28-318,0 0-1,1 1 1,-2-1-1,1 0 1,0 0 0,0 1-1,0-1 1,0 0-1,-1 1 1,1-1 0,-1 0-1,1 0 1,-1 0-1,1 0 1,-1 1 0,-1 0-1,2-2-37,0 0 0,0 0 0,-1 0 0,1 0 0,0 0 0,0 0 0,0 0 0,0 0-1,-1 0 1,1 0 0,0 0 0,0 0 0,0 0 0,0 0 0,-1 0 0,1-1 0,0 1 0,0 0 0,0 0-1,0 0 1,0 0 0,0 0 0,-1 0 0,1-1 0,0 1 0,0 0 0,0 0 0,0 0 0,0 0 0,0 0 0,0-1-1,0 1 1,0 0 0,0 0 0,0 0 0,0 0 0,0-1 0,-4-10 109,3 7-60,-9-29 0,2-1-1,-8-62 1,7-72-294,8 118 270,3 0 0,1 1-1,14-65 1,-15 106-54,0 0 0,1 0 0,-1 0 0,2 0 0,-1 0 0,1 0 0,0 1 0,8-11 0,-9 14 37,0 1 0,0 0 0,0 0 0,1 0-1,-1 0 1,1 0 0,0 0 0,0 1-1,0 0 1,0 0 0,0 0 0,1 0-1,-1 1 1,1 0 0,-1 0 0,1 0-1,6-1 1,-7 2 21,1 0-1,0 1 1,0-1 0,-1 1-1,1 0 1,0 0-1,-1 0 1,1 1-1,-1-1 1,1 1 0,-1 0-1,0 1 1,0-1-1,0 1 1,0-1 0,6 7-1,-7-7 36,-1 1 0,1 0 0,0 0 0,-1 0 0,0 0 0,0 0-1,0 1 1,0-1 0,0 1 0,-1-1 0,1 1 0,-1 0 0,0-1 0,0 1 0,-1 0 0,1 0 0,-1 0-1,1 0 1,-1 0 0,-1 6 0,-1-2 25,0 1 0,0 0-1,-1-1 1,-1 0 0,1 0 0,-1 0-1,0 0 1,-1-1 0,0 1 0,0-1-1,-1 0 1,1-1 0,-10 9 0,3-5-195,-1 0 1,1-1-1,-2 0 1,1-1 0,-1 0-1,-26 9 1,34-15-647,0 0 0,-1-1-1,-10 2 1,-6-2-8411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09.002"/>
    </inkml:context>
    <inkml:brush xml:id="br0">
      <inkml:brushProperty name="width" value="0.05" units="cm"/>
      <inkml:brushProperty name="height" value="0.05" units="cm"/>
      <inkml:brushProperty name="color" value="#004F8B"/>
    </inkml:brush>
  </inkml:definitions>
  <inkml:trace contextRef="#ctx0" brushRef="#br0">17 1 10816,'-9'11'4000,"9"-6"-2496,0 3 2687,-5-4-2399,5 4-1984,0 0-1408,-3-1 928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0.413"/>
    </inkml:context>
    <inkml:brush xml:id="br0">
      <inkml:brushProperty name="width" value="0.05" units="cm"/>
      <inkml:brushProperty name="height" value="0.05" units="cm"/>
      <inkml:brushProperty name="color" value="#004F8B"/>
    </inkml:brush>
  </inkml:definitions>
  <inkml:trace contextRef="#ctx0" brushRef="#br0">64 225 4992,'-7'-1'583,"5"1"-466,1-1 0,0 1-1,-1 0 1,1 0 0,0 0 0,-1 0 0,1 0-1,0 0 1,-1 0 0,1 0 0,0 0 0,-1 1 0,-1 0-1,2 1 111,0 0 0,0 0 0,0 0 0,0 0 0,1 1 0,-1-1 0,1 0 0,-1 0 0,1 4-1,-2 7 993,0-1-433,0 1 0,0 1 0,1-1-1,2 26 1,0-5-21,-1 12-89,4 195 2349,-4-202-2615,-1-32-255,0 1 1,1-1-1,0 0 0,1 1 1,0-1-1,0 0 1,3 11-1,-3-41 1040,-2-112-743,3-161-206,0 268-252,1-1-1,1 1 1,2-1-1,1 2 1,1-1-1,1 1 1,2 0-1,14-27 1,-22 48 3,1 0-1,0 0 1,0 1 0,0-1 0,6-5 0,-9 10 13,0 0-1,0 0 1,0 0 0,1 0 0,-1 0 0,0 0 0,0 1 0,1-1-1,-1 0 1,1 1 0,-1-1 0,0 1 0,1-1 0,-1 1-1,1 0 1,-1-1 0,1 1 0,-1 0 0,1 0 0,0 0 0,-1 0-1,1 1 1,-1-1 0,1 0 0,-1 1 0,0-1 0,1 1-1,2 0 1,1 3 50,-1-1-1,1 1 1,-1 0-1,1 0 1,-1 1-1,-1-1 1,1 1-1,0 0 1,-1 0-1,0 0 1,3 8-1,0 0 115,-1 0-1,0 1 1,5 23-1,-9-30-39,1 1-1,-1-1 1,-1 1-1,0 0 1,0-1-1,0 1 1,-2 8-1,1-11-59,0 0-1,-1-1 0,0 1 1,0-1-1,0 1 0,0-1 1,-1 0-1,1 0 0,-1 0 1,0 0-1,0 0 0,-5 3 1,1 0-35,0-1 0,0 0 0,-1-1 0,0 0 1,0 0-1,0-1 0,0 0 0,-1 0 1,0-1-1,0 0 0,0 0 0,0-1 1,-10 1-1,-6 2-288,-17 0-1585,16-7-2627,26 2 4319,-1 0 0,1 0-1,0 0 1,0 0 0,0 0 0,-1 0-1,1-1 1,0 1 0,0 0 0,0 0 0,-1 0-1,1 0 1,0 0 0,0 0 0,0 0-1,-1 0 1,0-3-2276,1 3 2276,0-1 0,5-4-3268,12-1-918,3 2 1864,9-4-352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0.982"/>
    </inkml:context>
    <inkml:brush xml:id="br0">
      <inkml:brushProperty name="width" value="0.05" units="cm"/>
      <inkml:brushProperty name="height" value="0.05" units="cm"/>
      <inkml:brushProperty name="color" value="#004F8B"/>
    </inkml:brush>
  </inkml:definitions>
  <inkml:trace contextRef="#ctx0" brushRef="#br0">11 50 4320,'0'0'44,"0"0"-1,-1 0 1,1 0 0,-1 0 0,1 0-1,-1 0 1,1 0 0,0 0 0,-1 0-1,1 0 1,-1 0 0,1 0 0,0 0-1,-1 0 1,1 0 0,-1 1 0,1-1-1,0 0 1,-1 0 0,1 0 0,0 1-1,-1-1 1,1 0 0,0 0 0,-1 1-1,1-1 1,0 0 0,0 1 0,-1-1-1,1 1 50,0 0-1,0-1 0,1 1 1,-1-1-1,0 1 0,0 0 1,0-1-1,1 1 0,-1-1 1,0 1-1,1-1 1,-1 1-1,0-1 0,1 1 1,-1-1-1,1 1 0,0-1 1,1 3 489,1-1 1,0 0 0,0 0 0,0 0 0,0 0-1,0 0 1,4 1 0,3 0 258,-1-1 0,1 0 0,0-1 0,0 0-1,16 0 1,-22-1-777,-1 0-1,0-1 0,0 1 0,0-1 1,1 1-1,-1-1 0,0 0 0,0 0 1,0 0-1,0-1 0,0 1 0,-1-1 1,1 0-1,0 1 0,-1-1 1,1 0-1,-1-1 0,0 1 0,1 0 1,-1-1-1,2-3 0,-3 4-75,0 0 0,0 0 1,-1 0-1,1 0 0,-1 0 0,1 0 0,-1 0 1,0 0-1,0 0 0,1-1 0,-2 1 0,1 0 0,0 0 1,0 0-1,-1 0 0,1 0 0,-1 0 0,1-1 1,-1 1-1,-2-2 0,3 3 1,-1 0 1,1 0-1,-1 0 1,1 1-1,-1-1 1,1 0-1,-1 1 1,0-1-1,0 0 0,1 1 1,-1-1-1,0 1 1,0-1-1,0 1 1,1 0-1,-1-1 1,0 1-1,0 0 1,-2-1-1,2 1-5,0 0 1,-1 0-1,1 1 0,0-1 1,-1 0-1,1 1 0,0-1 1,-1 1-1,1-1 0,0 1 1,0-1-1,0 1 0,-1 0 1,1 0-1,0-1 0,0 1 0,-1 2 1,-5 3 174,1 0 0,0 0 1,0 1-1,1-1 0,-7 11 0,11-15-106,0 0-1,0-1 0,0 1 0,0 0 1,1 0-1,-1 0 0,1 0 0,-1 0 0,1 0 1,0 0-1,0 0 0,0 0 0,0 0 1,0 0-1,0 0 0,0 0 0,1 0 1,-1 0-1,1 0 0,-1 0 0,1 0 1,0 0-1,0 0 0,0 0 0,0-1 0,0 1 1,0 0-1,0-1 0,2 3 0,-2-3-33,1 0-1,-1 0 1,0 0-1,0-1 1,1 1-1,-1 0 1,0 0-1,1-1 0,-1 1 1,0-1-1,1 1 1,-1-1-1,1 0 1,-1 1-1,1-1 1,-1 0-1,1 0 0,-1 0 1,1 0-1,-1 0 1,1-1-1,-1 1 1,3-1-1,3-1 5,1-1 0,-1 1 0,11-7-1,1 1-81,15-8 76,8-3 3,-38 17 40,0 1 1,-1 0-1,1 1 0,0-1 1,0 1-1,0-1 0,0 1 0,0 0 1,6 2-1,-6-2 167,-1 2-1,1-1 1,-1 0-1,1 1 1,-1 0-1,1-1 1,-1 1-1,0 1 1,0-1-1,5 4 1,26 32 1137,-15-15-889,-14-18-372,1 1 0,-1-1 0,1 0 0,0-1 1,1 0-1,9 6 0,-13-9-238,0 1 1,0-1 0,0 0-1,1 0 1,-1 0-1,0-1 1,1 1 0,-1-1-1,0 0 1,1 0-1,-1 0 1,0 0 0,1 0-1,-1-1 1,0 1-1,6-3 1,9-4-4198,0-1-1,31-20 1,-22 8 1207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1.369"/>
    </inkml:context>
    <inkml:brush xml:id="br0">
      <inkml:brushProperty name="width" value="0.05" units="cm"/>
      <inkml:brushProperty name="height" value="0.05" units="cm"/>
      <inkml:brushProperty name="color" value="#004F8B"/>
    </inkml:brush>
  </inkml:definitions>
  <inkml:trace contextRef="#ctx0" brushRef="#br0">17 5 6656,'-2'-1'299,"-10"-3"1553,9 7-988,6 5-183,-2-3-204,1 1 0,-1 0 0,0-1 0,-1 1 0,1 0 1,-1-1-1,0 1 0,-1 6 0,0 7 669,1 13 2,-4 194 5042,3-99-5207,1-71-1369,3-36-364,-1-4-3310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1.746"/>
    </inkml:context>
    <inkml:brush xml:id="br0">
      <inkml:brushProperty name="width" value="0.05" units="cm"/>
      <inkml:brushProperty name="height" value="0.05" units="cm"/>
      <inkml:brushProperty name="color" value="#004F8B"/>
    </inkml:brush>
  </inkml:definitions>
  <inkml:trace contextRef="#ctx0" brushRef="#br0">24 1 8320,'-23'0'8351,"33"0"-6143,8 0-1280,3 0 448,11 0-800,0 0-224,4 0-224,-4 0-384,-6 0 128,1 3-320,-4 0 288,-1 2-3904,-4 4 2241,0-6-4449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05.699"/>
    </inkml:context>
    <inkml:brush xml:id="br0">
      <inkml:brushProperty name="width" value="0.05" units="cm"/>
      <inkml:brushProperty name="height" value="0.05" units="cm"/>
      <inkml:brushProperty name="color" value="#FF0066"/>
    </inkml:brush>
  </inkml:definitions>
  <inkml:trace contextRef="#ctx0" brushRef="#br0">102 916 3808,'-1'-5'729,"0"-1"1,-1 1 0,0 0-1,0 0 1,0-1 0,-4-4-1,6 9-597,-1 0-1,0 1 1,1-1-1,-1 0 1,0 1-1,1-1 1,-1 0-1,0 1 1,1-1-1,-1 1 1,0-1-1,0 1 1,0 0-1,0-1 1,0 1-1,1 0 1,-1 0-1,0-1 1,0 1-1,0 0 1,0 0-1,0 0 1,0 0-1,0 0 1,0 0 0,0 0-1,0 1 1,1-1-1,-1 0 1,0 0-1,0 1 1,0-1-1,0 0 1,0 1-1,1-1 1,-1 1-1,0-1 1,0 1-1,1 0 1,-1-1-1,0 1 1,0 1-1,-4 2-21,0 1 0,1 1 0,0-1-1,0 1 1,0-1 0,0 1 0,1 0 0,0 1-1,0-1 1,1 0 0,0 1 0,0 0 0,0-1 0,1 1-1,0 0 1,0 10 0,0-11-36,1 0 0,0 0 0,1 0-1,-1 0 1,1 0 0,0 0 0,1 0 0,-1 0 0,1 0 0,1-1-1,-1 1 1,1-1 0,-1 0 0,2 1 0,-1-1 0,0-1 0,1 1-1,0 0 1,8 7 0,-11-11-44,0-1-1,0 1 1,0 0-1,0-1 1,0 1-1,0-1 1,0 1-1,0-1 1,0 1-1,0-1 1,0 0 0,1 1-1,-1-1 1,0 0-1,0 0 1,0 0-1,0 0 1,1 0-1,-1 0 1,0 0-1,0 0 1,0 0-1,0-1 1,0 1 0,1 0-1,-1-1 1,0 1-1,0-1 1,0 0-1,0 1 1,0-1-1,0 0 1,0 1-1,-1-1 1,1 0-1,0 0 1,0 0 0,-1 0-1,1 1 1,0-1-1,0-2 1,4-4 80,-1-1 1,-1 0 0,1 0-1,3-13 1,-6 19-113,3-12 38,-1 1 0,0-1-1,0 0 1,-2-1 0,1 1-1,-2 0 1,0 0 0,-1-1 0,-5-26-1,4 32-136,-1 0 0,-1 0-1,0 0 1,0 0 0,0 1-1,-1-1 1,-8-9 0,13 18 90,-1 0 1,1 0 0,0 0-1,0 0 1,0-1 0,0 1-1,-1 0 1,1 0-1,0 0 1,0 0 0,0-1-1,0 1 1,0 0 0,-1 0-1,1 0 1,0-1-1,0 1 1,0 0 0,0 0-1,0-1 1,0 1 0,0 0-1,0 0 1,0-1-1,0 1 1,0 0 0,0 0-1,0 0 1,0-1 0,0 1-1,0 0 1,0 0 0,0-1-1,0 1 1,0 0-1,1 0 1,-1 0 0,0-1-1,10 0 54,4 1 63,7-5 52,-1-1 1,0 0-1,25-13 1,-16 7-116,43-18 221,97-56 0,-154 77-259,-1-1 0,-1-1 1,0 0-1,0 0 0,-1-2 0,-1 1 0,0-2 0,0 1 1,9-19-1,-6 8-2,-1-1 1,-1 0-1,-2-1 1,14-50-1,-22 68-42,0 0-1,0 0 1,-1-1 0,0 1-1,0-1 1,-1 1-1,0-1 1,-1 1-1,-1-9 1,2 17 32,0 0 0,0 0 1,0-1-1,0 1 0,0 0 1,0 0-1,0 0 1,0 0-1,0-1 0,0 1 1,-1 0-1,1 0 0,0 0 1,0 0-1,0 0 0,0-1 1,0 1-1,0 0 0,0 0 1,0 0-1,0 0 0,-1 0 1,1 0-1,0-1 1,0 1-1,0 0 0,0 0 1,0 0-1,0 0 0,-1 0 1,1 0-1,0 0 0,0 0 1,0 0-1,0 0 0,-1 0 1,1 0-1,0 0 0,0 0 1,0 0-1,0 0 1,-1 0-1,-5 7-79,-8 20 130,10-18-79,-81 164 30,52-108 210,-10 20-90,38-72-113,0 0-1,1 0 1,0 0 0,1 0 0,-1 15-1,4-19 25,-1 0-1,1 0 0,1 1 1,1 8-1,-2-14 10,1 0-1,0-1 1,0 1 0,0-1 0,1 1 0,-1-1-1,1 0 1,0 1 0,0-1 0,0 0-1,0 0 1,0 0 0,3 2 0,-3-3-16,0-1 0,1 1-1,-1-1 1,0 0 0,0 0 0,0 0 0,1 0 0,-1-1 0,1 1 0,-1-1 0,0 1 0,1-1 0,-1 0 0,1 0-1,-1 0 1,1 0 0,-1 0 0,1 0 0,2-1 0,3-1 31,0 0 0,0-1 1,0 0-1,10-5 0,-3-1-16,-1 0 0,0 0 0,0-2 0,-1 1 0,-1-2 0,0 0 0,0 0-1,-1-1 1,-1-1 0,0 1 0,11-23 0,5-13-22,-3-2 0,19-59 0,100-262-98,-140 369 45,-1 0 0,0 0 0,0 0 0,0 0 0,1-6 0,-2 9 38,0-1 0,0 1 0,0 0-1,0 0 1,0 0 0,0 0 0,0 0 0,0 0 0,0 0-1,0 0 1,0-1 0,0 1 0,-1 0 0,1 0-1,0 0 1,0 0 0,0 0 0,0 0 0,0 0-1,0 0 1,0 0 0,0 0 0,0 0 0,0-1-1,0 1 1,-1 0 0,1 0 0,0 0 0,0 0-1,0 0 1,0 0 0,0 0 0,0 0 0,0 0-1,-1 0 1,1 0 0,0 0 0,0 0 0,0 0-1,0 0 1,0 0 0,0 0 0,0 0 0,0 0-1,-1 0 1,1 0 0,0 1 0,0-1 0,0 0 0,0 0-1,-13 8 24,9-4-12,0 1 0,0-1 0,1 0 1,-1 1-1,1 0 0,0 0 0,-3 7 0,-14 40 130,17-43-96,-49 175 625,-8 26-144,41-158-330,3 1 1,-12 61 0,-10 50 281,35-155-254,2-13 123,2-3-321,0 1-1,0-1 1,1 0 0,0 0-1,0 1 1,1-1 0,0 1-1,6-11 1,-1 2-14,6-13-32,23-35 0,-30 54 20,0 0 0,0 0 0,1 1 0,0 0 0,0 0 1,1 1-1,12-9 0,-11 9-46,16-9-300,-24 15 332,-1 0 0,1 0 0,-1 1 0,1-1 0,0 1 0,-1-1 1,1 1-1,0 0 0,0-1 0,-1 1 0,1 0 0,0 0 0,2 0 0,-3 1 20,0-1 0,0 0 0,-1 0 0,1 1 0,0-1 0,0 0 0,-1 1 0,1-1 0,-1 1 0,1-1 0,0 1-1,-1-1 1,1 1 0,-1-1 0,1 1 0,-1 0 0,1-1 0,-1 1 0,0 0 0,1-1 0,-1 1 0,0 0 0,0 0 0,1-1 0,-1 1 0,0 0-1,0 0 1,0 1 0,-2 24 134,0-18-108,1 3-21,-5 30 90,1-1 1,2 63 0,4-97-72,0 1-1,0-1 1,0 1-1,1-1 1,0 0 0,0 0-1,4 8 1,-6-12-18,1 0-1,1 0 1,-1 0 0,0-1 0,0 1-1,1 0 1,-1 0 0,1-1 0,0 1-1,-1-1 1,1 1 0,0-1 0,0 0 0,0 0-1,0 0 1,0 0 0,0 0 0,0 0-1,0 0 1,0-1 0,0 1 0,1-1-1,-1 1 1,2-1 0,4 0 14,0-1 0,-1-1 0,1 1 0,-1-1 0,1 0 0,-1-1 0,0 0 0,0 0 0,0 0 0,0-1 0,10-7 0,7-7 17,35-35 0,-40 35 73,2 0-129,-1-2 0,34-42 0,-50 56 26,0-1 1,-1 1-1,1-1 0,-1 0 0,-1 0 0,1 0 1,-1 0-1,0-1 0,-1 1 0,1-13 0,-2 19-15,0 0 1,0 0-1,0-1 0,0 1 0,0 0 0,-1 0 0,1 0 0,0-1 1,-1 1-1,1 0 0,-1 0 0,1 0 0,-1 0 0,0 0 1,0 0-1,1 0 0,-1 0 0,0 0 0,0 0 0,0 1 1,0-1-1,0 0 0,0 1 0,0-1 0,0 0 0,0 1 0,0-1 1,0 1-1,-1 0 0,1-1 0,0 1 0,0 0 0,0 0 1,-1-1-1,1 1 0,0 0 0,0 0 0,0 1 0,-2-1 1,0 0-15,0 0 0,0 1 1,0-1-1,0 1 1,0 0-1,0 0 1,0 0-1,0 0 0,1 0 1,-1 1-1,0-1 1,1 1-1,-1 0 1,1 0-1,-4 4 1,2-1 13,0 1 0,1 1 0,-1-1 1,1 0-1,1 1 0,-1-1 1,1 1-1,1 0 0,-1 0 1,1 0-1,0 0 0,0 10 1,1-12 18,0 1 1,0 0-1,1-1 1,0 1-1,0 0 1,0-1 0,1 1-1,-1-1 1,1 0-1,1 1 1,-1-1-1,1 0 1,0 0 0,0-1-1,0 1 1,5 4-1,-6-7 4,0 0-1,0 0 1,1 0 0,-1-1-1,1 1 1,0-1-1,-1 0 1,1 0 0,0 0-1,0 0 1,0 0-1,0-1 1,-1 1 0,1-1-1,0 0 1,0 1-1,0-1 1,0-1 0,0 1-1,0 0 1,0-1-1,0 0 1,0 1-1,5-3 1,5-3 38,1 0 1,-1-1-1,21-14 0,-21 13-22,18-14 26,33-17-193,-57 35 128,1 1 1,0 0 0,-1 0 0,1 1 0,0 0 0,0 0-1,9 0 1,-14 1 20,1 2 0,-1-1 0,0 0 0,0 1 0,1-1-1,-1 1 1,0 0 0,0 0 0,0 0 0,1 1 0,-1-1 0,-1 1 0,1 0-1,0-1 1,0 1 0,4 5 0,3 2 205,-1 1 1,15 21-1,-11-13-179,-2-5 22,1 0 0,0-1-1,0-1 1,1 0 0,21 14 0,-28-21-120,1 0 0,0 0 0,1 0 0,-1-1 0,0 0 0,1 0 0,0-1 1,0 0-1,0-1 0,0 1 0,0-1 0,0-1 0,11 0 0,-17 0-220,0 0 1,0 0-1,-1 0 0,1-1 0,0 1 0,0-1 0,0 1 1,0-1-1,0 0 0,-1 0 0,1 1 0,0-1 0,-1-1 1,1 1-1,-1 0 0,1 0 0,-1 0 0,1-1 0,-1 1 1,0-1-1,0 1 0,0-1 0,0 1 0,2-3 0,2-9-1868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2.120"/>
    </inkml:context>
    <inkml:brush xml:id="br0">
      <inkml:brushProperty name="width" value="0.05" units="cm"/>
      <inkml:brushProperty name="height" value="0.05" units="cm"/>
      <inkml:brushProperty name="color" value="#004F8B"/>
    </inkml:brush>
  </inkml:definitions>
  <inkml:trace contextRef="#ctx0" brushRef="#br0">22 26 5408,'-1'1'98,"-1"-1"0,1 0 0,0 1 0,0-1 0,0 1 0,0-1 1,0 1-1,0-1 0,-1 1 0,1 0 0,1 0 0,-1-1 0,0 1 0,0 0 0,0 0 1,0 0-1,1 0 0,-1 0 0,-1 2 0,2-1 120,0 1-1,0-1 1,0 1-1,0-1 1,0 1-1,0-1 1,0 1 0,2 3-1,-1 1 583,3 23 2173,-2-18-1671,-1-1 0,1 0 0,6 17 0,-5-20-510,-2-4-441,0 0 0,1 1 0,0-1 0,0 0 1,0-1-1,0 1 0,1 0 0,-1-1 0,5 5 1,-7-8-304,1 1 1,-1-1-1,1 0 0,-1 1 1,1-1-1,-1 0 1,1 0-1,-1 0 1,1 0-1,-1 1 1,1-1-1,-1 0 0,1 0 1,-1 0-1,1 0 1,-1 0-1,1 0 1,-1 0-1,1 0 1,-1-1-1,1 1 0,-1 0 1,1 0-1,-1 0 1,1 0-1,-1-1 1,1 1-1,-1 0 1,1-1-1,-1 1 0,0 0 1,1-1-1,-1 1 1,1 0-1,-1-1 1,1 0-1,12-18 420,-12 17-403,9-18-48,-1-1 1,0 0-1,5-25 0,11-25-6406,-25 70 6118,1 0-1,-1 0 1,1 0-1,0 0 1,0 0-1,-1 1 1,1-1-1,0 0 1,0 0-1,0 0 1,0 1-1,0-1 1,0 1-1,0-1 1,0 1 0,0-1-1,0 1 1,1-1-1,-1 1 1,0 0-1,0 0 1,0-1-1,0 1 1,1 0-1,-1 0 1,0 0-1,0 1 1,0-1-1,0 0 1,1 0-1,-1 0 1,0 1 0,0-1-1,1 1 1,5 2-690,-1-1 1,0 1-1,0 0 1,9 6 0,-8-5 555,43 32 34,-43-30 1100,0 0 0,-1 1 0,1-1 0,8 13 0,17 33 9078,-32-73-6245,0-29-2361,0 48-1132,1-1 0,-1 1 0,1-1 0,-1 1 1,1-1-1,0 1 0,0 0 0,0-1 0,0 1 0,0 0 0,0 0 0,1 0 0,-1 0 1,1 0-1,0 0 0,-1 0 0,1 0 0,0 1 0,0-1 0,0 1 0,0-1 0,0 1 0,1 0 1,-1 0-1,0 0 0,4-1 0,2-1 109,0 0 1,1 1-1,-1 0 0,0 1 1,1 0-1,11 0 1,-6 1-248,0 0 0,-1 1 1,1 0-1,0 1 1,-1 1-1,22 6 1,-32-8-989,2 0 1,-1 0 0,0 0 0,0-1 0,0 1 0,0-1-1,6-1 1,2 1-4073,-3 0 2287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2.618"/>
    </inkml:context>
    <inkml:brush xml:id="br0">
      <inkml:brushProperty name="width" value="0.05" units="cm"/>
      <inkml:brushProperty name="height" value="0.05" units="cm"/>
      <inkml:brushProperty name="color" value="#004F8B"/>
    </inkml:brush>
  </inkml:definitions>
  <inkml:trace contextRef="#ctx0" brushRef="#br0">30 1 8064,'-1'1'277,"1"1"1,-1 0-1,1-1 0,-1 1 1,1 0-1,0-1 0,0 1 1,0 0-1,0 0 1,0-1-1,0 1 0,1 0 1,0 2-1,0 6 320,4 150 6762,-5 183-1412,0-340-5912,-1-1-15,1 0 0,0 0 0,1 0 0,-1-1 0,0 1 0,0 0 0,1 0 0,-1-1 0,1 3 0,0-4-20,-1 0 1,1 0 0,-1 0 0,1 0 0,0 0-1,-1 0 1,1 0 0,-1 0 0,1 0 0,-1-1-1,1 1 1,-1 0 0,0 0 0,1-1 0,-1 1-1,1 0 1,-1 0 0,1-1 0,0 0 0,39-41-1276,-32 36 1162,0-1-1,0 1 1,1 1 0,0 0 0,0 0-1,1 0 1,11-3 0,-18 7 150,1 0 0,0 0 0,-1 0 0,1 0 0,0 1 0,0-1 0,-1 1 1,1 0-1,0 0 0,0 1 0,0-1 0,-1 1 0,1 0 0,0 0 0,-1 0 0,1 0 0,-1 1 0,1-1 0,-1 1 0,0 0 0,1 0 0,4 4 1,-7-5 9,0 0 0,0 0 1,0 0-1,-1 1 1,1-1-1,0 0 1,-1 0-1,1 0 0,-1 0 1,1 1-1,-1-1 1,1 0-1,-1 0 0,0 1 1,0-1-1,1 0 1,-1 1-1,0-1 1,0 0-1,-1 1 0,1-1 1,0 0-1,0 1 1,-1-1-1,1 0 1,0 0-1,-1 1 0,0-1 1,0 2-1,-3 3 135,1 0-1,-1 0 0,0-1 1,-6 7-1,8-10-153,-5 5 122,0 0-1,0 0 1,-1 0 0,0-1 0,0 0-1,0-1 1,-1 0 0,0 0 0,-11 4-1,15-7-227,1-1 0,-1 1-1,0-1 1,0 0 0,0 0-1,-1-1 1,1 1 0,0-1-1,0 0 1,0-1 0,0 1-1,0-1 1,0 0 0,0 0-1,0-1 1,0 1 0,0-1-1,0 0 1,-6-4 0,-7-7-1003,16 11 389,0 1-1,0-1 1,0 0 0,0-1-1,0 1 1,1 0 0,-1 0-1,-1-4 1,3 5 333,-1 1 1,1-1-1,0 0 1,-1 0-1,1 0 1,0 0-1,0 0 1,0 0-1,0 0 1,0 0 0,0 0-1,0 0 1,0 0-1,0 0 1,0 0-1,1 0 1,-1 1-1,1-3 1,0 1-85,0 1 0,0-1 1,1 1-1,-1-1 1,0 1-1,1-1 0,-1 1 1,1 0-1,0 0 1,-1 0-1,1 0 0,3-2 1,26-8-3638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3.087"/>
    </inkml:context>
    <inkml:brush xml:id="br0">
      <inkml:brushProperty name="width" value="0.05" units="cm"/>
      <inkml:brushProperty name="height" value="0.05" units="cm"/>
      <inkml:brushProperty name="color" value="#004F8B"/>
    </inkml:brush>
  </inkml:definitions>
  <inkml:trace contextRef="#ctx0" brushRef="#br0">241 1 6816,'0'0'10911,"-1"0"-10628,-1 1-1,1-1 0,0 1 0,0-1 1,0 1-1,-1 0 0,1-1 0,0 1 1,0 0-1,-1 2 0,-7 3 528,-40 18 1240,-36 20 264,75-38-2074,0 1-1,1 0 1,0 0 0,0 1 0,-15 17-1,23-23-223,-1 0 0,1 0 0,-1 0 0,1 0 0,0 0 0,0 0 0,0 1 0,0-1 0,0 3 0,1-4-19,0-1 0,0 0 1,0 1-1,0-1 0,0 1 1,0-1-1,0 1 0,0-1 1,0 0-1,0 1 0,0-1 1,0 1-1,0-1 0,1 0 1,-1 1-1,0-1 1,0 0-1,0 1 0,1-1 1,-1 1-1,0-1 0,1 0 1,0 1-3,-1-1 0,1 1 0,0-1 0,-1 0 0,1 0 1,0 1-1,0-1 0,0 0 0,-1 0 0,1 0 0,0 0 1,0 0-1,0 0 0,-1 0 0,1 0 0,1-1 0,9-1 12,0 0 0,1-2-1,-1 1 1,15-8 0,45-27 105,-22 12-71,-48 25-38,-1 1-1,1-1 1,0 1-1,-1 0 1,1-1-1,0 1 1,0 0-1,-1-1 1,1 1-1,0 0 1,0 0-1,-1 0 1,1-1-1,0 1 1,0 0-1,0 0 1,-1 0-1,1 0 1,0 1-1,0-1 1,-1 0-1,1 0 1,0 0-1,0 1 1,-1-1-1,1 0 1,0 1-1,-1-1 1,1 0-1,0 1 1,-1-1-1,1 1 1,0-1-1,-1 1 1,2 1-1,-1 1 23,0 0-1,1 0 0,-1 1 0,0-1 0,0 1 0,0 6 0,1 0 21,1 13 92,-1 0-1,-1 0 0,-3 30 1,1-25-575,3 45-1,-2-72 134,0 0 0,1 0 0,-1 1 0,0-1 0,0 0 0,1 0 0,-1 0 0,1 1 0,-1-1 0,1 0-1,-1 0 1,1 0 0,1 1 0,3-2-2998,0-9 771,12-33-3781,22-47-1443,-14 48 5623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3.428"/>
    </inkml:context>
    <inkml:brush xml:id="br0">
      <inkml:brushProperty name="width" value="0.05" units="cm"/>
      <inkml:brushProperty name="height" value="0.05" units="cm"/>
      <inkml:brushProperty name="color" value="#004F8B"/>
    </inkml:brush>
  </inkml:definitions>
  <inkml:trace contextRef="#ctx0" brushRef="#br0">22 18 7136,'-20'-11'2309,"20"11"-2292,0 0 1,0 0-1,0 0 1,0 0-1,-1 0 0,1 0 1,0 0-1,0 0 1,0 0-1,0 0 0,3-6 5616,12 83 1142,-10-45-4741,1 56-1,6 194-843,-12-256-1618,1 5-1490,3-15-2558,-3-40-6531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3.788"/>
    </inkml:context>
    <inkml:brush xml:id="br0">
      <inkml:brushProperty name="width" value="0.05" units="cm"/>
      <inkml:brushProperty name="height" value="0.05" units="cm"/>
      <inkml:brushProperty name="color" value="#004F8B"/>
    </inkml:brush>
  </inkml:definitions>
  <inkml:trace contextRef="#ctx0" brushRef="#br0">10 15 8128,'-10'0'7952,"27"-1"-5723,27-5 1,1 0-2172,91 5-3274,-75 1-208,-44 1 2453,0-1-1,19 5 1,-31-5 960,1 1-1,-1 1 1,0-1-1,0 1 1,0 0-1,0 0 1,0 1-1,0-1 1,-1 1-1,9 6 1,-12-7 157,0 0 1,0-1-1,0 1 1,0 0-1,0-1 1,0 1-1,0 0 1,-1 0-1,1 0 1,0 0-1,-1 0 1,0-1-1,1 1 1,-1 0-1,0 0 1,0 0-1,0 0 1,-1 3-1,0 4 611,-1 1 0,-3 12 0,4-17-536,-14 39 1653,-2 5-1723,13-16-5456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4.149"/>
    </inkml:context>
    <inkml:brush xml:id="br0">
      <inkml:brushProperty name="width" value="0.05" units="cm"/>
      <inkml:brushProperty name="height" value="0.05" units="cm"/>
      <inkml:brushProperty name="color" value="#004F8B"/>
    </inkml:brush>
  </inkml:definitions>
  <inkml:trace contextRef="#ctx0" brushRef="#br0">55 9 6656,'-37'-8'2464,"24"8"-1920,8 0 2176,15 3-2528,3 2-1184,6-2 544,-3-3-2528,8 3 1664,-6 2-2592</inkml:trace>
  <inkml:trace contextRef="#ctx0" brushRef="#br0" timeOffset="1">190 95 5408,'-3'3'364,"1"0"0,0 0 1,0 0-1,0 1 0,1-1 0,-1 1 1,1-1-1,0 1 0,0-1 0,0 1 1,0 0-1,0-1 0,1 1 0,0 6 1,-3 14 1632,0-11-1147,2 0 0,0 0 0,1 21 0,0-28-559,1 1 0,0-1 0,0 0 0,0 0-1,1 1 1,0-1 0,0 0 0,0 0 0,5 7 0,-6-12-239,-1 0 0,1 0 0,0 0 0,-1 0-1,1 0 1,0 0 0,0 0 0,0 0 0,0-1 0,0 1 0,0 0 0,0 0 0,0-1-1,0 1 1,0-1 0,0 1 0,1-1 0,1 1 0,-2-1-26,0 0 1,0 0-1,1 0 1,-1 0-1,0-1 1,0 1-1,0 0 1,0-1-1,0 1 1,0-1-1,0 1 1,0-1-1,0 1 1,0-1-1,0 0 0,1-1 1,3-3 22,0-1 0,0 0 0,-1 1 1,0-2-1,3-6 0,-4 9 12,2-6 164,0 0 1,0 0-1,-1-1 0,0 1 1,0-1-1,3-22 0,-7 31-167,1-1-1,-1 0 0,0 0 0,0 0 0,0 0 1,0 0-1,0 1 0,-1-1 0,1 0 0,-1 0 1,0 0-1,0 1 0,0-1 0,0 0 0,0 1 1,-1-1-1,1 1 0,-1-1 0,0 1 0,1 0 1,-1 0-1,0-1 0,0 1 0,-1 1 1,1-1-1,0 0 0,-1 0 0,1 1 0,-1 0 1,1-1-1,-4 0 0,0 0-101,1 0 0,0 1 0,0 0 0,-1 0 0,1 0-1,0 1 1,-1-1 0,1 1 0,-7 1 0,5 0-1062,1 0 1,-1 1-1,-11 4 0,18-5 848,0-1 0,0 0 0,0 1 1,0-1-1,0 1 0,0-1 0,1 0 0,-1 1 0,0-1 0,0 1 0,0-1 0,0 0 1,1 1-1,-1-1 0,0 0 0,0 1 0,1-1 0,0 1-516,8 3-2423,3-4-1144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3:32:14.549"/>
    </inkml:context>
    <inkml:brush xml:id="br0">
      <inkml:brushProperty name="width" value="0.05" units="cm"/>
      <inkml:brushProperty name="height" value="0.05" units="cm"/>
      <inkml:brushProperty name="color" value="#004F8B"/>
    </inkml:brush>
  </inkml:definitions>
  <inkml:trace contextRef="#ctx0" brushRef="#br0">1 1 7456,'1'-1'3287,"10"3"-2388,-10-2-698,0 1 0,0 0 0,0 0 0,-1-1 0,1 1 0,0 0 0,-1 0 0,1 0 0,0 0 0,-1 0 0,1 0-1,-1 0 1,0 0 0,1 0 0,-1 0 0,1 2 0,2 19 1896,-3-21-2005,0 33 1725,-1 0 0,-1 0 0,-9 43 0,-1 9 531,12-86-2343,0 23 290,2-16-203,-1-7-90,-1 0 1,0 0-1,1 0 1,-1 0-1,0 0 0,1 0 1,-1 0-1,0 0 0,1 0 1,-1 0-1,0 0 1,0-1-1,1 1 0,-1 0 1,0 0-1,1 0 1,-1 0-1,0-1 0,0 1 1,1 0-1,-1 0 1,0-1-1,0 1 0,0 0 1,1 0-1,-1-1 0,0 1 1,5-8 0,1 0 0,5-13 1,3-5-35,7-6 23,2 0 0,1 2 0,2 0 0,0 2 0,41-33 0,-59 54 160,1 0 0,-1 1 1,1 0-1,1 0 1,-1 1-1,13-5 1,-20 9-90,1 0-1,-1 1 1,1-1 0,-1 1 0,0-1 0,1 1 0,-1 0-1,1 0 1,-1 0 0,1 0 0,-1 0 0,1 1 0,-1-1 0,1 1-1,-1-1 1,0 1 0,1 0 0,-1 0 0,0 0 0,0 1 0,1-1-1,-1 0 1,0 1 0,0-1 0,-1 1 0,1 0 0,0-1-1,0 1 1,-1 0 0,1 0 0,-1 0 0,2 3 0,4 10-3,0 0 1,-1 1-1,0-1 1,-2 1-1,4 17 1,-5-20-40,16 90-663,-14-59-3473,-5-40 3160,0-1 0,1 1 1,0-1-1,0 1 1,0-1-1,0 1 0,3 5 1,-4-9 589,1 1 0,-1 0-1,1 0 1,0 0 0,-1 0 0,1 0 0,0-1 0,0 1 0,0 0 0,-1-1-1,1 1 1,0 0 0,0-1 0,0 1 0,0-1 0,0 1 0,0-1-1,0 0 1,0 0 0,0 1 0,0-1 0,1 0 0,-1 0 0,0 0 0,2 0-1,-2 0-171,1-1 0,-1 1 0,0 0 0,1-1 0,-1 1 0,0-1 0,1 0 0,-1 1 0,2-2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39.861"/>
    </inkml:context>
    <inkml:brush xml:id="br0">
      <inkml:brushProperty name="width" value="0.05" units="cm"/>
      <inkml:brushProperty name="height" value="0.05" units="cm"/>
    </inkml:brush>
  </inkml:definitions>
  <inkml:trace contextRef="#ctx0" brushRef="#br0">0 857 2496,'6'0'966,"-6"0"-821,1 0 0,-1 0 0,1 0 1,-1 0-1,1 0 0,-1 0 0,1 0 1,-1 0-1,0 0 0,1 0 1,-1-1-1,1 1 0,-1 0 0,1 0 1,-1 0-1,0-1 0,1 1 0,-1 0 1,1 0-1,-1-1 0,0 1 0,1 0 1,-1-1-1,0 1 0,1-1 0,-1 1 1,0 0-1,1-2 0,0 1-251,9-11 502,-1 0 0,0 0 0,-1-1 1,-1 0-1,7-16 0,24-73 413,-11 28-294,-15 44-434,69-186 652,-61 154-484,18-98 0,-37 154-260,1-11-78,2 1-1,0-1 1,12-31 0,-16 48 67,0-1 1,0 1-1,0-1 1,1 1-1,-1-1 1,0 1-1,0-1 1,1 1-1,-1-1 1,0 1-1,1 0 0,-1-1 1,0 1-1,1 0 1,-1-1-1,1 1 1,-1 0-1,1-1 1,-1 1-1,1 0 1,-1 0-1,1-1 1,-1 1-1,1 0 0,-1 0 1,2 0-1,-1 0 5,0 0 0,-1 1-1,1-1 1,0 0 0,0 1-1,0-1 1,-1 1 0,1-1-1,0 1 1,-1-1-1,1 1 1,0-1 0,-1 1-1,1 0 1,0 0 0,4 7-21,0 0 0,7 15 1,-7-13-4,45 96 61,-19-36 136,29 65-72,-50-107 40,-1 0 1,10 57 0,-12-33 267,1 74 0,-8-114-286,0-1-1,-1 1 1,-1 0-1,-4 18 0,5-26-48,0-1 0,0 1-1,0-1 1,-1 0-1,1 1 1,-1-1-1,0 0 1,0 0 0,-1 0-1,1 0 1,0 0-1,-1-1 1,0 1-1,1-1 1,-1 0 0,0 1-1,0-1 1,-1 0-1,-3 1 1,1-1 8,-1 0 1,0-1 0,0 1-1,0-2 1,-1 1-1,1-1 1,0 0 0,-12-2-1,3 0 62,1 0 0,-27-10 0,27 6-91,0-1 0,1 0 0,-1-1 0,2-1 1,-16-12-1,15 11-35,-25-22-1409,48 39 1431,1-1 1,0-1-1,0 0 0,1 0 1,0-1-1,0 0 0,0-1 0,0 0 1,0-1-1,0 0 0,1-1 0,15 0 1,14-2 229,1-1 0,42-9 0,-63 8-207,-1-1 1,0-2 0,0 0 0,0-1-1,-1-1 1,0-1 0,-1 0 0,0-1-1,0-2 1,-1 1 0,-1-2 0,19-17 0,-26 20 26,0 0 1,-1 0 0,0-1 0,0 0 0,5-12-1,25-60 170,-33 72-278,1-3-12,-4 12 6,-1-1 0,0 1 0,0-1 0,0 0 1,0 0-1,0 1 0,-1-1 0,1 0 1,-1 0-1,1-4 0,-6 63-573,2-26 655,1 47-1,12 15 71,-8-79-82,1 0 0,0 0 0,1 0 0,10 22 0,-13-33-2,-1 0 1,1-1-1,0 1 0,0-1 0,0 1 1,0-1-1,0 0 0,0 1 1,0-1-1,1 0 0,-1 0 1,1 0-1,-1 0 0,0 0 1,1 0-1,-1 0 0,1 0 1,0-1-1,-1 1 0,1 0 1,0-1-1,-1 0 0,1 1 1,0-1-1,0 0 0,-1 0 1,1 0-1,0 0 0,0 0 1,-1 0-1,1 0 0,0-1 0,-1 1 1,1-1-1,0 1 0,-1-1 1,4-1-1,5-3 59,0-1 0,-1 0 1,0-1-1,15-13 0,-16 14-73,72-66 194,26-21-46,-90 81-341,31-17 0,-34 22 172,-12 6-1,-1 1-1,1 0 0,-1-1 1,1 1-1,0 0 0,-1 0 1,1-1-1,0 1 0,-1 0 1,1 0-1,0 0 0,-1 0 1,1 0-1,0 0 0,0 0 0,-1 0 1,1 0-1,0 0 0,-1 0 1,1 0-1,0 1 0,-1-1 1,1 0-1,1 1 0,-1 0 4,0 0-1,0 0 0,0 0 1,0 0-1,-1 0 0,1 0 1,0 0-1,0 0 0,-1 0 1,1 1-1,0 1 0,1 5 11,0-1-1,0 0 0,0 12 0,-2-18-3,2 82 112,-3-42 256,16-57-83,21-28 1,-18 20-299,1 1 1,28-26-1,-47 48-2,1 0-1,0 1 0,0-1 1,-1 0-1,1 0 1,0 1-1,0-1 0,0 1 1,0-1-1,0 1 0,0-1 1,0 1-1,0-1 0,0 1 1,0 0-1,0 0 0,0 0 1,0-1-1,0 1 0,0 0 1,0 0-1,0 0 0,0 0 1,0 1-1,0-1 0,0 0 1,0 0-1,0 1 0,0-1 1,0 0-1,0 1 1,0-1-1,0 1 0,0-1 1,0 1-1,-1 0 0,1-1 1,0 1-1,0 0 0,-1 0 1,1-1-1,0 1 0,-1 0 1,1 0-1,-1 0 0,2 2 1,2 5 24,-1 0 1,0 0-1,0 0 0,3 13 1,-4-14 28,0 2-28,1-1 1,0 0 0,0 1-1,1-1 1,0-1 0,0 1-1,9 11 1,-11-17 2,-1 0 0,1 0 0,0 0 0,0 0 0,0 0 0,1-1 0,-1 1 0,0 0 0,1-1 0,-1 0 0,1 0 0,-1 0-1,1 0 1,-1 0 0,1 0 0,0-1 0,-1 1 0,1-1 0,0 0 0,0 0 0,-1 0 0,1 0 0,0 0 0,-1 0 0,1-1 0,0 1 0,3-2 0,26-10 87,-2-1 1,0-1-1,0-2 1,-2-1-1,38-28 0,-1 1-98,-43 30 13,-1 0 1,32-29-1,-53 43-36,0 0 0,0 0-1,0 0 1,0 0 0,0 0-1,0 0 1,0 0-1,0 0 1,0 0 0,0 0-1,0 0 1,0 0-1,0 0 1,0 0 0,0-1-1,0 1 1,0 0 0,0 0-1,0 0 1,0 0-1,0 0 1,0 0 0,0 0-1,0 0 1,0 0 0,0 0-1,-10 6-176,6-3 204,1 0-1,0 0 1,-1 0 0,1 0-1,-3 5 1,0 1 1,0 2 0,1-1 1,0 0-1,0 1 0,1 0 0,1 0 0,-4 19 0,6-23-22,0 0 0,0 0 0,1 0-1,1 0 1,-1 0 0,1 0 0,0 0 0,0 0 0,1 0-1,0 0 1,0-1 0,1 1 0,0-1 0,5 9-1,-2-5 63,1 0 0,0 0 0,0-1 0,18 17 0,-20-21-12,0-1 0,1-1 0,-1 1 0,1-1-1,0 0 1,0 0 0,0 0 0,0-1 0,1 0 0,9 2 0,-11-4-6,1 1 0,0-1-1,-1-1 1,1 1 0,-1-1-1,1 0 1,-1 0 0,1 0-1,-1-1 1,1 1 0,-1-2-1,0 1 1,6-4 0,9-6 114,34-26-1,-35 23-125,33-22 39,102-83 171,-139 106-167,2-1 57,28-31-1,-44 45-112,1-1 0,-1 0 0,0 0 0,1 0 0,-1 0 0,0 0 0,-1 0-1,1 0 1,0-1 0,0 1 0,-1 0 0,1 0 0,-1-1 0,0-3 0,0 4-19,0 1 0,-1-1 1,1 1-1,-1-1 0,1 1 1,-1 0-1,1-1 0,-1 1 0,0 0 1,0-1-1,0 1 0,0 0 0,0 0 1,0 0-1,0 0 0,0 0 1,0 0-1,0 0 0,-1 0 0,1 0 1,0 1-1,-1-1 0,1 0 0,-2 0 1,-1 0-5,0 0 0,1 0 0,-1 1 0,0-1 0,0 1 0,0 0 1,1 0-1,-1 1 0,0-1 0,0 1 0,0-1 0,1 1 0,-6 2 0,-2 1-33,1 0-1,1 0 1,-16 10-1,21-12 45,0 1 0,1-1 0,-1 1-1,1 0 1,0 0 0,0 0 0,0 1 0,0-1-1,0 1 1,1-1 0,0 1 0,-1 0 0,2 0-1,-3 5 1,3-6 10,0 0 0,1 0 0,-1 0 0,1 1 0,0-1 0,0 0 1,0 0-1,0 0 0,1 1 0,-1-1 0,1 0 0,0 0 0,0 0 0,0 0 0,0 0 0,1 0 0,-1 0 0,1 0 0,-1 0 0,3 2 0,1 1 24,1 0-1,-1-1 0,1 0 1,0 0-1,0 0 1,1-1-1,0 0 1,-1 0-1,1 0 1,1-1-1,-1 0 0,11 3 1,2-1 88,0 0 1,0-2 0,36 3-1,-41-6-458,-1 1-1,28-5 1,-36 3-496,1 0 1,0-1-1,-1 0 0,13-6 1,-1-1-1209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40.250"/>
    </inkml:context>
    <inkml:brush xml:id="br0">
      <inkml:brushProperty name="width" value="0.05" units="cm"/>
      <inkml:brushProperty name="height" value="0.05" units="cm"/>
    </inkml:brush>
  </inkml:definitions>
  <inkml:trace contextRef="#ctx0" brushRef="#br0">101 69 5888,'-64'-15'2688,"46"10"-2336,8 2 416,2-6-672,8 6-32,0-10-64,8 9 0,7-7-1568,7 6 864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43.068"/>
    </inkml:context>
    <inkml:brush xml:id="br0">
      <inkml:brushProperty name="width" value="0.05" units="cm"/>
      <inkml:brushProperty name="height" value="0.05" units="cm"/>
    </inkml:brush>
  </inkml:definitions>
  <inkml:trace contextRef="#ctx0" brushRef="#br0">9 9 4160,'-1'-1'180,"1"0"0,-1 1 0,1-1 0,-1 1 0,1-1 0,-1 0 1,-3-2 3619,16 24-3241,-8-14-451,59 102 1465,-33-56-1121,-16-29-322,-1 1-1,-1 0 1,17 53 0,-18-33 222,-3 0-1,-1 1 1,0 78 0,-8-58 723,-20 128 0,14-160-735,-20 56 1,20-69-286,-8 19 39,7-17 67,-8 30 0,16-52-148,0-1 1,0 1-1,0-1 0,0 1 1,0 0-1,-1-1 0,1 1 1,0-1-1,0 1 1,-1-1-1,1 1 0,0 0 1,-1-1-1,1 1 0,0-1 1,-1 1-1,1-1 1,-1 0-1,1 1 0,-1-1 1,1 1-1,-1-1 1,1 0-1,-1 0 0,1 1 1,-1-1-1,1 0 0,-1 0 1,0 1-1,1-1 1,-1 0-1,0 0 0,1 0 1,-1 0-1,1 0 0,-1 0 1,0 0-1,1 0 1,-1 0-1,1 0 0,-1 0 1,0-1-1,1 1 0,-1 0 1,1 0-1,-1-1 1,1 1-1,-1 0 0,0-1 1,1 1-1,-1 0 0,0-1 1,0-1-124,0 1 0,-1 0 0,1-1 0,0 1 0,-1-1 0,1 1 0,0-1 0,0 0-1,0 1 1,0-1 0,1 0 0,-1 0 0,0 0 0,1 1 0,-1-1 0,1 0 0,0 0 0,0 0 0,0 0 0,0 0 0,0-2 0,5-25-3485,2 5 1105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04.338"/>
    </inkml:context>
    <inkml:brush xml:id="br0">
      <inkml:brushProperty name="width" value="0.05" units="cm"/>
      <inkml:brushProperty name="height" value="0.05" units="cm"/>
    </inkml:brush>
  </inkml:definitions>
  <inkml:trace contextRef="#ctx0" brushRef="#br0">215 107 4896,'-5'-61'2768,"5"16"3146,-11 67-5007,-67 250 1907,38-113-1820,-20 87 731,42-163-805,15-69 369,3-14-1272,0 0 0,0 0 0,0 0 1,1 0-1,-1 0 0,0 0 0,0 0 1,0 0-1,0 0 0,0 0 0,0 0 1,0 0-1,0 0 0,0 0 0,0 0 0,0 0 1,0 0-1,0 0 0,0 0 0,0 0 1,0 0-1,0 0 0,0 0 0,0 0 1,0 0-1,0 0 0,0 0 0,0 0 1,1 0-1,-1 0 0,0 0 0,0 0 1,0 0-1,0 0 0,0 0 0,0 0 0,0 0 1,0 0-1,0 0 0,0 0 0,0 0 1,0 0-1,0 0 0,0 0 0,0 0 1,0 0-1,0 0 0,10-20 760,-5 8-550,2-2-243,1 0 1,1 0-1,0 1 1,1 0-1,0 1 1,1 0-1,0 1 0,1 0 1,0 0-1,1 1 1,14-8-1,-21 14-69,1 1-1,0 0 1,0 1-1,0-1 1,1 1-1,11-1 1,-16 2 61,0 1 0,0 0 0,0 0 0,0 0 0,0 0 0,0 0 0,-1 0 0,1 1 0,0 0 0,0-1 0,0 1 1,0 0-1,-1 0 0,1 1 0,0-1 0,-1 0 0,1 1 0,-1 0 0,4 3 0,-4-4 24,-1 1-1,0 0 1,0 0-1,0 0 1,0 0 0,0 0-1,0 1 1,0-1 0,-1 0-1,1 0 1,-1 1-1,1-1 1,-1 0 0,0 0-1,0 1 1,0-1 0,0 0-1,-1 4 1,-1 3 7,0 0 0,-1 0 0,-3 10 0,-5 10 63,-2 0-1,-26 45 0,35-67 2,-1 0 0,0 0-1,-8 7 1,11-12-35,0 0 0,0 0 1,0 0-1,0-1 0,0 1 0,0-1 0,-1 1 1,1-1-1,-1 0 0,1 0 0,-1 0 0,1 0 0,-4 0 1,4-1-25,0 0 0,1 0 0,-1 0 0,0 0 1,1-1-1,-1 1 0,0-1 0,1 1 0,-1-1 1,1 1-1,-1-1 0,0 0 0,1 1 0,0-1 1,-1 0-1,1 0 0,-1 0 0,1-1 0,0 1 1,-1-1-1,-3-4 19,0 0 1,1 0-1,-5-9 0,4 7 25,-22-45 76,15 26-157,12 26 22,-1 0 0,1 0 0,-1 0 0,1 0 1,0 0-1,-1 0 0,1 0 0,0 0 0,0 0 1,0 0-1,0-1 0,0 1 0,0 0 1,0 0-1,0-2 0,1-6-304,45 10 152,-24-2 156,0-1 1,33-7 0,42-15 199,-81 20-252,79-21 165,129-51 1,-188 59-126,61-41 1,-83 50-54,-12 6 18,0 1 0,1 0 0,-1 0 0,0 0 0,1 0 1,-1 0-1,5-1 0,-6 2 37,-1 0 0,1 0 0,0 0 0,-1 0 1,1 0-1,-1 0 0,1 0 0,-1 0 0,1 0 0,0 1 0,-1-1 0,1 0 1,-1 0-1,1 1 0,-1-1 0,1 0 0,-1 1 0,1-1 0,-1 0 0,1 1 1,-1-1-1,0 1 0,1-1 0,-1 0 0,0 1 0,1-1 0,-1 1 0,0-1 0,1 1 1,-1 0-1,0-1 0,0 1 0,0-1 0,0 1 0,1-1 0,-1 1 0,0 0 1,0 9-45,0 0 0,0 0 0,-1 0 1,0 0-1,-1-1 0,-3 13 0,2-10 28,-3 11 100,2 1 1,1-1-1,1 1 1,0-1-1,2 1 1,4 35-1,3-38 381,-7-20-430,0 0 1,1-1-1,-1 1 1,1 0 0,-1-1-1,1 1 1,-1-1-1,1 1 1,-1-1-1,1 1 1,0-1 0,-1 1-1,1-1 1,0 1-1,-1-1 1,2 1 0,0-1 9,0 0 0,0 0 0,0 0 0,0-1 0,0 1 0,0 0 0,0-1 0,0 1 0,0-1 0,-1 0 0,1 0 0,0 1 0,0-1 0,0 0 0,-1-1 0,3-1 0,16-11 143,21-20 0,13-9-196,-1 9-25,1 3-1,99-41 0,-128 59-17,12-5 2,-34 17 45,0 0 1,0 0-1,0 1 1,0-1-1,0 1 1,0-1-1,0 1 1,0 0-1,0 0 1,4 1-1,-6-1 4,0 0 0,-1 0 0,1 0-1,0 0 1,0 1 0,-1-1 0,1 0-1,0 0 1,-1 1 0,1-1 0,0 1-1,-1-1 1,1 1 0,0-1 0,-1 1 0,1-1-1,-1 1 1,1-1 0,-1 1 0,1 0-1,-1-1 1,0 1 0,1 0 0,-1-1 0,0 1-1,1 0 1,-1-1 0,0 1 0,0 0-1,0 0 1,0 1 0,0 1-5,0 0 1,0 1-1,-1-1 0,1 0 0,-3 6 1,1-3-15,-2 9-15,-1 0-1,-1-1 1,0 1 0,-11 17-1,2-3-16,-116 198-115,80-144 179,-143 263 167,178-314-143,-61 113 86,62-122 5,0 0 0,-1-1 0,-34 36 0,46-54-65,0 0-1,0 0 0,0 0 1,0-1-1,-1 0 0,1 0 1,-1 0-1,0 0 0,0-1 1,0 0-1,0 0 0,0 0 1,-7 1-1,10-3-40,1 0 1,-1 0-1,1 0 1,-1 0-1,1 0 1,0 0-1,-1 0 0,1-1 1,-1 1-1,1 0 1,-1-1-1,1 1 1,0-1-1,-1 0 0,1 1 1,0-1-1,-1 0 1,1 0-1,0 0 1,0 0-1,0 0 0,0 0 1,0 0-1,0 0 1,0 0-1,0 0 1,1-1-1,-1 1 1,-1-3-1,0-1-3,1 0-1,-1 0 1,1 0 0,0 0 0,0 0-1,1 0 1,0 0 0,0-9 0,2-5 2,1-1 0,0 1 0,2 0 0,0 0 0,1 0 0,10-19 0,1 3 38,1 0 0,27-38 0,-34 58-100,0 1 0,0 1 0,2 0 0,0 0 0,0 1 0,28-18-1,-20 17 52,0 0-1,2 2 1,-1 1-1,34-11 1,-14 10-514,0 1 1,0 3-1,0 1 0,1 2 1,58 2-1,-22 5-1023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06.076"/>
    </inkml:context>
    <inkml:brush xml:id="br0">
      <inkml:brushProperty name="width" value="0.05" units="cm"/>
      <inkml:brushProperty name="height" value="0.05" units="cm"/>
      <inkml:brushProperty name="color" value="#FF0066"/>
    </inkml:brush>
  </inkml:definitions>
  <inkml:trace contextRef="#ctx0" brushRef="#br0">55 40 7232,'-49'-15'3264,"44"18"-2848,14-3 1920,10 4-1376,26-4 1279,8 5-1279,23-10-64,6 5-544,21-7-160,0 2-128,23-7-320,-13 4 128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43.664"/>
    </inkml:context>
    <inkml:brush xml:id="br0">
      <inkml:brushProperty name="width" value="0.05" units="cm"/>
      <inkml:brushProperty name="height" value="0.05" units="cm"/>
    </inkml:brush>
  </inkml:definitions>
  <inkml:trace contextRef="#ctx0" brushRef="#br0">247 3 3488,'0'-2'1811,"0"4"-297,-6 10-637,-24 22 180,1 1 0,-46 75 0,61-84-744,0 0 0,2 1 1,1 0-1,1 1 1,-10 49-1,8 7 362,4-1 1,3 89 0,5-151-501,0-1 0,2 1 0,0-1 0,2 0 0,8 31 0,-1-21 14,-4-13 132,6 27 1,-11-37 267,0-11-1446,-1-10-2192,-1 2 1236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44.086"/>
    </inkml:context>
    <inkml:brush xml:id="br0">
      <inkml:brushProperty name="width" value="0.05" units="cm"/>
      <inkml:brushProperty name="height" value="0.05" units="cm"/>
    </inkml:brush>
  </inkml:definitions>
  <inkml:trace contextRef="#ctx0" brushRef="#br0">19 24 4064,'-18'-3'5866,"19"3"-5710,0 1 0,0-1 0,0 1-1,1-1 1,-1 0 0,0 1 0,0-1 0,1 0-1,-1 0 1,2 0 0,1 1 269,13 1 25,0 0-1,0-2 1,0 0 0,0 0-1,24-5 1,-3 1-135,338-13 389,-369 18-824,22 0-418,-1-1 1,36-4-1,-55 4-683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45.978"/>
    </inkml:context>
    <inkml:brush xml:id="br0">
      <inkml:brushProperty name="width" value="0.05" units="cm"/>
      <inkml:brushProperty name="height" value="0.05" units="cm"/>
    </inkml:brush>
  </inkml:definitions>
  <inkml:trace contextRef="#ctx0" brushRef="#br0">21 8 2656,'-14'5'5893,"9"-5"-4703,3 0-659,4 0 548,0 0-786,139-6 1759,45 0-1864,-113 7-134,-39-1 74,61 7 0,-75-4 245,41 2 0,-61-5-369,0 0 0,-1 0 0,1-1 0,0 1 0,0 0 0,0 0 0,0 0 0,0 0 0,0 0 0,0 0 0,0 0 0,0 0 0,0 0 0,0 0 0,-1-1 0,1 1 0,0 0 0,0 0 0,0 0 0,0 0 0,0 0 0,0 0 0,0 0 0,0-1 0,0 1 0,0 0 0,0 0 0,0 0 0,0 0 0,0 0 0,0 0 0,0 0 0,0-1 0,0 1 0,0 0 0,0 0 0,0 0 0,1 0 0,-1 0 0,0 0 0,0 0 0,0 0 0,0-1 0,0 1 0,0 0 0,0 0 0,0 0 0,0 0 0,0 0 0,1 0 0,-1 0 0,0 0 0,0 0 0,0 0 0,0 0-1,0 0 1,0 0 0,0 0 0,1 0 0,-1 0 0,0 0 0,0 0 0,0 0 0,-9-7-3171,4 4 1733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46.355"/>
    </inkml:context>
    <inkml:brush xml:id="br0">
      <inkml:brushProperty name="width" value="0.05" units="cm"/>
      <inkml:brushProperty name="height" value="0.05" units="cm"/>
    </inkml:brush>
  </inkml:definitions>
  <inkml:trace contextRef="#ctx0" brushRef="#br0">9 41 2304,'-1'0'62,"1"0"-12,0 0 0,-1 0 0,1 0 0,0 0 1,-1 1-1,1-1 0,0 0 0,-1 0 0,1 0 0,0 0 0,-1 1 0,1-1 0,0 0 0,-1 0 0,1 1 0,0-1 1,0 0-1,-1 0 0,1 1 0,0-1 0,0 0 0,0 1 0,-1-1 0,1 0 0,0 1 0,0-1 0,0 2 1523,5-1 949,2-1-2014,0 1 0,1-1 0,-1 0 0,0 0-1,0-1 1,10-2 0,-1 0 124,176-11 424,-168 12-950,18 1 22,-17 1-35,0-1 0,-1-2 0,1 0-1,27-8 1,-25 3-407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47.234"/>
    </inkml:context>
    <inkml:brush xml:id="br0">
      <inkml:brushProperty name="width" value="0.05" units="cm"/>
      <inkml:brushProperty name="height" value="0.05" units="cm"/>
    </inkml:brush>
  </inkml:definitions>
  <inkml:trace contextRef="#ctx0" brushRef="#br0">567 1 2720,'2'0'187,"-1"-1"1,0 1-1,0 1 1,0-1-1,0 0 1,0 0-1,0 0 1,1 0-1,-1 1 1,0-1 0,0 1-1,0-1 1,0 1-1,0-1 1,0 1-1,0-1 1,0 1-1,0 0 1,-1 0-1,1-1 1,0 1-1,0 0 1,0 1-1,0-1-77,-1 1-1,1 0 1,-1-1-1,1 1 0,-1 0 1,1-1-1,-1 1 1,0 0-1,0 0 1,0-1-1,0 1 1,0 0-1,-1 2 1,-1 3 39,0 0 0,0-1 0,0 1 0,-1-1 1,0 0-1,-6 9 0,2-6 18,-2 1 0,1-2 0,-1 1 0,0-1 0,-1-1 0,0 0 0,-16 9 0,8-5-15,-24 16 157,9-7 94,-30 26 0,34-21-37,1 1 0,-46 56 0,-79 110 834,109-141-149,44-50-1026,1 0 0,-1-1 0,0 1 1,0-1-1,0 1 0,0 0 0,1-1 0,-1 1 1,0-1-1,1 1 0,-1-1 0,0 1 0,1-1 1,-1 1-1,1-1 0,-1 1 0,1-1 0,-1 1 1,1-1-1,-1 0 0,1 1 0,0-1 0,22 18 180,-7-6-141,-3-1-36,2-1 0,-1 0 0,1-1 0,1 0 1,-1-1-1,34 11 0,108 22 204,-116-32-165,16 6-44,0 1 0,75 34 0,-115-43-2,-13-6-41,-1 0-1,1 0 0,0 1 0,-1 0 1,1 0-1,-1 0 0,0 0 1,6 5-1,-25-5-7307,3 2 4699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49.552"/>
    </inkml:context>
    <inkml:brush xml:id="br0">
      <inkml:brushProperty name="width" value="0.05" units="cm"/>
      <inkml:brushProperty name="height" value="0.05" units="cm"/>
    </inkml:brush>
  </inkml:definitions>
  <inkml:trace contextRef="#ctx0" brushRef="#br0">271 55 2656,'2'-1'262,"-1"1"0,1-1 1,-1 0-1,0 1 0,1-1 0,-1 0 0,1 0 1,-1 1-1,0-1 0,0 0 0,0-1 0,1 1 1,-1 0-1,0 0 0,0 0 0,0-1 1,-1 1-1,1 0 0,0-1 0,0 1 0,-1-1 1,1 1-1,0-2 0,-1 2-194,-1 1 0,1-1 0,0 0 1,0 1-1,0-1 0,0 1 0,-1-1 0,1 1 0,0-1 0,-1 1 1,1-1-1,0 1 0,-1 0 0,1-1 0,0 1 0,-1-1 0,1 1 1,-1 0-1,1-1 0,-1 1 0,1 0 0,-1 0 0,1-1 0,-2 1 1,-16-6-34,13 5 77,-8-2-116,-1 0 0,0 2 0,0-1 0,0 2 0,0 0 0,0 0 0,0 2 0,1-1 0,-1 2 0,0 0 0,1 0 0,-1 1 0,1 1 0,0 1 0,-12 6 0,22-10 39,1-1 0,-1 1 0,1 0 1,0 0-1,0 0 0,0 0 1,0 0-1,0 0 0,0 1 0,0-1 1,1 1-1,-1-1 0,1 1 0,0-1 1,0 1-1,0 0 0,0 0 1,0 0-1,1-1 0,-1 1 0,1 0 1,0 0-1,-1 0 0,1 0 0,1 3 1,1 7 106,0 0 0,0-1 1,2 0-1,6 18 0,-6-19-58,53 190 1254,-49-159-966,-1 0-1,1 81 1,-8-77 124,0-46-490,0 0 0,0 0 1,0 1-1,0-1 0,0 0 1,0 0-1,0 1 0,0-1 1,0 0-1,0 0 0,0 1 0,0-1 1,0 0-1,0 0 0,0 1 1,0-1-1,0 0 0,0 0 0,0 1 1,0-1-1,-1 0 0,1 0 1,0 1-1,0-1 0,0 0 1,0 0-1,-1 0 0,1 0 0,0 1 1,0-1-1,0 0 0,-1 0 1,1 0-1,0 0 0,0 0 1,-1 1-1,1-1 0,0 0 0,0 0 1,-1 0-1,1 0 0,0 0 1,0 0-1,-1 0 0,1 0 0,0 0 1,-1 0-1,1 0 0,0 0 1,-1 0-1,1-1-118,0 1 1,-1 0-1,1 0 1,0-1-1,0 1 0,-1 0 1,1 0-1,0-1 1,0 1-1,0 0 0,-1-1 1,1 1-1,0 0 1,0-1-1,0 1 0,0 0 1,0-1-1,-1 1 1,1-1-1,0 1 0,0 0 1,0-1-1,0 1 1,4-6-1537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49.925"/>
    </inkml:context>
    <inkml:brush xml:id="br0">
      <inkml:brushProperty name="width" value="0.05" units="cm"/>
      <inkml:brushProperty name="height" value="0.05" units="cm"/>
    </inkml:brush>
  </inkml:definitions>
  <inkml:trace contextRef="#ctx0" brushRef="#br0">23 97 4736,'-7'-3'725,"6"3"-570,-1-1 0,1 1 0,0-1 0,0 1 1,0-1-1,-1 1 0,1-1 0,0 0 0,0 0 0,0 1 0,0-1 0,-1-1 0,17-3 4404,26-9-3038,-5 4-1119,0 1 0,51-4 0,77 1-379,-120 10 140,0-5-3016,-16 0-2790,-10 1 2198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50.568"/>
    </inkml:context>
    <inkml:brush xml:id="br0">
      <inkml:brushProperty name="width" value="0.05" units="cm"/>
      <inkml:brushProperty name="height" value="0.05" units="cm"/>
    </inkml:brush>
  </inkml:definitions>
  <inkml:trace contextRef="#ctx0" brushRef="#br0">3 35 3072,'0'-1'176,"-1"0"1,1-1-1,-1 1 1,1-1-1,0 1 1,0 0-1,0-1 1,0 1-1,0-1 0,0 1 1,0-1-1,0 1 1,0 0-1,1-1 1,-1 1-1,0 0 1,1-1-1,0 1 1,-1 0-1,1-1 1,0 1-1,0-1 0,0 0 934,0 9-486,6 7-311,0 1 0,-1-1 0,-1 1 0,5 26 1,7 64 749,-17-97-988,17 136 911,21 148 1094,1 60-742,-39-351-1332,3 16-266,0-2-4109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53.148"/>
    </inkml:context>
    <inkml:brush xml:id="br0">
      <inkml:brushProperty name="width" value="0.05" units="cm"/>
      <inkml:brushProperty name="height" value="0.05" units="cm"/>
    </inkml:brush>
  </inkml:definitions>
  <inkml:trace contextRef="#ctx0" brushRef="#br0">228 40 1248,'-1'5'6832,"0"-5"-6776,1 0 0,-1 0 0,1 0 0,-1-1 1,1 1-1,-1 0 0,0 0 0,1-1 0,-1 1 0,1 0 1,-1-1-1,1 1 0,-1 0 0,1-1 0,-1 1 0,1-1 1,0 1-1,-1-1 0,0 0 0,1 0-17,-1 0 0,1 0 1,-1 1-1,0-1 0,1 0 0,-1 0 1,0 1-1,0-1 0,0 1 0,1-1 1,-1 1-1,0-1 0,0 1 0,-1-1 1,0 0 17,0 1 0,0-1 1,1 0-1,-1 0 0,0 0 1,0 0-1,-2-3 0,2 3-45,1 0 0,0 0 0,-1 0-1,1 0 1,-1 0 0,1 0-1,-1 0 1,0 0 0,1 1 0,-1-1-1,0 1 1,0-1 0,1 1 0,-4-1-1,1 2-22,1-1 0,-1 0 0,1 1 0,-1 0 0,1 0 0,-1 0-1,1 0 1,-1 1 0,1-1 0,0 1 0,0 0 0,0 0 0,0 0-1,0 0 1,0 1 0,1-1 0,-5 5 0,7-7 19,-13 12 125,1 0-1,1 1 0,-17 24 0,23-30-51,1 1 0,0-1 0,1 1 0,-1-1 0,1 1 0,1 0 0,-1 0 0,2 1 0,-3 11 0,4-11 134,-1 1 0,1 0 0,2 17 0,-1-22-153,1 0 1,-1-1 0,1 1 0,-1-1 0,1 1 0,1-1-1,-1 0 1,1 1 0,4 5 0,-1-3 84,0 0 0,1 0 0,-1-1 0,2 0 0,-1 0-1,0-1 1,1 0 0,17 9 0,-19-12-52,0 1 1,1-1-1,0 0 0,-1 0 0,1-1 0,0 0 1,0 0-1,-1-1 0,1 0 0,0 0 0,0-1 1,13-2-1,-2-1 24,1 0 1,-1-2-1,1 0 1,-2-2-1,1 0 1,-1 0-1,0-2 1,-1 0-1,17-14 0,-29 21-111,0-1 0,0 1 0,0-1 0,0 0-1,-1-1 1,0 1 0,0-1 0,0 1 0,0-1-1,-1 0 1,0 0 0,0 0 0,0 0 0,-1 0-1,1-1 1,-1 1 0,0 0 0,-1-1 0,1 1-1,-1 0 1,0-1 0,-1 1 0,1-1 0,-1 1-1,-3-9 1,0 3-57,0 1 1,-1 0-1,-1 0 0,1 0 1,-2 1-1,1-1 0,-1 2 1,-1-1-1,-14-12 0,16 15-21,0 1 0,-1 0-1,0 0 1,0 1 0,0 0 0,-1 0-1,1 1 1,-1 0 0,0 0-1,1 1 1,-2 0 0,1 0-1,0 1 1,-11-1 0,15 2 5,0 0 1,0 1-1,0-1 0,0 1 1,0 0-1,0 0 1,0 0-1,1 0 1,-1 1-1,0-1 0,1 1 1,-1 0-1,1 0 1,-1 0-1,1 1 0,0-1 1,0 1-1,0 0 1,1 0-1,-1 0 0,0 0 1,1 0-1,0 1 1,0-1-1,0 1 1,-2 5-1,4-8-66,-1-1 1,1 1 0,0-1-1,0 1 1,0-1-1,0 0 1,0 1 0,0-1-1,0 1 1,0-1-1,0 1 1,0-1-1,0 0 1,0 1 0,0-1-1,1 1 1,-1-1-1,0 1 1,0-1 0,0 0-1,1 1 1,-1-1-1,0 0 1,0 1-1,1-1 1,-1 0 0,0 1-1,1-1 1,-1 0-1,0 0 1,1 1-1,0-1 1,8 4-1779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53.849"/>
    </inkml:context>
    <inkml:brush xml:id="br0">
      <inkml:brushProperty name="width" value="0.05" units="cm"/>
      <inkml:brushProperty name="height" value="0.05" units="cm"/>
    </inkml:brush>
  </inkml:definitions>
  <inkml:trace contextRef="#ctx0" brushRef="#br0">9 187 3552,'-9'0'11610,"10"0"-11002,3-9 741,3-5-848,-4 9-337,0-1-1,0 1 0,-1-1 0,3-7 1,21-79 145,-13 59-602,-13 32 278,0 1-1,0 0 1,0 0 0,0 0 0,0 0 0,0 0-1,0-1 1,0 1 0,0 0 0,1 0 0,-1 0-1,0 0 1,0 0 0,0 0 0,0-1 0,0 1-1,0 0 1,1 0 0,-1 0 0,0 0 0,0 0-1,0 0 1,0 0 0,0 0 0,1 0 0,-1 0-1,0 0 1,0 0 0,0 0 0,0 0 0,1 0-1,-1 0 1,0 0 0,0 0 0,0 0 0,0 0-1,1 0 1,-1 0 0,0 0 0,0 0 0,9 5-319,8 12 93,-16-16 223,20 21 8,1-1 1,1-1 0,1 0-1,1-2 1,1-1 0,0-1-1,36 16 1,-49-27-2318,-11-5 1760,0 0-1,-1 1 0,1 0 1,0-1-1,0 1 0,-1 0 1,1 0-1,0 0 0,-1 0 1,1 0-1,-1 0 0,3 3 1,4 7-2473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09.672"/>
    </inkml:context>
    <inkml:brush xml:id="br0">
      <inkml:brushProperty name="width" value="0.05" units="cm"/>
      <inkml:brushProperty name="height" value="0.05" units="cm"/>
      <inkml:brushProperty name="color" value="#FF0066"/>
    </inkml:brush>
  </inkml:definitions>
  <inkml:trace contextRef="#ctx0" brushRef="#br0">116 915 3648,'-2'1'229,"0"0"-1,0 0 1,0 0 0,0 0 0,1 1 0,-1-1-1,-2 3 1,0 4 1039,4-8-1192,0 0 1,0 1-1,0-1 0,1 0 0,-1 0 1,0 0-1,0 1 0,0-1 0,1 0 0,-1 0 1,0 0-1,0 1 0,1-1 0,-1 0 1,0 0-1,0 0 0,1 0 0,-1 0 0,0 0 1,1 0-1,-1 0 0,0 0 0,1 0 1,-1 0-1,0 0 0,0 0 0,1 0 0,-1 0 1,0 0-1,1 0 0,3-1 450,0 0 0,0-1 1,0 1-1,0-1 0,-1 0 0,5-3 0,-7 5-476,22-16 896,0-1 0,38-37 0,-40 32-472,35-48 1,-35 43-257,-14 18-117,0-1-1,-1 1 0,-1-1 1,7-15-1,-9 19-153,-5 7-94,-5 14 11,-1 2 309,-7 25 0,-21 68 519,-38 109 316,-15-4-468,-34 64 772,97-220-80,34-98-416,3 9-764,0 1-1,2 1 0,20-33 1,20-41 30,10-55-143,-36 86 101,71-154-159,-77 184 49,1 1 0,2 2-1,38-46 1,-53 72 3,21-18 1,-27 27 46,-1 1 0,1 0-1,0 0 1,0 0 0,0 0 0,0 0-1,0 1 1,0 0 0,0-1 0,1 1 0,-1 0-1,0 0 1,8 0 0,-9 1 11,0 1 1,0-1-1,1 1 0,-1-1 1,0 1-1,0 0 0,0 0 0,0 0 1,0 0-1,0 0 0,0 0 1,0 1-1,0-1 0,-1 1 1,1-1-1,0 1 0,-1 0 1,1-1-1,-1 1 0,0 0 0,0 0 1,1 0-1,-1 0 0,-1 0 1,1 0-1,1 3 0,0 0 13,-1 0 0,1 0 0,-1 1 0,0-1 0,0 0 0,-1 1-1,0-1 1,0 0 0,0 1 0,-1 5 0,-1-3 53,-1 1-1,-1 0 1,1-1 0,-1 0-1,0 0 1,-1 0 0,-9 12-1,2-4 74,-2-1 0,-18 18 0,28-29-121,0-1 0,0 0 0,-1 0 0,1 0 0,-1 0 0,1-1 0,-1 0 1,0 0-1,0 0 0,0-1 0,0 1 0,0-1 0,0 0 0,0-1 0,0 1 1,0-1-1,-1 0 0,1 0 0,0-1 0,0 0 0,0 1 0,0-2 0,0 1 0,0-1 1,0 1-1,0-1 0,0-1 0,1 1 0,-1-1 0,-5-3 0,21 7-102,-1-1-1,1 1 0,-1-2 1,13-1-1,3 0 2,390-46 194,-367 38-89,79-27 1,-34 9-15,-49 11 123,-26 9 39,-55 25-57,2 1 1,0 2 0,1 1-1,-36 31 1,36-20 15,31-30-101,0 0 1,0 0-1,1 0 1,-1 0-1,1 1 1,-1-1-1,1 1 1,0-1-1,0 1 1,0-1-1,0 1 0,-1 3 1,2-6-12,1 0 0,-1 1 0,0-1 0,0 0 0,1 0 0,-1 1 0,0-1 1,0 0-1,1 0 0,-1 1 0,0-1 0,1 0 0,-1 0 0,0 0 0,0 0 0,1 1 0,-1-1 0,1 0 0,-1 0 1,0 0-1,1 0 0,-1 0 0,0 0 0,1 0 0,-1 0 0,0 0 0,1 0 0,-1 0 0,0 0 0,1 0 0,-1 0 0,1-1 1,6 0 29,0-2 1,0 1 0,-1-1-1,1 0 1,-1 0 0,9-6-1,35-29-55,-26 18 41,-14 12-53,-1-1 0,0 0 1,0 0-1,9-15 0,-15 50-14,-3-11 49,0 0 36,2 25 0,-1-36-35,-1 0 0,1-1 0,0 1 0,0-1 0,0 0 0,1 1 0,-1-1 0,1 0 0,0 0 1,-1 0-1,1 0 0,4 4 0,-5-6-1,0 0 0,0-1 0,0 1 0,0-1 0,1 1 0,-1-1 0,0 1 0,0-1 0,0 0 0,0 1 0,0-1 0,1 0 1,-1 0-1,0 0 0,0 0 0,1 0 0,-1 0 0,0 0 0,0-1 0,0 1 0,0 0 0,1-1 0,0 0 0,30-13 81,-25 10-63,134-63-28,-53 27 173,42-16-350,-128 55 175,-1 1 0,1-1 0,-1 0 0,1 1 0,-1-1 0,1 1 0,-1-1 0,1 1 0,0 0 0,-1-1 0,1 1 1,-1 0-1,1 0 0,0 0 0,-1 0 0,1 1 0,0-1 0,-1 0 0,1 1 0,1 0 0,1 1 33,-1 0 0,0 1 0,1 0 0,-1-1 0,0 1 0,4 6 1,-1-2-35,-4-4-6,0 0 0,0 0 0,0 0 0,0 0-1,-1 0 1,1 1 0,-1-1 0,0 1 0,0-1-1,0 1 1,0-1 0,-1 1 0,1 5 0,-1 7 14,-3 28 0,1-25-43,0 2 51,-2 20-28,3-38 28,1 0 0,1-1 0,-1 1 0,0-1 1,1 1-1,-1-1 0,1 1 0,0-1 0,0 1 0,0-1 0,0 0 0,0 1 0,2 1 1,-2-3-7,-1-1 1,1 0 0,-1 1-1,1-1 1,-1 1 0,1-1 0,0 0-1,-1 0 1,1 1 0,0-1 0,-1 0-1,1 0 1,0 0 0,-1 1-1,1-1 1,0 0 0,-1 0 0,1 0-1,0 0 1,0-1 0,-1 1-1,1 0 1,0 0 0,-1 0 0,1 0-1,0-1 1,-1 1 0,1 0-1,-1-1 1,1 1 0,0 0 0,-1-1-1,2 0 1,22-19 102,-21 17-82,42-38-38,95-66 1,-97 77 45,-2-2 0,57-58 0,-62 50-8,-2-2 0,54-86 0,37-102-160,-120 219 99,0 1-1,-1-2 1,-1 1 0,4-19-1,-7 30 33,0-1-1,1 1 1,-1-1-1,0 1 1,0-1-1,0 1 1,0-1-1,0 1 1,0-1-1,0 1 1,0-1-1,0 1 1,-1-1-1,1 1 1,0-1-1,0 1 1,0-1-1,0 1 1,-1 0-1,1-1 1,0 1-1,-1-1 1,1 1-1,0 0 1,-1-1-1,0 0 1,1 1-1,-1 0 0,0 0 0,0 0 0,1 0 0,-1 0 1,0 0-1,0 0 0,0 0 0,1 0 0,-1 0 0,0 1 1,0-1-1,1 0 0,-1 0 0,0 1 0,1-1 1,-1 0-1,0 1 0,1-1 0,-1 1 0,0-1 0,0 2 1,-5 3-1,-1 1 0,1 0 0,0 0 0,1 0 1,-1 1-1,-4 8 0,-26 50 12,20-34-9,-22 36 57,-67 136-125,94-177 93,0 1-1,2 1 1,2 0-1,0 0 1,-5 54-1,12-73 20,-1-1 0,1 1-1,1 0 1,0-1 0,3 14 0,-4-20-25,0 0 0,1 0 0,0 0 0,-1-1 0,1 1 0,0 0 0,0 0 0,0 0 0,0-1 0,0 1 0,1-1 0,-1 1 0,0-1 0,1 1 0,-1-1 0,1 0 0,0 0 0,-1 0 0,1 0 0,0 0 0,-1 0 0,1 0 0,0 0 0,0-1 0,0 1 0,0-1 0,0 1 0,0-1 1,0 0-1,3 0 0,2 0 44,0-1 1,0 0-1,0 0 1,0-1-1,0 0 1,0-1-1,8-3 1,49-28-200,-29 15 39,-16 8 93,0-1 0,21-17 0,11-8-73,-72 77-278,20-37 365,-1 0-1,1 0 1,0 0-1,-1 0 1,1 0-1,1 0 1,-1 0-1,0 0 1,1 1-1,0-1 1,-1 0-1,1 0 1,0 1 0,1-1-1,-1 0 1,1 0-1,0 4 1,0-6 1,0-1 1,-1 1 0,1 0 0,0 0 0,0-1 0,0 1 0,-1-1 0,1 1 0,0 0 0,0-1-1,0 0 1,0 1 0,0-1 0,0 0 0,0 1 0,0-1 0,0 0 0,0 0 0,0 0 0,1 0-1,-1 0 1,0 0 0,0 0 0,0 0 0,1-1 0,31-4 18,-32 5-24,74-21-61,-28 6-28,248-48 173,-252 55-105,-36 6 1,-14 1 52,-18 2 1,6 3-45,0 1 0,0 1 0,0 0 0,1 2 0,-19 9 0,31-14 3,0 1-1,0-1 0,1 1 1,0 0-1,-7 6 0,10-8 10,0 0 1,0 0-1,1 1 0,-1-1 0,0 0 0,1 1 0,-1-1 1,1 1-1,0-1 0,0 1 0,0 0 0,0-1 0,0 1 1,1 0-1,-1 5 0,1-7-1,0 0-1,0-1 1,1 1 0,-1 0 0,0 0-1,1 0 1,-1 0 0,0 0 0,1 0-1,-1 0 1,1-1 0,0 1-1,-1 0 1,1 0 0,-1-1 0,1 1-1,0 0 1,0-1 0,0 1 0,-1-1-1,1 1 1,0-1 0,0 1 0,0-1-1,0 0 1,0 1 0,0-1-1,0 0 1,-1 0 0,1 0 0,0 0-1,1 0 1,5 1 1,-1 0 0,1-1 0,8-1 0,-15 1-3,23-2 14,0-2-1,0 0 1,0-2-1,0 0 1,-1-1-1,0-2 1,-1 0 0,1-2-1,-2 0 1,0-1-1,0-1 1,24-21-1,-26 18-31,0-2-1,-1 0 1,-1-1-1,-1 0 1,14-24-1,-12 19-14,90-145-382,10-14 100,-108 170 282,14-18 14,-2-1-1,25-49 1,-45 79-4,0 0-1,0 0 1,-1 0-1,1 0 1,0 0-1,-1 0 1,1 0 0,-1 0-1,1 0 1,-1 0-1,0 0 1,0 0 0,0 0-1,0 0 1,0-1-1,-1 1 1,0-3 0,1 4 15,0 1 1,-1-1 0,1 0 0,0 1 0,-1-1 0,1 0 0,-1 1 0,1-1 0,-1 0-1,1 1 1,-1-1 0,1 1 0,-1-1 0,1 1 0,-1-1 0,0 1 0,1-1-1,-1 1 1,0 0 0,1-1 0,-1 1 0,0 0 0,0 0 0,1 0 0,-1-1-1,0 1 1,0 0 0,1 0 0,-1 0 0,0 0 0,-1 0 0,-2 1 3,-1 0-1,1 0 1,0 0 0,-7 4 0,11-5 2,-13 5-13,0 1 0,0 0 1,1 1-1,0 0 0,1 1 0,0 0 1,0 1-1,0 0 0,1 1 0,1 0 0,0 1 1,-11 15-1,-2 10 54,1 0-1,3 1 1,-22 58-1,-25 128 251,58-192-239,-2 5 81,-6 58 1,14-83-77,1 0 0,0 1 0,0-1 0,1 0 0,1 0 0,0 0 0,0 0 0,1 0 1,7 17-1,-9-26-28,0 0 0,0 1 0,0-1 0,1 0 0,-1 0 0,1 0 0,0 0 0,-1 0 0,1 0 0,0-1 1,0 1-1,0 0 0,0-1 0,1 1 0,-1-1 0,0 0 0,0 0 0,1 0 0,-1 0 0,1 0 1,-1-1-1,1 1 0,-1-1 0,6 1 0,2-2-43,0 1 0,0-2 1,1 0-1,17-5 0,42-20 170,-13 5-85,-28 12-46,0-1 0,0-1 0,-1-2 0,-1 0 0,38-28 1,-64 41-30,1 0 1,-1 0 0,1 0 0,-1-1 0,0 1 0,1 0 0,-1-1 0,0 1 0,0-1 0,0 0 0,0 1-1,1-3 1,-2 3-7,0 1-1,0-1 0,0 0 0,0 1 1,0-1-1,0 0 0,0 1 0,-1-1 1,1 0-1,0 1 0,0-1 0,0 0 1,-1 1-1,1-1 0,0 1 1,-1-1-1,1 1 0,-1-1 0,1 1 1,-1-1-1,1 1 0,-1-1 0,1 1 1,-1-1-1,1 1 0,-1 0 0,1-1 1,-1 1-1,0 0 0,1-1 0,-1 1 1,1 0-1,-1 0 0,-1 0 1,-1-1 0,0 0 0,0 0 0,0 1 1,0 0-1,0-1 0,-1 1 1,1 0-1,0 1 0,0-1 1,0 0-1,-5 2 0,-38 14-91,44-15 96,-13 5-29,-1 0 0,1 2 0,1 0 0,-1 0 0,-16 14 0,27-19 55,0 1 1,1-1 0,-1 0-1,1 1 1,0 0 0,0 0-1,0 0 1,1 0 0,-1 0-1,1 0 1,0 1 0,0-1-1,1 1 1,0-1 0,-1 1-1,1 0 1,1 0 0,-1-1-1,1 1 1,0 0 0,0 0 0,0 0-1,1 5 1,0-8-1,-1 1 0,1-1 1,-1 0-1,1 0 0,0 0 1,0 0-1,0 0 0,0-1 1,0 1-1,0 0 0,0 0 0,1-1 1,-1 1-1,1-1 0,-1 1 1,1-1-1,0 1 0,-1-1 0,1 0 1,0 0-1,0 0 0,0 0 1,0 0-1,0 0 0,0-1 0,0 1 1,0-1-1,0 1 0,0-1 1,0 0-1,3 0 0,5 0 37,0 0 1,-1-1-1,1 0 0,0 0 0,11-4 1,12-4-30,-1-2 0,0 0 1,-1-2-1,-1-2 0,0-1 1,0-1-1,35-28 0,62-39-36,-116 77 2,-10 7 2,-1-1 0,1 1-1,0 0 1,-1-1 0,1 1 0,-1 0-1,1-1 1,0 1 0,-1 0 0,1 0-1,0-1 1,-1 1 0,1 0 0,0 0-1,-1 0 1,1 0 0,0 0 0,-1 0-1,1 0 1,0 0 0,0 1 0,0-1 0,-1 0 1,1 1 0,-1-1 0,0 1-1,0-1 1,1 0 0,-1 1 0,0-1-1,0 1 1,1-1 0,-1 1 0,0-1-1,0 1 1,0-1 0,0 1 0,0-1-1,0 1 1,0-1 0,0 1 0,0 0-1,0 0 1,0 4 2,-1 0 0,0 1 0,0-1 0,-3 6 1,1-5 33,0 1 1,-1 0 0,1-1 0,-1 1 0,-6 5 0,-4 7 31,7-8-14,-7 11 13,-16 19-1,25-35 7,-1 0 0,1 0-1,-1-1 1,-1 1 0,1-2 0,-1 1-1,-9 5 1,9-9-47,6-3-74,5 0-19,135-47-1378,3 11-6131,-110 30 3233,-4 3 1457</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54.622"/>
    </inkml:context>
    <inkml:brush xml:id="br0">
      <inkml:brushProperty name="width" value="0.05" units="cm"/>
      <inkml:brushProperty name="height" value="0.05" units="cm"/>
    </inkml:brush>
  </inkml:definitions>
  <inkml:trace contextRef="#ctx0" brushRef="#br0">17 25 2400,'0'-1'203,"-1"0"-1,1 1 1,-1-1 0,1 0 0,-1 0 0,1 1-1,0-1 1,-1 0 0,1 0 0,0 0-1,0 1 1,0-1 0,0 0 0,0 0-1,-1 0 1,1 0 0,1 1 0,-1-1-1,0 0 1,0 0 0,0-1 0,1-3 1709,-7 51 61,3-28-1682,-1 27 0,11 143 762,-5-150-869,2 15 250,2 1 0,3-2 0,2 1 0,30 87 1,-25-105-200,1 0 0,1-1 1,28 38-1,6 9 349,-47-73-571,-1 1 0,0 0 1,6 17-1,-7-2-2503,-3-5 954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55.230"/>
    </inkml:context>
    <inkml:brush xml:id="br0">
      <inkml:brushProperty name="width" value="0.05" units="cm"/>
      <inkml:brushProperty name="height" value="0.05" units="cm"/>
    </inkml:brush>
  </inkml:definitions>
  <inkml:trace contextRef="#ctx0" brushRef="#br0">57 14 3552,'-6'-13'7756,"2"20"-5413,-14 31-2282,14-26 63,-1 1 107,0 0 0,1 0-1,1 1 1,0-1 0,-1 21 0,5-2 148,0-29-311,-1 0 0,0 0 1,1-1-1,0 1 0,0 0 0,0 0 1,0-1-1,0 1 0,2 3 0,-1-4 9,0 0-1,0 0 0,0 0 1,0 0-1,1 0 1,-1-1-1,0 1 1,1-1-1,-1 1 0,1-1 1,0 0-1,-1 0 1,1 0-1,4 0 0,-2 0-41,0-1 0,-1 0-1,1 0 1,-1 0-1,1-1 1,-1 1 0,1-1-1,6-2 1,-3 0-455,-1 0-1,1 0 1,-1-1 0,8-4-1,-8 3-1102,-1 1 0,1-1 0,7-9 0,4 0-983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55.606"/>
    </inkml:context>
    <inkml:brush xml:id="br0">
      <inkml:brushProperty name="width" value="0.05" units="cm"/>
      <inkml:brushProperty name="height" value="0.05" units="cm"/>
    </inkml:brush>
  </inkml:definitions>
  <inkml:trace contextRef="#ctx0" brushRef="#br0">4 20 4992,'-3'-12'3488,"3"7"-3616,3 5 64,2-3-1088,4 6 672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4:56.108"/>
    </inkml:context>
    <inkml:brush xml:id="br0">
      <inkml:brushProperty name="width" value="0.05" units="cm"/>
      <inkml:brushProperty name="height" value="0.05" units="cm"/>
    </inkml:brush>
  </inkml:definitions>
  <inkml:trace contextRef="#ctx0" brushRef="#br0">4 1 4736,'-3'0'9381,"12"15"-7978,39 21-936,-20-16-342,124 92 546,77 60-436,-179-133-234,26 21 169,-75-59-161,0 0-1,-1-1 1,1 1 0,0 0-1,-1 0 1,1-1 0,-1 1 0,1 0-1,-1 0 1,1 0 0,-1 0 0,0 0-1,1 0 1,-1 0 0,0 0-1,0 0 1,0 0 0,1 0 0,-1 0-1,0 0 1,-1 1 0,1 0-9,-1 1 1,1-1-1,-1 0 1,0 0-1,0 0 1,0 1-1,0-1 0,0 0 1,-2 2-1,-2 1-13,0 1-1,0 0 0,-1-1 1,-11 8-1,-71 42 65,25-18 42,42-22-41,0 0 0,1 2 0,1 0 0,0 2 0,-24 29 0,14-8 69,-46 80 0,-30 95-163,102-210-2225,6-4 609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00.189"/>
    </inkml:context>
    <inkml:brush xml:id="br0">
      <inkml:brushProperty name="width" value="0.05" units="cm"/>
      <inkml:brushProperty name="height" value="0.05" units="cm"/>
    </inkml:brush>
  </inkml:definitions>
  <inkml:trace contextRef="#ctx0" brushRef="#br0">289 562 2656,'7'-6'4325,"-7"6"-4265,0 0 0,0 0-1,0-1 1,0 1 0,0 0 0,0 0 0,0 0 0,0 0-1,0 0 1,0 0 0,0 0 0,0-1 0,0 1 0,0 0-1,-1 0 1,1 0 0,0 0 0,0 0 0,0 0 0,0 0-1,0 0 1,0-1 0,0 1 0,0 0 0,0 0 0,0 0-1,-1 0 1,1 0 0,0 0 0,0 0 0,0 0 0,0 0-1,0 0 1,0 0 0,0 0 0,-1 0 0,1 0 0,0 0-1,0 0 1,0 0 0,0 0 0,0 0 0,0 0 0,-1 0-1,1 0 1,0 0 0,0 0 0,0 0 0,0 0 0,0 0-1,0 0 1,0 0 0,0 0 0,-1 0 0,-3 1-41,0-1 0,0 1 0,0 0-1,1 0 1,-1 0 0,0 1 0,0-1 0,1 1 0,-1 0 0,-4 3 0,-37 29-133,23-16 174,-90 70 783,102-79-702,1 0 1,-12 14-1,18-18 25,-1-1 0,1 1-1,1 0 1,-1 0-1,0 0 1,1 0 0,-3 10-1,5-14-121,0 0 0,0-1 0,0 1 1,0 0-1,0 0 0,0 0 0,0 0 0,0-1 0,0 1 0,0 0 0,1 0 0,-1 0 0,0-1 0,1 1 0,-1 0 0,0-1 0,1 1 1,-1 0-1,1 0 0,-1-1 0,1 1 0,0-1 0,-1 1 0,1-1 0,-1 1 0,1-1 0,0 1 0,0-1 0,-1 1 0,1-1 0,0 0 1,0 1-1,-1-1 0,1 0 0,0 0 0,0 0 0,0 1 0,-1-1 0,1 0 0,2 0 0,3 0 143,0 0 0,1 0 0,10-1 0,-15 1-182,5-1 60,0 0 0,0-1 0,0 1 0,0-1-1,0-1 1,0 1 0,0-1 0,-1 0 0,0-1 0,1 0-1,-1 0 1,-1 0 0,1 0 0,0-1 0,-1 0 0,0-1-1,0 1 1,7-12 0,2-5 62,-1-2 0,-1 1-1,-1-2 1,-1 1 0,7-31 0,23-131 147,-33 143-368,0-81 1,-7 116-155,0-1-1,0 1 1,-1 0 0,0 0-1,0-1 1,-6-14 0,7 23 216,0-1 0,0 1 0,0-1 0,0 1 0,0 0 1,0-1-1,0 1 0,-1 0 0,1-1 0,0 1 1,0 0-1,0-1 0,-1 1 0,1 0 0,0-1 0,-1 1 1,1 0-1,0-1 0,0 1 0,-1 0 0,1 0 1,0 0-1,-1-1 0,1 1 0,-1 0 0,1 0 0,0 0 1,-1 0-1,1 0 0,-1-1 0,0 2-8,1-1-1,-1 1 0,1-1 1,-1 1-1,1-1 1,-1 1-1,1-1 1,-1 1-1,1-1 1,0 1-1,-1-1 0,1 1 1,0 0-1,-1-1 1,1 2-1,-7 29-409,4-5 365,2 0-1,2 0 0,5 44 0,23 76 339,-24-126-113,1-1 1,0 0-1,2 0 1,11 21-1,-14-31-75,1 1-1,0-2 0,0 1 0,1-1 0,0 0 0,1 0 0,0-1 0,0 0 0,14 9 1,-7-7 77,0-2 1,0 1-1,1-2 1,0 0-1,1-1 1,-1-1 0,1 0-1,0-1 1,0-1-1,0 0 1,0-2-1,0 0 1,0 0 0,26-6-1,-37 5-87,1-1 0,0 0 0,-1 0 0,1 0 0,-1-1 0,0 0 0,1 0 0,-2-1 0,1 0 0,0 0 0,-1 0 0,0-1 0,0 0 0,0 0 0,0 0 0,5-9 0,-4 5-42,-1 1 0,-1-1 0,0-1 0,0 1 0,-1-1 0,0 1 0,0-1 0,-1 0 0,-1 0-1,1-14 1,-1 18-13,-1-40-300,-1 42 227,1 1-1,-1 0 1,0-1-1,0 1 0,0 0 1,0 0-1,0 0 1,-1 0-1,1 0 1,-5-5-1,6 7 50,-1 0 0,1 1-1,-1-1 1,1 0 0,-1 1-1,0-1 1,1 1 0,-1-1 0,0 1-1,1-1 1,-1 1 0,0 0-1,1-1 1,-1 1 0,0 0 0,0-1-1,0 1 1,1 0 0,-1 0-1,0 0 1,0 0 0,0 0 0,-1 0-1,1 0 2,-1 1 0,1-1 0,-1 1-1,1-1 1,0 1 0,-1 0 0,1 0 0,0-1 0,0 1-1,-1 0 1,1 0 0,-1 2 0,-2 2-14,-1 0 1,1 0-1,0 1 1,-5 10 0,5-6 34,0 0 0,1 0 1,0 1-1,0-1 0,1 1 1,1-1-1,0 1 0,0 0 1,1-1-1,0 1 0,1 0 1,2 11-1,-1-13 93,-1 0-1,2-1 1,-1 1 0,1-1-1,0 1 1,1-1 0,0 0-1,1 0 1,-1 0 0,1-1-1,1 1 1,0-1 0,-1-1-1,14 12 1,-16-16-13,0 0 0,0 1 0,1-1 0,-1 0 0,1-1 0,0 1 0,-1-1 0,1 1 0,0-1 0,0 0 0,0-1 0,0 1 0,0-1 0,0 1 0,0-1 0,7-1 0,0-1 14,0-1 1,0 0-1,-1-1 0,17-7 0,-17 6-117,1 0-1,1 1 0,-1 0 0,16-2 1,-25 6-2,1 0 1,-1 0-1,1 0 0,0 0 1,-1 0-1,1 1 1,-1-1-1,1 1 0,-1 0 1,1 0-1,-1 0 1,0 0-1,1 0 1,-1 0-1,0 1 0,0-1 1,0 1-1,0 0 1,0-1-1,0 1 0,0 0 1,-1 0-1,1 0 1,-1 0-1,1 1 1,-1-1-1,0 0 0,1 3 1,2 2 10,-1 1-1,-1 0 1,1-1 0,-1 1-1,-1 0 1,1 0 0,-1 0 0,-1 9-1,-28 312 529,20-284 192,7-41-627,-2 3 367,-1-26 294,3-2-601,0 1-1,2 0 1,0 0-1,5-28 1,0 18-93,1 0 1,17-42-1,-9 35-8,3 1-1,29-47 1,55-64-52,-84 122 9,1 0 1,2 1-1,0 1 1,31-26 0,-48 46-49,0 0 0,0 1 0,0-1 0,0 1 0,1 0 0,-1 0 1,1 1-1,7-2 0,-11 2 32,0 1 0,1 0-1,-1 0 1,1 0 0,-1 0 0,0 0 0,1 0-1,-1 0 1,1 0 0,-1 1 0,0-1 0,1 1 0,-1-1-1,0 1 1,1-1 0,-1 1 0,0 0 0,0-1 0,1 1-1,-1 0 1,0 0 0,0 0 0,0 0 0,0 0-1,0 0 1,0 0 0,-1 1 0,1-1 0,0 0 0,-1 0-1,1 1 1,0 1 0,3 7 6,-1 1-1,0 0 1,-1 0 0,0 0 0,0 1-1,-2-1 1,1 0 0,-3 23-1,1-25 33,0-1-1,-1 1 0,0-1 1,0 1-1,-1-1 0,0 0 1,0 1-1,-1-2 0,0 1 0,-1 0 1,-9 13-1,8-15 21,0 1 0,0-1 0,0 0-1,-1 0 1,0 0 0,0-1 0,0-1 0,-1 1-1,0-1 1,0 0 0,0-1 0,0 1 0,0-2 0,-1 1-1,1-1 1,-18 2 0,-10-3 194,14 0-193,45-1-88,66 4 78,-45-2 6,60-3 1,-89-1 0,0 0 0,0-1 1,0 0-1,0-1 1,-1-1-1,1 0 0,24-14 1,-17 6 12,0-1 0,-1-1 0,-1-1 0,0-1 0,29-33 0,-38 38-40,-1 0 0,-1-1 0,0 0-1,-1-1 1,-1 1 0,0-2 0,0 1 0,-2-1 0,0 0 0,5-23 0,-9 30-51,0 0 1,0-1-1,-1-9 0,0 16 18,0 0-1,0 1 0,0-1 0,0 1 1,-1-1-1,1 0 0,0 1 0,-1-1 1,1 1-1,-1-1 0,0 1 0,0-1 1,1 1-1,-1-1 0,0 1 0,0 0 0,0 0 1,0-1-1,-1 1 0,1 0 0,-2-1 1,3 2 10,-1-1 1,0 1-1,0 0 1,0 0-1,0-1 1,0 1-1,0 0 1,0 0-1,0 0 1,0 0 0,0 0-1,0 0 1,0 1-1,1-1 1,-1 0-1,0 0 1,0 1-1,0-1 1,0 1-1,0-1 1,0 1-1,1-1 1,-1 1-1,-1 0 1,-16 18-175,9-7 170,1 0 0,1 1 0,0 0 0,0 0 0,1 0 0,1 1 0,0 0 0,1 0 0,0 0 0,-1 20 0,4-26 19,1 0 0,-1 0 0,2 1 0,-1-1 0,1 0 1,1 0-1,-1 0 0,6 15 0,-5-18 37,1 0 1,-1 1-1,1-1 0,1-1 0,-1 1 1,0 0-1,1-1 0,0 1 0,0-1 0,1 0 1,-1-1-1,1 1 0,8 4 0,-9-6 8,0 0 1,1 0-1,0-1 0,-1 1 0,1-1 0,0 0 0,0 0 0,-1-1 0,1 0 0,0 0 0,0 0 0,5-1 0,8-1 104,32-9 0,-16 0-135,0-1 0,-1-2 0,53-29 0,-84 42-43,0-1 1,1 1-1,0 0 1,-1 0-1,1 0 1,-1 0-1,1 0 1,0 1-1,0-1 1,-1 1 0,1 0-1,0 0 1,4 0-1,-5 0 20,-1 1 0,1-1 0,-1 1 1,1 0-1,-1-1 0,0 1 0,0 0 0,1 0 0,-1 0 0,0 0 0,0 0 1,0 0-1,0 0 0,0 1 0,0-1 0,0 0 0,0 0 0,-1 1 0,1-1 1,0 0-1,-1 1 0,1-1 0,-1 1 0,0-1 0,1 4 0,1 4 11,-1 0 0,-1 0 0,1 0 0,-1 0 0,-1 1 0,-1 12 0,1 6 42,2-10 396,4-22-266,-1 0-1,0-1 1,-1 1 0,1-1-1,3-7 1,1-2-233,0 0 1,2 0-1,-1 1 1,1 0-1,18-16 1,-28 28 49,0 1 0,0 0 0,1 0 0,-1 0 0,0 0 0,1 0 0,-1-1 0,0 1 0,1 0 0,-1 0 0,0 0 0,1 0 0,-1 0 0,0 0 0,1 0 0,-1 0 0,0 0 0,1 0 0,-1 1 0,0-1 0,1 0 0,-1 0 0,0 0 0,1 0 0,-1 0 0,0 1 0,1-1 0,-1 0 0,0 0 0,0 0 0,1 1 0,-1-1 0,0 0 0,0 0 0,0 1 0,1-1 0,-1 0 0,0 1 0,0-1 0,0 0 0,0 1 0,11 19-178,-7-9 131,-1-6 68,0 1 1,1-1 0,-1 0-1,1 0 1,0-1 0,0 1-1,0-1 1,1 0 0,-1 0-1,1 0 1,0-1 0,0 0-1,1 0 1,-1 0 0,1 0-1,-1-1 1,1 0 0,10 2-1,2 0 59,0-2 0,0 0 0,-1-1 0,1-1 0,0-1 0,27-4 0,-17 0-37,-1-1 1,0-1 0,37-16 0,-38 12 17,-1-1 1,-1-1 0,36-26-1,-43 26-48,-1 0 0,19-22 0,-33 33-32,-1 2 23,-1 0 0,0 0 0,0-1 0,1 1-1,-1 0 1,0 0 0,0 0 0,0 0 0,1 0 0,-1-1-1,0 1 1,0 0 0,0 0 0,1 0 0,-1-1 0,0 1-1,0 0 1,0 0 0,0-1 0,0 1 0,0 0 0,0 0-1,0-1 1,0 1 0,1 0 0,-1 0 0,0-1 0,0 1-1,0 0 1,0 0 0,-1-1 0,1 1 0,0 0 0,0 0-1,0-1 1,0 1 0,0 0 0,0 0 0,0-1-1,0 1 1,0 0 0,-1 0 0,1 0 0,0-1 0,-2 2-27,1-1 1,-1 1 0,1-1-1,0 1 1,-1 0 0,1 0-1,0 0 1,-1-1 0,1 1-1,0 0 1,-2 3-1,2-3 19,-15 12 40,-6 6-42,1 0 0,1 1 0,-18 23 0,36-41 26,0 1 1,0 0-1,1 0 1,-1 0-1,1 0 0,-1 0 1,1 0-1,0 0 1,-1 4-1,2-5 6,0-1 0,0 0 1,0 1-1,0-1 0,0 1 0,1-1 1,-1 0-1,0 1 0,1-1 0,-1 0 0,1 1 1,0-1-1,-1 0 0,1 0 0,0 1 1,0-1-1,0 0 0,0 0 0,0 0 1,0 0-1,0 0 0,0 0 0,0 0 0,2 1 1,-1-1 0,0-1 1,-1 1 0,1 0-1,0-1 1,0 1 0,0-1-1,0 0 1,-1 1 0,1-1-1,0 0 1,0 0-1,0 0 1,0 0 0,0-1-1,-1 1 1,1 0 0,0-1-1,0 1 1,0-1 0,-1 0-1,1 0 1,0 1 0,2-3-1,1 0 3,0 0-1,-1-1 0,1 1 1,-1-1-1,1 0 0,6-8 1,-1-2 40,-1 0 1,0-1-1,10-25 1,17-54 47,-33 87-100,96-330 137,-92 302-238,-1-1 1,-1 1 0,-1-52-1,-4 82 60,0 1 0,0-1-1,-1 0 1,1 1-1,-1-1 1,0 1 0,0-1-1,-3-5 1,4 9 23,0 1 0,0 0 0,0-1 0,0 1 0,-1-1 0,1 1 0,0 0 0,0-1 0,-1 1 0,1-1 0,0 1 0,0 0 0,-1-1 0,1 1 0,0 0-1,-1 0 1,1-1 0,0 1 0,-1 0 0,1 0 0,-1-1 0,1 1 0,0 0 0,-1 0 0,1 0 0,-1 0 0,1 0 0,0 0 0,-1-1 0,1 1 0,-1 0 0,1 0 0,-1 0 0,0 1 0,0-1-11,0 1 0,0 0 0,0-1 0,0 1-1,0 0 1,0 0 0,0 0 0,0 0 0,0 0 0,1 0 0,-2 2 0,-2 4-90,0 0 0,-5 13 0,0 8 14,1 1 0,2 0 0,1 0-1,-3 53 1,12 120 120,-3-175 50,2 0-1,1 0 1,14 50-1,-15-67-5,1-1-1,0 0 1,0 0-1,1 0 0,0 0 1,7 7-1,-8-11-5,0 0 0,0-1 0,1 0-1,-1 0 1,1 0 0,0-1 0,0 1-1,0-1 1,0-1 0,1 1 0,6 2-1,-5-3-12,1 0-1,-1-1 0,1 0 0,-1 0 0,1-1 1,0 1-1,0-2 0,-1 1 0,1-1 1,-1 0-1,1-1 0,0 0 0,-1 0 0,0-1 1,0 1-1,11-7 0,-2 0-11,1-1 1,-2-1-1,0 0 0,0-1 0,20-22 1,22-31-1,-28 30-129,-27 33 56,0-1-1,0 1 1,1 0 0,-1 0-1,1 0 1,-1 0 0,1 1-1,0-1 1,0 0 0,4-1-1,-6 3 27,0 0 1,0 0-1,0 0 0,0 0 0,0-1 0,0 2 0,0-1 0,0 0 0,0 0 0,0 0 0,0 0 0,0 1 0,0-1 0,0 0 1,0 1-1,0-1 0,0 1 0,0-1 0,0 1 0,-1-1 0,1 1 0,0 0 0,0-1 0,-1 1 0,1 0 0,0-1 0,-1 1 1,1 0-1,-1 0 0,1 0 0,-1 0 0,1 0 0,-1 0 0,1 0 0,-1 0 0,0 0 0,1 1 0,1 9-22,1-1 0,-2 0 0,1 1 0,-1-1 0,-1 1 0,0 12 0,-2-3 27,0 0-1,-8 28 0,8-40 29,0 0 0,-1 1 0,0-1 1,0-1-1,-1 1 0,0 0 0,0-1 0,-1 0 0,0 0 0,-1 0 0,-7 8 1,9-12 6,0 1 0,0-1 0,-1-1 0,1 1 0,-1 0 0,1-1 0,-1 0 0,0 0 0,0-1 0,0 1 0,0-1 0,0 0 0,0 0 0,0-1 0,0 1 0,-1-1 0,1-1 1,0 1-1,0-1 0,-7-1 0,8 2-16,0-1-1,-1 0 1,1-1 0,0 1 0,0-1 0,0 1 0,0-1 0,1-1 0,-1 1 0,0 0-1,1-1 1,-6-4 0,9 6-15,0 1 0,0 0-1,0 0 1,0 0-1,0 0 1,-1 0 0,1-1-1,0 1 1,0 0-1,0 0 1,0 0 0,0 0-1,0-1 1,0 1 0,0 0-1,0 0 1,0 0-1,0 0 1,0-1 0,0 1-1,0 0 1,0 0-1,0 0 1,0 0 0,0-1-1,0 1 1,0 0 0,0 0-1,0 0 1,0 0-1,0-1 1,0 1 0,0 0-1,1 0 1,-1 0 0,0 0-1,0-1 1,9-1 109,15 2 187,-22 1-302,141 18-36,-95-11 175,-39-7-418,-1 0 0,1-1 0,0 0 0,13-3-1,-15 3-905,8-1-422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01.816"/>
    </inkml:context>
    <inkml:brush xml:id="br0">
      <inkml:brushProperty name="width" value="0.05" units="cm"/>
      <inkml:brushProperty name="height" value="0.05" units="cm"/>
    </inkml:brush>
  </inkml:definitions>
  <inkml:trace contextRef="#ctx0" brushRef="#br0">166 236 992,'3'-12'309,"-3"11"-297,0 1 1,1 0-1,-1-1 0,0 1 0,1 0 0,-1 0 0,0-1 0,1 1 0,-1 0 1,1 0-1,-1 0 0,1 0 0,-1-1 0,0 1 0,1 0 0,-1 0 0,1 0 0,-1 0 1,1 0-1,-1 0 0,1 0 0,3-1 286,0-1 0,-1 0 0,0 0 0,1 0 0,-1 0 0,0 0 0,0-1 0,0 0 0,0 1 0,-1-1 0,1 0 0,-1 0 0,0-1 0,0 1 1,3-7-1,-3 6-11,0 0 0,0 0 0,-1 0 0,1-1 0,-1 1 0,0 0 0,-1-1 0,1 1 1,-1-1-1,0 1 0,0-1 0,-1-6 0,1 9-252,-1 0 0,1 0 0,-1 1 0,0-1 0,0 0 0,0 1 1,0-1-1,0 0 0,0 1 0,0-1 0,0 1 0,-1 0 0,1-1 0,-1 1 0,1 0 0,-1 0 0,1 0 0,-1 0 0,1 0 1,-1 0-1,0 0 0,0 1 0,1-1 0,-1 1 0,0-1 0,0 1 0,0 0 0,0-1 0,0 1 0,1 0 0,-3 1 0,-4-1-106,1 0-1,-1 1 0,1 0 0,0 1 0,0-1 0,-13 6 0,11-3 90,1 0 0,-1 0 0,1 1 0,0 0 0,1 0 0,-1 1 0,1 0 0,0 0 0,0 1 0,-9 13 0,12-15 65,0 1-1,0 1 1,0-1 0,1 0 0,0 1 0,1 0-1,-1 0 1,1-1 0,1 2 0,-1-1-1,1 0 1,1 0 0,-1 0 0,1 11 0,1-15-2,-1 0 0,1 0 1,-1-1-1,1 1 0,0 0 0,0 0 1,0-1-1,0 1 0,0-1 1,1 1-1,0-1 0,-1 0 1,1 1-1,2 1 0,-1 0 51,1-1-1,0 0 1,0 0-1,0 0 1,0-1 0,1 1-1,6 2 1,0-1 44,0-1 1,0 0 0,0-1 0,0 0-1,1-1 1,15 1 0,-20-2-74,-1-1 1,1 1-1,0-1 0,0 0 1,-1-1-1,1 1 1,-1-1-1,1-1 0,-1 1 1,0-1-1,0 0 0,9-7 1,-10 7-61,-1 0-1,0-1 1,0 0 0,-1 0-1,1 0 1,-1-1 0,0 1-1,0-1 1,-1 1-1,1-1 1,-1 0 0,0 0-1,0 0 1,-1 0 0,1-1-1,0-7 1,0-1-17,-1 1-1,0-1 0,-1 0 1,0 0-1,-4-20 1,3 26-98,-1 0 0,-1 0 0,1 0 0,-1 1 0,0-1-1,-1 1 1,0-1 0,0 1 0,0 0 0,-8-8 0,10 10 35,2 5 38,-1 0 0,1-1 1,0 1-1,0 0 0,0 0 1,0-1-1,0 1 0,-1 0 1,1-1-1,0 1 0,0 0 1,0-1-1,0 1 0,0 0 1,0-1-1,0 1 0,0 0 1,0-1-1,0 1 0,0 0 0,0-1 1,0 1-1,1 0 0,-1-1 1,0 1-1,0 0 0,0 0 1,0-1-1,0 1 0,1 0 1,-1-1-1,0 1 0,0 0 1,1 0-1,-1 0 0,0-1 1,0 1-1,1 0 0,-1 0 0,0 0 1,0-1-1,1 1 0,-1 0 1,0 0-1,1 0 0,-1 0 1,0 0-1,1 0 0,-1 0 1,0 0-1,1 0 0,-1 0 1,0 0-1,1 0 0,-1 0 1,0 0-1,1 0 0,-1 0 0,0 0 1,1 1-1,1-1 4,76-14 256,85-4 1,-156 18-288,0-1 0,0 2 0,0-1 1,0 1-1,0 0 0,0 0 0,10 4 1,-13-4 7,-1 1 0,1-1 0,-1 1 0,1 0 0,-1 0 0,0 0 0,0 1 0,0-1 1,0 1-1,0 0 0,0-1 0,-1 1 0,1 0 0,3 7 0,-3-3 10,0 0-1,0 0 1,0 1-1,-1-1 1,0 1 0,-1-1-1,0 1 1,1 13-1,-2 5 82,-5 32 1,4-44 20,-5 18 121,4-24 10,0 0 1,-1 16-1,3-24-212,0 0 0,0 0-1,0 0 1,0 0 0,0 0 0,0 0-1,0 0 1,0 0 0,0 0 0,1 0 0,-1 0-1,0 1 1,0-1 0,0 0 0,0 0-1,0 0 1,0 0 0,0 0 0,0 0-1,0 0 1,0 0 0,0 0 0,0 0 0,0 0-1,0 0 1,0 0 0,0 0 0,0 1-1,0-1 1,1 0 0,-1 0 0,0 0-1,0 0 1,0 0 0,0 0 0,0 0-1,0 0 1,0 0 0,0 0 0,0 0 0,0 0-1,1 0 1,-1 0 0,0 0 0,0 0-1,0 0 1,0 0 0,0 0 0,6-4 326,8-6-119,-13 9-210,1 0-10,18-17-64,1 2 0,39-24 0,-47 32 117,-1 1-86,1 0-1,0 1 1,0 0 0,24-6 0,-32 11 5,-1 0-1,0 0 1,0 1-1,1 0 1,-1 0 0,0 0-1,1 0 1,-1 1-1,0 0 1,0-1 0,1 2-1,-1-1 1,0 0-1,0 1 1,0 0 0,-1 0-1,1 0 1,0 0-1,-1 1 1,7 5-1,7 9-55,28 35 0,6 7 261,-44-52-94,0 0 0,1-1 0,0 0 0,0 0 0,17 8 0,-22-13-74,9 5 171,1 0 0,23 6 0,-32-11-148,-1 0 1,1-1-1,-1 1 0,0-1 1,1 0-1,-1 0 0,1 0 1,-1-1-1,1 1 0,-1-1 1,1 1-1,-1-1 0,0 0 1,0-1-1,1 1 0,3-3 1,2-1-1415,-1-1 1,14-12 0,-3-2-1152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04.217"/>
    </inkml:context>
    <inkml:brush xml:id="br0">
      <inkml:brushProperty name="width" value="0.05" units="cm"/>
      <inkml:brushProperty name="height" value="0.05" units="cm"/>
    </inkml:brush>
  </inkml:definitions>
  <inkml:trace contextRef="#ctx0" brushRef="#br0">1 1050 2240,'0'0'720,"0"0"-600,0 1-1,0-1 1,0 0-1,0 1 1,0-1 0,0 0-1,0 0 1,0 0-1,1 1 1,-1-1 0,0 0-1,0 0 1,0 0 0,1 1-1,-1-1 1,0 0-1,0 0 1,0 0 0,1 0-1,-1 1 1,0-1-1,0 0 1,1 0 0,-1 0-1,0 0 1,0 0 0,1 0-1,3 0 230,0 0-1,0-1 1,0 0 0,0 0-1,0 0 1,0 0-1,0-1 1,5-2 0,33-21 956,-28 16-1013,2-1-7,-1 0 0,19-18-1,8-14 87,63-85 0,-90 107-318,123-174 913,-113 155-749,-2-2-1,36-86 1,-52 109-248,-3 9 2,0-1-1,0 0 1,-1 0-1,-1 0 0,3-18 1,-5 28 12,0 0-1,0 0 1,0-1-1,0 1 1,0 0 0,0 0-1,0 0 1,0 0 0,0-1-1,0 1 1,0 0 0,0 0-1,0 0 1,0-1 0,0 1-1,0 0 1,0 0-1,0 0 1,0-1 0,0 1-1,0 0 1,0 0 0,0 0-1,0 0 1,0-1 0,-1 1-1,1 0 1,0 0 0,0 0-1,0 0 1,0 0 0,0-1-1,0 1 1,-1 0-1,1 0 1,0 0 0,0 0-1,0 0 1,0 0 0,-1 0-1,1 0 1,0 0 0,0-1-1,0 1 1,-1 0 0,1 0-1,-9 9-566,-6 16 53,-5 23 457,2 0 0,-17 76 0,-3 105 1582,37-228-1502,-1 18 294,-1 32 1,4-45-145,-1 0 1,1-1 0,-1 1-1,2-1 1,-1 1 0,1-1-1,-1 0 1,1 1 0,1-1 0,3 6-1,-6-10-104,1 1-1,0-1 1,0 0 0,-1 0-1,1 0 1,0 0-1,0 0 1,0 0 0,0 0-1,0 0 1,0-1-1,0 1 1,1 0 0,-1-1-1,0 1 1,0 0-1,0-1 1,1 0 0,-1 1-1,0-1 1,1 0-1,-1 1 1,0-1 0,1 0-1,-1 0 1,0 0-1,1 0 1,-1 0 0,0-1-1,1 1 1,-1 0-1,0-1 1,1 1 0,-1-1-1,0 1 1,2-2-1,1-1 38,0-1 0,0 1-1,0-1 1,-1 0-1,1 0 1,4-8-1,17-33 111,-14 24-138,4-6-4,165-261 446,-92 164-705,83-158-1,-132 202-213,-38 78-124,-2 11 333,-8 22 79,-8 18 22,-31 63 0,9-22 30,34-79 68,-103 259-112,31-50 208,36-100 128,14-53 1134,39-101-505,27-52 1,32-45-1236,-69 129 356,-1 0 0,0 0 0,1 0 0,-1 0 0,1 0 0,3-2 1,-5 3 21,0 1 0,1 0 1,-1 0-1,0-1 1,1 1-1,-1 0 0,0 0 1,1 0-1,-1 0 0,1-1 1,-1 1-1,0 0 1,1 0-1,-1 0 0,1 0 1,-1 0-1,0 0 1,1 0-1,-1 0 0,1 0 1,-1 0-1,0 0 1,1 0-1,-1 1 0,1-1 1,-1 0-1,0 0 1,1 0-1,-1 0 0,0 1 1,1-1-1,-1 0 1,0 0-1,1 1 0,-1-1 1,0 0-1,0 1 0,1-1 1,-1 0-1,0 1 1,0-1-1,0 0 0,1 1 1,-1-1-1,0 0 1,0 1-1,0 0 0,20 46-398,-14-31 419,1 0 1,0-1 0,1 0 0,0 0 0,18 22-1,-17-27 36,1-1 0,0 0 0,0-1 0,0 0 0,1-1 0,0 0 0,1-1 0,-1 0-1,1-1 1,0 0 0,18 5 0,-25-9-7,0 1 0,-1-1 0,1 0 0,0 0 0,0 0 0,0 0 1,0-1-1,-1 0 0,1 0 0,0 0 0,0-1 0,0 0 0,0 0 0,0 0 0,-1 0 0,1-1 0,-1 0 0,1 0 0,-1 0 0,1 0 0,-1-1 1,0 0-1,0 0 0,0 0 0,-1 0 0,1 0 0,-1-1 0,6-7 0,-1-3-33,0 1 0,-1-1 0,0-1 0,-2 1-1,0-1 1,0 0 0,-1-1 0,-1 1 0,-1 0 0,0-1 0,0-27 0,-2 37-95,-1 0 1,1 0-1,-1 1 1,-3-10 0,4 14 70,0-1 1,-1 1-1,1 0 1,0 0-1,-1 0 1,1-1-1,-1 1 1,0 0-1,1 0 1,-1 0-1,0 0 1,0 0-1,0 0 1,1 0-1,-1 0 0,0 0 1,0 0-1,0 1 1,-1-1-1,1 0 1,0 1-1,0-1 1,0 1-1,0-1 1,-1 1-1,1-1 1,-2 1-1,2 0-2,0 0 0,0 1 0,-1-1 0,1 1 0,0-1 0,0 1 0,0-1 0,0 1-1,0-1 1,0 1 0,0 0 0,1 0 0,-1 0 0,0-1 0,0 1 0,0 0-1,1 0 1,-1 0 0,1 0 0,-1 0 0,1 0 0,-1 0 0,1 1 0,-1 0 0,-9 32-93,10-33 110,-1 6 8,1 1-1,-1-1 1,1 0-1,1 1 0,-1-1 1,1 0-1,0 0 1,1 1-1,0-1 1,0 0-1,1 0 1,-1-1-1,1 1 1,1 0-1,0-1 1,-1 0-1,2 0 1,5 8-1,-5-9 48,0 0 0,0 1 0,0-1 0,0-1 0,1 1 0,0-1 0,0 0 0,0-1 0,0 1 0,1-1 0,-1 0 0,1-1 0,0 1 0,0-2 0,0 1 0,0-1 0,0 1 0,13-1 0,-11-2-276,-1 0 1,1 0 0,-1-1-1,1 0 1,-1 0 0,0-1 0,14-6-1,-17 6-295,0 0 1,1-1-1,-1 1 0,-1-1 0,1 0 1,-1 0-1,1-1 0,-1 1 0,0-1 1,-1 0-1,5-7 0,6-14-1549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04.558"/>
    </inkml:context>
    <inkml:brush xml:id="br0">
      <inkml:brushProperty name="width" value="0.05" units="cm"/>
      <inkml:brushProperty name="height" value="0.05" units="cm"/>
    </inkml:brush>
  </inkml:definitions>
  <inkml:trace contextRef="#ctx0" brushRef="#br0">53 24 4384,'-44'0'2016,"35"5"-1760,14-5 1184,4 3-832,22-3 416,6 0-640,26 0 448,3 0-512,11-3 64,-6-2-224,20-3 192,-1 4-224,5-4-1088,-5 5 512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18.931"/>
    </inkml:context>
    <inkml:brush xml:id="br0">
      <inkml:brushProperty name="width" value="0.05" units="cm"/>
      <inkml:brushProperty name="height" value="0.05" units="cm"/>
    </inkml:brush>
  </inkml:definitions>
  <inkml:trace contextRef="#ctx0" brushRef="#br0">32 1139 2656,'-15'1'1030,"15"-1"-986,-1 0 1,1 0 0,-1 0 0,1 0 0,-1 0 0,1 0 0,-1 0 0,1 1 0,-1-1 0,1 0 0,-1 0 0,1 0 0,0 1 0,-1-1 0,1 0 0,-1 0 0,1 1 0,0-1 0,-1 0 0,1 1 0,0-1 0,-1 1 0,0 4 305,1 0 0,-1 0-1,0 0 1,-2 5 0,3-8-181,0-1-1,0 1 1,0-1-1,0 1 1,0-1 0,1 1-1,-1-1 1,1 0-1,-1 1 1,1-1 0,-1 0-1,1 1 1,0-1-1,-1 0 1,1 1 0,0-1-1,0 0 1,0 0-1,0 0 1,0 0-1,0 0 1,0 0 0,0 0-1,1 0 1,-1-1-1,0 1 1,1 0 0,-1-1-1,0 1 1,1-1-1,-1 1 1,0-1 0,1 0-1,-1 1 1,2-1-1,4-1 34,-1 1-1,0-1 1,0-1-1,0 1 1,0-1 0,0 0-1,-1 0 1,1-1-1,0 0 1,-1 0-1,0 0 1,0 0-1,0-1 1,0 0-1,0 0 1,-1 0-1,6-7 1,3-6-18,1 0-1,-2-1 1,15-29 0,84-195 401,-95 205-562,5-4 54,0-3 11,-20 44-90,0-5-79,1 0-1,0 0 1,6-8 0,-8 13 70,0-1 0,0 1 0,0-1 1,1 1-1,-1 0 0,0-1 1,1 1-1,-1 0 0,0-1 0,1 1 1,-1 0-1,0-1 0,1 1 1,-1 0-1,0 0 0,1-1 0,-1 1 1,1 0-1,-1 0 0,1 0 1,-1-1-1,0 1 0,1 0 0,-1 0 1,1 0-1,-1 0 0,1 0 0,-1 0 1,1 0-1,-1 0 0,1 0 1,-1 0-1,0 0 0,1 1 0,-1-1 1,1 0-1,-1 0 0,1 0 1,-1 1-1,0-1 0,1 0 0,-1 0 1,1 1-1,-1-1 0,0 0 0,1 1 1,-1-1-1,0 0 0,0 1 1,1-1-1,-1 0 0,0 1 0,0-1 1,1 1-1,-1-1 0,0 1 1,0 0-1,13 25-55,-1 2-1,-2-1 1,0 2 0,5 29 0,-10-39 56,6 23 24,-2 2 1,-2-1 0,4 73-1,-11-115-13,-3 46 82,3-44-62,-1 1-1,1-1 1,-1 1-1,0-1 1,-1 1-1,1-1 1,0 1-1,-1-1 1,0 0-1,-3 4 0,4-5 3,0-1 0,-1 0 0,1 0 0,0 0 0,-1-1 0,1 1 0,-1 0 0,0 0 0,1-1 0,-1 1 0,0-1 0,1 1 0,-1-1 0,0 0 0,1 0 0,-1 0-1,0 0 1,-3 0 0,0 0 25,0-1-1,0 0 0,0 0 0,-8-3 0,-12-7 67,1 0 0,-33-23-1,38 23-411,31 17 252,-1 0 1,1-1-1,1-1 0,-1 0 1,1 0-1,-1-1 0,1-1 1,0 0-1,17 0 0,-17-2 85,0 0 0,-1-1 0,1 0-1,-1-1 1,1 0 0,-1-1 0,0-1-1,0 1 1,21-12 0,-20 8-15,0-2 0,-1 0 0,21-20 0,-18 16-14,55-55 272,65-81-1,-103 112-166,129-159 23,-146 175-125,-2-2-1,0 0 0,-1 0 0,-1-1 0,-1 0 1,7-30-1,-7 20-109,-2 0 0,-1 0 0,-2-1 0,1-39-1,-5 68 21,-2 0-1,1 0 0,-1 0 1,1 0-1,-2 0 0,-2-10 0,4 16 69,-1-1 0,1 1-1,0-1 1,0 1 0,0-1-1,0 1 1,-1 0 0,1-1-1,0 1 1,0-1 0,-1 1-1,1 0 1,0-1 0,-1 1-1,1 0 1,-1-1 0,1 1-1,0 0 1,-1 0 0,1-1-1,-1 1 1,1 0 0,0 0-1,-1 0 1,1 0 0,-1 0-1,1 0 1,-1-1 0,1 1-1,-1 0 1,1 0 0,-1 0-1,1 0 1,0 1 0,-1-1-1,1 0 1,-1 0 0,1 0-1,-1 0 1,1 0 0,-1 1-1,1-1 1,0 0 0,-1 0-1,1 0 1,-1 1 0,1-1-1,-1 1 1,-19 19-267,19-19 268,-17 25-136,-26 47-1,34-55 120,-10 17 33,3 0 1,1 1-1,-13 43 1,22-53-8,1 0 0,1 0 1,1 1-1,1-1 1,1 43-1,3-38 24,2 0-1,1-1 1,9 37-1,-9-52 33,1 0-1,1 0 1,0 0 0,1-1-1,0 0 1,2 0 0,-1-1-1,13 14 1,-18-23 35,0 0 0,1-1 0,0 1 0,0-1 0,0 0 0,0 0 0,1 0 0,-1-1-1,1 1 1,0-1 0,0 0 0,-1 0 0,11 1 0,-12-2-46,1-1-1,0 1 1,-1-1-1,1 0 1,0 0-1,-1-1 1,1 1-1,0-1 1,-1 0-1,1 0 1,-1 0-1,1 0 1,-1-1-1,0 1 1,1-1-1,-1 0 1,0 0-1,0 0 1,4-4-1,10-12-21,-1-1 0,0 0-1,24-42 1,-21 32 159,-12 18-225,0 1 0,1 0-1,13-14 1,-19 22 26,1 0-1,-1 0 0,1 0 1,-1 0-1,1 0 0,0 0 1,-1 1-1,1-1 1,0 1-1,0 0 0,0 0 1,1 0-1,-1 0 0,0 0 1,0 1-1,0-1 0,1 1 1,-1 0-1,5 1 0,8 3 44,-1 0-1,1 2 0,24 12 0,-16-7-88,-17-8 42,9 5 40,-16-8-14,0 0-1,0 0 1,0 1-1,1-1 1,-1 0-1,0 0 1,0 0-1,1 0 1,-1 0-1,0 0 1,0 1-1,0-1 1,1 0-1,-1 0 0,0 0 1,0 0-1,1 0 1,-1 0-1,0 0 1,0 0-1,1 0 1,-1 0-1,0 0 1,0 0-1,1 0 1,-1 0-1,0 0 1,0-1-1,1 1 1,-1 0-1,0 0 1,0 0-1,1 0 0,-1 0 1,0-1-1,-2-1 10,0-1-1,0 1 0,0 0 0,0-1 1,-1 1-1,1 0 0,-1 0 0,1 1 1,-4-3-1,6 4-13,-4-2-7,0 0-1,0-1 0,0 2 0,-1-1 0,1 0 0,0 1 0,-1 0 0,1 0 1,-1 0-1,1 1 0,-1-1 0,0 1 0,1 0 0,-1 0 0,1 1 0,-1-1 0,1 1 1,-1 0-1,1 0 0,-1 1 0,1-1 0,-8 5 0,6-2-21,-1 0-1,1 0 1,0 1-1,0 0 1,1 0 0,-1 0-1,1 1 1,0 0-1,1 0 1,-1 0-1,1 1 1,-6 13-1,3-5-25,2-4 44,0 0-1,-4 16 1,7-23 46,2 0 0,-1 1 0,1-1 0,-1 0 0,1 0-1,0 0 1,1 0 0,-1 1 0,1-1 0,1 6 0,-2-9-24,1 1 1,-1-1-1,0 0 1,1 0-1,-1-1 1,1 1-1,0 0 1,-1 0-1,1 0 1,0 0-1,-1 0 1,1-1 0,0 1-1,0 0 1,0 0-1,-1-1 1,1 1-1,0-1 1,0 1-1,0-1 1,0 1-1,0-1 1,0 0-1,0 1 1,0-1-1,0 0 1,1 0-1,-1 0 1,0 0-1,0 0 1,0 0-1,0 0 1,0 0-1,0 0 1,0 0 0,0-1-1,1 1 1,3-2 9,0 1 1,0-1-1,-1 0 1,1-1-1,-1 1 1,0-1-1,6-3 1,4-8 84,0 0 0,-1-1 0,14-20 1,-19 25-137,95-143 103,-103 152-108,1-1 0,0 1 0,0-1 0,0 1-1,0 0 1,0-1 0,1 1 0,-1 0 0,0 0 0,3-2-1,-3 3 26,-1-1 0,1 1 0,0 0 0,-1 0 0,1 0 0,0 0 0,-1 0 0,1 0 0,0 1 0,-1-1 0,1 0 0,0 0 0,-1 0 0,1 1 0,-1-1 0,1 0 0,0 1 0,-1-1 0,1 0 0,-1 1 0,1-1 0,-1 1 0,1-1 0,-1 1 0,1-1 0,-1 1 0,0-1 0,1 1-1,-1-1 1,1 2 0,4 6-31,0 1 0,7 16 0,-8-15 44,1-1 1,10 16 0,-10-17 16,1-1 1,0 0-1,1 0 0,0-1 1,0 0-1,12 9 1,-16-13-10,0 0 0,0-1-1,1 1 1,-1-1 0,0 1 0,1-1 0,-1 0 0,1 0 0,-1-1 0,1 1 0,-1-1 0,1 0-1,-1 1 1,1-2 0,0 1 0,-1 0 0,1-1 0,-1 1 0,1-1 0,3-2 0,0 0 15,0-1 1,0 0-1,0-1 0,0 0 1,-1 0-1,0 0 1,0-1-1,10-12 0,37-57 97,-43 61-94,75-126 50,-58 92-10,27-65 1,13-58 17,-32 80-88,15-51-171,-48 138 133,-1 1 0,0-1-1,0 0 1,-1 1-1,1-1 1,-1 0 0,0 0-1,0 0 1,-1-6-1,1 10 32,0-1-1,0 1 1,0-1-1,0 1 1,0-1-1,0 1 1,0 0-1,-1-1 1,1 1-1,0-1 1,0 1-1,0 0 0,-1-1 1,1 1-1,0-1 1,0 1-1,-1 0 1,1-1-1,0 1 1,-1 0-1,1 0 1,0-1-1,-1 1 1,1 0-1,0 0 1,-1-1-1,1 1 0,0 0 1,-1 0-1,1 0 1,-1 0-1,1 0 1,-1 0-1,1 0 1,0 0-1,-1-1 1,1 1-1,-1 1 1,1-1-1,-1 0 1,1 0-1,0 0 0,-1 0 1,0 0-1,-1 1-13,-1 0 0,1 1 1,0-1-1,0 0 0,0 1 0,0-1 0,-3 4 0,-5 5-51,2 1 1,-1 0-1,1 1 0,1-1 1,0 2-1,1-1 1,-7 18-1,-27 96 95,34-104-16,-44 183-90,46-179 84,1 1 0,1-1 0,2 1 0,0-1 0,2 1 0,5 26 0,-7-51-3,5 25 9,0-1 0,2 0 0,17 42 0,-20-60 34,0 0-1,0-1 1,1 0 0,0 0-1,0 0 1,11 10 0,-11-13 10,-1 0 1,1-1 0,0 1 0,0-1 0,0 0 0,0-1 0,1 1 0,-1-1 0,1 0 0,-1-1-1,7 2 1,-2-2-17,-1 0-1,1 0 1,-1-1-1,1-1 1,-1 0-1,1 0 1,-1-1-1,1 0 1,-1 0-1,0-1 1,0 0-1,0-1 1,-1 0-1,13-7 1,-8 2 7,0 0 0,0-1 0,-1 0 0,0 0 0,-1-2 0,0 1 0,18-27 0,-21 23-34,0-1 1,-1-1-1,0 1 1,4-20-1,-9 29 8,0-1 0,0 1 0,0-14 0,-2 19-31,1 0 0,-1 0 0,0 0 1,-1 0-1,1 0 0,0 0 0,0 0 0,-1 0 0,1 0 0,-1 0 1,0 1-1,1-1 0,-1 0 0,0 0 0,0 1 0,0-1 0,0 0 1,-3-2-1,3 3-3,0 0 0,0 1 0,-1-1 0,1 0 0,0 0 1,-1 0-1,1 1 0,-1-1 0,1 1 0,-1-1 0,1 1 1,-1 0-1,1-1 0,-1 1 0,1 0 0,-1 0 0,0 0 0,1 0 1,-3 1-1,1 0 8,1-1 1,-1 1-1,1 1 1,0-1-1,-1 0 0,1 0 1,0 1-1,0-1 1,0 1-1,0 0 1,-2 2-1,0 0-8,0 1 0,1 0 0,-1 0 1,1 0-1,0 0 0,0 1 0,1-1 0,0 1 0,-4 10 0,5-5 9,0 0 1,0 0-1,1 0 1,0 0-1,1 0 0,0 0 1,1-1-1,0 1 0,1 0 1,0-1-1,8 18 1,-6-16 54,1-1 1,0 0-1,1 0 1,0-1 0,1 0-1,0 0 1,0 0 0,1-1-1,19 14 1,-26-21-11,0 0 0,1 0 0,-1 0 0,1-1 0,0 1 0,-1-1 0,1 0 0,0 0 0,0 0 0,0 0 0,0 0 0,0-1 0,0 1 0,0-1 0,0 0 0,0 0 0,0 0 0,0 0 0,0 0 0,0-1 0,0 0 0,0 1 0,0-1 0,-1 0 0,1 0 0,0 0 0,0-1 0,-1 1 0,1-1 0,-1 0 0,5-3 0,3-5 101,0 0 0,-1 0 0,-1-1 0,15-23 0,-9 13-102,37-57 10,41-55 54,-80 118-90,-7 8-42,-1 1 0,2 0 0,6-6 0,-4 1-163,-9 10 76,-2 7-33,-14 32-73,-11 28 265,6 0-17,-38 93 111,59-157-125,-21 39 141,20-38-111,1-1 1,-1 1-1,0-1 1,-1 1-1,1-1 1,0 0-1,0 0 0,-1 0 1,1 0-1,-1 0 1,-5 2-1,7-4-28,1 1-1,-1-1 1,0 0-1,0 0 1,1 0 0,-1 0-1,0 0 1,0 0-1,0 0 1,1 0-1,-1 0 1,0 0-1,0 0 1,1 0-1,-1-1 1,0 1-1,0 0 1,1 0 0,-1-1-1,0 1 1,1-1-1,-1 1 1,-1-2-1,0 1-1,1-1-1,-1 0 1,1 0-1,-1 0 0,1 0 1,0 0-1,-1 0 1,0-3-1,1 1-9,-1 0-1,1 0 1,0 0 0,0 0-1,0-1 1,0 1-1,1 0 1,-1-1 0,2-5-1,-1 7-3,1 0 0,0 0 0,-1 0 0,2 0 0,-1 1 0,0-1 0,0 0 0,1 1 0,-1-1 0,1 1 0,0-1-1,0 1 1,0 0 0,0 0 0,0-1 0,1 2 0,-1-1 0,0 0 0,5-2 0,2 0 8,1 0 0,-1 1 0,1 0-1,17-2 1,3 0 23,1 2-1,57 2 0,-51 1-188,53-5-1,-81 4-626,0-1 0,-1 0 0,1 0 0,0-1 0,10-5 0,-8 2-830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19.272"/>
    </inkml:context>
    <inkml:brush xml:id="br0">
      <inkml:brushProperty name="width" value="0.05" units="cm"/>
      <inkml:brushProperty name="height" value="0.05" units="cm"/>
    </inkml:brush>
  </inkml:definitions>
  <inkml:trace contextRef="#ctx0" brushRef="#br0">1 49 5408,'5'0'2432,"21"0"-2112,-7 0 1152,-1 0-864,13-4 608,4 4-704,20-5 64,3 2-320,19-5-32,-6 4-128,-3-4 160,-10 5-160,-8-5 320,-5 8-224,-18-5-256,-4 5 32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10.047"/>
    </inkml:context>
    <inkml:brush xml:id="br0">
      <inkml:brushProperty name="width" value="0.05" units="cm"/>
      <inkml:brushProperty name="height" value="0.05" units="cm"/>
      <inkml:brushProperty name="color" value="#FF0066"/>
    </inkml:brush>
  </inkml:definitions>
  <inkml:trace contextRef="#ctx0" brushRef="#br0">1 64 6464,'5'-23'2944,"21"14"-2560,-8 1-192,4 5-192,20-9-160,-3 7 96,6 2-544,-5 6 352,-12-3-4256,-11 8 2464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19.660"/>
    </inkml:context>
    <inkml:brush xml:id="br0">
      <inkml:brushProperty name="width" value="0.05" units="cm"/>
      <inkml:brushProperty name="height" value="0.05" units="cm"/>
    </inkml:brush>
  </inkml:definitions>
  <inkml:trace contextRef="#ctx0" brushRef="#br0">18 0 4320,'-18'14'3104,"26"-8"-2752,11-6 704,12 5-608,24-5 416,3 4-512,24 1 128,-3-2-320,3-3 576,-6 3-448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27.182"/>
    </inkml:context>
    <inkml:brush xml:id="br0">
      <inkml:brushProperty name="width" value="0.05" units="cm"/>
      <inkml:brushProperty name="height" value="0.05" units="cm"/>
    </inkml:brush>
  </inkml:definitions>
  <inkml:trace contextRef="#ctx0" brushRef="#br0">1 1104 3648,'15'-2'6160,"7"0"-4832,10-9-662,0-2 1,-1 0 0,-1-2-1,55-36 1,-62 34-605,-1-1 1,0 0-1,-2-2 0,0 0 1,-1-2-1,-2 0 1,0-1-1,-1 0 0,20-40 1,-30 50-43,51-102 200,-52 104-234,4-8-189,-9 19 169,0 0 1,0-1-1,0 1 0,1-1 1,-1 1-1,0-1 0,0 1 0,0 0 1,0-1-1,0 1 0,0-1 1,0 1-1,0-1 0,0 1 0,0-1 1,0 1-1,0-1 0,0 1 1,0 0-1,0-1 0,0 1 0,0-1 1,-1 1-1,1-1 0,0 0 1,-1 2-4,0-1 0,1 1 0,-1-1 0,0 0 0,1 1 0,-1-1 0,1 1 0,-1-1 0,1 1 0,-1 0 0,1-1 0,-1 1 0,1-1 0,-1 2 0,-6 14 7,1 0 1,0 0 0,2 1-1,-1-1 1,-1 22-1,4-29 4,-16 128-75,17-122 190,1 0 1,1 0-1,0-1 0,0 1 1,2 0-1,0-1 0,6 20 1,-7-30 54,-1 0 1,1 1 0,1-1-1,-1 0 1,0 0 0,1 0-1,0 0 1,0-1 0,0 1 0,1-1-1,-1 1 1,1-1 0,-1 0-1,8 4 1,-9-6-105,1 0 1,0 0-1,0 0 0,0 0 1,0-1-1,0 1 0,0-1 1,0 0-1,0 0 0,0 0 1,0 0-1,-1 0 0,1-1 1,0 1-1,0-1 0,0 0 1,0 0-1,0 0 0,0 0 1,-1 0-1,1 0 0,-1-1 1,1 0-1,2-2 0,16-12 82,-2-1 0,22-25-1,-4 4 53,34-34-441,-70 71 251,0 0 0,0 0 0,1 0 0,-1 0 0,0 1 0,0-1 0,0 0 0,1 1 1,-1-1-1,3 0 0,1 3-138,-3 9-45,-4 13 130,0 0-1,-11 45 1,6-36 165,6-32-78,1 0 0,0-1 1,0 1-1,0-1 0,0 1 0,0-1 0,0 1 0,0-1 0,0 1 1,0-1-1,0 1 0,0-1 0,0 1 0,1 0 0,-1-1 0,0 2 1,7-1 257,15-10 160,-13 4-289,17-7-69,0-2 1,-2 0-1,1-2 0,-2-1 0,26-23 0,53-47-350,-101 87 254,-1-1-1,1 1 1,-1-1-1,0 1 0,1 0 1,-1-1-1,1 1 0,-1 0 1,1 0-1,-1-1 1,1 1-1,-1 0 0,1 0 1,-1 0-1,1 0 1,0 0-1,-1-1 0,1 1 1,-1 0-1,1 0 0,-1 0 1,1 1-1,-1-1 1,1 0-1,-1 0 0,1 0 1,0 0-1,0 1 1,-1-1 1,1 1 1,0 0 0,-1 0 0,1 0-1,-1-1 1,1 1 0,-1 0 0,1 0-1,-1 0 1,0 0 0,0 0 0,1 0 0,-1 0-1,0 2 1,1 6-23,-1 0 0,-2 16 0,2-21 11,-2 20-68,1 41-1,2-57 130,0 0 0,0-1 0,0 1 1,1-1-1,0 1 0,1-1 0,-1 0 1,2 0-1,4 9 0,-7-14-1,0-1-1,0 1 0,0-1 1,0 1-1,1-1 1,-1 0-1,0 1 1,1-1-1,-1 0 0,1 0 1,0 0-1,-1 0 1,1 0-1,0 0 1,-1-1-1,1 1 0,0-1 1,0 1-1,0-1 1,0 0-1,-1 1 1,1-1-1,0 0 1,0 0-1,0 0 0,0-1 1,0 1-1,0 0 1,-1-1-1,1 1 1,0-1-1,0 0 0,2-1 1,3-1 30,-1-1-1,1 1 1,-1-2 0,0 1 0,-1-1-1,1 0 1,5-6 0,-1-1-55,0 0 1,-1-1-1,-1 0 0,13-27 1,21-61 42,-29 66 44,5-8-51,12-37-299,-35 104-51,0 0-1,-2 34 1,2 61 205,6-91 118,1 0 0,8 43 0,-9-68 13,0-1 0,-1 0 0,1 1 0,0-1 0,0 0 0,0 0 0,0 0 0,0 0 0,1 0 0,-1 0 0,1 0 0,-1 0 0,1-1 0,0 1 0,-1-1 0,1 1 0,0-1 0,0 1 0,0-1 0,0 0 0,0 0 0,1 0 0,-1 0 0,0-1 0,0 1 0,1 0 0,-1-1 0,0 0 0,1 1 0,-1-1 0,0 0 0,1 0 0,-1 0 0,1-1 0,-1 1 0,0-1 0,0 1 0,1-1 0,-1 0 0,3-1 0,5-3 39,1 0 0,-1-2 0,0 1 0,-1-1 0,0 0 1,0-1-1,0 0 0,-1-1 0,0 1 0,-1-1 0,0-1 0,10-16 0,-7 8-117,-2 0-1,1 0 1,-2-1-1,0 0 1,-2 0-1,7-36 1,-9 26-50,0-33 0,-3 61 99,0 1 0,0 0 0,1 0 0,-1-1 0,0 1 0,0 0 0,1-1 0,-1 1 0,0 0 0,0 0 0,1-1 0,-1 1 0,0 0-1,0 0 1,1 0 0,-1-1 0,0 1 0,1 0 0,-1 0 0,0 0 0,1 0 0,-1 0 0,1 0 0,-1 0 0,0 0 0,1 0 0,-1 0-1,0 0 1,1 0 0,-1 0 0,0 0 0,1 0 0,-1 0 0,0 0 0,1 0 0,-1 0 0,1 1 0,21 4 26,-14-2-119,39 10 90,51 11-66,-83-21 94,0-1 0,1-1 0,-1 0 0,24-2 0,-27 0-11,-3 0-29,0 0 0,0 0 0,0 0 1,0-1-1,-1-1 0,12-4 0,-16 4 2,-4 3-9,-2 5-34,-31 110 13,25-80 48,3-13-89,-3 25 0,7-39 108,1 0-1,0 0 1,0 0 0,0-1 0,1 1 0,1 0-1,1 8 1,-2-15 2,0 1-1,0 0 1,0 0-1,0 0 1,0-1-1,0 1 1,0-1-1,0 1 1,1-1-1,2 3 1,-4-3-15,0-1 1,1 0-1,-1 1 0,1-1 1,-1 1-1,1-1 1,-1 0-1,1 0 0,0 1 1,-1-1-1,1 0 1,-1 0-1,1 0 0,0 0 1,-1 0-1,1 1 1,-1-1-1,1 0 0,0 0 1,-1-1-1,1 1 1,-1 0-1,1 0 0,0 0 1,-1 0-1,1 0 1,-1-1-1,1 1 0,-1 0 1,1 0-1,-1-1 1,1 1-1,-1 0 0,1-1 1,-1 1-1,1-1 1,-1 1-1,1-1 0,11-13 144,-9 11-127,0 0 0,0 0 1,0-1-1,-1 1 0,0-1 1,1 1-1,-1-1 0,-1 0 0,4-7 1,-2 1-44,-1-1 1,-1 1-1,1 0 1,-1-1-1,-1 1 0,0-1 1,-2-13-1,-16-70-25,17 88 31,-2-4-10,0 0 0,-1 1 0,0-1 0,0 1-1,-1 0 1,0 0 0,-1 1 0,0-1 0,-12-12-1,10 13 8,13 10-35,6 6 42,-6-6 11,0 0-1,0-1 0,0 1 0,0-1 1,0 0-1,1 0 0,-1-1 0,0 0 0,6 0 1,47-5-20,-57 5 13,29-6 36,0-2 1,0 0-1,-1-2 1,43-21-1,-16 7-20,-26 12 50,-1-2 1,0 0 0,41-29-1,-60 36-64,1-2 0,-1 1 0,-1-1-1,0 0 1,0-1 0,-1 0 0,0-1 0,-1 0-1,0 0 1,-1 0 0,8-19 0,2-14-38,-1 0 1,-2-2 0,-3 1 0,8-71-1,-17 103 6,0 8 9,0 0 0,-1-1 0,0 1 0,0-1 0,-1 1 0,1-1 0,-1 1 0,-2-8 0,3 13 15,0 0 1,0-1-1,0 1 0,0 0 1,0-1-1,0 1 0,0 0 1,-1 0-1,1-1 0,0 1 0,0 0 1,0-1-1,0 1 0,0 0 1,-1 0-1,1 0 0,0-1 1,0 1-1,-1 0 0,1 0 1,0 0-1,0-1 0,-1 1 1,1 0-1,0 0 0,0 0 0,-1 0 1,1 0-1,0 0 0,0 0 1,-1-1-1,1 1 0,0 0 1,-1 0-1,1 0 0,0 0 1,-1 0-1,1 0 0,0 0 0,0 1 1,-1-1-1,1 0 0,0 0 1,-1 0-1,1 0 0,0 0 1,0 0-1,-1 0 0,1 1 1,0-1-1,0 0 0,-1 0 1,1 0-1,0 1 0,0-1 0,0 0 1,-1 0-1,1 1 0,0-1 1,0 1-1,-11 17-225,-16 59 88,-31 147 0,51-186 126,3 0 1,1 0-1,2 0 0,1 0 0,2 1 0,2-1 1,1-1-1,11 39 0,-14-67 54,-1-4-6,0 0 0,0 0 0,0 0-1,0-1 1,1 1 0,0 0 0,0-1 0,0 1-1,0-1 1,1 0 0,0 0 0,0 0 0,3 4-1,-5-8-15,0 1-1,-1-1 0,1 0 0,-1 1 0,1-1 0,0 0 0,-1 1 0,1-1 1,0 0-1,-1 0 0,1 0 0,0 1 0,-1-1 0,1 0 0,0 0 1,0 0-1,-1 0 0,1 0 0,0-1 0,-1 1 0,1 0 0,0 0 1,-1 0-1,1 0 0,0-1 0,-1 1 0,1 0 0,0-1 0,-1 1 0,1 0 1,-1-1-1,1 1 0,-1-1 0,1 1 0,-1-1 0,1 1 0,0-2 1,3-3 51,0 0 1,-1 0-1,5-10 1,-3 7-70,92-169-82,-93 163-203,-5 13 142,-1 9 45,-2 10-72,-2 10 128,-2 38-1,5-28 78,-2 52-35,5-80 42,1-1 1,0 0 0,0 1-1,1-1 1,0 0 0,1 0-1,5 12 1,-8-20-25,1 0 1,-1 0-1,1 0 0,-1 0 1,1-1-1,0 1 0,-1 0 1,1 0-1,0 0 0,0 0 0,-1-1 1,1 1-1,0 0 0,0-1 1,0 1-1,0-1 0,0 1 1,0-1-1,0 1 0,0-1 0,0 0 1,0 0-1,0 1 0,0-1 1,1 0-1,-1 0 0,0 0 1,0 0-1,0 0 0,0 0 1,0 0-1,0-1 0,0 1 0,0 0 1,0-1-1,0 1 0,2-1 1,3-2 36,-1 0 0,0 0 0,0-1 0,0 1 0,0-1 0,4-5 0,12-13 54,-1-2 0,30-47 0,-30 40-89,35-54 38,18-27-476,-75 116 389,1 0 0,-1 1-1,1-1 1,0 0 0,0 1 0,0-1 0,0 1-1,1-1 1,0 1 0,0 0 0,0-1 0,1 1-1,-1-1 1,2 7 0,-1-5 55,1-1-1,-1 1 1,1 0-1,0 0 1,0-1-1,0 1 0,1-1 1,0 0-1,0 1 1,0-2-1,1 1 1,7 7-1,-10-10-7,0-1 0,1 0-1,-1-1 1,0 1-1,1 0 1,-1 0 0,1-1-1,-1 1 1,1 0-1,0-1 1,-1 0 0,1 1-1,0-1 1,-1 0 0,1 0-1,2 0 1,-1 0 4,1-1 0,-1 0-1,0 1 1,0-1 0,0-1 0,0 1 0,0 0 0,3-3 0,5-3 38,-1-1 0,0 0 0,13-14 0,-17 16-22,85-89 35,-89 92-129,4-2-209,-5 7 41,0-1 227,-1 0 0,0 0 0,1 0 0,-1 0 0,1 0 0,0 0 0,-1 0 0,1 0 0,0 0 0,-1-1 0,1 1 0,1 1 0,6 8-126,-7-9 135,0 0 0,0 1 1,0-1-1,0 0 0,0 0 0,0 1 0,0-1 0,1 0 0,-1 0 0,2 1 0,-2-2 2,1 1 0,0-1 0,-1 0 0,1 1 1,-1-1-1,1 0 0,0 0 0,-1 0 0,1 0 0,-1 0 0,1 0 0,0-1 0,-1 1 0,1 0 0,-1-1 0,1 1 0,-1-1 0,1 0 0,-1 0 0,1 1 0,-1-1 0,0 0 0,1 0 0,1-2 0,-2 1 13,0 1-1,0-1 0,0 0 1,0 0-1,-1 0 1,1 0-1,0 0 1,-1 0-1,1 0 1,-1 0-1,0 0 1,0 0-1,0 0 1,0 0-1,0 0 0,0 0 1,0 0-1,-1 0 1,1 0-1,-2-3 1,1 1 28,1 3-68,-1-1 1,1 1 0,-1-1 0,0 1 0,0-1-1,1 1 1,-1 0 0,0-1 0,0 1 0,0 0-1,-1 0 1,1 0 0,0 0 0,0 0 0,-1 0-1,1 0 1,0 0 0,-1 1 0,1-1-1,-1 0 1,1 1 0,-1-1 0,1 1 0,-1-1-1,1 1 1,-1 0 0,0 0 0,1 0 0,-1 0-1,1 0 1,-1 0 0,0 0 0,1 0-1,-1 1 1,1-1 0,-1 1 0,1-1 0,-1 1-1,1 0 1,-1-1 0,1 1 0,0 0 0,-1 0-1,1 0 1,0 0 0,0 0 0,0 0-1,0 0 1,-2 3 0,-1 2-2,1 1 0,-1 0 0,1 0 0,1 0 0,0 1 0,0-1 0,0 1 0,1-1 0,0 1 0,0 11 0,1-4 51,0 0 0,2 1 0,0-1 1,5 20-1,-5-25-15,1 0 0,0 0 0,1 0 0,0 0 1,1 0-1,0-1 0,6 10 0,-9-16-1,1 0 0,-1 0 1,1-1-1,0 1 0,0-1 0,0 0 1,0 1-1,0-1 0,0-1 0,0 1 1,1 0-1,-1-1 0,0 0 0,1 0 1,0 0-1,-1 0 0,1 0 0,0-1 1,-1 1-1,1-1 0,0 0 0,-1-1 1,1 1-1,5-1 0,18-5 17,-1-1 0,0-1-1,33-14 1,73-42 290,-81 35-300,86-64 0,-114 71-63,-22 21 35,0 1 0,0-1 0,-1 0 0,1 0-1,0 0 1,-1 0 0,1 0 0,-1 0 0,1 0 0,-1 0 0,0 0 0,1 0 0,-1 0-1,0 0 1,0 0 0,0-1 0,1 1 0,-1 0 0,0 0 0,-1 0 0,1 0-1,0-2 1,-1 3-7,0-1-1,1 1 0,-1-1 0,0 1 0,0 0 1,1 0-1,-1-1 0,0 1 0,0 0 0,0 0 1,0 0-1,1 0 0,-1 0 0,0 0 1,0 0-1,0 0 0,0 0 0,1 0 0,-1 1 1,0-1-1,-1 0 0,-20 6-107,21-6 108,-10 5 13,-1-1 0,1 2 0,0-1-1,1 2 1,0-1 0,0 1 0,0 1 0,1 0 0,0 0 0,0 1 0,1 0-1,0 0 1,1 1 0,0 0 0,0 0 0,1 1 0,1 0 0,-1 0 0,-3 14-1,7-19-2,1 0 0,0 0 0,0 1-1,0-1 1,1 0 0,-1 1 0,2-1-1,-1 0 1,3 12 0,-2-14 5,0 0 0,0 0 0,0 0 0,1 0 1,-1 0-1,1 0 0,0 0 0,1-1 0,-1 1 0,1-1 0,-1 1 0,1-1 0,0 0 0,0 0 1,6 4-1,-8-6 8,1 0 1,0 0-1,0 0 1,0-1-1,0 1 1,0 0 0,0-1-1,0 1 1,0-1-1,0 0 1,0 0-1,0 0 1,0 0-1,0 0 1,0 0 0,0 0-1,0-1 1,1 1-1,-1-1 1,-1 1-1,1-1 1,0 0-1,0 0 1,2-1-1,2-2 15,0 1-1,-1-2 0,0 1 0,0 0 0,0-1 0,5-7 0,6-7 6,-2-2 0,0 0 0,-2-1 0,13-28 1,32-95 175,-51 126-167,34-127-75,-20 65-102,-16 67 101,-3 11-15,0 0 0,0 0 0,0 0 1,-1 0-1,1 0 0,-1 1 0,0-1 0,1 0 0,-2-5 0,1 8 44,0 0-1,0 0 0,0 0 0,0 0 1,0 0-1,0 0 0,0 0 0,0 0 0,0 1 1,0-1-1,0 0 0,0 0 0,0 0 1,0 0-1,0 0 0,0 0 0,0 0 1,0 0-1,0 1 0,0-1 0,0 0 0,0 0 1,-1 0-1,1 0 0,0 0 0,0 0 1,0 0-1,0 0 0,0 0 0,0 0 1,0 0-1,0 0 0,0 0 0,-1 0 0,1 0 1,0 0-1,0 0 0,0 0 0,0 0 1,0 0-1,0 0 0,0 0 0,0 0 1,-1 0-1,1 0 0,0 0 0,0 0 0,0 0 1,0 0-1,0 0 0,0 0 0,0 0 1,0 0-1,-1 0 0,1 0 0,0 0 1,0 0-1,0 0 0,0 0 0,0-1 0,0 1 1,0 0-1,0 0 0,0 0 0,0 0 1,0 0-1,0 0 0,0 0 0,-6 10-171,-34 95-35,22-55 165,-42 133 113,-14 35-5373,55-173 2632,15-38 1169,0 0 0,0 0 0,-10 11 0,-10 8-2375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27.539"/>
    </inkml:context>
    <inkml:brush xml:id="br0">
      <inkml:brushProperty name="width" value="0.05" units="cm"/>
      <inkml:brushProperty name="height" value="0.05" units="cm"/>
    </inkml:brush>
  </inkml:definitions>
  <inkml:trace contextRef="#ctx0" brushRef="#br0">153 34 5632,'-71'-33'2560,"26"33"-2208,26 0-416,11 5-32,-2-5 448,10 3-160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31.971"/>
    </inkml:context>
    <inkml:brush xml:id="br0">
      <inkml:brushProperty name="width" value="0.05" units="cm"/>
      <inkml:brushProperty name="height" value="0.05" units="cm"/>
    </inkml:brush>
  </inkml:definitions>
  <inkml:trace contextRef="#ctx0" brushRef="#br0">8 905 2976,'-7'0'6409,"23"-2"-1893,-7 0-4716,1-5 549,0 0 0,0 0 0,-1-1 0,0 0 0,-1 0-1,12-15 1,-18 20-311,18-24 151,0-1 0,-2-2 0,-2 0 0,14-32 0,-14 29-57,47-105-73,-58 124-320,-4 10-50,-3 10 141,-7 28-11,1 1 0,-6 64 0,12-65 294,2 0 1,5 45 0,-4-77-93,-1 1 1,0-1-1,1 1 0,-1-1 1,1 0-1,0 0 1,0 1-1,0-1 0,0 0 1,0 0-1,0 0 0,0 0 1,3 2-1,-3-3 18,0 0 0,0 0 0,1 0 0,-1 0 0,1 0 0,-1 0 0,1-1-1,-1 1 1,1-1 0,0 1 0,-1-1 0,1 1 0,-1-1 0,1 0 0,0 0 0,-1 0-1,1 0 1,0 0 0,2-1 0,3 0 59,1 0 1,0-1-1,-1-1 0,0 1 0,1-1 0,-1 0 1,0-1-1,10-6 0,5-6 57,21-19 0,-32 26-80,44-38 133,-3-2 0,-1-3 0,62-82 0,-100 116-192,-1-1 0,0 0 0,-2 0 0,0-1 0,-1-1 0,9-28 0,13-74-91,-20 72 70,-6 31-123,-1-1 0,0-1 0,-1-31 0,-5 82-364,-6 31 0,-2 15 431,4 30 21,11 158 0,-1-198 98,14 130 327,-9-159 173,-7-30-925,0 1 1,-1-1-1,1 0 1,0 13-1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32.333"/>
    </inkml:context>
    <inkml:brush xml:id="br0">
      <inkml:brushProperty name="width" value="0.05" units="cm"/>
      <inkml:brushProperty name="height" value="0.05" units="cm"/>
    </inkml:brush>
  </inkml:definitions>
  <inkml:trace contextRef="#ctx0" brushRef="#br0">1 35 4480,'3'-3'2016,"60"6"-1728,-26 2 800,0-1-640,16-4 384,2 5-480,6-10 32,-1 5-256,3-9 224,-5 6-224,-5-9 448,-3 7-320,-13-1-1824,-11 1 864,-17 1-4064,-4 8 2656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32.661"/>
    </inkml:context>
    <inkml:brush xml:id="br0">
      <inkml:brushProperty name="width" value="0.05" units="cm"/>
      <inkml:brushProperty name="height" value="0.05" units="cm"/>
    </inkml:brush>
  </inkml:definitions>
  <inkml:trace contextRef="#ctx0" brushRef="#br0">85 1 3712,'-63'12'1696,"45"-4"-1472,14-8 96,4 3-224,0 1 96,9 1-96,9-5 160,3 0-160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38.786"/>
    </inkml:context>
    <inkml:brush xml:id="br0">
      <inkml:brushProperty name="width" value="0.05" units="cm"/>
      <inkml:brushProperty name="height" value="0.05" units="cm"/>
    </inkml:brush>
  </inkml:definitions>
  <inkml:trace contextRef="#ctx0" brushRef="#br0">0 840 4160,'0'0'1333,"3"-6"1275,3-13 1051,2 0-2757,19-33 1,-12 24-586,11-20 203,34-49-1,-42 72-304,2 0 0,0 2 0,33-31 0,107-70 52,-159 124-282,-1-1 0,1 0 0,0 0 0,0 1 0,0-1 0,0 1 1,0-1-1,0 1 0,0-1 0,0 1 0,0 0 0,1-1 0,-1 1 1,0 0-1,0 0 0,0 0 0,0 0 0,0 0 0,0 0 1,1 0-1,-1 0 0,1 1 0,-1-1-2,0 1-1,0 0 1,-1-1 0,1 1-1,0 0 1,0 0 0,0 0-1,-1 0 1,1 0 0,-1-1-1,1 1 1,-1 0 0,1 0-1,-1 0 1,1 1 0,-1-1-1,1 2 1,0 4-16,0 1 1,-1 0-1,1 0 1,-2 14 0,-13 74 47,1 4 332,11-90-328,1 6 704,3-15-225,3-9-26,18-25 224,-2 4-491,1-3-119,34-38 0,-40 52-178,-15 16 55,0 0 0,1 1 0,-1-1-1,1 1 1,-1 0 0,1-1 0,-1 1-1,1 0 1,0 0 0,0 0-1,0 0 1,-1 0 0,1 0 0,3 0-1,-4 1 14,0 0-1,0 0 0,-1 0 1,1 0-1,0 0 0,-1 0 1,1 0-1,0 0 0,-1 1 0,1-1 1,0 0-1,-1 0 0,1 1 1,-1-1-1,1 0 0,0 1 1,0 0-1,0 1 13,0-1 0,0 0-1,0 1 1,0-1 0,0 1 0,0-1 0,0 1-1,-1-1 1,2 4 0,0 5-25,0 0 1,-1 1-1,0-1 0,-1 21 1,0-15-41,2 22 1,-1-28 128,1 0 0,-1-1-1,2 1 1,-1-1 0,1 0 0,1 0-1,-1 0 1,2 0 0,9 15-1,-13-22-22,1-1-1,0 1 0,0 0 0,0-1 1,0 1-1,1-1 0,-1 0 0,0 0 1,0 1-1,1-2 0,-1 1 0,1 0 1,-1 0-1,1-1 0,-1 0 0,1 1 1,-1-1-1,1 0 0,0 0 0,-1 0 1,1-1-1,-1 1 0,1 0 0,3-2 1,2 0 44,-1-1 1,1 0-1,-1 0 1,0 0 0,0-1-1,12-9 1,-2 0 48,-2-2 1,1 0 0,-2-1-1,21-28 1,-30 38-107,-1 0 0,0 0 0,0-1 0,-1 0 0,1 1 0,-2-1 0,1 0 0,-1-1 0,0 1 0,0 0 0,-1-1 0,1-10 0,-2 16-41,0 0 1,-1 0-1,1-1 0,0 1 1,-1 0-1,1 0 0,-1 0 1,1-1-1,-1 1 0,0 0 1,0 0-1,0 0 0,0 0 0,-1 1 1,1-1-1,0 0 0,-1 0 1,1 1-1,-1-1 0,0 1 1,1-1-1,-1 1 0,0 0 1,0 0-1,0-1 0,0 1 1,0 1-1,0-1 0,0 0 0,0 0 1,0 1-1,-4-1 0,3 1 4,1-1 0,-1 1-1,1 0 1,-1 0 0,1 1-1,0-1 1,-1 0-1,1 1 1,-1 0 0,1-1-1,0 1 1,-1 0 0,1 0-1,0 0 1,0 1-1,0-1 1,0 0 0,0 1-1,0 0 1,0-1 0,0 1-1,0 0 1,1 0-1,-1 0 1,1 0 0,0 0-1,-1 0 1,1 0-1,-1 3 1,0 2 12,0 1 0,1-1 1,0 0-1,0 1 0,0-1 0,1 0 0,0 1 0,1-1 0,0 1 0,0-1 1,0 0-1,1 0 0,0 1 0,0-1 0,1-1 0,6 13 0,-3-7 39,1 0-1,1-1 0,-1 0 0,2 0 0,-1-1 1,2 0-1,-1 0 0,16 11 0,-13-13 88,-1 0 1,1 0-1,0-2 0,0 1 0,1-2 1,0 0-1,0 0 0,1-1 1,23 4-1,-30-7-77,0-1 1,0 0 0,1 0-1,-1 0 1,0-1 0,1 0-1,-1 0 1,0-1 0,0 0-1,0 0 1,0-1 0,-1 0-1,1 0 1,-1 0 0,1-1-1,-1 0 1,0 0 0,-1-1-1,1 1 1,6-9 0,2-2 7,-1-1 0,0-1 1,-1 0-1,17-33 1,-24 39 1,1-2 0,-2 1 0,1-1 0,-2 1 0,0-1 1,0 0-1,-1 0 0,0-19 0,-2 31-66,0 0-1,0-1 1,0 1-1,0 0 1,0 0-1,0 0 1,0 0-1,0-1 1,0 1-1,0 0 1,-1 0-1,1 0 1,-1 0-1,1 0 1,-1 0-1,1 0 1,-1 0-1,0 0 1,1 0-1,-1 0 1,0 0-1,0 0 1,1 0-1,-1 1 1,0-1-1,0 0 1,0 1-1,0-1 1,-2 0-1,2 1 2,0 0 0,-1 0-1,1 0 1,0 0 0,0 1-1,0-1 1,0 1 0,0-1-1,-1 1 1,1-1 0,0 1 0,0-1-1,0 1 1,0 0 0,0 0-1,1 0 1,-1-1 0,0 1-1,0 0 1,0 0 0,1 0 0,-1 0-1,1 0 1,-1 0 0,0 0-1,1 1 1,0-1 0,-1 2-1,-6 13-73,2 0 0,0 0 0,-5 26 0,8-31 107,1-1 0,1 0 0,0 0 0,0 0 0,0 0-1,2 0 1,2 14 0,-3-20-12,0-1-1,0 1 1,1-1-1,-1 0 1,1 1-1,0-1 1,0 0-1,0 0 1,0 0-1,0 0 1,1 0 0,-1-1-1,1 1 1,0-1-1,6 5 1,-5-5 17,0 0 1,0 0-1,0-1 1,1 1-1,-1-1 1,1 0 0,-1 0-1,1 0 1,-1 0-1,1-1 1,0 0-1,7-1 1,7-1 29,-1-2 1,0 0 0,0-1 0,20-8-1,70-34 191,70-57-182,-102 56 41,-43 28-4,47-30-225,-80 50 117,0 0-1,0 0 0,0-1 0,1 1 0,-1 0 1,0 0-1,0 0 0,0-1 0,0 1 1,1 0-1,-1 0 0,0 0 0,0 0 0,0 0 1,1 0-1,-1 0 0,0-1 0,0 1 1,1 0-1,-1 0 0,0 0 0,0 0 1,1 0-1,-1 0 0,0 0 0,0 0 0,1 0 1,-1 0-1,0 0 0,0 0 0,0 0 1,1 1-1,-1-1 0,0 0 0,0 0 0,1 0 1,-1 0-1,-2 10-152,-10 15 55,-19 22 160,16-25-84,0 0 0,2 0 0,0 2 1,-17 46-1,28-63 54,0 0 0,1 0-1,0 0 1,1 0 0,-1 9-1,2-13-11,-1-1 0,0 1 0,1 0 0,-1 0-1,1-1 1,0 1 0,1 3 0,-1-5-3,-1 0 1,1 0 0,0 0-1,-1 0 1,1 0-1,-1-1 1,1 1 0,0 0-1,0-1 1,0 1-1,-1 0 1,1-1 0,0 1-1,0-1 1,0 1-1,0-1 1,0 1 0,0-1-1,2 1 1,-2-1 3,0 0 0,0 0 0,0 0 1,1 0-1,-1 0 0,0-1 0,0 1 0,0 0 1,0 0-1,1-1 0,-1 1 0,0-1 0,0 1 1,0-1-1,0 0 0,0 1 0,0-1 0,0 0 1,0 1-1,1-3 0,14-18 182,-12 15-122,8-14 31,-1 0-1,0 0 0,13-43 0,-10 27-41,9-19 10,-9 24-11,-1-2-1,-2 0 1,12-59-1,-10-25 34,-12 99-196,-2-1 0,0 0 0,0 1 1,-7-27-1,-1 25-141,9 20 235,0-1 0,0 1 0,0 0 0,0-1 0,-1 1 1,1 0-1,0 0 0,0-1 0,-1 1 0,1 0 0,0-1 0,-1 1 0,1 0 1,0 0-1,-1 0 0,1 0 0,0-1 0,-1 1 0,1 0 0,0 0 0,-1 0 0,1 0 1,-1 0-1,1 0 0,0 0 0,-1 0 0,1 0 0,-1 0 0,1 0 0,0 0 0,-1 0 1,1 0-1,0 0 0,-1 0 0,1 0 0,-1 1 0,1-1 0,0 0 0,-1 0 1,1 0-1,0 1 0,0-1 0,-1 0 0,1 0 0,0 1 0,-1-1 0,1 0 0,0 1 1,0-1-1,0 0 0,-1 1 0,1-1 0,0 0 0,0 1 0,0 0 0,-7 11-50,0 0-1,2 1 0,-1 0 0,2 0 0,-1 0 0,-1 16 0,-11 86-203,15-97 284,2 1 0,0 0-1,1 0 1,1 0 0,1-1 0,0 1 0,2-1 0,0 0 0,1 0 0,0 0 0,11 18-1,-14-30 26,0-1-1,1 1 1,0 0-1,0-1 0,0 0 1,1 0-1,7 7 0,-8-9 5,-1-1 0,1 1-1,0-1 1,-1 0-1,1 0 1,0 0 0,0 0-1,1-1 1,-1 0 0,0 0-1,0 0 1,8 1-1,-4-2 42,1-1 0,0 0 0,-1 0 0,1-1 0,-1 0 0,1 0 1,-1-1-1,0 0 0,10-6 0,10-6 49,30-21 0,-50 31-99,171-120 205,-172 120-261,7-3-473,-11 11 215,-4 8 126,-7 24 144,-2-1 0,-1-1-1,-2 1 1,-29 53 0,37-77 51,0-1-1,-1 0 1,-1 0 0,-7 9-1,12-16-20,0 0 0,0 0 0,0 0-1,0 0 1,0-1 0,0 1 0,0-1-1,-1 1 1,1-1 0,-1 0-1,1 0 1,-1 0 0,1 0 0,-1-1-1,0 1 1,1 0 0,-1-1 0,0 0-1,1 0 1,-1 0 0,0 0 0,-3-1-1,-2-1-7,0-1 0,0-1-1,0 0 1,0 0 0,0 0-1,1-1 1,0 0 0,0-1-1,0 1 1,1-1 0,-10-11-1,16 16-20,-1 1 0,1 0-1,0-1 1,-1 1 0,1-1-1,0 1 1,-1-1 0,1 1-1,0-1 1,0 1 0,-1-1-1,1 0 1,0 1 0,0-1-1,0 1 1,0-1 0,0 1-1,0-1 1,0 0 0,0 1-1,0-1 1,0 1 0,0-1-1,0 1 1,0-1 0,1 0-1,-1 1 1,0-1 0,0 1-1,0-1 1,1 1 0,-1-1-1,0 1 1,1-1 0,-1 1-1,1 0 1,-1-1 0,0 1-1,1-1 1,-1 1 0,1 0-1,-1-1 1,1 1 0,-1 0-1,1 0 1,-1-1 0,1 1-1,-1 0 1,1 0 0,0 0-1,0 0 1,5-2 6,1 1 1,-1 0 0,13 1-1,-10 0-13,110-1 9,-65 1 0,-9-1 120,45-6 0,-86 6-390,-1 1-1,1-1 0,0 0 0,-1 0 1,1 0-1,-1-1 0,0 1 0,6-4 1,-6 3-916,0 0 0,0-1 0,-1 1 0,1-1 0,2-3 1,3 0-1919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40.114"/>
    </inkml:context>
    <inkml:brush xml:id="br0">
      <inkml:brushProperty name="width" value="0.05" units="cm"/>
      <inkml:brushProperty name="height" value="0.05" units="cm"/>
    </inkml:brush>
  </inkml:definitions>
  <inkml:trace contextRef="#ctx0" brushRef="#br0">10 822 1824,'-9'1'1456,"14"1"2868,9 0-101,-5-3-4690,-4-2 914,1 1 1,-1-1 0,0 0-1,0 0 1,0-1 0,0 0-1,-1 0 1,7-6 0,12-11 499,66-44 794,13-12-1088,-65 44-549,-3-1-1,-1-2 1,-2-2 0,-1-1-1,-2-1 1,39-73-1,-42 60 100,36-106 0,-61 158-204,11-43-252,-10 43 233,-1-1 0,1 0 0,-1 0-1,0 1 1,0-1 0,0 0 0,0 0 0,0 1 0,0-1 0,0 0 0,-1 1 0,1-1-1,-1 0 1,1 1 0,-1-1 0,1 0 0,-1 1 0,0-1 0,-1-1 0,1 3-3,0-1 1,1 1-1,-1 0 1,0 0-1,1 0 1,-1 0 0,0 0-1,1 0 1,-1 0-1,1 0 1,-1 0-1,0 0 1,1 1-1,-1-1 1,0 0-1,1 0 1,-1 0-1,1 1 1,-1-1-1,1 0 1,-1 1 0,0-1-1,1 1 1,-1-1-1,1 1 1,0-1-1,-1 0 1,0 2-1,0-1-56,-3 3 27,0 0-1,0 0 1,1 0-1,-1 1 1,1-1-1,0 1 1,1 0-1,-5 9 1,2-4-4,-102 248 3,94-222 34,-11 50 0,21-75 60,1 1-1,1-1 1,0 0-1,0 1 1,1-1-1,1 1 1,0-1 0,0 1-1,4 11 1,-4-18 14,1 0 1,0 0-1,1 0 1,-1-1-1,1 1 1,0 0 0,0-1-1,0 0 1,1 1-1,0-1 1,0-1-1,0 1 1,0-1-1,0 1 1,1-1-1,-1 0 1,1-1 0,0 1-1,0-1 1,0 0-1,0 0 1,0-1-1,0 1 1,7 0-1,-3-1 34,0 1-1,0-2 0,0 0 0,0 0 1,0 0-1,0-1 0,0-1 0,0 1 1,0-1-1,0-1 0,0 0 0,-1 0 0,14-7 1,-12 4-97,1 0 0,-1-1 0,15-13 0,-26 25-79,0-1 1,1 1 0,-1 0 0,1-1 0,0 1-1,0 0 1,0-1 0,1 1 0,-1-1 0,1 1-1,3 6 1,1 0 179,1-1 1,0 0-1,1 0 0,0 0 1,11 11-1,-17-21-74,-1 0 1,0 1-1,0-1 1,0 0-1,1 0 0,-1 1 1,0-1-1,1 0 1,-1 1-1,0-1 0,0 0 1,1 0-1,-1 0 1,1 1-1,-1-1 0,0 0 1,1 0-1,-1 0 1,0 0-1,1 0 0,-1 0 1,1 0-1,-1 0 1,0 0-1,1 0 0,-1 0 1,0 0-1,1 0 1,0 0 0,-1-1 1,0 1 0,1-1 0,-1 1-1,0-1 1,0 1 0,1-1-1,-1 1 1,0-1 0,0 1 0,0-1-1,0 1 1,1-1 0,-1 1 0,0-1-1,0-1 1,-3-22 157,0 19-167,1 0-1,-1 0 0,1 1 0,-1-1 1,0 1-1,-1-1 0,-6-6 1,-11-14-51,22 24 21,0 1 0,-1-1-1,1 1 1,0-1 0,0 1 0,-1 0 0,1-1-1,0 1 1,0 0 0,0 0 0,0 0 0,-1-1-1,1 1 1,0 0 0,0 0 0,0 0 0,0 0-1,0 1 1,1-1 0,35 0 52,-23 0-18,124 2 40,89-1 87,-218-1-513,0-1 0,-1 0-1,1 0 1,-1-1 0,1 0-1,-1-1 1,15-5 0,-22 7 154,0 1 0,1-1 1,-1 1-1,0-1 0,0 1 0,1-1 1,-1 0-1,0 1 0,0-1 0,0 0 1,0 0-1,0 0 0,0 0 0,0 0 1,0 0-1,-1 0 0,1 0 0,0 0 1,-1 0-1,1-1 0,0 1 0,-1 0 1,0 0-1,1-2 0,0-9-2017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40.489"/>
    </inkml:context>
    <inkml:brush xml:id="br0">
      <inkml:brushProperty name="width" value="0.05" units="cm"/>
      <inkml:brushProperty name="height" value="0.05" units="cm"/>
    </inkml:brush>
  </inkml:definitions>
  <inkml:trace contextRef="#ctx0" brushRef="#br0">19 100 6560,'-18'-7'2976,"31"7"-2592,10-5 1472,9 5-1088,34-8 544,11 5-768,14-6-32,-6 6-320,13-9-32,-7 7-96,12-6-128,-13 6 32,-5-2 224,-12 2-96,-20-7-5312,-8 4 2848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41.832"/>
    </inkml:context>
    <inkml:brush xml:id="br0">
      <inkml:brushProperty name="width" value="0.05" units="cm"/>
      <inkml:brushProperty name="height" value="0.05" units="cm"/>
    </inkml:brush>
  </inkml:definitions>
  <inkml:trace contextRef="#ctx0" brushRef="#br0">13 963 4064,'-10'3'1116,"7"-1"-331,6-1 199,1-1-564,-1-1 0,1 1-1,-1-1 1,1 0 0,-1 0 0,1 0-1,-1-1 1,0 1 0,0-1 0,0 0-1,0 0 1,4-3 0,2-2 144,-1 0-1,0 0 1,6-10 0,28-39 714,-2-1 0,40-79 0,-55 89-1082,28-74-1,-46 102-159,41-120 355,-24 68-291,-14 41-104,-1-1 1,-1 1-1,-2-2 1,-1 1-1,2-62 0,-7 92-9,0 0 1,0 0-1,0 0 0,0 0 0,0 0 0,0 0 0,0 0 0,-1 0 0,1 0 0,0 1 0,-1-1 0,1 0 0,-1 0 0,0-1 0,1 2 2,-1-1 1,1 1-1,0 0 0,-1-1 0,1 1 0,0 0 0,-1 0 0,1 0 0,-1-1 0,1 1 0,-1 0 0,1 0 0,0 0 0,-1 0 0,1 0 0,-1 0 0,1-1 0,-1 1 0,1 0 0,-1 1 1,1-1-1,-1 0 0,-1 0-12,1 1 1,-1-1-1,1 1 1,-1 0 0,1 0-1,-1 0 1,1 0-1,-1 0 1,1 0 0,0 0-1,0 0 1,0 0-1,0 1 1,-1-1 0,2 0-1,-3 3 1,-9 20-59,1-1 1,0 2-1,2-1 1,-6 29-1,-18 108 82,22-101 49,7-41-70,-32 197 450,36-190-126,1-11 59,-1-15-329,1 0 0,-1 0 0,1 1 1,-1-1-1,1 0 0,-1 0 0,0 0 0,1 0 0,-1 0 0,1 0 0,-1 0 1,1 0-1,-1-1 0,1 1 0,-1 0 0,1 0 0,-1 0 0,1 0 0,-1-1 1,0 1-1,1 0 0,-1 0 0,1-1 0,-1 1 0,0 0 0,1-1 0,-1 1 1,1-1-1,17-12 176,6-10-142,-13 10-89,1 2 0,1-1 0,15-9 0,-24 18-11,-1 1 0,1 0 0,-1 0 0,1 0 0,0 0 0,0 1 0,0 0 0,0 0 0,0 0 0,0 0 0,1 1 0,-1-1 0,0 1 0,0 0 0,0 0 0,1 1 0,5 0 0,15 7-53,30 14-1,8 2 150,-37-16-132,12 4 204,43 9-1,-77-20-110,0-1 0,1 1 0,-1-1 0,0 0 0,1 0 1,-1 0-1,0 0 0,0-1 0,1 0 0,-1 0 0,0 0 0,0 0 0,0-1 0,0 1 0,0-1 0,0 0 0,0 0 0,-1-1 1,1 1-1,-1-1 0,1 0 0,-1 0 0,0 0 0,0 0 0,-1 0 0,1-1 0,0 1 0,-1-1 0,0 0 0,0 1 1,0-1-1,-1 0 0,1 0 0,-1 0 0,0-1 0,1-6 0,0 0-30,-1-1-1,0 1 1,-1-1 0,-2-12 0,2 18-36,-1 0 1,0-1 0,0 1-1,-1 0 1,0 0 0,0 0-1,-1 0 1,-4-9 0,7 15 27,0 0 1,0-1 0,-1 1 0,1 0 0,0 0-1,0-1 1,0 1 0,-1 0 0,1 0-1,0-1 1,0 1 0,-1 0 0,1 0-1,0 0 1,-1 0 0,1 0 0,0-1-1,0 1 1,-1 0 0,1 0 0,0 0-1,-1 0 1,1 0 0,0 0 0,-1 0-1,1 0 1,0 0 0,-1 0 0,1 0-1,0 0 1,-1 0 0,-9 8-242,-2 12 36,8-10 212,1 1-1,0 0 1,0-1 0,1 1 0,1 0 0,0 0 0,0 0 0,1 1-1,1-1 1,0 0 0,0 0 0,5 16 0,-5-23 52,0 0 1,0 0 0,1-1-1,0 1 1,0-1 0,0 1 0,0-1-1,0 1 1,1-1 0,0 0-1,-1 0 1,1-1 0,4 4-1,-1-2 33,-1-1 0,0 0 0,1 0 0,0 0 0,0-1 0,0 0 0,10 3 0,6-2 137,-1-1 0,1 0-1,39-3 1,-53 1-188,25-2-31,44-7-1,-62 6-1257,23-8 0,-28 7-325,0 0-1,-1 0 1,11-7-1,3-2-1319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10.376"/>
    </inkml:context>
    <inkml:brush xml:id="br0">
      <inkml:brushProperty name="width" value="0.05" units="cm"/>
      <inkml:brushProperty name="height" value="0.05" units="cm"/>
      <inkml:brushProperty name="color" value="#FF0066"/>
    </inkml:brush>
  </inkml:definitions>
  <inkml:trace contextRef="#ctx0" brushRef="#br0">1 133 8640,'23'-28'3904,"58"4"-3392,-9 8 352,9 8-576,44-12 320,-4 3-352,42 5-224,-10 4-32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45.769"/>
    </inkml:context>
    <inkml:brush xml:id="br0">
      <inkml:brushProperty name="width" value="0.05" units="cm"/>
      <inkml:brushProperty name="height" value="0.05" units="cm"/>
    </inkml:brush>
  </inkml:definitions>
  <inkml:trace contextRef="#ctx0" brushRef="#br0">338 668 3072,'1'-1'252,"0"-1"0,0 1 0,0 0 0,0 0 1,1-1-1,-1 1 0,0 0 0,0 0 0,3-1 0,-3 2-104,-1-1-1,1 1 1,-1 0 0,1 0-1,-1-1 1,1 1-1,-1 0 1,0-1 0,1 1-1,-1-1 1,1 1-1,-1 0 1,0-1 0,0 1-1,1-1 1,-1 1-1,0-1 1,0 1 0,1-1-1,-1 1 1,0-1-1,0 1 1,0-1-1,0 1 1,0-1 0,0 0-1,0 1 1,0-1-1,0 0 1,0 0-98,0 1 0,0-1 0,0 0 0,-1 1 0,1-1 0,0 0 0,0 1 0,-1-1 0,1 0 0,0 1 1,-1-1-1,1 1 0,-1-1 0,1 1 0,0-1 0,-1 1 0,0-1 0,1 1 0,-1-1 0,1 1 0,-1 0 0,1-1 0,-2 1 0,1-1-27,-1 0 0,0 0 0,0 1 0,0-1 0,1 1 0,-1 0 0,0-1 0,-3 1 0,-12 1 34,1 0 1,0 2-1,-1 0 1,1 0-1,0 2 1,1 0-1,-20 9 0,6 0 89,0 1-1,-48 34 1,72-46-86,1 0 1,0 1-1,0 0 0,0 0 0,0 0 1,0 0-1,1 0 0,0 1 0,-5 9 1,7-13-2,1 1 0,-1-1 0,0 1 0,1 0 0,0 0 0,-1-1 0,1 1-1,0 0 1,0 0 0,0-1 0,0 1 0,0 0 0,0 0 0,1 0 0,-1-1 0,1 1 0,-1 0 0,1-1 0,0 1 0,-1 0 0,1-1 0,0 1 0,0-1 0,0 1 0,0-1 0,0 0 0,1 1 0,-1-1 0,0 0 0,0 0 0,1 0 0,-1 0 0,1 0 0,1 1 0,4 1 99,-1 0 0,1 0 1,-1 0-1,1-1 0,0 0 0,0-1 1,0 0-1,0 0 0,0 0 1,10-1-1,-2 0 20,-1-1-1,0 0 1,0-1-1,18-6 1,-24 6-120,-1-1 1,0 0-1,1 0 1,-1-1-1,0 1 1,-1-2-1,1 1 1,-1-1-1,0 0 1,0 0-1,0-1 1,-1 0-1,7-8 1,-6 5-62,-1 0 1,1 0-1,-2-1 1,1 0 0,-1 1-1,-1-1 1,0-1-1,0 1 1,1-13-1,-2 10-484,1 19-206,0 5 673,2 9-107,-1-5 159,0-1 0,1 0 0,0 0 0,9 15-1,-14-28-36,5 7 141,-1 0 1,1-1-1,1 1 1,-1-1-1,8 6 1,-11-11-55,0 0 0,0 0 1,0-1-1,0 0 1,0 1-1,1-1 1,-1 0-1,1 0 1,-1 0-1,1 0 0,-1 0 1,1-1-1,-1 1 1,1-1-1,0 0 1,-1 0-1,1 0 1,0 0-1,-1 0 0,1 0 1,-1-1-1,5-1 1,4-1 3,0-1 1,0-1 0,0 0 0,-1-1-1,0 0 1,10-7 0,53-49 74,-65 55-156,61-66 62,-36 35 10,-9 8-434,-24 30 347,0-1 0,0 1 0,0 0 1,0 0-1,0 0 0,0 0 0,0-1 1,1 1-1,-1 0 0,0 0 0,0 0 0,0 0 1,0 0-1,0-1 0,0 1 0,0 0 1,1 0-1,-1 0 0,0 0 0,0 0 1,0 0-1,0 0 0,1 0 0,-1-1 0,0 1 1,0 0-1,0 0 0,0 0 0,1 0 1,-1 0-1,0 0 0,0 0 0,0 0 1,0 0-1,1 0 0,-1 0 0,0 0 0,0 0 1,0 0-1,1 0 0,-1 0 0,0 1 1,0-1-1,0 0 0,0 0 0,0 0 1,1 0-1,-1 0 0,0 0 0,0 0 0,0 0 1,0 1-1,0-1 0,1 0 0,-1 0 1,0 0-1,0 0 0,0 0 0,0 1 1,0-1-1,0 0 0,0 0 0,0 0 0,0 1 1,0-1-1,0 0 0,0 0 0,1 16-280,-1-12 258,0 13 11,1-1 1,0 1-1,1 0 0,6 20 0,-7-31 53,0-1 1,1 0-1,0 0 0,0 0 0,1 0 0,-1 0 0,1 0 0,0-1 0,1 0 1,-1 1-1,1-1 0,-1 0 0,1 0 0,1-1 0,-1 1 0,0-1 1,8 4-1,-11-6 8,1 0 1,0-1-1,0 1 1,-1 0-1,1-1 1,0 0 0,0 1-1,0-1 1,0 0-1,0 0 1,0 0-1,-1 0 1,1 0-1,0 0 1,0-1-1,0 1 1,0-1 0,1 0-1,0 0 1,0-1-1,0 1 0,0-1 1,0 0-1,-1 0 1,1 0-1,-1 0 1,0-1-1,5-4 1,-2-1-9,0 1 1,-1-1-1,0-1 1,0 1-1,0 0 0,-1-1 1,2-10-1,18-71-304,-23 90 264,0-1 0,0 1 0,0-1-1,0 1 1,0 0 0,1-1 0,-1 1 0,0 0-1,0-1 1,0 1 0,0 0 0,0-1 0,0 1-1,1 0 1,-1-1 0,0 1 0,0 0-1,0-1 1,1 1 0,-1 0 0,0 0 0,1-1-1,-1 1 1,0 0 0,0 0 0,1-1 0,-1 1-1,0 0 1,1 0 0,-1 0 0,0 0-1,1 0 1,-1-1 0,1 1 0,-1 0 0,0 0-1,1 0 1,-1 0 0,0 0 0,1 0-1,-1 0 1,1 0 0,-1 1 0,0-1 0,1 0-1,-1 0 1,0 0 0,1 0 0,-1 0 0,0 0-1,1 1 1,-1-1 0,0 0 0,1 0-1,-1 1 1,20 20-221,-13-12 236,9 8-50,18 17-16,-30-30 68,0-1 0,0 0 1,0-1-1,0 1 1,0-1-1,0 0 1,7 3-1,6-1 62,1 0 1,-1-1-1,0-1 0,1 0 1,-1-1-1,1-1 0,20-3 1,-25 1-29,-1-1 1,0 0 0,-1 0-1,1-1 1,0-1-1,-1 0 1,0-1 0,0 0-1,14-11 1,-12 7-13,0-1 1,0 0-1,-1-1 0,0-1 1,-1 0-1,11-18 1,-19 26-41,0 0 0,-1-1 0,1 1 0,-1-1 1,-1 1-1,1-1 0,-1 0 0,0 0 1,0 1-1,-1-1 0,1-12 0,-1 16-5,0 1-1,-1-1 1,1 0-1,0 0 1,0 0-1,-1 0 0,1 0 1,-1 1-1,0-1 1,1 0-1,-1 0 1,0 1-1,0-1 1,0 1-1,0-1 1,0 1-1,0-1 1,-1 1-1,1-1 1,0 1-1,-1 0 1,1 0-1,-1 0 1,0 0-1,1 0 0,-1 0 1,0 0-1,1 0 1,-1 1-1,0-1 1,0 1-1,0-1 1,1 1-1,-1 0 1,0 0-1,0 0 1,0 0-1,-3 0 1,0 1-18,1 0 0,0 0 0,-1 0 0,1 1 1,0-1-1,-1 1 0,1 0 0,0 0 0,1 1 0,-1-1 1,0 1-1,-3 3 0,-6 6-34,-20 24-1,22-23 64,-2 2-52,1 0 0,-19 32 0,27-40 58,0 0 0,1 1 1,-1-1-1,2 1 0,-1 0 0,1 0 0,0 0 1,1 0-1,-1 12 0,2-17 6,0-1 0,0 0-1,1 1 1,-1-1 0,1 1 0,0-1 0,0 0-1,-1 0 1,1 1 0,1-1 0,-1 0 0,0 0-1,0 0 1,1 0 0,0 0 0,-1 0 0,1-1-1,0 1 1,0 0 0,-1-1 0,1 1 0,1-1-1,-1 0 1,0 0 0,0 0 0,0 0 0,1 0-1,-1 0 1,3 0 0,7 2 52,-1-1 1,1 0-1,0 0 0,21-2 1,-11 1 48,0-2 1,-1 0 0,1-2-1,-1 0 1,1-2 0,-1 0-1,29-12 1,-41 13-76,-1-1-1,0 0 1,0 0 0,0-1-1,-1 0 1,0-1 0,0 0 0,0 0-1,6-9 1,4-8-30,24-43 0,-30 45-274,13-32 0,0 109-179,-19-40 442,2 0 0,-1 0 0,2 0 0,0-1 0,1 0 0,0 0 0,15 16 0,-18-24 47,0 0 1,0 0 0,0 0-1,1-1 1,0 0 0,0 0-1,0 0 1,1-1 0,0 0-1,-1-1 1,1 0 0,0 0-1,1-1 1,-1 0 0,14 2-1,-5-3 26,0 0 0,0-1-1,0-1 1,0-1 0,0 0-1,-1-1 1,28-9 0,-25 5-19,0 0 0,-1-2 0,24-14 0,-19 9-43,-2-2 0,0-1 1,-1-1-1,26-28 0,-4-3-250,-68 97-267,6-17 545,1 0 1,2 2-1,-15 34 0,32-65-18,-1-1 0,0 0 0,1 0 0,-1 0-1,1 1 1,0-1 0,-1 0 0,1 1 0,0-1-1,0 0 1,0 1 0,0-1 0,0 1 0,0-1-1,0 0 1,0 1 0,1-1 0,-1 0 0,1 2-1,0-2 4,-1 0-1,1-1 0,0 1 0,0-1 1,-1 1-1,1-1 0,0 0 0,0 1 1,-1-1-1,1 0 0,0 1 0,0-1 0,0 0 1,0 0-1,0 0 0,-1 1 0,1-1 1,0 0-1,0 0 0,0-1 0,0 1 1,0 0-1,-1 0 0,1 0 0,0 0 1,0-1-1,1 0 0,3-1 22,0 0 0,0 0 0,0 0 0,-1-1 1,1 0-1,-1 0 0,0 0 0,0-1 0,0 1 0,0-1 0,0 0 0,3-5 0,5-8-127,17-33-1,-13 23 105,-16 29-92,0 0 0,0 1 1,0-1-1,0 0 1,0 1-1,1-1 0,-1 0 1,1 0-1,-1 0 0,1 1 1,1 1-1,1 3 111,0 1 0,0-1 0,6 9 0,-5-12-26,-1 0 1,1 0-1,-1 0 1,1-1 0,0 1-1,1-1 1,-1 0-1,1 0 1,-1 0 0,1-1-1,0 0 1,0 0-1,0 0 1,0 0 0,10 1-1,6 0 87,0 0 0,37-2 0,-48-1-84,33-2 58,-1-1 1,1-2-1,-1-2 1,46-14-1,-69 15-52,1-1 0,-1-1 0,0-1 0,32-21 1,-46 27-10,0-1 0,-1 1 1,1-1-1,7-9 1,-11 12-5,0-1 0,0 1-1,1 0 1,-1-1 0,-1 1 0,1-1 0,0 1 0,0-1 0,0 0-1,-1 1 1,1-1 0,-1 0 0,0 1 0,1-1 0,-1 0 0,0 0 0,0 1-1,0-1 1,0 0 0,-1-3 0,1 4-18,-1 0 0,1 1 0,-1-1 0,1 1 0,-1-1 0,1 0 0,-1 1 0,0-1 0,1 1 0,-1-1 0,0 1 0,1 0 0,-1-1 0,0 1 1,0 0-1,1-1 0,-1 1 0,0 0 0,0 0 0,0 0 0,0 0 0,1 0 0,-1 0 0,0 0 0,0 0 0,0 0 0,0 0 0,1 0 0,-1 0 0,0 1 0,0-1 0,0 1 0,-6 0-59,0 1 1,0 1-1,-7 3 0,13-5 64,-98 49-179,85-42 167,1 0 0,0 1 0,1 1 0,0 0 1,-14 15-1,25-24 22,0 0 1,0 0-1,0 0 1,0 0-1,0 1 1,0-1-1,0 0 1,1 0-1,-1 1 1,0-1-1,1 1 1,-1-1-1,1 1 1,-1-1-1,1 1 1,0-1-1,0 1 1,0-1-1,0 1 1,0-1-1,0 1 1,0-1-1,0 1 1,0-1-1,1 1 1,-1-1-1,1 1 1,-1-1-1,1 0 1,0 1-1,-1-1 1,1 1-1,0-1 1,0 0-1,0 0 1,0 0-1,0 0 1,0 1-1,0-1 1,0-1-1,1 1 1,-1 0-1,0 0 1,0 0-1,1-1 1,-1 1-1,1 0 1,1 0-1,6 2 69,0 0 0,1 0 0,-1-1 0,1 0 0,-1 0 0,1-1 0,-1-1 0,1 0 0,14-1 0,-18 1-33,0-1 0,0 0 0,0-1-1,0 1 1,0-1 0,-1 0 0,1-1 0,0 1 0,-1-1 0,0 0 0,0 0 0,0-1 0,0 0 0,0 0 0,-1 0 0,5-5 0,32-51-246,-23 31 149,-18 39-179,-1 0-1,-1 1 0,-3 13 1,-71 167 132,60-154 73,-6 16-21,10-23 69,-1 1-1,-1-2 1,-29 45 0,42-72-4,-7 10 79,-1-1 1,0 1 0,-1-2 0,-22 20-1,30-28-68,0-1 0,0 0 1,0 0-1,0 0 0,0 0 0,0 0 0,0 0 0,0-1 0,0 1 0,0-1 0,-1 1 0,1-1 0,0 0 0,0 0 0,-1 0 0,1 0 0,0 0 0,-4-1 0,2-1 7,0 1 0,1-1 0,-1 1-1,1-1 1,-1 0 0,1 0-1,0-1 1,0 1 0,0-1 0,-3-2-1,-4-6 31,1-1 0,0 0 0,1 0 0,-13-26 0,15 26-72,0 0 0,1-1 1,1 1-1,0-1 1,1 0-1,-4-21 1,7 29 7,0 0 0,0 0 0,0 0 1,0 0-1,1 0 0,0 0 1,0 0-1,0 0 0,0 1 0,1-1 1,0 0-1,0 1 0,0-1 0,0 1 1,1 0-1,0 0 0,0 0 1,0 0-1,0 0 0,1 1 0,4-5 1,1 2 5,1-1 0,0 2 0,0-1 1,0 1-1,0 1 0,18-6 1,69-13-29,-77 19 7,99-18-85,62-15 285,-138 28-160,4-1 26,0-2 1,82-34 0,-102 34 2,-1-2 0,39-28-1,-54 34-3,0-1 0,0-1 0,-1 1 0,-1-1 1,0-1-1,0 0 0,12-20 0,-12 13-32,0 0 1,10-28-1,-17 39-51,0 0 0,-1 0 0,1 0 0,-1 0 0,0 0 0,-1 0-1,0-1 1,0 1 0,-1 0 0,-1-9 0,2 15 27,0 0 0,0-1-1,0 1 1,-1 0 0,1 0 0,0-1-1,-1 1 1,1 0 0,-1 0 0,0 0 0,1 0-1,-1 0 1,0 0 0,1 0 0,-1 0-1,0 0 1,0 0 0,0 0 0,0 0 0,0 1-1,0-1 1,0 0 0,0 1 0,0-1 0,0 0-1,0 1 1,-1 0 0,1-1 0,0 1-1,0 0 1,-1-1 0,1 1 0,0 0 0,0 0-1,-1 0 1,1 0 0,0 0 0,0 1 0,-3-1-1,-1 2-17,0 0-1,0 0 1,1 0-1,-1 1 0,1-1 1,-1 1-1,1 0 1,-5 5-1,-1 1-6,0 1-1,1 0 1,1 1-1,-1-1 1,2 2-1,-11 19 0,14-24 39,0 1-1,1 0 0,0-1 1,1 1-1,-1 1 0,2-1 1,-1 0-1,1 0 0,0 1 1,1-1-1,0 14 0,2-15 17,0 0 0,0 0-1,0 0 1,1 0 0,0-1-1,0 1 1,1-1 0,0 0-1,0 0 1,0 0 0,10 9-1,-8-9 47,0 0 0,0 0 1,1-1-1,0 0 0,0 0 0,0-1 0,1 0 0,0 0 0,14 4 1,-14-6-28,1 0 1,-1-1-1,1-1 1,-1 1-1,1-1 1,-1-1-1,1 0 1,-1 0-1,1 0 1,-1-1-1,0-1 1,1 1-1,-1-1 0,-1-1 1,1 1-1,9-7 1,11-7-38,0-3-1,44-38 1,-68 55-7,10-9 35,21-25 1,-31 32-38,0 0 0,0 0 1,0-1-1,-1 1 0,0-1 1,0 0-1,-1 0 0,3-9 1,-5 15-3,0-1 0,1 0 1,-1 0-1,0 0 0,0 0 1,0 0-1,0 0 0,0 0 1,0 1-1,0-1 0,0 0 1,0 0-1,0 0 0,0 0 1,0 0-1,-1 0 0,1 0 1,0 1-1,-2-2 0,2 1 1,0 1-1,-1 0 0,1-1 1,-1 1-1,0 0 1,1-1-1,-1 1 1,1 0-1,-1 0 1,1-1-1,-1 1 0,0 0 1,1 0-1,-1 0 1,0 0-1,1 0 1,-1 0-1,1 0 1,-1 0-1,-1 0 0,-1 1-16,-1 0 1,0 0-1,1 1 0,-1-1 0,1 1 0,0 0 0,-6 3 0,1 2-5,0-1 1,1 2-1,0-1 1,0 1-1,-9 14 1,3-1-40,-13 27 0,23-41 75,0 0-1,0 0 0,1 0 1,0 0-1,0 1 0,1-1 1,-1 10-1,1-15 1,1 0 1,0 0-1,0 1 0,0-1 1,1 0-1,-1 1 1,1-1-1,-1 0 0,1 0 1,0 1-1,0-1 1,0 0-1,0 0 0,0 0 1,0 0-1,0 0 0,1 0 1,-1-1-1,1 1 1,-1 0-1,1-1 0,0 1 1,0-1-1,0 1 0,0-1 1,0 0-1,4 2 1,-2-2 33,0 1 0,0-1 0,0 0 0,0 0 0,0-1 0,1 1 0,-1-1 0,0 0 0,0 0 0,1 0 0,-1-1 0,0 0 0,0 1 0,0-2 1,0 1-1,0 0 0,0-1 0,5-2 0,3-3 25,1-1 0,-1 0 1,19-17-1,-30 24-58,19-18 20,-1 0 0,-1-1 0,0-1-1,-2 0 1,-1-2 0,21-40 0,58-150 49,-88 199-71,32-97-70,-33 94 11,-1-1 0,-1 0 0,-1 0 0,1-21 0,-3 36 57,-2-24-228,2 26 214,0 1 1,0-1-1,-1 1 0,1-1 0,0 1 0,0-1 1,0 1-1,0-1 0,-1 1 0,1-1 0,0 1 0,0 0 1,-1-1-1,1 1 0,0-1 0,-1 1 0,1 0 1,0-1-1,-1 1 0,1 0 0,0-1 0,-1 1 1,1 0-1,-1 0 0,1-1 0,-1 1 0,1 0 1,-1 0-1,1 0 0,0 0 0,-1 0 0,1 0 1,-1 0-1,1 0 0,-1 0 0,1 0 0,-1 0 1,1 0-1,-1 0 0,1 0 0,-1 0 0,1 0 0,-1 0 1,1 1-1,-1-1 0,1 0 0,-1 0 0,1 1 1,-5 2-14,0 0 1,1 1-1,-1-1 1,1 1 0,0 0-1,0 1 1,-4 5-1,-22 35-96,19-24 94,1 0 0,1 1 0,0 0 0,2 0 0,0 1 0,2 0 0,-4 33 0,5-14 129,2 1 1,2 0-1,5 48 1,-1-60-29,2 0 0,1-1 1,21 58-1,-27-83-127,1-1 0,0 0 0,1 0 0,-1 0-1,1-1 1,4 7 0,-5-9-205,-1 0-1,0 1 1,0-1-1,1 0 1,-1 0-1,1 0 1,-1 0 0,1 0-1,0 0 1,-1 0-1,1-1 1,0 1-1,0 0 1,-1-1-1,1 0 1,0 1-1,0-1 1,0 0 0,1 0-1,15-3-2054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47.674"/>
    </inkml:context>
    <inkml:brush xml:id="br0">
      <inkml:brushProperty name="width" value="0.05" units="cm"/>
      <inkml:brushProperty name="height" value="0.05" units="cm"/>
    </inkml:brush>
  </inkml:definitions>
  <inkml:trace contextRef="#ctx0" brushRef="#br0">145 156 4160,'0'-1'145,"0"1"1,0 0-1,0 0 1,0 0-1,0-1 0,0 1 1,0 0-1,-1 0 1,1-1-1,0 1 1,0 0-1,0 0 0,0 0 1,0-1-1,0 1 1,-1-1 581,1 1-582,0 0 1,0 0-1,-1 0 0,1 0 1,0 0-1,0 0 1,0-1-1,-1 1 1,1 0-1,0 0 0,-10 1 1116,-10 8-1010,9-1-52,0 2-1,0-1 1,1 2-1,0-1 1,0 1-1,1 1 1,1-1-1,-14 26 1,21-34-85,-1 0 0,1 1 0,0-1 0,0 0 0,0 1 0,1-1 1,-1 0-1,1 1 0,0-1 0,0 1 0,0-1 0,0 1 0,1-1 0,-1 1 1,1-1-1,0 1 0,0-1 0,0 0 0,0 0 0,1 1 0,-1-1 0,1 0 1,2 3-1,-1-2-3,0-1 0,0 0 1,0-1-1,0 1 0,1 0 1,-1-1-1,1 0 0,-1 1 0,1-2 1,0 1-1,0 0 0,0-1 1,0 1-1,0-1 0,0-1 1,0 1-1,0 0 0,1-1 1,4 0-1,-3 0-40,0 0 0,0-1 0,0 0-1,0 0 1,0-1 0,0 1 0,0-1 0,0 0 0,-1-1 0,1 0 0,-1 0 0,1 0 0,-1 0-1,0-1 1,0 0 0,-1 0 0,1 0 0,-1-1 0,0 1 0,6-10 0,-6 8-76,-1 0 0,0 0-1,0 0 1,0 0 0,-1-1 0,1 1 0,-2-1 0,1 0 0,-1 0 0,0 0 0,0 0 0,-1 1-1,0-1 1,0 0 0,-1 0 0,0 0 0,0 0 0,-3-10 0,2 12-54,0 0 0,0 0 0,-1 1 0,0-1 0,0 0 0,0 1 0,0 0 0,0 0 0,-8-7 0,10 10 45,0 0 0,-1 0 0,1 0 0,0 0-1,-1 0 1,1 0 0,0 0 0,-1 1 0,1-1 0,-1 0 0,0 1 0,1-1 0,-1 1 0,1 0 0,-1-1-1,0 1 1,1 0 0,-1 0 0,0 0 0,1 0 0,-1 1 0,0-1 0,1 0 0,-1 1 0,0-1 0,1 1-1,-1-1 1,1 1 0,-1 0 0,1-1 0,0 1 0,-1 0 0,1 0 0,0 0 0,-1 0 0,1 1 0,-2 1-1,1-1 31,1 0-1,-1 0 0,0 0 0,1 1 0,-1-1 0,1 1 0,0-1 0,-1 1 0,1-1 0,1 1 0,-1 0 0,0-1 0,1 1 0,-1 0 0,1 0 0,0 0 0,0-1 0,0 1 0,0 0 0,0 0 0,1 0 0,-1-1 0,1 1 0,0 0 0,0-1 0,0 1 0,0 0 0,0-1 0,1 1 0,-1-1 0,1 0 0,-1 0 0,1 1 0,0-1 0,0 0 1,0 0-1,0 0 0,0-1 0,1 1 0,-1-1 0,0 1 0,1-1 0,3 2 0,2 0 115,1 0 0,-1 0-1,1-1 1,0 0 0,0 0 0,0-1 0,13 0 0,4-2 158,36-4 1,-37 1-166,0-2 0,0 0 0,0-1 0,-1-1 0,0-2 0,-1 0 0,28-17 0,-17 5-139,-1-1 1,-1-1 0,54-53-1,-86 76 16,20-17-115,-8 13-10,-12 5 120,0 0-1,1 0 1,-1 0 0,0 0-1,1 0 1,-1 0 0,0 0-1,1 0 1,-1 0 0,0 1-1,1-1 1,-1 0 0,0 0 0,1 0-1,-1 0 1,0 0 0,0 0-1,1 1 1,-1-1 0,0 0-1,0 0 1,1 1 0,-1-1-1,0 0 1,0 0 0,0 1-1,1-1 1,-1 0 0,0 1-1,1 2-18,-1 0-1,1 1 0,-1-1 1,0 0-1,1 1 0,-2-1 0,1 0 1,-1 4-1,1-3 34,-18 174-4,18-173-10,-4 20 85,2 1 0,1-1 0,0 0 0,5 34 0,-4-58-44,0 0 0,0 0 0,0 0 1,1-1-1,-1 1 0,0 0 0,0 0 0,0 0 0,1-1 0,-1 1 1,0 0-1,1-1 0,-1 1 0,1 0 0,-1-1 0,1 1 0,-1 0 0,1-1 1,-1 1-1,1-1 0,0 1 0,-1-1 0,2 1 0,-1 0-8,0-1 0,0 0 0,0-1-1,0 1 1,0 0 0,0 0 0,-1 0 0,1 0-1,0-1 1,0 1 0,0 0 0,0-1-1,-1 1 1,1-1 0,0 1 0,0-1 0,-1 1-1,2-2 1,4-4 39,1 0 0,-1-1 0,7-11 0,-9 13-103,6-10 126,-1 0 0,0-1 0,11-30 0,4-8-125,38-50-189,-61 103 208,-1 1 0,1-1 0,-1 0 0,1 0 0,-1 1 0,1-1 1,-1 1-1,1-1 0,0 0 0,-1 1 0,1-1 0,0 1 0,-1-1 0,1 1 0,0 0 0,0-1 0,-1 1 0,1 0 0,1-1 0,-1 1 2,-1 0 0,1 0-1,0 1 1,-1-1 0,1 0-1,-1 0 1,1 0-1,0 1 1,-1-1 0,1 0-1,-1 1 1,1-1 0,-1 0-1,1 1 1,-1-1-1,1 1 1,-1-1 0,1 0-1,0 2 1,2 3-44,0 0 0,-1 0-1,1 1 1,2 8 0,-2-6 86,2 2-2,1 1 0,-1-2 1,2 1-1,-1 0 0,1-1 1,1 0-1,0-1 0,0 0 1,1 0-1,-1-1 0,2 0 1,-1 0-1,1-1 0,0 0 1,21 8-1,-20-9 26,1-1-1,0-1 1,0 0-1,0 0 1,0-1-1,0 0 1,0-1-1,0-1 1,1 0 0,-1 0-1,0-2 1,0 1-1,0-1 1,24-8-1,-27 6-21,1-1-1,-1 0 1,-1 0-1,1-1 0,-1 0 1,0-1-1,0 0 0,-1 0 1,1 0-1,-2-1 1,7-9-1,2-5-21,-1 0 0,-1-1 0,11-29-1,-19 42-43,-1 0-1,-1-1 1,0 1-1,0-1 0,-1 0 1,1-19-1,-3 30 31,0 0 0,1-1 1,-1 1-1,0-1 0,0 1 0,0 0 0,0-1 0,0 1 0,0 0 0,0-1 0,0 1 0,0 0 1,0-1-1,0 1 0,-1 0 0,1-1 0,0 1 0,0 0 0,0-1 0,0 1 0,0 0 0,-1-1 0,1 1 1,0 0-1,0 0 0,-1-1 0,1 1 0,0 0 0,0 0 0,-1-1 0,1 1 0,0 0 0,-1 0 0,1 0 1,0 0-1,-1-1 0,1 1 0,0 0 0,-1 0 0,1 0 0,0 0 0,-1 0 0,1 0 0,0 0 0,-1 0 1,1 0-1,0 0 0,-1 0 0,1 0 0,0 0 0,-1 0 0,1 1 0,0-1 0,-1 0 0,1 0 0,0 0 1,-1 1-1,-2 0-46,0 1 1,1-1 0,-1 1-1,1 0 1,-4 4 0,-7 10 36,0 0 1,2 0-1,0 1 0,1 0 1,1 1-1,0 0 1,1 1-1,1 0 1,1 0-1,-4 22 1,8-30 45,1 0 1,0 0-1,1 0 1,0 0-1,3 21 1,-3-27-6,2 1 0,-1-1 0,1 1 0,-1-1 0,1 0 0,1 0 1,-1 0-1,1 0 0,0 0 0,0 0 0,0-1 0,1 0 0,5 6 0,-7-8-2,1-1 0,-1 1 1,1-1-1,-1 1 0,1-1 0,0 0 0,0 0 0,0 0 0,0-1 0,-1 1 0,1 0 0,0-1 0,0 0 0,0 0 0,0 0 0,0 0 0,0 0 0,5-2 0,2 0-3,0 0 0,-1-1-1,1-1 1,9-4-1,53-25-24,5-2 201,133-81 0,-111 49-395,-97 66 176,-1 0-1,1 0 1,0 0-1,-1 0 0,1 0 1,0 1-1,0-1 1,0 1-1,0-1 1,0 1-1,0-1 1,2 1-1,-3 0 16,0 1-1,0-1 1,0 0-1,0 1 1,0-1-1,0 0 1,0 1-1,0 0 1,0-1-1,0 1 1,-1-1-1,1 1 1,0 0-1,0 0 1,-1-1 0,1 1-1,-1 0 1,1 0-1,0 0 1,-1 0-1,1 0 1,-1 0-1,0 0 1,1 1-1,6 19-61,7 34 0,-10-36 130,0 0-1,2-1 1,9 22 0,-13-35-25,1 0-1,0 0 0,0 0 1,1 0-1,-1 0 0,1-1 0,0 1 1,0-1-1,0 0 0,1 0 1,0-1-1,-1 1 0,1-1 1,11 5-1,-3-3 112,0-1 0,0 0-1,1-1 1,0 0 0,0-1 0,19 1 0,85-8 68,-105 4-706,0-1 1,0 0-1,15-5 1,-20 4-1093,1-1 1,14-7-1,5-6-1424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49.594"/>
    </inkml:context>
    <inkml:brush xml:id="br0">
      <inkml:brushProperty name="width" value="0.05" units="cm"/>
      <inkml:brushProperty name="height" value="0.05" units="cm"/>
    </inkml:brush>
  </inkml:definitions>
  <inkml:trace contextRef="#ctx0" brushRef="#br0">9 1100 3232,'0'1'63,"0"-1"-1,-1 0 1,1 0 0,-1 0 0,1 0-1,-1 1 1,1-1 0,0 0 0,-1 0-1,1 1 1,-1-1 0,1 0 0,0 0 0,-1 1-1,1-1 1,0 1 0,0-1 0,-1 0-1,1 1 1,0-1 0,0 1 0,-1-1-1,1 1 1,8 3 1461,20-2 1023,-28-2-2519,13-1 369,1 0 1,-1-1-1,1 0 0,-1-1 1,0 0-1,0-1 0,0-1 1,-1 0-1,0-1 0,0 0 1,0-1-1,-1 0 0,12-10 1,-5 1-137,0 0 1,-2-1-1,0-1 1,21-32-1,44-86 521,-16 26-365,52-58 143,-114 162-596,1 1 1,-1-1-1,0 0 0,0 0 0,0 0 0,2-9 0,-5 15 23,-1 0-1,1 0 1,0 0-1,0 0 1,0 0-1,0 0 1,0 0-1,0 0 1,0 0-1,0 0 1,-1 0-1,1 0 0,0 0 1,0 0-1,0 0 1,0 0-1,0 0 1,0 0-1,0 0 1,-1 0-1,1 0 1,0 0-1,0 0 1,0 0-1,0 0 0,0-1 1,0 1-1,0 0 1,0 0-1,0 0 1,0 0-1,-1 0 1,1 0-1,0 0 1,0 0-1,0 0 0,0 0 1,0-1-1,0 1 1,0 0-1,0 0 1,0 0-1,0 0 1,-12 15-357,3 0 295,1 0 0,0 1 0,1 0 0,1 0 0,-5 22 0,-13 87-45,13-25 169,10-83 73,1 0 1,1 1-1,4 28 0,-4-43-48,-1 0-1,1 0 0,0-1 1,0 1-1,0 0 1,0-1-1,0 1 1,1-1-1,-1 1 0,1-1 1,-1 0-1,1 0 1,0 0-1,0 0 0,0 0 1,0 0-1,0 0 1,1 0-1,-1-1 1,0 1-1,5 1 0,-4-2 21,0-1 0,0 1-1,1 0 1,-1-1 0,0 0-1,0 0 1,1 0-1,-1 0 1,0 0 0,1-1-1,-1 0 1,0 1 0,0-1-1,0 0 1,0-1 0,0 1-1,0 0 1,0-1-1,4-2 1,10-8 29,-1 0 0,0-2 0,-1 1 1,-1-2-1,15-18 0,61-90-20,-47 62-70,-7 12 6,-2-1 0,30-62 0,8-57 8,-12-10 42,-33 98-12,-25 73-36,0 5-97,-1 0 0,-1 0 0,1 0 0,0 0-1,-1 0 1,1-4 0,-16 53-429,-15 103 344,-5 21 207,-27 123-52,16-67 223,39-197-150,1-4 226,1 0 0,0 0 0,0 29 0,5-54-301,0 0 0,0 0 0,0 0 1,0 0-1,0 0 0,0 0 0,0 0 1,0 0-1,0 0 0,0 0 1,1 0-1,-1 0 0,0 0 0,0 0 1,0 0-1,0 0 0,0 0 0,0 0 1,0 0-1,0 0 0,0 0 0,0 0 1,0 0-1,0 0 0,0 0 0,0 0 1,0 0-1,0 0 0,0 0 0,0 0 1,0 0-1,1 0 0,-1 0 0,0 0 1,0 0-1,0 0 0,0 0 0,0 0 1,0 0-1,0 0 0,0 0 0,0 0 1,0 0-1,0 0 0,0 0 1,0 0-1,0 0 0,0 0 0,0 0 1,0 1-1,0-1 0,0 0 0,0 0 1,0 0-1,0 0 0,3-5 91,26-66 451,5-13-596,15-39-315,-49 122 348,1 0 1,0-1 0,-1 1-1,1 0 1,0 0 0,0-1-1,0 1 1,0 0 0,0 0 0,0 0-1,2-1 1,-2 2 2,-1-1 0,1 1 0,-1 0 0,0 0 1,1 0-1,-1 0 0,1 0 0,-1 0 0,1 0 0,-1 0 0,0 0 1,1 0-1,-1 0 0,1 0 0,-1 0 0,0 0 0,1 0 0,-1 0 0,1 0 1,-1 1-1,0-1 0,1 0 0,-1 0 0,0 1 0,1-1 0,-1 0 1,0 0-1,1 1 0,-1-1 0,0 0 0,1 1 0,-1-1 0,0 0 0,0 1 1,1-1-1,-1 0 0,0 1 0,0-1 0,0 1 0,0-1 0,0 0 1,1 1-1,20 61-299,-16-43 311,1 0 0,2-1 0,9 19-1,-14-31 13,0-1-1,1 0 1,0 0-1,0 0 0,0 0 1,0-1-1,1 1 1,0-1-1,0-1 1,0 1-1,0 0 0,0-1 1,12 5-1,-6-5 58,-1 0 0,1 0 0,0-1 0,-1-1 0,1 0 0,0 0 0,0-1 0,0 0 0,0-1 0,0-1 0,0 1 0,-1-2 0,1 1 0,-1-2-1,1 1 1,-1-1 0,0-1 0,13-8 0,-16 9-49,-1 0-1,0-1 1,-1 0 0,1 0-1,-1-1 1,0 1-1,0-1 1,-1 0-1,0 0 1,0-1 0,0 1-1,-1-1 1,0 0-1,0 0 1,-1 0 0,1 0-1,0-8 1,-1 3-15,0 0 0,-1-1 0,0 1 0,-1 0 0,0 0 0,-1 0 0,-1 0 0,1-1 0,-8-20 0,8 30-49,0 0-1,0 0 1,-1 0 0,1 0 0,-1 0-1,0 1 1,0-1 0,0 0-1,0 1 1,-1-1 0,1 1 0,-1 0-1,-2-2 1,4 3 21,0 1-1,0-1 1,0 1 0,0-1 0,0 1-1,0-1 1,0 1 0,0 0-1,0 0 1,0 0 0,-1 0 0,1-1-1,0 1 1,0 1 0,0-1-1,0 0 1,-2 0 0,2 1 3,0 0 0,-1-1 0,1 1 0,0 0 0,-1 0 1,1 0-1,0 0 0,0 0 0,0 0 0,0 0 0,0 0 1,0 0-1,0 0 0,0 1 0,0-1 0,0 2 0,-2 3-8,0 0-1,1 0 0,-1 0 0,1 0 1,1 0-1,-1 1 0,1-1 1,0 1-1,0-1 0,1 1 0,0 0 1,2 12-1,-1-11 29,1 1 0,0-1 0,1 0 0,0 0 1,0 0-1,1 0 0,0 0 0,1-1 0,5 8 0,-2-5-3,1 1-1,0-2 0,0 1 1,1-1-1,0-1 1,1 0-1,0 0 1,0-1-1,1 0 0,0-1 1,0-1-1,22 8 1,-29-12-304,0 0 1,-1 0-1,1 0 1,0-1 0,0 0-1,0 1 1,0-2-1,-1 1 1,1-1 0,0 1-1,0-1 1,8-3 0,-9 2-303,0 0 0,-1 0 0,1 0 0,0 0 0,0-1 0,-1 0 0,0 1 0,1-1 0,-1-1 0,0 1 0,-1 0 0,1-1 0,3-5 0,8-15-2351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49.936"/>
    </inkml:context>
    <inkml:brush xml:id="br0">
      <inkml:brushProperty name="width" value="0.05" units="cm"/>
      <inkml:brushProperty name="height" value="0.05" units="cm"/>
    </inkml:brush>
  </inkml:definitions>
  <inkml:trace contextRef="#ctx0" brushRef="#br0">76 176 5152,'-68'24'2336,"60"-8"-2048,21-12 1408,6 1-992,25-5 640,6 0-800,27-20 192,-1 3-416,30-18-32,-1 2-192,11-2 352,-13 7-224,-8-4-2016,-13 7 960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52.534"/>
    </inkml:context>
    <inkml:brush xml:id="br0">
      <inkml:brushProperty name="width" value="0.05" units="cm"/>
      <inkml:brushProperty name="height" value="0.05" units="cm"/>
    </inkml:brush>
  </inkml:definitions>
  <inkml:trace contextRef="#ctx0" brushRef="#br0">105 906 2400,'4'-7'6155,"12"-1"-4386,-3 1-829,-1-1-284,0-2 0,0 1 1,18-21-1,27-37 359,-41 46-730,-10 15-221,197-256 944,-186 238-816,-2 0 1,17-34 0,-27 47-232,0 0 1,-1-1 0,0 1 0,-1-1 0,-1 0-1,1 0 1,0-24 0,-3 34-8,0-1 1,0 1-1,-1-1 0,1 1 1,-1-1-1,1 1 1,-2-3-1,2 4 33,0 1-1,0-1 0,-1 1 1,1 0-1,0-1 1,0 1-1,-1 0 1,1-1-1,0 1 0,0 0 1,-1 0-1,1-1 1,-1 1-1,1 0 1,0 0-1,-1 0 0,1-1 1,0 1-1,-1 0 1,1 0-1,-1 0 1,1 0-1,0 0 0,-1 0 1,1 0-1,-1 0 1,1 0-1,-1 0 1,1 0-1,0 0 0,-1 0 1,1 0-1,-1 0 1,1 0-1,0 1 0,-1-1 1,1 0-1,0 0 1,-1 0-1,1 1 1,0-1-1,-1 0 0,1 0 1,0 1-1,-1-1 1,1 1-1,-15 10-62,0 1-1,1 1 1,1 0-1,0 1 1,1 1-1,0 0 1,1 0-1,-16 33 1,0 7 26,-26 83 0,17-42-10,-6 7-125,-20 49 232,-31 164 176,48-152 82,43-154-174,-1 0 0,0-1 1,-1 1-1,0-1 0,-1 0 1,0 0-1,-10 13 0,15-21-115,0-1 1,0 1-1,-1-1 0,1 0 0,0 1 1,0-1-1,-1 0 0,1 1 0,0-1 0,-1 0 1,1 0-1,0 1 0,-1-1 0,1 0 1,-1 0-1,1 0 0,0 1 0,-1-1 1,1 0-1,-1 0 0,1 0 0,0 0 0,-1 0 1,1 0-1,-1 0 0,1 0 0,-1 0 1,1 0-1,0 0 0,-1 0 0,1 0 1,-1 0-1,1 0 0,-1-1 0,1 1 0,0 0 1,-1 0-1,1 0 0,0-1 0,-1 1 1,1 0-1,0 0 0,-1-1 0,1 1 1,0 0-1,-1-1 0,1 1 0,0 0 0,0-1 1,-1 1-1,1-1 0,0 1 0,0 0 1,0-1-1,0 1 0,-1-1 0,-5-23 360,5 13-343,0 1 0,0 0 0,1 0 0,1 0 0,0 0 0,0 0 0,1 0 0,0 0-1,1 0 1,0 0 0,4-9 0,1-2-124,-3 7 111,0 1 0,0 0 1,1 0-1,1 0 0,0 1 0,1 0 0,0 0 1,13-13-1,-3 8-30,1 1 0,1 1 0,1 0 0,0 1 0,25-11 0,118-47-292,-45 23 461,-9-8 129,-94 47-191,-1 0 0,0-1 0,-1-1 0,23-24 0,-20 16 29,-2-1 0,0-1 0,20-37-1,-15 17 69,17-51 0,-34 84-303,-5 10-95,-6 14-22,-3 20 116,2 1-1,1 0 0,2 0 0,-2 44 0,8-72 117,0-1 0,0 1 1,0 0-1,1-1 0,0 1 1,0-1-1,1 1 0,0-1 1,0 0-1,6 12 0,-6-15 21,0-1-1,0 0 0,1 0 1,-1 0-1,1 0 1,-1 0-1,1 0 1,0-1-1,0 1 1,0-1-1,1 0 0,-1 0 1,1 0-1,-1 0 1,1-1-1,-1 1 1,1-1-1,0 0 0,0 0 1,-1 0-1,1-1 1,7 1-1,6-1 86,-1 0-1,1-1 0,-1-1 1,1 0-1,-1-2 1,0 0-1,0 0 1,0-2-1,17-7 1,-15 4-102,0-1 1,0-1 0,-1-1-1,0 0 1,-1-1 0,-1 0-1,16-18 1,73-91-32,-81 98-27,-21 23 34,-1 1 0,0-1 0,0 0 0,0 0 0,0 1 1,1-1-1,-1 1 0,0-1 0,3 0 0,-4 1 3,1 0 1,-1 0-1,1 0 0,-1 0 1,0 0-1,1 0 0,-1 0 1,1 0-1,-1 1 0,0-1 1,1 0-1,-1 0 0,0 0 1,1 0-1,-1 1 0,0-1 1,1 0-1,-1 0 0,0 1 1,1-1-1,-1 0 0,0 1 1,0-1-1,1 0 0,-1 1 1,0-1-1,0 0 0,0 1 1,1-1-1,-1 0 0,0 1 1,0 0-1,2 6-22,0 0 0,-1 0 0,0 0 0,0 1 0,0 12 0,-5 40-12,2-38 80,-5 70 456,7-91-476,0 0 1,0 0-1,0-1 1,0 1-1,0 0 1,0-1-1,0 1 1,0 0-1,0-1 1,0 1-1,1 0 0,-1-1 1,0 1-1,0 0 1,1-1-1,-1 1 1,1-1-1,-1 1 1,0-1-1,1 1 1,-1-1-1,1 1 1,0-1-8,-1 0 0,1 1 1,-1-1-1,0 0 1,1 0-1,-1 0 0,1 0 1,-1 0-1,1-1 0,-1 1 1,0 0-1,1 0 1,-1 0-1,1 0 0,-1 0 1,0-1-1,1 1 0,-1 0 1,0 0-1,1 0 1,-1-1-1,0 1 0,1 0 1,-1-1-1,0 1 0,1 0 1,-1-1-1,0 1 1,0 0-1,0-1 0,1 0 1,65-91 252,-51 72-302,1-1 0,0 2 0,2 0 0,0 1 1,33-24-1,-49 40 17,0 1 0,0 0 0,-1 0 0,1 0 0,0 0 0,1 0 0,-1 0 0,0 0-1,0 1 1,0-1 0,0 1 0,0 0 0,5-1 0,-6 1 18,0 1-1,0-1 0,0 0 0,0 1 1,0-1-1,0 1 0,0-1 0,0 1 1,0-1-1,0 1 0,0-1 0,-1 1 1,1 0-1,0 0 0,0 0 0,-1-1 1,1 1-1,0 0 0,-1 0 0,1 0 1,-1 0-1,1 0 0,-1 0 1,1 0-1,-1 0 0,0 0 0,0 0 1,1 0-1,-1 1 0,2 13-17,-1 0 0,0 25 0,-1-20 17,3 24 0,-3-38 17,1-1 1,1 0-1,-1 1 0,1-1 0,-1 0 0,2 0 1,-1 0-1,0-1 0,5 7 0,-4-8 19,-1 0 0,2 0 0,-1 0 0,0 0 0,0-1 0,1 1 0,0-1 0,-1 0-1,1 0 1,0 0 0,0-1 0,0 1 0,0-1 0,0 0 0,0 0 0,1 0 0,-1-1 0,0 0 0,8 0 0,6 0 56,0-2 1,0 0 0,21-6 0,-39 8-85,13-3 24,0 0 0,0-1 0,0 0 0,-1-1 0,0 0 0,0-1 0,0-1 0,-1 0 0,18-14 0,5-13-51,44-59 0,-56 65 30,-5 3-3,-15 21-3,0 0-1,1 0 1,-1 1 0,1 0-1,-1-1 1,6-4-1,0 0-135,-19 23 36,-72 122-69,6-9 108,75-125 105,0 1 1,1-1 0,0 0-1,0 0 1,0 1 0,0-1-1,-1 7 1,2-10-25,0 1 0,0 0 0,0-1 0,0 1 0,0-1 0,0 1 0,1 0 0,-1-1 0,0 1 0,0-1 0,0 1 0,1-1 0,-1 1 0,0-1 0,1 1 0,-1-1 0,0 1 0,1-1 0,-1 1 0,1 0 0,0-1 1,0 1 1,0-1-1,0 0 0,0 1 0,-1-1 1,1 0-1,0 0 0,0 0 1,0 0-1,0 0 0,0 0 1,0 0-1,0 0 0,0 0 0,0 0 1,0 0-1,1-1 0,2-1 37,0 1 0,0-1 0,-1 0 0,1 0 0,-1 0 0,1-1 0,-1 1 0,0-1 0,0 0 0,0 0 0,0 0 0,0 0 0,2-4 0,5-8-3,13-25 1,-9 12-34,-7 13-68,1 0 1,16-22-1,-24 36 38,1 0 1,-1 1-1,0-1 0,1 1 0,-1-1 0,1 1 0,-1 0 0,1-1 0,-1 1 1,1-1-1,-1 1 0,1 0 0,-1-1 0,1 1 0,0 0 0,-1 0 0,1 0 1,-1-1-1,2 1 0,-2 0-3,1 0 1,-1 0 0,1 1-1,-1-1 1,1 0 0,-1 0-1,0 0 1,1 1 0,-1-1-1,1 0 1,-1 0 0,0 1-1,1-1 1,-1 0 0,0 1-1,1-1 1,-1 0 0,0 1-1,0-1 1,1 1 0,1 3-43,-1-1 1,0 1 0,1 0-1,0 6 1,-1-7 78,0 2-20,0 0-1,1 0 0,0 0 0,0 0 0,0-1 0,0 1 1,1 0-1,0-1 0,0 0 0,0 1 0,0-1 1,1 0-1,0-1 0,0 1 0,0-1 0,7 5 0,-6-5 23,0 0 0,1-1 0,-1 0 0,1 0 0,0 0 0,0-1 0,0 1 0,0-1 0,0-1-1,0 1 1,0-1 0,0 0 0,0-1 0,8 0 0,2-3-5,-1 1 1,0-2-1,0 0 0,0-1 1,-1 0-1,0-1 0,0-1 1,0 0-1,-1-1 0,0 0 1,11-12-1,5-9 26,-3-2-1,0-1 1,24-42 0,-22 33 27,-2-2 1,27-63 0,-34 62-42,-3 0 1,18-79 0,-16 1 9,-18 122-42,1-4-36,0 0 1,-1 0-1,1 0 1,-1 0-1,0 0 1,-1 0-1,1 0 1,-1 1-1,0-1 1,-3-9-1,4 14 25,0 0 1,0-1-1,0 1 1,-1 0-1,1-1 1,0 1-1,0 0 1,0 0-1,0 0 1,0-1-1,-1 1 1,1 0-1,0 0 0,0 0 1,0-1-1,-1 1 1,1 0-1,0 0 1,0 0-1,-1 0 1,1-1-1,0 1 1,0 0-1,-1 0 1,1 0-1,0 0 1,0 0-1,-1 0 0,1 0 1,0 0-1,-1 0 1,1 0-1,0 0 1,-9 8-203,-7 20-3,14-23 187,-57 133-197,54-127 226,-8 25-26,1 0-1,2 1 1,1 1-1,2-1 1,-4 60-1,10-67 113,1-1-1,1 0 1,2 0-1,1 0 1,1 0-1,1 0 1,18 47-1,-19-64-284,1 1 1,0-1-1,8 11 0,-9-16-1063,0-1 0,0 0 0,7 7 1,-2-7-3268,3-5 1488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52.876"/>
    </inkml:context>
    <inkml:brush xml:id="br0">
      <inkml:brushProperty name="width" value="0.05" units="cm"/>
      <inkml:brushProperty name="height" value="0.05" units="cm"/>
    </inkml:brush>
  </inkml:definitions>
  <inkml:trace contextRef="#ctx0" brushRef="#br0">144 0 5408,'-85'7'2432,"43"6"-2112,29-13 256,10 4-384,3-8 352,3 4-320,20-5-3712,4 5 1888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55.516"/>
    </inkml:context>
    <inkml:brush xml:id="br0">
      <inkml:brushProperty name="width" value="0.05" units="cm"/>
      <inkml:brushProperty name="height" value="0.05" units="cm"/>
    </inkml:brush>
  </inkml:definitions>
  <inkml:trace contextRef="#ctx0" brushRef="#br0">1 1297 5056,'0'0'33,"0"0"0,0 0 0,0 0 0,0 1 0,0-1 0,0 0 0,1 0 0,-1 0 1,0 0-1,0 0 0,0 0 0,0 0 0,0 0 0,0 0 0,0 0 0,0 0 0,0 0 0,1 0 0,-1 0 0,0 0 1,0 0-1,0 0 0,0 0 0,0 0 0,0 0 0,0 0 0,1 0 0,-1 0 0,0 0 0,0 0 0,0 0 0,0 0 1,0 0-1,0 0 0,0 0 0,0 0 0,0 0 0,1-1 0,-1 1 0,0 0 0,0 0 0,0 0 0,0 0 0,0 0 0,0 0 1,0 0-1,0 0 0,0 0 0,0-1 0,0 1 0,0 0 0,0 0 0,0 0 0,0 0 0,0 0 0,0 0 0,0 0 1,0 0-1,0-1 0,0 1 0,0 0 0,0 0 0,0 0 0,0 0 0,0 0 0,0 0 0,0 0 0,0-1 0,7 2 497,0 0 0,0-1 0,0 0 0,0-1 0,0 1 0,-1-1 0,15-4 0,79-40 2705,-56 23-2464,-19 11-531,0-1 0,-1-1 0,-1-1-1,0-2 1,21-18 0,-22 14-73,-2-1-1,-1-1 0,-1-1 1,26-41-1,49-110 372,-93 173-537,23-41 231,11-25-555,-33 67 128,1 4 86,-1 8-67,8 79-115,6 109 224,-15-172 134,-1 1 0,-2-1 0,0 0 0,-2-1-1,-8 29 1,11-51 22,0 0 0,1 0 0,-2-1 0,-2 6-1,4-8-52,0-1-1,0 1 1,0-1-1,0 0 1,0 0-1,0 0 1,0 0-1,-1 1 1,1-2-1,0 1 0,-1 0 1,1 0-1,0 0 1,-1-1-1,1 1 1,-1 0-1,-2 0 1,-1-1 1,0 0 1,1 0 0,-1 0-1,0 0 1,1-1 0,-1 0-1,1 0 1,-1 0 0,-6-3-1,-42-21 70,34 16-78,9 4 1,4 3-70,1-1 0,0 1 0,0-1-1,0 0 1,0 0 0,0 0 0,1-1 0,-7-6 0,25 11-275,48 11 184,-40-7 171,0-1 1,23 1-1,-26-4 51,0-2 0,-1 0 0,1-2 0,-1 0 0,0 0 0,22-9 0,-15 3 8,-1-1-1,0-1 0,42-26 0,-28 10-46,-1-1 0,-1-2 0,-2-1 0,51-62 0,-33 28 151,49-82 0,-81 113-185,-2 0 1,-2-2 0,20-60-1,0-31-164,-32 107 115,-1-1-1,0 1 1,-2 0-1,-1-32 0,0 46 3,-3-16-146,1 16 2,1 6 165,1 0 0,0 0-1,0 0 1,-1 0 0,1 0 0,0 0 0,0 0 0,0 0 0,-1 0 0,1 0 0,0 0-1,0 0 1,0 0 0,0 1 0,-1-1 0,1 0 0,0 0 0,0 0 0,0 0-1,0 0 1,-1 1 0,1-1 0,0 0 0,0 0 0,0 0 0,0 0 0,0 1-1,0-1 1,0 0 0,-1 0 0,-10 21-196,0 0 0,-13 40 0,2-6 128,9-26 80,-5 11-35,1 2-1,2 0 0,-13 61 0,21-60 102,-3 79 0,10-94-6,1 0 0,1 0-1,12 52 1,-11-71 12,0 1 1,0-1-1,1 1 0,0-1 1,9 15-1,-11-22-28,-1 0-1,0 0 1,1 1-1,0-1 1,-1 0 0,1-1-1,0 1 1,0 0 0,0 0-1,0-1 1,0 1 0,1-1-1,-1 0 1,0 0-1,1 0 1,-1 0 0,1 0-1,-1 0 1,1-1 0,-1 1-1,1-1 1,-1 1-1,1-1 1,0 0 0,-1 0-1,6-1 1,-2-1-13,0 0 1,-1 0-1,1 0 1,-1-1-1,1 0 0,-1 0 1,0-1-1,9-6 0,2-6 36,17-18-1,-1 0-28,-15 18-52,0 1-1,1 1 1,0 1 0,1 0-1,0 1 1,22-9-1,-30 16-23,1 1-1,-1 0 0,1 1 0,0 0 0,-1 1 1,1 0-1,0 1 0,0 1 0,0-1 0,0 2 1,0 0-1,0 0 0,13 4 0,-1 1 87,-1 1-1,43 20 1,-61-23 62,-7-4-71,-9-4-83,-4-2 52,0 0 1,-1 0-1,1 1 0,-1 1 0,0 1 0,0 0 0,0 1 0,-1 1 0,1 0 1,-17 2-1,24 1-33,0-1 0,0 1 0,0 1 0,0-1 0,0 2 0,1-1 0,-1 1 0,1 0 0,0 1 0,1 0 1,-1 0-1,1 1 0,0 0 0,0 0 0,-11 13 0,10-9 6,1-1 0,1 2 1,-1-1-1,1 1 0,1 0 0,0 0 1,1 0-1,0 1 0,0-1 0,2 1 0,-3 18 1,4-28 50,1 1 1,0 0-1,0 0 1,0-1-1,1 1 1,-1 0-1,1 0 0,-1-1 1,1 1-1,0 0 1,0-1-1,2 5 1,-2-6-13,0 1 1,0-1 0,0 0-1,1 1 1,-1-1 0,0 0-1,0 0 1,1 0 0,-1 1-1,1-1 1,-1-1 0,1 1-1,-1 0 1,1 0 0,0-1-1,-1 1 1,1 0 0,0-1-1,0 0 1,3 1 0,3-1 28,1-1 1,0 1-1,-1-1 0,1-1 1,0 0-1,-1 0 1,0-1-1,1 0 1,-1 0-1,0-1 0,-1 0 1,1 0-1,-1-1 1,0 0-1,12-11 1,2-3 52,-1-1 0,-1 0 0,25-37 1,20-42-61,-29 45-247,-16 19-135,-18 35 139,0 6 100,1 14 54,-2-7 1,3 10 31,0 0 1,1 0-1,14 42 0,-13-52 28,0-1 0,0 0 1,2 0-1,0 0 0,0-1 1,1 0-1,0 0 0,11 11 0,-17-21-15,-1 1 0,1 0 0,0-1-1,0 1 1,0-1 0,0 1 0,0-1 0,0 0-1,0 0 1,0 0 0,1 0 0,-1 0-1,0 0 1,1-1 0,-1 1 0,1-1 0,-1 1-1,0-1 1,1 0 0,-1 0 0,1 0-1,-1-1 1,1 1 0,-1 0 0,0-1 0,4-1-1,-1-1 44,0 0 0,0-1 0,0 0 0,-1 0 0,1 0 0,-1-1 0,4-4 0,25-37 129,-27 36-148,22-32 54,63-90 150,48-75-134,-109 149-73,-3-2 0,30-93 0,-22 22 66,-18 62-295,-14 59 165,0 1-21,-1 0-1,0 0 1,-1 0 0,1-10 0,-2 18 54,0 0 1,0 0 0,0 1 0,0-1 0,0 0 0,0 0-1,0 0 1,0 0 0,-1 0 0,1 0 0,0 1 0,0-1-1,-1 0 1,1 0 0,-1 0 0,1 1 0,-1-1 0,1 0-1,-1 0 1,1 1 0,-1-1 0,-1 0 0,1 1 1,1-1 1,-1 1-1,0 0 0,0 0 1,0 0-1,0 0 1,1 1-1,-1-1 1,0 0-1,0 0 1,0 0-1,1 1 1,-1-1-1,0 0 1,0 1-1,1-1 0,-1 1 1,0-1-1,0 1 1,1-1-1,-1 1 1,1-1-1,-1 1 1,1 0-1,-1-1 1,0 2-1,-7 8-51,1 0-1,0 0 1,0 0-1,1 1 1,0 0-1,-4 15 1,-23 77-37,28-84 67,0-5-15,-27 112-303,26-99 296,2 1 1,-1 49-1,5-47 104,2 0 0,2 0 0,1-1-1,1 1 1,1-1 0,1-1 0,2 1 0,1-1 0,2-1 0,0 0-1,1-1 1,2-1 0,34 44 0,-44-63-16,0 0 1,0 0-1,0 0 1,1-1-1,0 1 1,0-2-1,0 1 0,0-1 1,13 5-1,-17-7-7,1-1-1,-1 0 1,1 0 0,0-1-1,-1 1 1,1-1-1,0 0 1,-1 0-1,1 0 1,0 0 0,-1 0-1,1-1 1,-1 0-1,1 0 1,-1 0-1,1 0 1,-1 0 0,1-1-1,-1 0 1,0 1-1,0-1 1,0 0-1,6-5 1,-5 2-18,1 0-1,0 0 1,-1 0-1,0-1 1,0 0 0,-1 0-1,0 0 1,0 0 0,3-8-1,0-6 82,7-33-1,-11 45-51,9-64-85,-10 65 12,-1 0 0,0 0 0,0 0 0,-1-1 0,0 1 0,0 0-1,-3-8 1,3 11 15,-1-1 0,0 1-1,0 0 1,0 0 0,-5-6 0,6 8 5,0 1-1,1 1 1,-1-1-1,1 0 0,-1 0 0,0 0 1,1 0-1,-1 1 0,0-1 1,0 0-1,1 1 0,-1-1 0,0 1 1,0-1-1,0 1 0,0-1 1,0 1-1,0-1 0,0 1 0,0 0 1,0 0-1,0 0 0,0-1 0,0 1 1,0 0-1,0 0 0,-1 0 1,0 1-14,0 0 1,1-1-1,-1 1 1,1 0 0,-1 0-1,1 0 1,-1 0 0,1 0-1,0 1 1,-1-1-1,1 0 1,0 1 0,-2 2-1,-2 3-4,1 0 0,0 1 1,0 0-1,1 0 0,-3 8 0,2 0 47,2 0-1,-1 0 1,2 0 0,0 1-1,1-1 1,1 0 0,4 26-1,-4-34 7,1 0-1,1 0 1,-1-1-1,1 1 0,1 0 1,-1-1-1,1 0 1,9 13-1,-9-16-11,-1 0 1,0 0-1,1 0 0,0-1 0,-1 1 1,1-1-1,1 0 0,-1 0 0,0 0 1,1-1-1,-1 0 0,1 0 0,0 0 1,0 0-1,6 1 0,-6-3 2,0 0-1,1 0 1,-1 0-1,0-1 0,0 1 1,0-1-1,1-1 1,-1 1-1,0-1 0,0 0 1,-1 0-1,8-4 1,6-5 118,29-22 0,57-51 173,-56 44-202,150-143-34,-193 177-64,-1 2-69,0 0-1,0 0 1,0 0 0,0 1-1,1 0 1,6-4-1,-11 7 56,0 0 0,0 0-1,0 0 1,0 0-1,0 0 1,1 0 0,-1 0-1,0 0 1,0 0-1,0 0 1,0 0 0,1 0-1,-1 0 1,0 0 0,0 0-1,0 0 1,0 0-1,0 0 1,1 0 0,-1 1-1,0-1 1,0 0 0,0 0-1,0 0 1,0 0-1,0 0 1,0 0 0,1 0-1,-1 1 1,0-1 0,0 0-1,0 0 1,0 0-1,0 0 1,0 0 0,0 1-1,0-1 1,0 0 0,0 0-1,0 0 1,0 1-1,1 6-59,-1-6 35,-1 14 68,-1 0 0,-5 24 0,0-5-135,0 4 86,-1 0 0,-22 56 0,27-86 47,0-1 1,0 0 0,0-1 0,-1 1-1,0-1 1,-10 12 0,12-15-12,0-1-1,-1 0 1,1 0 0,0 0 0,-1-1-1,1 1 1,-1-1 0,1 1 0,-1-1-1,0 0 1,0 0 0,1 0 0,-1 0-1,0 0 1,0-1 0,0 1 0,0-1-1,0 0 1,0 0 0,0 0 0,-3-1-1,-1 0 14,-1-1 1,1 0-1,1-1 0,-1 0 0,0 0 0,1 0 1,-1-1-1,-6-5 0,-45-38 141,51 41-151,0-1-25,0-1 0,0 1 0,-8-14 0,-12-12-134,32 37 42,1 0-1,0 0 1,-1-1-1,13 7 1,-4-4 138,38 21 9,2-3 0,1-2-1,60 15 1,-107-34-12,1-2-1,-1 1 1,0-1-1,1-1 1,-1 1 0,10-2-1,-14 1-71,-1 0-1,1-1 1,-1 0-1,1 0 1,-1 0-1,1 0 1,-1 0-1,1-1 1,-1 1 0,0-1-1,0 0 1,0 0-1,0 0 1,0 0-1,0-1 1,3-4-1,-1 0-892,-1-1-1,0 1 0,0-1 1,-1 0-1,0 0 0,-1-1 1,1 1-1,-2 0 1,2-15-1,1-11-1882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55.918"/>
    </inkml:context>
    <inkml:brush xml:id="br0">
      <inkml:brushProperty name="width" value="0.05" units="cm"/>
      <inkml:brushProperty name="height" value="0.05" units="cm"/>
    </inkml:brush>
  </inkml:definitions>
  <inkml:trace contextRef="#ctx0" brushRef="#br0">10 21 6720,'-10'0'3040,"20"5"-2624,3-5 1728,6 3-1248,29-3 416,7 0-768,29-3-128,6 3-256,5-5 128,-6 5-192,-20-4-96,-11 4-32,-18-5-672,-4 2 384,-18-5-3904,-4 8 2336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5:56.249"/>
    </inkml:context>
    <inkml:brush xml:id="br0">
      <inkml:brushProperty name="width" value="0.05" units="cm"/>
      <inkml:brushProperty name="height" value="0.05" units="cm"/>
    </inkml:brush>
  </inkml:definitions>
  <inkml:trace contextRef="#ctx0" brushRef="#br0">14 37 4992,'-14'0'2240,"28"8"-1952,-1-8 2400,5 4-1536,54-4 736,9 0-1120,44-4 256,-4 4-576,37-5-256,-5 2-128,9-5 128,-19 4-96,7-9-4960,-21 2 2656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9:52.315"/>
    </inkml:context>
    <inkml:brush xml:id="br0">
      <inkml:brushProperty name="width" value="0.05" units="cm"/>
      <inkml:brushProperty name="height" value="0.05" units="cm"/>
      <inkml:brushProperty name="color" value="#004F8B"/>
    </inkml:brush>
  </inkml:definitions>
  <inkml:trace contextRef="#ctx0" brushRef="#br0">518 28 1984,'-1'0'44,"1"0"0,0 0 0,0 0 0,0 0-1,0-1 1,0 1 0,0 0 0,0 0 0,0 0 0,0 0 0,0-1 0,0 1 0,0 0 0,0 0-1,0 0 1,0 0 0,0-1 0,0 1 0,0 0 0,0 0 0,0 0 0,0 0 0,0-1 0,0 1-1,0 0 1,0 0 0,0 0 0,0 0 0,0 0 0,0-1 0,0 1 0,1 0 0,-1 0 0,0 0 0,0 0-1,0 0 1,0 0 0,0-1 0,1 1 0,-1 0 0,0 0 0,0 0 0,0 0 0,0 0 0,0 0-1,1 0 1,-1 0 0,0 0 0,0 0 0,0 0 0,0 0 0,1 0 0,-1 0 0,0 0 0,0 0-1,0 0 1,1 0 0,9-5 3196,-6 2-2516,-3 3-661,-1-1 1,0 1-1,1 0 0,-1 0 0,0-1 0,1 1 0,-1-1 1,0 1-1,1 0 0,-1-1 0,0 1 0,0-1 0,1 1 1,-1 0-1,0-1 0,0 1 0,0-1 0,0 1 0,0-1 0,0 1 1,0-1-1,0 1 0,0-1 0,0 1 0,0-1 0,0 1 1,0-1-1,0 1 0,0-1 0,-4 12 474,-1-1 0,0 1 0,0-1 1,-1 0-1,0 0 0,-11 12 0,-49 38 295,-7 7-299,34-22-168,-54 77 1,-19 62 183,53-54-427,14-28 236,39-87-183,6-15-206,0 1-1,0-1 1,1 0-1,-1 0 1,0 0-1,0 0 1,0 0-1,0 0 1,0 0 0,0 0-1,0 0 1,0 0-1,0 1 1,1-1-1,-1 0 1,0 0-1,0 0 1,0 0-1,0 0 1,0 0-1,0 0 1,1 0-1,-1 0 1,0 0-1,0 0 1,0 0-1,0 0 1,0 0 0,0 0-1,1 0 1,-1 0-1,0 0 1,0 0-1,0-1 1,0 1-1,0 0 1,0 0-1,0 0 1,1 0-1,-1 0 1,0 0-1,0 0 1,0 0-1,0 0 1,0 0-1,0-1 1,0 1 0,0 0-1,0 0 1,0 0-1,0 0 1,25-24-4487,-18 17 3772,11-16-2107,-1 0 949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14.017"/>
    </inkml:context>
    <inkml:brush xml:id="br0">
      <inkml:brushProperty name="width" value="0.05" units="cm"/>
      <inkml:brushProperty name="height" value="0.05" units="cm"/>
      <inkml:brushProperty name="color" value="#FF0066"/>
    </inkml:brush>
  </inkml:definitions>
  <inkml:trace contextRef="#ctx0" brushRef="#br0">469 54 5472,'-1'0'6549,"-11"1"-5722,-1 1 0,1 0 1,0 1-1,-13 4 0,7-2-366,-17 5 7,0 1-1,-37 17 0,57-21-377,-1 1 0,1 1 0,1 1 0,0 0 0,0 0 0,-18 19 0,18-13-40,1 0 0,0 1 0,1 0 0,-11 20 0,17-25-52,0 0 1,1 0 0,0 0 0,1 0 0,0 1-1,1 0 1,-2 20 0,5-29 48,-1 0 0,1-1 0,0 1 0,1-1 1,-1 1-1,1-1 0,0 1 0,-1-1 0,2 1 0,-1-1 0,0 1 0,1-1 0,3 6 0,-3-7-13,-1 0 0,1 0 0,0 0 0,0-1-1,0 1 1,0-1 0,0 1 0,0-1-1,0 0 1,0 0 0,1 0 0,-1 0 0,0 0-1,1 0 1,-1-1 0,0 1 0,1-1 0,-1 0-1,1 0 1,-1 0 0,4 0 0,2-1 4,-1 0-1,1 0 1,-1-1 0,0 0 0,1-1 0,-1 1 0,0-1 0,-1-1-1,9-4 1,-1-1 58,1-2 0,23-21 0,-16 10-17,0-2-1,25-35 0,29-54 151,-49 70-242,22-50 0,-48 90-11,1 0 1,-1 1 0,0-1-1,0 0 1,0 0 0,-1 0-1,2-4 1,-3 6 21,1 1-1,0 0 1,-1 0 0,1 0-1,0 0 1,-1 0-1,1 0 1,0 0 0,-1 0-1,1 0 1,0 1 0,0-1-1,-1 0 1,1 0-1,0 0 1,-1 0 0,1 0-1,0 0 1,0 1 0,-1-1-1,1 0 1,0 0-1,0 0 1,-1 1 0,1-1-1,0 0 1,-7 9 31,1-1 1,0 1-1,1 0 0,0 0 1,0 0-1,1 1 0,0 0 1,1 0-1,0 0 0,1 0 1,0 0-1,0 1 0,0 10 1,2-17 14,1 0 0,-1-1 1,1 1-1,-1 0 1,1-1-1,0 1 0,0-1 1,1 1-1,-1-1 0,1 0 1,-1 1-1,5 5 1,-5-8-36,0 0 1,0 0 0,0 0 0,0 0 0,0 0 0,1 0-1,-1 0 1,0 0 0,0-1 0,1 1 0,-1 0 0,0-1-1,1 1 1,-1-1 0,1 1 0,-1-1 0,1 0 0,-1 0-1,0 1 1,1-1 0,-1 0 0,1 0 0,-1-1-1,1 1 1,-1 0 0,1 0 0,-1-1 0,1 1 0,-1-1-1,0 1 1,1-1 0,2-1 0,6-5 12,0 1-1,13-14 1,1 1-18,8-5 3,-22 15-38,0 1 1,1 0-1,0 0 0,1 2 1,0-1-1,14-5 0,-25 12 33,1-1-1,-1 1 1,0-1-1,1 1 1,-1 0-1,0-1 1,1 1-1,-1 0 1,0 0-1,1 0 1,-1 0-1,0 0 1,1 0-1,-1 1 1,1-1-1,-1 0 1,0 1-1,0-1 1,1 1-1,-1-1 0,0 1 1,0 0-1,1-1 1,-1 1-1,0 0 1,0 0-1,0 0 1,0 0-1,0 0 1,0 0-1,-1 0 1,1 0-1,0 0 1,0 0-1,-1 1 1,1-1-1,-1 0 1,1 0-1,-1 1 1,1-1-1,-1 0 1,0 3-1,2 6 2,-1 0 1,-1-1-1,1 1 0,-3 17 0,1-22-3,-29 199 262,-18-2 148,16-75-202,-22 126 395,51-228-336,3-23-162,1-3-6,-1-16 43,1-11-133,1 1-1,10-47 1,22-60 48,-9 44-76,35-123-53,-42 160 71,50-102 0,-61 143-4,59-103-22,-55 98 26,1 0 0,1 1 0,1 0-1,16-15 1,-29 30 4,0 0-1,1 0 1,-1 0-1,0 0 0,0 0 1,1 0-1,-1 0 1,1 0-1,-1 1 1,1-1-1,-1 1 1,1-1-1,-1 1 0,3-1 1,-3 1 1,0 0 0,0 0 0,-1 1 0,1-1 0,0 0 0,0 0 0,-1 1 0,1-1 0,0 0 0,0 1 0,-1-1 0,1 0 0,0 1 0,-1-1 0,1 1 0,-1-1 0,1 1 0,0-1 1,-1 1-1,1 1 0,1 0 7,-1 1 1,0 0-1,0-1 1,0 1-1,0 0 1,0-1-1,-1 1 1,1 0-1,-1 0 1,0 0-1,0 0 1,0-1-1,-1 5 1,-1 5 46,-2-1 1,1 1-1,-2-1 1,1 0-1,-2 0 0,1-1 1,-11 15-1,3-4-18,-10 18-12,-62 99 216,83-137-226,1 1 0,0 0 0,-1 0 0,1-1 0,-1 1 0,0-1 1,1 0-1,-1 1 0,-3 0 0,5-2-18,0 1 1,0-1-1,0 0 0,0 0 0,0 0 1,0 0-1,-1 0 0,1 0 0,0 0 1,0 0-1,0 0 0,0 0 1,0 0-1,0 0 0,0 0 0,0 0 1,-1 0-1,1 0 0,0 0 0,0 0 1,0 0-1,0 0 0,0 0 1,0-1-1,0 1 0,0 0 0,-1 0 1,1 0-1,0 0 0,0 0 0,0 0 1,0 0-1,0 0 0,0 0 1,0 0-1,0 0 0,0 0 0,0-1 1,0 1-1,0 0 0,0 0 0,0 0 1,0 0-1,0 0 0,0 0 1,0 0-1,0 0 0,0-1 0,0 1 1,0 0-1,0 0 0,0 0 1,5-14-80,0 5 59,0 0 0,1 0 0,0 1 0,0 0 0,1 0 0,0 0 0,0 1 0,1 0 0,13-8 0,-16 11 0,1 0-1,0 1 1,0 0-1,0 0 1,0 0-1,1 1 1,-1 0-1,1 0 1,-1 1-1,1 0 1,0 0-1,0 0 1,-1 1-1,1 0 0,10 2 1,-12-1 13,0 0-1,0 1 1,0 0 0,-1 0 0,1 1-1,-1-1 1,0 1 0,1 0 0,-1 0 0,0 0-1,-1 0 1,1 1 0,-1 0 0,1 0-1,-1 0 1,0 0 0,-1 0 0,1 1-1,2 5 1,2 4 8,-1 0 0,-1 1 0,-1 0 0,0 0 0,3 17 0,-5-12-1,0 1 0,-1 0 0,0 0 0,-2 0 0,-1 0 0,-1 0 0,0-1 0,-2 1 0,-10 31 0,-87 205 43,83-215 94,-24 49 211,42-89-334,0 0 0,0 0 0,0-1 0,0 1 0,0 0 0,-1-1 0,1 1 0,0-1 0,-3 3 0,4-4-10,-1 0 0,1 0-1,0 0 1,0 0 0,-1 0-1,1 0 1,0 1 0,0-1 0,-1 0-1,1 0 1,0 0 0,0 0-1,-1 0 1,1 0 0,0 0 0,0 0-1,-1-1 1,1 1 0,0 0-1,0 0 1,0 0 0,-1 0-1,1 0 1,0 0 0,0 0 0,-1 0-1,1-1 1,0 1 0,0 0-1,0 0 1,0 0 0,-1 0 0,1-1-1,-1-1 12,0 1-1,1-1 0,-1 1 0,0-1 1,1 0-1,-1 0 0,1 1 1,-1-4-1,0-12-25,0-1 0,1 1 1,1 0-1,1 0 0,6-30 0,2 3-23,17-44 0,107-279-276,-110 308 301,2 1 0,3 1-1,53-78 1,-78 129-25,1 0 0,-1 0 0,1 0 0,0 1 0,1 0 0,9-7 0,-14 11 33,1 0 1,-1 0-1,1 0 1,0 0-1,0 1 1,-1-1-1,1 1 0,0-1 1,0 1-1,0-1 1,0 1-1,-1 0 0,1 0 1,0 0-1,0 0 1,0 0-1,0 1 1,0-1-1,-1 1 0,1-1 1,0 1-1,0-1 1,0 1-1,-1 0 0,1 0 1,0 0-1,-1 0 1,1 0-1,-1 0 1,3 3-1,-1-1 6,-1 0 0,1 0-1,-1 0 1,0 0 0,0 0 0,0 0 0,0 1 0,-1-1 0,1 1-1,-1-1 1,0 1 0,0 0 0,1 6 0,0 4 73,-2 1 1,0 19 0,-2 8 42,-10 53 0,8-74-46,-1 0 0,-1 0 1,-1 0-1,-11 24 1,-3-8 10,19-35-81,1 1 0,-1-1-1,0 0 1,0 0 0,0 0 0,0 0 0,-1-1-1,1 1 1,0 0 0,-1-1 0,-2 2 0,4-3-8,0 0 1,1 1 0,-1-1 0,0 0 0,0 0 0,1 0 0,-1 0-1,0 0 1,0 1 0,1-2 0,-1 1 0,0 0 0,0 0 0,1 0-1,-2 0 1,2 0-1,-1-1 1,1 1-1,0 0 0,-1 0 0,1 0 0,0-1 0,0 1 0,0 0 0,-1 0 0,1 0 0,0-1 0,0 1 1,0 0-1,0 0 0,-1-1 0,1 1 0,0 0 0,0-1 0,0 1 0,0 0 0,0 0 0,0-1 0,0 1 1,0 0-1,0-1 0,0 0-11,0 0 0,0 1 0,0-1 1,1 0-1,-1 1 0,0-1 0,1 0 1,-1 1-1,0-1 0,1 0 0,-1 1 1,1-1-1,-1 1 0,1-1 0,-1 1 1,1-1-1,-1 1 0,1-1 0,0 1 0,-1-1 1,1 1-1,0 0 0,-1-1 0,1 1 1,0 0-1,0 0 0,-1 0 0,1 0 1,1-1-1,101-11-152,-50 7 209,-1-2 0,72-20 0,-106 21 6,0-1 0,0-1 1,-1-1-1,0-1 1,0 0-1,-1-1 0,0 0 1,-1-2-1,-1 0 1,0 0-1,0-1 1,-1-1-1,-1 0 0,11-19 1,-20 28-36,0 0 0,0 0 1,0 0-1,0 0 0,-1 0 0,2-12 0,-3 14-20,0 1 0,-1-1 0,0 0 1,0 1-1,0-1 0,0 0 0,0 0 0,-1 1 0,1-1 0,-1 0 0,0 1 0,-1-1 0,-1-4 0,2 7 0,0-1-1,0 1 1,0 0 0,0 0-1,-1-1 1,1 1 0,-1 0-1,1 0 1,0 0 0,-1 1-1,1-1 1,-1 0 0,0 1-1,1-1 1,-1 1 0,0-1-1,1 1 1,-1-1 0,0 1-1,1 0 1,-1 0 0,-2 0-1,-2 0-26,0 1-1,-1-1 0,1 1 0,-8 2 0,5 0 33,1 0 1,0 1-1,0 0 0,0 0 0,1 0 1,-1 1-1,1 0 0,0 1 1,-8 8-1,4-4 45,2 1 0,-1 0 0,2 1 0,-15 25 1,17-27-21,1 1 0,1 0 1,0 0-1,0 0 1,1 0-1,1 1 1,-1-1-1,0 23 0,3-27-13,0 0-1,1 0 0,0 1 1,0-1-1,0-1 0,1 1 0,0 0 1,0 0-1,1-1 0,0 1 0,0-1 1,0 0-1,1 1 0,0-2 1,0 1-1,7 6 0,-4-5-1,-1-1 1,2 0-1,-1-1 0,0 0 0,1 0 1,0 0-1,0-1 0,1 0 0,-1-1 0,1 0 1,0 0-1,0-1 0,0 0 0,0-1 1,0 0-1,0 0 0,0-1 0,0 0 1,0-1-1,1 1 0,-1-2 0,0 1 0,0-2 1,-1 1-1,13-6 0,12-7-40,0-3 0,59-41 0,54-56 336,11-9-197,-142 113-109,-9 6-1,1 0 0,-1 0 0,1 1 1,0 0-1,0 0 0,0 1 0,13-5 0,-19 8-1,0 0 0,0 0 0,0 0 0,0 0 0,0-1 0,0 1 0,0 0 0,0 0 0,0 1-1,-1-1 1,1 0 0,0 0 0,0 0 0,0 1 0,0-1 0,0 0 0,0 1 0,-1-1 0,1 1 0,0-1 0,0 1 0,-1-1 0,1 1 0,0 0-1,0-1 1,-1 1 0,1 0 0,-1-1 0,1 1 0,-1 0 0,1 0 0,-1 0 0,1-1 0,-1 1 0,0 0 0,0 0 0,1 0 0,-1 0 0,0 0-1,0 1 1,1 4 11,-1 0 1,0 0-1,-1 0 0,0 0 0,-1 7 0,1-4 16,-1 7 71,2-10-69,-1 0-1,0 0 0,0 0 1,0 0-1,-4 11 1,4-16-18,1 0 0,-1 0 0,1 0 0,-1 0 0,0-1 0,1 1 0,-1 0 0,0 0 0,0 0 0,0-1 0,1 1 0,-1-1 0,0 1 0,0 0 0,0-1 0,0 1 0,0-1 0,0 0 0,0 1 0,0-1 0,0 0 0,0 0 0,0 0 0,0 0 0,-1 1 0,1-2 0,0 1 0,0 0 0,0 0 0,0 0 0,0 0 0,0-1 0,0 1 0,0 0 0,0-1 0,0 1 0,0-1 0,-1 0 0,-5-2 17,1-1 1,0 0-1,0 0 1,-9-8-1,11 9-37,0-1-1,0 1 1,0 0 0,-1 0-1,0 0 1,1 0 0,-1 1-1,-9-3 1,9 4-8,1 0 0,-1 0 0,1 1 0,-1 0 0,1-1 0,-1 2-1,1-1 1,-1 0 0,1 1 0,-1 0 0,1 0 0,0 0 0,-1 1 0,1 0 0,0 0 0,0 0 0,0 0 0,0 0 0,0 1 0,1-1 0,-1 1 0,1 0 0,0 0 0,-6 7 0,3-2 31,0 0 0,1 1 0,0-1 0,0 1 0,1 0 0,0 1 1,0-1-1,1 1 0,0-1 0,-2 15 0,5-19-12,-1 0 0,1-1 0,0 1 0,0-1 0,0 1 0,1 0 0,0-1 0,0 1 1,0-1-1,0 1 0,0-1 0,1 0 0,0 1 0,0-1 0,5 7 0,-3-6-2,0-1 0,0 1-1,0-1 1,1 0 0,-1 0 0,1 0 0,0-1 0,0 0-1,0 0 1,1 0 0,9 4 0,-11-6 30,1 0 0,-1 0 0,1 0 0,-1-1 1,1 1-1,0-1 0,-1 0 0,1-1 0,-1 1 0,1-1 0,0 0 1,-1 0-1,1 0 0,5-3 0,-3 2-11,-1-1 1,0 0-1,0-1 0,0 1 1,-1-1-1,1-1 0,-1 1 1,0-1-1,8-8 0,-3-1-5,-1 0 0,0 0-1,-1-1 1,9-22-1,19-69-185,-35 105 173,7-23-7,-4 17-23,-3 12-69,0 16 118,2 0 0,0 0-1,1 0 1,0 0 0,10 23 0,-9-29 35,1 0-1,10 18 1,-15-30-34,1 0 1,-1 0-1,1 0 0,0-1 0,0 1 0,0-1 1,0 1-1,0-1 0,1 0 0,-1 0 1,1 0-1,0 0 0,-1 0 0,1 0 1,0-1-1,0 0 0,0 1 0,5 0 0,-7-2-6,1 0-1,0 0 1,0 0-1,0 0 1,0-1-1,-1 1 1,1 0-1,0-1 1,0 0-1,-1 1 1,1-1-1,0 0 0,-1 0 1,1 0-1,-1 0 1,1 0-1,-1 0 1,0 0-1,2-3 1,3-1 13,-1-2-1,8-12 1,-9 14-3,44-79 61,-36 61-94,0 1 0,1 1-1,2 0 1,0 0 0,19-18 0,-20 26-11,22-17 0,-31 26 46,0 1-1,1 0 1,-1 0 0,1 0 0,0 0 0,-1 1 0,1 0 0,7-2-1,-11 4-8,0 0-1,-1 0 1,1 0-1,0 0 1,0 1-1,-1-1 1,1 0-1,0 1 1,-1-1-1,1 1 1,0-1-1,-1 1 1,1 0-1,-1 0 0,1 0 1,-1-1-1,1 2 1,-1-1-1,0 0 1,0 0-1,1 0 1,-1 1-1,0-1 1,1 2-1,3 4 50,-1 1-1,1 0 1,4 13 0,-7-16-41,22 55 328,42 91-51,-55-131-269,0-1 0,1 0 0,0-1 0,2-1 1,20 22-1,-26-32-13,-1 0 1,1-1-1,0 0 1,1 0-1,14 7 1,-19-11-217,0 0-1,0-1 1,0 1 0,0-1 0,0 0-1,0 0 1,0-1 0,0 1 0,1-1 0,-1 0-1,0 0 1,0 0 0,1-1 0,-1 1 0,0-1-1,6-2 1,-5 1-804,-1 1 51,0-1-1,0 1 1,1-1 0,-1 0-1,0-1 1,-1 1-1,8-6 1,8-19-7411,4-2 2650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9:52.816"/>
    </inkml:context>
    <inkml:brush xml:id="br0">
      <inkml:brushProperty name="width" value="0.05" units="cm"/>
      <inkml:brushProperty name="height" value="0.05" units="cm"/>
      <inkml:brushProperty name="color" value="#004F8B"/>
    </inkml:brush>
  </inkml:definitions>
  <inkml:trace contextRef="#ctx0" brushRef="#br0">25 228 3072,'-4'-5'550,"-7"-10"820,1 6 2896,24 9 806,25-7-4247,-11 2-284,34-4 77,89-18 102,-64 8-459,91-23 395,-137 31-378,1 2-1,60-4 0,-102 13-258,4 0-58,-1 0-1,0 0 0,1-1 1,-1 0-1,0 1 0,1-1 1,-1 0-1,4-2 0,-6 2-361,0 0 0,0 0-1,0 0 1,0 0 0,0-1-1,-1 1 1,1 0 0,0 0-1,-1-1 1,1 1 0,-1 0-1,1-1 1,-1 1-1,1 0 1,-1-1 0,0 1-1,0-1 1,0 1 0,0 0-1,0-1 1,0-1 0,1-8-4212,6 2 1530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9:53.818"/>
    </inkml:context>
    <inkml:brush xml:id="br0">
      <inkml:brushProperty name="width" value="0.05" units="cm"/>
      <inkml:brushProperty name="height" value="0.05" units="cm"/>
      <inkml:brushProperty name="color" value="#004F8B"/>
    </inkml:brush>
  </inkml:definitions>
  <inkml:trace contextRef="#ctx0" brushRef="#br0">411 0 3328,'1'0'73,"0"0"1,-1 0-1,1 0 0,0 1 1,0-1-1,-1 0 0,1 0 1,0 1-1,0-1 0,-1 0 1,1 1-1,0-1 0,-1 0 1,1 1-1,-1-1 0,1 1 0,0 0 1,-1-1-1,1 1 0,-1-1 1,0 1-1,1 0 0,-1-1 1,1 1-1,-1 0 0,0-1 1,0 1-1,1 0 0,-1 0 1,0-1-1,0 1 0,0 0 1,0 0-1,0-1 0,0 2 1,1 4 372,-1 0 1,-1 0 0,-1 9 0,1-7 32,-1 24 324,-3-1-1,0 0 0,-2-1 0,-16 46 0,-36 61 424,-29 81-265,73-170-841,-109 323 778,118-355-747,0-1 0,-1 0 1,-1 0-1,0 0 0,-11 13 0,17-26-126,0 1 1,0-1-1,0 0 1,0 0-1,-1 0 1,1-1-1,-1 1 1,1 0 0,-1-1-1,0 0 1,1 1-1,-1-1 1,-5 1-1,8-2-22,0 0 0,-1 0 0,1 0 0,0 0 0,0 0 0,0-1-1,0 1 1,-1 0 0,1 0 0,0 0 0,0 0 0,0 0 0,0 0 0,0 0 0,0-1 0,-1 1-1,1 0 1,0 0 0,0 0 0,0 0 0,0 0 0,0-1 0,0 1 0,0 0 0,0 0 0,0 0 0,0-1-1,0 1 1,0 0 0,0 0 0,0 0 0,0 0 0,0-1 0,0 1 0,0 0 0,0 0 0,0 0-1,0-1 1,4-12-81,8-13-26,86-90-4,-81 97 141,146-148-235,-163 167 200,52-47-95,-45 42 95,-1 0 0,1 1 0,-1 0 0,1 0 0,1 0 0,10-3 1,-17 7 6,1-1 1,-1 1 0,1 0 0,-1 0-1,1-1 1,-1 1 0,1 0 0,-1 0-1,1 0 1,-1 1 0,1-1 0,0 0-1,-1 1 1,1-1 0,-1 1 0,0-1-1,1 1 1,2 1 0,-2-1 6,-1 1 0,1 0 0,0-1-1,0 1 1,-1 0 0,1 0 0,-1 0 0,1 0 0,-1 0 0,2 4-1,0 3 9,0-1 0,-1 1-1,0-1 1,0 1-1,0 12 1,2 42 114,-3-29-57,12 67 0,-12-96-73,0 0 1,1-1-1,0 1 0,0 0 1,0-1-1,1 1 0,-1-1 1,1 0-1,0 0 1,1 0-1,-1 0 0,1 0 1,-1-1-1,1 1 1,5 2-1,-6-4 20,0 0-1,0 0 1,0-1 0,1 1 0,-1-1-1,0 0 1,1 1 0,0-2-1,-1 1 1,1 0 0,-1-1 0,1 1-1,0-1 1,-1 0 0,1-1-1,0 1 1,-1 0 0,1-1 0,0 0-1,-1 0 1,5-2 0,-2 0 26,0 0 1,0-1-1,-1 0 1,0 0-1,7-6 1,4-4 110,-13 11-135,4-2 8,-1 1 1,0-2 0,0 1 0,-1-1-1,1 1 1,-1-2 0,6-10 0,-6 9 2,-1 0 0,0 0 0,0-1 0,-1 0 0,0 0 0,-1 0 0,0 0 0,0 0 0,-1 0 0,0 0 0,-1-1-1,0 1 1,0 0 0,-4-17 0,4 25-43,0-1 0,0 1 0,-1 0 0,1 0 0,-1 0 1,1 0-1,-1 0 0,1 0 0,-1 0 0,0 0 0,1 0 0,-1 0 0,0 0 0,0 0 0,0 0 0,0 0 0,0 1 0,0-1 0,0 0 0,0 1 0,0-1 0,0 1 0,0-1 0,0 1 0,0-1 0,0 1 0,0 0 0,-1 0 0,1 0 0,0-1 0,-2 1 0,1 1-16,-1-1 1,1 0-1,0 1 0,0-1 0,0 1 1,-1 0-1,1-1 0,0 1 1,0 0-1,0 0 0,0 1 1,0-1-1,1 0 0,-1 1 1,0-1-1,-1 2 0,-4 5 28,1 0-1,1 0 0,0 1 0,0-1 1,0 1-1,1 0 0,0 1 0,1-1 1,-4 19-1,5-21 69,1 0 0,0 0 0,0 0 0,1 0 0,0 0 0,0 0 0,1 1 0,0-1 0,0 0 0,1 0 0,0 0 0,0-1 0,1 1 0,5 10 0,-6-13-16,1 0 0,1 0 0,-1-1 0,0 1 0,1-1 0,0 0 0,0 0 0,0 0 0,0-1 0,0 1 0,0-1 0,1 0 0,-1 0 0,1-1 0,0 1 0,-1-1 0,1 0-1,0 0 1,7 0 0,9 0 69,1-1 0,-1 0 0,22-4 0,-42 3-119,17 0 70,-1-2 1,1 0 0,-1-2 0,18-6-1,-27 8-521,1-1-1,-1 0 1,12-9-1,-13 8-579,-1 0 0,1 0 0,-1-1 0,7-9 0,6-9-1766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13.792"/>
    </inkml:context>
    <inkml:brush xml:id="br0">
      <inkml:brushProperty name="width" value="0.05" units="cm"/>
      <inkml:brushProperty name="height" value="0.05" units="cm"/>
      <inkml:brushProperty name="color" value="#004F8B"/>
    </inkml:brush>
  </inkml:definitions>
  <inkml:trace contextRef="#ctx0" brushRef="#br0">203 752 2912,'5'-7'1542,"-5"7"-1474,0 0 0,0-1-1,0 1 1,0 0 0,0 0 0,0 0-1,0 0 1,0 0 0,0 0 0,1 0-1,-1 0 1,0 0 0,0-1 0,0 1-1,0 0 1,0 0 0,0 0 0,0 0-1,0 0 1,0 0 0,1 0 0,-1 0-1,0 0 1,0 0 0,0 0 0,0 0-1,0 0 1,0 0 0,0 0 0,1 0-1,-1 0 1,0 0 0,0 0 0,0 0-1,0 0 1,0 0 0,0 0 0,0 0-1,1 0 1,-1 0 0,0 0 0,0 0-1,0 0 1,0 0 0,0 0 0,0 0-1,0 1 1,0-1 0,0 0 0,1 0-1,-1 0 1,0 0 0,0 0 0,0 0-1,0 0 1,0 0 0,0 1 0,2-7 3518,-10 12-1711,-6 3-1677,0 0 0,1 1 0,0 0 0,1 1 1,0 1-1,1 0 0,0 1 0,1 0 0,0 0 0,-9 17 0,8-10-132,1 1 0,1 0 0,0 0-1,1 1 1,2 0 0,-7 40 0,12-57-27,1 0 0,-1 0 0,1 1-1,0-1 1,1 0 0,-1 1 0,1-1 0,0 0 0,1 0 0,-1 0 0,1 0 0,0 0 0,0 0-1,0 0 1,4 4 0,-4-6 4,0-1-1,0 1 0,1-1 1,-1 0-1,0 0 0,1 0 1,-1 0-1,1 0 0,0 0 1,0-1-1,-1 1 0,1-1 1,0 0-1,0 0 0,0 0 1,1 0-1,-1-1 0,0 1 0,0-1 1,0 0-1,0 0 0,1 0 1,-1 0-1,0-1 0,0 1 1,4-2-1,0 1-18,0-1 1,-1-1-1,1 1 1,-1-1-1,1 0 0,-1-1 1,0 1-1,0-1 0,8-7 1,-6 3 19,0 0 1,0-1-1,0 0 1,-1 0-1,6-12 0,4-10 113,-2-1 0,20-58 0,-35 89-157,39-124-122,-37 121-72,-1 10 101,0 10-31,-1 3 38,1-1 0,1 0-1,0 0 1,1 1 0,10 31 0,-10-43 106,-1-1 0,1 0 0,0 1 0,0-1-1,1 0 1,-1 0 0,2-1 0,-1 1 0,0-1 0,1 0 0,0 0 0,0-1 0,1 1 0,-1-1 0,1 0 0,0-1 0,0 1-1,12 4 1,-14-7 10,0 0-1,0 0 1,0 0-1,1 0 1,-1-1-1,0 1 0,0-1 1,1 0-1,-1-1 1,0 1-1,1-1 1,-1 0-1,0 0 0,0 0 1,0 0-1,0-1 1,0 1-1,0-1 1,0 0-1,0-1 0,-1 1 1,1-1-1,-1 1 1,1-1-1,-1 0 1,4-5-1,0-2 49,-1 0-1,0-1 1,-1 1 0,0-1-1,5-17 1,-2 0 22,5-32 1,-10 44-139,-2 0-1,0-1 1,-1 1 0,0-1 0,-6-30-1,5 44 0,0-1-1,0 1 1,-1-1 0,1 1-1,-1-1 1,0 1-1,0 0 1,0 0-1,-2-3 1,6 5-4,0 1 0,1 0 1,-1 0-1,1 0 0,-1 0 1,1 1-1,-1-1 0,3 1 1,22 6 47,0-1-1,1-1 1,-1-1 0,1-2 0,0-1 0,0-1-1,0-1 1,0-2 0,32-7 0,-37 5 37,-1-2 1,35-14 0,-41 14 116,11-4-137,-24 8-72,-3 3 51,0 0 1,0 0-1,0 0 1,0 0-1,0 1 0,0-1 1,0 0-1,0 0 1,0 0-1,0 0 1,0 0-1,1 0 1,-1 0-1,0 0 1,0 0-1,0 0 1,0 0-1,0 0 0,0 0 1,0 0-1,0 0 1,0 0-1,0 0 1,0 0-1,0 0 1,0 0-1,0 0 1,0 0-1,0 0 1,0 0-1,0 0 0,0 0 1,0 0-1,0 0 1,1 0-1,-1 0 1,0 0-1,0 0 1,0 0-1,0 0 1,0 0-1,0 0 1,0 0-1,0 0 0,-1 13 64,0 8-42,-4 22 0,3-26-115,0-1 1,1 0 0,1 18-1,2 11-47,-3-31 195,2-1 0,0 0 0,2 14 0,-1-15-53,-1-5 3,1 0 1,-1 0 0,1 0-1,1 0 1,3 8-1,-6-13 6,1-1-1,0 0 1,0 0-1,-1 0 1,1 1-1,0-1 1,0 0-1,0 0 1,0 0-1,0-1 1,0 1-1,1 0 1,-1 0-1,0 0 0,0-1 1,1 1-1,-1-1 1,0 1-1,1-1 1,-1 1-1,0-1 1,1 0-1,-1 0 1,1 0-1,-1 1 1,0-1-1,1-1 1,-1 1-1,1 0 1,-1 0-1,0 0 0,1-1 1,1 0-1,8-3 59,-1-1 0,1 1-1,-1-2 1,0 0-1,16-13 1,43-41-24,-50 42-3,31-27-24,38-38-59,-61 55 143,-2-2 0,40-61 0,-42 50-55,-1-1 0,23-64 0,-21 35-21,-4 0-1,16-96 1,-34 141-177,-2 25 140,0 0 0,0 0 0,0 0 0,0 0 0,0 0 0,0 0 0,0 0 1,0 0-1,-1 0 0,1 0 0,0 0 0,-1 0 0,1 0 0,-1 1 0,1-1 0,-1 0 1,1 0-1,-1 0 0,0 1 0,1-1 0,-2-1 0,1 2 3,0 0-1,0 0 1,1 0 0,-1 0-1,0 1 1,0-1-1,1 0 1,-1 0 0,0 0-1,1 1 1,-1-1-1,0 0 1,0 1 0,1-1-1,-1 1 1,1-1 0,-1 1-1,0-1 1,1 1-1,-1-1 1,1 1 0,-1-1-1,1 1 1,0 0-1,-1-1 1,1 1 0,0 0-1,-1 0 1,1 0 2,-5 8-44,0 0 0,1 0 0,0 0 0,-4 15 0,2-4-15,-125 385-267,32-55 310,91-320 49,2 0-1,1 1 1,1-1-1,1 1 1,3 57-1,1-86 6,-1 0-1,0 0 0,1 0 1,0 1-1,-1-1 0,1 0 1,0 0-1,0 0 0,0 0 0,2 2 1,-3-4-17,1 1 0,-1 0 0,1-1 0,-1 1 0,1 0 0,0-1 0,-1 1 0,1-1 0,0 1 0,0-1 1,-1 1-1,1-1 0,0 0 0,0 1 0,0-1 0,0 0 0,-1 1 0,1-1 0,0 0 0,0 0 0,0 0 0,0 0 1,0 0-1,0 0 0,1-1 0,2 0 11,-1-1 1,1 0-1,-1 0 1,0 0-1,0 0 1,0-1 0,0 1-1,0-1 1,0 0-1,-1 0 1,4-5-1,12-20 26,-2-1 0,-2-1 0,14-36 0,5-13-62,70-153 142,26-30-372,-128 260 238,240-419 81,-233 407-331,-16 23 198,-6 12 13,2 0 0,1 1 0,-15 40 0,7-17-8,-12 29-15,-82 196 186,21 6-23,79-228-26,-45 187 183,41-154 180,15-75-228,2-10 16,2-13 29,15-37-239,2 0-1,42-83 0,-52 121-63,0 0-1,1 1 1,0 0 0,1 0-1,1 1 1,0 1 0,24-21-1,-35 33 48,0 1-1,1-1 0,-1 0 0,0 0 1,1 0-1,-1 1 0,0-1 0,1 1 0,-1-1 1,1 1-1,-1 0 0,1-1 0,-1 1 1,1 0-1,-1 0 0,3 0 0,-3 1 2,0-1 0,0 0 0,0 1 0,0-1 0,0 1 0,0-1 0,0 1 0,0-1 0,0 1 0,-1 0 0,1-1 0,0 1 0,-1 0-1,1 0 1,0-1 0,-1 1 0,1 0 0,-1 0 0,1 0 0,-1 0 0,1 0 0,-1 0 0,0 0 0,0 0 0,1 1 0,3 19-108,2 37 1,-4-38 113,0-1-1,8 33 1,-6-38 0,2 1-1,0-2 1,0 1-1,2-1 1,-1 0 0,2 0-1,0-1 1,18 20 0,-9-14 66,1-1 1,0 0 0,2-2-1,30 19 1,-45-31-17,0 0 1,0 0-1,1-1 0,-1 0 0,0 0 1,1 0-1,0-1 0,-1 0 0,1 0 1,9 0-1,-13-1-37,0 0-1,-1-1 1,1 1-1,-1 0 1,1-1 0,-1 0-1,1 1 1,-1-1-1,0 0 1,1-1 0,-1 1-1,0 0 1,0 0-1,0-1 1,3-2-1,1-2-285,-1 0-1,0 0 0,7-11 0,-7 9-393,0 0-59,0 0-1,-1-1 1,0 0 0,-1 1-1,1-2 1,-2 1 0,1 0 0,-1 0-1,-1-1 1,1 1 0,-1-17-1,-1-7-1368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14.155"/>
    </inkml:context>
    <inkml:brush xml:id="br0">
      <inkml:brushProperty name="width" value="0.05" units="cm"/>
      <inkml:brushProperty name="height" value="0.05" units="cm"/>
      <inkml:brushProperty name="color" value="#004F8B"/>
    </inkml:brush>
  </inkml:definitions>
  <inkml:trace contextRef="#ctx0" brushRef="#br0">14 60 4320,'-14'-6'1952,"28"-3"-1696,4 4 928,4 5-704,27-8 224,10 5-416,12-5 256,-3 8-320,0-9 320,-5 9-320,4-6-128,-9 6-32,-8-5 544,-5 10-320,-9-10-1216,-9 5 448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14.658"/>
    </inkml:context>
    <inkml:brush xml:id="br0">
      <inkml:brushProperty name="width" value="0.05" units="cm"/>
      <inkml:brushProperty name="height" value="0.05" units="cm"/>
      <inkml:brushProperty name="color" value="#004F8B"/>
    </inkml:brush>
  </inkml:definitions>
  <inkml:trace contextRef="#ctx0" brushRef="#br0">14 0 2976,'-13'0'1344,"21"5"-1152,-3-5-32,3 4-128,6 1-1280,9-2 672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19.831"/>
    </inkml:context>
    <inkml:brush xml:id="br0">
      <inkml:brushProperty name="width" value="0.05" units="cm"/>
      <inkml:brushProperty name="height" value="0.05" units="cm"/>
      <inkml:brushProperty name="color" value="#004F8B"/>
    </inkml:brush>
  </inkml:definitions>
  <inkml:trace contextRef="#ctx0" brushRef="#br0">1 1049 2976,'1'-1'365,"0"0"0,-1 0 0,1 1 0,0-1 0,0 0 0,0 1-1,0-1 1,0 1 0,0-1 0,1 1 0,-1 0 0,0-1 0,0 1 0,0 0 0,3-1 0,13-5 1476,-11 1-1477,1-1 0,-2 0 0,1-1 1,-1 1-1,8-14 0,21-43 858,-25 43-1168,51-114 554,-5 11 155,-40 93-358,39-56 0,-44 71-275,-1 3-62,0 0 0,17-17 0,-23 25-68,1 1 1,0 0 0,0 1-1,0-1 1,0 1-1,0-1 1,0 1 0,0 0-1,1 1 1,-1-1-1,1 1 1,6-1 0,24 1-2,14 1 935,-47-4-759,-2 4-172,0 0-1,0 0 0,0 0 1,0 0-1,0 0 0,0 0 1,0 0-1,0 0 0,0 0 0,0 0 1,1 0-1,-1 0 0,0 0 1,0 0-1,0 1 0,0-1 1,0 0-1,0 0 0,0 0 1,0 0-1,0 0 0,0 0 0,0 0 1,0 0-1,0 0 0,0 0 1,0 0-1,1 0 0,-1 0 1,0 0-1,0 0 0,0 0 0,0 0 1,0 0-1,0 0 0,0 0 1,0 0-1,0 0 0,0 0 1,0 0-1,0 0 0,0 0 1,1 0-1,-1 0 0,0 0 0,0 0 1,0 0-1,0 0 0,0-1 1,0 1-1,0 0 0,0 0 1,0 0-1,0 0 0,0 0 0,0 0 1,0 0-1,5 25-295,-6-16 330,0 1 0,-1-1 1,0 0-1,-1 1 1,0-1-1,-4 9 0,-6 19 38,11-31-51,-58 179 192,-9-15 408,65-165-511,1-8-30,3 2-84,0 0 1,-1 0 0,1-1-1,0 1 1,0 0 0,0-1-1,0 1 1,1 0-1,-1 0 1,0-2 0,6-11 5,0 0-1,1 0 1,0 1 0,13-19 0,42-47-51,-31 46 39,0 2 0,2 1 0,1 1 0,2 2 0,61-37 0,-85 57-20,0 1 0,0 0 1,16-5-1,-27 10 29,0 1-1,0 0 1,0 0-1,-1-1 1,1 1-1,0 0 1,0 0-1,0 0 1,0 0-1,-1 0 1,1 0-1,0 1 1,0-1-1,0 0 1,-1 0 0,1 0-1,0 1 1,0-1-1,0 0 1,-1 1-1,1-1 1,0 1-1,0 0 1,1 0-4,-1 1 1,0-1-1,0 1 1,0-1-1,0 1 1,0 0-1,-1-1 1,1 1-1,0 0 1,0 2-1,0 5 1,1-1 0,-1 1 0,-1 14 0,-13 136 172,2-57-166,9-90 19,1 6 212,3-17-65,3-8 11,46-91 203,-33 60-469,3 0 0,45-64 1,-63 98 77,0 0 0,1 0-1,0 0 1,8-6 0,-12 10 6,1-1-1,-1 1 0,1-1 0,0 1 1,-1 0-1,1-1 0,0 1 0,-1 0 1,1 0-1,0 0 0,-1-1 0,1 1 1,0 0-1,0 0 0,-1 0 0,1 0 1,0 0-1,1 1 0,-1-1-2,-1 1-1,1-1 0,0 1 0,-1-1 1,1 1-1,0 0 0,-1-1 0,1 1 1,-1 0-1,1-1 0,-1 1 1,1 0-1,-1 0 0,0-1 0,1 1 1,-1 0-1,0 0 0,1 0 1,-1-1-1,0 2 0,4 21 16,-1-1-1,1 36 1,-2-19-159,-2 15 5,0-41 179,-1-1 0,2 1 0,-1-1 0,2 1 0,0-1 1,0 1-1,6 17 0,-7-29-30,0 1 0,0-1-1,-1 0 1,1 1 0,0-1 0,0 0 0,0 0 0,0 1 0,1-1 0,-1 0 0,0 0-1,0 0 1,1 0 0,-1-1 0,1 1 0,-1 0 0,0-1 0,1 1 0,0 0 0,-1-1-1,1 0 1,-1 1 0,1-1 0,-1 0 0,1 0 0,0 0 0,-1 0 0,1 0 0,-1 0-1,3-1 1,1 0 35,1 0 0,0 0 0,-1-1 0,1 0 0,-1 0 0,9-6-1,10-6 36,-1-2-1,31-27 1,37-43-127,-1 1 105,-85 80-102,12-10-125,-17 14 170,0 1 0,0 0 0,1 0 0,-1-1 0,0 1 0,0 0 1,1 0-1,-1 0 0,0-1 0,0 1 0,1 0 0,-1 0 0,0 0 1,1 0-1,-1 0 0,0 0 0,0 0 0,1 0 0,-1-1 0,0 1 0,1 0 1,-1 0-1,0 0 0,1 0 0,-1 1 0,0-1 0,1 0 0,-1 0 1,0 0-1,0 0 0,1 0 0,-1 0 0,0 0 0,0 0 0,1 1 0,-1-1 1,0 0-1,0 0 0,1 0 0,-1 1 0,0-1 0,0 0 0,1 0 0,-1 1 1,0-1-1,0 0 0,0 0 0,0 1 0,0-1 0,1 1 0,-1 4 2,0 0 0,1 0 0,-2-1 0,1 1 0,-1 0 0,1 0 0,-3 6 0,0 3 0,-1 12-44,-10 78-34,13-94 58,1 0-1,0 0 0,1 0 0,0 1 0,1-1 1,0-1-1,0 1 0,5 11 0,-5-16 46,1-1-1,-1 1 1,1 0-1,0-1 1,1 1-1,-1-1 1,1 0 0,-1 0-1,1-1 1,0 1-1,6 3 1,-8-5-9,0-1 0,0 0 0,1 0 0,-1 0 1,0 0-1,0 0 0,1 0 0,-1 0 0,0-1 0,1 1 0,-1-1 1,1 0-1,-1 1 0,1-1 0,-1-1 0,1 1 0,-1 0 1,1 0-1,-1-1 0,0 0 0,1 1 0,-1-1 0,0 0 0,1 0 1,1-1-1,1-2 17,0 0 0,-1 0 1,0 0-1,0 0 0,0 0 1,0-1-1,-1 0 0,1 0 1,-1 0-1,0 0 0,-1-1 1,1 1-1,-1 0 0,0-1 0,2-11 1,0-3 31,-2-1 1,1 0-1,-2-28 0,-2 23-44,-4-36-1,4 54-26,0 0 0,-1 1 0,0-1-1,0 0 1,-1 1 0,0 0 0,0 0-1,0 0 1,-8-11 0,9 16-8,0 0-1,1 1 1,-1-1-1,0 1 1,0-1 0,0 1-1,0 0 1,0-1-1,0 1 1,0 0-1,0 1 1,-1-1 0,1 0-1,0 1 1,0-1-1,-1 1 1,1-1-1,-1 1 1,1 0 0,0 0-1,-1 0 1,1 1-1,0-1 1,-1 0 0,1 1-1,0 0 1,-5 1-1,-1 2-31,-1 0-1,1 0 1,0 1-1,0 0 1,-12 10-1,19-14 45,1-1-1,-1 0 0,1 1 0,-1-1 0,1 1 0,0-1 0,-1 0 0,1 1 1,0-1-1,-1 1 0,1-1 0,0 1 0,0-1 0,0 1 0,-1-1 1,1 1-1,0-1 0,0 1 0,0-1 0,0 2 0,0-2 7,0 0-1,0 1 1,0-1-1,0 0 1,1 0-1,-1 1 1,0-1-1,0 0 1,0 0-1,1 0 1,-1 1-1,0-1 1,0 0-1,1 0 1,-1 0-1,0 0 1,0 0-1,1 0 1,-1 1-1,0-1 1,1 0-1,-1 0 1,0 0-1,1 0 1,-1 0-1,0 0 1,0 0-1,1 0 1,-1 0-1,0 0 1,1 0-1,-1 0 1,0-1-1,0 1 1,1 0-1,-1 0 1,16-5 8,0 0 0,-1-1 1,0-1-1,0 0 0,14-10 1,-4 3-13,13-6 19,51-19 0,-68 31-15,2 1 0,-1 2 0,1 0 1,24-3-1,-41 8-6,0 0 0,-1 0-1,1 0 1,0 1 0,-1-1 0,12 4 0,-15-3 3,0-1 1,-1 1 0,1 0 0,0-1 0,0 1 0,-1 0-1,1 0 1,-1 0 0,1 0 0,-1 1 0,1-1-1,-1 0 1,0 1 0,1-1 0,-1 1 0,0-1 0,0 1-1,0-1 1,0 1 0,0 0 0,-1 0 0,1-1 0,0 1-1,-1 0 1,1 2 0,-1 4 33,1-1 1,-1 1-1,-1-1 0,0 1 0,0 0 1,0-1-1,-1 0 0,0 1 0,-3 7 1,-6 9 161,-17 30 1,19-37-210,6-10 29,2-5 21,-1 1-1,1-1 1,0 1 0,-1-1-1,1 1 1,-1-1 0,0 0 0,0 1-1,0-1 1,0 0 0,-5 3-1,7-5-31,0 0 1,0 0-1,0 0 0,-1 0 0,1 0 0,0 0 0,0 0 0,0 0 0,-1 0 1,1 0-1,0 0 0,0 0 0,0 0 0,-1-1 0,1 1 0,0 0 0,0 0 0,0 0 1,0 0-1,0 0 0,-1 0 0,1-1 0,0 1 0,0 0 0,0 0 0,0 0 1,0 0-1,0-1 0,0 1 0,0 0 0,-1 0 0,1 0 0,0-1 0,0 1 0,0 0 1,0 0-1,0 0 0,0-1 0,0 1 0,0 0 0,0 0 0,0 0 0,0-1 1,0 1-1,1 0 0,-1 0 0,0-1 0,1-10 36,2 3-30,0 0 0,0 1 0,1-1 0,0 1 1,0 0-1,1 0 0,0 0 0,0 1 0,0-1 0,11-8 0,3-1-40,0 0-1,29-16 1,-45 30 41,15-9-7,22-11 0,-35 20-20,-1 0 0,1 0 1,0 0-1,-1 1 1,1 0-1,0 0 1,0 0-1,0 0 0,0 1 1,0 0-1,5 0 1,-8 1 5,0-1 1,0 1 0,0 0-1,0 0 1,0 0-1,0 0 1,0 0 0,-1 0-1,1 0 1,0 1 0,-1-1-1,1 0 1,-1 1-1,1 0 1,-1-1 0,0 1-1,0 0 1,0 0 0,0-1-1,0 1 1,0 0 0,0 0-1,-1 0 1,1 0-1,-1 0 1,1 0 0,-1 4-1,2 5 21,-1 1-1,-1-1 1,-2 20-1,2-28-15,-4 38 157,-9 45 1,12-80-125,-1-2-12,1 1 0,0-1 0,1 1-1,-1 0 1,1 0 0,0 6 0,0-11-6,1 0 1,-1 1 0,0-1-1,1 0 1,-1 0 0,1 0 0,-1 1-1,0-1 1,1 0 0,-1 0-1,1 0 1,-1 0 0,1 0 0,-1 0-1,0 0 1,1 0 0,-1 0-1,1 0 1,-1 0 0,1 0-1,-1 0 1,0 0 0,1-1 0,-1 1-1,1 0 1,-1 0 0,0 0-1,1-1 1,-1 1 0,0 0-1,1 0 1,-1-1 0,1 1 0,6-10 11,0-1 0,7-12 1,-2 3 46,0 2-60,43-63 15,-45 68-92,1 0-1,1 0 0,22-18 0,-32 30 48,0-1 1,-1 1-1,2-1 0,-1 1 0,0 0 0,0 0 0,0 0 0,1 0 0,-1 0 1,0 1-1,1-1 0,-1 1 0,1-1 0,-1 1 0,0 0 0,4 0 1,-4 0 14,0 1 1,-1-1 0,1 1-1,-1 0 1,1-1 0,-1 1-1,1 0 1,-1 0 0,1 0 0,-1 0-1,0 0 1,0 0 0,1 0-1,-1 0 1,0 0 0,0 1-1,0-1 1,0 0 0,0 1 0,-1-1-1,1 1 1,0-1 0,0 4-1,18 53 4,-10-29 8,15 36 0,-20-57 11,0 1-1,0-1 0,1-1 1,1 1-1,-1-1 1,1 1-1,0-2 0,11 11 1,-13-14-7,0-1 0,-1 1 0,1-1 0,0 1 0,0-1 1,1-1-1,-1 1 0,0 0 0,1-1 0,-1 0 0,1 0 1,-1 0-1,10 0 0,-8-2-4,1 1-1,-1-1 1,1 0-1,-1-1 1,1 1-1,-1-1 1,0-1-1,11-4 1,-3-1 37,0-1 1,-1 0 0,-1-1-1,1 0 1,-2-1-1,1 0 1,10-14-1,-4 3 13,-1-1 1,19-34-1,-32 50-38,0-1 1,-1 0 0,1 0-1,-2 0 1,1 0 0,-1 0-1,0-1 1,-1 1-1,0-1 1,0 1 0,-1-1-1,0-9 1,0 16-35,-1 1 1,1-1-1,0 0 1,-1 0-1,1 0 0,-1 1 1,1-1-1,-1 0 1,0 1-1,0-1 1,0 0-1,0 1 0,0-1 1,0 1-1,0 0 1,-1-1-1,1 1 1,0 0-1,-1 0 0,1 0 1,-1 0-1,1 0 1,-1 0-1,1 0 0,-1 0 1,0 0-1,0 1 1,1-1-1,-1 1 1,0 0-1,0-1 0,0 1 1,1 0-1,-1 0 1,0 0-1,0 0 1,0 0-1,0 1 0,-1-1 1,-4 2-13,1-1-1,0 1 1,0 0 0,0 0 0,0 0-1,0 1 1,0 0 0,1 0-1,-1 1 1,-6 6 0,4-3 17,0 1 0,1 0 0,0 0 0,0 0 0,1 1 0,0 1 0,0-1 0,1 1 0,1-1 0,0 1-1,-5 17 1,7-19 3,1 0-1,-1 0 0,1 0 0,1 0 0,0 0 1,0 0-1,1 0 0,-1 0 0,2 0 1,-1 0-1,1 0 0,1 0 0,-1-1 0,1 1 1,0-1-1,6 9 0,-8-14 20,0 0 0,1 0 0,-1 0 0,1 0 0,0 0 0,-1 0 0,1-1 0,0 1 0,0-1 0,0 1 1,0-1-1,0 0 0,0 0 0,1 0 0,3 2 0,-2-2 3,0-1 1,0 1 0,-1-1-1,1 0 1,0 0-1,0 0 1,0 0 0,0 0-1,4-2 1,2-1 5,0 0 0,-1 0-1,0-1 1,0-1 0,0 1 0,15-12 0,53-46 62,9-7-237,-85 68 138,1 0 1,0-1 0,0 1 0,0 1-1,-1-1 1,1 0 0,0 0 0,0 1 0,0-1-1,0 1 1,0 0 0,0 0 0,1-1-1,-1 1 1,3 1 0,-4-1 13,0 0 1,1 1-1,-1-1 0,0 1 1,0-1-1,0 1 0,0 0 1,0-1-1,0 1 0,0 0 1,0 0-1,0 0 0,0 0 1,0-1-1,0 1 1,-1 0-1,1 1 0,0-1 1,-1 0-1,1 0 0,-1 0 1,1 0-1,-1 0 0,1 1 1,-1-1-1,1 2 0,1 10 10,-1-1-1,0 1 0,-1-1 1,0 1-1,-2 14 0,-13 63 63,9-60-64,-1 0 207,8-32-175,0-1 0,0 1 0,1 0 0,-1-1 1,0 1-1,4-3 0,1-5 12,25-59-34,3-6-41,-29 66 20,0 0 1,1 0 0,0 0 0,1 1 0,11-11-1,-3 8-204,-9 12 65,-4 9 78,-3 38 68,0-17 7,1-1 0,2 0 0,7 45 0,-9-74-5,0 1 0,1 0 0,-1-1-1,1 1 1,-1 0 0,1-1 0,-1 1 0,1-1 0,0 1 0,0-1 0,0 0 0,0 1-1,0-1 1,0 0 0,0 0 0,1 0 0,-1 1 0,0-1 0,1 0 0,-1-1-1,0 1 1,1 0 0,-1 0 0,1-1 0,-1 1 0,1-1 0,0 1 0,-1-1-1,1 1 1,0-1 0,-1 0 0,1 0 0,0 0 0,-1 0 0,1 0 0,0 0-1,-1-1 1,1 1 0,0 0 0,2-2 0,4-1 10,0 0 0,0 0 0,0-1-1,0 0 1,-1-1 0,10-7 0,13-14 72,-1-1-1,41-50 1,-56 61-38,117-140-155,-115 137 136,0-1 1,-1-1-1,-1 0 1,-2-1-1,0 0 0,14-37 1,-10 16-65,-2-1 1,-1-1-1,-3 0 1,-2 0-1,-2 0 1,1-60-1,-7 105 32,0 0-1,0 0 0,0 0 0,0 0 0,0 0 1,0 0-1,0 0 0,0 0 0,0 0 1,0 0-1,0-1 0,0 1 0,0 0 0,0 0 1,0 0-1,0 0 0,0 0 0,0 0 1,0 0-1,0 0 0,0 0 0,0 0 0,0 0 1,0 0-1,0 0 0,0-1 0,0 1 1,0 0-1,0 0 0,0 0 0,0 0 1,0 0-1,0 0 0,0 0 0,0 0 0,0 0 1,0 0-1,0 0 0,0 0 0,-1 0 1,1 0-1,0 0 0,0 0 0,0 0 0,0 0 1,0 0-1,0 0 0,0 0 0,0 0 1,0 0-1,0 0 0,0 0 0,0 0 1,0 0-1,-1 0 0,1 0 0,0 0 0,0 0 1,0 0-1,0 0 0,0 0 0,0 0 1,0 0-1,0 0 0,0 0 0,0 0 0,0 0 1,0 0-1,0 0 0,-6 7-99,-4 11 94,-13 81-196,16-63 99,-11 40-85,-14 80 151,28-125 55,1 0 0,1 1 0,4 51 0,0-63 16,1 1 0,1-1 0,1 0 0,0 0 0,2 0 0,12 27 0,-18-45-22,-1-1 1,1 0-1,0 1 1,-1-1-1,1 0 0,0 1 1,0-1-1,0 0 1,0 0-1,0 0 1,0 0-1,0 0 1,0 0-1,0 0 1,0 0-1,0 0 1,1-1-1,-1 1 0,0 0 1,1-1-1,-1 1 1,1-1-1,-1 1 1,0-1-1,1 0 1,-1 0-1,1 1 1,-1-1-1,1 0 1,-1 0-1,1 0 1,-1-1-1,1 1 0,-1 0 1,1-1-1,-1 1 1,0-1-1,1 1 1,-1-1-1,0 1 1,2-2-1,5-3 37,0-1-1,-1 0 0,0 0 1,0 0-1,7-10 1,-8 9-99,40-41 51,2 2 0,2 2-1,56-38 1,-69 51-164,-56 66-33,7-10 120,7-15 86,0 0 1,-6 16-1,9-20 4,-19 78-100,19-72 49,0 0 0,1-1 0,0 1 0,1 0 0,2 15 1,-2-26 56,0 1 1,0-1-1,0 0 1,0 1-1,1-1 1,-1 1-1,1-1 1,-1 0-1,1 1 1,-1-1-1,1 0 1,0 0-1,0 0 1,-1 1 0,1-1-1,2 1 1,-2-1-9,-1-1 1,1 0-1,0 1 1,0-1 0,-1 0-1,1 0 1,0 0-1,-1 0 1,1 1 0,0-1-1,0 0 1,0-1-1,-1 1 1,1 0 0,0 0-1,0 0 1,-1 0-1,1 0 1,0-1 0,-1 1-1,1 0 1,0-1 0,5-3 30,0 0 1,0 0-1,-1 0 1,0-1-1,6-6 1,-5 5-34,91-102 115,-51 54 10,-32 40-221,15-12 0,0 0-131,-29 26 211,1 0 0,-1 0-1,1 1 1,-1-1 0,0 0 0,1 0 0,-1 0 0,0 0 0,1 1-1,-1-1 1,0 0 0,0 0 0,1 1 0,-1-1 0,0 0 0,0 1-1,1-1 1,-1 0 0,0 1 0,0-1 0,0 0 0,0 1-1,1-1 1,-1 0 0,0 1 0,0-1 0,0 1 0,0 0 0,6 16-113,10 63 181,-11-50-58,15 49 0,-18-73-18,0 2 35,1 0 0,0-1 0,6 11 0,-8-17-6,0 0 0,-1 0-1,1 1 1,0-1 0,0 0 0,0 0 0,0 0 0,0 0-1,0-1 1,1 1 0,0 1 0,-1-2-3,0 0 0,-1 1 0,1-1 1,0 0-1,-1 0 0,1 0 0,0 0 0,0 0 1,-1 0-1,1 0 0,0 0 0,-1 0 0,1 0 0,0-1 1,-1 1-1,1 0 0,0 0 0,-1-1 0,1 1 1,-1 0-1,1-1 0,0 1 0,0-1 0,6-6 16,0 0 0,-1-1-1,0 1 1,0-1 0,-1 0-1,0 0 1,5-13 0,-3 8 3,6-12 13,1 1 0,1 0 0,1 1 0,0 1-1,2 1 1,27-26 0,-28 32-155,-12 10 40,1 0-1,0 0 1,0 0-1,0 1 0,12-7 1,-17 11 64,0-1-1,-1 1 1,1 0 0,0 0 0,-1-1 0,1 1 0,0 0 0,-1 0 0,1 0 0,0 0 0,-1 0 0,1 0 0,0 0 0,0 0 0,-1 0 0,1 0 0,0 0-1,-1 1 1,1-1 0,0 0 0,-1 0 0,1 1 0,0-1 0,0 1 0,0 0 14,0 0 0,0 0 0,0 0 0,0 0 0,0 1 0,-1-1 0,1 0 0,0 0 0,-1 1 0,1-1 0,0 3-1,0 1-10,0 1-1,0-1 0,-1 1 0,1 0 0,-2 7 1,0-3 90,0 7-116,-1-1 1,-7 28-1,8-41 32,-2 6 115,0 0 0,1 0-1,-2 16 1,4-25-112,0 0 1,0 0 0,0 1-1,0-1 1,0 0 0,1 0-1,-1 0 1,0 0 0,0 0 0,0 0-1,0 0 1,0 0 0,0 1-1,0-1 1,0 0 0,1 0-1,-1 0 1,0 0 0,0 0-1,0 0 1,0 0 0,0 0 0,0 0-1,1 0 1,-1 0 0,0 0-1,0 0 1,0 0 0,0 0-1,0 0 1,0 0 0,1 0-1,-1 0 1,0 0 0,0 0 0,0 0-1,0 0 1,0 0 0,0 0-1,1-1 1,-1 1 0,0 0-1,0 0 1,0 0 0,0 0-1,0 0 1,0 0 0,0 0 0,0 0-1,0-1 1,1 1 0,89-75 182,-70 61-143,1 0-1,39-19 1,-48 27-99,1 1 0,-1 0 0,23-5 0,-34 10 54,0 0 0,0 0-1,0-1 1,-1 1-1,1 0 1,0 0 0,0 0-1,0 0 1,0 0 0,0 0-1,0 0 1,0 0-1,-1 1 1,1-1 0,0 0-1,0 0 1,0 1 0,0-1-1,-1 1 1,1-1 0,0 1-1,0-1 1,-1 1-1,1-1 1,0 1 0,-1-1-1,1 1 1,-1 0 0,1-1-1,-1 1 1,1 0 0,-1 0-1,1-1 1,-1 1-1,1 0 1,-1 0 0,0 0-1,0 0 1,0 0 0,1-1-1,-1 1 1,0 0-1,0 0 1,0 0 0,0 0-1,0 1 1,-1 4 25,1 0 0,-1 0 0,-1 0 0,1 0 0,-4 9 0,-4 11-5,-11 28 284,16-45-234,7-11-10,13-20 14,-6 10-67,68-67 58,-64 67-72,1 0 0,0 1 0,29-16-1,-39 25 2,0 0 0,0 0 0,0 0 0,0 0 1,6 0-1,-9 2-2,-1-1 1,0 1-1,0 0 0,1 0 1,-1 0-1,0 0 1,0 0-1,1 0 1,-1 0-1,0 1 1,0-1-1,1 0 1,-1 1-1,0-1 1,0 1-1,0-1 0,0 1 1,0 0-1,0-1 1,0 1-1,0 0 1,0 0-1,0 0 1,0 0-1,0 0 1,0 0-1,1 2 1,2 8-1,1 1 1,-2 0 0,1 1 0,-2-1-1,0 0 1,0 1 0,-1 22 0,1-13 64,5 32 1,-6-47 0,1 0-1,0 0 1,1-1 0,-1 1 0,1 0-1,0-1 1,1 0 0,7 10-1,-9-13-42,1 0-1,0 0 1,0 0 0,0-1-1,0 1 1,1-1-1,-1 0 1,1 0 0,-1 0-1,1 0 1,0-1-1,-1 1 1,1-1 0,0 0-1,0 0 1,0-1-1,0 1 1,0-1 0,0 0-1,0 0 1,0 0-1,6-1 1,7-2-1467,0-1 1,0 0-1,30-13 1,-27 9-1492,-20 8 2945,22-9-3391,-8-1-2556,-5 4 2155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20.235"/>
    </inkml:context>
    <inkml:brush xml:id="br0">
      <inkml:brushProperty name="width" value="0.05" units="cm"/>
      <inkml:brushProperty name="height" value="0.05" units="cm"/>
      <inkml:brushProperty name="color" value="#004F8B"/>
    </inkml:brush>
  </inkml:definitions>
  <inkml:trace contextRef="#ctx0" brushRef="#br0">28 40 6144,'-28'-5'2784,"38"5"-2432,3-3 1248,11 3-960,34-8 448,5 8-640,22-4 0,-4 8-256,14-8 192,-10 4-256,9-5 512,-4 2-352,5-5-3296,-16 4 1632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25.278"/>
    </inkml:context>
    <inkml:brush xml:id="br0">
      <inkml:brushProperty name="width" value="0.05" units="cm"/>
      <inkml:brushProperty name="height" value="0.05" units="cm"/>
      <inkml:brushProperty name="color" value="#004F8B"/>
    </inkml:brush>
  </inkml:definitions>
  <inkml:trace contextRef="#ctx0" brushRef="#br0">234 81 2976,'1'-1'104,"0"-1"109,0-1 1,1 0-1,-1 1 1,1-1-1,0 1 1,0 0 0,0-1-1,0 1 1,0 0-1,1 0 1,-1 1-1,1-1 1,3-2-1,-6 4-18,1-1 0,0 1 0,0-1 0,-1 1-1,1-1 1,-1 1 0,1-1 0,0 0 0,-1 1 0,1-1 0,-1 0 0,0 0-1,1 0 1,0-1 0,-1-3 1461,-4 8-491,-4 6-826,0 1 1,0 0-1,1 0 1,0 1-1,1 0 1,-7 17-1,-24 78 441,18-52-315,-85 223 948,92-246-1295,1 0 0,-10 45-1,17-59-37,2 0 0,0 0 0,1 0 0,0 1 0,2-1 0,3 23-1,-4-36-29,1-1 1,0 0-1,0 0 0,0 0 0,0 0 0,0 0 0,0 0 0,1 0 0,0 0 0,-1 0 0,4 3 0,-4-6-37,0 1 1,0 0-1,0 0 0,0-1 1,0 1-1,0 0 1,0-1-1,0 1 0,0-1 1,0 1-1,0-1 1,1 0-1,-1 1 0,0-1 1,0 0-1,0 0 1,1 0-1,-1 0 0,0 0 1,0 0-1,1 0 1,-1 0-1,0-1 1,0 1-1,0 0 0,1-1 1,-1 1-1,0-1 1,0 1-1,0-1 0,1 0 1,5-5 47,0 0 1,0 0 0,-1 0-1,0-1 1,0 1 0,-1-2-1,0 1 1,5-9-1,7-15 107,19-47-1,-4 8-283,-27 54-188,-5 14 165,1 3-21,26 19-81,-21-15 271,0-1 0,-1 1 0,1-2 0,0 1 0,1 0 0,10 3-1,10-1-31,-1-1-1,1-1 0,0-2 1,0 0-1,49-5 0,-50 2 64,33-7 0,-50 6-8,0-1-1,0 0 1,0 0 0,0 0 0,-1-1-1,16-9 1,-17 8 46,1-1 0,-1 0 0,0 0 0,12-13 0,-17 17-97,0-1 1,0 1-1,-1-1 0,1 0 1,0 0-1,-1 0 1,0 0-1,0 0 1,0 0-1,0 0 1,0 0-1,-1 0 0,1 0 1,-1-1-1,0 1 1,0 0-1,0-5 1,0 7-12,-1-1 0,1 1 0,0-1 0,0 1 0,-1-1 0,1 1 0,-1 0 0,1-1 0,-1 1 0,1 0 0,-1-1 1,0 1-1,0 0 0,0 0 0,0 0 0,0 0 0,0-1 0,0 2 0,0-1 0,0 0 0,0 0 0,0 0 0,-2 0 0,1 0-6,0 1 0,0-1 0,0 1 0,0 0 0,0 0 0,-1 0 0,1 0 0,0 0 0,0 0 0,0 1 0,0-1 0,0 0 0,0 1 0,-2 1 0,-3 1-34,0 0-1,1 1 1,-1-1-1,1 1 1,0 1-1,1-1 1,-1 1-1,-7 8 0,11-10 35,1-1 0,-1 1 0,0 0 1,1 0-1,-1 0 0,1 0 0,0 0 0,0 0 0,0 0 0,1 1 0,-1-1 0,1 0 0,-1 0 0,1 1 0,0-1 0,1 0 0,-1 1 0,0-1 0,1 0 0,0 0 0,2 6 0,0-1 17,0 0 1,1 0 0,0 0-1,0-1 1,1 0-1,0 0 1,8 9-1,-10-12-10,29 28 296,-29-30-252,-1 1 0,1-1-1,0 0 1,0 0-1,0-1 1,0 1 0,0 0-1,1-1 1,-1 0-1,5 2 1,3-2 46,-1 0 0,0-1 0,13 0 0,-19-1-81,0 1 0,0-1 0,0 0 1,0 0-1,0 0 0,0 0 0,0 0 1,-1-1-1,1 0 0,5-3 0,48-42 287,93-99 0,-128 120-267,0 0 0,23-40 0,26-61 141,-38 66-24,-15 29-182,-2-1 1,-1 0-1,-2-1 0,11-43 0,-23 75 31,-1 1-1,0-1 0,1 0 0,-1 1 1,0-1-1,0 0 0,0 0 0,0 1 1,0-1-1,0 0 0,-1 1 0,1-1 1,0 0-1,-1 1 0,0-1 0,1 1 1,-1-1-1,-1-2 0,2 4 0,-1-1 1,1 1-1,0-1 1,-1 1-1,1-1 1,-1 0-1,1 1 0,-1 0 1,1-1-1,-1 1 1,1-1-1,-1 1 0,1 0 1,-1-1-1,0 1 1,1 0-1,-1-1 0,0 1 1,1 0-1,-1 0 1,0 0-1,1 0 0,-2 0 1,0 0-10,0 0-1,0 0 1,0 0 0,0 1 0,1-1-1,-1 1 1,0 0 0,-2 0-1,-3 3-28,1-1-1,0 1 0,-7 6 0,8-6 35,0 1 0,1 0-1,-1 0 1,1 1 0,1-1 0,-1 1-1,1 0 1,0 0 0,-3 7-1,1-3 0,-15 36-55,-18 60 0,-5 51 90,35-128 9,6-22-24,-28 130 75,28-122-49,1 0 0,0 0 0,1 0 0,0 0 0,2 0 0,0 0 0,4 16 0,-4-21 64,1-1-1,0 1 1,0-1-1,1 1 1,10 16-1,-12-23-50,-1-1-1,1 0 0,0 0 1,0 0-1,0 0 0,0-1 1,1 1-1,-1-1 0,0 1 1,1-1-1,-1 0 0,1 0 1,-1 0-1,1 0 0,0 0 1,-1 0-1,1-1 1,0 1-1,-1-1 0,1 0 1,0 0-1,0 0 0,-1 0 1,1 0-1,0-1 0,4 0 1,7-3 46,0 0-1,0-1 1,0 0 0,25-15 0,49-37-14,-72 44-138,26-29 0,4-1 59,-43 40-38,-2 3 53,-1 0 0,1-1 0,0 1 0,-1-1 0,1 1 0,-1-1 0,1 0 0,0 1 0,-1-1 0,1 1 0,-1-1 0,0 0 0,1 1 0,-1-1 0,1 0 0,-1 0 0,0 0 0,0 1 0,1-1 0,-1-1 0,3 10-288,0 1 244,-1 0-1,1 0 0,1 16 0,-4-19 56,0 0 0,0-1-1,0 1 1,1 0 0,0 0-1,1-1 1,-1 1 0,1 0-1,0-1 1,0 0 0,1 1-1,-1-1 1,1 0 0,1 0-1,-1 0 1,1-1 0,6 7-1,-10-10 5,1-1-1,0 1 0,-1-1 0,1 1 1,0-1-1,0 0 0,-1 1 1,1-1-1,0 0 0,0 1 0,0-1 1,-1 0-1,1 0 0,0 0 1,0 0-1,0 0 0,0 0 0,-1 0 1,1 0-1,0 0 0,0 0 1,0-1-1,-1 1 0,1 0 0,0 0 1,0-1-1,0 1 0,-1-1 0,1 1 1,0 0-1,-1-1 0,1 1 1,0-2-1,4-2 27,1 0 1,-2-1-1,7-7 1,-4 4-8,24-25 27,0-1 0,-3-2 1,-1-1-1,38-68 0,-63 102-91,-2 4-26,-5 12-88,0 0 79,-5 23 0,9-20 60,-1-4 20,1 1-1,0 17 1,1-27-20,1 0 0,-1 0 1,0 0-1,1 0 0,0 0 0,-1-1 1,1 1-1,0 0 0,1 0 0,-1-1 1,0 1-1,1 0 0,0-1 0,-1 0 1,5 4-1,-5-4 6,1-1 0,-1 0 0,1 0 0,0-1-1,0 1 1,0 0 0,-1 0 0,1-1 0,0 1 0,0-1 0,0 0 0,0 0 0,0 0 0,0 0 0,4 0-1,29-6 219,-31 5-207,4-2 21,-1 1 0,1-2 0,-1 1 0,0-1 0,0 0 0,10-7 0,8-6 147,-7 5-185,0 0 1,-1-2-1,-1 0 0,0-1 1,-1-1-1,-1 0 0,23-34 1,-35 48-21,-1 0 0,0 1-1,-1-1 1,1 1 0,1 0-1,-1-1 1,0 1 0,0 0-1,0 0 1,3-2-1,-4 3 11,1 0-1,0 0 0,0 0 1,-1 0-1,1 0 1,0 0-1,0 0 0,0 0 1,-1 0-1,1 0 0,0 0 1,-1 1-1,1-1 0,0 0 1,0 0-1,-1 1 0,1-1 1,0 0-1,-1 1 0,1-1 1,-1 1-1,1-1 0,-1 1 1,1-1-1,0 2 0,89 82-221,-87-82 240,0 0 1,-1 0-1,1-1 1,0 1-1,1-1 1,-1 0-1,0 1 1,0-1-1,0-1 1,1 1-1,-1-1 1,0 1-1,1-1 1,-1 0-1,1 0 1,5-1-1,-5 1 19,1-1 0,0 0 1,-1 0-1,1 0 0,-1-1 0,0 1 0,1-1 0,-1 0 0,0-1 0,0 1 0,0-1 1,5-3-1,-5 2-58,0 1 33,-1 0 0,1-1-1,-1 1 1,0-1-1,0 1 1,0-1-1,0 0 1,0 0-1,-1-1 1,0 1 0,0 0-1,2-7 1,-2 1 40,-1 1 0,0 0 0,-1-1 0,-1-15 0,1 22-59,0 0 0,0 0 0,-1 0 0,1 0-1,-1 0 1,0 1 0,0-1 0,0 0-1,0 1 1,0-1 0,0 0 0,-1 1-1,1-1 1,-1 1 0,0 0 0,0 0 0,0-1-1,0 1 1,-4-3 0,5 5 11,0-1-1,0 1 1,0-1 0,-1 1-1,1 0 1,0-1 0,0 1 0,0 0-1,0 0 1,0 0 0,0 0-1,0 0 1,0 0 0,-1 0-1,1 0 1,0 1 0,0-1 0,0 0-1,-1 1 1,-1 0 0,1 1 0,0-1 0,-1 1 1,1-1-1,0 1 0,0 0 0,1-1 0,-3 4 0,-1 1-46,0 0-1,1 1 0,0-1 0,-5 13 0,3-5-8,1 1-1,0-1 1,1 1 0,0 0 0,-1 21 0,4-31 53,1 0 0,0 0 0,0 0 0,0 1 0,1-1 0,0 0 0,0 0 0,0 0 0,0 0 0,1 0 0,0 0 0,0-1 0,0 1 0,1 0 1,-1-1-1,1 0 0,0 1 0,0-1 0,7 6 0,-7-8 30,0 1-1,1-1 1,0 0 0,-1 0 0,1-1 0,0 1 0,0-1 0,0 0 0,0 0 0,0 0 0,0 0 0,0-1 0,0 1 0,6-1-1,8-1 31,-1-1 0,20-4-1,-23 4-15,18-4 7,0-1 1,0-1 0,47-19-1,-70 23-19,1 0 0,-1-1-1,0 0 1,0 0 0,-1-1-1,0-1 1,0 1 0,0-1-1,-1 0 1,0-1 0,0 0-1,-1 0 1,0 0 0,0-1-1,6-14 1,-10 20-35,-1 0 0,-1 0 0,1 1-1,0-1 1,-1 0 0,0 0 0,1 0 0,-1 0 0,0 0 0,-1 0-1,1-3 1,-1 5-4,1 0 0,0-1 0,-1 1 0,1 0 0,-1-1-1,1 1 1,-1 0 0,0-1 0,0 1 0,1 0 0,-1 0 0,0 0 0,0 0-1,0 0 1,0 0 0,0 0 0,0 0 0,-1 0 0,1 1 0,0-1 0,0 0-1,0 1 1,-1-1 0,1 1 0,0-1 0,-1 1 0,-2-1 0,1 1-12,-1 0 0,0 0 0,1 1 0,-1-1 0,1 1 0,-1 0 0,1 0 0,-1 0 1,1 0-1,0 1 0,-1-1 0,1 1 0,-6 4 0,1-1 2,0 1 1,1 0-1,0 1 1,-8 8-1,9-8 8,1-1 0,0 2 0,0-1 0,1 0 0,-1 1 0,-2 8 1,6-13 6,0 0 1,0 0 0,0-1 0,0 1-1,1 0 1,-1 0 0,1 0 0,0 0-1,0-1 1,0 1 0,0 0 0,0 0-1,1 0 1,-1 0 0,1 0 0,0-1 0,0 1-1,0 0 1,0-1 0,0 1 0,3 4-1,2 0 31,1 0-1,-1 0 0,1-1 1,0 0-1,1-1 0,-1 1 1,1-1-1,0-1 0,0 0 1,17 7-1,-17-9 13,0 1-1,0-1 1,0 0 0,0-1-1,1 0 1,-1 0-1,0-1 1,1 0 0,-1-1-1,0 1 1,0-2 0,12-2-1,-3-2-35,1 0-1,-1-1 0,0-1 1,-1-1-1,0 0 0,-1-2 1,17-12-1,95-71 118,-117 87-167,0 1 0,0 1-1,15-6 1,-21 10 34,-1-1 0,1 1 0,-1 0 0,1 0 0,-1 1-1,1-1 1,0 1 0,-1 0 0,1-1 0,0 2 0,-1-1 0,1 0 0,-1 1 0,7 1 0,-8-1 25,0 0-1,0 0 1,-1 0 0,1 0 0,-1 0 0,1 0 0,-1 0 0,0 1-1,1-1 1,-1 0 0,0 1 0,0-1 0,0 1 0,0 0 0,0-1-1,0 1 1,1 2 0,-1-1-8,0 1 0,-1-1-1,1 0 1,-1 1 0,0-1-1,0 0 1,0 1 0,0-1-1,-1 4 1,-1 3 57,0-1 0,-1 0-1,0 0 1,-1 0 0,0 0 0,-5 8-1,-17 17 212,19-26-152,1 0-1,-7 11 1,7-10-37,3-4 135,15-9-19,51-29 209,-54 29-395,171-84-127,-164 79 69,1 0 0,35-13 0,-51 22 41,1-1 0,-1 1 0,0 0 0,1 0 0,-1 0-1,1 0 1,-1 0 0,0 0 0,1 0 0,-1 0 0,1 0 0,-1 1 0,0-1-1,1 1 1,-1-1 0,0 1 0,1-1 0,-1 1 0,0 0 0,0-1 0,0 1-1,0 0 1,0 0 0,1 0 0,-2 0 0,1 0 0,0 0 0,0 0 0,0 0-1,0 1 1,-1-1 0,1 0 0,0 0 0,0 2 0,2 6 11,0 0 0,0 0 1,0 0-1,0 11 0,-1-10-16,2 3 29,0 0-1,1 0 1,8 13-1,-7-13-2,-4-7 8,1-1-1,0 0 1,0 0-1,0 0 1,0 0-1,1 0 1,0-1-1,0 1 1,0-1-1,7 5 1,-8-7 4,0-1 0,0 1 0,0-1 0,1 1 0,-1-1 0,0 0 0,1 0 0,-1 0 0,1-1 0,-1 1 0,1-1 0,-1 0 0,1 0 0,-1 0 0,1 0 0,-1-1 0,1 1 0,4-2 0,3-2-517,-1 1 0,1-2 0,15-8 1,-9 3-3545,21-16 1,-20 12 1192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25.652"/>
    </inkml:context>
    <inkml:brush xml:id="br0">
      <inkml:brushProperty name="width" value="0.05" units="cm"/>
      <inkml:brushProperty name="height" value="0.05" units="cm"/>
      <inkml:brushProperty name="color" value="#004F8B"/>
    </inkml:brush>
  </inkml:definitions>
  <inkml:trace contextRef="#ctx0" brushRef="#br0">42 49 3648,'-31'-28'1664,"21"16"-1472,10 7 1824,5 5-1152,3-3 640,7 3-896,20 0 512,6 8-640,49-5 256,8 6-448,23-6 192,1 5-256,14-8 128,-11 0-192,14-8-1280,-18 0 608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27.123"/>
    </inkml:context>
    <inkml:brush xml:id="br0">
      <inkml:brushProperty name="width" value="0.05" units="cm"/>
      <inkml:brushProperty name="height" value="0.05" units="cm"/>
      <inkml:brushProperty name="color" value="#004F8B"/>
    </inkml:brush>
  </inkml:definitions>
  <inkml:trace contextRef="#ctx0" brushRef="#br0">23 167 4992,'-7'-2'750,"6"1"-595,-1 1 0,1 0-1,0-1 1,0 1 0,-1-1 0,1 0 0,0 1-1,0-1 1,0 0 0,0 0 0,0 0 0,-1-1-1,2 6 2126,5 69-37,12 82-856,-7-55-646,-6-65-471,20 135 956,-18-143-820,1 0-1,1 0 1,1-1 0,14 28 0,-23-53-340,1 0-1,-1-1 0,0 1 1,1 0-1,-1-1 1,1 1-1,-1 0 0,1-1 1,-1 1-1,1 0 1,0-1-1,-1 1 1,2 0-1,-2-1-48,1 0 0,-1 0-1,0 0 1,0 0 0,1 0 0,-1 0 0,0 0-1,0 0 1,0 0 0,1 0 0,-1 0 0,0 0-1,0 0 1,0 0 0,1 0 0,-1 0 0,0-1-1,0 1 1,0 0 0,1 0 0,-1 0 0,0 0 0,0 0-1,0-1 1,0 1 0,1 0 0,-1 0 0,0 0-1,0-1 1,0 1 0,0 0 0,7-24 328,-6 22-341,10-69 139,5-103 1,-7 50-218,-7 105 38,0-8 36,12-50-1,-6 45-102,-4 11 133,1 1-1,1-1 1,1 2-1,0-1 1,19-31-1,0 6 55,-19 31-83,1 0 0,0 1 1,1 0-1,1 1 0,17-19 0,-25 30-7,-1-1 0,1 1 0,0-1 0,0 1 0,0 0 0,0 0 0,0 0-1,0 0 1,0 0 0,0 0 0,0 1 0,0-1 0,0 1 0,1-1 0,-1 1 0,0 0 0,0 0 0,4 0 0,-3 1-4,-1-1 1,1 1 0,0 0-1,-1 0 1,0 0 0,1 1-1,-1-1 1,1 1 0,-1-1-1,0 1 1,0 0 0,0-1-1,2 4 1,2 2 11,0 1 0,-1 0 0,0 0 0,0 1 0,-1-1 1,0 1-1,4 15 0,-3-6 40,6 37 0,-10-50 3,0 0-1,-1 0 1,0 1 0,0-1 0,-1 0 0,1 0-1,-1 0 1,0 0 0,0 0 0,-1 0 0,0-1 0,-2 7-1,3-9 2,-1 0 0,1 0 0,-1 0 0,1-1-1,-1 1 1,0-1 0,0 1 0,0-1-1,0 1 1,0-1 0,0 0 0,0 0 0,0 0-1,0 0 1,0 0 0,-1-1 0,1 1 0,0-1-1,-1 1 1,1-1 0,0 0 0,-1 0 0,1 0-1,0 0 1,-3-1 0,-8 0 34,0-2 0,0 0 1,-18-6-1,15 4-2,-96-23-494,112 28 201,-14-2-902,14 2 963,0 0 0,-1 0-1,1 0 1,-1 0 0,1 0-1,0 0 1,-1 0-1,1 0 1,-1 0 0,1 0-1,-1 0 1,1 0 0,0 0-1,-1 0 1,1 0 0,-1 0-1,1 1 1,0-1 0,-1 0-1,1 0 1,0 0 0,-1 1-1,1-1 1,0 0 0,-1 0-1,1 1 1,-1 0 0,4 5-1670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49.798"/>
    </inkml:context>
    <inkml:brush xml:id="br0">
      <inkml:brushProperty name="width" value="0.05" units="cm"/>
      <inkml:brushProperty name="height" value="0.05" units="cm"/>
      <inkml:brushProperty name="color" value="#FF0066"/>
    </inkml:brush>
  </inkml:definitions>
  <inkml:trace contextRef="#ctx0" brushRef="#br0">35 3 2976,'-11'-3'940,"10"3"-902,2 1 1,20 5 4485,-34-6 5870,13 0-10385,1 0 0,-1 1 0,0-1-1,0 0 1,0 0 0,1 1 0,-1-1-1,0 1 1,0-1 0,0 0-1,0 1 1,0-1 0,0 0 0,1 1-1,-1-1 1,0 0 0,0 1 0,0-1-1,0 1 1,-1-1 0,1 0-1,0 1 1,0-1 0,0 0 0,0 1-1,0-1 1,0 1 0,-1-1 0,1 1-1,-8 9 359,5-7-249,2-2-81,1 0 0,-1 0 0,1 1 0,-1-1 0,1 0 0,0 1 0,-1-1 0,1 1 0,0-1 0,0 0 0,0 1 0,0 1 0,-1 9 181,-3-4 145,3-8-360,1 0 0,0 0 0,0 0 0,0 0 0,0 0 0,0 0 0,0 0 0,0 0 0,0 1 1,0-1-1,0 0 0,0 0 0,0 0 0,-1 0 0,1 0 0,0 0 0,0 0 0,0 0 0,0 0 1,0 1-1,0-1 0,0 0 0,0 0 0,0 0 0,0 0 0,0 0 0,0 0 0,0 0 0,0 0 1,0 1-1,0-1 0,0 0 0,0 0 0,0 0 0,0 0 0,1 0 0,-1 0 0,0 0 0,0 0 1,0 0-1,0 0 0,0 1 0,0-1 0,0 0 0,0 0 0,0 0 0,0 0 0,0 0 0,0 0 1,1 0-1,-1 0 0,0 0 0,0 0 0,0 0 0,1 1 573,-1-1-555,0-1 1,0 1-1,0 0 1,0 0-1,0 0 0,0 0 1,0 0-1,0-1 1,0 1-1,0 0 0,0 0 1,1 0-1,-1 0 1,0 0-1,0-1 1,0 1-1,0 0 0,0 0 1,0 0-1,0 0 1,1 0-1,-1 0 0,0 0 1,0 0-1,0 0 1,0-1-1,0 1 0,1 0 1,-1 0-1,0 0 1,0 0-1,0 0 0,0 0 1,0 0-1,1 0 1,-1 0-10,0 0 1,0 0-1,1 0 1,-1 0-1,0 0 1,0 0-1,0 0 1,1 0 0,-1 0-1,0 0 1,0 0-1,0 0 1,1 0-1,-1-1 1,0 1 0,0 0-1,0 0 1,0 0-1,1 0 1,-1 0-1,0-1 1,0 1-1,0 0 1,0 0 0,0 0-1,0 0 1,1-1-1,-1 1 1,0 0-1,0 0 1,0 0-1,0-1 1,0 1 0,0 0-1,0 0 1,0 0-1,0-1 1,0 1-1,0 0 1,0 0-1,0-1 1,0 1 0,0 0-1,0 0 1,0 0-1,0-1 1,-1 1-1,1 0 1,0 0 0,0 0-1,0 0 1,0-1-1,0 1 1,-1 0-1,-3-5 2596,4 7-3207,-1-1 0,1 1-1,-1-1 1,1 1-1,-1-1 1,0 1 0,1-1-1,-1 0 1,-2 3 0,-4 8-2661,6 7 642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29.742"/>
    </inkml:context>
    <inkml:brush xml:id="br0">
      <inkml:brushProperty name="width" value="0.05" units="cm"/>
      <inkml:brushProperty name="height" value="0.05" units="cm"/>
      <inkml:brushProperty name="color" value="#004F8B"/>
    </inkml:brush>
  </inkml:definitions>
  <inkml:trace contextRef="#ctx0" brushRef="#br0">237 424 1408,'0'-1'242,"1"1"-1,-1-1 1,1 0-1,-1 0 1,1 1 0,-1-1-1,1 1 1,0-1 0,-1 0-1,1 1 1,0-1-1,-1 1 1,1-1 0,0 1-1,0 0 1,0-1-1,0 1 1,1-1-40,-1 1 0,0-1 0,1 0 0,-1 0 0,0 0 0,1 0 0,-1 0 0,0 0 0,0 0 0,0 0 0,2-2 0,-3 2-121,0 0 1,1 0-1,-1 0 0,0 0 1,0 0-1,0 0 0,1 0 1,-1 0-1,0 0 0,0 0 1,-1 0-1,1 0 0,0 0 1,0 0-1,0 0 0,-1 1 1,1-1-1,0 0 0,-1 0 1,1 0-1,-1 0 0,1 0 1,-1 1-1,1-1 0,-1 0 1,0 0-1,1 1 0,-1-1 1,0 0-1,1 1 0,-1-1 1,0 1-1,0-1 0,0 1 1,0-1-1,1 1 0,-1 0 1,0-1-1,0 1 0,-2 0 1,-2-2-20,0 1-1,0 0 1,-1 0 0,1 1 0,-1-1 0,1 1-1,-6 1 1,4 0-14,0 0 0,0 1 0,0 0 0,0 0 0,0 1 0,1 0 0,-1 0 0,-9 7 0,1 0 171,0 1-1,-17 17 1,25-22-92,-1 2-1,2-1 1,-1 1 0,1 0-1,0 1 1,1-1-1,-7 15 1,10-19-70,1-1-1,-1 1 1,1 0 0,0-1 0,0 1 0,1 0 0,-1 0 0,1 0-1,0-1 1,0 1 0,0 0 0,0 0 0,1 0 0,0 0-1,-1-1 1,1 1 0,1 0 0,-1-1 0,0 1 0,1-1 0,0 1-1,3 4 1,-3-6 3,0 0-1,-1 0 0,1-1 1,0 1-1,0 0 0,0-1 1,0 0-1,0 1 1,1-1-1,-1 0 0,0 0 1,0 0-1,1-1 0,-1 1 1,1-1-1,-1 1 1,1-1-1,4 0 0,2 0 45,0 0 0,0-1 0,-1 0 0,10-3 0,18-3 61,-18 3-50,-1 1 0,0-2 1,0 0-1,22-11 0,-17 6 6,-2 0 13,31-19 0,-45 25-118,0-1 0,-1 0 0,1 1 1,-1-2-1,0 1 0,0-1 0,-1 1 0,8-14 0,-8 12-5,0 0 0,-1 0 1,0-1-1,-1 1 0,1-1 0,-2 0 1,1 1-1,0-12 0,-2 19-11,0 1-1,0-1 1,0 0-1,0 0 1,0 0-1,0 0 1,0 0-1,0 0 1,-1 0-1,1 0 1,0 0 0,0 1-1,0-1 1,0 0-1,0 0 1,0 0-1,0 0 1,-1 0-1,1 0 1,0 0-1,0 0 1,0 0-1,0 0 1,0 0-1,0 0 1,-1 0 0,1 0-1,0 0 1,0 0-1,0 0 1,0 0-1,0 0 1,0 0-1,-1 0 1,1 0-1,0 0 1,0 0-1,0 0 1,0-1-1,0 1 1,0 0 0,0 0-1,-1 0 1,1 0-1,0 0 1,0 0-1,0 0 1,0 0-1,0 0 1,0-1-1,0 1 1,0 0-1,0 0 1,0 0-1,0 0 1,0 0-1,0 0 1,0-1 0,0 1-1,0 0 1,0 0-1,-7 9-66,5-1 116,0 0 0,0 1 1,1-1-1,0 1 0,0-1 0,1 1 0,0-1 0,0 1 0,1-1 1,0 1-1,1-1 0,0 1 0,4 9 0,-4-9 55,9 23 272,-11-31-344,1 1 0,0-1 0,-1 0 0,1 1 0,0-1 0,0 0 0,-1 0 0,1 0 0,0 1 0,0-1 0,0 0 0,1 0 0,-1 0 0,0-1 0,0 1 0,1 0 0,1 1 0,1-1 1,1-1-1,-1 1 1,1-1 0,0 0 0,-1 0-1,1 0 1,-1-1 0,1 1-1,-1-1 1,1 0 0,-1-1-1,1 1 1,-1-1 0,0 0 0,0 0-1,6-4 1,5-4-25,0-1 1,25-25-1,-2 3-72,-31 27 60,1 0-1,-1 1 0,1 0 0,1 0 0,-1 1 1,1 0-1,-1 1 0,1-1 0,14-2 0,-22 6 2,0 0 0,1 0-1,-1 0 1,0-1 0,0 1 0,1 0-1,-1 1 1,0-1 0,0 0-1,0 0 1,1 0 0,-1 1-1,0-1 1,0 1 0,0-1-1,0 1 1,0-1 0,0 1 0,0 0-1,0-1 1,0 1 0,0 0-1,0 0 1,0 0 0,0-1-1,-1 1 1,1 0 0,0 0-1,-1 0 1,1 1 0,-1-1 0,1 0-1,-1 0 1,1 0 0,-1 0-1,0 0 1,1 2 0,0 4 29,-1 0 0,0 0 0,0 0 0,0-1 0,-3 10 0,2-8 18,0-4 0,0 0 1,0 0-1,0 0 0,-1 0 0,0 0 0,0 0 1,-3 5-1,3-7-25,52-22 915,165-69-876,-207 86-83,-1 1 0,1 0 0,-1 0 0,12 0 0,-17 1 10,-1 1 0,1 0 0,-1 0 0,1 0 1,-1 0-1,1 0 0,-1 0 0,1 0 0,-1 0 0,1 1 1,-1-1-1,1 1 0,-1-1 0,0 1 0,1-1 0,-1 1 1,0 0-1,1 0 0,-1-1 0,0 1 0,0 0 0,0 0 1,0 0-1,1 1 0,-2-1 0,1 0 0,0 0 0,0 0 1,1 2-1,-1 2 24,0 0 0,-1 0 0,1 0 0,-1 1 0,0-1 0,-1 0 1,1 0-1,-2 6 0,1-4-27,0 1 0,0 14 1,2-20 23,-1 1 1,0-1 0,1 0-1,-1 0 1,1 0-1,-1 0 1,1 0 0,0 0-1,0 0 1,0 0-1,0 0 1,0-1-1,1 1 1,2 2 0,-1 0 12,0-1 0,1-1 0,0 1 0,0 0 0,0-1 0,0 0 1,0 0-1,0 0 0,1 0 0,-1-1 0,0 0 0,1 0 0,0 0 0,-1 0 1,8 0-1,-4-2 24,0 1 1,1-1 0,-1 0-1,0 0 1,0-1-1,-1 0 1,1-1 0,10-5-1,45-20 103,69-33-72,-108 48-61,-1-1 0,-1-1 0,28-23 0,-49 37-14,0 1-1,0-1 1,0 0-1,0 0 1,0 0-1,0 0 0,0 0 1,0-1-1,0 1 1,0-2-1,-1 2-1,0 1 0,0 0 1,0 0-1,0 0 0,0 0 0,0-1 0,0 1 1,0 0-1,0 0 0,0 0 0,0 0 0,-1-1 1,1 1-1,0 0 0,0 0 0,0 0 0,0 0 0,0 0 1,-1 0-1,1 0 0,0-1 0,0 1 0,0 0 1,0 0-1,-1 0 0,1 0 0,0 0 0,0 0 0,0 0 1,-1 0-1,1 0 0,0 0 0,0 0 0,0 0 1,-1 0-1,1 0 0,0 0 0,0 0 0,0 0 0,0 0 1,-1 1-1,-4-1-20,1 1 0,-1 1 0,0-1 0,-6 3 0,-11 7-104,1 0 0,0 1-1,-22 17 1,34-23 126,0 2-1,0-1 1,1 1-1,0 1 0,0-1 1,1 1-1,0 1 1,-10 17-1,17-26 9,-1 0 0,1 0 0,-1 0 0,1 0 0,-1 0 0,1 0 0,0 1 0,-1-1 0,1 0 0,0 0 0,0 0 0,0 0 0,0 0 0,0 1 0,0-1 0,0 0 0,0 0 0,0 0 0,1 0 0,-1 0 0,0 0 0,1 1 0,-1-1 0,1 0 0,-1 0 0,1 0 0,-1 0 0,1 0 0,0-1 0,0 1 0,-1 0 0,1 0 0,0 0 0,0-1 0,0 1 0,0 0 0,0-1 0,0 1 0,0-1 0,0 1 0,0-1-1,0 1 1,0-1 0,0 0 0,0 1 0,1-1 0,-1 0 0,0 0 0,0 0 0,0 0 0,0 0 0,1 0 0,-1 0 0,0-1 0,0 1 0,0 0 0,2-1 0,24-9 214,31-16 0,-36 16-140,-6 1-64,-1 0 0,-1 0 0,1-2 0,-2 1-1,21-22 1,-18 15-10,-2 0 0,0-2-1,-1 1 1,0-2 0,-2 0-1,11-26 1,41-128 48,-57 154-104,0 0 0,-1-1-1,-1 0 1,2-32 0,-6 52 38,0 0-1,0-1 1,0 1-1,0 0 1,0 0-1,0 0 0,-1 0 1,1 0-1,0-1 1,-1 1-1,1 0 1,-1-1-1,0 1 5,1 1 0,0 0 0,0 0 0,-1 0 0,1-1 0,0 1 1,0 0-1,-1 0 0,1 0 0,0 0 0,0 0 0,-1-1 0,1 1 0,0 0 0,-1 0 0,1 0 0,0 0 0,-1 0 0,1 0 0,0 0 0,0 0 0,-1 0 1,1 0-1,0 0 0,-1 0 0,1 0 0,0 0 0,0 1 0,-1-1 0,-1 1-14,1 0 1,-1 0-1,1 0 1,0 0-1,-1 0 1,1 1-1,0-1 1,0 0-1,0 1 0,0-1 1,0 1-1,0-1 1,0 1-1,-1 1 1,-7 23-11,0-1 0,2 1 1,1 0-1,1 0 0,1 1 1,1 0-1,2 0 0,0 0 1,2-1-1,1 1 0,9 44 1,-8-57 161,2 1 0,0-1 0,0-1 0,1 1 0,1-1 0,15 24 0,-16-29-193,-1-2 0,1 1 0,0 0 0,1-1 0,-1 0 1,15 9-1,-16-12-378,0 0 1,1-1-1,-1 1 1,1-1 0,-1 0-1,10 1 1,-10-2-460,2 0-1839,0-3-2441,0-2 1254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31.291"/>
    </inkml:context>
    <inkml:brush xml:id="br0">
      <inkml:brushProperty name="width" value="0.05" units="cm"/>
      <inkml:brushProperty name="height" value="0.05" units="cm"/>
      <inkml:brushProperty name="color" value="#004F8B"/>
    </inkml:brush>
  </inkml:definitions>
  <inkml:trace contextRef="#ctx0" brushRef="#br0">1 128 3072,'10'-17'2955,"-7"9"879,-4 11-3646,1 0 0,-1 0 1,1-1-1,0 1 0,0 0 0,0 0 0,0 0 1,1 4-1,0 5 54,-6 262 3129,19-5-1436,-11-228-1670,3 17 345,-5-47-498,3 6 405,-4-42 411,10-88-547,-3 47-276,10-101 69,3-41-274,2 62 324,-18 124-213,-3 17-28,0 1 1,0 0-1,1 0 1,-1 0-1,1 0 0,0 0 1,0 0-1,0 1 1,0-1-1,1 1 0,4-6 1,-6 7 14,1 1 0,0 0 1,0-1-1,-1 1 0,1 0 0,0 0 0,0 0 1,0 0-1,0 0 0,1 0 0,-1 1 1,0-1-1,0 1 0,0-1 0,1 1 0,-1 0 1,0 0-1,0 0 0,0 0 0,1 0 1,-1 1-1,0-1 0,0 1 0,0-1 0,3 2 1,13 6-46,-1 1 0,0 1 0,0 0 0,16 15 0,-20-15 47,3 2 16,0 0-1,25 29 1,-35-35 5,0 1 0,-1 0 0,0 0-1,0 0 1,-1 1 0,0-1 0,0 1 0,5 17 0,-9-23-4,1 0 0,-1-1 0,1 1 0,-1 0 1,0 0-1,0 0 0,0 0 0,0 0 0,0 0 0,0 0 1,0 0-1,-1-1 0,1 1 0,-1 0 0,1 0 0,-1 0 1,0 0-1,0-1 0,0 1 0,0 0 0,0-1 0,0 1 0,0-1 1,0 1-1,-1-1 0,1 0 0,-1 1 0,1-1 0,-1 0 1,1 0-1,-1 0 0,-3 1 0,-3 2 63,-1-1-1,0-1 1,0 0 0,0 0 0,-14 1-1,13-2-41,-140 9 721,123-10-1523,0-1-1,0-2 1,-42-8 0,92 8-10249,7 6 6741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31.809"/>
    </inkml:context>
    <inkml:brush xml:id="br0">
      <inkml:brushProperty name="width" value="0.05" units="cm"/>
      <inkml:brushProperty name="height" value="0.05" units="cm"/>
      <inkml:brushProperty name="color" value="#004F8B"/>
    </inkml:brush>
  </inkml:definitions>
  <inkml:trace contextRef="#ctx0" brushRef="#br0">1 28 4576,'0'-1'90,"0"0"0,0 0 0,0 0 0,0 0 0,0 0 1,0 0-1,0 0 0,0 0 0,0 0 0,1-1 0,-1 1 0,0 0 0,1 0 0,-1 0 1,1 0-1,-1 0 0,1 1 0,0-1 0,-1 0 0,1 0 0,0 0 0,0 0 0,-1 1 1,1-1-1,0 0 0,4-2 4079,-4 8-3885,0-1 0,0 1 0,0 0 0,-1 0 0,0-1 0,0 1 0,0 0 0,0-1 0,-3 10 0,1 2 33,-2 150 2103,4-145-2024,-10 127 1390,12-142-2187,1-11-1392,2-17-4994,-5 10 4014,0 5-1152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32.136"/>
    </inkml:context>
    <inkml:brush xml:id="br0">
      <inkml:brushProperty name="width" value="0.05" units="cm"/>
      <inkml:brushProperty name="height" value="0.05" units="cm"/>
      <inkml:brushProperty name="color" value="#004F8B"/>
    </inkml:brush>
  </inkml:definitions>
  <inkml:trace contextRef="#ctx0" brushRef="#br0">6 7 4384,'-2'-2'249,"-2"-2"763,6 4-290,5 1-161,4 2 2290,-3 1-1345,70 4 2608,40-7-2988,-89-1-926,51-5 226,-77 5-655,13-1 164,-8-5-3774,-7 2 1605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32.732"/>
    </inkml:context>
    <inkml:brush xml:id="br0">
      <inkml:brushProperty name="width" value="0.05" units="cm"/>
      <inkml:brushProperty name="height" value="0.05" units="cm"/>
      <inkml:brushProperty name="color" value="#004F8B"/>
    </inkml:brush>
  </inkml:definitions>
  <inkml:trace contextRef="#ctx0" brushRef="#br0">347 491 4896,'0'-1'105,"-1"1"-1,0-1 1,1 1 0,-1-1 0,1 1-1,-1-1 1,0 1 0,1 0-1,-1-1 1,0 1 0,0 0 0,1 0-1,-1 0 1,0 0 0,0-1 0,1 1-1,-1 0 1,0 0 0,0 0 0,1 1-1,-1-1 1,0 0 0,0 0 0,1 0-1,-1 0 1,0 1 0,1-1-1,-1 0 1,0 1 0,0-1 0,-29 16 1030,18-9-621,-84 34 1389,67-30-1567,1 1 0,0 1 0,-44 29 1,69-40-327,1-1 0,0 1 0,0 0 0,0 0 1,0 0-1,0 0 0,0 0 0,1 0 0,-1 1 1,1-1-1,-1 0 0,1 1 0,0-1 0,0 1 1,0 0-1,0-1 0,1 1 0,-1 0 0,0 2 1,2-3 27,-1 1-1,0-1 1,1 0 0,-1 0 0,1 0 0,-1 0 0,1 0 0,0 0 0,0 0 0,0 0-1,0-1 1,0 1 0,1 0 0,-1-1 0,0 1 0,1 0 0,-1-1 0,1 0 0,0 1 0,-1-1-1,1 0 1,0 0 0,0 0 0,0 0 0,4 2 0,0-1 55,0 0 0,1 0 0,0 0 1,-1-1-1,1 0 0,0 0 0,0 0 0,0-1 0,0 0 1,0-1-1,0 0 0,-1 0 0,1 0 0,0 0 0,-1-1 1,9-4-1,-6 2-28,0 0 0,0-1 0,0 0 0,0 0 0,-1-1 0,0-1 0,0 1 0,-1-1 0,0 0 0,10-14 0,-3 1 42,-1 0 0,-1-2 1,0 1-1,-2-2 0,-1 1 1,11-42-1,-5 0 125,6-80 0,-16 111-332,-2 1 0,-2-1 0,-1 0-1,-5-36 1,5 66 58,-1 0 1,1 0-1,-1 0 0,0 0 0,0 0 1,-1 0-1,1 0 0,0 1 0,-1-1 0,0 0 1,-3-4-1,4 7 24,1-1 1,-1 1-1,0-1 1,0 1-1,1-1 1,-1 1-1,0-1 0,0 1 1,1 0-1,-1-1 1,0 1-1,0 0 1,0 0-1,0-1 0,1 1 1,-1 0-1,0 0 1,0 0-1,-1 0 1,1 1 1,-1-1 1,1 1 0,-1-1-1,1 1 1,-1 0 0,1-1-1,0 1 1,-1 0 0,1 0-1,0 0 1,0 0 0,0 0-1,0 0 1,-2 3 0,0 0 2,0 1 0,0 0 1,0 0-1,1 0 0,-1 0 1,1 0-1,0 0 1,1 1-1,0-1 0,-2 7 1,-6 45 271,-5 101 1,16 64 1141,3-164-948,21 92 0,-26-147-384,1 0-1,-1-1 0,1 1 1,0 0-1,1 0 0,-1-1 1,0 1-1,1 0 0,-1-1 1,3 4-1,-3-6-111,0 1-1,-1 0 1,1-1 0,0 1 0,0-1-1,-1 0 1,1 1 0,0-1 0,0 1-1,0-1 1,0 0 0,-1 0 0,1 1-1,0-1 1,0 0 0,0 0 0,0 0 0,0 0-1,0 0 1,0 0 0,0 0 0,-1-1-1,1 1 1,0 0 0,0 0 0,0-1-1,0 1 1,0 0 0,-1-1 0,1 1-1,0-1 1,0 1 0,-1-1 0,1 1-1,0-2 1,32-28-6410,-11 13 240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37.412"/>
    </inkml:context>
    <inkml:brush xml:id="br0">
      <inkml:brushProperty name="width" value="0.05" units="cm"/>
      <inkml:brushProperty name="height" value="0.05" units="cm"/>
      <inkml:brushProperty name="color" value="#004F8B"/>
    </inkml:brush>
  </inkml:definitions>
  <inkml:trace contextRef="#ctx0" brushRef="#br0">51 116 3808,'-1'-1'159,"-5"-6"765,6 7-914,0 0 0,0 0-1,-1 0 1,1 0 0,0 0-1,0 0 1,0 0 0,0 0-1,0 0 1,0 0 0,0 0-1,0 0 1,0 0 0,-1 0-1,1 0 1,0 0 0,0 0-1,0 0 1,0 0 0,0 0-1,0 0 1,0 0 0,0 0-1,0 0 1,0 0 0,-1 0-1,1 0 1,0 0 0,0 0-1,0 1 1,0-1 0,0 0-1,0 0 1,0 0 0,0 0-1,0 0 1,0 0 0,0 0-1,0 0 1,0 0 0,0 0-1,0 0 1,0 0 0,0 1-1,0 2 2713,-8 12-1624,2-2-872,1-1-1,1 1 1,0 0-1,1 0 1,1 0-1,-2 17 1,0 82 748,4-95-817,0 47 245,4 138 913,-3-138-142,-1-62-666,0-20 746,2-63-965,23-155 0,10 83-363,-33 142-7,1-1 0,0 1-1,1 0 1,1 0-1,-1 1 1,9-14-1,-2 7 38,0 0-1,24-27 0,-30 39 26,0 0-1,0 1 1,1-1 0,-1 1-1,9-5 1,-13 8 10,0 0 0,1 1-1,-1-1 1,0 0 0,0 1 0,0-1-1,1 1 1,-1-1 0,0 1 0,1 0-1,-1-1 1,1 1 0,-1 0 0,0 0-1,1 0 1,-1 0 0,0 0 0,1 0 0,-1 1-1,0-1 1,1 0 0,-1 1 0,0-1-1,1 1 1,-1-1 0,0 1 0,0 0-1,1-1 1,-1 1 0,0 0 0,0 0 0,0 0-1,0 0 1,1 1 0,2 5-7,0 0 0,0 0 1,0 0-1,-1 0 0,0 1 1,-1-1-1,0 1 0,0 0 0,1 8 1,-3-11 45,1 0 1,-1 0 0,0 0 0,0 1 0,0-1-1,-1 0 1,0 0 0,0 0 0,0 0-1,-1 0 1,1 0 0,-1-1 0,0 1 0,-1 0-1,-2 4 1,-1-2 59,1 0 0,-1 0 0,0-1 0,0 0 0,-13 9 0,16-12-57,-1-1-1,1-1 0,0 1 1,-1 0-1,1-1 0,-1 0 1,1 0-1,-1 0 0,1 0 1,-1 0-1,0-1 0,0 1 0,1-1 1,-1 0-1,0 0 0,-4-1 1,2-1-115,-49-8 204,19 3-3514,17 2 1367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50.897"/>
    </inkml:context>
    <inkml:brush xml:id="br0">
      <inkml:brushProperty name="width" value="0.05" units="cm"/>
      <inkml:brushProperty name="height" value="0.05" units="cm"/>
      <inkml:brushProperty name="color" value="#004F8B"/>
    </inkml:brush>
  </inkml:definitions>
  <inkml:trace contextRef="#ctx0" brushRef="#br0">133 860 3072,'-1'1'80,"1"-1"0,-1 0 1,1 0-1,-1 1 0,1-1 0,0 0 0,-1 1 1,1-1-1,-1 1 0,1-1 0,0 0 0,0 1 1,-1-1-1,1 1 0,0-1 0,-1 1 1,1-1-1,0 1 0,0-1 0,0 1 0,0-1 1,0 1-1,0-1 0,0 1 0,0-1 0,0 1 1,0-1-1,0 1 0,0 0 0,0-1 1,0 1-1,0-1 0,0 1 0,1 0 0,0 8 5401,17-23-2095,2-13-2090,30-55 0,7-34-827,-39 78-394,18-37-8,124-236 197,-70 166-142,-86 139-135,0 0-1,0-1 1,0 1-1,-1-1 0,0 0 1,-1 0-1,0 0 0,3-13 1,-5 20 4,0 0 1,0 0 0,0 0 0,0-1-1,0 1 1,0 0 0,0 0-1,0 0 1,0-1 0,-1 1 0,1 0-1,0 0 1,0 0 0,0 0-1,0-1 1,0 1 0,0 0 0,0 0-1,-1 0 1,1 0 0,0 0-1,0-1 1,0 1 0,0 0 0,0 0-1,-1 0 1,1 0 0,0 0-1,0 0 1,0 0 0,-1 0 0,1 0-1,0 0 1,0 0 0,0 0-1,-1 0 1,1 0 0,0 0 0,0 0-1,0 0 1,0 0 0,-1 0-1,1 0 1,0 0 0,0 0 0,0 0-1,-1 0 1,1 0 0,0 0-1,0 0 1,0 0 0,0 1 0,-1-1-1,1 0 1,0 0 0,0 0-1,0 0 1,0 0 0,0 1 0,-1-1-1,-12 10-111,12-9 90,-8 8-4,0 1 1,0 0-1,1 0 0,0 0 1,1 1-1,-9 19 1,-28 74 41,31-72-80,-112 266 98,0 0 188,120-285-205,-65 157 37,45-115 220,-34 53 0,51-93-172,7-12-76,0-1 0,0 1 0,-1 0 0,1-1 0,-1 1 0,0-1 0,0 1 0,-2 1 0,-2 2 159,5-5-165,1 0 1,-1-1-1,1 1 1,-1-1-1,1 1 1,-1-1-1,1 1 1,-1-1-1,1 0 0,-1 1 1,0-1-1,1 0 1,-1 1-1,0-1 1,1 0-1,-1 0 1,0 1-1,1-1 1,-1 0-1,0 0 1,0 0-1,-1 0 1,2 0 0,0 0 0,-1-1 0,1 1 1,-1 0-1,1 0 0,0 0 0,-1-1 0,1 1 1,0 0-1,0 0 0,-1-1 0,1 1 0,0 0 1,0-1-1,-1 1 0,1 0 0,0-1 0,0 1 1,0-1-1,-1 1 0,1 0 0,0-1 0,0 1 1,0 0-1,0-1 0,0 1 0,0-1 0,0 1 1,0 0-1,0-1 0,0 1 0,0-1 0,0 1 1,0 0-1,0-1 0,1 1 0,-1-1 0,0 1 1,0-1-1,3-13 185,-3 12-205,1 0 0,-1 1 1,0-1-1,0 1 0,1-1 0,-1 0 1,1 1-1,-1-1 0,1 1 1,0-1-1,1-2 0,20-25-36,37-39 0,5-3 182,-38 38-168,2 2 0,1 1-1,1 1 1,2 2 0,45-32-1,175-78 30,-215 125-437,-37 12 435,0 0 0,0 0 0,1 0 1,-1 0-1,0 0 0,0-1 0,0 1 0,1 0 0,-1 0 0,0 0 0,0 0 1,1 0-1,-1 0 0,0 0 0,0 0 0,1 0 0,-1 0 0,0 0 0,0 0 1,1 0-1,-1 0 0,0 1 0,0-1 0,0 0 0,1 0 0,-1 0 0,0 0 0,0 0 1,1 0-1,-1 1 0,0-1 0,0 0 0,0 0 0,0 0 0,1 0 0,-1 1 1,0-1-1,0 0 0,0 0 0,0 1 0,0-1 0,0 4 6,0-1-14,-1-1 0,1 1-1,-1 0 1,1-1-1,-1 1 1,0-1-1,0 1 1,0-1-1,-1 0 1,1 1 0,-3 2-1,2-2 11,0 0-1,1 0 1,-1 0 0,1 0-1,-1 0 1,1 0 0,-1 4-1,1-1 33,0 0 0,1 0 0,-1 0 0,1 0 0,1-1 0,-1 1 0,1 0 0,0 0 0,0 0 0,0-1 0,1 1 0,0 0 0,0-1 0,1 1 0,-1-1 0,1 0 0,0 0 0,1 0 0,-1-1 0,1 1 0,0-1 0,0 1 0,0-1 0,8 5 0,-10-8-7,0 0-1,-1 0 1,1 0 0,0 0-1,0-1 1,0 1-1,0-1 1,0 1-1,0-1 1,0 0-1,0 1 1,0-1-1,0 0 1,0 0-1,0 0 1,0-1-1,0 1 1,0-1 0,0 1-1,-1-1 1,1 1-1,0-1 1,0 0-1,0 0 1,0 0-1,-1 0 1,1 0-1,0 0 1,-1-1-1,1 1 1,-1 0-1,0-1 1,1 1 0,-1-1-1,0 0 1,0 1-1,0-1 1,0 0-1,0 0 1,0 1-1,-1-1 1,1 0-1,-1 0 1,1 0-1,-1 0 1,0 0-1,1 0 1,-1 0 0,0-3-1,0 0-8,-1-1 0,1 1 0,-1-1 0,0 0 0,0 1 0,-1 0-1,1-1 1,-1 1 0,-1 0 0,1 0 0,-1 0 0,0 0 0,0 0 0,0 0 0,-7-7 0,4 6-51,-1 1 0,1 0 0,-1 0-1,0 0 1,0 1 0,-1-1 0,1 2 0,-1-1 0,-15-4 0,-2 0 30,29 9 50,0-1 1,-1 0 0,1 0-1,0 0 1,-1 0 0,8-2-1,0 0 20,26-2 60,0-2 0,-1-1 1,46-16-1,-66 17-131,0 1 0,24-4 0,-35 9-4,1-1 0,0 1 0,0-1 0,0 2 0,-1-1 0,1 1 0,0 0 0,0 0 0,-1 0 0,11 4 0,-14-3 21,1-1 1,-1 0-1,0 1 0,0-1 0,0 1 1,0 0-1,0-1 0,0 1 1,-1 0-1,1 0 0,1 3 0,14 28 295,-1-2 160,-12-25-402,0 0 0,0 0 0,1-1 0,-1 0 0,1 1 0,1-2 0,-1 1 0,1-1 0,0 1 0,0-2 0,0 1 0,0-1 0,0 0 0,1 0 0,0 0 0,10 2 0,9-1 143,1 0 0,49 0 0,9-6-6946,-85 2 6707,46-1-3999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53.246"/>
    </inkml:context>
    <inkml:brush xml:id="br0">
      <inkml:brushProperty name="width" value="0.05" units="cm"/>
      <inkml:brushProperty name="height" value="0.05" units="cm"/>
      <inkml:brushProperty name="color" value="#004F8B"/>
    </inkml:brush>
  </inkml:definitions>
  <inkml:trace contextRef="#ctx0" brushRef="#br0">42 856 3328,'-3'-2'361,"-2"0"370,8 1 827,-1-10 1690,9-8-1915,-1 0 0,17-40-1,-23 48-1148,74-226 904,-25 64-603,49-106-218,-94 250-190,-5 17-355,-3 11 4,-1 3-110,-13 36 237,7-19 77,-5 20-1,-6 28 136,-6 27 89,20-79-123,-120 488 1532,100-424-917,2-4-118,-38 83-1,57-149-430,-7 13 54,10-22-133,0 0 0,0 1 0,0-1 0,0 0 0,0 1 0,0-1 0,0 0 0,0 1 0,0-1 0,-1 0 0,1 0 0,0 1 0,0-1 0,0 0 0,-1 1 0,1-1 0,0 0 0,0 0 0,-1 0 0,1 1 0,0-1 0,0 0 0,-1 0 0,1 0 0,0 0 0,-1 0 0,1 1 0,0-1 0,-1 0 0,1 0 0,0 0 0,-1 0 0,1 0 0,0 0 0,-1 0 0,1 0 0,0 0 0,-1 0 0,1 0 0,0 0 0,0 0 0,-1-1 0,1 1 0,-1-4 308,2-5-239,1 0-1,0 1 1,0-1 0,6-11 0,-4 8-79,6-14 84,1 1 0,2 0 0,0 1-1,1 0 1,2 1 0,0 1 0,32-33-1,15-8-67,72-54-1,-99 87 7,-10 8-14,27-23 137,-47 41-170,-1 0 0,1 1 0,0 0 0,0 0 0,0 0 0,0 1 0,0 0 0,8-2 0,-12 4 2,0 0-1,0 0 1,0 0 0,-1 0-1,1 1 1,0-1 0,0 0-1,0 1 1,-1 0 0,1-1-1,0 1 1,0 0 0,-1 0-1,1 0 1,-1 0 0,1 0-1,-1 0 1,1 0 0,-1 0-1,0 1 1,1-1 0,-1 0-1,0 1 1,2 2 0,1 2-16,-1 1 0,1 0 0,-1 0-1,4 12 1,2 10 40,-8-22-5,1 0-1,0 0 1,0 0 0,1 0 0,0 0-1,0 0 1,1-1 0,-1 0 0,2 1-1,-1-1 1,6 6 0,-2-5 116,0 0 0,0-1 1,0 0-1,1-1 1,0 1-1,13 4 0,-17-8-76,-1 0 0,1-1-1,1 0 1,-1 0 0,0 0 0,0-1-1,0 0 1,0 0 0,0 0 0,1-1-1,-1 1 1,0-1 0,0 0 0,9-4-1,0-1 58,0-2 0,-1 1 0,0-1-1,-1-1 1,1-1 0,-2 1 0,1-2-1,11-14 1,-18 20-85,0 0-1,-1-1 1,0 1 0,0-1 0,-1 0-1,1 0 1,-1 0 0,-1-1-1,5-13 1,-6 15-20,0 0 0,0 0 0,-1-1 0,0 1 0,0 0 0,0 0 0,-1-1 0,0 1 0,0 0 0,0 0 0,0 0 0,-1 0 0,-3-7 0,4 10-5,1 1 1,-1-1-1,1 1 0,-1 0 0,0-1 0,0 1 0,0 0 0,0-1 0,0 1 0,0 0 0,0 0 0,0 0 1,0 0-1,0 0 0,-1 0 0,1 0 0,0 0 0,-1 1 0,1-1 0,-3-1 0,2 2-8,1 1-1,-1-1 1,1 0-1,-1 0 1,1 1-1,-1-1 1,1 1-1,0-1 1,-1 1-1,1-1 1,0 1-1,-1 0 1,1 0-1,0 0 1,0 0-1,0-1 1,0 2-1,0-1 1,0 0-1,-2 2 1,-2 4-27,-1 1 1,2 0 0,-1 0 0,1 0-1,0 0 1,0 1 0,1 0-1,0-1 1,1 1 0,0 0-1,1 0 1,-1 1 0,2-1 0,-1 0-1,1 0 1,2 13 0,-1-19 52,0 0 0,-1 1 0,2-1 0,-1 0 0,0 0 0,1 0 1,-1-1-1,1 1 0,0 0 0,0 0 0,0-1 0,0 1 0,0-1 0,1 0 0,-1 0 1,1 0-1,-1 0 0,1 0 0,0 0 0,0-1 0,0 1 0,0-1 0,0 0 0,5 1 1,6 2 53,1-1 1,0-1 0,0 0 0,15-1 0,-16 0-9,12 0 82,1 0 0,0-2 0,-1-1 0,1-2-1,33-7 1,-49 8-106,-1 0 0,1-1-1,-1 0 1,0 0 0,0-1-1,-1-1 1,1 1 0,-1-2-1,0 1 1,-1-1 0,0 0 0,0-1-1,0 0 1,-1 0 0,9-14-1,-14 18-18,0 1-1,0-1 0,0 0 0,-1 0 0,0 0 1,0 0-1,0 0 0,0 0 0,0-5 0,-1 7-15,1 0-1,-1 1 1,0-1-1,0 0 1,-1 0 0,1 0-1,0 1 1,0-1-1,-1 0 1,1 0-1,-1 0 1,0 1-1,1-1 1,-1 0-1,0 1 1,-1-2-1,1 2-4,0 0 0,0 0 0,0 1-1,1-1 1,-1 0 0,0 1 0,0-1-1,0 1 1,0 0 0,0-1 0,0 1-1,0-1 1,0 1 0,0 0 0,0 0-1,0 0 1,0 0 0,0 0 0,0 0-1,0 0 1,0 0 0,0 0 0,0 0-1,0 0 1,0 1 0,0-1 0,0 0-1,0 1 1,0-1 0,-2 2 0,-4 2-41,0 0 0,-1 1 0,2 0 0,-1 0 0,0 0 0,1 1 0,0 0 0,-8 11 0,11-14 51,1 1-1,-1 0 1,1 0-1,0 0 0,0 0 1,0 0-1,0 0 0,0 0 1,1 1-1,0-1 0,0 1 1,0-1-1,1 1 1,0-1-1,-1 1 0,1-1 1,2 9-1,-1-9 38,0-1 0,1 1 0,-1-1 0,1 0-1,0 1 1,0-1 0,1 0 0,-1 0 0,0 0 0,1-1 0,0 1 0,0 0-1,-1-1 1,2 0 0,-1 0 0,0 0 0,5 2 0,3 2 154,1-1 0,0 0 0,23 5 1,-23-7-44,1-1 0,0 0 0,-1-1 1,1 0-1,0-1 0,25-4 0,-29 3-458,1-1 0,-1 0-1,0-1 1,1 0 0,-2-1 0,1 1-1,0-2 1,-1 1 0,15-11 0,-4 2-1681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9:58.346"/>
    </inkml:context>
    <inkml:brush xml:id="br0">
      <inkml:brushProperty name="width" value="0.05" units="cm"/>
      <inkml:brushProperty name="height" value="0.05" units="cm"/>
      <inkml:brushProperty name="color" value="#004F8B"/>
    </inkml:brush>
  </inkml:definitions>
  <inkml:trace contextRef="#ctx0" brushRef="#br0">2 1145 2656,'-1'0'1217,"7"1"1306,10-2 1273,-9-2-3552,0 0 0,-1-1 0,0 0 0,0 0 0,0-1 0,0 0 1,-1 0-1,0 0 0,0-1 0,0 1 0,7-12 0,2-8 101,21-45 0,-15 28-44,29-63 141,23-41-175,-72 145-266,1 0-1,-1 0 1,1 0 0,-1 1-1,1-1 1,0 0-1,-1 0 1,1 0 0,0 0-1,-1 0 1,1 1 0,0-1-1,0 0 1,0 1 0,0-1-1,0 1 1,0-1 0,0 1-1,1-1 1,-1 1 1,-1 0 0,1 0 0,0 1 0,-1-1-1,1 0 1,-1 0 0,1 1 0,-1-1 0,1 0 0,-1 1 0,1-1 0,-1 1-1,0-1 1,1 1 0,-1-1 0,1 1 0,-1-1 0,0 1 0,1-1 0,-1 1-1,0-1 1,0 1 0,0-1 0,1 2 0,1 6 39,0 0 0,0 0 0,1 16 0,2 52 172,-4 0 1,-12 120-1,10-171-55,1-25-136,0 1 0,-1-1 0,1 1 0,0-1 0,0 1 0,0-1 0,0 1 0,0-1 0,0 1 0,0-1 0,0 1 0,0-1 0,1 1 0,-1-1 0,0 1 0,0-1 0,0 0 0,0 1 0,1-1 0,-1 1 0,0-1 0,0 1 0,1-1 0,-1 0 0,1 1 1,15-20 45,-1 0 1,0-1 0,-2-1 0,12-24 0,15-22-62,-20 33-13,-14 23 3,1-1 0,0 1 0,1 1 0,16-19 0,-23 28-1,-1 1 0,1-1 0,-1 1 1,1-1-1,-1 1 0,1 0 0,0-1 0,-1 1 0,1-1 0,-1 1 0,1 0 0,0 0 0,-1-1 1,1 1-1,0 0 0,-1 0 0,1 0 0,0 0 0,-1 0 0,1 0 0,0 0 0,-1 0 0,1 0 1,0 0-1,-1 0 0,1 0 0,0 0 0,-1 1 0,1-1 0,0 0 0,-1 1 0,1-1 0,0 0 0,-1 1 1,1-1-1,-1 0 0,1 1 0,-1-1 0,1 1 0,-1-1 0,1 1 0,0 1 0,1 0 24,-1 1 0,1 0-1,-1 0 1,0 0 0,1 0-1,-1 0 1,1 6-1,1 13 118,-2 1-1,-1 40 1,-1-42-113,1-1 0,1 0 1,6 37-1,-6-53-11,0 0 1,0 0-1,1 0 0,-1 0 1,1 0-1,0 0 0,0-1 1,0 1-1,1-1 0,2 4 1,-3-5 16,0 0 1,0 0-1,0-1 0,0 1 1,1-1-1,-1 0 0,0 1 1,1-1-1,-1 0 0,0 0 1,1 0-1,-1-1 1,1 1-1,0-1 0,-1 1 1,1-1-1,3 0 0,4 0 17,0-1-1,0 0 1,0-1-1,0 0 0,0 0 1,0-1-1,-1 0 1,1-1-1,-1 0 0,0-1 1,0 0-1,11-8 1,-8 4-16,0-1 0,-1 0 0,0-1 1,-1 0-1,0-1 0,-1 0 0,13-22 1,20-49 131,-16 28-198,-22 48 5,-2 3-5,1-1 1,-1 1 0,0-1-1,0 1 1,-1-1 0,1 0-1,-1 0 1,0 1 0,0-10-1,-8 124-186,2-71 137,2 1-1,4 73 1,-1-112 84,1 6 64,0 0 0,0 0 0,1 1 0,5 12 0,-7-19-53,0 0 0,1 1 0,-1-1 0,1 0 1,-1-1-1,1 1 0,0 0 0,-1 0 0,1 0 0,0 0 1,0 0-1,0-1 0,-1 1 0,1 0 0,0-1 0,0 1 1,0 0-1,0-1 0,0 1 0,0-1 0,0 0 0,0 1 1,0-1-1,1 0 0,-1 0 0,0 1 0,0-1 0,0 0 0,0 0 1,0 0-1,0-1 0,0 1 0,1 0 0,-1 0 0,0 0 1,0-1-1,0 1 0,0-1 0,0 1 0,0-1 0,0 1 1,1-2-1,2 0 36,1-2 1,-1 1 0,0 0-1,0-1 1,-1 0 0,1 1-1,-1-2 1,1 1-1,-1 0 1,3-8 0,5-8 10,8-25 1,-4 10-98,43-100-179,-58 134 211,0 1 0,0-1 0,0 1 0,1 0 0,-1-1 1,0 1-1,0 0 0,0-1 0,0 1 0,1 0 0,-1-1 0,0 1 1,0 0-1,1-1 0,-1 1 0,0 0 0,0 0 0,1-1 0,-1 1 0,0 0 1,1 0-1,-1 0 0,0-1 0,1 1 0,3 7-81,-1 21 138,-2-22 26,1 15-66,1 0 0,1 0 0,0 0 0,2-1 0,0 0 0,10 20 0,-15-39 3,-1-1 1,0 0-1,1 1 1,-1-1-1,1 0 1,-1 1-1,0-1 1,1 0-1,-1 1 1,1-1-1,-1 0 1,1 0-1,-1 0 1,1 0-1,-1 1 1,1-1-1,-1 0 1,1 0 0,0 0-1,-1 0 1,1 0-1,-1 0 1,1 0-1,-1-1 1,1 1-1,-1 0 1,1 0-1,-1 0 1,1-1-1,15-5 126,-5-1-82,-1-1-1,-1 0 1,1 0 0,-1-1 0,13-16-1,-3 4 4,20-24-173,-21 24 51,0 0 0,32-27 0,-48 47 56,0-1-1,0 1 1,0-1 0,0 1-1,0 0 1,0 0 0,1 0-1,-1 0 1,0 0 0,1 1-1,3-2 1,-5 2 8,1 0 0,-1 1 0,0-1 0,0 0 0,0 0 0,0 1 0,0-1-1,0 1 1,0-1 0,0 1 0,0-1 0,0 1 0,0 0 0,0-1 0,0 1 0,0 0 0,0 0 0,-1-1 0,1 1 0,0 0 0,-1 0 0,1 0 0,0 0 0,-1 0 0,1 0 0,-1 0 0,1 2 0,4 10 28,-1 0 0,-1 1 1,0-1-1,-1 0 1,0 1-1,-1-1 0,0 1 1,-1 0-1,-1-1 0,0 1 1,-1 0-1,-6 22 0,8-36-12,0 0 1,0 0-1,0 0 0,0 0 0,0 0 0,0 0 0,0 0 0,0 0 0,0 0 0,0 0 1,1 0-1,-1 0 0,0 0 0,0 0 0,0 0 0,0 0 0,0 0 0,0 0 0,0 1 0,0-1 1,0 0-1,0 0 0,0 0 0,0 0 0,1 0 0,-1 0 0,0 0 0,0 0 0,0 0 1,0 0-1,0 0 0,0 0 0,0 0 0,0 0 0,0 0 0,0 1 0,0-1 0,0 0 0,0 0 1,0 0-1,11-15 81,16-24-269,0-8-43,-27 47 210,0 0 1,0 0-1,0-1 0,0 1 1,0 0-1,0 0 1,0-1-1,0 1 0,1 0 1,-1 0-1,0 0 0,0-1 1,0 1-1,0 0 0,0 0 1,1 0-1,-1 0 1,0-1-1,0 1 0,0 0 1,1 0-1,-1 0 0,0 0 1,0 0-1,0 0 0,1 0 1,-1 0-1,0-1 1,0 1-1,0 0 0,1 0 1,-1 0-1,0 0 0,0 0 1,1 0-1,-1 0 0,0 0 1,0 0-1,1 1 1,-1-1-1,0 0 0,0 0 1,0 0-1,1 0 0,-1 0 1,0 0-1,0 0 0,0 0 1,1 1-1,-1-1 1,0 0-1,0 0 0,0 0 1,0 0-1,1 1 0,-1-1 1,0 0-1,0 0 0,0 0 1,0 1-1,0-1 1,0 0-1,0 0 0,0 1 1,0-1-1,0 0 0,0 0 1,1 1-1,1 20 3,-1-15-5,0 1-16,2 10 61,2 29 0,-2-27 35,-3-17-22,2-5 187,2-1-226,-1 0 0,0-1 0,0 1-1,0-1 1,-1 1 0,1-1 0,-1 0 0,3-9 0,7-15 5,19-32-232,-31 61 197,1 0 0,-1 1 0,1-1 0,0 0 0,-1 1 0,1-1 1,-1 1-1,1-1 0,-1 1 0,0-1 0,1 1 0,-1-1 0,0 1 1,1-1-1,-1 1 0,0 0 0,1-1 0,-1 1 0,0-1 0,0 2 0,12 22-52,-10-21 22,3 10 48,6 22 1,4 10-126,-13-42 150,-1 0 0,1 0 0,-1 0 0,1 0 0,0 0-1,1 0 1,4 4 0,-6-6-19,-1 0 1,1-1-1,1 1 1,-1 0-1,0-1 1,0 0-1,0 1 1,0-1-1,0 1 0,0-1 1,0 0-1,1 0 1,-1 0-1,0 0 1,0 0-1,0 0 1,0 0-1,1 0 0,-1 0 1,0 0-1,0-1 1,0 1-1,0 0 1,0-1-1,0 1 1,2-2-1,2-1 17,1 0-1,-1-1 0,-1 1 1,1-1-1,0 0 1,-1-1-1,7-7 1,23-38 30,-24 34-55,192-307 272,-176 283-223,-2-2-1,-1 0 1,-3-2 0,-1 0 0,17-65 0,-26 61-79,-2-1-1,3-71 1,-8 85-2,-3 21-30,0 1-1,0-1 0,-4-19 1,4 32 46,0 1 1,0-1 0,0 0-1,0 1 1,0-1 0,0 1-1,-1-1 1,1 0 0,0 1 0,0-1-1,-1 1 1,1-1 0,0 1-1,-1-1 1,1 0 0,-1 1-1,1 0 1,0-1 0,-1 0-1,0 1 10,1 0 0,0 0 1,-1 0-1,1 0 0,0 0 0,-1 0 0,1 0 0,0 0 0,-1 0 0,1 1 0,0-1 0,-1 0 0,1 0 0,0 0 0,-1 0 0,1 0 0,0 1 0,0-1 0,-1 0 1,1 0-1,0 1 0,0-1 0,-1 0 0,1 1 0,-13 21-222,-1 10 163,2 1 0,-13 60 0,10-36 4,-7 23 18,4 0 1,3 2-1,-6 97 0,21-171 40,-2 35-51,1 0 0,9 77 0,-5-100 78,1-1 0,1 1 0,0-1 0,2 0 0,0 0 0,1-1 0,12 20 0,-17-32 10,1 0-1,0 0 1,1 0-1,7 8 1,-11-13-19,0 0 0,0 0 0,0 0 1,1 0-1,-1 0 0,0 0 1,0-1-1,1 1 0,-1 0 1,1-1-1,-1 1 0,1-1 1,-1 1-1,1-1 0,-1 0 1,1 1-1,-1-1 0,1 0 1,-1 0-1,1 0 0,-1 0 1,1-1-1,0 1 0,-1 0 1,1-1-1,1 0 0,4-3 34,1 0 0,-1 0-1,-1-1 1,1 0 0,-1 0 0,0 0-1,0-1 1,-1 0 0,1 0-1,-1-1 1,7-11 0,2-7-39,-2-1 1,11-27-1,-9 18 9,-11 26-72,3-2 57,-2-1 0,1-1 0,2-15 0,-6 20 41,-1 7-48,0 0 0,-1 0 0,1 0 0,0 1 0,1-1 0,-1 0 0,0 0 0,0 0 0,0 0 1,0 1-1,0-1 0,1 0 0,-1 0 0,0 1 0,1-1 0,-1 0 0,1 1 0,0-2 0,-1 1 7,0 1 0,0 0 0,0 0 1,0-1-1,0 1 0,0 0 0,0-1 0,0 1 0,0 0 0,0 0 1,0-1-1,0 1 0,0 0 0,0-1 0,0 1 0,-1 0 1,1 0-1,0-1 0,0 1 0,0 0 0,0 0 0,-1 0 0,1-1 1,0 1-1,0 0 0,0 0 0,-1-1 0,-1 0-134,4 7 5,7 14-98,5 9 206,-11-25 8,0 0 0,0 0 0,0 0-1,1 0 1,-1 0 0,1-1 0,0 1-1,0-1 1,0 0 0,1-1 0,7 5 0,-8-6 15,-1 0 1,1 0-1,-1 0 1,1 0-1,0-1 1,0 1-1,-1-1 1,1 0-1,0 0 1,-1-1-1,1 1 1,0-1-1,-1 0 1,1 0-1,0 0 1,5-3-1,1 0 33,-1 0 1,0-1-1,-1 0 0,1-1 0,9-7 0,-16 10-13,1 1 0,0-1-1,-1 0 1,1 1 0,-1-1 0,0-1-1,0 1 1,0 0 0,-1 0 0,1-1 0,-1 1-1,0-1 1,0 1 0,0-1 0,0 1-1,0-1 1,0-7 0,-2 5 9,1-1 0,-1 0 0,0 1 0,-1-1 0,1 1 0,-4-8 0,4 12-61,0 0 0,1 0 0,-1 0 0,0 0 0,-1 0-1,1 0 1,0 0 0,-1 0 0,1 0 0,-1 0-1,1 1 1,-1-1 0,0 1 0,1-1 0,-1 1 0,0 0-1,0 0 1,0-1 0,0 1 0,-1 1 0,-2-2-1,3 2 17,0 0 0,0 0-1,1 0 1,-1 0-1,0 1 1,0-1-1,0 1 1,0-1-1,0 1 1,1 0 0,-1-1-1,0 1 1,1 0-1,-1 0 1,0 1-1,1-1 1,-1 0 0,1 0-1,0 1 1,-1-1-1,1 1 1,0-1-1,0 1 1,0-1 0,-1 3-1,-2 4-32,0 0 1,0 0-1,1 0 0,-3 10 0,3-8-7,1 1 1,0 0-1,1 0 0,0 0 1,1-1-1,0 1 0,0 0 1,2 0-1,3 19 0,-3-23 61,-1 0-1,2-1 1,-1 1-1,1 0 0,0-1 1,1 1-1,-1-1 0,1 0 1,1 0-1,-1 0 1,1-1-1,0 0 0,0 1 1,0-2-1,11 8 0,-11-9 21,0-1-1,0 0 0,0 0 1,0-1-1,0 1 0,1-1 1,-1 0-1,0-1 0,1 1 1,-1-1-1,1 0 0,-1 0 1,0-1-1,1 0 0,-1 0 1,0 0-1,1 0 0,6-4 1,10-3 86,-1-2 0,37-22 0,-56 31-106,22-14-77,-1 0 0,0-1 0,-1-2-1,29-30 1,-50 47 71,3-4 15,1 1 0,-1-1 0,1 1 0,0 0 0,7-5 0,-11 9-26,0-1 1,0 1-1,0-1 0,0 1 0,0-1 1,0 1-1,0 0 0,0 0 0,0-1 0,0 1 1,0 0-1,0 0 0,0 0 0,0 0 1,0 0-1,0 0 0,0 0 0,0 1 0,0-1 1,0 0-1,0 0 0,0 1 0,0-1 1,0 1-1,0-1 0,0 1 0,-1-1 0,1 1 1,0 0-1,0-1 0,0 1 0,-1 0 1,1 0-1,0-1 0,-1 1 0,1 0 0,0 0 1,-1 0-1,0 0 0,1 1 0,4 9 16,-1-1 0,0 1 0,3 13 0,-4-12 149,1 0 1,6 16-1,-4-16 32,0-1 1,1 1-1,0-1 0,0 0 1,15 15-1,-19-23-145,0 0-1,0 0 1,0-1-1,1 1 1,-1-1-1,1 0 1,-1 1-1,1-2 1,0 1-1,0 0 1,0-1-1,0 0 1,0 1-1,0-2 1,0 1-1,1 0 1,-1-1-1,0 0 1,0 0-1,1 0 0,4-1 1,27-9-271,-33 9-226,-1 0 1,1 0-1,-1-1 0,0 1 0,1 0 0,-1-1 1,0 0-1,0 1 0,0-1 0,0 0 0,-1 0 1,4-4-1,5-19-6504,2-3 2145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00.403"/>
    </inkml:context>
    <inkml:brush xml:id="br0">
      <inkml:brushProperty name="width" value="0.05" units="cm"/>
      <inkml:brushProperty name="height" value="0.05" units="cm"/>
      <inkml:brushProperty name="color" value="#004F8B"/>
    </inkml:brush>
  </inkml:definitions>
  <inkml:trace contextRef="#ctx0" brushRef="#br0">316 614 2720,'0'0'3456,"0"-11"149,0 8-3472,0 0 0,-1 0 0,1 0 0,-1 0 0,0 0 0,0 0 0,0 0 0,-1 0 0,1 1 0,0-1 0,-1 0 0,0 1 0,0 0 0,0-1 0,0 1 0,0 0 0,0 0 0,0 0 0,-1 0 0,1 0 0,-1 1 0,1-1 0,-1 1 0,0-1 0,0 1 0,1 0 0,-1 0 0,0 0 0,0 1 0,0-1 0,-4 1 0,-4-1-103,1 1 0,-1 0 1,0 1-1,1 1 0,0-1 0,-1 2 1,1-1-1,0 2 0,0-1 0,0 1 1,0 1-1,-12 7 0,13-7-53,1 1 1,0-1-1,1 1 0,-1 1 0,1 0 1,0-1-1,1 2 0,0-1 0,0 1 1,1 0-1,-1 0 0,2 1 0,-8 16 1,11-21 20,0-1 1,0 0-1,0 1 1,1-1 0,-1 1-1,1-1 1,0 1-1,0-1 1,0 1-1,0-1 1,1 1 0,0 4-1,0-6 35,0 0 0,0 0 0,0 0 1,0 0-1,0-1 0,0 1 0,0 0 0,1-1 0,-1 1 0,1-1 0,-1 0 0,1 1 0,-1-1 0,1 0 0,0 0 0,0 0 1,-1 0-1,1 0 0,0 0 0,0-1 0,3 2 0,5 0 72,-1 0-1,1-1 1,-1 0 0,1 0-1,0-1 1,-1 0 0,13-3-1,65-15 563,-84 17-656,2-1 31,1 0 1,-1 0 0,1 0 0,-1-1 0,0 0-1,0 0 1,0 0 0,-1 0 0,1-1 0,-1 0-1,0 0 1,0 0 0,0 0 0,-1-1 0,1 0-1,3-6 1,-5 8-22,-1-1-1,1 1 0,0-1 1,-1 0-1,0 1 1,0-1-1,0 0 1,-1 0-1,1 0 0,-1 0 1,0 0-1,0 0 1,0 0-1,-1 0 0,1 0 1,-1 1-1,0-1 1,0 0-1,0 0 1,-1 0-1,1 1 0,-1-1 1,0 1-1,0-1 1,-2-2-1,2 3-30,-1 0-1,1 1 1,0-1 0,-1 1-1,0 0 1,1 0 0,-1-1-1,0 2 1,0-1 0,0 0-1,-1 1 1,1-1 0,0 1-1,0 0 1,-7-1 0,6 1-14,0 1 0,0-1 0,0 1 0,-7 1 0,3-1-123,25-18-98,39-47 696,-4-3 1,51-85-1,-27 36-301,-9-9 4,-65 124-177,3-6-149,-4 8 164,-1 0 1,0 0-1,0 0 1,1 0-1,-1 0 0,0 0 1,1 0-1,-1 0 1,0 1-1,0-1 0,1 0 1,-1 0-1,0 0 1,1 0-1,-1 0 0,0 1 1,0-1-1,0 0 0,1 0 1,-1 1-1,0-1 1,0 0-1,0 0 0,1 1 1,-1-1-1,0 0 1,0 0-1,0 1 0,0-1 1,0 0-1,0 1 1,0-1-1,0 0 0,0 0 1,0 1-1,2 3-7,-1 0 1,0 0-1,0 0 0,-1 0 0,1 0 1,-1 0-1,0 7 0,0 2 16,0 82 28,-13 99 0,11-173-29,-15 124-7,-7 0 0,-66 222 0,73-313 363,-2-1-1,-43 81 1,59-126-252,2-7-70,1 1 1,-1-1 0,0 1-1,0-1 1,1 0 0,-1 1-1,0-1 1,0 0 0,0 0-1,0 0 1,-1 0 0,-1 2-1,-2-3 146,6-5-139,8-15-43,26-45 133,50-70 0,-55 94-190,1 2 0,65-63 0,-89 96-501,0 0 0,0 0 1,13-6-1,12-2-3755,-5 10 1798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58.714"/>
    </inkml:context>
    <inkml:brush xml:id="br0">
      <inkml:brushProperty name="width" value="0.05" units="cm"/>
      <inkml:brushProperty name="height" value="0.05" units="cm"/>
    </inkml:brush>
  </inkml:definitions>
  <inkml:trace contextRef="#ctx0" brushRef="#br0">181 20 2496,'0'-1'52,"-1"1"0,1 0 0,0 0-1,0 0 1,0 0 0,0 0 0,0 0 0,0-1 0,0 1 0,0 0-1,-1 0 1,1 0 0,0 0 0,-6 3 5216,1 8-4823,0 0 0,1 0-1,1 0 1,-4 16-1,3-9-261,-14 64 302,-6 92 0,21-150-453,-7 66 253,-6 51 225,14-122-291,1 0 1,2 26-1,0-11 744,-1-33-344,-1-6-339,1 0 0,0 0 0,1 0 0,1-8 0,1-10-181,6-295 140,-6 264-240,3 0-1,17-66 0,-21 109-11,2-1 0,0 1 1,0 1-1,10-18 0,-12 24-6,0 0 0,1 0 0,0 0 0,0 0 0,0 1 0,0-1 0,0 1 0,1 0 0,0 0 0,-1 0 0,1 0 0,1 1 0,6-4 0,-2 3-5,1 0 0,0 1 0,0 0 0,0 0 1,0 1-1,0 0 0,0 1 0,15 2 1,-20-2 46,0 1 1,1 0-1,-1 0 0,0 1 1,0-1-1,0 1 1,0 0-1,0 1 1,-1-1-1,1 1 0,0 0 1,-1 0-1,0 0 1,0 1-1,0-1 1,0 1-1,4 6 0,-6-7 4,-1 0 0,0 0 0,0 0 0,0-1 0,0 1 0,-1 0 0,1 1 0,-1-1 0,1 0 0,-1 0 0,0 0 0,0 0 0,-1 0 0,1 0 0,-2 4 0,-1 7 43,-9 25-1,12-39-69,-8 20 73,0-1-1,-2 0 1,0 0-1,-1-1 1,-18 21 0,-74 79 207,78-92-223,-39 35 125,67-64-173,0 1 0,0-1 1,1 1-1,-1 0 0,1 0 1,-1 0-1,1 0 0,0 0 1,0 1-1,0-1 0,0 1 1,0 0-1,0 1 0,6-1 0,-2 0-31,-1 1 0,1 1 0,0 0 0,0 0 0,0 0-1,-1 1 1,13 4 0,-11-3 29,0 1-1,0 0 1,0 1-1,0 0 1,0 0-1,-1 1 1,0 0-1,0 0 1,-1 1-1,0 0 1,0 1-1,0-1 1,6 11-1,-12-15-7,0-1-1,1 1 1,-1 0-1,0 0 1,-1 0-1,1 0 1,0 0-1,-1 0 1,1 0-1,-1 0 0,0 0 1,0 0-1,-1 0 1,1 0-1,0 0 1,-1 0-1,0 0 1,0 0-1,0 0 1,0 0-1,0-1 1,0 1-1,-1 0 1,1-1-1,-1 1 1,0-1-1,-2 3 1,-6 6 16,0-1 0,0 0-1,-1-1 1,-16 12 0,11-9 59,-2-1 0,0 0 0,0-2 0,-22 9 0,26-12-32,0-2 1,-1 0-1,0-1 1,1 0-1,-1-1 0,-23 0 1,-16-2-6,53 0-160,20 0-117,12-2 266,1-2-1,-1-1 0,46-13 0,2-1-3,-42 12-31,14-2 109,0-2 0,58-22-1,-95 28-72,1-1-1,-1-1 1,0-1-1,-1 0 1,1 0-1,-2-1 1,1-1-1,-1 0 1,-1-1-1,0 0 1,16-22-1,-3-3-60,-3-2 1,30-69-1,-48 103-117,-3 8 114,-2 12 100,1-12-61,-4 25-45,-1 0 0,-15 39 0,10-36 68,-8 45-1,15-58-78,2-10 72,1-1 0,-2 14 0,3-21-7,0 0 0,0 0 0,0 0 0,0-1 0,0 1 0,0 0 0,0 0 0,0 0 0,0-1 0,1 1 0,-1 0 0,0 0 0,0-1 0,1 1 0,-1 0 0,0-1 0,1 1 0,-1 0 0,1-1 0,-1 1 0,1 0 0,-1-1 0,1 1 0,0-1 1,-1 1-1,1-1 0,-1 0 0,1 1 0,0-1 0,0 1 0,-1-1 0,1 0 0,0 0 0,0 1 0,0-1 0,1 0 12,0 0 0,-1 0 1,1 0-1,0-1 0,-1 1 1,1 0-1,-1-1 0,1 1 1,-1-1-1,1 1 0,-1-1 1,1 0-1,-1 0 0,2-1 1,15-13 65,-1-1 0,-1-1 0,24-31 0,-14 16-168,-26 32 78,6-8-18,0 1-1,1 0 1,-1 0-1,1 0 1,0 1-1,1 0 1,0 1 0,9-6-1,-16 10 16,0 1 0,0 0-1,-1 0 1,1-1 0,0 1-1,0 0 1,-1 0 0,1 0 0,0 0-1,0-1 1,-1 1 0,1 0 0,0 1-1,0-1 1,0 0 0,-1 0-1,1 0 1,0 0 0,0 1 0,-1-1-1,1 0 1,0 1 0,1 0 0,-1 0-6,0 0 0,0 0 0,-1 0 1,1 0-1,0 0 0,0 0 0,0 0 0,-1 1 1,1-1-1,-1 0 0,1 1 0,0 1 1,0 4-12,0 0 1,0 0 0,0 0 0,-1 8-1,0 1-7,-2 1-1,0-1 1,-7 30-1,-20 45 138,10-34 24,11-32-108,-33 97 141,33-103-94,-1 0-1,0-1 1,-2 0 0,-15 20 0,24-35-47,-1 1 0,0-1 0,0 0 1,0 0-1,0-1 0,0 1 0,-1 0 0,1-1 1,-1 0-1,-5 2 0,7-3-19,1 0-1,-1-1 1,1 1 0,-1-1 0,0 1-1,1-1 1,-1 0 0,0 0 0,0 0-1,1 0 1,-1 0 0,0 0-1,1 0 1,-1 0 0,0-1 0,1 1-1,-1-1 1,-2 0 0,1-1-3,1 1 0,-1-1 0,1 0 0,-1 0 1,1 0-1,0 0 0,0 0 0,0 0 0,0-1 1,-2-2-1,1 0-17,0 0 1,0-1-1,0 1 1,1-1-1,0 0 0,0 0 1,0 0-1,1 0 1,0 0-1,-1-10 1,3 7 14,0 0 1,0-1-1,0 1 1,1 0-1,1 0 0,-1 1 1,2-1-1,-1 0 1,1 1-1,0 0 1,1 0-1,0 0 1,0 0-1,1 1 0,11-12 1,-5 8-18,-1 1 1,1 0-1,0 1 0,1 1 1,0 0-1,0 0 1,1 1-1,28-9 0,-18 9 4,1 1 1,0 2-1,1 0 0,45 0 0,4 5-4883,-70 0 4177,0-1 0,0 1 0,-1 0 0,8 1 1,15 13-5667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10.015"/>
    </inkml:context>
    <inkml:brush xml:id="br0">
      <inkml:brushProperty name="width" value="0.05" units="cm"/>
      <inkml:brushProperty name="height" value="0.05" units="cm"/>
      <inkml:brushProperty name="color" value="#004F8B"/>
    </inkml:brush>
  </inkml:definitions>
  <inkml:trace contextRef="#ctx0" brushRef="#br0">6 1090 3136,'0'1'93,"-1"-1"1,1 0 0,0 0-1,0 0 1,-1 0-1,1 0 1,0 0 0,0 0-1,0 0 1,-1 1-1,1-1 1,0 0-1,0 0 1,0 0 0,-1 0-1,1 1 1,0-1-1,0 0 1,0 0 0,0 0-1,0 1 1,-1-1-1,1 0 1,0 0-1,0 1 1,0-1 0,0 0-1,0 0 1,0 1-1,0-1 1,0 0-1,0 0 1,5 6 4850,3-6-3760,-4-2-1024,1 1 1,-1 0 0,0-1 0,-1 0-1,1 0 1,0 0 0,0 0 0,-1 0-1,1-1 1,-1 0 0,0 0-1,3-3 1,5-6 240,16-26 0,-12 17-204,-5 6-10,-1 0 1,0-1 0,-1 1-1,6-19 1,19-70 124,0 1-69,-23 72-321,-7 19 41,0 1 0,10-20 0,-12 28 23,1 0 0,0 0 0,0 0 0,0 1 0,0-1 0,0 1 0,0-1 0,1 1-1,-1 0 1,1 0 0,-1 0 0,1 0 0,0 0 0,6-2 0,-7 4 6,0-1 0,0 1 0,1-1 1,-1 1-1,0 0 0,1 0 0,-1 0 0,0 0 1,1 1-1,-1-1 0,0 1 0,0-1 1,1 1-1,-1 0 0,0 0 0,0 0 0,0 0 1,0 0-1,0 0 0,0 0 0,0 1 0,0-1 1,2 4-1,2 1 5,0 0 1,0 1-1,0 0 0,-1 0 1,5 9-1,-2 0 34,-1 0 1,0 1-1,-1 0 0,-1 0 0,5 25 0,6 91 326,-14-122-263,-2 0 0,0 0 0,0 0 0,-1 0 0,0 0 0,-1 0 0,-4 16 0,5-26-55,1 1 0,-1-1 0,0 1 0,1-1-1,-1 0 1,0 1 0,0-1 0,0 0 0,0 0 0,0 1-1,-1-1 1,1 0 0,0 0 0,0 0 0,-1-1 0,1 1 0,0 0-1,-2 0 1,0 0 7,0 0-1,0 0 0,0-1 1,0 1-1,0-1 1,0 0-1,0 0 1,0 0-1,-3-1 0,-4 0-39,0-2 0,0 1 0,0-2-1,1 1 1,-11-6 0,11 5-100,-1-1 1,0 2 0,0-1-1,0 2 1,0-1 0,0 1-1,-15-1 1,25 3 80,-1 0 0,1 0 0,0 0 0,-1 0 0,1 0 0,0 0 0,-1 0 0,1 0 0,0 0 0,-1 0 0,1 0 0,0 0 0,-1 0 0,1 0 0,0 0 0,-1 0 0,1 0 0,0 0 0,-1 1 0,1-1 0,0 0-1,0 0 1,-1 0 0,1 1 0,0-1 0,0 0 0,-1 0 0,1 1 0,0-1 0,0 0 0,0 0 0,-1 1 0,1-1 0,0 0 0,0 1 0,0-1 0,0 0 0,0 1 0,0-1 0,0 0 0,-1 1 0,2 1-9,-1-1 0,1 0 0,-1 1 0,1-1 0,0 1 0,-1-1 0,1 0-1,0 0 1,0 1 0,1 0 0,26 26-228,-22-23 260,0 0 0,0-1 0,1 0 0,-1 0-1,1-1 1,0 1 0,0-1 0,0-1 0,9 3 0,-12-4 24,0 0 0,1-1 1,-1 0-1,0 1 1,0-1-1,0-1 0,0 1 1,0 0-1,0-1 1,0 0-1,0 0 0,0 0 1,0-1-1,0 1 1,0-1-1,-1 0 0,1 0 1,3-3-1,2-2 40,-1-1 0,1 0 0,-2-1 0,1 0 0,10-17 0,29-54 192,-31 50-267,84-126 230,-12 24 17,-63 89-231,-2-2 0,-2-1 0,19-58 0,-31 75 31,-1-1 1,-2 0-1,-1 0 0,-1 0 0,-1 0 1,-3-47-1,0 56-40,-3-17 119,3 36-139,-1 0-1,1 0 1,-1 0 0,1-1 0,-1 1-1,0 0 1,0 0 0,0 0-1,0 0 1,-1 0 0,1 0-1,0 1 1,-3-3 0,4 4 8,-1-1 0,1 1 0,-1-1-1,1 1 1,-1 0 0,1-1 0,-1 1 0,1 0 0,-1-1 0,0 1 0,1 0 0,-1 0 0,1 0 0,-1-1 0,0 1 0,1 0 0,-1 0-1,0 0 1,1 0 0,-1 0 0,0 0 0,1 1 0,-1-1 0,0 0 0,1 0 0,-1 0 0,1 0 0,-1 1 0,0-1 0,1 0 0,-1 1 0,1-1-1,-1 0 1,0 2 0,-1 0-4,-1 0 0,1 1 0,0-1 0,0 1 0,0-1 0,-2 5 0,-8 18-71,1 0 1,1 1-1,1 0 1,-10 48-1,-8 116-7,24-132 87,1 0 0,3 0-1,17 106 1,-13-134 38,16 55 0,-16-71 58,1 0 1,0 0-1,0-1 0,1 0 0,17 23 0,-21-32-68,-1-1 0,1 0 0,0 0 0,0 0 0,0-1 0,0 1 0,1-1 0,-1 1-1,1-1 1,0 0 0,-1 0 0,1-1 0,0 1 0,0-1 0,0 0 0,0 0 0,0 0-1,0-1 1,0 1 0,0-1 0,5 0 0,-4-1-3,0 0 1,-1 0-1,1 0 1,-1 0-1,1-1 1,-1 0-1,0 0 1,0 0-1,0 0 0,0-1 1,0 0-1,0 1 1,-1-1-1,1-1 1,-1 1-1,0 0 1,0-1-1,3-4 0,4-8-11,-2 1 0,0-1 0,9-26 0,12-24 42,-18 45-37,10-19-182,-19 37 159,0 0 1,0 0-1,1 0 1,0 1-1,-1-1 0,1 1 1,0-1-1,0 1 1,6-3-1,-7 4-18,1 0-1,-1 0 1,1 1 0,-1-1 0,1 1-1,-1 0 1,1 0 0,-1-1-1,1 2 1,-1-1 0,1 0-1,0 1 1,-1-1 0,4 2 0,4 1 31,0 1 0,11 5 0,-10-4 11,94 50 548,-105-55-558,0 0 0,0 0-1,0 0 1,0 0-1,0 0 1,0 0-1,0 0 1,0 0 0,1 0-1,-1 0 1,0 0-1,0 0 1,0 0-1,0 0 1,0 0 0,0 0-1,0 0 1,0 0-1,0 0 1,1 0-1,-1 0 1,0 0 0,0 0-1,0 0 1,0 0-1,0 0 1,0 0 0,0 0-1,0 0 1,0 0-1,0-1 1,0 1-1,0 0 1,1 0 0,-1 0-1,0 0 1,0 0-1,0 0 1,0 0-1,0 0 1,0 0 0,0 0-1,0 0 1,0-1-1,0 1 1,0 0-1,0 0 1,0 0 0,0 0-1,0 0 1,0 0-1,0 0 1,0 0-1,0 0 1,0 0 0,0-1-1,0 1 1,0 0-1,0 0 1,0 0 0,0 0-1,0 0 1,0 0-1,0 0 1,-1 0-1,-2-13 150,1 8-133,0-1-1,0 1 0,-6-9 1,4 9-15,-1 0 0,1 0 0,-1 0 1,0 1-1,-1 0 0,1 0 1,-1 0-1,1 0 0,-1 1 0,0 0 1,-7-2-1,10 3-32,0 1 0,0 0 0,0 1 0,0-1 0,1 1 0,-1-1 0,0 1 0,0 0 1,0 0-1,0 0 0,0 0 0,0 0 0,0 1 0,0 0 0,0-1 0,0 1 0,0 0 0,0 0 0,1 1 0,-1-1 0,0 1 1,1-1-1,-1 1 0,1 0 0,0 0 0,0 0 0,-3 2 0,-3 8-15,1-1-1,0 1 1,1 1-1,0-1 1,-6 24 0,8-25-22,-3 8 1,2-1 0,0 1 0,-3 38-1,7-44 66,0-1-1,1 1 1,1 0-1,0-1 1,1 1-1,0-1 1,5 15-1,-6-24 9,1 0-1,-1 0 1,1 1-1,-1-1 1,1 0-1,0 0 1,0-1-1,4 5 1,-5-6-2,0 0 0,0 0 0,0 0 1,0 0-1,0-1 0,0 1 0,0 0 1,0-1-1,1 1 0,-1-1 0,0 1 1,0-1-1,1 0 0,-1 0 0,0 1 0,1-1 1,-1 0-1,0 0 0,1 0 0,-1 0 1,0-1-1,0 1 0,1 0 0,-1 0 1,0-1-1,0 1 0,2-1 0,2-2 33,0 0-1,-1 0 1,1 0-1,-1-1 1,0 1-1,0-1 1,0 0-1,-1 0 1,1-1 0,3-5-1,2-4 35,-1 0 0,7-16 1,75-190 68,-85 199-248,3-2 11,-7 46-88,3 1 92,1-1 0,1 1 0,14 36 0,-15-50 83,-1 1-1,1-1 1,0-1 0,1 1-1,0-1 1,1 0-1,0-1 1,0 1-1,17 13 1,-21-19 19,1 0 0,-1-1 0,1 0 1,0 0-1,-1 0 0,1 0 0,0 0 0,0-1 0,0 0 0,1 0 1,-1 0-1,0 0 0,0 0 0,1-1 0,-1 0 0,0 0 1,1 0-1,-1-1 0,0 1 0,0-1 0,0 0 0,1 0 0,-1 0 1,0-1-1,0 0 0,0 0 0,-1 0 0,5-3 0,0 0-7,-1 0 0,0-1-1,-1-1 1,1 1 0,-1-1-1,-1 0 1,1 0-1,-1 0 1,6-12 0,3-9 55,13-39 0,-21 52-65,87-262 410,-56 86-347,-32 157-70,5-33-87,2-92 0,-12 155 24,0 0-1,-1 0 1,1 1 0,-1-1-1,-1-6 1,2 10 63,0 0 0,0 0 0,0 0 0,0-1-1,-1 1 1,1 0 0,0 0 0,0 0 0,0 0 0,0 0 0,0-1 0,0 1 0,0 0 0,0 0-1,0 0 1,-1 0 0,1 0 0,0 0 0,0-1 0,0 1 0,0 0 0,0 0 0,-1 0-1,1 0 1,0 0 0,0 0 0,0 0 0,0 0 0,0 0 0,-1 0 0,1 0 0,0 0 0,0 0-1,0 0 1,0 0 0,-1 0 0,1 0 0,0 0 0,0 0 0,0 0 0,0 0 0,-1 0-1,1 0 1,0 0 0,0 0 0,0 0 0,0 0 0,-1 1 0,1-1 0,0 0 0,0 0 0,0 0-1,0 0 1,0 0 0,0 0 0,0 1 0,-1-1 0,1 0 0,0 0 0,0 0 0,0 0-1,0 0 1,0 1 0,-7 12-120,-2 18 113,1 1-1,1 1 1,-2 34 0,2-12 50,-13 93-205,17-108 166,3 68 1,17 33 132,-7-63-70,-7-62-50,0 0 1,0 0-1,7 17 1,-7-25-4,1 1 0,0-1 1,0 0-1,0 0 0,1 0 0,0-1 1,7 8-1,-9-13 21,-1 1-1,1-1 1,0 0 0,0 0 0,0 0-1,0 0 1,0 0 0,0-1-1,0 0 1,0 1 0,1-1-1,4 1 1,-2-1 10,0-1 1,1 1-1,-1-1 0,0 0 0,1-1 1,8-1-1,-1-1 10,0 0 1,0-2-1,0 0 0,0 0 1,17-11-1,-15 6-23,1 0 0,-2-1-1,1-1 1,-1-1 0,-1 0 0,0-1-1,-1 0 1,-1-1 0,0 0 0,-1-1 0,17-33-1,-22 36 27,-1-1-1,-1 1 1,0-1 0,0 0-1,1-21 1,-4 33-61,-1 0 0,0-1 0,0 1 0,1 0 0,-2 0 0,1 0 1,0-1-1,0 1 0,-1 0 0,1 0 0,-1 0 0,0 0 0,1 0 1,-1 0-1,0 0 0,-2-3 0,2 4-3,-1-1 1,1 1-1,0 0 0,-1 0 1,1 0-1,-1 0 0,0 0 1,1 0-1,-1 0 0,0 0 1,0 1-1,1-1 0,-1 1 1,0-1-1,0 1 0,0 0 1,0-1-1,1 1 0,-4 1 1,2-1-1,0 0 0,0 0 1,0 1-1,0-1 1,0 1-1,1 0 0,-1 0 1,0 0-1,0 0 0,1 0 1,-1 1-1,1-1 1,-5 4-1,3-2-11,0 1 0,0 0 0,1 0-1,-1 1 1,1-1 0,-5 10 0,2-3 20,1 0 0,0 1 0,1 0 0,1 0-1,0 0 1,-2 13 0,3-11 12,1 0 1,0 1-1,1-1 0,1 0 0,0 1 1,1-1-1,0 0 0,2 0 1,5 18-1,-6-25-1,0 1 0,1 0-1,0-1 1,0 0 0,1 0 0,-1 0 0,2-1 0,-1 1 0,1-1 0,0 0 0,0-1-1,0 0 1,1 0 0,0 0 0,0 0 0,0-1 0,12 4 0,-14-5 24,1-1 0,-1-1 0,0 1 0,1-1 0,-1 0 0,1 0 0,-1-1 0,1 0 0,0 0 0,-1 0 0,1 0 0,-1-1 0,1 0 0,-1 0 0,1-1 0,-1 1 0,0-1 0,0 0 0,1-1 0,-1 1 0,-1-1 0,1 0 0,0 0 0,-1-1 0,0 1 0,1-1 0,-1 0 0,-1 0 0,5-6 0,11-22 24,-3-1 1,0 0 0,13-44 0,19-43 46,-14 47-103,-34 100-325,-5 67 169,-7 92 152,6-137 111,5-29 28,-1 1 1,-1-1-1,-1-1 0,-9 30 1,13-48-123,0-1 0,-1 1 0,1 0-1,0-1 1,-1 1 0,1-1 0,0 1 0,-1-1 0,1 1 0,-1-1 0,1 1 0,-1-1-1,1 0 1,-1 1 0,1-1 0,-1 1 0,1-1 0,-1 0 0,0 0 0,1 1 0,-1-1-1,1 0 1,-1 0 0,0 0 0,1 0 0,-1 0 0,0 0 0,1 0 0,-1 0 0,1 0-1,-1 0 1,0 0 0,1 0 0,-1 0 0,0 0 0,1-1 0,-1 1 0,1 0 0,-1 0-1,0-1 1,0 1 0,-1-2-1,0 1-1,0 0 1,0 0-1,1-1 1,-1 1-1,0-1 1,1 1-1,-1-1 0,-1-3 1,-2-3-19,1 0 1,0 0-1,0-1 1,1 1-1,0-1 1,0 0-1,1 0 1,-1-13-1,3 20-5,0 0-1,1 0 1,-1 0 0,1 0-1,0 0 1,-1 0-1,1 0 1,0 1 0,0-1-1,0 0 1,0 1-1,1-1 1,-1 0 0,0 1-1,1-1 1,-1 1-1,1 0 1,-1 0 0,4-2-1,-1 0-38,0 1-1,0-1 1,0 1 0,1 0-1,-1 0 1,10-2-1,104-11 35,-44 8-835,-66 5-344,0 0-1,-1 0 1,1 0 0,12-7-1,-16 8 347,-3 0 742,-1 1-108,1 0 0,0 0 0,-1 0 0,1-1-1,0 1 1,-1 0 0,1-1 0,-1 1 0,1 0 0,0-1 0,-1 1 0,1-1-1,-1 1 1,1-1 0,-1 1 0,1-1 0,-1 1 0,0-1 0,1 1 0,-1-1-1,0 0 1,1 1 0,-1-1 0,0 0 0,0 1 0,0-1 0,1 0 0,-1 1 0,0-2-1,4-10-2577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10.375"/>
    </inkml:context>
    <inkml:brush xml:id="br0">
      <inkml:brushProperty name="width" value="0.05" units="cm"/>
      <inkml:brushProperty name="height" value="0.05" units="cm"/>
      <inkml:brushProperty name="color" value="#004F8B"/>
    </inkml:brush>
  </inkml:definitions>
  <inkml:trace contextRef="#ctx0" brushRef="#br0">0 92 4576,'5'-11'2048,"45"7"-1760,-18-1 1088,-1 10-800,18-10 608,5 5-672,10-11 352,2 2-512,7-2 32,-1 2-224,-4-2 192,-10 7-224,-8-4 608,-5 8-448,-11-8-1216,-7 8 448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10.751"/>
    </inkml:context>
    <inkml:brush xml:id="br0">
      <inkml:brushProperty name="width" value="0.05" units="cm"/>
      <inkml:brushProperty name="height" value="0.05" units="cm"/>
      <inkml:brushProperty name="color" value="#004F8B"/>
    </inkml:brush>
  </inkml:definitions>
  <inkml:trace contextRef="#ctx0" brushRef="#br0">22 66 3392,'-18'-5'1536,"15"1"-1312,3-1 1184,8 10-800,5-10 672,10 5-736,22-6 640,8 1-704,29-7 256,-1 9-416,14-6-128,-10 9-96,4-8 608,-12 8-352,12-5-1376,-2 2 544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57.278"/>
    </inkml:context>
    <inkml:brush xml:id="br0">
      <inkml:brushProperty name="width" value="0.05" units="cm"/>
      <inkml:brushProperty name="height" value="0.05" units="cm"/>
      <inkml:brushProperty name="color" value="#004F8B"/>
    </inkml:brush>
  </inkml:definitions>
  <inkml:trace contextRef="#ctx0" brushRef="#br0">15 1024 3136,'-13'4'2018,"11"-2"-1016,10-3 1135,4-2-1523,-1 0-1,1-1 0,-1-1 1,0 0-1,0 0 1,0-1-1,-1 0 1,14-12-1,0-1-192,-1-1 0,22-26 0,-32 30-256,0 0 1,-2-1-1,0-1 1,10-19-1,15-26-512,-36 63 340,0-1 0,0 1 0,0 0 0,0 0-1,0-1 1,1 1 0,-1 0 0,0 0 0,0 0 0,0-1 0,0 1 0,1 0 0,-1 0 0,0 0 0,0 0-1,0 0 1,1-1 0,-1 1 0,0 0 0,0 0 0,1 0 0,-1 0 0,0 0 0,0 0 0,1 0 0,-1 0-1,0 0 1,0 0 0,1 0 0,-1 0 0,0 0 0,0 0 0,1 0 0,-1 0 0,0 0 0,0 0 0,1 0-1,-1 0 1,0 1 0,0-1 0,1 0 0,-1 0 0,0 0 0,0 0 0,0 0 0,1 1 0,-1-1 0,0 0-1,0 0 1,0 0 0,0 1 0,0-1 0,1 0 0,-1 0 0,0 1 0,0-1 0,0 0 0,0 0 0,0 1-1,0-1 1,6 20-195,-4 34 189,-8 109 0,-9-22 989,-6 0-1,-42 148 1,62-286-777,0 0 0,0 0-1,0 1 1,-1-1 0,1 0-1,-1 0 1,-2 3 0,4-6-160,0 0-1,0 1 1,0-1 0,0 0 0,0 0 0,-1 1 0,1-1-1,0 0 1,0 0 0,0 0 0,0 1 0,-1-1 0,1 0 0,0 0-1,0 0 1,0 0 0,-1 0 0,1 1 0,0-1 0,0 0-1,-1 0 1,1 0 0,0 0 0,0 0 0,-1 0 0,1 0-1,0 0 1,-1 0 0,1-1 12,-1 1-1,1-1 1,-1 0-1,1 0 1,-1 0 0,1 0-1,-1 0 1,1 0-1,0 0 1,0 0 0,0 0-1,-1 0 1,1-2-1,-1-9 69,0-1-1,1 0 0,3-23 0,11-46 31,-14 78-136,8-33 82,2 0 0,24-59 1,47-68-110,28-71 128,-104 222-111,5-13-17,10-22-144,-18 44 115,0 0 1,0 0-1,1 0 1,-1 0-1,1 1 1,0-1 0,0 1-1,6-5 1,-8 7 33,0 0 0,0 1 0,0-1 1,1 0-1,-1 1 0,0-1 0,0 0 1,0 1-1,1 0 0,-1-1 1,0 1-1,1 0 0,-1-1 0,0 1 1,1 0-1,-1 0 0,0 0 0,1 0 1,-1 1-1,0-1 0,1 0 0,1 1 1,-1 0 1,0 0 0,0 0 0,0 1 1,0-1-1,-1 1 0,1-1 0,0 1 1,-1-1-1,1 1 0,-1 0 0,1 0 0,0 2 1,3 6-34,0 0 1,0 0 0,-2 0 0,5 17-1,-4-11 72,-2-1-1,0 0 1,0 0 0,-2 1-1,0-1 1,-1 1-1,0-1 1,-1 0-1,-1 0 1,0 1-1,-6 14 1,7-25 5,-1 0 0,0 0-1,0-1 1,0 1 0,0-1 0,-1 1-1,0-1 1,0 0 0,0 0 0,0-1 0,-1 1-1,1-1 1,-1 0 0,0 0 0,0-1 0,-6 3-1,3-2 25,0 0 0,0 0 0,-1-1 0,1 0 0,-1 0 0,1-1 0,-1-1 0,1 1 0,-1-1 0,-10-2 0,-35-6-72,55 8 9,-1 0 0,0 0 0,0 0 0,0 0 0,0 0 0,0 0 0,0 0 0,0 0 0,0 0 0,0 0 0,0 0 0,0 0 0,0 0 0,0 0 0,0 0 0,0 0 0,0 0 0,0 0 0,0 0 0,0 0 0,0 0 0,0 0 0,0 0 0,0-1 0,0 1-1,0 0 1,0 0 0,0 0 0,0 0 0,0 0 0,0 0 0,0 0 0,0 0 0,0 0 0,0 0 0,0 0 0,0 0 0,0 0 0,0 0 0,0 0 0,0 0 0,0 0 0,0 0 0,0 0 0,0 0 0,0 0 0,0 0 0,0 0 0,0 0 0,0 0 0,0-1 0,0 1 0,-1 0 0,1 0 0,0 0 0,0 0 0,0 0-1,0 0 1,0 0 0,0 0 0,0 0 0,0 0 0,0 0 0,0 0 0,6-2-93,12-2-8,59 0 65,-42 3 131,46-6 1,56-21-26,-60 12-45,-14 3 137,81-30 0,-129 36-128,0 0 1,-1-1-1,1 0 1,-2-2-1,1 1 1,-1-2-1,-1 1 1,0-2-1,13-15 1,-17 16 53,0 0-1,-1 0 1,7-16 0,-1 3-104,-4 0-159,-8 15 13,-1 9 160,0 0-1,0 0 1,0 0-1,0 0 1,0 0-1,0 0 1,0 0-1,0 0 1,0 0-1,0 0 1,0 0-1,0 0 1,0 0 0,0 0-1,0 0 1,0 0-1,0 0 1,0 0-1,-1 1 1,1-1-1,0 0 1,0 0-1,0 0 1,0 0-1,0 0 1,0 0 0,0 0-1,0 0 1,0 0-1,0 0 1,0 0-1,0 0 1,0 0-1,0 0 1,0 0-1,0 0 1,0 0-1,-1 0 1,1 0 0,0 0-1,0 0 1,0 0-1,0 0 1,0 0-1,0 0 1,0 0-1,0 0 1,0 0-1,0-1 1,0 1-1,0 0 1,0 0 0,0 0-1,0 0 1,-44 58-291,9-13 227,23-29 50,-71 100 175,78-110-137,0 1 0,1 0 0,0 0 1,0 0-1,1 0 0,0 0 1,-3 11-1,5-16 2,1 0 0,-1 0 1,1-1-1,0 1 0,-1 0 1,1 0-1,0 0 0,0-1 0,0 1 1,1 0-1,-1 0 0,0 0 0,1 0 1,-1-1-1,1 1 0,-1 0 1,1-1-1,0 1 0,0 0 0,0-1 1,0 1-1,0-1 0,0 1 1,0-1-1,1 0 0,-1 1 0,0-1 1,1 0-1,-1 0 0,1 0 1,-1 0-1,1 0 0,0 0 0,-1 0 1,1-1-1,3 2 0,-2-2 20,1 1-1,0 0 0,-1-1 0,1 0 1,0 0-1,0 0 0,-1 0 0,1 0 1,0-1-1,-1 0 0,1 0 0,0 0 1,-1 0-1,1 0 0,-1-1 0,0 1 1,1-1-1,-1 0 0,0 0 0,0 0 1,4-4-1,0-1 5,1 0 1,-2 0-1,1-1 0,-1 0 1,0 0-1,8-15 0,-1-5 6,17-53 0,-24 63-86,2-22-96,-4 16-18,-1 19-4,-2 7 59,1 9-51,-2 5 58,0 7-24,0-1 0,5 26 1,-4-42 129,0 0 1,0-1-1,1 1 1,0-1-1,0 1 1,0-1-1,1 1 1,0-1-1,0 0 1,0 0-1,0 0 1,1-1-1,6 7 1,-8-9-4,0-1 0,0 0 0,0 0 1,0 0-1,0 0 0,0 0 0,0 0 0,0 0 0,0 0 0,1-1 1,-1 1-1,0-1 0,1 0 0,-1 0 0,0 0 0,0 0 0,1 0 1,3-1-1,3-1 29,0 0 0,0-1 0,11-5 0,-13 5-28,10-5 11,-1 0 1,1-1-1,-2-1 1,1-1-1,-2 0 1,16-15-1,76-84 58,-97 99-60,30-37-304,-39 48 274,0 0 0,0 0 0,0 0 0,1 0 0,-1 0 0,0 0 0,0 0 0,0 0 1,0 0-1,0 0 0,0 0 0,0 0 0,1 0 0,-1 0 0,0 0 0,0 0 0,0 0 1,0 0-1,0 0 0,0 0 0,1 0 0,-1 0 0,0 0 0,0 0 0,0 0 1,0 0-1,0 0 0,0 0 0,0 0 0,0 0 0,1 1 0,-1-1 0,0 0 0,0 0 1,0 0-1,0 0 0,0 0 0,0 0 0,0 0 0,0 0 0,0 0 0,0 1 0,0-1 1,0 0-1,0 0 0,0 0 0,0 0 0,0 0 0,0 0 0,0 0 0,0 1 0,0-1 1,0 0-1,0 0 0,0 0 0,0 0 0,0 0 0,0 0 0,0 1 0,0-1 0,0 0 1,0 0-1,0 0 0,0 11-107,0-9 106,1 30-91,1 0 1,2-1-1,11 48 0,-14-73 118,1-1-1,0 1 0,1 0 1,-1-1-1,1 1 0,0-1 1,0 0-1,1 0 0,0 0 1,0 0-1,0-1 0,0 0 1,1 1-1,-1-2 0,1 1 1,0 0-1,0-1 1,0 0-1,1 0 0,7 2 1,-11-4-27,0-1 0,0 1 0,0-1 1,0 0-1,0 0 0,0 0 0,0 0 1,1 0-1,-1-1 0,0 1 1,2-1-1,14-2 54,-12 3-23,-1 0 0,1-1 1,0 1-1,0-1 0,0-1 0,-1 1 1,1-1-1,9-4 0,-12 5-113,-1 4 57,11-2 54,-10-1-11,0 0 0,0 0 1,0-1-1,0 0 1,-1 1-1,1-1 0,0 0 1,0 0-1,-1-1 0,1 1 1,-1 0-1,1-1 1,-1 0-1,0 0 0,1 1 1,-1-1-1,0 0 1,0-1-1,2-2 0,3-4 21,-1-1 0,-1 0-1,8-16 1,-10 19 13,15-36 2,19-64 0,2-45 338,-36 137-316,7-30-69,7-67 0,-13 75-95,-2 0 0,-2 0 0,-5-48 0,4 80 46,0 0-1,0 0 1,-1 0 0,0 1 0,-3-7 0,4 10 29,1 0 10,0 1-1,0 0 1,0 0-1,0 0 0,0-1 1,0 1-1,0 0 1,-1 0-1,1 0 1,0 0-1,0 0 1,0-1-1,0 1 0,0 0 1,-1 0-1,1 0 1,0 0-1,0 0 1,0 0-1,0 0 1,-1 0-1,1 0 0,0 0 1,0-1-1,0 1 1,-1 0-1,1 0 1,0 0-1,0 0 1,0 0-1,0 0 0,-1 0 1,1 1-1,0-1 1,0 0-1,0 0 1,-1 0-1,1 0 1,0 0-1,0 0 1,0 0-1,-1 0 0,-7 9-165,-4 11-27,4-1 165,1-1 0,1 1 1,0 0-1,2 0 0,-4 27 1,1 103-78,13 8 112,-3-127 16,2-1 0,1 1 0,11 36 0,-15-60 15,1 1 1,0-1 0,0 1-1,0-1 1,1 0 0,0 0-1,0 0 1,0-1 0,1 1-1,0-1 1,0 0 0,0 0-1,1-1 1,-1 0 0,1 0 0,11 6-1,-12-9-7,-1 1-1,0-1 0,1 0 1,-1 0-1,1-1 0,-1 1 1,1-1-1,-1 0 1,1 0-1,0-1 0,-1 1 1,0-1-1,8-2 0,-2 0 15,0-1 0,0 0 0,0 0 1,16-11-1,-9 4-2,-1-1 0,-1-1 0,0-1 0,-1 0 0,14-17 0,-1-4-149,29-47-1,-37 48 34,-16 33-123,-1 6 76,0 6 57,3 76-53,-5-52 136,6 36 0,-4-61 4,0 1 0,1-1-1,0 0 1,0 1 0,1-1 0,0-1-1,10 17 1,-13-23 2,1-1 1,-1 0-1,1 0 0,0 1 1,-1-1-1,1 0 0,0 0 0,0-1 1,1 1-1,-1 0 0,0-1 0,0 1 1,1-1-1,-1 0 0,1 0 0,3 2 1,-3-3 9,0 0 1,-1 0 0,1 0 0,0 0 0,-1-1 0,1 1-1,-1-1 1,1 0 0,0 0 0,-1 1 0,0-2-1,1 1 1,-1 0 0,0 0 0,1-1 0,-1 1-1,3-4 1,14-11 62,-1-2-1,-1 0 0,16-21 1,23-24-170,-32 37 103,-14 15-72,0 1-1,1 0 0,22-17 1,-20 18-15,-9 6-239,-10 16 205,-6 10 68,-9 14-69,2 1-1,-26 78 1,44-114 110,1 0 1,-1 0-1,1 0 0,0 0 0,-1 0 1,1 0-1,0 0 0,1 0 0,-1 1 1,0-1-1,0 0 0,1 0 0,1 3 1,-2-4-6,1 0 1,0 0 0,-1 0-1,1 0 1,0 0 0,-1 0-1,1 0 1,0 0 0,0-1-1,0 1 1,0 0 0,0-1-1,0 1 1,0 0 0,0-1-1,0 0 1,0 1 0,0-1-1,0 1 1,0-1 0,0 0-1,0 0 1,1 0 0,-1 0-1,2 0 1,9 0 43,0-1 1,1-1-1,-1 0 0,0 0 0,0-1 1,20-9-1,-11 3 66,-1-1 0,35-23 0,-44 25-110,0-1 1,0 0-1,-1-1 0,0-1 0,-1 1 1,12-19-1,40-75-52,-53 89 51,107-223 143,-94 184-97,-3 0 0,18-88 1,-28 103-60,0 5-159,-3 0-1,3-57 1,-8 89 139,0-1 0,0 0 0,-1 1 0,0-1 0,1 0 0,-1 1 0,-2-3 0,3 4 18,0 1 1,0 0-1,0 0 0,0-1 1,0 1-1,0 0 1,-1-1-1,1 1 1,0 0-1,0 0 1,0 0-1,-1-1 1,1 1-1,0 0 1,0 0-1,-1 0 1,1 0-1,0-1 1,0 1-1,-1 0 0,1 0 1,0 0-1,-1 0 1,1 0-1,0 0 1,-1 0-5,1 0 0,-1 1 1,1-1-1,-1 0 0,1 1 0,0-1 0,-1 1 1,1-1-1,0 0 0,-1 1 0,1-1 0,0 1 1,0-1-1,-1 1 0,1-1 0,0 1 1,0-1-1,0 1 0,-1 0 0,-11 34-164,-4 9 16,-44 269 43,53-247 113,2 0 1,9 119-1,-2-148-64,6 45 76,-6-69 29,0-1-1,1 0 1,1 0-1,6 16 1,-8-25-18,0 1-1,0 0 1,0 0 0,0-1 0,1 1 0,-1-1-1,1 0 1,0 0 0,0 0 0,6 4-1,-7-5 5,0-1-1,0 0 1,0 0-1,0 0 0,0-1 1,0 1-1,0-1 1,0 1-1,0-1 1,1 1-1,-1-1 0,0 0 1,0 0-1,0 0 1,1 0-1,-1-1 1,0 1-1,0-1 0,0 1 1,3-2-1,13-6 7,-1 0 0,0-1 0,-1-1 0,0-1 0,0 0 0,-1-1-1,-1-1 1,0 0 0,-1-1 0,0-1 0,12-17 0,-8 9 15,-3 4 28,-1 0 1,19-36-1,-28 45-64,0 0 1,0 0-1,2-15 0,-5 21-46,-1 0 0,1 0-1,-1 0 1,0 0 0,0 0-1,0 0 1,0 0 0,-1 0-1,0 0 1,0 0 0,-1-5 0,1 8 28,1 0 0,-1 0 0,1 0 1,-1 0-1,0 0 0,0 0 0,1 1 1,-1-1-1,0 0 0,0 0 0,0 0 1,0 1-1,0-1 0,0 1 1,0-1-1,0 0 0,0 1 0,0 0 1,0-1-1,-1 1 0,1 0 0,0-1 1,0 1-1,0 0 0,0 0 0,-1 0 1,1 0-1,0 0 0,0 0 1,0 1-1,0-1 0,-1 0 0,0 1 1,-2 0-13,0 0 0,0 1 0,1-1 0,-1 1 0,0 0 0,1 0 0,-1 0 0,-3 4 1,-2 4 6,0-1 0,0 2 0,1-1 0,0 1 0,1 0 1,0 1-1,1 0 0,1 0 0,-1 0 0,2 1 1,0 0-1,0-1 0,1 2 0,1-1 0,0 0 1,1 0-1,1 15 0,0-24 41,0 0-1,1 1 1,0-1 0,0 0 0,0 1-1,0-1 1,1 0 0,0 0 0,0 0-1,0 0 1,0-1 0,0 1 0,6 6-1,-4-6 5,1 1-1,0-1 1,0 0-1,0-1 0,0 1 1,0-1-1,1 0 1,10 4-1,-2-2-23,0-1 0,0-1 0,0 0-1,1-1 1,-1-1 0,1 0 0,22-1 0,-18-2-1037,28-5 1,-42 6 343,1-1 0,-1 1-1,1-1 1,-1 0 0,1 0 0,-1-1-1,0 0 1,0 0 0,5-4 0,-9 6 85,0-1 0,1 1 1,-1-1-1,0 0 0,0 0 0,0 0 1,2-3-1,-3 4 269,10-19-3069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57.636"/>
    </inkml:context>
    <inkml:brush xml:id="br0">
      <inkml:brushProperty name="width" value="0.05" units="cm"/>
      <inkml:brushProperty name="height" value="0.05" units="cm"/>
      <inkml:brushProperty name="color" value="#004F8B"/>
    </inkml:brush>
  </inkml:definitions>
  <inkml:trace contextRef="#ctx0" brushRef="#br0">18 177 4736,'-18'-29'2144,"23"3"-1856,-1 9 800,10 6-640,-5-9-32,4 3-256,-3-3-128,3 9 0,-4-1-384,4 4 192,-3 3-2688,-2 5 1568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0:58.029"/>
    </inkml:context>
    <inkml:brush xml:id="br0">
      <inkml:brushProperty name="width" value="0.05" units="cm"/>
      <inkml:brushProperty name="height" value="0.05" units="cm"/>
      <inkml:brushProperty name="color" value="#004F8B"/>
    </inkml:brush>
  </inkml:definitions>
  <inkml:trace contextRef="#ctx0" brushRef="#br0">24 131 6144,'-24'-8'2784,"48"8"-2432,-3-3 608,6 3-608,28-9 640,8 1-576,40-12 0,5 5-256,18-6-32,-15 6-64,2-5-1376,-13 8 704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01.926"/>
    </inkml:context>
    <inkml:brush xml:id="br0">
      <inkml:brushProperty name="width" value="0.05" units="cm"/>
      <inkml:brushProperty name="height" value="0.05" units="cm"/>
      <inkml:brushProperty name="color" value="#004F8B"/>
    </inkml:brush>
  </inkml:definitions>
  <inkml:trace contextRef="#ctx0" brushRef="#br0">1 410 2912,'3'0'11199,"20"-2"-8799,-18 1-2172,-1-1-1,1 0 0,-1 0 0,0-1 0,0 1 0,0-1 0,0 0 0,6-6 0,25-30 591,-27 29-704,9-12 72,-2 0-1,0 0 1,17-40-1,-12 18-33,15-51 0,-34 91-158,8-27 81,-9 29-96,1 0-1,-1 0 1,0 0 0,0 0-1,0 0 1,0 0 0,0 0-1,0-1 1,0 1 0,-1 0-1,0-2 1,1 4 16,0 0-1,0 0 0,0 0 1,0 0-1,0 0 1,0-1-1,0 1 1,0 0-1,0 0 1,0 0-1,0 0 1,0 0-1,0 0 1,0 0-1,0 0 1,-1 0-1,1-1 1,0 1-1,0 0 1,0 0-1,0 0 1,0 0-1,0 0 1,0 0-1,0 0 1,0 0-1,0 0 1,-1 0-1,1 0 1,0 0-1,0 0 1,0 0-1,0 0 1,0 0-1,0 0 0,0 0 1,0 0-1,-1 0 1,1 0-1,0 0 1,0 0-1,0 0 1,0 0-1,0 0 1,0 0-1,-5 6-153,-1 12 1,-6 24 108,1 1 0,3 0 0,2 1 0,-2 63 0,8-103 92,0 0 0,0 0 0,1 0 0,-1 0 0,1 0 0,0 0-1,0 0 1,0 0 0,1 0 0,-1-1 0,1 1 0,0-1 0,0 1 0,0-1 0,0 1 0,1-1 0,-1 0 0,1 0 0,0 0 0,0-1 0,0 1 0,0-1 0,1 1 0,-1-1 0,1 0 0,-1 0 0,1-1 0,0 1 0,-1-1 0,1 0 0,0 0 0,0 0 0,0 0 0,0-1-1,0 1 1,0-1 0,5 0 0,9-1 84,0-1-1,0 0 0,0-1 1,0-1-1,-1-1 0,0 0 1,0-1-1,30-16 0,-11 3-97,-2-3-1,58-46 1,-89 65-3,2-1-72,-1 1 1,1-1 0,-1 1-1,1 0 1,8-3 0,-12 5 29,0 1 0,0 0 1,0-1-1,0 1 0,0 0 1,0 0-1,0 0 1,0 0-1,0 0 0,0 0 1,0 0-1,0 0 0,0 0 1,0 0-1,0 1 0,0-1 1,0 0-1,0 1 0,0-1 1,0 1-1,0-1 0,0 1 1,0-1-1,-1 1 0,1 0 1,0-1-1,0 1 1,-1 0-1,1 0 0,0-1 1,-1 1-1,1 0 0,0 0 1,-1 0-1,0 0 0,1 1 1,2 4 16,-1 0 1,0 1 0,0-1 0,0 0 0,-1 1-1,1 10 1,-1 42 83,-2-32 104,1-27-171,1 1-1,-1-1 1,0 0 0,1 0-1,-1 0 1,0 0 0,1 0 0,-1 0-1,0 0 1,1 0 0,-1 0-1,1 0 1,-1 0 0,0 0-1,1 0 1,-1 0 0,0 0-1,1 0 1,-1 0 0,0 0 0,1 0-1,-1-1 1,1 1 47,3-3 11,0 0 0,0 0 0,0-1 0,0 0 1,-1 0-1,1 0 0,-1 0 0,4-8 0,6-5-52,-8 11-39,-1 1-25,-1 0 0,2 0 1,-1 1-1,0-1 1,10-5-1,-12 8 29,0 1 0,0 1 0,0-1 0,0 0 0,0 0 0,0 1 0,0-1 0,0 1-1,1 0 1,-1-1 0,0 1 0,0 0 0,1 1 0,-1-1 0,0 0 0,0 0 0,0 1 0,0 0-1,5 1 1,21 10-39,41 23-1,-31-15 278,-27-14-375,0 0-1,-1 1 1,1 0 0,15 14-1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02.285"/>
    </inkml:context>
    <inkml:brush xml:id="br0">
      <inkml:brushProperty name="width" value="0.05" units="cm"/>
      <inkml:brushProperty name="height" value="0.05" units="cm"/>
      <inkml:brushProperty name="color" value="#004F8B"/>
    </inkml:brush>
  </inkml:definitions>
  <inkml:trace contextRef="#ctx0" brushRef="#br0">32 6 5056,'-28'-5'2304,"25"10"-2016,11-2-544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06.143"/>
    </inkml:context>
    <inkml:brush xml:id="br0">
      <inkml:brushProperty name="width" value="0.05" units="cm"/>
      <inkml:brushProperty name="height" value="0.05" units="cm"/>
      <inkml:brushProperty name="color" value="#004F8B"/>
    </inkml:brush>
  </inkml:definitions>
  <inkml:trace contextRef="#ctx0" brushRef="#br0">25 877 1472,'-7'-5'775,"7"5"-744,0 0 0,0 0 0,-1 0 0,1 0 0,0 0 0,0 0 0,0 0 0,0 0 1,-1 0-1,1 0 0,0 0 0,0 0 0,0 0 0,0 0 0,0-1 0,-1 1 0,1 0 0,0 0 1,0 0-1,0 0 0,0 0 0,0 0 0,0-1 0,0 1 0,-1 0 0,1 0 0,0 0 0,0 0 1,0-1-1,0 1 0,0 0 0,0 0 0,0 0 0,0 0 0,0-1 0,0 1 0,0 0 0,0 0 1,0 0-1,0 0 0,0-1 0,0 1 0,0 0 0,0 0 0,0 0 0,0 0 0,0-1 1,1 1-1,-1 0 0,0 0 0,0 0 0,0 0 0,0 0 0,0-1 0,-13-14 5366,13 14-5187,-1-1 0,1 1 0,0-1 0,0 1 0,0-1 0,0 1 0,0-1 0,0 1 0,0-1 0,0 1 0,0 0 0,1-1 0,-1 1-1,1-1 1,-1 1 0,1 0 0,-1-1 0,2-1 0,17-35 479,-15 31-311,3-6-281,1 0 0,-1 0-1,2 1 1,0 0 0,0 1-1,1 0 1,12-10 0,-21 20-104,0 0 1,0 1 0,-1-1 0,1 1-1,0-1 1,0 1 0,0-1 0,0 1-1,0-1 1,0 1 0,0 0 0,0-1-1,0 1 1,0 0 0,0 0 0,0 0-1,1 0 1,-1 0 0,0 0 0,0 0-1,0 0 1,0 1 0,0-1 0,0 0-1,0 1 1,0-1 0,0 0 0,0 1-1,0 0 1,0-1 0,-1 1 0,1-1 0,0 1-1,0 0 1,0-1 0,-1 1 0,1 0-1,0 0 1,-1 0 0,1 0 0,0 1-1,3 4-3,-1 0-1,0 0 1,-1 1-1,1-1 1,1 11-1,3 17 61,3 57 0,-4-28 26,-3-32 12,-3-20 89,1 0 0,1 0 0,-1-1 0,2 1-1,-1-1 1,1 0 0,1 1 0,5 10 0,-8-19-119,0-1-1,0 0 0,0 0 1,0 1-1,0-1 1,0 0-1,0 0 0,0 0 1,0 0-1,0 0 1,0 0-1,1-1 1,-1 1-1,0 0 0,1 0 1,-1-1-1,1 1 1,-1-1-1,0 0 0,3 1 1,-1-1 15,0 0 0,-1 0 1,1 0-1,0 0 0,-1-1 0,1 0 1,0 1-1,-1-1 0,1 0 0,3-2 1,2-1 57,-1 0 1,0 0 0,-1-1-1,1 0 1,-1-1 0,10-10-1,-6 4-86,-1-1-1,0-1 1,-1 0-1,-1 0 1,0 0-1,-1-1 0,4-16 1,3-13-34,7-51 1,-10 27-33,-5 32-219,15-56 0,-20 91 228,0 0 0,0 0 0,1 0 0,-1 0 0,0 1 0,1-1 0,-1 0 0,0 0 0,1 0 0,-1 0 0,1 0 0,0 1 0,-1-1 0,1 0 0,0 0 0,-1 1 0,1-1 0,0 1 0,0-1 0,-1 0 0,1 1 0,0 0 0,0-1 0,0 1 0,0-1 0,0 1 0,0 0 0,0 0 0,0-1 0,1 1 0,2 1-20,0-1 0,0 1-1,-1 0 1,1 0-1,0 1 1,6 2 0,-8-3 32,131 66-112,-118-60 182,14 7 80,0-1-1,1-2 0,38 9 0,-60-18-116,12 2 71,1 0 1,38 2 0,-59-6-107,1 0 0,-1 1 0,0-1 0,1 0 0,-1 1 0,0-1 0,1 0 0,-1 1 0,0-1 0,0 0 0,0 1 1,1-1-1,-1 1 0,0-1 0,0 0 0,0 1 0,0-1 0,0 1 0,0-1 0,0 1 0,0-1 0,0 1 0,0-1 0,0 0 0,0 1 0,0-1 0,0 1 1,0-1-1,0 1 0,-1 0 0,-2 17 2,3-17 6,-5 17-29,-14 31-1,3-5 7,6-16 53,2-6-92,-6 27-1,12-42 76,1 0 1,0-1-1,1 1 0,-1 0 0,1 0 1,1-1-1,-1 1 0,3 11 0,-2-16 17,-1 0 0,1-1 0,0 1 0,-1 0 1,1-1-1,0 1 0,0-1 0,0 1 0,0-1 0,0 1 0,0-1 0,0 1 0,1-1 0,-1 0 0,1 0 0,-1 0 0,1 0 0,-1 0 0,1 0 0,-1 0 0,1 0 0,0-1 0,-1 1 0,1-1 0,0 1 0,0-1 0,-1 1 0,1-1 0,3 0 0,-2 0 32,0 0-1,0-1 1,0 1-1,0-1 1,0 1 0,0-1-1,0 0 1,0 0-1,0-1 1,-1 1-1,1 0 1,0-1-1,-1 0 1,1 1 0,-1-1-1,4-4 1,0-2-20,-2 0 1,1 0 0,-1 0-1,-1 0 1,1 0 0,-1-1-1,2-10 1,-2 2-36,0 1 0,0-1 0,-2 0 0,0 1 0,-1-1 1,-3-27-1,-2 9-37,-2 1 1,-11-37-1,17 68-25,0-1 0,0 1 0,-1 0 0,1 0 0,-1 0-1,0-1 1,0 2 0,0-1 0,0 0 0,-1 0 0,1 1 0,-1-1-1,-3-2 1,5 5 36,1 0-1,0-1 1,-1 1-1,1 0 1,0 0-1,-1 0 1,1 0-1,0 0 1,-1 0-1,1 0 1,0-1-1,-1 1 1,1 0-1,0 0 1,-1 0-1,1 0 1,0 1-1,-1-1 1,1 0 0,-1 0-1,1 0 1,-1 0-1,1 0 10,0 0 1,0 0-1,0 0 0,0 0 0,0 0 1,0 0-1,0 0 0,-1 0 1,1 0-1,0 1 0,0-1 1,0 0-1,0 0 0,0 0 0,0 0 1,0 0-1,0 0 0,0 0 1,-1 0-1,1 0 0,0 0 1,0 0-1,0 1 0,0-1 0,0 0 1,0 0-1,0 0 0,0 0 1,0 0-1,0 0 0,0 0 0,0 1 1,0-1-1,0 0 0,0 0 1,0 0-1,0 0 0,0 0 1,0 0-1,0 0 0,0 1 0,0-1 1,0 0-1,0 0 0,0 0 1,0 0-1,0 0 0,1 0 0,-1 0 1,0 0-1,0 1 0,0-1 1,2 1 17,-1 0 1,1 1 0,0-1 0,0 0-1,0 0 1,-1 0 0,1 0 0,0-1-1,0 1 1,1-1 0,-1 1-1,0-1 1,0 1 0,3-1 0,3-1 21,-1 1 1,0-1 0,10-3-1,-15 3-30,25-7 133,0-1 1,49-25-1,-32 14-45,11-5 103,82-49 0,-121 64-145,-1-1 0,0 0 1,0-1-1,-1-1 1,-1 0-1,0-1 0,-1-1 1,-1 0-1,16-25 0,-15 14-46,0 1 0,-2-2 1,-2 1-1,0-1 0,-1-1 0,5-50 0,-12 74-35,1-1-24,-1 0-1,1 1 0,-1-1 1,0 0-1,-1 0 0,1 0 1,-1 1-1,0-1 0,-2-7 1,3 11 45,-1 1 0,1 0 0,0 0 1,0-1-1,0 1 0,-1 0 0,1 0 1,0-1-1,0 1 0,-1 0 1,1 0-1,0 0 0,-1-1 0,1 1 1,0 0-1,-1 0 0,1 0 0,0 0 1,-1 0-1,1 0 0,0 0 0,-1 0 1,1 0-1,0 0 0,-1 0 0,1 0 1,0 0-1,-1 0 0,1 0 1,-1 0-1,1 0 0,0 0 0,-1 0 1,1 0-1,0 1 0,0-1 0,-1 0 1,1 0-1,0 0 0,-1 1 0,1-1 1,0 0-1,0 0 0,-1 1 0,1-1 1,0 0-1,0 0 0,0 1 0,0-1 1,-1 0-1,1 1 0,-13 19-171,-27 98-82,27-75 202,1-4 33,2 0-1,1 0 0,-4 58 1,10 97 290,6-153-111,1 0 1,18 71 0,-20-104-76,1 0 0,-1-1 0,1 1 0,8 13 0,-11-20-59,1 0 0,0 0-1,-1 0 1,1 0 0,0 0-1,-1 0 1,1 0 0,0 0 0,0 0-1,0 0 1,0 0 0,0-1-1,0 1 1,0 0 0,0-1 0,0 1-1,1-1 1,-1 1 0,0-1-1,0 1 1,0-1 0,1 0-1,-1 0 1,0 0 0,0 1 0,1-1-1,-1 0 1,0-1 0,0 1-1,1 0 1,-1 0 0,0 0 0,0-1-1,0 1 1,1-1 0,-1 1-1,0-1 1,0 1 0,0-1 0,0 0-1,0 1 1,1-2 0,2-2 27,0 1 0,0-1 0,0 0 1,-1 0-1,0 0 0,1-1 0,2-6 1,17-38 105,-10 18-72,15-31 89,52-105-514,-76 160 370,2-5-253,-3 12 16,-3 7-45,-7 101-223,7-102 485,5 108 234,-4-103-218,1 0 1,0-1-1,1 1 1,0-1-1,1 1 1,0-1 0,0 0-1,8 12 1,-10-19 17,1 0 0,-1 0 0,1 1 0,0-2 0,0 1 0,0 0 0,1 0 1,-1-1-1,1 0 0,-1 0 0,1 0 0,0 0 0,0-1 0,-1 1 0,1-1 0,0 0 1,1 0-1,-1 0 0,0-1 0,0 1 0,0-1 0,0 0 0,0 0 0,1-1 0,-1 1 1,0-1-1,0 0 0,0 0 0,0 0 0,0-1 0,0 1 0,3-3 0,6-3 7,-2-2 0,1 1 0,-1-1 0,0-1 0,0 0 0,-2 0 0,11-14 0,6-9-47,-1-2 0,-2-1-1,30-64 1,-34 68-436,-22 36 387,1 0 1,1 0 0,-1 1 0,1-1 0,0 1 0,0 0-1,-1 7 1,0 39-122,2-18 122,-2-8 142,0 10-32,2 37 0,0-61-27,1 0 1,1-1-1,0 1 0,0-1 0,1 0 0,1 0 1,-1 0-1,6 10 0,-8-19-18,0 1-1,-1-1 1,1 0 0,0 1 0,0-1-1,0 0 1,0 0 0,0 0-1,0 0 1,0 0 0,1 0 0,-1 0-1,0 0 1,0 0 0,1-1 0,-1 1-1,0 0 1,1-1 0,-1 1-1,3 0 1,-2-1 7,0 0 0,0 0 0,0-1 0,0 1-1,0 0 1,0-1 0,0 1 0,0-1 0,0 0 0,-1 0-1,1 1 1,0-1 0,0 0 0,1-2 0,3-1 6,-1-1 1,0 1-1,0-1 1,0 0-1,-1-1 1,0 1 0,0-1-1,6-11 1,39-100 66,-32 79-133,36-71-4,-47 98 28,1 0 0,1 1 0,-1 0 0,2 0 0,-1 0 0,2 1 0,9-8 0,-18 16 4,0 0 0,0 1-1,-1-1 1,1 1 0,0-1-1,0 0 1,0 1 0,0 0 0,0-1-1,-1 1 1,1-1 0,0 1-1,0 0 1,0 0 0,0-1-1,0 1 1,0 0 0,0 0 0,0 0-1,0 0 1,0 0 0,0 1-1,0-1 1,0 0 0,0 0 0,0 1-1,0-1 1,0 0 0,0 1-1,0-1 1,0 1 0,0-1-1,-1 1 1,1-1 0,0 1 0,0 0-1,-1-1 1,1 1 0,0 0-1,-1 0 1,1 0 0,-1-1-1,1 1 1,0 2 0,1 1 7,0 1 0,0 0 1,-1-1-1,1 1 0,-1 0 1,0 0-1,0 6 0,0 40-35,-9 74 0,4-83 181,4 1 213,6-49-100,-1 0-1,0-1 1,5-10 0,-9 15-233,13-19-25,0 1 0,1 0 0,1 1 0,1 0 1,0 2-1,21-17 0,-35 32-28,-1 0 0,1 0 0,0 0 0,0 0 0,1 1 0,-1-1 0,0 1 0,0 0 0,1-1 0,-1 2 0,1-1-1,4 0 1,-6 1 14,0 0-1,-1 0 0,1 0 1,0 1-1,0-1 1,-1 1-1,1-1 0,-1 1 1,1 0-1,0-1 0,-1 1 1,1 0-1,-1 0 0,0 0 1,1 0-1,-1 0 1,0 1-1,0-1 0,1 0 1,-1 1-1,0-1 0,0 0 1,-1 1-1,1-1 1,0 1-1,1 2 0,0 4-6,1 0 1,-1 0-1,0 0 0,0 0 0,-1 0 1,0 1-1,-1-1 0,-1 12 0,-8 66 84,8-80-40,-1 7 119,4-10 183,0-4-263,-1 0-1,0-1 0,1 0 0,-1 1 0,0-1 0,0 0 0,0 1 1,0-1-1,0-2 0,22-46 217,-13 26-318,1 1 0,17-28 1,-26 49 1,-1 0 1,0 0 0,0 1 0,1-1 0,-1 1 0,1-1 0,-1 1 0,1 0 0,2-2 0,-4 3 24,1 0 0,0-1-1,-1 1 1,1 0 0,-1 0 0,1 0-1,0 0 1,-1 0 0,1 0 0,0 0 0,-1 0-1,1 0 1,-1 0 0,1 1 0,0-1-1,-1 0 1,1 0 0,-1 1 0,1-1 0,-1 0-1,1 0 1,-1 1 0,1-1 0,-1 1-1,1-1 1,-1 0 0,1 1 0,-1-1 0,0 1-1,1-1 1,-1 1 0,0-1 0,1 1 0,-1 0-1,0-1 1,1 2 0,2 5-3,0 0-1,-1 0 1,0 0 0,0 1 0,0-1-1,0 13 1,-1-11 29,0-1 0,1 0 0,0 0 1,0 0-1,6 14 0,-5-16 49,0-1-1,0 1 1,1 0-1,0-1 1,6 8 0,-8-12-56,-1 0 0,1 1 1,0-1-1,-1 0 0,1 0 0,0 0 1,-1-1-1,1 1 0,0 0 1,0-1-1,0 1 0,0-1 0,-1 0 1,1 1-1,0-1 0,0 0 1,0 0-1,0 0 0,0 0 0,0-1 1,0 1-1,3-1 0,2-2 20,0 0 0,-1 0 0,1 0 1,-1-1-1,0 0 0,0 0 0,0-1 0,-1 0 0,1 0 0,-1 0 0,5-6 0,8-8-6,-7 8 11,0 0-1,0-1 1,-1 0-1,-1 0 1,0-1-1,0 0 1,-2-1-1,0 0 1,0 0 0,-1-1-1,-1 0 1,5-20-1,-9 31-39,-1 0 0,0 1 0,1-1-1,-1 0 1,-1 0 0,1 1 0,0-1 0,-1 0 0,0 0-1,-2-6 1,3 8-5,-1 1 1,1 0-1,0 0 0,-1 0 1,1 0-1,-1-1 0,1 1 1,-1 0-1,0 0 0,0 0 1,1 0-1,-1 0 0,0 0 1,0 1-1,0-1 0,0 0 0,0 0 1,0 1-1,0-1 0,0 0 1,0 1-1,0-1 0,0 1 1,-1-1-1,1 1 0,0 0 1,0 0-1,0-1 0,-1 1 0,1 0 1,0 0-1,-3 0 0,2 1-10,0-1 0,0 1 0,0 0-1,0 0 1,0 0 0,0 0-1,0 0 1,0 1 0,0-1-1,0 0 1,0 1 0,1-1 0,-1 1-1,1 0 1,-1 0 0,1-1-1,-1 1 1,-1 4 0,-2 4 0,0 0 1,1 1-1,0 0 1,1 0-1,0 0 0,0 0 1,1 1-1,1-1 1,0 1-1,1 16 0,0-19 87,1 0 0,0 1 0,1-1 0,0 0 0,1 0 0,-1 0 0,2-1 0,-1 1 0,1-1 0,1 1 0,-1-1 0,1 0 0,9 10 0,-6-10-37,1 0 0,0 0 0,0-1 0,0 0 0,1 0 0,0-1 0,0-1 0,0 0 0,1 0 0,0-1 0,0 0 0,0-1 0,0 0 0,1-1 0,-1 0 0,1-1-1,0 0 1,-1-1 0,1 0 0,-1-1 0,1 0 0,0-1 0,-1 0 0,15-5 0,-22 5-369,1-1 0,-1 1 0,1-1 0,4-3 0,-8 5 251,27-19-1278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07.548"/>
    </inkml:context>
    <inkml:brush xml:id="br0">
      <inkml:brushProperty name="width" value="0.05" units="cm"/>
      <inkml:brushProperty name="height" value="0.05" units="cm"/>
      <inkml:brushProperty name="color" value="#004F8B"/>
    </inkml:brush>
  </inkml:definitions>
  <inkml:trace contextRef="#ctx0" brushRef="#br0">5 934 3136,'-5'-8'5877,"20"16"-1514,12 3-2580,-11-5-1185,0 0 0,0-1 0,1 0 0,21 2 0,-10-5-23,-1-2 0,1 0 0,34-6 0,80-21 714,-116 21-1060,0-1-1,-1-1 1,0-2-1,42-21 1,-54 23-176,-1 0 0,0 0 0,0-1 1,-1-1-1,0 0 0,-1-1 0,0 0 0,0 0 1,-1-1-1,7-13 0,-2 2 20,-1-1-1,-1-1 1,-1 0 0,-1 0 0,-2-1-1,0 0 1,-2-1 0,-1 1-1,-1-1 1,1-33 0,-6 49-67,1 0 0,-1 0 0,-1-1 0,0 1 0,-1 0 0,0 1 0,0-1 0,-1 0 0,-1 1 1,-7-14-1,4 12-8,0 0 0,-1 1 1,0 0-1,-1 0 0,0 1 1,-1 0-1,-20-13 0,7 7 32,-47-23-1,61 35-11,1-1 0,0 1 1,0-1-1,0-1 0,0 0 1,-14-13-1,23 19-21,-1-1 1,1 1-1,-1 0 0,1-1 1,-1 0-1,1 1 0,0-1 1,-1 1-1,1-1 0,0 1 1,-1-1-1,1 0 0,0 1 1,0-1-1,-1 0 0,1 1 1,0-1-1,0 0 0,0 1 1,0-1-1,0 0 1,0 1-1,0-1 0,0 0 1,0 0-1,1 1 0,-1-1 1,0 1-1,0-1 0,0 0 1,1 1-1,-1-1 0,0 0 1,1 1-1,-1-1 0,1 1 1,-1-1-1,1 1 0,-1-1 1,1 1-1,-1-1 0,1 1 1,0-1-1,3-1-8,0 0 0,-1-1-1,1 2 1,1-1 0,3-1 0,-7 2 14,51-14 9,90-14 0,-113 24-47,19-3 10,1 3 1,0 1-1,69 4 1,-88 2 21,-1 1 0,0 2 1,0 1-1,0 1 0,-1 1 0,54 25 1,-71-28-6,-1 1 1,0 0 0,-1 1 0,1 0-1,-2 0 1,1 1 0,-1 1 0,0-1 0,7 11-1,-10-13 4,-1 1 0,1 0-1,-1 1 1,-1-1-1,0 1 1,0-1 0,0 1-1,-1 0 1,0 0 0,0 0-1,-1 0 1,0 1 0,-1 13-1,-3 10 7,-1-1-1,-2 0 1,-11 39-1,-39 86 164,36-103-64,-61 139 116,72-172-119,9-19-84,-5 8 82,2 1 0,-1-1 0,-1 10 0,5-17-74,-1 0 1,1 0 0,-1 0 0,1-1 0,0 1 0,0 0-1,0 0 1,0 0 0,0 0 0,1 0 0,-1 0-1,0 0 1,1-1 0,0 1 0,-1 0 0,1 0 0,0 0-1,0-1 1,0 1 0,0-1 0,0 1 0,2 2 0,3 0 95,1 0 0,-1 0 0,0-1 0,1 0 0,0 0 0,0 0 0,0-1 0,0 0 1,14 2-1,3-1 142,39-1 0,79-8 85,-109 3-322,-23 3 36,1-1 1,15-4 0,-5-5-1670,-19 10 1100,-1-1-1,0 0 1,0 0-1,0 0 0,0 0 1,0 0-1,0 0 1,0 0-1,0-1 1,0 1-1,1-3 1,3-7-3000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0:59.626"/>
    </inkml:context>
    <inkml:brush xml:id="br0">
      <inkml:brushProperty name="width" value="0.05" units="cm"/>
      <inkml:brushProperty name="height" value="0.05" units="cm"/>
    </inkml:brush>
  </inkml:definitions>
  <inkml:trace contextRef="#ctx0" brushRef="#br0">0 1 2976,'1'1'566,"0"0"0,0 0 0,0 0 1,0 0-1,0 0 0,0 0 0,-1 0 0,1 0 1,0 0-1,0 2 0,5 19 2251,1 33-2363,-3-18 143,3 44 260,-5 125-1,-3-109-308,1 71 908,0-167-1433,0-1 1,0 0-1,0 1 0,0-1 1,0 1-1,0-1 0,0 0 1,0 1-1,0-1 0,0 1 1,0-1-1,0 0 1,0 1-1,0-1 0,0 0 1,-1 1-1,1-1 0,0 0 1,0 1-1,0-1 0,-1 0 1,1 1-1,0-1 1,-1 0-1,1 1 0,-9-3 467,1 0-1459,7 2 540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10.500"/>
    </inkml:context>
    <inkml:brush xml:id="br0">
      <inkml:brushProperty name="width" value="0.05" units="cm"/>
      <inkml:brushProperty name="height" value="0.05" units="cm"/>
      <inkml:brushProperty name="color" value="#004F8B"/>
    </inkml:brush>
  </inkml:definitions>
  <inkml:trace contextRef="#ctx0" brushRef="#br0">46 375 2240,'-1'0'35,"-4"-1"716,1 1-1,0 0 1,-1 1-1,1-1 0,0 1 1,0-1-1,0 1 1,-5 2-1,9-3-680,0 0 0,0 0 0,0 0 0,0 0 0,-1 0 1,1 1 279,0-1-280,0 0 0,0 0 0,0 0 0,0 0 0,0 0 0,0 0 1,0 1-1,0-1 0,-1 0 0,1 0 0,0 0 0,0 0 0,0 0 0,0 0 0,0 0 0,0 0 0,0 1 0,0-1 1,0 0-1,0 0 0,0 0 0,0 0 0,1 0 0,-1 0 0,0 0 0,0 1 0,0-1 0,0 0 0,0 0 0,0 0 1,0 0 279,0 0-280,0 0 0,0 1 0,1-1 0,-1 0 0,0 0 0,9 4 1905,17 0 160,-21-4-1897,0 0 0,-1-1 0,1 0 0,0 0-1,-1 0 1,1-1 0,-1 0 0,0 0 0,1 0 0,3-3 0,5-3 285,20-17 1,-24 17-411,-1-1 1,0 0 0,0-1-1,0 0 1,-1 0 0,-1 0-1,9-19 1,28-82 187,-4-19-162,-37 123-42,-3 9-143,-4 12-96,-4 51 14,5-44 134,1 2 1,2-1-1,0 0 0,1 0 0,1 0 0,7 39 0,-7-56 47,0 0-1,1-1 1,-1 1 0,1-1-1,0 1 1,0-1 0,1 0-1,-1 0 1,1 0-1,0 0 1,0 0 0,0-1-1,0 1 1,1-1 0,-1 0-1,1 0 1,0 0 0,0 0-1,0-1 1,0 0 0,1 1-1,-1-2 1,0 1-1,1 0 1,0-1 0,-1 0-1,1 0 1,0 0 0,0-1-1,5 1 1,15-2 66,0-1 0,0 0 0,0-2 0,0-1 0,25-9 1,-35 10-95,1-2 1,-1 0 0,0-1-1,0-1 1,-1 0 0,0-1 0,0-1-1,21-19 1,-17 11 43,0 0 0,-1-2 0,-2 0 0,26-42 0,-31 43-113,-8 13-56,1 1 0,0 0 0,0 0 0,5-7 0,-8 12 94,0 0 0,1 0 0,-1-1 0,0 1 0,0 0 1,0 0-1,0-1 0,1 1 0,-1 0 0,0 0 0,0 0 0,1-1 1,-1 1-1,0 0 0,0 0 0,1 0 0,-1 0 0,0 0 0,0 0 1,1 0-1,-1-1 0,0 1 0,1 0 0,-1 0 0,0 0 0,0 0 1,1 0-1,-1 0 0,0 0 0,1 1 0,2 7 5,-4 15-41,1-22 21,-7 42-62,-2 0 1,-26 74-1,18-63 59,15-49 45,1 0-1,-1 1 1,1-1 0,0 0-1,1 1 1,-1 10-1,2-14-7,-1 0 0,0 0 0,1 0 0,0 0 0,-1 0 0,1 0 0,0 0 0,0 0 0,0-1 0,0 1 0,0 0 0,0 0 0,1-1 0,-1 1 0,1-1-1,-1 1 1,1-1 0,-1 0 0,1 1 0,2 0 0,3 2 34,0 0 1,0 0-1,1-1 0,-1 0 0,1 0 0,0-1 1,0 0-1,0 0 0,12 1 0,-15-3-278,0 0-1,0 0 1,0-1-1,0 0 0,-1 1 1,1-2-1,5-1 1,-6 2-556,1-1 1,-1 0-1,-1 0 1,1-1 0,0 1-1,-1-1 1,1 0-1,4-5 1,6-6-1827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10.860"/>
    </inkml:context>
    <inkml:brush xml:id="br0">
      <inkml:brushProperty name="width" value="0.05" units="cm"/>
      <inkml:brushProperty name="height" value="0.05" units="cm"/>
      <inkml:brushProperty name="color" value="#004F8B"/>
    </inkml:brush>
  </inkml:definitions>
  <inkml:trace contextRef="#ctx0" brushRef="#br0">90 12 5408,'-58'-12'2432,"36"15"-2112,12-3 96,10 5-288,0-1-96,10-1-64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12.752"/>
    </inkml:context>
    <inkml:brush xml:id="br0">
      <inkml:brushProperty name="width" value="0.05" units="cm"/>
      <inkml:brushProperty name="height" value="0.05" units="cm"/>
      <inkml:brushProperty name="color" value="#004F8B"/>
    </inkml:brush>
  </inkml:definitions>
  <inkml:trace contextRef="#ctx0" brushRef="#br0">252 648 1728,'18'-6'2528,"-15"5"-2040,-1 0 1,1 0 0,-1 0-1,1-1 1,-1 1-1,0-1 1,1 1 0,-1-1-1,0 0 1,0 0-1,0 0 1,2-2 0,-5 3-313,-1-1 0,1 1 0,0-1 0,-1 1 0,1 0 0,-1 0 0,0 0 0,1 0 0,-1 0 0,0 0 0,0 0 0,-2-1 0,-3 1-17,0-1 0,0 1 0,-1 0 0,1 1 0,0 0 0,0 0 0,0 0 0,0 1 1,-13 3-1,10-1-73,-1 0 0,0 1-1,1 0 1,0 0 0,-14 9 0,14-6-47,1 0-1,-1 0 1,2 1 0,-1 0-1,1 1 1,0 0-1,1 0 1,0 0-1,0 1 1,-8 18 0,11-20 44,1-1 0,0 0-1,1 1 1,0 0 0,0 0 0,0-1 0,1 1 0,0 0 0,1 0 0,0 0 0,0 0 0,0 0 0,1 0 0,1 0 0,-1 0 0,5 12 0,-5-18-27,0 0-1,0 1 1,0-1 0,0 0 0,0 0 0,1 0-1,-1 0 1,1 0 0,0 0 0,0-1-1,-1 1 1,1 0 0,0-1 0,3 2 0,-4-2-3,0-1 0,1 1 1,-1-1-1,0 1 0,1-1 1,-1 1-1,1-1 0,-1 0 1,1 0-1,-1 0 0,1 0 1,-1 0-1,1 0 1,-1 0-1,1 0 0,-1-1 1,1 1-1,-1-1 0,0 1 1,1-1-1,-1 1 0,0-1 1,1 0-1,0 0 0,5-4 99,-1-1 0,0 1 0,0-1 1,0 0-1,-1-1 0,9-12 0,4-5 31,16-19 153,83-111-64,-104 131-233,0-1 0,-2 1 0,-1-2 0,12-43 0,15-104 37,-29 129-171,-3 9 64,-1-1 0,-2 1 1,-1 0-1,-5-43 0,3 73 25,0 1 0,1-1 0,-1 0 1,-1 1-1,1-1 0,0 1 0,-1-1 0,0 1 1,-4-7-1,6 10-13,-1-1-1,0 0 1,1 0 0,-1 1 0,0-1-1,1 0 1,-1 1 0,0-1 0,0 1-1,0-1 1,0 1 0,1-1 0,-1 1-1,0 0 1,0-1 0,0 1 0,-2-1 0,2 2 4,0-1 0,0 0 0,0 0 0,0 0 1,0 1-1,0-1 0,0 1 0,0-1 0,0 1 1,1-1-1,-1 1 0,0-1 0,0 1 1,0 0-1,0-1 0,1 1 0,-1 0 0,0 0 1,1 0-1,-2 1 0,-1 3-4,0 0 1,0 0-1,1 1 0,-1-1 0,1 1 1,0 0-1,1 0 0,-2 9 1,0 5 27,1 23 0,2-39-3,-2 65-5,15 133 1,-8-168 158,2 0 1,1-1-1,1 1 1,2-2-1,28 58 0,-23-57 214,3 0-1,0 0 0,47 56 1,-54-76-243,-8-7-59,2 0 1,-1-1-1,1 1 0,-1-1 1,9 5-1,-12-9 147,-1-6 197,0 4-482,1 0 0,-1 0 0,0-1 0,0 1 0,0 0 0,0-1 0,0 1 0,0-1 0,1-2 0,3-16-4260,-4 18 3696,3-7-2111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13.502"/>
    </inkml:context>
    <inkml:brush xml:id="br0">
      <inkml:brushProperty name="width" value="0.05" units="cm"/>
      <inkml:brushProperty name="height" value="0.05" units="cm"/>
      <inkml:brushProperty name="color" value="#004F8B"/>
    </inkml:brush>
  </inkml:definitions>
  <inkml:trace contextRef="#ctx0" brushRef="#br0">3 144 4160,'0'0'99,"-1"0"1,1 0-1,0-1 1,0 1-1,0 0 1,0 0-1,-1 0 1,1-1-1,0 1 1,0 0-1,0 0 1,0-1-1,0 1 1,0 0-1,0 0 1,-1-1-1,1 1 1,0 0-1,0 0 1,0-1-1,0 1 1,0 0-1,0 0 1,0-1-1,0 1 1,0 0-1,1-1 1,-1 1-1,0 0 1,0 0-1,0-1 1,0 1-1,0 0 1,0 0-1,0 0 1,1-1-1,-1 1 1,0 0-1,0 0 1,0 0-1,1-1 1,-1 1-1,0 0 1,1-1 198,0 0 1,0 1-1,0-1 0,0 1 1,0-1-1,0 1 0,-1-1 1,1 1-1,0 0 0,0-1 1,1 1-1,-1 0 1,0 0-1,0 0 0,1-1 1,-1 2-145,0-1 0,0 1 1,0-1-1,0 0 0,0 1 1,0 0-1,0-1 1,0 1-1,0 0 0,0-1 1,0 1-1,0 0 0,-1 0 1,1 0-1,0-1 0,-1 1 1,1 0-1,0 0 1,-1 0-1,1 2 0,11 24 292,-11-25-352,6 23 585,-1 1 1,0-1-1,2 46 1,-4-36-97,0-21 21,-4-14-586,0 1 0,0-1 0,0 0-1,0 0 1,1 0 0,-1 0 0,0 0 0,0 0 0,0 0 0,0 0 0,0 0 0,0 0 0,0 0 0,1 0 0,-1 0-1,0 0 1,0 0 0,0 0 0,0 0 0,0 0 0,1 0 0,-1 0 0,0 0 0,0 0 0,0 0 0,0 0 0,0 0-1,0 0 1,1 0 0,-1 0 0,0 0 0,0 0 0,0 0 0,0 0 0,0-1 0,0 1 0,0 0 0,0 0-1,1 0 1,-1 0 0,0 0 0,0 0 0,0 0 0,0 0 0,0-1 0,0 1 0,10-25 888,3-15-529,-7 18-246,11-26 1,0 13-89,1 2-1,32-45 1,-42 68-60,-1 1 0,1 0-1,1 0 1,0 0 0,0 1 0,1 1 0,0 0-1,11-6 1,-19 12 12,0 0-1,1 0 0,-1 0 1,1 1-1,-1-1 1,0 1-1,1 0 0,-1 0 1,1 0-1,-1 0 1,1 0-1,-1 0 0,1 1 1,-1-1-1,1 1 1,-1-1-1,0 1 0,1 0 1,-1 0-1,0 0 0,0 1 1,1-1-1,-1 0 1,0 1-1,2 2 0,5 4-1,0 0 0,0 1 0,11 16 0,-19-24 11,7 9 76,-1 2 1,0-1-1,-1 1 1,0 0-1,-1 0 1,0 0-1,-1 1 0,4 19 1,-3-4-1186,-1 0-1,0 53 1,-4-78 633,-1 10-2178,-3-5-2911,-1 0 1679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28.112"/>
    </inkml:context>
    <inkml:brush xml:id="br0">
      <inkml:brushProperty name="width" value="0.05" units="cm"/>
      <inkml:brushProperty name="height" value="0.05" units="cm"/>
      <inkml:brushProperty name="color" value="#004F8B"/>
    </inkml:brush>
  </inkml:definitions>
  <inkml:trace contextRef="#ctx0" brushRef="#br0">20 56 2976,'1'-9'1288,"-1"9"-1233,0 0-1,0 0 1,0 0-1,0 0 1,0-1-1,0 1 1,0 0-1,0 0 1,0 0-1,0 0 1,0-1-1,0 1 1,0 0-1,0 0 1,0 0-1,0 0 1,0-1-1,0 1 1,0 0-1,0 0 1,0 0-1,0 0 1,-1-1-1,1 1 1,0 0-1,0 0 1,0 0-1,0 0 1,0 0-1,0 0 1,0-1-1,-1 1 1,1 0-1,0 0 0,0 0 1,0 0-1,0 0 1,-1 0-1,1 0 1,0 0-1,0 0 1,0 0-1,0 0 1,-1 0-1,1 0 1,0 0-1,0 0 1,0 0-1,0 0 1,-1 0-1,1 0 1,0 0-1,0 0 1,0 0-1,0 0 1,-1 0-1,1 0 1,0 0-1,0 0 1,0 0-1,0 1 1,-1-1 40,-3 0 2588,2 1-1624,2-1-1031,0 0 0,0 1-1,0-1 1,0 0 0,-1 0-1,1 0 1,0 1 0,0-1-1,0 0 1,0 0 0,-1 0-1,1 1 1,0-1 0,0 0-1,0 0 1,-1 0 0,1 0-1,0 0 1,0 0 0,0 0-1,-1 1 1,1-1 0,0 0-1,0 0 1,-1 0 0,1 0-1,0 0 1,0 0 0,-1 0-1,1 0 1,0 0 0,0 0-1,-1-1 1,6 4 724,-2 0-530,0-1-1,0 0 0,0 0 0,1 0 1,-1 0-1,1-1 0,0 1 1,-1-1-1,9 2 0,54-9 838,-5 1-630,175-13-252,-92 5 78,-131 12-210,-9 0-35,0 1 0,0-1 1,1 1-1,-1 0 1,0 0-1,6 2 0,-9-2 6,-1 0 0,1 1 0,-1-1-1,1 0 1,-1 0 0,1 0 0,-1 0-1,1 0 1,-1 1 0,1-1-1,0 0 1,-1 0 0,1 0 0,-1 0-1,1 0 1,-1-1 0,1 1-1,-1 0 1,1 0 0,0 0 0,-1 0-1,1-1 1,-1 1 0,1 0 0,-1 0-1,0-1 1,1 1 0,-1 0-1,1-1 1,-1 1 0,1-1 0,-1 1-1,0-1 1,1 0 0,-1 1-173,0-1 1,0 0-1,0 1 0,0-1 1,0 0-1,0 1 1,0-1-1,0 0 0,0 1 1,0-1-1,-1 0 1,1 1-1,0-1 0,0 1 1,-1-1-1,1 1 1,-1-1-1,1 1 0,0-1 1,-1 1-1,1-1 1,-1 1-1,1-1 0,-1 1 1,1-1-1,-1 1 1,0-1-1,-6-4-2606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28.472"/>
    </inkml:context>
    <inkml:brush xml:id="br0">
      <inkml:brushProperty name="width" value="0.05" units="cm"/>
      <inkml:brushProperty name="height" value="0.05" units="cm"/>
      <inkml:brushProperty name="color" value="#004F8B"/>
    </inkml:brush>
  </inkml:definitions>
  <inkml:trace contextRef="#ctx0" brushRef="#br0">6 34 4320,'-6'-1'2575,"13"-1"1354,3 0-2007,15-3 148,29-3 0,-26 4-1650,50-3-262,0 3 1,116 9-1,-137-1-2734,-34 0 971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29.735"/>
    </inkml:context>
    <inkml:brush xml:id="br0">
      <inkml:brushProperty name="width" value="0.05" units="cm"/>
      <inkml:brushProperty name="height" value="0.05" units="cm"/>
      <inkml:brushProperty name="color" value="#004F8B"/>
    </inkml:brush>
  </inkml:definitions>
  <inkml:trace contextRef="#ctx0" brushRef="#br0">8 84 1888,'-2'-2'476,"1"0"-1,0 0 1,1 0-1,-1-1 1,0 1 0,1 0-1,-1-1 1,1 1-1,0 0 1,0-5 0,1-28 2589,0 16 18,-2 22-2157,1 13-431,1 21-566,22 110 308,-10-71 284,5 20 143,8 64 133,-25-145-728,12 102 368,-13-116-392,0 0 0,1 0-1,-1 0 1,0 0 0,0 0-1,0 0 1,0 0 0,0 0-1,0 1 1,0-1-1,0 0 1,-1 0 0,1 1-1,0-2-101,-1 0 0,1 0 0,0 0 0,-1 0-1,1 0 1,0 0 0,0 0 0,-1 0 0,1 0 0,0-1-1,0 1 1,-1 0 0,1 0 0,0 0 0,0 0 0,0 0-1,-1 0 1,1-1 0,0 1 0,0 0 0,0 0 0,-1 0-1,1 0 1,0-1 0,0 1 0,0 0 0,0 0 0,0-1-1,0 1 1,-1 0 0,-1-4-881,0 0-1,0 1 1,0-1-1,0 0 1,-1-4-1,2-9-1242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0.656"/>
    </inkml:context>
    <inkml:brush xml:id="br0">
      <inkml:brushProperty name="width" value="0.05" units="cm"/>
      <inkml:brushProperty name="height" value="0.05" units="cm"/>
      <inkml:brushProperty name="color" value="#004F8B"/>
    </inkml:brush>
  </inkml:definitions>
  <inkml:trace contextRef="#ctx0" brushRef="#br0">370 50 2080,'2'-4'332,"0"0"-1,-1 0 1,2 1 0,-1-1 0,0 1-1,1-1 1,-1 1 0,1 0-1,5-4 1,-2 0 1092,-2 4-201,-6 16-62,-2 5-635,-1 0 0,-1 1 1,-1-2-1,0 1 0,-19 31 0,-2-11 112,-2 0-1,-1-2 0,-57 50 1,37-33-260,40-42-354,10-9 25,0-1 0,0 0 1,0 1-1,0-1 0,0 0 0,0 0 0,-1 0 0,1 0 0,0 0 1,-1 0-1,1 0 0,-1 0 0,1-1 0,-1 1 0,0 0 0,1-1 1,-1 0-1,1 1 0,-1-1 0,-2 0 0,3 1-40,0-1 0,0 0 0,0 0 0,0 0 0,0 1-1,0-1 1,0 0 0,0 1 0,1-1 0,-1 1 0,0-1 0,0 1 0,0 0 0,-1 0-1,2 0-9,0-1 0,0 0 0,0 0 0,0 0 0,0 1 0,0-1 0,0 0 0,0 0 0,0 0 0,0 1 0,0-1 0,0 0-1,0 0 1,0 0 0,0 1 0,0-1 0,0 0 0,0 0 0,0 0 0,-1 0 0,1 1 0,0-1 0,0 0 0,0 0-1,0 0 1,0 0 0,-1 0 0,1 1 0,0-1 0,0 0 0,0 0 0,0 0 0,-1 0 0,1 0 0,0 0 0,0 0-1,0 0 1,-1 0 0,1 0 0,0 0 0,0 0 0,-1 0 0,-7 3 128,-35 24 80,34-25-414,9-2 205,0 0 0,0 0 1,0 0-1,0 0 0,0 0 1,0 0-1,0 0 1,0-1-1,0 1 0,0 0 1,0 0-1,0 0 0,0 0 1,0 0-1,0 0 1,0 0-1,0 0 0,0 0 1,0 0-1,0 0 0,0 0 1,0 0-1,0 0 141,2 0 133,7 2-147,0-1 0,1 0 0,-1-1 0,0 0 0,1 0 0,-1-1 0,10-2 0,-3 1 16,204-11 753,-160 10-732,40 3-312,-41 1 497,-40-3-1216,-6-3-4208,-4 0 2576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1.451"/>
    </inkml:context>
    <inkml:brush xml:id="br0">
      <inkml:brushProperty name="width" value="0.05" units="cm"/>
      <inkml:brushProperty name="height" value="0.05" units="cm"/>
      <inkml:brushProperty name="color" value="#004F8B"/>
    </inkml:brush>
  </inkml:definitions>
  <inkml:trace contextRef="#ctx0" brushRef="#br0">35 17 2144,'-5'-9'4341,"5"1"-837,-2 10-3284,0-1 0,1 1 0,0-1 0,-1 1-1,1-1 1,0 1 0,0 0 0,0 0 0,0 0 0,0 0 0,0 0 0,0 0 0,0 2 0,-5 9 328,5-8-447,-1 0 1,1-1 0,0 1 0,0 0-1,1 0 1,0 0 0,-1 0 0,1 0-1,1 0 1,0 6 0,1 14 213,-2-2-122,-1-9-98,1 1 0,1 0-1,0 0 1,6 27 0,-3-18 134,-4-19-133,1-1 1,-1 0 0,1 1 0,0-1 0,0 0 0,4 8-1,-5-11 523,0 10-2875,0-4-2789,0-5 3552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1.985"/>
    </inkml:context>
    <inkml:brush xml:id="br0">
      <inkml:brushProperty name="width" value="0.05" units="cm"/>
      <inkml:brushProperty name="height" value="0.05" units="cm"/>
      <inkml:brushProperty name="color" value="#004F8B"/>
    </inkml:brush>
  </inkml:definitions>
  <inkml:trace contextRef="#ctx0" brushRef="#br0">8 11 2560,'0'0'101,"0"-1"-1,0 0 1,0 1 0,0-1-1,-1 1 1,1-1 0,0 1-1,0-1 1,-1 1 0,1-1 0,0 1-1,-1 0 1,1-1 0,0 1-1,-1-1 1,1 1 0,-1-1-1,-2 0 670,6 3 1405,7 1 332,-8 0-2266,-1 0 1,1 0 0,-1-1 0,1 1 0,-1 0-1,0 0 1,0 0 0,0 0 0,-1 0 0,1 1-1,-1-1 1,1 0 0,-1 3 0,3 18 645,4 6-183,3 56 0,0-4-379,-8-58 205,-3-15-659,1-9 87,-1 1 0,1-1 0,0 0 0,0 0 0,0 0 1,0 0-1,0 0 0,0 0 0,-1 0 0,1 0 0,0 0 0,0 0 0,0 0 1,0 0-1,0 0 0,0-1 0,-1 1 0,1 0 0,0 0 0,0 0 0,0 0 1,0 0-1,0 0 0,0 0 0,0 0 0,0 0 0,-1 0 0,1 0 0,0 0 0,0-1 1,0 1-1,0 0 0,0 0 0,0 0 0,0 0 0,0 0 0,0 0 0,0 0 1,0-1-1,0 1 0,0 0 0,0 0 0,0 0 0,0 0 0,0 0 0,0 0 1,0-1-1,0 1 0,0 0 0,0 0 0,0 0 0,0 0 0,-1-4-1808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00.237"/>
    </inkml:context>
    <inkml:brush xml:id="br0">
      <inkml:brushProperty name="width" value="0.05" units="cm"/>
      <inkml:brushProperty name="height" value="0.05" units="cm"/>
    </inkml:brush>
  </inkml:definitions>
  <inkml:trace contextRef="#ctx0" brushRef="#br0">170 25 3232,'2'-1'123,"0"0"1,0 0-1,0 0 1,0 1-1,0-1 1,0 0 0,0 1-1,0-1 1,1 1-1,-1 0 1,0 0-1,0 0 1,0 0-1,0 0 1,1 0-1,-1 0 1,0 1-1,0-1 1,0 1-1,0 0 1,0 0-1,0-1 1,0 1-1,0 1 1,0-1-1,0 0 1,0 0-1,-1 1 1,1-1-1,0 1 1,-1-1 0,1 1-1,-1 0 1,0-1-1,2 3 1,0 1 60,0 0 0,0 1 0,-1-1 1,1 0-1,-1 1 0,-1 0 1,1-1-1,-1 1 0,0 0 0,0 0 1,0 0-1,-1 7 0,-1-2 58,0 0-1,-1 0 1,-1-1-1,0 1 0,0-1 1,-1 0-1,0 1 1,-1-2-1,-8 14 0,9-16-96,0-1-1,-1 0 0,0 0 0,0 0 0,0-1 0,0 1 0,-1-1 0,0-1 0,0 1 1,0-1-1,-1 0 0,1 0 0,-1-1 0,-12 5 0,16-7-83,0-1-1,-1 1 1,1-1-1,0 1 1,0-1 0,-1 0-1,1 0 1,0 0-1,0-1 1,-1 1-1,1-1 1,0 1-1,0-1 1,0 0-1,0-1 1,0 1 0,-3-2-1,2 0-7,0 0 0,0 0-1,1 0 1,-1 0 0,1-1-1,0 0 1,0 0 0,0 1 0,0-2-1,-3-5 1,1-1-59,1-1 0,-1 1 0,2-1 0,-1 0 0,2 0 0,0 0 0,0 0 0,1-16 0,1 21-19,0 1 0,0 0 1,1 0-1,0 0 0,1 0 0,-1 0 0,1 0 0,0 1 0,1-1 0,-1 0 0,1 1 1,0 0-1,1 0 0,-1 0 0,1 0 0,0 0 0,0 1 0,0-1 0,1 1 0,0 0 1,0 1-1,0-1 0,0 1 0,0 0 0,1 0 0,5-2 0,-5 3 4,1 0 0,0 0-1,-1 0 1,1 1 0,0 0-1,0 1 1,0-1 0,-1 1-1,1 1 1,0-1 0,0 1-1,0 0 1,-1 1 0,1 0-1,0 0 1,-1 0 0,0 1-1,1 0 1,-1 0 0,0 0-1,10 9 1,-8-6 102,-1 1-1,1 0 1,-2 0 0,1 1-1,-1-1 1,0 1 0,-1 1-1,0-1 1,0 1 0,-1 0-1,0 0 1,5 17 0,-5-6 72,0 0 0,-1 0 0,0 0 0,-2 0 1,-1 26-1,-1-34-90,0 0 0,-1 0 0,0-1 0,-1 1 0,0 0 0,-1-1 0,0 0 0,0 0 0,-2 0 0,1 0 0,-8 9 0,-1-1 72,0-1-1,-2 0 1,0-1 0,-32 25-1,11-9 140,25-21-178,0 0 1,-2-1 0,1-1 0,-21 12-1,26-20-2945,14-9-872,12-3 638,12 1-2159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2.713"/>
    </inkml:context>
    <inkml:brush xml:id="br0">
      <inkml:brushProperty name="width" value="0.05" units="cm"/>
      <inkml:brushProperty name="height" value="0.05" units="cm"/>
      <inkml:brushProperty name="color" value="#004F8B"/>
    </inkml:brush>
  </inkml:definitions>
  <inkml:trace contextRef="#ctx0" brushRef="#br0">5 86 2144,'-5'-3'10256,"79"-29"-7332,-22 10-2019,-34 15-642,0 1 0,35-7 0,-49 12-255,0 1-1,1-1 1,-1 1-1,0 0 1,0 0-1,0 0 1,0 1-1,1-1 1,-1 1-1,0 0 1,0 0-1,7 4 1,-1 0 46,-1 0 0,0 1 1,12 11-1,-11-9 206,-1-1 0,1 0 0,14 6 0,-14-7-10,0-2 1,1 1 0,-1-1-1,1-1 1,0 0 0,0 0-1,0-1 1,0-1 0,1 0-1,-1 0 1,14-2 0,-5-1 27,0-1 0,0-1 0,33-10 1,-43 10-609,-1 0 1,1 0-1,-1-1 1,0 0 0,0 0-1,0-1 1,-1-1-1,0 1 1,7-9-1,-9 4-4032,-2 3 1301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4.264"/>
    </inkml:context>
    <inkml:brush xml:id="br0">
      <inkml:brushProperty name="width" value="0.05" units="cm"/>
      <inkml:brushProperty name="height" value="0.05" units="cm"/>
      <inkml:brushProperty name="color" value="#004F8B"/>
    </inkml:brush>
  </inkml:definitions>
  <inkml:trace contextRef="#ctx0" brushRef="#br0">5 24 2912,'-4'-11'1541,"4"10"-1472,0 1 0,0 0 0,0 0 0,0 0-1,0-1 1,0 1 0,0 0 0,0 0 0,0-1 0,0 1-1,0 0 1,0 0 0,0 0 0,0-1 0,0 1 0,0 0-1,0 0 1,0 0 0,0-1 0,0 1 0,0 0 0,0 0-1,0 0 1,1-1 0,-1 1 0,0 0 0,0 0 0,0 0-1,0 0 1,1 0 0,-1-1 0,0 1 0,0 0 0,0 0-1,0 0 1,1 0 0,-1 0 0,0 0 0,0 0 0,1 0-1,-1 0 1,0 0 0,0-6 3515,2 41-618,15 63-1511,-5-27-766,5 86 1,-2 1 379,6-11-621,-15-115-176,-6-31-123,2-9-6196,6-1 3951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4.764"/>
    </inkml:context>
    <inkml:brush xml:id="br0">
      <inkml:brushProperty name="width" value="0.05" units="cm"/>
      <inkml:brushProperty name="height" value="0.05" units="cm"/>
      <inkml:brushProperty name="color" value="#004F8B"/>
    </inkml:brush>
  </inkml:definitions>
  <inkml:trace contextRef="#ctx0" brushRef="#br0">10 219 3328,'-1'-3'351,"-1"0"0,1 0-1,0 0 1,0 0 0,0-1 0,0 1 0,0 0-1,1-1 1,-1 1 0,1-1 0,0 1 0,0-1 0,1 1-1,-1 0 1,1-1 0,-1 1 0,3-7 0,0 2 122,0-1-1,0 1 1,1 0 0,0 0 0,7-11 0,-3 8-94,0-1 0,1 2 0,0-1 0,15-12 1,-20 20-317,0 0 1,0 1-1,0-1 1,1 1-1,-1 0 1,1 0-1,0 0 1,-1 0-1,1 1 1,0 0-1,0 0 1,0 0-1,0 1 1,0-1-1,7 2 1,0 0-43,0 1 1,-1 0 0,1 1 0,-1 0 0,1 1-1,-1 0 1,-1 1 0,12 6 0,-12-5 82,-1-1 0,0 1 0,-1 1 0,1 0 0,-1 0 0,-1 0 1,1 1-1,-1 0 0,7 12 0,-12-18-38,-1 0 0,1 1-1,-1-1 1,0 0 0,0 1 0,0-1 0,0 1 0,0-1-1,-1 1 1,1 0 0,-1-1 0,1 1 0,-1 0 0,0-1-1,0 1 1,0 0 0,-1-1 0,1 1 0,-1 0 0,1-1-1,-1 1 1,0-1 0,0 1 0,0-1 0,0 1 0,0-1-1,-1 0 1,-1 3 0,-2 0 3,0 0-1,0 0 1,0 0-1,-1-1 1,0 0-1,0 0 1,0 0 0,0-1-1,0 0 1,-11 4-1,-7 1 62,-39 7-1,51-12-190,-1-1-1,0 0 0,0-1 1,0-1-1,0 0 0,-14-2 0,6 2-2705,9 2-547,17 13-5116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5.606"/>
    </inkml:context>
    <inkml:brush xml:id="br0">
      <inkml:brushProperty name="width" value="0.05" units="cm"/>
      <inkml:brushProperty name="height" value="0.05" units="cm"/>
      <inkml:brushProperty name="color" value="#004F8B"/>
    </inkml:brush>
  </inkml:definitions>
  <inkml:trace contextRef="#ctx0" brushRef="#br0">17 41 3648,'-4'-14'1173,"4"13"-1024,0 0-1,0 0 0,0 0 1,0 0-1,0 0 0,0 0 1,1 0-1,-1 0 0,0 0 1,1 0-1,-1 0 0,0 0 1,1 0-1,-1 0 1,1 1-1,0-1 0,-1 0 1,1 0-1,0 0 0,-1 1 1,2-2-1,2-1 779,3 0 1224,-3 12-936,0-2-1065,2 8 816,8 30 1,-4-9-143,14 22 43,-16-42-546,-1 1-1,7 23 1,-13-24 553,4-28 833,-3 7-1727,1 1 1,-1-1-1,1 1 0,0 0 0,0 0 0,1 0 0,-1 0 0,1 1 0,0-1 0,0 1 0,0 0 0,0 0 1,1 0-1,5-2 0,-5 3 6,0 0 1,0 0 0,0 1-1,0-1 1,1 1-1,-1 0 1,0 1 0,1-1-1,-1 1 1,0 0-1,9 2 1,-11-2 8,0 0 1,0 1-1,-1 0 1,1 0-1,0-1 0,0 2 1,-1-1-1,1 0 0,-1 0 1,1 1-1,-1-1 0,0 1 1,1 0-1,-1 0 1,0 0-1,0 0 0,0 0 1,-1 0-1,1 1 0,0-1 1,-1 1-1,1-1 0,0 4 1,-1 0 47,0 0 1,0 0-1,-1 1 1,0-1-1,-1 0 1,1 0-1,-1 0 1,0 0-1,0 0 1,-1 0-1,0 0 1,-4 8-1,4-9 20,-1-1 0,1 1 1,-1-1-1,0 0 0,-5 4 0,7-6-35,-1-1 1,0 1-1,0-1 1,1 1-1,-1-1 1,0 0-1,0 0 0,-1 0 1,1 0-1,0 0 1,0 0-1,0 0 1,-1-1-1,-1 1 0,-2-1 16,1 0 1,0-1-1,0 1 0,0-1 0,0 0 0,-7-3 0,-35-13 95,38 14-107,-4-2-160,-73-31 411,70 28-2078,-19-12 1,34 19 1607,1 1 1,0 0-1,0-1 0,0 1 1,0-1-1,0 1 0,0 0 1,1-1-1,-1 1 0,0 0 1,0-1-1,0 1 1,0 0-1,0-1 0,0 1 1,1 0-1,-1-1 0,0 1 1,0 0-1,0-1 0,1 1 1,-1 0-1,0 0 1,1-1-1,-1 1 0,8-6-1781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6.578"/>
    </inkml:context>
    <inkml:brush xml:id="br0">
      <inkml:brushProperty name="width" value="0.05" units="cm"/>
      <inkml:brushProperty name="height" value="0.05" units="cm"/>
      <inkml:brushProperty name="color" value="#004F8B"/>
    </inkml:brush>
  </inkml:definitions>
  <inkml:trace contextRef="#ctx0" brushRef="#br0">51 28 1888,'-1'-1'235,"-1"0"0,1 1 0,-1-1 1,1 1-1,-1-1 0,1 1 0,-1 0 0,1 0 0,-1-1 0,1 1 1,-1 0-1,-2 1 0,3-1 133,-1 0 0,1 0 0,-1 0 0,1 0-1,-1 0 1,0 0 0,1-1 0,-1 1 0,1 0 0,-1-1 0,1 1 0,-1-1 0,1 0 0,-2 0 0,3 1-307,0 0 0,1 0 0,-1 0 0,0 0 1,1-1 672,-1 1-673,0 0 0,0 0 0,0 0 1,0 0-1,0-1 0,0 1 0,0 0 0,0 0 1,0 0-1,0 0 0,0 0 0,0 0 0,0 0 0,0 0 1,0 0-1,0 0 0,0-1 0,0 1 0,0 0 1,0 0-1,0 0 0,0 0 0,0 0 0,0 0 1,0 0-1,0 0 0,0 0 0,0 0 0,0-1 62,-1 1-62,15-4 829,-10 2-824,0 0 1,1 1-1,-1 0 1,1-1-1,0 1 1,-1 1-1,1-1 1,0 1-1,0 0 1,-1 0-1,1 0 1,0 0-1,-1 1 1,1 0-1,0 0 1,-1 0-1,1 1 1,7 3 0,-11-5-72,0 1 1,0 0 0,0-1 0,0 1 0,0 0 0,0 0 0,0 0 0,0 0 0,-1 0 0,1 0 0,0 0 0,0 0 0,-1 0 0,1 0 0,-1 0 0,1 0 0,-1 0 0,0 1 0,1-1 0,-1 2 0,1 0 12,-1 0 0,0 0 1,-1 0-1,1 0 1,0 0-1,-1 0 1,0 0-1,-1 4 1,-2 3 23,0 0 1,-1-1 0,0 0-1,-9 12 1,-56 69 351,67-86-290,0 1 0,0-1 0,0 0 0,1 1 0,-1-1 0,1 1-1,-2 6 1,4-10-28,-1 1-1,1-1 0,0 1 0,0-1 1,0 1-1,0-1 0,0 1 1,1-1-1,-1 1 0,0-1 0,1 0 1,-1 1-1,1-1 0,-1 1 0,1-1 1,0 0-1,-1 1 0,1-1 0,0 0 1,0 0-1,0 0 0,0 0 1,0 0-1,0 0 0,0 0 0,1 0 1,-1 0-1,0 0 0,2 0 0,5 3 97,1 0 0,-1-1-1,1 0 1,-1 0 0,1-1-1,0 0 1,0-1 0,12 1-1,19 3-138,50 19-39,-63-20-2685,-9-3-3041,-9-1 2948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8.106"/>
    </inkml:context>
    <inkml:brush xml:id="br0">
      <inkml:brushProperty name="width" value="0.05" units="cm"/>
      <inkml:brushProperty name="height" value="0.05" units="cm"/>
      <inkml:brushProperty name="color" value="#004F8B"/>
    </inkml:brush>
  </inkml:definitions>
  <inkml:trace contextRef="#ctx0" brushRef="#br0">347 572 2656,'13'-27'4048,"-13"25"-3846,1 0 1,0 0 0,-1 0 0,1 0-1,-1 0 1,0 0 0,0 0-1,0 0 1,0 0 0,0 0-1,0-1 1,0 1 0,-1-3-1,0 4-79,1-1 0,0 0-1,-1 1 1,1-1 0,-1 0-1,1 1 1,-1-1 0,0 1-1,0-1 1,0 1-1,0-1 1,0 1 0,0-1-1,0 1 1,0 0 0,-3-2-1,1 2-66,0 0 0,0 0 0,0 0 0,0 1-1,0 0 1,0-1 0,-1 1 0,1 1 0,0-1 0,0 0 0,0 1-1,0-1 1,0 1 0,-1 0 0,-3 2 0,-6 2 86,0 1-1,-12 9 1,19-12-69,-11 7 78,-18 10 276,-54 40 0,80-53-352,0 1 1,0 0-1,1 1 1,0 0-1,0 0 1,1 1-1,0-1 1,1 2-1,0-1 0,-4 13 1,8-19 1,1 0 0,0 1 0,0 0 0,0-1-1,1 1 1,-1-1 0,1 1 0,0 0 0,1-1 0,-1 1 0,1 0 0,0-1 0,0 1 0,0-1 0,1 1 0,0-1-1,0 0 1,0 0 0,0 0 0,0 0 0,1 0 0,0 0 0,0 0 0,0-1 0,0 0 0,0 1 0,1-1 0,-1 0-1,1-1 1,0 1 0,0-1 0,0 0 0,0 1 0,1-2 0,-1 1 0,0 0 0,1-1 0,-1 0 0,1 0 0,0-1-1,-1 1 1,1-1 0,0 0 0,4 0 0,-3-1 3,0 0 0,0-1-1,0 1 1,0-1 0,0-1 0,-1 1-1,1-1 1,-1 0 0,0 0 0,0 0-1,8-8 1,3-3 46,-1-1 0,13-18 0,-18 22-106,3-5 12,-1-1 0,-1 1 0,-1-2 0,0 1 0,-1-2 0,-1 1 0,-1-1 0,0 0 0,-2-1 0,0 1 0,4-37 0,-2-16-64,-3-1 0,-9-133 0,2 182-160,-1 1 0,-1 0 0,-14-40 0,19 62 161,0 0 0,0 0 1,0 1-1,-1-1 0,1 0 0,0 1 1,0-1-1,-1 0 0,1 1 1,0-1-1,-1 0 0,1 1 0,-1-1 1,1 1-1,-1-1 0,1 1 1,-1-1-1,1 1 0,-1-1 0,1 1 1,-1-1-1,0 1 0,1 0 1,-1-1-1,0 1 0,1 0 0,-2-1 1,1 2 7,0-1 0,1 1 0,-1-1 0,0 1-1,1-1 1,-1 1 0,1-1 0,-1 1 0,1 0 0,-1-1 0,1 1 0,-1 0 0,1 0 0,0-1 0,-1 1 0,1 0 0,0 0 0,0-1 0,-1 1 0,1 0 0,0 0 0,0 0 0,0 1-1,-2 26-56,2 0 0,1 0 0,5 42 0,-1-29 96,12 93 396,-12-107-168,2 0-1,17 47 0,-17-59-149,0-1 1,1 0-1,1 0 1,0-1 0,18 21-1,-9-15-11,1 0 0,34 24 0,-26-23-57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39.610"/>
    </inkml:context>
    <inkml:brush xml:id="br0">
      <inkml:brushProperty name="width" value="0.05" units="cm"/>
      <inkml:brushProperty name="height" value="0.05" units="cm"/>
      <inkml:brushProperty name="color" value="#004F8B"/>
    </inkml:brush>
  </inkml:definitions>
  <inkml:trace contextRef="#ctx0" brushRef="#br0">5 342 1888,'0'-1'271,"0"0"1,0-1-1,0 1 0,1 0 1,-1 0-1,0 0 0,1 0 1,-1 0-1,1-1 0,-1 1 1,1 0-1,1-1 0,2-8 3786,-5 10-3894,1 0 1,-1 0-1,0 0 1,1 0-1,-1 1 1,1-1 0,-1 0-1,1 0 1,-1 1-1,1-1 1,-1 0-1,0 1 1,1-1-1,-1 1 1,0 3 9,0 0-1,0 0 1,0 0-1,1-1 1,0 1-1,0 0 1,0 0-1,0 0 1,0 0-1,2 6 1,0 0 228,12 171 1778,-6-58-1431,-5-90-455,24 191 929,-24-197-749,-3-23-356,1 1 0,-1-1-1,1 1 1,0-1 0,2 8-1,-1-5 158,-3-15-9,-1-21-66,-9-55 0,1 22-234,-28-211 67,33 209-25,4 21 66,1-48 51,1 34-296,-1 33 150,2 1 1,1-1 0,1 1-1,1 0 1,1 0 0,1 0-1,1 1 1,1 0 0,13-24-1,-20 42 2,0 0-1,1 0 0,-1 1 0,1-1 0,0 1 1,0-1-1,0 1 0,1 0 0,3-3 0,-6 5 13,1 0 0,-1 1 0,0-1 0,1 1 0,-1-1-1,1 1 1,-1-1 0,0 1 0,1 0 0,-1 0 0,1 0-1,-1 0 1,1 0 0,-1 0 0,1 0 0,-1 0 0,1 1-1,-1-1 1,0 0 0,1 1 0,-1-1 0,0 1 0,1 0-1,-1-1 1,0 1 0,1 0 0,-1 0 0,0 0 0,0 0-1,0 0 1,1 1 0,7 8-10,0-1 0,-1 1-1,-1 1 1,1-1 0,7 19 0,25 61 10,-36-78 39,0-1 1,0 1 0,-1-1-1,-1 1 1,0 0-1,1 23 1,-3-29 10,0 1 0,-1 0 0,0-1 1,0 1-1,-1-1 0,0 0 0,0 0 0,0 1 0,-1-1 0,0 0 1,0-1-1,0 1 0,-1-1 0,-6 8 0,6-8-17,0-1 0,-1 0 1,0 0-1,0 0 0,0 0 0,0-1 0,0 0 1,-1 0-1,1 0 0,-1-1 0,0 0 0,0 0 0,0 0 1,0-1-1,0 0 0,0 0 0,-9 0 0,-2-5-1623,1 1-3810,17 14-3798,7 0 6475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40.432"/>
    </inkml:context>
    <inkml:brush xml:id="br0">
      <inkml:brushProperty name="width" value="0.05" units="cm"/>
      <inkml:brushProperty name="height" value="0.05" units="cm"/>
      <inkml:brushProperty name="color" value="#004F8B"/>
    </inkml:brush>
  </inkml:definitions>
  <inkml:trace contextRef="#ctx0" brushRef="#br0">1 39 2912,'0'-2'273,"0"1"1,0-1 0,0 0-1,1 0 1,-1 0-1,0 0 1,1 1-1,-1-1 1,1 0-1,0 1 1,0-1-1,0 0 1,0 1-1,0-1 1,0 1-1,0-1 1,0 1-1,0 0 1,1-1 0,-1 1-1,1 0 1,2-2-1,-4 3-175,1 0-43,-1 0 1,0 0-1,1 0 1,-1 0-1,0 0 1,0 0-1,1 0 1,-1 0-1,0 0 0,1 0 1,-1 0-1,0 0 1,0 0-1,1 1 1,-1-1-1,0 0 0,0 0 1,1 0-1,-1 0 1,0 1-1,0-1 1,0 0-1,1 0 1,-1 0-1,0 1 0,0-1 1,0 0-1,0 0 1,0 1-1,1-1 1,-1 0-1,0 0 0,0 1 1,0-1-1,0 0 1,0 1-1,0-1 1,0 0-1,0 0 1,0 1-1,0-1 0,5 20 383,-4-15-212,7 35 1193,4 80 0,-9 43 622,-3-128-51,1-37-1889,1-1 1,0 0-1,0 1 0,0-1 1,4-3-1,46-22 294,-38 22-523,1 1 0,28-8 0,-38 12 129,0 0 1,1 1-1,-1 0 1,0 0-1,0 1 0,0-1 1,0 1-1,0 0 1,0 0-1,0 1 1,0-1-1,0 1 1,0 0-1,-1 1 1,1-1-1,-1 1 0,0 0 1,0 0-1,0 0 1,0 0-1,5 7 1,-8-10 30,0 1 0,0 0 1,-1 0-1,1 0 0,0 0 0,-1 0 1,1 0-1,0 0 0,-1 0 0,0 0 1,1 0-1,-1 0 0,1 0 0,-1 1 1,0-1-1,0 0 0,0 0 1,0 2-1,0-2 0,0-1 1,0 1-1,-1 0 0,1 0 1,-1-1-1,1 1 0,0 0 1,-1 0-1,1-1 1,-1 1-1,0-1 0,1 1 1,-1 0-1,1-1 0,-1 1 1,0-1-1,1 1 0,-1-1 1,0 0-1,-1 1 1,-2 0 37,0 1 1,0-1 0,0 0-1,-1 0 1,1-1 0,0 1 0,-1-1-1,1 0 1,-7-1 0,-63-7 41,-10-1-1567,28 2-7095,46 7 5974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41.999"/>
    </inkml:context>
    <inkml:brush xml:id="br0">
      <inkml:brushProperty name="width" value="0.05" units="cm"/>
      <inkml:brushProperty name="height" value="0.05" units="cm"/>
      <inkml:brushProperty name="color" value="#004F8B"/>
    </inkml:brush>
  </inkml:definitions>
  <inkml:trace contextRef="#ctx0" brushRef="#br0">22 769 2496,'-8'0'6678,"8"0"-6597,0-1-1,0 1 1,-1 0-1,1 0 1,0 0-1,0 0 1,0 0-1,0 0 1,-1 0-1,1 0 1,0 0 0,0 0-1,0 0 1,0 0-1,0 0 1,-1 0-1,1 0 1,0 1-1,0-1 1,0 0-1,0 0 1,0 0-1,-1 0 1,1 0-1,0 0 1,0 0 0,0 0-1,0 0 1,0 1-1,0-1 1,-1 0-1,1 0 1,0 0-1,0 0 1,0 0-1,0 0 1,0 1-1,0-1 1,0 0-1,0 0 1,0 0 0,0 0-1,0 1 1,0-1-1,0 0 1,0 0-1,0 0 1,0 1-1,-1 2 261,0 0-228,1 0 0,-1 1-1,1-1 1,0 0 0,0 1 0,0-1 0,1 0 0,-1 0-1,1 1 1,0-1 0,0 0 0,0 0 0,0 0-1,0 0 1,1 0 0,-1 0 0,1 0 0,0-1 0,2 4-1,2 1 163,-1 0 0,1 0-1,1-1 1,-1 0-1,15 11 1,-14-13-86,0 0 0,0 0 1,0-1-1,0 0 0,1 0 1,-1-1-1,1 0 0,0 0 0,-1-1 1,1 0-1,12 0 0,-15-1-111,1 0-1,0-1 1,0 1-1,-1-1 1,1-1-1,0 1 1,-1-1-1,1 0 1,-1 0-1,0-1 1,0 0-1,0 1 1,0-2-1,0 1 1,-1-1 0,5-3-1,1-5 51,0 0 1,0 0-1,-2-1 1,0 0-1,0 0 1,-1-1-1,8-22 0,0-8 47,11-52-1,-24 86-150,0 0-1,-1 0 1,0 0 0,0-1 0,-1 1-1,-1 0 1,1 0 0,-2 0-1,1-1 1,-2 1 0,1 1-1,-1-1 1,0 0 0,-1 1 0,-1-1-1,1 1 1,-11-14 0,6 11 5,0 0 0,0 1 1,-2 0-1,1 1 0,-17-12 0,-60-37 68,45 32-17,12 9 19,1-1 1,-35-29-1,62 45-82,-1 1-1,1-1 0,0 0 1,-1 0-1,-1-5 0,0 3-2,4 4-13,-1 0-1,1 0 1,0 0 0,-1 1-1,1-1 1,0 0-1,-1 0 1,1 0 0,0 0-1,0 0 1,0 0-1,0 0 1,0 1 0,0-1-1,0 0 1,0 0-1,0 0 1,0 0 0,0 0-1,0 0 1,1-1-1,0 0 16,0 1-1,0-1 1,0 0-1,1 1 1,-1-1-1,0 1 1,1-1-1,-1 1 1,3-2-1,4-2 68,0 0 0,1 1 0,11-5 0,-18 8-76,34-13-57,0 3 0,42-9-1,81-7-134,-106 19 199,1 3 0,-1 2 1,1 2-1,-1 3 0,88 14 0,-129-14-27,0 1 0,1 0-1,-1 2 1,-1-1 0,1 1-1,19 12 1,-24-13 3,0 1 0,-1 1 0,1-1 0,-1 1 0,0 1 0,0-1 0,-1 1 0,0 0 0,0 0 1,7 14-1,-7-9 8,-1-1 0,0 1 0,0 0 0,-1 0 0,0 0 0,-1 0 1,-1 0-1,0 1 0,-1-1 0,0 0 0,-1 1 0,0-1 0,-1 0 1,0 0-1,-1 0 0,0 0 0,-1 0 0,0 0 0,-1-1 1,-1 0-1,1 0 0,-11 13 0,-25 36 128,-17 25 285,48-69-307,1 1 1,1-1-1,-9 26 1,16-39-73,0 0 0,0 0 0,0 1 0,1-1 0,-1 0 0,1 1 0,0-1 0,0 1 1,0-1-1,0 0 0,0 1 0,1-1 0,-1 0 0,1 1 0,0-1 0,0 0 1,1 0-1,-1 0 0,0 1 0,1-1 0,0-1 0,0 1 0,0 0 0,0 0 0,0-1 1,0 1-1,1-1 0,-1 0 0,1 0 0,0 0 0,0 0 0,3 2 0,1-1 21,1 1 0,-1-1-1,1-1 1,-1 1-1,1-1 1,0 0 0,0-1-1,0 0 1,0-1 0,0 1-1,0-1 1,13-2 0,1-2-29,-1-1 1,1-1-1,-1-1 1,35-16-1,32-26-8002,-65 37 5061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43.749"/>
    </inkml:context>
    <inkml:brush xml:id="br0">
      <inkml:brushProperty name="width" value="0.05" units="cm"/>
      <inkml:brushProperty name="height" value="0.05" units="cm"/>
      <inkml:brushProperty name="color" value="#004F8B"/>
    </inkml:brush>
  </inkml:definitions>
  <inkml:trace contextRef="#ctx0" brushRef="#br0">0 558 2144,'0'0'5338,"14"0"-2794,97-9 1758,2-1-3254,45 13-78,-19 5-536,1 0-36,156 10-110,-266-16-320,63 9 264,-43-4-244,55 0 0,-59-6 149,57-3 211,131-1 303,-144 1-558,-43 1-62,77-9 0,159-22 491,100-15 104,-136 14-308,179-48 184,-131 16-12,-97 18-335,152-31 69,-265 62-79,640-99 691,101 58-78,-661 49-710,-48 1 34,142 10 1,-255-2-156,77 8-2324,-70-7-93,1 1-1,15 6 1,-8-1-923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01.088"/>
    </inkml:context>
    <inkml:brush xml:id="br0">
      <inkml:brushProperty name="width" value="0.05" units="cm"/>
      <inkml:brushProperty name="height" value="0.05" units="cm"/>
    </inkml:brush>
  </inkml:definitions>
  <inkml:trace contextRef="#ctx0" brushRef="#br0">371 6 2560,'4'-6'7899,"-10"9"-7686,-8 3 72,0 1 0,1 1 0,-1 0-1,2 1 1,-1 1 0,1 0 0,1 0 0,0 1 0,0 1 0,1 0 0,1 0 0,0 1 0,-8 15 0,-64 132 409,10-19-380,63-126-273,0 1 0,0 0 0,-9 34 0,16-46-20,0 0 1,0 0-1,0 1 1,1-1-1,-1 1 0,1-1 1,0 0-1,0 1 1,1-1-1,-1 1 0,1-1 1,0 0-1,0 1 0,1-1 1,-1 0-1,1 0 1,0 0-1,0 0 0,0 0 1,1-1-1,2 5 1,2 0 49,1-1 1,0 0 0,0 0-1,0 0 1,18 9 0,-22-13-27,0-1-1,0-1 1,1 1 0,-1 0 0,0-1-1,1 0 1,0 0 0,-1 0 0,1-1 0,-1 0-1,1 0 1,0 0 0,-1 0 0,1-1-1,7-1 1,1-2 85,1 0 0,-1-1 1,0-1-1,0 0 0,0 0 0,-1-2 0,0 1 0,0-2 0,17-15 0,-28 23-120,0 0-1,0 0 1,1-1-1,-1 1 1,0 0-1,-1-1 1,1 1-1,0 0 1,0-1-1,0 1 1,-1-1-1,1 0 1,-1 1-1,1-1 1,-1 1-1,0-1 1,0 0-1,1 1 1,-1-1-1,0 0 1,0 1-1,-1-1 1,1 0-1,0 1 1,-1-1-1,1 1 1,-1-1-1,1 1 1,-1-1-1,1 1 0,-1-1 1,0 1-1,0-1 1,0 1-1,0 0 1,0-1-1,0 1 1,0 0-1,-3-2 1,1 1-21,0-1 0,-1 1 0,1 0 0,-1 0 0,1 0 0,-1 0 0,0 0-1,0 1 1,0 0 0,0 0 0,0 0 0,0 0 0,0 1 0,0 0 0,-5-1 0,0 4-23,0-1 0,0 1 0,0 0 0,1 1-1,0 0 1,0 0 0,0 1 0,0 0 0,-10 9 0,-41 33 316,59-46-250,6-2-812,0 0 0,1 0-1,-1 0 1,0-1 0,0 0 0,0 0-1,0 0 1,9-6 0,13-4-2501,20-6 161,4-4-112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56.003"/>
    </inkml:context>
    <inkml:brush xml:id="br0">
      <inkml:brushProperty name="width" value="0.05" units="cm"/>
      <inkml:brushProperty name="height" value="0.05" units="cm"/>
      <inkml:brushProperty name="color" value="#004F8B"/>
    </inkml:brush>
  </inkml:definitions>
  <inkml:trace contextRef="#ctx0" brushRef="#br0">9 284 3072,'-8'0'12101,"29"-16"-10005,88-72-454,-72 60-1307,127-91-99,-156 114-244,-1 1 0,1 0-1,0 0 1,0 0 0,0 1-1,1 0 1,12-2 0,-18 5-1,0-1 1,0 1-1,0 0 0,0 0 1,0 0-1,0 1 1,0-1-1,0 1 0,0-1 1,0 1-1,-1 0 1,1 0-1,0 0 0,-1 1 1,1-1-1,0 0 1,-1 1-1,0 0 0,1 0 1,-1 0-1,0 0 0,0 0 1,0 0-1,0 0 1,0 1-1,1 2 0,2 3 9,-1 1 0,0-1 0,-1 1 0,1 0 0,-2 0 0,1 1 0,1 17 0,-2-11 33,-1 0 1,-1 0-1,-3 28 1,-1-27-24,0-1 1,-1 1-1,-1-1 0,0-1 1,-1 1-1,-11 15 1,9-13 44,-103 181 112,79-149-59,-70 82 1,77-105 91,-31 25 0,49-46-136,-3 5 27,-3 2 324,19-14-294,-1 1-1,0-1 0,1 0 1,-1 0-1,6-3 0,14-4 113,256-39 135,-254 45-284,34 3-1,-20 0-21,-7 4-101,-1 1-106,-31-6-224,1 0 0,-1 0 0,0 0 0,1 0-1,-1-1 1,0 1 0,1 0 0,-1-1 0,0 1-1,1-1 1,-1 1 0,0-1 0,0 1 0,0-1-1,0 0 1,1 0 0,-1 0 0,0 0 0,1 0 0,3-4-2255</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56.772"/>
    </inkml:context>
    <inkml:brush xml:id="br0">
      <inkml:brushProperty name="width" value="0.05" units="cm"/>
      <inkml:brushProperty name="height" value="0.05" units="cm"/>
      <inkml:brushProperty name="color" value="#004F8B"/>
    </inkml:brush>
  </inkml:definitions>
  <inkml:trace contextRef="#ctx0" brushRef="#br0">1 23 3904,'2'-11'2401,"-2"11"-2176,0-1 1,0 1-1,0-1 0,0 1 0,0-1 0,0 1 0,0-1 1,1 1-1,-1-1 0,0 1 0,0-1 0,0 1 0,1-1 1,-1 1-1,0-1 0,1 1 0,-1 0 0,0-1 0,1 1 1,-1 0-1,1-1 0,-1 1 0,0 0 0,1-1 0,0 1 1,3-1 3235,-8 17-2555,2-5-575,1 0 0,1 0 0,-1 0 0,3 14-1,-1 6 128,12 347 1222,-13-331-1416,-1-36-205,0 0-1,2-1 0,-1 1 0,1 0 1,4 12-1,-3-35-3478,0 1 0,1 0 0,9-21 0,1 3 903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57.150"/>
    </inkml:context>
    <inkml:brush xml:id="br0">
      <inkml:brushProperty name="width" value="0.05" units="cm"/>
      <inkml:brushProperty name="height" value="0.05" units="cm"/>
      <inkml:brushProperty name="color" value="#004F8B"/>
    </inkml:brush>
  </inkml:definitions>
  <inkml:trace contextRef="#ctx0" brushRef="#br0">1 14 5152,'0'-14'5374,"0"21"-12,0 5-4831,0 7 257,0 0 0,5 24 0,13 127 705,3 20-1018,-17-170-508,-1-1 76,1 0 0,0-1 0,9 22 0,-16-57-8348,-2-25 3514,5 39 4293,-1-21-2350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57.635"/>
    </inkml:context>
    <inkml:brush xml:id="br0">
      <inkml:brushProperty name="width" value="0.05" units="cm"/>
      <inkml:brushProperty name="height" value="0.05" units="cm"/>
      <inkml:brushProperty name="color" value="#004F8B"/>
    </inkml:brush>
  </inkml:definitions>
  <inkml:trace contextRef="#ctx0" brushRef="#br0">4 128 4992,'0'0'74,"0"0"1,0 0 0,-1 0-1,1 0 1,0 0-1,0 0 1,-1-1 0,1 1-1,0 0 1,0 0-1,0 0 1,0-1 0,-1 1-1,1 0 1,0 0-1,0-1 1,0 1 0,0 0-1,0 0 1,0-1-1,0 1 1,-1 0 0,1 0-1,0-1 1,0 1-1,0 0 1,0 0 0,0-1-1,0 1 1,0 0-1,0-1 1,1 1 0,-1 0-1,0 0 1,0-1-1,0 1 1,0 0 0,0 0-1,0-1 1,0 1-1,1 0 1,-1 0-1,8-7 3236,-3 4-2504,12-8 575,-1 1 0,1 1 0,30-12 0,-44 21-1341,-1-1-1,1 0 1,0 1-1,-1 0 0,1 0 1,0-1-1,0 2 1,-1-1-1,1 0 0,0 0 1,-1 1-1,1 0 0,-1-1 1,4 2-1,2 2 139,-1 0-1,0 0 0,9 7 1,-12-7-15,1-1 0,0 0 0,0 1 0,0-2 0,1 1 0,-1-1 0,1 1 0,8 1 0,11-2 299,0-1-1,0-1 1,39-5-1,-60 5-435,15-2 174,-1-1-1,29-8 0,-40 9-425,1-1-1,-1 1 1,-1-1 0,1-1-1,0 1 1,-1-1-1,1 0 1,10-10-1,-16 13-46,0 0 0,0 0-1,0 0 1,0 0 0,-1 0-1,1 0 1,0-1 0,-1 1-1,1 0 1,0 0 0,-1-1-1,1 1 1,-1 0 0,0-1-1,0 1 1,1 0 0,-1-1-1,0-1 1,0-5-1104,4-12-1732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58.760"/>
    </inkml:context>
    <inkml:brush xml:id="br0">
      <inkml:brushProperty name="width" value="0.05" units="cm"/>
      <inkml:brushProperty name="height" value="0.05" units="cm"/>
      <inkml:brushProperty name="color" value="#004F8B"/>
    </inkml:brush>
  </inkml:definitions>
  <inkml:trace contextRef="#ctx0" brushRef="#br0">11 23 3552,'0'-1'193,"0"0"1,-1 0 0,1 0-1,0 0 1,-1 0-1,1 0 1,0 0 0,0 0-1,0 0 1,0 0-1,0 0 1,0 0-1,0 0 1,1 0 0,-1 0-1,0 0 1,1 0-1,-1-1 1,0 2-155,0 0 0,0-1 0,0 1 0,0 0 0,0 0 1,0 0-1,0 0 0,0 0 0,0 0 0,0 0 0,0 0 0,0 0 0,0 0 0,1 0 0,-1 0 0,0 0 1,0-1-1,0 1 0,0 0 0,0 0 0,0 0 0,0 0 0,0 0 0,0 0 0,0 0 0,0 0 0,0 0 1,0 0-1,0 0 0,0 0 0,0 0 0,0 0 0,0 0 0,0 0 0,1 0 0,-1 0 0,0 0 1,0 0-1,0 0 0,0 0 0,0 0 0,0 0 0,0 0 0,0 0 0,0 0 0,0 0 0,0 0 0,0 0 1,0 0-1,1 0 0,-1 0 0,0 0 0,0 0 0,0 0 0,0 0 0,0 0 0,0 0 0,0 0 0,0 0 1,0 0-1,0 0 0,0 0 0,0 0 0,0 0 0,0 1 0,0-1 0,0 0 0,0 14 3395,-9 89-1466,5 127-1,4-153-1438,19 262 1684,7-119-1167,-23-210-617,-3-10-419,0 0 0,0 0 0,0 0 0,0 0 0,0 0 0,0 0 0,0 0 0,1 0 0,-1 0 0,0 0-1,0 0 1,0 0 0,0 0 0,0 0 0,0 0 0,0 0 0,0 0 0,1 0 0,-1 0 0,0 0 0,0-1 0,0 1 0,0 0 0,0 0 0,0 0 0,0 0 0,0 0 0,0 0 0,1 0 0,-1 0 0,0 0 0,0 0-1,0 0 1,0-1 0,0 1 0,0 0 0,0 0 0,0 0 0,0 0 0,0 0 0,0 0 0,0 0 0,0-1 0,7-18 531,-5 12-605,33-113 74,-29 104-10,1 0 0,1 0 0,0 0 0,1 1 0,1 0 0,0 1 0,1 0 0,1 0 0,15-13 0,-19 19-20,1 0 0,0 1 0,0 0 0,0 0 0,1 1-1,0 1 1,0-1 0,18-5 0,-25 10 0,-1 1 0,1 0 0,-1-1 1,1 1-1,-1 0 0,1 1 0,-1-1 0,1 0 0,-1 1 0,1-1 0,-1 1 1,0 0-1,1 0 0,-1 0 0,0 0 0,0 0 0,1 1 0,-1-1 1,0 0-1,0 1 0,0 0 0,-1-1 0,1 1 0,0 0 0,1 3 0,1 0 26,0 1 0,-1-1 0,1 1 0,-2 0-1,1 0 1,-1 0 0,1 0 0,-2 0 0,2 7-1,2 30 75,-2 1 0,-3 59 0,-1-36 198,1-47-176,0-4-980,0-6-2949,1-22 222,3-5 1184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1:59.136"/>
    </inkml:context>
    <inkml:brush xml:id="br0">
      <inkml:brushProperty name="width" value="0.05" units="cm"/>
      <inkml:brushProperty name="height" value="0.05" units="cm"/>
      <inkml:brushProperty name="color" value="#004F8B"/>
    </inkml:brush>
  </inkml:definitions>
  <inkml:trace contextRef="#ctx0" brushRef="#br0">625 45 5888,'-1'-7'627,"1"4"-240,0 0 1,-1 0 0,1 0-1,-1 0 1,0 0-1,1 1 1,-1-1 0,-1 0-1,1 1 1,-3-6-1,3 8-272,0 0 0,0-1 0,1 1-1,-1 0 1,0 0 0,0 0-1,1 0 1,-1 0 0,0 0 0,0 0-1,0 0 1,1 0 0,-1 0 0,0 0-1,-1 1 1,1-1 87,-13 5 459,-59 32 1099,7 0-520,-80 59 0,64-30-592,-94 95 0,151-136-851,10-1 48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2:00.060"/>
    </inkml:context>
    <inkml:brush xml:id="br0">
      <inkml:brushProperty name="width" value="0.05" units="cm"/>
      <inkml:brushProperty name="height" value="0.05" units="cm"/>
      <inkml:brushProperty name="color" value="#004F8B"/>
    </inkml:brush>
  </inkml:definitions>
  <inkml:trace contextRef="#ctx0" brushRef="#br0">327 24 3328,'2'-17'1928,"0"11"2981,-6 18-3117,-32 57-227,15-31-959,-14 28 636,-61 84 1,78-123-802,1 2 0,-24 54-1,29-55-208,1 1-1,1 1 1,2 0-1,1 0 0,2 1 1,0-1-1,1 63 0,5-66-93,1 0-1,1-1 0,2 1 0,0-1 0,2 0 0,1 0 0,1 0 0,1-1 0,19 34 0,-6-21 132,38 48 1,-44-65-149,0-1 0,2 0 0,33 26 1,-47-42-459,1 0 0,-1-1 0,1 0 0,0 0 0,0 0 0,0 0 1,0-1-1,1 0 0,-1 0 0,0-1 0,10 1 0,33 2-2185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2:01.011"/>
    </inkml:context>
    <inkml:brush xml:id="br0">
      <inkml:brushProperty name="width" value="0.05" units="cm"/>
      <inkml:brushProperty name="height" value="0.05" units="cm"/>
      <inkml:brushProperty name="color" value="#004F8B"/>
    </inkml:brush>
  </inkml:definitions>
  <inkml:trace contextRef="#ctx0" brushRef="#br0">45 3 3808,'-1'-1'251,"0"1"0,0 0 0,-1-1 0,1 1 0,0 0 0,-1 0 0,1 0 0,0 0 0,0 0 0,-1 0 0,1 0 0,0 1 0,-5 0 3302,4 1-3224,0 0 1,1-1 0,-1 1-1,1 0 1,-1 0-1,1 1 1,0-1 0,0 0-1,0 0 1,0 0 0,0 1-1,-1 2 1,1-1-77,0 0 0,0 0 0,1 0 0,-1 0 0,1 0 0,0 0 0,0 5 0,1-4-108,1-1 0,-1 0 0,1 1 0,-1-1 0,1 0 0,0 0 0,1-1 0,-1 1 0,1 0 0,-1-1 0,1 1 0,4 3 0,7 5 308,25 18 0,-18-14-23,-4-1-254,0 0 0,-1 1 0,-1 1 0,-1 0 0,0 1 0,-1 1 0,18 36 0,1 11 184,23 74 0,-52-132-307,11 34 259,-1 0 0,-3 1-1,-1-1 1,-3 2 0,3 75-1,-10-69-127,-1-1 0,-3 0 0,-2 0 0,-24 89 0,26-119-158,-1-1 1,-1 0 0,0 0-1,-2 0 1,0-1 0,-1-1-1,0 1 1,-1-2 0,-1 1-1,-1-2 1,0 1 0,-21 15-1,33-28-71,-12 8 179,0-1-1,-19 11 1,29-18-424,0-1 0,-1 1 0,1-1 0,-1 1 0,1-1 1,-1 0-1,0-1 0,1 1 0,-1-1 0,0 1 0,0-1 0,1 0 0,-1 0 0,0-1 1,-6-1-1,0-2-1796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2:02.092"/>
    </inkml:context>
    <inkml:brush xml:id="br0">
      <inkml:brushProperty name="width" value="0.05" units="cm"/>
      <inkml:brushProperty name="height" value="0.05" units="cm"/>
      <inkml:brushProperty name="color" value="#004F8B"/>
    </inkml:brush>
  </inkml:definitions>
  <inkml:trace contextRef="#ctx0" brushRef="#br0">21 97 2496,'-2'1'209,"2"-1"-95,-1 0 0,1 0 0,0 0 1,-1 0-1,1 1 0,-1-1 1,1 0-1,0 0 0,-1 0 1,1 0-1,0 0 0,-1 0 1,1 0-1,-1 0 0,1 0 1,0 0-1,-1 0 0,1 0 0,-1 0 1,1 0-1,0-1 0,-1 1 1,1 0-1,-4-3 3532,4 3-3596,0 0 1,0 0-1,0 0 0,0 0 1,0 0-1,0 0 1,0 0-1,0 0 0,0 0 1,0 0-1,1 0 1,-1 0-1,0 0 0,0 0 1,0 0-1,0 0 1,0 0-1,0 0 0,0 0 1,0 0-1,1-1 757,-1 1-757,0 0 1,0 0-1,0 0 0,0 0 1,0 0-1,0 0 1,0 0-1,0 0 0,0 0 1,0 0-1,0 0 1,0 0-1,0 0 0,0-1 1,0 1-1,0 0 1,0 0-1,0 0 0,0 0 1,0 0-1,0 0 1,0 0-1,0 0 0,0 0 1,0 0-1,0 0 1,0-1-9,0 1 1,0 0-1,0 0 1,0 0-1,0 0 1,0 0-1,0-1 1,0 1-1,0 0 1,0 0-1,0 0 1,0 0-1,0 0 1,0 0-1,0-1 1,0 1-1,-1 0 1,1 0-1,0 0 1,0 0-1,0 0 1,0 0-1,0 0 1,0 0-1,0 0 1,0-1-1,-1 1 1,1 0-1,0 0 1,0 0-1,0 0 1,0 0-1,0 0 1,0 0-1,-1 0 1,1 0 0,0 0-1,0 0 1,0 0-1,0 0 1,0 0-1,0 0 1,-1 0-1,1 0 1,0 0-1,0 0 1,0 0-1,0 0 1,0 0-1,0 0 1,-1 1-1,1-1 1,0 0-1,0 0 1,0 0-1,0 0 1,0 0-1,0 0 1,-2 1 559,3-5-48,2 0-248,1-4-36,0 1-1,1 0 0,0 0 1,0 0-1,1 1 0,9-9 0,-10 12-234,0 0 0,1 0 0,-1 1 0,1 0 0,-1 0-1,1 0 1,0 0 0,10-1 0,3 1-51,27 0 1,-35 3 57,0-1 0,0 2 0,21 4 0,-28-5-5,1 0 0,-1 1 0,0-1 0,0 1 0,1 0 1,-1 0-1,0 0 0,-1 1 0,1 0 0,0-1 0,-1 1 1,5 5-1,-7-7-23,0 1 1,-1-1 0,1 1-1,0-1 1,0 1-1,-1 0 1,1-1-1,-1 1 1,1 0 0,-1-1-1,0 1 1,0 0-1,1 0 1,-1-1 0,-1 1-1,1 0 1,0-1-1,0 1 1,-1 0 0,1 0-1,0-1 1,-1 1-1,0-1 1,1 1-1,-1 0 1,0-1 0,0 0-1,0 1 1,0-1-1,0 1 1,-1 0 0,-3 4 5,-1-1 1,1 0 0,-1 0 0,0-1 0,0 1 0,-7 3 0,-135 69 602,100-53-345,42-20-280,14-4-14,-4 0 29,42 0 35,66 1 269,-96 1-217,0 0 0,0 0 0,0 2-1,30 10 1,-42-12-34,1 0 0,-1 0-1,1 1 1,-1-1 0,0 1 0,0 0-1,5 5 1,-8-7-28,0 0 0,0 0 0,0 0 0,0 0 0,0 0 0,-1 1 0,1-1 0,0 0 0,0 1 0,-1-1 0,1 0-1,-1 1 1,1-1 0,-1 1 0,0-1 0,1 1 0,-1-1 0,0 1 0,0-1 0,0 1 0,0-1 0,0 1 0,-1 0 0,1-1 0,0 1 0,-1-1 0,1 0 0,-2 3 0,-1 2 11,-1-1 1,0 0-1,0 0 1,0-1-1,0 1 1,-1-1-1,0 0 1,0 0-1,-9 5 1,-9 4 12,-24 10 1,21-10-81,-96 56-233,73-37-2906,15-6 965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11.059"/>
    </inkml:context>
    <inkml:brush xml:id="br0">
      <inkml:brushProperty name="width" value="0.05" units="cm"/>
      <inkml:brushProperty name="height" value="0.05" units="cm"/>
      <inkml:brushProperty name="color" value="#66CC00"/>
    </inkml:brush>
  </inkml:definitions>
  <inkml:trace contextRef="#ctx0" brushRef="#br0">9 556 2240,'0'0'82,"-9"5"5270,10-4-5307,-1-1-1,0 0 1,1 0-1,-1 0 0,0 0 1,1 0-1,-1 0 1,0 0-1,1 0 0,-1 0 1,0 0-1,1 0 0,-1 0 1,0 0-1,1 0 1,-1 0-1,0 0 0,0 0 1,1-1-1,-1 1 1,0 0-1,1 0 0,-1 0 1,0 0-1,0-1 0,1 1 1,-1 0-1,0 0 1,0-1-1,1 1 0,-1 0 1,0 0-1,0-1 1,0 1-1,0 0 0,1-1 1,4-13 763,-3 8-517,4-9-13,0-1 0,-2 0 0,4-17 0,-1-2 55,-2 19-224,47-175 571,-38 153-384,17-36 0,-7 21-200,-1 10 22,-23 42-140,0 1 1,0-1 0,1 1 0,-1 0-1,0-1 1,0 1 0,1 0 0,-1-1 0,0 1-1,1 0 1,-1 0 0,0-1 0,1 1-1,-1 0 1,0 0 0,1-1 0,-1 1-1,1 0 1,-1 0 0,0 0 0,1 0 0,-1 0-1,1 0 1,-1-1 0,0 1 0,1 0-1,-1 0 1,1 0 0,-1 1 0,1-1-1,-1 0 1,0 0 0,1 0 0,-1 0 0,1 0-1,-1 0 1,0 1 0,1-1 0,-1 0-1,0 0 1,1 0 0,0 1 0,17 15-239,-11-9 270,3 2 7,0 0 0,-1 1 0,0 0 0,-1 0 1,0 1-1,0 0 0,-1 0 0,0 1 0,-1 0 0,-1 0 0,0 0 0,-1 1 1,5 19-1,-4-6 59,-1 1 1,-1-1-1,-1 0 1,-2 1-1,-5 48 1,4-67-1,0-1 1,-1 1-1,0-1 1,0 0-1,0 0 1,-1 0-1,0 0 1,-5 7-1,7-12-16,-1 1-1,0 0 0,0-1 1,0 0-1,0 1 0,0-1 1,0 0-1,-1 0 0,1 0 1,-1 0-1,1-1 1,-1 1-1,0-1 0,0 1 1,0-1-1,0 0 0,0 0 1,0 0-1,0-1 0,0 1 1,-6-1-1,2 0-4,0-1 0,0 0-1,0-1 1,0 1 0,0-2 0,0 1-1,0-1 1,1 0 0,-1 0 0,1-1-1,-9-6 1,0-1-90,0-1 0,1 0 0,-15-18 1,28 29-23,-1 0 1,1 0-1,0-1 1,0 1-1,0 0 1,0-1 0,1 1-1,-1-1 1,0-1-1,1 3 42,0-1-1,0 1 0,0-1 0,0 1 1,0 0-1,0-1 0,0 1 0,0 0 1,0-1-1,0 1 0,0 0 0,1-1 1,-1 1-1,0 0 0,0-1 0,0 1 1,1 0-1,-1-1 0,0 1 0,0 0 1,1 0-1,-1-1 0,0 1 0,1 0 1,-1 0-1,0 0 0,1 0 0,-1-1 0,0 1 1,1 0-1,-1 0 0,0 0 0,1 0 1,-1 0-1,0 0 0,1 0 0,-1 0 1,1 0-1,6-1 7,1 0 0,-1 1 0,0 0 0,0 1-1,10 1 1,11 0 144,10 0 221,0-1 1,49-7-1,-70 3-270,0 0-1,0-1 1,0 0 0,0-2-1,-1 0 1,0-1 0,23-13 0,-24 10-21,1 0 1,-2-2 0,1 1-1,-2-2 1,1 0 0,18-24-1,-26 28-29,0 0 0,0 0 0,0 0 0,-1-1 0,-1 0 0,0 0 0,0 0 0,-1 0 0,0-1 0,-1 0 0,0 1 0,1-21 0,-3 30-49,0-1-1,0 0 0,0 0 0,-1 0 0,1 0 0,0 0 0,-1 1 0,1-1 0,-1 0 0,1 0 0,-1 1 0,0-1 0,0 0 0,0 1 0,0-1 0,0 1 0,0-1 0,0 1 0,-1-1 0,1 1 0,0 0 0,-1 0 0,1-1 0,-1 1 0,1 0 0,-1 1 0,-3-3 0,3 3-28,-1-1 0,0 1 1,0-1-1,0 1 0,1 0 1,-1 0-1,0 0 0,0 0 1,0 1-1,1-1 0,-1 1 0,0-1 1,1 1-1,-1 0 0,0 0 1,1 0-1,-1 1 0,-3 1 1,3 0 28,0-1 1,0 1-1,0-1 1,0 1-1,0 0 1,0 0-1,1 0 1,0 1 0,-1-1-1,1 0 1,0 1-1,1 0 1,-1-1-1,1 1 1,-1 0-1,1 0 1,0 0 0,1 0-1,-1 0 1,1 0-1,-1 7 1,2 1-10,0 1 0,1 0 0,0-1 0,1 1 0,6 19 0,1-5 52,14 31 0,-18-47 100,0 0-1,1 0 1,0 0-1,1-1 1,11 13 0,-17-21-97,0 0 0,0 0 0,0 0 0,0 0 0,0-1 0,1 1 0,-1 0 0,0-1 0,1 0 0,-1 0 0,1 1 0,0-1 0,-1-1 0,1 1 0,0 0 1,0-1-1,-1 1 0,1-1 0,0 0 0,0 0 0,0 0 0,0 0 0,-1-1 0,6 0 0,1-3 17,0 0-1,-1 0 1,1-1-1,-1 0 1,0 0-1,0-1 1,0 0 0,7-9-1,4-4 56,27-37 0,-34 42-41,-2 0 0,0-1 0,0 0 0,-2-1 0,0 0 0,10-28 0,-17 42-73,0-1-1,-1 0 1,1 1-1,-1-1 1,0 1 0,1-1-1,-1 0 1,0 1-1,-1-1 1,1 0-1,0 1 1,-1-1-1,1 1 1,-1-1 0,0 1-1,0-1 1,0 1-1,0-1 1,0 1-1,-1 0 1,1 0 0,-1-1-1,0 1 1,1 0-1,-1 0 1,0 1-1,0-1 1,0 0 0,0 1-1,0-1 1,-1 1-1,1 0 1,0-1-1,-1 1 1,1 0 0,-1 1-1,-2-2 1,2 1-17,-1 1 1,1-1-1,-1 1 1,0-1 0,1 1-1,-1 0 1,1 0-1,-1 1 1,1-1-1,-1 1 1,1 0-1,-1 0 1,1 0 0,-1 0-1,1 1 1,0-1-1,0 1 1,0 0-1,0 0 1,0 0-1,0 0 1,0 0 0,1 1-1,-1-1 1,1 1-1,-4 5 1,4-4 16,0 1 1,0-1-1,0 1 0,1-1 1,-1 1-1,1-1 1,1 1-1,-1 0 0,1 0 1,-1-1-1,1 1 1,1 0-1,-1 0 0,1-1 1,0 1-1,0 0 1,0-1-1,0 1 0,1-1 1,0 1-1,4 6 1,0 0 53,0 0 1,2 0 0,-1-1-1,1 1 1,0-2 0,1 1-1,11 8 1,0-2 57,1 0 0,1-2 0,0 0 0,1-2-1,0 0 1,1-2 0,0 0 0,1-2 0,50 11 0,-69-18-274,-1 0 0,1-1-1,0 1 1,0-1 0,0 0-1,0-1 1,-1 1 0,1-1-1,0 0 1,-1-1 0,1 1 0,0-1-1,-1 0 1,0 0 0,1-1-1,4-3 1,17-11-1775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09.941"/>
    </inkml:context>
    <inkml:brush xml:id="br0">
      <inkml:brushProperty name="width" value="0.05" units="cm"/>
      <inkml:brushProperty name="height" value="0.05" units="cm"/>
    </inkml:brush>
  </inkml:definitions>
  <inkml:trace contextRef="#ctx0" brushRef="#br0">14 550 4480,'-13'6'1751,"16"-9"1056,25-17-224,-21 11-2385,0 0-1,0 0 1,-1-1-1,-1 1 1,10-21-1,-12 20-208,2 1-1,-1 0 1,2 0-1,-1 0 1,1 0-1,0 1 1,11-11-1,-17 19 5,0 0-1,0 0 1,0-1-1,1 1 1,-1 0-1,0 0 1,0 0-1,0 0 1,0 0-1,0 0 1,0 0 0,1-1-1,-1 1 1,0 0-1,0 0 1,0 0-1,0 0 1,0 0-1,1 0 1,-1 0-1,0 0 1,0 0-1,0 0 1,0 0-1,1 0 1,-1 0-1,0 0 1,0 0-1,0 0 1,0 0-1,1 0 1,-1 0-1,0 0 1,0 0-1,0 1 1,0-1-1,0 0 1,1 0 0,-1 0-1,0 0 1,0 0-1,0 0 1,0 0-1,0 1 1,0-1-1,0 0 1,1 0-1,-1 0 1,2 14 11,-3 21 264,1-33-270,-57 556 2749,57-554-2711,-28 157 2434,26-152-1278,2-15-487,2-15-218,16-125-87,19-25-387,-29 136 44,4-14-98,2 0 1,31-71 0,-32 92 20,2 0 0,0 1 0,2 1 0,1 1 1,28-32-1,-45 56 23,18-21-56,2 1 0,44-35 1,-59 52 22,1-1 0,0 1 0,0 0 0,0 0 0,1 1 0,-1 0 0,1 0 0,0 1 0,0 0 0,0 0 0,0 1 0,0 0 0,0 1 0,0-1 0,14 3 0,-17-2 18,-1 2 1,1-1-1,0 0 0,0 1 0,-1 0 1,1 0-1,-1 1 0,0-1 0,0 1 1,0 0-1,0 0 0,0 0 0,0 0 1,-1 1-1,1-1 0,-1 1 0,0 0 1,0 0-1,-1 0 0,1 1 0,-1-1 1,2 6-1,0-1 27,-1 1 0,0 0-1,-1-1 1,0 1 0,0 0 0,-1 0 0,-1 0 0,1 0 0,-2 0 0,0 10-1,-3 5 79,-1 0 0,0-1 0,-2 0-1,-1 0 1,-21 45 0,23-57-48,-1-1 1,0 0 0,0 0-1,-1-1 1,0 0-1,-1 0 1,0-1 0,-1 0-1,0-1 1,0 0-1,-1 0 1,0-1-1,-18 8 1,16-9 54,-1-2-1,0 1 1,0-2-1,-28 4 1,-62-2-406,103-5 296,0 0 0,0 0 0,0 0 0,0 0 0,0 0-1,0 1 1,0-1 0,0 0 0,0 1 0,0-1 0,0 1 0,0-1 0,0 1 0,0-1-1,0 1 1,0 0 0,1 0 0,-1-1 0,-1 3 0,0-1-22,1 0 0,0 0 1,0 0-1,0 0 0,0 1 0,0-1 1,1 0-1,-2 5 0,1 2-9,0 0 1,1 0-1,1 18 0,1-15 61,0 0 0,0 0 0,1 0 0,1 0 0,0-1 0,0 0 0,1 0 0,0 0 0,1 0 0,1-1 0,12 16 0,-14-21 40,1 0-1,0-1 1,0 1-1,0-1 1,0-1-1,1 1 1,-1-1-1,1 0 0,0-1 1,0 1-1,0-2 1,0 1-1,0-1 1,1 0-1,-1 0 1,0 0-1,8-2 1,3 1 69,-1-2 0,0 0 0,0-1 0,0 0 0,-1-2 0,20-7 0,-23 7-102,-1-1 0,-1-1 0,1 0 0,-1 0 0,0-1 1,-1-1-1,0 0 0,0 0 0,13-18 0,5-10-51,33-57-1,-38 57-123,-24 37 147,1 0-1,0 0 0,0 0 0,0 0 1,0 0-1,0 1 0,0-1 0,0 0 1,0 0-1,0 0 0,0 0 0,0 0 0,0 0 1,0 0-1,0 0 0,0 0 0,0 0 1,0 1-1,0-1 0,0 0 0,0 0 1,0 0-1,0 0 0,0 0 0,0 0 1,0 0-1,0 0 0,0 0 0,0 1 1,0-1-1,0 0 0,0 0 0,0 0 1,1 0-1,-1 0 0,0 0 0,0 0 1,0 0-1,0 0 0,0 0 0,0 0 1,0 0-1,0 0 0,0 0 0,0 0 1,0 0-1,1 0 0,-1 0 0,0 0 1,0 1-1,0-1 0,0 0 0,0 0 0,0 0 1,0 0-1,0 0 0,0-1 0,0 1 1,1 0-1,-1 0 0,0 0 0,0 0 1,0 0-1,0 0 0,0 0 0,0 0 1,0 0-1,0 0 0,0 0 0,1 9-45,-3 24-29,-1-1 1,-9 42 0,-5 45-25,15-101 119,1-14 34,0 0 0,1 0 0,-1 1 0,1-1 0,0 0 0,1 0 0,-1 1 1,1-1-1,-1 0 0,4 8 0,-4-12-31,1 1 0,-1 0 0,1-1 0,-1 1 1,1-1-1,-1 1 0,1-1 0,0 1 0,-1-1 0,1 0 0,0 1 0,-1-1 0,1 0 0,0 1 1,0-1-1,-1 0 0,1 0 0,0 0 0,0 1 0,-1-1 0,1 0 0,0 0 0,0 0 1,0 0-1,-1-1 0,1 1 0,0 0 0,0 0 0,-1 0 0,1-1 0,0 1 0,0 0 1,-1-1-1,2 0 0,25-14 334,-27 15-355,20-15 76,36-36 0,-33 29-130,10-12 92,-22 22-56,0 0 1,1 2 0,22-18-1,-33 28-2,0-1 0,-1 1 0,1 0 0,0-1 0,-1 1 0,1-1 0,0 1 0,0 0-1,-1 0 1,1 0 0,0-1 0,0 1 0,-1 0 0,1 0 0,0 0 0,1 0 0,-1 0 14,-1 1 0,0-1 0,1 0 0,-1 0 0,0 0 0,0 1 1,1-1-1,-1 0 0,0 1 0,1-1 0,-1 0 0,0 0 0,0 1 0,0-1 1,1 0-1,-1 1 0,0-1 0,0 1 0,0-1 0,0 0 0,0 1 0,0-1 0,0 1 1,1 3-4,-1 0 1,0 0 0,-1 0 0,-1 8-1,1-5-63,-3 25-53,1-23 104,2 0 1,0 0-1,0 0 1,0 0-1,1 0 0,0 0 1,1 0-1,0 0 1,4 13-1,-5-20 37,1 0 1,0 0-1,0 0 1,0 0-1,0 0 1,1 0-1,-1 0 1,0-1-1,1 1 1,-1-1-1,1 1 1,0-1-1,-1 1 1,1-1-1,0 0 1,0 0-1,0 0 1,0 0-1,0 0 1,0 0-1,0-1 1,0 1-1,0-1 1,0 1-1,0-1 1,1 0-1,-1 0 1,0 0-1,3 0 1,4-1 40,0 0 0,1-1 1,-1 0-1,0-1 0,12-4 1,-4 0-39,0-1 1,-1 0 0,1-2-1,-2 0 1,1 0 0,-2-1-1,22-21 1,-25 20 9,0-1 0,-2 0 0,1 0 0,-1-1 0,12-28 0,-20 41-29,60-137 50,-27 58-59,92-204 275,-101 220-678,-25 64 405,0 0 1,0-1-1,0 1 1,0 0-1,0 0 0,0 0 1,0 0-1,0 0 1,0 0-1,0 0 1,0 0-1,0 0 0,0 0 1,0 0-1,0 0 1,0 0-1,1 0 0,-1 0 1,0-1-1,0 1 1,0 0-1,0 0 1,0 0-1,0 0 0,0 0 1,0 0-1,0 0 1,0 0-1,0 0 0,0 0 1,0 0-1,-1 0 1,1-1-1,0 1 0,0 0 1,0 0-1,0 0 1,0 0-1,0 0 1,0 0-1,0 0 0,0 0 1,0 0-1,0 0 1,0 0-1,0 0 0,0 0 1,0 0-1,0 0 1,0 0-1,0 0 1,-1 0-1,1 0 0,0-1 1,0 1-1,0 0 1,0 0-1,0 0 0,0 0 1,0 0-1,0 0 1,0 0-1,0 0 1,0 0-1,0 0 0,-1 1 1,-5 3-152,-7 10 80,6-2 37,1-1-1,0 1 1,1 0-1,-7 25 1,-9 55-88,16-65 101,-19 110-56,-7 159 0,30-286 133,0 34 128,1-42-166,0 0-1,0 0 1,0 0 0,0 0 0,1 1 0,-1-1 0,1 0 0,0 0-1,0 0 1,-1 0 0,1 0 0,1 0 0,-1 0 0,2 2 0,-2-3 6,0-1 0,0 1 1,-1-1-1,1 1 0,0-1 1,0 1-1,0-1 0,0 0 1,0 0-1,0 1 0,0-1 1,0 0-1,-1 0 0,1 0 1,0 0-1,0 0 0,0 0 1,0 0-1,0 0 0,0-1 1,0 1-1,1-1 0,20-9 137,-20 8-129,8-4 16,-1-1 1,1 0-1,-1-1 0,-1 0 0,10-12 0,36-49-11,-47 59-43,137-217 98,-19 0-33,-99 178-82,-3-1 0,-1-1 1,-3-1-1,21-89 0,-34 112 72,2-8-142,14-42 0,-50 186-1188,-8 29 1177,-27 53 137,-38 107 42,-2-25 230,81-219 629,22-51-918,0-1 1,0 0-1,0 0 1,0 0-1,0 0 1,0 0 0,0 1-1,0-1 1,0 0-1,0 0 1,-1 0 0,1 0-1,0 1 1,0-1-1,0 0 1,0 0-1,0 0 1,0 0 0,1 1-1,-1-1 1,0 0-1,0 0 1,0 0 0,0 0-1,0 1 1,0-1-1,0 0 1,0 0-1,0 0 1,0 0 0,0 0-1,0 1 1,1-1-1,-1 0 1,6-2 143,6-7-12,12-17-126,-1 0-1,26-39 1,23-27-148,-60 77 104,17-18-89,-28 32 103,0 0 1,0 0-1,1 0 1,-1-1 0,0 1-1,1 1 1,-1-1-1,1 0 1,-1 0 0,1 0-1,0 1 1,-1-1-1,1 1 1,0-1 0,-1 1-1,1 0 1,0 0-1,2-1 1,-3 2-14,1-1 0,-1 1 0,0 0 0,1-1 0,-1 1 0,0 0 0,0 0 0,1 0 0,-1 0 0,0 0 1,0 0-1,0 0 0,0 0 0,0 1 0,0-1 0,-1 0 0,2 3 0,10 24-149,1 21 87,-8-27 120,8 22 0,-8-32-34,-3-5 68,1 1 1,0-1-1,0 0 1,1 0 0,6 11-1,-9-17-46,0 0 0,0 0 0,0 0 0,0 0 0,1 0 0,-1 0 0,0 0 0,0 0 0,1-1 0,-1 1 0,0 0-1,1-1 1,-1 1 0,0-1 0,1 1 0,-1-1 0,1 0 0,-1 0 0,1 1 0,-1-1 0,1 0 0,-1 0 0,1-1 0,-1 1 0,1 0 0,-1 0 0,1-1-1,-1 1 1,0-1 0,1 1 0,-1-1 0,0 0 0,1 1 0,-1-1 0,2-2 0,4-2-1,-1-1 0,1 0 0,-1 0 0,-1 0 0,1-1 1,-1 0-1,6-9 0,-1 0-14,2-2 30,-2-1 0,0 1 0,10-28-1,-12 28 14,-6 12-49,10-27 68,-11 30-81,-1 1 0,1 0 1,-1 0-1,0-1 0,0 1 0,0 0 0,0-1 1,0 1-1,0 0 0,-1-1 0,1 1 0,-2-4 1,2 6 8,0 0 1,0-1 0,0 1-1,-1-1 1,1 1 0,0-1-1,0 1 1,-1 0 0,1-1-1,0 1 1,0 0 0,-1-1-1,1 1 1,0 0 0,-1-1-1,1 1 1,-1 0 0,1-1-1,0 1 1,-1 0 0,1 0-1,-1 0 1,1 0 0,-1-1-1,1 1 1,-1 0 0,0 0-1,0 0 0,0 1 1,0-1-1,0 0 0,1 0 1,-1 1-1,0-1 0,0 1 1,1-1-1,-1 1 0,0-1 1,0 1-1,0 0 1,-19 24-83,19-24 84,-6 11-20,0 0 0,1 0 0,0 1 0,1 0 0,0 0 0,1 0 0,0 0 0,1 1 0,1 0 0,0 0 0,1 21 0,1-31 32,0-1 1,0 1-1,0 0 0,1-1 1,0 1-1,0-1 1,0 1-1,0-1 0,0 1 1,1-1-1,-1 0 0,1 0 1,0 1-1,0-1 1,0 0-1,0-1 0,1 1 1,-1 0-1,1-1 1,0 1-1,0-1 0,0 0 1,0 0-1,0 0 0,0 0 1,0-1-1,1 1 1,-1-1-1,0 0 0,1 0 1,0 0-1,-1 0 0,1-1 1,4 1-1,5-1 49,-1 0-1,0-2 1,1 1 0,-1-1-1,0-1 1,20-7 0,68-32 112,48-37-217,-80 41-102,-66 37 137,0 0 0,-1 0 0,1 0 0,0 0 1,0 1-1,0-1 0,0 1 0,0-1 0,0 1 0,2-1 0,-3 2 4,0-1 0,0 0 0,0 0 0,0 0 0,-1 1 0,1-1 0,0 1 0,0-1 0,-1 0 0,1 1 0,0-1 0,-1 1 1,1 0-1,0-1 0,-1 1 0,1-1 0,-1 1 0,1 0 0,-1 0 0,1-1 0,-1 1 0,1 0 0,-1 0 0,0-1 0,0 1 0,1 1 0,2 10-19,0 0 1,-1-1-1,1 22 0,-2-19-4,5 25-1,-5-34 54,0-1 0,0 0-1,0 0 1,1 0 0,-1 1 0,1-2-1,0 1 1,0 0 0,1 0 0,-1-1-1,1 1 1,0-1 0,0 1 0,0-1-1,0 0 1,0-1 0,6 5 0,-8-7-1,1 1 0,-1-1 0,0 0 1,1 0-1,-1 1 0,0-1 1,1 0-1,-1 0 0,0-1 0,1 1 1,-1 0-1,0 0 0,1-1 0,-1 1 1,0 0-1,1-1 0,-1 1 1,0-1-1,0 0 0,0 1 0,2-2 1,22-19 61,-8 1-31,0-1 1,-1 0-1,13-26 1,35-72 255,-36 67-287,130-234-67,-90 167 249,-24 24-501,-39 86 255,-4 7 19,1 0 1,-1-1-1,1 0 1,-1 1-1,0-1 1,0 0-1,1-5 1,-3 14-55,-1 0 0,1-1 0,-1 1 0,0-1 0,0 1 0,-1-1 0,-4 8 0,-2 2 12,9-13 64,-36 76-154,-46 164 88,-45 129-98,22-68 179,94-269-17,-1 6 177,-2 0 1,-23 47-1,34-81-127,0-1 0,0 1-1,-1 0 1,0-1 0,0 0 0,0 0-1,-1 0 1,0 0 0,0-1-1,0 0 1,0 0 0,-7 4 0,11-8-35,0 1 1,-1-1-1,1 1 1,0-1 0,0 0-1,0 0 1,0 0-1,-1 1 1,1-1 0,0 0-1,0 0 1,-1-1-1,1 1 1,0 0 0,0 0-1,0 0 1,0-1 0,-1 1-1,1-1 1,0 1-1,0-1 1,0 1 0,0-1-1,0 0 1,0 0-1,0 1 1,0-1 0,0 0-1,1 0 1,-2-1-1,0 0-9,1 0 0,0 0 0,-1 0 0,1 0 0,0 0 0,0 0 0,0 0 0,0 0 0,0-1 0,1 1 0,-1 0 0,0-5 0,2-6-2,0 1 1,0-1-1,1 1 0,1 0 1,0 0-1,1 0 0,7-17 1,-3 13-12,1-1 0,0 2 0,1-1 1,19-21-1,-12 19-12,1 0 1,0 1-1,2 1 0,0 0 1,32-17-1,116-53-65,-70 39 53,-78 35 7,-1 0 0,36-30 0,-37 26 63,3 0 56,31-34 0,-44 41-68,-1 0 0,0 0 1,-1-1-1,0 1 0,0-1 1,6-18-1,-12 28-29,0 0 0,1 0-1,-1 0 1,0 0 0,0 0 0,0-1 0,0 1 0,0 0 0,1 0 0,-1 0-1,0-1 1,0 1 0,0 0 0,0 0 0,0-1 0,0 1 0,0 0-1,0 0 1,0 0 0,0-1 0,0 1 0,0 0 0,0 0 0,0-1 0,0 1-1,0 0 1,0 0 0,0 0 0,0-1 0,0 1 0,-1 0 0,1 0 0,0 0-1,0-1 1,0 1 0,0 0 0,0 0 0,-1 0 0,1-1 0,-1 2-17,1-1 0,-1 1 0,0-1 0,1 1 1,-1-1-1,0 1 0,1 0 0,-1-1 0,1 1 0,-1 0 1,1-1-1,0 1 0,-1 1 0,-3 7-18,1 0-1,0 0 0,0 0 0,-1 10 1,-2 9-22,2-14 47,1-1 0,1 0 0,0 0 0,0 24 0,2-33 25,0 0-1,0 0 1,0 0 0,1 0 0,0-1 0,-1 1 0,1 0 0,1 0 0,-1-1-1,1 1 1,-1-1 0,1 1 0,0-1 0,0 0 0,0 0 0,1 0-1,-1 0 1,1 0 0,0 0 0,5 4 0,-6-7 9,0 1-1,0 0 1,0 0 0,0-1 0,0 1-1,-1-1 1,1 0 0,0 0 0,0 0-1,0 0 1,0 0 0,0 0-1,0 0 1,0 0 0,0-1 0,0 1-1,0-1 1,0 0 0,0 1 0,0-1-1,-1 0 1,4-2 0,-3 2 13,1-1 1,-1 1-1,1-1 1,-1 0-1,0 0 1,1 0-1,-1 0 1,0-1-1,-1 1 1,1-1-1,0 1 1,-1-1 0,1 1-1,1-5 1,-1-5 34,-1 0 1,0 0-1,-1 0 1,0 0-1,-1-1 1,-4-19-1,4 25-105,-1 1 0,1-1 0,-1 1 0,0-1 0,-1 1-1,1 0 1,-1 0 0,-1 0 0,1 0 0,-1 0 0,0 1 0,0 0 0,-1-1-1,1 2 1,-1-1 0,0 0 0,-1 1 0,1 0 0,-1 0 0,-11-5 0,17 9 40,-1 0 1,1 0 0,0 0 0,0 0 0,0 0 0,0-1 0,0 1 0,0 0 0,0 0 0,-1 0 0,1 0 0,0 0 0,0 0-1,0 0 1,0 0 0,0 0 0,0 0 0,0 0 0,0 0 0,-1-1 0,1 1 0,0 0 0,0 0 0,0 0 0,0 0 0,0 0-1,0 0 1,0 0 0,0-1 0,0 1 0,0 0 0,0 0 0,0 0 0,0 0 0,0 0 0,0 0 0,0-1 0,0 1 0,0 0-1,0 0 1,0 0 0,0 0 0,0 0 0,0 0 0,0-1 0,0 1 0,0 0 0,0 0 0,0 0 0,1 0 0,-1 0-1,0 0 1,0 0 0,0-1 0,10-5 1,15-4-161,3 1 57,-12 3 6,32-7 1,-10 6 111,1 2 1,1 1 0,-1 2 0,0 2 0,55 7 0,-85-5-30,0-1 0,0 2 1,0 0-1,-1 0 0,1 0 1,13 8-1,-17-8 3,-1 0 1,0 0-1,1 0 1,-1 1-1,-1-1 0,1 1 1,0 0-1,-1 0 1,0 0-1,0 0 1,0 1-1,4 8 1,-4-5 9,-1-1 0,0 1 0,0 0 0,0 0 0,-1 0 0,-1 0 0,1 0 0,-1 0 0,-1 0 0,-1 13 0,0-4 28,0 0 1,2 0 0,0 0 0,4 28 0,-4-44-27,0 0 1,1 0 0,-1 0 0,1 0 0,0 0 0,-1 0-1,1 0 1,-1 0 0,1 0 0,0 0 0,0 0 0,0 0 0,0-1-1,0 1 1,-1 0 0,1-1 0,0 1 0,1 0 0,-1-1-1,0 0 1,0 1 0,0-1 0,1 1 0,29 4 156,-29-5-136,8 0 7,-1 0 0,1-1-1,-1 1 1,0-2 0,0 0 0,12-3 0,53-23 42,-43 15-27,375-152 29,-395 161-43,-10 3-29,-2 2-7,-18 7-103,-91 56-132,6 1 96,85-52 116,0 2 0,2 0 0,-23 23 0,35-32 33,0 1-1,0-1 0,-7 14 1,10-16-2,1-1 0,0 0 1,0 0-1,0 1 1,0-1-1,0 0 1,1 1-1,-1-1 1,1 0-1,0 1 0,1 4 1,-1-7 2,0-1 1,0 1-1,0 0 1,0-1-1,0 1 1,1 0-1,-1-1 1,0 1-1,0-1 1,1 1-1,-1-1 1,1 1-1,-1-1 1,0 1-1,1-1 1,-1 1-1,1-1 1,-1 1-1,1-1 1,-1 1-1,1-1 1,0 0-1,-1 1 1,1-1-1,-1 0 1,1 0-1,0 0 1,-1 1-1,1-1 1,0 0-1,-1 0 1,1 0-1,0 0 1,-1 0-1,1 0 1,0 0-1,5-1 53,-1 1-1,0-1 0,10-3 1,-13 3-53,20-6 30,1 0-1,-2-2 1,1-1 0,-1 0 0,0-2 0,-1 0 0,-1-1-1,0-1 1,0-1 0,-2-1 0,0 0 0,-1-1-1,20-27 1,-17 13-18,0 0-1,-3-1 1,0-1-1,12-41 1,36-144 76,-61 205-122,10-46-74,-12 53 75,-1 1 0,1-1 0,-1 1 0,0-1 0,0 1-1,-1-1 1,0 1 0,-2-10 0,2 15 15,1-1 0,0 1-1,0-1 1,0 1 0,-1-1 0,1 1-1,0-1 1,-1 1 0,1-1-1,0 1 1,-1 0 0,1-1 0,-1 1-1,1-1 1,-1 1 0,1 0 0,-1 0-1,1-1 1,-1 1 0,1 0-1,-1 0 1,1-1 0,-1 1 0,1 0-1,-1 0 1,0 0 0,1 0 0,-1 0-1,1 0 1,-1 0 0,1 0-1,-1 0 1,0 0 0,1 0 0,-1 0-1,1 1 1,-1-1 0,1 0 0,-1 0-1,1 0 1,-1 1 0,1-1-1,-1 0 1,1 1 0,-1-1 0,1 0-1,-1 1 1,0 0 0,-2 2-19,-1 0 1,1 0-1,0 0 0,0 1 1,0-1-1,-4 7 0,-4 10 8,1 1 0,1 0 1,1 1-1,1 0 0,1 0 0,-7 40 0,9-27 72,1 1 1,1 0-1,6 64 1,-1-75 20,1 0 1,10 33-1,-9-44 34,0 1-1,1-1 0,0 0 1,1 0-1,11 15 1,-16-26-215,0-1 1,0 1 0,0-1 0,1 1 0,0-1-1,-1 0 1,1 0 0,0 0 0,0 0 0,0-1-1,4 2 1,22 7-4434,-17-6 1125,11 4-260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01.728"/>
    </inkml:context>
    <inkml:brush xml:id="br0">
      <inkml:brushProperty name="width" value="0.05" units="cm"/>
      <inkml:brushProperty name="height" value="0.05" units="cm"/>
    </inkml:brush>
  </inkml:definitions>
  <inkml:trace contextRef="#ctx0" brushRef="#br0">5 33 6048,'-5'-9'6965,"7"9"-6873,0 0 0,-1 0 0,1 1 0,0-1 0,0 0 0,-1 0 0,1 1 0,-1-1-1,1 1 1,1 0 0,-1 0 60,14 3 186,0 0 0,0-1 0,1-1 0,21 0 0,67-9 260,163-25-60,-252 32-472,-14 1-57,0-1-1,0 0 1,0 0-1,0 0 1,0 0-1,0 0 0,1 0 1,-1-1-1,0 1 1,0-1-1,0 0 1,2 0-1,-3 0 259,-6 5-91,-14 7-182,1 2-1,-1 0 1,2 2 0,0 0 0,-28 33-1,14-7 23,-36 61-1,-17 53 331,-7 11-93,81-149-285,0 0 1,1 1 0,1 0-1,1 0 1,1 1 0,0 0-1,-5 34 1,11-51-198,0 0 0,0 0-1,0 0 1,0 0 0,0 0-1,0 0 1,0 0 0,1 0 0,-1 0-1,1 0 1,1 4 0,-1-5-21,-1 0 0,1 0 0,0 0 0,0 0 0,0 0 0,0-1 0,0 1 0,0 0 0,0 0 0,0-1 1,0 1-1,0 0 0,0-1 0,0 1 0,0-1 0,0 0 0,1 1 0,-1-1 0,0 0 0,2 0 0,23 1-5200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15.242"/>
    </inkml:context>
    <inkml:brush xml:id="br0">
      <inkml:brushProperty name="width" value="0.05" units="cm"/>
      <inkml:brushProperty name="height" value="0.05" units="cm"/>
      <inkml:brushProperty name="color" value="#66CC00"/>
    </inkml:brush>
  </inkml:definitions>
  <inkml:trace contextRef="#ctx0" brushRef="#br0">102 173 2144,'-1'-4'187,"1"0"0,1 0 1,-1 0-1,1 0 0,-1 0 0,1 0 0,0 0 0,1 1 1,2-8-1,0 5 214,0 1-1,-1-1 1,0 0-1,0 0 1,0 0 0,-1-1-1,3-8 1,11-20 1776,-10 22-1303,-2 4-26,2-3 49,-5 13-664,-2 8-147,-9 79 1120,-3 14-274,-10 10 2,-45 280 164,66-377-1089,-2 30 253,-2-1-1,-2 1 1,-15 42 0,19-79 70,0-8-585,3-1 117,0 0 0,1 0-1,0 0 1,-1 1-1,1-1 1,-1 0-1,1 0 1,0 0-1,0 0 1,-1 0-1,1 0 1,0 0-1,0 0 1,0-1-1,3-31-3705,-1 22 2676,5-18-940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15.601"/>
    </inkml:context>
    <inkml:brush xml:id="br0">
      <inkml:brushProperty name="width" value="0.05" units="cm"/>
      <inkml:brushProperty name="height" value="0.05" units="cm"/>
      <inkml:brushProperty name="color" value="#66CC00"/>
    </inkml:brush>
  </inkml:definitions>
  <inkml:trace contextRef="#ctx0" brushRef="#br0">1 291 5632,'0'0'135,"0"-1"-1,0 1 1,0-1 0,0 1-1,0-1 1,0 0 0,0 1-1,0-1 1,0 1 0,0-1 0,0 1-1,0-1 1,0 1 0,0-1-1,1 1 1,-1-1 0,0 1-1,0-1 1,0 1 0,1-1 0,-1 1-1,0-1 1,1 1 0,-1-1-1,1 1 1,-1 0 0,0-1-1,1 1 1,-1 0 0,1-1 0,0 1-1,21-13 1525,-13 8-1207,37-17 922,0 2 1,74-22 0,-78 29-1046,-11 3-170,159-57 391,-188 66-549,49-20 107,2 2 0,89-20 1,-107 35-108,-19 7-297,-15-3 271,-1 0-1,0 0 0,0 1 1,1-1-1,-1 0 1,0 0-1,0 0 1,1 1-1,-1-1 1,0 0-1,0 0 1,0 0-1,0 1 1,1-1-1,-1 0 1,0 1-1,0-1 1,0 0-1,0 0 1,0 1-1,0-1 1,0 0-1,0 1 1,0-1-1,0 0 1,0 0-1,0 1 1,0-1-1,0 0 1,0 1-1,0-1 1,0 0-1,0 0 1,0 1-1,0-1 1,0 0-1,-1 1 1,-3 15-3116,-1-5 1589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15.960"/>
    </inkml:context>
    <inkml:brush xml:id="br0">
      <inkml:brushProperty name="width" value="0.05" units="cm"/>
      <inkml:brushProperty name="height" value="0.05" units="cm"/>
      <inkml:brushProperty name="color" value="#66CC00"/>
    </inkml:brush>
  </inkml:definitions>
  <inkml:trace contextRef="#ctx0" brushRef="#br0">18 93 3328,'-17'6'3668,"27"-12"-787,-6 4-2620,22-11 605,0 2 0,1 0-1,0 1 1,1 2-1,56-9 1,148-2-268,-215 18-666,62 1 328,-69 0-679,0 1 0,-1 1 0,0-1 0,1 2 0,-1-1 0,10 5 0,0 5-4664,0 8 1457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18.223"/>
    </inkml:context>
    <inkml:brush xml:id="br0">
      <inkml:brushProperty name="width" value="0.05" units="cm"/>
      <inkml:brushProperty name="height" value="0.05" units="cm"/>
      <inkml:brushProperty name="color" value="#66CC00"/>
    </inkml:brush>
  </inkml:definitions>
  <inkml:trace contextRef="#ctx0" brushRef="#br0">2 411 2560,'-1'1'1523,"6"1"-152,10 1 444,-5-6-1551,0 0 0,1 0 0,-1-1 0,-1 0 0,1-1 0,-1 0 0,0-1 0,0 0 0,0 0 0,-1-1 0,0 0 0,0 0 0,-1-1 0,8-10 0,5-7-48,-2-2 1,-1 0 0,19-42 0,-31 58-154,0-1 0,0 1 0,-1-1 0,0 1 0,3-24 0,-7 32-66,1 0 0,-1 0 1,0 0-1,0 0 1,0 0-1,0 0 0,-1 0 1,1 0-1,-1 0 0,0 0 1,0 0-1,0 0 0,0 0 1,0 0-1,0 1 0,-1-1 1,0 0-1,1 1 0,-1-1 1,0 1-1,0 0 1,0 0-1,-1 0 0,1 0 1,0 0-1,-1 0 0,-4-2 1,4 2-42,0 1 0,0 0 0,0 0 1,0 0-1,0 0 0,0 1 0,0-1 0,0 1 1,0 0-1,-1 0 0,1 0 0,0 0 1,0 1-1,0-1 0,0 1 0,0 0 1,0 0-1,0 0 0,0 0 0,0 0 0,0 1 1,0-1-1,0 1 0,1 0 0,-1 0 1,1 0-1,-1 0 0,-2 4 0,-3 2-11,1 1-1,0 0 0,1 0 1,0 1-1,0-1 1,-5 16-1,0 2 294,2 0 0,1 0 1,1 1-1,1 0 0,1 1 0,2-1 1,1 1-1,3 47 0,-1-68-136,1 0 0,0-1 0,1 1 0,0 0-1,0-1 1,0 1 0,1-1 0,0 0 0,0 0 0,1 0 0,5 6 0,-7-9-24,1-1 0,0 0 0,0 0 0,0 0 0,0 0 0,1 0 0,-1-1 0,1 0 0,-1 0 0,1 0 1,0 0-1,0 0 0,0-1 0,0 1 0,0-1 0,0 0 0,0 0 0,1-1 0,-1 0 0,0 1 0,0-1 0,6-1 1,6 0-14,-1-2 0,1 0 1,-1 0-1,0-1 0,0-1 1,0-1-1,0 0 0,-1-1 0,0 0 1,-1-1-1,1-1 0,-1 0 1,-1 0-1,0-2 0,14-15 1,-6 4-71,-1-1 1,-2-1-1,0-1 1,-1-1 0,17-39-1,-17 31 78,-4 9-43,0-1 0,-2-1-1,8-29 1,-18 55-63,5-20-131,-2 18 214,-2 14-79,-5 167 205,3-90-70,2-40 23,-1-37-62,1-1 1,0 1-1,0 0 1,5 16-1,-4-21 3,-1-1 0,1-1-1,0 1 1,1 0 0,-1 0-1,1-1 1,0 1-1,0-1 1,1 0 0,-1 0-1,6 4 1,-8-7-35,1 0 0,0 0 0,0 0 0,0 0-1,-1-1 1,1 1 0,0 0 0,0-1 0,0 0 0,0 1 0,0-1 0,0 0-1,0 0 1,0 0 0,0-1 0,0 1 0,0 0 0,0-1 0,0 1 0,-1-1-1,1 1 1,0-1 0,0 0 0,0 0 0,1-1 0,6-3 62,-1 0 0,0 0 1,15-13-1,12-18 4,-1-1 0,-2-1 0,33-51 0,51-60-228,-100 128 108,-14 18 2,1 0 1,-1 0 0,0 0 0,1 0-1,0 0 1,6-4 0,-9 7 14,1 0-1,-1-1 1,0 1-1,1 0 1,-1 0-1,0 0 1,1-1 0,-1 1-1,1 0 1,-1 0-1,1 0 1,-1 0-1,0 0 1,1 0 0,-1 0-1,1 0 1,-1 0-1,1 0 1,-1 0-1,0 0 1,1 1 0,-1-1-1,1 0 1,-1 0-1,0 0 1,1 0-1,-1 1 1,1-1 0,-1 0-1,0 0 1,1 1-1,-1-1 1,0 0-1,0 1 1,1-1 0,-1 0-1,0 1 1,0-1-1,1 0 1,-1 1-1,0-1 1,0 1 0,0-1-1,0 0 1,0 1-1,1-1 1,-1 1-1,0-1 1,0 1-1,0-1 1,0 1 0,2 26 8,-2-26-9,-1 24 12,-1 1-1,-10 44 0,-19 50 107,15-60-207,9-40 97,5-16 32,0-1 1,1 1 0,0 0 0,0-1 0,0 1 0,0 0 0,0 0 0,1 0 0,0-1 0,0 8 0,0-11-23,1 0 0,-1 0 0,0 1-1,1-1 1,-1 0 0,0 0 0,1 0 0,-1 1 0,0-1 0,1 0 0,-1 0 0,1 0 0,-1 0 0,0 0 0,1 0 0,-1 0 0,1 0 0,-1 0-1,0 0 1,1 0 0,-1 0 0,1 0 0,-1 0 0,0 0 0,1-1 0,-1 1 0,1 0 0,-1 0 0,0 0 0,1-1 0,-1 1 0,0 0 0,1 0-1,-1-1 1,23-18 43,-1 0 0,37-45-1,31-53-28,-1 0-263,-71 98 103,-17 19 126,-1 0 0,0-1 0,1 1-1,-1-1 1,1 1 0,-1 0 0,0-1-1,1 1 1,-1 0 0,1 0 0,-1-1-1,1 1 1,-1 0 0,1 0-1,-1 0 1,1 0 0,-1-1 0,1 1-1,-1 0 1,1 0 0,-1 0 0,1 0-1,-1 0 1,1 0 0,-1 0 0,1 0-1,-1 1 1,1-1 0,-1 0 0,1 0-1,-1 0 1,1 1 0,-1-1 0,1 0-1,-1 0 1,1 1 0,-1-1-1,1 0 1,-1 1 0,0-1 0,1 1-1,1 4 17,-1 0 0,0 1-1,0-1 1,-1 0 0,1 1-1,-1 6 1,-12 169-139,4-147 60,6-29 106,0 0 1,1 0 0,0 1 0,0-1 0,0 1 0,0-1-1,1 1 1,0-1 0,2 11 0,1-13 333,2-7-250,4-12-108,-7 13 27,34-81 192,-26 60-267,0 0 0,2 0-1,15-24 1,-19 37-8,1-3 3,0 1 1,1 0-1,21-20 0,-30 32 32,0 0 0,0 1 0,-1-1 0,1 0 0,0 1 1,0-1-1,0 0 0,0 1 0,0-1 0,0 1 0,0 0 0,0-1 0,1 1 0,-1 0 0,0 0 0,1-1 1,-1 2-1,-1-1 1,1 0 0,-1 0 0,1 0 0,-1 0 0,1 1 0,-1-1 0,1 0 0,-1 1 0,1-1-1,-1 0 1,1 1 0,-1-1 0,1 0 0,-1 1 0,0-1 0,1 1 0,-1-1 0,0 1 0,0-1 0,1 1-1,-1 0 1,2 4-20,-1 0-1,0 0 0,0 0 0,0 0 0,-1 7 1,0-9 28,-2 89-97,0-68 28,1-1 0,1 1 0,4 35 0,-3-54 87,0-1-1,1 1 1,-1 0-1,1-1 1,0 1 0,0-1-1,0 0 1,1 0-1,4 6 1,-6-8 6,1 0 1,0 0 0,-1 0 0,1-1-1,0 1 1,0-1 0,0 1 0,0-1-1,0 0 1,0 0 0,1 1 0,-1-2 0,0 1-1,0 0 1,1 0 0,-1-1 0,0 1-1,1-1 1,-1 0 0,5 0 0,1-1-11,0-1 1,0 1 0,0-2 0,0 1 0,0-1-1,-1 0 1,1-1 0,-1 0 0,0 0-1,10-8 1,5-5 56,32-34 0,-24 19-65,-3-2-1,27-39 0,-44 59-13,22-26-170,-28 39 102,-2 7 27,0 13-7,-2-17 48,1 61-5,-2-44 11,1 0 0,1 0 0,7 37 0,-5-45 22,0 0-1,0 0 1,1-1-1,1 0 0,0 0 1,8 13-1,-10-19 7,0 0 1,0 0-1,1-1 0,-1 1 0,1-1 0,0 0 1,0 0-1,0 0 0,0-1 0,0 1 0,1-1 1,-1 0-1,1-1 0,-1 1 0,1-1 0,10 2 1,-13-2-78,1-1 1,-1 1-1,1-1 1,-1 0 0,1 0-1,-1 0 1,1-1 0,-1 1-1,1 0 1,-1-1-1,1 0 1,-1 0 0,1 1-1,-1-1 1,0-1-1,1 1 1,-1 0 0,0 0-1,0-1 1,0 0-1,0 1 1,0-1 0,0 0-1,-1 0 1,1 0-1,1-2 1,7-10-2144,-2 6 645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18.567"/>
    </inkml:context>
    <inkml:brush xml:id="br0">
      <inkml:brushProperty name="width" value="0.05" units="cm"/>
      <inkml:brushProperty name="height" value="0.05" units="cm"/>
      <inkml:brushProperty name="color" value="#66CC00"/>
    </inkml:brush>
  </inkml:definitions>
  <inkml:trace contextRef="#ctx0" brushRef="#br0">40 0 6816,'-16'0'3072,"-2"14"-2656,13-8-320,5 7-128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19.471"/>
    </inkml:context>
    <inkml:brush xml:id="br0">
      <inkml:brushProperty name="width" value="0.05" units="cm"/>
      <inkml:brushProperty name="height" value="0.05" units="cm"/>
      <inkml:brushProperty name="color" value="#66CC00"/>
    </inkml:brush>
  </inkml:definitions>
  <inkml:trace contextRef="#ctx0" brushRef="#br0">576 223 3136,'1'-1'194,"-1"-1"1,1 1-1,0-1 0,0 1 1,1-1-1,-1 1 0,0 0 1,0 0-1,1 0 1,-1 0-1,1 0 0,-1 0 1,1 0-1,-1 0 0,1 0 1,-1 0-1,4 0 0,-4 0 123,0-1 0,1 1 0,-1-1 0,0 1 0,0-1 0,0 0 0,0 0-1,0 1 1,0-1 0,-1 0 0,2-3 0,-3-3 92,0 0 1,0 0-1,0 0 1,-1 0-1,0 0 1,-1 0-1,-6-13 1,5 11-342,-1 2 1,0-1 0,0 0-1,-1 1 1,-1 0 0,1 0 0,-1 1-1,-1 0 1,-15-12 0,21 17-78,-1 1 0,1 0 0,-1 0-1,0 0 1,1 0 0,-1 1 0,0-1 0,0 1 0,1-1 0,-1 1 0,0 0 0,0 0 0,1 0 0,-1 1 0,0-1 0,-4 1 0,-3 2-23,1 0 1,-18 8-1,24-9 25,-14 6 25,0 1 0,-18 13 0,-3 2 50,13-9-63,-101 67 211,113-72-157,0 1 0,1 0 0,0 1 0,0 1 0,2 0 0,0 0 1,-10 17-1,10-10-11,1 1 0,0 0 0,2 1 0,1-1 0,0 1 0,-4 39 0,9-50 32,0 1 1,1-1 0,0 1-1,1 0 1,0-1 0,1 0-1,0 1 1,1-1 0,0 0-1,1 0 1,0 0 0,1 0 0,0-1-1,1 0 1,0 0 0,0 0-1,1-1 1,1 0 0,-1 0-1,1-1 1,1 0 0,17 13-1,-3-7 150,1-1-1,0-1 0,1-2 1,0 0-1,1-1 0,0-2 1,0-1-1,30 4 0,-30-8-120,1-1 0,0-2 1,-1 0-1,44-8 0,-58 7-143,-10 2-76,0 0 0,0-1 0,0 1 0,0-1 0,0 1-1,0-1 1,3-1 0,4-7-3312,0 0 1342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20.385"/>
    </inkml:context>
    <inkml:brush xml:id="br0">
      <inkml:brushProperty name="width" value="0.05" units="cm"/>
      <inkml:brushProperty name="height" value="0.05" units="cm"/>
      <inkml:brushProperty name="color" value="#66CC00"/>
    </inkml:brush>
  </inkml:definitions>
  <inkml:trace contextRef="#ctx0" brushRef="#br0">96 11 3808,'-11'-10'1886,"8"12"-814,3 7-548,1 10-159,0 1-1,-1-1 1,-4 23-1,0 21 530,-3 91 594,-56 345 1638,61-481-2921,0-9 90,1 1 1,0-1 0,1 1-1,0-1 1,2 14-1,-2-23-274,0 0-1,0 0 0,0 1 1,0-1-1,0 0 1,0 0-1,0 0 0,0 1 1,0-1-1,0 0 1,0 0-1,0 0 0,0 0 1,0 1-1,1-1 1,-1 0-1,0 0 0,0 0 1,0 0-1,0 1 1,0-1-1,0 0 0,1 0 1,-1 0-1,0 0 1,0 0-1,0 0 0,0 1 1,1-1-1,-1 0 1,0 0-1,0 0 0,0 0 1,1 0-1,-1 0 0,0 0 1,0 0-1,0 0 1,1 0-1,-1 0 0,0 0 1,0 0-1,0 0 1,1 0-1,-1 0 0,0 0 1,0 0-1,0 0 1,0-1-1,1 1 0,-1 0 1,0 0-1,0 0 1,0 0-1,0 0 0,1 0 1,-1 0-1,0-1 1,0 1-1,0 0 0,0 0 1,0 0-1,0 0 1,0-1-1,1 1 0,-1 0 1,0 0-1,0 0 1,0-1-1,8-13-13,-7 13 62,42-86 144,-22 42-261,2 1 0,55-80 0,-71 116 96,-4 3-60,1 0 0,0 0-1,0 1 1,0 0-1,9-7 1,-12 10 3,0 0 1,0 1-1,0-1 1,0 1-1,0-1 0,0 1 1,1 0-1,-1-1 1,0 1-1,0 0 1,0 0-1,1 0 1,-1 0-1,0 0 1,0 0-1,0 0 1,1 0-1,-1 0 1,0 0-1,0 1 1,0-1-1,0 1 1,1-1-1,-1 1 0,0-1 1,0 1-1,0 0 1,0-1-1,0 1 1,0 0-1,0 0 1,-1 0-1,1-1 1,1 3-1,1 1-13,0 0 0,0 0-1,-1 0 1,0 0 0,0 0-1,0 1 1,0-1 0,1 7-1,7 41 3,-6-25 172,3 18 42,-1 48 0,-2-36-97,-3 17 407,-1-43-1760,-1-26-454,3-10-1801,5-2 1026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21.299"/>
    </inkml:context>
    <inkml:brush xml:id="br0">
      <inkml:brushProperty name="width" value="0.05" units="cm"/>
      <inkml:brushProperty name="height" value="0.05" units="cm"/>
      <inkml:brushProperty name="color" value="#66CC00"/>
    </inkml:brush>
  </inkml:definitions>
  <inkml:trace contextRef="#ctx0" brushRef="#br0">45 26 2912,'0'-1'215,"0"0"1,0 0-1,0 0 1,1 1-1,-1-1 1,0 0-1,0 0 1,1 0-1,-1 0 1,0 0-1,1 0 0,-1 0 1,1 1-1,-1-1 1,1 0-1,-1 0 1,1 1-1,0-1 1,-1 0-1,1 1 1,0-1-1,-1 0 0,1 1 1,1-1-1,0-4 3125,-2 6-3085,0 0 17,0 0-133,-7 102 1322,-11 200 1348,17-258-2616,0-21-124,0 127 310,3-83-11,-3 0 0,-12 88 0,9-139-776,4-16 276,0-1-1,0 1 0,0-1 0,0 1 0,-1-1 1,1 1-1,0-1 0,-1 1 0,1-1 0,0 1 0,-1-1 1,1 1-1,0-1 0,-1 1 0,1-1 0,-1 0 1,1 1-1,-1-1 0,1 0 0,-1 1 0,1-1 0,-1 0 1,1 0-1,-1 1 0,0-1 0,0-1-296,1 0 0,-1 1 1,1-1-1,0 0 0,-1 0 0,1 0 0,0 1 0,-1-1 0,1 0 0,0 0 1,0-1-1,-1-7-1747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21.815"/>
    </inkml:context>
    <inkml:brush xml:id="br0">
      <inkml:brushProperty name="width" value="0.05" units="cm"/>
      <inkml:brushProperty name="height" value="0.05" units="cm"/>
      <inkml:brushProperty name="color" value="#66CC00"/>
    </inkml:brush>
  </inkml:definitions>
  <inkml:trace contextRef="#ctx0" brushRef="#br0">266 71 3328,'0'-3'246,"0"-1"1,1 1-1,-1 0 1,1 0-1,0 0 1,-1 0-1,1-1 1,1 1-1,-1 0 1,0 1 0,1-1-1,-1 0 1,1 0-1,0 1 1,0-1-1,0 1 1,5-5-1,5-6 3562,-17 20-3701,-147 223 3466,104-167-2987,31-43-296,1 1 0,-13 23 0,24-35-208,0 0 0,0 0 0,1 1 0,0-1 0,1 1 1,0 0-1,1 0 0,0 0 0,-2 20 0,4-29-37,0 0 0,0 1-1,0-1 1,0 0 0,1 0-1,-1 0 1,0 1 0,0-1-1,1 0 1,-1 0 0,1 0-1,-1 0 1,1 0 0,-1 0-1,1 0 1,0 0 0,-1 0 0,1 0-1,0 0 1,0 0 0,0 0-1,0 0 1,0-1 0,0 1-1,1 1 1,1-2 1,-1 1 0,1 0 0,-1 0 0,1-1-1,0 0 1,-1 1 0,1-1 0,0 0 0,-1 0 0,1-1 0,3 1 0,5-3 35,1 0 0,-1 0 0,22-10 0,12-5 62,1 1-1,78-17 0,-68 20 30,33-7-1917,-76 20 667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22.517"/>
    </inkml:context>
    <inkml:brush xml:id="br0">
      <inkml:brushProperty name="width" value="0.05" units="cm"/>
      <inkml:brushProperty name="height" value="0.05" units="cm"/>
      <inkml:brushProperty name="color" value="#66CC00"/>
    </inkml:brush>
  </inkml:definitions>
  <inkml:trace contextRef="#ctx0" brushRef="#br0">32 47 5216,'-5'-3'9018,"5"20"-8191,1-14-729,-1 0 1,0-1-1,-1 1 0,1 0 1,0 0-1,-1-1 0,0 1 1,1 0-1,-1 0 0,0-1 1,0 1-1,-1-1 0,1 1 1,0-1-1,-3 4 0,-5 3 391,5-5 227,9-13-12,13-29-154,-12 28-494,-3 6-39,0 0 1,0 0-1,0 0 0,0 0 0,5-4 1,7-8 376,-1 1-54,-14 15-332,1 0 0,-1 0 0,0 0 0,0-1 0,0 1 0,0 0 0,1 0 0,-1-1 0,0 1 0,0 0 0,0 0 1,1 0-1,-1 0 0,0 0 0,0-1 0,1 1 0,-1 0 0,0 0 0,1 0 0,-1 0 0,0 0 0,0 0 0,1 0 0,-1 0 0,0 0 0,1 0 0,-1 0 0,0 0 0,0 0 0,1 0 1,-1 0-1,0 0 0,0 0 0,1 0 0,-1 1 0,2 2 5,-1-1 0,0 1 1,0 0-1,0 0 0,0 0 1,0 0-1,0 0 0,-1 0 1,0 5-1,0 0 24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16.223"/>
    </inkml:context>
    <inkml:brush xml:id="br0">
      <inkml:brushProperty name="width" value="0.05" units="cm"/>
      <inkml:brushProperty name="height" value="0.05" units="cm"/>
    </inkml:brush>
  </inkml:definitions>
  <inkml:trace contextRef="#ctx0" brushRef="#br0">336 2 1984,'-3'-1'8938,"1"2"-9466,-39 29 2837,31-25-2033,1 2 0,0-1 0,0 1 0,1 0 0,0 1 0,0 0 0,-11 15 1,0 11 210,1 0 0,-24 67 0,41-99-477,-119 333 977,118-328-973,0 1 1,0 0-1,1-1 0,0 1 0,0 0 0,1 0 1,0 0-1,1 0 0,0 0 0,0 0 1,0-1-1,1 1 0,0 0 0,6 12 0,-1-2 97,-6-14-83,1 0 1,-1-1-1,1 1 1,0 0-1,0-1 1,3 5 0,-5-8-5,1 1 1,0 0 0,-1-1 0,1 1 0,0-1 0,0 1 0,0-1 0,-1 1 0,1-1 0,0 0 0,0 1 0,0-1 0,0 0 0,0 1 0,0-1 0,0 0 0,-1 0 0,1 0 0,0 0 0,0 0 0,0 0 0,0 0 0,0 0 0,0-1 0,0 1 0,0 0 0,0-1 0,0 1 0,-1 0 0,1-1 0,1 0 0,4-2 11,-1-1 0,0 1 0,0-1 1,0-1-1,-1 1 0,1 0 0,-1-1 0,0 0 0,-1 0 1,1 0-1,3-7 0,1-3 68,-1-1 0,10-29 0,-11 23-143,-1 0 0,-1 0 0,0 0 0,-2-1 0,-1-30 0,-1 52-153,1 3-57,-1 0 234,0-1 0,1 1 1,-1 0-1,0 0 1,0 0-1,0-1 0,0 1 1,-1 2-1,1 12 44,1-12-24,1 0 0,-1 1 0,1-1 0,0 0 0,0-1 0,0 1 0,4 4 0,-5-6-22,1-1 0,-1 1-1,1 0 1,-1 0 0,1-1 0,0 1-1,0-1 1,0 0 0,0 1-1,0-1 1,0 0 0,0 0 0,0 0-1,5 1 1,21 3 52,-19-3 23,-1 0 0,1-1 1,0 0-1,0 0 0,0-1 0,11-1 1,4-1 67,-17 2-159,1-1 0,-1 0 0,11-3 0,11-3 85,-23 6-35,1 0 0,-1-1 0,0 0 0,0 0 0,0 0 0,9-5 0,-7 3 68,-8 4-78,1 0 0,-1 0 0,1 0 0,-1 0 1,1 0-1,-1 0 0,1 0 0,-1-1 0,1 1 0,-1 0 0,1 0 0,-1-1 1,1 1-1,-1 0 0,0-1 0,1 1 0,-1 0 0,0-1 0,1 1 1,-1-1-1,0 1 0,1 0 0,-1-1 0,0 1 0,0-1 0,1 0 0,-1 0 239,-6 6-438,-4 1 74,4-3 89,-1 1 0,1 1 0,0-1 0,0 1 0,0 0 1,-4 6-1,-6 6-105,12-13 127,0 0 1,0 0 0,1 0 0,-1 1 0,1 0-1,0-1 1,0 1 0,0 0 0,1 0-1,-3 9 1,4-12-3,1-1 0,0 0 0,0 0-1,0 0 1,1 0 0,-1 0 0,0 0 0,0 0-1,1 0 1,-1 0 0,0 1 0,1-1 0,-1 0-1,1 0 1,-1-1 0,1 1 0,0 0 0,-1 0 0,1 0-1,0 0 1,-1 0 0,1-1 0,0 1 0,0 0-1,0-1 1,0 1 0,0-1 0,0 1 0,0-1-1,0 1 1,1 0 0,5 1 31,1 1-1,-1-1 1,11 2-1,-13-3-16,3 0 8,-4 1 3,1-1 0,0-1 1,-1 1-1,1-1 1,0 1-1,0-1 1,-1 0-1,8-2 0,8-2 141,-9 2-68,-1 0 0,0 0-1,0-1 1,14-6 0,-23 8-65,1 0 0,0 0-1,0 0 1,-1 0 0,1 0 0,-1 0 0,1-1 0,-1 1 0,1 0 0,-1-1 0,0 1 0,1-1-1,-1 0 1,0 1 0,0-1 0,0 0 0,-1 0 0,1 1 0,0-1 0,-1 0 0,1 0 0,-1 0-1,1 0 1,-1 0 0,0 0 0,0 0 0,0 0 0,0 0 0,-1-2 0,0 0-9,0 0 0,0 0-1,0 0 1,-1 1 0,1-1 0,-1 0 0,0 1 0,0-1 0,0 1 0,-1 0 0,1 0 0,-1 0 0,0 0 0,1 0 0,-8-4 0,1 1-73,0 0 1,0 1-1,-1 0 1,-17-6 0,19 9-16,0 1 0,0-1 0,0 1-1,0 1 1,0 0 0,-13 0 0,1 1-237,19-1 230,4 0-48,34-1 134,1-2-1,-1-1 0,46-11 1,-32 2 66,73-14-43,-120 26 4,1 0-1,-1 1 1,0-1-1,1 1 1,-1 0-1,1 1 1,-1-1-1,1 1 1,7 2-1,-11-3-1,1 1 0,-1 0-1,0-1 1,1 1 0,-1 0-1,0 0 1,1 0 0,-1 0-1,0 0 1,0 0 0,0 0-1,0 0 1,0 0 0,0 1-1,0-1 1,0 0 0,-1 1-1,1-1 1,0 1 0,-1-1-1,1 0 1,-1 1 0,1-1-1,-1 1 1,0 0 0,0-1-1,0 1 1,0-1 0,0 1-1,0-1 1,-1 4 0,-11 49 299,2-13-175,10-39-144,-1 1-1,1-1 1,-1 1 0,0-1-1,0 1 1,-1-1 0,1 0-1,0 1 1,-1-1 0,1 0-1,-1 0 1,0 0 0,1 0-1,-4 2 1,4-3 160,6-10-141,0 1-1,1-1 1,0 1 0,0 0 0,1 1 0,13-12 0,-1 4-47,32-21 1,-45 33-34,-1 0-1,1 0 1,0 1 0,7-3 0,-11 4 52,0 1-1,-1-1 1,1 1-1,0 0 1,-1-1 0,1 1-1,0 0 1,-1 0-1,1 0 1,0 0 0,0 0-1,-1 1 1,1-1-1,0 0 1,-1 1 0,1-1-1,0 1 1,-1 0-1,3 1 1,-3-1 15,0 0 1,0 0-1,-1 0 0,1 0 1,0 1-1,-1-1 1,1 0-1,-1 0 0,0 1 1,1-1-1,-1 0 0,0 1 1,0-1-1,0 0 0,1 1 1,-2-1-1,1 0 1,0 1-1,0-1 0,0 1 1,-1-1-1,0 3 0,-12 28 16,10-25-3,-1 0-1,0 0 1,-1-1 0,0 1-1,0-1 1,0 0-1,0 0 1,-8 5 0,12-10-26,0 0 0,0 0 0,-1 0 0,1 0 0,1 0 0,-1 0 0,0 0 0,0 0 0,0 0 0,0 0 0,1 0 0,-1 1 0,1-1 0,-1 0 0,0 2 0,1-2 129,2-8 48,0 4-204,0 0 1,1 0-1,-1 0 0,1 0 0,0 1 0,5-4 0,7-8-3,-5 4 30,0 1 1,1 0-1,-1 1 0,2 0 1,-1 1-1,1 0 1,0 1-1,0 0 1,1 1-1,0 0 1,14-2-1,-26 6-14,1 1-1,0-1 1,-1 1 0,1 0-1,0 0 1,-1 0-1,1 0 1,0 0 0,-1 0-1,1 0 1,-1 1 0,1-1-1,0 0 1,-1 1 0,1-1-1,-1 1 1,1 0-1,-1 0 1,1 0 0,-1-1-1,1 1 1,-1 0 0,2 2-1,-1 0 8,-1-1-1,1 1 1,0 0-1,-1 0 0,1 0 1,-1 0-1,0 0 1,0 0-1,0 0 1,0 6-1,5 52 31,-6-60-21,1 0 0,-1 0 0,0 1 1,0-1-1,1 0 0,-1 0 0,1 0 0,-1 1 1,1-1-1,-1 0 0,1 0 0,0 0 1,0 0-1,-1 0 0,1 0 0,0 0 0,0 0 1,0-1-1,0 1 0,0 0 0,0 0 1,0-1-1,0 1 0,1-1 0,-1 1 0,0-1 1,0 1-1,0-1 0,1 0 0,-1 0 1,0 1-1,0-1 0,1 0 0,-1 0 0,0 0 1,0 0-1,1 0 0,-1-1 0,2 0 1,6-1-15,-2-1 0,1 0 1,0 0-1,13-8 0,-14 7 59,1-1-49,1 0 0,-1-1 0,-1 0 0,1 0 0,-1-1 0,0 1 0,-1-2-1,12-14 1,-10 10 24,-1-1-1,0 0 0,-1-1 0,-1 1 0,6-19 1,-1-10 28,-3-1 0,6-85 0,-13 123-60,1-43-63,3-20-54,-5 33 183,-1 22-70,2 13 6,0 0 1,0 0-1,0 0 0,0 0 0,0 0 0,0 0 0,0 1 1,0-1-1,0 0 0,0 0 0,0 0 0,-1 0 1,1 0-1,0 0 0,0 0 0,0 0 0,0 0 0,0 0 1,0 0-1,0 0 0,0 0 0,0 0 0,0 0 1,0 0-1,0 0 0,0 0 0,0 0 0,0 0 0,-1 0 1,1 0-1,0 0 0,0 0 0,0 0 0,0 0 1,0 0-1,0 0 0,0 0 0,0 0 0,0-1 0,0 1 1,-4 29-225,-1 33-1,1-16 227,-3 40-35,7 168-1,0-248 100,1-1 0,1 0-1,-1 1 1,1-1 0,3 8 0,-1-4-150,-4-9 93,1 0 1,-1 0-1,0 1 0,0-1 0,0 0 1,0 0-1,1 0 0,-1 0 1,0 0-1,0 0 0,1 0 0,-1 0 1,0 1-1,0-1 0,1 0 1,-1 0-1,0 0 0,0 0 0,1 0 1,-1 0-1,0 0 0,0 0 1,0 0-1,1-1 0,-1 1 0,0 0 1,0 0-1,1 0 0,-1 0 1,0 0-1,0 0 0,0 0 0,1-1 1,-1 1-1,0 0 0,7-5 136,-5 3-128,0 0 1,0-1-1,0 1 1,-1-1-1,0 1 1,1-1 0,-1 0-1,1-5 1,7-25-16,-7 27 31,13-69 35,-10 25-104,-3 33-73,5-28-1,-7 44 105,0 0 0,1 1 0,-1-1 0,0 0 0,1 1-1,-1-1 1,1 0 0,-1 1 0,1-1 0,-1 0 0,1 1-1,-1-1 1,1 1 0,0-1 0,-1 1 0,1 0 0,0-1 0,0 1-1,-1-1 1,1 1 0,0 0 0,0 0 0,-1-1 0,1 1 0,0 0-1,0 0 1,0 0 0,-1 0 0,1 0 0,0 0 0,0 0-1,0 0 1,32 7-168,-24-4 171,67 12 47,-1-3 0,83 3 0,-132-16 83,-22 1-109,1-1 0,-1 1-1,1 0 1,0 0 0,-1 0 0,1 1-1,-1 0 1,1 0 0,7 2 0,-29 7 225,-18 8-200,0 2 0,-59 44 0,78-52-38,5-4-57,0 1-1,0 0 0,-10 13 1,17-18 15,0 1 1,0 0 0,1 0-1,0 0 1,0 0-1,0 0 1,1 1 0,-1-1-1,1 1 1,-1 7-1,3-11 47,0-1-1,0 0 0,0 1 0,0-1 1,0 1-1,0-1 0,0 0 1,0 1-1,1-1 0,-1 0 0,1 0 1,-1 1-1,1-1 0,0 0 1,-1 0-1,1 0 0,0 0 0,0 1 1,-1-1-1,1 0 0,0-1 1,0 1-1,0 0 0,1 0 0,-1 0 1,0 0-1,2 0 0,-1 0 18,1 1 0,-1-1 0,1-1 0,-1 1 0,1 0 0,-1 0 0,1-1 0,0 0 0,-1 1 0,1-1 0,0 0 0,-1 0 0,6-1 0,2-2 1,-1-1 0,1 1-1,-1-2 1,1 1 0,-1-1-1,0-1 1,-1 1 0,0-1-1,0-1 1,0 0 0,0 0-1,-1 0 1,0-1 0,9-14-1,-6 6-9,0-1 1,0 1-1,-2-1 0,0-1 0,-1 0 0,-1 0 0,4-21 0,-9 23-51,-1 13-90,0 10 11,-1 28 12,0-9 56,5 44 0,-4-63 45,2 0 1,-1 1-1,1-1 1,0 0-1,0 0 1,1 0-1,0-1 1,1 1-1,-1-1 1,9 12-1,-10-16 19,0 1-1,1-1 0,-1 1 1,1-1-1,-1 0 0,1 0 1,0 0-1,0 0 0,0-1 0,0 1 1,0-1-1,0 0 0,0 1 1,1-2-1,-1 1 0,0 0 1,1-1-1,-1 1 0,0-1 1,1 0-1,-1 0 0,0 0 1,1-1-1,-1 1 0,1-1 0,-1 0 1,0 0-1,0 0 0,1 0 1,-1 0-1,0-1 0,0 1 1,4-4-1,4-4 12,0-1 0,-1-1 1,0 0-1,-1 0 0,0-1 0,11-18 0,-12 17-102,-1-1 0,7-17 0,-11 24 115,-1 0-1,0-1 0,-1 1 0,1-1 0,-2 0 0,1-9 0,-1-31 45,-3 56-341,-2 51 144,4-15 17,0-21 84,3 47 0,0-63 28,-1-1 0,1 0-1,-1 1 1,2-1 0,3 7 0,-6-11-15,1-1 0,-1 1 0,1-1 0,0 1 0,0-1 0,0 0 0,0 1 0,0-1 0,0 0 0,0 0 0,0 0 0,0 0 0,1 0 0,-1 0 0,0 0 0,1 0 0,-1 0 0,0-1 0,1 1 0,-1 0 0,1-1 0,0 1 0,-1-1 0,1 0 0,-1 0 0,4 1 0,14-5-15,-1-1 0,0 0 1,20-9-1,-5 2 74,34-15-77,-2-3 0,79-49 0,-127 69 11,25-20 0,-173 123 174,80-60-153,-47 41 1,95-72-19,1 0 0,0 0 0,0 0 0,0 0 0,1 0 0,-1 0 0,0 1-1,1-1 1,0 1 0,-1-1 0,0 4 0,2-5 0,0 0 0,0-1 0,-1 1 0,1 0 0,0-1 0,0 1 0,0 0 0,0-1-1,1 1 1,-1-1 0,0 1 0,0 0 0,0-1 0,0 1 0,1 0 0,-1-1 0,0 1 0,1-1 0,-1 1 0,1 0 0,0 0 1,0 0 0,0-1 0,0 1 1,0 0-1,0-1 0,0 1 0,0 0 1,1-1-1,-1 0 0,0 1 0,0-1 1,1 0-1,-1 1 0,2-1 0,6 0-17,0 0 0,0 0 0,0-1 0,-1-1 0,1 1 0,0-1-1,9-4 1,1 1-13,8-2 2,1-1 1,-1-2-1,34-17 0,-51 22 16,0-1-1,0 0 1,-1 0-1,0-1 1,0-1-1,-1 1 1,0-1-1,0-1 1,-1 0-1,0 0 0,9-16 1,-3-1 74,-1-1 0,-2-1 0,14-54 0,7-91-1,-28 146-60,0 0 0,-3-55 0,-1 69-96,2 11 64,-1 0-1,0 0 1,0 0 0,0 0-1,0-1 1,-1 1-1,1 0 1,-1 0-1,1 0 1,-1 0 0,0 0-1,-1-2 1,2 3 19,-1 1 0,1 0 0,0 0 1,-1 0-1,1 0 0,0-1 0,-1 1 1,1 0-1,-1 0 0,1 0 0,0 0 1,-1 0-1,1 0 0,-1 0 0,1 0 0,0 0 1,-1 0-1,1 0 0,-1 1 0,1-1 1,0 0-1,-1 0 0,1 0 0,0 0 1,-1 1-1,1-1 0,0 0 0,-1 0 1,1 1-1,0-1 0,-1 0 0,1 0 1,0 1-1,0-1 0,-1 0 0,1 1 0,0 0 1,-11 14-90,-1 18 43,1 1-1,1 0 1,-9 58 0,12-34 49,0 84 1,7-115 14,1 1 1,7 40-1,-8-66 20,1 1 0,0-1 0,-1 1 0,1-1 0,0 1 0,0-1 1,0 0-1,1 1 0,-1-1 0,1 0 0,-1 0 0,1 0 0,-1 0 0,1 0 0,0 0 0,3 2 0,-3-4-12,-1 1 0,1 0 0,-1-1 0,1 1 0,-1-1-1,1 0 1,0 1 0,-1-1 0,1 0 0,0 0 0,-1 0 0,1 0-1,0 0 1,-1-1 0,1 1 0,-1 0 0,1-1 0,-1 1 0,1-1-1,0 1 1,-1-1 0,0 0 0,1 0 0,-1 0 0,1 0-1,1-1 1,4-4 13,-1-1-1,0 1 0,0-1 1,8-11-1,13-14-40,-4 1 37,-23 31-23,0-1 0,0 1 1,1 0-1,-1 0 1,0 0-1,0 0 0,0 0 1,0 0-1,0 0 1,0 0-1,1 0 0,-1 0 1,0 0-1,0 0 0,0 0 1,0 0-1,0 0 1,1 0-1,-1 0 0,0 0 1,0 0-1,0 0 1,0 0-1,0 0 0,1 0 1,-1 0-1,0 0 0,0 0 1,0 0-1,0 0 1,0 0-1,1 1 0,-1-1 1,0 0-1,0 0 1,0 0-1,0 0 0,0 0 1,0 0-1,0 0 1,0 1-1,0-1 0,0 0 1,1 0-1,-1 0 0,0 0 1,0 0-1,0 1 1,0-1-1,0 0 0,0 0 1,0 0-1,0 0 1,0 0-1,0 1 0,0-1 1,0 0-1,0 0 0,0 0 1,0 0-1,0 0 1,-1 1-1,1-1 0,0 0 1,1 14-3,-1-12-8,-2 27-81,2-19 124,-1 0-1,1 0 0,0 0 1,1 0-1,4 19 0,-4-28-23,-1 1-1,1-1 0,-1 1 1,1-1-1,0 1 0,-1-1 1,1 0-1,0 1 0,0-1 1,0 0-1,0 0 0,1 1 1,-1-1-1,0 0 0,0 0 1,1 0-1,-1-1 0,0 1 1,1 0-1,-1 0 0,1-1 1,2 2-1,-2-2 26,1 0 1,-1 0-1,1 1 1,-1-2-1,1 1 1,-1 0-1,1 0 1,-1-1-1,1 0 1,-1 1-1,1-1 0,-1 0 1,0 0-1,0 0 1,4-2-1,26-15 26,2 1 0,44-15-1,-54 22-91,19-7-51,-40 16 76,1 1 1,0-1 0,0 0-1,-1 1 1,1 0-1,0 0 1,0 0-1,0 0 1,6 2-1,-9-2 14,1 0 0,-1 1 0,0-1-1,0 1 1,1-1 0,-1 1 0,0 0 0,0-1-1,0 1 1,0 0 0,0 0 0,0 0 0,0 0-1,0 0 1,0 0 0,0 0 0,0 0 0,1 2-1,-1 0 7,-1-1-1,1 0 1,0 0-1,-1 1 1,1-1-1,-1 1 1,0-1 0,0 0-1,0 1 1,0 2-1,-2 3 9,1 1 0,-1 0 0,-1 0-1,-5 14 1,7-22 0,1-1-1,-1 1 1,1-1-1,0 1 1,-1 0-1,1-1 0,0 1 1,0 0-1,-1-1 1,1 1-1,0 0 1,0-1-1,0 1 1,0 0-1,0-1 0,0 1 1,0 0-1,0-1 1,0 2-1,13-12 123,-8 6-257,75-59-328,-32 26 652,-43 33-227,1 0 0,0 0 0,7-4 0,-12 8 19,1-1 1,-1 1-1,0-1 1,0 1 0,0-1-1,1 1 1,-1-1-1,0 1 1,0 0 0,1 0-1,-1 0 1,0 0-1,1 0 1,-1 0 0,0 0-1,1 0 1,-1 0-1,0 1 1,0-1 0,1 0-1,-1 1 1,0-1-1,0 1 1,2 1 0,-2-1-4,0 0 1,-1 0 0,1-1 0,0 1 0,-1 0 0,1 0 0,-1 0 0,0 1 0,1-1-1,-1 0 1,0 0 0,0 0 0,1 0 0,-1 0 0,0 0 0,0 0 0,0 0 0,0 1-1,-1 0 1,-5 27-51,2-6 25,4 14-58,0-37 85,0 0 0,0 1 1,0-1-1,0 0 0,0 1 0,0-1 0,0 0 1,1 1-1,-1-1 0,0 0 0,0 0 1,0 1-1,0-1 0,1 0 0,-1 0 0,0 1 1,0-1-1,1 0 0,-1 0 0,0 1 1,0-1-1,1 0 0,-1 0 0,0 0 0,1 0 1,-1 0-1,0 1 0,1-1 0,-1 0 1,0 0-1,1 0 0,-1 0 0,0 0 0,1 0 1,11-1 33,-10 1-39,3 0 2,0-1 1,0 0-1,0 0 0,0 0 0,-1 0 0,1-1 1,-1 0-1,7-3 0,36-23 66,-28 16-74,20-11 33,68-45-38,-88 54 120,0-1 0,-1-1-1,21-22 1,-87 93-242,-48 73-1,79-102 61,2-3 136,-19 35-1,30-50-109,-3 9 151,9-17 10,6-10-14,23-40 268,-18 30-409,-10 15 6,1-1 0,-1 1 0,1 0 0,0 0 0,1 1 0,4-6 0,-8 10-50,6 9-150,-6-3 273,0 0 0,0 0 0,-1 0-1,0 0 1,0 0 0,-2 11 0,2-6-55,-1-4 14,-22 206 40,18-180 36,-3 0-1,0-1 1,-2 1 0,-19 41-1,26-69-32,0 1 0,0-1 0,0 1 1,-1-1-1,0 0 0,-6 7 0,9-11-22,0 0-1,-1 0 1,1 0 0,0 0 0,0 0-1,-1 0 1,1 0 0,-1-1 0,1 1 0,0 0-1,-1-1 1,1 0 0,-1 1 0,0-1 0,1 0-1,-1 1 1,1-1 0,-1 0 0,0 0 0,1 0-1,-1 0 1,1-1 0,-1 1 0,1 0 0,-1-1-1,1 1 1,-1-1 0,1 1 0,-3-2 0,0-1 16,-1 0 1,1-1-1,1 1 1,-1-1 0,0 1-1,1-1 1,0 0-1,-5-8 1,0-2 21,-9-22 0,15 32-60,-50-127-249,49 121 241,1-1 0,0 1-1,0-1 1,1 0 0,0 0 0,1 0 0,0 1-1,2-17 1,-1 24 9,0 1 0,1-1 1,-1 1-1,0 0 0,1-1 0,-1 1 0,1 0 0,0 0 0,0 0 0,0 0 1,0 1-1,0-1 0,0 0 0,0 1 0,0-1 0,1 1 0,-1 0 0,5-2 0,2 0-49,0 0 0,1 0 0,17-2 0,-3 1-67,1 0-1626,40-1 0,-57 5 498,-1 1 1,1-1 0,-1 1-1,1 0 1,-1 1-1,1 0 1,-1 0-1,0 1 1,13 6-1,-3 4-1937,-6 5 128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24"/>
    </inkml:context>
    <inkml:brush xml:id="br0">
      <inkml:brushProperty name="width" value="0.05" units="cm"/>
      <inkml:brushProperty name="height" value="0.05" units="cm"/>
      <inkml:brushProperty name="color" value="#66CC00"/>
    </inkml:brush>
  </inkml:definitions>
  <inkml:trace contextRef="#ctx0" brushRef="#br0">6 205 3136,'-2'-5'393,"2"3"-292,-1 1 1,0-1 0,1 1-1,0-1 1,-1 0 0,1 1-1,0-1 1,0 0 0,0 1-1,0-1 1,0 0 0,0 1-1,0-1 1,0 0 0,1 1-1,-1-1 1,1 0 0,-1 1-1,1-1 1,1-1 0,2-3 444,4-6 1562,-7 12-2077,-1 0-1,0 0 0,0 0 0,1 0 1,-1 0-1,0 0 0,1 0 1,-1 0-1,0 0 0,0 0 1,1 0-1,-1 0 0,0 0 0,1 0 1,-1 0-1,0 0 0,0 0 1,1 0-1,-1 0 0,0 1 0,0-1 1,1 0-1,-1 0 0,0 0 1,0 0-1,1 1 0,-1-1 0,0 0 1,0 0-1,0 0 0,1 1 1,-1-1-1,0 0 0,0 0 1,0 1-1,0-1 0,0 0 0,0 0 1,0 1-1,0-1 0,1 0 1,-1 1-1,0-1 0,0 0 0,0 1 1,1 5 159,1-1 0,-1 1 0,0 0 0,0 0 0,0 9 0,1 9 147,3 32 925,-4 87-1,-2-70-739,1 340 2102,0-411-2601,1 24 513,-1-24-468,0-1 0,0 0 0,0 0 0,0 0 0,1 0 0,-1 0 0,0 0 0,0 0 0,1 0 0,-1 0 0,0 0 0,1 0 0,-1-1 0,1 1 0,0 0 0,-1 0 0,1 0 0,1 1 0,-2-3-30,1 1 0,-1-1 0,1 1 0,-1 0 0,1-1 0,-1 1 0,1-1 0,-1 1 0,1-1 0,-1 0 0,0 1 0,1-1 0,-1 1 0,0-1 0,1 0 0,-1 1 0,0-1 0,0 0 0,0 1 0,1-1 0,-1 0 0,0 1 0,0-2 0,0 1-1,14-66 259,8-90 0,-16 108-285,20-135 106,5 20-306,-12 74 111,8-18 82,-22 93-37,1 0 0,0 0 1,1 0-1,18-26 0,-24 39 29,0 1 0,-1 0-1,1 0 1,0 0 0,0 0-1,0 0 1,0 0-1,0 0 1,0 0 0,0 0-1,0 1 1,0-1 0,1 0-1,-1 1 1,0-1-1,0 1 1,1-1 0,-1 1-1,0 0 1,1-1 0,-1 1-1,2 0 1,-1 0 3,0 1 1,-1-1-1,1 1 0,-1 0 1,1 0-1,-1-1 0,1 1 1,-1 0-1,1 0 0,-1 1 1,0-1-1,1 0 1,-1 0-1,0 0 0,0 1 1,0-1-1,1 4 0,5 6-12,-1 1 0,0 0 0,-1 0 0,0 1 0,-1-1 0,0 1 0,-1 0 0,-1 1 0,2 22 0,-3-21 88,-1 0-1,-1 0 0,0 1 0,-1-1 1,0 0-1,-1 0 0,-1-1 1,-7 20-1,9-29-27,-1 0 0,0 1 0,0-1 1,0 0-1,0 0 0,-1-1 0,0 1 0,1-1 0,-9 7 0,10-9-22,-1-1 0,1 1 0,-1 0-1,0-1 1,0 0 0,0 1-1,1-1 1,-1 0 0,0-1-1,-1 1 1,1 0 0,0-1-1,0 0 1,0 1 0,0-1 0,0-1-1,0 1 1,-1 0 0,-3-2-1,0 1-150,-1-2 0,1 1-1,0-1 1,-1 0 0,1 0-1,0-1 1,1 0 0,-1 0-1,1-1 1,0 0-1,0 0 1,-10-11 0,11 7-2315,9 4-51,16 4-2073,-1 0 1855,10-9-1391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25.385"/>
    </inkml:context>
    <inkml:brush xml:id="br0">
      <inkml:brushProperty name="width" value="0.05" units="cm"/>
      <inkml:brushProperty name="height" value="0.05" units="cm"/>
      <inkml:brushProperty name="color" value="#66CC00"/>
    </inkml:brush>
  </inkml:definitions>
  <inkml:trace contextRef="#ctx0" brushRef="#br0">104 52 1728,'-1'-1'369,"0"0"0,1 0 0,-1 0 1,0-1-1,0 1 0,1 0 0,-1 0 0,0 0 0,1 0 1,-1-1-1,0-1 0,1 1-67,-1 1 1,1-1 0,-1 1-1,1 0 1,-1-1-1,0 1 1,0 0 0,0-1-1,-2-1 1,-5-4 1009,-6-4 160,13 10-1436,1 1-1,-1 0 1,0 0 0,0-1 0,1 1 0,-1 0 0,0 0 0,0 0 0,1 0-1,-1 0 1,0 0 0,0 0 0,1 1 0,-1-1 0,0 0 0,0 0 0,1 0-1,-1 1 1,0-1 0,1 0 0,-2 2 0,-9 4 471,9-5-368,-1 0 0,1 1-1,-1-1 1,1 1-1,0 0 1,-1 0-1,1 0 1,0 0 0,-3 4-1,-1 2 638,6-8-728,0 0-1,-1 1 1,1-1-1,0 0 1,-1 0-1,1 1 1,0-1-1,0 0 1,0 1-1,-1-1 1,1 0-1,0 1 1,0-1-1,0 0 1,0 1-1,0-1 1,0 0-1,0 1 1,-1-1-1,1 0 1,0 1-1,0-1 1,0 0-1,0 1 1,1-1-1,0 2 28,0-1-1,0 0 1,1 0 0,-1-1-1,0 1 1,1 0 0,-1 0-1,1-1 1,1 2-1,4 0 69,0 1 0,0-1 0,0-1 0,0 1-1,0-1 1,0-1 0,10 1 0,53-6 264,-30 1-133,171-18 396,-42 4-614,-8 10 306,-160 8-351,3 8-27,-4-7 18,1 1 0,-1 0 1,0-1-1,0 1 0,-1-1 0,1 1 0,0-1 0,0 1 1,-1-1-1,1 1 0,-1-1 0,1 1 0,-1-1 0,-1 2 1,-13 22 5,9-17-1,-7 11-22,-1-1-1,0-1 1,-33 29 0,-56 38 21,70-61 5,2 2 0,1 1 0,-49 56 0,55-49-7,-36 66-1,-11 43-147,70-139 137,-30 66 151,-34 111 0,64-179-122,1 1-1,-1-1 0,0 1 1,1-1-1,0 1 0,-1-1 1,1 1-1,0-1 0,0 1 1,0-1-1,0 1 0,0-1 1,0 1-1,1-1 0,-1 1 1,0-1-1,1 1 0,0 2 1,1-4-70,-1 1 1,0-1 0,1 0 0,-1 1-1,0-1 1,1 0 0,-1 0-1,1 0 1,-1 0 0,0 0 0,1-1-1,-1 1 1,0 0 0,3-1-1,-2 0-442,1 0 0,-1-1 0,1 1 0,-1-1 0,0 1 0,1-1-1,2-3 1,6-3-1386,21-13-4537,11-8 2875,6-16 631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26.436"/>
    </inkml:context>
    <inkml:brush xml:id="br0">
      <inkml:brushProperty name="width" value="0.05" units="cm"/>
      <inkml:brushProperty name="height" value="0.05" units="cm"/>
      <inkml:brushProperty name="color" value="#66CC00"/>
    </inkml:brush>
  </inkml:definitions>
  <inkml:trace contextRef="#ctx0" brushRef="#br0">705 88 3808,'6'-12'1336,"-6"11"-1276,0 0 1,1 0-1,-1 0 1,0 1-1,1-1 1,-1 0-1,0 0 1,1 0-1,-1 1 1,1-1-1,0 0 1,0 0-1,0 0 110,0 0 0,-1 0-1,1 1 1,-1-1 0,1 0-1,-1 0 1,1 0 0,-1 0-1,0 0 1,1 0 0,-1 0-1,0 0 1,0-2 0,4-7 692,-4 9-766,1 0 0,0 0 0,-1 0 0,1 0 0,-1 1 0,0-1 0,1 0 0,-1 0 0,0 0 0,1 0 1,-1 0-1,0 0 0,0 0 0,0 0 0,0 0 0,0 0 0,0 0 0,0 0 0,0 0 0,0 0 0,0 0 0,-1 0 0,1 0 0,0 0 1,-1 0-1,1 0 0,-1 0 0,1 0 0,-1 1 0,1-1 0,-1 0 0,0 0 0,0-1 0,-1 2-8,1-1-1,-1 0 1,1 0 0,-1 1-1,1-1 1,-1 0-1,0 1 1,1 0 0,-1-1-1,0 1 1,0 0-1,1 0 1,-1 0 0,0 0-1,1 0 1,-1 0-1,0 1 1,1-1 0,-4 1-1,-58 22 1297,-64 33-1,54-22-902,26-14-70,2 3-1,-52 33 1,83-46-322,0 0-1,1 1 1,0 0 0,1 1 0,0 1-1,1 0 1,0 0 0,1 1 0,1 0-1,-12 23 1,1 12 146,1 1-1,3 0 1,-18 98 0,31-130-177,1-1 1,0 1 0,1-1-1,1 1 1,4 30 0,-3-42-25,0-1 0,1 0 0,-1 1 1,1-1-1,1 0 0,-1 0 0,1 0 0,-1-1 1,1 1-1,1-1 0,-1 1 0,1-1 0,-1 0 1,1 0-1,0-1 0,1 1 0,-1-1 0,0 0 1,1 0-1,0 0 0,0-1 0,0 0 0,0 0 1,0 0-1,0 0 0,1-1 0,-1 0 0,6 1 1,8-2 92,0-1 1,-1 0 0,1-2 0,33-8 0,-26 6-5,-3 0-65,-1 0 0,0-2 0,0 0 0,38-20 0,-53 23-52,0 0 0,0-1 0,-1 0 0,0 0-1,0 0 1,0-1 0,8-10 0,-11 11 2,0 1 1,0-1-1,-1 1 1,0-1 0,1 0-1,-2 0 1,1-1-1,-1 1 1,0 0 0,0 0-1,0-1 1,0-8-1,-1 9-15,0 0 0,-1 0 0,1 0 0,-1 0 0,0 0-1,-1 0 1,1 0 0,-1 0 0,0 1 0,0-1 0,0 1 0,-1-1-1,1 1 1,-1 0 0,0 0 0,0 0 0,-7-6 0,6 7-1,0 0 0,0 1 0,0-1 0,0 1 0,0 0 0,0 0 0,-1 0 0,1 1 0,-1 0 0,1-1 0,-1 2 0,0-1 0,1 0 0,-1 1 0,0 0 0,1 0 0,-1 0 0,0 1 0,-7 1 0,-2 2 10,0 1-1,0 0 0,1 0 1,0 1-1,0 1 0,0 0 1,1 1-1,0 1 0,1-1 1,0 2-1,0 0 0,1 0 1,0 1-1,1 0 0,-16 24 1,22-30-207,1-1 1,0 1-1,0 0 1,0-1 0,1 1-1,-1 0 1,1 0-1,0 0 1,1 0-1,-1 6 1,1-8-199,0-1 0,1 1 0,-1-1 1,1 1-1,-1-1 0,1 0 0,0 1 0,0-1 0,0 0 0,0 0 1,1 1-1,-1-1 0,0 0 0,1 0 0,0 0 0,-1-1 0,1 1 1,0 0-1,0-1 0,0 1 0,0-1 0,4 2 0,27 13-5735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3:28.284"/>
    </inkml:context>
    <inkml:brush xml:id="br0">
      <inkml:brushProperty name="width" value="0.05" units="cm"/>
      <inkml:brushProperty name="height" value="0.05" units="cm"/>
      <inkml:brushProperty name="color" value="#66CC00"/>
    </inkml:brush>
  </inkml:definitions>
  <inkml:trace contextRef="#ctx0" brushRef="#br0">76 56 2720,'-1'-1'185,"0"0"0,1 0 0,-1 1-1,0-1 1,0 0 0,0 1 0,0-1 0,0 0 0,0 1 0,0-1 0,0 1 0,0 0 0,0-1-1,0 1 1,0 0 0,0-1 0,0 1 0,0 0 0,0 0 0,0 0 0,0 0 0,-1 0 0,1 0-1,0 0 1,-2 1 0,-5 0 1125,7-1-761,-7 0 1483,-19 0 1227,27 0-3198,0-1 0,0 1 0,-1 0 0,1 0 0,0 0 0,0 0 0,0 0 0,-1 0 0,1 0 0,0 0 0,0-1 0,0 1 0,0 0 0,-1 0 0,1 0 0,0 0 0,0-1 0,0 1 0,0 0 0,0 0 0,0-1 0,-1 1 0,1 0 0,0-1 0,11-9 568,21-18 1,-31 27-577,4-2 1179,-5 8-1195,0-3 182,2-2-177,-1 0 1,0-1-1,1 1 0,-1 0 0,0-1 1,0 1-1,1-1 0,-1 1 0,0-1 1,0 1-1,1-1 0,1-1 0,-5 6-22,1-4-19,1 1 1,0-1-1,-1 1 0,1-1 1,0 1-1,0-1 0,-1 1 1,1 0-1,0-1 1,0 1-1,0-1 0,0 1 1,0 0-1,-1-1 0,1 1 1,1 0-1,8 4-988,8 0-3759,1 3 1253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29.204"/>
    </inkml:context>
    <inkml:brush xml:id="br0">
      <inkml:brushProperty name="width" value="0.05" units="cm"/>
      <inkml:brushProperty name="height" value="0.05" units="cm"/>
      <inkml:brushProperty name="color" value="#FF0066"/>
    </inkml:brush>
  </inkml:definitions>
  <inkml:trace contextRef="#ctx0" brushRef="#br0">1 1063 2816,'0'0'917,"5"-7"705,-4 7-1331,1 0 1,-1-1-1,0 1 1,0 0-1,0-1 1,1 0 0,-1 1-1,0-1 1,0 1-1,0-1 1,0 0-1,0 0 1,0 0 0,0 0-1,0 0 1,1-1-1,23-26 2118,-11 7-1425,0-1 0,20-46 0,12-52-230,12-26-354,-49 129-335,0 0-1,1 1 1,1 0 0,0 0-1,1 1 1,1 1-1,1 0 1,24-19-1,-24 25-65,-14 8 2,1 0 1,-1 0-1,0 0 1,1 0-1,-1 0 0,0 0 1,0 0-1,1 0 1,-1 0-1,0 0 0,1 0 1,-1 0-1,0 0 1,1 0-1,-1 0 0,0 0 1,0 1-1,1-1 1,-1 0-1,0 0 0,0 0 1,1 0-1,-1 1 1,0-1-1,0 0 0,0 0 1,1 1-1,-1-1 1,0 0-1,0 0 0,0 1 1,0-1-1,1 0 1,-1 0-1,0 1 0,0-1 1,0 0-1,0 1 1,0-1-1,0 0 0,0 1 1,0-1-1,1 16 13,0-1-1,-1 1 1,-1-1 0,-3 18-1,2-12-12,-53 273 623,46-251-581,5-29 52,3-11-65,0 0 0,0 0 0,0 0 1,1 0-1,-1 0 0,1 0 0,0 0 0,0 0 0,0 0 1,0 1-1,0-1 0,1 0 0,0 4 0,0-6-18,-1-1-1,0 0 1,0 0-1,0 1 0,0-1 1,0 0-1,1 1 1,-1-1-1,0 0 0,0 0 1,0 1-1,1-1 1,-1 0-1,0 0 0,1 0 1,-1 1-1,0-1 1,0 0-1,1 0 0,-1 0 1,0 0-1,1 0 1,-1 1-1,0-1 0,1 0 1,-1 0-1,0 0 1,1 0-1,-1 0 0,0 0 1,1 0-1,-1 0 1,0 0-1,1 0 0,-1 0 1,0-1-1,1 1 1,-1 0-1,0 0 0,0 0 1,1-1-1,17-11 520,-15 9-511,176-165 397,-11-16-194,-139 151-471,36-30 0,-65 63 248,0 0 0,0 0 0,0 0 0,0 0 0,1 0 0,-1 0 0,0 0 0,0 0 0,0 0 0,0-1 0,1 1 0,-1 0 0,0 0 0,0 0 0,0 0 1,1 0-1,-1 0 0,0 0 0,0 0 0,0 0 0,0 0 0,1 0 0,-1 1 0,0-1 0,0 0 0,0 0 0,0 0 0,1 0 0,-1 0 0,0 0 0,0 0 0,0 0 0,0 0 0,0 1 1,1-1-1,-1 0 0,0 0 0,0 0 0,0 0 0,0 0 0,0 1 0,0-1 0,0 0 0,0 0 0,0 0 0,1 0 0,-1 1 0,0-1 0,0 0 0,0 0 0,0 0 0,0 1 0,0-1 0,0 0 1,0 0-1,2 17 79,-2-15-92,1 23 2,-1 0 0,-1 0 0,-10 47 0,-1 25 258,10-73-159,1-11-41,0 24 0,1-34 2,0 0 0,1 0 0,-1 0 0,1 0 0,0 0 0,0 0 0,0 0 1,0 0-1,0-1 0,1 1 0,-1 0 0,1-1 0,1 4 0,-2-6-37,-1 0 0,0 1 0,1-1-1,-1 1 1,1-1 0,-1 0 0,0 0 0,1 1 0,-1-1-1,1 0 1,-1 0 0,1 1 0,-1-1 0,1 0 0,-1 0-1,1 0 1,-1 0 0,1 0 0,-1 0 0,1 0 0,-1 0-1,1 0 1,-1 0 0,1 0 0,0 0 0,0 0 4,0-1 0,0 0 0,0 1 1,0-1-1,0 1 0,1-1 0,-2 0 0,1 0 1,0 0-1,1-1 0,3-3 65,-1-1 0,0 0 0,3-6 0,-6 10-43,13-29 32,0 0 0,-2-1 0,9-43-1,12-29-231,-29 93 99,1-3-119,-4 14 84,-2 8 15,-4 35 27,2 0 0,1 0 0,7 54 0,-5-88 73,7 57-12,-6-60 28,0-1 1,0 1-1,1-1 1,0 0-1,0 0 1,0 0-1,0 0 1,1 0-1,5 8 1,-7-12-14,0 0-1,0 0 1,1 0-1,-1 0 1,0-1-1,0 1 1,1 0-1,-1 0 1,0-1 0,1 1-1,-1-1 1,1 1-1,-1-1 1,0 0-1,1 1 1,-1-1-1,1 0 1,-1 0 0,1 0-1,-1 0 1,1 0-1,-1 0 1,1-1-1,-1 1 1,1-1-1,-1 1 1,3-2 0,1 0 13,1-1 1,-1 1 0,0-2 0,0 1-1,0 0 1,5-6 0,10-10 38,-1-1 1,24-31-1,29-53-325,-35 50 294,-27 40-43,3-6-56,33-36 1,-46 56 51,0-1 1,0 1-1,1 0 1,-1-1-1,0 1 1,1 0-1,-1 0 1,0-1-1,1 1 1,-1 0-1,0 0 1,1-1-1,-1 1 0,1 0 1,-1 0-1,0 0 1,1 0-1,-1 0 1,1 0-1,-1 0 1,1 0-1,-1 0 1,0 0-1,1 0 1,-1 0-1,1 0 0,-1 0 1,1 0-1,0 0 1,0 1 1,-1-1-1,1 1 1,0 0 0,-1-1 0,1 1-1,-1 0 1,1 0 0,-1-1 0,1 1-1,-1 0 1,0 0 0,1 0 0,-1 1-1,6 31-4,-3 44 29,-3-47-14,2 1 0,5 32 0,-6-51 24,2 0 1,0 0 0,0-1-1,1 1 1,0-1 0,1 0-1,7 12 1,-11-22-9,-1 0 0,1 1-1,0-1 1,0 0 0,0 0 0,0 0 0,1 0 0,-1 0-1,0-1 1,0 1 0,0 0 0,1-1 0,-1 1-1,0 0 1,1-1 0,-1 1 0,0-1 0,1 0 0,-1 0-1,1 1 1,-1-1 0,1 0 0,-1 0 0,1 0-1,-1 0 1,0-1 0,1 1 0,-1 0 0,1-1 0,-1 1-1,0 0 1,3-2 0,0-1 16,1 0-1,-1 0 1,0 0-1,-1-1 1,1 0-1,0 1 1,-1-1 0,4-6-1,23-40-2,-21 34-35,28-58-151,-25 48 181,0 0 1,2 1-1,1 1 0,20-25 0,-34 47-40,0 1 0,1-1 0,-1 1 0,1-1 0,0 1 0,-1 0 0,1-1 0,0 1 0,0 0 0,0 0 0,0 0 0,0 0 0,0 1 0,2-2 0,-3 2 9,0 0 1,-1 0-1,1 0 1,0 0-1,-1 0 1,1 1-1,0-1 1,-1 0-1,1 0 1,0 0-1,-1 1 1,1-1-1,0 0 0,-1 1 1,1-1-1,-1 0 1,1 1-1,0 0 1,0 0-2,0 1-1,0-1 1,0 0-1,0 1 1,0-1 0,0 1-1,-1-1 1,1 1-1,-1-1 1,1 4 0,2 8-6,-2 1 0,0 0 1,0-1-1,-1 1 1,-4 25-1,2-22 25,0 0 0,2-1-1,2 24 1,-2-13 447,1-27-455,-1 0 0,0 0-1,0 0 1,0 0 0,1 0 0,-1 0-1,0 0 1,0 0 0,0 0 0,1 0 0,-1-1-1,0 1 1,0 0 0,0 0 0,1 0 0,-1 0-1,0 0 1,0 0 0,0 0 0,0 0 0,1-1-1,-1 1 1,0 0 0,0 0 0,0 0 0,0 0-1,0 0 1,0-1 0,0 1 0,1 0 0,-1 0-1,0 0 1,0-1 0,0 1 0,0 0-1,0-1 1,1-1 4,62-100 123,-52 85-152,2 1 0,0 0 0,28-25 1,-35 35-29,1 0 1,0 0-1,0 1 1,1 1-1,12-7 1,-19 10 38,0 1 1,1-1 0,-1 1 0,1-1 0,-1 1 0,1 0 0,-1 0 0,1-1 0,-1 1 0,1 0 0,-1 0 0,0 1 0,1-1 0,-1 0 0,1 0 0,-1 1 0,1-1 0,-1 1 0,1-1 0,-1 1 0,0-1 0,1 1 0,-1 0 0,0 0 0,0 0 0,0 0-1,0 0 1,1 0 0,-1 0 0,0 0 0,-1 0 0,1 0 0,0 1 0,0-1 0,0 0 0,-1 1 0,1-1 0,-1 0 0,1 1 0,0 1 0,2 7 18,0 0 0,-1 1 1,0-1-1,-1 1 0,0-1 0,-1 19 1,-1-8-68,-1 1 0,-6 27 0,7-45 68,0-1-1,0 1 1,1 0-1,-1 0 1,1 0 0,0-1-1,0 1 1,1 0-1,-1 0 1,2 4-1,-2-8-5,0 1-1,1-1 1,-1 0-1,1 0 1,-1 0-1,1 0 1,-1 0-1,0 0 1,1 0-1,-1 0 1,1 0-1,-1 0 1,1 0-1,-1 0 1,1 0-1,-1 0 1,0 0-1,1-1 1,-1 1-1,1 0 1,-1 0-1,0 0 1,1-1-1,-1 1 1,1 0-1,-1 0 1,0-1-1,0 1 1,1 0-1,-1-1 1,0 1-1,1-1 1,-1 1-1,0 0 1,0-1-1,1 0 1,16-22 65,23-40 1,-27 40-43,1 1 0,28-33 0,-41 53-58,1 0 0,-1 1 1,1-1-1,0 1 0,0-1 0,0 1 0,0-1 0,0 1 0,0 0 0,0 0 0,0 0 1,0 0-1,5 0 0,-6 1 15,0 0-1,0 0 1,0 0 0,0 0 0,0 0 0,0 1 0,0-1-1,1 0 1,-1 1 0,0-1 0,0 1 0,-1-1 0,1 1-1,0 0 1,0-1 0,0 1 0,0 0 0,0 0-1,-1-1 1,1 1 0,0 0 0,-1 0 0,1 0 0,0 0-1,-1 0 1,1 0 0,-1 0 0,0 0 0,1 0 0,-1 0-1,0 2 1,19 70 119,-14-50-89,1 1 0,11 27 1,-17-50-7,1 1 0,-1-1 0,1 0 0,0 0 0,-1 1 0,1-1 0,0 0 0,0 0 0,0 0 0,0 0 0,0 0 0,0 0 0,0 0 0,0 0 0,0-1 0,0 1 0,2 0 0,-2 0-5,0-1 0,0 0 0,0 0 0,0 0-1,0 0 1,0 0 0,0 0 0,0 0 0,0 0 0,0 0 0,0 0 0,0 0 0,0-1 0,0 1 0,-1 0 0,1-1 0,0 1 0,1-1 0,1-2 0,0 1-1,0-1 1,0 1-1,0-1 1,-1 0 0,1 0-1,-1 0 1,0 0 0,1 0-1,1-6 1,35-83-34,-24 51 15,31-55 0,47-65 102,-70 116-63,-1 0 0,17-57 0,-30 74-3,-1 0-1,-2 0 0,-1-1 0,-1 1 0,0-35 0,-4 57-73,0 1-1,-1-1 1,0 0 0,0 1 0,-2-6-1,3 10 42,0 1-1,0-1 1,0 1-1,0-1 0,0 1 1,-1 0-1,1-1 0,0 1 1,0-1-1,-1 1 1,1-1-1,0 1 0,-1 0 1,1-1-1,0 1 0,-1 0 1,1-1-1,-1 1 1,1 0-1,0 0 0,-1 0 1,1-1-1,-1 1 0,1 0 1,-1 0-1,0 0 1,0 0-6,0 0 1,0 1 0,0-1-1,0 1 1,0 0 0,0-1-1,0 1 1,0 0 0,0-1-1,0 1 1,0 0 0,0 0-1,1 0 1,-1 0 0,0 0 0,1 0-1,-1 1 1,-11 18-20,2 0 1,0 0-1,-7 24 0,-20 71-72,27-83 74,-3 12 46,1 0-1,3 1 0,2 0 0,1 0 0,3 1 1,1-1-1,3 1 0,9 69 0,-9-107-3,0-4 18,-1-1 0,0 1-1,1-1 1,0 1 0,0-1 0,0 0 0,0 1 0,1-1 0,-1 0 0,1 0 0,3 5 0,-4-7-19,0-1 1,-1 0-1,1 1 1,0-1 0,-1 1-1,1-1 1,0 0-1,0 0 1,-1 1 0,1-1-1,0 0 1,0 0 0,0 0-1,0 0 1,-1 0-1,1 0 1,0 0 0,0 0-1,0 0 1,-1 0-1,1 0 1,0-1 0,0 1-1,0 0 1,-1-1-1,1 1 1,0 0 0,-1-1-1,1 1 1,0-1 0,-1 1-1,1-1 1,0 1-1,-1-1 1,2-1 0,3-3 28,1-1 0,-1 0 0,5-8 0,106-158 41,-108 160-63,3-4-53,0 1 0,1 0-1,22-22 1,-33 36 27,-1 1-1,1-1 0,-1 1 1,1 0-1,-1-1 0,1 1 1,-1 0-1,1-1 1,0 1-1,-1 0 0,1-1 1,0 1-1,-1 0 0,1 0 1,0 0-1,-1 0 1,1 0-1,0 0 0,-1 0 1,1 0-1,0 0 0,-1 0 1,1 0-1,0 0 0,0 1 1,0-1-8,0 1 0,0 0 1,0-1-1,0 1 0,0 0 1,0 0-1,0 0 0,0 0 1,-1 0-1,1 0 0,0 0 1,0 2-1,3 4-15,-2 0-1,1 1 1,1 11 0,-3-18 42,5 22 16,2 0 1,0-1 0,1 0-1,2-1 1,0 0 0,1 0-1,1-1 1,16 18 0,-27-35-18,0 0 1,1-1 0,-1 1 0,1 0-1,-1-1 1,1 0 0,0 0-1,0 0 1,0 0 0,0 0 0,0 0-1,1-1 1,-1 0 0,0 1 0,1-1-1,-1 0 1,1-1 0,-1 1 0,1-1-1,-1 1 1,1-1 0,0 0-1,-1 0 1,1-1 0,-1 1 0,1-1-1,-1 0 1,1 0 0,-1 0 0,1 0-1,-1-1 1,0 1 0,0-1-1,0 0 1,0 0 0,0 0 0,0 0-1,0 0 1,2-4 0,10-12 4,-1-1 1,0 0-1,-2-1 0,13-27 1,-9 17-18,-7 13 50,-1-1 0,-1-1 0,0 1 0,6-32 0,-12 47-78,-1 0-1,1 0 1,-1 0 0,0 0-1,0-1 1,-1-4 0,1 7 27,0 1 1,0-1-1,0 1 0,0-1 1,-1 1-1,1-1 0,0 1 1,0-1-1,0 1 1,-1-1-1,1 1 0,0 0 1,-1-1-1,1 1 0,0-1 1,-1 1-1,1 0 1,-1-1-1,1 1 0,0 0 1,-1-1-1,1 1 0,-1 0 1,1 0-1,-1 0 1,1-1-1,-1 1 0,1 0 1,-1 0-1,1 0 1,-1 0-1,1 0 0,-1 0 1,0 0-1,1 0 0,-1 0 1,1 0-1,-1 0 1,1 0-1,-1 0 0,1 1 1,-1-1-1,1 0 0,-1 0 1,1 1-1,-1-1 1,-3 2-5,-1 1-1,1-1 1,1 1 0,-1 0 0,0 0 0,1 0 0,-1 0 0,1 1 0,0-1 0,0 1 0,1 0 0,-1 0 0,1 0 0,0 0 0,-3 7 0,-2 7-36,1 1-1,-6 26 1,11-40 7,-1 4-9,-2 7 19,1 1 0,-2 22 0,5-35 40,-1 0-1,1-1 0,0 1 1,1-1-1,-1 1 0,1 0 1,-1-1-1,1 1 1,0-1-1,0 1 0,1-1 1,-1 0-1,1 0 0,0 1 1,0-1-1,0 0 1,3 4-1,-4-6-7,0-1 0,0 1 0,0-1 0,-1 1-1,1-1 1,0 1 0,0-1 0,0 1 0,0-1 0,0 0 0,0 1 0,0-1 0,0 0-1,0 0 1,0 0 0,0 0 0,0 0 0,1 0 0,0 0 0,21-8 90,-18 6-75,121-61 88,-13 6-189,-93 48 93,1 1 0,0 1 0,36-7 0,-52 13-11,1 0-1,-1 1 1,1 0 0,0 0 0,-1 0-1,1 1 1,-1-1 0,1 1 0,-1 1 0,0-1-1,1 1 1,-1 0 0,0 0 0,0 1-1,0-1 1,0 1 0,-1 0 0,1 1-1,-1-1 1,5 5 0,5 7 42,0 1 1,-1 0-1,0 1 1,10 20-1,13 18-143,-29-46-515,10 12-2921,-16-20 2836,0 0 1,0 0-1,0 0 0,0 0 0,0-1 0,0 1 0,0 0 0,1-1 0,-1 1 1,0-1-1,1 1 0,-1-1 0,0 1 0,1-1 0,2 0 0,8 0-4046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32.794"/>
    </inkml:context>
    <inkml:brush xml:id="br0">
      <inkml:brushProperty name="width" value="0.05" units="cm"/>
      <inkml:brushProperty name="height" value="0.05" units="cm"/>
      <inkml:brushProperty name="color" value="#FF0066"/>
    </inkml:brush>
  </inkml:definitions>
  <inkml:trace contextRef="#ctx0" brushRef="#br0">365 120 2144,'9'-54'1307,"-7"37"649,-2 14-1720,0 1-1,0 0 0,1-1 0,-1 1 0,1 0 0,-1 0 1,1-1-1,0 1 0,0 0 0,1-3 0,-1 4 118,0-1 0,-1 0 0,1 0 0,-1 0 0,1 0 0,-1 0 0,0 0 0,1-4 4093,-14 15-3204,10-6-1158,0 1 0,0 0 0,0 0 0,0 0-1,0 0 1,1 0 0,-3 8 0,-13 35 162,-10 42 613,-66 142 0,37-124-582,15-29 168,-47 120 1,83-181-394,-6 31 1,11-42-8,0 0 0,0 0-1,0 0 1,1 0 0,0 0 0,1 0 0,1 12 0,-1-17-17,-1-1 0,0 1 1,1 0-1,-1 0 1,1 0-1,0 0 0,-1-1 1,1 1-1,-1 0 1,1-1-1,0 1 0,0 0 1,-1-1-1,1 1 1,0-1-1,0 1 0,0-1 1,0 1-1,0-1 1,-1 0-1,1 1 0,0-1 1,0 0-1,0 0 1,0 0-1,0 0 0,0 0 1,0 0-1,0 0 1,0 0-1,0 0 0,0 0 1,0 0-1,0-1 1,0 1-1,0 0 0,0-1 1,-1 1-1,2-1 1,8-4 7,-1 0 1,0-1-1,0 0 1,-1-1-1,1 1 1,13-16 0,45-59 38,-34 41 10,76-95-229,-109 135 133,1-1 1,-1 0 0,0 1 0,1-1 0,-1 1 0,1-1-1,-1 1 1,1 0 0,-1-1 0,0 1 0,1-1 0,0 1-1,-1 0 1,1-1 0,-1 1 0,1 0 0,-1 0 0,1 0-1,0-1 1,-1 1 0,1 0 0,-1 0 0,1 0 0,0 0-1,-1 0 1,1 0 0,0 0 0,-1 0 0,1 0 0,-1 0-1,1 0 1,0 1 0,-1-1 0,1 0 0,-1 0-1,1 1 1,-1-1 0,1 0 0,-1 1 0,1-1 0,-1 0-1,1 1 1,-1-1 0,1 1 0,-1-1 0,1 1 0,-1-1-1,0 1 1,1-1 0,-1 1 0,0-1 0,1 1 0,-1 0-1,2 3 10,1-1-1,-1 0 1,1 1-1,0-1 0,0 0 1,0-1-1,0 1 1,0-1-1,1 1 1,-1-1-1,5 2 0,0 0-8,0 0 0,0 0 0,1-1 0,9 2 0,1-2 88,1-1-1,0-1 1,0-1 0,0 0 0,0-2-1,34-6 1,-38 5-59,0-1 1,0 0-1,0-1 0,-1-1 1,0 0-1,0-1 0,25-16 1,-35 19 0,1 0 1,-2 0-1,1-1 0,0 1 1,-1-1-1,0 0 1,0 0-1,3-7 1,-5 10-14,0-1 0,-1 0 1,0 0-1,0 0 1,0 1-1,0-1 1,0-1-1,0 1 1,-1 0-1,0 0 0,1 0 1,-1 0-1,0 0 1,-1 0-1,1 0 1,0 0-1,-1-1 1,-1-3-1,1 5-18,1 1 0,-1-1 0,0 1 0,0-1 0,0 1 0,0 0 0,0-1 0,0 1 0,-1 0 0,1 0 0,0 0 0,-1-1 0,1 2 0,0-1 0,-1 0 0,1 0 0,-1 0 0,0 1 0,1-1 0,-1 1 0,0-1 0,1 1 0,-1-1 0,0 1 0,1 0 0,-1 0 0,0 0 0,1 0 0,-1 0 0,0 1 0,0-1 0,-2 1 0,-3 1 0,0 0-1,0 0 1,0 0-1,1 1 1,-1 0 0,-7 6-1,3-2 6,0 1-1,1 0 0,0 0 1,-13 15-1,19-19 42,1 1-1,-1 0 0,0 0 0,1 0 1,0 0-1,0 1 0,1-1 1,0 1-1,0 0 0,0-1 1,-2 12-1,4-13 11,0 1 0,1-1 0,-1 0 0,1 1 0,0-1 0,0 0 0,0 0 1,0 1-1,1-1 0,0 0 0,0 0 0,0-1 0,0 1 0,1 0 0,4 5 0,-1-2 14,0 0 1,1 0-1,0-1 0,0 0 0,1 0 1,11 7-1,-8-8 24,0-1-1,1 0 1,-1-1 0,1 0-1,-1-1 1,1 0 0,0-1-1,0 0 1,-1-1 0,1 0-1,14-3 1,-7-1-52,0-1 0,-1 0 1,1-2-1,-1 0 0,-1-1 0,25-15 1,-30 16-11,-1-1 1,0 0 0,0-1 0,13-13 0,34-45 92,-40 45-165,1 1-1,33-31 1,-44 46 12,0 0 0,0 1 1,0-1-1,1 1 0,13-5 0,-18 8 13,0 1 1,1 0-1,-1 0 0,1 0 0,-1 0 1,0 1-1,1 0 0,-1 0 1,1 0-1,-1 0 0,1 1 0,-1 0 1,0 0-1,7 2 0,6 4 59,-1 1-1,0 0 1,30 22-1,-15-9 25,-31-21-52,1 0 0,-1 0 0,1 0 0,-1 0 0,0 0 0,1 1 1,-1-1-1,0 0 0,1 0 0,-1 1 0,0-1 0,0 0 0,1 0 0,-1 1 0,0-1 0,0 0 0,1 1 1,-1-1-1,0 0 0,0 1 0,0-1 0,0 1 0,0-1 0,1 1 0,-9 1 160,-17-4-212,10 0 11,0 0 0,0 1 0,0 1 0,0 1 0,0 0 0,-23 5 0,32-5 27,0 1-1,0 0 1,1 0-1,-1 0 1,1 0-1,-1 1 1,1 0-1,0 0 1,0 1 0,0-1-1,1 1 1,-1 0-1,1 0 1,0 1-1,0-1 1,1 1-1,-1 0 1,-5 10-1,8-13 16,0 0 0,0 0 0,0 1-1,0-1 1,1 0 0,-1 0 0,1 1-1,0-1 1,-1 0 0,1 1 0,0-1-1,0 0 1,0 1 0,1-1 0,-1 0 0,1 1-1,-1-1 1,1 0 0,0 0 0,0 0-1,0 1 1,0-1 0,0 0 0,0 0-1,0 0 1,1-1 0,-1 1 0,1 0-1,-1 0 1,1-1 0,0 1 0,0-1 0,3 3-1,2 0 22,0 0 0,0-1 0,0 0-1,1 0 1,-1-1 0,0 1 0,1-2 0,0 1-1,9 0 1,9-1-19,1-1-1,0-1 1,46-7 0,79-28 223,-85 14-243,88-42 1,14-6-233,-140 57 215,-23 10 74,0 0-1,0 0 1,11-3-1,-13 5-25,-6 1-8,-10 3-6,-19 7-8,-69 42-91,83-42 56,1 1 1,0 1-1,-23 21 0,37-31 46,-22 24 49,23-25-53,0 0 0,0 0 0,0 1-1,0-1 1,0 0 0,1 1 0,-1-1 0,0 1-1,1-1 1,-1 1 0,1-1 0,0 1-1,-1-1 1,1 1 0,0 0 0,0-1-1,0 3 1,0-3 2,0-1 0,1 1 0,-1-1 0,0 1 0,1-1 0,-1 1 0,0-1 0,1 1 0,-1-1 0,1 1 0,-1-1 0,1 0 0,-1 1 0,1-1 0,-1 0 0,1 0 0,0 1 0,-1-1 0,1 0 0,-1 0 0,1 0 0,0 1 0,-1-1 1,1 0-1,-1 0 0,1 0 0,0 0 0,0 0 0,19-3 74,-19 3-68,20-5 42,-1-1 1,0 0 0,0-2-1,-1 0 1,0-2-1,0 0 1,-1 0 0,19-16-1,-23 15-56,0-1 1,0 0-1,-2-1 0,0-1 1,0 0-1,-1 0 1,-1-1-1,0-1 0,13-29 1,-13 23-365,-7 17 161,-6 16 152,-9 24 55,6-23-3,2 1-1,-1 0 1,2 1 0,0-1 0,-1 14 0,3-23 9,1 0-1,0 0 1,1 0 0,-1 0 0,1 0 0,-1 0 0,1-1 0,1 1-1,-1 0 1,0-1 0,1 1 0,0-1 0,-1 1 0,1-1 0,1 0 0,-1 1-1,0-1 1,1-1 0,0 1 0,-1 0 0,1 0 0,6 3 0,-4-3 10,-1 0 1,1 0 0,-1 0-1,1-1 1,0 0 0,0 0-1,1 0 1,-1 0 0,0-1-1,0 0 1,1 0 0,-1-1-1,9 1 1,-8-1-9,0-1 1,0 1-1,0-1 0,0-1 1,0 1-1,0-1 1,0 0-1,-1 0 0,1-1 1,-1 1-1,1-1 1,-1-1-1,0 1 0,0-1 1,-1 1-1,1-2 0,-1 1 1,6-6-1,16-25 53,0 0 0,-3-2-1,31-64 1,-33 58-282,-21 43 213,0 0 0,0 0 0,0 0 0,0 0 0,0 1 0,0-1-1,0 0 1,0 0 0,0 0 0,1 0 0,-1 0 0,0 0 0,0 1 0,0-1 0,0 0 0,0 0-1,0 0 1,0 0 0,0 0 0,1 0 0,-1 0 0,0 0 0,0 1 0,0-1 0,0 0-1,0 0 1,0 0 0,1 0 0,-1 0 0,0 0 0,0 0 0,0 0 0,0 0 0,0 0-1,1 0 1,-1 0 0,0 0 0,0 0 0,0 0 0,0 0 0,0 0 0,0 0 0,1 0 0,-1 0-1,0-1 1,0 1 0,0 0 0,0 0 0,0 0 0,0 0 0,1 0 0,-1 0 0,0 0-1,0 0 1,0 0 0,0-1 0,0 1 0,0 0 0,0 0 0,0 0 0,0 0 0,0 0-1,1 13-62,-1-12 54,0 145-225,1-137 276,-1 0 0,1 0 1,1 0-1,-1 0 0,1 0 0,1 0 0,3 8 1,-4-14-13,-1 1 0,1-1 1,0 0-1,0 0 0,0 0 1,0 0-1,1-1 1,-1 1-1,4 2 0,-4-4 9,0 1 0,-1-1-1,1 0 1,0 0-1,0 0 1,0-1 0,0 1-1,0 0 1,1-1 0,-1 1-1,0-1 1,0 0-1,0 0 1,0 1 0,1-2-1,2 1 1,11-3 49,1 0 1,-1-1-1,0-1 1,0 0-1,15-8 1,-4 0-88,48-33 0,-66 40-80,1-1 0,0 1-1,0 1 1,0 0 0,22-7-1,-31 12 81,-1 0 1,1 0-1,-1 0 0,1 0 0,-1 0 1,0 0-1,1 0 0,-1 0 0,1 0 1,-1 0-1,1 0 0,-1 1 0,0-1 1,1 0-1,-1 0 0,1 1 0,-1-1 1,0 0-1,1 0 0,-1 1 0,0-1 1,1 0-1,-1 1 0,0-1 0,0 1 1,1-1-1,-1 0 0,0 1 0,0-1 0,0 1 1,0-1-1,0 1 0,1-1 0,-1 0 1,0 1-1,0 0 0,3 22 147,-3-16-145,2 14 41,-1-14-28,-1 1-1,1-1 1,0 0 0,0 0-1,1 0 1,0 0 0,0 0 0,1 0-1,0-1 1,0 1 0,8 11 0,-9-16 1,0 2 32,1-1 0,0 0 0,0 0 0,6 5 0,-8-8-23,0 1-1,1 0 1,-1 0-1,1-1 1,-1 1 0,1-1-1,-1 1 1,1-1 0,-1 0-1,1 1 1,-1-1-1,1 0 1,0 0 0,-1 0-1,1 0 1,1-1 0,1 0-4,0 0 0,1-1 0,-1 1 1,-1-1-1,1 0 0,0 0 0,0 0 1,-1-1-1,1 1 0,-1-1 1,0 0-1,0 0 0,0 0 0,0 0 1,0-1-1,2-3 0,6-10 5,-1 0-1,10-23 0,-13 25 5,47-96-121,-51 105 42,-3 5 41,1 0 0,-1 0 0,0 0 1,1 0-1,-1 0 0,1 0 0,-1 1 0,1-1 0,0 0 0,-1 0 0,1 0 0,0 1 0,0-1 0,-1 0 0,3 0 0,-3 1 10,0 0 0,1 0 0,-1 1 0,0-1 0,0 0 0,1 0 0,-1 1 0,0-1 0,0 0 0,1 1 0,-1-1 0,0 0 1,0 1-1,0-1 0,1 0 0,-1 1 0,0-1 0,0 0 0,0 1 0,0-1 0,0 1 0,0-1 0,0 0 0,0 1 0,0 0 0,0-1 0,1 13-52,0 0-1,-1 1 1,-1-1-1,0 0 1,-3 15 0,-20 63 78,20-76 26,-2 0 0,1-1 0,-2 0 0,-12 21 0,18-34-36,0 1 1,1-1-1,-1 0 0,0 0 1,0 0-1,1 0 0,-1 0 1,0 0-1,0-1 1,0 1-1,0 0 0,0 0 1,0-1-1,-1 1 0,1 0 1,0-1-1,0 1 0,0-1 1,-1 0-1,1 1 1,-2-1-1,2 0-8,0 0 0,-1 0 0,1-1 1,0 1-1,0 0 0,0-1 0,0 1 0,-1-1 0,1 0 0,0 1 1,0-1-1,0 0 0,0 0 0,0 1 0,1-1 0,-1 0 0,0 0 1,-1-1-1,0-2-9,-1 0-1,1 0 1,0 0 0,0 0 0,0 0-1,1 0 1,-1-1 0,1 1 0,0-1 0,0 1-1,0-7 1,1 10-2,0 0 1,1 1-1,-1-1 0,0 0 1,0 1-1,1-1 0,-1 0 0,1 1 1,-1-1-1,0 1 0,1-1 0,-1 1 1,1-1-1,0 1 0,-1-1 1,1 1-1,-1-1 0,1 1 0,0-1 1,-1 1-1,1 0 0,0 0 0,-1-1 1,1 1-1,0 0 0,-1 0 0,1 0 1,0 0-1,0-1 0,-1 1 1,1 0-1,0 0 0,0 1 0,-1-1 1,2 0-1,36 4 60,-24-3-104,22 1-28,51-5 0,-36 1 68,-21 1 9,92-5 109,-100 4-56,0-2 0,0 0 0,29-10 0,-42 11-48,0-1 0,-1-1 1,1 1-1,-1-1 0,-1 0 0,1-1 1,-1 0-1,0 0 0,0-1 0,9-11 1,-11 12-4,0 0 1,-1-1-1,0 1 1,0-1 0,-1 0-1,0 0 1,0 0-1,0 0 1,-1-1 0,0 1-1,-1-1 1,0 1 0,1-10-1,-2 16-5,0 0 1,0 1-1,0-1 0,1 0 0,-1 1 0,0-1 1,0 0-1,0 1 0,-1-1 0,1 0 0,0 1 1,0-1-1,0 1 0,0-1 0,-1 0 0,1 1 1,0-1-1,-1 1 0,1-1 0,0 0 0,-1 1 1,1-1-1,-1 1 0,1-1 0,0 1 0,-1 0 1,1-1-1,-1 1 0,0-1 0,1 1 0,-1 0 1,1-1-1,-1 1 0,0 0 0,1 0 0,-1 0 1,0-1-1,1 1 0,-1 0 0,1 0 0,-1 0 1,0 0-1,1 0 0,-1 0 0,0 0 0,0 0 1,-3 1-22,1 1 1,-1-1 0,1 0-1,0 1 1,-1 0 0,1-1-1,-5 5 1,7-5 22,-20 15-60,-35 32 0,51-43 65,1-1 1,0 1-1,0 0 0,0 1 0,0-1 1,1 0-1,0 1 0,0 0 0,0 0 1,1 0-1,0 0 0,0 0 1,-1 8-1,3-11 14,1 0 1,-1 1 0,0-1-1,1 0 1,0 1-1,0-1 1,0 0-1,0 0 1,0 1-1,0-1 1,1 0 0,0 0-1,0-1 1,0 1-1,0 0 1,0-1-1,0 1 1,1-1 0,-1 1-1,5 2 1,4 3 55,-1-1 1,1 0-1,0-1 0,13 5 1,-15-7-177,1 0 1,-1-1 0,1 0-1,0-1 1,0 0 0,0-1-1,0 0 1,0 0 0,0-1-1,17-2 1,-15 0-1104,0 0 0,0-1-1,13-5 1,-11 3-2040,0-2-1,16-9 1,10-7-1794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38.334"/>
    </inkml:context>
    <inkml:brush xml:id="br0">
      <inkml:brushProperty name="width" value="0.05" units="cm"/>
      <inkml:brushProperty name="height" value="0.05" units="cm"/>
      <inkml:brushProperty name="color" value="#FF0066"/>
    </inkml:brush>
  </inkml:definitions>
  <inkml:trace contextRef="#ctx0" brushRef="#br0">1 1037 3808,'0'-3'6338,"5"0"-3264,16-3-2428,-2 1-91,0-5-108,0-1 1,19-15-1,-24 17-328,6-6 26,0-1 0,-2-1 0,0-1 0,16-20-1,57-85 375,-74 97-430,15-22-114,-29 43 32,1 1 0,0-1-1,1 1 1,-1 0-1,1 0 1,-1 1 0,8-5-1,-11 8-9,0-1-1,0 1 1,0-1-1,0 1 1,0 0 0,0 0-1,0-1 1,0 1-1,0 0 1,0 0 0,0 0-1,0 0 1,0 0-1,0 0 1,0 0-1,0 0 1,-1 1 0,1-1-1,0 0 1,0 1-1,0-1 1,0 0-1,0 1 1,0-1 0,0 1-1,-1 0 1,1-1-1,0 1 1,0-1 0,-1 1-1,1 0 1,0 0-1,-1-1 1,1 1-1,0 2 1,2 2-5,0 1 0,0-1 1,0 1-1,2 9 0,-3-9 31,9 26-27,-1 0 0,-2 1 0,7 60 0,-13-77 37,-2 1 0,0 0 1,0-1-1,-2 1 0,0-1 0,-1 1 0,0-1 0,-2 0 0,-10 27 0,13-37 30,-1-1-1,0 1 1,0-1 0,0 0 0,0 0-1,-1 0 1,0 0 0,-7 6-1,9-9-36,-1-1 0,1 1 0,0-1 0,-1 0 0,1 0 1,0 0-1,-1 0 0,1 0 0,-1-1 0,0 1 0,1-1 0,-1 1 0,1-1 0,-1 0 0,0 0 0,1 0 0,-1 0 0,1-1 0,-1 1 0,0-1 0,1 0 0,-1 0 0,-2-1 0,-5-2 26,0-1 0,0 0 0,1 0 0,0-1-1,-14-12 1,3 0 6,-22-24 0,40 41-50,1-1 0,0 1-1,0-1 1,-1 1 0,1-1 0,0 1 0,0-1-1,0 1 1,1-1 0,-1 0 0,0 0 0,1 1-1,-1-1 1,1 0 0,0 0 0,-1 0 0,1-2-1,0 3-14,1 0-1,-1-1 1,0 1-1,1 0 1,-1 0-1,1 0 1,-1 0-1,1 0 0,0 0 1,-1 0-1,1 0 1,0 0-1,0 0 1,0 0-1,0 0 1,0 0-1,0 1 1,0-1-1,2-1 0,2 0 6,0 0 1,0 0-1,0 0 0,1 1 0,-1 0 0,0 0 0,1 0 0,-1 1 0,1 0 0,7 0 0,46 6-283,48 2 674,-92-8-305,0-1 0,0 0 0,1-1 0,-1-1 0,17-5 0,-7-1 12,-1-1 0,0-1 0,0-2 0,-1 0 0,-1-1 0,0-1 0,-1-1 0,27-27 0,-15 9-48,-1-1 0,-2-2 0,45-71 0,-51 69 4,-2-1 0,-2-1 0,-1 0 0,-2-2 0,-3 0 0,-1-1 0,13-78 0,-25 112-56,0 0-1,0 1 1,-1-1 0,0 0 0,-1 1-1,0-1 1,0 1 0,-1-1 0,-5-15-1,7 24-4,0 1-1,-1-1 1,1 1-1,0 0 1,0-1-1,-1 1 1,1-1-1,0 1 1,-1-1 0,1 1-1,-1 0 1,1-1-1,0 1 1,-1 0-1,1-1 1,-1 1-1,1 0 1,-1 0-1,1-1 1,-1 1-1,1 0 1,-1 0-1,1 0 1,-1 0-1,1 0 1,-1 0-1,1 0 1,-1 0-1,0 0 1,1 0-1,-1 0 1,1 0-1,-1 0 1,1 0-1,-1 0 1,1 0-1,-1 1 1,0-1-1,-2 2-26,0 0 0,0-1 0,0 1 0,1 1 0,-4 2 0,-12 13-16,0 1 1,2 1 0,0 0 0,2 1 0,0 1-1,1 0 1,-16 40 0,10-15 61,3 2 1,-20 97-1,17-12 115,18-112-77,0 0-1,2 0 1,0 0-1,5 25 1,-5-39 6,1-1 0,0 0 0,0 0 0,1 1 0,0-1 0,0-1 0,1 1 0,0 0 0,0-1 0,0 0 0,1 0 1,0 0-1,0-1 0,0 1 0,1-1 0,0-1 0,0 1 0,0-1 0,1 0 0,-1 0 0,1-1 0,0 1 0,0-2 0,0 1 0,0-1 0,0 0 1,1 0-1,14 0 0,-8-1-13,1 0 1,-1-1 0,1-1-1,0-1 1,-1 0 0,0 0 0,0-2-1,0 0 1,0 0 0,13-7-1,-6 1-30,0-1 0,-2-1-1,1-1 1,-2 0 0,28-26-1,-38 33 16,-5 3-44,0 0 0,0 1 0,0-1 0,4-5 0,-7 8 16,0-1 0,0 1-1,0 0 1,0 0 0,0 0 0,1 0 0,-1 0 0,0-1 0,0 1 0,0 0 0,0 0 0,0 0 0,0 0 0,0 0 0,0-1 0,0 1 0,0 0 0,0 0 0,0 0 0,0 0-1,0-1 1,0 1 0,0 0 0,0 0 0,0 0 0,0 0 0,-1 0 0,1-1 0,0 1 0,0 0 0,0 0 0,0 0 0,0 0 0,0 0 0,0 0 0,0-1 0,0 1 0,-1 0-1,1 0 1,0 0 0,0 0 0,0 0 0,0 0 0,-17 0-93,12 1 90,0 0 1,1 0-1,-1 1 1,0 0-1,0 0 1,1 0 0,-1 1-1,1 0 1,0 0-1,-5 4 1,-6 6-44,-17 19 0,8-6 59,18-21-13,1 1-1,0-1 0,0 1 0,1 1 1,-8 12-1,11-18 22,0 0 0,1 1 0,-1-1 0,1 0 0,-1 1 0,1-1 0,-1 0 0,1 1 0,0-1 0,-1 1 0,1-1 0,0 1 0,0-1 0,0 1 0,0-1 0,0 1 0,1-1 0,-1 0 0,0 1 0,1-1 0,-1 1 0,1-1 0,-1 0 0,1 1 0,0-1 0,0 0 0,-1 0 0,1 0 0,0 1 1,0-1-1,0 0 0,0 0 0,0 0 0,1 0 0,-1-1 0,0 1 0,0 0 0,2 0 0,0 1 11,0-1 1,0-1-1,0 1 1,0 0-1,0-1 1,0 0-1,1 1 1,-1-1-1,0-1 1,0 1-1,0 0 1,0-1-1,0 1 1,0-1-1,0 0 1,0 0-1,0 0 1,0-1-1,0 1 1,-1 0-1,1-1 1,2-2 0,5-3 79,0-1 0,-1 1 0,-1-2 1,13-13-1,-14 12-127,1-1 1,-2 0-1,9-18 1,2-3-131,-9 15-52,-6 11 54,-5 14-13,2-3 127,0 1-1,0-1 0,1 1 1,-1-1-1,1 1 1,0-1-1,1 1 0,0 8 1,0-11 36,0 1 1,-1 0-1,1 0 1,1-1-1,-1 1 1,0-1-1,1 1 0,0-1 1,0 0-1,0 0 1,0 0-1,0 0 1,4 4-1,-1-3 25,1-1-1,0 1 0,0-1 1,0 0-1,0 0 0,1-1 1,-1 1-1,1-1 0,0-1 0,-1 0 1,1 0-1,0 0 0,0 0 1,8-2-1,5 0 61,0-1 0,0-1 0,30-8 0,-36 6-72,0 0 0,-1 0 0,1-1 0,-1-1 0,-1 0 0,1-1 0,-1 0 0,-1-1-1,1-1 1,-2 1 0,1-2 0,-1 1 0,15-23 0,5-11-66,-3-1-1,38-84 1,20-101 225,-69 180-204,-3 0 1,-3-1-1,6-58 0,-15 98-35,0 0 1,-1 0-1,0 1 0,-2-16 0,2 25 54,0 1-1,0-1 1,0 0-1,-1 0 1,1 1 0,0-1-1,0 0 1,0 0 0,-1 1-1,1-1 1,0 0-1,-1 1 1,1-1 0,0 0-1,-1 1 1,1-1-1,-1 1 1,1-1 0,-1 1-1,0-1 1,1 1 0,-1-1-1,0 0 1,0 1 0,0 0 1,0 0-1,1 0 1,-1 1-1,0-1 0,1 0 1,-1 0-1,0 0 1,1 1-1,-1-1 1,0 0-1,1 1 1,-1-1-1,1 1 0,-1-1 1,1 0-1,-1 1 1,1-1-1,-2 2 1,-2 3-15,0 1 1,0-1 0,-6 11 0,-6 20-66,1 0 0,-13 50 0,24-73 92,-9 37-2,2 1 0,2 0 0,2 1 0,3 0 0,1 0 0,6 58 0,10-5 167,-10-88-127,1-1 0,1 0-1,0-1 1,9 20 0,-11-30-13,0 1 0,0-1 0,1 0-1,-1 0 1,1 0 0,0-1 0,1 1 0,-1-1 0,1 0 0,0 0-1,0-1 1,0 0 0,0 1 0,0-2 0,1 1 0,0 0 0,-1-1 0,1 0-1,0-1 1,0 1 0,0-1 0,0 0 0,0-1 0,9 1 0,-1-1 26,0-1 1,0 0-1,0-1 1,0-1-1,-1 0 1,1-1 0,-1 0-1,14-7 1,-18 7-50,-1 0 1,1-1-1,-1-1 1,-1 1 0,1-1-1,-1-1 1,0 1 0,-1-1-1,1 0 1,-1-1-1,0 1 1,6-13 0,-4 5 32,13-32 0,-19 41-48,0 0 0,-1 0-1,1 0 1,-1 0 0,-1 0-1,1 0 1,-1 0-1,0-8 1,0 13-3,0 0 0,0 0 0,-1-1 0,1 1 0,0 0 0,0 0 0,-1 0 0,1-1 0,-1 1 0,1 0 0,-1 0 0,1 0 0,-1 0 0,0 0 0,0 0 0,1 0 0,-1 0 0,0 0 0,0 0 0,0 0 0,0 1 0,0-1 0,0 0 0,0 1 0,0-1 0,0 1 1,-1-1-1,-1 0 0,1 1-1,-1 0 0,1-1 1,0 2-1,-1-1 1,1 0-1,0 0 1,-1 1-1,1-1 1,0 1-1,-1 0 1,1 0-1,0-1 0,-4 4 1,-1 0-12,0 2 0,0-1-1,1 1 1,-1 0 0,1 0 0,0 1 0,1 0-1,-6 8 1,4-5 13,0-2 11,1 1-1,1 0 1,-1 0-1,1 1 1,1-1-1,0 1 1,-4 14-1,7-20 8,1-1 1,-1 0-1,1 0 0,-1 1 0,1-1 1,0 0-1,0 0 0,0 1 0,1-1 1,-1 0-1,1 1 0,0-1 0,0 0 0,0 0 1,0 0-1,1 0 0,-1 0 0,1 0 1,0 0-1,0-1 0,0 1 0,0 0 1,0-1-1,0 0 0,1 1 0,-1-1 1,5 3-1,-1-2 17,0 0 1,0 0-1,0 0 1,0-1-1,0 0 0,1 0 1,-1-1-1,1 1 1,-1-1-1,1-1 0,0 1 1,11-2-1,-6 0 20,0 0-1,1-1 1,-1-1-1,0 0 1,21-8-1,-23 6-28,0 0 1,0-1-1,-1 0 0,0 0 0,0-1 0,0 0 1,-1 0-1,12-15 0,1-4-40,27-44 0,-25 35-74,-6 9-227,-17 28 322,0 0 0,1 0 0,-1 0 1,0 0-1,0 0 0,0 1 0,0-1 0,-1 0 1,1 0-1,0 0 0,-1 0 0,1 0 0,-2 2 0,0 1 0,-6 25-42,-16 36-1,-7 25 228,30-88-176,1 0-1,-1 0 1,1 0-1,0 0 1,-1 0 0,1 0-1,0-1 1,1 1-1,-1 0 1,1 0 0,-1 0-1,1 0 1,0 0-1,0-1 1,0 1 0,0 0-1,0-1 1,1 1-1,-1-1 1,1 1 0,0-1-1,-1 0 1,1 0-1,0 1 1,4 1 0,-2-1 2,1 0 1,-1 0-1,1 0 1,0-1 0,0 0-1,0 0 1,0 0 0,0-1-1,0 0 1,0 0 0,1 0-1,-1-1 1,7 1 0,1-1 1,-1-1 1,0 0-1,0-1 1,13-3-1,-18 3-411,-1 0 0,0 0 0,0-1 0,0 0 0,0 0 0,0 0 0,0-1 0,-1 0 0,6-5 0,-10 8 37,1-1 0,-1 0 0,1 0 0,-1 0 1,0 0-1,0 0 0,1 0 0,-2 0 0,1 0 0,0 0 0,0 0 0,-1-1 0,1 1 0,-1 0 0,0-1 0,1 1 0,-1 0 0,-1-4 0,1-1-799,-2-1 0,1 0 0,-1 1 0,-2-8 0,-5-18-1578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38.675"/>
    </inkml:context>
    <inkml:brush xml:id="br0">
      <inkml:brushProperty name="width" value="0.05" units="cm"/>
      <inkml:brushProperty name="height" value="0.05" units="cm"/>
      <inkml:brushProperty name="color" value="#FF0066"/>
    </inkml:brush>
  </inkml:definitions>
  <inkml:trace contextRef="#ctx0" brushRef="#br0">23 52 4896,'-23'-4'2208,"50"-4"-1920,-4 5 2048,3 3-1344,16-5 512,3 1-896,21-4 128,2 3-416,27-1-32,-5 1-192,5 1-64,-16 8 0,-6 1 160,-14 1-96,-20-1-2496,-7-2 1312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39.008"/>
    </inkml:context>
    <inkml:brush xml:id="br0">
      <inkml:brushProperty name="width" value="0.05" units="cm"/>
      <inkml:brushProperty name="height" value="0.05" units="cm"/>
      <inkml:brushProperty name="color" value="#FF0066"/>
    </inkml:brush>
  </inkml:definitions>
  <inkml:trace contextRef="#ctx0" brushRef="#br0">1 3 8736,'13'-3'3936,"59"3"-3424,-28 0 448,6 8-640,13 1 224,1 6-320,12 1-288,-5-1 32,24 2-992,0 3 576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40.086"/>
    </inkml:context>
    <inkml:brush xml:id="br0">
      <inkml:brushProperty name="width" value="0.05" units="cm"/>
      <inkml:brushProperty name="height" value="0.05" units="cm"/>
      <inkml:brushProperty name="color" value="#FF0066"/>
    </inkml:brush>
  </inkml:definitions>
  <inkml:trace contextRef="#ctx0" brushRef="#br0">159 683 3808,'0'0'119,"-1"0"0,1-1 0,-1 1 0,1 0 0,-1 0 0,1-1 0,0 1-1,-1 0 1,1-1 0,-1 1 0,1 0 0,0-1 0,-1 1 0,1 0 0,0-1 0,-1 1 0,1-1 0,0 1 0,0-1 0,-1 1 0,1-1 0,0 1 0,0-1 0,0 1 0,0-1 0,0 1-1,0-1 1,-1 1 0,1-1 0,0 1 0,1-1 0,-1 1 0,0-1 0,0 1 0,0-1 0,0 1 0,0-1 0,0 1 0,1-1 0,-1 1 0,0-1 0,1 0 0,-1 1-29,0-1 0,1 1-1,-1-1 1,0 0 0,0 1 0,1-1 0,-1 1 0,0-1 0,0 1 0,0-1 0,0 0 0,0 1 0,0-1 0,0 1 0,0-1-1,0 0 1,0 1 0,0-1 0,0 1 0,0-1 0,-1 0 0,1 1 0,0-1 0,0 1 0,-1-1 0,1 1 0,0-1 0,-1 1 0,1-1-1,-1 1 1,1-1 0,0 1 0,-1 0 0,1-1 0,-1 1 0,1 0 0,-1-1 0,1 1 0,-1 0 0,0-1 0,1 1 0,-1 0-1,1 0 1,-1 0 0,1 0 0,-1 0 0,0-1 0,1 1 0,-1 0 0,0 1 0,-4-2 44,0 1 0,0 0 0,0 0 0,0 1 0,0-1 0,0 1 0,0 0 0,1 0 0,-1 1 0,0 0 0,-7 3 0,-2 2 119,1 1 0,-18 13 1,29-20-221,1 0 0,0-1 0,0 1 0,0 0 0,0 0 1,1 0-1,-1 0 0,0 0 0,0 0 0,0 0 0,1 0 0,-1 0 1,0 0-1,1 0 0,-1 0 0,1 1 0,0-1 0,-1 0 0,1 0 0,0 1 1,0-1-1,0 0 0,-1 0 0,2 1 0,-1-1 0,0 0 0,0 1 0,0 0 1,1 0 41,0 0 0,0-1 0,0 1 0,0 0 1,0-1-1,0 1 0,1-1 0,-1 1 0,0-1 1,1 0-1,-1 1 0,1-1 0,0 0 1,-1 0-1,1 0 0,0 0 0,3 1 0,4 1 69,0-1-1,1-1 0,-1 1 0,0-1 0,1-1 0,-1 0 1,1 0-1,-1-1 0,1 0 0,-1 0 0,0-1 1,12-4-1,-9 1 44,-1 0 1,14-7 0,-4 1-47,-18 9-132,1 0 1,-1 0-1,0-1 1,0 1 0,0-1-1,0 1 1,0-1-1,0 0 1,-1 0-1,4-5 1,-5 7-15,0-1 0,0 0 0,-1 1 0,1-1 0,0 0 0,-1 1 0,1-1-1,-1 0 1,1 0 0,-1 0 0,0 0 0,0 1 0,0-1 0,0 0 0,0 0 0,-1 0 0,1 0 0,0 1 0,-1-1 0,1 0-1,-1 0 1,0 1 0,1-1 0,-1 0 0,-2-2 0,1 2-1,0-1-1,0 0 1,0 1-1,0 0 1,0-1 0,-1 1-1,1 0 1,-1 0-1,-5-3 1,6 4 17,-1 0 1,1-1-1,0 1 1,0-1-1,0 1 0,0-1 1,0 0-1,0 0 0,0 0 1,-1-3-1,2 4 15,0 0-1,1 0 1,-1-1 0,1 1 0,-1 0-1,1 0 1,-1-1 0,1 1-1,0 0 1,-1-1 0,1 1-1,0 0 1,0-1 0,0 1 0,0-1-1,0 1 1,0 0 0,1-3-1,8-17 249,0 0-1,2 1 0,17-28 0,44-51-141,-70 97-119,25-32 48,2 2 1,58-51 0,75-45-53,-125 100-134,-31 24 96,0-2-11,1 2 0,-1-1 0,1 1 0,-1 0 0,1 0 0,0 1 0,0 0 0,9-2 0,-15 4 29,0 1 0,0 0 1,1 0-1,-1 0 0,0 0 1,0 0-1,0 0 0,0 0 1,0 0-1,0 1 1,0-1-1,0 0 0,0 1 1,0-1-1,0 0 0,0 1 1,0-1-1,0 1 0,0 0 1,0-1-1,0 1 0,1 1 1,-1-1-2,0 1 1,1 0-1,-1-1 1,0 1-1,0 0 1,0 0 0,0 0-1,-1 0 1,1 0-1,0 0 1,-1 0-1,1 0 1,-1 3-1,1 21-34,-1 0 0,-6 46 0,-6-2 72,-2-1 1,-46 129 0,-113 200-113,121-297 401,-82 117 0,128-209-63,0 0 1,-1-1 0,0 0 0,-11 10 0,10-15 281,12-12-135,10-11-360,0 1 0,1 1 1,20-19-1,58-46-67,-69 63-21,5-6-100,1 1-1,2 2 1,0 2 0,2 1-1,47-22 1,-75 39-820,1 0 0,0 1-1,0 0 1,0 0 0,1 0 0,-1 1 0,0 0-1,1 0 1,-1 1 0,13 1 0,7 6-2268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16.566"/>
    </inkml:context>
    <inkml:brush xml:id="br0">
      <inkml:brushProperty name="width" value="0.05" units="cm"/>
      <inkml:brushProperty name="height" value="0.05" units="cm"/>
    </inkml:brush>
  </inkml:definitions>
  <inkml:trace contextRef="#ctx0" brushRef="#br0">127 34 8544,'-100'-34'3168,"83"39"-2464,7-5-192,24 4-5056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43.967"/>
    </inkml:context>
    <inkml:brush xml:id="br0">
      <inkml:brushProperty name="width" value="0.05" units="cm"/>
      <inkml:brushProperty name="height" value="0.05" units="cm"/>
      <inkml:brushProperty name="color" value="#FF0066"/>
    </inkml:brush>
  </inkml:definitions>
  <inkml:trace contextRef="#ctx0" brushRef="#br0">79 742 4160,'0'-1'145,"0"0"0,0 1 0,0-1 0,0 0 0,0 0 0,0 0 0,0 0 0,0 0-1,0 0 1,0 1 0,1-1 0,-1 0 0,0 0 0,1 0 0,-1 0 0,0 1 0,1-1 0,-1 0 0,1 0 0,-1 1 0,1-1 0,0 0 0,-1 1 0,1-1 0,1 0 0,19-15 3374,-18 15-3122,-3 0-368,1 1 0,-1 0 0,0 0 0,1 0 0,-1-1 0,0 1 0,1 0 0,-1 0 0,0 0-1,1 0 1,-1 0 0,0 0 0,1-1 0,-1 1 0,1 0 0,-1 0 0,0 0 0,1 0 0,-1 0 0,1 0 0,-1 1 0,0-1 0,1 0 0,-1 0 0,0 0 0,1 0 0,-1 0 0,0 1 0,1-1-1,-1 0 1,0 0 0,1 0 0,-1 1 0,0-1 0,1 0 0,-1 0 0,0 1 0,0-1 0,0 0 0,1 1 0,-1-1 0,0 0 0,0 1 0,0-1 0,0 0 0,1 1 0,-1-1 0,0 1 0,0 0-1,2 20 610,-4 24 151,-16 81-1,12-90-498,-85 387 2835,79-370-165,23-80-2403,-1 6-485,22-83 83,-18 53-251,-2 9 25,40-118-126,-40 129 192,1 1 0,2 0 0,20-30 0,-2 14 34,2 1 1,2 2-1,65-59 0,-95 96-47,0 0 1,0 0-1,1 1 0,0 0 0,0 0 0,0 1 0,12-5 1,-18 8 7,1 0 1,-1 1 0,0-1-1,0 1 1,1-1 0,-1 1-1,0 0 1,1 0 0,-1 0 0,0 0-1,1 0 1,-1 1 0,0-1-1,1 1 1,-1-1 0,0 1 0,0 0-1,0 0 1,0 0 0,0 0-1,0 0 1,0 0 0,0 1 0,0-1-1,0 1 1,0-1 0,-1 1-1,1 0 1,-1 0 0,1 0 0,-1-1-1,0 1 1,2 3 0,-1 1-6,1 0 0,-1 0 1,0 0-1,-1 1 1,0-1-1,0 0 0,0 1 1,0-1-1,-1 1 1,0-1-1,-1 0 0,-1 9 1,-1 4 17,-1-1-1,-12 34 1,12-42 37,0 0-1,-9 14 0,12-21-6,-1-1 0,0 1-1,0 0 1,0-1 0,0 0 0,0 1 0,0-1-1,-1 0 1,1 0 0,-1 0 0,1-1 0,-6 4-1,7-5-20,0 1-1,-1-1 1,1 0 0,0 1-1,-1-1 1,1 0-1,0 0 1,-1 0-1,1 0 1,0 0 0,0 0-1,-1 0 1,1 0-1,0 0 1,-1-1-1,1 1 1,0 0-1,0-1 1,-1 0 0,1 1-1,0-1 1,0 1-1,0-1 1,0 0-1,0 0 1,0 0 0,0 0-1,0 0 1,0 0-1,0 0 1,0 0-1,1 0 1,-1 0-1,0 0 1,1 0 0,-2-3-1,2 2-6,-1 0-1,1 0 1,-1 0 0,1 0-1,-1 0 1,1 0-1,0-1 1,0 1 0,0 0-1,1 0 1,-1 0 0,0 0-1,1 0 1,-1 0-1,1 0 1,0 0 0,0 0-1,-1 0 1,1 0 0,1 0-1,-1 0 1,0 1-1,3-4 1,1 1-17,1-1-1,0 2 1,1-1-1,-1 0 1,1 1 0,-1 0-1,1 1 1,0 0 0,0 0-1,12-2 1,9-3 52,187-63-103,-128 40 313,-46 15-86,58-29 0,-80 34-112,0-1 0,0-1-1,-1-1 1,30-28-1,-22 10-8,-28 51-134,-6 5 68,-2 0 0,-12 25 0,1-4 103,19-44-67,1 1 1,0-1-1,0 1 1,0 0-1,1 0 1,-1-1-1,1 1 1,-1 0-1,1 0 1,0 0-1,0-1 1,0 1-1,1 0 1,-1 0-1,1 0 1,-1-1-1,1 1 1,0 0-1,0-1 1,0 1-1,1 0 1,-1-1-1,0 0 1,1 1-1,0-1 1,-1 0-1,1 0 1,0 0-1,0 0 1,0 0-1,1 0 1,-1 0-1,0-1 1,3 2-1,2 1 47,-1-1-1,0-1 1,1 1 0,0-1-1,0 0 1,-1 0 0,1-1 0,0 0-1,0 0 1,0-1 0,0 0-1,14-1 1,-3-3-40,1 0 0,-1-1 1,0-1-1,-1-1 0,23-11 0,80-52 207,-112 65-191,18-16-227,-16 13-32,-9 8 101,-4 3 2,-30 40 355,28-38-270,0 1-1,0 0 1,0 0 0,1 0 0,-4 9 0,7-14 38,0 1-1,0 0 1,0-1-1,1 1 1,-1-1-1,0 1 1,1 0-1,-1 0 1,1-1-1,0 1 0,0 0 1,0 0-1,0-1 1,0 1-1,0 0 1,0 0-1,0-1 1,1 1-1,-1 0 1,1 0-1,-1-1 1,1 1-1,0-1 1,-1 1-1,1 0 1,0-1-1,0 1 0,2 2 1,3 0 9,-1-1 0,1 1 1,-1-1-1,1 0 0,0-1 0,0 1 0,0-1 1,0 0-1,13 2 0,0-1 36,-1-1 0,25-1 1,-26-1-13,-1 0 0,1-2 0,17-3 0,-27 3-8,0 0-1,0 0 1,0 0 0,-1-1-1,1 0 1,-1 0 0,0-1 0,0 0-1,9-7 1,-14 10-28,0 0-1,0 0 1,0 0-1,0-1 1,0 1 0,0 0-1,0-1 1,0 1 0,0-1-1,-1 1 1,1-1-1,0 1 1,-1-1 0,0 0-1,1 1 1,-1-1 0,0 1-1,0-1 1,0 0-1,0 1 1,0-1 0,0 0-1,0 1 1,0-1 0,-1 0-1,1 1 1,-1-1-1,1 1 1,-1-1 0,0 1-1,0-1 1,1 1 0,-1-1-1,0 1 1,0 0-1,-2-2 1,-2-3-4,0 1 1,0-1-1,-1 1 1,0 0-1,0 1 0,0-1 1,-9-4-1,-94-38-326,130 49 418,0 0 0,41-2 0,-31 0-160,42 0 40,0-3 0,112-20 0,-114 12 62,-37 6 16,63-17 0,-138 37-118,-68 35-1,81-35 39,1 1-1,1 2 1,-38 31 0,62-46 45,-1-1-1,1 1 1,-1-1 0,1 1 0,0 0 0,0 0 0,0 0 0,1 0 0,-3 5 0,4-8-6,0 1 0,0-1-1,0 1 1,0-1 0,-1 1 0,1 0 0,0-1 0,0 1 0,0-1-1,0 1 1,1-1 0,-1 1 0,0 0 0,0-1 0,0 1-1,0-1 1,1 1 0,-1-1 0,0 1 0,0-1 0,1 1 0,-1-1-1,1 1 1,0 0 2,0 0 0,0-1 0,0 1 0,0-1 0,0 1 0,0-1-1,1 1 1,-1-1 0,0 0 0,0 1 0,1-1 0,-1 0 0,0 0 0,0 0 0,2 0 0,11-2 14,0 0 0,0-1 0,0 0 0,-1-1 0,26-11 0,-14 5 45,-2 1-49,0-1 0,-1-1 1,-1-1-1,1-1 0,-2-1 1,0 0-1,23-23 0,-27 20 5,0-1 0,-2 0 0,0-1 0,-1-1 0,0 0 0,13-32 0,-9 11 44,-1 0 0,14-63 0,-16 21-220,-12 75 102,0 1 1,-1-1-1,0-15 1,-2 21 32,1 0 0,0 0 0,0 0 0,-1 0 0,1 0 0,-1 0 0,0 1 0,0-1 0,1 0 1,-1 0-1,0 0 0,-1 1 0,1-1 0,0 0 0,0 1 0,-1-1 0,1 1 0,-3-2 0,2 2 8,1 0 0,-1 0-1,0 0 1,1 0 0,-1 1-1,0-1 1,0 1 0,0-1 0,0 1-1,1 0 1,-1 0 0,0-1-1,0 1 1,0 1 0,0-1-1,0 0 1,0 0 0,1 1 0,-1-1-1,-2 2 1,-2 0 4,0 0 0,1 1 0,0-1 0,-9 7 0,7-4-16,1 1-1,0 0 1,0 0-1,1 0 1,0 1-1,0-1 1,0 1-1,1 0 1,-6 15 0,-2 6-21,-9 37 1,20-61 50,-7 22 1,1 0 0,2 1 1,1 0-1,1 0 0,1 0 1,3 49-1,0-65 13,1-1 0,0 1 0,1-1-1,0 1 1,0-1 0,1 0 0,1 0 0,0 0-1,0-1 1,0 0 0,2 0 0,7 10 0,-10-14 2,0-1 0,1 0 0,0 0 1,-1 0-1,1 0 0,0-1 0,1 0 1,-1 0-1,1 0 0,-1-1 0,1 1 1,0-1-1,0-1 0,0 1 0,0-1 1,0 0-1,0 0 0,0-1 1,1 0-1,-1 0 0,0-1 0,10-1 1,-9 1-18,0-1 1,0 0 0,-1-1 0,1 0 0,0 0-1,-1 0 1,0-1 0,0 0 0,0 0-1,0 0 1,0-1 0,-1 0 0,0 0 0,0 0-1,7-10 1,0-5-9,0 0-1,-1 0 1,12-33-1,-22 50-21,8-11-259,-7 14 99,-5 10 166,-3 12 5,0 0 1,2 1-1,-4 44 1,6-47 25,2-15 0,-1 0 0,1 0 0,0 0 0,1 0 0,-1 0 0,1 0 0,0 0 0,0-1 0,0 1 0,1 0 0,2 4 0,-3-7 14,0 0 1,0 0 0,1 0-1,-1 0 1,1-1-1,-1 1 1,1 0 0,0-1-1,0 1 1,0-1-1,-1 0 1,1 0 0,1 0-1,-1 0 1,0 0-1,0 0 1,0 0 0,0-1-1,1 1 1,-1-1-1,0 1 1,0-1-1,1 0 1,-1 0 0,0 0-1,3-1 1,10 0 48,0-2 0,-1 1 0,1-2 0,20-7 0,55-27-20,-78 32-28,27-12-56,0-2 0,-2-2 1,0-1-1,36-29 0,-154 135-740,75-77 790,0 0 0,1 1 0,0-1 0,1 1 0,0 0 0,0 1 0,0-1 0,-3 10 0,7-16-9,0 0 0,0 0 1,0 0-1,-1 1 1,1-1-1,0 0 1,1 0-1,-1 1 0,0-1 1,0 0-1,1 0 1,-1 0-1,0 1 1,1-1-1,-1 0 1,1 0-1,-1 0 0,1 0 1,0 0-1,0 0 1,-1 0-1,1 0 1,0 0-1,0 0 0,0 0 1,0-1-1,0 1 1,0 0-1,0-1 1,0 1-1,0-1 1,2 1-1,2 1 35,0 0 0,0-1 0,1 0-1,-1 0 1,9 0 0,7 0-17,0-1 0,0-1-1,0-1 1,-1-1 0,1 0-1,-1-2 1,1 0 0,-1-2-1,-1 0 1,1-1 0,19-11-1,-12 3-51,0-1-1,28-24 1,-41 30 53,4-1-198,-12 11 13,-10 9 8,-10 9 275,3-5-144,-13 22 1,22-30-9,-1-1 1,1 1-1,0 0 1,1 0-1,-1 1 1,1-1 0,0 0-1,0 0 1,0 1-1,0 6 1,1-9 33,0-1 1,0 0-1,0 1 0,0-1 1,1 0-1,-1 1 0,1-1 1,-1 0-1,1 0 0,-1 1 1,1-1-1,-1 0 0,1 0 1,0 0-1,0 0 0,0 0 1,0 0-1,-1 0 1,1 0-1,1 0 0,-1 0 1,0-1-1,0 1 0,0 0 1,0-1-1,0 1 0,1 0 1,-1-1-1,3 1 0,2 0 3,1 1-1,0-1 1,0-1-1,10 0 1,-1 0 38,1-2 0,-1 0 0,-1-1 0,29-8 0,57-28 87,-83 31-143,0 0-1,-1-1 1,-1-1 0,1 0-1,-1-1 1,-1-1 0,22-21-1,-19 12 16,0-1-1,18-30 1,27-53 71,22-36-92,18-35-244,-100 171 202,-1 0-1,1-1 1,-1 1-1,0-1 0,1-7 1,-3 13 46,0 0-1,0-1 1,0 1-1,1 0 1,-1 0 0,0 0-1,0-1 1,0 1 0,0 0-1,0 0 1,0 0 0,0-1-1,0 1 1,0 0 0,0 0-1,0-1 1,0 1 0,0 0-1,0 0 1,0 0 0,0-1-1,0 1 1,0 0-1,0 0 1,0-1 0,0 1-1,0 0 1,-1 0 0,1 0-1,0-1 1,0 1 0,0 0-1,0 0 1,0 0 0,-1 0-1,1 0 1,0-1 0,0 1-1,0 0 1,-1 0 0,-8 6-162,-12 16-87,13-10 204,0 0 0,1 0 0,0 1 0,-9 22 0,-13 55 342,28-87-270,-17 61 86,-13 94 0,26-116-150,2 1 0,2-1 0,5 57 0,-2-79 174,8 35 1,-8-47-285,0-1 0,1 1 1,0-1-1,0 0 0,1 0 0,0 0 0,8 11 1,-11-17-5,0 0 1,-1-1 0,1 1 0,0 0-1,-1 0 1,1-1 0,0 1 0,0 0-1,0-1 1,0 1 0,0-1 0,0 1-1,0-1 1,0 1 0,0-1 0,0 0-1,0 0 1,0 1 0,0-1 0,1 0-1,-1 0-111,0 0 0,0-1 0,-1 1 0,1 0 0,0-1 0,0 1 0,-1-1 0,1 1 0,0 0 0,-1-1 0,1 1 0,0-1 0,-1 0 0,1 1 0,-1-1 0,1 0 0,-1 1 0,1-1 0,-1 0 0,0 1 0,1-1 0,-1 0 0,0 0 0,1-1 0,4-10-2298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44.325"/>
    </inkml:context>
    <inkml:brush xml:id="br0">
      <inkml:brushProperty name="width" value="0.05" units="cm"/>
      <inkml:brushProperty name="height" value="0.05" units="cm"/>
      <inkml:brushProperty name="color" value="#FF0066"/>
    </inkml:brush>
  </inkml:definitions>
  <inkml:trace contextRef="#ctx0" brushRef="#br0">14 12 6816,'-13'0'3072,"31"-3"-2656,0 0 2368,9 3-1600,31-5 512,10 10-1025,17 1-383,-1 8-192,6 5-32,-8 1-32,-1 7-1855,-5 1 991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48.434"/>
    </inkml:context>
    <inkml:brush xml:id="br0">
      <inkml:brushProperty name="width" value="0.05" units="cm"/>
      <inkml:brushProperty name="height" value="0.05" units="cm"/>
      <inkml:brushProperty name="color" value="#FF0066"/>
    </inkml:brush>
  </inkml:definitions>
  <inkml:trace contextRef="#ctx0" brushRef="#br0">11 847 5312,'-10'-2'3268,"10"-3"-1147,0 1 234,0 2-2011,1 1 0,-1-1 0,1 0 0,-1 0 0,1 1 0,-1-1 0,1 1 1,1-3-1,2-5 228,-1 4-392,1-1 0,-1 0 0,1 1-1,0 0 1,7-8 0,10-11 101,100-172 648,-10 14-482,-110 180-445,4-6 7,1 0 0,0 0 0,0 1-1,0-1 1,1 1 0,0 0 0,0 1 0,1 0 0,9-6-1,-16 11-9,0 1 0,-1 0 0,1 0 0,-1-1 0,1 1 0,-1 0 0,1 0 0,0 0-1,-1 0 1,1-1 0,0 1 0,-1 0 0,1 0 0,0 0 0,-1 0 0,1 1-1,-1-1 1,1 0 0,0 0 0,-1 0 0,1 0 0,-1 1 0,1-1 0,0 0 0,-1 0-1,1 1 1,-1-1 0,1 1 0,-1-1 0,1 0 0,-1 1 0,0-1 0,1 1 0,-1-1-1,1 1 1,-1-1 0,0 1 0,1-1 0,-1 1 0,0 0 0,0-1 0,1 2 0,0 2 30,0 0 1,0 0 0,0 0-1,-1 0 1,0 0 0,1 4-1,-2 18 19,-1 0-1,-9 40 0,-17 50 70,0-5 56,27-106-134,0 1 0,1-1 0,-1 0 0,2 9-1,-1-13-8,0 0-1,0 0 0,0 0 1,0 0-1,0 0 1,0 0-1,0 0 0,1 0 1,-1 0-1,0 0 0,1 0 1,-1 0-1,1-1 0,-1 1 1,1 0-1,-1 0 0,1 0 1,0-1-1,-1 1 0,1 0 1,0-1-1,-1 1 0,1-1 1,0 1-1,0-1 1,0 1-1,0-1 0,-1 1 1,1-1-1,0 0 0,0 1 1,0-1-1,0 0 0,1 0 1,5 0 91,1-1 0,-1 0 0,0 0 0,0-1 0,0 0 0,11-4 0,40-22-100,-34 16 17,9-6 14,-1-1-1,0-1 0,-2-2 0,43-38 0,-69 56-71,-1 1-1,1 0 0,0 0 0,0 0 1,0 1-1,0 0 0,7-3 0,-10 4 17,-1 1 0,1 0-1,0 0 1,-1 0 0,1 0-1,0 0 1,-1-1 0,1 1-1,0 1 1,-1-1-1,1 0 1,0 0 0,-1 0-1,1 0 1,0 0 0,-1 1-1,1-1 1,0 0 0,-1 1-1,1-1 1,0 1 0,0 0 8,0 0 0,0 0 0,0 1 1,-1-1-1,1 0 0,0 0 1,-1 1-1,1-1 0,-1 0 1,0 1-1,1-1 0,-1 1 0,0-1 1,0 3-1,2 15-7,4 84 230,-6-99-197,0 0 0,1 1 0,-1-1 0,1 0-1,0 0 1,0 0 0,0 0 0,0 0 0,1-1 0,-1 1 0,1 0 0,3 4-1,-4-6 2,1-1 0,-1 0 0,0 0 0,0 0-1,0 0 1,1 0 0,-1 0 0,0 0 0,1-1-1,-1 1 1,0 0 0,1-1 0,-1 1 0,1-1 0,0 1-1,-1-1 1,1 0 0,-1 0 0,1 0 0,-1 0-1,1 0 1,0 0 0,-1 0 0,1 0 0,-1 0-1,1-1 1,-1 1 0,1-1 0,-1 1 0,1-1-1,-1 0 1,1 1 0,-1-1 0,2-2 0,4-1 39,0-1 1,-1 0 0,1 0-1,-1-1 1,10-11 0,24-38 137,-20 27-131,51-82-120,-69 108 7,-1-1 0,1 1 1,0 0-1,-1 0 0,1 0 0,0 1 0,3-3 0,-5 4 29,0 0-1,0 0 0,0 0 1,1-1-1,-1 1 1,0 0-1,0 0 1,0 0-1,1 0 0,-1 0 1,0 0-1,0 0 1,1 0-1,-1 0 1,0 0-1,0 0 0,1 0 1,-1 0-1,0 0 1,0 0-1,1 0 1,-1 0-1,0 0 0,0 0 1,0 0-1,1 0 1,-1 1-1,0-1 1,0 0-1,1 1 2,-1-1-1,1 1 1,-1 0 0,0-1 0,0 1-1,1 0 1,-1-1 0,0 1 0,0 0-1,0 0 1,0-1 0,0 1 0,0 0 0,0 1-1,-1 20-15,-1 0 0,-5 21-1,3-21 17,1-1 0,0 23 0,3-36 16,0 0 0,0 0 0,1 0 0,1 0 1,-1 0-1,4 11 0,-4-17 11,0 1-1,1-1 1,-1 1 0,0-1 0,1 0 0,-1 0-1,1 1 1,0-1 0,0 0 0,0 0 0,0-1-1,0 1 1,0 0 0,0-1 0,1 1 0,-1-1-1,1 0 1,-1 1 0,1-1 0,-1 0 0,1-1-1,2 2 1,-1-2 9,-1 0-1,0 0 0,1 0 1,-1 0-1,0 0 0,1-1 0,-1 1 1,0-1-1,0 0 0,1 0 1,4-3-1,35-20 244,-32 18-188,10-8-22,-1-1 0,0-1 0,-1 0 1,-1-1-1,-1-2 0,19-23 0,-24 23-71,-10 16-30,-1 0 0,1 0 1,0 0-1,0 0 0,4-3 1,-6 6 27,1 0 1,-1 0 0,0 0 0,0 0 0,0 0 0,1 0 0,-1 0 0,0 0 0,0 0-1,0 0 1,1 0 0,-1 1 0,0-1 0,0 0 0,0 0 0,0 0 0,1 0 0,-1 0 0,0 0-1,0 1 1,0-1 0,0 0 0,0 0 0,1 0 0,-1 0 0,0 1 0,0-1 0,0 0-1,0 0 1,0 0 0,0 0 0,0 1 0,0-1 0,0 0 0,0 0 0,0 0 0,0 1-1,0-1 1,0 0 0,0 0 0,0 0 0,0 1 0,0-1 0,0 0 0,0 0 0,0 0 0,0 1-1,0 11 51,0-12-60,0 7 12,1-1 1,0 0 0,0 0 0,0 0 0,0 0 0,1 0 0,0 0 0,0 0 0,1-1 0,0 1 0,0-1-1,0 1 1,1-1 0,-1 0 0,7 6 0,-7-8 16,0 0-1,1 0 1,-1 0 0,1 0 0,0 0-1,0-1 1,0 0 0,0 0 0,1 0-1,-1 0 1,0 0 0,1-1-1,0 0 1,-1 0 0,1 0 0,-1-1-1,1 0 1,0 1 0,-1-2 0,9 0-1,12-5 49,-1-2 1,1 0-1,-1-2 0,40-22 0,-24 12 46,-31 16-110,10-5 15,0-1 1,-1 0-1,22-17 1,-34 22 73,-10 7-178,-14 11-197,-1 6 166,0 0-1,-31 43 1,48-59 132,0 0-1,0 0 0,1 0 1,-1 1-1,1-1 0,0 1 1,-1-1-1,2 1 1,-2 6-1,2-9 3,0 1 0,-1-1 0,1 0 0,0 1 0,1-1 0,-1 0 0,0 1 1,0-1-1,1 0 0,-1 1 0,0-1 0,1 0 0,-1 0 0,1 1 0,0-1 0,-1 0 0,1 0 0,0 0 0,0 0 0,0 0 1,0 0-1,0 0 0,0 0 0,0 0 0,0 0 0,0 0 0,0-1 0,0 1 0,1-1 0,0 2 0,4-1 1,0 1-1,0-1 1,0 0-1,0 0 1,0-1-1,0 1 1,1-1-1,-1-1 1,0 1-1,7-2 1,8-3 167,32-11 0,-36 10-136,3-1-7,-1 0-1,0-1 1,27-16 0,-36 18-14,1-2-1,-1 1 0,-1-2 0,1 1 0,-1-1 0,-1-1 1,10-12-1,1-10 13,-1 0-1,-1-1 1,13-38 0,20-73 66,-22 58-66,24-68 65,-50 150-140,-1 1 1,-1-1 0,1 1 0,0 0 0,-1-1-1,0 0 1,0 1 0,0-1 0,0-4 0,-14 40-459,6-12 389,3-9 120,0-1-1,1 1 1,1 0 0,-3 13-1,-2 41-27,0 121 0,18-17-102,-9-159 150,1 0 0,0 0 0,1 0 0,0 0 1,9 19-1,-9-23-22,0-1 1,1 0-1,-1 1 1,1-1-1,0-1 1,0 1 0,1 0-1,-1-1 1,1 0-1,0 0 1,6 3-1,-3-2 56,0-1 0,-1 0-1,2-1 1,-1 0 0,0 0 0,1-1-1,-1 0 1,1-1 0,-1 0-1,1 0 1,0-1 0,14 0 0,111-17-80,-113 13 80,0-2 1,0 0-1,0-1 0,21-11 1,-37 15-44,0 0 1,0 0 0,0 0-1,0-1 1,-1 0 0,0 0-1,1 0 1,-1 0 0,-1-1-1,1 0 1,-1 1 0,1-1-1,-1 0 1,-1-1 0,1 1-1,-1-1 1,0 1 0,0-1-1,-1 1 1,1-1 0,-1 0-1,0 0 1,-1-8 0,1 13-24,-1 0 0,0 0 0,0-1 0,0 1 0,0 0 0,0 0 0,0 0 0,0 0 0,-1 0 0,1 0 0,0 0 0,-1 0 0,1 0 1,0 0-1,-1 0 0,1 0 0,-1 0 0,0 0 0,1 0 0,-1 0 0,0 0 0,1 1 0,-1-1 0,0 0 0,0 1 0,0-1 0,0 0 0,0 1 1,0-1-1,0 1 0,0-1 0,0 1 0,0 0 0,0-1 0,0 1 0,0 0 0,0 0 0,0 0 0,0-1 0,0 1 0,0 0 0,0 1 1,0-1-1,0 0 0,-2 0 0,-2 2-20,1-1-1,-1 0 1,0 1 0,1 0 0,0 0 0,-1 0 0,1 1-1,-7 4 1,3 0-6,1-1 0,0 1 0,0 0 0,1 1 1,0-1-1,0 1 0,1 1 0,0-1 0,-6 15 0,10-21 32,0 1 0,1-1 1,-1 0-1,1 0 0,-1 1 1,1-1-1,0 0 0,0 1 0,0-1 1,0 0-1,1 1 0,-1-1 0,1 0 1,-1 0-1,1 1 0,1 2 1,0-2 3,0 1 1,0-1 0,1 1-1,-1-1 1,1 0 0,0 0 0,0 0-1,5 4 1,2 0 7,1 0 0,0 0 0,1-1 0,22 8 1,-26-11 11,0-1 0,0 0 1,0 0-1,1 0 0,-1-1 1,0-1-1,1 1 0,-1-1 1,1-1-1,-1 0 0,1 0 1,-1 0-1,0-1 0,0-1 1,0 1-1,0-1 0,0 0 1,0-1-1,-1 0 0,0 0 1,0-1-1,0 0 0,12-11 1,97-110 24,-69 71-218,-47 55 160,0 0-1,0 0 1,0 0-1,0-1 1,0 1-1,0 0 1,0 0-1,1 0 1,-1 0-1,0 0 1,0 0-1,0 0 1,0-1-1,0 1 1,0 0-1,0 0 1,0 0-1,0 0 1,1 0-1,-1 0 1,0 0-1,0 0 1,0 0-1,0 0 1,0 0-1,0-1 1,0 1-1,1 0 1,-1 0-1,0 0 1,0 0-1,0 0 1,0 0-1,0 0 1,1 0-1,-1 0 1,0 0-1,0 0 1,0 0-1,0 0 1,0 1-1,0-1 1,1 0-1,-1 0 1,0 0-1,0 0 1,0 0-1,0 0 1,0 0-1,0 0 1,0 0-1,1 0 1,-1 0-1,0 1 1,0-1-1,0 12-174,-5 20 121,5-30 47,-3 10 63,1-1 0,0 1 0,1 0 0,0-1 0,1 1 0,0 0 0,1 0 0,4 21 0,-4-30-32,0 0 0,0-1-1,0 1 1,1 0 0,-1 0 0,1-1-1,0 1 1,0-1 0,0 0-1,0 1 1,0-1 0,0 0 0,1 0-1,-1 0 1,0-1 0,1 1 0,0 0-1,0-1 1,-1 0 0,1 0-1,0 0 1,0 0 0,0 0 0,0 0-1,0-1 1,0 1 0,0-1 0,0 0-1,0 0 1,0 0 0,0-1-1,0 1 1,0-1 0,0 1 0,0-1-1,0 0 1,0 0 0,3-2 0,9-7 28,-1 0 0,0-1 0,-1 0 0,0-1 1,-1-1-1,16-20 0,3-3-145,-20 22 84,-9 11-11,1 0-1,0 0 0,-1 0 1,1 0-1,0 0 0,0 0 1,5-2-1,-7 5 20,-1-1 0,1 1-1,-1 0 1,1 0 0,0 0 0,-1 0 0,1 0-1,-1 0 1,1 0 0,-1 0 0,1 0-1,0 0 1,-1 0 0,1 0 0,-1 1-1,1-1 1,-1 0 0,1 0 0,-1 1-1,1-1 1,-1 0 0,1 1 0,-1-1 0,1 0-1,-1 1 1,1-1 0,-1 0 0,0 1-1,1-1 1,0 2 0,9 16-87,-9-15 78,11 21-54,-3-4 68,1-1 0,16 24 0,-24-39 37,1 0 0,0-1 0,-1 1-1,1-1 1,1 0 0,-1 0 0,0 0 0,1 0-1,-1-1 1,1 1 0,0-1 0,0 0 0,0 0 0,0-1-1,0 1 1,1-1 0,5 2 0,-7-3-16,1 0 1,0-1 0,-1 1-1,1-1 1,-1 0-1,1 0 1,-1 0-1,1 0 1,-1 0-1,1-1 1,-1 1 0,0-1-1,0 0 1,0 0-1,0 0 1,0-1-1,0 1 1,-1-1-1,1 1 1,-1-1 0,4-5-1,2-3 10,-1 0 1,0-1-1,-1 0 0,9-24 0,33-120-96,-48 153 44,1 1 1,0-1-1,0 1 0,0 0 0,0 0 0,1-1 1,-1 1-1,2-2 0,-2 4 17,-1-1 0,0 1 0,0 0 0,0 0 0,0 0 0,1 0-1,-1 0 1,0-1 0,0 1 0,1 0 0,-1 0 0,0 0 0,0 0 0,0 0 0,1 0 0,-1 0 0,0 0 0,0 0 0,1 0-1,-1 0 1,0 0 0,0 0 0,1 0 0,-1 0 0,0 0 0,0 0 0,1 0 0,-1 1 0,0-1 0,0 0 0,8 12-153,28 93-21,-28-76 225,-4-13-29,0 0 0,-2 1-1,0-1 1,0 27 0,-2-39 32,0 1-1,0-1 1,-1 0-1,1 1 1,-1-1-1,0 1 1,-3 6-1,4-9-29,-1-1 0,0 0 1,1 0-1,-1 0 0,0 0 0,0 1 0,0-1 0,0-1 1,0 1-1,0 0 0,-1 0 0,1 0 0,0 0 0,0-1 0,0 1 1,-1-1-1,1 1 0,0-1 0,-1 1 0,1-1 0,0 0 1,-1 0-1,1 1 0,-1-1 0,-2-1 0,-1 1-1,-1 0 0,1-1 0,0 1 0,-1-2 0,1 1 0,0 0 0,0-1 0,-1 0 0,2 0-1,-1-1 1,0 1 0,0-1 0,1 0 0,-6-5 0,10 8-21,0 0 0,0 0 0,0 0-1,0 0 1,-1 0 0,1 0 0,0 0 0,0 0-1,0-1 1,0 1 0,0 0 0,0 0-1,0 0 1,0 0 0,0 0 0,0 0 0,0 0-1,0-1 1,0 1 0,0 0 0,0 0 0,0 0-1,0 0 1,0 0 0,0 0 0,0-1 0,0 1-1,0 0 1,0 0 0,0 0 0,0 0 0,0 0-1,0 0 1,0 0 0,0-1 0,0 1 0,0 0-1,0 0 1,0 0 0,0 0 0,1 0 0,-1 0-1,0 0 1,7-3-53,12 0 136,-18 3-83,82 0 129,-35 1-102,128 2-85,-148-2-1045,-1 3 271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54.409"/>
    </inkml:context>
    <inkml:brush xml:id="br0">
      <inkml:brushProperty name="width" value="0.05" units="cm"/>
      <inkml:brushProperty name="height" value="0.05" units="cm"/>
      <inkml:brushProperty name="color" value="#FF0066"/>
    </inkml:brush>
  </inkml:definitions>
  <inkml:trace contextRef="#ctx0" brushRef="#br0">310 120 2656,'-5'-3'4075,"5"2"-3991,2-7 4887,-2 0-3531,-1 5-807,-4-2-2,-3-10 9,4 9-484,3 5-146,1 0 0,-1 0 1,0 0-1,1 0 0,-1 0 1,0 0-1,1 1 1,-1-1-1,0 0 0,0 0 1,0 1-1,0-1 1,0 1-1,0-1 0,0 0 1,0 1-1,0 0 0,0-1 1,0 1-1,-2-1 1,-4 1-24,1-1 1,-1 1-1,0 0 1,1 1 0,-1 0-1,0 0 1,1 0 0,-1 1-1,1 0 1,0 0-1,0 0 1,-1 1 0,2 0-1,-8 4 1,-7 6-17,1 1 0,-31 28 1,2 6 28,45-44 18,0-1 0,1 1 0,-1-1 0,1 1 1,-1 0-1,1 0 0,0 0 0,1 0 0,-1 1 1,1-1-1,0 0 0,0 1 0,0-1 0,0 1 1,1-1-1,0 1 0,0 5 0,0-6 21,1 0 0,-1 0 0,1 0-1,0 0 1,0 0 0,0-1 0,1 1 0,-1 0 0,1-1-1,0 1 1,0-1 0,0 1 0,1-1 0,-1 0-1,1 0 1,0 0 0,0 0 0,0 0 0,5 3 0,-2-2 44,0-1 0,1 1 0,-1-1 0,1 0 0,-1-1 0,1 0 0,0 0 0,0 0 0,0-1 0,1 0 0,-1 0 0,0-1 0,0 0 0,0 0 1,0-1-1,1 1 0,-1-2 0,0 1 0,0-1 0,0 0 0,-1-1 0,1 1 0,0-1 0,-1-1 0,0 1 0,0-1 0,0 0 0,0 0 0,0-1 1,-1 0-1,0 0 0,7-8 0,-7 5-54,1-1 0,-1 1 0,-1-1 0,0 0 0,0-1 0,0 1 0,-1-1 0,-1 1 0,0-1 0,2-15 0,-2 0 117,-1-1 0,-5-47 0,0 48-7,4 25-142,0 0 1,0 0-1,0 0 0,0 0 1,0 0-1,0 0 1,0-1-1,0 1 1,0 0-1,0 0 0,0 0 1,0 0-1,0 0 1,0 0-1,0 0 1,0 0-1,0 0 0,0 0 1,0 0-1,0 0 1,0 0-1,-1 0 1,1 0-1,0 0 0,0-1 1,0 1-1,0 0 1,0 0-1,0 0 1,0 0-1,0 0 0,0 0 1,0 0-1,0 0 1,0 0-1,0 0 1,0 0-1,0 0 0,0 0 1,-1 0-1,1 0 1,0 0-1,0 0 1,0 0-1,0 0 0,0 0 1,0 0-1,0 0 1,0 0-1,0 0 1,0 0-1,0 0 1,0 0-1,0 0 0,0 0 1,-1 0-1,1 0 1,0 0-1,0 0 1,0 1-1,0-1 0,0 0 1,0 0-1,0 0 1,0 0-1,-3 7-107,-2 10-56,5-16 148,-3 16 42,0 0-1,1-1 1,0 1 0,2 1 0,0-1 0,1 0-1,1 0 1,0-1 0,1 1 0,1 0-1,0-1 1,9 20 0,-10-31 42,-1 0 0,1-1 0,-1 1 0,1-1 0,1 0 0,-1 0 0,1 0 0,4 5 0,-6-8-21,0 1 0,0 0 0,0-1 0,1 0 0,-1 1-1,0-1 1,0 0 0,1 0 0,-1 0 0,1 0 0,-1-1 0,1 1 0,-1 0 0,1-1 0,-1 0 0,1 0 0,4 0 0,-2-1 7,0-1 0,0 1 0,0-1 0,0 0 0,0 0 0,-1-1 0,8-4 0,14-18 158,43-53 1,-52 53-171,-1-2 1,-2 0-1,0 0 1,14-47-1,-10 30-29,-17 25-57,-1 14-110,0 4 12,1 19-70,9 40-7,2 7 384,-7-46-152,0 0 1,2 0-1,0-1 0,1 0 1,1 0-1,17 26 1,-20-38 10,0 1 0,1-1 1,0 0-1,0-1 1,0 0-1,1 0 0,0 0 1,0-1-1,9 4 1,-11-6 8,0 0 0,0 0 1,0-1-1,1 1 0,-1-2 1,0 1-1,1 0 0,-1-1 1,0 0-1,1-1 0,-1 0 1,0 1-1,1-2 0,-1 1 1,8-4-1,-5 2 4,0 0 0,0-1 1,-1-1-1,0 1 0,1-1 0,-2-1 0,1 1 1,-1-2-1,10-8 0,-12 8-24,0 0 0,0 0 0,-1 0 1,0-1-1,0 0 0,-1 0 0,0 0 0,0 0 0,-1 0 0,0 0 0,0-1 1,-1 1-1,0-1 0,-1 1 0,0-1 0,0 0 0,-1 1 0,0-1 0,0 1 1,-1 0-1,0-1 0,-6-13 0,7 21-20,1-1 1,-1 1-1,0 0 0,1 0 1,-1 0-1,0 0 0,0 0 1,0 0-1,0 0 0,0 0 0,0 0 1,0 0-1,0 0 0,0 1 1,0-1-1,0 0 0,-1 1 1,1-1-1,0 1 0,0-1 1,-1 1-1,1 0 0,0 0 1,-1-1-1,1 1 0,0 0 1,-1 0-1,1 0 0,0 1 1,-1-1-1,1 0 0,0 0 0,-1 1 1,1-1-1,0 1 0,0-1 1,-1 1-1,1-1 0,0 1 1,0 0-1,0-1 0,-2 3 1,-2 1-11,1 0 1,0 0-1,0 1 1,0 0 0,0 0-1,1 0 1,0 0 0,0 1-1,0-1 1,0 1-1,1 0 1,0-1 0,-2 11-1,3-11 31,0 0-1,0 0 0,1 0 1,-1 0-1,1 0 0,0 1 1,1-1-1,-1 0 1,1 0-1,0 0 0,0 0 1,1 0-1,-1 0 1,1 0-1,0 0 0,5 7 1,-3-5 11,1-2 0,0 1 0,0 0 0,1-1 1,-1 0-1,1 0 0,0-1 0,1 1 0,-1-1 1,1-1-1,-1 1 0,1-1 0,14 4 0,-9-4 57,0-1 0,1 0 1,-1-1-1,1 0 0,-1-1 0,1 0 0,21-4 0,-11-1-57,0-1-1,0-1 1,37-16 0,-47 17-964,0-1 0,0-1 0,0 0 1,12-10-1,10-7-1720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16.936"/>
    </inkml:context>
    <inkml:brush xml:id="br0">
      <inkml:brushProperty name="width" value="0.05" units="cm"/>
      <inkml:brushProperty name="height" value="0.05" units="cm"/>
      <inkml:brushProperty name="color" value="#FF0066"/>
    </inkml:brush>
  </inkml:definitions>
  <inkml:trace contextRef="#ctx0" brushRef="#br0">435 26 2816,'0'0'109,"0"0"-1,-1-1 1,1 1 0,0 0-1,0-1 1,0 1 0,0 0-1,-1-1 1,1 1 0,0 0-1,0-1 1,0 1 0,0 0-1,0-1 1,0 1 0,0-1-1,0 1 1,0 0 0,0-1-1,0 1 1,0 0 0,0-1-1,0 1 1,1-1 0,0-2 2800,2-7-614,-2 7-1316,0 4-439,-1 0-311,-3 3-173,1-1 0,-1 1 0,1-1 0,0 1 1,0 0-1,-2 6 0,0-1 143,-83 205 2661,20-43-1763,51-138-823,-1 0 0,-42 60-1,-58 44 165,95-110-302,19-22-204,-1 0 0,-1 0 0,1 0 0,-1-1 0,-6 6 0,14-10-730,0-1-1,1 1 1,-1-1 0,0 0 0,4-2 0,15-10-2360,8 0 1052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17.385"/>
    </inkml:context>
    <inkml:brush xml:id="br0">
      <inkml:brushProperty name="width" value="0.05" units="cm"/>
      <inkml:brushProperty name="height" value="0.05" units="cm"/>
      <inkml:brushProperty name="color" value="#FF0066"/>
    </inkml:brush>
  </inkml:definitions>
  <inkml:trace contextRef="#ctx0" brushRef="#br0">62 4 3808,'-15'-1'2432,"-24"0"0,31 2 1556,35 0-2328,51-3-278,29 0-338,-47 3-745,-22-1 2,67 8 0,-81-4-266,4 1-70,-1 0 1,34 12-1,-58-16 27,1 1 1,-1-1-1,0 0 0,0 1 0,0-1 0,0 1 1,0 0-1,-1 0 0,1 0 0,0 1 0,-1-1 1,4 5-1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18.528"/>
    </inkml:context>
    <inkml:brush xml:id="br0">
      <inkml:brushProperty name="width" value="0.05" units="cm"/>
      <inkml:brushProperty name="height" value="0.05" units="cm"/>
      <inkml:brushProperty name="color" value="#FF0066"/>
    </inkml:brush>
  </inkml:definitions>
  <inkml:trace contextRef="#ctx0" brushRef="#br0">266 1 3552,'5'4'1939,"0"9"-929,-3 0-501,-2 1 0,0-1 0,0 0 0,-3 14 0,-11 51 1131,14-78-1638,-61 225 3116,-14-4-1835,59-176-1012,-31 72 492,3-11-337,39-92-341,-7 17 1030,12-30-981,2-3 47,6-6 242,15-16 108,31-53-568,54-97 1,-79 124 18,-28 48 7,0 0-1,0 1 1,1-1-1,-1 1 1,0-1-1,1 1 1,-1 0 0,1-1-1,-1 1 1,4-2-1,-5 3 8,0 0-1,0 0 1,1 0 0,-1 0-1,0-1 1,1 1 0,-1 0-1,0 0 1,1 0-1,-1 0 1,1 0 0,-1 0-1,0 0 1,1 0 0,-1 0-1,0 0 1,1 1 0,-1-1-1,0 0 1,1 0 0,-1 0-1,0 0 1,1 0-1,-1 1 1,1 0 0,-1-1 0,1 1 1,0 0-1,-1 0 0,0 0 0,1-1 0,-1 1 0,1 0 0,-1 0 0,0 0 1,0 0-1,0 0 0,1 0 0,-1 1 0,5 56 392,-4 79 0,-1-75-316,-1-56-22,2 1-1,-1-1 1,1 1-1,0-1 1,0 1-1,1-1 1,0 1-1,0-1 1,0 0-1,1 0 1,0 0-1,0-1 1,7 10-1,-9-14-18,0 0-1,1 0 1,-1 0-1,1 0 1,-1-1-1,1 1 1,0-1 0,-1 1-1,1-1 1,-1 1-1,1-1 1,0 0-1,-1 0 1,1 0-1,0 0 1,-1 0-1,1 0 1,0-1-1,-1 1 1,4-1-1,32-12 460,-15 2-426,-1-1 0,0 0 0,0-2 0,-2-1 0,34-30 0,31-46 64,-83 91-138,-1-1 0,1 1-1,-1-1 1,1 1 0,-1-1 0,1 1-1,-1-1 1,1 1 0,-1 0 0,1-1-1,0 1 1,-1 0 0,1-1 0,-1 1-1,1 0 1,0 0 0,-1 0 0,1 0-1,0 0 1,-1 0 0,1-1 0,0 2-1,0-1 1,-1 0 0,1 0 0,0 0 0,-1 0-1,1 0 1,0 0 0,-1 1 0,1-1-1,-1 0 1,1 1 0,0-1 0,-1 0-1,1 1 1,-1-1 0,1 1 0,-1-1-1,1 1 1,-1-1 0,1 1 0,-1-1-1,1 1 1,-1-1 0,0 1 0,1 0-1,-1-1 1,0 1 0,1 1 0,1 4-17,1 1 1,-1 0 0,-1-1-1,2 8 1,-2-8 61,1 1-26,0-1-1,0 0 0,0 0 0,0 0 1,1 0-1,0 0 0,1 0 0,-1-1 1,1 1-1,0-1 0,7 7 0,-8-10 32,-1 0 0,1 1 0,-1-1 0,1-1-1,0 1 1,-1 0 0,1-1 0,0 1-1,0-1 1,0 0 0,0 0 0,1 0-1,-1 0 1,0-1 0,0 1 0,1-1-1,-1 0 1,0 0 0,0 0 0,1 0 0,-1-1-1,0 1 1,0-1 0,5-2 0,1 0-5,-1-2 1,0 1 0,0-1 0,-1 0-1,1-1 1,-1 1 0,0-1 0,-1-1-1,1 0 1,-1 1 0,-1-2 0,10-14-1,2-8-35,-1-1 1,13-35-1,-12 24-55,-13 32-10,6-10-35,-10 20 99,0 0 0,0-1-1,0 1 1,1 0 0,-1 0 0,0 0 0,0 0 0,0 0-1,0 0 1,0 0 0,0 0 0,0 0 0,0-1 0,1 1-1,-1 0 1,0 0 0,0 0 0,0 0 0,0 0 0,0 0-1,0 0 1,1 0 0,-1 0 0,0 0 0,0 0 0,0 0-1,0 0 1,0 0 0,0 0 0,1 0 0,-1 0 0,0 0-1,0 0 1,0 0 0,0 0 0,0 0 0,0 1 0,1-1-1,-1 0 1,0 0 0,0 0 0,0 0 0,0 0 0,4 8-80,-1 13-16,-2 12 47,-1-1 0,-6 51 0,2-65 71,1 1-1,-2-2 1,-7 19-1,0 1 37,-1-8 177,5-18-19,8-11-207,0 0 0,-1 0 0,1 1-1,0-1 1,0 0 0,0 0 0,0 0 0,0 0 0,0 0 0,0 0 0,0 0-1,0 0 1,0 0 0,-1 1 0,1-1 0,0 0 0,0 0 0,0 0 0,0 0 0,0 0-1,0 0 1,0 0 0,-1 0 0,1 0 0,0 0 0,0 0 0,0 0 0,0 0 0,0 0-1,0 0 1,-1 0 0,1 0 0,0 0 0,0 0 0,0 0 0,0 0 0,0 0-1,0 0 1,0 0 0,-1 0 0,1-1 0,0 1 0,0 0 0,0 0 0,0 0 0,0 0-1,0 0 1,0 0 0,0 0 0,0 0 0,-1 0 0,1-1 0,0 1 0,0 0-17,0-1 1,0 0 0,0 1-1,0-1 1,-1 0 0,1 1-1,0-1 1,0 0 0,1 1-1,-1-1 1,0 0-1,0 1 1,0-1 0,0 0-1,0 1 1,1-1 0,-1 0-1,0 1 1,1-1 0,-1 1-1,0-1 1,1 1 0,-1-1-1,1 0 1,2-1-18,-1 0 0,0 0 0,1 0 0,-1 0 0,1 1 0,2-2 1,3-1 19,0 1 1,1 0 0,12-3 0,4 2 16,0 1 1,30 1-1,-12 0-2737,0-2-4822,-32 3 5170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18.918"/>
    </inkml:context>
    <inkml:brush xml:id="br0">
      <inkml:brushProperty name="width" value="0.05" units="cm"/>
      <inkml:brushProperty name="height" value="0.05" units="cm"/>
      <inkml:brushProperty name="color" value="#FF0066"/>
    </inkml:brush>
  </inkml:definitions>
  <inkml:trace contextRef="#ctx0" brushRef="#br0">23 4 6880,'-19'-3'3136,"16"3"-2720,3 3-672,8 2 64,-3-2 288,9 9-32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20.010"/>
    </inkml:context>
    <inkml:brush xml:id="br0">
      <inkml:brushProperty name="width" value="0.05" units="cm"/>
      <inkml:brushProperty name="height" value="0.05" units="cm"/>
      <inkml:brushProperty name="color" value="#FF0066"/>
    </inkml:brush>
  </inkml:definitions>
  <inkml:trace contextRef="#ctx0" brushRef="#br0">0 424 4736,'0'0'6784,"14"-10"-2619,-7 6-3957,-1-1 1,1 0-1,-1 0 0,1 0 0,-1-1 1,-1 0-1,1 0 0,-1-1 1,4-6-1,0 1 18,14-20 41,-1-1-1,25-52 1,25-77 341,-63 135-715,-8 72-458,-2 8 529,0-17 43,1 1-1,7 49 1,-6-79 25,1 0-1,0 0 0,0-1 1,0 1-1,1-1 1,0 1-1,0-1 1,1 0-1,-1 0 0,1-1 1,7 8-1,-9-11 6,0 0 0,1 1 0,-1-1 0,1 0 0,-1-1 0,1 1 0,0 0 0,0-1 0,0 0 0,0 1 0,0-1 0,0 0 0,0-1 0,0 1 0,0-1 0,1 1 0,-1-1 0,0 0 0,0 0 0,0 0 0,1 0 0,-1-1 0,0 1 0,0-1 0,6-2 0,-3 0 20,0 0 0,-1 0 0,1-1 1,-1 0-1,1 0 0,-1 0 0,-1-1 1,1 1-1,6-9 0,36-54 139,-41 58-239,-6 8 43,15-19-281,-6 15 59,-8 5 216,-1 0 1,0 0-1,1 0 0,-1 0 1,0 0-1,0 0 1,1 0-1,-1 0 0,0 1 1,1-1-1,-1 0 1,0 0-1,0 0 0,0 0 1,1 1-1,-1-1 1,0 0-1,0 0 0,1 0 1,-1 1-1,0-1 0,0 0 1,0 0-1,0 1 1,0-1-1,0 0 0,1 1 1,-1-1-1,0 0 1,0 0-1,0 1 0,2 10-1,0-1 1,-1 1-1,-1 0 0,1 0 0,-2-1 0,1 1 0,-1 0 0,-1 0 0,-4 15 0,5-22 28,-1 0-1,1 0 1,-1 0 0,0-1-1,0 1 1,0 0-1,0-1 1,0 1 0,-1-1-1,0 0 1,0 0 0,0 0-1,0 0 1,-6 4-1,9-7-18,0 0 0,0 0-1,0 1 1,0-1 0,0 0-1,0 0 1,0 0-1,0 0 1,0 0 0,0 0-1,0 0 1,0 0 0,0 0-1,0 0 1,0 0 0,0 0-1,0 0 1,0 0-1,0 0 1,0 1 0,0-1-1,0 0 1,0 0 0,0 0-1,0 0 1,0 0 0,0 0-1,0 0 1,0 0-1,0 0 1,0 0 0,0 0-1,0 0 1,0 0 0,0 0-1,0 0 1,0 0 0,0 0-1,0 1 1,0-1-1,0 0 1,0 0 0,0 0-1,0 0 1,-1 0 0,1 0-1,0 0 1,0 0-1,0 0 1,0 0 0,0 0-1,0 0 1,0 0 0,0 0-1,0 0 1,0 0 0,0 0-1,8 0-36,11-3-9,76-19 44,-69 17-149,50-18-1,-48 14-1295,-23 7 803,0 1 0,0-2 0,0 1-1,0 0 1,0-1 0,6-4 0,11-6-1406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20.388"/>
    </inkml:context>
    <inkml:brush xml:id="br0">
      <inkml:brushProperty name="width" value="0.05" units="cm"/>
      <inkml:brushProperty name="height" value="0.05" units="cm"/>
      <inkml:brushProperty name="color" value="#FF0066"/>
    </inkml:brush>
  </inkml:definitions>
  <inkml:trace contextRef="#ctx0" brushRef="#br0">37 16 5408,'-26'-15'2432,"21"18"-2112,0-3 128,15 5-768,-2 2-4000,5 6 2400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19.860"/>
    </inkml:context>
    <inkml:brush xml:id="br0">
      <inkml:brushProperty name="width" value="0.05" units="cm"/>
      <inkml:brushProperty name="height" value="0.05" units="cm"/>
    </inkml:brush>
  </inkml:definitions>
  <inkml:trace contextRef="#ctx0" brushRef="#br0">12 257 3808,'-7'4'673,"3"-2"104,10-8 1170,-5 7-944,0 1-735,1 0-1,-1 0 1,0 0 0,1 0 0,0-1 0,-1 1-1,1-1 1,0 1 0,0-1 0,0 0-1,0 0 1,0 0 0,0 0 0,3 1 0,0-1-14,0 1 0,0-1 0,0 0 0,0-1-1,0 1 1,6-1 0,4-1 19,0-1 0,0 0-1,22-7 1,-13 2 11,0 0 1,26-13-1,-42 16-202,-1 1 1,0-1-1,0-1 1,0 1-1,-1-1 1,0 0-1,0-1 1,0 0-1,0 0 0,8-12 1,-13 16-57,1 0 1,-1 0-1,0 0 1,0 0-1,0-1 1,-1 1 0,1 0-1,0-1 1,-1 1-1,0 0 1,1-1-1,-1 1 1,0-1-1,0 1 1,0 0-1,-1-1 1,1 1-1,-1-1 1,1 1-1,-1 0 1,0 0 0,1-1-1,-1 1 1,-1 0-1,1 0 1,-2-3-1,1 2-16,0 1 0,-1-1 0,1 1-1,-1 0 1,1 0 0,-1 0 0,0 0-1,1 0 1,-1 1 0,0-1 0,0 1 0,0 0-1,-1 0 1,1 0 0,0 0 0,0 0-1,-1 1 1,1 0 0,-5-1 0,0 2 26,-1 0 0,1 0 0,-1 1 0,1 0 0,-1 0 0,1 1 0,0 0 0,0 0 0,1 1 0,-1 0 0,1 1 0,-1 0 0,-11 10 0,5-2 114,0 0 0,1 1-1,1 1 1,0 0 0,-13 22-1,21-30-97,-1 1-1,2-1 0,-1 1 0,1 0 1,0 0-1,1 0 0,0 1 0,0-1 1,0 13-1,1-17-26,1-1-1,0 1 1,1 0 0,-1-1-1,1 1 1,-1 0 0,1-1 0,0 1-1,1-1 1,-1 0 0,0 1 0,1-1-1,0 0 1,0 0 0,0 0-1,0 0 1,0 0 0,1 0 0,-1 0-1,1-1 1,0 0 0,0 1 0,0-1-1,4 2 1,-3-2 18,1 0-1,-1-1 1,1 1-1,0-1 1,-1 0-1,1-1 1,0 1 0,0-1-1,0 0 1,-1 0-1,1 0 1,0-1-1,0 0 1,6-1 0,9-4 131,36-14 0,122-59-88,-141 59-65,1-2 0,50-39 0,-78 53-114,-5 4 106,-1 0-1,1 0 1,0 1-1,0-1 1,0 1-1,11-4 1,-15 7-1,-1-1 0,1 1 0,0 0 1,-1 0-1,1 0 0,0 0 0,-1 0 1,1 0-1,0 0 0,-1 0 1,1 0-1,0 0 0,-1 1 0,1-1 1,0 0-1,-1 0 0,1 0 0,-1 1 1,1-1-1,0 0 0,-1 1 0,1-1 1,-1 1-1,1-1 0,-1 1 0,1-1 1,-1 1-1,0-1 0,1 1 0,-1-1 1,1 1-1,-1-1 0,0 1 0,0 0 1,1-1-1,-1 1 0,0 0 1,0-1-1,0 1 0,0 1 0,1 3 60,0 0-1,-1 0 0,1 0 0,-2 7 1,1-6-14,-1 10-2,0 0-1,-1 0 1,0-1-1,-2 1 1,0-1 0,-9 22-1,3-18-23,10-19-30,0 0 0,0 0 0,0 0 1,0 0-1,0 0 0,0 0 0,0 0 0,0 0 1,0 0-1,0 0 0,-1 0 0,1 0 0,0 0 1,0 0-1,0 0 0,0 0 0,0 0 1,0 0-1,0 0 0,0 0 0,0 0 0,0 0 1,0 0-1,0 0 0,0 0 0,0 0 0,0 0 1,0 0-1,0 0 0,-1 0 0,1 0 0,0 0 1,0 0-1,0 0 0,0 0 0,0 0 1,0 0-1,0 0 0,0 0 0,0 0 0,0 0 1,0 0-1,0 0 0,0 0 0,0 0 0,0 0 1,0 0-1,0 0 0,0 0 0,0 0 0,0 0 1,0 1-1,0-1 0,0 0 0,0 0 0,0 0 1,0 0-1,0 0 0,0 0 0,0 0 1,0 0-1,0 0 0,0 0 0,0 0 0,3-11 63,9-17-173,1 1-1,26-39 0,-35 59 115,0 0-6,1 0 0,0 0 0,0 1 0,0 0 0,1 0 0,0 0 0,0 0 0,1 1 0,0 0 0,0 1 0,11-7 0,-17 11-3,0-1-1,-1 1 1,1 0-1,0 0 1,0-1-1,0 1 0,0 0 1,-1 0-1,1 0 1,0 0-1,0 0 1,0 0-1,0 0 1,0 0-1,-1 0 0,1 1 1,0-1-1,0 0 1,0 0-1,0 1 1,-1-1-1,1 1 1,0-1-1,0 1 0,1 1 5,0-1 0,-1 1-1,0 0 1,1-1-1,-1 1 1,0 0-1,0 0 1,0 0-1,1 3 1,0 1 8,0 1 1,0-1-1,-1 1 1,0-1-1,1 11 1,-2-5-1,0 0 0,1 0 1,1 0-1,5 21 0,-7-31-4,1 1 0,0 0-1,0-1 1,0 1-1,0-1 1,0 1 0,1-1-1,-1 0 1,1 1-1,-1-1 1,1 0 0,0 0-1,0 0 1,0 0-1,0 0 1,0-1-1,0 1 1,1-1 0,-1 1-1,0-1 1,1 0-1,0 0 1,-1 0 0,1 0-1,-1 0 1,5 0-1,8 0 13,-1-1-1,1-1 1,0 0-1,20-5 1,-5-1-21,29-10 0,-44 11 12,1 0 0,-1-1-1,25-15 1,-34 18 7,0 0-1,0-1 1,-1 0 0,1 0-1,-1 0 1,0 0 0,0-1-1,-1 0 1,0 0-1,6-10 1,-8 12-23,-1 1 0,0-1 0,1 0-1,-1 0 1,-1 0 0,1 0 0,-1 0 0,1-7 0,-1 10 7,0 0 1,0 0-1,0 0 1,0 0-1,-1 0 1,1 0-1,0 0 1,-1 0 0,1 0-1,0 0 1,-1 0-1,1 0 1,-1 0-1,0 0 1,1 0-1,-1 1 1,0-1-1,1 0 1,-1 0 0,0 1-1,0-1 1,0 0-1,0 1 1,0-1-1,1 1 1,-1-1-1,0 1 1,0-1-1,0 1 1,0 0 0,-1 0-1,1-1 1,0 1-1,0 0 1,0 0-1,0 0 1,-1 0-1,-2 0-8,0 1 0,0-1 0,0 1-1,0 0 1,0 0 0,1 0 0,-1 1-1,-5 2 1,-30 20-67,20-11 38,3-3 1,-1 1 0,-22 21 0,35-28 27,-1 0-1,2 0 1,-1 1 0,0-1-1,1 1 1,0 0-1,0 0 1,0 0 0,1 0-1,-1 0 1,1 1 0,0-1-1,-1 10 1,3-12 8,-1-1-1,1 1 1,0-1 0,1 0-1,-1 1 1,0-1 0,1 0-1,-1 1 1,1-1 0,0 0-1,0 0 1,0 0-1,0 1 1,0-1 0,0 0-1,0 0 1,1-1 0,-1 1-1,1 0 1,-1 0 0,1-1-1,0 1 1,0-1 0,0 1-1,0-1 1,0 0 0,2 2-1,2-1 11,-1 1 0,0-1-1,1 0 1,0-1-1,-1 0 1,1 1 0,0-2-1,0 1 1,11-1 0,-2-1 23,-1 0 1,1-1-1,-1-1 1,0 0-1,0-1 1,0-1-1,0 0 1,-1-1-1,0 0 1,14-10-1,43-37-74,68-66-1,-97 82 35,-28 27 27,-11 9-5,1-1-1,-1 0 1,0 0-1,0 0 0,1 0 1,-1 0-1,2-3 1,-4 4-9,0 1 1,0 0-1,0-1 0,0 1 1,0 0-1,0-1 1,0 1-1,1 0 1,-1-1-1,0 1 0,0 0 1,0 0-1,1-1 1,-1 1-1,0 0 1,1 0-1,-1-1 1,0 1-1,0 0 0,1 0 1,-1 0-1,0-1 1,1 1-1,-1 0 1,0 0-1,1 0 0,-1 0 1,0 0-1,1 0 1,-1 0-1,0 0 1,1 0-1,-1 0 1,1 0-1,-1 0 0,1 0 1,-1 1-18,1-1 1,-1 1 0,1 0 0,-1 0-1,1 0 1,-1 0 0,1 0-1,-1-1 1,0 1 0,0 0-1,1 0 1,-1 2 0,3 31-152,-4-14 113,1-8 69,0 0 0,0 0 1,5 22-1,-4-30-23,0 0-1,0 0 1,1-1-1,-1 1 1,1-1 0,0 1-1,0-1 1,0 0-1,0 0 1,1 0 0,-1 0-1,1 0 1,0-1-1,-1 1 1,1-1 0,5 4-1,-5-5 10,1 1-1,-1-1 1,0 0-1,0 0 1,1 0-1,-1 0 1,0 0-1,1-1 1,-1 0-1,1 1 1,3-2-1,42-5 54,-23 3-44,-10 1-11,0 0 0,-1-1 0,1-1-1,-1 0 1,23-9 0,-8-1 48,-16 9-57,1-1 1,-2-1 0,1 0-1,-1-1 1,0-1 0,18-15-1,-12 5 30,-2-1 0,0-1 0,-2-1 0,0 0 0,-2-1-1,12-25 1,-24 47-20,-1 0-1,1 0 1,-1 1-1,0-1 1,1 0 0,-1 0-1,0 0 1,1 0-1,-1 1 1,0-1-1,0 0 1,0 0-1,0 0 1,0 0-1,0 0 1,0 0 0,0 1-1,-1-3 1,-3 4-73,-3 8 49,-91 173-113,86-161 138,-14 33-1,22-45-8,1 0 0,0 0 1,1 1-1,0-1 0,1 1 0,-1 15 1,1-24 8,1 0 0,0 0 0,0 1 0,0-1 0,0 0 0,0 1 0,1-1 0,-1 0 0,0 0 0,1 0 0,-1 1 0,0-1 0,1 0 0,0 0 0,-1 0 0,1 0 0,0 0 0,-1 0 0,1 0 0,0 0 0,0 0 0,0 0 0,2 1 0,-3-2 3,1 0 1,0 0 0,-1 0 0,1 0-1,0-1 1,-1 1 0,1 0 0,-1-1 0,1 1-1,0 0 1,-1-1 0,1 1 0,-1-1-1,1 1 1,-1-1 0,1 1 0,-1-2 0,1 1 12,9-9 18,-1-1 1,0 0 0,-1 0 0,-1-1 0,0 0 0,9-20 0,7-27 105,-22 55-142,0 1 1,0-1-1,0 1 1,-1-1-1,1 0 0,-1 1 1,0-9-1,0 8-267,-9 28 162,1 0 0,-7 36 0,5-25 154,-23 58 0,3-16 156,17-39-238,-2 1 1,-26 47-1,32-71 61,0 0 0,-2 0 0,0 0 1,0-2-1,-1 1 0,-1-1 0,-27 20 1,23-21-80,0-1 0,-20 9 0,27-15 61,0-1 0,0 0 0,0-1 0,0 0 0,-20 3 0,28-6-26,1 0 0,-1 1-1,0-1 1,1 0 0,-1 0 0,1 0 0,-1 0-1,0-1 1,1 1 0,-1 0 0,0-1 0,1 1-1,-1-1 1,1 0 0,-1 1 0,1-1 0,-1 0-1,1 0 1,0 0 0,-1 0 0,1 0 0,0 0-1,0 0 1,0 0 0,0-1 0,0 1 0,0 0-1,0-1 1,0 1 0,0-1 0,0-2 0,0 1-10,0 0 0,1 0 1,0 0-1,0 0 0,0 0 1,0 0-1,0 0 0,1 0 1,-1 0-1,1 0 1,0 0-1,0 0 0,0 0 1,0 0-1,0 1 0,1-1 1,1-3-1,15-22-23,1 0 0,2 2 0,0 0 0,34-30 0,-1 10 42,3 2 0,96-57-1,59-7 8,-100 55 199,4-11-25,-74 36-53,-37 26-101,-3 5-18,-5 5-19,3-8 14,-6 17 3,-1-1 0,-15 25-1,11-22 67,-14 34 0,23-47-65,0 0 0,0 0 1,0 0-1,1 0 0,0 1 0,1-1 0,-1 0 1,1 1-1,0-1 0,2 8 0,-2-12 11,0-1 0,1 1 0,-1-1 0,1 1 0,-1-1 0,1 0 0,0 1 0,0-1 1,-1 0-1,1 1 0,0-1 0,0 0 0,0 0 0,0 0 0,1 0 0,-1 0 0,0 0 0,0 0 0,1 0 0,-1 0 0,0-1 0,1 1 0,-1 0 0,1-1 0,-1 1 0,1-1 0,-1 0 0,1 1 0,-1-1 0,1 0 0,-1 0 0,1 0 0,-1 0 0,1 0 0,1-1 0,7 0 6,0-1 1,0 0-1,-1 0 1,12-6-1,-15 7-13,26-11 85,0-1 1,42-24-1,-58 28-77,-1-1-1,1-1 1,-2 0-1,1-1 0,-2-1 1,14-15-1,-22 21 7,0 1-1,0-1 1,-1 0 0,0-1-1,-1 1 1,1 0-1,-1-1 1,2-10-1,-4 13 2,0 0-1,0-1 1,0 1-1,-1 0 1,0 0-1,0-1 0,0 1 1,-1 0-1,0-1 1,0 1-1,0 0 1,0 0-1,-4-8 1,5 12-30,-1 1 1,1-1 0,0 0-1,-1 1 1,1-1 0,-1 0 0,1 1-1,-1-1 1,1 1 0,-1-1-1,1 1 1,-1-1 0,1 1 0,-1-1-1,1 1 1,-1 0 0,0-1 0,1 1-1,-1 0 1,0-1 0,0 1-1,1 0 1,-1 0 0,-1 0 0,1 0-3,-1 0 1,1 0 0,-1 0 0,1 1 0,-1-1 0,1 1 0,-1-1-1,1 1 1,0-1 0,-1 1 0,-1 2 0,-4 2-30,0 1 1,0 1-1,-8 9 0,10-10-16,1-1 46,0 0 1,1 0-1,-1 0 0,1 0 0,1 1 0,-1 0 0,1-1 0,0 1 0,0 0 0,1 0 1,-1 0-1,1 0 0,1 0 0,-1 1 0,1-1 0,0 0 0,2 10 0,-2-11 39,1-1-1,-1 0 1,1 1-1,0-1 0,1 1 1,-1-1-1,1 0 1,0 0-1,0 0 1,0 0-1,1 0 1,-1 0-1,1-1 0,0 1 1,0-1-1,0 0 1,0 0-1,1 0 1,-1 0-1,1 0 1,0-1-1,0 0 0,0 0 1,6 3-1,-6-4 1,-1-1 0,0 1-1,1-1 1,-1 0 0,0 0 0,0 0-1,1 0 1,-1-1 0,0 1-1,1-1 1,-1 0 0,0 0 0,0 0-1,0 0 1,4-3 0,5-2 64,0-1 0,15-12 0,-17 11-62,11-7 41,-1-1 1,0-1-1,-1-1 1,18-24 0,-19 23-49,-12 13-101,1-1 1,-1-1-1,-1 1 1,6-9 0,-15 43 96,-1-8 41,0 0 1,-2 0-1,0-1 1,-1 0-1,-1 0 1,-1-1-1,0 0 1,-1 0-1,-1-2 1,-1 1-1,0-2 1,-1 1-1,-22 17 1,34-31-48,1 0 0,0 0 0,0 0 0,0 0 1,0 0-1,-1-1 0,1 1 0,0 0 0,-1-1 1,1 1-1,-1-1 0,1 1 0,-1-1 0,1 0 1,-1 0-1,1 1 0,-1-1 0,1 0 0,-1-1 1,1 1-1,-1 0 0,1 0 0,-1 0 0,1-1 1,0 1-1,-2-1 0,1-1 4,0 1 0,1-1 0,-1 1 1,1-1-1,-1 0 0,1 1 0,0-1 0,0 0 0,0 0 0,0 0 1,0 0-1,0 0 0,0 0 0,1 0 0,-1 0 0,0-4 1,1 4-21,0 1 0,0-1 0,0 0 0,1 0 0,-1 0 1,0 0-1,1 0 0,-1 1 0,1-1 0,-1 0 1,1 0-1,0 1 0,0-1 0,0 0 0,0 1 1,0-1-1,0 1 0,0-1 0,1 1 0,-1 0 0,0-1 1,3 0-1,0-2 10,1 1 1,0-1-1,0 1 0,0 0 1,11-4-1,5 1-30,0 0-1,0 1 1,29-3 0,66 1-71,8-2-2120,-50-2-2316,-29 4-4384,-42 6 6932,-16-4-3981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22.008"/>
    </inkml:context>
    <inkml:brush xml:id="br0">
      <inkml:brushProperty name="width" value="0.05" units="cm"/>
      <inkml:brushProperty name="height" value="0.05" units="cm"/>
      <inkml:brushProperty name="color" value="#FF0066"/>
    </inkml:brush>
  </inkml:definitions>
  <inkml:trace contextRef="#ctx0" brushRef="#br0">1 1179 3072,'0'0'976,"10"0"3237,-5 0-3783,-1-1 1,1 0-1,0 0 1,-1 0-1,1 0 1,-1-1-1,0 1 0,6-4 1,34-21 890,-34 19-1043,1-1 0,-1 0 1,-1 0-1,17-19 1,0-11 124,-2-1 1,38-81-1,-36 64-264,61-126-64,-53 118-46,62-133 517,-92 189-555,-1 0 0,0 0-1,1-9 1,-4 9-139,-5 10 4,-11 16-76,5 0 133,0 0 1,1 0-1,1 1 0,0 0 1,-9 34-1,-19 105 133,37-154-46,-21 114-50,18-91 111,1 0 0,2 38 0,0-59-5,0 0 1,1 0-1,0-1 1,0 1-1,1 0 1,-1 0-1,1-1 1,1 1-1,-1-1 1,1 0-1,3 6 0,-5-9-12,1-1-1,-1 0 0,0 1 1,1-1-1,-1 0 1,1 0-1,0 1 0,-1-1 1,1 0-1,0-1 0,-1 1 1,1 0-1,0 0 0,4 0 1,-4-1-4,1 0 1,0 0 0,0 0-1,0 0 1,0 0-1,0-1 1,0 1 0,-1-1-1,1 0 1,0 0 0,0 0-1,3-2 1,6-4 47,0 0 0,-1-1 1,0 0-1,-1-1 0,18-16 1,43-61 79,-61 74-146,89-125 133,-59 79-44,-16 22-120,0-1 0,-3-1-1,17-41 1,-13 14 77,-3-1 0,-3-1 0,15-97 0,-19 92-31,-14 71-98,-2 8-15,-2 15 16,-83 489 695,69-414-598,-27 122 198,33-173-135,7-27 98,0 0-1,-2 0 1,-11 26-1,12-39 212,1-8-27,3 0-365,1 1 0,0 0 0,-1 0-1,1-1 1,0 1 0,0 0 0,0-1-1,0 1 1,0 0 0,0-1 0,0-1-1,13-41-2,32-78-1,-1 22-93,-41 94 41,0 0 0,0 1 0,0 0 0,1-1-1,-1 1 1,1 0 0,0 1 0,7-7 0,-11 11 31,1-1-1,-1 1 1,1 0-1,0-1 1,-1 1 0,1 0-1,-1-1 1,1 1 0,0 0-1,-1 0 1,1 0-1,0 0 1,-1 0 0,1 0-1,0 0 1,-1 0 0,1 0-1,0 0 1,-1 0-1,1 0 1,0 0 0,-1 0-1,1 0 1,0 1 0,-1-1-1,1 0 1,-1 1-1,1-1 1,0 0 0,-1 1-1,1-1 1,-1 0-1,1 1 1,-1-1 0,1 1-1,-1-1 1,0 1 0,1 0-1,-1-1 1,0 1-1,1-1 1,-1 1 0,1 1-1,1 3-27,0 0 1,0 0-1,3 11 0,34 155 36,-36-162 25,0 0 0,0 0 0,0 0 0,1-1 0,1 1 0,-1-1 1,1 0-1,10 11 0,-13-16 18,1 0 1,0 0-1,0 0 1,0 0-1,0-1 1,0 0-1,0 0 1,1 0-1,-1 0 1,1 0-1,0 0 1,0-1-1,-1 0 1,1 0-1,0 0 1,0 0 0,0-1-1,0 1 1,0-1-1,0 0 1,0 0-1,5-1 1,-3-1-2,0 1 0,-1-1 1,1 0-1,-1 0 1,1 0-1,-1-1 0,0 0 1,0 0-1,0 0 1,0 0-1,-1-1 0,1 0 1,-1 0-1,0 0 1,0-1-1,-1 1 0,1-1 1,-1 0-1,4-7 1,1-7-21,0 0-1,-2 0 1,0-1 0,-2 0 0,0 0 0,-1 0 0,0 0 0,-2-1-1,-2-33 1,0 47-54,0 0-1,0 0 0,0 1 1,-1-1-1,0 0 0,0 1 1,-4-8-1,5 12 20,1 1 0,-1 0-1,0 0 1,1-1 0,-1 1 0,0 0 0,0 0-1,1 0 1,-1 0 0,0 0 0,0 0 0,0 0-1,0 1 1,-1-1 0,1 0 0,0 0 0,0 1-1,0-1 1,-1 1 0,1-1 0,0 1 0,0-1-1,-1 1 1,1 0 0,0 0 0,-1 0 0,1-1-1,0 1 1,-1 1 0,1-1 0,0 0-1,-1 0 1,1 0 0,0 1 0,-1-1 0,1 1-1,0-1 1,-2 1 0,0 1 2,0 0 0,0 0-1,0 1 1,0-1 0,0 1 0,0-1 0,1 1-1,-1 0 1,1 0 0,0 0 0,0 0-1,0 0 1,-1 4 0,-2 3-19,2-1 0,0 1 1,0 0-1,0 0 0,2 0 0,-1 1 0,1-1 0,0 0 1,1 1-1,1-1 0,1 12 0,-1-13 39,1-1 0,0 0 1,1 0-1,0 0 0,0 0 0,1 0 0,0 0 1,0-1-1,1 1 0,-1-1 0,2-1 0,-1 1 0,12 10 1,-4-6 61,-1-1 0,1-1 0,1-1 0,-1 0 0,1 0 0,1-1 0,27 9 0,-32-13-297,0-1 0,0 0 1,1 0-1,-1 0 0,0-2 0,1 1 0,-1-1 0,0-1 0,1 0 0,-1 0 1,0-1-1,19-6 0,-26 7-148,-1 1 0,1-1 1,-1-1-1,1 1 1,0 0-1,-1-1 0,0 1 1,1-1-1,-1 0 0,0 0 1,0 0-1,0 0 0,0 0 1,0 0-1,-1 0 1,3-5-1,11-13-2383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22.352"/>
    </inkml:context>
    <inkml:brush xml:id="br0">
      <inkml:brushProperty name="width" value="0.05" units="cm"/>
      <inkml:brushProperty name="height" value="0.05" units="cm"/>
      <inkml:brushProperty name="color" value="#FF0066"/>
    </inkml:brush>
  </inkml:definitions>
  <inkml:trace contextRef="#ctx0" brushRef="#br0">37 9 6400,'-27'-8'2880,"22"13"-2496,0-5 1408,10 0-1056,5 0 128,7 3-512,11 2-96,-2-2-160,19-3 96,0 0-128,32-3 320,4 3-192,17-5-5184,-3 10 2720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23.889"/>
    </inkml:context>
    <inkml:brush xml:id="br0">
      <inkml:brushProperty name="width" value="0.05" units="cm"/>
      <inkml:brushProperty name="height" value="0.05" units="cm"/>
      <inkml:brushProperty name="color" value="#FF0066"/>
    </inkml:brush>
  </inkml:definitions>
  <inkml:trace contextRef="#ctx0" brushRef="#br0">6 1197 4480,'-5'-5'1399,"9"3"51,-2 1-1262,-1 1-1,0-1 1,1 0-1,-1 1 1,0-1-1,0 0 1,1 0-1,-1 0 1,0 0-1,1-1 1,13-13 1057,5-8-5,24-39 344,93-143 347,4 16-925,-91 123-733,54-78 104,-83 111-330,-1-1 0,23-59 0,-15 13 302,24-120 0,-50 191-338,-2 8-27,1-1 0,-1 0 0,1 1 0,-1-1 0,1 1 0,-1-1 0,0 0 0,0 1 0,0-1 0,0 0 0,0 1 0,0-1 0,-1 1 0,0-4 0,-1 12-176,-51 197-210,-13 57 527,56-209-139,-23 126-18,28-138 58,1 1 0,3 55 0,1-86 64,1 1 0,0-1 0,5 14 0,-5-20 5,0 0 0,1 0 1,-1 0-1,1 0 0,0-1 0,1 1 1,-1-1-1,0 1 0,1-1 0,5 5 1,-7-6-61,1-1 1,-1 0-1,0 0 1,1 0 0,-1 0-1,0-1 1,1 1-1,-1 0 1,1 0 0,0-1-1,-1 1 1,1-1-1,-1 0 1,1 1-1,0-1 1,-1 0 0,1 0-1,0 0 1,-1 0-1,1 0 1,0 0-1,-1-1 1,1 1 0,-1-1-1,1 1 1,0-1-1,-1 1 1,1-1-1,1-1 1,2-1 14,0-1-1,-1 1 0,1-1 1,-1 0-1,0-1 1,6-7-1,2-7-13,0 1 0,-2-2 0,0 0 0,-2 0 0,12-36-1,1-5-234,-23 72 22,0 0 0,0 0 0,0 15 0,0 49 256,2-58-95,1 0 0,5 33 0,-5-44 37,1 1-1,0-1 1,0 1 0,1-1 0,0 0 0,0 0 0,0 0 0,1 0-1,-1 0 1,7 6 0,-8-10 15,-1-1 0,1 1 0,0-1 0,0 1 0,-1-1 0,1 0 0,0 0 0,0 0 0,0 0 0,0 0 0,0 0 0,1 0 0,-1-1 1,0 1-1,0-1 0,0 1 0,0-1 0,4 0 0,-5 0-12,1-1 0,-1 1 0,1 0 1,-1-1-1,0 1 0,1-1 0,-1 0 0,0 1 1,1-1-1,-1 0 0,0 0 0,0 0 0,0 0 1,1 0-1,-1 0 0,0 0 0,0 0 0,-1-1 1,1 1-1,0 0 0,0 0 0,-1-1 0,1 1 1,0-1-1,-1 1 0,0 0 0,1-1 0,-1-2 1,2-3 11,-1 0-1,-1 0 1,0 0 0,0 0 0,0 0 0,-1 0 0,0 0 0,0 0 0,-4-10 0,-3-7-23,-14-30 1,7 20-166,11 24 99,3 7 15,0 0 1,0 1 0,0-1 0,0 0-1,-1 1 1,1 0 0,-1-1-1,0 1 1,-3-4 0,-2 0-74,3 7 65,4 2-11,1-1 61,-1 0-1,0 0 0,1 0 1,0 0-1,-1-1 1,1 1-1,0 0 0,0 0 1,0-1-1,0 1 0,0 0 1,0-1-1,0 1 0,1-1 1,-1 0-1,1 1 1,-1-1-1,1 0 0,-1 0 1,4 2-1,1 0 22,1 1 1,0-1-1,0 0 0,9 3 1,27 4 86,1-3 0,87 5 0,-105-10 2,1-2 1,-1-1 0,30-4-1,-53 4-108,1 1-1,-1-1 1,1 0 0,-1-1-1,0 1 1,1-1-1,-1 1 1,0-1-1,0 0 1,3-3-1,-4 4-190,-1 0 0,1-1 0,-1 1-1,0-1 1,1 1 0,-1-1 0,0 0-1,0 0 1,0 1 0,0-1 0,-1 0-1,1 0 1,0 0 0,-1 0 0,0 0-1,1 0 1,-1 0 0,0 0 0,0 0-1,0-3 1,-1 0-669,0-1 1,-1 1-1,0 0 0,0 0 0,0 0 1,0 0-1,-1 1 0,1-1 0,-1 1 1,-1 0-1,-5-7 0,-14-6-1919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24.230"/>
    </inkml:context>
    <inkml:brush xml:id="br0">
      <inkml:brushProperty name="width" value="0.05" units="cm"/>
      <inkml:brushProperty name="height" value="0.05" units="cm"/>
      <inkml:brushProperty name="color" value="#FF0066"/>
    </inkml:brush>
  </inkml:definitions>
  <inkml:trace contextRef="#ctx0" brushRef="#br0">24 85 5984,'-23'-3'2688,"36"-2"-2336,0 2 800,11 3-704,20-8 1088,6 4-864,13-4-32,-4 3-416,7-7-64,-6 9-96,6-10 160,-3 6-128,14-1-2720,-6 3 1440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25.549"/>
    </inkml:context>
    <inkml:brush xml:id="br0">
      <inkml:brushProperty name="width" value="0.05" units="cm"/>
      <inkml:brushProperty name="height" value="0.05" units="cm"/>
      <inkml:brushProperty name="color" value="#FF0066"/>
    </inkml:brush>
  </inkml:definitions>
  <inkml:trace contextRef="#ctx0" brushRef="#br0">1 950 5152,'1'-2'201,"0"1"1,0 0-1,0 0 0,0 0 1,0 0-1,0 0 0,0 1 1,1-1-1,-1 0 0,0 0 1,1 1-1,-1-1 0,0 1 1,3-1-1,3-2 731,4-3-417,0 0 0,-1 0 1,0-1-1,0 0 1,0-1-1,-1 0 0,0-1 1,-1 0-1,0 0 1,12-17-1,35-65 994,16-23-869,37-46-181,-84 122-340,-1 0 0,27-63 0,-38 73-98,-2-1 0,10-41-1,-16 54 34,-1 0 0,-1 0-1,-1-1 1,0 1-1,-1-1 1,-2-18-1,2 33-64,0 0 1,-1-1-1,1 1 0,-1-1 0,0 1 0,0 0 0,0-1 0,0 1 0,-2-4 0,3 6 4,-1 0 0,1-1 0,0 1 0,-1 0-1,1-1 1,0 1 0,-1 0 0,1 0 0,-1-1 0,1 1 0,0 0 0,-1 0-1,1 0 1,-1 0 0,1 0 0,-1-1 0,1 1 0,-1 0 0,1 0 0,-1 0-1,1 0 1,-1 0 0,0 1-6,0-1 0,-1 1 0,1-1 0,0 1 0,0-1 0,0 1 0,0 0 0,0-1 0,0 1 0,0 0 0,0 0 0,-1 1 0,-4 5-51,0 0 0,1 0 1,0 1-1,-8 14 1,-15 39-9,18-37 78,-23 54 8,4 1 0,3 2-1,4 0 1,-22 162 0,39-199 108,0-12 36,2 1-1,1 0 1,4 60-1,-2-87-67,1 0 1,1 0-1,-1 0 1,1 0-1,0 0 0,5 8 1,-6-12-55,0 0 1,0-1 0,0 1 0,0-1-1,0 1 1,1-1 0,-1 1 0,1-1-1,-1 1 1,1-1 0,0 0 0,-1 0-1,1 0 1,0 0 0,0 0 0,0-1-1,0 1 1,-1 0 0,1-1 0,0 0-1,0 1 1,0-1 0,3 0 0,9-1 52,-1-1 1,0-1-1,0 0 0,0-1 1,0 0-1,22-11 1,-25 11-108,42-20 13,-2-2 1,-1-2-1,-1-2 0,-1-2 1,-2-2-1,54-53 1,-88 76-41,6-5-52,-14 13 86,-6 7 57,-24 32 86,16-20-93,-1 0 1,-15 14 0,-67 52 93,60-54-30,2 0 0,-30 34 0,59-59-71,1 1-1,-1 0 0,1 0 0,-4 6 1,6-10-18,-1 1 1,1 0-1,0 0 1,-1-1-1,1 1 1,0 0-1,-1 0 1,1 0-1,0 0 1,0 0-1,0 0 1,0-1-1,0 1 1,0 0 0,0 0-1,0 0 1,0 0-1,0 0 1,1 0-1,-1-1 1,0 1-1,1 0 1,-1 0-1,0 0 1,1-1-1,-1 1 1,1 0-1,-1 0 1,2 0-1,1 1 41,1 0-1,0 0 0,-1 0 1,1-1-1,0 0 0,0 0 1,0 0-1,0 0 0,0 0 1,0-1-1,1 0 1,-1 0-1,0 0 0,0 0 1,0-1-1,6-1 0,7-1-10,-1-1 0,23-10 0,-29 10-11,0-1-1,-1 0 0,1-1 0,-1 0 1,0 0-1,-1-1 0,0 0 0,0 0 1,13-17-1,-7 7-46,-2-1 0,0 0 0,18-40 0,-27 51-33,-3 6 34,1 0 0,-1 0-1,1 0 1,0-1 0,-1 1 0,1 0 0,0 0-1,-1 0 1,1 0 0,0 0 0,0 0 0,1-1-1,-1 2 7,-1 0 0,0 0 0,1 0 1,-1 0-1,0 0 0,0 0 0,1 1 0,-1-1 0,0 0 0,0 0 0,1 0 0,-1 0 0,0 1 0,0-1 0,0 0 0,1 0 0,-1 0 0,0 1 0,0-1 0,0 0 0,0 0 0,1 1 0,-1-1 1,0 0-1,0 1 0,0-1 0,0 0 0,0 0 0,0 1 0,0-1 0,0 0 0,0 1 0,2 10 9,-1 0 1,-1 1-1,0 17 1,-1-17-18,1 0 1,0 0-1,3 15 1,-2-22 16,0 0 0,1 0 1,-1 0-1,1 0 0,0 0 0,1-1 1,-1 1-1,1-1 0,4 6 0,-5-8 8,-1 0 0,1 0-1,0-1 1,-1 1 0,1-1 0,0 1-1,0-1 1,0 0 0,0 1 0,0-1-1,1 0 1,-1 0 0,0-1 0,0 1-1,1 0 1,-1-1 0,0 0 0,1 1-1,-1-1 1,1 0 0,-1 0 0,0 0-1,3-1 1,6-2 13,0-1 1,-1 0-1,0-1 1,0 0-1,-1 0 1,1-1-1,-1 0 1,9-9-1,-13 12 6,13-12 41,-1 0 0,0-1 0,24-31 1,-35 41-59,150-210-1,-130 177 54,-3-2 0,34-79 0,-46 88-58,0 0-1,-2-1 1,-1 0 0,5-56 0,-12 84 22,-1 2-53,0 0 0,1 1-1,-1-1 1,0 0-1,-1 0 1,1-3-1,-1 6 20,1 0 0,0 0-1,0 0 1,0-1 0,0 1-1,0 0 1,0 0-1,0 0 1,0 0 0,0-1-1,-1 1 1,1 0 0,0 0-1,0 0 1,0 0-1,0 0 1,0-1 0,-1 1-1,1 0 1,0 0 0,0 0-1,0 0 1,0 0 0,-1 0-1,1 0 1,0 0-1,0 0 1,0 0 0,-1 0-1,1 0 1,0 0 0,0 0-1,0 0 1,-1 0-1,-11 8-181,-58 76-66,60-72 255,-3 6 4,1 0-1,1 0 0,0 1 0,1 0 1,1 1-1,1 0 0,1 1 0,1-1 0,1 1 1,0 0-1,-2 33 0,6-29-129,1 1 0,0-1 0,2 1 0,1-1-1,1 1 1,1-1 0,2-1 0,0 1 0,14 30 0,10 10-4404,-16-41 2331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4:25.906"/>
    </inkml:context>
    <inkml:brush xml:id="br0">
      <inkml:brushProperty name="width" value="0.05" units="cm"/>
      <inkml:brushProperty name="height" value="0.05" units="cm"/>
      <inkml:brushProperty name="color" value="#FF0066"/>
    </inkml:brush>
  </inkml:definitions>
  <inkml:trace contextRef="#ctx0" brushRef="#br0">35 168 5632,'-34'-23'2560,"37"3"-2208,12 12 1056,1 5-832,16-9 1120,10 4-992,21-12 96,3 8-480,34-4-128,3 7-128,13-2 160,-11 2-128,6-2-4480,-8 6 2400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00.570"/>
    </inkml:context>
    <inkml:brush xml:id="br0">
      <inkml:brushProperty name="width" value="0.05" units="cm"/>
      <inkml:brushProperty name="height" value="0.05" units="cm"/>
      <inkml:brushProperty name="color" value="#FF0066"/>
    </inkml:brush>
  </inkml:definitions>
  <inkml:trace contextRef="#ctx0" brushRef="#br0">320 691 2400,'5'-4'7237,"-5"-3"-6919,0 0 0,0 1-1,-1-1 1,0 1 0,0-1 0,-1 1 0,0-1 0,-4-10-1,4 14-269,0 0 0,0 0 0,0 0 0,0 1 0,0-1 0,-1 0 0,1 1 0,-1 0 0,0 0-1,1 0 1,-1 0 0,0 0 0,0 0 0,0 1 0,-1-1 0,1 1 0,0 0 0,-4-1 0,-5-1 54,1 0 1,-1 1-1,0 0 0,0 1 1,-22 0-1,29 2-78,0-1-1,0 1 0,0 1 0,0-1 1,0 1-1,0-1 0,0 1 0,1 1 1,-1-1-1,1 1 0,-1 0 0,1 0 1,0 0-1,0 0 0,-4 6 0,-2 1 25,1 0 0,1 1-1,0 0 1,1 1 0,0 0-1,0 0 1,1 0-1,1 1 1,-7 24 0,10-27 9,0 1 0,0 0-1,1 0 1,0 0 0,1 1 0,1-1 0,0 0 0,0 0 0,1 0 0,0 0-1,1-1 1,6 17 0,-7-22-25,-1-1-1,1 0 1,0 0-1,0 0 1,1 0-1,-1 0 0,1 0 1,0 0-1,0-1 1,0 0-1,0 1 1,1-1-1,-1 0 1,1-1-1,0 1 1,0-1-1,0 0 1,0 1-1,5 0 1,5 2 96,1-1 0,-1-1 0,1-1 1,0 0-1,19 0 0,74-6 152,-101 4-268,27-3 138,-1-1 1,0-2-1,51-14 1,-67 14-103,-1 0 1,1-1 0,-1 0-1,-1-2 1,1 0 0,-2 0-1,1-2 1,17-15 0,-25 19-8,0-1 0,0 1-1,-1-1 1,0-1 0,7-13 0,-10 13-5,-7 11-97,-10 14-58,4-1 101,4-6 3,-1 1-1,2 0 1,0 0-1,-7 17 1,11-24 26,0 0 0,1 0 1,-1-1-1,1 1 0,-1 0 0,1 0 1,0 0-1,0 0 0,1 0 1,-1 0-1,0 0 0,1 0 1,0-1-1,0 1 0,-1 0 1,2 0-1,-1-1 0,0 1 1,1-1-1,-1 1 0,1-1 0,-1 1 1,4 2-1,-4-4 7,0 1 0,1 0-1,-1-1 1,0 1 0,1-1 0,0 0 0,-1 1-1,1-1 1,0 0 0,0 0 0,0 0-1,-1 0 1,1 0 0,0-1 0,0 1 0,0-1-1,0 1 1,0-1 0,1 0 0,-1 1-1,0-1 1,0 0 0,0 0 0,0-1 0,0 1-1,0 0 1,0-1 0,0 1 0,4-2-1,0 0 48,0 0-1,0 0 0,0-1 0,0 0 0,-1 0 0,1 0 0,-1 0 1,6-5-1,-9 6-51,0 1-1,-1-1 1,1 1 0,-1-1 0,1 1 0,-1-1 0,0 0 0,0 0 0,0 0-1,0 0 1,0 0 0,0 0 0,0 0 0,0 0 0,-1 0 0,1 0 0,-1 0-1,0 0 1,0 0 0,1-1 0,-1 1 0,-1 0 0,1 0 0,0 0 0,-1-5-1,-2 1-25,0 0 0,0 0 0,-1 0 0,1 1 0,-1-1 0,0 1 0,-1-1 0,1 2 0,-1-1 0,0 0 0,0 1 0,-1 0 0,1 0-1,-1 0 1,0 1 0,0 0 0,0 0 0,-1 0 0,-7-1 0,11 3 10,1 1 1,-1-1-1,1 1 0,-1 0 1,0 0-1,-4 1 0,-5 0-10,20-10-30,3 1 77,1 1 0,0 1 0,1 0-1,-1 0 1,20-5 0,69-14-237,-92 24 193,-7 0 10,13-2-3,1 0 1,18 0-1,-31 2 4,0 1 1,0 0-1,1 0 1,-1 1-1,0-1 0,0 1 1,1-1-1,-1 1 1,0 0-1,0 0 0,0 0 1,0 1-1,0-1 1,0 1-1,0 0 0,5 4 1,-5-3 20,-1 0 1,1 1 0,0 0-1,-1 0 1,0 0 0,0 0-1,0 0 1,0 0-1,-1 0 1,0 1 0,0-1-1,0 0 1,1 6 0,-2-1-2,0-1 0,0 0 0,-1 1 0,0-1 0,0 0 0,-3 11 0,-5 0 41,8-16-21,0-1-1,0 1 1,0 0 0,0-1 0,0 1 0,0 0 0,0 3 0,7-6 75,1-1-1,-1 1 1,1-1-1,-1-1 1,11-3-1,60-34-170,6-3 121,-80 41-78,0-1 0,0 1 0,0 1 0,0-1 0,0 0 0,-1 1-1,1 0 1,6-1 0,-7 2 4,-1-1 0,0 0 0,1 0 0,-1 1-1,1-1 1,-1 1 0,0-1 0,1 1 0,-1 0 0,0 0 0,0-1-1,1 1 1,-1 0 0,0 0 0,0 0 0,0 0 0,0 0-1,0 0 1,1 2 0,5 10-13,11 23 0,-15-27 12,2 1-1,-1-1 1,2 0 0,-1 0 0,12 13-1,-15-20 44,0 0 0,0 0-1,0 0 1,1 0 0,-1-1 0,1 1-1,-1-1 1,1 0 0,-1 0-1,1 0 1,0 0 0,0 0 0,-1 0-1,1-1 1,0 1 0,0-1-1,0 0 1,0 0 0,-1 0-1,1 0 1,0-1 0,0 1 0,0-1-1,0 1 1,2-2 0,0-1 29,0 1 1,0-1 0,-1 0 0,1 0 0,-1 0-1,0-1 1,0 0 0,0 1 0,0-1-1,5-8 1,-2 4-19,13-18-23,-1-1-1,22-41 1,-11 16 20,11-15 22,-41 66-78,0 0 0,1 0 0,0 1 0,-1-1 0,1 0 0,0 0 1,-1 1-1,1-1 0,0 0 0,-1 1 0,1-1 0,0 1 0,0-1 0,0 1 0,1-1 0,-2 1 12,1 0 1,-1 0-1,1 0 0,-1 1 0,1-1 1,-1 0-1,1 0 0,-1 1 0,1-1 1,-1 0-1,1 0 0,-1 1 0,0-1 1,1 0-1,-1 1 0,1-1 0,-1 1 1,0-1-1,1 1 0,-1-1 0,0 0 1,0 1-1,1-1 0,-1 1 0,0-1 0,0 1 1,0-1-1,0 1 0,0 0 0,1 0 1,7 26-68,-1 1 1,5 32 0,-10-45 77,0 0 0,-2 1 1,0-1-1,0 1 0,-5 25 0,4-36 13,0 0-1,-1-1 0,1 1 1,-1-1-1,0 1 0,0-1 1,0 1-1,-1-1 0,0 0 1,-4 5-1,5-7 7,0 0 0,0 0 0,-1 0-1,1 0 1,0 0 0,-1-1 0,0 1 0,1-1 0,-1 0-1,0 0 1,0 0 0,0 0 0,1 0 0,-1-1 0,0 1 0,0-1-1,-5 0 1,3 0-13,1-1-1,-1 0 1,0-1-1,0 1 1,1-1-1,-1 0 1,1 0-1,-1 0 1,1-1-1,0 1 1,0-1-1,0 0 0,-6-6 1,9 8-17,0 1 0,1 0 0,-1-1 0,1 1 1,-1-1-1,1 1 0,-1-1 0,1 1 0,0-1 0,-1 1 0,1-1 0,-1 0 0,1 1 0,0-1 1,0 1-1,-1-1 0,1 0 0,0 1 0,0-1 0,0 0 0,0 1 0,-1-2 0,2 1-4,-1 0 0,0 1-1,1-1 1,-1 1-1,0-1 1,1 1 0,-1-1-1,1 1 1,-1-1-1,1 1 1,-1-1 0,1 1-1,-1 0 1,1-1-1,-1 1 1,1 0-1,-1-1 1,2 1 0,3-2 21,1 0 1,-1 1 0,11-1-1,-14 1 35,105-7-232,-84 6 226,1-1-1,-2-1 1,1-2-1,0 0 0,-1-1 1,39-19-1,-51 21-35,0-1 0,-1 0-1,0 0 1,0-1 0,-1 0 0,0-1-1,0 0 1,-1 0 0,1-1 0,-2 0-1,11-19 1,-1-3 21,-3 0-1,16-50 1,-29 80-26,25-72 35,21-70 68,-37 109-87,-2-1 1,5-44-1,-9 34-74,-2 0 0,-6-64 0,5 105 17,-1 1 0,1-1-1,-1 1 1,0-1 0,-2-5 0,3 9 31,0 0 1,-1-1-1,1 1 1,0 0-1,0-1 0,0 1 1,-1 0-1,1 0 0,0-1 1,0 1-1,-1 0 0,1 0 1,0-1-1,-1 1 1,1 0-1,0 0 0,0 0 1,-1 0-1,1-1 0,0 1 1,-1 0-1,1 0 0,-1 0 1,1 0-1,-1 0-3,0 0 1,1 1-1,-1-1 0,0 0 0,1 1 0,-1-1 0,1 0 1,-1 1-1,1-1 0,-1 1 0,1-1 0,-1 1 1,1-1-1,-1 1 0,1-1 0,-1 1 0,1-1 0,-1 2 1,-6 12-19,1-1 0,0 2 0,0-1 0,-5 26 0,2-9 66,-6 22-41,2 0 0,2 1 0,-5 71 0,15-95 12,0 1-1,2-1 0,2 0 0,0 0 0,2 0 0,1 0 1,17 46-1,-21-69 37,1-1 1,-1 0-1,2 0 1,-1-1-1,1 1 0,0 0 1,0-1-1,7 7 1,-9-10-16,0 0 0,1 0 0,-1 0 0,1 0 0,-1-1 0,1 1 0,0-1 0,-1 0 0,1 0 0,0 0 0,0 0 0,0 0 0,0 0 0,0-1 0,0 0 0,0 1 0,0-1 1,0 0-1,1-1 0,3 0 0,2-1-5,-1-1 0,1 0 0,-1 0 0,0-1 0,0 0 0,0-1 0,0 0 0,-1 0 0,1 0 0,5-7 1,9-9 108,31-39 0,-28 31-107,37-50 94,-56 70-127,0-1 0,-1 1 0,0-1 0,0 0 0,-1 0 0,5-19 0,-9 26 7,1 0 0,-1 0 1,0 0-1,0 0 0,0 0 0,-1-4 0,0-6-121,2 14 101,0-1-1,0 0 0,-1 0 0,1 1 0,0-1 1,0 1-1,-1-1 0,1 0 0,0 1 1,0-1-1,-1 1 0,1 0 0,0-1 1,-1 1-1,1 0 0,-1-1 0,1 1 1,0 0-1,17 22-5,-12-11 17,0 0 0,-1 0 0,-1 0 0,0 1 0,-1 0 0,0 0 0,1 13 0,-2 2 17,-1-1 0,-4 37 0,2-49 10,0-1 0,1 1 0,1 0 0,0 0 0,5 21 0,-5-32-6,0 0 0,0 0-1,0 0 1,1-1-1,0 1 1,-1 0 0,1-1-1,1 0 1,-1 1 0,0-1-1,1 0 1,-1 0-1,1 0 1,0 0 0,0-1-1,0 1 1,1-1 0,-1 0-1,1 0 1,-1 0-1,1 0 1,-1 0 0,1-1-1,0 0 1,4 1 0,-3-1 2,1-1 1,-1 1 0,0-1-1,1-1 1,-1 1 0,0-1-1,0 0 1,1 0 0,-1-1-1,0 1 1,0-1 0,-1 0-1,1-1 1,0 1 0,5-4-1,3-3 27,0-1-1,0 0 0,19-20 1,90-104-103,-49 51 175,-64 74-140,11-13-97,-15 17 61,-8 11 22,-21 37 11,1 0 0,2 2-1,-17 54 1,33-84-15,3-11 55,1 0-1,-1 0 0,1 0 1,-1 1-1,1-1 0,1 0 1,-1 1-1,1-1 0,-1 1 1,1-1-1,0 1 0,2 8 1,-2-12-1,1 0 0,-1-1 1,1 1-1,-1 0 0,1 0 1,-1 0-1,1 0 1,0 0-1,-1 0 0,1-1 1,0 1-1,0 0 0,-1-1 1,1 1-1,0 0 1,0-1-1,0 1 0,0-1 1,0 0-1,1 1 1,0 0-2,0-1 1,1 1 0,-1-1 0,0 0-1,1 0 1,-1 0 0,0 0 0,5-1 0,-1-1 10,1 1 0,-1-1 0,0-1 0,1 1 0,5-4 0,-3 0 6,-1 1 0,0-1-1,0 0 1,-1 0 0,0-1-1,0 0 1,0 0 0,10-17 0,-2 0-23,20-46 0,-34 66 10,16-35-269,-9 96 5,-6-49 252,1 0-1,0 1 1,0-1-1,1 0 1,0-1 0,0 1-1,1-1 1,0 1-1,0-1 1,1-1-1,0 1 1,0-1 0,0 0-1,1 0 1,0-1-1,0 0 1,0 0-1,12 5 1,-8-6 10,1 0 0,0 0 0,1-1 1,-1 0-1,0-1 0,14 0 0,-19-2 20,-1 0 1,0 0-1,1-1 1,-1 0-1,0 0 0,1-1 1,-1 1-1,0-1 0,0-1 1,0 1-1,-1-1 0,1 0 1,9-6-1,-3-3 20,1 1 1,-1-2-1,-1 1 0,0-2 0,13-20 0,-14 20-27,-1-1-7,-6 10-73,0 0 1,0 0-1,0 1 0,1-1 0,-1 1 0,9-7 1,-12 11 52,0 0 0,0-1 1,1 1-1,-1 0 1,0 0-1,0 0 1,1 0-1,-1 0 1,0 0-1,0 0 1,1 0-1,-1 0 0,0 0 1,0 0-1,1 0 1,-1 0-1,0 0 1,0 0-1,1 0 1,-1 0-1,0 0 0,0 0 1,0 1-1,1-1 1,-1 0-1,0 0 1,0 0-1,1 0 1,-1 0-1,0 1 0,0-1 1,0 0-1,0 0 1,1 0-1,-1 0 1,0 1-1,0-1 1,0 0-1,0 0 1,0 1-1,0-1 0,0 0 1,1 0-1,-1 1 1,0-1-1,0 0 1,0 0-1,0 1 1,0-1-1,1 14-115,-1 153 124,0-163 12,1 1 1,0 0 0,-1 0 0,1-1 0,1 1-1,-1 0 1,1-1 0,0 1 0,3 6 0,-4-9 5,0-1 0,0 1 0,0-1 0,0 1 0,0-1 1,0 0-1,0 1 0,1-1 0,-1 0 0,0 0 0,1 0 0,-1 0 0,1 0 1,0 0-1,-1 0 0,1 0 0,-1-1 0,1 1 0,0 0 0,0-1 1,-1 0-1,1 1 0,0-1 0,0 0 0,0 0 0,-1 0 0,4 0 1,12-5 55,-1-1 1,-1 0 0,1-1 0,26-17-1,-22 13-62,14-10 30,-1-2 0,60-54 0,-91 76-76,-1-1 1,1 1-1,0-1 1,0 1-1,0 0 0,0-1 1,0 1-1,0 0 1,1 0-1,-1 1 1,4-2-1,-5 2 20,0 0 0,0 0 0,0 0 0,0 0 0,0 1 0,0-1 0,0 0 0,0 1 0,0-1 0,0 0 0,-1 1 0,1-1 0,0 1 0,0-1 0,0 1 0,-1 0 0,1-1 0,0 1 0,-1 0 0,1 0 0,0-1 0,-1 1 0,1 0 0,-1 0 0,1 0 0,-1 0 0,0-1 0,1 1 0,-1 0 0,0 0 0,1 1 0,1 6-28,-1-1 0,0 1 0,0 0 0,0 0 0,-1-1 0,-1 13 0,1 25 224,0-44-177,0 0 0,0 0 0,1 0 0,-1-1 1,0 1-1,0 0 0,1 0 0,-1 0 0,0 0 0,1 0 0,-1 0 0,1 0 0,-1 0 0,1-1 0,-1 1 0,1 0 0,0 0 0,0-1 0,-1 1 0,1 0 1,0-1-1,0 1 0,0-1 0,-1 1 0,1-1 0,0 1 0,0-1 0,0 0 0,0 1 0,0-1 0,0 0 0,0 0 0,0 0 0,0 0 0,0 0 0,0 0 1,0 0-1,0 0 0,0 0 0,0 0 0,0 0 0,0-1 0,1 1 0,3-2 29,0 0 1,-1 0-1,1 0 1,0 0-1,-1 0 1,1-1-1,6-5 1,-2-1-62,-1 0-1,1 0 1,-2-1 0,1 0 0,6-13 0,12-15-87,-21 31 88,1 0 0,0 0-1,0 1 1,10-8 0,-16 14 14,0 0 0,1 0-1,-1 0 1,0-1 0,1 1 0,-1 0 0,1 0 0,-1 0 0,0 0-1,1-1 1,-1 1 0,1 0 0,-1 0 0,0 0 0,1 0 0,-1 0-1,1 0 1,-1 0 0,1 0 0,-1 0 0,0 0 0,1 1 0,-1-1-1,1 0 1,-1 0 0,0 0 0,1 0 0,-1 1 0,0-1-1,1 0 1,-1 0 0,0 1 0,1-1 0,-1 0 0,0 1 0,1-1-1,-1 0 1,0 1 0,0-1 0,0 0 0,1 1 0,-1-1 0,0 0-1,0 1 1,0-1 0,0 1 0,7 24 63,-6-19-70,5 30-101,-5-28 145,0 0 0,0 0 0,1 1 0,0-1 0,0-1 0,1 1 0,0 0 0,7 14 0,-8-21-28,-1 0-1,0 0 1,0 0 0,1 0 0,-1 0-1,0 0 1,1 0 0,-1 0-1,1 0 1,-1-1 0,1 1 0,0 0-1,-1-1 1,1 0 0,-1 1 0,1-1-1,0 0 1,-1 0 0,3 0 0,4 0 80,1-1 0,14-2 1,-4 0-48,-5 0-48,0-1 0,0 0 0,0-1 0,0-1 0,-1 0 0,0 0 0,17-13 0,-26 16 32,0 0 0,0 0 0,0 0 1,-1-1-1,1 0 0,-1 0 0,0 0 0,0 0 0,0 0 0,-1 0 0,0-1 0,3-6 0,-4 8-29,0 1-1,0 0 1,-1-1-1,1 1 0,-1 0 1,0-1-1,1 1 1,-1 0-1,0-1 0,-1 1 1,1-1-1,0 1 1,-1 0-1,1-1 0,-1 1 1,0 0-1,1-1 1,-1 1-1,0 0 1,-1 0-1,1 0 0,0 0 1,-1 0-1,1 0 1,-1 0-1,1 0 0,-1 1 1,0-1-1,-2-1 1,3 2 3,0 1 0,0-1 0,0 1 0,0-1 0,0 1 0,0 0 0,0-1-1,-1 1 1,1 0 0,0 0 0,0 0 0,0 0 0,0 0 0,0 0 0,0 0 0,0 0 0,0 1 0,0-1 0,0 0 0,0 1 0,-1-1 0,2 1 0,-1-1 0,0 1 0,0-1 0,0 1 0,0 0 0,0-1 0,0 1 0,-1 1 0,-3 3-34,-1 1 0,1 0 0,-5 7 0,4-6 29,2-1 10,-1 1-1,1-1 0,1 1 1,-1 0-1,1 0 0,0 0 1,0 0-1,-2 13 1,4-17 2,1 0 1,-1 0 0,1 0-1,0 1 1,0-1-1,0 0 1,0 0 0,0 0-1,1 0 1,-1 0 0,1 0-1,0 0 1,0-1 0,0 1-1,0 0 1,1 0 0,-1-1-1,1 1 1,0-1 0,-1 1-1,1-1 1,0 1 0,1-1-1,3 4 1,0-3 25,1 1-1,-1-1 1,1 0-1,0 0 1,0-1 0,0 0-1,0 0 1,0 0 0,0-1-1,0 0 1,9 0 0,9-1-9,46-6 1,-56 4-5,0-1-1,0 0 0,0-1 1,-1-1-1,1 0 0,-1-1 1,0-1-1,-1 0 0,0-1 1,0 0-1,-1-1 0,1 0 1,-2-1-1,0 0 0,0-1 1,-1 0-1,0-1 0,-1 0 1,0-1-1,-1 0 0,11-23 1,-12 21-50,-5 11 38,0 0 0,0-1 0,0 1 0,0-1 0,-1 0 0,0 0 0,0 0 0,0 0 1,0 1-1,-1-1 0,0-8 0,0 13-6,0 0 0,0-1 1,0 1-1,1 0 0,-1 0 1,0-1-1,0 1 0,0 0 1,0 0-1,0-1 0,-1 1 1,1 0-1,0-1 0,0 1 0,0 0 1,0 0-1,0-1 0,0 1 1,0 0-1,0 0 0,0 0 1,-1-1-1,1 1 0,0 0 1,0 0-1,0-1 0,-1 1 0,1 0 1,0 0-1,0 0 0,0 0 1,-1 0-1,1-1 0,0 1 1,0 0-1,-1 0 0,1 0 1,0 0-1,0 0 0,-1 0 1,1 0-1,0 0 0,0 0 0,-1 0 1,1 0-1,0 0 0,-1 0 1,1 0-1,0 0 0,0 0 1,-1 0-1,1 0 0,0 0 1,0 0-1,-1 1 0,1-1 0,0 0 1,0 0-1,0 0 0,-1 0 1,1 1-1,0-1 0,-15 17-55,12-12 52,-16 22-41,1 0 0,2 0 0,1 2 0,-21 55 0,34-81 52,1 1-1,1 0 0,-1 0 1,0 0-1,1-1 0,0 1 1,0 0-1,0 0 0,1 0 1,-1 0-1,1 0 0,0-1 1,0 1-1,0 0 0,0-1 1,3 6-1,-2-6 13,-1-1-1,0 1 1,1-1-1,0 0 1,-1 0 0,1 0-1,0 0 1,0 0 0,0 0-1,0 0 1,1-1 0,-1 1-1,0-1 1,1 0-1,-1 1 1,1-1 0,-1 0-1,1 0 1,0-1 0,-1 1-1,1-1 1,0 1 0,3-1-1,-4 0-9,0 0 0,0 0 0,-1-1 0,1 1 0,0-1 0,0 1 0,-1-1 0,1 0 0,0 0-1,-1 1 1,1-1 0,-1 0 0,1-1 0,-1 1 0,1 0 0,-1 0 0,0 0 0,0-1 0,2-1 0,1-3 20,0-1 1,0 0 0,3-7-1,-5 10 5,4-10 13,-1-1-1,0 0 1,0 0 0,-2-1-1,3-22 1,-1 2-12,12-72-115,4-193 0,-21 298 51,0 1 0,-1-1 0,1 0 1,0 1-1,-1-1 0,1 1 0,-1-1 0,-2-4 0,3 7 25,0 0 0,0 0 0,0-1-1,0 1 1,-1 0 0,1 0 0,0-1 0,0 1 0,0 0 0,0 0-1,-1 0 1,1 0 0,0-1 0,0 1 0,0 0 0,-1 0 0,1 0-1,0 0 1,0 0 0,-1 0 0,1 0 0,0 0 0,0 0 0,-1 0-1,1 0 1,0 0 0,0 0 0,-1 0 0,1 0 0,-1 0 0,1 0-1,-1 1 1,0-1-1,0 1 1,1-1-1,-1 1 1,0-1-1,1 1 1,-1 0-1,1-1 1,-1 1-1,1 0 1,-1 0-1,0 1 1,-5 11 0,0 1 0,1 0 1,1 1-1,0-1 0,1 1 0,-2 19 0,3-17-41,-18 131-207,9-54-2114,-4 1-3700,12-79 2784,-8 22-1,6-18 780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00.928"/>
    </inkml:context>
    <inkml:brush xml:id="br0">
      <inkml:brushProperty name="width" value="0.05" units="cm"/>
      <inkml:brushProperty name="height" value="0.05" units="cm"/>
      <inkml:brushProperty name="color" value="#FF0066"/>
    </inkml:brush>
  </inkml:definitions>
  <inkml:trace contextRef="#ctx0" brushRef="#br0">14 24 6816,'-13'-12'3072,"26"7"-2656,-10 2-576,7 3 0,4-3-32,-1 6 128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01.286"/>
    </inkml:context>
    <inkml:brush xml:id="br0">
      <inkml:brushProperty name="width" value="0.05" units="cm"/>
      <inkml:brushProperty name="height" value="0.05" units="cm"/>
      <inkml:brushProperty name="color" value="#FF0066"/>
    </inkml:brush>
  </inkml:definitions>
  <inkml:trace contextRef="#ctx0" brushRef="#br0">27 8 4640,'-27'5'2112,"31"-2"-1824,6 2 1088,8-2-800,22 0 1600,5 2-1216,18-5 320,0 0-768,17-8-160,1 5-224,22-5-96,-3 3 0,3-2-3776,-14 7 2048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01.821"/>
    </inkml:context>
    <inkml:brush xml:id="br0">
      <inkml:brushProperty name="width" value="0.05" units="cm"/>
      <inkml:brushProperty name="height" value="0.05" units="cm"/>
      <inkml:brushProperty name="color" value="#FF0066"/>
    </inkml:brush>
  </inkml:definitions>
  <inkml:trace contextRef="#ctx0" brushRef="#br0">6 52 4992,'-5'-17'2240,"18"-3"-1952,-5 14 1632,10 1-1120,11 1 928,-3 4-992,9 4-160,2 4-384,-1 4-128,-1 4-32,2-1 32,-6 5-32,-4-3 64,-1-1-64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0.202"/>
    </inkml:context>
    <inkml:brush xml:id="br0">
      <inkml:brushProperty name="width" value="0.05" units="cm"/>
      <inkml:brushProperty name="height" value="0.05" units="cm"/>
    </inkml:brush>
  </inkml:definitions>
  <inkml:trace contextRef="#ctx0" brushRef="#br0">122 60 9152,'-89'-52'3360,"66"52"-2592,14-5-224,22 2-4384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04.152"/>
    </inkml:context>
    <inkml:brush xml:id="br0">
      <inkml:brushProperty name="width" value="0.05" units="cm"/>
      <inkml:brushProperty name="height" value="0.05" units="cm"/>
      <inkml:brushProperty name="color" value="#FF0066"/>
    </inkml:brush>
  </inkml:definitions>
  <inkml:trace contextRef="#ctx0" brushRef="#br0">234 124 2144,'0'-27'699,"0"26"-669,0 0 1,0-1-1,0 1 1,0-1-1,0 1 1,0 0-1,0-1 1,1 1-1,-1 0 1,1-1-1,-1 1 1,1 0-1,-1-1 1,2 0-1,1-3 169,16-65 7891,-19 76-7582,-1 14 13,-7 50 537,-3 1 0,-21 73 0,-28 90 664,30-120-762,-66 160 0,78-227-527,13-29 1440,5-18-1811,7-11 42,0 0 0,11-11-1,4-6-105,53-79-264,22-30 350,-68 99-195,51-50-1,-74 82 75,-1 1-1,1 0 1,0 1-1,0 0 1,0-1 0,8-2-1,-13 6 31,0 1-1,1-1 1,-1 1-1,1-1 0,-1 1 1,1-1-1,-1 1 1,1 0-1,-1 0 1,1 0-1,-1 0 1,1 0-1,-1 0 1,1 0-1,-1 0 1,1 1-1,-1-1 0,0 0 1,1 1-1,-1 0 1,1-1-1,-1 1 1,0 0-1,1-1 1,-1 1-1,0 0 1,0 0-1,0 0 0,0 0 1,0 0-1,0 0 1,0 1-1,0-1 1,0 0-1,1 3 1,1 4-12,0-1 0,0 1 0,-1-1 0,0 1 0,0 0 0,-1 0 0,0 0 1,-1 0-1,0 11 0,-1 3 32,-1 0 0,-5 28 0,4-37 30,0 0-1,-1-1 0,0 1 0,-1-1 0,0 0 0,-1 0 1,0 0-1,-1-1 0,0 0 0,-12 14 0,12-18-6,1-1-1,-1 0 0,1 0 0,-2-1 1,1 1-1,-1-2 0,1 1 0,-1-1 1,0 0-1,-1-1 0,1 0 0,-1 0 1,0-1-1,1 0 0,-1 0 0,0-1 1,-10 0-1,17-1-33,-1 0-1,0 0 1,1 0-1,-1 0 1,0-1 0,1 1-1,-1-1 1,1 0-1,-5-1 1,13 0-122,7 1-27,10 4 171,-1-2 0,0 0 0,1-2 0,-1 0-1,0-2 1,1 0 0,-1-2 0,-1 0-1,1-1 1,-1-2 0,0 0 0,21-11 0,7-7 233,-1-1 1,86-68 0,-92 58-84,-2-1 0,63-79 1,-80 79-75,-19 30-134,1 0 0,0 0 0,0 1 0,8-9 0,-13 19 42,0 0 0,0 0-1,0 0 1,0 1-1,-1-1 1,0 4 0,-8 41-59,-11 78-44,18-108 150,1 1-1,1 0 1,1 0 0,5 30 0,-6-45-24,1-1 0,0 1 0,0-1 0,0 1 0,0-1-1,1 1 1,0-1 0,2 4 0,-3-6-13,-1 0-1,1 0 0,0-1 0,-1 1 1,1-1-1,0 1 0,0-1 0,-1 1 1,1-1-1,0 1 0,0-1 1,0 0-1,0 1 0,0-1 0,0 0 1,0 0-1,0 1 0,0-1 0,-1 0 1,1 0-1,0 0 0,0 0 0,0-1 1,0 1-1,0 0 0,0 0 0,0 0 1,0-1-1,0 1 0,0-1 0,-1 1 1,1 0-1,0-1 0,0 0 0,0 1 1,0-2-1,8-5 26,-2 0-1,1-1 1,-1-1 0,0 1-1,-1-1 1,8-14 0,-4 8-43,6-9 25,11-17-46,2 1 0,33-36 0,-61 75 14,0 0 0,0 0-1,0 0 1,0 0 0,0 0-1,0 1 1,1-1 0,-1 0 0,0 1-1,2-1 1,-3 1 4,1 0 1,-1 0-1,1 0 1,-1 0-1,0 0 0,1 0 1,-1 0-1,1 0 1,-1 0-1,0 0 0,1 0 1,-1 0-1,1 0 1,-1 1-1,0-1 0,1 0 1,-1 0-1,0 0 1,1 1-1,-1-1 0,0 0 1,1 1-1,-1-1 1,0 0-1,0 0 0,0 1 1,1-1-1,-1 1 1,0-1-1,0 0 0,0 1 1,1-1-1,-1 0 1,0 1-1,0-1 0,0 1 1,0-1-1,0 0 1,0 1-1,0-1 0,0 1 1,0 0-1,0 16-28,0 1 1,-1 0-1,-7 33 0,6-36 26,-10 40-20,-2 0 0,-30 72 0,34-97 31,-15 37 2,-3-1 1,-68 116-1,77-151 43,-2-1 0,-2-1-1,0 0 1,-2-2 0,-1-1 0,-1-1 0,-42 30 0,57-46 22,-1-1 1,-1-1-1,-17 8 1,26-13-50,1 0 1,0-1 0,-1 0 0,0 0-1,1 0 1,-1 0 0,0-1 0,1 0-1,-1 0 1,0 0 0,1 0-1,-1-1 1,-8-1 0,11 1-13,0 0 1,0 0 0,0-1-1,0 1 1,0 0-1,0-1 1,0 1 0,1-1-1,-1 1 1,0-1-1,1 0 1,0 0 0,-1 0-1,1 0 1,0 0-1,0 0 1,0 0-1,0 0 1,0 0 0,0 0-1,1-1 1,-1 1-1,1 0 1,0-1 0,-1 1-1,1 0 1,1-4-1,-1-4-23,0 0-1,1 0 0,1 0 0,4-17 0,-1 14 19,-1 0-1,2 1 0,0 0 0,0 0 1,1 1-1,0 0 0,1 0 1,0 0-1,17-16 0,-2 6-32,0 1-1,2 1 1,29-17 0,-8 10 111,1 2 0,0 2 1,87-26-1,-109 40-208,2 2 1,-1 1-1,1 1 0,-1 1 1,1 1-1,0 1 0,47 5 1,-74-4 90,32 6-5210,-12 1-1249,-4 4 2827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41.799"/>
    </inkml:context>
    <inkml:brush xml:id="br0">
      <inkml:brushProperty name="width" value="0.05" units="cm"/>
      <inkml:brushProperty name="height" value="0.05" units="cm"/>
      <inkml:brushProperty name="color" value="#FF0066"/>
    </inkml:brush>
  </inkml:definitions>
  <inkml:trace contextRef="#ctx0" brushRef="#br0">5 1163 2304,'-4'1'11731,"6"-10"-12485,1 2 1867,3-9-675,1-1 0,11-18 0,-1 0-194,77-164 619,-80 174-763,0 1 0,2 0 0,26-29 0,65-56 236,-30 48-421,-76 60 84,-1 0 1,1 1-1,-1-1 0,1 1 0,0-1 0,-1 1 1,1-1-1,-1 1 0,1-1 0,0 1 1,-1 0-1,1-1 0,0 1 0,-1 0 0,1 0 1,0-1-1,0 1 0,-1 0 0,1 0 0,0 0 1,0 0-1,-1 0 0,1 0 0,0 0 1,0 0-1,-1 0 0,1 1 0,0-1 0,0 0 1,-1 0-1,1 1 0,0-1 0,-1 0 1,1 1-1,0-1 0,-1 1 0,1-1 0,-1 1 1,1-1-1,0 1 0,-1-1 0,0 1 0,1-1 1,-1 1-1,1 0 0,-1-1 0,0 1 1,1 0-1,-1-1 0,1 2 0,0 3 29,1-1 0,-1 0-1,1 1 1,-1-1 0,-1 1-1,1-1 1,0 7-1,-3 14 119,0 0-1,-9 36 0,2-12-165,-2 21 115,2-5 71,-18 66 0,37-168 348,2-8-141,35-84 0,-41 117-388,0-1 1,1 1 0,1 0-1,0 0 1,0 1 0,1 0 0,0 1-1,1 0 1,1 0 0,-1 1-1,15-9 1,-21 15-2,1 1 0,-1 0 0,0 0 0,1 0 0,5-2 1,-9 4 14,1 0 0,-1-1 0,0 1 0,0 0 0,0 0 0,0 0 0,0 0 0,0 0 0,1 0 0,-1 0 0,0 0 0,0 0 0,0 1 0,0-1 0,0 0 0,0 1 0,0-1 0,0 1 0,0-1 0,0 1 0,0-1 0,0 1 0,0 0 0,0 0 0,0-1 0,0 1 0,1 2 0,-1 0 3,1 0-1,-1 0 0,0 0 1,0 0-1,0 0 0,0 1 1,0-1-1,-1 0 0,1 0 1,-1 5-1,-3 35 72,2-31-43,-33 204 159,26-174-133,4-23-7,2-9 19,0 0 0,0 0-1,1 10 1,2-13 38,3-8 36,6-17 113,-7 13-225,44-71 160,75-94-1,-114 158-246,1 1-1,0 0 1,1 0 0,1 1-1,-1 0 1,1 1 0,15-9-1,-25 17 53,0 1-1,0-1 0,0 1 1,0-1-1,0 1 0,0 0 1,0-1-1,0 1 0,0 0 1,0 0-1,0-1 0,0 1 1,0 0-1,0 0 0,0 0 1,0 0-1,0 1 0,0-1 1,0 0-1,0 0 0,0 1 0,0-1 1,0 0-1,0 1 0,0-1 1,0 1-1,0-1 0,0 1 1,-1-1-1,1 1 0,0 0 1,0 0-1,-1-1 0,1 1 1,0 0-1,-1 0 0,1 0 1,-1 0-1,1 0 0,-1-1 1,1 3-1,1 2 6,0 0-1,0 1 1,-1-1 0,0 1 0,1 10-1,2 54 4,-4-41 33,2 0 0,1 0-1,1-1 1,9 31 0,-13-58-17,1 1 1,0 0 0,-1 0 0,1-1-1,0 1 1,0 0 0,0-1-1,2 2 1,-3-2-10,1-1 0,-1 1 0,1-1 0,-1 1-1,1-1 1,-1 0 0,1 1 0,-1-1 0,1 0 0,0 1 0,-1-1-1,1 0 1,0 0 0,-1 0 0,1 0 0,0 0 0,-1 1 0,1-1-1,-1 0 1,1 0 0,0-1 0,-1 1 0,1 0 0,0 0-1,-1 0 1,1 0 0,1-1 0,1-1 4,1 0 1,-1 0-1,0 0 1,0-1-1,1 1 1,-2-1-1,1 0 1,0 0-1,0 0 1,2-5-1,23-40 36,-25 42-46,93-190-84,-89 189 24,-7 7 52,0 0 0,0 0 0,1 0 0,-1 0 0,0 0 0,0 0 0,0 0 0,1 1 0,-1-1 0,0 0 0,0 0 0,1 0 0,-1 0 0,0 0 0,0 1 0,0-1 0,0 0 0,1 0 0,-1 0 0,0 1 0,0-1 0,0 0 0,0 0 0,0 1 0,0-1 0,0 0 0,0 0-1,0 1 1,1-1 0,-1 0 0,0 0 0,0 1 0,0-1 0,0 0 0,0 0 0,-1 1 0,1-1 0,0 0 0,0 0 0,0 1 0,0-1 0,0 1 0,-1 10-44,-1 1 0,-3 17 0,-2 7 37,6-27 18,-4 25 29,1 1 0,2 0 0,1 0 0,5 41 0,-3-73-15,-1 0 0,1 0 0,-1 0 0,1 0 0,0 0 0,0 0 0,0-1 0,1 1 0,-1 0 0,0-1 0,1 1 0,0-1 0,0 1 0,0-1 0,0 0 0,0 0 1,0 0-1,0 0 0,1 0 0,-1-1 0,1 1 0,-1-1 0,1 1 0,0-1 0,0 0 0,-1 0 0,1 0 0,0 0 0,0-1 0,0 1 0,0-1 0,0 0 0,0 0 0,5 0 0,-2-1 23,0 0-1,-1 0 1,1-1-1,0 1 1,0-1-1,-1-1 1,0 1-1,1-1 1,-1 0 0,9-7-1,-4 2 19,0 0-1,0-1 1,14-18-1,-17 17-52,0-1-1,0 0 1,-1 0-1,-1-1 1,0 1-1,-1-1 1,0 0-1,0 0 1,-2-1-1,1 1 1,-2-1-1,1 1 1,-2-1-1,0 1 1,0-1-1,-1 0 1,-1 1-1,0-1 1,-1 1-1,0 0 1,-6-15-1,7 23-17,0 0 0,0 0 0,-1 0 0,1 0 0,-1 0 0,0 1 0,0-1 1,0 1-1,-1 0 0,1 0 0,-1 0 0,0 0 0,0 0 0,0 1 0,0 0 0,-6-3 0,4 3-15,-1 0-1,0 0 1,0 0-1,0 1 1,0 0-1,0 0 1,-1 1-1,1 0 1,0 0-1,-8 2 1,-2-1 18,15-3 6,5-1 0,5-3 0,6 0 12,-1 1-1,1 0 1,0 1-1,0 1 1,25-4 0,-12 3 9,-21 3-15,42-8-15,1 1-1,-1 3 1,71 2-1,-115 3 8,1 0 1,0 1-1,0-1 1,0 1-1,-1 1 1,1-1-1,-1 0 1,1 1-1,-1 0 0,5 3 1,-7-3 9,1 0 0,-1 0 1,1 0-1,-1 0 0,0 1 0,0-1 0,0 1 1,-1 0-1,1-1 0,0 1 0,-1 0 1,0 0-1,0 0 0,0 0 0,0 0 0,1 4 1,-1 0-11,0 0 0,-1 0 0,1 0 0,-1 1 0,-1-1-1,-1 10 1,-12 44 78,2-10 231,11-44-220,0 1 1,-1-1-1,0 1 0,-3 7 1,7-44 296,3 10-398,0 0 1,2 1-1,0 0 0,1 1 1,1-1-1,0 1 1,1 1-1,15-18 0,-23 32 1,0-1-1,0 1 1,1-1-1,-1 1 1,1 0-1,0 0 1,0 0-1,0 0 1,0 1-1,4-3 1,-6 4 10,-1 0 0,1 0-1,0 0 1,0 0 0,0-1 0,0 1 0,0 0-1,-1 0 1,1 1 0,0-1 0,0 0 0,0 0-1,0 0 1,-1 0 0,1 1 0,0-1 0,0 0-1,0 1 1,1 0 3,-1 0 0,0 0-1,-1 0 1,1 0 0,0 0 0,0 1-1,0-1 1,-1 0 0,1 0-1,0 0 1,-1 1 0,1-1 0,-1 0-1,1 3 1,1 8 3,-1-1 1,0 1-1,-1 0 0,0-1 1,-2 16-1,1-13-10,0 0 1,2 23-1,0-6 146,0-29 322,2-6-342,2-9-65,4-9-59,0-1 0,26-41 0,-29 55-10,1 0 1,0 0 0,0 1 0,0-1-1,1 1 1,1 1 0,-1 0 0,19-12-1,-24 17-2,0 1 0,-1 0 1,1-1-1,0 1 0,0 0 0,0 0 0,0 1 0,0-1 0,0 0 0,0 1 0,0 0 0,0 0 0,0 0 1,0 0-1,5 1 0,-5 0 7,-1 0 0,0 0 0,1 0 0,-1 0 0,0 1 0,0-1 0,0 0 0,0 1 0,0 0 0,0-1 0,-1 1 0,1 0 0,0 0 1,-1 0-1,0 0 0,1 0 0,-1 1 0,0-1 0,2 4 0,4 15-43,-1 1-1,6 39 1,-9-42 55,1 0 0,0 0 0,2 0 1,9 23-1,-11-33 26,1-1 1,-1 1-1,2-1 1,-1-1-1,1 1 1,0-1 0,13 12-1,-16-16-10,0-1-1,0 0 1,0 0 0,0 0-1,1 0 1,-1-1 0,1 0-1,-1 1 1,1-1 0,-1 0-1,1-1 1,0 1 0,-1 0-1,1-1 1,0 0 0,0 0-1,-1 0 1,1-1 0,0 1-1,0-1 1,-1 0 0,5-1-1,0-2-8,0 1-1,-1-1 0,0 0 0,1-1 1,-2 0-1,1 0 0,0 0 0,-1-1 1,0 0-1,-1 0 0,1-1 1,8-13-1,4-9 55,26-58 0,-31 57 2,-7 18-41,23-53-30,-26 58-28,-1-2 0,1 1 0,-1 0 0,0 0-1,0-17 1,-2 25 32,0 0-1,1-1 1,-1 1-1,0-1 0,0 1 1,0 0-1,0-1 1,0 1-1,0-1 1,0 1-1,0 0 1,0-1-1,0 1 0,0-1 1,-1 1-1,1 0 1,0-1-1,0 1 1,0 0-1,0-1 0,-1 1 1,1 0-1,0-1 1,0 1-1,-1 0 1,1-1-1,0 1 1,0 0-1,-1 0 0,1-1 1,0 1-1,-1 0 1,1 0-1,0 0 1,-1-1-1,1 1 0,-1 0 1,1 0-1,0 0 1,-1 0-1,1 0 1,-1 0-1,1 0 1,0 0-1,-1 0 0,1 0 1,-1 0-1,1 0 1,-1 0-1,-1 1-5,1-1 1,-1 1-1,1 0 0,-1 0 0,1 0 1,0 0-1,-1 0 0,1 0 0,0 0 1,-2 3-1,-1 1 2,0 1 0,1 0 0,0 0 0,0 0 0,1 0 0,-3 11 0,0-2 5,-4 16-18,1 2-1,1-1 1,2 0-1,1 1 1,1 35-1,3-63 51,0 0 1,1 0-1,-1 0 0,1 0 0,0 0 1,0 0-1,0 0 0,1 0 1,0-1-1,0 1 0,0 0 0,1-1 1,-1 0-1,7 8 0,-8-11-32,-1 0-1,1-1 1,0 1-1,-1-1 1,1 1-1,0-1 1,0 0-1,-1 1 0,1-1 1,0 0-1,0 1 1,0-1-1,0 0 1,-1 0-1,1 0 1,0 0-1,0 0 1,0 0-1,0 0 1,0 0-1,0 0 0,-1 0 1,1 0-1,0 0 1,0-1-1,0 1 1,0 0-1,-1-1 1,1 1-1,0 0 1,1-2-1,1 0 11,-1 0 0,1 0 0,-1 0-1,1 0 1,-1-1 0,0 1 0,4-5 0,39-70 180,-31 50-183,2 0 0,30-39 1,12 4-204,-50 54 176,0 1-1,1 0 1,0 0-1,0 1 1,16-8-1,-23 13 20,0 0 0,1 1-1,-1-1 1,0 0 0,1 1-1,-1-1 1,0 1 0,1 0-1,-1-1 1,1 1 0,-1 0-1,1 1 1,-1-1 0,0 0-1,4 2 1,-4-2-12,-1 1 0,1 0 0,-1 0 0,1 0-1,-1 0 1,0 0 0,1 0 0,-1 0 0,0 0 0,0 0-1,0 1 1,0-1 0,0 1 0,0-1 0,0 1 0,0-1 0,-1 1-1,1-1 1,0 1 0,-1-1 0,0 1 0,1 3 0,1 13 39,-1 0 1,-1 1-1,-4 28 1,2-28-48,-6 28 172,6-36-47,0-1-1,-1 22 1,10-38 178,6-10-162,31-47-24,-26 36-113,25-30 0,-34 46 50,-1 2-68,0-1 1,1 1-1,0 1 1,0 0-1,15-10 1,-23 17 33,0 1 1,0-1-1,0 0 1,0 1-1,0-1 1,0 1-1,1-1 1,-1 1-1,0 0 1,0 0 0,1-1-1,-1 1 1,0 0-1,0 0 1,1 0-1,-1 0 1,0 0-1,0 1 1,1-1-1,1 1 1,-2-1-5,0 1 1,0 0-1,0 0 0,0 0 0,0 0 1,0 0-1,-1 0 0,1 0 1,0 0-1,0 0 0,-1 0 1,1 0-1,-1 0 0,1 0 0,-1 1 1,1 1-1,1 6-11,-1 0 0,0 0 0,0 0 1,-1 15-1,0-15 63,-2 38-225,1-24 220,1 0 0,1 0 0,4 30-1,-4-50-37,-1-1 0,1 1-1,0-1 1,0 0-1,0 1 1,1-1 0,-1 0-1,0 0 1,3 3-1,-4-4 5,1-1-1,0 1 0,-1 0 0,1 0 1,0-1-1,0 1 0,0 0 0,-1-1 0,1 1 1,0-1-1,0 1 0,0-1 0,0 0 0,0 1 1,0-1-1,0 0 0,0 0 0,0 0 0,0 1 1,0-1-1,0 0 0,0 0 0,0 0 0,1-1 1,1 0 2,-1 0 0,0 0 0,0 0 0,0 0 0,0 0 0,0-1 0,0 1 0,0-1 0,0 1 0,0-1 0,-1 0 0,1 0 0,2-3 0,17-34-55,-13 26 62,31-65 212,30-52-238,-27 65 19,-15 24-49,-1-1-1,36-80 1,-28 23 105,21-107 0,-37 135-3,-16 63-111,0 0 1,-1 0-1,1-1 0,-2 1 0,1-1 1,-2-11-1,1 20 42,0-1-1,0 1 1,0-1-1,0 1 1,0 0-1,0-1 1,0 1 0,0 0-1,0-1 1,0 1-1,0 0 1,-1-1 0,1 1-1,0 0 1,0-1-1,0 1 1,0 0-1,-1-1 1,1 1 0,0 0-1,0 0 1,-1-1-1,1 1 1,0 0 0,0 0-1,-1-1 1,1 1-1,0 0 1,-1 0-1,1 0 1,0 0 0,-1-1-1,0 2 1,0-1-1,1 0 1,-1 1-1,0-1 1,1 1 0,-1-1-1,0 1 1,1-1-1,-1 1 1,1-1-1,-1 1 1,1 0-1,-1-1 1,1 1 0,-1 0-1,1-1 1,-1 2-1,-5 10-40,1 1 0,-6 15 0,-10 49 40,-23 149 0,39-182 9,1 1 0,2-1 0,3 1 1,9 74-1,-8-106 17,1 0 0,0-1 0,1 1 0,8 14 0,-10-20 1,2-1 0,-1 0 1,1 0-1,0 0 0,0-1 0,0 1 1,1-1-1,0 0 0,8 6 0,-11-9-3,1-1-1,-1 0 0,1 0 1,0 0-1,-1 0 1,1 0-1,0 0 1,0-1-1,0 1 0,0-1 1,-1 0-1,1 0 1,0 0-1,0 0 0,0-1 1,0 1-1,0-1 1,0 0-1,-1 1 0,1-1 1,0-1-1,3-1 1,4-2 1,0-1 1,0 0 0,-1 0-1,10-8 1,19-21 17,39-43 0,-66 67-36,0-5-22,-10 14-1,1-1-1,0 0 1,0 1 0,0-1 0,0 1 0,3-3 0,-20 57-285,11-34 327,0 1 0,1 0 0,1 0 0,1 0 1,1 0-1,0 0 0,2 0 0,0 0 0,6 26 0,1-23 34,-9-21-47,0 0 1,1 0-1,-1-1 1,1 1-1,-1 0 0,1 0 1,-1-1-1,1 1 1,-1 0-1,1-1 0,0 1 1,-1 0-1,1-1 1,0 1-1,-1-1 0,1 1 1,0-1-1,0 0 1,0 1-1,-1-1 0,1 0 1,0 1-1,0-1 0,0 0 1,1 0-1,-1 0 10,1-1-1,-1 1 0,0-1 0,1 1 1,-1-1-1,0 0 0,1 0 0,-1 0 1,0 0-1,0 0 0,0 0 1,0 0-1,0 0 0,0 0 0,0 0 1,1-2-1,13-24 34,-11 18-56,98-199-52,-101 205 67,10-14-288,-11 17 277,0 0 1,0 0 0,0 0-1,0 0 1,0 0 0,0 0-1,0 0 1,0 0-1,0 0 1,0 0 0,1 0-1,-1 0 1,0 0 0,0 0-1,0 0 1,0 0 0,0 0-1,0 0 1,0 0 0,0-1-1,0 1 1,0 0 0,0 0-1,0 0 1,1 0-1,-1 1 1,0-1 0,0 0-1,0 0 1,0 0 0,0 0-1,0 0 1,0 0 0,0 0-1,0 0 1,0 0 0,0 0-1,0 0 1,0 0 0,0 0-1,1 0 1,-1 0-1,0 0 1,0 0 0,0 0-1,0 0 1,0 0 0,0 0-1,0 0 1,0 1 0,0-1-1,0 0 1,0 0 0,0 0-1,0 0 1,0 0 0,0 0-1,-1 12 16,-4 17-15,0 0 0,2 0 1,2 43-1,1-41 52,-1-24-21,1 0 0,0 1 0,0-1 0,1 0 0,0 1 0,3 10 0,-4-18-21,0 0-1,0 1 1,1-1 0,-1 1-1,0-1 1,0 1-1,0-1 1,1 0 0,-1 1-1,0-1 1,0 0-1,1 1 1,-1-1-1,0 0 1,1 1 0,-1-1-1,0 0 1,1 1-1,-1-1 1,1 0 0,-1 0-1,0 0 1,1 1-1,-1-1 1,1 0 0,-1 0-1,1 0 1,-1 0-1,1 0 1,-1 0-1,1 0 1,-1 0 0,0 0-1,1 0 1,-1 0-1,1 0 1,-1 0 0,1 0-1,-1 0 1,1-1-1,-1 1 1,0 0 0,1 0-1,-1 0 1,1-1-1,-1 1 1,0 0-1,1-1 1,0 0 0,18-20 30,-16 18-14,29-39 72,-17 20-119,2 0 1,1 1 0,0 1 0,26-20-1,-42 38 13,0 0-1,1 0 1,0 1 0,-1-1-1,1 1 1,0 0-1,0-1 1,0 1-1,0 1 1,0-1 0,4 0-1,-6 1 9,0-1-1,-1 2 0,1-1 1,0 0-1,0 0 0,0 0 1,-1 0-1,1 0 1,0 1-1,0-1 0,-1 0 1,1 1-1,0-1 1,-1 0-1,1 1 0,0-1 1,-1 1-1,2 0 0,-1 0 2,-1 1 0,1-1 0,0 0-1,-1 0 1,1 1 0,-1-1-1,1 0 1,-1 0 0,0 1 0,0-1-1,1 0 1,-1 1 0,0-1 0,0 2-1,-2 36 7,-10 58 1,3-39 93,9-35 13,0-22-105,0-1-1,0 1 0,0-1 0,0 0 0,0 1 0,0-1 0,1 1 0,-1-1 0,0 0 0,0 1 0,0-1 1,1 0-1,-1 1 0,0-1 0,0 0 0,1 1 0,-1-1 0,0 0 0,1 1 0,-1-1 0,1 0 1,-1 0-1,1 0 0,-1 0 1,1 0-1,-1 0 0,1 0 1,-1 0-1,1 0 0,-1 0 1,1-1-1,-1 1 0,1 0 1,-1 0-1,0-1 0,1 1 1,-1 0-1,1 0 0,-1-1 1,0 1-1,1 0 1,-1-1-1,0 1 0,1-1 1,7-9 37,0 0 0,8-13 0,6-9-76,1 5 13,1 0 0,48-40 1,-70 65-3,1 1 1,-1-1-1,0 0 0,1 1 1,-1 0-1,1 0 1,-1-1-1,7 0 0,-9 2 18,1 0 1,0-1-1,0 1 0,-1 0 0,1 0 0,0 0 0,0 0 0,-1 1 1,1-1-1,0 0 0,0 0 0,-1 0 0,1 1 0,0-1 0,0 0 1,-1 1-1,1-1 0,0 0 0,-1 1 0,1-1 0,-1 1 0,1-1 0,-1 1 1,1-1-1,-1 1 0,1 0 0,-1-1 0,1 1 0,-1 0 0,1-1 1,-1 1-1,0 0 0,0-1 0,1 1 0,-1 0 0,0 0 0,0 1 1,3 12 15,-1 0 0,-1 0 1,-1 0-1,0 17 0,-1-13 16,3 28 0,-1-44-21,-1 0 1,0-1-1,0 1 0,1-1 0,-1 1 1,1-1-1,-1 1 0,3 2 1,-3-4-5,0 1 1,0-1 0,0 0-1,1 0 1,-1 0 0,0 1-1,0-1 1,0 0 0,1 0-1,-1 0 1,0 0 0,1 1-1,-1-1 1,0 0 0,0 0-1,1 0 1,-1 0 0,0 0-1,1 0 1,-1 0 0,0 0-1,0 0 1,1 0 0,-1 0-1,0 0 1,1 0 0,-1 0-1,1 0 1,1-2 15,1 1-1,-1-1 1,0 1-1,0-1 1,0 0-1,0 0 1,3-4-1,5-5-61,15-16 16,7-7-2,-29 31 18,0 1 0,0-1 0,0 1 1,0 0-1,1 0 0,-1 1 0,1-1 0,-1 1 0,6-2 0,-6 2 5,-1 1-1,0 0 1,1 0 0,-1 0-1,0 0 1,1 0 0,-1 1-1,0-1 1,1 1 0,-1 0-1,0-1 1,0 1 0,1 0 0,-1 0-1,0 0 1,0 1 0,0-1-1,2 2 1,4 4 15,0 0 0,12 15-1,-11-12 22,3 3-38,0-1-1,0-1 1,29 20 0,-35-27-497,1 0-1,0 0 1,1-1 0,9 3 0,-12-4-409,0-1 0,0 0 0,0-1 0,0 1 0,0-1-1,0 0 1,9-1 0,-13 1 534,1 0 0,-1 0 0,1 0-1,-1-1 1,0 1 0,1 0 0,-1-1 0,0 0 0,1 1-1,-1-1 1,0 0 0,1 1 0,-1-1 0,0 0 0,0 0-1,0 0 1,0 0 0,0 0 0,0 0 0,1-2-1,11-11-2813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42.170"/>
    </inkml:context>
    <inkml:brush xml:id="br0">
      <inkml:brushProperty name="width" value="0.05" units="cm"/>
      <inkml:brushProperty name="height" value="0.05" units="cm"/>
      <inkml:brushProperty name="color" value="#FF0066"/>
    </inkml:brush>
  </inkml:definitions>
  <inkml:trace contextRef="#ctx0" brushRef="#br0">19 69 7040,'-19'5'3200,"56"-10"-2752,-6 2 1856,1 3-1344,26-9 800,5 1-1025,40-4-191,5 4-352,14-4-192,-9 9-32,3-5-2079,-8 3 1151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45.625"/>
    </inkml:context>
    <inkml:brush xml:id="br0">
      <inkml:brushProperty name="width" value="0.05" units="cm"/>
      <inkml:brushProperty name="height" value="0.05" units="cm"/>
      <inkml:brushProperty name="color" value="#FF0066"/>
    </inkml:brush>
  </inkml:definitions>
  <inkml:trace contextRef="#ctx0" brushRef="#br0">541 984 2976,'1'0'6547,"3"-8"-4278,-11-145 2984,5 121-4739,-1 1 0,-11-49 0,-3-27 376,-22-146-406,29 201-264,-32-122 148,34 154-476,6 14 185,0 1-1,0-1 0,-2-9 0,4 13-86,-1 1 0,1-1 0,0 0 0,0 0 0,1 1 0,-1-1 0,0 0 0,0 1 0,1-1 0,-1 0 0,1 1 0,-1-1 0,1 1 0,0-1-1,0 1 1,1-3 0,0 3-16,-1-1 0,1 1-1,0 0 1,-1 0 0,1 0-1,0 0 1,0 1 0,0-1-1,-1 0 1,1 1 0,0-1-1,0 1 1,0 0-1,0 0 1,3 0 0,1-1 57,1 1-1,0 0 1,9 2 0,4 3-80,-1 1 0,1 1-1,-1 1 1,27 15 0,-3-2-9,-17-8 20,0 0 1,-2 1 0,1 2-1,29 25 1,-50-38 55,-1 0 0,0 0 0,0 1 0,0-1 0,0 1 0,0 0 1,-1 0-1,0 0 0,0 0 0,0 0 0,0 1 0,-1-1 0,1 0 0,-1 1 0,0-1 0,-1 1 0,1 0 0,-1-1 0,0 9 0,-1-8-17,1 0-1,-2 1 1,1-1-1,-1 0 0,1 0 1,-1 0-1,-1 0 0,1 0 1,-1-1-1,0 1 1,0-1-1,0 1 0,-1-1 1,1 0-1,-1 0 1,-7 5-1,-43 27 163,27-18-22,-22 11-177,-2-2-1,-105 39 1,35-16 49,85-34 57,-65 30-31,80-35-56,0 1-1,-32 25 1,44-30 16,1 0 0,-1 1 1,2 0-1,-1 1 0,1-1 0,1 2 1,-9 14-1,11-17 16,1 1 0,0 0 0,0 0-1,1 0 1,0 0 0,0 0 0,1 1 0,0-1 0,1 1 0,0-1-1,1 11 1,-1-16 6,0 0 0,0 0 0,1 0-1,-1-1 1,1 1 0,0 0 0,0 0-1,0 0 1,0 0 0,1-1-1,-1 1 1,1-1 0,-1 1 0,1-1-1,0 1 1,0-1 0,0 0 0,0 0-1,0 0 1,1 0 0,-1 0 0,1-1-1,-1 1 1,1-1 0,-1 1 0,1-1-1,0 0 1,0 0 0,0 0 0,0-1-1,-1 1 1,1-1 0,0 1 0,0-1-1,5 0 1,6-1 44,-1 0 0,0-1 0,0-1 0,0 0 0,0-1 0,17-7 1,73-38 163,-93 44-215,122-69 143,48-23-453,-171 93 266,0 0 0,0 0 1,0 1-1,1 1 0,0-1 0,-1 1 0,12 0 0,-17 2 35,1 0 0,0 0 0,-1 1 0,1-1 0,-1 1 0,1 0 0,-1 1 0,1-1 0,-1 1 0,0-1 0,1 1 0,-1 1 0,0-1 0,0 1 0,-1-1 0,1 1 0,3 3 0,1 4 78,0-1-1,0 1 1,-1 0 0,-1 1 0,11 21 0,-12-21-272,0-1 0,1 1 0,0-2-1,0 1 1,1-1 0,16 17 0,-9-13-542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49.558"/>
    </inkml:context>
    <inkml:brush xml:id="br0">
      <inkml:brushProperty name="width" value="0.05" units="cm"/>
      <inkml:brushProperty name="height" value="0.05" units="cm"/>
      <inkml:brushProperty name="color" value="#FF0066"/>
    </inkml:brush>
  </inkml:definitions>
  <inkml:trace contextRef="#ctx0" brushRef="#br0">293 524 2976,'2'0'211,"0"-1"0,1 1 0,-1 0 0,0 0 0,1 0 0,3 0 0,5 1 1122,-1-6 1645,-10 5-2848,1 0 0,-1-1 0,0 1 0,1 0 0,-1 0 0,0-1 0,1 1-1,-1 0 1,0 0 0,1-1 0,-1 1 0,0 0 0,1 0 0,-1 0 0,1 0 0,-1-1-1,0 1 1,1 0 0,-1 0 0,1 0 0,-1 0 0,0 0 0,1 0 0,-1 0 0,1 0-1,-1 0 1,1 0 0,-1 1 0,1-1 0,-2 0-78,0 0-1,0 0 1,0 0 0,0 0-1,0 1 1,0-1 0,0 0-1,0 0 1,0 1 0,0-1 0,1 1-1,-3 0 1,2 0 17,-37 12 409,3-2-193,31-10-224,-48 18 399,-63 32 0,108-47-432,1 1 0,0-1 0,0 1 0,0 0 0,1 0 1,0 0-1,0 1 0,0 0 0,1 0 0,-1 0 0,1 1 0,1-1 0,0 1 0,-1 0 0,2 0 0,-1 0 0,-1 8 0,3-10 28,0 0 0,1-1 0,-1 1 0,1 0 0,0 0-1,0 0 1,0 0 0,1-1 0,0 1 0,0 0 0,0 0 0,0-1 0,1 1-1,0-1 1,0 1 0,0-1 0,0 0 0,1 0 0,-1 0 0,1 0-1,0 0 1,1 0 0,-1-1 0,0 0 0,1 1 0,0-1 0,4 2-1,-5-3-7,0 0-1,1-1 0,-1 1 1,0-1-1,0 0 0,0 0 0,1-1 1,-1 1-1,0 0 0,1-1 1,-1 0-1,1 0 0,-1 0 0,1 0 1,-1-1-1,0 1 0,1-1 1,-1 0-1,0 0 0,0 0 0,1 0 1,-1-1-1,0 1 0,0-1 1,0 0-1,4-4 0,4-2-2,0-1 0,-1-1 0,-1 0 0,1-1 0,9-14 0,-5 4-52,-2 0-1,0 0 1,-2-1-1,15-41 1,-22 50 40,0 0 1,1-13-1,3-12-48,-7 39-120,1 15 123,0-1 1,0 0-1,6 18 1,4 1 122,-3-9 14,0-1-1,19 35 1,-21-47-99,-3-6 117,0 0 0,0 0 1,1-1-1,7 11 0,-10-15-118,0-1-1,0 1 1,-1 0 0,1 0 0,0-1-1,0 1 1,0 0 0,0-1 0,0 1-1,0-1 1,0 1 0,0-1-1,0 0 1,0 1 0,0-1 0,0 0-1,0 0 1,0 0 0,0 0-1,1 0 1,-1 0 0,0 0 0,0 0-1,0 0 1,0 0 0,0-1 0,0 1-1,0 0 1,0-1 0,0 1-1,0-1 1,0 1 0,0-1 0,0 0-1,1-1 1,8-6 21,-1-1 0,-1 0 0,0-1 0,13-20 0,13-16-116,-22 34 62,-1 1 1,1 1-1,1 0 1,0 0-1,0 1 0,25-12 1,-36 20-2,-1 1 1,0-1-1,0 0 1,1 1-1,-1 0 1,0-1-1,1 1 1,-1 0-1,1 0 1,-1 0 0,0 0-1,1 0 1,-1 0-1,1 0 1,-1 0-1,0 1 1,2-1-1,-2 1 9,0-1 0,0 1-1,0-1 1,-1 1 0,1 0 0,0-1-1,0 1 1,-1 0 0,1-1-1,0 1 1,-1 0 0,1 0 0,-1 0-1,1-1 1,-1 1 0,1 0-1,-1 0 1,0 0 0,0 0 0,1 0-1,-1 0 1,0 0 0,0 0 0,0 0-1,0 0 1,0 2 0,-1 14-39,-1 0 0,-1 1 0,-8 26-1,1-3 10,7-34 79,3-5-27,-1-1 1,1 0-1,-1 0 1,1 0-1,-1 1 1,1-1-1,-1 0 1,1 0-1,0 1 1,0-1-1,0 0 1,0 1-1,0-1 0,0 0 1,0 1-1,0-1 1,1 2-1,0-4-2,-1 1 0,1 0 0,0-1 0,0 1 0,0 0 0,-1-1 0,1 1 1,0-1-1,-1 1 0,1-1 0,0 0 0,-1 1 0,1-1 0,0 0 0,2-2 42,21-17 59,-6 3-163,42-26 0,-36 29 27,5-4 24,1 0-1,1 3 0,0 0 1,34-9-1,-64 23-23,1 1 0,-1-1 0,1 1 0,-1 0-1,1-1 1,-1 1 0,1 0 0,-1 0 0,1 0 0,-1 0 0,1 0 0,-1 1 0,0-1-1,1 0 1,-1 1 0,1-1 0,-1 1 0,0-1 0,1 1 0,-1 0 0,0 0 0,1-1-1,-1 1 1,0 0 0,1 2 0,0-1 8,-1 0 0,0 0 0,1 0 1,-1 0-1,0 0 0,0 1 0,-1-1 0,1 0 0,0 1 0,-1-1 1,0 1-1,1-1 0,-1 1 0,0 2 0,-1 12 34,-1 0 1,-5 24-1,3-21-49,-2 23-1,5-22 60,0-14 7,0-1-1,1 1 0,-1 0 1,2 0-1,-1-1 1,1 1-1,2 10 0,-3-16-32,1 0 0,-1-1-1,0 1 1,0 0-1,1-1 1,-1 1-1,0 0 1,1-1 0,-1 1-1,1 0 1,-1-1-1,1 1 1,-1-1 0,1 1-1,0-1 1,-1 1-1,1-1 1,-1 1 0,1-1-1,0 0 1,0 1-1,-1-1 1,1 0-1,0 0 1,-1 1 0,1-1-1,0 0 1,0 0-1,-1 0 1,1 0 0,0 0-1,0 0 1,0 0-1,-1 0 1,1 0-1,0 0 1,0-1 0,-1 1-1,1 0 1,0 0-1,1-1 1,2-1 5,-1-1-1,1 1 1,0 0 0,-1-1 0,1 0-1,4-4 1,36-40 169,24-23-119,-50 54-139,0 0 0,36-21 0,-50 34 61,4-1 47,0-1 1,-1 0-1,1 0 1,-1 0-1,0-1 1,-1 0-1,12-13 1,-18 19-38,0 0-1,0 0 1,0 0-1,0 0 1,0-1 0,0 1-1,0 0 1,1 0 0,-1 0-1,0 0 1,0 0-1,0 0 1,0 0 0,0-1-1,0 1 1,0 0 0,0 0-1,0 0 1,0 0-1,0 0 1,0 0 0,0 0-1,0-1 1,0 1 0,0 0-1,0 0 1,0 0-1,-1 0 1,1 0 0,0 0-1,0 0 1,0-1 0,0 1-1,0 0 1,0 0-1,0 0 1,0 0 0,0 0-1,0 0 1,0 0 0,0 0-1,-1 0 1,1 0-1,-8-1-106,-11 5-18,12 0 118,-1-1 0,1 1 0,0 1 0,0-1 0,1 1 0,-1 1 0,1-1 0,0 1 0,1 0 1,-1 0-1,1 1 0,0 0 0,1-1 0,0 2 0,0-1 0,0 0 0,-2 10 0,2-7 18,1 0 0,0 0 0,0 1 1,1-1-1,1 1 0,0 0 0,0-1 0,1 1 0,1 0 0,0-1 0,0 1 0,6 20 0,-6-28 3,0 1 0,0-1 0,1 0 0,-1 1 0,1-1 0,0 0 0,0 0 0,0 0 0,0-1 0,1 1 0,-1 0 0,1-1 0,0 0 0,-1 1 0,1-1 0,0 0 0,5 2 0,-6-3-5,0 0 1,1-1-1,-1 1 1,1-1-1,-1 1 1,1-1-1,-1 0 1,1 0-1,-1 0 1,1 0-1,-1 0 1,1-1-1,-1 1 1,1-1-1,-1 1 1,1-1-1,-1 0 1,0 0-1,0 0 1,1 0-1,-1-1 1,0 1-1,0-1 1,0 1-1,3-4 1,8-8 15,0-1 1,-1 1 0,-1-2 0,0 0 0,-1 0-1,0-1 1,-2 0 0,0-1 0,0 0 0,-2 0-1,0 0 1,4-25 0,-9 37-22,0-1 0,0 0-1,-1 0 1,0 1 0,0-1 0,-1 0 0,0 1-1,-1-7 1,2 11-8,-1-1-1,1 1 0,0 0 0,-1 0 1,0 0-1,1-1 0,-1 1 1,0 0-1,1 0 0,-1 0 1,0 0-1,0 0 0,0 0 0,0 1 1,0-1-1,0 0 0,0 0 1,0 1-1,0-1 0,-1 0 0,1 1 1,0 0-1,0-1 0,0 1 1,-1-1-1,1 1 0,0 0 0,-1 0 1,1 0-1,0 0 0,0 0 1,-1 0-1,1 0 0,0 0 1,-1 1-1,1-1 0,0 0 0,-2 1 1,-1 1 9,-1 0 0,0 0 0,1 0 1,-1 1-1,1 0 0,0 0 1,0 0-1,0 0 0,0 0 0,0 1 1,1 0-1,0 0 0,-1 0 0,1 0 1,-4 9-1,0 0-11,0 1-1,2 0 1,-1 0 0,-3 17-1,2-1 45,2 0 1,-3 57-1,8 61-101,3-92 111,-4 0 0,-8 71 0,6-109 21,-7 23 0,9-36-26,-1-1 1,1 1-1,-1-1 1,0 0 0,0 1-1,-1-1 1,1 0 0,-1-1-1,0 1 1,-5 5 0,7-8-32,0 0-1,0-1 1,0 1 0,0-1 0,0 1 0,0-1 0,0 1 0,-1-1 0,1 1-1,0-1 1,0 0 0,0 0 0,0 1 0,0-1 0,-1 0 0,1 0 0,0 0-1,0 0 1,0 0 0,0-1 0,-1 1 0,1 0 0,0-1 0,0 1 0,0 0 0,0-1-1,0 1 1,0-1 0,-2-1 0,-2-2 3,0 0 0,0 0 0,0-1 0,-5-6 0,3 3 10,2 3-20,0-1 1,1 0-1,-1 0 1,1 0-1,1 0 1,-1-1 0,1 0-1,0 0 1,1 0-1,-1 0 1,1 0-1,1 0 1,-1 0-1,0-12 1,3 15-15,-1-1 0,1 0 0,0 1 0,0-1 0,1 1 0,-1-1 0,1 1 0,0-1 0,0 1 0,5-7 0,-2 4 2,0 1 0,0-1 0,0 1-1,1 1 1,12-11 0,165-102 30,-113 76-90,75-58 0,19-53 312,-135 123-220,-13 15-40,-7 6-4,1 0 0,-1-1 0,10-16 0,-14 20-4,-1 0 0,11-10 0,-15 16 23,0 0 0,0 0 0,0-1 0,0 1 0,0 0 0,0 0 0,0 0 0,1 0 0,-1 0 0,0 0 0,0 0 0,0 0 0,0 0 0,0 0 0,0 0 0,0 0 0,0 0 0,0 0 0,0 0 0,0 0 0,0 0 0,0 0 0,0 0 0,0 0 0,0 0 0,0 0 0,1 0 0,-1 0 0,0 0 0,0 0 0,0 0 0,0 0 0,0 0 0,0 0 0,0 0 0,0 0 0,0 0 0,0 0 0,0 0 0,0 0 0,0 0 0,0 0 0,1 0 0,-1 0 0,0 0 0,0 0 0,0 0 0,0 0 0,0 0 0,0 0 0,0 0 0,0 0 0,0 0 0,0 0 0,0 0 0,0 1 0,0-1 0,0 0 0,0 0 0,0 0 0,0 0 0,0 0 0,0 0 0,0 0 0,0 0 0,0 0 0,0 0 0,0 8-84,-4 8 4,-4 8 105,1 1-1,0 0 0,2 0 0,1 1 0,-1 35 1,5-53 44,1 0 1,2 15-1,-3-23-57,0 0 0,0 0 0,0 1 0,0-1 0,0 0 0,0 1 0,0-1 0,0 0 0,0 0 0,0 1-1,0-1 1,0 0 0,1 0 0,-1 1 0,0-1 0,0 0 0,0 0 0,0 1 0,0-1 0,1 0 0,-1 0 0,0 0 0,0 1-1,0-1 1,1 0 0,-1 0 0,0 0 0,0 0 0,1 1 0,-1-1 0,0 0 0,0 0 0,1 0 0,-1 0 0,0 0 0,1 0-1,-1 0 1,0 0 0,0 0 0,1 0 0,-1 0 0,0 0 0,1 0 0,-1 0 0,0 0 0,0 0 0,1 0 0,-1 0 0,0 0-1,1-1 1,10-9 33,-9 8-10,21-21 13,13-15-51,3 2 0,56-41 1,-12 27 41,-35 22-336,-52 39 73,-8 9 168,10-17 38,-6 12-16,0 1-1,0 0 1,-9 33-1,14-40 64,1-1 0,1 1 0,0-1 0,0 1 0,0-1-1,1 1 1,0 0 0,1-1 0,0 1 0,2 9 0,-2-15-10,0 0 1,0-1-1,0 1 1,0 0-1,1-1 1,-1 1-1,1-1 1,0 1-1,-1-1 1,1 0-1,0 0 1,0 1-1,0-1 1,1-1-1,-1 1 1,0 0-1,1-1 1,-1 1-1,1-1 1,0 0-1,-1 1 1,1-1-1,0-1 1,0 1-1,0 0 1,-1-1-1,1 1 1,0-1-1,0 0 1,0 0-1,4 0 1,4-3-8,0 0 1,0-1 0,0 0 0,-1 0 0,0-1 0,1-1 0,-2 1-1,1-2 1,-1 1 0,0-1 0,0-1 0,7-8 0,14-15 99,44-61 1,-70 86-121,12-16 38,-2-1 1,24-50-1,10-50-26,-38 96-25,97-259-100,-100 267 90,1 1 34,4-20 1,-11 33-16,0 1 0,0 0-1,0-1 1,-1 1 0,0-1 0,0 1-1,0-1 1,0 1 0,-1-1 0,0-4-1,0 9 6,1-1-1,0 0 1,0 1 0,0-1-1,-1 1 1,1-1-1,0 1 1,0-1-1,-1 1 1,1-1 0,-1 1-1,1-1 1,0 1-1,-1 0 1,1-1-1,-1 1 1,1-1 0,-1 1-1,1 0 1,-1 0-1,1-1 1,-1 1-1,1 0 1,-1 0 0,0 0-1,1-1 1,-1 1-1,1 0 1,-1 0 0,1 0-1,-1 0 1,0 0-1,1 0 1,-2 0-1,0 1-11,1-1-1,-1 1 0,0 0 0,0-1 0,1 1 0,-1 0 0,1 0 1,-1 0-1,0 0 0,1 0 0,-3 3 0,-3 4 24,0 0 0,1 1-1,0-1 1,1 1 0,-1 1-1,-6 16 1,-20 69-26,28-82 20,-19 66 42,2 1-1,-10 97 0,30-164-32,0-1-1,1 1 0,1-1 0,0 0 1,1 1-1,0-1 0,1 0 0,0 0 1,10 22-1,-12-31 2,0-1 1,1 1-1,-1-1 0,1 0 1,-1 0-1,1 0 1,0 0-1,0 0 0,0 0 1,0 0-1,0 0 1,1-1-1,-1 1 0,0-1 1,1 0-1,-1 0 0,1 0 1,-1 0-1,1 0 1,0 0-1,-1-1 0,1 1 1,0-1-1,4 0 0,6 1 62,1-2 0,-1 0-1,24-5 1,-24 4-45,116-26 102,-51 10-191,97-34 300,-121 35-276,-48 15 32,1-1 1,-1 0-1,8-4 1,-14 6 15,1 1 1,0-1-1,0 1 0,-1-1 1,1 1-1,0-1 0,0 0 1,-1 1-1,1-1 0,-1 0 1,1 0-1,0-1 0,-1 2-8,0 0 0,0-1 0,0 1 0,0 0 0,0-1 0,0 1-1,0 0 1,0-1 0,0 1 0,0 0 0,-1-1 0,1 1 0,0 0 0,0-1 0,0 1-1,0 0 1,-1 0 0,1-1 0,0 1 0,0 0 0,-1 0 0,1 0 0,0-1-1,0 1 1,-1 0 0,1 0 0,0 0 0,-1 0 0,1-1 0,0 1 0,-1 0-1,1 0 1,0 0 0,0 0 0,-1 0 0,-3-1-11,0 1 0,-1 0 0,1 0 0,0 0 0,0 1-1,0-1 1,0 1 0,0 0 0,0 0 0,-7 3 0,8-3 13,-127 44 165,117-40-187,0 0 0,1 1-1,0 0 1,0 0 0,1 2 0,-16 11-1,24-16 31,0 0 0,0 1 0,0-1 0,0 1 0,0-1 0,1 1 0,-1 0 0,1 0 0,0 0 0,-2 6 0,3-8 1,1 1-1,-1 0 1,1 0-1,-1 0 1,1 0-1,0 0 1,0 0-1,1 0 1,-1-1-1,1 1 1,-1 0-1,1 0 1,0 0 0,0 0-1,0-1 1,0 1-1,3 3 1,-3-3 4,1 0 0,0-1 1,-1 0-1,1 1 1,0-1-1,1 0 0,-1 0 1,0 0-1,0 0 1,1 0-1,-1-1 0,1 1 1,0-1-1,-1 1 1,6 1-1,-4-2 5,0-1 1,0 1-1,0-1 0,0 1 0,1-1 1,-1 0-1,0-1 0,0 1 0,0-1 1,5-1-1,3-2 22,0 0 1,0-1-1,-1 0 1,0-1-1,0-1 1,17-13-1,-11 7-35,0-2 0,-1 0-1,-1-1 1,0-1 0,-1 0-1,-1-1 1,19-34 0,-4 8-165,-38 93-208,7-37 376,0-1 0,0 1 0,1-1 0,1 1 0,-1 15 0,2-19 11,1-1 0,-1 1 0,1-1 1,1 1-1,-1-1 0,1 0 0,1 1 0,-1-1 0,6 9 1,-8-15-14,1 0 0,-1 1 1,1-1-1,0 0 0,-1 0 0,1 0 1,0 0-1,0 0 0,0-1 1,0 1-1,0 0 0,0 0 1,0-1-1,0 1 0,0 0 1,0-1-1,0 1 0,0-1 1,1 1-1,-1-1 0,0 0 1,0 1-1,1-1 0,-1 0 0,0 0 1,0 0-1,1 0 0,-1 0 1,0 0-1,0 0 0,1-1 1,-1 1-1,0 0 0,0-1 1,0 1-1,1-1 0,0 0 1,24-10 57,27-16 0,21-10-70,-8 10 52,2 2 1,95-21-1,-158 45-66,0 0 0,-1 0 0,1 1 0,0-1 0,0 1 0,-1 0 1,1 1-1,0-1 0,-1 1 0,7 2 0,-7-2 19,-1 1 1,1 0 0,0 0-1,-1 0 1,0 0-1,1 1 1,-1 0 0,0-1-1,0 1 1,-1 0-1,5 6 1,1 2 102,11 23 0,-16-26-176,1-1-1,0 1 0,0-1 0,1 0 0,0-1 0,0 1 0,1-1 0,9 9 1,-8-11-1373,-1 1 0,-1 1 1,9 8-1,3 5-1683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54.240"/>
    </inkml:context>
    <inkml:brush xml:id="br0">
      <inkml:brushProperty name="width" value="0.05" units="cm"/>
      <inkml:brushProperty name="height" value="0.05" units="cm"/>
      <inkml:brushProperty name="color" value="#FF0066"/>
    </inkml:brush>
  </inkml:definitions>
  <inkml:trace contextRef="#ctx0" brushRef="#br0">1 1031 2144,'1'0'717,"1"-1"0,-1 1 0,0 0 0,0 0 0,0-1 0,1 1 0,-1 0 1,0-1-1,0 0 0,0 1 0,0-1 0,0 1 0,2-2 0,13-16 3232,-8 4-4032,10-23 0,-6 11 1423,1 3-1010,1 2-1,1 0 1,0 0-1,32-30 1,82-65 860,-57 54-721,-21 14-280,-31 28-142,1 0 0,44-31 0,-64 50-50,0 0 0,-1 1 0,1-1 0,0 1 0,0-1 0,0 1 0,-1-1 0,1 1 0,0 0 0,0-1 0,0 1 0,0 0 0,0 0 0,0 0 0,0 0 0,0 0 0,0 0 0,0 0 0,0 0 0,-1 0 0,1 0 0,0 0 0,0 1 0,0-1 0,0 0 0,0 1 0,0-1 0,0 0 0,-1 1 0,1-1 0,0 1 0,0 0 0,-1-1 0,1 1 0,0-1 0,-1 1 0,1 0-1,0 0 1,-1-1 0,1 1 0,-1 0 0,1 0 0,-1 0 0,0 0 0,1 0 0,-1-1 0,0 1 0,1 2 0,0 3-14,1 0-1,-1 0 0,-1 1 0,1-1 1,-1 0-1,0 9 0,-3 8-14,-1 1 0,-1-1 0,0 0 0,-15 35 0,-44 84 230,35-83 58,25-51 35,7-13 76,6-14-23,16-12-223,0 1 1,2 1-1,33-28 0,-53 50-131,124-115-113,-126 118 101,0-1-1,0 2 0,0-1 1,0 0-1,1 1 0,10-5 1,-15 8 14,1-1 0,-1 1 1,0 0-1,1-1 0,-1 1 1,1 0-1,-1 0 0,0 0 1,1 0-1,-1 0 0,1 1 1,-1-1-1,1 0 0,-1 1 0,0-1 1,1 1-1,-1-1 0,0 1 1,0 0-1,1-1 0,-1 1 1,0 0-1,0 0 0,0 0 1,0 0-1,0 0 0,0 0 1,0 0-1,0 0 0,0 0 1,-1 0-1,1 1 0,0-1 1,-1 0-1,1 1 0,0 0 1,1 4-23,0 0 0,-1 0 1,0 0-1,0 0 0,0 0 0,0 0 1,-1 0-1,0 1 0,0-1 1,-2 8-1,-2 10 116,-9 27 0,0-4-21,-6 20 355,19-69-192,1-1-183,0 0 1,-1 0 0,1 0 0,0 0 0,1 0 0,-1 0 0,0 1-1,3-4 1,5-6-21,0-1 0,2 2 0,-1-1 0,1 2-1,1-1 1,13-8 0,5-1-91,48-26 1,-69 41 28,9-4-43,20-8 1,-34 15 64,0 1 0,1-1 0,-1 1-1,0 0 1,1 1 0,-1-1 0,0 1 0,1-1 0,-1 1-1,9 2 1,-12-2 10,0 0 0,0 0 0,0 1 0,0-1 0,0 1-1,0-1 1,0 1 0,0-1 0,0 1 0,0 0 0,0-1 0,0 1-1,0 0 1,-1 0 0,1 0 0,0 0 0,0-1 0,-1 1 0,1 0-1,0 2 1,0 0-3,0-1-1,-1 0 0,1 1 0,-1-1 1,0 0-1,0 1 0,1-1 1,-2 1-1,1 2 0,-1 3-12,-1-1 1,1 0-1,-1 0 0,-1 0 0,-4 10 0,-5 7-17,1-4 113,1 1 0,0 0 0,-8 34 0,17-55-71,1 1 0,0-1 0,0 1 0,0-1 0,-1 1 1,1-1-1,0 1 0,0-1 0,0 1 0,0-1 0,0 1 0,0 0 1,0-1-1,0 1 0,0-1 0,0 1 0,0-1 0,0 1 1,0-1-1,1 1 0,-1-1 0,0 1 0,0-1 0,0 1 0,1-1 1,-1 1-1,0-1 0,1 1 0,-1-1 0,0 0 0,1 1 1,-1-1-1,1 1 0,-1-1 0,1 0 0,-1 0 0,1 1 0,-1-1 1,1 0-1,-1 0 0,1 1 0,-1-1 0,1 0 0,-1 0 1,1 0-1,-1 0 0,1 0 0,-1 0 0,1 0 0,0 0 0,-1 0 1,1 0-1,-1 0 0,2-1 0,4 0 26,-1-1 0,1 0 0,0 0 0,6-3 0,-9 3-24,146-80 347,-102 54-360,-13 7-169,0-1 0,37-34 0,-73 67 104,0 0 0,-1 1 0,-7 18 0,5-19 84,0 1 0,1 0 0,0 1-1,1-1 1,1 1 0,-2 22-1,4-27-11,0 0-1,0-1 1,1 1-1,0 0 1,0-1-1,0 1 0,1-1 1,1 0-1,-1 1 1,1-1-1,1 0 1,4 9-1,-7-15 14,0 1 0,0-1 1,0 0-1,0 1 0,0-1 0,0 0 1,0 0-1,0 0 0,0 0 0,1 0 1,-1 0-1,0 0 0,1 0 0,-1 0 1,1-1-1,-1 1 0,1 0 0,-1-1 1,1 1-1,-1-1 0,1 0 0,0 0 1,-1 1-1,1-1 0,-1 0 0,1 0 1,3-1-1,-1 0 27,0-1 1,0 0-1,0 0 1,0 0 0,0 0-1,0-1 1,-1 1-1,7-7 1,3-3-27,0 0 0,-1-1 0,19-26 0,-26 31 8,1 0 1,-2 0-1,1 0 0,-1-1 0,0 0 0,-1 0 1,0 0-1,3-15 0,-6 21-27,0 1 1,0 0 0,0-1-1,0 1 1,0 0-1,-1 0 1,1-1-1,-1 1 1,0 0-1,1 0 1,-1 0-1,0 0 1,0 0-1,0 0 1,-2-2-1,0 0-18,1 1 0,-1 0 0,0 0 0,0 0 0,0 1 0,0-1 0,-1 1 0,-4-3 0,3 2 10,0 1 0,-1-1 0,1 1 0,-1 0 0,0 1 0,1-1 0,-1 1 0,0 0 0,0 1 0,0-1 0,0 1 0,-7 1 0,-1 1 34,-22 3 33,110-20-76,143-24 22,-168 30 52,-22 4-64,39-2-1,-58 7 7,0 0 0,1 0 0,-1 1 1,0 0-1,0 1 0,0 0 0,0 0 0,0 0 0,8 5 0,-14-6 0,0 0 0,1 0 0,-1 1-1,0-1 1,0 1 0,1 0 0,-1-1-1,0 1 1,-1 0 0,1 0-1,0 1 1,-1-1 0,1 0 0,-1 0-1,0 1 1,1-1 0,0 3 0,-1-1 7,-1-1-1,1 1 1,-1-1 0,1 1 0,-1 0 0,0-1 0,0 1 0,-1-1 0,1 1-1,-1-1 1,0 1 0,-1 4 0,0-3-6,1 1-1,-1-1 1,-1 0 0,1 1-1,-5 6 1,6-11-2,-9 13 111,8-11 158,5-5 195,108-104-132,-89 89-563,-21 16 215,-1 0 0,1 1 0,1-1 0,-1 0 0,0 1 0,0-1 0,0 1 0,0 0 1,0-1-1,0 1 0,1 0 0,-1-1 0,0 1 0,0 0 0,0 0 0,1 0 0,1 0 1,-2 1 22,-1 0 1,0-1 0,0 1-1,1 0 1,-1-1 0,0 1-1,0 0 1,0 0 0,0-1 0,0 1-1,0 0 1,0 0 0,0-1-1,0 1 1,0 0 0,0-1-1,-1 2 1,1 0 8,-4 23 0,-10 34-1,7-32-126,7-27 125,0 0 0,0 0 1,0 0-1,-1 0 0,1 0 0,0 0 1,0 0-1,0 1 0,0-1 1,0 0-1,0 0 0,0 0 0,0 0 1,0 0-1,0 0 0,0 1 1,0-1-1,0 0 0,0 0 1,0 0-1,0 0 0,0 0 0,0 0 1,0 1-1,0-1 0,1 0 1,-1 0-1,0 0 0,0 0 0,0 0 1,0 0-1,0 0 0,0 0 1,0 1-1,0-1 0,0 0 1,0 0-1,1 0 0,-1 0 0,0 0 1,0 0-1,0 0 0,0 0 1,0 0-1,0 0 0,0 0 0,1 0 1,-1 0-1,8-3 172,14-12-86,16-15-84,80-57 25,-112 84-40,15-10-45,28-12 1,-43 22 29,1 1 1,-1-1 0,1 2 0,0-1-1,-1 1 1,1 0 0,0 0 0,0 0 0,9 2-1,-14-1 8,-1 0-1,1 1 1,0-1 0,0 1-1,0-1 1,0 1-1,0 0 1,-1 0-1,1 0 1,0 0 0,-1 0-1,1 0 1,-1 0-1,1 0 1,-1 1-1,1-1 1,-1 1 0,0-1-1,2 3 1,1 3-13,-1 0-1,1 0 1,3 12 0,-5-12 51,0-1-1,1 0 1,0 0-1,4 6 1,-3-6-11,1 0 1,0-1 0,0 1-1,1-1 1,-1-1 0,1 1-1,0-1 1,0 0 0,1 0-1,-1-1 1,1 0 0,0 0-1,0 0 1,0-1 0,0 0-1,0 0 1,0-1 0,0 0-1,1 0 1,-1-1 0,1 0-1,-1 0 1,0-1 0,1 0-1,-1 0 1,0-1 0,10-2-1,-8 0 20,-1 0 0,1 0-1,-1-1 1,0 0 0,0 0-1,-1 0 1,1-1 0,-1-1 0,12-13-1,-15 14-32,1 1 0,-1-1 0,-1 0 1,1 0-1,-1-1 0,0 1 0,-1-1 0,1 1 0,-1-1 0,0 0 0,-1 0 0,0 0 0,1-13 0,-2 18-17,0 0 0,-1-1 0,1 1 1,0-1-1,-1 1 0,0 0 0,1 0 0,-1-1 0,-2-2 0,3 4 10,0 1 0,-1-1 0,1 1 0,0 0 0,0-1 0,-1 1 0,1-1 0,0 1 0,-1 0 0,1 0 0,0-1 0,-1 1 0,1 0 0,-1-1 0,1 1 0,0 0 0,-1 0-1,1 0 1,-1 0 0,1-1 0,-1 1 0,1 0 0,-1 0 0,1 0 0,0 0 0,-1 0 0,1 0 0,-1 0 0,1 0 0,-1 0 0,1 0 0,-1 0 0,1 1 0,-1-1 0,1 0 0,-1 0 0,1 0 0,0 1 0,-1-1 0,1 0 0,-1 0 0,1 1 0,0-1 0,-1 0 0,1 1 0,-1-1 0,-14 15-78,-23 27 0,32-34 71,1-1 0,0 1 1,0 0-1,0 0 1,1 1-1,-3 9 1,5-12 25,1 0 0,-1 1 1,1-1-1,1 1 0,-1-1 1,1 1-1,0-1 0,0 1 1,1-1-1,2 7 0,-3-11-6,0 1-1,1-1 1,0 0-1,0 0 1,-1-1-1,1 1 1,0 0-1,1 0 1,-1 0-1,0-1 1,0 1-1,1 0 0,-1-1 1,1 1-1,-1-1 1,1 0-1,0 1 1,0-1-1,-1 0 1,1 0-1,0 0 1,0 0-1,0-1 1,0 1-1,0-1 1,0 1-1,0-1 1,0 1-1,1-1 1,-1 0-1,0 0 1,0 0-1,0 0 0,2-1 1,9-1-9,-1-1 1,-1-1-1,1 0 1,0-1-1,-1 0 1,21-13-1,10-4 88,96-41 154,-134 60-260,1 1 1,-1 0 0,1 0 0,0 0 0,0 1 0,0 0 0,0 0 0,0 0 0,0 1-1,0-1 1,8 1 0,-12 0 12,-1 0 0,1 1 0,0-1 0,0 0 0,-1 0-1,1 0 1,0 0 0,-1 1 0,1-1 0,0 0 0,-1 1 0,1-1-1,-1 0 1,1 1 0,-1-1 0,1 1 0,0-1 0,-1 1 0,0-1 0,1 1-1,-1-1 1,1 1 0,-1 0 0,0-1 0,1 1 0,-1 0 0,0-1-1,0 1 1,1 0 0,-1-1 0,0 1 0,0 0 0,0-1 0,0 1-1,0 0 1,0 0 0,0-1 0,0 1 0,0 0 0,0-1 0,0 1-1,-1 0 1,1-1 0,-1 2 0,-1 4-2,0-1 0,0 1 0,-1-1 0,-3 6 0,4-8-30,-12 18-96,11-17 150,-1 1 1,1 0 0,0-1-1,0 1 1,1 0 0,-1 1 0,1-1-1,0 0 1,1 1 0,-1-1 0,0 9-1,3-14 19,0 0 0,0 0 0,-1 1-1,1-1 1,0 0 0,0 0 0,0 0-1,0 0 1,0 0 0,0 0 0,0 0 0,0-1-1,0 1 1,1 0 0,23-8 137,49-22 1,-54 21-158,8-3-24,78-32-145,-105 44 141,0-1 0,0 1-1,0 0 1,0-1 0,0 1 0,0 0 0,0 0-1,1 0 1,-1-1 0,0 1 0,0 0-1,0 1 1,0-1 0,0 0 0,0 0 0,2 1-1,-2-1 11,-1 1 0,1-1 0,-1 1-1,1-1 1,-1 1 0,1-1-1,-1 1 1,1-1 0,-1 1-1,0-1 1,1 1 0,-1 0 0,0-1-1,0 1 1,1-1 0,-1 1-1,0 0 1,0-1 0,0 1-1,0 0 1,0 5-2,0 0 0,0-1 0,-1 1 0,1-1 0,-3 8 0,0-1-58,2-4 74,1-1 1,-1 0-1,1 1 0,2 10 1,-2-14 8,1-1 0,0 1 0,-1-1 1,1 0-1,1 1 0,-1-1 0,0 0 1,1 0-1,0 0 0,-1 0 0,4 4 1,-4-6-13,0-1 0,0 1 0,0 0 0,0-1 0,0 1 0,0 0 0,0-1 0,0 1 0,0-1 0,0 0 0,0 1 0,0-1 0,0 0 0,1 0 0,-1 0 0,0 0 0,0 0 0,0 0 0,0 0 0,0 0 0,0 0 0,1 0 0,-1-1 0,0 1 0,0 0 0,0-1 0,0 1 0,2-2 0,3-1-13,1-1 1,-1 0 0,9-7 0,-9 6 31,24-20-26,-2-1 0,0-1 0,-2-1 0,40-56 0,68-140 9,-43 65 19,-74 132-15,87-146 43,-98 163-143,-1-1 0,6-16 0,-11 27 80,0 0 0,0 0-1,0 0 1,0 0 0,0 0 0,0 0 0,0 0-1,0 0 1,-1 0 0,1 1 0,0-1 0,0 0-1,0 0 1,0 0 0,0 0 0,0 0 0,-1 0-1,1 0 1,0 0 0,0 0 0,0 0 0,0 0-1,0-1 1,0 1 0,-1 0 0,1 0 0,0 0-1,0 0 1,0 0 0,0 0 0,0 0 0,0 0-1,0 0 1,0 0 0,0 0 0,-1 0 0,1 0-1,0-1 1,0 1 0,0 0 0,0 0 0,0 0-1,0 0 1,0 0 0,0 0 0,0 0 0,0-1-1,0 1 1,0 0 0,0 0 0,0 0 0,0 0-1,0 0 1,0 0 0,0-1 0,0 1 0,0 0 0,0 0-1,0 0 1,-9 7-121,-7 9 86,1 0-1,0 2 1,1 0 0,1 0 0,1 1-1,-13 28 1,-46 127 205,56-131-227,14-40 63,-15 38 0,2 1 0,2 0 0,-7 46-1,18-82 10,0 0-1,1 1 0,0-1 0,1 0 0,-1 1 1,1-1-1,0 0 0,1 0 0,-1 1 0,1-1 1,0 0-1,1 0 0,0-1 0,0 1 1,4 6-1,-4-8 16,1 1 0,0-1 0,0 0 0,0 0 0,1 0 0,-1-1 0,1 1 0,0-1 0,0 0 0,0-1 0,0 1 0,1-1 0,-1 0 0,1 0 0,-1-1 0,11 2 0,-4-1-1,0-1 1,-1-1 0,1 0-1,0-1 1,-1 0-1,1 0 1,-1-1-1,1-1 1,-1 0 0,17-7-1,-21 7-7,1-1 0,0 0 0,-1-1 0,0 0 1,0 0-1,0 0 0,0-1 0,-1 0 0,0 0 0,0-1 0,-1 0 0,0 0 0,0 0 0,6-14 1,-8 17 10,5-13-132,-8 17 101,0 0 0,0 0 0,0-1-1,1 1 1,-1 0 0,0 0 0,0 0 0,0-1-1,0 1 1,0 0 0,0-1 0,1 1 0,-1 0-1,0 0 1,0-1 0,0 1 0,0 0 0,0 0-1,0-1 1,0 1 0,0 0 0,0-1 0,0 1-1,0 0 1,0 0 0,-1-1 0,1 1-1,0 0 1,0-1 0,0 1 0,0 0 0,0 0-1,0 0 1,-1-1 0,1 1 0,0 0 0,-2 1-9,1 0 1,-1 1-1,1 0 1,0-1 0,-1 1-1,1 0 1,0-1-1,0 1 1,0 0-1,1 0 1,-2 2 0,-2 4-24,-4 9-124,-11 28 0,16-35 115,1-4 55,1 0 0,0 1-1,0-1 1,0 1 0,1-1-1,0 1 1,0-1 0,1 1-1,0-1 1,0 0 0,1 1-1,-1-1 1,1 0 0,0 0-1,6 10 1,-8-15 4,1 1 0,-1-1 0,1 0 0,-1 0 0,1 1 0,0-1-1,0 0 1,-1 0 0,1 0 0,0 0 0,0 0 0,0 0 0,0 0 0,0 0 0,0-1 0,1 1 0,-1 0 0,0-1 0,0 1 0,0-1 0,1 1-1,-1-1 1,0 1 0,1-1 0,-1 0 0,0 0 0,1 1 0,-1-1 0,0 0 0,1 0 0,-1-1 0,0 1 0,1 0 0,-1 0 0,0-1 0,1 1-1,-1 0 1,0-1 0,2 0 0,4-3 51,0 0-1,0-1 0,-1 1 0,0-2 1,8-6-1,-10 8-64,19-19-19,-1-2 0,-2 0 0,20-31 1,-11 15 130,-6 15-124,-16 19-310,-19 35-13,9-22 347,0 0 1,0 0-1,1 0 0,0 0 1,0 0-1,1 1 0,0-1 1,-1 12-1,2-14-13,0 0 1,0 0-1,0 0 0,0 0 0,1 0 1,0 0-1,0 0 0,0 0 1,0-1-1,1 1 0,-1 0 0,1-1 1,0 1-1,0-1 0,4 6 1,-2-5-29,2 3 57,1 0 1,0-1-1,8 7 1,-13-11-12,0 0 1,1-1-1,-1 0 0,1 1 1,-1-1-1,1 0 0,-1 0 0,1-1 1,0 1-1,0 0 0,-1-1 1,1 0-1,0 1 0,0-1 1,3-1-1,17-3 32,0-1 1,-1-2-1,0 0 0,0-1 0,28-15 1,-14 7 45,-2-1-121,0 0 1,42-30-1,-76 47 17,0 0 0,1 0 0,-1-1 1,0 1-1,0 0 0,1 0 0,-1-1 0,0 1 0,1 0 1,-1 0-1,0 0 0,0 0 0,1 0 0,-1-1 0,0 1 1,1 0-1,-1 0 0,0 0 0,1 0 0,-1 0 0,0 0 0,1 0 1,-1 0-1,0 0 0,1 0 0,-1 0 0,0 1 0,1-1 1,-1 0-1,1 0 0,1 10-175,-9 15 67,-4-4 141,1-2 64,0 2-1,-13 40 1,23-61-80,0 1 1,0-1 0,-1 0 0,1 0 0,0 1 0,0-1-1,0 0 1,0 1 0,0-1 0,0 0 0,0 0 0,0 1 0,0-1-1,0 0 1,0 1 0,0-1 0,0 0 0,0 0 0,0 1-1,0-1 1,0 0 0,1 1 0,-1-1 0,0 0 0,0 0-1,0 1 1,0-1 0,0 0 0,1 0 0,-1 0 0,0 1 0,10-3 89,10-12 1,-20 14-80,37-30 23,-11 8-99,28-17 0,-33 23 74,-21 16-19,0 0 0,0 0 0,1 0 0,-1 0 0,0 0 0,0 0 0,0 0 0,1 0 0,-1 0 0,0 0 0,0 0-1,0 0 1,0 0 0,1 1 0,-1-1 0,0 0 0,0 0 0,0 0 0,0 0 0,0 0 0,0 0 0,1 1 0,-1-1 0,0 0 0,0 0 0,0 0 0,0 0 0,0 1 0,0-1 0,0 0 0,0 0 0,0 0 0,0 0 0,0 1 0,0-1 0,0 0 0,0 0 0,0 0 0,0 1 0,0-1-1,0 0 1,1 11-114,-4 0 70,1-2 56,0 1 0,0-1 0,-1 17 0,3-26-3,0 1 0,0-1-1,0 0 1,0 1 0,1-1 0,-1 0 0,0 0 0,0 0-1,0 1 1,1-1 0,-1 0 0,0 0 0,0 1 0,0-1 0,1 0-1,-1 0 1,0 0 0,0 0 0,1 0 0,-1 1 0,0-1-1,1 0 1,-1 0 0,0 0 0,0 0 0,1 0 0,-1 0-1,0 0 1,1 0 0,-1 0 0,11 0 69,1-3-57,1 0 0,-1-1 0,21-10-1,18-5 157,-43 17-197,0 0 0,0 0 0,0 1 0,0 0 1,0 1-1,0 0 0,1 0 0,13 2 0,-16 0 23,0-1 0,0 1-1,-1 1 1,1-1 0,0 1 0,-1 0 0,0 0 0,0 1 0,0-1 0,0 1-1,0 0 1,4 6 0,29 34-19,-23-26 74,1-1 1,26 24-1,-37-37-98,0 0 1,0 0-1,0-1 1,1 0-1,-1 0 1,1 0 0,0 0-1,0-1 1,0 0-1,0-1 1,0 1-1,1-1 1,11 1-1,-12-3-644,-1 1-1,1-1 1,-1 0-1,0-1 1,1 1 0,-1-1-1,0 0 1,9-5-1,1-1-3143,21-18-1,-9 5-1965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54.615"/>
    </inkml:context>
    <inkml:brush xml:id="br0">
      <inkml:brushProperty name="width" value="0.05" units="cm"/>
      <inkml:brushProperty name="height" value="0.05" units="cm"/>
      <inkml:brushProperty name="color" value="#FF0066"/>
    </inkml:brush>
  </inkml:definitions>
  <inkml:trace contextRef="#ctx0" brushRef="#br0">37 6 7232,'-37'-5'3264,"69"5"-2848,13 0 1920,4 0-1376,41 0 448,5 5-832,44-2-193,1 5-255,18-4-288,-20 4 64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5:59.927"/>
    </inkml:context>
    <inkml:brush xml:id="br0">
      <inkml:brushProperty name="width" value="0.05" units="cm"/>
      <inkml:brushProperty name="height" value="0.05" units="cm"/>
      <inkml:brushProperty name="color" value="#FF0066"/>
    </inkml:brush>
  </inkml:definitions>
  <inkml:trace contextRef="#ctx0" brushRef="#br0">282 351 2720,'-1'-2'458,"0"0"0,0 0 0,0 0 1,0 0-1,1 0 0,-1-1 0,1 1 0,-1 0 0,1 0 1,0-1-1,0-3 0,-2-6 513,2 10-845,-1 0 0,1 0-1,-1 0 1,0 0 0,0 0 0,0 1-1,0-1 1,0 0 0,0 0 0,0 1 0,-1-1-1,1 1 1,0-1 0,-1 1 0,1 0-1,-1 0 1,0-1 0,-1 0 0,0 1-26,0 0 0,0 0-1,0 0 1,1 0 0,-1 1 0,0-1 0,0 1 0,0 0 0,0 0 0,0 0 0,-4 1 0,1-1-41,0 2-1,0-1 1,0 1 0,0 0-1,0 0 1,1 0 0,-1 1-1,1 0 1,0 0 0,-1 1 0,-6 6-1,3-1 33,0 2 1,1-1-1,0 1 0,1 1 0,0-1 1,1 1-1,-7 17 0,-26 91 417,37-112-492,-21 90 217,21-85-186,0 1-1,1 0 0,1-1 1,0 1-1,3 16 1,-2-26 8,0 1 1,0-1 0,0 0 0,0 1 0,1-1 0,0 0 0,0 0-1,0 0 1,5 6 0,-5-8-14,0 1-1,1-1 0,-1 0 1,1 0-1,-1 0 0,1 0 1,0 0-1,0 0 0,-1-1 1,1 1-1,1-1 0,-1 0 1,0 0-1,4 0 0,2 1 44,0-2 0,0 1 1,0-1-1,0 0 0,0-1 0,-1 0 0,1-1 0,10-2 0,10-5 148,31-13 0,-55 20-216,103-45 180,-90 37-186,1 0-1,-2-1 1,29-25-1,-26 17 59,-2-1 1,0 0-1,26-42 0,-35 39-137,-9 20-161,-5 14-7,-6 15 110,1 0 0,-11 51-1,20-72 147,1-1-1,0 0 1,0 1-1,0-1 0,1 0 1,-1 1-1,1-1 0,0 0 1,1 1-1,-1-1 0,1 0 1,0 0-1,0 0 0,0-1 1,0 1-1,0 0 0,1-1 1,4 5-1,-5-5 22,1 0 0,-1-1 0,1 1-1,0-1 1,-1 0 0,1 0 0,0 0 0,0 0-1,0 0 1,0-1 0,1 1 0,-1-1 0,0 0 0,1 0-1,-1 0 1,0-1 0,1 1 0,-1-1 0,1 0 0,-1 0-1,1 0 1,6-1 0,-6 0-13,0 0 0,1-1 0,-1 0 0,0 0 0,-1 0-1,1 0 1,0 0 0,-1-1 0,1 0 0,-1 1 0,0-1 0,5-6 0,-4 3 9,0 1 0,-1 0 0,0-1 0,0 0 0,0 0 0,-1 0 0,0 0 0,2-7 0,-2 2-20,0-1 1,-1 0-1,0 0 0,-1 1 1,0-1-1,-1 0 0,0 0 1,-1 1-1,-4-18 0,2 16-14,3 8-33,0 0-1,0 0 1,-1 0-1,0 0 1,0 1-1,0-1 0,-1 0 1,-4-6-1,2 7-179,5 4 124,8-1 14,25-12-13,-26 10 84,0 0 0,0 1-1,11-3 1,-7 3 17,0 0 0,0 1 0,1 1 0,-1 0 0,0 0 0,0 1 0,0 0 0,1 1 0,18 6 0,-23-6-16,0 1 1,-1 0 0,1 1-1,-1-1 1,0 1 0,0 0-1,0 1 1,0 0 0,-1 0-1,1 0 1,-1 0 0,-1 1-1,1 0 1,-1 0 0,7 12-1,-6-7 66,-1 1-1,0 1 0,-1-1 0,0 0 0,-1 1 1,0 0-1,-1-1 0,0 24 0,0-23 81,4-9 140,-4-4-234,0-1 0,1 1-1,-1-1 1,0 1 0,1-1 0,-1 0-1,0 0 1,0 1 0,0-1 0,2-1-1,6-5 20,14-9-28,27-24 0,-16 12-28,-30 24-52,1 1-1,0 0 0,-1 0 1,1 0-1,0 0 1,11-3-1,-14 6 28,0-1 0,0 1 1,1-1-1,-1 1 0,0 0 0,0 0 0,1 0 1,-1 0-1,0 0 0,0 1 0,1-1 0,-1 1 1,0-1-1,0 1 0,0 0 0,0 0 0,0 0 0,0 0 1,0 0-1,3 3 0,2 2-13,0 1 0,0 0 0,-1 1 0,0-1 0,7 14 0,-8-13 71,0-1 1,0 1 0,1-1 0,0 0-1,0-1 1,8 8 0,-12-13-30,-1 0 0,1 0 0,0 0 0,0 0 0,0-1 0,0 1 0,0 0 0,-1-1 0,1 0 0,0 1 0,0-1 0,0 0 0,1 0 0,-1 0 1,0 0-1,0 0 0,0 0 0,0-1 0,0 1 0,0-1 0,-1 1 0,1-1 0,0 0 0,0 0 0,0 0 0,0 0 0,2-2 0,2-1 39,0-1 0,0 0 0,-1 0 0,0 0 0,1-1-1,4-8 1,21-32-1,46-101 0,-51 95-112,-15 32 71,1 0 0,20-25 0,-32 43-25,1 1-1,0 0 1,0 0 0,-1 0-1,1 0 1,0 1 0,0-1-1,0 0 1,0 0 0,0 0-1,0 1 1,0-1 0,0 1-1,0-1 1,0 1-1,1-1 1,-1 1 0,0 0-1,3-1 1,-3 1 3,-1 0 0,1 1 1,0-1-1,0 0 0,0 1 0,0-1 0,0 0 0,-1 1 0,1-1 1,0 1-1,0 0 0,-1-1 0,1 1 0,0 0 0,-1-1 1,1 1-1,-1 0 0,1-1 0,-1 1 0,1 1 0,2 4-1,-1-1 1,1 1-1,-2 0 0,1 0 0,0 0 0,0 9 1,1 21 25,-2-1 0,-1 1 0,-1 0 0,-9 42 1,5-51 63,-1 0 1,-14 35-1,19-60-50,0 0 0,0 0 1,0 1-1,0-1 0,-1 0 0,1-1 0,-1 1 0,1 0 0,-1 0 0,0 0 0,0-1 0,1 1 0,-1-1 0,0 0 0,0 1 0,0-1 0,-5 1 0,6-1-26,0-1 0,0 0 0,0 1-1,0-1 1,-1 0 0,1 0-1,0 0 1,0 0 0,-1 0-1,1 0 1,0-1 0,0 1-1,0 0 1,-1-1 0,1 1-1,0 0 1,0-1 0,0 0 0,0 1-1,0-1 1,0 1 0,0-1-1,0 0 1,0 0 0,0 0-1,0 0 1,1 0 0,-1 1-1,0-1 1,1-1 0,-1 1 0,0 0-1,1 0 1,-1 0 0,1 0-1,-1-2 1,0 2-14,1-1 0,-1 0 0,1 1 1,-1-1-1,1 0 0,-1 0 0,1 1 0,0-1 0,0 0 0,0 0 1,0 1-1,0-1 0,0 0 0,0 0 0,1 1 0,-1-1 0,1 0 1,-1 0-1,1 1 0,0-1 0,0 1 0,-1-1 0,1 1 0,0-1 1,1 1-1,-1-1 0,0 1 0,0 0 0,2-2 0,0 1-11,0 0-1,0 1 0,0-1 1,0 1-1,0 0 0,0 0 1,0 0-1,0 0 0,0 0 1,0 1-1,1 0 1,-1-1-1,0 1 0,0 0 1,1 1-1,4 0 0,81 19-18,-86-19 63,1 0 0,-1 0 0,0 0 0,0 0 0,0 1 0,0 0 0,5 3 0,-6-4 123,-2 0-113,0 0 1,0 0-1,1-1 0,-1 1 0,1 0 0,-1-1 0,1 1 0,-1-1 1,1 1-1,-1 0 0,1-1 0,-1 1 0,1-1 0,0 1 0,-1-1 1,1 0-1,0 1 0,-1-1 0,1 0 0,0 1 0,0-1 0,-1 0 1,1 0-1,0 0 0,0 0 0,-1 0 0,1 1 0,0-1 0,0-1 1,1 1-1,26 0 166,-12-2-208,60-10-62,-68 10 89,1-1 0,-1 1 1,1-2-1,-1 1 0,0-1 0,12-9 1,-8 6-13,-1-1 1,-1 0-1,1-1 1,-1 0 0,-1-1-1,0 0 1,0-1-1,-1 0 1,11-18 0,-14 19 24,0-1 0,0 1 1,-1-1-1,0 0 0,-1-1 1,0 1-1,-1 0 1,1-24-1,-3 33-45,1 0 0,-1 0 0,-1 0 0,1 0-1,0 0 1,0 0 0,-1 0 0,1 1 0,-1-1 0,0 0 0,0 0 0,1 0 0,-1 1 0,0-1-1,0 0 1,-1 1 0,1-1 0,0 1 0,0 0 0,-1-1 0,1 1 0,-1 0 0,1 0 0,-4-2 0,4 2 2,-1 1 0,0-1 1,0 1-1,0 0 0,0-1 1,1 1-1,-1 0 1,0 0-1,0 0 0,0 0 1,0 1-1,0-1 1,1 0-1,-1 1 0,0-1 1,0 1-1,1 0 1,-1 0-1,0-1 0,1 1 1,-1 0-1,1 1 0,-1-1 1,1 0-1,-2 2 1,-3 2-3,1 1 0,0 0 0,1 0 0,0 0 0,-1 0 0,-3 9 0,-16 42-53,23-53 50,-25 71 31,24-65-31,0-1 1,1 0-1,0 1 1,0 0-1,1 17 1,1-23 13,0 0-1,-1-1 1,2 1 0,-1-1-1,0 1 1,1-1 0,-1 1 0,1-1-1,0 0 1,0 0 0,0 0-1,1 0 1,-1 0 0,1-1-1,0 1 1,4 3 0,-4-4 16,-1 0-1,1-1 1,0 1 0,0 0-1,0-1 1,0 0 0,0 1 0,0-1-1,1-1 1,-1 1 0,0 0-1,0-1 1,1 0 0,-1 1-1,0-1 1,1-1 0,-1 1 0,6-1-1,6-4 20,0-1-1,0 0 0,0-1 0,-1-1 1,0 0-1,0-1 0,-1-1 1,23-19-1,4-11 18,43-54 0,-45 50-118,-20 20-56,-11 16 127,0-1 0,11-10 0,-17 18-12,-1 1 0,0 0-1,0-1 1,1 1 0,-1 0 0,0-1-1,1 1 1,-1 0 0,1 0 0,-1-1-1,0 1 1,1 0 0,-1 0-1,1 0 1,-1 0 0,1-1 0,-1 1-1,0 0 1,1 0 0,-1 0-1,1 0 1,-1 0 0,1 0 0,-1 0-1,1 0 1,-1 0 0,1 0 0,-1 1-1,0-1 1,1 0 0,-1 0-1,1 0 1,-1 0 0,1 1 0,-1-1-1,0 0 1,1 0 0,-1 1-1,0-1 1,1 0 0,-1 1 0,0-1-1,1 0 1,-1 1 0,9 21 68,-7-15-163,6 21 16,-2-7 96,1-1 0,0 0 0,2 0-1,12 21 1,-16-32-1,1 0 0,0-1-1,1 0 1,0 0 0,0-1 0,0 0 0,1 0-1,15 10 1,-19-15-2,0 0 0,0 0 0,0 0 0,0-1 0,0 0 0,0 1 0,0-1 0,0-1 0,1 1-1,-1-1 1,0 1 0,1-1 0,-1 0 0,0-1 0,1 1 0,-1-1 0,0 0 0,0 0 0,0 0 0,0-1 0,0 1-1,0-1 1,4-2 0,0-1 9,-1 0 0,-1 0-1,1 0 1,-1-1 0,0 0-1,0-1 1,0 1 0,-1-1-1,6-10 1,3-7 104,16-37 0,-30 60-117,14-34 77,-11 25-96,1 0-1,0 0 0,1 0 0,0 1 0,1 0 1,7-11-1,-13 20 9,0 0 0,0 0 0,0 0 0,0-1 0,1 1 0,-1 0-1,0 0 1,0 0 0,0 0 0,0-1 0,1 1 0,-1 0 0,0 0 0,0 0 0,0 0 0,0 0 0,1 0 0,-1-1 0,0 1 0,0 0-1,0 0 1,1 0 0,-1 0 0,0 0 0,0 0 0,1 0 0,-1 0 0,0 0 0,0 0 0,0 0 0,1 0 0,-1 0 0,0 0 0,0 0-1,1 0 1,-1 1 0,0-1 0,0 0 0,0 0 0,1 0 0,-1 0 0,0 0 0,0 0 0,0 0 0,0 1 0,1-1 0,-1 0 0,0 0 0,0 0-1,0 1 1,0-1 0,0 0 0,0 0 0,0 0 0,1 1 0,-1-1 0,0 0 0,0 0 0,0 0 0,0 1 0,0-1 0,0 0 0,3 19 50,-3-14-77,4 41-29,-4-27 90,2 1 1,7 36 0,-6-44-22,0-2 25,0 0-1,0 0 1,1 0-1,6 13 1,-8-20-23,-1-1 0,1 1 0,0-1 0,0 0 0,0 0-1,0 1 1,0-1 0,0-1 0,1 1 0,-1 0 0,1 0 0,-1-1 0,1 0 0,-1 1 0,1-1 0,0 0 0,0 0 0,0-1-1,0 1 1,5 0 0,-3-1 36,1 0 0,0 0 0,-1-1 0,1 0 0,-1 0-1,1 0 1,-1 0 0,0-1 0,1 0 0,-1-1 0,0 1 0,0-1-1,-1 0 1,10-6 0,-2-1-46,0-1-1,-1 0 1,19-24 0,-8 7 79,-2-2 0,32-58 1,-45 73-123,-1 1-80,17-24-1,-23 37 119,1 0 0,0 0 0,0 0 0,0 0-1,0 1 1,0-1 0,0 0 0,0 1 0,1-1-1,-1 0 1,0 1 0,0 0 0,0-1 0,1 1-1,-1 0 1,0-1 0,3 1 0,25 1 89,-12 0-164,188-4 216,-201 15-181,-5-7-4,0 1-1,0-1 1,0 1-1,0-1 1,-4 7-1,-1 8 54,-31 175 116,37-191-101,0-1-1,-1 0 1,1 0 0,0 0 0,1 0-1,-1 0 1,0 0 0,1 0 0,1 6-1,-1-9-8,-1 1-1,0-1 1,0 0-1,1 1 0,-1-1 1,0 1-1,0-1 1,1 1-1,-1-1 0,1 0 1,-1 1-1,0-1 1,1 0-1,-1 0 0,1 1 1,-1-1-1,1 0 0,-1 0 1,1 1-1,-1-1 1,0 0-1,1 0 0,0 0 1,1 0 1,-1 0-1,0 0 1,0-1 0,1 1-1,-1 0 1,0-1 0,0 1 0,0-1-1,0 0 1,0 1 0,0-1-1,0 0 1,0 1 0,2-3 0,1-1 12,0-2 1,0 1-1,0 0 1,0-1-1,4-10 1,0 1-16,5-7 78,10-30 1,4-7-187,-27 58 96,1 0 1,-1-1-1,1 1 1,0 0-1,0 0 1,-1 0 0,1 0-1,0 0 1,0 0-1,0 0 1,0 0-1,0 0 1,0 0 0,2 0-1,-2 1-5,-1 0-1,1 0 0,0 0 1,0 0-1,-1 0 1,1 0-1,0 0 1,-1 0-1,1 1 1,0-1-1,0 0 0,-1 1 1,1-1-1,-1 0 1,1 1-1,0-1 1,-1 0-1,1 1 1,-1-1-1,1 1 0,-1-1 1,1 1-1,-1 0 1,1-1-1,-1 1 1,0-1-1,1 2 1,21 36-87,-15-26 80,12 19 1,-16-28 11,0 1 0,0-1 1,0 0-1,0 0 0,0 0 1,1 0-1,-1-1 0,1 1 1,5 2-1,0-1 33,0-1 1,0 1 0,0-2-1,0 1 1,0-1-1,1-1 1,-1 1-1,0-2 1,1 1-1,-1-1 1,1-1 0,-1 1-1,19-5 1,-17 1-3,0 0 0,0 0 0,0-1 0,0 0 0,-1-1 0,0 0 1,0-1-1,-1 0 0,1 0 0,-2-1 0,10-11 0,-3 2-18,-1 0 0,-1-2 1,-1 1-1,13-27 0,35-89 93,-47 103-133,-4 4 64,-1 0 0,-1 0 0,-1-1 0,2-28 0,-6 48-50,-2 6 6,0 1 1,1-1-1,-1 1 0,0-1 0,0 1 1,1-1-1,-1 1 0,-1-1 0,1 0 1,0 1-1,0-1 0,0 1 1,-1-1-1,1 1 0,-1-1 0,1 1 1,-2-3-1,1 4 9,1 0-1,0 0 1,0 1 0,-1-1-1,1 0 1,0 0 0,0 0-1,-1 0 1,1 0 0,0 1-1,0-1 1,0 0 0,-1 0-1,1 0 1,0 1 0,0-1-1,0 0 1,0 0 0,0 1-1,-1-1 1,1 0 0,0 1 0,0-1-1,0 0 1,0 0 0,0 1-1,0-1 1,0 0 0,0 0-1,0 1 1,0-1 0,-4 15-98,4-12 77,-6 31 38,2 1 1,2-1-1,3 71 0,1-25 35,-1-45-19,1 0-1,2-1 1,1 1-1,1-1 1,21 63 0,-25-93 1,12 29 73,-13-31-158,-1-1 0,1 1 0,0-1-1,0 1 1,0-1 0,0 1 0,0-1 0,0 0-1,0 1 1,1-1 0,-1 0 0,0 0-1,1 0 1,-1 0 0,3 1 0,-4-2-28,0 0 0,1 0 1,-1 0-1,1 0 0,-1 0 1,1 0-1,-1 0 0,0 0 1,1 0-1,-1 0 1,1-1-1,-1 1 0,0 0 1,1 0-1,-1 0 0,1 0 1,-1-1-1,0 1 0,1 0 1,-1 0-1,0-1 0,1 1 1,-1 0-1,0 0 1,0-1-1,1 1 0,-1 0 1,0-1-1,0 1 0,0-1 1,1 1-1,-1 0 0,0-1 1,4-13-1725,-4 12 1500,0-4-155,1-1 1,-1 0 0,-1 1-1,1-1 1,-1 0-1,-2-8 1,-14-41-725,14 45 992,-31-83-370,17 49 2229,-16-65 0,32 109-1587,1-1 0,0 1 0,0-1 0,0 0 0,0 1 0,0-1 0,0 0 0,0 1 0,0-1 0,1 1 0,-1-1 0,1 0 0,-1 1 0,1-1 0,0 1 0,-1-1 0,1 1 0,0 0 0,0-1 0,0 1 0,0 0 0,0-1 0,0 1 0,0 0 0,1 0 0,-1 0 0,0 0 0,1 0 0,-1 0 0,1 1 0,-1-1 0,1 0 0,-1 1 0,4-1 0,5-2-69,0 0-1,1 1 0,-1 1 1,15-1-1,-16 1 114,94 1-1889,-45 1-586,-12 1-221,1 2 1,65 14 0,-106-17 2556,0 0-1,0 1 1,0 0-1,0 0 1,-1 0-1,1 1 1,-1-1-1,8 6 1,-10-5 188,0-1 0,0 1 1,-1 0-1,0-1 1,1 1-1,-1 0 0,0 1 1,0-1-1,-1 0 1,1 0-1,-1 1 0,0-1 1,1 1-1,-2-1 1,2 6-1,5 43 2055,-2 0 0,-3 82 1,-2-91-1857,-3 20 127,4-54-64,-1-9-428,0 1 0,0-1 0,0 0 0,0 0 0,1 0 0,-1 0-1,0 0 1,0 0 0,0 0 0,0 0 0,0 0 0,0 0-1,0 0 1,0 0 0,0 0 0,1 0 0,-1 0 0,0 0 0,0 0-1,0 0 1,0 0 0,0 0 0,0 0 0,0 0 0,0 0-1,0 0 1,1 0 0,-1 0 0,0 0 0,0 0 0,0 0 0,0 0-1,0 0 1,0 0 0,0 0 0,0 0 0,0 0 0,0 0-1,0-1 1,1 1 0,-1 0 0,0 0 0,0 0 0,0 0 0,0 0-1,1-2-53,0 1 0,0-1 0,-1 1-1,1-1 1,0 0 0,-1 1 0,1-1-1,-1 0 1,1-2 0,0-53-2835,8-109-2038,-3 87 3705,-2 47 1053,-2 0 1,-2-37-1,-5 49 53,4 18 56,0 0 0,1 1 0,-1-1 0,1 0 0,-1 0 0,1 0 0,0 0 0,-1 0 0,1 0 0,0 0 0,0 1 0,1-1 0,-1-3 0,1 2-1176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00.332"/>
    </inkml:context>
    <inkml:brush xml:id="br0">
      <inkml:brushProperty name="width" value="0.05" units="cm"/>
      <inkml:brushProperty name="height" value="0.05" units="cm"/>
      <inkml:brushProperty name="color" value="#FF0066"/>
    </inkml:brush>
  </inkml:definitions>
  <inkml:trace contextRef="#ctx0" brushRef="#br0">38 7 3136,'8'26'1029,"-8"-25"-1007,0 0 1,1-1-1,-1 1 0,0-1 0,0 1 1,0-1-1,0 1 0,0 0 0,0-1 0,0 1 1,0-1-1,0 1 0,0 0 0,0-1 1,0 1-1,0-1 0,-1 2 0,-26 120 5925,24-109-5241,-10 49 1540,12-55-1966,0 0 1,1 0 0,0 1 0,0-1-1,1 0 1,1 10 0,-1-15-200,0 0-1,-1 0 1,1 0-1,0-1 1,0 1 0,1 0-1,-1 0 1,0-1 0,0 1-1,1-1 1,-1 1 0,1-1-1,-1 0 1,1 0 0,0 1-1,0-1 1,-1 0 0,1 0-1,0-1 1,0 1 0,0 0-1,0-1 1,3 2 0,1-1 41,0 0 1,0-1 0,0 1-1,0-1 1,0 0 0,0 0-1,7-2 1,-5 0-30,-1 1 0,1-1 1,-1 0-1,0-1 0,0 0 0,0 0 0,-1-1 0,1 1 1,-1-1-1,0-1 0,0 1 0,0-1 0,0 0 1,-1-1-1,0 1 0,7-10 0,-6 4-36,-1 0 1,0 0-1,0 0 0,-1 0 0,-1-1 1,0 1-1,-1-1 0,0 0 0,0 0 0,-2 0 1,1 0-1,-1 0 0,-1 0 0,-3-18 1,3 26-59,0 0 0,0 0 0,0 0-1,-1 1 1,1-1 0,-1 0 0,0 0 0,0 1 0,0 0 0,-1-1 0,1 1 0,-1 0 0,0 0 0,-4-3 0,5 4-3,-1 0 0,0 0 1,0 1-1,1-1 0,-1 1 0,0 0 1,0 0-1,0 0 0,0 0 0,0 1 1,-1-1-1,1 1 0,0 0 0,0 0 1,0 0-1,0 0 0,-1 0 1,1 1-1,-5 1 0,0 0-129,0 2 0,0-1 0,0 1 0,0 1 0,1 0 0,-1 0 0,1 0 0,0 0 0,1 1 0,0 1-1,0-1 1,0 1 0,0 0 0,1 0 0,0 0 0,1 1 0,0 0 0,-6 16 0,9-23-106,0 1-1,1-1 1,-1 1-1,1-1 0,0 1 1,-1-1-1,1 1 1,0-1-1,0 1 1,0 0-1,0-1 1,0 1-1,1-1 1,-1 1-1,1 2 1,0-4 97,-1 1 1,1 0-1,0-1 1,-1 1 0,1-1-1,0 1 1,0-1-1,0 0 1,-1 1 0,1-1-1,0 0 1,0 1-1,0-1 1,0 0 0,0 0-1,-1 0 1,1 0-1,0 0 1,0 0 0,0 0-1,0 0 1,0 0-1,0 0 1,0-1 0,-1 1-1,1 0 1,0 0-1,0-1 1,1 0 0,28-12-2819,6-3 1008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00.770"/>
    </inkml:context>
    <inkml:brush xml:id="br0">
      <inkml:brushProperty name="width" value="0.05" units="cm"/>
      <inkml:brushProperty name="height" value="0.05" units="cm"/>
      <inkml:brushProperty name="color" value="#FF0066"/>
    </inkml:brush>
  </inkml:definitions>
  <inkml:trace contextRef="#ctx0" brushRef="#br0">6 41 5216,'1'2'328,"0"-1"1,0 1-1,0 0 0,0-1 1,0 1-1,0 0 1,-1 0-1,1-1 0,-1 1 1,1 0-1,-1 0 1,1 0-1,-1 0 0,0 0 1,0 3-1,-4 33 2916,2-20-2489,-7 146 3725,9-163-4448,-1 29 436,4-15-106,-3-15-340,0 1 1,0-1 0,0 0 0,1 1 0,-1-1 0,0 0 0,0 1 0,0-1 0,1 0 0,-1 0 0,0 1 0,0-1 0,1 0 0,-1 0 0,0 1 0,1-1 0,-1 0 0,0 0 0,0 0 0,1 1 0,-1-1 0,1 0 0,-1 0 0,0 0 0,1 0 0,-1 0 0,1 0-8,-1 0-1,1 0 0,-1-1 1,1 1-1,-1 0 1,0 0-1,1 0 0,-1-1 1,1 1-1,-1 0 0,0-1 1,1 1-1,-1 0 1,0-1-1,1 1 0,-1-1 1,0 1-1,0 0 0,0-1 1,1 1-1,-1-1 1,0 1-1,0-1 0,0 1 1,0 0-1,0-1 0,0 1 1,0-1-1,2-5 71,52-104 203,-41 81-217,1 1 1,20-29-1,-29 48-56,1 1-1,0 0 1,1 0-1,0 1 0,0 0 1,1 0-1,0 1 1,0 0-1,0 0 1,12-6-1,-12 9-8,-1-1 0,1 1 1,0 1-1,0-1 0,0 1 0,0 1 0,14-2 0,-17 3 17,-1 1-1,0-1 0,0 1 0,0-1 0,0 1 1,1 1-1,-1-1 0,-1 0 0,1 1 0,0 0 1,0 0-1,-1 0 0,1 0 0,-1 1 0,1 0 0,4 5 1,0 0 18,-1 0 0,-1 0 1,1 1-1,-1 0 0,-1 0 0,8 17 1,-2 2 73,7 31-1,-3-9 109,-11-36-343,0-3-388,0-1 0,-1 1-1,-1 0 1,3 20 0,-5-30-10,0 1 1,-1 0 0,1-1 0,0 1-1,-1 0 1,1-1 0,0 1 0,-1-1-1,0 1 1,1-1 0,-3 3 0,2-1-561,-5 10-2298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1.625"/>
    </inkml:context>
    <inkml:brush xml:id="br0">
      <inkml:brushProperty name="width" value="0.05" units="cm"/>
      <inkml:brushProperty name="height" value="0.05" units="cm"/>
    </inkml:brush>
  </inkml:definitions>
  <inkml:trace contextRef="#ctx0" brushRef="#br0">98 77 3328,'5'-11'10570,"-10"18"-7919,-25 40-1001,-24 53 1,52-96-1624,0 1-1,0-1 0,1 0 1,-1 0-1,1 1 1,0-1-1,0 1 1,1-1-1,-1 1 1,1 0-1,1 8 1,-1-11 5,1 0 1,0 1-1,-1-1 1,1 0-1,0 0 1,0 0-1,1 0 1,-1 0-1,0 0 1,1 0-1,-1 0 1,1-1-1,-1 1 1,1 0-1,0-1 1,0 1-1,0-1 1,0 0-1,0 0 1,0 0-1,0 0 1,0 0-1,0 0 1,1 0-1,2 0 1,1 0 23,0 0 0,0 0 1,0-1-1,0 0 0,0 0 1,0 0-1,1-1 0,-1 0 1,0 0-1,0 0 1,8-4-1,-2 1-55,-1-1 0,0 0 1,0-1-1,19-13 0,25-32 229,-30 27-323,-21 18 39,1 1 0,0 0 0,9-6-1,-14 36-35,-4 17 335,2-29-166,1 0-1,-1 19 0,2-29-49,1 1-1,-1-1 1,1 0-1,-1 1 0,1-1 1,0 0-1,0 0 1,0 1-1,1-1 0,-1 0 1,1 0-1,0 0 1,-1 0-1,4 2 0,-3-3 3,-1-1-1,1 0 0,0 0 0,-1 1 1,1-1-1,0-1 0,0 1 0,0 0 1,0 0-1,0-1 0,0 1 0,0-1 1,0 0-1,0 1 0,0-1 0,0 0 1,0 0-1,0 0 0,0-1 0,0 1 1,0 0-1,0-1 0,0 1 0,0-1 1,4-1-1,5-3 75,-1 0-1,1-1 1,12-8 0,-15 9-57,117-84 192,-85 59-219,-37 28-16,-1 1 1,1-1-1,0 0 0,0 1 1,0 0-1,5-2 0,-8 3-7,0 0-1,0 0 0,0 0 0,0 0 1,0 0-1,0 0 0,1 0 1,-1 0-1,0 0 0,0 0 1,0 0-1,0 0 0,0 0 0,0 0 1,0 0-1,0 0 0,0 0 1,0 0-1,0 0 0,0 0 0,0 0 1,0 0-1,1 0 0,-1 0 1,0 0-1,0 0 0,0 0 1,0 0-1,0 0 0,0 0 0,0 0 1,0 0-1,0 0 0,0 0 1,0 0-1,0 0 0,0 0 0,0 0 1,0 0-1,0 0 0,0 0 1,0 0-1,1 0 0,-1 0 1,0 1-1,0-1 0,0 0 0,0 0 1,0 0-1,0 0 0,0 0 1,0 0-1,0 0 0,0 0 0,0 0 1,0 0-1,0 0 0,0 0 1,0 0-1,0 0 0,0 1 1,0-1-1,0 0 0,0 0 0,-1 0 1,1 0-1,0 0 0,0 0 1,0 3-22,-1 0 1,1 0 0,-1 0 0,0 1 0,0-1-1,0-1 1,0 1 0,-1 0 0,-2 5-1,-6 11 22,-31 65 53,-17 39 5,44-85 4,-55 130 200,67-164-202,-5 11 112,7-15-166,0 0 1,0 0-1,0 0 1,0 0-1,0-1 1,0 1 0,0 0-1,0 0 1,0 0-1,0 0 1,-1 0-1,1 0 1,0-1 0,0 1-1,0 0 1,0 0-1,0 0 1,0 0-1,0 0 1,0 0-1,0 0 1,-1 0 0,1 0-1,0 0 1,0 0-1,0 0 1,0-1-1,0 1 1,0 0 0,-1 0-1,1 0 1,0 0-1,0 0 1,0 0-1,0 0 1,0 0 0,0 0-1,-1 0 1,1 0-1,0 0 1,0 1-1,0-1 1,0 0 0,0 0-1,0 0 1,-1 0-1,1 0 1,0 0-1,0 0 1,0 0 0,0 0-1,0 0 1,0 1-1,-1-15 17,1 1-1,0 0 0,1 0 1,4-22-1,17-54-10,-11 56-42,1 0-1,31-59 1,48-53-25,-69 113 5,1 1 1,2 2 0,0 0 0,31-26 0,-52 53 30,-1-1 1,0 0 0,1 1-1,0 0 1,-1 0 0,1 0 0,0 0-1,0 0 1,0 1 0,6-1 0,-8 1 8,0 1 1,0 0-1,-1 0 1,1 0 0,0 1-1,0-1 1,0 0 0,0 1-1,0-1 1,0 1-1,0 0 1,-1 0 0,1-1-1,0 1 1,0 0 0,-1 1-1,1-1 1,-1 0-1,1 0 1,-1 1 0,1-1-1,-1 0 1,2 4 0,0-1 51,-1 0 1,0 0-1,0 0 1,0 1 0,0-1-1,0 1 1,-1-1-1,0 1 1,0-1 0,-1 1-1,1 0 1,-1 0-1,0-1 1,0 1-1,0 0 1,-1-1 0,0 1-1,1 0 1,-2-1-1,1 1 1,-1-1 0,1 1-1,-1-1 1,0 0-1,-1 0 1,1 0 0,-1 0-1,0 0 1,0 0-1,0-1 1,0 0 0,0 1-1,-1-1 1,0 0-1,-5 3 1,-6 3 17,-1 0 0,0-2-1,-1 0 1,-24 7 0,-70 12-672,105-25 582,-1 0-599,1 0 1,-1 0 0,0 0 0,0-1 0,-7-1-1,6-1-1722,8-2-1238,13-7-3403,-1 2 5751,14-17-2943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01.202"/>
    </inkml:context>
    <inkml:brush xml:id="br0">
      <inkml:brushProperty name="width" value="0.05" units="cm"/>
      <inkml:brushProperty name="height" value="0.05" units="cm"/>
      <inkml:brushProperty name="color" value="#FF0066"/>
    </inkml:brush>
  </inkml:definitions>
  <inkml:trace contextRef="#ctx0" brushRef="#br0">119 0 11712,'-19'23'5311,"-4"6"-4607,10-16 1376,4-1-1280,-9-1-192,5 6-384,0-10-192,3 6 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2.353"/>
    </inkml:context>
    <inkml:brush xml:id="br0">
      <inkml:brushProperty name="width" value="0.05" units="cm"/>
      <inkml:brushProperty name="height" value="0.05" units="cm"/>
      <inkml:brushProperty name="color" value="#004F8B"/>
    </inkml:brush>
  </inkml:definitions>
  <inkml:trace contextRef="#ctx0" brushRef="#br0">275 1 3072,'3'2'8622,"0"3"-4313,-2-1-4224,1-1-1,-1 1 1,0 0-1,0 0 0,-1-1 1,1 1-1,-1 0 1,0 0-1,0 4 0,-4 19 113,-52 265 1159,44-250-1184,-1-1 1,-2 0 0,-2-1 0,-42 72-1,55-105-118,-18 28 236,-50 62 1,62-81-200,8-11 5,0-2 37,2-3-130,0 0 1,1 0-1,-1 0 1,0 0-1,0 0 1,0 0-1,0 0 0,0 0 1,0 0-1,0 0 1,0 0-1,0 0 1,0 0-1,0 0 0,0 0 1,0 0-1,0 0 1,0 0-1,0 0 1,0 0-1,0 0 1,0 0-1,0 0 0,0 0 1,0 0-1,0 0 1,0 0-1,0 0 1,0 0-1,1 0 0,-1 0 1,0 0-1,0 0 1,0 0-1,0 0 1,0 0-1,0 0 0,0 0 1,0 0-1,0 0 1,0 0-1,0 0 1,0 0-1,0 1 0,0-1 1,0 0-1,0 0 1,0 0-1,0 0 1,0 0-1,8-1-39,8 1 61,47 1 11,0-3 0,80-13 0,227-29 369,-345 44-314,-20 1-45,0-1 0,0 0 0,0 0 0,-1 0 0,1-1 0,0 1 0,5-2 0,-10 1-129,0 1-1,0 0 1,0-1 0,1 1 0,-1 0-1,0-1 1,0 1 0,0-1-1,0 1 1,0 0 0,0-1 0,0 1-1,0-1 1,0 1 0,0 0-1,0-1 1,0 1 0,0 0 0,-1-1-1,1 1 1,0 0 0,0-1-1,0 1 1,0 0 0,-1-1 0,1 1-1,0 0 1,0-1 0,-1 1-1,1 0 1,0 0 0,0-1-1,-1 1 1,-10-12-3911,-15-8-4198,16 12 4800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2.695"/>
    </inkml:context>
    <inkml:brush xml:id="br0">
      <inkml:brushProperty name="width" value="0.05" units="cm"/>
      <inkml:brushProperty name="height" value="0.05" units="cm"/>
      <inkml:brushProperty name="color" value="#004F8B"/>
    </inkml:brush>
  </inkml:definitions>
  <inkml:trace contextRef="#ctx0" brushRef="#br0">15 185 5888,'-11'-13'3295,"7"8"-1290,9-7 1068,-2 8-2737,-1 1-1,1 0 1,0-1 0,1 1 0,-1 0 0,1 0-1,-1 1 1,6-4 0,34-17 535,-26 17-753,1 0 0,0 2 1,0 0-1,1 0 0,24 0 0,-6 0-75,223-14-214,-259 18 79,1 0 0,-1 0-1,0 0 1,1-1-1,-1 1 1,0 0-1,1-1 1,-1 1 0,0 0-1,1-1 1,0 0-1,-1 1-67,-1-1 0,0 1 0,1 0 0,-1-1 0,1 1 0,-1-1 0,0 1 0,1 0 0,-1-1 0,0 1 0,0-1 0,1 1 0,-1-1 0,0 1 0,0-1 0,0 1 0,0 0 0,0-1 0,1 1 0,-1-2 0,-1 0-310,1 1-1,0-1 0,-1 0 0,1 1 0,-1-1 0,1 0 0,-1 1 1,0-1-1,0 0 0,0 1 0,1-1 0,-2 1 0,0-2 0,-9-10-1987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3.026"/>
    </inkml:context>
    <inkml:brush xml:id="br0">
      <inkml:brushProperty name="width" value="0.05" units="cm"/>
      <inkml:brushProperty name="height" value="0.05" units="cm"/>
      <inkml:brushProperty name="color" value="#004F8B"/>
    </inkml:brush>
  </inkml:definitions>
  <inkml:trace contextRef="#ctx0" brushRef="#br0">5 59 6304,'0'0'58,"-1"0"-1,1 0 1,0 0 0,0 0 0,0 0 0,0 0-1,-1 0 1,1 0 0,0 0 0,0 0 0,0 0 0,0 0-1,0 0 1,-1-1 0,1 1 0,0 0 0,0 0-1,0 0 1,0 0 0,0 0 0,0 0 0,0-1-1,-1 1 1,1 0 0,0 0 0,0 0 0,0 0 0,0-1-1,0 1 1,0 0 0,0 0 0,0 0 0,0 0-1,0-1 1,0 1 0,0 0 0,0 0 0,0 0-1,0 0 1,0-1 0,0 1 0,0 0 0,0 0-1,0 0 1,0 0 0,0 0 0,0-1 0,1 1 0,-1 0-1,0 0 1,0 0 0,0 0 0,0 0 0,0-1-1,0 1 1,0 0 0,1 0 0,14-9 2710,23-4 39,8 4-1001,90-7 0,48 12-1301,-54 9-241,-80-3-320,-18 1-14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3.689"/>
    </inkml:context>
    <inkml:brush xml:id="br0">
      <inkml:brushProperty name="width" value="0.05" units="cm"/>
      <inkml:brushProperty name="height" value="0.05" units="cm"/>
      <inkml:brushProperty name="color" value="#004F8B"/>
    </inkml:brush>
  </inkml:definitions>
  <inkml:trace contextRef="#ctx0" brushRef="#br0">12 26 4576,'-2'-2'213,"1"1"20,0 1-1,0-1 0,0 0 0,0 0 1,1 0-1,-1 0 0,0 0 0,1 0 1,-1 0-1,1 0 0,-1-1 1,1 1-70,0 1 0,0-1 0,0 1 0,1-1 1,-1 1-1,0-1 0,1 1 0,-1-1 1,0 1-1,1-1 0,-1 1 0,0-1 0,1 1 1,-1 0-1,1-1 0,-1 1 0,1 0 1,-1-1-1,1 1 0,-1 0 0,1 0 0,0-1 1,-1 1-1,1 0 0,-1 0 0,2 0 1,0-1 9,0 1 1,0 0 0,0 0 0,1 0-1,-1 0 1,0 0 0,0 0-1,0 0 1,1 1 0,-1-1 0,0 1-1,0-1 1,0 1 0,0 0-1,0 0 1,2 2 0,35 22 770,-31-19-681,10 7 139,-1 2 1,30 31 0,24 39 262,-49-57-464,55 75 748,93 160 1,-143-212-730,24 67 1,-34-78 36,-5-2 181,-15-64-9265,2 14 6609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4.065"/>
    </inkml:context>
    <inkml:brush xml:id="br0">
      <inkml:brushProperty name="width" value="0.05" units="cm"/>
      <inkml:brushProperty name="height" value="0.05" units="cm"/>
      <inkml:brushProperty name="color" value="#004F8B"/>
    </inkml:brush>
  </inkml:definitions>
  <inkml:trace contextRef="#ctx0" brushRef="#br0">728 17 6656,'0'-1'312,"0"-9"1402,0 10-1651,0 0-1,0-1 1,0 1-1,0 0 1,0 0-1,0 0 1,0 0-1,0 0 1,0 0-1,0-1 1,0 1-1,0 0 1,0 0-1,0 0 1,0 0-1,0 0 1,0 0-1,0-1 1,0 1-1,0 0 1,0 0-1,0 0 1,0 0-1,0 0 1,0 0-1,0-1 1,0 1-1,0 0 1,0 0-1,-1 0 1,1 0-1,0 0 1,0 0-1,0 0 1,0 0-1,0-1 1,0 1 0,0 0-1,0 0 1,-1 0-1,1 0 1,0 0-1,0 0 1,0 0-1,0 0 1,0 0-1,0 0 1,-1 0-1,1 0 1,-26 12 3051,11-2-2565,1 1 1,0 0-1,-18 20 0,-34 43 280,44-47-623,-170 176 477,77-104-548,-53 54-942,155-139-562,1 0 0,-13 22 0,14-12-753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4.740"/>
    </inkml:context>
    <inkml:brush xml:id="br0">
      <inkml:brushProperty name="width" value="0.05" units="cm"/>
      <inkml:brushProperty name="height" value="0.05" units="cm"/>
      <inkml:brushProperty name="color" value="#004F8B"/>
    </inkml:brush>
  </inkml:definitions>
  <inkml:trace contextRef="#ctx0" brushRef="#br0">321 38 3136,'0'-1'147,"0"1"0,-1 0 1,1-1-1,0 1 0,0-1 1,-1 1-1,1 0 0,0-1 0,0 1 1,0-1-1,0 1 0,0-1 0,0 1 1,0-1-1,0 1 0,0-1 1,0 1-1,0 0 0,0-1 0,0 1 1,0-1-1,0 1 0,1-1 0,-1 0 70,0 0-1,0 0 0,0 1 0,0-1 0,0 0 0,1 0 0,-1 1 0,0-1 0,-1 0 0,1 0 0,0 1 0,0-1 0,0 0 0,0 1 0,-1-1 0,1 0 0,0 1 0,0-1 0,-1 0 0,1 1 0,-1-1 0,1 0 1,0 1-1,-1-1 0,0 0 0,-1 0-84,1 0 0,-1 0 0,1 0 0,-1 1 0,0-1 0,1 0 0,-1 1 1,0-1-1,1 1 0,-1 0 0,0-1 0,0 1 0,0 0 0,1 0 0,-1 0 0,0 0 1,0 1-1,-3 0 0,-2 0 38,0 1-1,0 0 1,-10 5 0,8-2-116,1 0 0,0 0 0,-1 1 1,2 1-1,-1-1 0,1 1 0,0 1 0,0-1 1,-10 17-1,2-1 39,1 0 0,-14 34 0,4 1 280,2 0 1,-17 73-1,36-117-243,0-1-1,1 1 1,0 0 0,1 0-1,1-1 1,0 1-1,3 21 1,-2-29-42,0 0 0,0-1-1,1 1 1,0-1 0,0 0 0,1 1-1,-1-1 1,1 0 0,0-1 0,1 1-1,-1 0 1,1-1 0,0 0 0,0 0-1,0 0 1,0 0 0,1 0 0,-1-1 0,1 0-1,9 4 1,-6-4-17,0 0-1,0 0 1,0-1-1,0-1 1,0 1-1,0-1 1,9 0-1,61-4 290,-46 1-175,14 1-178,-10 0-1005,35-5 0,-70 6 704,0 0 1,-1 0-1,1-1 0,0 1 0,-1 0 0,1 0 1,0 0-1,0-1 0,-1 1 0,1 0 1,0-1-1,-1 1 0,1-1 0,-1 1 0,1-1 1,-1 1-1,2-1 0,-1-1-748,2 1-1870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5.694"/>
    </inkml:context>
    <inkml:brush xml:id="br0">
      <inkml:brushProperty name="width" value="0.05" units="cm"/>
      <inkml:brushProperty name="height" value="0.05" units="cm"/>
      <inkml:brushProperty name="color" value="#004F8B"/>
    </inkml:brush>
  </inkml:definitions>
  <inkml:trace contextRef="#ctx0" brushRef="#br0">75 0 3968,'4'5'7682,"-4"8"-5937,-1 23-1402,-5 60 700,-3 57-331,-1-35-60,2-24 88,-5-1-182,1-5-215,11-80-260,0 0-1,-1 0 1,-4 13 0,-2 13 317,7-33-358,1 0 0,0 0 0,0 0-1,0 0 1,-1 0 0,1 0 0,0 0 0,0 0 0,1 0 0,-1 0 0,0 0 0,0 0 0,0 0 0,1 0-1,-1 0 1,1 1 0,0-1 16,0-1 1,0 0-1,0 0 0,0 0 0,0 0 0,0 0 1,0 0-1,0 0 0,0 0 0,0 0 0,0 0 1,0 0-1,0 0 0,0-1 0,0 1 0,0 0 1,1-2-1,78-32 454,-58 25-450,11-3 56,64-17 0,2 5-176,-111 13-6875,7 7 4469,-5-4 48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6.088"/>
    </inkml:context>
    <inkml:brush xml:id="br0">
      <inkml:brushProperty name="width" value="0.05" units="cm"/>
      <inkml:brushProperty name="height" value="0.05" units="cm"/>
      <inkml:brushProperty name="color" value="#004F8B"/>
    </inkml:brush>
  </inkml:definitions>
  <inkml:trace contextRef="#ctx0" brushRef="#br0">18 88 5888,'-11'-7'1898,"4"11"2095,7-4-3922,66-4 5401,0-5-3986,41-4-1265,18-2-509,-124 15 126,0 0 0,0 0 0,0 0 0,0-1 0,0 1 1,0 0-1,0 0 0,0-1 0,0 1 0,-1-1 0,1 1 0,0-1 1,0 1-1,0-1 0,-1 1 0,1-1 0,0 0 0,-1 1 0,1-1 1,0 0-1,0-1 0,-1 1-244,0 0 0,1 0 0,-1-1 1,0 1-1,0 0 0,0-1 0,0 1 1,0 0-1,0-1 0,0 1 0,0 0 0,-1-1 1,1 1-1,-1-1 0,-2-11-2287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6.428"/>
    </inkml:context>
    <inkml:brush xml:id="br0">
      <inkml:brushProperty name="width" value="0.05" units="cm"/>
      <inkml:brushProperty name="height" value="0.05" units="cm"/>
      <inkml:brushProperty name="color" value="#004F8B"/>
    </inkml:brush>
  </inkml:definitions>
  <inkml:trace contextRef="#ctx0" brushRef="#br0">9 53 5984,'-8'-5'1981,"12"2"142,24-1 1672,-10 3-2196,224-37 1468,-141 37-3612,-59 1-2969,-13 0 1248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2.924"/>
    </inkml:context>
    <inkml:brush xml:id="br0">
      <inkml:brushProperty name="width" value="0.05" units="cm"/>
      <inkml:brushProperty name="height" value="0.05" units="cm"/>
    </inkml:brush>
  </inkml:definitions>
  <inkml:trace contextRef="#ctx0" brushRef="#br0">45 827 3072,'-7'2'312,"0"0"0,0 1 0,-8 3 0,11-4-195,-1 1 2539,16-4 1932,-2 0-4483,3-2 246,1 0 0,-1 0 0,0-1 0,0-1 0,-1 0-1,1 0 1,-1-1 0,0 0 0,-1-1 0,1-1 0,-2 0 0,1 0-1,-1-1 1,15-17 0,4-10 40,-2-2 1,38-72-1,-34 57 100,15-21-105,4 2 0,68-77-1,-76 99 234,52-85 0,-92 134-609,0 0-1,0-1 1,0 1 0,-1 0 0,1 0 0,0-1 0,-1 1 0,1-1-1,-1 1 1,0-1 0,1-1 0,-1 3-8,0 0 0,-1-1 0,1 1 0,0 0 1,0 0-1,0 0 0,-1 0 0,1 0 0,0 0 0,0-1 0,0 1 0,-1 0 1,1 0-1,0 0 0,0 0 0,-1 0 0,1 0 0,0 0 0,0 0 0,-1 0 1,1 0-1,0 0 0,0 0 0,0 0 0,-1 0 0,1 0 0,0 0 0,0 1 1,-1-1-1,1 0 0,0 0 0,0 0 0,0 0 0,-1 0 0,1 0 0,0 1 1,0-1-1,0 0 0,-6 4 8,1-1-1,-1 1 1,-8 9 0,-4 5 38,1 1 0,2 1 0,0 1 1,0 0-1,-13 30 0,9-10 163,2 0 0,-14 49 0,-24 115 275,47-162-389,1 1 1,-2 79 0,9-116-37,0 1 1,1-1-1,0 0 0,1 0 0,0 1 1,3 7-1,-5-13-38,1 0 0,0 0-1,0 0 1,0 0 0,0 0 0,0 0 0,0 0 0,0-1-1,0 1 1,1 0 0,-1-1 0,1 1 0,-1-1-1,1 0 1,0 1 0,-1-1 0,1 0 0,0 0 0,0 0-1,0 0 1,0-1 0,0 1 0,0 0 0,0-1 0,0 1-1,2-1 1,11-1 34,-1 0 0,0-1 0,0-1-1,20-7 1,-8 3-15,152-52 22,-156 49-20,0-1 0,0-1 0,-1 0 0,-1-2 0,0 0 0,-1-1 0,19-21 0,-36 34-42,13-14 64,-14 16-71,-1-1 1,1 0-1,-1 1 1,1-1-1,-1 0 1,1 1-1,-1-1 1,0 0-1,1 0 1,-1 1-1,0-1 1,0 0-1,1 0 1,-1 0-1,0 1 1,0-1-1,0 0 0,0 0 1,0 0-1,-1-1 1,1 2 2,0 0 1,-1-1-1,1 1 0,0 0 1,-1 0-1,1 0 0,-1-1 1,1 1-1,-1 0 0,1 0 0,0 0 1,-1 0-1,1 0 0,-1 0 1,1 0-1,-1 0 0,1 0 1,-1 0-1,1 0 0,-1 0 1,1 0-1,0 0 0,-1 0 1,1 0-1,-1 1 0,1-1 1,-1 0-1,1 0 0,0 0 1,-1 1-1,1-1 0,-1 1 1,-19 10 46,14-7-35,-113 71 6,110-69-54,0 1 0,-14 12 0,21-17 25,0 0-1,0 1 1,0-1-1,1 0 1,-1 1-1,0-1 0,1 1 1,0-1-1,-1 1 1,1 0-1,0-1 1,0 1-1,1 0 0,-1 0 1,0 3-1,1-4 16,0-1 0,0 0-1,0 0 1,1 1 0,-1-1 0,0 0-1,1 0 1,-1 1 0,1-1 0,-1 0-1,1 0 1,-1 0 0,1 0 0,0 0-1,0 0 1,0 0 0,-1 0-1,2 1 1,1 0 1,-1-1 0,0 1 0,1-1 0,-1 1 0,1-1 0,-1 0 0,6 1 0,3 1 28,-1-1 1,1-1 0,14 1-1,-23-2-16,12 1-15,-1-1 1,1-1 0,-1 0 0,22-5-1,-27 4 23,0-1-1,-1 1 1,1-1 0,-1-1-1,0 1 1,0-1-1,0 0 1,0-1-1,7-6 1,-12 9-14,0 0 0,0 0 0,0 0 0,-1-1 0,1 1 0,-1-1 0,1 1 0,-1-1 0,0 0-1,0 1 1,0-1 0,0 0 0,-1 0 0,1 0 0,-1 1 0,1-1 0,-1 0 0,0 0 0,0 0 0,-1 0 0,1 0 0,-1 0 0,1 0 0,-2-2 0,1 0 2,-1 1 0,1-1 0,-1 1 0,0 0 0,-1-1 0,1 1 0,-1 0 0,0 1 0,0-1 0,0 0 0,0 1 0,0 0 0,-1 0 0,-4-4 0,-7-2-117,6 3 146,0 0 0,0 1 0,-12-5 0,13 6-200,7 2 66,14 1 51,25 4 137,144 11 401,-136-12-558,76-2-148,-71-4-2634,-49 3 2494,-1 1 0,1 0 0,0 0 0,-1-1 0,1 1 1,-1-1-1,1 0 0,-1 1 0,0-1 0,3-2 0,-3 3 234,-1 0-1,0 0 1,1-1-1,-1 1 1,0 0-1,0-1 1,0 1-1,1 0 1,-1-1-1,0 1 1,0 0-1,0-1 1,0 1-1,1-1 1,-1 1 0,0 0-1,0-1 1,0 1-1,0-1 1,0 1-1,0 0 1,0-1-1,0 1 1,0-1-1,-1 1 1,1 0-1,0-1 1,0 1-1,0 0 1,0-1-1,-1 1 1,1-1-1,0 1 1,0 0-1,0-1 1,-1 1 0,1 0-1,0 0 1,-1-1-1,1 1 1,0 0-1,-1 0 1,1-1-1,0 1 1,-1 0-1,-51-38-8937,12 8 6340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6.853"/>
    </inkml:context>
    <inkml:brush xml:id="br0">
      <inkml:brushProperty name="width" value="0.05" units="cm"/>
      <inkml:brushProperty name="height" value="0.05" units="cm"/>
      <inkml:brushProperty name="color" value="#004F8B"/>
    </inkml:brush>
  </inkml:definitions>
  <inkml:trace contextRef="#ctx0" brushRef="#br0">3 54 4736,'3'165'7610,"-3"145"-3274,6-229-4057,-1-18-105,-3 52 194,-1-107-236,-1 0-1,1 0 0,0 0 1,1 0-1,0 0 0,0 0 1,4 8-1,-6-16-122,0 0 0,0 0 0,0 0 0,0 0 0,0 0 0,0 0 0,0 0-1,1 0 1,-1 0 0,0 0 0,0 0 0,0 0 0,0 0 0,0 0 0,0 0 0,0 0 0,1 0 0,-1 0 0,0 0-1,0 0 1,0 0 0,0 0 0,0 0 0,0 0 0,0-1 0,0 1 0,1 0 0,-1 0 0,0 0 0,0 0 0,0 0 0,0 0-1,0 0 1,0 0 0,0 0 0,0 0 0,0-1 0,0 1 0,0 0 0,0 0 0,0 0 0,0 0 0,0 0 0,0 0-1,0 0 1,0-1 0,0 1 0,0 0 0,0 0 0,0 0 0,0 0 0,0 0 0,0 0 0,0-1 0,0 1 0,0 0 0,0 0-1,2-13 137,-2 0-1,1-1 0,-3-15 0,1-15-6,0 30-156,-1 0-1,-4-18 1,-1-9 57,-3-127 25,3 95 302,3-2 0,10-120 1,-4 185-297,-1 1 1,1 0 0,1-1-1,-1 1 1,2 0-1,7-15 1,-10 21-88,1-1 1,0 1-1,1 0 0,-1 0 1,0 0-1,1 0 0,0 0 0,-1 0 1,1 1-1,1 0 0,-1-1 0,0 1 1,0 0-1,1 0 0,-1 1 1,1-1-1,-1 1 0,1 0 0,5-2 1,1 2 16,1 1 0,0 0 0,-1 0 0,1 1 0,-1 0 0,1 1 0,-1 0-1,1 1 1,-1 0 0,0 1 0,0 0 0,12 7 0,-13-6 65,0 0-1,0 0 1,-1 1-1,0 1 0,0-1 1,-1 1-1,0 1 1,0-1-1,0 1 0,-1 0 1,0 1-1,-1 0 1,5 9-1,-6-8 21,0 0 0,-1 0 0,0 0-1,-1 0 1,0 0 0,0 1 0,-1-1 0,-1 1 0,0 17 0,-1-21-23,0 0 0,-1 1 0,0-1 0,0 0 1,0 0-1,-1 0 0,0 0 0,0 0 0,-1-1 0,0 1 1,0-1-1,0 0 0,-1 0 0,-8 8 0,5-7-34,0-1-1,-1 1 0,1-1 1,-1-1-1,0 1 1,-1-2-1,1 1 0,-1-1 1,0-1-1,0 0 1,0 0-1,0-1 0,0 0 1,-1-1-1,1 0 1,-1-1-1,1 0 0,-1 0 1,1-1-1,-1-1 1,-11-2-1,-23-7-2987,30 10 1157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7.635"/>
    </inkml:context>
    <inkml:brush xml:id="br0">
      <inkml:brushProperty name="width" value="0.05" units="cm"/>
      <inkml:brushProperty name="height" value="0.05" units="cm"/>
      <inkml:brushProperty name="color" value="#004F8B"/>
    </inkml:brush>
  </inkml:definitions>
  <inkml:trace contextRef="#ctx0" brushRef="#br0">21 59 1728,'7'-19'1077,"0"-8"6699,-4 14 771,-4 21-8145,-6 54 1097,1 117 1,6-74-1160,-21 224 705,20-322-1015,1-6-55,-1 0 0,1-1 0,0 1 0,0 0 0,-1 0 0,1 0 0,0 0 0,0 0 0,0 0 0,0 0 0,0-1 0,0 1 0,1 0 0,-1 0 0,0 0 0,1 1 0,-1-18-7068,0 9 4875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28.012"/>
    </inkml:context>
    <inkml:brush xml:id="br0">
      <inkml:brushProperty name="width" value="0.05" units="cm"/>
      <inkml:brushProperty name="height" value="0.05" units="cm"/>
      <inkml:brushProperty name="color" value="#004F8B"/>
    </inkml:brush>
  </inkml:definitions>
  <inkml:trace contextRef="#ctx0" brushRef="#br0">29 125 5056,'-4'-1'610,"1"-1"0,0 0 0,0 0 0,1 0 0,-1 0 0,0 0 0,-4-10 6097,7 12-6503,6-5 2649,18 0-2018,-13 3 13,235-46 3882,123 11-3834,-351 36-1273,30 0 942,-15 3-5227,-19 1 1936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31.789"/>
    </inkml:context>
    <inkml:brush xml:id="br0">
      <inkml:brushProperty name="width" value="0.05" units="cm"/>
      <inkml:brushProperty name="height" value="0.05" units="cm"/>
      <inkml:brushProperty name="color" value="#004F8B"/>
    </inkml:brush>
  </inkml:definitions>
  <inkml:trace contextRef="#ctx0" brushRef="#br0">144 140 2240,'-1'-1'240,"1"0"-1,1 0 1,-1-1-1,0 1 1,0 0-1,0 0 1,1 0 0,-1-1-1,0 1 1,1 0-1,-1 0 1,1 0 0,-1 0-1,3-2 1,0-2 475,-2 0 1663,-5 6-788,-6 8-678,1 5-430,2-3-92,0 0 1,-10 25-1,-9 29 119,4-11-166,-22 82 0,42-126-291,0 0 1,0 1-1,0 13 1,2-20 13,0-1 1,0 0-1,1 0 0,-1 0 1,1 0-1,-1 0 1,1 0-1,0 0 0,0 0 1,1 0-1,-1 0 1,1-1-1,-1 1 0,1 0 1,0-1-1,3 4 1,-4-5-15,0 0 0,0 0 0,1 0 0,-1 0 0,0 0 0,1-1 0,-1 1 1,1 0-1,-1-1 0,1 1 0,-1-1 0,1 1 0,0-1 0,-1 0 1,1 0-1,-1 0 0,3 0 0,1 0 15,-1-1 0,0 0 0,0 0 0,0 0 0,0 0 0,7-3 0,-2-1 29,1-1 0,-1 0 0,0 0 0,14-13 0,-3 0-20,-1-2 0,-1 0 0,-1-1-1,-1 0 1,-1-2 0,0 1 0,-2-2-1,-1 0 1,9-27 0,-19 41-327,-2 11 245,0 0 0,0 0 0,0 0 0,0 0 0,0 0-1,0 0 1,0-1 0,-1 1 0,1 0 0,0 0 0,0 0 0,0 0 0,0 0-1,0 0 1,0 0 0,0 0 0,0 0 0,0 0 0,0 0 0,0 0 0,0 0-1,0 0 1,0 0 0,0 0 0,0 0 0,0 0 0,0 0 0,0 0 0,0 0-1,0 0 1,0 0 0,0 0 0,0 0 0,0 0 0,0-1 0,0 1 0,0 0 0,0 0-1,0 0 1,0 0 0,0 0 0,0 0 0,0 0 0,0 0 0,0 0 0,0 0-1,0 0 1,0 0 0,0 0 0,0 0 0,-4 6-167,-5 13-78,5-8 194,2 0 0,0 1 1,0-1-1,1 0 0,0 0 0,2 13 0,-1-17 70,0 0 0,1 1 0,0-1 0,1 0 0,0 0 0,0 0-1,0 0 1,1 0 0,0-1 0,5 10 0,-4-11-5,-1 0 0,1 0 0,0 0 0,1-1 0,-1 0 0,1 1 0,0-2 1,0 1-1,10 5 0,-12-7 43,0-1 0,0 0 0,1 0 0,-1 0 0,0-1 1,0 1-1,1-1 0,-1 0 0,0 0 0,0 0 1,1 0-1,-1-1 0,0 1 0,0-1 0,1 0 0,-1 0 1,0 0-1,0 0 0,4-2 0,0-1-16,-1 1 0,0-1 0,0 0 0,0 0 0,-1-1 0,1 0 0,-1 0 0,0 0 0,0 0 0,-1-1 0,0 0 0,0 0 0,0 0 0,-1 0 0,5-10 0,-3 4-42,0 2 40,0-1 1,-1 0-1,0 0 0,-1 0 0,2-13 0,1-49-454,-3 74 343,0 1-1,0 0 1,0 0 0,-1 0 0,6 5-1,-1-1 53,0 0 0,0 0-1,1 0 1,0-1 0,8 4-1,-12-7 38,0-1-1,0 0 0,-1 1 0,1-1 0,0-1 0,0 1 1,0 0-1,0-1 0,0 0 0,0 0 0,0 0 1,0 0-1,0-1 0,5-1 0,4 0 177,-11 2-171,-1 0 0,1 0 0,0 0 0,-1-1 0,1 1 0,-1 0 0,1-1 0,-1 1 0,1-1 0,-1 0 0,1 1 0,1-2 0,2-3 496,-4 4-436,-1 1-29,-1-3-96,1-1-63,14-2 122,-1-1-1,0 0 0,19-14 1,-26 16 16,0-1 1,0 0 0,-1 0-1,0-1 1,0 0 0,0 0-1,-1 0 1,0 0 0,-1-1-1,5-14 1,-5 14 16,-1 0 0,0 0 0,-1 0 0,1 0 0,-2-1 0,1-12 0,-2 16-47,1 0 0,-1-1 0,0 1 0,0 0-1,-1 0 1,1 0 0,-1 0 0,0 0-1,-1 0 1,1 0 0,-5-6 0,6 10-2,0 0 0,0 0 1,0-1-1,0 1 0,0 0 1,0 0-1,0 0 0,0 0 0,0 1 1,0-1-1,-1 0 0,1 0 1,0 1-1,-1-1 0,1 1 1,0-1-1,-1 1 0,1 0 0,-1-1 1,1 1-1,-1 0 0,1 0 1,-1 0-1,1 0 0,-1 0 1,1 0-1,-1 1 0,1-1 0,0 0 1,-1 1-1,1-1 0,-2 1 1,0 1-27,0 0 0,0 0 0,0 0 0,0 0 0,0 0 0,0 1 0,1-1 1,-1 1-1,1-1 0,0 1 0,-3 5 0,0 2 13,0 1-1,0-1 1,1 2-1,1-1 1,0 0-1,0 0 0,-1 23 1,2-13 121,2-1-1,0 0 1,6 35 0,-5-46-56,1-1 1,0 1-1,1-1 0,-1 0 1,2 1-1,-1-1 1,1-1-1,9 14 1,-9-16-14,0 1 0,1-1 0,0 0 0,0-1 0,0 1 1,0-1-1,1 0 0,0 0 0,0-1 0,0 0 1,12 5-1,-5-4 63,0-1 1,0 0-1,0 0 1,0-2 0,1 1-1,-1-2 1,24-1-1,-17-1-349,0-1-1,0-1 0,0-1 0,29-11 1,-37 11-623,0 0 1,0-1 0,-1-1-1,0 0 1,0-1-1,14-13 1,16-14-2282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33.660"/>
    </inkml:context>
    <inkml:brush xml:id="br0">
      <inkml:brushProperty name="width" value="0.05" units="cm"/>
      <inkml:brushProperty name="height" value="0.05" units="cm"/>
      <inkml:brushProperty name="color" value="#004F8B"/>
    </inkml:brush>
  </inkml:definitions>
  <inkml:trace contextRef="#ctx0" brushRef="#br0">332 34 2720,'0'-1'84,"-1"1"0,1-1 0,0 1 0,0-1 0,-1 1 0,1-1 0,0 1 0,0-1 0,-1 1 0,1-1 0,0 0-1,0 1 1,0-1 0,0 1 0,0-1 0,0 0 0,0 1 0,0-1 0,0 1 0,0-1 0,1 1 0,-1-1 0,0 0 0,0 1 0,0-1 0,1 1 0,-1-1 0,0 1 0,1-1 0,-1 1 0,0-1 0,1 1 0,-1 0 0,1-1 0,-1 1 0,1-1 0,-1 1 0,1-1-1,-1 1 2,1 0 0,-1 0-1,0-1 1,0 1 0,0 0-1,0 0 1,0-1-1,0 1 1,0 0 0,0 0-1,0-1 1,0 1 0,0 0-1,0 0 1,0-1-1,0 1 1,0 0 0,0 0-1,0 0 1,0-1 0,0 1-1,-1 0 1,1 0-1,0-1 1,0 1 0,0 0-1,0 0 1,0 0 0,-1-1-1,1 1 1,0 0-1,0 0 1,0 0 0,-1 0-1,-5-6 1120,2 7-1029,1 0 1,0 0-1,-1 0 1,1 1 0,0 0-1,0-1 1,0 1-1,0 0 1,0 0 0,-4 4-1,-2 1 16,-28 22 298,1 2-1,1 1 1,1 2-1,-47 62 1,72-85-426,1 2 0,0-1 0,-13 27 0,19-36-33,1 1-1,-1 0 1,1 0 0,0-1-1,0 1 1,0 0-1,0 0 1,1 0-1,-1 1 1,1-1-1,0 0 1,0 0-1,1 0 1,-1 0-1,1 0 1,0 0-1,0 0 1,0 0-1,3 5 1,-2-7 33,0 1 1,0 0 0,0-1 0,1 0 0,-1 1 0,1-1 0,0 0 0,-1 0 0,1 0 0,0-1 0,0 1 0,0-1 0,0 0 0,0 1 0,1-1 0,-1-1 0,0 1 0,4 0 0,4 1 91,0-2-1,0 1 1,0-1 0,15-3 0,-19 2-94,-1 0 1,0 0-1,0-1 1,0 0 0,0-1-1,0 1 1,0-1-1,0 0 1,-1 0-1,8-6 1,-5 2-10,-1 0 0,1 0-1,-1-1 1,-1 0 0,12-17 0,-7 5 15,-1 1 1,-1-1-1,0-1 0,-2 0 0,8-34 1,-12 37-180,0 0 0,0-33 0,-4 48-48,0 6 41,-2 10-18,-1 22 28,3 71 1,2-93 162,0 1 1,1 0-1,1-1 0,0 0 0,1 1 1,1-1-1,-1 0 0,10 15 1,-13-26-20,0 0 1,0 0 0,0 0-1,1 0 1,-1 0 0,0 0-1,1-1 1,-1 1-1,1-1 1,0 1 0,0-1-1,-1 0 1,1 1 0,0-1-1,0 0 1,0 0 0,4 1-1,-5-2 0,1 0 1,0 0-1,0 0 0,-1-1 1,1 1-1,0-1 0,-1 1 0,1-1 1,0 1-1,-1-1 0,1 0 0,-1 0 1,1 0-1,-1 0 0,0 0 1,1 0-1,-1 0 0,0 0 0,1 0 1,-1-1-1,0 1 0,0 0 0,1-3 1,18-25 115,31-61 0,-37 62-182,1 0-1,1 2 0,21-26 1,-37 51 19,1 0 1,0 0 0,0 0-1,0 0 1,0 0-1,0 0 1,0 0 0,0 0-1,0 1 1,1-1-1,-1 0 1,0 1 0,0-1-1,1 0 1,-1 1-1,0 0 1,1-1 0,-1 1-1,2 0 1,-2 0 9,0 0 0,1 1-1,-1-1 1,0 1 0,0-1 0,0 1 0,1 0 0,-1-1 0,0 1 0,0 0 0,0 0 0,0 0-1,0-1 1,-1 1 0,1 0 0,0 1 0,0-1 0,-1 0 0,1 0 0,0 2 0,19 31-19,34 53 152,-46-76-84,1-1-1,0 0 1,0 0-1,1-1 1,19 14-1,-15-14 19,0 0 0,0-2 1,0 1-1,1-2 0,0 0 0,27 6 0,-35-10-12,-1-1-1,1 0 1,0-1-1,0 0 1,0 0-1,0 0 1,0-1-1,6-1 1,-9 1-20,1-1 1,-1 1-1,-1-1 1,1 1-1,0-1 1,0 0-1,-1-1 1,1 1-1,-1-1 0,1 1 1,-1-1-1,0 0 1,5-7-1,-5 6 0,0-1-1,-1 1 0,1-1 1,-1 0-1,0 0 0,0 0 1,-1 0-1,2-7 0,3-42 172,-6 44-181,2-10 20,-4-36 1,1 48-58,0 0-1,0 0 1,-1 0 0,0 0 0,-1 0-1,0 0 1,-4-8 0,7 15 9,-1 0 1,1 1-1,-1-1 0,1 0 0,0 0 1,-1 1-1,1-1 0,-1 0 1,0 1-1,1-1 0,-1 0 1,0 1-1,1-1 0,-1 1 0,0-1 1,1 1-1,-1 0 0,0-1 1,0 1-1,0 0 0,1-1 1,-1 1-1,0 0 0,0 0 0,-1-1 1,1 2-8,-1-1 0,1 1 1,0-1-1,0 0 0,-1 1 0,1 0 1,0-1-1,0 1 0,0 0 0,0 0 1,0-1-1,0 1 0,0 0 0,0 0 1,0 1-1,-3 4-30,0-1 1,1 0-1,0 1 0,0-1 1,-4 13-1,4-8 67,1 1-1,0 0 1,0 0 0,1 0 0,1 0-1,0 0 1,0 1 0,1-1-1,0 0 1,1 0 0,4 13 0,-4-18 6,0 0 1,0 0-1,1 0 1,-1-1 0,1 1-1,0-1 1,1 0-1,-1 0 1,1 0 0,0 0-1,0-1 1,1 1-1,0-1 1,-1 0 0,1-1-1,0 1 1,1-1 0,-1 0-1,1 0 1,-1-1-1,11 4 1,-9-5-59,0 0-1,1 0 1,-1-1 0,0 0-1,0 0 1,0-1 0,0 0-1,0 0 1,0-1 0,7-2 0,1-1-1257,0 0 1,-1-2-1,23-12 0,2-10-4182,-2-2 1733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40.537"/>
    </inkml:context>
    <inkml:brush xml:id="br0">
      <inkml:brushProperty name="width" value="0.05" units="cm"/>
      <inkml:brushProperty name="height" value="0.05" units="cm"/>
      <inkml:brushProperty name="color" value="#004F8B"/>
    </inkml:brush>
  </inkml:definitions>
  <inkml:trace contextRef="#ctx0" brushRef="#br0">262 1181 3072,'-9'3'4464,"10"-7"-4036,0 0 0,-1 0 1,2 0-1,-1 1 0,0-1 1,3-5-1,1-2-72,83-200 2092,27-6-1263,-98 187-1031,4-13 151,-2 0 1,-1-2-1,21-86 0,-28 95-113,-6 24-63,-1-1 0,-1 0 0,0 0 0,2-23 0,-5 36-130,0 0-1,0-1 0,0 1 1,0 0-1,0 0 0,0-1 0,0 1 1,0 0-1,0-1 0,0 1 1,0 0-1,0-1 0,0 1 0,0 0 1,0 0-1,0-1 0,0 1 0,0 0 1,0-1-1,0 1 0,0 0 1,-1 0-1,1-1 0,0 1 0,0 0 1,0 0-1,0-1 0,-1 1 0,1 0 1,0 0-1,0 0 0,-1-1 1,1 1-1,0 0 0,0 0 0,-1 0 1,1-1-1,-1 2-4,0-1 1,1 1-1,-1-1 1,1 1-1,-1-1 1,1 1-1,-1 0 0,1-1 1,0 1-1,-1 0 1,1-1-1,-1 1 1,1 0-1,0-1 0,0 2 1,-9 24-26,-8 48 0,3-9 82,-19 43-22,-60 131 1,-67 78 578,31-69 376,5-6 1082,121-236-1874,2-5-169,1 0 1,0 0-1,0-1 0,0 1 0,-1 0 0,1-1 1,0 1-1,0-1 0,-1 1 0,1 0 1,-1-1-1,1 1 0,-1-1 0,1 1 1,-1-1-1,1 1 0,-1-1 0,1 1 1,-1-1-1,1 0 0,-1 1 0,0-1 0,1 0 1,-1 1-1,0-1 0,1 0 0,-1 0 1,0 0-1,1 0 0,-2 1 0,1-1-17,1 0 0,0-1 0,0 1 0,-1 0 0,1 0 0,0 0 0,0 0 0,-1 0 0,1-1 0,0 1 0,0 0 0,0 0 0,-1 0 0,1 0 0,0-1 0,0 1 0,0 0 0,0 0 0,-1-1 0,1 1 0,0 0 0,0 0 0,0-1 0,0 1 0,0 0 0,0 0 0,0-1 0,0 1 0,0 0 0,0-1 0,0 1 0,-1-7 7,1 0 0,0 0 0,0 0-1,1 0 1,0 0 0,0 0 0,0 1-1,4-10 1,-1 4-17,0 1 1,1 0-1,1 0 0,10-16 0,-5 13-25,0 0 0,1 1 0,25-22 0,47-31-111,-21 19 87,150-134 96,-140 107-156,-36 35 48,2 2-1,57-42 0,-96 78 59,5-2-12,-1 0-1,0 0 1,1 1-1,9-5 1,-13 7 20,-1 0 0,1 0 0,0 0 0,0 0 1,-1-1-1,1 1 0,0 0 0,-1 0 0,1 0 0,0 0 0,0 1 0,-1-1 0,1 0 0,0 0 1,-1 0-1,1 0 0,0 1 0,0 0 0,0-1 2,0 1-1,-1 0 1,1-1-1,-1 1 1,1 0-1,-1 0 1,1-1 0,-1 1-1,0 0 1,1 0-1,-1 0 1,0 0-1,0 0 1,0-1 0,1 1-1,-1 0 1,0 0-1,0 0 1,-1 1-1,0 14 49,-1 0-1,-1 0 0,-1-1 0,0 1 1,-7 15-1,-5 21-10,15-50-40,-13 63 82,13-57-101,0-1-1,0 1 1,1 0 0,0 0-1,0-1 1,3 11-1,-3-15 38,1-1-1,-1 1 0,1-1 0,0 0 1,0 1-1,0-1 0,1 0 0,-1 0 1,0 0-1,1 0 0,-1 0 0,1 0 1,0 0-1,0 0 0,0 0 0,-1-1 1,2 1-1,2 1 0,-1-1 7,-1-1 0,1 0-1,0 1 1,0-1 0,0-1-1,0 1 1,0 0 0,0-1-1,1 0 1,5-1 0,1 0 37,-1-1 0,1 0 0,0-1 0,-1 0 0,0 0 0,1-1 1,15-9-1,-22 10-33,1-1 0,-1 1 1,1-1-1,-1 0 0,0 0 1,0-1-1,-1 1 0,1-1 1,-1 0-1,0 0 0,0 0 1,-1 0-1,0 0 0,0-1 1,0 1-1,0-1 0,-1 1 1,0-1-1,1-11 0,-1-6-31,-1 1 0,0 0 0,-8-43 0,7 58 28,-2-15-38,-1 0 1,-1 0 0,-8-22-1,10 38-3,1-1 0,-1 1 0,-1-1 0,1 1 0,-1 0 0,0 1 0,0-1-1,-1 1 1,0 0 0,0 0 0,0 0 0,-1 0 0,1 1 0,-9-5 0,13 9 13,1 0 1,0 0 0,0 0 0,0 0 0,-1 0 0,1 0 0,0 0-1,0 0 1,0-1 0,-1 1 0,1 0 0,0 0 0,0 0 0,0 0-1,-1 0 1,1 0 0,0-1 0,0 1 0,0 0 0,0 0 0,-1 0-1,1 0 1,0-1 0,0 1 0,0 0 0,0 0 0,0-1 0,0 1-1,0 0 1,0 0 0,0 0 0,0-1 0,0 1 0,0 0 0,0 0-1,0-1 1,0 1 0,0 0 0,0 0 0,0 0 0,0-1-1,0 1 1,0 0 0,12-5-63,24 1 0,-33 4 60,104-12 116,-57 6-126,-47 6 15,13-3-18,0 2-1,1 0 0,0 0 1,-1 2-1,28 3 0,-40-3 23,-1 1 1,1-1-1,0 1 0,-1 0 0,1 0 0,-1 0 0,0 0 0,1 1 0,-1-1 1,-1 1-1,1 0 0,0 0 0,0 0 0,-1 0 0,0 0 0,0 1 0,0-1 1,0 1-1,0-1 0,1 7 0,2 6 12,0 0-1,-2 0 1,3 26 0,-4-29-27,3 36 138,7 39-124,-10-79 37,0-1 1,1 1-1,0-1 1,0 0-1,1 1 0,0-2 1,8 13-1,-11-19-22,-1 0-1,1 0 1,0 0-1,0 0 1,0-1-1,0 1 0,1 0 1,-1 0-1,0-1 1,0 1-1,0-1 1,0 1-1,1-1 1,-1 1-1,0-1 0,1 0 1,-1 1-1,0-1 1,1 0-1,-1 0 1,0 0-1,1 0 1,-1 0-1,0-1 0,0 1 1,1 0-1,-1-1 1,0 1-1,1 0 1,-1-1-1,0 0 1,1 0-1,5-3 23,0 0-1,0 0 1,-1-1-1,8-6 1,127-106 51,-94 82-134,56-33 0,-71 50-1,155-94 72,-157 94-12,-37 27-30,0 0 0,-1 0 1,0-1-1,-17 14 0,-5 6-8,-15 21 81,2 1 0,2 3-1,-35 59 1,76-112-59,-3 6 5,-1-1 1,1 1-1,0 0 0,0 0 1,-3 11-1,5-15 0,1-1 0,0 1 0,0-1 0,-1 1 0,1-1 0,0 1 0,1 0 0,-1-1 0,0 1 0,0-1 0,1 1 0,-1-1 0,1 1 0,-1-1 0,1 1 0,0-1 0,-1 1 0,1-1 0,0 0 0,0 0 0,0 1-1,0-1 1,0 0 0,0 0 0,0 0 0,1 0 0,-1 0 0,0 0 0,3 1 0,0 0-8,0 0-1,1 0 1,-1-1-1,0 1 1,1-1-1,-1 0 1,0 0-1,1-1 1,-1 1-1,1-1 1,0 0-1,-1 0 1,1-1-1,5 0 1,-2-1 49,0 0 0,1-1 1,-1 1-1,0-2 1,-1 1-1,11-6 0,-12 5-16,0-1-1,0 1 1,0-1-1,-1 0 1,0-1 0,0 1-1,0-1 1,-1 0-1,4-7 1,2-5 11,15-37 1,-14 24-25,-1 0 1,-1 0-1,6-39 0,-11 44-36,-2 15-137,1-24 1,6 153-165,-10-39 313,-19 130-1,12-164 49,-1-1-1,-3 0 0,-1-1 0,-26 55 0,30-80-9,0 0 0,-16 22-1,20-33 9,-1 0-1,1-1 1,-1 1-1,0-1 1,-1 0-1,0-1 1,-11 8-1,16-12-18,-1 1 0,0-1 0,1 0-1,-1 0 1,0 0 0,0 0 0,0-1-1,1 1 1,-1-1 0,0 0 0,0 0 0,0 0-1,0 0 1,0 0 0,-5-1 0,4-1-14,-1 1 1,0-1-1,0 0 1,1-1-1,-1 1 1,1-1-1,0 0 1,-6-4-1,-1-3-2,1-1 1,-1 0-1,2 0 0,0-1 0,-10-16 0,13 18-1,-1-1 0,2 1-1,0-1 1,0 0-1,-3-12 1,7 20-11,0 0 0,1 0 0,-1 0 0,1 0 1,0 0-1,0 0 0,0 0 0,0 0 0,0 0 0,1 0 0,0 0 0,-1 1 0,1-1 1,0 0-1,0 0 0,0 0 0,1 1 0,-1-1 0,1 0 0,-1 1 0,1 0 0,0-1 0,0 1 1,0 0-1,0 0 0,4-3 0,6-2-29,1 0 0,-1 1 0,1 0 0,24-7 0,-32 12 9,42-13-2,52-7 0,-63 15 22,-1-2 1,1-1-1,45-19 0,-48 12 37,0-2 0,-1-1 0,-1-1 0,30-26 0,-12 3 32,61-66 0,-93 90-40,0 0 0,-1-1 1,-1 0-1,-1-2 0,21-42 1,-32 56 6,0 0 1,-1 0 0,0 0 0,2-16 0,-3 22-33,-1 0 1,0 0 0,0 0 0,0 0 0,0 0-1,0 0 1,0 0 0,-1 1 0,1-1 0,0 0-1,-1 0 1,0 0 0,1 0 0,-1 0 0,0 0 0,0 1-1,0-1 1,0 0 0,-1 1 0,-1-4 0,0 4-12,1-1 0,0 1 0,0 0 0,-1 0 0,1 0 0,0 0 0,-1 0 1,1 0-1,-1 1 0,0-1 0,1 1 0,-1 0 0,1 0 0,-1 0 0,0 0 0,-2 0 1,-1 1 9,0 0 0,0 1 0,1 0 0,-1 0 0,0 0 0,1 0 1,-1 1-1,1 0 0,0 0 0,0 0 0,-8 8 0,1-1-40,1 0-1,1 1 1,-14 19 0,16-19 57,1 0 1,0 1 0,0 0 0,2 1 0,-1-1 0,2 1 0,0 0 0,0 1 0,1-1 0,1 0 0,0 1 0,1 0-1,0-1 1,1 1 0,1 0 0,0-1 0,1 1 0,5 20 0,-4-27-9,0 1 1,0-1 0,0 0-1,1 0 1,0 0-1,0 0 1,1-1-1,0 0 1,0 0-1,1 0 1,-1 0 0,1-1-1,13 9 1,-14-11 11,1 0 0,-1 0 1,0-1-1,1 1 0,0-1 0,-1-1 1,1 1-1,0-1 0,0 0 0,0 0 1,0-1-1,0 0 0,0 0 1,0 0-1,0-1 0,-1 1 0,1-2 1,0 1-1,8-3 0,-3-1 24,1-1 0,-2 0 0,1 0 0,-1-1 0,0 0 0,0-1 0,-1 0 0,0-1 0,9-10 0,10-16-19,28-42-1,-44 59-13,62-97 213,-35 53-61,-3 4-259,-3-2 1,44-109-1,24-138 271,-100 302-213,0 1 1,0 0-1,0 0 0,0 0 1,-1-1-1,0 1 1,0 0-1,0-1 0,-1-3 1,1 7 36,0 1 0,0 0 0,0 0 0,0 0 0,0-1 0,0 1 0,0 0 0,0 0 0,0-1 0,0 1 0,0 0 0,0 0 0,0-1 0,-1 1 0,1 0-1,0 0 1,0 0 0,0 0 0,0-1 0,-1 1 0,1 0 0,0 0 0,0 0 0,0 0 0,0-1 0,-1 1 0,1 0 0,0 0 0,0 0 0,-1 0 0,1 0 0,0 0 0,0 0 0,0 0 0,-1 0 0,-9 5-78,7-1 66,0-1 1,1 1-1,-1 0 1,0-1 0,-2 6-1,-18 47-100,-23 81 0,27-75 122,-4 13 6,4 1-1,-19 151 1,35-202-24,-1 18 83,1 0 0,5 70 0,-2-109-60,1 0-1,-1-1 0,1 1 1,0 0-1,0-1 0,1 1 0,-1-1 1,1 1-1,-1-1 0,5 6 1,-5-7-3,0-1 0,0 0 0,0-1 0,0 1 0,0 0 0,1 0 0,-1 0 0,0-1 0,0 1 0,0 0 0,1-1 0,-1 1 0,0-1 0,1 0 0,-1 1 0,0-1 0,1 0 0,-1 0 0,1 0 0,-1 0 0,0 0 0,1 0 0,-1 0 0,0-1 0,1 1 0,-1 0 0,0-1 0,1 1 0,-1-1 0,2 0 0,2-2 10,0 0 0,0 0-1,0 0 1,-1 0 0,1-1-1,-1 0 1,0 0 0,5-6-1,4-4 5,103-114 32,-53 56 107,-37 44-182,-2-2 0,0-1 0,-2 0 0,-2-2 0,-1-1 0,-1 0 0,21-61 0,1-45 22,-15 51 0,-23 81 0,44-160 0,-43 155-64,0 0 0,1-27 0,-4 40 60,0 0 1,0 0-1,0-1 0,0 1 0,0 0 0,0 0 0,0 0 1,0 0-1,0-1 0,0 1 0,0 0 0,0 0 1,0 0-1,0 0 0,0-1 0,0 1 0,0 0 0,0 0 1,0 0-1,0 0 0,0-1 0,0 1 0,0 0 1,0 0-1,0 0 0,0 0 0,-1 0 0,1-1 0,0 1 1,0 0-1,0 0 0,0 0 0,0 0 0,0 0 1,-1 0-1,1 0 0,0-1 0,0 1 0,0 0 0,-1 0 1,-4 7-175,-5 13-5,3 1 156,1 0-1,0 1 1,-3 44 0,4-29 56,-10 63 67,-16 106-128,25-170 34,2 0 0,2 1 1,1-1-1,2 0 0,1 1 1,11 57-1,-11-83 22,14 54 85,-15-60-97,1 1 0,0-1 1,1 0-1,-1 0 0,1 0 1,0 0-1,0 0 0,1-1 1,5 7-1,-8-11-1,0 1 0,0 0-1,0 0 1,0-1 0,0 1 0,0-1 0,0 1 0,0-1 0,0 1-1,1-1 1,-1 0 0,0 0 0,0 1 0,0-1 0,1 0 0,-1 0-1,0 0 1,0 0 0,1 0 0,-1-1 0,0 1 0,0 0 0,0-1-1,1 1 1,-1 0 0,0-1 0,0 0 0,0 1 0,0-1 0,0 1-1,0-1 1,0 0 0,1-1 0,2-1 1,0-1 0,0 0 0,-1 0 0,1 0 0,-1 0 0,4-7 0,26-54 247,-24 46-300,0 0 1,1 1-1,0 1 1,2 0 0,21-26-1,19-12-92,-50 65 32,-1 0-1,1 16 1,-2-5 120,1 0 1,0 0 0,2 0-1,0 0 1,7 21-1,-6-27-57,-4-11 48,1 1 0,1-1-1,-1 0 1,3 7 0,-3-10 8,-1-1 0,0 1 0,1 0 0,-1-1 0,1 1 0,-1-1 0,1 1 0,-1 0 0,1-1 0,-1 1 0,1-1 0,-1 0 0,1 1 0,0-1 0,-1 1 0,1-1 0,0 0 0,0 1 0,-1-1 0,1 0 0,0 0 0,0 0 0,-1 0 0,1 0 0,0 0 0,0 0 0,-1 0 0,1 0 0,0 0 0,0 0 0,0 0 0,4-2 24,1 0 1,-1 0-1,0 0 0,0 0 1,-1-1-1,1 0 1,0 0-1,4-4 0,35-35 22,-11 10 30,-5 9-91,2 2 0,0 1 0,1 1 0,41-18 1,-70 35-25,0 1 1,0 1 0,0-1 0,1 0 0,-1 0 0,0 1 0,1-1 0,-1 1 0,0 0 0,1 0-1,-1 0 1,0 0 0,4 0 0,-5 1 17,0-1 0,1 1 0,-1-1 0,0 1 0,0 0-1,0-1 1,0 1 0,0 0 0,0 0 0,0 0 0,0 0 0,0 0 0,-1 0-1,1 0 1,0 0 0,0 0 0,-1 0 0,1 0 0,-1 0 0,1 1-1,-1-1 1,0 0 0,1 0 0,-1 1 0,0 1 0,1 7 22,-1 0 1,0 0 0,0 0-1,-1 0 1,-3 14 0,0 1-63,3-17 32,0-7 29,0 1 1,1 0 0,0 0-1,-1-1 1,1 1 0,0 0-1,0 0 1,0-1 0,0 1-1,0 0 1,0 0 0,0 0-1,1-1 1,-1 1 0,1 0 0,-1-1-1,2 3 1,-2-4-14,0 0 0,0 0 0,0 0 0,1 0 0,-1 0 0,0 0 1,0 0-1,0 0 0,0 0 0,0 0 0,1 0 0,-1 0 0,0 0 0,0 0 0,0 0 0,0 0 1,0 0-1,1 0 0,-1 0 0,0 0 0,0 0 0,0 0 0,0 0 0,0 0 0,0 0 0,1 0 0,-1 0 1,0 0-1,0 0 0,0 0 0,0-1 0,0 1 0,0 0 0,0 0 0,0 0 0,0 0 0,1 0 1,-1 0-1,0-1 0,5-8 134,5-15-67,-8 19-114,6-13 1,0 1 0,1 0 0,1 0 0,1 1-1,0 0 1,23-23 0,-34 39 33,1-1 1,-1 0-1,1 1 0,-1-1 0,1 1 0,-1-1 0,1 1 0,-1 0 1,1-1-1,0 1 0,-1 0 0,1-1 0,0 1 0,-1 0 1,1 0-1,0-1 0,0 1 0,-1 0 0,1 0 0,0 0 0,0 0 5,-1 0 0,1 1 0,-1-1-1,1 0 1,-1 0 0,0 1 0,1-1-1,-1 0 1,0 1 0,1-1 0,-1 1-1,0-1 1,0 0 0,1 1-1,-1-1 1,0 1 0,0-1 0,0 1-1,1-1 1,-1 1 0,0-1 0,0 1-1,1 6 14,-1 0 0,1-1-1,-2 11 1,1-8 37,0 146 6,0-151-48,0-1 1,0 1 0,1-1-1,-1 1 1,1-1-1,0 0 1,0 1 0,0-1-1,0 0 1,1 0-1,2 5 1,-3-7-6,0 0 0,0 0 1,0 1-1,0-1 0,0 0 1,0 0-1,1 0 0,-1 0 0,0 0 1,1 0-1,-1-1 0,0 1 1,1 0-1,-1-1 0,1 1 0,-1-1 1,1 1-1,-1-1 0,1 0 1,0 0-1,-1 0 0,1 0 0,-1 0 1,1 0-1,0 0 0,1 0 1,12-4 12,0 0 1,-1-1 0,1 0 0,19-11 0,54-35 171,-24 13-125,-22 16-57,5-3 158,57-40 1,-101 63-151,-1 0 1,1 0 0,-1 0 0,0 0 0,4-5 0,-6 7-18,0-1 1,1 1-1,-1-1 1,0 1-1,0 0 1,1-1-1,-1 1 1,0 0-1,0-1 1,0 1-1,0-1 1,0 1-1,1-1 1,-1 1-1,0 0 1,0-1-1,0 1 1,0-1-1,0 1 1,0-1-1,-1 1 1,1 0-1,0-1 1,0 1-1,0-1 1,0 1-1,0-1 0,-1 1 1,1 0-1,0-1 1,0 1-1,-1 0 1,1-1-1,0 1 1,-1 0-1,1-1 1,0 1-1,-1 0 1,1 0-1,-1-1 1,0 1-5,0 0-1,1-1 1,-1 1-1,0 0 1,0 0 0,0 0-1,0 0 1,0 0 0,0 0-1,0 0 1,0 0 0,0 0-1,0 1 1,1-1 0,-1 0-1,0 0 1,0 1 0,0-1-1,0 1 1,0 0 0,-2 0-29,-8 4 30,0 0 1,1 0-1,0 1 0,0 0 1,1 1-1,-1 0 1,1 1-1,1 0 0,0 0 1,0 0-1,0 1 0,1 1 1,1-1-1,-8 14 1,8-11-26,0 0 1,0 1 0,1 0 0,1 0-1,0 0 1,1 1 0,1-1 0,0 1 0,0 0-1,1-1 1,2 26 0,0-32 48,1 0 1,-1-1-1,1 1 1,0 0-1,0-1 0,1 1 1,0-1-1,0 0 1,0 0-1,1 0 1,0 0-1,0-1 1,0 0-1,1 1 0,0-2 1,0 1-1,0 0 1,7 3-1,-10-6-5,0-1 1,-1 0-1,1 0 0,0-1 1,0 1-1,-1 0 0,1-1 0,0 1 1,0-1-1,0 1 0,0-1 1,0 0-1,0 0 0,0 0 0,0 0 1,0 0-1,0 0 0,0-1 0,0 1 1,-1-1-1,1 1 0,0-1 1,0 0-1,0 1 0,2-3 0,0 0 4,0 0 0,0 0 0,-1-1 0,0 1-1,1-1 1,-1 0 0,-1 1 0,1-2 0,2-4 0,10-19 61,-2 0 1,12-39-1,13-64 2,-16 52-119,-18 60 62,-3 14-65,0 1 1,0-1-1,1 1 1,2-8-1,-5 38-429,-19 219 628,12-139-255,4-64 163,-2 0 0,-2 0-1,-2-1 1,-27 71 0,31-97-40,0-1-1,-1 0 0,-1 0 1,0-1-1,-1 0 0,0 0 1,-1-1-1,0 0 0,-1-1 1,-22 18-1,28-25 7,-1 0 1,0-1 0,0 0-1,0 0 1,0 0 0,0-1-1,0 0 1,-1 0 0,1 0-1,-1-1 1,0 0-1,1 0 1,-1-1 0,0 0-1,1 0 1,-1-1 0,0 0-1,-7-1 1,-1-3-30,0 0 0,0-1 1,1-1-1,0 0 0,0-1 1,1 0-1,0-1 0,0 0 1,1-1-1,0-1 0,1 0 1,0 0-1,1-1 1,0-1-1,-11-18 0,19 27-9,-1-1 0,1 1 0,0 0 0,1 0 0,-1-1 0,1 1 0,0-1-1,0 1 1,0-1 0,1 0 0,-1 1 0,1-1 0,1 1 0,-1-1 0,1-5 0,0 6-5,1 0 0,-1 0 0,1 1 1,0-1-1,0 1 0,0 0 0,0-1 0,1 1 1,-1 0-1,1 0 0,0 0 0,0 1 0,0-1 1,0 1-1,0 0 0,1-1 0,-1 1 0,4-1 1,11-5-696,37-11 1,-34 12-1056,26-12-1,-36 14 413,-1 0 0,0-1 0,0 0 0,-1-1 0,0 0 0,14-14 0,0 0-1255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40.892"/>
    </inkml:context>
    <inkml:brush xml:id="br0">
      <inkml:brushProperty name="width" value="0.05" units="cm"/>
      <inkml:brushProperty name="height" value="0.05" units="cm"/>
      <inkml:brushProperty name="color" value="#004F8B"/>
    </inkml:brush>
  </inkml:definitions>
  <inkml:trace contextRef="#ctx0" brushRef="#br0">24 63 8320,'-24'0'3744,"34"-8"-3232,-6 0-288,6 5-224,3-9-96,8 4 64,3-9-1600,-3 10 896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41.314"/>
    </inkml:context>
    <inkml:brush xml:id="br0">
      <inkml:brushProperty name="width" value="0.05" units="cm"/>
      <inkml:brushProperty name="height" value="0.05" units="cm"/>
      <inkml:brushProperty name="color" value="#004F8B"/>
    </inkml:brush>
  </inkml:definitions>
  <inkml:trace contextRef="#ctx0" brushRef="#br0">90 308 7232,'-79'13'3264,"69"-1"-2848,23-12 704,10 3-704,30-6 1472,7 3-1088,38-17 639,2 1-863,38-16-96,-2 4-288,12-15-64,-14 6-64,19-11-128,-13 13 32,-1-10-4255,-17 14 2303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44.213"/>
    </inkml:context>
    <inkml:brush xml:id="br0">
      <inkml:brushProperty name="width" value="0.05" units="cm"/>
      <inkml:brushProperty name="height" value="0.05" units="cm"/>
      <inkml:brushProperty name="color" value="#004F8B"/>
    </inkml:brush>
  </inkml:definitions>
  <inkml:trace contextRef="#ctx0" brushRef="#br0">0 489 3328,'0'0'157,"0"1"-1,0-1 1,0 1 0,0-1-1,0 0 1,1 1-1,-1-1 1,0 0 0,0 1-1,0-1 1,0 0 0,0 0-1,1 1 1,-1-1 0,0 0-1,0 1 1,1-1 0,-1 0-1,0 0 1,0 1 0,1-1-1,-1 0 1,0 0 0,1 0-1,-1 0 1,0 1 0,1-1-1,-1 0 1,15 1 1982,14-5 135,-28 3-1977,3 1-39,0-1 1,0-1-1,0 1 1,1 0-1,-2-1 1,1 0-1,0 0 1,0 0-1,-1 0 1,1-1-1,-1 1 1,1-1-1,-1 0 1,0 0-1,0 0 1,4-7-1,9-19 292,-2 0 0,-1-2 0,14-48 0,2-3 333,-14 46-595,1 2 0,1-1 0,24-33 0,-34 58-272,-7 8-15,1 1 0,0-1 0,0 0 0,0 1 0,0 0 0,0-1 0,0 1 0,1 0 0,-1-1 0,2 0 0,-2 2-5,0-1 0,0 1-1,0 0 1,0 0 0,-1 0 0,1 0 0,0 0 0,0 0 0,0 0-1,0 1 1,0-1 0,0 0 0,-1 0 0,1 1 0,0-1-1,0 0 1,0 1 0,-1-1 0,1 1 0,0-1 0,0 1-1,-1 0 1,1-1 0,-1 1 0,1-1 0,0 2 0,14 10-2,-12-9-6,1-1-1,-1 1 1,0 0 0,0 0 0,0 0 0,0 1-1,0-1 1,-1 1 0,4 6 0,0 5 14,-1 1-1,0-1 1,-1 1 0,-1 0 0,-1 0 0,0 0 0,-1 22-1,-2-1 26,-1 1 1,-8 36-1,8-63 21,0 1 0,0-1 0,-2-1 0,1 1 0,-1 0 0,-1-1 0,0 0 0,-8 14 0,12-23-42,0 1 1,-1-1-1,1 1 1,0-1-1,-1 0 1,1 1-1,-1-1 1,0 0-1,1 0 1,-1 0-1,0 0 1,1 0-1,-1 0 1,0-1-1,0 1 1,0-1-1,0 1 1,0-1-1,0 0 1,0 1-1,0-1 1,0 0-1,0 0 1,0 0-1,0-1 1,1 1-1,-1 0 1,0-1-1,0 0 1,0 1-1,0-1 1,-3-2-1,-1 0 4,0 0 0,1 0 0,0-1 0,-1 0 0,1 0 0,0-1 0,1 1 0,-1-1 0,-5-8 0,-2-7-48,-19-43-1,6 12-12,16 31-295,9 19 346,0 1 1,0 0 0,0 0-1,0-1 1,0 1-1,0 0 1,0-1 0,0 1-1,0 0 1,0 0 0,0-1-1,0 1 1,-1 0-1,1 0 1,0-1 0,0 1-1,0 0 1,-1 0 0,1 0-1,0-1 1,0 1-1,0 0 1,-1 0 0,1 0-1,0 0 1,0 0 0,-1-1-1,-1 5 29,1-4-11,2 6-53,-1 0-1,1 1 1,1-1 0,-1 0 0,1 0 0,0 0 0,1 0-1,3 6 1,-1-2 10,1 0 0,0-1 1,13 16-1,-14-20 37,1 1 0,1-1 0,-1-1 0,1 1 0,-1-1 0,1 0 0,1 0 0,-1-1 0,0 0 0,1 0 0,0-1-1,-1 0 1,1 0 0,0-1 0,0 0 0,0 0 0,0-1 0,10-1 0,-5 0 30,1 0-1,-1-1 0,1 0 0,-1-2 1,0 1-1,0-2 0,0 1 0,0-2 0,20-12 1,-14 6 51,-2-1 0,29-28 1,27-37 1,-34 35-326,-37 41 227,-2 1 0,1 0 1,0 0-1,-1 1 1,1-1 0,0 0-1,0 0 1,0 1 0,0-1-1,0 1 1,-1-1-1,1 1 1,2-1 0,-3 1-3,1 0 1,-1 0 0,1 1-1,-1-1 1,1 0 0,0 1-1,-1-1 1,1 0 0,-1 1-1,0-1 1,1 1 0,-1-1-1,1 1 1,-1-1 0,0 1-1,1 0 1,-1-1 0,0 1-1,1-1 1,-1 1 0,0-1-1,0 1 1,0 0 0,0 0-1,3 6 7,-1 0-1,-1 0 0,1 0 1,-1 0-1,0 0 0,-1 8 1,-2 46 50,-1-26-115,1 10 121,-18 84 1,-22 41 19,19-106 161,12-35-167,8-22-56,3-6-3,0 0 0,-1 0-1,1 0 1,0 0 0,-1 0-1,1 0 1,-1 0-1,1 0 1,-1 0 0,0 0-1,1 0 1,-1 0 0,0 0-1,0 0 1,0-1 0,0 2-1,0-2-7,1 0 0,0 0 1,0 0-1,0 0 0,0 0 0,0 0 0,0 0 0,0 0 0,0 0 0,0 0 0,0 0 0,-1 0 0,1 0 1,0 0-1,0 0 0,0 0 0,0 0 0,0 0 0,0 0 0,0 0 0,0 0 0,0 0 0,0 0 0,-1 0 0,1 0 1,0 0-1,0 0 0,0-1 0,0 1 0,0 0 0,0 0 0,0 0 0,0 0 0,0 0 0,0 0 0,0 0 1,0 0-1,0 0 0,0 0 0,0 0 0,0-1 0,0 1 0,0 0 0,0 0 0,0 0 0,0 0 0,0 0 0,0 0 1,0 0-1,0 0 0,-1-10 121,2-13 69,5-14-145,1 1 0,2 0 0,17-46 0,-1 5 70,73-200-252,-87 249 194,2 0 1,20-34 0,-28 55-87,0 0-1,0 0 1,0 0 0,0 1 0,1 0 0,0 0 0,1 0 0,-1 1 0,1 0 0,0 0 0,1 0 0,-1 1 0,10-4 0,-14 7 20,-1 0-1,1 0 1,0 1-1,0-1 1,-1 1-1,1-1 1,0 1-1,0 0 1,0 0-1,-1 0 1,1 0-1,0 1 1,0-1-1,0 1 1,-1 0-1,1-1 0,0 1 1,-1 1-1,1-1 1,-1 0-1,1 1 1,-1-1-1,1 1 1,-1-1-1,0 1 1,0 0-1,0 0 1,3 4-1,-2-1 8,0-1 0,0 1 0,-1 1 0,1-1 0,-1 0 0,0 0 0,-1 1 0,1-1-1,-1 1 1,0-1 0,-1 1 0,1 0 0,-1 8 0,-2 11 71,0 0-1,-2-1 1,-12 47-1,12-57-24,-1-1 0,0 0 0,-1 0-1,0-1 1,-1 1 0,-1-1-1,0-1 1,-14 16 0,21-25-40,0-1 0,0 0 0,0 1 0,0-1 1,-1 0-1,1 0 0,0 0 0,-1 0 0,1 0 0,-1 0 0,1-1 0,-1 1 1,1 0-1,-1-1 0,0 1 0,1-1 0,-1 0 0,0 1 0,1-1 0,-1 0 1,0 0-1,1 0 0,-1 0 0,0 0 0,1-1 0,-1 1 0,0 0 0,1-1 1,-1 1-1,1-1 0,-1 0 0,0 1 0,1-1 0,0 0 0,-1 0 1,1 0-1,-1 0 0,1 0 0,0 0 0,0-1 0,-2-1 0,-4-7 2,1 0 0,0 0-1,0 0 1,1-1 0,0 0-1,-4-15 1,6 17 18,-15-42-337,16 45 217,3 6-57,1 15-53,-2-8 199,1 0-1,0-1 1,0 1-1,1 0 1,0-1-1,0 1 1,4 6-1,1 2-38,16 25 0,-19-34 68,0-1 0,0 0-1,0 0 1,1-1 0,0 0-1,0 1 1,0-1 0,0-1 0,1 1-1,-1-1 1,1 0 0,0 0-1,0-1 1,0 0 0,0 0-1,0 0 1,1-1 0,-1 0 0,0 0-1,1 0 1,9-1 0,-2-3 23,0 0 1,-1-1 0,1 0-1,-1-1 1,0-1 0,0 0 0,0-1-1,-1 0 1,0-1 0,-1 0-1,0-1 1,18-17 0,7-12 50,-2-2 0,32-47 0,-62 82-86,95-130 18,-99 135-34,0 0 1,0 0 0,0 0-1,0 0 1,0 0 0,0 0 0,0 0-1,0 1 1,0-1 0,0 0 0,0 0-1,0 0 1,0 0 0,0 0-1,0 0 1,0 0 0,0 0 0,0 0-1,0 0 1,0 0 0,0 0 0,0 1-1,0-1 1,1 0 0,-1 0-1,0 0 1,0 0 0,0 0 0,0 0-1,0 0 1,0 0 0,0 0-1,0 0 1,0 0 0,0 0 0,0 0-1,0 0 1,1 0 0,-1 0 0,0 0-1,0 0 1,0 0 0,0 0-1,0 0 1,0 0 0,0 0 0,0 0-1,0 0 1,0 0 0,0 0 0,1 0-1,-1 0 1,0 0 0,0 0-1,0 0 1,0 0 0,0 0 0,0 0-1,0 0 1,0 0 0,0-1 0,0 1-1,0 0 1,0 0 0,0 0-1,0 0 1,0 0 0,2 13-39,-2 27 38,0-26 8,0 39 98,8 52 0,-5-69-92,-3-30 6,0 1 0,0-1 0,1 0 1,0 1-1,0-1 0,0 1 0,1-1 1,4 10-1,-6-16-8,1 1 0,-1 0 0,0-1 0,0 1 0,1-1 0,-1 1 0,1-1 0,-1 1 0,0-1-1,1 1 1,-1-1 0,1 1 0,-1-1 0,1 1 0,-1-1 0,1 0 0,-1 1 0,1-1 0,-1 0 0,1 1 0,0-1 0,-1 0 0,1 0 0,0 0 0,-1 0 0,1 0 0,0 0 0,-1 1 0,1-1 0,-1 0 0,1-1 0,0 1 0,-1 0 0,1 0-1,0 0 1,-1 0 0,1 0 0,-1-1 0,1 1 0,0 0 0,-1-1 0,1 1 0,-1 0 0,1-1 0,-1 1 0,1-1 0,-1 1 0,1-1 0,-1 1 0,0-1 0,1 0 0,4-4 7,-1-1 0,-1 0-1,1 0 1,2-6 0,-1 3-16,58-93-49,-49 83 28,0-1 1,33-31-1,-46 50 17,0 0-1,0 0 1,0 0-1,0 0 1,0 0 0,0 0-1,0 1 1,0-1 0,0 0-1,0 1 1,0-1 0,0 1-1,0-1 1,1 1 0,-1 0-1,0-1 1,0 1 0,1 0-1,-1 0 1,0 0-1,0 0 1,1 0 0,-1 0-1,0 0 1,0 1 0,1-1-1,-1 0 1,0 0 0,0 1-1,0-1 1,1 1 0,-1 0-1,0-1 1,0 1 0,1 1-1,1 0 9,-1 1 0,0 0-1,0-1 1,0 1 0,0 0 0,0 0-1,0 1 1,-1-1 0,1 0-1,-1 0 1,1 7 0,3 16-17,-1 1 0,0 29 0,0 0 117,-4-45 0,0 8 8,0-19-100,0 1 0,0-1 0,0 1 0,0-1 0,0 1 0,0-1 0,0 1 0,1-1 0,-1 1 0,0-1 0,0 0 0,0 1 0,1-1 0,-1 1 1,0-1-1,0 1 0,1-1 0,-1 0 0,0 1 0,1-1 0,-1 0 0,1 1 0,-1-1 0,1 1 0,-1-1-8,1 0 0,-1 0 1,0 0-1,1 0 0,-1 0 0,0 0 0,1 0 0,-1 0 0,0 0 0,1-1 1,-1 1-1,0 0 0,1 0 0,-1 0 0,0 0 0,1 0 0,-1 0 1,0-1-1,1 1 0,-1 0 0,0 0 0,0-1 0,1 1 0,-1 0 0,0-1 1,40-50 180,1-2-186,-30 40-33,-1 1-10,1 0 0,1 0 0,0 1 0,20-15 1,-29 24 28,0 0 1,0 0 0,0 1-1,0-1 1,1 1 0,-1-1-1,0 1 1,1 0-1,-1 1 1,1-1 0,-1 1-1,1-1 1,-1 1 0,1 0-1,-1 0 1,1 0 0,0 1-1,-1-1 1,1 1 0,-1 0-1,0 0 1,1 0 0,-1 1-1,0-1 1,0 1 0,6 3-1,4 6-23,1 0 0,-1 1-1,-1 0 1,0 1 0,-1 1-1,-1 0 1,0 0 0,16 31-1,-19-21-3172,-6-13-189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44.556"/>
    </inkml:context>
    <inkml:brush xml:id="br0">
      <inkml:brushProperty name="width" value="0.05" units="cm"/>
      <inkml:brushProperty name="height" value="0.05" units="cm"/>
      <inkml:brushProperty name="color" value="#004F8B"/>
    </inkml:brush>
  </inkml:definitions>
  <inkml:trace contextRef="#ctx0" brushRef="#br0">82 0 6880,'-53'0'3136,"38"0"-2720,7 0 256,8 5-448,-5-5 256,5 4-1536,5 4 544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3.329"/>
    </inkml:context>
    <inkml:brush xml:id="br0">
      <inkml:brushProperty name="width" value="0.05" units="cm"/>
      <inkml:brushProperty name="height" value="0.05" units="cm"/>
    </inkml:brush>
  </inkml:definitions>
  <inkml:trace contextRef="#ctx0" brushRef="#br0">64 4 9056,'-58'-4'3360,"53"8"-2624,15 1-192,3-2 1184,14 5-1056,13-4 1119,20 4-991,6-5-288,11 2-320,9-5-96,22 0-32,13 0-192,-4 4 64,-5-4-3839,-9 0 2143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47.524"/>
    </inkml:context>
    <inkml:brush xml:id="br0">
      <inkml:brushProperty name="width" value="0.05" units="cm"/>
      <inkml:brushProperty name="height" value="0.05" units="cm"/>
      <inkml:brushProperty name="color" value="#004F8B"/>
    </inkml:brush>
  </inkml:definitions>
  <inkml:trace contextRef="#ctx0" brushRef="#br0">0 1122 3904,'10'4'3226,"-7"-5"-2439,0 0-1,-1 0 0,1 0 0,0 0 0,-1 0 0,3-2 0,11-12 1145,-12 8-1828,1 0-1,-1 0 1,4-11 0,-4 10 394,38-90 816,-24 54-663,1 1 0,42-68 0,-46 92-504,1 0 0,0 1 0,1 1 0,1 1-1,25-18 1,-40 32-131,1 0 0,-1 0-1,1 0 1,0 0 0,0 1-1,0-1 1,-1 1 0,1 0 0,0 0-1,0 1 1,1-1 0,4 1 0,-8 0-8,1 0 0,0 0 1,-1 0-1,1 1 0,0-1 1,-1 0-1,1 1 0,-1 0 1,1-1-1,-1 1 0,1 0 1,-1-1-1,1 1 0,-1 0 1,1 0-1,-1 0 1,0 0-1,0 1 0,0-1 1,1 0-1,-1 1 0,0-1 1,-1 0-1,1 1 0,0-1 1,0 1-1,-1-1 0,1 1 1,0-1-1,-1 1 0,1 3 1,0 8 32,0 1 1,-1 0 0,0 0 0,-3 19-1,1-12-3,-6 35 4,-17 66 1,3-18 419,21-95-196,0-4-9,3-8-80,4-6-57,101-137 169,-85 119-213,39-34 0,-27 28-17,-20 19-139,29-22 1,-38 32 57,1 0 0,-1 1 0,1 0 0,0 0 1,0 0-1,0 1 0,0 0 0,0 0 0,11-2 0,-16 4 22,0 0 0,0 0 0,0 0 0,-1 1 0,1-1 0,0 0 0,0 0 0,0 0 0,0 1 0,0-1-1,0 0 1,0 1 0,-1-1 0,1 1 0,0-1 0,0 1 0,-1 0 0,1-1 0,0 1 0,-1 0 0,1-1-1,0 1 1,-1 0 0,1 0 0,-1-1 0,0 1 0,1 0 0,-1 0 0,1 0 0,-1 0 0,0 0 0,0 1 0,2 4 36,-1 0 0,0 1 0,1 10 1,-2-12-14,1 55 39,-3 0-1,-12 82 1,14-116 112,0-26-170,0 0 0,0 0 0,0 1 0,0-1 0,0 0 0,0 0 0,0 0 0,0 1 0,0-1 0,0 0 0,0 0 0,0 0 0,0 0 0,1 1 0,-1-1 0,0 0 0,0 0 0,0 0 0,0 0 0,0 1 0,0-1 0,1 0 0,-1 0 0,0 0 0,0 0 0,0 0 0,1 0 0,-1 0 0,0 1 0,0-1 0,0 0 0,1 0 0,-1 0 0,0 0 0,0 0 0,1-1 6,0 1-1,0-1 1,0 1 0,0-1 0,-1 1 0,1-1 0,0 0 0,-1 0 0,1 1-1,0-1 1,-1 0 0,1 0 0,0-1 0,8-15 14,0-1 0,7-22 0,-6 13-23,2-2-24,0 0 0,3 0 0,0 1 0,1 1 0,22-27 0,-37 53 15,1-1-1,-1 1 0,1-1 0,0 1 1,-1-1-1,1 1 0,0 0 0,0 0 1,2-2-1,-3 3 10,-1 0-1,1 0 1,-1 0 0,0 0-1,1 0 1,-1 0 0,1 0-1,-1 0 1,0 0 0,1 0 0,-1 0-1,1 0 1,-1 0 0,1 0-1,-1 0 1,0 0 0,1 1-1,-1-1 1,0 0 0,1 0-1,-1 0 1,0 1 0,1-1-1,-1 0 1,0 0 0,1 1 0,-1-1-1,0 0 1,1 1 0,-1-1-1,0 0 1,0 1 0,0-1-1,1 0 1,-1 1 0,0-1-1,0 1 1,0-1 0,0 0 0,0 1-1,0-1 1,0 1 0,0-1-1,0 1 1,0-1 0,0 1-1,7 134-36,-7-94 152,11 80-1,-11-119-71,1 1-1,-1 0 0,1-1 1,0 1-1,0 0 0,0-1 1,0 1-1,2 2 1,-3-5-33,1 1 0,-1-1 0,0 0 0,1 1 1,-1-1-1,0 0 0,1 0 0,-1 1 1,0-1-1,1 0 0,-1 0 0,1 1 1,-1-1-1,1 0 0,-1 0 0,1 0 0,-1 0 1,0 0-1,1 0 0,-1 0 0,1 0 1,0 0-1,0 0 0,0 0 1,0-1-1,0 1 1,0 0-1,0-1 0,0 1 1,0-1-1,-1 0 1,1 1-1,0-1 0,0 1 1,1-3-1,12-13 129,21-32 0,-13 17-113,-9 14-24,20-29 21,2 2-1,58-56 1,-90 97-53,1 0 0,-1 0 0,1 0 0,0 1 0,-1-1 0,1 1 0,5-2 0,-8 4 26,0 0 0,0-1 0,-1 1 0,1 0 0,0 0 0,0 0 0,0 0 0,0 0 1,0 0-1,0 0 0,0 0 0,-1 0 0,1 0 0,0 0 0,0 1 0,0-1 0,0 0 0,0 1 0,-1-1 0,1 1 0,0-1 0,0 1 0,-1-1 0,1 1 0,0-1 0,-1 1 0,1-1 0,-1 1 0,1 0 0,0 0 0,-1-1 0,0 1 0,1 0 0,-1 0 0,1-1 0,-1 1 0,0 0 0,0 0 0,1 0 0,-1 0 0,0 0 0,0 1 0,4 20 8,-2 0-1,0-1 1,-2 34 0,3 35-46,-2-78 7,0-3 30,0 0 0,1 0-1,3 14 1,-5-22 22,0 0 0,1 0 0,-1 1 0,1-1 1,-1 0-1,1 0 0,-1 1 0,1-1 0,0 0 0,0 0 0,-1 0 0,1 0 0,0 0 0,0 0 0,0 0 1,0-1-1,0 1 0,0 0 0,0 0 0,1-1 0,-1 1 0,0-1 0,0 1 0,0-1 0,1 1 0,-1-1 1,0 0-1,1 1 0,-1-1 0,0 0 0,2 0 0,-1-1-1,0 1 0,0-1 0,0 1 0,0-1 0,-1 0 0,1 1-1,0-1 1,0 0 0,-1-1 0,1 1 0,-1 0 0,1 0 0,-1 0 0,2-3 0,20-25 176,-15 17-170,41-71-86,9-11-69,-57 92 111,0 1-1,0-1 1,0 1-1,0 0 1,0-1-1,1 1 1,-1 0 0,0 0-1,1 0 1,2-2-1,-4 3 20,1 0-1,-1 0 1,0 0 0,0 0-1,1 0 1,-1 0 0,0 0-1,0 0 1,1 0-1,-1 0 1,0 0 0,0 0-1,1 0 1,-1 0-1,0 0 1,0 1 0,1-1-1,-1 0 1,0 0 0,0 0-1,0 0 1,0 1-1,1-1 1,-1 0 0,0 0-1,0 0 1,0 1-1,0-1 1,5 15 12,0 20-33,1 60 0,-5-60 21,10 67 1,-10-99 6,0 3 65,0 0 1,1 0 0,0 0 0,0-1-1,2 6 1,-3-10-59,-1 0-1,1-1 1,-1 1 0,1 0-1,-1-1 1,1 1-1,-1-1 1,1 1 0,-1 0-1,1-1 1,0 0-1,-1 1 1,1-1 0,0 1-1,-1-1 1,1 0-1,0 1 1,0-1 0,0 0-1,0 0-10,0 0 0,0 0 0,0 0 0,1 0 0,-1-1 0,0 1 0,0 0 0,0-1 0,-1 1 0,1-1 0,0 1 0,0-1 0,0 0 0,0 1 0,0-1 0,-1 0 0,1 1 0,1-3 0,12-14 120,-1-1-1,-1 0 1,16-33 0,-13 23-103,27-45-6,4 2 0,58-71-1,-80 114 18,-1-1 0,-2-1-1,-1 0 1,22-47 0,-4-16-105,31-114-1,-18 21 126,-51 184-68,1 0 0,-1-1 0,0 1 0,0-1 0,0 1-1,0 0 1,0-1 0,-1-2 0,1 5 16,0-1 0,0 1 1,0 0-1,0 0 0,0 0 0,-1-1 0,1 1 1,0 0-1,0 0 0,0 0 0,0-1 1,0 1-1,0 0 0,0 0 0,-1 0 0,1-1 1,0 1-1,0 0 0,0 0 0,0 0 1,-1 0-1,1 0 0,0 0 0,0 0 0,0-1 1,-1 1-1,1 0 0,0 0 0,0 0 1,-1 0-1,1 0 0,0 0 0,-1 0 0,0 1 1,0-1-1,1 1 0,-1-1 0,0 1 1,1-1-1,-1 1 0,1-1 0,-1 1 0,0 0 1,1-1-1,0 1 0,-1 0 0,0 1 1,-16 34 58,11-23-52,-70 220 17,36-99-264,23-78 286,-21 111-1,34-138-29,2 0 0,0 1 0,2-1 0,1 1 0,8 47 0,-5-60-6,12 56 137,-14-66-115,0-1 0,1 1-1,0-1 1,0 1 0,1-1 0,0 0 0,0-1 0,6 8 0,-9-11-17,0-1-1,1 1 1,-1-1 0,1 0-1,-1 0 1,1 1 0,0-1-1,0 0 1,-1 0 0,1-1-1,0 1 1,0 0 0,0-1-1,0 1 1,0-1 0,0 1-1,0-1 1,0 0 0,0 0-1,0 0 1,0 0 0,0 0-1,0 0 1,0-1 0,0 1-1,0-1 1,3-1 0,1-1 16,0-1 0,0 0 1,-1-1-1,1 1 1,-1-1-1,0 0 1,0-1-1,4-5 0,3-6 85,15-30-1,5-15-30,17-33-61,-12 38 3,-15 26-360,-22 51 267,-2 42 70,0-36 0,2 44 0,0-35 28,-1-29-12,1 0 1,0 0-1,0 1 1,1-1-1,-1 0 1,1 1-1,1-1 1,1 6-1,-3-11 12,1 0-1,-1 0 0,1 1 0,0-1 1,-1 0-1,1 0 0,0 0 1,0 0-1,0 0 0,0 0 0,0-1 1,0 1-1,0 0 0,0 0 1,0-1-1,0 1 0,0 0 1,0-1-1,0 1 0,2-1 0,-1 1-10,1-1-1,-1 0 1,0 0 0,1 0-1,-1 0 1,0 0-1,1 0 1,-1-1-1,0 1 1,4-2-1,4-2 5,0-1 1,-1 1-1,17-13 0,-18 12 83,-7 5-102,0-1 0,0 0 0,1 1 0,-1-1-1,0 0 1,1 1 0,-1 0 0,1-1 0,1 1 0,5 16-13655,-5-11 10722,2 3 201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47.866"/>
    </inkml:context>
    <inkml:brush xml:id="br0">
      <inkml:brushProperty name="width" value="0.05" units="cm"/>
      <inkml:brushProperty name="height" value="0.05" units="cm"/>
      <inkml:brushProperty name="color" value="#004F8B"/>
    </inkml:brush>
  </inkml:definitions>
  <inkml:trace contextRef="#ctx0" brushRef="#br0">32 73 6048,'-18'-21'2752,"13"6"-2400,2 7 1440,6 8-1056,-3-9 480,-3 1-1248,-2 1-448,10 7 256,-5-5-1920,0 10 1184,3 2-4384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48.881"/>
    </inkml:context>
    <inkml:brush xml:id="br0">
      <inkml:brushProperty name="width" value="0.05" units="cm"/>
      <inkml:brushProperty name="height" value="0.05" units="cm"/>
      <inkml:brushProperty name="color" value="#004F8B"/>
    </inkml:brush>
  </inkml:definitions>
  <inkml:trace contextRef="#ctx0" brushRef="#br0">6 835 3808,'-5'-5'7370,"5"5"-7181,2-12 1620,1 3-943,1-15 237,2 1 0,11-32 0,24-48 379,-27 71-1020,23-46 180,-7 17-356,46-120 82,-42 92-110,18-56 423,-50 130-729,-2 15 42,0 0 1,0-1 0,0 1 0,0 0 0,0 0-1,0 0 1,0 0 0,0 0 0,0 0-1,0 0 1,0-1 0,0 1 0,0 0-1,-1 0 1,1 0 0,0 0 0,0 0-1,0 0 1,0 0 0,0 0 0,0 0-1,0 0 1,0 0 0,0-1 0,-1 1-1,1 0 1,0 0 0,0 0 0,0 0-1,0 0 1,0 0 0,0 0 0,-1 0-1,1 0 1,0 0 0,0 0 0,0 0-1,0 0 1,0 0 0,0 0 0,0 0-1,-1 0 1,1 0 0,0 1 0,0-1 0,0 0-1,0 0 1,0 0 0,-2 1-23,1 0 0,-1 1 0,1-1 0,0 1 0,-1-1 0,1 1 1,0-1-1,0 1 0,0 0 0,0-1 0,0 3 0,-75 216-324,14 8 411,50-184 37,-3 13-119,3 1-1,-5 65 1,16-110 52,-2 12 124,2 0 1,0 0-1,2 0 0,6 37 0,-7-60-116,1 1-1,-1-1 1,1 0-1,0 0 1,0 0 0,0 0-1,0-1 1,1 1-1,1 2 1,-3-3-24,1 0 1,0-1-1,-1 1 0,1 0 1,0-1-1,0 1 0,-1-1 1,1 1-1,0-1 0,0 1 0,0-1 1,0 1-1,0-1 0,0 0 1,0 0-1,0 1 0,0-1 1,0 0-1,0 0 0,0 0 0,0 0 1,0 0-1,0 0 0,1 0 1,2-2 40,1 0 0,-1 0 1,0 0-1,1 0 1,-1 0-1,0-1 0,0 0 1,5-5-1,31-34 156,-33 34-179,66-77 92,87-93-144,-105 129 85,-61 100-272,3-26 266,2 0 0,2 46 0,0-62-40,1 1 0,-1-1 0,2 0 0,-1 0 0,1-1 0,0 1 0,1 0-1,0-1 1,1 0 0,-1 0 0,9 9 0,-12-15-18,0 0 1,1 0-1,0-1 1,-1 1-1,1-1 0,0 1 1,0-1-1,0 1 1,0-1-1,0 0 0,0 0 1,0 0-1,0 0 1,3 0-1,-3-1-169,-1 0 0,1 0 1,-1 0-1,0 0 0,1 0 0,-1 0 1,1 0-1,-1-1 0,0 1 0,1-1 1,-1 1-1,0-1 0,0 1 0,1-1 0,-1 0 1,0 0-1,0 1 0,0-1 0,0 0 1,0 0-1,0 0 0,0 0 0,0 0 1,1-2-1,16-24-5735,-10 17 3451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49.490"/>
    </inkml:context>
    <inkml:brush xml:id="br0">
      <inkml:brushProperty name="width" value="0.05" units="cm"/>
      <inkml:brushProperty name="height" value="0.05" units="cm"/>
      <inkml:brushProperty name="color" value="#004F8B"/>
    </inkml:brush>
  </inkml:definitions>
  <inkml:trace contextRef="#ctx0" brushRef="#br0">37 60 4064,'-22'0'1307,"21"0"-1211,0 0 1,0 0-1,0 0 1,1 0-1,-1 0 1,0 0-1,0 1 1,0-1-1,0 0 1,0 1-1,0-1 1,-2 6 4638,9-5-1621,3 1-2630,-1-1 0,0 1 0,1-2 1,-1 1-1,13-2 0,45-7 11,-17 2-327,12 0 100,129-17-3768,-175 20 1247,21-8 0,10-6-915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1.076"/>
    </inkml:context>
    <inkml:brush xml:id="br0">
      <inkml:brushProperty name="width" value="0.05" units="cm"/>
      <inkml:brushProperty name="height" value="0.05" units="cm"/>
      <inkml:brushProperty name="color" value="#004F8B"/>
    </inkml:brush>
  </inkml:definitions>
  <inkml:trace contextRef="#ctx0" brushRef="#br0">108 824 6560,'-4'-13'2117,"6"6"-525,-2 7-1557,0 0 0,0 0 0,0 0 0,0 0-1,0 0 1,0 0 0,0 0 0,0 0-1,0 0 1,0 0 0,1 0 0,-1 0 0,0 0-1,0 0 1,0 0 0,0 0 0,0 0-1,0 0 1,0 0 0,0 0 0,0 0 0,0 0-1,0 0 1,0 0 0,0 0 0,0 0 0,1 0-1,-1 0 1,0 0 0,0 0 0,0 0-1,0 0 1,0 0 0,0 0 0,0 0 0,0 0-1,0 0 1,0 0 0,0 0 0,0 0-1,0 0 1,0 0 0,7 20 957,-4 6-593,-1 0 0,-2 1 1,0-1-1,-7 39 0,5-50-278,-5 41 657,-19 66 1,-24 53 352,46-161-1015,3-9 98,0 1-1,-1-1 1,0 0-1,0 0 1,0 0-1,-4 5 1,6-10-201,0 1 0,0-1 0,0 0 0,0 0 1,0 0-1,0 0 0,0 0 0,0 0 0,0 1 0,0-1 0,-1 0 1,1 0-1,0 0 0,0 0 0,0 0 0,0 0 0,0 0 1,0 0-1,-1 1 0,1-1 0,0 0 0,0 0 0,0 0 0,0 0 1,0 0-1,-1 0 0,1 0 0,0 0 0,0 0 0,0 0 1,0 0-1,0 0 0,-1 0 0,1 0 0,0 0 0,0 0 1,0 0-1,0 0 0,0 0 0,-1 0 0,1 0 0,0-1 0,-2-6 302,2-9-134,6-24-34,12-46 0,-11 57-164,6-28 75,30-78 0,-32 109-36,0 1 1,2 0-1,1 1 1,1 0-1,19-24 1,-7 17 37,1 1-1,2 2 1,1 1-1,1 1 1,43-27-1,-68 49-59,-1 0 0,1 0 0,0 1 0,0 0 0,12-3-1,-18 5 2,1 1-1,0-1 1,0 1-1,0 0 0,-1 0 1,1 0-1,0 0 1,0 0-1,0 0 0,-1 0 1,1 1-1,0-1 0,0 1 1,-1-1-1,1 1 1,0-1-1,-1 1 0,1 0 1,0 0-1,-1 0 1,1 0-1,-1 0 0,0 0 1,1 1-1,-1-1 0,0 0 1,0 1-1,0-1 1,2 3-1,-2-1 9,0-1 0,1 1 0,-1 0 0,-1 0 1,1 0-1,0-1 0,-1 1 0,1 0 0,-1 0 0,0 0 0,0 0 0,0 0 0,0 0 0,-1 0 0,0 4 1,-2 4 38,-1 0 0,-8 18 0,10-25-45,-4 10 27,-1-1 0,-1 0 0,0 0 0,-1-1 0,-1 0 0,0 0-1,0-1 1,-1 0 0,0-1 0,-1 0 0,0-1 0,-1-1 0,0 1-1,-24 9 1,33-16-20,-1 0 0,0-1 0,-1 0-1,1 0 1,0 0 0,0-1-1,0 0 1,-1 0 0,1 0 0,-7-1-1,9 0-17,-1 1 0,1-1 0,0 0 0,-1 0 0,1-1-1,0 1 1,0-1 0,0 1 0,0-1 0,0 0-1,0 0 1,1 0 0,-1-1 0,1 1 0,-1-1 0,-2-4-1,4 6 8,1 1-1,-1-1 0,1 0 0,-1 1 0,1-1 1,-1 0-1,1 1 0,0-1 0,0 0 0,-1 0 1,1 0-1,0 1 0,0-1 0,0 0 0,0 0 1,0 0-1,0 1 0,0-1 0,0 0 0,0 0 1,0 0-1,0 0 0,0 1 0,1-1 0,-1 0 1,0 0-1,1 1 0,-1-1 0,0 0 0,1 1 1,-1-1-1,1 0 0,-1 1 0,1-1 0,0 0 1,-1 1-1,1-1 0,0 1 0,-1-1 0,1 1 1,0 0-1,-1-1 0,1 1 0,0 0 0,1-1 1,3-1-3,0 0 0,1 1 0,-1 0 0,0 0 0,11-1 0,16 0-107,81-6-4,-89 5 153,-1-2 0,43-13 0,-27 3 130,-1-1-1,50-31 1,62-53 379,-132 85-505,0-1-1,-1 0 0,29-36 1,-46 52-42,29-38 17,-1 0 0,-2-2 1,28-58-1,-27 42 4,-2-1 1,29-103-1,-52 153-8,7-34-33,-8 38 9,-1 0-1,0 0 1,1 0-1,-1 0 0,-1 0 1,1 0-1,0 0 1,-1 0-1,-1-6 0,2 8 6,-1 1 0,1-1 0,-1 1-1,1-1 1,-1 1 0,0-1-1,1 1 1,-1-1 0,0 1 0,1 0-1,-1-1 1,0 1 0,1 0 0,-1 0-1,0 0 1,1-1 0,-1 1 0,0 0-1,0 0 1,1 0 0,-1 0 0,0 0-1,0 0 1,1 0 0,-1 1-1,0-1 1,1 0 0,-2 0 0,0 1-21,-1-1 20,-1 1-1,1 0 0,-1 0 0,1 1 1,0-1-1,0 1 0,0-1 1,0 1-1,0 0 0,0 0 0,0 0 1,1 0-1,-1 1 0,-2 2 0,-3 5 10,0-1-1,-9 17 0,-6 16-34,3 0-1,1 1 0,-14 50 1,17-48 39,-3 7 32,-18 85-1,33-121-28,2 1-1,0-1 1,1 1-1,0-1 1,1 1-1,1-1 1,1 1-1,1-1 1,6 27-1,-6-36 36,-1 0-1,1-1 1,0 0-1,1 1 1,0-1-1,5 7 1,-6-10-5,-1 0 0,0-1 0,1 1 0,-1-1 0,1 0 0,0 0 0,0 0 1,0 0-1,0 0 0,0-1 0,0 0 0,0 1 0,1-1 0,5 1 0,0-1 16,0-1 0,0 0-1,0-1 1,0 0 0,-1 0 0,1-1-1,0 0 1,-1 0 0,1-1 0,-1 0 0,12-7-1,6-3-6,-1-2-1,27-21 1,-50 34-47,19-13-164,42-24 0,-63 39 159,0 0-1,1 0 1,-1 0 0,0 0 0,0 0 0,1 0 0,-1 0 0,0 0 0,1 0 0,-1 0 0,0 0 0,0 1 0,1-1 0,-1 0 0,0 0 0,0 0 0,1 0 0,-1 1 0,0-1-1,0 0 1,0 0 0,1 0 0,-1 1 0,0-1 0,0 0 0,0 1 0,0-1 0,0 0 0,1 0 0,-1 1 0,0-1 0,0 0 0,0 1 0,0-1 0,0 0 0,0 0 0,0 1-1,0-1 1,0 0 0,0 1 0,1 15-37,4 94 147,3-61-196,-7-65-12246,3 4 9643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1.435"/>
    </inkml:context>
    <inkml:brush xml:id="br0">
      <inkml:brushProperty name="width" value="0.05" units="cm"/>
      <inkml:brushProperty name="height" value="0.05" units="cm"/>
      <inkml:brushProperty name="color" value="#004F8B"/>
    </inkml:brush>
  </inkml:definitions>
  <inkml:trace contextRef="#ctx0" brushRef="#br0">9 18 6560,'-8'-17'4448,"11"25"-4704,2 4 64,0 5 128,-2 2-2112,7 5 1152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2.607"/>
    </inkml:context>
    <inkml:brush xml:id="br0">
      <inkml:brushProperty name="width" value="0.05" units="cm"/>
      <inkml:brushProperty name="height" value="0.05" units="cm"/>
      <inkml:brushProperty name="color" value="#004F8B"/>
    </inkml:brush>
  </inkml:definitions>
  <inkml:trace contextRef="#ctx0" brushRef="#br0">47 621 4992,'2'1'312,"0"-1"0,0 1 1,0 0-1,0 0 0,0 0 0,0 1 1,0-1-1,-1 0 0,1 1 1,0-1-1,-1 1 0,1-1 0,-1 1 1,3 3-1,-3-3-57,-1 0 1,1-1-1,-1 1 0,1 0 1,-1-1-1,0 1 0,1 0 1,-1 0-1,0-1 0,0 1 1,0 0-1,0-1 0,-1 1 1,1 0-1,-1 2 0,-3 4 542,1 1-1,-2-1 1,1 0 0,-1 0-1,-11 14 1,3-4-651,9-11 31,-1 0 0,1 0-1,1 1 1,-4 7-1,6-11-98,0-1-1,0 1 0,1 0 1,-1-1-1,1 1 0,-1 0 1,1-1-1,0 1 0,0 0 0,1-1 1,-1 1-1,2 3 0,-1-5-38,-1 0-1,1-1 0,0 1 1,0-1-1,0 1 0,0-1 1,0 0-1,0 1 0,0-1 1,1 0-1,-1 0 0,0 0 1,1 0-1,-1 0 0,1 0 1,-1 0-1,1 0 0,-1 0 1,1-1-1,0 1 0,-1-1 1,1 1-1,0-1 1,-1 0-1,1 0 0,0 0 1,0 1-1,-1-2 0,1 1 1,3 0-1,3-1 79,1 0 1,0-1-1,-1 0 1,1-1-1,9-3 1,42-17 206,2 0-284,-1-3-1,77-45 0,-137 70-47,1 0 0,-1 0 0,1 0 0,-1 1-1,1-1 1,0 0 0,-1 0 0,1 1 0,0-1 0,-1 1 0,4-1-1,-5 2 6,1-1 0,-1 0 0,1 1 0,-1-1 0,1 0 0,-1 1 0,1-1 0,-1 1-1,0-1 1,1 0 0,-1 1 0,1-1 0,-1 1 0,0-1 0,1 1 0,-1 0 0,0-1-1,0 1 1,0-1 0,1 1 0,-1-1 0,0 1 0,0 0 0,0-1 0,0 1 0,0-1 0,0 1-1,0 0 1,0-1 0,0 1 0,-1 1 0,0 30 166,1-14-205,2 35 1,-2-52 70,0 1 1,0-1 0,0 0-1,1 1 1,-1-1-1,0 0 1,1 0-1,-1 1 1,1-1-1,-1 0 1,1 0-1,0 0 1,0 1-1,-1-1 1,1 0-1,0 0 1,0 0-1,0 0 1,1 0-1,-1 0-9,0-1 1,1 1-1,-1-1 0,0 0 0,0 1 0,0-1 0,1 0 1,-1 0-1,0 0 0,0 0 0,0 0 0,1 0 0,-1 0 1,0-1-1,0 1 0,0 0 0,2-1 0,4-2 37,1-1 0,0 0-1,-1-1 1,13-9 0,-12 8-35,44-32 183,35-23 11,-69 50-201,-1 0 0,0 0 1,0-2-1,-1 0 0,-1-1 0,24-28 1,-9 1 16,-3-2 0,43-88 0,27-90 124,-65 147-99,-25 60-116,-3 5 47,0 1 0,-1 0 0,0-1 0,0 0-1,-1 0 1,3-16 0,-5 25 8,0 0-1,0 0 1,0 0-1,0 0 1,0 0-1,0 0 1,0 0 0,0-1-1,0 1 1,0 0-1,0 0 1,0 0 0,0 0-1,-1 0 1,1 0-1,0 0 1,0-1 0,0 1-1,0 0 1,0 0-1,0 0 1,0 0 0,0 0-1,0 0 1,0 0-1,0 0 1,-1 0 0,1 0-1,0 0 1,0 0-1,0-1 1,0 1 0,0 0-1,0 0 1,0 0-1,0 0 1,-1 0 0,1 0-1,0 0 1,0 0-1,0 0 1,0 0 0,0 0-1,0 0 1,-1 0-1,1 0 1,0 0 0,0 0-1,0 0 1,0 1-1,0-1 1,0 0 0,0 0-1,0 0 1,-1 0-1,1 0 1,0 0 0,0 0-1,0 0 1,0 0-1,0 0 1,0 0 0,0 1-1,-12 9-199,-8 17 162,3 4 37,2 2 0,-16 52-1,22-59-79,-21 60 161,5 1 0,-21 127 1,45-208-52,0 1-1,0 0 1,1 0 0,0-1 0,1 1-1,-1 0 1,1 0 0,1-1-1,-1 1 1,1-1 0,0 1 0,0-1-1,1 0 1,0 0 0,0 0 0,1 0-1,-1 0 1,1-1 0,1 1-1,-1-1 1,9 8 0,-10-11-6,-1 0 0,1-1 0,-1 1 0,1-1 0,-1 1 0,1-1 0,0 0 1,0 0-1,0 0 0,-1-1 0,1 1 0,0-1 0,0 1 0,0-1 0,0 0 0,0 0 0,0 0 0,0-1 0,0 1 0,0-1 1,0 1-1,-1-1 0,1 0 0,5-3 0,6-2 90,-1-1 1,1-1-1,18-14 1,-24 16-92,72-49-370,-80 55 351,0 0-1,1 0 0,-1 0 0,0 0 1,0 0-1,0 0 0,1 0 1,-1 0-1,0 0 0,0 0 1,1 0-1,-1 0 0,0 1 0,0-1 1,0 0-1,1 0 0,-1 0 1,0 0-1,0 0 0,0 0 1,1 1-1,-1-1 0,0 0 0,0 0 1,0 0-1,0 1 0,0-1 1,0 0-1,1 0 0,-1 0 1,0 1-1,0-1 0,0 0 1,0 0-1,0 1 0,0-1 0,0 0 1,0 0-1,0 1 0,0-1 1,0 0-1,0 0 0,0 0 1,0 1-1,0-1 0,0 0 0,-1 1 1,1 11 34,-5 26-92,-3 16 145,6-46-16,0 1 0,0 0 0,0-1 0,1 1 0,1 0 0,-1 0 0,3 15 0,-2-24-62,0 0-1,0 1 1,0-1 0,0 0-1,0 1 1,0-1 0,0 0-1,0 1 1,0-1 0,0 0 0,0 0-1,1 1 1,-1-1 0,0 0-1,0 0 1,0 1 0,0-1-1,1 0 1,-1 0 0,0 1 0,0-1-1,0 0 1,1 0 0,-1 0-1,0 1 1,0-1 0,1 0-1,-1 0 1,0 0 0,1 0 0,-1 0-1,0 0 1,0 0 0,1 0-1,-1 0 1,0 0 0,1 0-1,-1 0 1,0 0 0,1 0 0,-1 0-1,0 0 1,1 0 0,-1 0-1,0 0 1,0 0 0,1 0-1,-1 0 1,0-1 0,0 1 0,1 0-1,-1 0 1,0 0 0,0 0-1,1-1 1,15-15 34,-13 11 8,10-9-45,1 0 1,0 1 0,1 0-1,0 1 1,1 1 0,0 0 0,1 1-1,0 1 1,1 1 0,-1 0 0,2 1-1,28-7 1,-43 13-19,0 1 0,-1-1 1,1 1-1,0 0 0,-1 0 0,1 0 0,4 1 0,-7 0 14,0-1 1,-1 0-1,1 0 0,0 0 0,-1 1 0,1-1 0,0 0 0,-1 1 1,1-1-1,-1 1 0,1-1 0,-1 1 0,1-1 0,-1 1 1,1-1-1,-1 1 0,1-1 0,-1 1 0,0-1 0,1 1 0,-1 0 1,0-1-1,1 1 0,-1 0 0,0-1 0,0 1 0,0 0 1,0-1-1,0 1 0,0 0 0,0-1 0,0 1 0,0 0 0,0 0 1,0-1-1,0 1 0,0 0 0,0-1 0,-1 1 0,1 0 1,0-1-1,-1 2 0,-7 19-11,-1 1 0,-14 22-1,-2 4-38,-92 181-63,102-198 159,-2 0 0,-1-2 0,-2 0 0,-45 52 0,64-81-49,-7 9 126,0-1-1,0 0 1,-1-1 0,-1 1 0,-17 9 0,22-17 34,6-6-88,9-10-111,-9 14 14,13-18-18,1 0 0,0 2-1,36-33 1,61-40-283,-94 78 213,60-44-1643,64-51-5487,-116 87 5630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2.964"/>
    </inkml:context>
    <inkml:brush xml:id="br0">
      <inkml:brushProperty name="width" value="0.05" units="cm"/>
      <inkml:brushProperty name="height" value="0.05" units="cm"/>
      <inkml:brushProperty name="color" value="#004F8B"/>
    </inkml:brush>
  </inkml:definitions>
  <inkml:trace contextRef="#ctx0" brushRef="#br0">0 0 8320,'5'4'3744,"17"1"-3232,-4-2 1376,5 0-1120,7-3 831,7 0-927,-1 0-32,-1 0-352,2 0-288,-1 0 0,-4 0 64,-6 5-32,-4-5-2559,6 0 1375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3.325"/>
    </inkml:context>
    <inkml:brush xml:id="br0">
      <inkml:brushProperty name="width" value="0.05" units="cm"/>
      <inkml:brushProperty name="height" value="0.05" units="cm"/>
      <inkml:brushProperty name="color" value="#004F8B"/>
    </inkml:brush>
  </inkml:definitions>
  <inkml:trace contextRef="#ctx0" brushRef="#br0">29 0 7552,'-28'0'3424,"33"5"-2976,0-5-96,-2 4-288,7-4-224,8 5 64,9-2-4128,-1 0 2336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5.471"/>
    </inkml:context>
    <inkml:brush xml:id="br0">
      <inkml:brushProperty name="width" value="0.05" units="cm"/>
      <inkml:brushProperty name="height" value="0.05" units="cm"/>
      <inkml:brushProperty name="color" value="#004F8B"/>
    </inkml:brush>
  </inkml:definitions>
  <inkml:trace contextRef="#ctx0" brushRef="#br0">7 389 2304,'-6'0'14620,"7"-4"-14750,-1 0 311,0 0 1,1 0-1,0 0 0,0 1 0,0-1 0,2-4 1,3-10 298,12-47 560,-8 38-765,1 2 0,1-1-1,16-24 1,-22 41-247,1-1 1,1 1 0,-1 0 0,2 1 0,-1-1 0,1 2 0,0-1-1,0 1 1,19-10 0,-9 8-20,-1 0 1,1 2-1,27-8 1,-35 12-6,0 1 0,1 0 0,-1 0 0,1 2 0,-1-1-1,1 2 1,17 1 0,-25-1-6,0 0-1,0 0 0,0 0 0,-1 1 1,1-1-1,0 1 0,-1 0 0,1 0 1,-1 0-1,0 1 0,1-1 0,-1 1 1,0 0-1,0 0 0,3 4 0,-3-3 0,0 1 0,0-1 0,-1 1-1,1 0 1,-1 0 0,0 0-1,0 1 1,-1-1 0,0 0 0,2 11-1,-2 0 55,-1 0 0,0 0 0,-1-1 0,0 1 0,-2-1 0,-7 30 0,3-24-10,-1-1 1,0 0 0,-2-1-1,-16 26 1,-11 5 54,-1-1 0,-71 68 0,51-57 33,-82 101 132,136-157-219,1 0-1,0 1 1,0-1-1,-4 10 1,7-13 44,-1 2 325,7-5-63,0 0-254,20-7 373,-14 4-292,-1 1 0,17-3 0,39-3-12,0 3 1,125 3-1,-165 5-191,0 1-1,49 10 1,-65-11-576,-6-6-2499,-3 2 1263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5.387"/>
    </inkml:context>
    <inkml:brush xml:id="br0">
      <inkml:brushProperty name="width" value="0.05" units="cm"/>
      <inkml:brushProperty name="height" value="0.05" units="cm"/>
    </inkml:brush>
  </inkml:definitions>
  <inkml:trace contextRef="#ctx0" brushRef="#br0">76 83 2816,'-1'-1'107,"1"0"-1,0 0 1,-1 0 0,1 0-1,0-1 1,0 1 0,-1 0-1,1 0 1,0 0 0,0 0-1,0 0 1,0 0 0,1 0-1,-1 0 1,0 0 0,0 0-1,1 0 1,-1 0 0,0 0-1,1 0 1,-1 0 0,1 0-1,-1 0 1,1 0-1,0 0 1,-1 0 0,1 1-1,0-1 1,0 0 0,1-1-1,-1 2 63,-1-1 0,1 1 0,-1-1 0,1 0 0,-1 1 0,0-1 0,1 1 0,-1-1 0,1 0 0,-1 1 0,0-1 0,0 0 0,0 1 0,1-1 0,-1 0 0,0 1 0,0-1 0,0-1 0,4-10 2215,-2 9-1391,7-11 1127,-7 5 2180,-7 21-3041,5-4-971,-1 0 0,0 0 0,-3 10 0,-2 16 10,3 1 19,-45 411 1116,42-410-1320,-9 65 72,15-95-214,1-4 7,-1-1-1,0 1 1,0-1-1,0 1 1,-1-1-1,1 1 1,0-1-1,-1 1 1,1-1-1,0 1 1,-1-1-1,0 1 1,1-1-1,-1 0 0,-1 2 1,2-2-57,-1-1 0,1 0 0,0 0 0,0 0-1,0 0 1,-1 0 0,1 0 0,0 0 0,0 0 0,-1 0 0,1 0 0,0 0 0,0 0-1,-1 0 1,1 0 0,0 0 0,0 0 0,-1 0 0,1 0 0,0 0 0,0 0 0,0 0 0,-1-1-1,1 1 1,0 0 0,0 0 0,0 0 0,-1 0 0,1-1 0,0 1 0,0 0 0,0 0-1,0 0 1,-1 0 0,1-1 0,0 1 0,0 0 0,0 0 0,0-1 0,0 1 0,0 0 0,0 0-1,0-1 1,-1 1-185,1-1 0,-1 0 0,1 0 1,0 1-1,-1-1 0,1 0 0,0 0 0,0 1 0,0-1 0,-1 0 0,1 0 0,0 0 0,0 1 0,0-1 0,0 0 0,0 0 0,0 0 0,1 0 0,7-12-4109,4-1 1424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6.734"/>
    </inkml:context>
    <inkml:brush xml:id="br0">
      <inkml:brushProperty name="width" value="0.05" units="cm"/>
      <inkml:brushProperty name="height" value="0.05" units="cm"/>
      <inkml:brushProperty name="color" value="#004F8B"/>
    </inkml:brush>
  </inkml:definitions>
  <inkml:trace contextRef="#ctx0" brushRef="#br0">314 13 5216,'0'-1'114,"0"1"0,0-1 1,0 1-1,0-1 0,0 1 1,0-1-1,0 1 0,0-1 0,1 1 1,-1-1-1,0 1 0,0-1 1,0 1-1,1 0 0,-1-1 0,0 1 1,0-1-1,1 1 0,-1 0 1,0-1-1,1 1 0,-1 0 1,0-1-1,1 1 0,-1 0 0,1-1 1,-1 1-1,0 0 0,1 0 1,-1 0-1,2-1 0,15 1 3698,-9 1-1660,-7-1-2076,-1 1 0,1-1 1,-1 0-1,0 1 0,1-1 1,-1 0-1,0 1 0,1-1 0,-1 1 1,0-1-1,1 1 0,-1-1 1,0 1-1,0-1 0,0 1 1,1 0-1,-1 1 104,3 5 95,-1 0 0,0 1 0,-1 0 1,0-1-1,0 1 0,0 8 0,-4 49 469,1-24-363,-4 74 709,-32 173 1,35-268-968,-16 97 389,16-93-402,1 1 0,3 43 0,0 1 749,-2-72-837,-1 1-1,1-1 1,-1 0-1,0 0 1,0 1 0,0-1-1,0 1 1,-3-4 0,-26-21 92,23 22-121,-1 0 0,1 1 0,-1 0 0,0 0 0,0 1 0,-1 1 0,1-1 0,-16-1 0,-8 1-21,-36 2 0,61 1 30,6 0 45,-3 1-79,1 0 0,-1 0 0,1 0 1,-1-1-1,-5 1 0,11-1 43,0 0-1,0 0 1,0 0 0,-1 0-1,1 0 1,0 0 0,0 0-1,0 0 1,-1-1 0,1 1 0,0 0-1,0 0 1,-1-1 0,1 1-1,1-1 1,2-1 69,30-2 205,-4 0-90,313-47 711,-331 50-930,10-2 28,0 1 1,0 1 0,31 3 0,-33-1 79,-20-1-119,0 1 1,1-1-1,-1 0 1,1 0 0,-1 0-1,1 0 1,-1 0 0,1 0-1,-1 0 1,1-1-1,-1 1 1,0 0 0,1 0-1,-1 0 1,1 0 0,-1 0-1,1-1 1,-1 1-1,0 0 1,1 0 0,-1-1-1,0 1 1,1 0 0,-1-1-1,0 1 1,1 0-1,-1-1 1,0 1 0,0-1-1,1 1 1,-1 0 0,0-2-1,0-3-1658,-1-1 0,0 1-1,0 0 1,-1-1 0,-3-7 0,0 3-115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7.126"/>
    </inkml:context>
    <inkml:brush xml:id="br0">
      <inkml:brushProperty name="width" value="0.05" units="cm"/>
      <inkml:brushProperty name="height" value="0.05" units="cm"/>
      <inkml:brushProperty name="color" value="#004F8B"/>
    </inkml:brush>
  </inkml:definitions>
  <inkml:trace contextRef="#ctx0" brushRef="#br0">23 69 4992,'-3'-4'514,"-11"-12"811,13 16-1164,1-1 0,-1 1 0,1-1 0,0 1 0,-1-1 0,1 1 0,0-1 0,-1 1 0,1-1 0,0 1 0,-1-1 0,1 1 0,0-1 1,0 1-1,0-1 0,0 0 0,0 1 0,-1-1 0,1 1 0,0-2 0,6-3 2362,4-4-667,1 5-1153,0 1 1,-1-1-1,1 2 1,23-3-1,48 1 1014,-52 4-1208,274-1 2291,-143 2-6165,-158-1 2892,7 1-1929,-3 4-1933,0 3 1247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8.106"/>
    </inkml:context>
    <inkml:brush xml:id="br0">
      <inkml:brushProperty name="width" value="0.05" units="cm"/>
      <inkml:brushProperty name="height" value="0.05" units="cm"/>
      <inkml:brushProperty name="color" value="#004F8B"/>
    </inkml:brush>
  </inkml:definitions>
  <inkml:trace contextRef="#ctx0" brushRef="#br0">50 75 6720,'-2'-1'4232,"3"2"-3958,0 0 0,0 0 0,0 0 1,-1 1-1,1-1 0,-1 0 0,1 0 0,0 1 0,-1-1 0,1 2 1,1 18 840,-1 0 0,-1 26 1,-1-17-655,-12 257 1310,6-244-1535,5-33-145,0 1 1,0 0-1,1 0 0,0 0 1,2 20-1,0-9 1733,3-31-1435,2 2-303,4-15-39,0 0 0,-1-1 0,-1 0 0,-1 0 0,7-41 0,13-140-15,-27 203-42,13-93-193,-11 83 264,0 0 0,1 0 0,0 1 0,1 0 0,1 0 0,8-17 0,-9 22-64,0 0 0,1 0 0,0 0 0,-1 1 0,1-1 0,1 1 1,-1 0-1,1 1 0,-1-1 0,1 1 0,0 1 0,0-1 0,1 1 0,-1 0 1,0 0-1,1 0 0,-1 1 0,1 0 0,0 1 0,-1-1 0,1 1 0,0 0 1,-1 1-1,1 0 0,8 2 0,-13-3 3,0 1 0,0-1 0,0 1 0,0 0 0,0-1 1,0 1-1,0 0 0,0 0 0,0 1 0,0-1 0,-1 0 0,1 1 0,-1-1 0,1 1 1,-1-1-1,1 1 0,-1-1 0,0 1 0,0 0 0,1 0 0,-1 0 0,-1 0 0,1 0 0,0 0 1,0 0-1,-1 0 0,1 0 0,-1 4 0,1-1 7,-2 0 0,1 1 0,0-1 0,-1 0 0,0 0 0,0 0 0,-1 1 0,1-1 0,-1 0 0,-5 8 0,-5 8-50,-1-1 0,-31 36 1,25-34 60,-26 43 1,43-63-12,1 1 0,-1-1 0,1 1-1,0-1 1,0 1 0,0 0 0,0-1-1,0 1 1,0 0 0,1 0-1,0-1 1,-1 1 0,1 0 0,0 0-1,0 0 1,1 0 0,-1-1 0,1 1-1,-1 0 1,1 0 0,0-1 0,0 1-1,0 0 1,0-1 0,0 1 0,1-1-1,-1 1 1,1-1 0,0 0 0,0 0-1,0 0 1,0 0 0,4 4 0,13 9 7,0 0 0,26 14 1,-27-18-49,0 1 1,0 0-1,19 20 1,-28-23 26,-4-6 83,-1 1 1,0 0 0,0 0-1,-1 1 1,1-1 0,-1 1-1,0-1 1,4 9 0,-7-12-62,0 0 1,0-1-1,0 1 1,1 0-1,-1-1 1,0 1-1,0 0 0,0 0 1,0-1-1,0 1 1,0 0-1,-1-1 1,1 1-1,0 0 1,0 0-1,0-1 1,-1 1-1,1 0 1,0-1-1,-1 1 1,1-1-1,0 1 1,-1 0-1,1-1 1,-1 1-1,0 0 1,-1 0-1,0 1 1,0-1-1,0 0 1,0 0-1,0 0 1,-1 0-1,1 0 1,-3 1 0,-4 0 27,-1-1 0,1 0 0,-13 0 0,-28 0 39,15 0-289,-1-2 0,-61-8 1,-17-16-6072,112 24 5856,-1 0 0,0 0 0,0 0 0,1 0 0,-1 0 0,0 0 0,1-1 0,-1 1 0,1-1 0,0 0 0,0 0 0,-1 0 0,1 0 0,-3-4 0,-6-9-2223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8.829"/>
    </inkml:context>
    <inkml:brush xml:id="br0">
      <inkml:brushProperty name="width" value="0.05" units="cm"/>
      <inkml:brushProperty name="height" value="0.05" units="cm"/>
      <inkml:brushProperty name="color" value="#004F8B"/>
    </inkml:brush>
  </inkml:definitions>
  <inkml:trace contextRef="#ctx0" brushRef="#br0">32 41 5152,'1'-2'343,"0"0"0,0 0 0,0 0 0,0 0-1,0 0 1,0 0 0,1 0 0,-1 1 0,1-1 0,-1 0 0,1 1 0,-1 0 0,1-1 0,0 1 0,0 0 0,0 0 0,0 0-1,0 0 1,2-1 0,6-3 1123,-10 5-1343,0-1 1,1 1-1,-1 0 1,0 0-1,0-1 1,1 1-1,-1 0 1,0 0-1,0 0 1,1 0 0,-1-1-1,0 1 1,1 0-1,-1 0 1,0 0-1,1 0 1,-1 0-1,0 0 1,0 0-1,1 0 1,-1 0-1,0 0 1,1 0-1,-1 0 1,1 0-1,4 29 1685,-3 247 836,-4-241-2504,0-2-60,-3 0 0,0 0 0,-3 0 0,0-1 0,-18 44 0,22-66-57,-7 19-562,10-28 192,0 1-1,1-1 1,-1 0-1,0 0 1,1 1 0,-1-1-1,0 0 1,0 0-1,0 0 1,0 0-1,0 0 1,-1 0-1,1 0 1,-2 1 0,1 0-1221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9.208"/>
    </inkml:context>
    <inkml:brush xml:id="br0">
      <inkml:brushProperty name="width" value="0.05" units="cm"/>
      <inkml:brushProperty name="height" value="0.05" units="cm"/>
      <inkml:brushProperty name="color" value="#004F8B"/>
    </inkml:brush>
  </inkml:definitions>
  <inkml:trace contextRef="#ctx0" brushRef="#br0">11 14 4320,'-11'-3'10501,"14"2"-8560,2 0-1443,0 0 1,0 0-1,0 0 0,0 1 0,0-1 1,6 2-1,7-2 30,207-3 1531,-166 4-2006,-39 1 10,29 5 0,-30-3-1777,30 0 1,-48-3 1307,1 0 0,-1 0 1,1 0-1,-1 0 0,1 0 1,-1-1-1,0 1 0,1-1 1,-1 1-1,1-1 0,-1 0 1,0 1-1,1-1 0,1-1 1,5-4-2091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6:59.550"/>
    </inkml:context>
    <inkml:brush xml:id="br0">
      <inkml:brushProperty name="width" value="0.05" units="cm"/>
      <inkml:brushProperty name="height" value="0.05" units="cm"/>
      <inkml:brushProperty name="color" value="#004F8B"/>
    </inkml:brush>
  </inkml:definitions>
  <inkml:trace contextRef="#ctx0" brushRef="#br0">57 1 8320,'0'0'143,"-1"0"1,1 1 0,0-1-1,0 1 1,0-1 0,0 0-1,0 1 1,-1-1 0,1 0-1,0 1 1,0-1 0,0 1-1,0-1 1,0 0 0,0 1-1,0-1 1,0 0 0,1 1-1,-1-1 1,0 1 0,0-1-1,0 0 1,0 1 0,0-1-1,1 0 1,-1 1 0,0-1-1,0 0 1,1 0 0,-1 1-1,0-1 1,0 0 0,1 1-1,-1-1 1,1 0 0,0 2 40,0-1 1,0 0-1,0 0 1,0 1-1,-1-1 1,1 1-1,0-1 1,-1 0 0,1 1-1,-1 0 1,1 1-1,2 28 1573,-1 1-1,-5 55 0,-17 64-224,1 8-797,8-41-610,-6 128-2309,13-151-3362,8-58 3093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0.426"/>
    </inkml:context>
    <inkml:brush xml:id="br0">
      <inkml:brushProperty name="width" value="0.05" units="cm"/>
      <inkml:brushProperty name="height" value="0.05" units="cm"/>
      <inkml:brushProperty name="color" value="#004F8B"/>
    </inkml:brush>
  </inkml:definitions>
  <inkml:trace contextRef="#ctx0" brushRef="#br0">526 1 2560,'0'1'267,"0"0"0,0-1 0,1 1 0,-1 0 1,0 0-1,0 0 0,1-1 0,-1 1 0,1 0 0,-1 0 0,0-1 0,2 2 0,-2-2-91,1 1 0,-1-1 0,1 1 0,-1-1 0,0 1 0,1-1 0,-1 1 0,0 0 0,0-1 0,1 1 0,-1-1 0,0 1 0,0 0 0,0-1 0,0 1 0,0-1 0,0 1 0,0 0 0,0-1 0,0 1 0,0 1 0,-2 3 231,0 0 1,-1 0 0,0 0 0,0 0 0,0-1-1,-1 1 1,1-1 0,-7 6 0,-37 30 1096,29-25-998,-23 21 204,1 3 1,2 1-1,-65 88 1,82-99-463,-79 116 674,86-120-764,0 0 1,2 0 0,1 2-1,-11 37 1,16-38-7,1 0 1,0 0-1,2 0 1,2 0-1,1 34 0,1-38-89,2-1-1,0-1 0,1 1 1,1 0-1,1-1 0,1 0 1,12 23-1,-5-17 36,0-1 0,2 0 0,1-2 0,26 29 0,-27-35-332,1 0 1,1-1-1,0-1 0,1-1 1,37 22-1,-6-12-689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1.222"/>
    </inkml:context>
    <inkml:brush xml:id="br0">
      <inkml:brushProperty name="width" value="0.05" units="cm"/>
      <inkml:brushProperty name="height" value="0.05" units="cm"/>
      <inkml:brushProperty name="color" value="#004F8B"/>
    </inkml:brush>
  </inkml:definitions>
  <inkml:trace contextRef="#ctx0" brushRef="#br0">2 9 4896,'-1'-8'1497,"2"12"-312,17 1 1685,137 100 2447,-140-95-5134,1 1 1,-1 1-1,-1 0 1,0 1-1,-1 0 1,-1 1-1,0 1 1,0 0-1,15 27 0,-5 1 145,-1 1 0,-2 0-1,13 50 1,-15-32 347,16 121 1,-27-129-463,-2 0 0,-3 1 1,-8 71-1,3-95-133,0-1 0,-3 0 0,0 0 0,-2 0 0,-1-1 0,-1-1 0,-22 39 0,18-44-149,0 0-1,-2-2 1,-1 0 0,0-1-1,-2-1 1,0 0 0,-1-2-1,-1 0 1,-40 22 0,22-21-2987,3-5 827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2.050"/>
    </inkml:context>
    <inkml:brush xml:id="br0">
      <inkml:brushProperty name="width" value="0.05" units="cm"/>
      <inkml:brushProperty name="height" value="0.05" units="cm"/>
      <inkml:brushProperty name="color" value="#004F8B"/>
    </inkml:brush>
  </inkml:definitions>
  <inkml:trace contextRef="#ctx0" brushRef="#br0">494 8 3072,'1'-1'264,"-1"0"-1,1 1 1,-1-1-1,1 1 1,0-1 0,-1 1-1,1-1 1,0 1-1,-1 0 1,1-1 0,0 1-1,0 0 1,-1-1-1,1 1 1,0 0 0,0 0-1,0 0 1,0 0-1,-1 0 1,1 0 0,0 0-1,0 0 1,0 0-1,0 0 1,0 0-54,-1 0 1,1 1-1,-1-1 0,1 0 0,-1 1 1,0-1-1,1 0 0,-1 1 0,0-1 1,1 0-1,-1 1 0,0-1 0,1 0 1,-1 1-1,0-1 0,0 1 0,0-1 1,1 1-1,-1-1 0,0 1 0,0 10-399,0-9 338,-1 1 0,0-1 0,0 0 0,0 0 0,0 1 0,0-1 0,-1 0 0,1 0 0,0 0 0,-1 0 0,-2 2 0,-24 20 739,9-7-445,-6 9 216,1 2-1,-37 53 1,-29 67 172,54-86-448,-60 114 324,76-133-481,3 0 1,-16 57-1,17-37 113,3 0 0,2 1-1,-3 115 1,14-167-258,0 0 0,2 1 0,-1-1 0,1 0 0,1 0 0,1 0 0,5 15 0,-5-19-42,0 1 0,1-1 0,0 0 0,0 0 0,1 0 0,0-1 0,0 0 0,1 0 0,0 0 0,7 5 0,2-1-26,0-1 0,1-1-1,0 0 1,0-2-1,0 0 1,1 0 0,0-2-1,33 6 1,-32-8-1062,0-1 0,0 0 0,1-2 1,36-3-1,-19-5-2626,-4-3-4399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3.058"/>
    </inkml:context>
    <inkml:brush xml:id="br0">
      <inkml:brushProperty name="width" value="0.05" units="cm"/>
      <inkml:brushProperty name="height" value="0.05" units="cm"/>
      <inkml:brushProperty name="color" value="#004F8B"/>
    </inkml:brush>
  </inkml:definitions>
  <inkml:trace contextRef="#ctx0" brushRef="#br0">13 133 3968,'-6'3'954,"6"-3"-806,0 0-1,0 0 1,-1 0-1,1 0 0,0 0 1,0 0-1,-1 0 0,1 0 1,0 0-1,0 0 0,-1 0 1,1-1-1,0 1 0,0 0 1,-1 0-1,1 0 0,0 0 1,0 0-1,0-1 0,-1 1 1,1 0-1,0 0 1,0 0-1,0 0 0,0-1 1,0 1-1,-1 0 0,1 0 1,0-1-1,0 1 0,0 0 1,0 0-1,0-1 0,0 1 1,0 0-1,0 0 0,0-1 1,0 1-1,0 0 1,0 0-1,0-1 0,0 1 1,0 0-1,0 0 0,0-1 1,0 1-1,0 0 0,0 0 1,0 0-1,1-1 0,-1 1 1,0 0-1,0 0 0,0 0 1,0-1-1,0 1 0,1 0 1,-1 0-1,0 0 1,0 0-1,1-1 0,21-23 2861,-15 17-2743,0-1 1,0 1-1,1 1 0,0-1 1,0 1-1,0 1 0,16-8 1,-7 5-100,0 1 0,1 0 1,0 2-1,34-7 0,-43 11-150,-1 0 0,1 0-1,0 1 1,0 1-1,-1-1 1,1 1 0,0 1-1,-1 0 1,1 0 0,-1 0-1,0 1 1,13 6-1,-18-7-11,0 0 0,0 0 0,0 1-1,0-1 1,0 1 0,0-1 0,-1 1 0,0 0-1,1 0 1,-1 0 0,0 0 0,0 0-1,-1 1 1,1-1 0,-1 0 0,1 1-1,-1 0 1,0-1 0,0 1 0,-1-1-1,1 1 1,-1 0 0,0 0 0,0-1-1,0 1 1,0 0 0,-1-1 0,1 1 0,-1 0-1,0-1 1,0 1 0,-1-1 0,-2 7-1,-6 5 55,0-1-1,-1 0 0,-16 16 0,1-2-142,-22 30 85,3 2 0,-54 96 0,19-25 464,78-128-414,0 0-1,0 0 1,1 1-1,-1-1 0,1 0 1,-1 5-1,2-8-30,-1 1 0,1 0 0,0 0 0,0-1 0,0 1 0,0 0 1,0-1-1,0 1 0,0 0 0,0 0 0,0-1 0,1 1 0,-1 0 0,0-1 0,0 1 0,1 0 0,-1-1 0,0 1 0,1 0 0,-1-1 0,1 1 0,-1-1 0,0 1 0,1-1 0,-1 1 0,1-1 1,0 1-1,-1-1 0,1 1 0,-1-1 0,1 0 0,0 1 0,-1-1 0,1 0 0,0 0 0,0 1 0,13 1 174,0 0 1,0-1-1,0 0 1,-1-1-1,25-3 0,-19 1-94,24-1 95,126-6-426,-169 9 170,0 0 0,0 0 0,1 0 0,-1 0 0,0 0 0,-4-9-6565,-4-16-1904,7-5 4062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5.954"/>
    </inkml:context>
    <inkml:brush xml:id="br0">
      <inkml:brushProperty name="width" value="0.05" units="cm"/>
      <inkml:brushProperty name="height" value="0.05" units="cm"/>
    </inkml:brush>
  </inkml:definitions>
  <inkml:trace contextRef="#ctx0" brushRef="#br0">179 79 6720,'0'0'198,"0"-1"0,0 1 0,0 0 0,1-1 0,-1 1 0,0 0 0,0 0 0,0-1 0,1 1 0,-1 0 0,0-1 0,0 1 0,1 0 0,-1 0 0,0 0 0,1-1 0,-1 1 0,0 0 0,1 0 0,-1 0 0,0 0 0,1 0 0,-1-1 0,1 1-1,-1 1-34,0-1 0,1 0-1,-1 1 1,0-1 0,0 1-1,0-1 1,0 0 0,0 1-1,0-1 1,0 0 0,0 1-1,0-1 1,0 1 0,-1-1-1,1 0 1,0 1-1,0-1 1,0 0 0,0 1-1,0-1 1,-1 0 0,1 1-1,0-1 1,0 0 0,-1 1-1,1-1 1,-1 1 0,-36 48 1845,-7 11-939,27-32-743,1 1 0,1 1 0,2 1 1,1 0-1,-10 41 0,20-64-280,0 0 0,1 0 0,1 0 0,-1 0 0,1 1 0,1-1-1,-1 0 1,3 8 0,-2-10-17,0-1 1,1 0-1,0-1 0,0 1 0,0 0 0,0 0 0,1-1 0,0 1 1,0-1-1,0 0 0,0 0 0,1 0 0,7 6 0,-3-4 13,1 0 0,0-1 0,0 0 0,0 0-1,1-1 1,-1 0 0,1 0 0,0-1 0,0-1-1,0 0 1,1 0 0,-1-1 0,0 0 0,12-1-1,-13 0-15,-1-1 0,0 0-1,0 0 1,0-1 0,0 0-1,-1-1 1,1 1 0,0-1-1,-1-1 1,0 1 0,0-2-1,0 1 1,0 0 0,-1-1-1,1-1 1,-1 1 0,-1-1-1,10-11 1,-5 3 17,-1-1 0,-1 0 0,-1 0 1,0-1-1,-1 0 0,0 0 0,-1-1 0,4-27 0,-6 22 6,-1-1-1,-1 0 0,-1 0 0,-1 1 0,0-1 0,-6-23 0,5 37-52,0-1-1,-1 1 1,-1-1 0,1 1-1,-1 0 1,-1 0-1,0 1 1,0-1 0,-1 1-1,0 0 1,0 1-1,0-1 1,-1 1-1,-1 0 1,1 1 0,-1 0-1,0 0 1,0 1-1,-1 0 1,1 0 0,-1 1-1,-1 0 1,1 1-1,0 0 1,-1 0 0,1 1-1,-1 0 1,-10-1-1,8 2-47,-7-1-58,1 0 1,-1 1-1,0 1 1,0 1-1,-31 5 1,48-5-11,1-1 0,-1 1 0,0-1 0,0 1 0,0 0 1,0-1-1,0 1 0,1 0 0,-1 0 0,0 0 0,1 1 0,-1-1 0,1 0 0,-3 3 0,3-3-34,1 0 0,0 0 1,0-1-1,-1 1 0,1 0 0,0 0 0,0-1 0,0 1 0,0 0 0,0 0 0,0 0 0,0-1 0,0 1 0,0 0 0,0 0 0,1 0 0,-1-1 0,0 1 0,0 0 0,1 0 0,-1-1 0,0 1 0,1 0 0,0 0 0,4 5-1232,1 0 0,-1 0 0,1-1-1,1 0 1,10 7 0,-11-8 701,38 27-3128,5-3 858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3.940"/>
    </inkml:context>
    <inkml:brush xml:id="br0">
      <inkml:brushProperty name="width" value="0.05" units="cm"/>
      <inkml:brushProperty name="height" value="0.05" units="cm"/>
      <inkml:brushProperty name="color" value="#004F8B"/>
    </inkml:brush>
  </inkml:definitions>
  <inkml:trace contextRef="#ctx0" brushRef="#br0">244 3 4640,'12'-2'2662,"5"2"4589,-16 0-7146,0 0 1,-1 1-1,1-1 1,0 0 0,-1 1-1,1-1 1,-1 1-1,1-1 1,-1 1 0,1-1-1,-1 1 1,1-1 0,-1 1-1,1 0 1,-1-1-1,1 1 1,-1 0 0,0-1-1,0 1 1,1 0 0,-1-1-1,0 1 1,0 1-1,2 4 186,-1 1 0,-1-1 0,1 1 0,-1 0 0,0-1-1,-1 1 1,0-1 0,0 1 0,0-1 0,-1 0 0,-4 12-1,-3 4 226,-24 40-1,11-23 244,13-19-640,1-1 0,1 1-1,1 0 1,1 0 0,0 1-1,-1 25 1,-1 126 341,7-75-391,0-94-59,-1 1-1,1-1 1,-1 0 0,0 0-1,0 0 1,0 0-1,0 0 1,0-1 0,-1 1-1,1 0 1,-1-1-1,0 1 1,0 0 0,0-1-1,0 0 1,-3 3-1,-2 1 57,0 0-1,-1 0 1,1-1-1,-12 6 1,-30 21-45,19-12 326,23-14 102,14-8 111,5-1-220,302-23 844,-89 23-1365,-210 2 666,-14 1-805,1-1 1,-1 1-1,0 0 1,0-1-1,0 1 1,0-1-1,0 1 1,0-1-1,0 0 1,0 1-1,0-1 0,0 0 1,1 0-1,-2 0 59,0 1-1,1-1 1,-1 1 0,0-1-1,0 1 1,0-1-1,1 1 1,-1-1-1,0 1 1,0-1-1,0 1 1,0-1-1,0 1 1,0-1 0,0 1-1,0-1 1,0 1-1,0-1 1,0 0-1,0 0 1,-1-1-157,0 1 0,1-1 0,-1 1 0,0 0 0,0-1 0,0 1 0,0 0 0,0-1 1,-3-1-1,-40-37-7817,13 9 5174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4.287"/>
    </inkml:context>
    <inkml:brush xml:id="br0">
      <inkml:brushProperty name="width" value="0.05" units="cm"/>
      <inkml:brushProperty name="height" value="0.05" units="cm"/>
      <inkml:brushProperty name="color" value="#004F8B"/>
    </inkml:brush>
  </inkml:definitions>
  <inkml:trace contextRef="#ctx0" brushRef="#br0">23 133 5408,'-3'-2'513,"0"-1"1,0 1-1,1-1 0,-1 1 1,-3-6-1,6 7-375,-1 1 0,1-1 0,0 0 0,0 1 0,-1-1 0,1 1 0,0-1-1,0 0 1,0 1 0,-1-1 0,1 1 0,0-1 0,0 0 0,0 1 0,0-1 0,0 0 0,1 1 0,-1-1 0,0 1 0,0-1 0,0 0 0,0 1 0,1-1 0,-1 1-1,0-1 1,1 0 0,-1 1 0,0-1 0,1 1 0,-1-1 0,0 1 0,1 0 0,-1-1 0,1 1 0,-1-1 0,1 1 0,-1 0 0,1-1 0,0 1 0,0-1 0,64-29 4799,-46 22-4008,8-3-560,1 2-1,1 1 1,0 1 0,0 2-1,46-4 1,-6 7-603,89 6 0,-150-3-44,67 5-2365,-26 1-2025,-16-3 1239,1-9-2411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5.051"/>
    </inkml:context>
    <inkml:brush xml:id="br0">
      <inkml:brushProperty name="width" value="0.05" units="cm"/>
      <inkml:brushProperty name="height" value="0.05" units="cm"/>
      <inkml:brushProperty name="color" value="#004F8B"/>
    </inkml:brush>
  </inkml:definitions>
  <inkml:trace contextRef="#ctx0" brushRef="#br0">158 11 4320,'-7'-10'3828,"6"17"1776,0 8-5004,-43 276 4823,37-261-5148,5-23 69,0 1 1,1 0 0,-2 15 0,4-25-274,0 0 0,0-1 1,0 1-1,0 0 1,0-1-1,0 1 1,0 0-1,1 0 0,-1 0 1,1 0-1,2-2 1,3-4-1,-1 0-83,0 0 1,0 1 0,1-1 0,0 1 0,0 1-1,0 0 1,1 0 0,0 0 0,14-7 0,-16 11-14,-1 1 0,0 0 0,0 0 0,1 0 0,-1 0 0,0 1 0,8 0 0,-10 1 23,-1-1 0,0 0-1,1 1 1,-1-1 0,0 1 0,0 0-1,0-1 1,5 3 0,-7-2 1,1 0 0,0-1 1,0 1-1,-1-1 1,1 1-1,0 0 0,-1-1 1,1 1-1,-1 0 0,1 0 1,-1-1-1,1 1 0,-1 0 1,0 0-1,1 0 0,-1 0 1,0 0-1,0 0 1,1 0-1,-1-1 0,0 1 1,0 1-1,0 0 8,0 0 0,-1-1-1,1 1 1,-1-1 0,1 1-1,-1-1 1,1 1 0,-1-1 0,0 1-1,1-1 1,-1 0 0,0 1 0,-1 0-1,-18 18 52,5-5 41,4-2 33,-1-1 1,0 0-1,-17 11 1,23-18-93,-1-1 0,1 0 1,-1 0-1,0 0 0,0-1 1,0 0-1,-1-1 0,1 0 1,-11 2-1,15-4-45,-1 1 0,1-1 1,-1 0-1,1-1 0,0 1 0,-1-1 0,1 1 1,0-1-1,-1 0 0,1 0 0,0 0 1,0-1-1,0 1 0,0-1 0,0 0 0,0 0 1,0 0-1,1 0 0,-5-4 0,4 3-350,0-1 0,1 1 0,-1 0-1,1-1 1,0 0 0,-3-6 0,3 7-444,1-1 1,0 0-1,0 0 1,0 0-1,0 1 1,1-1-1,-1-5 1,1-8-5106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5.599"/>
    </inkml:context>
    <inkml:brush xml:id="br0">
      <inkml:brushProperty name="width" value="0.05" units="cm"/>
      <inkml:brushProperty name="height" value="0.05" units="cm"/>
      <inkml:brushProperty name="color" value="#004F8B"/>
    </inkml:brush>
  </inkml:definitions>
  <inkml:trace contextRef="#ctx0" brushRef="#br0">96 1 5824,'3'1'6796,"1"10"-4643,-4-5-1720,0 0 0,0 0 0,-1 0-1,1 0 1,-2 0 0,-2 9 0,-1 10 227,-43 211 591,30-157-1072,15-68-182,2-6-150,0 1-1,0 0 1,-1-1-1,0 1 1,0-1-1,-5 10 0,4-12-1493,1-14-3618,2 7 4482,0-14-1633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5.942"/>
    </inkml:context>
    <inkml:brush xml:id="br0">
      <inkml:brushProperty name="width" value="0.05" units="cm"/>
      <inkml:brushProperty name="height" value="0.05" units="cm"/>
      <inkml:brushProperty name="color" value="#004F8B"/>
    </inkml:brush>
  </inkml:definitions>
  <inkml:trace contextRef="#ctx0" brushRef="#br0">1 1 6880,'8'2'4160,"43"7"2447,49-1-2842,24 2-2815,-77-5-781,-29-2-1574,22 0 0,-34-3-109,0 0-1,-1-1 1,1 0-1,8-2 1,-3 0-4587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6.304"/>
    </inkml:context>
    <inkml:brush xml:id="br0">
      <inkml:brushProperty name="width" value="0.05" units="cm"/>
      <inkml:brushProperty name="height" value="0.05" units="cm"/>
      <inkml:brushProperty name="color" value="#004F8B"/>
    </inkml:brush>
  </inkml:definitions>
  <inkml:trace contextRef="#ctx0" brushRef="#br0">129 0 9568,'-6'16'3996,"6"9"-2911,0 1 975,-17 98 1928,4-42-2846,-6 106-614,11-115-694,3-16-296,-3 0 0,-24 89 0,30-142-81,1-1 0,-1 1-1,0-1 1,0 0 0,-4 5-1,0 2-5305,13-23-449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07:06.680"/>
    </inkml:context>
    <inkml:brush xml:id="br0">
      <inkml:brushProperty name="width" value="0.05" units="cm"/>
      <inkml:brushProperty name="height" value="0.05" units="cm"/>
      <inkml:brushProperty name="color" value="#004F8B"/>
    </inkml:brush>
  </inkml:definitions>
  <inkml:trace contextRef="#ctx0" brushRef="#br0">6 35 6048,'0'-1'99,"-1"1"1,0-1-1,1 0 1,-1 0-1,1 0 1,-1 0-1,1 0 0,0 0 1,-1 0-1,1 0 1,0-1-1,0 1 1,-1 0-1,1 0 1,0 0-1,0 0 0,0 0 1,0 0-1,1 0 1,-1 0-1,0-1 1,0 1-1,1 0 1,-1 0-1,1 0 0,-1 0 1,1 0-1,-1 0 1,1 0-1,-1 1 1,1-1-1,0 0 1,0-1-1,0 2 40,0 0-1,-1 0 1,1 1-1,0-1 1,0 0 0,-1 0-1,1 1 1,-1-1-1,1 0 1,0 1-1,-1-1 1,1 0 0,-1 1-1,1-1 1,-1 1-1,2 0 1,-1 1 209,32 23 1486,-1 3 1,35 38-1,-47-45-1167,-2-1-197,-1 0 0,-1 1 0,0 1-1,-2 0 1,17 36 0,-7-4 457,22 76-1,-28-68-480,-2 0-1,-4 1 0,-2 1 0,3 96 0,-13-103-338,-2 0-1,-3 0 0,-2 0 1,-3-1-1,-21 69 0,21-94-49,-1-1-1,-2-1 1,-22 38-1,-61 73-650,77-115-1412,-38 37-1,0-13-4742,19-19 2760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36.774"/>
    </inkml:context>
    <inkml:brush xml:id="br0">
      <inkml:brushProperty name="width" value="0.05" units="cm"/>
      <inkml:brushProperty name="height" value="0.05" units="cm"/>
    </inkml:brush>
  </inkml:definitions>
  <inkml:trace contextRef="#ctx0" brushRef="#br0">364 11 3232,'8'-8'1688,"-8"7"-1656,0 1 0,1 0-1,-1 0 1,0 0 0,0 0-1,0 0 1,0 0-1,0 0 1,0 0 0,0 0-1,0-1 1,0 1 0,0 0-1,0 0 1,0 0 0,0 0-1,0 0 1,4 2 3091,-4-2-3087,0 0-1,1 0 1,-1 0-1,0 0 1,1 0-1,-1 0 1,0 0-1,0 1 1,0-1-1,1 0 1,-1 0-1,0 0 1,0 1-1,0-1 1,1 0-1,-1 0 1,0 1-1,0-1 1,0 0-1,0 0 1,0 1-1,1-1 1,-1 0-1,0 0 1,0 1-1,0-1 1,0 0-1,0 1 1,0-1-1,0 0 1,0 0-1,0 1 1,0-1-1,0 0 1,0 1-1,0-1 1,-1 0-1,1 0 1,0 1-1,0-1 1,-4 16 354,3-13-289,-3 5 92,1 0 1,-1 0 0,0-1-1,0 1 1,-9 10 0,-5 7 110,-8 23 248,-39 93 0,24-46 24,-16 31 135,-44 88 296,88-184-896,10-22 109,0 0 0,0 0-1,-1-1 1,-5 8 0,9-15-239,0 0 0,0 1 0,-1-1-1,1 0 1,0 0 0,0 0 0,0 0 0,0 0-1,0 0 1,0 0 0,0 0 0,0 1 0,0-1-1,0 0 1,0 0 0,0 0 0,1 0 0,-1 0-1,0 0 1,0 0 0,0 0 0,0 1 0,0-1-1,0 0 1,0 0 0,0 0 0,0 0 0,0 0-1,0 0 1,0 0 0,0 0 0,0 0 0,1 0 0,-1 0-1,0 0 1,0 0 0,0 0 0,0 1 0,0-1-1,0 0 1,0 0 0,0 0 0,0 0 0,1 0-1,-1 0 1,0 0 0,0 0 0,0 0 0,0 0-1,0 0 1,0 0 0,0 0 0,1 0 0,-1-1-1,0 1 1,0 0 0,0 0 0,0 0 0,0 0-1,0 0 1,9-3-2964,-4 0 1351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37.336"/>
    </inkml:context>
    <inkml:brush xml:id="br0">
      <inkml:brushProperty name="width" value="0.05" units="cm"/>
      <inkml:brushProperty name="height" value="0.05" units="cm"/>
    </inkml:brush>
  </inkml:definitions>
  <inkml:trace contextRef="#ctx0" brushRef="#br0">14 122 4224,'-4'-4'1112,"-4"-5"1626,8 9-2649,0-1 0,0 1-1,-1 0 1,1 0 0,0-1-1,0 1 1,0 0 0,0-1-1,0 1 1,0 0 0,0-1-1,0 1 1,0 0 0,0 0-1,0-1 1,0 1 0,0 0-1,0-1 1,0 1 0,0 0-1,1-1 1,-1 1 0,0 0-1,0 0 1,0-1 0,0 1-1,1 0 1,-1 0 0,0-1-1,0 1 1,1 0 0,0-1 80,0 0 0,1 0 0,-1 0 0,1 0 0,-1 0 0,1 1 0,0-1 0,-1 0 0,1 1 0,0-1 0,-1 1 0,1 0 0,0 0 0,-1 0 0,1 0 0,2 0 0,14-2 323,248-37 1427,-85 15-1257,-101 12-569,141-1 1,-211 13-22,2 0-122,-5 0-3812,-11 8-2287,3 4 3541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37.997"/>
    </inkml:context>
    <inkml:brush xml:id="br0">
      <inkml:brushProperty name="width" value="0.05" units="cm"/>
      <inkml:brushProperty name="height" value="0.05" units="cm"/>
    </inkml:brush>
  </inkml:definitions>
  <inkml:trace contextRef="#ctx0" brushRef="#br0">77 60 3136,'0'0'68,"0"-1"-1,0 1 1,0 0 0,0-1 0,0 1-1,0-1 1,0 1 0,-1 0 0,1-1 0,0 1-1,0 0 1,0-1 0,-1 1 0,1 0-1,0-1 1,0 1 0,-1 0 0,1-1-1,0 1 1,-1 0 0,1 0 0,0-1-1,-1 1 1,1 0 0,0 0 0,-1 0-1,1-1 1,-1 1 0,1 0 0,0 0-1,-1 0 1,1 0 0,-1 0 0,0 0 0,-16 0 1932,11 1-724,-38-1 2718,93 9-740,-16-9-2812,-1-1 0,1-2 0,51-11 1,-3 1-69,237-7 384,-283 22-740,-26-1-312,0 0 1,0-1-1,0 0 1,0 0-1,0-1 0,1 0 1,8-3-1,-13 0-3722,0 1 1158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10.786"/>
    </inkml:context>
    <inkml:brush xml:id="br0">
      <inkml:brushProperty name="width" value="0.05" units="cm"/>
      <inkml:brushProperty name="height" value="0.05" units="cm"/>
    </inkml:brush>
  </inkml:definitions>
  <inkml:trace contextRef="#ctx0" brushRef="#br0">9 120 5568,'-9'-8'2528,"18"16"-2208,4-5 1728,5 2-1184,14-5 1920,8 4-1600,5-13 895,5 1-1183,18-12-224,-2 5-416,15-10 32,1 10-160,-2-5 160,-7 7-192,-7 6-5439,-8 7 2879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7.675"/>
    </inkml:context>
    <inkml:brush xml:id="br0">
      <inkml:brushProperty name="width" value="0.05" units="cm"/>
      <inkml:brushProperty name="height" value="0.05" units="cm"/>
    </inkml:brush>
  </inkml:definitions>
  <inkml:trace contextRef="#ctx0" brushRef="#br0">48 83 6656,'0'-1'84,"0"1"0,0 0 0,0-1 0,0 1 0,0-1 0,0 1 0,0-1 0,0 1 0,0-1 0,0 1 0,0-1 0,1 1 0,-1 0 0,0-1 0,0 1 0,0-1 0,0 1 0,1-1 0,-1 1 0,0 0 0,1-1 0,-1 1 0,0 0 0,1-1 0,-1 1 0,0 0 0,1 0 0,-1-1 0,0 1 0,1 0 0,6-7 1008,-7 7-1017,0 0 1,0-1 0,0 1-1,1 0 1,-1 0-1,0 0 1,0 0 0,0-1-1,0 1 1,0 0 0,1 0-1,-1 0 1,0 0 0,0 0-1,0 0 1,0 0-1,1-1 1,-1 1 0,0 0-1,0 0 1,0 0 0,1 0-1,-1 0 1,0 0 0,0 0-1,0 0 1,1 0-1,-1 0 1,0 0 0,0 0-1,0 0 1,1 0 0,-1 0-1,0 0 1,0 0 0,0 0-1,1 0 1,-1 1-1,0-1 1,0 0 0,0 0-1,0 0 1,1 0 0,-1 0-1,0 0 1,0 1 0,0-1-1,0 0 1,0 0-1,0 0 1,1 0 0,-1 1-1,0-1 1,0 0 0,0 0-1,0 0 1,0 1-1,0-1 1,5 10 736,-2 0-540,-2 1 1,1-1-1,-1 1 0,-1 0 1,0 0-1,0-1 0,-4 22 0,1-9-13,-5 139 920,2 82-201,7-174-372,-1-69-35,0-6-17,4-9-486,-2 0-1,1 0 0,-2-1 0,0 1 0,-2-22 0,1-7-48,-1-74 91,-1 66-133,8-81 0,-1 84 10,-4 29 24,1 0-1,8-35 0,-9 49-32,1-1 1,0 0-1,1 0 1,-1 1-1,1 0 1,0-1-1,1 1 1,-1 0-1,1 1 1,0-1-1,0 1 1,1 0-1,5-5 1,-8 8 17,0-1-1,1 1 1,-1 0 0,0 0-1,1 0 1,-1 0 0,0 1-1,1-1 1,-1 1 0,1 0-1,-1-1 1,1 1 0,-1 0-1,1 0 1,-1 1 0,1-1-1,-1 0 1,1 1 0,3 1-1,3 1 22,0 0-1,0 1 0,12 7 1,-15-8-15,7 5-47,1 0 1,-1 0 0,21 19 0,-31-25 64,-1 0 0,1 0 1,-1 1-1,0-1 0,0 0 0,0 1 1,-1 0-1,1-1 0,0 1 0,-1 0 1,0 0-1,0 0 0,0 0 0,0 0 1,0 0-1,0 0 0,-1 0 1,0 1-1,1-1 0,-1 0 0,0 0 1,-1 0-1,1 0 0,-1 1 0,0 3 1,-4 5 76,-1-1 1,0 0-1,0 0 1,-12 15-1,0 0 2,-3 5 38,-2-1 0,-34 35 0,38-44-96,14-14-90,-1 0 0,0-1 1,-1 0-1,-8 7 0,14-12-47,2 0-37,34 18-105,-16-10 213,25 19 0,-42-26 23,28 19 5,-2 1 0,0 1 0,45 51 1,-71-72 20,-1 0-1,1 0 1,-1 1 0,1-1 0,-1 0 0,0 1 0,0-1 0,0 1 0,0-1 0,0 1 0,-1 0-1,1-1 1,0 6 0,-2-7 1,1 1 1,0 0-1,0 0 0,-1 0 0,0-1 1,1 1-1,-1 0 0,0 0 0,1-1 0,-1 1 1,0-1-1,0 1 0,0-1 0,-1 1 0,1-1 1,0 0-1,-1 1 0,1-1 0,0 0 0,-3 1 1,-11 7 113,0-1 1,-1-1 0,0 0-1,-1-2 1,-17 5 0,27-8-77,-4 1 3,-1 0-1,0-1 1,0-1 0,0 0 0,-22-2 0,7-1-469,-38-9 0,61 10 282,-44-11-1952,44 10 1159,0 1 0,1-1-1,-1 0 1,0 1 0,-5-6 0,10 6 249,0 0 1,0 0 0,0 0-1,0 0 1,0 0 0,0 0-1,0 0 1,0 1 0,1-1-1,-1 0 1,0 0 0,2 0-1,4-3-757,15-11-2215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39.231"/>
    </inkml:context>
    <inkml:brush xml:id="br0">
      <inkml:brushProperty name="width" value="0.05" units="cm"/>
      <inkml:brushProperty name="height" value="0.05" units="cm"/>
    </inkml:brush>
  </inkml:definitions>
  <inkml:trace contextRef="#ctx0" brushRef="#br0">123 766 3328,'-3'0'303,"-7"-1"1171,10 1-1453,0 0 0,0 0 0,0 0 0,0 0 0,0 0-1,0 0 1,0 0 0,0 0 0,0 0 0,0 0 0,0 0 0,0-1 0,0 1-1,0 0 1,0 0 0,1 0 0,-1 0 0,0 0 0,0 0 0,0 0-1,0 0 1,0 0 0,0 0 0,0 0 0,0-1 0,0 1 0,0 0-1,0 0 1,0 0 0,0 0 0,0 0 0,0 0 0,-1 0 0,1 0 0,0 0-1,0 0 1,0 0 0,0 0 0,0-1 0,0 1 0,0 0 0,0 0-1,0 0 1,0 0 0,0 0 0,0 0 0,0 0 0,0 0 0,0 0-1,0 0 1,-1 0 0,1 0 0,0 0 0,0 0 0,0 0 0,0 0 0,0 0-1,0 0 1,0 0 0,4-17 2358,0 12-2073,1 1-1,-1-1 1,1 1 0,0 0 0,0 0-1,10-6 1,16-11 503,-21 12-592,-1-1-1,0 0 1,0-1-1,-1 0 1,14-23 0,26-65 403,96-247-236,-135 323-352,-2 0 0,0 0 0,5-39 0,-9 45-135,-3 16 93,0 1 1,0 0 0,0-1 0,0 1-1,0 0 1,0-1 0,1 1-1,-1-1 1,0 1 0,0 0 0,0-1-1,0 1 1,0 0 0,0-1 0,1 1-1,-1 0 1,0-1 0,0 1-1,1 0 1,-1 0 0,0-1 0,0 1-1,1 0 1,-1 0 0,0-1 0,1 1-1,-1 0 1,0 0 0,1 0-1,-1 0 1,1-1 0,-1 2-11,0 1 1,1-1-1,-1 0 1,0 1-1,0-1 0,0 0 1,0 0-1,0 1 1,0-1-1,-1 0 1,1 0-1,0 1 0,-1-1 1,0 2-1,0 3-22,-21 139 233,-6-2-1,-6-1 1,-64 167 0,85-275-88,-116 273 482,120-291-479,1-1 1,-2 1 0,0-2-1,-1 1 1,0-2 0,-20 20-1,0-10 327,30-22-395,0 0-1,-1-1 1,1 1 0,-1 0-1,1 0 1,-1-1-1,0 1 1,1-1-1,-1 0 1,0 1-1,1-1 1,-1 0 0,0 0-1,1 0 1,-1 0-1,0 0 1,1-1-1,-3 1 1,3-1-21,0 1 1,1 0-1,-1-1 1,1 1-1,-1 0 0,0-1 1,1 1-1,-1-1 1,1 1-1,-1-1 0,1 1 1,0-1-1,-1 0 1,1 1-1,-1-1 1,1 1-1,0-1 0,0 0 1,-1 1-1,1-1 1,0 0-1,0 0 1,0 1-1,0-1 0,0 0 1,0 1-1,0-2 1,0-1 19,0 0 0,1 0 0,0 0 0,-1 0 0,1 0 0,0 0 0,2-3 0,4-6 120,0 0 0,1 0 0,12-14 0,33-33 0,-51 56-158,32-30 3,1 0 0,1 2 0,1 2 0,57-33 0,-69 48-8,1 1-1,1 1 1,32-10-1,3 4-3636,-39 14 1457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40.429"/>
    </inkml:context>
    <inkml:brush xml:id="br0">
      <inkml:brushProperty name="width" value="0.05" units="cm"/>
      <inkml:brushProperty name="height" value="0.05" units="cm"/>
    </inkml:brush>
  </inkml:definitions>
  <inkml:trace contextRef="#ctx0" brushRef="#br0">0 37 4480,'2'-3'524,"-1"0"-1,0 0 1,0 0 0,0 0-1,0 0 1,0 0 0,-1 0 0,0 0-1,1-7 1,0 26-308,1-1 0,1 1 0,5 15 0,-3-4 157,-1 0 0,1 35 0,-2-19-116,0 12 123,-6 58 0,0-15 284,3-84-568,0 60 907,-16 134-1,15-201-827,0 0 898,-4-15-214,4 4-811,0 0 0,0-1 0,1 1 0,-1 0 0,1-1-1,0 1 1,0-1 0,0 1 0,1-1 0,-1 1 0,1 0 0,0-1 0,0 1 0,3-5 0,1-4-50,1 0 1,15-23-1,-17 29-21,0 0 0,1 0 0,0 1 0,0 0 1,1 0-1,0 1 0,0-1 0,7-4 0,-10 8 9,0 1 0,0-1 0,0 1 0,0-1 0,0 1 0,0 0 0,1 1 1,-1-1-1,0 1 0,0-1 0,1 1 0,-1 0 0,1 0 0,-1 0 1,0 1-1,1-1 0,-1 1 0,0 0 0,0-1 0,0 2 0,6 1 0,1 2-6,1 1-1,-1 0 0,-1 0 0,1 1 0,-1 0 1,0 1-1,-1 0 0,0 0 0,11 15 0,-17-21 45,-1 1-1,1 0 1,0 0-1,-1 0 1,0 0-1,1 0 1,-1 0-1,0 0 0,-1 0 1,1 0-1,0 0 1,-1 1-1,0-1 1,0 0-1,0 1 0,0-1 1,-1 0-1,1 0 1,-1 0-1,1 1 1,-1-1-1,0 0 0,-1 0 1,1 0-1,0 0 1,-1 0-1,0-1 1,1 1-1,-5 4 0,3-3 40,0 0 0,-1 0-1,0-1 1,0 1 0,0-1-1,0 0 1,-1 0 0,1 0-1,-1 0 1,0-1 0,1 0-1,-1 0 1,0 0 0,0-1-1,-1 0 1,1 0-1,0 0 1,-7 0 0,-2-2 4,0-1-1,-1 0 1,1-1 0,0 0 0,-13-6 0,-8-2-132,27 10-33,7 1 57,1 0-1,-1 0 1,1 0-1,-1 0 1,0 0-1,1 0 1,-1 0 0,1 0-1,-1-1 1,0 1-1,1 0 1,-1 0-1,1 0 1,-1-1-1,1 1 1,-1 0-1,1-1 1,-1 0-1,-1 0-992,11 3-5105,2-2 3505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41.959"/>
    </inkml:context>
    <inkml:brush xml:id="br0">
      <inkml:brushProperty name="width" value="0.05" units="cm"/>
      <inkml:brushProperty name="height" value="0.05" units="cm"/>
    </inkml:brush>
  </inkml:definitions>
  <inkml:trace contextRef="#ctx0" brushRef="#br0">14 366 2560,'-13'-8'6117,"27"2"-4298,-7 4-1413,10-2 117,0 0-1,0-1 0,-1-1 1,0-1-1,23-12 1,-26 11-374,0-1 0,-1 0-1,0-1 1,0 0 0,-1-1 0,-1 0 0,0-1 0,0 0 0,-1 0-1,14-27 1,-9 8-3,-2 1-1,-1-2 0,8-37 1,-30 158-1216,7-51 1068,0 97 249,4-92 60,0-40-258,0-1 0,1 0 0,-1 1 0,0-1 0,1 1 0,0-1 0,0 0 0,-1 1 0,1-1 0,0 0 0,1 0 0,-1 1 0,0-1 0,1 0 0,-1 0 0,1-1 0,0 1 0,-1 0 0,1 0 0,0-1 0,0 1 0,0-1 0,0 0 0,0 1 0,1-1 0,-1 0 0,0 0 0,1-1 0,-1 1 0,0 0 0,1-1 0,-1 1 0,1-1 0,-1 0 0,1 0 0,-1 0 0,1 0 0,-1 0 0,0-1 0,1 1 0,-1-1 0,1 1 0,-1-1 0,0 0 0,1 0 0,-1 0 0,4-3 0,6-5 61,0-1 0,0-1 0,-1 0 0,-1 0 0,15-20 0,1-1-146,46-65 137,-71 96-123,0 0-1,-1-1 0,1 1 1,0 0-1,-1 1 1,1-1-1,0 0 0,0 0 1,0 0-1,0 0 0,0 1 1,0-1-1,0 0 0,0 1 1,0-1-1,0 1 0,1-1 1,-1 1-1,0-1 0,0 1 1,0 0-1,1 0 1,-1 0-1,0 0 0,0 0 1,1 0-1,-1 0 0,0 0 1,0 0-1,1 0 0,-1 1 1,0-1-1,0 0 0,0 1 1,0-1-1,1 1 0,-1 0 1,0-1-1,0 1 1,0 0-1,1 1 0,3 2-17,-1 0 0,1 1 0,-1 0 0,0-1 0,-1 1 0,7 11-1,-7-10 63,0 1 0,0-1 0,-1 1-1,0 0 1,0 0 0,-1 0 0,0 0-1,0 0 1,0 0 0,-1 0-1,0 0 1,-1 0 0,1 1 0,-2-1-1,-1 8 1,2-11 11,0-1-1,0 1 1,-1-1 0,0 1-1,1-1 1,-1 1 0,0-1-1,-1 0 1,1 0 0,0 0-1,-1 0 1,0 0 0,0-1 0,0 1-1,0-1 1,0 0 0,0 0-1,0 0 1,-1 0 0,1 0-1,-1-1 1,0 0 0,1 1-1,-1-1 1,0-1 0,0 1-1,1 0 1,-1-1 0,-6 0-1,-3 0 15,-1-1-1,1 0 0,0-1 0,-1-1 1,-12-4-1,20 6-6,5 1-53,0 0 0,1 0 1,-1 0-1,0 0 0,0 0 0,1 0 0,-1-1 0,0 1 0,0 0 1,1 0-1,-1-1 0,0 1 0,0-1 0,1 1 0,-2-1 0,31-2-29,15 0 122,1 3 0,77 9 0,25 0-1984,-111-11-2880,-22 1 2683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42.318"/>
    </inkml:context>
    <inkml:brush xml:id="br0">
      <inkml:brushProperty name="width" value="0.05" units="cm"/>
      <inkml:brushProperty name="height" value="0.05" units="cm"/>
    </inkml:brush>
  </inkml:definitions>
  <inkml:trace contextRef="#ctx0" brushRef="#br0">23 97 5408,'-14'-36'2432,"10"16"-2112,-1 11 384,10 6-448,-1-5-320,5 4 32,5-7-32,4 6 64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43.337"/>
    </inkml:context>
    <inkml:brush xml:id="br0">
      <inkml:brushProperty name="width" value="0.05" units="cm"/>
      <inkml:brushProperty name="height" value="0.05" units="cm"/>
    </inkml:brush>
  </inkml:definitions>
  <inkml:trace contextRef="#ctx0" brushRef="#br0">325 15 3488,'0'0'180,"0"-1"0,0 0 0,0 1 0,0-1 0,0 0 0,0 1 0,0-1-1,0 0 1,0 1 0,-1-1 0,1 0 0,0 1 0,0-1 0,0 0 0,-1 1 0,1-1 0,0 1 0,-1-1 0,1 1 0,-1-1 0,-12 0 3642,-3 2-3679,5 0 3,1 0 0,-1 1 0,1 1 1,-1 0-1,1 0 0,0 1 1,0 0-1,-10 6 0,1-1 26,8-4 15,-13 6 124,-39 23 1,57-29-220,-1-1 1,1 1 0,0 0-1,0 0 1,1 1 0,0-1-1,0 1 1,0 1 0,0-1-1,-5 11 1,9-15-41,1-1 1,-1 1-1,0 0 0,0-1 1,1 1-1,-1 0 0,1 0 1,0-1-1,0 1 0,-1 0 1,1 0-1,0-1 0,0 1 1,1 0-1,-1 0 0,0-1 1,0 1-1,1 0 0,-1 0 1,1-1-1,0 1 0,0-1 1,-1 1-1,1 0 0,0-1 1,0 0-1,0 1 0,0-1 0,1 1 1,-1-1-1,0 0 0,1 0 1,-1 0-1,0 0 0,1 0 1,-1 0-1,1 0 0,0 0 1,-1-1-1,1 1 0,0-1 1,-1 1-1,1-1 0,0 1 1,0-1-1,-1 0 0,3 0 1,18 0 141,0-2-1,-1-1 1,1 0 0,-1-1 0,0-2-1,0 0 1,-1-1 0,1-1 0,-2-1 0,1 0-1,28-20 1,-46 27-195,1 0 0,-1 0 0,0 0 0,0 0 0,0 0 0,0 0 0,0 0 0,0-1-1,-1 1 1,1-1 0,-1 1 0,0-1 0,0 0 0,2-5 0,-7-2-80,1 7 25,2 4 6,13 10-62,7 8 86,-10-10 8,0-1 0,0 0 0,1-1-1,15 10 1,-15-11 118,0-1 0,1 0-1,0-1 1,0 0 0,0-1 0,0 0-1,17 2 1,-20-5-440,-1 1 0,1-2 0,-1 1 0,14-3 0,-12 1-1034,0-1 1,-1 1-1,1-2 0,9-4 1,9-5-2067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47.075"/>
    </inkml:context>
    <inkml:brush xml:id="br0">
      <inkml:brushProperty name="width" value="0.05" units="cm"/>
      <inkml:brushProperty name="height" value="0.05" units="cm"/>
    </inkml:brush>
  </inkml:definitions>
  <inkml:trace contextRef="#ctx0" brushRef="#br0">3 929 1984,'0'0'37,"0"0"0,0 0 0,-1 0 0,1 0 0,0 0 0,0 0 0,0 0 0,0 1 0,0-1 0,-1 0 0,1 0 0,0 0-1,0 0 1,0 0 0,0 1 0,0-1 0,0 0 0,0 0 0,0 0 0,0 0 0,0 1 0,0-1 0,0 0 0,-1 0 0,1 0 0,0 1 0,0-1 0,0 0 0,1 0 0,-1 0 0,0 1 0,0-1 0,0 0 0,0 0 0,0 1 0,7 0 2118,13-4 882,-18 3-3128,3-1 323,1-1 0,-1 1 0,0-1 0,1 0 0,-1 0 0,0 0 0,-1-1 0,1 0 0,0 0 0,-1 0 0,1 0 0,-1-1 0,0 0 0,0 0 0,-1 0 0,1 0 0,3-6 0,2-2 38,0 1-46,0-1 1,-1 0-1,0-1 0,11-23 1,-18 33-222,17-40-193,-16 46-519,-2 8 451,-1 14 201,-32 236 658,15-147-151,-31 192 1454,45-279-1657,2-11 134,0 0 0,-1-1-1,-9 23 1,12-38-339,0 0-1,0 0 0,0 0 1,0 0-1,0 0 1,0 0-1,0-1 0,0 1 1,0 0-1,0 0 1,-1 0-1,1 0 0,0 0 1,0 0-1,0 0 1,0 0-1,0 0 0,0 0 1,0 0-1,-1 0 1,1 0-1,0 0 0,0 0 1,0 0-1,0 0 1,0 0-1,0 0 0,-1 0 1,1 0-1,0 0 1,0 0-1,0 0 0,0 0 1,0 0-1,0 0 1,0 0-1,-1 0 0,1 0 1,0 0-1,0 0 1,0 0-1,0 0 0,0 1 1,0-1-1,0 0 0,0 0 1,0 0-1,-1 0 1,1-18 489,6-30-213,11-76-161,-14 108-95,8-42 107,25-74 0,-24 101-237,0 0 0,3 1 0,28-45 0,1 7 36,64-76 0,-103 138-34,0 0 1,1 1 0,0 0-1,0 0 1,0 0-1,1 1 1,-1 0 0,1 0-1,0 1 1,8-3-1,-12 5 53,0 0 0,0 0-1,0 1 1,0-1-1,0 1 1,0 0-1,0 0 1,0 0-1,0 0 1,0 1 0,0-1-1,0 1 1,0 0-1,-1 0 1,1 0-1,0 0 1,0 0-1,-1 0 1,1 1-1,0 0 1,-1-1 0,1 1-1,-1 0 1,0 0-1,0 0 1,0 0-1,0 1 1,2 2-1,1 1 16,-1 1 0,0 0-1,-1 0 1,1 0 0,-1 1-1,-1-1 1,0 1-1,0 0 1,0-1 0,-1 1-1,0 0 1,0 0 0,-1 0-1,0 0 1,0 0-1,-1 0 1,0-1 0,-1 1-1,1 0 1,-2 0-1,1-1 1,-5 10 0,5-14 21,1-1-1,-1 1 1,0 0 0,-1-1 0,1 1 0,0-1-1,-1 0 1,1 0 0,-1 0 0,0 0 0,1-1-1,-1 1 1,0-1 0,0 1 0,0-1 0,0 0-1,0 0 1,-1 0 0,-3 0 0,-6 1 89,0-1 1,1 0 0,-23-2-1,-11-8 82,38 7-231,-1 0-1,1 0 0,0 1 1,-1 0-1,1 1 1,-17 0-1,17 1 76,22 0-108,13 3 59,0-1 1,1 0-1,-1-2 0,1-2 1,-1 0-1,46-9 0,-61 6 31,-1 0 0,0 0 0,0-1 0,0-1 0,-1 0 0,1 0-1,-1-1 1,-1 0 0,0-1 0,12-12 0,7-10 73,39-54 1,46-74 44,47-62-74,-140 195-64,-1-1 0,-1 0 0,-1-1 0,18-41 0,36-101-490,-75 210-374,-23 182 362,-17 55 556,11-116 168,24-126-47,-3 0 0,-20 45-1,19-58 412,5-16-247,8-7-334,0 1-1,0-1 1,0 0-1,-1 0 1,1 0-1,0 0 1,0 0-1,0 0 1,0 0-1,-1 0 1,1 0 0,0 0-1,0 0 1,0 0-1,-1 0 1,1 0-1,0 0 1,0 0-1,0 0 1,0 0-1,-1 0 1,1 0-1,0 0 1,0 0-1,0 0 1,0 0 0,-1 0-1,1 0 1,0 0-1,0-1 1,0 1-1,0 0 1,0 0-1,-1 0 1,1 0-1,0-2 3,-1 1 0,1 0 0,0 0 0,-1 0 0,1-1 0,0 1 0,0 0-1,0 0 1,0 0 0,0-1 0,0 1 0,1 0 0,-1 0 0,0 0 0,1-1-1,0-1 1,8-18 69,-9 20-77,5-8 6,1 0 0,1 0 0,0 0 0,0 1 0,13-12 0,-14 14-3,75-68 2,-41 39-93,-36 32 65,-1 0 0,1 1 0,0-1 0,0 1 0,0 0 0,0 0 0,6-2 0,-9 3 17,1 1 0,-1-1 1,1 1-1,-1 0 0,1-1 1,0 1-1,-1 0 0,1 0 0,0 0 1,-1 0-1,1 0 0,0 1 1,-1-1-1,1 0 0,-1 1 0,1-1 1,-1 1-1,1 0 0,-1-1 1,1 1-1,-1 0 0,3 2 0,1 2-50,-1 0 0,1 0 0,-1 0 0,0 0 0,-1 1 0,6 10 0,12 39-22,-8-19 88,-8-23 59,-2-4-26,1 0 1,0 0 0,1 0 0,6 9-1,-10-16-13,1 0 0,-1 0 0,1 0 0,0 0 0,0-1 0,0 1 0,0-1 0,0 1 0,0-1 0,1 0 0,-1 1 0,0-1 1,1 0-1,-1-1 0,1 1 0,-1 0 0,1-1 0,-1 1 0,1-1 0,3 0 0,2 0 65,-1-1-1,1 0 1,0-1 0,-1 1 0,1-1 0,-1-1 0,1 0 0,10-5 0,6-6-54,23-17 1,-39 26 14,16-12 10,30-28 1,-43 35-82,-1 0 1,0-1-1,-1 0 1,13-21-1,-21 31-10,0 0 0,-1 0 0,1 0 0,-1 0 0,1 0 0,-1 0 0,0 0 0,1 0 0,-1 0 0,0 0 0,0 0 0,0 0 1,0 0-1,0-1 0,-3 3-159,-5 6 183,0 3-103,1 0 0,-1 0 0,2 1 0,-8 14 0,12-21 109,1 0 0,-1 0 0,1 0 0,-1 0 0,1 0-1,1 0 1,-1 0 0,0 1 0,1-1 0,0 0 0,0 0 0,0 1 0,1-1 0,0 0 0,-1 0 0,4 7 0,-3-7 17,1-1-1,1 0 1,-1 1 0,0-1 0,1-1 0,0 1 0,-1 0-1,1 0 1,0-1 0,0 0 0,1 0 0,-1 0-1,5 2 1,-2-1 28,0 0-1,1 0 0,-1-1 0,1 0 1,-1 0-1,13 1 0,-13-2-21,0-1 1,0 0-1,0 0 0,0 0 1,0-1-1,0 0 0,0 0 0,0 0 1,7-3-1,-10 2 1,0 0 0,0 1 0,0-1 0,-1 0 0,1 0 0,0-1 0,-1 1 0,1-1 0,-1 1 0,0-1 0,0 0 0,0 1 0,0-1 0,-1 0 0,1-1 0,-1 1 0,1 0 0,0-4 0,0 0-42,0 1-1,-1-1 0,0 0 1,0 0-1,0 0 0,-1 0 1,0 0-1,-1 0 0,1 0 1,-1 0-1,-1 0 0,1 0 1,-1 0-1,0 0 0,-6-12 1,5 16-2,1 0 1,-1-1 0,0 1 0,0 0 0,0 0-1,0 1 1,-1-1 0,1 1 0,-1-1-1,0 1 1,1 0 0,-1 1 0,0-1 0,0 1-1,-5-2 1,6 2-3,-1 0 0,0 0 0,0 1 0,1-1 0,-1 1 0,0 0 0,0 0 0,0 0 0,0 0 0,1 1 0,-1-1 0,0 1 0,0 0 0,1 1 0,-1-1 0,-4 3 0,7-4 14,1 0-1,-1 1 0,0-1 1,0 0-1,1 1 0,-1-1 1,1 1-1,-1-1 0,0 1 1,1-1-1,-1 1 1,1 0-1,-1-1 0,1 1 1,0-1-1,-1 1 0,1 0 1,0 0-1,-1-1 0,1 1 1,0 0-1,0 1 0,0-2 5,0 1 0,0-1-1,1 1 1,-1-1-1,0 1 1,0-1 0,1 1-1,-1-1 1,1 1-1,-1-1 1,1 1-1,-1-1 1,0 0 0,1 1-1,-1-1 1,1 0-1,0 1 1,-1-1 0,1 0-1,-1 0 1,2 1-1,2 0 17,1 1 0,0-1 0,0 0-1,0-1 1,6 1 0,-3-1 13,0 0 0,0-1 0,0 1-1,-1-2 1,1 1 0,0-1 0,-1-1 0,1 1 0,-1-1 0,0 0-1,0-1 1,0 0 0,0 0 0,-1 0 0,1-1 0,9-10 0,41-60 40,-41 53-37,82-126 132,-39 54-72,-37 64-89,-2-2-1,-2 0 1,28-69 0,-39 84-50,-2-1-1,0 0 1,-1 0 0,0-1 0,1-28 0,-8 34-157,3 13 193,0 0 0,0-1 1,0 1-1,-1 0 0,1 0 0,0 0 0,0 0 0,0 0 1,0 0-1,-1 0 0,1 0 0,0 0 0,0 0 1,0 0-1,0 0 0,-1-1 0,1 1 0,0 0 0,0 0 1,0 0-1,0 0 0,-1 1 0,1-1 0,0 0 0,0 0 1,0 0-1,-1 0 0,1 0 0,0 0 0,0 0 0,0 0 1,0 0-1,0 0 0,-1 1 0,-1 0-20,0 1 0,1 0 0,-1-1 0,1 1-1,-1 0 1,1 0 0,-2 3 0,-22 45-195,1 1-1,-18 63 1,39-107 222,-11 41-28,2 0 0,-9 81 0,14-80-21,6-45 46,-19 157 148,18-130-4,1-1 0,2 1 0,5 36 1,-6-64-111,0 0 0,1 0 0,-1-1 0,1 1 0,0 0 0,0 0 0,0-1 0,0 1 0,0-1 0,1 1 1,-1-1-1,1 1 0,0-1 0,0 0 0,0 0 0,0 0 0,0 0 0,0 0 0,0 0 0,0-1 0,1 1 0,-1-1 0,1 1 0,-1-1 1,1 0-1,0 0 0,0 0 0,-1 0 0,1-1 0,0 1 0,0-1 0,0 0 0,-1 0 0,1 0 0,0 0 0,0 0 0,0 0 1,3-2-1,15-3 23,-1-1 0,1-1 0,-1-2 0,-1 1 0,0-2 1,24-16-1,-8 2-41,-2-1 0,39-39 0,-26 16-451,-45 54 267,-4 8 168,-13 29-38,8-25-30,-7 27 0,14-40 79,-1 1 0,1 0 0,1 0 1,-1-1-1,1 1 0,0 0 0,0 0 0,1 0 0,1 6 0,-1-9 15,0 0 1,1 0-1,-1 0 1,1 0 0,0 0-1,0 0 1,0-1-1,0 1 1,0-1 0,1 0-1,-1 1 1,1-1-1,4 3 1,-1-1 1,0 0 0,1-1 0,-1 0-1,14 5 1,-16-6-3,0-1 0,1 0 0,-1 0 0,0-1 0,0 1 1,0-1-1,0 0 0,1 0 0,-1 0 0,0-1 0,0 1 0,0-1 0,0 0 0,1 0 0,-1-1 0,-1 1 0,1-1 0,0 0 0,0 0 0,-1 0 0,1 0 0,-1-1 0,1 1 0,-1-1 0,0 0 0,0 0 0,2-4 0,-1 2 2,0-1-1,-1 0 1,0 0-1,0 0 1,-1 0 0,1-1-1,-1 1 1,-1-1-1,1 1 1,-1-1-1,-1 0 1,1 0-1,-1 1 1,0-1 0,0 0-1,-2-7 1,1 7-39,0 1 1,-1 0-1,1 0 1,-1 0 0,-1 0-1,1 0 1,-1 0-1,0 0 1,0 1-1,-1-1 1,-4-4 0,6 8 1,0-1 0,-1 1 0,1 0 0,-1 0 0,1 0 1,-1 0-1,0 1 0,0-1 0,0 1 0,0 0 1,0-1-1,0 1 0,0 1 0,-1-1 0,1 0 0,0 1 1,0 0-1,-1 0 0,1 0 0,0 0 0,-1 0 0,-4 2 1,-1 0 1,0 0 1,-15 7 0,-8 2 9,28-8 147,12-1-144,11-1-32,-7-2 45,-1-1 0,1 0 0,-1 0 0,0-1-1,0-1 1,0 0 0,13-6 0,-11 4 14,0 0 1,0 2-1,0 0 0,20-4 1,-30 8-47,1 0 0,-1-1 0,1 1 0,-1 0 0,1 1 0,0-1 0,-1 1 0,1 0 0,-1-1 0,0 2 0,1-1 0,-1 0 0,0 1 0,1-1 0,2 3 0,-2-1 10,0 0 0,-1 1-1,1-1 1,-1 1 0,0-1 0,0 1 0,0 0 0,-1 0-1,1 0 1,1 5 0,1 3 22,-1 0 1,0 0-1,-1 1 0,-1-1 1,0 1-1,0-1 0,-1 20 1,-1-22 61,-1 0 1,-1 0-1,1-1 1,-5 14 0,6-22-68,0-1-1,0 0 1,0 0 0,0 0 0,0 0 0,0 0 0,0 0 0,0 0-1,0 0 1,0 0 0,0 0 0,0 1 0,0-1 0,0 0 0,0 0 0,0 0-1,0 0 1,0 0 0,0 0 0,0 0 0,0 0 0,0 0 0,0 0 0,0 0-1,0 0 1,0 1 0,0-1 0,0 0 0,1 0 0,-1 0 0,0 0 0,0 0-1,0 0 1,0 0 0,0 0 0,0 0 0,0 0 0,0 0 0,0 0 0,0 0-1,1 0 1,-1 0 0,0 0 0,0 0 0,0 0 0,0 0 0,0 0 0,0 0-1,0 0 1,0 0 0,0 0 0,0 0 0,1 0 0,-1 0 0,0 0 0,0-1-1,0 1 1,0 0 0,0 0 0,0 0 0,0 0 0,0 0 0,0 0 0,0 0-1,0 0 1,0 0 0,0 0 0,0 0 0,0-1 0,13-7 174,19-16-172,-24 17-15,26-19 24,1 1 1,47-23 0,-79 46-38,1 0 1,-1 0-1,1 1 1,0 0-1,-1 0 1,1 0 0,0 0-1,0 0 1,-1 1-1,1 0 1,0 0-1,0 0 1,0 0-1,0 0 1,0 1-1,4 1 1,-3 0-1,-1-1 1,0 1 0,0 1 0,1-1-1,-1 1 1,-1-1 0,1 1 0,0 0 0,-1 1-1,0-1 1,1 1 0,2 4 0,9 11 112,1-1 1,1 0 0,0-1-1,1-1 1,1-1 0,32 21 0,-46-34-43,-1 1 0,1-1 0,-1 0 0,1 0 0,0-1 0,0 1 0,9 0 0,-12-2-273,1 1 1,-1-1 0,1 0 0,-1 0 0,0 0 0,1-1-1,-1 1 1,1-1 0,-1 1 0,0-1 0,1 0-1,-1 0 1,0 0 0,0 0 0,0 0 0,0-1 0,3-1-1,8-8-1970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47.433"/>
    </inkml:context>
    <inkml:brush xml:id="br0">
      <inkml:brushProperty name="width" value="0.05" units="cm"/>
      <inkml:brushProperty name="height" value="0.05" units="cm"/>
    </inkml:brush>
  </inkml:definitions>
  <inkml:trace contextRef="#ctx0" brushRef="#br0">85 39 4640,'-55'-23'2688,"43"18"-945,-5-2 2913,17 7-4629,0 0 0,0 0 0,0 0 0,0-1 0,0 1-1,0 0 1,0 0 0,0 0 0,0 0 0,0 0 0,0 0 0,0 0 0,0 0 0,0 0 0,0 0 0,0 0 0,0 0 0,0 0 0,0 0 0,0 0 0,0-1 0,0 1 0,0 0 0,0 0-1,0 0 1,0 0 0,0 0 0,0 0 0,0 0 0,0 0 0,0 0 0,0 0 0,0 0 0,0 0 0,0 0 0,0 0 0,0 0 0,0 0 0,0 0 0,1-1 0,-1 1 0,0 0-1,0 0 1,0 0 0,0 0 0,0 0 0,0 0 0,0 0 0,0 0 0,0 0 0,0 0 0,0 0 0,0 0 0,0 0 0,0 0 0,0 0 0,1 0 0,-1 0 0,0 0 0,0 0-1,0 0 1,13-1 405,73 7 545,-20-1-888,233-5 423,-212-1-512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48.581"/>
    </inkml:context>
    <inkml:brush xml:id="br0">
      <inkml:brushProperty name="width" value="0.05" units="cm"/>
      <inkml:brushProperty name="height" value="0.05" units="cm"/>
    </inkml:brush>
  </inkml:definitions>
  <inkml:trace contextRef="#ctx0" brushRef="#br0">311 4 4064,'5'-3'4682,"-5"3"-4629,-1 1 0,0-1-1,1 1 1,-1-1 0,1 1 0,-1-1-1,1 1 1,-1 0 0,1-1-1,-1 1 1,1 0 0,0-1-1,-1 1 1,1 0 0,0 0-1,-1 0 1,-1 4 43,-11 11 123,0 0-1,-1 0 1,-1-1-1,0-1 1,-1-1-1,-18 13 0,-40 35 650,64-52-758,1 1 0,0 0 0,0 1-1,2 0 1,-10 16 0,8-7 9,0 1-1,2 0 1,1 0 0,0 1-1,1 0 1,2-1-1,0 2 1,2-1 0,0 0-1,1 0 1,1 0-1,2 0 1,0 0-1,1 0 1,1 0 0,8 21-1,-5-25-2,1-1 0,0 0 0,1 0 0,1-1 0,0-1 0,20 21 0,-9-14 144,1-1-1,1-1 1,33 21 0,-57-41-261,38 23 520,-36-22-632,1 0-1,0 0 1,0 0 0,0 0 0,0 0-1,0-1 1,0 1 0,0-1-1,0 0 1,0 0 0,0 0-1,4-1 1,11-2-873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49.315"/>
    </inkml:context>
    <inkml:brush xml:id="br0">
      <inkml:brushProperty name="width" value="0.05" units="cm"/>
      <inkml:brushProperty name="height" value="0.05" units="cm"/>
    </inkml:brush>
  </inkml:definitions>
  <inkml:trace contextRef="#ctx0" brushRef="#br0">1 9 6048,'1'-1'229,"0"1"1,0-1 0,0 0-1,0 0 1,0 1-1,0-1 1,1 0-1,-1 1 1,0-1 0,1 1-1,-1 0 1,0-1-1,1 1 1,-1 0-1,0 0 1,1 0 0,-1 0-1,3 0 1,-1 1-23,1-1 0,0 1 0,0 0 1,0 0-1,-1 1 0,6 2 1,2 2 44,-1 1 0,1 0 0,13 12 0,-15-10-138,-1 0 1,0 0-1,-1 1 0,0 0 1,0 0-1,-1 1 0,7 14 1,0 7 142,12 41 0,-4 8 674,21 154 0,-40-216-704,1 32 0,-3-46-174,0 1 0,-1-1-1,0 0 1,0 1 0,0-1-1,0 0 1,-1 1 0,0-1 0,0 0-1,-5 8 1,6-12-32,1 0 0,-1 0 0,0-1-1,0 1 1,0 0 0,0 0 0,0-1 0,0 1-1,0-1 1,0 1 0,0-1 0,0 1 0,0-1 0,0 1-1,0-1 1,0 0 0,0 0 0,-2 1 0,-21-2 329,18 0-280,-7 0 5,-1-1 1,0-1-1,1 0 0,0-1 1,-14-5-1,20 6-67,0 0 0,0-1 0,1 1-1,-1-1 1,1-1 0,0 1 0,0-1 0,0 0 0,1 0 0,-8-11 0,11 14 16,0-1 0,1 0 1,-1 0-1,1 0 1,0 1-1,0-1 0,0 0 1,0-1-1,0 1 0,1 0 1,-1 0-1,1 0 0,0 0 1,0 0-1,0 0 0,1-1 1,-1 1-1,1 0 1,-1 0-1,1 0 0,0 0 1,0 0-1,1 0 0,-1 0 1,0 1-1,3-4 0,5-6 68,-1 0-1,2 1 1,-1 0-1,17-13 1,-15 14-2,204-189 651,-134 126-575,-47 48-57,-28 22-131,0-1 0,0 0-1,0-1 1,-1 1-1,1-1 1,-1 0 0,5-7-1,-8 9-800,0 0 1,0 0-1,-1 0 0,1 0 0,-1-1 0,0 1 0,0 0 0,0-1 0,1-4 0,-2-2-1971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49.702"/>
    </inkml:context>
    <inkml:brush xml:id="br0">
      <inkml:brushProperty name="width" value="0.05" units="cm"/>
      <inkml:brushProperty name="height" value="0.05" units="cm"/>
    </inkml:brush>
  </inkml:definitions>
  <inkml:trace contextRef="#ctx0" brushRef="#br0">1 9 3808,'11'-7'1227,"-11"7"-1210,0 0 1,1 0 0,-1-1 0,0 1 0,0 0 0,1 0 0,-1 0 0,0 0 0,0 0 0,1 0 0,-1 0 0,0 0 0,0 0 0,1 0 0,-1 0 0,0 0 0,0 0 0,1 0 0,-1 0 0,0 0 0,0 0 0,1 0 0,-1 0 0,0 1 0,0-1 0,1 0 0,16 6 810,-1 0-1,0 1 1,0 1 0,-1 0-1,24 18 1,-18-10-195,-2 0 0,1 2 0,21 26 0,-31-32-450,-1 1 0,-1-1-1,0 2 1,-1-1-1,0 1 1,8 28 0,17 90 497,-29-118-607,11 61 415,7 106-1,-20-144-330,-1 0 0,-1 0 0,-3 0 0,-15 72 0,15-95-92,2-1-192,-2 0 1,1 0-1,-2-1 1,0 0-1,0 0 0,-14 22 1,18-32-146,0-1 0,0 1 0,0-1 0,0 1 0,0-1 0,0 0 0,0 0 0,-1 0 0,1 1 0,-1-1 0,1 0 0,-1-1 0,1 1 0,-1 0 0,1 0 0,-1-1 0,0 1 0,0-1 0,1 1 0,-1-1 0,0 0 0,0 1 0,1-1 0,-1 0 0,-2-1 0,-19 1-3397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8.395"/>
    </inkml:context>
    <inkml:brush xml:id="br0">
      <inkml:brushProperty name="width" value="0.05" units="cm"/>
      <inkml:brushProperty name="height" value="0.05" units="cm"/>
    </inkml:brush>
  </inkml:definitions>
  <inkml:trace contextRef="#ctx0" brushRef="#br0">132 167 5152,'-11'1'5557,"12"-1"-5392,0-1 1,-1 1-1,1 0 0,0 0 0,-1-1 1,1 1-1,0 0 0,0 0 0,0 0 1,-1 0-1,1 0 0,0 0 0,0 0 1,0 1-1,1-1 172,49 3 2082,-29-2-1638,-1 0 0,26-2 0,-41 0-705,0 0 0,0 0 0,-1 0 0,1 0 0,0-1 0,-1 0 0,1 0 0,-1-1-1,0 0 1,0 0 0,0 0 0,8-7 0,-11 8-26,0 0 1,0 0-1,0 0 1,0 0-1,0-1 0,-1 1 1,1 0-1,-1-1 0,1 0 1,-1 1-1,0-1 1,0 0-1,0 1 0,-1-1 1,1 0-1,-1 0 0,1 0 1,-1 0-1,0 1 1,0-1-1,0 0 0,-1 0 1,1 0-1,-1 0 1,-1-5-1,1 5-37,-1-1 1,0 1 0,0-1-1,0 1 1,0 0-1,0 0 1,-1 0 0,1 0-1,-1 0 1,0 0-1,0 1 1,0-1-1,0 1 1,0 0 0,-1 0-1,1 0 1,-1 1-1,-5-3 1,-2 1 1,0 0 1,0 1-1,0 1 0,0-1 1,0 2-1,0 0 0,0 0 0,-19 3 1,9 1 45,-1 1 1,1 1-1,-29 11 1,43-14 3,0 0 0,0 1 0,1 0 0,-1 0 0,1 0 0,0 1 0,0 0 0,0 0 0,-6 8 0,10-11-36,0 0 0,1 0 0,-1 0 0,1 0 0,0 0-1,0 1 1,0-1 0,0 0 0,0 1 0,0-1 0,1 1-1,-1-1 1,1 1 0,-1-1 0,1 1 0,0-1 0,0 1 0,0-1-1,1 1 1,-1 0 0,1-1 0,-1 1 0,1-1 0,0 0-1,0 1 1,0-1 0,0 0 0,0 1 0,0-1 0,1 0-1,1 2 1,4 4 53,-1-2 1,1 1-1,0-1 0,1 0 0,0 0 0,0-1 1,0 0-1,13 6 0,73 25 570,11-5-364,-85-27-343,0 0 1,1-1-1,26-1 1,41-6-4148,-75 3 1665,1-2-1,0 0 0,-1 0 0,20-8 0,-29 9 2008,-1 0 0,1 0 0,-1 0-1,1 0 1,-1-1 0,6-4 0,-4 1-295,0-1 0,8-11 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0:51.015"/>
    </inkml:context>
    <inkml:brush xml:id="br0">
      <inkml:brushProperty name="width" value="0.05" units="cm"/>
      <inkml:brushProperty name="height" value="0.05" units="cm"/>
    </inkml:brush>
  </inkml:definitions>
  <inkml:trace contextRef="#ctx0" brushRef="#br0">303 12 3072,'-2'-1'160,"2"1"-110,-1 0 0,1 0-1,0 0 1,-1 0 0,1 0-1,0 0 1,-1 0 0,1 0-1,0-1 1,-1 1-1,1 0 1,0 0 0,-1 0-1,1 0 1,0-1 0,0 1-1,-1 0 1,1 0 0,0-1-1,0 1 1,-1 0 0,1-1-1,0 1 1,0 0 0,0-1-1,0 1 1,0 0 0,-1-1-1,1 1 1,0 0 0,0-1-1,20-2 7866,-18 4-7864,0 0 0,0 0 0,0 0 0,0 0 0,-1 0 0,1 1 0,0-1 0,-1 1 0,1-1 0,-1 1 0,1 0 0,-1 0 1,0-1-1,0 1 0,0 0 0,0 0 0,0 0 0,0 0 0,-1 0 0,1 0 0,0 1 0,-1-1 0,1 4 0,0 5 76,-1 1 0,1-1 0,-3 15 0,2-19-68,-3 18 121,0 1 0,-2-1 0,-1 0 1,-1 0-1,-1-1 0,-1 0 0,-1 0 1,-1-1-1,-22 35 0,26-47-150,0-1 0,-1 1 0,0-2 0,-1 1 0,0-1-1,-1 0 1,0-1 0,0 0 0,-18 10 0,-42 16-783,23-14-3561,22-8 1584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07.937"/>
    </inkml:context>
    <inkml:brush xml:id="br0">
      <inkml:brushProperty name="width" value="0.05" units="cm"/>
      <inkml:brushProperty name="height" value="0.05" units="cm"/>
    </inkml:brush>
  </inkml:definitions>
  <inkml:trace contextRef="#ctx0" brushRef="#br0">106 411 4320,'0'-4'648,"1"0"0,-1 1 1,1-1-1,0 1 0,0-1 0,3-5 1,2-1 1366,-6 10-2011,0 0 0,0 0 1,0 1-1,0-1 0,0 0 0,0 0 1,0 0-1,0 0 0,0 0 0,0 0 0,0 0 1,0 0-1,0 0 0,0 0 0,0 0 1,0 0-1,0 0 0,0 0 0,0 1 0,0-1 1,0 0-1,0 0 0,0 0 0,0 0 0,0 0 1,0 0-1,0 0 0,0 0 0,0 0 1,1 0-1,-1 0 0,0 0 0,0 0 0,0 0 1,0 0-1,0 0 0,0 0 0,0 0 1,0 0-1,0 0 0,0 0 0,0 0 0,0 0 1,0 0-1,0 0 0,1 0 0,-1 0 0,0 0 1,0 0-1,0 0 0,0 0 0,0 0 1,0 0-1,0 0 0,0 0 0,0 0 0,0 0 1,0 0-1,0 0 0,0 0 0,-2 58 526,-2 0 0,-21 100 0,-21-11 484,18-63-562,12-40 370,17-59 1326,5-12-2046,13-5-33,-8 17-85,15-26 51,2 2 0,2 1-1,65-64 1,-92 100-34,4-6-50,1 1 0,1 0 0,-1 1 0,13-8 0,-20 13 34,1 0 0,-1 1 0,1-1 0,-1 0 0,1 0 1,0 1-1,-1-1 0,1 1 0,0 0 0,0-1 0,-1 1 0,1 0 0,0 0 0,0 0 0,0 0 1,-1 0-1,1 0 0,0 1 0,0-1 0,-1 1 0,1-1 0,0 1 0,-1-1 0,1 1 0,-1 0 0,1 0 1,-1 0-1,1 0 0,-1 0 0,1 0 0,-1 1 0,2 1 0,1 3 8,0 0 0,-1 0 1,1 0-1,-1 0 0,-1 0 0,1 1 0,-1-1 0,-1 1 0,1 0 0,-1-1 1,1 12-1,-1 6 16,-5 44 1,4-61-11,-7 61 289,7-67-278,0 0 0,0-1-1,0 1 1,0 0 0,1-1-1,-1 1 1,0 0 0,0-1-1,0 1 1,0 0 0,1-1 0,-1 1-1,0-1 1,1 1 0,0 1-1,-1-2 9,0 0-1,0 0 1,1 0-1,-1 1 1,0-1-1,1 0 1,-1 0-1,0 0 1,1 0-1,-1 0 1,0 0-1,1 0 1,-1 0-1,0 0 1,1 0-1,-1 0 1,0 0-1,1 0 1,-1 0-1,0 0 1,1 0-1,-1 0 1,1 0-1,1-1 64,0-1 0,1 1 0,-1 0-1,0-1 1,0 0 0,0 1 0,3-4-1,6-8 144,15-22 0,-5 6-122,49-71-470,-55 77 224,-13 20 112,0-1 0,0 1 1,1 0-1,0 0 0,-1 0 1,1 1-1,4-4 0,-6 5 21,0 1-1,0-1 0,-1 1 0,1 0 0,0-1 0,0 1 0,0 0 1,0 0-1,-1-1 0,1 1 0,0 0 0,0 0 0,0 0 0,0 0 1,0 0-1,0 0 0,-1 0 0,1 1 0,0-1 0,0 0 0,0 0 1,0 1-1,0-1 0,-1 0 0,1 1 0,0-1 0,0 1 0,-1-1 1,1 1-1,0-1 0,-1 1 0,1 0 0,0-1 0,-1 1 0,1 0 1,-1-1-1,1 2 0,2 3-6,0-1 1,-1 1-1,0-1 1,0 1-1,0 0 0,0 0 1,-1 0-1,0 0 1,1 10-1,0 5-3,-2 26 0,-1-20 100,-5 34 646,6-60-702,0 1-1,0-1 1,0 0 0,0 0-1,0 0 1,0 1-1,0-1 1,0 0-1,0 0 1,0 1-1,0-1 1,0 0-1,0 0 1,0 0-1,0 1 1,0-1-1,0 0 1,1 0-1,-1 0 1,0 1-1,0-1 1,0 0-1,0 0 1,1 0-1,-1 0 1,0 0-1,0 1 1,0-1-1,1 0 1,-1 0 0,0 0-1,0 0 1,1 0-1,9-2 160,10-10-260,-15 7 71,4-3 10,0 0 0,0-1 0,-1 0 0,0-1 0,11-18-1,25-38 20,-44 65-29,0 1 1,1 0 0,-1 0 0,0 0-1,0 0 1,1-1 0,-1 1-1,0 0 1,1 0 0,-1 0-1,0 0 1,0 0 0,1 0 0,-1 0-1,0 0 1,1 0 0,-1 0-1,0 0 1,1 0 0,-1 0 0,0 0-1,0 0 1,1 0 0,-1 0-1,0 0 1,1 0 0,-1 1-1,0-1 1,0 0 0,1 0 0,-1 0-1,0 0 1,0 1 0,0-1-1,1 0 1,-1 0 0,0 0-1,0 1 1,0-1 0,1 0 0,-1 0-1,0 1 1,0-1 0,0 0-1,0 1 1,0-1 0,12 20-201,-7-11 160,0 1 48,1 1 0,-1 0 0,3 12 0,-3-10 37,11 23 0,-14-34 11,-1 0-1,1 0 1,0 0-1,0 0 1,0 0-1,0-1 0,0 1 1,0 0-1,0-1 1,0 0-1,1 1 1,-1-1-1,0 0 1,1 0-1,-1-1 0,1 1 1,-1 0-1,1-1 1,-1 0-1,1 1 1,0-1-1,-1 0 0,4-1 1,3 1 125,-1-1 0,1 0 1,-1-1-1,0 0 0,16-6 0,-4-1-126,-1-1-1,1 0 0,-2-2 1,0 0-1,0-1 0,-1-1 1,17-18-1,-25 22-90,-6 8 20,-1-1 0,0 0 0,1 0 0,0 1 0,0-1 1,-1 1-1,2 0 0,-1 0 0,4-2 0,-7 4 13,0 0-1,1 0 1,-1 0-1,0 0 1,0 0-1,1 0 1,-1 0-1,0 0 1,1 0-1,-1 0 1,0 0 0,1 0-1,-1 0 1,0 0-1,0 1 1,1-1-1,-1 0 1,0 0-1,1 0 1,-1 0-1,0 1 1,0-1 0,0 0-1,1 0 1,-1 0-1,0 1 1,0-1-1,0 0 1,1 0-1,-1 1 1,0-1-1,0 0 1,0 0 0,0 1-1,0-1 1,0 0-1,1 1 1,-1-1-1,0 0 1,0 1-1,0-1 1,0 17-24,0-13 6,-1 12-37,2 0 0,0 0 0,6 23 0,-6-33 87,1 0-1,0 0 0,0 0 0,1 0 0,-1 0 0,1-1 1,1 1-1,-1-1 0,1 0 0,0 0 0,8 8 0,-11-12 6,1 0 0,0 0 0,0 0 0,0 0 0,0 0 0,0 0 0,0-1 0,0 1 0,0-1 0,0 1 0,0-1 0,0 0 0,0 0 0,0 1 0,0-2 0,1 1 0,-1 0 0,0 0 0,0-1 0,0 1 0,0-1 0,0 1 0,0-1 0,0 0 0,0 0 0,1-1 0,4-1 18,-2-1-1,1 0 1,0 0-1,-1 0 1,1 0-1,7-9 0,9-15 16,-1 0-1,-1-1 1,-1-1-1,15-35 1,49-133 5,-54 123-33,-11 28-59,-1 0 1,17-89-1,-33 130 7,0 0 0,0 0 0,-1 0 0,0 0-1,0 0 1,0 0 0,-1 0 0,1 0 0,-2 0 0,1 0 0,-1 0 0,-3-9 0,5 14 5,-1 1 1,1-1-1,0 1 1,-1-1-1,1 1 0,0-1 1,-1 1-1,1-1 1,-1 1-1,1 0 1,-1-1-1,1 1 1,-1 0-1,1-1 1,-1 1-1,1 0 1,-1-1-1,0 1 1,1 0-1,-1 0 1,0 0-1,1 0 0,-1 0 1,1-1-1,-1 1 1,-1 0-1,1 1-17,-1-1 0,1 1-1,-1-1 1,1 1 0,-1-1 0,1 1-1,0 0 1,-1 0 0,1 0-1,-2 1 1,-2 2-54,0 1 0,1 0-1,-1 0 1,-5 8 0,0 5 56,1 0-1,0 0 1,1 1 0,1 0-1,1 1 1,0 0 0,2 0-1,-3 24 1,1 23 39,2 75-1,4-122 13,1 0 1,0 0-1,2 0 0,0 0 1,1 0-1,1-1 0,1 0 1,0 0-1,2 0 0,16 28 1,-20-41 11,0 0-1,0 0 1,1-1 0,0 1 0,1-1 0,-1-1-1,1 1 1,-1-1 0,2 0 0,-1 0 0,0-1-1,13 6 1,-7-5 40,0-1-1,0 1 0,1-2 1,-1 0-1,1 0 1,18-1-1,10-6 136,-33 5-186,-1-1 0,1 0-1,-1-1 1,1 0 0,-1 0 0,9-4-1,3-1 94,-11 3-57,-1 1 0,-1-1 1,1 0-1,0-1 0,-1 1 0,0-1 1,0-1-1,9-9 0,-9 9-38,4-6-2,-1 0 0,0 0 0,0-1 0,-1-1 0,-1 1 0,0-1 0,9-28 0,5-27 103,23-134 1,-32 140-29,5-51 0,-16 96-168,0 0-1,-2 0 1,0 0 0,-4-21 0,5 38 59,0 1-1,0-1 1,0 0 0,0 1-1,0-1 1,0 0 0,-1 1-1,1-1 1,0 0 0,-1 1-1,1-1 1,0 0 0,-1 1-1,1-1 1,-1 1 0,1-1-1,-1 1 1,1-1 0,-2 0-1,1 1 3,1 0-1,-1-1 1,1 1-1,-1 0 0,1 0 1,-1 0-1,1 0 0,-1 0 1,1 0-1,-1 1 0,1-1 1,-1 0-1,1 0 1,-1 0-1,1 0 0,-1 1 1,1-1-1,-1 0 0,1 0 1,-1 1-1,-2 1-12,0 0 1,1 1-1,0-1 0,-1 0 0,1 1 1,0 0-1,-2 3 0,-5 12-46,0 0-1,2 1 1,0-1 0,-5 24 0,-10 79 103,2 204-126,20-286 131,9 67-1,-9-102 20,2-1-1,-1 1 0,0 0 1,1 0-1,0-1 0,-1 1 1,1-1-1,1 0 0,-1 1 1,0-1-1,1 0 0,3 3 1,-5-5-38,0 0 0,0-1 0,0 1 0,0 0 0,0-1 0,0 1 0,0-1 0,1 1 0,-1-1 0,0 0 0,0 1 0,0-1 0,0 0 0,1 0 0,-1 0 0,0 0 0,0 0 0,0 0 0,1 0 0,-1 0 0,0 0 0,0-1 0,0 1 0,0 0 0,1-1 0,-1 1 0,1-2 0,2 1 8,0-1-1,0-1 1,-1 1-1,1-1 1,-1 1-1,5-5 1,5-8 39,-1 1-1,-1-2 1,17-29-1,-3 5-253,-20 35-206,-3 11 76,1 1 324,3 14-32,-4-13 49,1 1 0,7 14 0,-9-21-14,1 1-1,-1-1 0,1 1 1,0-1-1,-1 0 1,1 0-1,0 0 0,1 0 1,-1 0-1,0 0 1,0-1-1,6 3 0,0-1 30,0 0 0,0 0 0,1-1 0,-1-1 0,1 1 0,-1-2 0,1 1 0,-1-1 0,1 0 0,0-1 0,-1 0 0,1 0-1,11-4 1,-1 0-4,1-1-1,-1-1 0,-1-1 0,30-17 0,6-13 108,-9 6-265,-43 31 102,1 0 0,-1-1 0,0 1 0,1 0 0,-1 0 0,0 0-1,1 1 1,3-2 0,-5 2 12,0 0 0,0 0 0,-1 0 0,1 0 0,0 0 0,0 0 0,-1 1 0,1-1 0,0 0 0,0 0 0,-1 1 0,1-1 0,0 0 0,-1 1 0,1-1 0,0 1 0,-1-1 0,1 1 0,-1-1-1,1 1 1,-1-1 0,1 1 0,-1-1 0,1 1 0,-1 0 0,0-1 0,1 1 0,-1 0 0,0-1 0,1 1 0,-1 0 0,0 0 0,2 7 0,0-1 0,-1 1 0,-1 0 0,1-1-1,-1 1 1,0 0 0,-2 7 0,-10 56 96,8-51-98,-12 63 97,-30 164 540,45-242-388,0-8-60,2-17 63,4-15-180,2 1 0,2-1 0,1 1 0,2 1-1,22-46 1,16-47-42,-35 84-52,31-63 1,-43 99-38,0 1 0,0-1 0,1 1 1,-1 0-1,8-7 0,-10 11 69,-1 1 0,1-1-1,0 1 1,-1 0 0,1-1 0,-1 1 0,1 0-1,0-1 1,-1 1 0,1 0 0,0 0 0,0-1-1,-1 1 1,1 0 0,0 0 0,-1 0-1,1 0 1,0 0 0,0 0 0,-1 0 0,1 0-1,0 0 1,-1 1 0,1-1 0,0 0 0,-1 0-1,1 1 1,0-1 0,-1 0 0,1 1 0,0-1-1,-1 1 1,1-1 0,-1 0 0,1 1 0,-1-1-1,1 1 1,-1 0 0,1-1 0,-1 1 0,0-1-1,1 2 1,2 2-19,-1 0-1,0 1 0,0-1 1,3 9-1,-1 3 28,-2 0 0,1 1 0,-2-1 0,0 1 1,-1-1-1,-3 28 0,3-42 22,0 0 0,-1 0 1,1 0-1,-1 0 0,1 0 1,-1 0-1,0 0 0,0 0 1,0 0-1,0 0 0,0 0 1,0 0-1,-1 0 0,1-1 1,-1 1-1,1-1 0,-4 3 1,4-3-15,0 0 1,0-1 0,-1 1-1,1 0 1,0-1-1,0 1 1,-1-1-1,1 1 1,-1-1 0,1 0-1,0 0 1,-1 0-1,1 0 1,-1 0 0,1 0-1,0 0 1,-1 0-1,1 0 1,-1 0-1,1-1 1,0 1 0,-1-1-1,1 1 1,0-1-1,-3-1 1,-19-11-28,-6-5 75,24 14-174,8 6 16,-3-1-34,2 3 0,0-1 151,1 0 0,0 0 1,0 0-1,0-1 0,0 1 1,0-1-1,1 0 0,-1 0 1,1 0-1,-1 0 0,1 0 1,0-1-1,0 0 0,6 2 1,-2-2-17,0 0 1,0 0-1,0 0 1,0-1 0,0 0-1,11-2 1,0-1 19,0-1 0,0-1 0,0-1 0,-1 0 0,0-1 0,0-1 0,20-13 0,-15 6 32,-1-2 1,-1 0-1,-1-1 1,23-26-1,-15 10-54,-2-2 0,39-65-1,-34 42 47,26-69 0,-47 103-49,-1 0 0,-1-1-1,-2 1 1,0-1 0,-2-1 0,2-40 0,-6 64-44,0 0-1,0 0 1,-1-1-1,1 1 0,-1 0 1,-2-5-1,3 7 38,0 1 0,0 0 0,0 0-1,0-1 1,0 1 0,0 0 0,-1 0 0,1-1 0,0 1-1,0 0 1,0 0 0,-1 0 0,1-1 0,0 1-1,0 0 1,0 0 0,-1 0 0,1 0 0,0-1-1,0 1 1,-1 0 0,1 0 0,0 0 0,-1 0-1,1 0 1,0 0 0,0 0 0,-1 0 0,1 0 0,-1 0-1,0 0-12,0 1-1,1-1 1,-1 1-1,0 0 0,0-1 1,0 1-1,1 0 1,-1-1-1,0 1 1,1 0-1,-1 0 0,1 0 1,-1 0-1,0 1 1,-15 28-60,1 1 0,1 0 0,2 1-1,1 1 1,2 0 0,-6 36 0,6-16 170,-2 105 1,11-138-66,1 0 0,1 0 0,1 0 0,0 0 0,2-1 0,0 1 0,1-1 1,14 30-1,-17-44 25,0 0 1,0-1-1,0 1 1,0-1-1,1 1 1,0-1-1,0 0 1,0 0-1,0-1 1,6 5-1,-9-7-32,1 0 0,0 0-1,0 0 1,0-1-1,0 1 1,0 0-1,1-1 1,-1 1 0,0-1-1,0 0 1,0 0-1,0 0 1,0 0-1,1 0 1,-1 0 0,0 0-1,0-1 1,0 1-1,0-1 1,0 1-1,0-1 1,0 0 0,0 0-1,0 0 1,0 0-1,0 0 1,-1-1-1,1 1 1,3-3 0,-1-1 56,1-1 1,-1 0 0,0 1 0,0-1 0,5-11 0,2-4-103,9-13-15,23-56 1,-36 78-160,-7 12 200,0 0 1,0 0-1,0 0 0,0 0 0,0 0 0,0 0 0,1 0 0,-1 0 0,0 0 0,0 0 1,0 0-1,0 0 0,0 0 0,0 0 0,0 0 0,1 0 0,-1 0 0,0 0 0,0 0 0,0 0 1,0 0-1,0 0 0,0 0 0,0 0 0,0 0 0,1 0 0,-1 0 0,0 1 0,0-1 1,0 0-1,0 0 0,0 0 0,0 0 0,0 0 0,0 0 0,0 0 0,0 0 0,0 0 1,0 1-1,0-1 0,1 0 0,-1 0 0,0 0 0,0 0 0,0 0 0,0 0 0,0 0 1,0 1-1,0-1 0,2 25-223,-2 190 718,2-215-1676,2-6-354,-3 4 1206,1 0 0,-1-1 0,0 1 0,-1 0 1,1-1-1,0 1 0,0-4 0,4-112-6141,-20-58 3345,11 132 3163,3 24 309,-1 1-1,-1 0 0,0 0 0,-2 0 0,-12-34 0,0 10 208,16 42-557,2 9-901,0-6 691,-1 0 0,1 1 0,0-1 1,0 0-1,0 0 0,2 4 0,3 2 32,1-1 0,0-1 0,0 1 1,1-1-1,15 10 0,112 59-43,-92-56 240,-10-6 79,75 31 3217,-99-39-2938,-1 0 0,0 0 1,-1 1-1,1 0 0,-1 1 1,0-1-1,7 10 0,-8-7 261,6 5 522,-9-11-869,0-1 1,0 0-1,0 0 1,0 0 0,0-1-1,4 3 1,-6-4-248,1 0 0,-1 1 0,0-1 0,1 0 0,-1 0-1,1 1 1,-1-1 0,1 0 0,-1-1 0,1 1 0,-1 0 0,0 0 0,1-1 0,-1 1 0,1 0 0,-1-1 0,0 0 0,1 1 0,1-2-1,12-4 170,-13 6-168,1-1 0,-1 0 0,1 1 1,-1-1-1,0 0 0,1 0 0,-1-1 0,0 1 0,0 0 1,3-3-1,-13 22 123,6-11-113,0-1-1,-1 0 1,-5 9-1,-4 1 2,-1 0-1,-26 25 0,26-29 98,1 0-1,0 1 1,1 1-1,-14 21 0,24-34-125,0 0 0,1 0 0,-1 0 0,0 0 0,1 1 0,-1-1-1,1 0 1,0 0 0,-1 0 0,1 0 0,0 0 0,0 1 0,-1-1-1,1 0 1,0 0 0,0 0 0,0 1 0,1-1 0,-1 0 0,0 0 0,0 0-1,1 0 1,-1 1 0,0-1 0,1 1 0,1-1 21,-1 1 1,1-1 0,-1 0 0,1 0-1,0 0 1,0 0 0,-1 0-1,1 0 1,0 0 0,0-1-1,0 1 1,0-1 0,0 1-1,0-1 1,2 0 0,4 2 16,1-2 1,0 0 0,-1 0 0,1 0-1,0-1 1,-1 0 0,1-1 0,-1 0-1,1 0 1,-1-1 0,0 0-1,0 0 1,8-6 0,9-6 27,0-1 0,34-30 0,-35 26 14,10-11 45,-24 21-231,0 0 1,1 1-1,13-9 1,-24 18 83,1 0 1,-1 1-1,0-1 0,1 0 1,-1 0-1,0 0 1,0 1-1,1-1 1,-1 0-1,0 0 0,0 1 1,0-1-1,1 0 1,-1 1-1,0-1 1,0 0-1,0 1 0,0-1 1,0 0-1,1 1 1,-1-1-1,0 0 1,0 1-1,0-1 0,0 0 1,0 1-1,-1 13-79,-5 23-1,4-21 53,-3 24 1,5-35 76,0-1 0,0 0 0,1 0 0,-1 1 0,1-1 0,0 0 0,0 0 1,1 0-1,-1 0 0,4 6 0,-4-8-31,1 1 1,0-1-1,-1 0 1,1 0-1,0 0 1,0 0-1,1-1 1,-1 1-1,0-1 1,1 1-1,-1-1 1,0 0-1,1 0 1,0 0-1,-1 0 1,1 0-1,0 0 1,-1-1-1,1 1 1,0-1-1,0 0 1,-1 0-1,6 0 0,4-1 57,0-1-1,0 0 0,0 0 1,13-6-1,-8 3-56,1-2-1,-2 0 1,1-1-1,-1 0 1,0-1 0,-1-1-1,0-1 1,-1 0 0,0-1-1,-1 0 1,0-1-1,-1-1 1,20-27 0,-2-8 159,41-88 1,10-59-181,-75 181-37,1-5-8,-1-1 0,5-37 0,-6 31-110,-3 20 92,1-5-46,-3 12 110,0 0-1,0 0 0,0 0 0,0-1 0,0 1 1,0 0-1,0 0 0,0 0 0,0-1 0,0 1 0,0 0 1,0 0-1,0 0 0,-1-1 0,1 1 0,0 0 1,0 0-1,0 0 0,0 0 0,0-1 0,0 1 1,0 0-1,0 0 0,-1 0 0,1 0 0,0 0 0,0-1 1,0 1-1,0 0 0,-1 0 0,1 0 0,0 0 1,0 0-1,0 0 0,0 0 0,-1 0 0,1 0 1,0 0-1,0-1 0,0 1 0,-1 0 0,-9 23-501,-5 16 443,7-18 14,4-7 48,0 1 0,1-1 0,1 1 0,0 0 0,1 20 0,-5 35 1,-6 24 0,0 133 0,13-193 443,10 56 0,-11-90-431,0 0 1,0 1-1,1-1 1,-1 0-1,0 0 1,0 0-1,0 1 1,0-1-1,0 0 1,0 0-1,0 0 1,0 1-1,1-1 1,-1 0-1,0 0 1,0 0-1,0 0 1,0 1 0,1-1-1,-1 0 1,0 0-1,0 0 1,0 0-1,1 0 1,-1 0-1,0 0 1,0 0-1,0 1 1,1-1-1,-1 0 1,0 0-1,0 0 1,1 0-1,-1 0 1,0 0-1,0 0 1,0 0-1,1 0 1,-1-1-1,0 1 1,0 0 0,0 0-1,1 0 1,14-8 218,11-15-80,-17 13-136,0 0 0,-1-1 0,0 0 0,-1 0 0,8-17 0,5-8-4,-17 31-13,1-2-41,0-1 0,1 1 0,0 0 0,1 0 0,-1 1 0,1-1 0,8-5 0,-14 12 36,0 0 0,0 0 1,0 0-1,1 0 1,-1 0-1,0-1 1,0 1-1,0 0 0,0 0 1,0 0-1,1 0 1,-1 0-1,0 0 1,0 0-1,0 0 0,0 0 1,0 1-1,0-1 1,1 0-1,-1 0 1,0 0-1,0 0 0,0 0 1,0 0-1,0 0 1,0 0-1,1 0 1,-1 0-1,0 0 0,0 0 1,0 1-1,0-1 1,0 0-1,0 0 1,0 0-1,0 0 0,0 0 1,0 0-1,0 0 1,0 1-1,0-1 1,1 0-1,-1 0 0,0 0 1,0 0-1,0 1 1,1 5-43,-2 9-21,-1 0 1,-6 28-1,-3 17 90,10-53-2,1-1 0,0 1 1,0-1-1,1 1 1,0-1-1,0 1 0,2 6 1,-3-12 4,1 1 0,-1-1 0,0 0 0,1 0 0,-1 0 0,1 0 0,-1-1 1,1 1-1,0 0 0,-1 0 0,1 0 0,0 0 0,0-1 0,0 1 0,-1 0 1,1 0-1,0-1 0,0 1 0,0-1 0,0 1 0,0-1 0,0 1 0,0-1 0,0 0 1,0 0-1,2 1 0,2-1 31,-1 0 1,1 0 0,0-1-1,0 1 1,5-2-1,-1 0-3,20-4 46,-1-2-1,0 0 0,48-22 1,75-49-341,-147 77 230,-2 1 12,2-2-20,0 1 0,1 0 0,-1 0 0,1 0 1,6-1-1,-10 2 19,-1 1 1,1 0-1,0 0 0,-1 0 1,1 0-1,0 0 1,0 0-1,-1 0 0,1 0 1,0 1-1,-1-1 1,1 0-1,0 0 0,-1 0 1,1 1-1,0-1 0,-1 0 1,1 1-1,-1-1 1,1 1-1,-1-1 0,1 1 1,-1-1-1,1 1 1,-1-1-1,1 1 0,-1-1 1,1 1-1,-1-1 1,0 1-1,1 0 0,-1-1 1,0 1-1,0 0 1,0-1-1,1 1 0,-1 0 1,0-1-1,0 1 1,0 0-1,0 0 0,0-1 1,0 1-1,0 0 0,0-1 1,-1 2-1,1 1 3,0 1 1,-1-1-1,0 0 0,1 1 0,-1-1 0,0 0 0,-1 0 1,1 0-1,-1 0 0,-2 5 0,-4 3-14,-16 18 0,-70 63-152,19-20 225,-180 225 38,201-230 110,51-63-186,2-2 1,-1 0 1,1 0 0,0 0 0,-1 0 0,1-1 0,-1 1 0,1-1-1,-1 1 1,0-1 0,0 0 0,0 1 0,0-1 0,0 0 0,0 0-1,0-1 1,0 1 0,-3 1 0,5-2-19,0 0 0,-1 0 0,1 0 0,0 0 0,-1 0 0,1 0 0,0 0 0,-1 0 0,1 0 0,0 0 1,-1 0-1,1 0 0,0-1 0,-1 1 0,1 0 0,0 0 0,-1 0 0,1 0 0,0 0 0,0-1 0,-1 1 0,1 0 0,0 0 0,0 0 0,-1-1 0,1 1 0,0 0 0,0-1 0,0 1 1,-1 0-1,1 0 0,0-1 0,0 1 0,0 0 0,0-1 0,0-13-43,0 10 39,1-10 5,1-1 1,1 1 0,0 0 0,1 0 0,1 0 0,0 0 0,0 1 0,2 0 0,-1 0 0,2 0-1,0 1 1,0 0 0,1 1 0,0 0 0,1 0 0,1 1 0,-1 0 0,19-12 0,-1 4-50,0 1 0,45-19 1,63-16-1781,-88 35-152,-38 13 1206,26-10-1784,-35 14 2281,0-1 0,0 1-1,1-1 1,-1 1 0,0-1 0,0 1 0,0-1-1,0 0 1,0 0 0,0 1 0,-1-1 0,1 0-1,0 0 1,0 0 0,0 0 0,-1 0 0,1 0 0,-1 0-1,1 0 1,0-2 0,-1-2-1828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08.279"/>
    </inkml:context>
    <inkml:brush xml:id="br0">
      <inkml:brushProperty name="width" value="0.05" units="cm"/>
      <inkml:brushProperty name="height" value="0.05" units="cm"/>
    </inkml:brush>
  </inkml:definitions>
  <inkml:trace contextRef="#ctx0" brushRef="#br0">4 1 7040,'-4'3'3200,"53"2"-2752,-3-2 1216,2 5-992,25 1 64,4-3-416,-1-1 32,-4 4-192,-9-9-224,-5 3 32,-13-3 288,-5 0-160,-12-3-1760,-11 3 896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08.626"/>
    </inkml:context>
    <inkml:brush xml:id="br0">
      <inkml:brushProperty name="width" value="0.05" units="cm"/>
      <inkml:brushProperty name="height" value="0.05" units="cm"/>
    </inkml:brush>
  </inkml:definitions>
  <inkml:trace contextRef="#ctx0" brushRef="#br0">32 0 4384,'-24'4'2016,"19"1"-1760,2-5 768,6 0 128,7 0-832,4-5 320,-1 5-384,-5-4-1536,7 4 704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11.814"/>
    </inkml:context>
    <inkml:brush xml:id="br0">
      <inkml:brushProperty name="width" value="0.05" units="cm"/>
      <inkml:brushProperty name="height" value="0.05" units="cm"/>
    </inkml:brush>
  </inkml:definitions>
  <inkml:trace contextRef="#ctx0" brushRef="#br0">1 21 4224,'8'3'1920,"24"5"-1664,-11-8 928,7 3-704,21-6 0,5-2-288,23-1 224,-6 1-224,6-7-1856,-1 9 896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13.115"/>
    </inkml:context>
    <inkml:brush xml:id="br0">
      <inkml:brushProperty name="width" value="0.05" units="cm"/>
      <inkml:brushProperty name="height" value="0.05" units="cm"/>
    </inkml:brush>
  </inkml:definitions>
  <inkml:trace contextRef="#ctx0" brushRef="#br0">6 74 3968,'-1'-1'186,"1"1"1,0-1-1,-1 1 1,1-1-1,-1 1 0,1 0 1,0-1-1,-1 1 1,1-1-1,0 0 0,0 1 1,-1-1-1,1 1 1,0-1-1,0 1 0,0-1 1,0 1-1,0-1 1,0 0-1,0 1 1,0-1-1,0 1 0,0-1 1,0 0-1,0 1 1,0-1-1,0 1 0,0-1 1,1 1-1,-1-1 1,0 1-1,0-1 1,1 0-1,14-22 1427,-5 8-412,-9 14-1136,-1 0 0,0 0 0,0 0 0,1 0 0,-1 0 0,1 0 0,-1 0 1,1 1-1,-1-1 0,1 0 0,0 0 0,-1 1 0,1-1 0,0 0 0,-1 1 1,1-1-1,0 0 0,0 1 0,1-1 0,0 1 27,0 0 1,0 0-1,0 0 0,0 1 0,0-1 0,0 1 1,0-1-1,0 1 0,2 1 0,-2-1-50,25 12 558,8 4-128,-12-11-342,1-1 0,-1-1 0,1-1 0,26 0 0,1 1-49,181 15 548,-170-18-410,-39-1-91,-21 0-6,-2-28-5289,0 24 3503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13.751"/>
    </inkml:context>
    <inkml:brush xml:id="br0">
      <inkml:brushProperty name="width" value="0.05" units="cm"/>
      <inkml:brushProperty name="height" value="0.05" units="cm"/>
    </inkml:brush>
  </inkml:definitions>
  <inkml:trace contextRef="#ctx0" brushRef="#br0">46 0 2496,'-3'0'1377,"-10"0"2215,12 0-3423,-1 0 0,0 0 0,0 1 0,1-1 0,-1 0 0,0 1 0,1-1 0,-1 1 0,0 0 0,1-1 0,-3 2 0,1 1 82,-2 0 1837,11-3 560,8 0-1331,95-1-106,120 2-710,-106 11-409,-61-4 386,-60-8-462,15 1-1325,-16-1 1131,-1 0 0,1 0 0,-1 0 0,0 0 0,1 0 0,-1 0 1,0-1-1,1 1 0,-1 0 0,0 0 0,1 0 0,-1 0 0,0-1 0,1 1 0,-1 0 1,0 0-1,0-1 0,1 1 0,-1 0 0,0 0 0,0-1 0,1 1 0,-1 0 0,0-1 1,0 1-1,0 0 0,0-1 0,0 1 0,1 0 0,-1-1 0,0 1 0,0-1 0,0 1 1,0-1-1,0-3-2574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15.927"/>
    </inkml:context>
    <inkml:brush xml:id="br0">
      <inkml:brushProperty name="width" value="0.05" units="cm"/>
      <inkml:brushProperty name="height" value="0.05" units="cm"/>
    </inkml:brush>
  </inkml:definitions>
  <inkml:trace contextRef="#ctx0" brushRef="#br0">25 273 2240,'-17'9'8293,"16"-19"-6362,0 8-1811,0 0 0,1 0 0,-1 0 1,0 0-1,1 0 0,-1 0 0,1 0 1,-1 0-1,1 0 0,0 0 0,0 0 1,0 0-1,0 0 0,0 0 0,1 0 1,-1 0-1,1 0 0,-1 0 0,1 0 1,0 0-1,1-3 0,3-3 183,0-1-1,0 1 0,10-11 1,2-2-78,-6 6-52,2 0 0,26-23 1,-1 0-71,-35 35-85,1-2 7,0 1 0,1-1 0,-1 1 1,1 0-1,0 0 0,0 0 0,11-5 0,-5 3-151,-10 6 117,1-1-1,-1 0 1,0 1-1,0-1 1,0 1 0,0-1-1,0 1 1,0 0-1,1-1 1,-1 1 0,0 0-1,0 0 1,0 0-1,1 0 1,-1 0 0,0 0-1,0 0 1,1 0-1,-1 0 1,0 1 0,0-1-1,0 0 1,0 1-1,1-1 1,-1 1 0,0-1-1,1 2 1,1-1-9,-1 1 0,0-1 1,1 1-1,-1-1 0,0 1 1,0 0-1,0 0 0,0 0 1,0 0-1,-1 0 0,1 0 1,-1 0-1,1 1 0,-1-1 1,0 1-1,0-1 0,0 1 1,1 3-1,1 7 42,0 0 0,0 1 0,-2-1 0,0 1 1,0 15-1,-9 68 3,6-77-55,-6 50 110,-4-1-1,-31 111 1,30-149 218,0 0 0,-2-1-1,-1 0 1,-27 37 0,35-54-441,8-11 183,-1-1-1,1 0 1,-1 0-1,1 0 1,-1 0-1,0 0 1,1 0-1,-1 0 1,0 0-1,0 0 1,0 0-1,1-1 1,-1 1-1,0 0 1,0 0 0,0-1-1,0 1 1,-1-1-1,1 1 1,0-1-1,0 1 1,0-1-1,0 0 1,0 1-1,-1-1 1,1 0-1,0 0 1,0 0-1,0 0 1,-3 0-1,4 0-36,0 0-1,0 0 0,0 0 1,0 0-1,0 0 0,0 0 1,-1 0-1,1 0 0,0 0 1,0 0-1,0 0 0,0 0 1,0 0-1,0 0 0,0 0 1,0 0-1,0 0 0,0 0 1,0 0-1,-1 0 0,1 0 1,0 0-1,0-1 0,0 1 1,0 0-1,0 0 0,0 0 1,0 0-1,0 0 0,0 0 1,0 0-1,0 0 0,0 0 1,0 0-1,0 0 0,0 0 1,-1 0-1,1-1 0,0 1 1,0 0-1,0 0 0,0 0 1,0 0-1,0 0 0,0 0 1,0 0-1,0 0 0,0 0 1,0 0-1,0-1 0,0 1 1,0 0-1,0 0 0,1 0 1,-1 0-1,0 0 0,0 0 1,0 0-1,0 0 0,0 0 1,0 0-1,0 0 0,0 0 1,0-1-1,0 1 0,0 0 1,0 0-1,8-7 302,12-6 43,3 3-215,1 2-1,0 1 1,0 1 0,1 1 0,30-2 0,-16 4-165,0 2-1,63 7 1,-83-4 68,1 1 1,-1 1-1,0 0 0,0 1 1,0 2-1,28 12 0,-47-18-60,1-1 0,-1 0-1,1 1 1,-1-1 0,1 0 0,0 0-1,-1 1 1,1-1 0,-1 0-1,1 0 1,-1 0 0,1 0-1,0 0 1,-1 0 0,1 0-1,-1 0 1,1 0 0,0 0 0,-1 0-1,1 0 1,-1 0 0,1 0-1,0-1 1,-1 1 0,1 0-1,-1 0 1,1-1 0,7-14-4871,-4 6 2201,4-4-27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19.448"/>
    </inkml:context>
    <inkml:brush xml:id="br0">
      <inkml:brushProperty name="width" value="0.05" units="cm"/>
      <inkml:brushProperty name="height" value="0.05" units="cm"/>
    </inkml:brush>
  </inkml:definitions>
  <inkml:trace contextRef="#ctx0" brushRef="#br0">106 906 3232,'1'1'6036,"2"-6"-3215,7-13-2478,-1 0 185,22-37 484,101-181 274,-128 228-1281,85-157 149,15 6 71,-89 139-193,-1 3-72,19-33 0,46-90-285,-74 126-32,-5 13 55,-4 8 108,-85 179-344,71-152 468,-128 234 47,124-228 40,18-32-11,-193 373 287,49-70 1414,147-310-1587,0 0 0,1 0 1,-1 0-1,0 0 1,1 0-1,-1 0 1,1 0-1,0 0 1,-1 0-1,1 1 1,0-1-1,0 0 1,0 0-1,0 1 0,1-3-4,0-1 0,1 0-1,-1 1 1,0-1 0,0 0-1,0 0 1,0 0 0,1-3-1,19-37 168,27-39 0,-39 67-276,2 1 1,-1-1 0,1 1-1,26-21 1,60-36-52,89-34 93,-12 8-178,-160 87 100,154-103 250,-156 103-234,-12 9 10,0 0 1,0 0 0,0 0-1,0 0 1,0 0-1,0 1 1,0-1-1,0 0 1,0 0-1,0 0 1,0 0 0,0 0-1,0 0 1,0 0-1,0 0 1,-1 0-1,1 0 1,0 0-1,0 0 1,0 0 0,0 0-1,0 0 1,0 0-1,0 0 1,0 0-1,0 0 1,0 1-1,0-1 1,0 0 0,0 0-1,0 0 1,0 0-1,0 0 1,0 0-1,0 0 1,0 0-1,0 0 1,0 0-1,0 0 1,0 0 0,0 0-1,0 0 1,0 1-1,0-1 1,0 0-1,0 0 1,0 0-1,0 0 1,0 0 0,0 0-1,0 0 1,1 0-1,-1 0 1,0 0-1,0 0 1,0 0-1,0 0 1,0 0 0,0 0-1,0 0 1,0 0-1,0 0 1,0 0-1,0 0 1,0 0 0,-15 18-197,-44 42 220,18-18 230,38-38-249,1-1-1,-1 0 0,1 1 1,-1 0-1,1-1 1,0 1-1,0 0 1,1 0-1,-1 0 0,1 0 1,0 1-1,0-1 1,0 0-1,1 1 1,-1-1-1,1 9 0,1-10 41,-1 0-1,0 0 1,1 0-1,-1 1 1,1-1-1,0 0 0,0 0 1,0 0-1,1-1 1,-1 1-1,1 0 1,-1 0-1,1-1 0,0 1 1,0-1-1,0 1 1,0-1-1,1 0 1,-1 0-1,1 0 0,-1 0 1,1 0-1,3 1 1,-3-2-6,-1-1 0,1 1 1,0-1-1,-1 1 0,1-1 0,0 0 1,-1 0-1,1-1 0,0 1 0,-1-1 1,1 1-1,0-1 0,-1 0 0,1 0 1,-1 0-1,3-1 0,2-1 21,-1 0-1,0-1 0,1 0 1,-2 0-1,7-5 0,-3 1-9,0 0 0,-1-1 1,0-1-1,0 1 0,-1-1 0,11-19 0,-16 25-55,-1 1-1,1-1 1,-1 0 0,0 1 0,0-1 0,0 0 0,0 0 0,-1 0-1,0 0 1,1 0 0,-1 1 0,-1-1 0,1 0 0,0 0-1,-1 0 1,0 0 0,0 0 0,0 1 0,-1-1 0,1 0-1,-1 1 1,0 0 0,1-1 0,-2 1 0,-1-3 0,1 3-23,0 0 1,0 1-1,0 0 1,0 0-1,0 0 1,0 0-1,-1 0 1,1 1-1,-1 0 1,1-1-1,-1 1 0,0 0 1,1 1-1,-1-1 1,0 1-1,0-1 1,-5 2-1,233-10 197,-212 10-194,1-1 1,-1 2 0,1 0 0,-1 0 0,0 1-1,0 1 1,0 0 0,-1 0 0,1 1-1,-1 1 1,0 0 0,0 1 0,-1 0 0,0 0-1,0 1 1,-1 0 0,0 1 0,10 12-1,-8-10 105,0 0 0,0-1 0,1 0 1,0-1-1,1 0 0,0 0 0,1-2 0,15 7 0,-17-10-14,0 0 1,0-1-1,0-1 1,0 0-1,0-1 1,1 0 0,-1-1-1,14-1 1,11-3-3038,50-11 0,-29 2-215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23.053"/>
    </inkml:context>
    <inkml:brush xml:id="br0">
      <inkml:brushProperty name="width" value="0.05" units="cm"/>
      <inkml:brushProperty name="height" value="0.05" units="cm"/>
    </inkml:brush>
  </inkml:definitions>
  <inkml:trace contextRef="#ctx0" brushRef="#br0">9 969 3552,'-3'2'460,"3"-2"-389,0 1 1,-1-1-1,1 0 1,-1 0-1,1 1 1,0-1 0,-1 0-1,1 1 1,0-1-1,0 1 1,-1-1-1,1 0 1,0 1 0,0-1-1,0 1 1,-1-1-1,1 1 1,0-1-1,0 1 1,0 0 783,6-1-197,1-1 0,-1 0 0,1 0 0,-1-1-1,0 1 1,0-1 0,1-1 0,10-5-1,3-4-124,20-15 0,-34 23-239,12-10-61,-1 0 0,-1-2-1,0 1 1,-1-2 0,24-33 0,53-103 63,-45 71-149,80-120-40,-114 175-121,-12 23-57,0 1 1,0 0 0,1 0 0,0 0 0,-1 0-1,1 0 1,5-5 0,-11 11 10,1 1-1,0-1 1,0 1 0,0-1 0,0 1-1,0 0 1,1 0 0,0 0 0,0 0 0,-2 5-1,-15 49 47,6-3-61,-5 63 1,16-105 68,-6 61 147,2 75 1,6-148-137,3 36 214,-3-35-150,1 1 0,0 0-1,-1-1 1,1 1 0,1-1 0,-1 1 0,0-1 0,1 0 0,-1 1-1,1-1 1,1 2 0,-2-3-40,-1-1-1,1 1 1,0-1-1,-1 1 1,1-1 0,-1 1-1,1-1 1,0 0-1,-1 1 1,1-1-1,0 0 1,0 0-1,-1 1 1,1-1 0,0 0-1,0 0 1,-1 0-1,1 0 1,0 0-1,0 0 1,1 0-1,0-1 11,0 1 0,0-1-1,0 0 1,0 1-1,-1-1 1,1 0-1,0 0 1,2-2-1,3-3 61,1-1 0,10-12-1,-14 15-46,90-110 247,-63 73-236,60-83 131,-35 45-148,-33 50 28,-2-2-1,-1-1 0,29-60 1,-28 34-158,-3 0 1,21-113-1,-38 160-74,-3 13 8,-6 18 5,-55 154-70,-40 137 488,84-240-210,-48 202 562,60-247-450,5-20 115,0 0 1,0 1-1,0-1 1,0 11-1,24-57 505,-1 1-735,40-55 1,-59 91-54,5-6-63,-1 0 0,1 1-1,1 0 1,-1 0 0,13-10 0,-17 16 26,-1 1 0,1-1 1,0 1-1,-1-1 0,1 1 0,0 0 0,0 0 0,0 0 0,0 0 0,5 0 0,-6 1 17,0 0-1,0 0 1,0 0-1,0 1 1,0-1-1,0 0 1,0 1-1,-1 0 1,1-1-1,0 1 0,0 0 1,-1 0-1,1 0 1,0 0-1,-1 0 1,1 0-1,-1 1 1,3 2-1,5 7 2,0 1 0,-1 1 0,0 0-1,-1 0 1,0 0 0,9 28 0,-11-26 48,1 0-1,0-1 1,1 0 0,1 0 0,0-1 0,14 17-1,-20-28 7,-1 0 1,1 0-1,0 0 0,1 0 0,-1-1 0,0 1 0,0-1 0,1 1 0,-1-1 0,1 0 0,-1 0 0,1 0 0,0 0 1,-1-1-1,1 1 0,0-1 0,-1 1 0,1-1 0,0 0 0,0 0 0,-1 0 0,1-1 0,3 0 0,0 0 3,-1-1 1,0 0-1,0 0 0,0 0 0,0-1 0,0 0 1,0 0-1,-1 0 0,1-1 0,-1 1 0,4-5 0,-2 1 10,0 0-1,-1 0 0,0-1 1,0 1-1,0-1 0,-1 0 1,0 0-1,-1-1 0,0 1 1,0-1-1,-1 0 0,2-16 1,-3 18-70,0 1 0,-1-1 1,0 0-1,0 1 1,-1-1-1,1 1 0,-1-1 1,-1 1-1,0-1 0,1 1 1,-2-1-1,1 1 0,-1 0 1,0 0-1,0 1 0,-1-1 1,-7-10-1,10 15 5,0 1 0,0-1 0,0 0 0,0 0 0,0 0-1,0 0 1,0 1 0,0-1 0,0 1 0,0-1 0,0 0 0,0 1 0,0 0 0,0-1 0,0 1-1,-1 0 1,1-1 0,0 1 0,0 0 0,-1 0 0,1 0 0,-2 0 0,2 1-6,-1 0 0,0-1 0,1 1 0,-1 0 0,1 0 0,-1 0 0,0 0 0,1 0 0,0 0 0,-1 0 0,1 0 0,0 1 0,-2 1 0,-2 4-43,1 0 0,-1 0 0,1 1-1,1-1 1,-4 11 0,5-11 56,0 0-1,0-1 1,1 1-1,0 0 0,0 0 1,1 0-1,-1 0 0,2 0 1,-1 1-1,1-1 1,3 12-1,-3-15 23,1 1 0,-1-1 0,1 0-1,0 0 1,0 0 0,0-1 0,0 1 0,1 0-1,-1-1 1,1 1 0,0-1 0,0 0 0,1 0 0,-1 0-1,1-1 1,-1 1 0,1-1 0,0 0 0,0 0 0,4 2-1,10 1 85,1 0-1,-1-1 1,1-2-1,0 1 1,0-2-1,-1-1 1,1 0-1,34-5 1,-44 3-250,0 0 0,0 0 0,0-1-1,-1 0 1,15-7 0,-18 8-287,0-1 0,0 0 0,0-1 0,-1 1-1,1-1 1,-1 0 0,0 0 0,0 0 0,0-1 0,4-5 0,6-16-1662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8.942"/>
    </inkml:context>
    <inkml:brush xml:id="br0">
      <inkml:brushProperty name="width" value="0.05" units="cm"/>
      <inkml:brushProperty name="height" value="0.05" units="cm"/>
    </inkml:brush>
  </inkml:definitions>
  <inkml:trace contextRef="#ctx0" brushRef="#br0">3 16 6880,'0'0'60,"-1"-1"0,1 1 0,0 0 0,0 0 0,0 0 0,0 0 0,0 0 0,-1 0 0,1-1 0,0 1 0,0 0 0,0 0 0,0 0 0,0 0 0,0 0 0,0-1 0,0 1 0,-1 0 0,1 0 0,0 0 0,0-1 0,0 1 0,0 0 0,0 0 0,0 0 0,0-1 0,0 1 0,0 0 0,0 0 0,0 0 0,0 0 0,0-1 0,1 1 0,-1 0 0,6-2 1605,12 5 1508,-14-1-2851,0 1 0,0 0-1,0 0 1,0 0 0,0 0 0,-1 1-1,1-1 1,-1 1 0,0 0-1,0 0 1,0 0 0,2 7 0,2 2 170,0 1 0,6 25 0,-3 0 61,-2 0 1,5 78 0,-3-19 19,18 132 190,-26-210-753,1 3 76,9 41-1,-12-63-65,0-1-1,0 0 1,0 1-1,0-1 1,1 0-1,-1 0 1,0 1-1,0-1 1,0 0-1,0 1 1,0-1-1,0 0 1,1 0-1,-1 1 1,0-1-1,0 0 1,0 0-1,1 1 1,-1-1-1,0 0 1,0 0-1,0 0 1,1 1-1,-1-1 1,0 0-1,1 0 1,-1 0 0,0 0-1,0 0 1,1 1-1,-1-1 1,0 0-1,1 0 1,-1 0-1,0 0 1,1 0-1,-1 0 1,0 0-1,1 0 1,-1 0-1,0 0 1,1 0-1,-1-1 1,0 1-1,0 0 1,1 0-1,-1 0 1,0 0-1,1 0 1,-1-1-1,0 1 1,0 0-1,1 0 1,-1 0-1,0-1 1,0 1-1,0 0 1,1-1-1,1-1 22,-1 0 0,1 0 0,0 0-1,-1-1 1,1 1 0,-1-1 0,2-3 0,3-14 127,6-29 1,-8 30-96,13-53-66,38-103-1,-44 146-42,2 1 0,1 0 0,1 2 0,1-1 0,2 2-1,30-36 1,-15 26-86,38-30-1,-13 22-1936,-43 34-1146,32-15 0,-31 20-240,-15 4 3135,-1 0-1,1 1 1,-1-1 0,0 0 0,1 0 0,-1 0 0,1 1 0,-1-1 0,0 0 0,4 4-3101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23.424"/>
    </inkml:context>
    <inkml:brush xml:id="br0">
      <inkml:brushProperty name="width" value="0.05" units="cm"/>
      <inkml:brushProperty name="height" value="0.05" units="cm"/>
    </inkml:brush>
  </inkml:definitions>
  <inkml:trace contextRef="#ctx0" brushRef="#br0">36 180 4320,'-32'0'1952,"29"9"-1696,6-9 992,7 3-736,22-3 1280,3 0-1024,24-12 832,0 4-928,7-15 64,2 3-416,17-17-224,1 9-32,17-9 288,0 11-192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25.507"/>
    </inkml:context>
    <inkml:brush xml:id="br0">
      <inkml:brushProperty name="width" value="0.05" units="cm"/>
      <inkml:brushProperty name="height" value="0.05" units="cm"/>
    </inkml:brush>
  </inkml:definitions>
  <inkml:trace contextRef="#ctx0" brushRef="#br0">1 1014 4736,'17'-12'4327,"22"-24"-2292,14-26-315,68-99-1,-86 110-1403,18-28 105,60-117 1,-91 149-308,-2-1 1,-3-1 0,14-59-1,-26 89-86,0 3 1,-1 0 0,-1 1 0,0-1 1,-1 0-1,0-27 0,-2 37-27,0 5-34,0-1 0,0 1 1,0 0-1,-1-1 0,1 1 0,0 0 1,-1-1-1,1 1 0,0 0 1,-1 0-1,-1-3 0,2 4 29,0 0-1,0 0 0,0 1 1,0-1-1,0 0 1,0 0-1,0 0 0,0 0 1,0 0-1,0 0 0,0 0 1,0 0-1,0 0 1,0 0-1,0 0 0,0 0 1,0 0-1,0 0 1,0 0-1,0 0 0,0 1 1,0-1-1,0 0 1,0 0-1,0 0 0,0 0 1,0 0-1,0 0 1,0 0-1,0 0 0,0 0 1,0 0-1,0 0 1,0 0-1,0 0 0,0 0 1,0 0-1,0 0 0,0 0 1,0 0-1,-1 0 1,1 0-1,0 0 0,0 0 1,0 0-1,0 0 1,0 0-1,0 0 0,0 0 1,0 0-1,0 0 1,0 0-1,0 0 0,0 0 1,0 0-1,0 0 1,0 0-1,0 0 0,-1 0 1,1 0-1,0 0 1,0 0-1,0 0 0,0 0 1,0 0-1,0 0 0,0 0 1,-5 11-58,0 0 1,1 1 0,1-1-1,0 1 1,-2 15-1,-2 8 51,-6 20-10,-39 191-205,45-200 266,2 0 0,2 0 0,5 67 1,-1-101 7,8 70 160,-7-68 9,1-1 0,0 0 0,10 25 0,-13-37-175,1 1 0,-1-1 0,1 0 0,-1 0 0,1 1 0,0-1 0,0 0 0,0 0 0,-1 0 0,1 0 0,0 0 0,0 0 0,0 0 0,0 0 0,1 0 0,-1-1 0,0 1 0,0 0 0,0-1 0,1 1 0,-1-1-1,0 1 1,0-1 0,1 0 0,1 1 0,-1-1 11,0-1-1,-1 1 0,1-1 0,0 1 0,0-1 1,-1 0-1,1 1 0,0-1 0,-1 0 0,1 0 1,-1 0-1,1 0 0,-1 0 0,0-1 0,1 1 1,-1 0-1,0-1 0,2-1 0,8-14 87,1-1 0,-2 0 0,-1-1 0,9-24 0,3-3-29,5-9-314,42-62 0,-67 116 170,-1 1 1,0-1-1,0 1 0,1-1 0,-1 1 0,1-1 0,-1 1 0,0-1 0,1 1 0,-1 0 0,1-1 0,-1 1 0,1 0 0,-1-1 0,1 1 0,-1 0 0,2-1 0,-2 1 26,0 0-1,0 0 0,1 1 0,-1-1 1,0 0-1,0 0 0,1 0 0,-1 0 1,0 0-1,0 0 0,1 1 0,-1-1 1,0 0-1,0 0 0,0 0 0,0 1 1,1-1-1,-1 0 0,0 0 0,0 1 0,0-1 1,0 0-1,0 0 0,0 1 0,1-1 1,-1 0-1,3 26 32,-2-20-56,2 58-4,6 41 56,-7-93 40,0 0 0,1-1 0,1 1 1,-1-1-1,2 0 0,9 18 0,-14-28-28,1 0 0,-1 0 1,1 1-1,0-1 0,0 0 0,-1 0 0,1 0 0,0 0 1,0 0-1,0 0 0,0 0 0,0 0 0,1 0 0,-1 0 0,0-1 1,0 1-1,0-1 0,1 1 0,-1 0 0,0-1 0,1 0 1,-1 1-1,0-1 0,1 0 0,-1 0 0,1 0 0,-1 0 0,0 0 1,1 0-1,-1 0 0,1 0 0,-1-1 0,0 1 0,1 0 1,-1-1-1,0 1 0,0-1 0,1 1 0,-1-1 0,0 0 0,0 0 1,0 0-1,2-1 0,4-4 21,-1 1 0,-1-1 0,1 0 0,-1-1 1,0 0-1,4-7 0,29-54 116,-21 36-275,40-57 0,-57 89 91,0-1 1,1 1-1,-1-1 1,0 1-1,1-1 0,-1 1 1,1-1-1,-1 1 1,1-1-1,-1 1 0,1-1 1,-1 1-1,1 0 1,0-1-1,-1 1 0,1 0 1,-1-1-1,1 1 1,0 0-1,-1 0 0,1 0 1,0 0-1,-1-1 0,1 1 1,0 0-1,-1 0 1,1 0-1,0 1 0,-1-1 1,1 0-1,0 0 1,-1 0-1,1 0 0,-1 1 1,1-1-1,0 0 1,-1 0-1,1 1 0,-1-1 1,1 0-1,0 1 1,-1-1-1,1 1 0,-1-1 1,0 1-1,1-1 1,-1 1-1,1-1 0,-1 1 1,1 0-1,2 5-43,1 0-1,-1 1 0,0-1 1,2 8-1,-1-5 84,14 47 11,-15-44 21,1 1 0,1-1 0,-1 0 0,2 0 0,12 20 0,-18-31-44,0 0 0,1-1 1,-1 1-1,1 0 0,-1-1 0,1 1 0,-1-1 0,1 1 0,-1-1 0,1 1 0,0-1 0,-1 1 0,1-1 0,0 0 0,-1 1 0,1-1 0,0 0 0,-1 1 0,1-1 0,0 0 0,0 0 0,-1 0 0,1 0 0,0 0 0,0 0 0,-1 0 0,1 0 0,0 0 0,0 0 0,0 0 0,-1 0 1,1-1-1,0 1 0,-1 0 0,1 0 0,0-1 0,-1 1 0,1-1 0,0 1 0,-1 0 0,1-1 0,0 1 0,-1-1 0,1 0 0,-1 1 0,1-1 0,2-3 50,0 0 0,0 0 1,-1 0-1,1 0 0,3-8 0,-3 1 25,1 0 1,-1 0-1,2-19 0,3-11-57,-2 11-56,-5 23-19,0 1 0,0 0-1,1 0 1,-1 0-1,1 0 1,4-8-1,-5 14 28,-1-1 0,1 1-1,-1 0 1,0 0 0,1 0-1,-1-1 1,1 1 0,-1 0-1,1 0 1,-1 0 0,1 0-1,-1 0 1,1 0 0,-1 0-1,0 0 1,1 0 0,-1 0-1,1 0 1,-1 0 0,1 0-1,-1 0 1,1 0 0,0 1-1,16 4-103,-4-2 18,4 0 151,-1-2 0,1 0 0,-1-1 0,0-1 0,1 0 0,-1-1 0,0-1 0,0-1 0,0 0 0,19-8 0,-33 11-44,0 1 0,0-1 0,0 0 0,0 0 0,0 0 0,0 0 0,0-1 0,-1 1 0,1 0 0,0-1 0,-1 1 0,0-1 0,1 0 0,-1 1 0,0-1 0,1 0 0,-1 0 0,0 0 0,0 0 0,-1 0-1,1 0 1,0 0 0,-1 0 0,1 0 0,-1 0 0,0 0 0,1 0 0,-1-1 0,0 1 0,-1-3 0,-1 6-46,0 0-1,0 0 1,0 0 0,1 0 0,-1 0-1,0 0 1,0 1 0,1-1-1,-1 1 1,1-1 0,-1 1 0,1 0-1,-3 3 1,2-1 26,0 1 1,1-1-1,-1 1 1,1 0-1,0-1 0,0 1 1,1 0-1,-1 0 1,1 0-1,0-1 0,1 1 1,-1 0-1,1 0 0,1 7 1,1-2 35,0-1 1,1 1-1,0-1 1,0 0-1,1 0 1,5 8-1,-7-12 0,1-1 0,-1 1-1,1-1 1,-1 0-1,1 0 1,1-1 0,-1 1-1,0-1 1,9 5-1,-10-6 17,0-1-1,0 0 0,0 0 0,1 0 0,-1 0 1,1 0-1,-1-1 0,0 1 0,1-1 1,-1 0-1,1 0 0,-1 0 0,1-1 0,-1 1 1,0-1-1,5-1 0,-5 1-6,-1 0 1,1-1-1,-1 1 0,1-1 0,-1 1 1,0-1-1,0 0 0,1 0 0,-1 1 1,-1-2-1,1 1 0,0 0 1,0 0-1,-1-1 0,0 1 0,1 0 1,-1-1-1,0 0 0,0 1 0,0-1 1,0 0-1,-1 1 0,1-1 1,-1-3-1,1 0-14,0 0 0,-1-1 0,0 1 0,-1 0 0,1 0 0,-1 0 0,0 0 0,-1 0 0,1 0 0,-1 0 0,-3-6 0,1 6-20,0 0-1,0-1 1,0 1 0,-1 1 0,0-1-1,0 1 1,0 0 0,0 0-1,-1 0 1,0 1 0,-10-6 0,-1 1-44,-1 0 1,0 2 0,-24-8 0,27 14-106,11 2 19,7-1-205,114 4 670,-23-1-309,-52 0 56,-1-3-1,68-6 1,-104 5-549,0 0-1,1 0 1,-1-1 0,0 1-1,0-1 1,9-5-1,4-2-1510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25.880"/>
    </inkml:context>
    <inkml:brush xml:id="br0">
      <inkml:brushProperty name="width" value="0.05" units="cm"/>
      <inkml:brushProperty name="height" value="0.05" units="cm"/>
    </inkml:brush>
  </inkml:definitions>
  <inkml:trace contextRef="#ctx0" brushRef="#br0">32 200 5312,'-31'3'2400,"36"5"-2080,8-4 736,5 4-640,22-8 480,10 8-544,21-24 320,1 9-384,36-18 416,-4 2-416,8-17 224,-13 7-288,9-14-6560,-13 7 3456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31.061"/>
    </inkml:context>
    <inkml:brush xml:id="br0">
      <inkml:brushProperty name="width" value="0.05" units="cm"/>
      <inkml:brushProperty name="height" value="0.05" units="cm"/>
    </inkml:brush>
  </inkml:definitions>
  <inkml:trace contextRef="#ctx0" brushRef="#br0">14 1091 2912,'-1'-1'125,"0"1"0,0 0-1,1 0 1,-1-1 0,0 1 0,0 0 0,1 0 0,-8 2 5884,13-5-3913,2 0-1705,0 0 1,0-1 0,0 1-1,-1-2 1,1 1 0,-1-1-1,0 0 1,8-8 0,6-8-30,-1-2 0,-2-1 0,28-46 0,-1 1 142,16-34-59,-45 76-234,-8 14-61,-1-1 1,-1 1-1,0-1 0,3-20 1,-7 33-189,-1 0 0,0 0 0,0 0 0,1 0 0,-1 0 0,0 0 1,0 0-1,0 0 0,0 0 0,0 0 0,-1-2 0,-2 2-223,-4 6 49,5-1 162,0-1 1,-1 1 0,1 0 0,0-1-1,1 1 1,-1 0 0,1 0-1,0 0 1,-1 6 0,-4 41 54,5-39-45,0 2 50,0 0-1,1 0 1,1 0 0,0 0-1,1 0 1,6 21 0,-6-29 60,0 0 1,0 0-1,1 0 0,-1 0 1,1-1-1,1 1 0,-1-1 1,1 0-1,-1 0 0,2 0 1,-1 0-1,0-1 0,1 0 1,0 0-1,0 0 0,10 6 1,-13-9-17,1 0 0,0 0 0,0-1 0,-1 1-1,1-1 1,0 1 0,0-1 0,0 0 0,0 0 0,0 0 0,-1-1 0,1 1 0,0 0 0,0-1 0,0 0 0,-1 0 0,4-1 0,5-3 100,0 0 0,17-12 1,-24 15-117,22-15 67,0-1-1,34-29 1,-58 44-107,97-81 274,-84 74-391,0-1 1,0 2-1,1 0 0,0 1 0,21-8 1,-36 16 108,-1 0 1,1 0 0,-1 0-1,0 0 1,1 0-1,-1 0 1,0 0-1,1 0 1,-1 0 0,1 0-1,-1 0 1,0 1-1,1-1 1,-1 0 0,0 0-1,1 0 1,-1 0-1,0 1 1,1-1 0,-1 0-1,0 0 1,1 0-1,-1 1 1,0-1 0,0 0-1,1 1 1,-1-1-1,0 0 1,0 1-1,0-1 1,1 0 0,-1 1-1,0-1 1,0 0-1,0 1 1,0-1 0,0 0-1,0 1 1,3 18-17,-2-15 19,1 9 57,0-1 0,-1 1 0,0 0 0,-1 0 0,-1-1 0,0 1 0,-5 25 0,13-42 896,12-12-539,22-24-416,-27 21-101,-12 15 58,0 0 1,1 0-1,0 0 0,0 0 1,0 1-1,0-1 1,1 1-1,-1 0 1,1 0-1,6-4 0,-9 6 41,-1 1-1,1 1 0,-1-1 0,1 0 0,-1 0 0,1 0 0,-1 0 0,1 0 1,-1 0-1,0 0 0,1 1 0,-1-1 0,1 0 0,-1 0 0,0 0 0,1 1 1,-1-1-1,1 0 0,-1 1 0,0-1 0,1 0 0,-1 1 0,0-1 0,0 1 1,1-1-1,-1 0 0,0 1 0,0-1 0,0 1 0,0-1 0,1 1 0,5 18-69,-5-15 57,6 20 6,-5-15 33,0 0 0,6 14 0,-7-21-2,0 0-1,0 0 1,1 0-1,-1 1 0,0-1 1,1 0-1,0-1 1,-1 1-1,1 0 0,0 0 1,0-1-1,0 1 1,0-1-1,3 2 0,0-1 28,0 0 0,0-1 0,0 0 0,1 0 0,-1 0 0,0 0 0,0-1 0,1 0 0,9-1 0,6-1 54,24-7 0,-41 8-84,42-11 81,1-2 1,45-20 0,85-50 81,-156 71-146,8-3-470,-29 18 71,-5 6 161,-10 11 36,-6 6 236,-26 41 0,40-55-74,1 0 0,0 0 0,1 1 1,0 0-1,1 0 0,-4 25 0,7-32 39,1-1-1,0 0 0,0 0 0,0 1 1,0-1-1,1 0 0,0 1 1,0-1-1,0 0 0,0 0 0,4 7 1,-5-10-13,0 0 1,1 0 0,0 0-1,-1 0 1,1 0 0,-1 0-1,1-1 1,0 1 0,0 0 0,0 0-1,-1 0 1,1-1 0,0 1-1,0 0 1,0-1 0,0 1-1,0-1 1,0 1 0,0-1 0,0 0-1,1 1 1,-1-1 0,0 0-1,0 0 1,0 1 0,0-1-1,0 0 1,0 0 0,1-1 0,-1 1-1,0 0 1,0 0 0,0 0-1,0-1 1,0 1 0,0-1-1,0 1 1,0-1 0,0 1-1,0-1 1,0 1 0,0-1 0,0 0-1,0 0 1,1-1 0,7-6 44,0-1 1,0 0 0,-1 0-1,0-1 1,-1 0-1,8-13 1,32-69 90,-42 82-116,8-22 37,-2-1 0,-1 0 0,-1-1 1,-2 0-1,5-49 0,-5-8-307,-8-174-1,0 260 180,1 0 0,-1 0 0,0 0 0,-1 0 0,-1-5 0,3 9 41,-1 1 0,1-1 0,0 0 0,-1 0 0,1 1 1,-1-1-1,1 0 0,-1 0 0,1 1 0,-1-1 0,1 1 0,-1-1 0,0 1 1,0-1-1,0 0 0,0 1 4,1 0 1,-1 0-1,1 0 1,-1 0 0,0 0-1,1 0 1,-1 0-1,1 0 1,-1 0-1,1 0 1,-1 0-1,0 0 1,1 1 0,-1-1-1,1 0 1,-1 0-1,1 1 1,-1-1-1,1 0 1,0 1-1,-1-1 1,1 1-1,-1-1 1,1 0 0,0 1-1,-1 0 1,-1 2-27,0 0 1,0 0-1,0 0 1,1 0-1,-1 0 1,1 1-1,0-1 1,0 1-1,-1 5 1,-1 4-63,-8 32 56,1 0-1,3 1 0,2 0 0,1 62 0,4-67 75,8 69 0,-6-98-16,1 0 0,0 1 0,0-1 0,1 0-1,1 0 1,0-1 0,0 1 0,1-1 0,14 19 0,-16-25 22,0-1 1,0 1 0,1-1-1,0 0 1,0 0 0,0 0-1,0-1 1,0 1-1,1-1 1,0-1 0,-1 1-1,1-1 1,9 2 0,-6-2 31,0-1 0,-1 0 0,1 0 0,0-1 0,0 0 0,0-1 1,0 0-1,14-4 0,-3-1 49,0 0 0,-1-2 0,0 0 0,-1-2 0,0 0 0,-1 0 1,27-22-1,-39 28-91,0-1 0,0 0 0,0 0 0,-1 0 0,0 0 1,0-1-1,0 1 0,4-9 0,-7 11-33,1-1 1,-1 0-1,0 1 0,0-1 1,0 0-1,0 1 0,0-1 1,-1 0-1,0 0 0,0 0 1,0 0-1,0 0 0,-1 1 1,1-1-1,-1 0 0,-1-4 1,1 7-22,1 0 1,0 1 0,0-1 0,-1 0-1,1 1 1,0-1 0,-1 0 0,1 1-1,-1-1 1,1 1 0,-1-1 0,1 1-1,-1-1 1,1 1 0,-1-1 0,0 1-1,1-1 1,-1 1 0,0 0 0,1-1-1,-1 1 1,0 0 0,-1-1 0,1 1-7,-1 0 1,1 0 0,-1 0 0,1 0 0,-1 0 0,1 1 0,0-1 0,-1 0 0,1 1 0,-1-1 0,-1 2 0,-1 0-28,-1 1 0,1 0 0,0 0 0,0 0 0,0 0 1,-4 5-1,6-6 53,-5 7-15,0-1 1,0 1 0,-8 14 0,14-20 26,0-1 1,0 0 0,0 0 0,0 0 0,0 0 0,1 1 0,-1-1 0,0 0 0,1 1 0,0-1 0,0 0 0,0 1 0,0-1 0,0 1 0,0-1 0,0 0 0,1 1 0,-1-1 0,1 0 0,0 1 0,0-1 0,2 4 0,-1-4 26,0 1-1,0-1 1,1 0-1,-1 0 1,1 0 0,0-1-1,-1 1 1,1-1 0,0 1-1,0-1 1,0 0-1,0 0 1,0 0 0,0 0-1,1-1 1,-1 1-1,0-1 1,6 0 0,8 0 83,0 0-1,18-3 1,-14-1 4,0-1-1,39-14 0,0 0-427,-59 19 296,1-1 0,-1 1 0,1-1 0,-1 1 0,1 0 0,-1 0 1,1 0-1,-1 0 0,1 0 0,0 0 0,-1 1 0,1-1 0,-1 0 1,1 1-1,-1-1 0,0 1 0,1-1 0,-1 1 0,3 1 0,-2 0-6,-1 0 0,1-1 0,-1 1 0,0 0 0,1-1-1,-1 1 1,0 0 0,0 0 0,0 0 0,0 0 0,0 0-1,0 3 1,1 7-32,0-1-1,-1 1 1,0-1-1,-1 16 1,0-17 71,0 99 36,-27 205-1,22-277 153,3-23 430,-5 23-1,7-37-623,0 0 0,0 0 0,0 0 0,0 0-1,0 0 1,0 0 0,0 1 0,0-1 0,0 0 0,0 0-1,0 0 1,0 0 0,0 0 0,0 0 0,0 0-1,0 0 1,0 0 0,0 0 0,0 0 0,0 1 0,0-1-1,0 0 1,0 0 0,0 0 0,0 0 0,0 0-1,0 0 1,0 0 0,0 0 0,0 0 0,0 0 0,0 0-1,0 0 1,-1 0 0,1 0 0,0 0 0,0 0 0,0 0-1,0 0 1,0 0 0,0 1 0,0-1 0,0 0-1,0 0 1,0 0 0,0 0 0,0 0 0,-1 0 0,1 0-1,0 0 1,0 0 0,0 0 0,0-1 0,0 1 0,0 0-1,0 0 1,0 0 0,0 0 0,0 0 0,0 0-1,0 0 1,-1 0 0,-1-7 497,1 0-429,1 1 1,-1-1 0,2 1 0,-1-1 0,2-9 0,3-27-24,31-197-16,-27 198-76,2 1 0,1 1 0,33-70-1,-30 78 75,2 1 0,25-34 0,-35 56-105,0 0-1,1 0 0,0 0 0,0 1 0,1 0 0,0 1 0,0 0 0,1 0 0,0 1 1,19-9-1,-25 14 46,-1 0 1,1 0 0,0 0-1,0 0 1,1 1 0,-1 0-1,0 0 1,0 0 0,0 0 0,0 0-1,0 1 1,0 0 0,0 0-1,0 0 1,0 0 0,0 1-1,-1-1 1,1 1 0,0 0-1,-1 0 1,1 1 0,-1-1 0,0 1-1,0-1 1,0 1 0,0 0-1,0 0 1,-1 0 0,3 4-1,-2-3 27,-1-1 0,1 1-1,-1 0 1,0 0-1,0 0 1,-1 0-1,1 0 1,-1 1 0,0-1-1,0 0 1,0 1-1,-1-1 1,1 1-1,-1-1 1,0 0 0,0 1-1,-1-1 1,1 1-1,-1-1 1,0 0 0,0 1-1,-1-1 1,1 0-1,-1 0 1,0 0-1,-4 7 1,3-7 19,-1 1 0,1-1 0,-1 0-1,0-1 1,0 1 0,0-1 0,-1 1 0,1-1 0,-1-1 0,0 1-1,0-1 1,0 1 0,-5 0 0,-2 0 36,1 0 0,-1-1 0,1-1 0,-1 0 1,-12-1-1,5 0-91,-27 0 215,26 1-831,53 10 700,0-1 1,1-2-1,0-2 1,0-1 0,1-1-1,-1-2 1,1-2-1,37-4 1,-60 3-22,0-1 0,-1-1 1,1 0-1,-1-1 1,0 0-1,0-1 1,0 0-1,0-1 0,-1 0 1,0 0-1,0-1 1,-1 0-1,0-1 0,12-13 1,-15 13-47,0 0 0,-1 0 1,0 0-1,-1 0 0,1-1 0,-2 1 1,1-1-1,-1 0 0,-1 0 1,0 0-1,0-1 0,0 1 0,-2-1 1,1 1-1,-1 0 0,0-1 0,-3-17 1,3 26 0,0 0 1,-1 0-1,1 0 1,0 1-1,0-1 1,-1 0 0,1 0-1,0 0 1,-1 1-1,1-1 1,-1 0-1,1 0 1,-1 1 0,1-1-1,-1 0 1,1 1-1,-1-1 1,-1 0-1,2 1 3,-1-1 0,0 1-1,1 0 1,-1 0-1,1 0 1,-1 0 0,0 0-1,1 0 1,-1 0-1,0 0 1,1 0-1,-1 0 1,1 0 0,-1 0-1,0 0 1,1 0-1,-1 1 1,0-1 0,0 1-1,-1 0-31,0 0-1,-1 1 0,1 0 1,0-1-1,0 1 1,0 0-1,1 0 0,-1 0 1,-3 4-1,2 0 3,1 0 0,-1 1 0,1-1 0,0 1 0,1-1-1,-2 10 1,0 41-44,3-51 95,1 0 0,0 0 0,0 0 0,0 0 0,1 0 0,0-1 0,0 1 0,1 0 0,4 7-1,-2-4 21,1-1 0,0 1-1,1-1 1,13 13-1,-19-20-4,1 1-1,-1-1 0,1 0 0,0 0 1,0 0-1,-1 0 0,1 0 0,0-1 1,0 1-1,0-1 0,0 1 0,0-1 1,0 0-1,0 1 0,0-1 0,0 0 0,0 0 1,0 0-1,0-1 0,0 1 0,3-1 1,4-2 20,-1 0 0,1-1 0,12-7-1,-4 3 27,24-13-97,2 2 1,88-26 0,-128 45-10,0-1 0,0 1-1,0 0 1,0 0 0,0 0-1,0 0 1,0 0 0,0 1-1,1 0 1,-2-1 0,1 1-1,0 0 1,5 3 0,-6-4 31,-1 1 1,1 0-1,-1 0 1,1 0-1,-1 0 1,1 1-1,-1-1 1,0 0 0,0 0-1,0 1 1,1-1-1,-1 1 1,0-1-1,-1 1 1,1 0 0,0-1-1,0 1 1,-1 0-1,1-1 1,-1 1-1,1 0 1,-1 0-1,0 2 1,0 9 25,-2 0 0,1-1-1,-2 0 1,-4 15 0,3-9 161,4-18-174,0 0 1,0 0-1,0 0 0,0 0 1,0 0-1,0 0 0,0 0 0,0 0 1,1 0-1,-1 0 0,0 0 1,0 0-1,0 0 0,0 0 1,0 0-1,0 0 0,0 0 1,0 0-1,0 0 0,0 0 1,0 0-1,1 0 0,-1 0 1,0 0-1,0 0 0,0 0 1,0 0-1,0 0 0,0 0 1,0 0-1,0 0 0,0 0 0,0 0 1,0 0-1,0 0 0,0 0 1,0 1-1,0-1 0,0 0 1,0 0-1,0 0 0,0 0 1,0 0-1,0 0 0,0 0 1,0 0-1,0 0 0,1 0 1,-2 0-1,1 0 0,0 1 1,0-1-1,0 0 0,0 0 1,0 0-1,0 0 0,0 0 0,0 0 1,0 0-1,0 0 0,0 0 1,0 0-1,0 0 0,0 1 1,9-9 288,13-17-274,-19 21-11,9-9-53,1 0 0,0 1 0,1 1 0,0 0 0,0 1 0,1 0 0,23-10 0,-36 19 14,0 0 1,0 0-1,-1 0 0,1 0 0,0 1 1,0-1-1,0 1 0,0-1 0,0 1 0,0 0 1,0 0-1,0 0 0,0 0 0,0 0 1,-1 0-1,4 1 0,-3 0 1,0 0 0,0 0-1,-1 1 1,1-1 0,0 0 0,-1 1 0,1-1 0,-1 1-1,1-1 1,-1 1 0,0 0 0,0 0 0,0-1-1,2 5 1,30 61 77,-32-66-37,1 1 1,-1 0-1,1 0 0,-1-1 1,1 1-1,0-1 1,-1 1-1,1-1 1,0 0-1,0 0 1,0 0-1,0 0 1,0 0-1,0 0 0,1 0 1,-1-1-1,0 1 1,0-1-1,1 1 1,-1-1-1,0 0 1,0 0-1,1 0 1,-1 0-1,2-1 0,8 0 44,0-1-1,0-1 0,14-4 0,-24 6-56,93-27 176,163-56-88,-246 80-95,-1 0-3,1-1 1,-1 0-1,0-1 0,0 0 1,15-12-1,-16 11-339,-24 19 34,-35 15 255,37-22 39,-1 2 0,2-1 0,-1 2 0,1 0 0,0 0 1,1 1-1,0 0 0,-10 11 0,18-18 30,1 0 1,0-1-1,0 1 1,0 0-1,-1 0 0,2 0 1,-1 0-1,0 0 1,0 0-1,1 0 0,-1 0 1,1 0-1,-1 0 1,1 1-1,0-1 0,0 0 1,0 0-1,0 0 1,0 0-1,1 1 0,-1-1 1,1 0-1,-1 0 1,3 4-1,-2-5 2,0 1-1,0 0 1,1-1 0,-1 1 0,1-1-1,-1 0 1,1 1 0,0-1-1,0 0 1,-1 0 0,1 0-1,0 0 1,0-1 0,0 1-1,0 0 1,0-1 0,0 1 0,0-1-1,0 0 1,0 0 0,0 0-1,0 0 1,0 0 0,0 0-1,0 0 1,0-1 0,3 0 0,4-2 3,1 0 0,-1-1 0,1 0 0,-1-1 1,-1 0-1,10-7 0,-11 8-17,4-4 5,-1 0 1,-1 0-1,1-1 1,-1-1 0,-1 0-1,0 0 1,0 0 0,-1-1-1,-1 0 1,11-24-1,-1-4 62,22-79 0,-23 60-94,-2-1 0,-3 0 1,-2-1-1,-1-63 1,-9 80-268,2 41 277,0-1 0,-1 1-1,1 0 1,-1 0-1,1 0 1,-1 0 0,0 0-1,0 0 1,0 0-1,0 0 1,0 0 0,0 0-1,-1 1 1,1-1-1,-3-2 1,4 4 8,-1 0 0,0 0-1,0 0 1,-1-1 0,1 1 0,0 0 0,0 0 0,0 0 0,0 0-1,0 1 1,0-1 0,0 0 0,0 0 0,0 1 0,0-1-1,0 0 1,1 1 0,-1-1 0,0 1 0,0-1 0,0 1-1,0-1 1,0 1 0,0 1 0,0-2-1,-1 2-16,-1 1 0,1-1 0,-1 1 1,1-1-1,0 1 0,0 0 1,0 0-1,1 0 0,-3 5 0,0 0-21,-5 10-27,1 1 0,1-1 0,-6 26 0,-8 59-29,20-101 102,-5 36 18,1 1 0,1 75 0,6-89 25,0-1-1,1 1 0,2 0 1,0-1-1,15 41 1,-16-55 32,1-1 0,0 1 0,9 12 0,-12-19-61,0 0-1,0 0 1,0 0 0,1-1-1,0 1 1,-1-1-1,1 1 1,0-1 0,0 0-1,0 0 1,0 0-1,1-1 1,5 3 0,-1-3 51,-1 0-1,1 0 1,-1-1 0,1 0 0,-1 0 0,1-1 0,-1 0 0,1-1 0,-1 1 0,9-4 0,10-5-52,34-16-1,-49 21 1,9-5 21,34-22 1,-47 27-30,-1 0-1,1 0 1,-1-1 0,0 0-1,0 0 1,-1-1 0,9-13-1,-13 18-30,0 1 0,0-1 1,0 0-1,-1 0 0,1 0 0,-1 1 0,1-1 0,-1 0 0,0 0 0,0 0 0,0-4 1,0 6 14,0-1 0,0 0 0,0 1 1,-1-1-1,1 1 0,0-1 0,0 0 0,-1 1 1,1-1-1,0 0 0,-1 1 0,1-1 1,-1 1-1,1-1 0,-1 1 0,1-1 1,-1 1-1,1 0 0,-1-1 0,1 1 0,-1-1 1,1 1-1,-1 0 0,0 0 0,1-1 1,-1 1-1,0 0 0,1 0 0,-1 0 1,0-1-1,1 1 0,-1 0 0,0 0 0,1 0 1,-1 0-1,0 0 0,1 1 0,-1-1 1,0 0-1,-3 1-21,0 1 0,0-1 1,1 1-1,-1-1 0,1 1 1,0 0-1,-1 0 0,1 1 0,0-1 1,0 1-1,0 0 0,-3 4 0,-7 7 41,-13 20 0,24-30-16,0-1 0,0 0 1,0 1-1,0-1 0,1 1 0,-1 0 0,1 0 0,-2 6 0,3-8 11,0 0 0,0 1 0,0-1 0,0 0 0,0 0 0,1 0 0,-1 0-1,1 0 1,-1 0 0,1 0 0,0 0 0,-1 0 0,1 0 0,0 0 0,0 0 0,1 0 0,-1-1-1,0 1 1,3 2 0,0 0 22,0 0 0,0-1 0,0 0 0,1 1 0,0-1 0,0-1 0,-1 1 0,2-1 0,-1 0 0,0 0 0,0 0 0,1-1 0,-1 0 0,1 0 0,-1 0 0,1 0 0,-1-1 0,9-1 0,7-1 75,1-1 1,0-1-1,30-11 0,-1 1-40,75-11-530,-122 24 443,0 1 0,-1 0 0,1-1 0,-1 1 0,1 1 0,-1-1 0,1 0 0,4 2 0,-6-1 22,-1-1 0,0 1 1,0-1-1,0 1 1,0-1-1,1 1 1,-1 0-1,0 0 0,0-1 1,0 1-1,0 0 1,0 0-1,-1 0 1,1 0-1,0 0 1,0 0-1,-1 1 0,1-1 1,-1 0-1,1 0 1,-1 0-1,1 1 1,-1-1-1,0 0 0,1 0 1,-1 2-1,1 8 41,-1-1-1,0 1 1,-1-1 0,0 1-1,0-1 1,-6 18-1,85-98 1116,-74 66-1192,1 0 0,0 0 0,1 0 0,-1 1 0,1 0 0,9-5 0,-12 7 22,0 0-1,0 1 1,1-1-1,-1 1 1,0-1-1,0 1 1,0 0-1,0 0 1,0 0-1,0 1 1,0-1-1,0 1 1,0 0-1,0 0 1,4 1-1,32 14 37,63 16-1,-81-27-7,0-1 0,0-1 0,1-1 0,39-2 1,-45 0 20,1-2 0,-1 0 1,1 0-1,-1-2 1,0 0-1,0-1 1,-1-1-1,1 0 1,18-11-1,4 0 40,-32 14-66,0 1 0,-1-1 0,1 1 0,-1-2 0,7-3 1,-7 1-83,-5 5 76,0 0-1,1 1 0,-1-1 0,1 0 0,-1 1 1,1-1-1,0 0 0,-1 1 0,1-1 0,-1 1 1,1-1-1,0 1 0,1-1 0,0 0 15,0-1-1,0 1 1,0 0 0,0-1-1,0 0 1,-1 1 0,1-1-1,0 0 1,-1 0-1,1 0 1,-1 0 0,1-3-1,15-31 155,-12 24-28,14-38 2,20-76 0,15-120-210,-50 232 6,-1 1-1,0-1 1,-1 0 0,0 0 0,-1 0-1,-2-27 1,1 40 35,0 0-1,0 0 1,-1 0-1,1 0 1,0 0-1,0 0 1,-1 1-1,1-1 1,0 0-1,-1 0 1,1 0-1,-1 1 1,1-1-1,-2-1 0,2 2 18,0 0 0,0 0 0,-1 0 0,1 0 0,0 0 0,0 0 0,-1-1-1,1 1 1,0 0 0,0 0 0,-1 0 0,1 1 0,0-1 0,0 0 0,-1 0-1,1 0 1,0 0 0,0 0 0,-1 0 0,1 0 0,0 0 0,0 0-1,-1 1 1,1-1 0,0 0 0,0 0 0,0 0 0,-1 0 0,1 1 0,0-1-1,-15 23-137,6-4 114,1 0 0,1 1 0,-6 25 0,-9 63-5,20-93 54,-10 60 70,3 1-1,2 148 1,8-204-13,1 0-1,0 0 1,2 0 0,0 0-1,1 0 1,1-1 0,10 22-1,-15-40-295,0 1 0,0-1 0,-1 1 0,1-1 0,0 0 0,1 0-1,-1 0 1,0 0 0,2 2 0,-2-11-5732,-6-1 3686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31.421"/>
    </inkml:context>
    <inkml:brush xml:id="br0">
      <inkml:brushProperty name="width" value="0.05" units="cm"/>
      <inkml:brushProperty name="height" value="0.05" units="cm"/>
    </inkml:brush>
  </inkml:definitions>
  <inkml:trace contextRef="#ctx0" brushRef="#br0">55 92 8480,'-41'-7'3840,"32"2"-3360,4 2 1952,10 6-1440,9-3 31,4 0-639,13 0 64,9 0-224,5-3 0,0-2-128,10-2 96,-7-1-128,2-9-32,-5 9 0,-9-12-3839,-4 8 2079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31.812"/>
    </inkml:context>
    <inkml:brush xml:id="br0">
      <inkml:brushProperty name="width" value="0.05" units="cm"/>
      <inkml:brushProperty name="height" value="0.05" units="cm"/>
    </inkml:brush>
  </inkml:definitions>
  <inkml:trace contextRef="#ctx0" brushRef="#br0">62 109 5408,'-26'-20'2432,"8"12"-2112,9 4 672,9 8-608,-5-8 224,2 1-128,6-2-256,-3-7 160,10 4-224,3-15-2400,9-2 1216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37.924"/>
    </inkml:context>
    <inkml:brush xml:id="br0">
      <inkml:brushProperty name="width" value="0.05" units="cm"/>
      <inkml:brushProperty name="height" value="0.05" units="cm"/>
    </inkml:brush>
  </inkml:definitions>
  <inkml:trace contextRef="#ctx0" brushRef="#br0">1 846 4480,'13'-7'5412,"23"-9"-3823,-10 4-574,13-7-111,-2-2 1,66-48 0,-91 59-819,0-1-1,-1-1 1,0 0-1,14-20 0,1-2-10,-15 24-214,-11 10 130,0 0 1,0-1 0,0 1-1,1 0 1,-1 0-1,0 0 1,0 0 0,0 0-1,0 0 1,0 0-1,1 0 1,-1 0 0,0 0-1,0 0 1,0-1 0,0 1-1,0 0 1,1 0-1,-1 0 1,0 0 0,0 0-1,0 0 1,0 0-1,0 0 1,1 0 0,-1 1-1,0-1 1,0 0-1,0 0 1,0 0 0,1 0-1,-1 0 1,0 0-1,0 0 1,0 0 0,0 0-1,0 0 1,0 0-1,0 1 1,1-1 0,-1 0-1,0 0 1,0 0-1,0 0 1,0 0 0,0 1-1,2 1-11,-1 0 0,0 1 0,0-1-1,0 1 1,0 0 0,0-1 0,0 1 0,-1 0 0,1-1-1,-1 1 1,0 0 0,0 4 0,-3 40-145,1-21 134,-3 104 172,-22 247 891,-18-68 2168,44-302-2191,0-18-330,3-24-122,18-80-270,-8 55-281,23-95-103,-21 96 82,25-85 105,-28 111-150,1 0 0,21-40 0,-28 64 9,0 1 1,1 0-1,-1 0 1,1 0-1,1 1 1,0 0 0,11-9-1,-16 14 23,1 0 0,-1 0 0,1 1 0,-1-1 0,1 1 0,0-1 0,-1 1 0,1 0 0,0 0 0,0 0-1,0 1 1,0-1 0,0 1 0,0-1 0,0 1 0,0 0 0,0 0 0,0 0 0,0 1 0,0-1 0,0 1 0,0 0 0,0 0 0,0 0 0,0 0 0,-1 0-1,5 2 1,-5-1 28,1 0-1,-1 0 0,0 0 0,0 0 0,0 1 0,0-1 1,0 0-1,0 1 0,0 0 0,-1-1 0,1 1 1,-1 0-1,0 0 0,0-1 0,0 1 0,0 0 0,-1 0 1,1 0-1,-1 0 0,0 0 0,0 5 0,0 3-15,-1 1-1,0-1 0,-1 0 1,-4 15-1,-2 2 72,-1 0 0,-1-1 0,-2 0-1,0 0 1,-2-1 0,-24 34 0,25-42 230,-24 26 1,49-54-281,0 1 1,1 0 0,0 1 0,1 1-1,0 0 1,19-6 0,-2-1-14,397-205 189,-348 171-565,-105 110-117,18-46 484,2 0 0,0 0 0,-3 18 1,7-26 42,0 1 0,0-1 1,1 0-1,0 0 1,0 0-1,1 0 1,0 1-1,3 10 0,-4-17-2,1 1-1,0-1 1,0 0-1,0 0 1,0 0-1,1 1 1,-1-1-1,0 0 1,1 0 0,0-1-1,-1 1 1,1 0-1,0-1 1,0 1-1,3 1 1,-4-2 3,1 0 0,-1-1 0,1 1 0,-1-1 1,1 1-1,0-1 0,-1 0 0,1 0 0,-1 1 0,1-1 1,0 0-1,-1-1 0,1 1 0,0 0 0,-1 0 1,1-1-1,-1 1 0,1-1 0,-1 1 0,1-1 1,-1 0-1,1 1 0,-1-1 0,3-2 0,4-3 49,0-1-1,-1 0 0,0 0 1,0-1-1,0 0 0,-1-1 1,0 1-1,-1-1 0,0 0 1,7-18-1,-6 13-36,-1 0-1,0-1 1,-2 0-1,1 0 1,-2 0-1,1-29 1,-3 38-61,0 0 1,0-1-1,-1 1 1,0 0-1,-1 0 0,1 0 1,-1 0-1,-1 0 1,1 0-1,-1 1 1,0-1-1,0 1 0,0-1 1,-1 1-1,0 0 1,0 0-1,0 1 0,0-1 1,-1 1-1,-10-7 1,15 11-1,-1-1 0,0 1 0,0-1 0,0 1 0,0 0 0,0-1 0,0 1 0,0 0 0,0 0 0,0 0 0,-1 0 0,1-1 0,0 2 0,0-1 0,0 0 0,0 0 0,0 0 0,0 0 0,0 1 0,0-1 0,0 0 0,0 1 0,0-1 0,0 1 0,1-1 0,-1 1 0,0 0 0,0-1 0,0 1 0,0 0 0,1 0 0,-2 1 0,2-2 20,0 0 0,0 1 0,0-1 0,0 0 0,0 0-1,0 1 1,0-1 0,0 0 0,0 1 0,0-1 0,0 0-1,0 1 1,0-1 0,0 0 0,0 0 0,1 1 0,-1-1 0,0 0-1,0 0 1,0 1 0,0-1 0,1 0 0,-1 0 0,0 1-1,0-1 1,0 0 0,1 0 0,-1 0 0,0 0 0,0 1 0,1-1-1,-1 0 1,0 0 0,1 0 0,-1 0 0,1 0 0,14 4 193,6-3-124,0-1 0,0-1 0,0-1 0,36-8 0,-46 8-50,33-7 72,1-2 0,46-18 0,-76 23-42,-1-1 0,-1 0 1,1-1-1,-1-1 0,-1 0 0,14-12 1,-10 7-7,-1-1 1,0 0-1,-1-1 1,-1-1-1,22-36 1,-10 6-71,22-57 1,-35 73 29,-2-1 0,-1 0 1,9-61-1,-16 63-154,-2 28 126,0 0 1,0 0-1,0-1 1,-1 1 0,1 0-1,-1 0 1,1 0 0,-1 0-1,0 0 1,0 0 0,0 0-1,-1-2 1,2 4 16,-1 0-1,1-1 1,0 1 0,0 0-1,-1-1 1,1 1-1,0 0 1,-1-1 0,1 1-1,-1 0 1,1 0 0,0-1-1,-1 1 1,1 0-1,-1 0 1,1 0 0,0 0-1,-1 0 1,1 0 0,-1 0-1,1 0 1,-1-1 0,1 1-1,-1 1 1,1-1-1,0 0 1,-1 0 0,1 0-1,-1 0 1,1 0 0,-1 0-1,1 0 1,-1 1 0,-15 13-235,10-8 225,0 1-1,0 1 1,1-1 0,1 1 0,-1 0 0,1 0 0,-5 14 0,-18 69-107,20-63 105,1-6 40,-41 165-43,37-136 63,-7 90 1,16-122 34,2 0 0,0 0 1,1 0-1,1-1 0,0 1 1,2-1-1,12 35 0,-14-47-24,0 0 0,1 0 0,-1 0 0,1 0-1,0-1 1,0 0 0,6 6 0,-7-9-13,-1 0 0,1 1 0,0-1 0,0 0-1,0 0 1,0-1 0,1 1 0,-1-1 0,0 1 0,1-1 0,-1 0 0,1 0 0,-1-1 0,1 1 0,6 0 0,0-2 10,0 0 1,0 0-1,0-1 0,0 0 1,12-5-1,54-24 31,-31 12-38,198-63 276,-76 25-310,-149 50-117,-18 7 108,0 0-1,0 0 1,0 0-1,0 0 0,0 0 1,0 0-1,1 0 1,-1 0-1,0 0 0,0 0 1,0 0-1,0 0 1,0 1-1,0-1 1,0 0-1,0 0 0,0 0 1,0 0-1,0 0 1,0 0-1,0 0 0,0 0 1,0 0-1,0 0 1,0 1-1,0-1 1,0 0-1,0 0 0,0 0 1,0 0-1,0 0 1,0 0-1,0 0 0,0 0 1,0 0-1,0 1 1,0-1-1,0 0 1,0 0-1,0 0 0,0 0 1,0 0-1,0 0 1,0 0-1,0 0 0,0 0 1,0 0-1,-1 0 1,1 1-1,0-1 1,0 0-1,0 0 0,0 0 1,0 0-1,0 0 1,0 0-1,0 0 0,0 0 1,0 0-1,-1 0 1,1 0-1,0 0 0,0 0 1,-14 5-34,0 1-1,0 1 1,0 0 0,1 1-1,0 0 1,1 1 0,-18 16-1,22-18 60,1 0 1,0 1-1,0 0 0,1 0 0,0 0 0,1 1 0,0-1 0,0 2 0,0-1 1,2 0-1,-1 1 0,-3 13 0,7-21 0,-1 0 0,1 0 0,0 0 0,0 0 0,0 0 0,0 0 1,0-1-1,0 1 0,0 0 0,1 0 0,-1 0 0,0 0 0,1 0 0,0 0 0,-1-1 0,1 1 0,0 0 0,0-1 1,0 1-1,0 0 0,2 1 0,-1-2 7,-1 0-1,1 0 1,-1 0 0,1 0 0,-1-1-1,1 1 1,0 0 0,-1-1 0,1 1 0,0-1-1,-1 0 1,1 0 0,0 1 0,0-1 0,-1 0-1,1-1 1,0 1 0,0 0 0,-1 0-1,1-1 1,0 1 0,-1-1 0,3 0 0,3-3 24,0 1 1,-1 0 0,0-1 0,0-1 0,0 1 0,0-1 0,0 0-1,-1 0 1,9-11 0,3-7-23,18-30 0,-31 45-64,5-7 21,-1 0 1,-1-1-1,0 0 0,4-17 0,-11 34-1,0-1 0,0 0-1,0 0 1,0 0 0,0 0 0,0 0-1,0 0 1,0 0 0,1 0 0,-1 0-1,0 0 1,0 0 0,0 0 0,0 0-1,0 0 1,0 0 0,0 0 0,0 0-1,0 0 1,0 0 0,0 0 0,0 0-1,1 0 1,-1 0 0,0 0 0,0 0-1,0 0 1,0 0 0,0 0 0,0 0-1,0 0 1,0 0 0,0 0-1,0 0 1,0 0 0,0 0 0,1 0-1,0 16-193,1 2 62,-1-13 129,3 11 108,10 22 1,-13-35-74,0 0 0,1 0 0,-1 0 0,1-1 0,-1 1 0,1 0 0,0-1 0,0 0 0,0 1 0,0-1 0,1 0 0,-1 0 0,0 0 0,1 0 0,3 2 0,-3-4-3,0 1 1,0-1 0,0 1 0,-1-1-1,1 0 1,0 0 0,0 0 0,0-1 0,0 1-1,0-1 1,-1 1 0,5-3 0,35-15 223,-35 15-187,82-40 423,157-71-710,-225 104 339,11-3-299,-26 8-9,-6 5 201,1 0 1,-1 0 0,0 0 0,0 0-1,0 0 1,0 0 0,0 0 0,0 0-1,0 0 1,0 0 0,0-1 0,0 1-1,1 0 1,-1 0 0,0 0 0,0 0-1,0 0 1,0 0 0,0 0 0,0 0-1,0 0 1,0 0 0,1 0 0,-1 0-1,0 0 1,0 0 0,0 0-1,0 0 1,0 0 0,0 0 0,0 0-1,1 0 1,-1 0 0,0 0 0,0 0-1,0 0 1,0 0 0,0 0 0,0 1-1,0-1 1,0 0 0,1 0 0,-1 0-1,0 0 1,0 0 0,0 0 0,0 0-1,0 0 1,0 0 0,0 0 0,0 1-1,0-1 1,0 0 0,0 0 0,0 0-1,1 1-125,7 2 182,1 0-75,-1 1 0,0-1 1,0 2-1,-1-1 0,1 1 1,-1 0-1,0 0 1,0 1-1,-1 0 0,1 0 1,-1 1-1,-1 0 0,1 0 1,4 8-1,-8-12 40,-1 0 1,1 0-1,1 0 0,-1-1 0,0 1 0,1 0 1,-1-1-1,1 0 0,-1 0 0,1 0 0,0 0 1,0 0-1,0-1 0,0 1 0,0-1 0,1 0 1,-1 1-1,0-2 0,1 1 0,-1 0 0,1-1 1,-1 1-1,5-1 0,2-1-15,0 0 1,1 0-1,-1-1 0,0 0 0,0-1 1,14-6-1,297-104 263,-245 81-187,-67 28-90,-1-1 0,0 0 0,1 0 0,-2-1 0,1 0 0,7-8 0,1-2-69,-10 12 16,-4 4-280,6 39 124,-2 77 209,-6-113 26,1 1 0,0-1 0,0 0 0,0 1 0,0-1 0,0 0 0,1 0 0,-1 0 0,1 0 0,0 0 0,0 0 0,0 0 0,1-1 0,-1 1 0,0-1 0,1 1 0,0-1 0,-1 0 0,1 0 0,0 0 0,0-1 0,0 1 0,1-1 0,-1 1 0,0-1 0,0 0 0,1 0 0,3 0 0,-1-1 0,-1-1 1,1 0-1,-1 0 1,0 0-1,0-1 0,1 1 1,-1-1-1,0 0 1,7-5-1,5-4 92,21-15-1,-2 0-38,-21 17-148,-1 1 1,23-10 0,-32 16 54,0 0-1,1 1 1,-1-1 0,1 1 0,0 0-1,-1 1 1,1-1 0,0 1 0,-1 0-1,10 2 1,-14-2 21,-1 0-1,1 0 0,0 1 1,0-1-1,-1 0 0,1 0 1,0 1-1,-1-1 1,1 1-1,0-1 0,-1 0 1,1 1-1,0 0 0,-1-1 1,1 1-1,-1-1 1,1 1-1,-1-1 0,0 1 1,1 0-1,-1-1 0,1 2 1,0 0-11,-1 0 1,1 0-1,-1 0 1,0 0-1,0 0 1,0 0 0,0 0-1,0 4 1,-1-1 9,0 0 1,0 1-1,-1-1 0,0 0 1,1 0-1,-5 6 1,-8 17 24,11-21 29,0 0 0,-1 0 0,1-1-1,-2 1 1,-6 7 0,11-14-47,0 1 1,0-1-1,0 0 1,0 0-1,0 0 1,0 0-1,0 0 1,0 0-1,0 1 1,0-1-1,0 0 1,0 0-1,0 0 1,0 0-1,0 1 1,0-1-1,0 0 1,0 0-1,0 0 1,0 0-1,0 0 1,0 1-1,0-1 1,0 0-1,0 0 1,0 0-1,0 0 1,0 0-1,0 0 1,1 1-1,-1-1 1,0 0-1,0 0 1,0 0-1,0 0 1,0 0-1,0 0 1,0 0-1,1 0 1,-1 1-1,0-1 1,0 0-1,0 0 1,0 0-1,0 0 1,1 0-1,-1 0 1,0 0-1,0 0 1,0 0-1,0 0 1,1 0-1,-1 0 1,12 2 10,-11-2-15,25 0-41,-1 1 1,27 4-1,-45-4 28,0 0 0,0 1 0,0 0 0,0 1 0,0-1-1,-1 1 1,1 1 0,-1-1 0,1 1 0,-1 0 0,0 0-1,5 6 1,-3-2 4,-1 0 0,0 1 0,-1 0 0,0 0 0,0 0 0,-1 1 0,0 0 0,0 0 0,-1 0 0,-1 1 0,0-1 0,0 1-1,1 19 1,-3-20 8,0-1 0,-1 1 0,-1 0 0,0 0-1,0 0 1,-1 0 0,0-1 0,0 1 0,-1-1-1,-1 1 1,0-1 0,0 0 0,0 0 0,-1-1-1,-7 10 1,-1-3 20,0-1 0,0-1 0,-1 0-1,-1 0 1,0-2 0,-33 20 0,16-14 91,-1-1 1,-60 20 0,75-30-41,0-2 0,-33 5 1,43-8-30,0 0 1,1-1-1,-1 0 1,0 0-1,1-1 1,-1 0-1,1 0 1,-1-1-1,-10-4 1,16 5-14,0 1 0,1-1 0,-1 0 0,0 0 0,0 0 0,1 0 0,-1-1 0,1 1 0,-1 0 0,1-1 0,0 1 0,-3-4 0,4 5-22,-1-1-1,1 0 0,0 0 0,-1 0 0,1 0 1,0-1-1,0 1 0,0 0 0,-1 0 0,1 0 0,0 0 1,0 0-1,1 0 0,-1 0 0,0 0 0,0 0 0,1-2 1,2-2-14,0 0 1,0 0-1,0 0 1,1 0-1,-1 0 1,9-7-1,-2 1 74,16-16-36,2 0 0,49-36 0,72-38 70,-47 32-200,69-62 106,-97 72 27,116-72 1,-128 96-129,1 3 0,121-44 0,-176 73 17,2-1 27,0 1 0,0 1-1,14-2 1,-22 3 34,0 1-1,0 0 1,-1 0 0,1 0 0,0 0 0,-1 0 0,1 0-1,0 0 1,0 1 0,-1-1 0,1 1 0,-1-1-1,1 1 1,0-1 0,-1 1 0,1 0 0,-1 0 0,1 0-1,-1 0 1,0 0 0,1 0 0,-1 0 0,0 1-1,0-1 1,0 0 0,2 3 0,-2-2 12,-1 0 0,1 0 0,-1 0 1,0 0-1,1 0 0,-1 0 0,0 0 0,0 0 0,-1 0 1,1 0-1,0 0 0,-1 0 0,1 0 0,-1 0 0,1 0 1,-1 0-1,0 0 0,0 0 0,0-1 0,0 1 0,0 0 1,0-1-1,0 1 0,-1-1 0,1 1 0,-3 1 0,-2 4 18,-2-1-1,1 0 0,0 0 0,-12 6 1,-68 35 16,56-32 1,1 1 0,0 2 0,-43 33 0,65-39 159,8-12-180,0 1-1,0-1 1,0 0 0,0 0-1,0 1 1,0-1 0,0 0-1,0 0 1,0 0 0,0 1-1,0-1 1,0 0 0,0 0-1,0 1 1,0-1 0,0 0-1,0 0 1,0 0 0,0 1-1,0-1 1,0 0 0,0 0-1,1 0 1,-1 1 0,0-1-1,0 0 1,0 0 0,0 0-1,1 0 1,-1 1 0,0-1-1,0 0 1,0 0 0,0 0-1,1 0 1,-1 0 0,0 0-1,0 0 1,1 0 0,-1 0-1,0 1 1,0-1 0,0 0-1,1 0 1,-1 0 0,0 0-1,0 0 1,1 0 0,-1 0-1,0-1 1,0 1 0,0 0-1,1 0 1,-1 0 0,0 0-1,0 0 1,0 0 0,1 0-1,-1 0 1,0-1 0,20-4 89,-1-1 1,-1-1-1,27-13 1,-3 2 66,-25 11-139,0-1 0,0-1 1,-1 0-1,0-1 0,0-1 0,26-24 0,-14 7-489,-28 28 456,0 0 0,0 0 1,0 0-1,0 0 0,0 0 0,0 0 0,0 0 0,0 0 0,1 0 0,-1 0 0,0 0 1,0 0-1,0 0 0,0 0 0,0 0 0,0 0 0,0 0 0,0 0 0,0 0 0,0 0 1,0 0-1,0 0 0,0 0 0,1 0 0,-1 0 0,0 0 0,0 0 0,0 0 0,0 0 1,0 0-1,0 0 0,0 0 0,0 0 0,0 0 0,0 0 0,0 0 0,0 0 0,0 0 1,0 0-1,0 0 0,1 0 0,-1 0 0,0 1 0,0-1 0,0 0 0,0 0 0,0 0 1,0 0-1,0 0 0,0 0 0,0 0 0,0 0 0,0 0 0,0 0 0,0 0 0,0 1 1,1 6-164,0 13 140,-1-18 0,0 3 13,1 0 1,1 1 0,-1-1-1,1 0 1,-1 0 0,1 0-1,1-1 1,4 10 0,1-1 82,-3-2 58,1-1 0,0-1 0,9 12-1,-13-18-104,-1-1 0,1 0-1,0 0 1,0 0-1,0 0 1,0-1-1,0 1 1,0-1-1,0 1 1,1-1 0,-1 1-1,0-1 1,1 0-1,0 0 1,-1-1-1,1 1 1,-1 0-1,1-1 1,4 1 0,-3-2 6,1 0 1,-1 0 0,1 0 0,-1-1 0,1 0 0,-1 0 0,0 0-1,0 0 1,0-1 0,7-5 0,2-3 36,18-20-1,-21 21 20,19-22-72,0-1 0,-3-2 0,29-47 0,-2-16 17,64-169 0,-84 184-27,-32 81 1,12-33-221,-12 33 199,-1-1 0,1 1 1,-1-1-1,0 1 0,0-1 1,0 1-1,0-1 0,0 1 0,0-1 1,-1 1-1,0-3 0,1 4 15,-1 1 1,1-1-1,0 1 0,-1-1 0,1 1 0,0-1 0,-1 1 1,1-1-1,-1 1 0,1-1 0,-1 1 0,1 0 0,-1-1 1,1 1-1,-1 0 0,1-1 0,-1 1 0,0 0 0,1 0 1,-1 0-1,1 0 0,-1-1 0,0 1 0,1 0 0,-1 0 1,0 0-1,1 0 0,-1 0 0,1 1 0,-1-1 0,-1 0 1,-19 6-222,18-5 175,-1 1 37,0 0 1,0 1-1,0-1 1,0 1-1,1 0 1,-1 0-1,1 0 0,-1 0 1,1 1-1,-4 5 1,-3 5-59,-11 20 1,12-15 5,1-1-1,-12 40 0,16-45 50,-25 88-17,-19 124-1,44-200 124,-2 43-1,6-60-52,0 1 0,1-1 0,0 1 0,0-1 0,1 1 0,0-1 0,1 0 0,0 0 0,3 8 1,-5-14-9,1 0 0,-1 0 0,0 0 0,1-1 1,-1 1-1,1 0 0,0-1 0,-1 1 0,1-1 1,0 1-1,0-1 0,0 0 0,0 0 0,0 0 0,0 0 1,0 0-1,0 0 0,0 0 0,1-1 0,-1 1 1,4-1-1,3 1 13,0-1-1,0 0 1,-1-1-1,12-2 1,-20 3-39,32-6 32,-2-1-1,1-2 1,-1 0 0,-1-2 0,0-2 0,0 0 0,-1-2-1,30-22 1,-47 28-103,-8 6 51,0 0 0,0 1-1,0 0 1,0-1 0,5-1 0,-7 3 10,-1 1 0,1 0 0,-1 0 0,1 0 0,-1-1 0,1 1 0,-1 0 0,1 0 0,0 0 0,-1 0 0,1 0 0,-1 0 0,1 0 0,0 0 0,-1 1 0,1-1 0,-1 0 0,1 0 0,-1 0 0,1 1 0,-1-1 0,1 0 0,-1 1 0,1-1 0,-1 0 0,1 1 0,-1-1 0,1 0 0,-1 1 0,0-1 0,1 1 0,-1-1 0,0 1 0,1-1 0,-1 1 0,0-1 0,0 1 0,1-1 0,-1 1 0,0 0 0,3 7-51,-1-1 0,0 1 0,-1-1 0,1 9 0,-1-9 62,-1-1 0,1 0 0,1 0 0,-1 0 0,1 0 0,0 0 0,0 0 0,5 8 0,-5-12 29,0 0 0,0 1 0,-1-1 1,2 0-1,-1 0 0,0 0 0,0 0 0,1 0 0,-1 0 0,1-1 0,-1 1 0,1-1 0,0 0 0,-1 0 0,1 0 1,0 0-1,0 0 0,0 0 0,0-1 0,0 0 0,0 1 0,0-1 0,0 0 0,5-1 0,5-1 24,-1-1-1,1 0 0,-1-1 0,18-8 0,-12 5-10,37-11-5,-33 11-28,0-1 0,0 0 1,24-14-1,-41 19-29,-5 3 11,0 0-1,1 0 1,-1 0 0,1-1-1,-1 1 1,1 0 0,-1 0 0,1 0-1,-1-1 1,0 1 0,1 0 0,-1-1-1,0 1 1,1 0 0,-1-1 0,0 1-1,1-1 1,-1 1 0,0 0-1,0-1 1,1 1 0,-1-1 0,0 1-1,0-1 1,0 0 0,-1 1-20,0 0 0,-1 0-1,1-1 1,0 1 0,-1 1 0,1-1 0,0 0 0,-1 0 0,1 0 0,0 1-1,-1-1 1,-1 1 0,0 0 25,1 0 0,-1 1 0,0-1 0,0 1 0,1-1 0,-1 1 0,1 0 0,0 0 0,-1 0 0,1 0 0,0 0 0,0 0 0,0 1 0,1-1 0,-4 5 0,5-6 9,-1 1 0,0-1 0,1 1 0,0-1 0,-1 0 0,1 1 0,0-1 0,-1 1 0,1-1 0,0 1 0,0-1 0,0 0 0,1 1 0,-1-1 0,0 1 1,0-1-1,1 1 0,-1-1 0,1 0 0,-1 1 0,1-1 0,0 0 0,-1 1 0,1-1 0,0 0 0,0 0 0,0 0 0,0 0 0,0 0 0,0 0 0,0 0 0,0 0 0,1 0 0,-1 0 0,2 0 1,2 2 12,2 0 0,-1 0 1,0-1-1,1 0 1,-1 0-1,1 0 1,-1-1-1,1 0 1,0 0-1,-1-1 0,14 0 1,-8-1 32,1-1 0,-1 0 0,0-1 0,1 0 0,16-7 1,-24 8-44,-1-1 1,0 1 0,0-1 0,0 0 0,5-4-1,-8 5-8,1 1 0,-1 0 0,1 0 1,-1-1-1,0 1 0,0-1 0,1 1 0,-1-1 0,0 0 0,-1 1 0,1-1 0,0 0 0,0 0 0,0-2 0,-1 3-3,-1 0 1,1 0-1,0 0 0,0 0 1,-1-1-1,1 1 1,0 0-1,-1 0 1,0 0-1,1 0 0,-1 0 1,1 0-1,-1 0 1,0 0-1,0 1 0,1-1 1,-1 0-1,0 0 1,0 1-1,0-1 0,-2-1 1,-23-9-112,18 8 98,-5-3 21,10 5 0,1 0 1,-1 0-1,0-1 0,0 2 1,0-1-1,0 0 1,0 0-1,0 1 0,-4 0 1,7 0-5,0 0 0,-1 0 0,1 0 0,0 0 1,0 0-1,0 0 0,-1 0 0,1 0 0,0 0 0,0 0 1,0 0-1,0 0 0,-1 0 0,1 0 0,0 0 0,0-1 1,0 1-1,-1 0 0,1 0 0,0 0 0,0 0 0,0 0 0,0 0 1,0 0-1,-1-1 0,1 1 0,0 0 0,0 0 0,0 0 1,0 0-1,0 0 0,0-1 0,0 1 0,0 0 0,-1 0 0,1 0 1,0-1-1,0 1 0,0 0 0,0 0 0,0 0 0,0-1 1,0 1-1,0 0 0,0 0 0,0 0 0,0 0 0,0-1 1,0 1-1,0 0 0,1 0 0,-1 0 0,0-1 0,0 1 0,0 0 1,0 0-1,0 0 0,0 0 0,0-1 0,0 1 0,1 0 1,-1 0-1,0 0 0,0 0 0,0 0 0,10-10 51,1 6-42,0 1 1,0 0-1,15-2 1,-1 1-69,-9 1 7,0 2-1,29 0 1,-42 1 45,5 0-5,-1 1 0,1 0-1,-1 0 1,0 1 0,14 5 0,1 0-66,-19-6 73,-1-1 0,1 1 0,0 0-1,-1 0 1,0 0 0,1 0 0,-1 0 0,0 1 0,1-1 0,-1 1 0,0-1 0,0 1 0,0 0 0,0 0 0,-1 0-1,1 0 1,0 0 0,-1 0 0,0 0 0,1 1 0,-1-1 0,0 0 0,0 1 0,0-1 0,0 1 0,-1-1-1,1 1 1,-1 0 0,1 2 0,-2 2-18,0-1-1,-1 0 1,1 0 0,-1 0-1,0-1 1,-4 7-1,2-2 180,4-10-145,0 0 0,0 0 0,0 0-1,0 0 1,0 0 0,0 0 0,0 0 0,0 0 0,0 0-1,0 0 1,0-1 0,0 1 0,0 0 0,0 0-1,0 0 1,0 0 0,0 0 0,0 0 0,0 0 0,0 0-1,0 0 1,0 0 0,0-1 0,0 1 0,0 0-1,0 0 1,0 0 0,0 0 0,0 0 0,0 0-1,0 0 1,0 0 0,0 0 0,0 0 0,0 0 0,0 0-1,0-1 1,0 1 0,0 0 0,-1 0 0,1 0-1,0 0 1,0 0 0,0 0 0,0 0 0,0 0 0,0 0-1,0 0 1,0 0 0,0 0 0,9-9 37,2 0 1,-1 1 0,24-13-1,40-17 125,-22 12-125,-45 22-55,8-4-117,1 0 1,0 0 0,29-8-1,-43 16 106,-1-1 0,0 1 0,1 0-1,-1 0 1,1 0 0,-1 0 0,1 0-1,-1 0 1,1 0 0,-1 0 0,1 0 0,-1 1-1,1-1 1,-1 1 0,0-1 0,1 1 0,-1 0-1,0-1 1,1 1 0,-1 0 0,0 0 0,0 0-1,0 0 1,0 0 0,0 0 0,1 1-1,2 4-29,0 0 0,-1 0 0,0 0 0,4 11-1,-5-11 64,0 0-1,0-1 1,1 0-1,0 1 1,4 5-1,-3-6 30,0-1 0,0 1-1,1-1 1,-1 0 0,1 0 0,-1-1-1,1 1 1,1-1 0,-1 0 0,0 0-1,1-1 1,-1 0 0,1 0 0,0 0-1,0-1 1,-1 1 0,1-1 0,0-1-1,0 1 1,0-1 0,0 0 0,10-2-1,-7 1-11,1-1 0,-1-1-1,0 0 1,1 0-1,-1-1 1,0 0-1,-1 0 1,1-1-1,-1 0 1,0-1-1,10-9 1,7-8 66,-2 0 0,21-28 0,-15 15-99,-1 1-41,-19 22-240,16-16 1,-25 38-248,-18 31 338,3-10 129,0 2 72,-1 0 0,-2-1-1,-37 49 1,28-39 671,43-52-520,0 0 0,23-9 0,-26 14-341,1 1 1,26-5-1,-25 6-2529,25-8 0,-38 11 2379,-1 1 134,0 0 0,-1-1 1,1 1-1,-1 0 0,1 0 0,0-1 0,-1 1 0,1 0 0,-1-1 0,1 1 0,-1 0 1,0-1-1,1 1 0,-1-1 0,1 0 0,-1 0-57,0 1 0,0-1 0,-1 1 0,1-1 0,0 0 0,-1 1 1,1-1-1,0 1 0,-1-1 0,1 1 0,-1-1 0,1 1 0,-1-1 0,1 1 0,-1-1 0,1 1 0,-1 0 0,0-1 1,1 1-1,-1 0 0,0-1 0,1 1 0,-2 0 0,-24-15-4052,-1-1 1467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38.284"/>
    </inkml:context>
    <inkml:brush xml:id="br0">
      <inkml:brushProperty name="width" value="0.05" units="cm"/>
      <inkml:brushProperty name="height" value="0.05" units="cm"/>
    </inkml:brush>
  </inkml:definitions>
  <inkml:trace contextRef="#ctx0" brushRef="#br0">37 0 4992,'-36'7'2240,"36"18"-1952,0-14 1280,8 1-928,5 0 640,6 4-736,12-7 64,6-1-352,3-13 320,1 2-320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38.614"/>
    </inkml:context>
    <inkml:brush xml:id="br0">
      <inkml:brushProperty name="width" value="0.05" units="cm"/>
      <inkml:brushProperty name="height" value="0.05" units="cm"/>
    </inkml:brush>
  </inkml:definitions>
  <inkml:trace contextRef="#ctx0" brushRef="#br0">1476 113 7648,'31'0'3456,"36"12"-3008,-17-12 1184,0 3-992,53-6-64,5 3-352,18-8 64,-15 4-192,12-9 256,-20 1-224</inkml:trace>
  <inkml:trace contextRef="#ctx0" brushRef="#br0" timeOffset="1">109 40 7808,'-50'-40'3520,"15"52"-3040,21-4-480,5 1-96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45.895"/>
    </inkml:context>
    <inkml:brush xml:id="br0">
      <inkml:brushProperty name="width" value="0.05" units="cm"/>
      <inkml:brushProperty name="height" value="0.05" units="cm"/>
      <inkml:brushProperty name="color" value="#004F8B"/>
    </inkml:brush>
  </inkml:definitions>
  <inkml:trace contextRef="#ctx0" brushRef="#br0">51 157 3648,'-9'0'1664,"0"0"0,0 1 0,-13 1 1305,22-3-2925,0 1 1,0 0 0,0 0 0,0 0 0,0 0 0,-1 0 0,1 0 0,0 0 0,0 0 0,0 0 0,0 0 0,0 0 0,0 0 0,0 0 0,0 0 0,0 0 0,0 0 0,-1 1 360,1-1-360,6-9 1619,12-10-516,2 3-889,1 1 0,1 1 0,0 1 0,1 0 0,1 2 1,-1 1-1,2 1 0,-1 1 0,51-10 0,-63 16-299,1 1 0,0 0-1,15 1 1,-25 0 30,1 0 1,0 1-1,-1 0 0,1-1 1,0 1-1,-1 1 1,1-1-1,-1 0 1,1 1-1,-1 0 1,0 0-1,0 0 0,0 0 1,0 0-1,4 4 1,-3-1 15,-1 0 0,1 0 0,-1 0 0,0 0 0,-1 1-1,1-1 1,-1 1 0,0 0 0,0 0 0,-1 0 0,0 0 0,0 0 0,0 0 0,-1 0 0,0 12 0,-2 7 17,-1 0 0,-9 37 0,8-42-59,-6 16 84,-14 38-1,18-57-4,-1 4-4,-1-1 0,-2 0 0,0 0 0,0-1 0,-2-1 0,-19 24-1,19-28-57,0-1 0,-2 0 0,-24 18-1,-48 26 816,80-53-672,-9 4 74,1 0 769,14-6-466,10-2-151,228-16 1021,-140 15-1540,-67 2 267,46-5-1,-75 4-412,1 0 0,-1-1 0,0 1 0,0-1 0,0 0 0,0 0 0,3-1 0,-2 0-926,0 0 0,-1-1 0,1 1 0,-1-1 1,1 1-1,-1-1 0,2-3 0,9-10-2407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29.804"/>
    </inkml:context>
    <inkml:brush xml:id="br0">
      <inkml:brushProperty name="width" value="0.05" units="cm"/>
      <inkml:brushProperty name="height" value="0.05" units="cm"/>
    </inkml:brush>
  </inkml:definitions>
  <inkml:trace contextRef="#ctx0" brushRef="#br0">190 10 3072,'0'0'20,"0"1"0,0-1-1,0 0 1,1 0 0,-1 0 0,0 0 0,0 0 0,0 0-1,0 0 1,0 1 0,0-1 0,0 0 0,0 0 0,0 0-1,0 0 1,0 0 0,1 0 0,-1 0 0,0 0 0,0 0-1,0 1 1,0-1 0,0 0 0,0 0 0,0 0 0,1 0 0,-1 0-1,0 0 1,0 0 0,0 0 0,0 0 0,0 0 0,1 0-1,-1 0 1,0 0 0,0 0 0,0 0 0,0 0 0,0 0-1,0 0 1,1 0 0,-1 0 0,0-1 0,0 1 0,0 0-1,0 0 1,0 0 0,0 0 0,0 0 0,1 0 0,-1 0-1,0 0 1,0 0 0,0-1 0,0 1 0,0 0 0,0 0-1,0 0 1,0 0 0,0 0 0,0 0 0,0 0 0,0-1 0,7-6 1814,-7 7-1802,0 0-1,0 0 1,0 0 0,0 0 0,0-1 0,0 1 0,0 0 0,-1 0-1,1 0 1,0 0 0,0 0 0,0 0 0,0-1 0,0 1-1,0 0 1,0 0 0,0 0 0,-1 0 0,1 0 0,0 0-1,0 0 1,0 0 0,0-1 0,0 1 0,0 0 0,-1 0-1,1 0 1,0 0 0,0 0 0,0 0 0,0 0 0,0 0 0,-1 0-1,1 0 1,0 0 0,0 0 0,0 0 0,0 0 0,-1 0-1,1 0 1,0 0 0,0 0 0,0 0 0,0 1 0,0-1-1,0 0 1,-1 0 0,1 0 0,0 0 0,0 0 0,0 0-1,0 0 1,0 0 0,0 0 0,0 1 0,-1-1 0,1 0 0,0 0-1,0 0 1,0 0 0,0 0 0,0 1 0,0-1 0,0 0-1,0 0 1,0 0 0,0 0 14,0 0 0,0 0 0,-1 0 0,1 0 0,0 0 0,0 0 1,0-1-1,0 1 0,-1 0 0,1 0 0,0 0 0,0 0 0,0 0 0,0 0 0,-1 0 0,1 0 0,0 0 0,0 0 0,0 0 0,-1 0 0,1 0 0,0 0 0,0 0 1,0 0-1,0 0 0,-1 0 0,1 0 0,0 0 0,0 0 0,0 0 0,0 0 0,-1 0 0,1 1 0,0-1 0,0 0 0,0 0 0,-1 0 122,-49 19 2721,34-14-2279,1 1 0,-24 12-1,34-15-602,0 0 0,1 0 0,-1 1 0,1 0-1,-1 0 1,1 0 0,0 0 0,1 0 0,-1 1-1,1 0 1,-4 7 0,4-7-187,1 1 1,0 0-1,0-1 0,0 1 1,1 0-1,0 0 0,0 0 1,1 0-1,-1 0 0,1 0 1,0 1-1,1-1 1,0 0-1,0 0 0,0 0 1,1 0-1,-1-1 0,6 12 1,11 12-5757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46.720"/>
    </inkml:context>
    <inkml:brush xml:id="br0">
      <inkml:brushProperty name="width" value="0.05" units="cm"/>
      <inkml:brushProperty name="height" value="0.05" units="cm"/>
      <inkml:brushProperty name="color" value="#004F8B"/>
    </inkml:brush>
  </inkml:definitions>
  <inkml:trace contextRef="#ctx0" brushRef="#br0">229 7 4064,'-6'-7'9116,"7"17"-7053,-1 17-1632,0 81 1282,4 205 841,-2-203-1857,-3-63-45,-19-39-412,-7-6-93,5-1-198,-45 4 8,-26 2 646,146-6 42,217-5 219,-233 4-900,18-1 399,-51 0-560,1 1 1,0-1 0,-1 0 0,1 0-1,-1-1 1,1 1 0,-1-1 0,7-4-1,-10 5-190,0 0 0,0 0 1,0 0-1,0 0 0,0 0 0,0 0 0,0 0 0,-1 0 0,1-1 0,0 1 0,-1 0 0,1-1 0,-1 1 0,1 0 0,-1-1 0,0 1 1,1 0-1,-1-1 0,0 1 0,0-1 0,0 1 0,0-1 0,-1 1 0,1 0 0,0-1 0,0 1 0,-1-1 0,0-2 0,-4-8-2039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47.079"/>
    </inkml:context>
    <inkml:brush xml:id="br0">
      <inkml:brushProperty name="width" value="0.05" units="cm"/>
      <inkml:brushProperty name="height" value="0.05" units="cm"/>
      <inkml:brushProperty name="color" value="#004F8B"/>
    </inkml:brush>
  </inkml:definitions>
  <inkml:trace contextRef="#ctx0" brushRef="#br0">25 91 3808,'-20'-17'1227,"20"16"-1089,-1 1 1,1-1 0,-1 0 0,1 0 0,-1 1-1,1-1 1,0 0 0,-1 0 0,1 0 0,0 0 0,0 1-1,0-1 1,-1 0 0,1 0 0,0 0 0,0 0 0,0 0-1,0 1 1,1-1 0,-1 0 0,0 0 0,0 0-1,0 0 1,1 0 0,-1 1 0,0-1 0,1 0 0,-1 0-1,1 1 1,-1-1 0,1 0 0,0 0 0,0-1 184,0 1 1,1 0 0,-1 0 0,0 0 0,0 0-1,1 1 1,-1-1 0,1 0 0,-1 0-1,1 1 1,-1-1 0,1 1 0,2-1 0,26-3 2070,-18 2-1727,202-21 3169,-121 17-3706,137 9 0,-175 5-210,-36-5 5</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47.769"/>
    </inkml:context>
    <inkml:brush xml:id="br0">
      <inkml:brushProperty name="width" value="0.05" units="cm"/>
      <inkml:brushProperty name="height" value="0.05" units="cm"/>
      <inkml:brushProperty name="color" value="#004F8B"/>
    </inkml:brush>
  </inkml:definitions>
  <inkml:trace contextRef="#ctx0" brushRef="#br0">3 0 6816,'-3'0'2588,"4"5"-637,5 13 460,-1-4-1361,20 162 2900,-20-124-3479,9 153 1257,-5-155-1194,-6-37-51,0 0 0,0 22 1,-2-41-409,1 0 0,-1 1 0,1-1 0,0 0 0,4-7 1,0-2-26,82-188-237,-86 199 182,1 0-1,-1 0 0,1 0 0,0 0 0,0 1 1,0-1-1,0 1 0,4-4 0,-6 6 0,1 0 0,-1 0 0,0 1 0,0-1 0,1 0-1,-1 0 1,1 1 0,-1-1 0,0 1 0,1 0 0,-1-1 0,1 1-1,-1 0 1,1 0 0,-1 0 0,1 0 0,0 0 0,-1 0 0,1 0-1,-1 0 1,1 1 0,-1-1 0,0 1 0,1-1 0,-1 1 0,1-1-1,2 3 1,-1-1 1,0 1-1,0 0 1,0 0-1,0 0 1,-1 0-1,1 0 1,-1 1-1,0-1 1,0 1-1,0-1 1,0 1-1,0 0 1,-1 0-1,1 4 1,1 3 16,-1-1 0,0 1 0,-1 0 0,1 15 1,-3-12 90,1 0 1,-2 0-1,0 0 1,-7 23-1,7-29-4,-1 1 0,-1 0-1,0-1 1,0 1 0,-1-1-1,0 0 1,0-1 0,-7 8 0,9-12-72,0 0 1,-1 0-1,1-1 1,-1 1-1,0-1 1,0 0-1,0 0 1,0 0-1,0-1 1,0 1-1,0-1 1,-1 0-1,1 0 1,0-1-1,-1 1 1,1-1-1,-1 0 1,1 0-1,-9-2 1,-4-1-52,0 0 1,1-1-1,-28-11 1,38 13-557,1 0 1,-1-1 0,-9-5 0,14 7 69,-1 0 0,1 0 0,0-1 0,0 1 0,-1 0 0,1 0 0,0 0 0,0-1 0,0 1 0,0-1 0,0 1 0,1-1 0,-1 1 0,0-1 0,1 1 0,-1-3 0,0-5-2534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48.494"/>
    </inkml:context>
    <inkml:brush xml:id="br0">
      <inkml:brushProperty name="width" value="0.05" units="cm"/>
      <inkml:brushProperty name="height" value="0.05" units="cm"/>
      <inkml:brushProperty name="color" value="#004F8B"/>
    </inkml:brush>
  </inkml:definitions>
  <inkml:trace contextRef="#ctx0" brushRef="#br0">18 27 5312,'-10'-1'1347,"2"-1"4996,13 3-3196,20 1-1983,0-1 0,1 0 0,43-6 0,-22 1-439,150-13-149,-188 16-551,0 0 1,1 1-1,-1 0 0,0 0 1,1 1-1,-1 0 0,11 4 1,-8 4-170,-12-9 40,0 0 0,1 0 0,-1 1 0,0-1 1,0 0-1,0 0 0,1 0 0,-1 0 0,0 1 1,0-1-1,0 0 0,0 0 0,0 0 0,1 1 0,-1-1 1,0 0-1,0 0 0,0 1 0,0-1 0,0 0 1,0 0-1,0 1 0,0-1 0,0 0 0,0 0 1,0 1-1,0-1 0,0 0 0,0 1 0,0-1 1,0 0-1,0 0 0,0 1 0,0-1 0,0 0 0,0 0 1,-1 1-1,1-1 0,0 0 0,0 0 0,0 0 1,-1 1-1,-1-1-1053,0 1 0,0-1 1,-1 1-1,1-1 0,0 0 1,-1 0-1,1 0 0,-4-1 0,-3 0-1493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48.839"/>
    </inkml:context>
    <inkml:brush xml:id="br0">
      <inkml:brushProperty name="width" value="0.05" units="cm"/>
      <inkml:brushProperty name="height" value="0.05" units="cm"/>
      <inkml:brushProperty name="color" value="#004F8B"/>
    </inkml:brush>
  </inkml:definitions>
  <inkml:trace contextRef="#ctx0" brushRef="#br0">8 1 5472,'-1'-1'58,"1"1"0,0 0 1,0 0-1,-1 0 0,1 0 0,0 0 0,0 0 1,-1 0-1,1 0 0,0 0 0,0 1 1,-1-1-1,1 0 0,0 0 0,0 0 1,-1 0-1,1 0 0,0 0 0,0 0 0,0 1 1,-1-1-1,1 0 0,0 0 0,0 0 1,0 0-1,-1 1 0,1-1 0,0 0 0,0 0 1,0 0-1,0 1 0,0-1 0,0 0 1,0 0-1,-1 1 0,1-1 0,0 0 1,0 0-1,0 1 0,0-1 0,0 0 0,0 0 1,0 1-1,0-1 0,0 0 0,0 0 1,0 1-1,0-1 0,1 0 0,-1 0 1,0 1-1,0-1 0,3 25 1938,0-6-252,-1 130 2521,-3-77-3319,8 260 851,-7-331-1828,1 7 236,0 1 0,0-1 0,3 11 1,-4-18-232,0 0 0,1 1 0,-1-1 1,1 0-1,-1 0 0,1 0 0,-1 0 1,1 0-1,0 0 0,-1 0 0,1 0 1,0-1-1,1 2 0,-1-1-102,-1-1 0,1 0 0,0 0 1,-1 0-1,1 1 0,0-1 0,-1 0 0,1 0 0,0 0 0,-1 0 0,1 0 0,0 0 1,-1 0-1,1 0 0,-1-1 0,1 1 0,0 0 0,-1 0 0,1 0 0,0-1 0,-1 1 1,1 0-1,-1-1 0,1 1 0,-1 0 0,1-1 0,12-6-2202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49.212"/>
    </inkml:context>
    <inkml:brush xml:id="br0">
      <inkml:brushProperty name="width" value="0.05" units="cm"/>
      <inkml:brushProperty name="height" value="0.05" units="cm"/>
      <inkml:brushProperty name="color" value="#004F8B"/>
    </inkml:brush>
  </inkml:definitions>
  <inkml:trace contextRef="#ctx0" brushRef="#br0">0 14 5408,'0'-13'6272,"4"49"-1561,0 9-3161,-6 50 500,0 47-911,2-22-788,2 62 450,10-110-630,-7-43-129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49.718"/>
    </inkml:context>
    <inkml:brush xml:id="br0">
      <inkml:brushProperty name="width" value="0.05" units="cm"/>
      <inkml:brushProperty name="height" value="0.05" units="cm"/>
      <inkml:brushProperty name="color" value="#004F8B"/>
    </inkml:brush>
  </inkml:definitions>
  <inkml:trace contextRef="#ctx0" brushRef="#br0">329 22 4480,'-7'-21'1445,"7"21"-1433,0 0 0,0 0 1,0 0-1,0 0 0,0 0 0,0 0 0,0 1 1,0-1-1,-1 0 0,1 0 0,0 0 0,0 0 0,0 0 1,0 0-1,0 0 0,0 0 0,0 0 0,0 0 0,0 0 1,0 0-1,-1 0 0,1 0 0,0 0 0,0 0 0,0 0 1,0 0-1,0 0 0,0 0 0,0 0 0,0 0 1,0 0-1,-1 0 0,1 0 0,0 0 0,0 0 0,0 0 1,0 0-1,0 0 0,0 0 0,0-1 0,0 1 0,0 0 1,0 0-1,0 0 0,-1 0 0,-9 24 1467,-11 32-1,-4 9 376,-139 357 2807,135-330-4240,-18 106 0,39-153-299,1 0 0,3 0-1,2 80 1,3-99-28,2-1 1,1 1-1,1-1 1,1 0 0,1-1-1,2 1 1,21 45-1,-23-58-324,1 1-1,0-1 0,1-1 1,0 1-1,1-1 1,0-1-1,1 0 1,0-1-1,1 0 1,0 0-1,0-1 0,22 10 1,73 29-1727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50.311"/>
    </inkml:context>
    <inkml:brush xml:id="br0">
      <inkml:brushProperty name="width" value="0.05" units="cm"/>
      <inkml:brushProperty name="height" value="0.05" units="cm"/>
      <inkml:brushProperty name="color" value="#004F8B"/>
    </inkml:brush>
  </inkml:definitions>
  <inkml:trace contextRef="#ctx0" brushRef="#br0">10 26 5984,'-8'-18'1920,"8"18"-1908,-1 0 0,1 0 0,0 0 1,0 0-1,0 0 0,0 0 0,0 0 1,0-1-1,0 1 0,0 0 0,0 0 1,0 0-1,0 0 0,0 0 0,0 0 1,-1 0-1,1 0 0,0-1 0,0 1 1,0 0-1,0 0 0,0 0 0,0 0 1,0 0-1,0 0 0,0 0 0,0 0 0,0-1 1,0 1-1,0 0 0,0 0 0,1 0 1,-1 0-1,0 0 0,0 0 0,0 0 1,0 0-1,0-1 0,0 1 0,0 0 1,0 0-1,0 0 0,0 0 0,0 0 1,0 0-1,0 0 0,1 0 0,-1 0 1,0 0-1,0 0 0,0 0 0,0 0 0,0-1 1,0 1-1,0 0 0,0 0 0,1 0 1,-1 0-1,0 0 0,0 0 0,3 0 208,1-1 0,-1 0-1,0 1 1,1 0-1,-1 0 1,1 0 0,-1 0-1,0 0 1,1 1-1,-1-1 1,1 1 0,-1 0-1,6 3 1,4 1 613,1 1 0,12 9 0,-4 0-236,0 0 0,-1 1 1,-1 1-1,19 21 0,65 84 1302,-77-88-1418,0 2 0,-3 1 0,-1 1 0,28 62 0,-32-50-146,-3 0 0,-1 1 0,-3 1 0,8 77 0,-16-81-270,-2 0-1,-2 0 1,-3 0 0,-1 1 0,-11 46 0,3-29 79,-4-1 0,-2-1 0,-35 84 0,42-126-766,-1 0 0,-1 0-1,-1-2 1,0 1 0,-26 25 0,-15 15-1720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51.912"/>
    </inkml:context>
    <inkml:brush xml:id="br0">
      <inkml:brushProperty name="width" value="0.05" units="cm"/>
      <inkml:brushProperty name="height" value="0.05" units="cm"/>
      <inkml:brushProperty name="color" value="#004F8B"/>
    </inkml:brush>
  </inkml:definitions>
  <inkml:trace contextRef="#ctx0" brushRef="#br0">35 424 2144,'-15'-6'543,"13"5"-162,1 0 0,0 0 0,-1 0 0,1 0 0,0-1 0,0 1 0,0 0 0,-1-1 0,1 1 0,1 0 0,-1-1 0,0 1 0,0-1 0,1 0 0,-1 1 0,0-1 0,1 0 0,0 1 0,-1-1 0,1-2 0,3-41 8802,147 56-7475,-51-2-1261,482-4 654,-497-6-959,627-50 1319,-410-4-1472,-291 53 138,-10 2-127,0 0 0,0 0 1,0 0-1,0 0 1,0 0-1,0 0 0,0 0 1,0 0-1,0 0 1,-1 0-1,1 0 1,0-1-1,0 1 0,0 0 1,0 0-1,0 0 1,0 0-1,1 0 0,-1 0 1,0 0-1,0 0 1,0 0-1,0 0 0,0 0 1,0 0-1,0 0 1,0 0-1,0 0 1,0 0-1,0-1 0,0 1 1,0 0-1,0 0 1,0 0-1,0 0 0,0 0 1,0 0-1,0 0 1,0 0-1,0 0 0,0 0 1,0 0-1,0 0 1,1 0-1,-1 0 1,0 0-1,0 0 0,0 0 1,0 0-1,0 0 1,0 0-1,0 0 0,0 0 1,0 0-1,0 0 1,0 0-1,0 0 0,0 0 1,0 0-1,1 0 1,-5-6 18,-1-3 6,0 1-1,-1 0 1,1 0 0,-2 0-1,1 0 1,-1 1 0,-10-8-1,-1 0-38,-1 2-1,-1 0 0,0 1 0,-41-18 1,38 20-5,0-2 1,-41-27 0,53 32 30,1 1 50,10 6-66,0 0 0,0 0 0,0 0 0,0 0 0,0 0 0,0-1 0,0 1 0,0 0-1,0 0 1,0 0 0,0 0 0,0 0 0,0 0 0,0-1 0,-1 1 0,1 0 0,0 0 0,0 0 0,0 0 0,0 0 0,1 0 0,-1-1 0,0 1 0,0 0 0,0 0 0,0 0 0,0 0 0,0 0 0,0 0 0,0 0 0,0-1 0,0 1 0,0 0 0,0 0 0,0 0 0,0 0 0,0 0 0,1 0 0,-1 0 0,0 0 0,0 0 0,0 0 0,0-1 0,0 1 0,0 0 0,0 0 0,1 0 0,-1 0 0,0 0 0,0 0 0,0 0-1,0 0 1,0 0 0,0 0 0,1 0 0,-1 0 0,0 0 0,0 0 0,0 0 0,0 0 0,0 0 0,11-1 26,-1 0 0,1 1-1,-1 0 1,1 1-1,18 3 1,-17-2-24,15 2-7,0 0 0,0 3 0,-1 0 0,30 12 0,-47-15 7,1 0 0,-1 1-1,0 0 1,0 0 0,0 1-1,-1 0 1,0 1 0,0 0-1,-1 0 1,0 1 0,0 0-1,0 0 1,-1 0 0,5 11-1,-8-13 3,-1 0 0,0 0 0,0 0 0,-1 0 0,0 1 0,0-1 0,0 11 0,-4 48 0,2-54 0,0 7 11,-2 0 0,0 0-1,-1 0 1,-1-1 0,-1 0-1,0 1 1,-1-2 0,-1 1-1,-1-1 1,-11 17 0,5-10 153,14-19-66,-1 0-1,-1 0 0,1-1 0,0 1 1,-1 0-1,0-1 0,0 0 0,-4 4 1,6-7-70,1 0 1,-1 0-1,1 0 1,-1 0-1,1 0 1,-1 0-1,1 0 1,-1 0-1,1 0 1,-1-1-1,1 1 1,-1 0-1,1 0 1,-1-1-1,1 1 1,-1 0-1,1-1 1,-1 1-1,1 0 1,0-1 0,-1 1-1,1-1 1,0 1-1,-1 0 1,1-1-1,0 1 1,0-1-1,-1 1 1,1-1-1,0 0 1,-8-16 286,3-5-130,0 0 0,1 0 0,-1-42 0,2 16-125,-10-123 0,3 36-221,9 131-325,1 0 0,0 1-1,0-1 1,0 0 0,0 1-1,1-1 1,0 0 0,-1 1 0,1-1-1,2-5 1,9-4-2693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1:53.288"/>
    </inkml:context>
    <inkml:brush xml:id="br0">
      <inkml:brushProperty name="width" value="0.05" units="cm"/>
      <inkml:brushProperty name="height" value="0.05" units="cm"/>
      <inkml:brushProperty name="color" value="#004F8B"/>
    </inkml:brush>
  </inkml:definitions>
  <inkml:trace contextRef="#ctx0" brushRef="#br0">44 226 4160,'0'0'6768,"-19"-1"-742,18 1-5910,-1 0 0,1-1 0,0 1 0,0 0 0,0-1-1,0 1 1,-1-1 0,1 0 0,0 1 0,0-1 0,0 0 0,0 1 0,0-1 0,1 0 0,-1 0-1,0 0 1,0 0 0,0 0 0,1 0 0,-1 0 0,1 0 0,-1 0 0,0 0 0,1 0-1,0-1 1,-1 1 0,1 0 0,0 0 0,0 0 0,-1-2 0,2 0-25,-1 0-1,0 0 1,1 0 0,-1 0 0,1 0 0,0 0 0,0 0-1,0 0 1,1 0 0,-1 0 0,3-4 0,5-3 30,0-1 1,1 1-1,0 1 1,1 0-1,-1 0 1,17-9-1,-5 3 26,-10 6-129,0 1 0,1 0 0,0 1-1,0 1 1,1 0 0,-1 1 0,1 0 0,20-4 0,-27 8-25,0 0 0,1 0 0,-1 1 0,0 0 0,0 0 0,0 1 0,0-1 0,0 2 0,0-1 0,0 1 0,0 0 0,0 0 0,-1 1 0,1 0 0,-1 0 0,1 1 0,-1-1 0,0 1 0,7 7 0,-8-6 8,0-1 0,0 1-1,0 0 1,-1 1-1,0-1 1,0 1 0,-1 0-1,1 0 1,-1 0-1,0 0 1,-1 1 0,0-1-1,0 1 1,0-1 0,-1 1-1,1 0 1,-2 0-1,1-1 1,-1 1 0,0 0-1,0 0 1,-1 0-1,0 0 1,0-1 0,-5 13-1,-4 8 52,-20 36-1,7-17 12,-43 109 148,-31 63 148,38-119-142,33-58 9,16-24-62,-1-1 0,-17 18-1,23-29-96,0 0-1,0 0 0,0 0 1,0-1-1,-1 0 0,0 0 0,0 0 1,-12 5-1,1-2 256,13-5 187,8-3 607,16-4-947,23-4 0,-20 5-102,36-6 98,105-4 0,60 17-250,-202-2 96,0 1 1,-1 1-1,1 1 0,-1 1 0,0 1 0,0 0 1,0 2-1,-1 0 0,29 17 0,-45-22-11,-4-2 0,1-1 0,0 1 0,0-1 0,-1 1 0,1-1 0,0 1 0,0-1 0,0 0 0,-1 1 0,1-1 0,0 0 0,0 0 0,0 0 0,0 0 0,1 0 0,3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36.165"/>
    </inkml:context>
    <inkml:brush xml:id="br0">
      <inkml:brushProperty name="width" value="0.05" units="cm"/>
      <inkml:brushProperty name="height" value="0.05" units="cm"/>
    </inkml:brush>
  </inkml:definitions>
  <inkml:trace contextRef="#ctx0" brushRef="#br0">209 305 4480,'-2'0'3897,"0"12"-2274,-11 19-638,2 0 0,-12 60 0,8-29-378,-61 182 1389,58-189-1506,5-16-135,1 0 1,-8 59-1,17-68 342,3-26 307,3-19-380,17-56-298,-7 11-227,12-65-86,8-40-64,-24 132-25,1 0 1,28-60-1,-32 82 51,0 0-1,1 0 1,0 1-1,1 0 1,0 0-1,1 1 1,19-16-1,-22 20 10,1 0-1,0 0 1,0 1 0,0 0 0,0 1-1,0 0 1,1 0 0,0 0 0,0 1-1,0 0 1,0 0 0,0 1 0,10 0-1,-14 1 22,0 0 0,1 1 0,-1 0-1,0 0 1,0 0 0,0 0 0,1 1-1,-1-1 1,0 1 0,-1 0 0,1 0-1,0 1 1,-1-1 0,1 1 0,-1 0-1,0-1 1,1 2 0,-1-1 0,-1 0-1,1 1 1,-1-1 0,1 1 0,-1 0 0,0-1-1,3 8 1,-1 0 37,-1-1-1,0 0 1,0 1-1,-1 0 1,0-1-1,-1 1 1,0 0-1,-1 0 1,-1 14-1,0-11 20,-2 0 1,1 0-1,-2-1 0,0 1 1,-1-1-1,0 1 0,-1-1 0,0-1 1,-15 23-1,16-29-30,0 0-1,0 0 1,0 0-1,-1-1 1,0 0-1,0 0 1,0-1-1,-11 6 1,12-7 25,0-1 0,-1 1 0,0-2 0,1 1 0,-1-1 0,0 0 0,0 0 0,0 0 0,1-1 0,-1 0 0,0 0 0,-7-1 0,11 1-51,1 0-1,0 0 1,0-1 0,-1 1 0,1 0-1,0-1 1,0 1 0,0-1 0,-1 1-1,1-1 1,0 0 0,0 1-1,-2-3 1,3 3-10,0 0 0,-1-1 0,1 1 0,0-1 0,0 1 0,-1 0 0,1-1 0,0 1 1,0-1-1,0 1 0,0-1 0,0 1 0,0-1 0,0 1 0,0-1 0,0 1 0,0-1 0,0 1 0,0-1 0,0 1 0,0-1 0,0 1 0,0-1 0,1 0 0,0-1-16,1 0 0,-1 0 0,1 0 0,-1-1 0,1 2 0,0-1 0,0 0 0,0 0 1,0 1-1,0-1 0,4-1 0,52-28-177,-23 12 270,59-39 0,-15-4-145,53-38 50,-106 82 167,-6 5-25,0-2-1,-1 0 1,22-21 0,-40 35-96,0 0 1,0 0-1,-1 0 1,1-1-1,0 1 0,0 0 1,-1 0-1,1 0 0,0-1 1,-1 1-1,0 0 1,1-1-1,-1 1 0,0 0 1,1-1-1,-1 1 0,0 0 1,0-1-1,0 1 0,0 0 1,-1-1-1,1 1 1,0-1-1,0 1 0,-1 0 1,1-1-1,-1 1 0,1 0 1,-1 0-1,-1-3 1,-1-2-40,3 5 11,0 1-1,0 0 1,0-1-1,0 1 1,0 0-1,0-1 1,0 1-1,0 0 1,0-1-1,0 1 1,0 0 0,0-1-1,0 1 1,0 0-1,0-1 1,0 1-1,1 0 1,-1-1-1,0 1 1,0 0-1,0-1 1,0 1-1,1 0 1,-1-1-1,0 1 1,0 0-1,1 0 1,-1-1-1,0 1 1,1 0-1,-1 0 1,0 0-1,1 0 1,-1-1-1,0 1 1,1 0-1,-1 0 1,0 0 0,1 0-1,-1 0 1,0 0-1,1 0 1,-1 0-1,1 0 1,19-1-73,-18 1 34,1 0 51,-1 0-1,1 0 0,-1 0 0,1 1 1,-1-1-1,1 1 0,-1-1 0,1 1 1,-1 0-1,0 0 0,1 0 0,-1 0 1,0 1-1,0-1 0,0 0 0,0 1 1,0 0-1,0-1 0,0 1 0,0 0 1,-1 0-1,1 0 0,-1 0 0,1 0 1,-1 1-1,0-1 0,0 0 0,0 1 1,0-1-1,0 0 0,-1 1 0,1-1 1,-1 1-1,1 4 0,-13 141 242,3-51-347,8-83 121,1 0 0,2 18-1,-2-29-1,0 0-1,1 0 0,-1 0 0,1 0 1,0 0-1,0 0 0,0 0 0,1 0 1,-1 0-1,0 0 0,1 0 1,0-1-1,0 1 0,0-1 0,3 4 1,-3-5-9,1 0 1,-1 1 0,1-1 0,-1 0 0,1 0 0,0 0 0,-1-1-1,1 1 1,0 0 0,0-1 0,0 0 0,0 0 0,-1 0-1,1 0 1,0 0 0,0-1 0,0 1 0,-1-1 0,6-1-1,1-1 2,0-1-1,0 0 1,0 0-1,11-7 0,1-4-43,0-1 0,-1 0-1,25-26 1,47-63 72,-74 85-5,-7 5-54,-7 10 36,0 0 0,0 0 0,0 1 1,1-1-1,7-5 0,-18 19-13,2-1-5,-3 2-14,1 0 0,0 0 0,1 1 0,0 0 0,0 0 0,1 0 0,-3 14 0,3-8 39,2 1 1,-1-1-1,1 22 0,2-33-22,1-1 0,-1 0 1,1 1-1,0-1 0,0 1 0,0-1 1,1 0-1,0 0 0,0 0 0,0 0 1,1 0-1,0 0 0,-1 0 0,7 6 1,-8-10-5,-1-1 0,1 1 1,-1 0-1,1-1 0,0 1 0,-1-1 1,1 1-1,0-1 0,0 1 1,-1-1-1,1 1 0,0-1 1,0 0-1,0 0 0,-1 1 0,1-1 1,0 0-1,0 0 0,0 0 1,0 0-1,-1 0 0,1 0 1,2 0-1,-2-1 11,0 1 1,1-1-1,-1 1 1,0-1-1,1 0 1,-1 0-1,0 0 1,0 0-1,0 0 1,0 0-1,0 0 1,2-2-1,0-2 32,1 0-1,-1 0 0,0-1 1,0 1-1,2-8 1,1-8-4,-1 0 1,-2 0-1,0 0 1,-1 0-1,-1-1 1,-1 1-1,0 0 1,-5-24-1,4 40-34,0 0 0,0 0-1,0 0 1,0 0-1,-1 0 1,0 1 0,0-1-1,0 1 1,-1-1-1,0 1 1,1 0 0,-1 0-1,-1 0 1,1 0-1,-1 1 1,1-1 0,-1 1-1,0 0 1,0 0 0,0 0-1,-1 0 1,1 1-1,-1 0 1,1 0 0,-1 0-1,0 1 1,0-1-1,0 1 1,0 0 0,-5 0-1,9 1-15,1-1-1,-1 1 0,0 0 1,0 0-1,0 0 0,1 0 1,-1 0-1,0 0 1,0 0-1,0 0 0,0 0 1,1 0-1,-1 0 0,0 1 1,0-1-1,1 0 0,-1 1 1,0-1-1,0 0 1,1 1-1,-1-1 0,0 1 1,1-1-1,-1 1 0,0-1 1,1 1-1,-1 0 0,0 0 1,1 0 2,0 0 1,0-1-1,0 1 1,0 0-1,1 0 1,-1 0-1,0 0 1,0-1-1,0 1 0,1 0 1,-1 0-1,0-1 1,1 1-1,-1 0 1,1 0-1,-1-1 1,1 1-1,-1 0 1,1-1-1,-1 1 1,1-1-1,0 1 0,-1-1 1,1 1-1,0-1 1,1 1-1,3 2 0,-1 0 0,1-1 0,1 1 0,-1-1-1,0-1 1,0 1 0,1-1 0,-1 0 0,1 0-1,7 0 1,7 0-9,31-4 1,-41 2 50,404-43-155,-304 25 127,0-1 275,-96 20-140,-13 0-137,-1 0 0,0 0 0,0 0 0,0 0-1,0 0 1,0 1 0,0-1 0,0 0 0,0 0-1,0 0 1,0 0 0,0 0 0,0 0-1,0 0 1,0 0 0,0 1 0,1-1 0,-1 0-1,0 0 1,0 0 0,0 0 0,0 0 0,0 0-1,0 0 1,0 0 0,-1 1 0,1-1 0,0 0-1,0 0 1,0 0 0,0 0 0,0 0-1,0 0 1,0 0 0,0 0 0,0 1 0,0-1-1,0 0 1,0 0 0,0 0 0,0 0 0,0 0-1,0 0 1,-1 0 0,1 0 0,0 0 0,0 0-1,0 0 1,0 0 0,0 0 0,0 1 0,-24 13 38,17-10-78,-106 67-40,89-54 53,2 1-1,-33 32 0,47-42 17,1 1 0,0 0 1,1 0-1,-7 12 0,11-17 11,0 0 1,0 0-1,1 0 1,-1 0-1,1 0 0,0 0 1,0 0-1,0 1 0,1-1 1,-1 0-1,1 1 1,0-1-1,2 8 0,-2-10-6,0-1 0,1 1 0,-1-1 0,1 0 0,-1 1 1,1-1-1,0 0 0,0 1 0,0-1 0,-1 0 0,1 0 0,0 0 0,0 0 0,1 0 0,-1 0 0,0 0 0,0 0 0,0 0 0,1 0 0,-1-1 0,0 1 0,1 0 0,-1-1 0,1 1 0,-1-1 0,1 0 0,-1 1 0,1-1 0,-1 0 1,3 0-1,0 0 24,-1 0 0,1-1 0,0 1 0,-1-1 0,1 0 0,-1 0 0,1 0 0,-1 0 1,0-1-1,1 0 0,-1 1 0,4-4 0,10-9-34,-1 0 0,0-1 0,23-29 0,34-59-37,29-88 174,-96 176-133,0 0 0,-1-1 0,0 0 0,-2 0 0,0 0 0,0 0 0,-1-26 0,-1 40 12,-1-1 0,0 0 0,0 0 0,-1 1-1,1-1 1,-1 0 0,1 1 0,-1-1 0,0 1 0,0-1 0,0 1 0,0-1 0,-2-3 0,2 5-6,1 1 1,0 0 0,0 0 0,0 0 0,0 0-1,-1 0 1,1 0 0,0 0 0,0-1 0,0 1 0,-1 0-1,1 0 1,0 0 0,0 0 0,0 0 0,-1 0-1,1 0 1,0 0 0,0 0 0,0 0 0,-1 0-1,1 0 1,0 0 0,0 1 0,0-1 0,-1 0 0,1 0-1,0 0 1,0 0 0,0 0 0,-1 0 0,1 0-1,0 0 1,0 1 0,0-1 0,0 0 0,0 0 0,-1 0-1,1 0 1,0 1 0,0-1 0,0 0 0,0 0-1,0 0 1,0 1 0,-8 11 11,6-9-3,-9 19-52,0 0 0,2 1 0,0 0 0,2 1 0,-9 44 0,10-30 95,2 0 0,2 0 0,2 43 0,0-70-24,1 0 0,0 0 0,1 0 0,1 0 0,-1-1 0,2 1 0,-1-1 0,1 0 0,10 18 0,-13-27-19,0 1 0,1-1 0,-1 1 0,0-1 0,0 0 1,1 0-1,-1 0 0,0 1 0,1-1 0,-1-1 1,1 1-1,0 0 0,-1 0 0,1 0 0,0-1 0,-1 1 1,1-1-1,0 0 0,0 1 0,-1-1 0,1 0 0,0 0 1,0 0-1,0 0 0,-1 0 0,1 0 0,0-1 0,0 1 1,-1-1-1,1 1 0,0-1 0,2-1 0,3-1-2,1-1 0,0-1-1,-1 1 1,0-1 0,9-8-1,200-150 25,-215 162-38,9-6 65,0 1 1,0-2 0,-1 1 0,0-1 0,-1-1 0,11-12 0,-18 19-28,-2 4-166,-14 32-96,9-21 359,0-1 1,-6 24 0,7-11-315,-4 31 0,8-44 209,1-1 0,0 0 0,0 0-1,1 1 1,3 13 0,-3-22-15,-1 0 1,1-1-1,0 1 0,0 0 0,0-1 1,0 1-1,1-1 0,-1 1 0,1-1 1,0 0-1,-1 1 0,1-1 0,0 0 0,4 3 1,-4-4 2,0 0 0,-1 0 0,1 0 0,0 0 0,0-1 0,0 1 1,0-1-1,0 1 0,0-1 0,0 0 0,0 0 0,0 0 0,0 0 1,0 0-1,0 0 0,0 0 0,0-1 0,0 1 0,0-1 0,3 0 1,2-2 5,1-1 1,-1 0-1,0 0 0,0 0 1,0-1-1,0 0 1,6-6-1,38-45 125,-8 9-37,68-57-266,-99 95 247,-9 7-62,-1 0 1,1 0-1,0 0 0,-1-1 0,0 1 1,3-4-1,-4 5 71,3-6-310,-23 25 242,0 0 0,-31 21 0,49-38 105,0-1-118,1 0-9,0 0-1,0 0 1,0 0 0,0 0-1,0 0 1,-1 0 0,1 0-1,0 0 1,0 0 0,0 0-1,0 0 1,0 0 0,0 0-1,-1 0 1,1 0 0,0 0-1,0 0 1,0 0 0,0 0-1,0 0 1,0 0 0,-1 0-1,1 0 1,0 0 0,0 0-1,0-1 1,0 1 0,0 0-1,0 0 1,0 0 0,0 0-1,-1 0 1,1 0 0,0 0-1,0 0 1,0-1 0,0 1-1,0 0 1,0 0 0,0 0 0,0 0-1,0 0 1,0 0 0,0 0-1,0-1 1,0 1 0,0 0-1,0 0 1,0-1 58,0 1-64,0 0 1,-1 0 0,1 0 0,0 0-1,0 0 1,0 0 0,0 0 0,0 0-1,0 0 1,0 0 0,0 0 0,0 0 0,-1 0-1,1-1 1,0 1 0,0 0 0,0 0-1,0 0 1,0 0 0,0 0 0,0 0-1,0 0 1,0 0 0,0 0 0,0-1 0,0 1-1,0 0 1,0 0 0,0 0 0,0 0-1,0 0 1,0 0 0,0 0 0,0-1-1,0 1 1,0 0 0,0 0 0,0 0 0,0 0-1,0 0 1,0 0 0,0 0 0,0-1-1,0 1 1,0 0 0,0 0 0,0 0-1,0 0 1,0 0 0,0 0 0,1 0 0,-1 0-1,0 0 1,0 0 0,0 0 0,0-1-1,0 1 1,0 0 0,0 0 0,0 0-1,1 0 1,-1 0 0,-1 1 6,0 0 0,0-1 0,0 1 0,1 0 0,-1 0 0,0-1 0,1 1-1,-1 0 1,1 0 0,-1 0 0,1 0 0,-1 0 0,1 0 0,-1 0 0,1 0 0,0 0 0,-1 1 0,-1 5-64,-1-3 42,0 0 1,1 0-1,-1 0 0,1 0 0,0 0 0,-1 5 1,2-3 39,0 1 1,0-1 0,1 1-1,0-1 1,0 1 0,1 0-1,1 7 1,2 2 2,-4-14-28,0 0-1,1-1 1,-1 1-1,1-1 1,0 1-1,-1-1 1,1 1-1,0-1 1,0 1 0,0-1-1,0 0 1,0 1-1,0-1 1,2 1-1,-2-1 10,-1 0 0,1 0 0,0 0-1,0-1 1,0 1 0,0 0 0,0-1-1,-1 1 1,1-1 0,0 1 0,0-1-1,0 1 1,1-1 0,-1 0 0,0 0-1,0 1 1,0-1 0,0 0 0,0 0-1,0 0 1,0 0 0,0 0 0,0 0 0,0-1-1,1 1 1,-1 0 0,0 0 0,0-1-1,0 1 1,0-1 0,1 0 0,5-3-32,0 0 1,-1 0-1,11-10 0,3-2-110,22-9 238,-2-2-1,41-36 1,-70 54-126,1 1-1,0 1 1,0-1 0,1 2 0,0 0-1,0 0 1,26-6 0,-27 9 9,0 0-1,0 1 1,0 1-1,0 0 1,0 1 0,1 0-1,-1 1 1,0 0-1,19 5 1,-25-5-2,-3 0 17,0 0-1,1-1 1,-1 1 0,0 1-1,0-1 1,0 0-1,0 1 1,0 0 0,3 2-1,13 6-67,-11-7 78,-8-3 4,0 0 0,0 0 0,0 0 0,0 0 0,0 0 0,0-1 0,0 1 0,0 0 0,0 0 0,0 0 0,0 0 0,0 0 0,0 0 0,0 0 0,0 0 0,0 0 0,0 0 0,0 0 0,0 0 0,0 0 1,0 0-1,0 0 0,0 0 0,0 0 0,0 0 0,0 0 0,0 0 0,0 0 0,0 0 0,0 0 0,0 0 0,0 0 0,0 0 0,-8-6-8,-1 1 0,0 1 0,-1-1 1,1 2-1,-1-1 0,0 1 0,0 1 0,-15-3 0,5 2 0,1 1 0,-1 1 0,0 0 0,0 2 0,0 0 0,0 1-1,0 1 1,1 1 0,-1 1 0,-18 7 0,32-10-7,1 1 0,0-1-1,0 1 1,0 0 0,0 0 0,1 0 0,-1 1-1,1 0 1,0 0 0,0 0 0,0 0 0,0 1-1,1-1 1,0 1 0,0 0 0,0 0 0,1 0-1,-1 0 1,1 1 0,0-1 0,1 1 0,-1-1-1,1 1 1,0 9 0,0-9 20,0 1 0,1 0 0,1-1-1,-1 1 1,1 0 0,0-1 0,0 1 0,1-1 0,0 1 0,0-1-1,1 0 1,4 9 0,-2-8-9,-1 0 0,2 0 0,-1 0 0,1-1 0,0 0 0,0 0 0,0 0 0,14 8 0,-6-6-9,1 0 1,0-1 0,0 0 0,0-2-1,1 0 1,0 0 0,0-2-1,0 0 1,28 2 0,-26-4 8,1-1 1,-1-1-1,0-1 1,1 0-1,-1-1 0,18-6 1,-24 5-2,1-1 1,-1 0-1,-1-1 1,1 0-1,-1 0 0,0-2 1,-1 1-1,1-1 1,10-12-1,-11 9-7,0-1 0,-1 0 0,-1 0 0,12-22 0,22-58 0,-42 92 0,5-11 27,-1-1 1,5-17-1,-8 27-28,-1-1 0,1 1 0,-1 0 0,0-1 0,0 1-1,0 0 1,0 0 0,0-1 0,0 1 0,0 0 0,-1-1 0,1 1 0,-1 0 0,0 0 0,0-1-1,0 1 1,0 0 0,0 0 0,0 0 0,-2-2 0,2 3-1,1 1 1,-1-1 0,0 1-1,1 0 1,-1-1-1,0 1 1,0 0-1,1 0 1,-1 0 0,0 0-1,0 0 1,1-1-1,-1 1 1,0 0-1,0 1 1,0-1 0,1 0-1,-1 0 1,0 0-1,0 0 1,1 1-1,-1-1 1,0 0 0,1 1-1,-1-1 1,0 0-1,1 1 1,-1-1-1,0 1 1,0 0 0,-17 15-40,13-10 20,-1 1 1,2 0 0,-1 0-1,1 0 1,0 0 0,1 1-1,-1 0 1,-3 13 0,1 6 120,-5 36 1,8-40-114,1-8-12,0-1 1,2 22-1,0-30 34,1 1-1,0 0 1,0 0-1,0 0 1,1 0-1,0-1 1,4 10 0,-5-15-4,-1 0 1,1 0-1,0 1 0,0-1 1,0 0-1,0 0 1,0 0-1,0 0 1,0 0-1,0 0 1,0 0-1,0 0 1,0 0-1,1-1 1,-1 1-1,0 0 1,1-1-1,-1 1 1,0-1-1,1 1 1,-1-1-1,1 0 0,-1 0 1,0 0-1,1 0 1,-1 0-1,1 0 1,-1 0-1,3 0 1,3-2-22,0 0 1,0 0-1,0 0 1,11-7-1,-11 6-6,196-95 57,76-33 4,-273 128-48,-1 0 0,0 0 1,1-1-1,-1 1 0,5-6 0,-10 9 10,0 0 0,0 0-1,0 0 1,0 0 0,0 0 0,0 0 0,0 0 0,0 0-1,-1 0 1,1 0 0,0 0 0,0 0 0,0 0-1,0 0 1,0 0 0,0 0 0,0 0 0,0 0 0,0 0-1,0 0 1,0 0 0,0-1 0,0 1 0,0 0 0,0 0-1,0 0 1,0 0 0,0 0 0,0 0 0,0 0 0,0 0-1,0 0 1,0 0 0,0 0 0,0 0 0,0 0-1,0 0 1,0 0 0,0 0 0,0 0 0,0 0 0,0 0-1,0 0 1,0 0 0,0 0 0,0-1 0,0 1 0,0 0-1,0 0 1,0 0 0,0 0 0,0 0 0,-8 2 17,-11 6-11,-8 7 4,0 2-1,1 0 1,2 2-1,-30 27 1,40-31-46,0-1 1,1 2-1,1-1 1,1 2-1,0 0 0,1 0 1,-14 32-1,21-41 41,1-1 1,0 0-1,0 0 0,1 1 0,-1-1 1,2 1-1,-1-1 0,1 1 0,0-1 0,0 1 1,2 8-1,-1-13-5,0 0 0,0 0 0,0 0 0,0 0-1,1 0 1,-1 0 0,1-1 0,-1 1 0,1 0 0,0-1 0,0 1 0,0-1 0,0 0 0,1 0 0,-1 1 0,1-2 0,-1 1-1,1 0 1,0 0 0,0-1 0,-1 0 0,1 1 0,0-1 0,0 0 0,0 0 0,0-1 0,1 1 0,4 0 0,-1-1 10,0 0 1,-1 0-1,1 0 1,0-1-1,0 0 1,-1 0 0,1-1-1,-1 1 1,1-2-1,-1 1 1,0-1-1,0 0 1,0 0 0,8-5-1,-6 2-14,0-1-1,-1 1 1,1-1-1,-2 0 1,1-1-1,-1 1 1,0-1-1,0-1 1,5-11-1,12-28 11,-3 0 0,16-61 1,19-108-166,-50 193 150,0 6 8,-2-1 0,0 0 0,-1 0 0,-1-1 0,-2-19 0,2 39-1,-1 0 0,0-1-1,0 1 1,0 0-1,0-1 1,0 1 0,0 0-1,0-1 1,0 1 0,0 0-1,-1-1 1,1 1-1,0 0 1,0-1 0,0 1-1,0 0 1,0 0 0,-1-1-1,1 1 1,0 0-1,0-1 1,0 1 0,-1 0-1,1 0 1,0 0 0,0-1-1,-1 1 1,1 0-1,0 0 1,-1 0 0,1-1-1,0 1 1,0 0 0,-1 0-1,1 0 1,0 0 0,-1 0-1,1 0 1,0 0-1,-1 0 1,1 0 0,0 0-1,-1 0 1,1 0 0,0 0-1,-1 0 1,1 0-1,0 0 1,-1 0 0,1 0-1,0 1 1,-1-1 0,1 0-1,-1 0 1,-13 12-73,3 3 66,0 0 0,1 1 0,1 1 0,0-1 0,1 1 0,1 1 0,0 0 0,-7 33 0,8-20 64,1 0 0,2 1 0,1-1 0,3 46 0,0-60-51,0 1 0,1-1-1,2 0 1,-1 0 0,2 0 0,0-1 0,1 1 0,1-1 0,0 0-1,19 28 1,-22-39-131,0 0 1,0-1-1,1 1 0,0-1 0,-1 0 0,1-1 1,1 1-1,-1-1 0,0 0 0,1 0 1,0-1-1,-1 1 0,1-1 0,0-1 0,8 2 1,5 0-1031,0-1 1,0-1-1,34-1 1,-33-1-130,0-1 1,1-1-1,-1 0 0,-1-2 1,1 0-1,-1-1 0,25-12 1,48-31-3352,-92 49 4632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38.355"/>
    </inkml:context>
    <inkml:brush xml:id="br0">
      <inkml:brushProperty name="width" value="0.05" units="cm"/>
      <inkml:brushProperty name="height" value="0.05" units="cm"/>
    </inkml:brush>
  </inkml:definitions>
  <inkml:trace contextRef="#ctx0" brushRef="#br0">320 575 3552,'3'-2'2156,"-15"4"536,0-2-2535,0 2-1,0-1 1,0 2 0,0-1 0,0 2 0,1 0 0,0 0 0,-1 1 0,1 0-1,1 1 1,-1 0 0,-13 11 0,10-6-110,0 0 0,2 1 1,-1 0-1,2 1 0,-1 1 0,2 0 0,0 0 0,-9 18 1,13-20 2,1 0 1,0 0-1,1 0 1,0 0-1,1 1 1,-2 13-1,4-21 27,1 0 0,-1 1-1,1-1 1,0 0 0,1 0-1,-1 1 1,1-1 0,0 0-1,0 0 1,1 0-1,-1 0 1,1 0 0,0 0-1,1 0 1,-1 0 0,1-1-1,3 5 1,-4-7-20,1 1-1,-1-2 1,0 1 0,1 0 0,-1 0-1,1-1 1,-1 1 0,1-1 0,0 0-1,-1 0 1,1 0 0,0 0 0,0 0-1,0-1 1,0 1 0,0-1 0,0 0-1,-1 0 1,1 0 0,0 0-1,0 0 1,0-1 0,0 1 0,4-2-1,0 0 28,0-1-1,0 0 0,0 0 0,0 0 0,-1-1 1,0 0-1,0 0 0,0 0 0,6-6 1,-3 0-7,0-1 1,0 1 0,-1-2-1,-1 1 1,13-25 0,22-69 304,-36 88-317,7-14 35,-3-1 0,0 0 0,-2 0 0,5-53 0,-6-102-105,-9 122 108,-2 0 0,-16-84 0,19 141-106,1 6-21,0-1 1,-1 0 0,1 1 0,0-1 0,-1 1 0,0-1 0,0 1 0,0-1-1,0 1 1,0 0 0,0-1 0,0 1 0,-1 0 0,1 0 0,-4-3 0,5 5 7,-1 0 1,1 0 0,0 1 0,-1-1 0,1 0 0,0 1 0,-1-1 0,1 0 0,0 1-1,-1-1 1,1 0 0,0 1 0,0-1 0,0 0 0,-1 1 0,1-1 0,0 1 0,0-1-1,0 0 1,0 1 0,0-1 0,0 1 0,0 0 0,-2 9-43,1 0 0,1 0 0,0 0 0,0 1 0,4 14 1,-1 4 4,5 87-19,11 101 133,0-72 276,11 65 329,6-30 288,-34-171-829,2 2 512,-4-12-659,1 1 0,-1 0 0,0 0 0,1-1-1,-1 1 1,0-1 0,0 1 0,1 0 0,-1-1 0,0 1 0,0-1-1,0 1 1,1 0 0,-1-1 0,0 1 0,0-1 0,0 1 0,0-1-1,0 1 1,0-1 0,0 1 0,0 0 0,0-1 0,0 0-1,2-8-1596,-1-1-1,0-16 1,-1-6-930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39.378"/>
    </inkml:context>
    <inkml:brush xml:id="br0">
      <inkml:brushProperty name="width" value="0.05" units="cm"/>
      <inkml:brushProperty name="height" value="0.05" units="cm"/>
    </inkml:brush>
  </inkml:definitions>
  <inkml:trace contextRef="#ctx0" brushRef="#br0">1 63 3552,'1'-14'1803,"1"-24"-1,-2 38-1710,0-1 1,0 0-1,1 1 0,-1-1 0,0 1 1,0-1-1,1 1 0,-1-1 0,0 0 0,1 1 1,-1 0-1,0-1 0,1 1 0,-1-1 1,1 1-1,-1-1 0,2 0 0,-2 1-64,0 0-1,0 0 1,0 0-1,0 0 1,1 0-1,-1 0 0,0 0 1,0 0-1,1 0 1,-1 0-1,0 0 1,0 0-1,0 0 1,1 0-1,-1 0 0,0 0 1,0 0-1,0 0 1,1 0-1,-1 0 1,0 0-1,0 0 0,0 0 1,1 1-1,-1-1 1,0 0-1,0 0 1,0 0-1,0 0 1,1 0-1,-1 0 0,0 1 1,0-1-1,0 0 1,0 0-1,0 0 1,0 1-1,1-1 0,-1 0 1,0 0-1,0 0 1,0 1-1,0-1 1,0 0-1,0 0 1,0 0-1,0 1 0,0-1 1,0 0-1,0 0 1,0 0-1,0 1 1,0-1-1,0 0 0,0 0 1,0 1-1,0-1 1,-1 0-1,1 0 1,5 69 1924,-2 17-1117,-2 47 436,-24 249 1225,24-310-1925,-1-71-305,1 7 337,40-25-267,43-30 213,-72 40-545,0 2 0,0-1-1,0 1 1,1 1-1,-1 0 1,1 1-1,0 0 1,0 1-1,0 1 1,0 0 0,19 1-1,-11 1 276,-14-4 35,-7 3-316,0 0 0,0 0 0,0 0 0,0-1 0,1 1 0,-1 0 0,0 0 0,0 0 0,0-1 0,0 1 0,0 0 0,0 0 0,0 0 0,0 0 0,0-1 0,0 1 0,-1 0 0,1 0 0,0 0 0,0 0 0,0-1 0,0 1 0,0 0 0,0 0 0,0 0 0,0 0 0,0 0 0,0-1 0,-1 1 0,1 0 0,0 0 0,0 0 0,0 0 0,-1 0 0,-46-54-10985,38 44 8849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39.749"/>
    </inkml:context>
    <inkml:brush xml:id="br0">
      <inkml:brushProperty name="width" value="0.05" units="cm"/>
      <inkml:brushProperty name="height" value="0.05" units="cm"/>
    </inkml:brush>
  </inkml:definitions>
  <inkml:trace contextRef="#ctx0" brushRef="#br0">7 75 4320,'-1'0'87,"1"0"0,-1-1 1,1 1-1,0 0 0,-1 0 1,1-1-1,0 1 0,0 0 0,-1 0 1,1-1-1,0 1 0,-1 0 0,1-1 1,0 1-1,0 0 0,0-1 1,0 1-1,-1-1 0,1 1 0,0 0 1,0-1-1,0 1 0,0-1 0,0 1 1,0 0-1,0-1 0,0 1 1,0-1-1,0 1 0,0-1 0,9-7 3243,2-1-704,-9 7-2462,0 1 0,-1 0 0,1 0 0,0 0 0,0 0 0,0 0 0,0 0 0,0 1 0,0-1 0,0 1 0,0 0 0,0-1 0,0 1 0,0 0 0,0 0 0,0 0 0,3 1 0,11-2 457,48-5 57,78 3 0,-115 3-551,-23 0-73,1 0 0,-1-1 0,0 1 0,0-1 0,1 0 0,5-2 0,-10 3-81,0 0 0,0 0 0,1 0 0,-1 0 0,0 0 0,0 0-1,0 0 1,0-1 0,0 1 0,0 0 0,0 0 0,0 0-1,0 0 1,1 0 0,-1 0 0,0 0 0,0 0 0,0 0 0,0 0-1,0 0 1,0-1 0,0 1 0,0 0 0,0 0 0,0 0 0,0 0-1,0 0 1,0 0 0,0 0 0,0 0 0,0-1 0,0 1-1,0 0 1,0 0 0,0 0 0,0 0 0,0 0 0,0 0 0,0 0-1,0-1 1,0 1 0,0 0 0,0 0 0,0 0 0,0 0-1,0 0 1,0 0 0,0 0 0,0-1 0,-7-5-4145,4 3 2811,-6-4-820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40.093"/>
    </inkml:context>
    <inkml:brush xml:id="br0">
      <inkml:brushProperty name="width" value="0.05" units="cm"/>
      <inkml:brushProperty name="height" value="0.05" units="cm"/>
    </inkml:brush>
  </inkml:definitions>
  <inkml:trace contextRef="#ctx0" brushRef="#br0">17 268 4480,'-2'-1'310,"0"-1"1,1 0-1,0 1 1,-1-1 0,1 0-1,0 0 1,0 0-1,0 0 1,0 0-1,0 0 1,1 0-1,-1 0 1,1 0-1,-1 0 1,1 0 0,0-1-1,0 1 1,0 0-1,0-4 1,1 3-30,-1-1 0,1 1 0,1-1 0,-1 1 0,0-1 0,1 1 0,0 0 0,-1-1 0,1 1 0,0 0 0,4-3 1,1-2 176,2 0 0,-1 0 0,1 1 0,0 1 0,20-12 0,-3 4-131,29-10 0,-10 8-89,79-18-1,48 3 269,-162 29-332,30-3-987,-38 5 422,0 0-1,0 0 1,0 0 0,0 0 0,0 1 0,0-1 0,0 1 0,3 0 0,-5-1 253,0 0 0,2 5-3853,-2 7 1074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43.130"/>
    </inkml:context>
    <inkml:brush xml:id="br0">
      <inkml:brushProperty name="width" value="0.05" units="cm"/>
      <inkml:brushProperty name="height" value="0.05" units="cm"/>
    </inkml:brush>
  </inkml:definitions>
  <inkml:trace contextRef="#ctx0" brushRef="#br0">69 63 4480,'-5'0'915,"0"0"-1,0 1 1,-1-1-1,1 1 1,-6 1 0,-12 0 2237,14-3-1227,14-2 252,11-1-2194,26 5 312,75-4 444,-15-9-100,-47 4-262,63 0-1,-115 8-314,0-1-1,0 1 1,0-1 0,0 1-1,0-1 1,3-1-1,1-3-2,-6 5-78,-1 0 1,0-1-1,0 1 0,0 0 1,0 0-1,0 0 1,0-1-1,0 1 0,0 0 1,0 0-1,0 0 0,0-1 1,0 1-1,0 0 0,0 0 1,0 0-1,0-1 1,0 1-1,0 0 0,0 0 1,0 0-1,0 0 0,0-1 1,0 1-1,0 0 0,-1 0 1,1 0-1,0-1 1,0 1-1,0 0 0,0 0 1,0 0-1,-1 0 0,-6-13-7138,2 11 4939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43.475"/>
    </inkml:context>
    <inkml:brush xml:id="br0">
      <inkml:brushProperty name="width" value="0.05" units="cm"/>
      <inkml:brushProperty name="height" value="0.05" units="cm"/>
    </inkml:brush>
  </inkml:definitions>
  <inkml:trace contextRef="#ctx0" brushRef="#br0">14 26 4224,'-13'-2'1219,"22"4"1503,36-3 2324,-25 0-3372,28-6 0,10-1-1506,0 2 0,99 4 0,-99 2-1770,-35 1-2339,-4 6 1125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44.316"/>
    </inkml:context>
    <inkml:brush xml:id="br0">
      <inkml:brushProperty name="width" value="0.05" units="cm"/>
      <inkml:brushProperty name="height" value="0.05" units="cm"/>
    </inkml:brush>
  </inkml:definitions>
  <inkml:trace contextRef="#ctx0" brushRef="#br0">5 110 4480,'-5'-19'7648,"6"21"-7493,0 0 1,0 1-1,0-1 1,0 0-1,0 0 1,0 0-1,0 0 1,1 0-1,1 2 1,3 4 145,17 30 336,-12-19-279,0-1 0,1 0-1,1 0 1,1-1 0,24 23-1,-15-20-154,-1 1 0,-1 1-1,19 26 1,-10-8 148,-6-10-25,26 44 0,-48-70-308,3 6 110,1 1 1,1-1-1,0 0 1,0 0 0,12 10-1,-17-18 171,-2-2-270,0 0 1,0 0-1,1 0 1,-1 1 0,0-1-1,0 0 1,1 0-1,-1 0 1,0 0-1,0 0 1,1 0-1,-1 0 1,0 0 0,1 0-1,-1 0 1,0 0-1,0 0 1,1 0-1,-1 0 1,0 0-1,0 0 1,1 0 0,-1-1-1,0 1 1,0 0-1,1 0 1,-1 0-1,0 0 1,0 0-1,1-1 1,-1 1 0,0 0-1,0 0 1,0 0-1,1-1 1,-1 1-1,0 0 1,0-1-1,8-11 232,1-14 57,8-33 1,6-19 4,49-118-120,-46 101-106,-11 37-189,-12 45 95,2-24 1,1 0-16,-3 29-1322,2 21-7357,-5-11 8305,5 13-2360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45.583"/>
    </inkml:context>
    <inkml:brush xml:id="br0">
      <inkml:brushProperty name="width" value="0.05" units="cm"/>
      <inkml:brushProperty name="height" value="0.05" units="cm"/>
    </inkml:brush>
  </inkml:definitions>
  <inkml:trace contextRef="#ctx0" brushRef="#br0">10 48 3808,'-1'-2'160,"0"1"1,0 0-1,1 0 1,-1-1-1,0 1 0,0-1 1,1 1-1,-1-1 1,1 1-1,-1-1 0,1 1 1,-1-1-1,1 1 1,0-1-1,0 0 0,0 1 1,0-1-1,0 1 1,0-1-1,0 1 0,1-1 1,-1 0-1,1 1 1,-1-1-1,2-1 0,-2 3-63,0-1-1,0 1 0,0 0 0,0 0 0,1 0 1,-1 0-1,0 0 0,0 0 0,0 0 0,0-1 1,0 1-1,1 0 0,-1 0 0,0 0 0,0 0 1,0-1-1,0 1 0,0 0 0,0 0 0,0 0 1,0 0-1,0-1 0,0 1 0,0 0 0,0 0 1,0 0-1,0-1 0,0 1 0,0 0 0,0 0 1,0 0-1,0 0 0,0-1 0,0 1 0,0 0 1,0 0-1,0 0 0,0 0 0,0-1 0,-1 2-48,1 0-1,0-1 0,0 1 0,-1 0 0,1 0 1,0-1-1,0 1 0,0 0 0,0 0 0,0-1 1,0 1-1,0 0 0,0 0 0,1-1 1,-1 1-1,0 1 0,4 16 151,35 150 1268,-26-121-573,30 69 1,-36-98-635,-6-12-176,1-1 0,0 0 0,1 0 0,-1 0 0,1 0-1,0 0 1,4 5 0,-6-10 5,1 1 0,-1 0 0,0-1 0,0 1 0,0 0 0,1-1 0,-1 0 0,0 1 0,1-1 0,-1 0 0,0 1 0,1-1 0,-1 0 0,0 0 0,1 0 0,-1 0 0,0-1 0,1 1 0,-1 0 0,3-1 0,28-11 406,-25 9-511,9-3-3,0 0 0,0 1-1,1 1 1,21-3 0,-30 7-7,0-1 0,1 1-1,-1 0 1,1 1 0,-1 0 0,0 0 0,0 1 0,0 0 0,0 0 0,14 6-1,-18-6 23,-1 0 0,1 0-1,-1 0 1,1 0 0,-1 0-1,0 1 1,0 0-1,0-1 1,-1 1 0,5 6-1,-6-7 35,0 0-1,0 0 0,0 0 0,0 0 1,0 0-1,-1 0 0,1 1 1,-1-1-1,1 0 0,-1 0 0,0 1 1,0-1-1,0 0 0,0 1 1,0-1-1,-1 0 0,1 0 0,-1 1 1,-1 3-1,1-4 23,1-1 1,-1 1-1,0 0 1,0 0-1,-1-1 0,1 1 1,0-1-1,0 1 0,-1-1 1,1 1-1,-1-1 1,1 0-1,-1 0 0,1 0 1,-1 0-1,-2 1 1,0 0 19,-1 0 0,0 0 0,1-1 0,-1 0 0,0 0 0,-6 0 0,-6 0 106,0-1-1,-28-4 0,41 4-129,-36-6 6,1-1 0,0-3 1,-55-19-1,91 27-449,0 1 0,0 0 0,1-1 0,-1 0-1,0 0 1,1 1 0,-1-2 0,1 1 0,0 0 0,-3-3 0,5 4 225,0 1 1,0-1-1,0 1 1,0-1-1,0 1 1,0-1-1,0 1 0,0-1 1,0 0-1,0 1 1,1-1-1,-1 1 1,0-1-1,0 1 1,1-1-1,-1 1 1,0-1-1,0 1 0,1-1 1,-1 1-1,0 0 1,1-1-1,-1 1 1,1-1-1,-1 1 1,1 0-1,-1-1 1,1 1-1,-1 0 0,2-1 1,-2 1-276,13-6-1970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46.724"/>
    </inkml:context>
    <inkml:brush xml:id="br0">
      <inkml:brushProperty name="width" value="0.05" units="cm"/>
      <inkml:brushProperty name="height" value="0.05" units="cm"/>
    </inkml:brush>
  </inkml:definitions>
  <inkml:trace contextRef="#ctx0" brushRef="#br0">361 646 3328,'0'-1'294,"1"0"-1,-1-1 1,0 1-1,0 0 1,1 0 0,-1 0-1,1 0 1,-1 0-1,1 0 1,-1 0 0,1 0-1,0 0 1,-1 0-1,3-2 2098,-16-2-610,1 6-1690,1 0-1,0 2 0,0-1 0,0 1 1,1 1-1,-1 0 0,-12 7 0,-1-1 26,-7 2 88,-68 32 784,89-38-933,0 0-1,-1 0 1,2 1-1,-1 0 0,1 1 1,-15 16-1,22-22-16,0 1 1,0 0-1,0 0 1,0 0 0,1 0-1,-1 0 1,1 0-1,0 0 1,0 0-1,0 0 1,0 1-1,1-1 1,-1 0-1,1 1 1,0-1-1,0 0 1,0 1-1,0-1 1,1 0-1,-1 1 1,3 5-1,-2-5 30,1-1-1,-1 1 1,1-1-1,0 0 1,0 1-1,1-1 1,-1 0-1,1 0 1,-1-1-1,1 1 1,0-1-1,0 1 1,0-1-1,0 0 1,0 0-1,1 0 1,-1 0-1,1-1 1,4 2-1,1 0 50,0-1-1,0 0 1,1-1-1,-1 0 1,1 0-1,-1-1 1,1 0-1,-1 0 1,0-1-1,1-1 1,-1 0-1,0 0 1,0-1-1,0 0 0,9-4 1,-7 2 2,-1-1 0,0 0 0,0 0 0,0-1-1,-1-1 1,0 0 0,0 0 0,-1 0 0,0-1 0,0 0 0,10-17 0,-8 8-98,-1 0 0,0 0 1,-1-1-1,-1 0 0,-1 0 1,7-34-1,-5-6-5,-2-1 0,-3-60 0,-13-50-78,6 142 24,-1-1 1,-1 1-1,-2 1 0,-11-29 0,15 45-48,-6-16-76,9 26 137,1 0 1,-1 0-1,1 0 0,-1 0 0,0 0 1,1 0-1,-1 0 0,0 0 1,0 0-1,1 1 0,-1-1 0,0 0 1,0 0-1,0 1 0,0-1 1,0 0-1,-2 0 0,2 1 4,1 1 0,-1-1 0,0 0 0,0 1-1,1-1 1,-1 0 0,0 1 0,1-1 0,-1 1 0,0 0 0,1-1 0,-1 1-1,1-1 1,-1 1 0,1 0 0,-1-1 0,1 1 0,0 0 0,-1-1 0,1 1-1,0 0 1,-1 0 0,1-1 0,0 1 0,0 1 0,-2 7-60,1-1-1,1 1 1,-1 0 0,1 0 0,1-1-1,3 18 1,-2-9 36,17 111 477,66 238 0,-48-260 24,10 37-2693,-41-107-4563,-2-21 3798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48.371"/>
    </inkml:context>
    <inkml:brush xml:id="br0">
      <inkml:brushProperty name="width" value="0.05" units="cm"/>
      <inkml:brushProperty name="height" value="0.05" units="cm"/>
    </inkml:brush>
  </inkml:definitions>
  <inkml:trace contextRef="#ctx0" brushRef="#br0">48 213 3072,'-1'-1'99,"0"0"0,0 1-1,1-1 1,-1 0 0,1 1 0,-1-1 0,1 0 0,-1 0-1,1 1 1,-1-1 0,1 0 0,0 0 0,-1 0-1,1 0 1,0 0 0,-1-1 0,1-7 2999,0 9-3011,0-1-1,0 1 0,0 0 1,0-1-1,0 1 0,0 0 1,0-1-1,0 1 0,0 0 1,0-1-1,0 1 0,0-1 1,0 1-1,0 0 0,0-1 1,0 1-1,-1 0 0,1 0 1,0-1-1,0 1 0,0 0 1,-1-1-1,1 1 0,0 0 1,-1 0-1,1-1 0,0 1 1,0 0-1,-1 0 0,1 0 1,0 0-1,-1-1 0,1 1 1,0 0-1,-1 0 0,1 0 1,0 0-1,-1 0 0,0 0-37,1 0 1,-1 0-1,1 1 0,-1-1 0,1 0 0,-1 0 0,1 1 1,-1-1-1,1 0 0,-1 1 0,1-1 0,-1 0 0,1 1 1,-1-1-1,1 1 0,0-1 0,-1 1 0,1-1 0,0 1 1,0-1-1,-1 1 0,1-1 0,0 1 0,0-1 0,-1 2 1,0 2 22,1 0 1,-1 0 0,1 1 0,-1-1-1,1 0 1,0 0 0,1 1 0,-1-1 0,2 5-1,12 38 845,-1-9-535,41 193 1533,-37-139-1623,33 152 450,-49-241-689,1 5 88,0 0 1,-1 1-1,1 10 1,-5-111-8408,0 66 7733,0-1-1,-2 1 1,-12-42-1,-3 15 1272,-1 1 0,-40-67 0,55 109-410,0 0 0,1-1 0,0 0 0,1 0 0,0 0 0,0 0 0,2-1 0,-1 0 0,1 1 0,1-1 0,0 0 0,1 0 0,0 0 0,1 0 0,0 1 0,1-1 0,5-18 0,0 7-29,0 0 1,2 1-1,19-34 1,-22 44-250,1 1 1,1 0-1,0 0 1,0 1 0,1-1-1,0 2 1,1 0-1,13-10 1,-20 16-50,1 1 0,0-1 0,1 1 0,-1 0 0,0 0 0,1 0 0,-1 1 0,1 0 0,-1-1 1,1 2-1,0-1 0,0 0 0,-1 1 0,1 0 0,5 0 0,-4 2-2,-1-1 0,1 1 0,0-1 0,-1 2 0,1-1 0,-1 0 0,0 1 0,0 0 0,0 1 0,0-1 0,8 8 0,-5-3 65,-1 0 0,1 0-1,-1 1 1,-1 0 0,1 0 0,-2 0 0,1 1-1,-1 0 1,-1 0 0,0 0 0,0 1 0,3 16-1,-6-21 7,0 0-1,0 0 1,0 0-1,-1 0 1,0 0-1,0 1 0,0-1 1,-1 0-1,0 0 1,0 0-1,-1 0 1,0-1-1,0 1 1,0 0-1,-1-1 0,1 1 1,-1-1-1,-1 0 1,1 0-1,-1 0 1,0 0-1,0-1 1,0 1-1,-6 4 0,1-4-23,1 0-1,-1 0 0,0-1 0,0 0 0,-1 0 1,1-1-1,-1 0 0,1-1 0,-16 2 1,6-1-321,-24 8 1,42-11 59,-1 1 1,0-1-1,1 1 0,-1 0 0,1-1 0,-1 1 0,1 0 0,-1 0 0,1 0 0,0 0 0,-1 0 0,1 1 0,0-1 0,0 0 1,0 0-1,0 1 0,0-1 0,0 1 0,0 1 0,0 0-171,0 0 1,0 0 0,1 0-1,0 1 1,0-1-1,0 0 1,0 1-1,0-1 1,0 0-1,2 5 1,8 34-2884,2 6 1093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41.059"/>
    </inkml:context>
    <inkml:brush xml:id="br0">
      <inkml:brushProperty name="width" value="0.05" units="cm"/>
      <inkml:brushProperty name="height" value="0.05" units="cm"/>
    </inkml:brush>
  </inkml:definitions>
  <inkml:trace contextRef="#ctx0" brushRef="#br0">1 489 2816,'11'3'4752,"-9"-3"-4505,-1 0 0,1-1 1,0 1-1,-1-1 0,1 0 1,0 1-1,-1-1 0,1 0 0,-1 0 1,1 0-1,-1 0 0,0 0 1,1 0-1,-1-1 0,0 1 1,0 0-1,0-1 0,0 1 0,0-1 1,0 1-1,1-3 0,2-3 123,0-1-1,5-16 1,22-65 1299,-22 59-1401,2 0-1,1 1 0,1 0 1,1 0-1,1 2 1,31-41-1,-41 62-220,9-13 164,0 1 0,2 0 0,20-17 0,-34 33-115,-4 28 155,-1 0 1,0-1 0,-13 42 0,-5 33 37,18-77-237,0 2 231,-1 26 0,10-60 181,4-11-432,1 0 0,0 1 0,2 0 0,1 0 0,0 2 0,1 0 0,0 0 0,2 2 0,0 0 0,30-20 0,-39 29-102,1 1 0,1 0 0,-1 1-1,1 0 1,11-3 0,-20 7 63,0-1 0,0 1 1,0 0-1,-1 0 0,1-1 0,0 1 0,0 0 1,0 0-1,0 0 0,0 0 0,0 1 0,0-1 1,0 0-1,0 0 0,0 0 0,0 1 0,0-1 1,0 0-1,0 1 0,-1-1 0,1 1 0,1 1 1,-1-1 3,0 0 1,0 0 0,0 0 0,-1 0-1,1 1 1,0-1 0,-1 0 0,1 1 0,-1-1-1,0 0 1,1 1 0,-1-1 0,0 3-1,0 6 13,0-1 0,-1 0 0,-4 17 0,3-17-27,-2 13 184,1-7-111,0 0 0,0 20 1,3-35-51,0 1 0,0-1 0,-1 0 1,1 1-1,0-1 0,0 0 0,0 1 0,0-1 1,0 1-1,0-1 0,0 0 0,0 1 0,0-1 1,1 1-1,-1-1 0,0 0 0,0 1 0,0-1 1,0 0-1,0 1 0,1-1 0,-1 1 0,0-1 1,0 0-1,1 0 0,-1 1 0,0-1 0,0 0 1,1 1-1,-1-1 0,1 0 0,4-3 137,-5 3-111,8-7 56,1 0 0,9-11-1,6-5-78,14-10 47,-23 19-62,2 0 0,0 0 0,34-20 0,-34 25-49,-12 6-11,0 0-1,0 0 1,0 1-1,0-1 1,7-1 0,-12 4 62,1 0 0,-1 0 1,1 0-1,-1 0 1,1 0-1,-1 0 0,1 0 1,-1 0-1,1 0 0,-1 0 1,0 0-1,1 0 1,-1 0-1,1 0 0,-1 0 1,1 1-1,-1-1 1,0 0-1,1 0 0,-1 1 1,1-1-1,-1 0 0,0 0 1,1 1-1,-1-1 1,0 0-1,0 1 0,1-1 1,-1 1-1,0-1 0,0 0 1,1 1-1,-1-1 1,0 1-1,0-1 0,0 0 1,0 1-1,0-1 0,1 2 1,-1 21-58,0-16 64,1 30 132,0-15-45,-2 22 0,0-37-73,1-1-1,0 1 1,0 0 0,3 13 0,-3-19-11,0 0-1,0 1 1,1-1 0,-1 0-1,0 1 1,1-1 0,-1 0 0,1 0-1,-1 1 1,1-1 0,0 0-1,0 0 1,-1 0 0,1 0-1,0 0 1,0 0 0,0 0 0,0 0-1,0 0 1,0-1 0,1 1-1,-1 0 1,0-1 0,0 1-1,0-1 1,1 1 0,-1-1 0,0 1-1,1-1 1,-1 0 0,2 1-1,-1-2 14,1 0-1,-1 0 0,1 0 0,-1 0 0,1 0 1,-1 0-1,0 0 0,1-1 0,-1 1 1,0-1-1,0 0 0,0 0 0,0 1 1,2-5-1,5-3 23,131-97 57,-79 62-73,-58 42 0,0 0 0,-1 0 0,1-1 0,-1 1 0,0-1 0,3-2 0,-5 4-20,0 1 0,1 0 0,-1-1 0,0 1 0,0-1 0,0 1 1,0 0-1,1-1 0,-1 1 0,0-1 0,0 1 0,0-1 0,0 1 0,0 0 0,0-1 0,0 1 0,0-1 0,0 1 0,0-1 0,0 1 0,-1-1 1,1 0-4,-1 1 1,1-1 0,-1 1-1,1-1 1,-1 1 0,1-1 0,-1 1-1,0-1 1,1 1 0,-1 0 0,1-1-1,-1 1 1,0 0 0,0 0-1,1 0 1,-1-1 0,-1 1 0,-1 0-14,0 0 0,1 0 0,-1 0 0,0 0 0,0 0 0,0 1 0,1-1 0,-1 1 0,0 0 0,1 0 0,-6 2 0,-27 17-85,32-19 100,-6 6 6,-1 0 0,1 0 0,1 1 1,-1 0-1,2 0 0,-14 17 0,16-17-11,0-1 0,1 1-1,0 0 1,0 0 0,1 0-1,0 0 1,0 0 0,1 1 0,-3 13-1,5-21 8,0-1-1,0 1 1,0 0-1,-1 0 1,1 0-1,0 0 1,0 0-1,1 0 1,-1 0-1,0-1 0,0 1 1,0 0-1,0 0 1,1 0-1,-1 0 1,0-1-1,1 1 1,-1 0-1,1 0 1,-1 0-1,1-1 1,-1 1-1,1 0 1,0-1-1,-1 1 1,1-1-1,0 1 0,-1 0 1,1-1-1,0 0 1,0 1-1,-1-1 1,1 1-1,0-1 1,0 0-1,0 1 1,0-1-1,1 0 1,1 0 17,0 0 1,0 0 0,0 0 0,0 0-1,0-1 1,0 0 0,0 1 0,0-1-1,0 0 1,2-2 0,16-8 44,-1-1 0,-1-1 1,0-1-1,27-26 0,-32 28-53,0-1 0,-2 0 0,0-1 0,13-18 0,-24 31-15,-2 2-139,-2 4 118,1 0-1,0 0 0,1-1 0,-1 2 0,1-1 1,0 0-1,0 0 0,0 9 0,2 45 166,0-49-92,-1 2-7,1 0-1,1 0 0,0 0 0,0-1 1,1 1-1,0 0 0,1-1 0,1 0 1,7 15-1,-11-25-36,0 0 0,0 1 0,0-1-1,0 0 1,0 0 0,0 0 0,0 0 0,0 0 0,0 0 0,0 0 0,0 0-1,1-1 1,-1 1 0,0 0 0,1-1 0,-1 1 0,1-1 0,-1 1 0,0-1-1,1 0 1,-1 0 0,1 1 0,-1-1 0,1 0 0,-1 0 0,1-1 0,-1 1-1,1 0 1,-1 0 0,0-1 0,3 0 0,3-2 37,0 0 1,-1 0 0,0-1-1,0 0 1,7-6-1,-6 5 1,13-12 20,-1 0 0,-1-1 1,22-28-1,16-17-214,-33 38 42,-9 10 71,1 0 0,1 1 0,24-17 1,-32 26 12,-6 17 113,-3 2-17,-1 1 1,-6 27-1,0-6-46,-9 52 14,17-82-33,3-8 21,9-13 23,-9 10-59,26-39 159,-20 29-127,1 1 0,0 0-1,1 0 1,18-17 0,-18 21-48,0 1 0,1 0 0,1 1-1,-1 0 1,23-10 0,-27 14 30,7-2-46,0-1-1,23-16 1,-38 32 102,-4 6-33,-1 0 1,-8 17-1,8-22-21,0 1 1,2-1-1,-1 1 0,1 0 0,1-1 1,0 1-1,-1 15 0,3-18-6,-1-5 20,1 0-1,0 0 1,0 1 0,0-1-1,1 0 1,-1 0-1,1 1 1,0-1 0,1 3-1,-1-5-12,0-1-1,0 1 0,-1-1 1,1 1-1,0-1 1,0 1-1,0-1 0,0 0 1,1 1-1,-1-1 1,0 0-1,0 0 0,0 0 1,0 0-1,0 0 1,0 0-1,0 0 0,0 0 1,0 0-1,2-1 1,-2 1 0,3-1-5,0 0 0,0 0 0,0 0 0,0-1 0,0 0 0,-1 0 0,1 0 1,0 0-1,-1 0 0,4-4 0,8-4 28,-8 6-29,140-86 59,-133 80-84,-10 7 9,0 0-1,0 1 1,1-1 0,-1 1-1,0 0 1,1 0-1,-1 1 1,8-3 0,-11 4 10,-1 0 1,1 1 0,0-1 0,-1 0 0,1 0-1,0 1 1,-1-1 0,1 0 0,-1 1 0,1-1-1,0 0 1,-1 1 0,1-1 0,-1 1 0,1-1 0,-1 1-1,1-1 1,-1 1 0,0-1 0,1 1 0,-1 0-1,0-1 1,1 1 0,-1 0 0,0-1 0,0 1-1,0 0 1,1-1 0,-1 1 0,0 0 0,0-1 0,0 1-1,0 1 1,-1 28 8,1-26-4,-22 221 407,22-199-215,0-25-177,0 0 1,0 1 0,0-1-1,0 0 1,0 0-1,1 0 1,-1 1 0,0-1-1,1 0 1,-1 0 0,1 0-1,0 0 1,-1 0-1,1 0 1,0 0 0,-1 0-1,3 2 1,2-7 97,3-5-88,-1 0-1,0-1 1,-1-1-1,0 1 0,5-14 1,1 0 19,8-18 150,-15 28-229,2 0 1,10-17 0,-16 30 26,5-7-74,-7 14 10,0 7 84,-7 32-16,-21 75 0,23-102 0,0-1 0,-2 0-1,0-1 1,0 0 0,-2 0 0,0-1-1,-1 0 1,0 0 0,-2-2 0,1 1-1,-1-2 1,-18 14 0,-19 10 33,-1-2 0,-72 35 0,51-30 154,60-32-172,0 0 1,-1-1 0,0 0-1,-24 6 1,32-11-6,1 0 0,-1-1 0,0 1 1,1-1-1,-1 0 0,0 0 0,1-1 0,-1 1 1,1-1-1,-1 0 0,1 0 0,-1-1 0,1 0 0,0 1 1,-1-1-1,1 0 0,-7-6 0,8 6-20,1 1 1,-1-1-1,1 0 0,0 0 0,0 0 1,0 0-1,0-1 0,0 1 0,1-1 1,-1 1-1,0-1 0,1 1 0,0-1 0,0 0 1,0 0-1,0 1 0,0-1 0,1 0 1,-1 0-1,1 0 0,-1 0 0,1 0 1,0 0-1,0 0 0,1 0 0,-1 0 1,1 0-1,-1 0 0,1 0 0,1-3 0,1-1-4,0 1-1,1-1 0,0 0 0,0 1 1,0 0-1,1 0 0,0 0 0,0 0 0,1 1 1,-1 0-1,8-5 0,0 1 56,2 0 0,-1 1 0,1 1 0,31-11-1,68-14 162,-95 28-202,166-40 152,-16 5-5862,-156 36 2521,0 0 0,21 0 0,-3 0-971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49.074"/>
    </inkml:context>
    <inkml:brush xml:id="br0">
      <inkml:brushProperty name="width" value="0.05" units="cm"/>
      <inkml:brushProperty name="height" value="0.05" units="cm"/>
    </inkml:brush>
  </inkml:definitions>
  <inkml:trace contextRef="#ctx0" brushRef="#br0">0 31 4896,'0'-31'2752,"1"39"-1565,0 0 0,0-1 0,1 1 0,5 13 0,17 42-492,-2-4 365,-6-10 50,13 66-1,-28-104-1032,-1-11-35,0 0 0,0 1 0,0-1 0,0 0 0,0 1-1,0-1 1,0 0 0,0 0 0,0 1 0,0-1 0,0 0 0,0 0 0,0 1 0,0-1 0,0 0 0,0 0-1,0 1 1,0-1 0,0 0 0,1 0 0,-1 1 0,0-1 0,0 0 0,0 0 0,0 0 0,1 1 0,-1-1-1,0 0 1,12-9 938,5-5-924,1 1 1,0 1-1,1 1 1,34-15-1,-49 24-82,1 0-1,-1 0 0,1 1 0,-1 0 0,1 0 0,-1 0 0,1 1 0,0-1 0,-1 1 1,1 0-1,0 1 0,-1-1 0,1 1 0,0 0 0,5 1 0,-8-1 29,0 0 0,0 0 0,-1 0 0,1 0 0,0 0 0,0 0 0,-1 1 0,1-1 0,-1 0 0,1 1 0,-1-1 0,1 1 0,-1 0 0,0-1 0,1 3 0,-1-1 33,0-1 1,0 1 0,0 0 0,-1-1 0,1 1 0,-1 0-1,0-1 1,0 1 0,0 0 0,0-1 0,0 1 0,0 0-1,-1 0 1,0 2 0,-1 1 31,1 0 0,-1 0 0,-1 0 0,1 0 0,-1 0 1,0-1-1,0 1 0,-1-1 0,1 0 0,-1 0 0,0 0 0,-1-1 0,1 0 0,-1 1 0,0-1 0,-10 6 0,6-5-7,0-1-1,-1 0 0,1-1 0,-1 0 1,0 0-1,1-1 0,-1 0 0,0-1 1,0 0-1,-12-1 0,-74-6-1643,72 6 581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22.752"/>
    </inkml:context>
    <inkml:brush xml:id="br0">
      <inkml:brushProperty name="width" value="0.05" units="cm"/>
      <inkml:brushProperty name="height" value="0.05" units="cm"/>
      <inkml:brushProperty name="color" value="#004F8B"/>
    </inkml:brush>
  </inkml:definitions>
  <inkml:trace contextRef="#ctx0" brushRef="#br0">0 44 832,'3'-9'570,"-3"9"-553,0 0 0,0 0 0,0 0 0,0 0 0,0 0 0,0 0 0,0 0 0,0 0 0,0 0 0,0 1 0,0-1 0,0 0 0,0 0-1,1 0 1,-1 0 0,0 0 0,0 0 0,0 0 0,0 0 0,0 0 0,0 0 0,0 0 0,0 0 0,0 0 0,0 0 0,0 0 0,0 0 0,0 0 0,0 0 0,0 0 0,1 0 0,-1 0 0,0 0-1,0 0 1,0 0 0,0 0 0,0 0 0,0 0 0,0 0 0,0 0 0,0 0 0,0-1 0,0 1 0,0 0 0,0 0 0,0 0 0,0 0 0,0 0 0,0 0 0,0 0 0,0 1 639,0-21 10255,13 68-10073,2 0-1,1-1 0,3-1 0,2 0 1,48 78-1,-61-113-723,0 1-1,1-1 1,0-1-1,0 0 1,1 0-1,14 10 1,-3-8 819,-18-12-512,-2 0-377,1 0 0,-1-1 0,1 1 0,-1-1-1,1 1 1,-1-1 0,0 0 0,1 0 0,-1 1-1,0-1 1,0 0 0,1 0 0,-1 0 0,0 0-1,0-1 1,0 1 0,0 0 0,0 0-1,1-3 1,18-34 162,-14 24-184,28-62 83,25-82-1,-8 20-57,-42 110-463,-9 124-14287,0-80 12159</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54.024"/>
    </inkml:context>
    <inkml:brush xml:id="br0">
      <inkml:brushProperty name="width" value="0.05" units="cm"/>
      <inkml:brushProperty name="height" value="0.05" units="cm"/>
      <inkml:brushProperty name="color" value="#004F8B"/>
    </inkml:brush>
  </inkml:definitions>
  <inkml:trace contextRef="#ctx0" brushRef="#br0">175 22 1984,'0'-1'34,"0"1"0,-1 0 0,1-1-1,0 1 1,0 0 0,-1-1 0,1 1 0,0 0 0,0-1 0,0 1 0,0 0 0,0-1-1,0 1 1,0-1 0,0 1 0,-1 0 0,1-1 0,1 1 0,-1 0 0,0-1-1,0 1 1,0-1 0,0 1 0,0 0 0,0-1 0,0 1 0,0 0 0,1-1 0,-1 1-1,0 0 1,0-1 0,1-2 775,8-3 2092,-9 6-2822,0 0 0,1 0-1,-1 0 1,0 0-1,0 0 1,0 0-1,0-1 1,0 1 0,1 0-1,-1 0 1,0 0-1,0 0 1,0 0-1,0 0 1,1 0 0,-1 0-1,0 0 1,0 0-1,0 0 1,0 0 0,1 0-1,-1 0 1,0 0-1,0 0 1,0 0-1,0 0 1,1 1 0,-1-1-1,0 0 1,0 0-1,0 0 1,0 0-1,0 0 1,0 0 0,1 0-1,-1 1 1,0-1-1,0 0 1,0 0-1,0 0 1,0 0 0,0 1-1,3 10 1366,-3 18-805,-39 273 1350,29-244-1601,-2 0 0,-3-1 1,-3-1-1,-44 99 0,58-147-329,-2 2 96,1 0 0,1 1 1,0-1-1,0 1 0,1 0 1,1 0-1,-2 14 0,4-25-117,0 1 0,0-1 0,1 1 0,-1-1 0,1 0 0,-1 1 0,0-1 0,1 0 0,-1 0 0,1 1 0,-1-1 0,0 0 0,1 0 0,-1 0-1,1 1 1,-1-1 0,1 0 0,-1 0 0,1 0 0,-1 0 0,1 0 0,-1 0 0,1 0 0,-1 0 0,1 0 0,0 0 0,15-1 275,-16 1-307,85-5 480,36-5-646,-85 8 268,64 2 0,-40 1-95,-46-1 127,-10 1-126,0-1 0,-1 0 0,1 0-1,0 0 1,0-1 0,0 0 0,5-1 0,-8 1-333,-1 0 1,1 0-1,-1 0 1,1 0-1,-1 0 1,0 0-1,1 0 0,-1 0 1,0 0-1,0 0 1,0 0-1,0 0 1,0 0-1,0 0 1,0-1-1,0 1 1,0 0-1,0 0 1,-1-2-1,-6-25-5966,2 16 4024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54.353"/>
    </inkml:context>
    <inkml:brush xml:id="br0">
      <inkml:brushProperty name="width" value="0.05" units="cm"/>
      <inkml:brushProperty name="height" value="0.05" units="cm"/>
      <inkml:brushProperty name="color" value="#004F8B"/>
    </inkml:brush>
  </inkml:definitions>
  <inkml:trace contextRef="#ctx0" brushRef="#br0">27 117 3392,'-15'-12'1085,"4"4"3808,11 7-4678,0 0-1,1 1 0,-1-1 0,0 0 0,1 1 1,-1-1-1,1 0 0,-1 1 0,0-1 1,1 0-1,0 1 0,-1-1 0,1 1 1,-1-1-1,1 1 0,0-1 0,-1 1 0,2-1 1,16-8 1256,3 0-1103,0 0 1,1 1 0,0 2 0,0 0 0,35-4 0,119 5-40,-127 6 24,-49-1-354,23-2-1216,-23 2 1056,1 0 0,-1 0 0,1 0 0,-1 0 0,1 0 0,-1 0 0,1-1 0,0 1 0,-1 0 0,1 0 1,-1 0-1,1-1 0,-1 1 0,0 0 0,1-1 0,-1 1 0,1 0 0,-1-1 0,0 1 0,1-1 0,-1 1 0,0-1 0,1 1 0,-1-1 0,0 1 0,1-1 0,-1 1 0,0-1 1,0 1-1,0-2 0,0-9-1903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54.696"/>
    </inkml:context>
    <inkml:brush xml:id="br0">
      <inkml:brushProperty name="width" value="0.05" units="cm"/>
      <inkml:brushProperty name="height" value="0.05" units="cm"/>
      <inkml:brushProperty name="color" value="#004F8B"/>
    </inkml:brush>
  </inkml:definitions>
  <inkml:trace contextRef="#ctx0" brushRef="#br0">15 94 4064,'-11'-10'1307,"11"10"-1164,-1-1 1,1 1 0,0-1 0,-1 0 0,1 1 0,0-1 0,0 1 0,0-1 0,-1 0 0,1 1 0,0-1 0,0 0 0,0 1-1,0-1 1,0 1 0,0-1 0,0 0 0,0 1 0,0-1 0,0 0 0,1 1 0,-1-1 0,0 1 0,0-1 0,0 0 0,1 1 0,-1-1-1,0 1 1,1-1 0,-1 1 0,1-1 0,-1 1 0,1-1 0,-1 1 0,0-1 0,1 1 0,0 0 0,-1-1 0,1 1 0,0-1-120,3-2 353,-1 0-1,1 1 1,0-1 0,0 1 0,0 0 0,0 0 0,0 1-1,6-3 1,41-8 767,-35 8-943,25-3 127,81-6 1,40 11-804,-106 2-641,-46 0-142,-1 0-1,1 1 0,0 0 1,10 2-1,4 5-1898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55.368"/>
    </inkml:context>
    <inkml:brush xml:id="br0">
      <inkml:brushProperty name="width" value="0.05" units="cm"/>
      <inkml:brushProperty name="height" value="0.05" units="cm"/>
      <inkml:brushProperty name="color" value="#004F8B"/>
    </inkml:brush>
  </inkml:definitions>
  <inkml:trace contextRef="#ctx0" brushRef="#br0">68 46 2720,'-4'-1'314,"1"1"0,0 0 0,-1 0 0,1 0 0,0 1 0,-1-1 0,1 1-1,0 0 1,0 0 0,0 0 0,-1 0 0,1 0 0,0 1 0,-3 2 0,5-4-78,0 1 1,1 0-1,-1-1 0,0 1 1,0 0-1,0-1 0,1 1 1,-1-1-1,0 1 0,0-1 1,0 0-1,0 1 0,0-1 1,0 0-1,-2 1 0,41-11 2034,6-1-1889,167-16 1187,-131 19-1120,64-2 181,-78 11-480,-65-1 11,-13 0-3162,-2 1-1163,9 3 2485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55.951"/>
    </inkml:context>
    <inkml:brush xml:id="br0">
      <inkml:brushProperty name="width" value="0.05" units="cm"/>
      <inkml:brushProperty name="height" value="0.05" units="cm"/>
      <inkml:brushProperty name="color" value="#004F8B"/>
    </inkml:brush>
  </inkml:definitions>
  <inkml:trace contextRef="#ctx0" brushRef="#br0">19 109 3072,'-15'0'976,"11"2"1880,5-9-710,-1 0 1908,6 2-2929,17-4-652,0 0 1,1 1-1,49-10 0,155-20 663,-224 38-1123,8-2 16,0 0 1,1 1-1,-1 0 1,24 2-1,-35-1-141,-1 0-1,1 1 1,-1-1 0,1 0 0,-1 0-1,1 0 1,-1 0 0,1 0-1,-1 0 1,1 0 0,-1 0-1,1 0 1,-1 0 0,1 0-1,-1 0 1,1 0 0,-1-1-1,1 1 1,-1 0 0,1 0-1,-1-1 1,1 1 0,-1 0-1,1-1 1,1 0-1453,2 0-696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59.273"/>
    </inkml:context>
    <inkml:brush xml:id="br0">
      <inkml:brushProperty name="width" value="0.05" units="cm"/>
      <inkml:brushProperty name="height" value="0.05" units="cm"/>
      <inkml:brushProperty name="color" value="#004F8B"/>
    </inkml:brush>
  </inkml:definitions>
  <inkml:trace contextRef="#ctx0" brushRef="#br0">17 17 3136,'-1'-1'328,"1"0"-1,-1 0 1,0 0 0,1 0-1,0 0 1,-1 0 0,0-3 3463,-1-2-2043,2 6-1742,0 0-1,-1 1 1,1-1 0,0 0 0,0 0 0,0 0-1,0 0 1,0 0 0,0 0 0,0 0-1,0 0 1,0 0 0,0 1 0,0-1-1,0 0 1,0 0 0,0 0 0,0 0-1,0 0 1,0 0 0,0 0 0,-1 0 0,1 0-1,0 0 1,0 0 0,0 0 0,0 0-1,0 0 1,0 0 0,0 0 0,0 0-1,0 0 1,-1 0 0,1 0 0,0 0-1,0 0 1,0 0 0,0 0 0,0 0 0,0 0-1,0 0 1,0 0 0,0 0 0,-1 0-1,1 0 1,0 0 0,0 0 0,0 0-1,0 0 1,0 0 0,0 0 0,0 0-1,0 0 1,0 0 0,0 0 0,0 0 0,0 0-1,-1-1 1,1 1 0,0 0 0,0 0-1,0 0 1,0 0 0,0 0 0,-5 29 959,14 103 555,-7-50-903,8 126 665,-6-177-1181,1 13 1605,-3-98-1543,2 1 0,3 0-1,1 0 1,4 1 0,18-56-1,-29 107-164,12-34-60,-13 34 53,1-1 0,0 1 0,0-1 1,0 1-1,-1-1 0,1 1 0,1-1 0,-1 1 0,0 0 0,0-1 1,0 1-1,1 0 0,-1 0 0,1 0 0,-1 0 0,1 0 0,2-1 0,-3 2 2,0 0-1,0 0 0,1 0 0,-1 1 0,0-1 1,0 0-1,1 0 0,-1 1 0,0-1 0,0 1 0,0-1 1,1 1-1,-1-1 0,0 1 0,0 0 0,0-1 1,0 1-1,0 0 0,0 0 0,0 0 0,-1 0 0,1 0 1,0 0-1,1 2 0,1 2 15,0 0 0,0 0 0,-1 1 0,3 6 0,0 4-28,-1 0-1,0 1 1,2 31-1,-3 53 146,-4-79-52,1-16-18,-1 0 0,1 0 0,0 1 1,0-1-1,1 0 0,0 1 0,0-1 1,3 9-1,-4-15-45,0 1 0,0-1-1,0 0 1,0 0 0,0 0 0,1 1 0,-1-1 0,0 0 0,0 0 0,0 0 0,0 1 0,0-1 0,0 0-1,0 0 1,1 0 0,-1 0 0,0 0 0,0 1 0,0-1 0,0 0 0,1 0 0,-1 0 0,0 0 0,0 0-1,0 0 1,1 0 0,-1 0 0,0 0 0,0 1 0,0-1 0,1 0 0,-1 0 0,0 0 0,0 0 0,0 0-1,1 0 1,-1 0 0,0-1 0,0 1 0,0 0 0,1 0 0,-1 0 0,0 0 0,0 0 0,0 0 0,0 0-1,1 0 1,-1 0 0,0-1 0,0 1 0,0 0 0,0 0 0,1 0 0,-1 0 0,0-1 0,8-13 401,-6 11-418,85-148 73,-73 129-141,2 1 0,0 1 0,1 1 0,35-31 0,-48 46 49,0 1-1,1-1 0,-1 1 0,1 1 1,0-1-1,0 1 0,0 0 0,0 0 1,6-2-1,-9 4 24,0 0 0,1-1 0,-1 1 0,1 0 0,-1 0 0,0 1 0,1-1 0,-1 0 0,0 1 0,1 0 0,-1-1 0,0 1 0,0 0 0,1 0 0,-1 0 0,0 0 0,0 1 0,0-1 0,0 1 0,-1-1 0,1 1 0,0 0 0,2 2 0,2 4 34,-1 0 1,1 0-1,-1 0 0,-1 1 0,0-1 1,0 1-1,5 16 0,11 70 299,-15-67-233,1 11 222,-2 1 0,-1 42 0,-11-106-4547,8 20 3492,-1 1-1,1-1 1,0 0-1,1 0 1,-1 1-1,1-1 1,-1 0 0,3-4-1,-3 7 602,9-21-2701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2:59.979"/>
    </inkml:context>
    <inkml:brush xml:id="br0">
      <inkml:brushProperty name="width" value="0.05" units="cm"/>
      <inkml:brushProperty name="height" value="0.05" units="cm"/>
      <inkml:brushProperty name="color" value="#004F8B"/>
    </inkml:brush>
  </inkml:definitions>
  <inkml:trace contextRef="#ctx0" brushRef="#br0">469 116 2912,'4'-18'2633,"-3"16"-2308,0 0 0,-1 1 0,1-1-1,-1 0 1,1 0 0,-1 0 0,0 0 0,1 0 0,-1 1 0,0-1-1,-1 0 1,1 0 0,0 0 0,0 0 0,-1 0 0,1 0 0,-1 1 0,1-1-1,-2-2 1,-1 0-92,0 1-1,0 0 0,-1 0 1,1 0-1,-1 1 1,1-1-1,-1 1 0,0 0 1,0 0-1,0 0 1,-6-2-1,-9-2 99,-21-4 0,37 9-320,-15-2 55,-1 0 0,1 1 1,-1 1-1,1 1 0,-1 1 1,1 0-1,-1 1 0,-25 7 1,35-6-67,0 0 0,1 0 0,-1 1 1,1 0-1,0 0 0,0 1 0,1 0 0,-1 1 1,1-1-1,0 2 0,0-1 0,1 1 0,0-1 1,0 2-1,1-1 0,-6 11 0,5-7 37,0 0 0,1-1 0,0 2 1,1-1-1,1 0 0,0 1 0,0 0 0,1 0 0,0 0 0,1 0 0,1 0 0,1 12 0,-1-19 49,1 1-1,0-1 1,0 0-1,0 0 1,1 1-1,-1-1 1,1 0-1,1-1 1,-1 1-1,1 0 1,-1-1 0,1 1-1,1-1 1,-1 0-1,5 4 1,-2-3 14,0 0 0,0 0-1,1-1 1,0 0 0,0 0 0,0-1 0,0 0 0,0 0 0,13 2 0,140 28 675,-134-30-669,-1-2 1,1 0-1,0-1 0,33-5 1,-54 4-83,1 0 1,-1 0-1,1-1 0,-1 1 1,0-1-1,0 0 1,0-1-1,0 1 1,8-7-1,6-10-2567,-7 3 901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00.631"/>
    </inkml:context>
    <inkml:brush xml:id="br0">
      <inkml:brushProperty name="width" value="0.05" units="cm"/>
      <inkml:brushProperty name="height" value="0.05" units="cm"/>
      <inkml:brushProperty name="color" value="#004F8B"/>
    </inkml:brush>
  </inkml:definitions>
  <inkml:trace contextRef="#ctx0" brushRef="#br0">13 75 3072,'-13'5'2725,"18"-12"1302,-5 7-3972,0 0 1,0 0-1,0 0 1,0 0-1,-1 0 0,1 0 1,0 0-1,0 0 1,0 0-1,0 0 1,0-1-1,0 1 1,0 0-1,0 0 111,0 0-110,0 0-1,0 0 1,-1 0-1,1 0 1,0 0-1,0 0 1,0 0-1,0 0 1,0-1-1,0 1 0,0 0 1,0 0-1,0 0 1,0 0-1,0 0 1,0 0-1,0 0 1,0 0-1,0 0 1,0 0-1,0-1 0,0 1 1,0 0-1,0 0 1,0 0-1,0 0 1,0 0-1,0 0 1,0 0-1,0 0 1,1 0-1,-1 0 1,0-1 110,0 1-111,5-8 1632,9-7-832,-8 9-769,1 1 0,0 0 1,0 0-1,0 0 0,0 1 0,1 0 1,8-2-1,-14 5-82,1 0-1,-1 0 1,1 0 0,-1 1-1,1-1 1,0 1 0,-1 0-1,1-1 1,-1 1 0,1 1-1,0-1 1,-1 0 0,1 0-1,-1 1 1,1 0 0,0-1-1,-1 1 1,0 0 0,1 0-1,-1 1 1,0-1 0,1 0-1,-1 1 1,0-1 0,0 1-1,3 3 1,-2-2 14,-1 0 1,1 1-1,-1-1 1,0 1-1,0 0 1,0-1-1,0 1 1,-1 0-1,0 0 0,0 0 1,0 0-1,0 1 1,0-1-1,-1 0 1,0 0-1,0 0 1,0 0-1,0 1 1,-1-1-1,1 0 1,-3 8-1,-2-1 15,1 1-1,-1-1 1,-1 0 0,0 0-1,-1-1 1,-8 12-1,12-18-2,0-1 13,1 0-1,-1 0 0,1 1 1,0-1-1,0 1 1,0-1-1,0 1 0,1 0 1,-1 0-1,0 5 0,2-8-2,0-1-1,0 1 0,0 0 0,1 0 0,-1-1 0,0 1 1,1 0-1,-1 0 0,0-1 0,1 1 0,-1 0 0,0-1 0,1 1 1,-1 0-1,1-1 0,0 1 0,-1-1 0,1 1 0,-1-1 1,1 1-1,0-1 0,-1 1 0,1-1 0,0 0 0,0 1 0,-1-1 1,1 0-1,0 0 0,1 1 0,26 2 289,-21-2-321,152 12-1490,-121-9 401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1:43.211"/>
    </inkml:context>
    <inkml:brush xml:id="br0">
      <inkml:brushProperty name="width" value="0.05" units="cm"/>
      <inkml:brushProperty name="height" value="0.05" units="cm"/>
    </inkml:brush>
  </inkml:definitions>
  <inkml:trace contextRef="#ctx0" brushRef="#br0">4 470 3488,'0'1'135,"0"-1"0,-1 0 0,1 1 0,0-1 0,-1 0 1,1 1-1,0-1 0,0 1 0,-1-1 0,1 0 0,0 1 0,0-1 0,0 1 0,0-1 1,0 0-1,-1 1 0,1-1 0,0 1 0,0-1 0,0 1 0,0-1 0,0 1 0,0-1 1,1 0-1,-1 1 0,0-1 0,0 1 0,0-1 0,1 1 0,-1-1-19,1 0-1,-1 1 1,1-1-1,-1 0 1,1-1-1,-1 1 1,1 0 0,-1 0-1,1 0 1,-1 0-1,1 0 1,-1 0-1,1-1 1,-1 1-1,1 0 1,-1 0 0,0-1-1,1 1 1,-1 0-1,1-1 1,-1 1-1,0 0 1,1-1-1,-1 1 1,0-1-1,1 1 1,-1 0 0,0-1-1,1 0 1,18-25 1630,-2-2 1,15-28 0,-14 23-783,25-34-1,27-43 204,-1 1-387,-59 93-591,-9 13-157,1 0-1,-1 0 0,1 1 0,0-1 0,0 0 1,0 1-1,0 0 0,0-1 0,4-1 0,-6 3-15,1 1-1,-1 0 1,1 0-1,-1-1 0,1 1 1,-1 0-1,1 0 0,-1 0 1,1 0-1,-1 0 1,1 0-1,-1 0 0,1 0 1,0 0-1,-1 0 0,1 0 1,-1 0-1,1 0 1,-1 0-1,1 0 0,-1 0 1,1 1-1,-1-1 0,1 0 1,-1 0-1,1 1 1,-1-1-1,1 0 0,-1 1 1,1-1-1,-1 0 1,0 1-1,1-1 0,-1 1 1,0-1-1,1 1 0,-1-1 1,0 1-1,1-1 1,-1 1-1,0-1 0,0 1 1,0-1-1,0 1 0,0-1 1,1 2-1,5 28 404,-6-13-292,0 0 1,-2 0 0,-5 31-1,3-24-24,-21 85 238,14-67-218,9-31-64,4-9 141,6-16 262,-1 3-399,3-3-95,1 1 0,1 1 0,0 0 0,1 0 0,17-11 1,-15 11 30,-5 4 0,1 0 0,-1 1 0,1 0 0,1 1 0,-1 0 0,1 0-1,0 2 1,0-1 0,16-2 0,-27 6 4,1 1-1,0 0 0,-1 0 1,1 0-1,0 0 0,-1 0 1,1 0-1,0 0 0,-1 0 0,1 1 1,-1-1-1,1 1 0,0-1 1,-1 1-1,1-1 0,-1 1 1,1 0-1,-1 0 0,0 0 1,3 1-1,-3 0 14,0 0 0,0-1 1,0 1-1,0-1 0,0 1 0,0 0 1,-1 0-1,1 0 0,-1-1 0,1 1 1,-1 0-1,1 0 0,-1 0 0,0 0 1,0 0-1,0 0 0,0 0 0,-1 2 1,-3 17 139,-1 1 0,-1-1 0,-1 0 0,-18 37 0,10-24-115,15-34-37,0 0 0,0 0 0,0 0 0,0 0 0,0 0 0,0 1 0,0-1-1,0 0 1,0 0 0,-1 0 0,1 0 0,0 0 0,0 0 0,0 0 0,0 0 0,0 0 0,0 0 0,0 0 0,0 0 0,0 1 0,0-1 0,0 0 0,0 0 0,0 0-1,0 0 1,0 0 0,0 0 0,0 0 0,0 0 0,0 0 0,0 1 0,0-1 0,0 0 0,0 0 0,0 0 0,0 0 0,0 0 0,0 0 0,0 0 0,0 0 0,0 0-1,1 0 1,-1 0 0,0 0 0,0 1 0,0-1 0,0 0 0,0 0 0,0 0 0,0 0 0,0 0 0,0 0 0,0 0 0,1 0 0,5-4 136,13-13-16,-12 10-104,14-12-10,132-116-228,-151 133 211,43-32-13,-40 30 41,0 1-1,1 0 1,-1 0 0,1 0-1,-1 1 1,10-3 0,-14 4-20,0 1 1,0 0-1,0 0 0,0 0 1,0 0-1,0 0 1,0 0-1,0 0 1,0 1-1,0-1 1,0 0-1,0 0 1,0 1-1,0-1 1,0 1-1,0-1 1,0 1-1,0-1 0,0 1 1,-1-1-1,1 1 1,0 0-1,0 0 1,-1-1-1,1 1 1,-1 0-1,1 0 1,0 0-1,-1-1 1,0 1-1,1 0 1,-1 0-1,1 0 0,-1 0 1,0 0-1,0 0 1,0 0-1,1 0 1,-1 2-1,0 4 5,1 0-1,-1-1 0,0 1 1,-1 10-1,-1 15 2,3-23 3,-2-1 1,1 1-1,-4 15 0,3-21-2,1-1 0,-1 0 0,1 1 0,-1-1 1,1 1-1,0-1 0,0 0 0,0 1 0,0-1 0,1 4 0,-1-5-4,0-1-1,1 1 1,-1-1 0,0 1-1,0-1 1,1 1-1,-1-1 1,0 1-1,1-1 1,-1 0-1,0 1 1,1-1-1,-1 0 1,1 1-1,-1-1 1,1 0-1,-1 1 1,0-1 0,1 0-1,0 1 1,1-1 2,-1 0 1,0 0 0,0 0-1,1 0 1,-1 0 0,0 0-1,0 0 1,1 0 0,-1-1-1,0 1 1,0 0 0,2-2 0,7-2 16,0-1 1,0-1 0,0 0-1,9-7 1,26-16-158,91-38 11,-116 60 155,-15 7 60,-8 6-8,-11 9-81,0 1 1,2 0 0,0 0-1,0 1 1,-12 28-1,19-34 11,0 1 0,1 0 0,1 0 0,0 0 0,0 0 0,1 1 0,0 21 0,2-33-15,0 0 0,0 0 0,0 0 0,0 0 0,0 0 0,0 0 0,0 0-1,1 0 1,-1 0 0,0 0 0,1 0 0,-1 0 0,1 0 0,-1-1 0,1 1 0,-1 0 0,2 2-1,-1-3 13,-1 0 0,1 1 0,0-1 1,-1 0-1,1 1 0,0-1 0,-1 0 0,1 0 0,0 0 0,-1 0 0,1 0 0,0 1 0,-1-1 0,1 0 0,0-1 0,0 1 0,-1 0 0,1 0 0,1 0 0,1-1 25,0-1 0,0 1 0,0 0 0,0-1 0,-1 0 0,1 0 0,0 0 0,-1 0 0,1 0 0,1-3 1,5-6-19,-2 0 1,1-1 0,-2 0-1,0 0 1,0-1 0,-1 0-1,7-26 1,-11 34-14,0 1 1,0-1-1,-1 0 1,0 0-1,0 0 1,0 0-1,0 0 1,-1 0-1,0 0 1,0 1-1,0-1 1,-1 0-1,1 1 1,-1-1-1,-4-6 0,5 8-18,-1 0-1,0 0 0,0 0 0,0 0 1,0 1-1,-1-1 0,1 1 0,-1 0 0,0-1 1,1 1-1,-1 0 0,0 1 0,0-1 1,0 0-1,0 1 0,-1 0 0,1 0 0,0 0 1,0 0-1,-1 0 0,1 0 0,-6 1 1,8 0 15,1 0 0,-1-1 0,1 1 0,-1 0 0,1 0 0,-1 0 0,0 0 0,1 1 0,-1-1 0,1 0 0,-1 0 0,1 0 0,-1 0 0,1 0 0,0 1 0,-1-1 0,1 0 0,-1 0 0,1 1 0,-1-1 0,1 0 0,0 1 0,-1-1 0,1 0 0,0 1 0,-1-1 0,1 1 0,0 0-5,0 0-1,-1-1 0,2 1 1,-1 0-1,0-1 0,0 1 0,0 0 1,0-1-1,0 1 0,0 0 1,1-1-1,-1 1 0,0 0 1,1-1-1,-1 1 0,0-1 0,1 1 1,1 2-4,0-1 1,0 1-1,0-1 0,0 0 1,0 0-1,1 0 0,-1 0 1,4 2-1,-1-3 13,0 1 0,0-1-1,0 0 1,0 0 0,0-1 0,0 0-1,7 0 1,4 1 39,6-2 13,0 0 0,0-1 1,0-2-1,-1 0 0,26-8 1,-5 1-52,-4 0-6,0-1 0,-1-2 0,0-2 0,-1-1 0,60-40 0,-73 45 52,-22 11-51,-1 1 1,0 0-1,1 0 1,-1-1-1,1 1 1,-1 0-1,0 0 0,1 0 1,-1 0-1,0 0 1,1 0-1,-1 0 1,1 0-1,-1 0 1,1 0-1,-1 0 0,0 0 1,1 0-1,-1 0 1,1 0-1,-1 0 1,0 0-1,1 0 0,-1 1 1,0-1-1,1 0 1,-1 0-1,0 0 1,1 1-1,-1-1 1,0 0-1,1 0 0,-1 1 1,0-1-1,0 0 1,1 1-1,-1 0 1,4 11 74,-4-11-60,1 11 72,0 1 1,-1 0 0,-1 0 0,0 0 0,-3 14 0,2-8 69,-1 21 1,3 4-14,2 0 0,10 60-1,-11-100-134,0 1 0,0-1 0,0 0 0,1 0 0,2 6 0,-3-9-13,-1-1-1,1 1 1,-1 0 0,1 0 0,-1 0 0,1-1 0,0 1-1,-1 0 1,1-1 0,0 1 0,0 0 0,0-1 0,0 1-1,-1-1 1,1 1 0,0-1 0,0 0 0,0 1-1,0-1 1,0 0 0,0 0 0,0 0 0,0 0 0,0 0-1,0 0 1,0 0 0,0 0 0,0 0 0,1 0-1,12-5 17,-1 0-1,0-1 0,0 0 1,0-1-1,-1-1 0,14-10 1,-9 6 26,13-8-28,-1-1 0,0-1 0,-2-2 1,-1-1-1,-1-1 0,28-37 0,-50 59-2,-1 1 1,1-1-1,-1 0 0,0 0 0,-1 0 1,3-6-1,-4 9-11,1 0 0,-1 1 0,0-1-1,0 0 1,0 0 0,0 0 0,0 1 0,0-1 0,0 0 0,0 0 0,0 0-1,-1 1 1,1-1 0,0 0 0,0 0 0,-1 1 0,1-1 0,-1 0 0,1 0-1,0 1 1,-1-1 0,1 0 0,-1 1 0,0-1 0,1 1 0,-1-1-1,1 1 1,-1-1 0,0 1 0,1-1 0,-1 1 0,0 0 0,0-1 0,1 1-1,-1 0 1,0 0 0,0-1 0,1 1 0,-3 0 0,-1-1-7,0 1 0,-1 0 0,1 0 1,0 0-1,0 1 0,-1-1 0,1 1 0,0 0 1,0 0-1,0 0 0,-5 3 0,-1 0 33,-1 1 0,1 1-1,-10 7 1,14-10 18,0 1 0,1 1 0,0-1 0,-1 1 0,2 0-1,-1 0 1,0 0 0,1 1 0,0 0 0,1 0 0,-1 0 0,1 0 0,0 0 0,0 1-1,1-1 1,0 1 0,0 0 0,1-1 0,0 1 0,0 0 0,0 0 0,1 0 0,1 11-1,0-8-3,1 0-1,0 0 0,1 0 1,0 0-1,0-1 0,1 1 1,0-1-1,1 0 0,0 0 0,0-1 1,1 1-1,0-1 0,1 0 1,-1-1-1,2 0 0,-1 0 1,1 0-1,10 6 0,-7-6-47,0 0-1,1-1 1,0 0 0,0-1 0,0 0-1,1-1 1,0-1 0,0 0-1,0 0 1,0-1 0,0-1-1,0 0 1,22-2 0,-5-4-800,0-1 1,0-1-1,-1-2 0,37-15 1,-22 8-1656,52-19-2021,-84 30 3043,0 1-1,0-2 0,-1 0 1,0 0-1,0-1 1,18-14-1,-21 13 682,0-1 0,0 1 0,-1-2 0,9-12 0,36-75-2722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02.291"/>
    </inkml:context>
    <inkml:brush xml:id="br0">
      <inkml:brushProperty name="width" value="0.05" units="cm"/>
      <inkml:brushProperty name="height" value="0.05" units="cm"/>
      <inkml:brushProperty name="color" value="#004F8B"/>
    </inkml:brush>
  </inkml:definitions>
  <inkml:trace contextRef="#ctx0" brushRef="#br0">4 267 2912,'-3'-3'5476,"3"2"-5380,5-5 408,-2 2 673,15-13 2658,3 6-2248,-8 5-1036,38 7 62,-43-1-538,0 0 0,0 1-1,0-1 1,0 2 0,10 2-1,-10-2-5,1-1 0,-1 1 0,0-2 0,14 1 0,19 1 280,90 12-44,-52-8-205,191 18 481,-143-22-65,-70-3-482,217-5-114,-188 1 307,160-28 1,-101 9 42,128-21-62,107-25 272,-164 44-146,-17 2 36,58-16-66,-248 39-522,13-3 724,-22 4-565,0 0-1,1-1 1,-1 1-1,0 0 0,0 0 1,0 0-1,1 0 1,-1 0-1,0 0 1,0 0-1,0 0 1,1 0-1,-1 0 1,0 0-1,0 0 1,0 0-1,1 0 0,-1 0 1,0 0-1,0 0 1,0 0-1,0 0 1,1 0-1,-1 0 1,0 1-1,0-1 1,0 0-1,1 0 0,-1 0 1,0 0-1,0 0 1,0 0-1,0 1 1,0-1-1,0 0 1,1 0-1,-1 0 1,0 0-1,0 0 0,0 1 1,0-1-1,0 0 1,0 0-1,0 0 1,0 1-1,0-1 1,0 0-1,0 0 1,0 0-1,0 1 1,0-1-1,0 0 0,0 0 1,0 0-1,0 1 1,0-1-1,0 0 1,0 0-1,0 0 1,0 1-1,0-1 1,0 0-1,0 0 0,-1 0 1,1 0-1,0 1 1,-5 9-1978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03.851"/>
    </inkml:context>
    <inkml:brush xml:id="br0">
      <inkml:brushProperty name="width" value="0.05" units="cm"/>
      <inkml:brushProperty name="height" value="0.05" units="cm"/>
      <inkml:brushProperty name="color" value="#004F8B"/>
    </inkml:brush>
  </inkml:definitions>
  <inkml:trace contextRef="#ctx0" brushRef="#br0">4 446 4224,'-3'3'2686,"6"-7"-1116,1-1-995,1-1 0,-1 1 0,1-1 0,-1 0 0,4-8 0,7-11 177,5 0-254,1 1-1,1 0 0,41-33 1,-58 53-493,0 0 0,1 0 0,-1 1-1,1-1 1,10-3 0,-15 6-2,1 1 0,0-1-1,-1 0 1,1 1-1,0 0 1,0-1-1,0 1 1,-1 0-1,1 0 1,0 0-1,0 0 1,0 0 0,-1 1-1,1-1 1,0 0-1,0 1 1,-1-1-1,1 1 1,0 0-1,-1 0 1,1 0-1,0-1 1,-1 1-1,1 1 1,1 0 0,1 4-5,-1-1 1,1 1 0,-1 0-1,1 0 1,-2 0 0,1 0 0,-1 1-1,0-1 1,0 1 0,-1-1-1,1 8 1,2 6 27,56 273 124,46 175 1060,-93-422-816,-8-27-251,0 0-1,1-1 0,1 1 1,0-1-1,13 20 0,17 31 743,-37-69-864,0 0-1,0 1 0,1-1 0,-1 0 0,0 1 0,0-1 1,1 0-1,-1 0 0,0 1 0,0-1 0,1 0 1,-1 0-1,0 1 0,1-1 0,-1 0 0,0 0 0,1 0 1,-1 0-1,0 1 0,1-1 0,-1 0 0,1 0 0,-1 0 1,0 0-1,1 0 0,-1 0 0,0 0 0,1 0 1,-1 0-1,1 0 0,-1 0 0,0 0 0,1 0 0,-1-1 1,0 1-1,1 0 0,-1 0 0,0 0 0,1 0 0,-1-1 1,0 1-1,1 0 0,-1 0 0,0-1 0,0 1 1,1 0-1,-1-1 0,2 0 20,-1-1 0,0 1 0,0-1 0,0 0 0,1 1 0,-1-1-1,-1 0 1,2-2 0,8-34 82,-2 0 0,-2 0-1,2-46 1,-3 35-6,43-337-351,-33 260 289,-8 61-17,3-46-13,8-66-112,-17 129-419,49 49 219,358 1 411,-100-24-43,-130 5-21,248-30 469,-139 12-320,-173 23-350,199-16 550,-293 27-365,7 0 96,29 1-1,-18 2-158,11 0 286,-32-1-340,-29-1-3074,-3 0 1341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04.570"/>
    </inkml:context>
    <inkml:brush xml:id="br0">
      <inkml:brushProperty name="width" value="0.05" units="cm"/>
      <inkml:brushProperty name="height" value="0.05" units="cm"/>
      <inkml:brushProperty name="color" value="#004F8B"/>
    </inkml:brush>
  </inkml:definitions>
  <inkml:trace contextRef="#ctx0" brushRef="#br0">6 17 3072,'-3'-5'429,"2"4"-345,0 1 0,1-1 0,-1 0 0,2-7 6790,1 11-6680,0 1 0,0-1 1,0 1-1,0-1 1,1 6-1,27 145 2915,-19-85-2389,6 67 178,-1-9-303,-16-127-603,0 0 0,0 0 0,0 0 0,0 0 0,0 1 0,0-1 0,0 0 0,0 0 0,0 0-1,0 0 1,0 1 0,0-1 0,0 0 0,0 0 0,0 0 0,0 0 0,0 1 0,1-1-1,-1 0 1,0 0 0,0 0 0,0 0 0,0 0 0,0 0 0,0 1 0,1-1 0,-1 0-1,0 0 1,0 0 0,0 0 0,0 0 0,1 0 0,-1 0 0,0 0 0,0 0 0,0 0 0,1 0-1,5-4-726,5-13-1505,-10 15 1940,11-15-1444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04.945"/>
    </inkml:context>
    <inkml:brush xml:id="br0">
      <inkml:brushProperty name="width" value="0.05" units="cm"/>
      <inkml:brushProperty name="height" value="0.05" units="cm"/>
      <inkml:brushProperty name="color" value="#004F8B"/>
    </inkml:brush>
  </inkml:definitions>
  <inkml:trace contextRef="#ctx0" brushRef="#br0">22 31 4576,'-5'1'863,"-11"5"5783,29-13-3818,-7 5-2467,5-2-111,-1 0 0,1 1 0,0-1 0,0 2 1,17-2-1,59-1-113,-33 4-148,72 0-123,-73 3-4409,-24 1 1791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26.127"/>
    </inkml:context>
    <inkml:brush xml:id="br0">
      <inkml:brushProperty name="width" value="0.05" units="cm"/>
      <inkml:brushProperty name="height" value="0.05" units="cm"/>
      <inkml:brushProperty name="color" value="#004F8B"/>
    </inkml:brush>
  </inkml:definitions>
  <inkml:trace contextRef="#ctx0" brushRef="#br0">9 70 2496,'-8'-6'9722,"10"3"-9103,-2 3-591,0 0 0,0-1 1,1 1-1,-1-1 1,0 1-1,0 0 0,1-1 1,-1 1-1,1 0 0,-1 0 1,0-1-1,1 1 0,-1 0 1,0 0-1,1 0 1,-1-1-1,1 1 0,0 0 1,63-12 810,0 2 0,89-1 0,-17 2 105,-93 4-690,72-3 217,-53 11-402,-61-3-511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26.958"/>
    </inkml:context>
    <inkml:brush xml:id="br0">
      <inkml:brushProperty name="width" value="0.05" units="cm"/>
      <inkml:brushProperty name="height" value="0.05" units="cm"/>
      <inkml:brushProperty name="color" value="#004F8B"/>
    </inkml:brush>
  </inkml:definitions>
  <inkml:trace contextRef="#ctx0" brushRef="#br0">390 51 3328,'0'-1'1590,"0"1"-1554,0 0 36,0 0 1,1-1-1,-1 1 1,0 0 0,0 0-1,0 0 1,1 0 0,-1 0-1,0 0 1,0 0-1,0-1 1,0 1 0,1 0-1,-1 0 1,0 0 0,0 0-1,0-1 1,0 1-1,0 0 1,0 0 0,0 0-1,1-1 1,-1 1 0,0 0-1,0 0 1,0 0-1,0-1 1,0 1 0,0 0-1,0 0 1,0-1 0,0 1-1,0 0 1,0 0-1,0 0 1,0-1 0,0 1-1,-1 0 1,1 0-1,0 0 1,0-1 0,0 1-1,0 0 1,0 0 0,0 0-1,0-1 1,-1 1-1,1 0 1,0 0 0,0 0-1,0 0 1,0 0 0,-1-1-1,1 1 1,0 0-1,-1 0 1,1-1 39,-1 1 0,0-1 0,1 1-1,-1-1 1,1 0 0,-1 1 0,1-1 0,-1 0 0,1 0 0,-1 1 0,1-1-1,-1-1 1,1 1-77,0 0-1,-1 0 1,1 1 0,0-1-1,-1 0 1,1 0-1,-1 1 1,1-1 0,-1 0-1,1 1 1,-1-1-1,-1 0 1,-4-2 75,0 0-1,0 0 1,-1 1-1,1 0 1,0 0 0,-1 1-1,0 0 1,1 0 0,-1 0-1,0 1 1,0 0-1,1 0 1,-1 1 0,0 0-1,-6 1 1,-7 3 6,0 0 0,1 2 0,-32 14 1,37-15 94,1 1 1,0 1 0,1 0 0,0 1 0,0 0 0,1 1 0,0 0 0,0 1-1,2 0 1,-12 15 0,19-23-107,0 0 1,0 0-1,1 1 0,-1-1 1,1 0-1,-1 1 0,1-1 1,0 1-1,0 4 0,1-6-49,0-1 0,0 0-1,0 1 1,0-1 0,0 0-1,1 1 1,-1-1 0,0 0 0,1 0-1,-1 1 1,1-1 0,0 0 0,-1 0-1,1 0 1,0 0 0,0 0-1,0 0 1,0 0 0,0 0 0,0 0-1,0 0 1,0 0 0,0 0 0,0-1-1,0 1 1,0 0 0,3 0-1,10 5 251,0-1 0,0 0 0,1-1 0,27 4 0,64 0 386,-57-5-354,-15-2-162,-1-2 0,1-2 0,36-7 0,-68 10-207,-1 0-1,1-1 0,0 1 0,-1-1 0,1 1 1,-1-1-1,1 0 0,-1 0 0,1 1 1,1-3-1,-1 2-988,0-1-1,0-1 1,-1 1 0,1 0 0,0 0 0,-1-1 0,2-3-1,5-7-4921,1 4 3100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27.662"/>
    </inkml:context>
    <inkml:brush xml:id="br0">
      <inkml:brushProperty name="width" value="0.05" units="cm"/>
      <inkml:brushProperty name="height" value="0.05" units="cm"/>
      <inkml:brushProperty name="color" value="#004F8B"/>
    </inkml:brush>
  </inkml:definitions>
  <inkml:trace contextRef="#ctx0" brushRef="#br0">14 57 3328,'-6'0'864,"-1"-1"4000,7-1-4621,0 0 0,1-1-1,0 1 1,-1 0 0,1 0 0,0 0 0,0 0 0,0 0 0,0 0 0,0 0 0,1 0 0,-1 0-1,0 0 1,1 0 0,0 1 0,-1-1 0,1 1 0,3-3 0,-3 2-188,1 0 0,0 0 0,0 1 0,0-1 0,0 1 0,0-1 0,1 1-1,-1 0 1,0 0 0,0 1 0,7-2 0,-8 2-49,-1 0 0,1 1 0,0-1 0,-1 0 0,1 0 0,-1 1-1,1-1 1,-1 1 0,1 0 0,-1-1 0,1 1 0,-1 0 0,0 0 0,1 0-1,-1 0 1,0 0 0,0 0 0,0 0 0,0 0 0,0 0 0,0 1 0,0-1-1,0 0 1,0 1 0,0-1 0,-1 1 0,1-1 0,-1 1 0,1-1 0,-1 1-1,1 3 1,0 0 11,0 1-1,-1 0 1,0 0-1,0 0 1,0 0-1,-1 0 1,-1 8-1,-3 1 39,0 0 0,0 0 0,-13 21 0,-3 9 221,18-38 380,0 1 0,1-1 0,-3 12 0,126-23 53,-102 3-2410,3 3 443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28.616"/>
    </inkml:context>
    <inkml:brush xml:id="br0">
      <inkml:brushProperty name="width" value="0.05" units="cm"/>
      <inkml:brushProperty name="height" value="0.05" units="cm"/>
      <inkml:brushProperty name="color" value="#004F8B"/>
    </inkml:brush>
  </inkml:definitions>
  <inkml:trace contextRef="#ctx0" brushRef="#br0">9 40 2400,'-2'0'132,"2"0"-104,0 0-1,-1 0 0,1 0 0,0 0 0,0 0 0,0 0 0,-1 0 1,1 0-1,0 0 0,0 0 0,0 0 0,-1 0 0,1 0 0,0 0 1,0 0-1,-1 0 0,1 0 0,0 0 0,0 0 0,0-1 0,0 1 0,-1 0 1,1 0-1,0 0 0,0 0 0,0 0 0,0 0 0,-1 0 0,1-1 1,0 1-1,0 0 0,0 0 0,0 0 0,0 0 0,0-1 0,0 1 1,-1 0-1,1 0 0,0 0 0,0-1 0,0 1 0,0 0 0,0 0 0,0 0 1,0-1-1,0 1 0,4-16 7141,-1 10-6077,-3 6-1049,1-1 0,-1 1 0,0-1 0,0 0 0,1 1 0,-1-1-1,0 1 1,1-1 0,-1 1 0,0-1 0,1 1 0,-1 0 0,1-1 0,-1 1-1,1-1 1,-1 1 0,1-1 0,2 0 40,0 1 0,0-1-1,-1 0 1,1 1 0,0 0 0,0-1 0,0 1 0,0 0 0,5 1-1,-6-1-76,1 0-1,-1 1 0,0-1 0,0 1 0,0-1 0,0 1 1,0 0-1,0-1 0,0 1 0,0 0 0,-1 0 1,1 1-1,0-1 0,0 0 0,1 2 0,0 1 13,-1 0 1,0-1-1,0 1 0,-1 0 0,1 0 1,-1 0-1,0 0 0,0 0 0,0 1 0,0-1 1,-1 0-1,0 0 0,1 1 0,-2 3 0,-1 7 2,0 0 0,-8 25-1,6-26 247,0 1 0,-1 16 1,3-16 215,1-13-370,0 0 1,1 0 0,-1 0-1,1 0 1,0 0 0,-1 0-1,1 0 1,0 0 0,0 0-1,0 0 1,1 0 0,-1 0-1,0 0 1,1 0 0,-1 0-1,1 0 1,0 0 0,0 0-1,1 2 1,0-4-1,0 1 1,1-1-1,-1 0 0,0 1 0,1-1 1,-1 0-1,0-1 0,1 1 1,-1 0-1,0-1 0,0 1 0,1-1 1,1-1-1,4 0 64,76-21 268,-16 4-502,-19 8-2761,-37 9-87,1 0 0,12 1 0,1 4-399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2.030"/>
    </inkml:context>
    <inkml:brush xml:id="br0">
      <inkml:brushProperty name="width" value="0.05" units="cm"/>
      <inkml:brushProperty name="height" value="0.05" units="cm"/>
      <inkml:brushProperty name="color" value="#004F8B"/>
    </inkml:brush>
  </inkml:definitions>
  <inkml:trace contextRef="#ctx0" brushRef="#br0">203 28 2240,'0'-1'272,"0"0"-1,0-1 1,0 1 0,0-1-1,0 1 1,1 0 0,-1-1-1,0 1 1,1 0-1,-1-1 1,1 1 0,-1 0-1,1-1 1,0 1 0,-1 0-1,1 0 1,1-2 0,-1 3-135,0-1 1,0 1-1,0 0 0,0-1 1,0 1-1,0 0 1,0 0-1,0 0 0,0 0 1,0 0-1,0 0 1,0 0-1,0 0 0,0 0 1,0 1-1,0-1 1,0 0-1,0 1 0,0-1 1,0 0-1,0 1 1,-1-1-1,1 1 0,0 0 1,0-1-1,0 1 1,-1 0-1,2 0 0,3 4 86,0 0 0,0 0-1,0 1 1,-1-1 0,0 1 0,0 0-1,-1 0 1,1 0 0,-1 0-1,-1 1 1,1-1 0,-1 1-1,0 0 1,1 8 0,-1-3-70,0 0 0,-1 0 0,-1 0 0,0 1 0,0-1 0,-1 0 0,-3 15 1,-1-11-37,0-1 1,0 1 0,-1-1 0,-1 0 0,-1-1 0,0 0 0,-1 0-1,0 0 1,-1-1 0,-18 17 0,7-9-414,-35 27 1,-27 10-4096,61-45-174,12-1 1424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3.077"/>
    </inkml:context>
    <inkml:brush xml:id="br0">
      <inkml:brushProperty name="width" value="0.05" units="cm"/>
      <inkml:brushProperty name="height" value="0.05" units="cm"/>
      <inkml:brushProperty name="color" value="#004F8B"/>
    </inkml:brush>
  </inkml:definitions>
  <inkml:trace contextRef="#ctx0" brushRef="#br0">288 367 2720,'-3'-15'1250,"3"13"-946,0 0 0,0 1 0,-1-1 0,1 0 0,0 1 1,-1-1-1,1 0 0,-1 1 0,-1-3 0,1 4-237,1-1-1,-1 1 1,1-1-1,-1 1 1,0-1-1,1 1 1,-1 0-1,0-1 1,0 1 0,1 0-1,-1 0 1,0 0-1,1 0 1,-1 0-1,0-1 1,0 1-1,0 0 1,1 0-1,-1 1 1,0-1 0,1 0-1,-1 0 1,0 0-1,0 0 1,1 1-1,-1-1 1,0 1-1,-7 2 140,0 0-1,1 0 0,-1 1 0,1 0 0,0 0 0,0 1 1,-7 6-1,-41 45 816,41-42-777,-7 8 178,5-6-132,1 0 1,0 1 0,1 0-1,1 1 1,-10 21-1,21-36-241,1 0 0,0 0 0,0 0 0,0 1 0,1-1 0,-1 0-1,1 1 1,-1-1 0,1 1 0,0-1 0,1 0 0,-1 1 0,1-1 0,-1 0 0,1 1-1,0-1 1,0 0 0,0 0 0,1 0 0,-1 0 0,1 0 0,0 0 0,-1 0 0,1 0-1,1-1 1,-1 1 0,0-1 0,1 1 0,3 2 0,-2-2 9,1 0-1,0-1 1,-1 1 0,1-1 0,0 0 0,0 0 0,1-1-1,-1 0 1,0 1 0,0-2 0,1 1 0,-1-1-1,1 1 1,-1-2 0,0 1 0,1 0 0,-1-1-1,0 0 1,1 0 0,-1-1 0,0 0 0,0 0 0,0 0-1,7-4 1,-4 1-18,-1 0-1,0 0 1,0-1-1,0 0 1,-1 0-1,0-1 1,0 0 0,-1 0-1,0 0 1,0 0-1,7-16 1,-7 12-42,0-1 0,-1 0 0,0 0 0,4-25 1,-7 29-6,6-30 153,-2 0-1,-1-72 1,-5 67-237,-1-1 1,-2 1-1,-3 0 0,-14-54 1,21 96 83,-1-3-56,0 1-1,-1-1 0,1 0 0,-1 0 0,1 1 0,-1-1 0,0 1 0,0-1 0,-1 1 0,-2-4 0,5 7 72,-1 0 0,1 0-1,0 0 1,0 1 0,-1-1-1,1 0 1,0 0 0,0 0-1,-1 0 1,1 0 0,0 0-1,0 0 1,-1 0 0,1 0-1,0 1 1,0-1-1,0 0 1,0 0 0,-1 0-1,1 0 1,0 1 0,0-1-1,0 0 1,0 0 0,-1 0-1,1 1 1,0-1 0,0 0-1,0 0 1,0 1 0,0-1-1,0 0 1,0 0-1,0 1 1,0-1 0,0 0-1,0 0 1,0 1 0,0-1-1,0 0 1,-2 13 201,4 26 34,7 39 1,-2-26-214,50 304 1298,-29-231-752,-25-111-490,3 25 164,2-51-9753,-3 4 7231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2:12.909"/>
    </inkml:context>
    <inkml:brush xml:id="br0">
      <inkml:brushProperty name="width" value="0.05" units="cm"/>
      <inkml:brushProperty name="height" value="0.05" units="cm"/>
    </inkml:brush>
  </inkml:definitions>
  <inkml:trace contextRef="#ctx0" brushRef="#br0">1 805 1728,'0'1'177,"0"1"0,1-1 0,-1 1 0,0-1 1,1 1-1,-1-1 0,1 1 0,0-1 0,-1 0 0,1 1 0,0-1 1,0 0-1,0 0 0,0 0 0,0 0 0,0 1 0,0-1 0,0-1 0,1 1 1,1 2-1,-1-2 70,0 0 1,0 0 0,0 0-1,0 0 1,0-1 0,0 1-1,0 0 1,1-1 0,-1 1-1,0-1 1,0 0-1,0 0 1,1 0 0,2 0-1,-2-1-93,1 0-1,-1 0 1,0-1-1,1 1 1,-1-1-1,0 0 1,0 1-1,0-1 1,0-1-1,-1 1 1,5-4-1,2-4 129,14-20 0,-10 13 11,7-9-10,-1-1-1,-1-1 1,28-59 0,-31 40 18,-12 36-322,1-1 0,0 1 1,1-1-1,5-10 0,3 6 1600,-12 17-1488,0-1 1,1 1 0,-1 0-1,0 0 1,0 0 0,1 0 0,-1 0-1,0 0 1,0 0 0,0 1 0,0-1-1,-1 0 1,1 1 0,1 2-1,0-2-8,-1 1 0,1 0-1,-1 0 1,0 0 0,0 0-1,0 0 1,1 6 0,6 94 1197,-7-83-975,-1-14-241,1-1-1,-1 1 0,0 0 0,-1-1 0,1 1 0,-1 0 0,-3 10 0,2-13-42,1 1 0,0-1 0,1 1 0,-1-1 0,1 1 0,-1 0 0,1-1 0,0 1 0,1 6-1,0 17-53,-1-26 35,0 0 0,0-1 0,0 1 0,0 0 0,0 0 0,0 0 0,0 0 0,1 0 0,-1 0 0,0 0 0,1-1 0,-1 1 0,0 0 0,1 0 0,-1 0 0,1-1 0,-1 1 0,1 0 0,0 0 0,-1-1 0,1 1 0,0-1 0,-1 1 0,1 0 0,0-1 0,0 1 0,-1-1 0,1 0 0,0 1 0,0-1 0,0 0 0,0 1 0,0-1 0,0 0 0,-1 0 0,1 0 0,0 0 0,0 0 0,2 0 0,0 0 12,1-1-1,-1 1 0,0-1 1,1 0-1,-1 0 0,0 0 1,1 0-1,-1-1 0,5-2 1,43-27 330,36-23-56,-76 45-213,1 0 0,-2 0 0,1-1 0,-1-1 0,9-12 0,-18 21-71,1 0-1,-1 0 0,0 0 0,0 0 1,0-1-1,0 1 0,0 0 0,-1-1 1,1 1-1,-1-1 0,1 1 1,-1-1-1,0 1 0,0-1 0,0 1 1,0-1-1,0 1 0,-2-4 0,2 5-2,0-1 1,-1 1-1,0-1 0,1 1 0,-1 0 0,0-1 0,0 1 0,0 0 1,0-1-1,0 1 0,0 0 0,0 0 0,0 0 0,0 0 0,-1 0 0,1 0 1,0 0-1,-1 1 0,1-1 0,0 0 0,-1 1 0,1-1 0,-1 1 1,1-1-1,-1 1 0,0 0 0,1-1 0,-1 1 0,-2 0 0,-8 1-52,-1 1 0,1-1 0,-1 2 0,1 0 0,0 0 0,0 1 0,0 1 0,0 0 0,1 1 0,0 0 0,0 0 0,1 1 0,-15 13 0,23-19 24,1 1 1,0-1 0,-1 1-1,1-1 1,0 1-1,0-1 1,0 1-1,0 0 1,1 0 0,-1-1-1,0 1 1,1 0-1,-1 0 1,1 0 0,0 0-1,-1 0 1,1 0-1,0 0 1,0-1 0,0 1-1,1 0 1,-1 0-1,0 0 1,1 0 0,-1 0-1,1 0 1,0 0-1,-1-1 1,1 1 0,0 0-1,0-1 1,1 3-1,4 4 54,0 0 0,0 0 1,1-1-1,14 13 0,-4-6 71,2 0 0,0-2 0,0 0 0,1-2 0,0 0 0,1-1 0,33 10 0,-50-18-63,0 0 0,1 0 0,-1-1-1,1 1 1,-1-1 0,1 0 0,-1 0 0,0 0 0,1-1 0,-1 0 0,1 0 0,-1 0 0,0 0 0,1-1 0,-1 1 0,0-1 0,0 0-1,0 0 1,0-1 0,-1 1 0,6-5 0,1-3 10,1 0 1,-1 0-1,-1-1 0,0-1 0,11-16 1,-14 20-76,0 0 1,1 0 0,13-10-1,-10 9-18,-7 6 14,0 1 0,1 0 0,-1 0 0,0 0-1,1 1 1,-1-1 0,1 1 0,-1-1-1,1 1 1,-1 0 0,1 1 0,0-1 0,6 0-1,3 1-27,0 0-1,21 4 1,-18 0 56,5 0 214,-20-4-195,-1 0 0,1 0 0,-1 0 0,1 0 0,-1 0 0,0 1 0,1-1-1,-1-1 1,1 1 0,-1 0 0,0 0 0,1 0 0,-1 0 0,1 0 0,-1 0 0,0 0-1,1-1 1,-1 1 0,1 0 0,-1 0 0,0 0 0,1-1 0,-1 1 0,0 0 0,0-1-1,1 1 1,-1 0 0,0 0 0,1-1 0,-1 1 0,0-1 0,0 1 0,0 0 0,0-1-1,1 1 1,-1-1 0,0 1 0,0 0 0,0-1 0,0 1 0,0-1 0,0 1 0,0 0-1,0-1 1,0 1 0,0-1 0,0 1 0,0 0 0,0-1 0,0 1 0,-1-1 0,1 1-1,0 0 1,0-1 0,0 1 0,-1-1 0,1 1 0,0 0 0,0-1 0,-1 1 0,1 0-1,-1-2-1,-1 0 0,1 1 0,0-1-1,0 1 1,-1-1 0,1 1 0,-1 0-1,1-1 1,-1 1 0,0 0-1,1 0 1,-1 0 0,-3-1 0,0 2-22,1-1 0,-1 1 0,0 0 0,0 0 0,0 0 0,0 1 0,0-1 0,0 1 0,-7 3 0,-6 2 15,-19 9 0,33-13 12,-3 1-14,0 1-1,0-1 0,0 1 0,1 1 1,0-1-1,0 1 0,0 0 0,0 0 1,-5 7-1,9-9-5,0 0 1,0 0-1,0 0 1,1 0-1,-1 0 0,1 0 1,0 1-1,0-1 1,0 0-1,0 1 1,0-1-1,1 1 1,-1-1-1,1 1 0,0-1 1,0 1-1,1-1 1,-1 1-1,1-1 1,0 1-1,-1-1 1,3 4-1,-1-2 14,0 0 0,0-1 0,0 1 0,1-1 0,-1 0 0,6 6 0,-7-8 0,1-1 0,-1 0 0,0 1 0,1-1 0,-1 0 1,1 0-1,-1 0 0,1 0 0,0 0 0,-1 0 0,1 0 1,0-1-1,0 1 0,-1-1 0,1 1 0,0-1 0,0 0 1,0 0-1,0 1 0,-1-1 0,3-1 0,3 0 34,-1-1 0,0 0 0,0 0-1,0-1 1,0 1 0,-1-1 0,1-1 0,-1 1-1,1-1 1,-1 0 0,0 0 0,-1 0-1,1-1 1,-1 0 0,8-10 0,-7 8-23,-1 1-1,1-2 1,-1 1 0,-1 0-1,1-1 1,-1 0 0,-1 0 0,1 0-1,-1 0 1,-1 0 0,2-17 0,-3 25-22,0 0 1,0 0-1,0 0 1,1-1-1,-1 1 1,0 0-1,0 0 1,0 0-1,0-1 1,0 1-1,0 0 1,0 0-1,0 0 1,0 0 0,0-1-1,0 1 1,0 0-1,-1 0 1,1 0-1,0 0 1,0-1-1,0 1 1,0 0-1,0 0 1,0 0-1,0 0 1,0-1-1,0 1 1,-1 0-1,1 0 1,0 0-1,0 0 1,0 0-1,0 0 1,0 0 0,-1-1-1,1 1 1,0 0-1,0 0 1,0 0-1,0 0 1,-1 0-1,1 0 1,0 0-1,0 0 1,0 0-1,0 0 1,-1 0-1,1 0 1,-10 8-181,-7 15-84,14-20 246,1 1 0,0 0 0,0 1 0,1-1-1,-1 0 1,1 0 0,0 1 0,0-1 0,0 1-1,0-1 1,1 1 0,0 7 0,1-1 79,1 1-1,0-1 1,6 18 0,-8-27-54,1-1 0,-1 0 0,0 0 1,1 1-1,-1-1 0,1 0 0,-1 0 1,1 0-1,0 0 0,-1 0 0,1 0 1,0 0-1,0 0 0,0 0 0,0 0 0,0 0 1,0 0-1,0-1 0,2 2 0,-1-2 5,-1 1-1,0-1 0,0 0 0,1 0 0,-1 0 0,0 0 0,1 0 0,-1 0 0,0 0 1,0-1-1,1 1 0,-1 0 0,0-1 0,0 1 0,1-1 0,0 0 0,6-5 25,0 1-1,0-1 0,-1 0 1,10-11-1,-5 6-118,9-6 85,1 1 1,48-25 0,-48 30 0,0 0 0,1 2 0,27-7-1,73-11 200,-116 24-75,-11 1 12,-11 1-82,-3 3-90,0 1 0,1 1 0,-31 11-1,39-12 37,0 0 0,1 1 0,-1 1 0,1 0 0,1 0 0,-1 0 0,0 1 0,1 0 0,-7 8 0,12-12-7,0 1 1,0-1 0,0 1 0,0 0 0,1-1-1,-1 1 1,1 0 0,0 0 0,0 0 0,0 0 0,0 0-1,1 0 1,-1 1 0,1-1 0,-1 0 0,1 0-1,0 0 1,1 1 0,-1-1 0,0 0 0,1 0-1,0 0 1,0 0 0,0 0 0,0 0 0,0 0-1,0 0 1,1 0 0,0 0 0,-1-1 0,1 1-1,3 2 1,-1 0 16,0 0-1,1 0 0,0-1 1,0 1-1,0-1 0,1-1 1,-1 1-1,1-1 1,0 0-1,0 0 0,0 0 1,0-1-1,1 0 0,12 2 1,-5-3 25,0-1 0,1 0 0,-1-1 0,0-1 0,0 0 0,0-1 0,0 0 0,0-1 0,22-10 0,-6 0-43,0-1 0,-1-2 0,28-20 0,-37 21 93,0-1 0,0 0 0,30-37 0,-23 20-45,33-54 0,-46 62-61,-1 0 0,17-46 0,11-59 87,-36 114-52,3-16-3,-1 0 0,-2 0-1,-1-1 1,0-42 0,-4 73-12,0-1 1,0 1-1,-1-1 0,1 1 1,-1 0-1,-1-6 0,1 8-4,1 0-1,0 0 0,-1 1 1,1-1-1,0 0 0,-1 1 1,1-1-1,-1 1 0,1-1 1,-1 1-1,0-1 0,1 1 1,-1-1-1,1 1 0,-1-1 1,0 1-1,1 0 0,-1-1 1,0 1-1,0 0 0,1 0 1,-1-1-1,0 1 0,0 0 1,1 0-1,-1 0 0,0 0 1,0 0-1,1 0 0,-1 0 1,0 0-1,0 0 0,1 0 1,-1 1-1,-1-1 0,-2 2-11,-1 0-1,0 0 1,0 1-1,1-1 1,0 1 0,-1 0-1,1 0 1,0 1-1,0-1 1,1 1-1,-1 0 1,1 0-1,0 0 1,0 0-1,-4 8 1,-4 8 9,1 1 1,-9 26 0,14-33 23,-12 35-98,2 0-1,-9 53 1,-9 106-4,28-167 185,-8 84-64,13-119-24,0-1 1,0 1-1,0 0 0,2 6 0,0 11 55,-2-21-15,15 1-160,-15-2 115,1-1 0,0 1 0,0-1-1,-1 0 1,1 1 0,0-1-1,0 0 1,0 0 0,-1 0-1,1 0 1,0 1 0,0-1 0,0 0-1,-1-1 1,1 1 0,0 0-1,0 0 1,0 0 0,0 0-1,-1-1 1,1 1 0,0 0-1,0-1 1,-1 1 0,1 0 0,1-1-1,7-6 27,-1 0 1,11-9-1,-11 8-36,0 1-1,12-8 1,136-87-67,-137 88 86,-17 11-40,1 1 0,-1 0 1,1 0-1,0 0 1,0 0-1,0 0 0,0 1 1,0-1-1,0 1 0,0 0 1,0 0-1,7-1 1,-28 21 160,7-7-149,1 0 0,0 0 0,-13 24 0,20-31 4,0 1 1,1-1-1,0 0 0,0 1 0,0-1 1,1 1-1,-1 0 0,2-1 0,-1 1 1,0 0-1,1 0 0,0 0 0,2 9 1,-2-14 16,0 0 0,0 0 0,0-1 1,1 1-1,-1 0 0,0 0 1,1 0-1,-1 0 0,1 0 0,-1 0 1,1-1-1,-1 1 0,1 0 0,0 0 1,-1-1-1,1 1 0,0-1 0,0 1 1,-1 0-1,1-1 0,1 1 1,0 0 2,0-1 0,-1 1 1,1-1-1,0 1 1,0-1-1,-1 0 0,1 0 1,0 0-1,0 0 1,3-1-1,2 0 2,0-1 0,0 0 0,-1 0 0,13-6 0,137-71 262,-147 75-248,0-1-1,-1 0 1,0 0 0,0-1-1,0 0 1,-1 0 0,13-13-1,-20 19-30,0 0-1,0 0 0,0 0 0,0-1 1,0 1-1,0 0 0,0 0 1,0 0-1,0 0 0,0 0 0,0 0 1,0 0-1,0 0 0,0 0 0,0 0 1,0 0-1,0 0 0,0 0 1,0 0-1,0 0 0,0-1 0,0 1 1,0 0-1,0 0 0,0 0 1,0 0-1,0 0 0,0 0 0,0 0 1,0 0-1,0 0 0,0 0 0,0 0 1,0 0-1,0 0 0,0 0 1,0 0-1,0 0 0,0 0 0,-1 0 1,1-1-1,0 1 0,0 0 1,0 0-1,0 0 0,0 0 0,0 0 1,0 0-1,0 0 0,0 0 1,0 0-1,0 0 0,0 0 0,0 0 1,0 0-1,0 0 0,-1 0 0,-6 0 22,-7 4 35,11-3-78,1 0 0,0 0 0,-1 1 0,1-1 0,0 1 0,0 0 1,0 0-1,0 0 0,0 0 0,0 0 0,1 0 0,-1 0 0,1 0 0,-1 1 0,1-1 0,0 1 0,0-1 0,0 1 0,0-1 1,1 1-1,-1-1 0,1 1 0,-1 3 0,1-1 18,0-1 0,1 1 0,-1 0 0,1-1 0,0 1 1,0-1-1,1 1 0,-1-1 0,1 0 0,0 1 0,0-1 0,5 7 0,-4-8 11,-1 1-1,1-1 0,-1 0 0,1 1 1,0-1-1,1-1 0,-1 1 1,5 3-1,-6-5 6,-1 0 0,1-1 0,-1 1 1,1-1-1,0 1 0,-1-1 0,1 0 0,-1 1 0,1-1 1,0 0-1,-1 0 0,1 0 0,0 0 0,-1-1 0,1 1 1,0 0-1,-1-1 0,1 1 0,-1-1 0,1 1 0,-1-1 1,1 0-1,2-1 0,0-1 18,0 0 1,-1 0-1,1-1 0,-1 1 1,0-1-1,0 0 1,0 0-1,-1 0 0,1 0 1,-1 0-1,0 0 0,0-1 1,0 1-1,-1-1 1,1 1-1,-1-1 0,0 0 1,-1 1-1,1-1 0,-1 0 1,0 0-1,0 0 1,0 1-1,-2-7 0,2 8-38,-1 1 0,0 0 0,0 0 0,0 0-1,0 0 1,0 0 0,0 0 0,0 0 0,-1 0-1,1 0 1,-1 0 0,1 1 0,-1-1 0,0 0-1,1 1 1,-1 0 0,0-1 0,0 1 0,0 0-1,-4-1 1,-4-2 5,0 0 1,0 1-1,-13-2 0,7 1-23,33 3-228,33-6 0,-39 4 282,7-3-54,0 0 1,1 2-1,0 1 1,30-3-1,-46 6 36,1 1 0,-1-1 0,0 1 1,0-1-1,0 1 0,0 0 0,6 3 0,-8-4-1,0 1 0,-1-1 0,1 1 0,0-1 0,0 1-1,0-1 1,0 1 0,-1-1 0,1 1 0,0 0 0,0 0-1,-1-1 1,1 1 0,-1 0 0,1 0 0,-1 0 0,1 0-1,-1-1 1,1 1 0,-1 0 0,0 0 0,0 0 0,1 0-1,-1 0 1,0 0 0,0 0 0,0 0 0,0 0 0,0 0-1,0 2 1,-31 91 415,26-83-443,0 5 122,10-19 144,15-19-105,29-25 1,-41 40-177,1 0 1,0 1-1,1 0 1,-1 0-1,1 1 0,17-7 1,-27 13 32,1 0 1,-1 0 0,0 0-1,1 0 1,-1 1-1,0-1 1,0 0-1,0 0 1,0 0-1,0 0 1,-1 0-1,1 2 1,-4 15 38,1-8-65,1 1-1,1-1 1,-1 1 0,1 14 0,1-22 33,1 0-1,-1 0 1,0 0-1,1 0 1,0 0-1,0 0 1,0-1-1,0 1 1,0 0-1,0-1 1,1 1 0,-1-1-1,1 1 1,0-1-1,0 0 1,0 0-1,0 0 1,0 0-1,0 0 1,0 0-1,4 2 1,-3-2 32,1-1 1,0 1-1,0 0 1,0-1-1,0 0 1,1 0-1,-1 0 1,0 0-1,0-1 1,1 0-1,-1 1 1,0-2-1,1 1 1,-1 0-1,8-3 1,3-1 65,1-1 0,25-12 0,-35 15-80,13-7 95,-1 0-1,1-1 1,-2-1 0,1 0 0,-1-1 0,-1-1-1,-1-1 1,1 0 0,21-28 0,3-25-10,-31 49-276,-2 6 87,-5 13 82,-1 8 32,-4 42 60,-2 0 0,-20 82 0,23-121-96,-22 100 233,23-107-185,-1 1-1,0 0 0,0-1 1,-4 7-1,6-12-34,0 1 1,-1 0-1,1 0 0,0 0 0,-1-1 1,1 1-1,-1 0 0,1 0 0,-1-1 0,0 1 1,1 0-1,-1-1 0,0 1 0,1-1 1,-1 1-1,0-1 0,0 1 0,1-1 1,-1 0-1,0 1 0,0-1 0,0 0 0,0 1 1,1-1-1,-1 0 0,0 0 0,0 0 1,0 0-1,0 0 0,0 0 0,0 0 1,1 0-1,-1 0 0,0 0 0,-1-1 0,-2-1 0,1-1 0,0 1-1,0-1 1,0 0-1,0 1 1,1-1 0,-1-1-1,1 1 1,0 0-1,-3-6 1,-16-37 120,15 32-85,-1-4-52,0-1 0,1 0-1,-3-22 1,8 40-11,1 0 0,0 0 0,0 0 0,-1 1 0,1-1 0,0 0 0,0 0 0,0 0 0,0 0 0,0 0 0,1 0 0,-1 0 0,0 0 0,0 0 0,0 0 0,1 0 0,-1 1 0,1-1-1,-1 0 1,1 0 0,-1 0 0,2-1 0,-1 2 8,0 0-1,0-1 1,0 1-1,0 0 1,1 0-1,-1 0 1,0 0-1,0 0 1,1 0 0,-1 0-1,0 0 1,0 1-1,0-1 1,0 0-1,1 1 1,-1-1-1,0 1 1,1 0-1,39 12-48,-23-8 85,25 11 0,16 6 366,-14-5-1395,-15-3-3450,-28-13 3682,0 1 1,0-1-1,0 1 0,0-1 0,-1 1 1,1 0-1,-1-1 0,1 1 0,-1 0 1,1 0-1,-1 0 0,0 0 0,0 0 1,0 1-1,0-1 0,0 4 0,1 11-4150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3.688"/>
    </inkml:context>
    <inkml:brush xml:id="br0">
      <inkml:brushProperty name="width" value="0.05" units="cm"/>
      <inkml:brushProperty name="height" value="0.05" units="cm"/>
      <inkml:brushProperty name="color" value="#004F8B"/>
    </inkml:brush>
  </inkml:definitions>
  <inkml:trace contextRef="#ctx0" brushRef="#br0">48 5 4736,'1'-4'2828,"2"8"-234,1 13-710,-3 1-723,0 1-1,-5 35 1,1-6-216,-13 125 721,14-161-1519,-13 71 969,9-58-707,1-1-1,-2 49 0,10-17 691,-2-55-1076,-1-1 0,0 1 0,0-1 0,0 1 0,0-1 0,1 1 0,-1-1 0,0 1 0,1-1 0,-1 1 0,0-1 0,1 1 0,-1-1 0,0 0 0,1 1 0,-1-1 0,1 0 0,-1 1 0,1-1 0,-1 0 0,1 1 0,-1-1 0,1 0 0,-1 0 0,1 0 0,0 1 0,-1-1 0,1 0 0,-1 0 0,1 0 0,-1 0 0,1 0 0,0 0 0,-1 0 0,1 0 0,-1-1 0,1 1 0,26-4 258,-22 3-225,198-34 552,-194 33-436,-9 2-199,0-1-1,0 1 0,0 0 1,0 0-1,0 0 1,0 0-1,0 0 0,0 0 1,1 0-1,-1 0 1,0 0-1,0 0 0,0 0 1,0 0-1,0 0 1,0 0-1,0 0 0,0 0 1,0 0-1,0-1 0,0 1 1,0 0-1,0 0 1,0 0-1,0 0 0,0 0 1,0 0-1,0 0 1,0 0-1,0 0 0,0 0 1,0-1-1,0 1 0,0 0 1,0 0-1,0 0 1,0 0-1,0 0 0,0 0 1,0 0-1,0 0 1,0 0-1,0 0 0,0 0 1,0-1-1,0 1 0,0 0 1,0 0-1,0 0 1,0 0-1,-1 0 0,1 0 1,0 0-1,0 0 1,0 0-1,0 0 0,0 0 1,0 0-1,0 0 0,0 0 1,0 0-1,0 0 1,-1 0-1,-20-8-15662,15 5 13370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4.045"/>
    </inkml:context>
    <inkml:brush xml:id="br0">
      <inkml:brushProperty name="width" value="0.05" units="cm"/>
      <inkml:brushProperty name="height" value="0.05" units="cm"/>
      <inkml:brushProperty name="color" value="#004F8B"/>
    </inkml:brush>
  </inkml:definitions>
  <inkml:trace contextRef="#ctx0" brushRef="#br0">15 40 4064,'-11'-9'1307,"10"9"-1249,1 0 0,0 0 1,0-1-1,0 1 1,-1 0-1,1 0 1,0 0-1,0 0 1,0 0-1,0 0 1,-1-1-1,1 1 0,0 0 1,0 0-1,0 0 1,0 0-1,0-1 1,0 1-1,0 0 1,-1 0-1,1 0 1,0-1-1,0 1 0,0 0 1,0 0-1,0 0 1,0-1-1,0 1 1,0 0-1,0 0 1,0 0-1,0-1 1,0 1-1,0 0 1,0 0-1,0-1 0,1 1 1,-1 0-1,0 0 1,0 0-1,0 0 1,0-1-1,0 1 1,0 0-1,0 0 1,1 0-1,7-4 1622,-7 4-1420,3-2 599,0 1 0,0-1-1,0 1 1,0 0 0,8-2-1,19-1 1328,-17 2-1782,0 0 1,0 1-1,16 1 0,-4 3-226,39 10 0,-17-3-44,-40-10-1186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4.389"/>
    </inkml:context>
    <inkml:brush xml:id="br0">
      <inkml:brushProperty name="width" value="0.05" units="cm"/>
      <inkml:brushProperty name="height" value="0.05" units="cm"/>
      <inkml:brushProperty name="color" value="#004F8B"/>
    </inkml:brush>
  </inkml:definitions>
  <inkml:trace contextRef="#ctx0" brushRef="#br0">5 100 6400,'-5'-20'2880,"19"12"-2496,-6 4 2272,7 4-1536,1-8 1376,8 5-1441,2-5 129,1 3-672,9-7-320,4 9-128,5-9 64,-3 7-64,-7-3-32,1 8 0,-4-4-5471,-6 4 2975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5.658"/>
    </inkml:context>
    <inkml:brush xml:id="br0">
      <inkml:brushProperty name="width" value="0.05" units="cm"/>
      <inkml:brushProperty name="height" value="0.05" units="cm"/>
      <inkml:brushProperty name="color" value="#004F8B"/>
    </inkml:brush>
  </inkml:definitions>
  <inkml:trace contextRef="#ctx0" brushRef="#br0">15 132 2400,'-1'0'129,"0"-1"0,-12-10 9835,14 9-9729,0 0 0,0 0 1,0 0-1,0 0 1,0 0-1,0 0 1,0 0-1,1 1 1,-1-1-1,1 0 1,-1 1-1,1-1 0,0 1 1,-1-1-1,5-1 1,103-28 1891,-25 9-1534,-54 12-433,1 2 0,0 1 0,34-4 0,-12 11 96,-64 0-4656,6 0 2139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6.039"/>
    </inkml:context>
    <inkml:brush xml:id="br0">
      <inkml:brushProperty name="width" value="0.05" units="cm"/>
      <inkml:brushProperty name="height" value="0.05" units="cm"/>
      <inkml:brushProperty name="color" value="#004F8B"/>
    </inkml:brush>
  </inkml:definitions>
  <inkml:trace contextRef="#ctx0" brushRef="#br0">22 38 3552,'-2'0'510,"0"1"0,-1-1-1,1 0 1,0 1 0,-1-1 0,1 1 0,-3 3 2884,5-4-3331,14-3 2612,38-10 2152,-24 5-4086,57-9 0,-30 14-648,0 2-1,69 8 0,-53-3-5153,-39 0 2027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6.900"/>
    </inkml:context>
    <inkml:brush xml:id="br0">
      <inkml:brushProperty name="width" value="0.05" units="cm"/>
      <inkml:brushProperty name="height" value="0.05" units="cm"/>
      <inkml:brushProperty name="color" value="#004F8B"/>
    </inkml:brush>
  </inkml:definitions>
  <inkml:trace contextRef="#ctx0" brushRef="#br0">1 51 3136,'1'-2'11255,"7"-3"-9040,11-5-2464,10 2 710,1 0 0,0 2 1,0 1-1,1 2 0,56 0 1,-75 3-429,-1 0 0,0 1 1,18 4-1,-22-2 4,-5-2-362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7.339"/>
    </inkml:context>
    <inkml:brush xml:id="br0">
      <inkml:brushProperty name="width" value="0.05" units="cm"/>
      <inkml:brushProperty name="height" value="0.05" units="cm"/>
      <inkml:brushProperty name="color" value="#004F8B"/>
    </inkml:brush>
  </inkml:definitions>
  <inkml:trace contextRef="#ctx0" brushRef="#br0">0 56 1568,'0'-3'216,"1"1"-1,-1-1 1,1 0-1,-1 0 1,1 0 0,0 1-1,0-1 1,0 0-1,0 1 1,1-1 0,-1 1-1,1 0 1,0-1-1,-1 1 1,1 0 0,0 0-1,0 0 1,4-3-1,0 0 1257,-6 5-1430,0 0 0,0 0 0,1 0-1,-1 0 1,0 0 0,1 0 0,-1 1 0,0-1 0,0 0 0,0 0 0,1 0 0,-1 0 0,0 1 0,0-1-1,0 0 1,1 0 0,-1 1 0,0-1 0,0 0 0,0 0 0,0 1 0,0-1 0,1 0 0,-1 0 0,0 1 0,0-1-1,0 0 1,0 1 0,0-1 0,0 0 0,0 1 0,0-1 0,3 14 692,-1 12 782,-1-1 0,-2 27 0,0-8-336,1 206 2862,2-226-3268,2-21-1054,3-8-3536,-2 1 1363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7.825"/>
    </inkml:context>
    <inkml:brush xml:id="br0">
      <inkml:brushProperty name="width" value="0.05" units="cm"/>
      <inkml:brushProperty name="height" value="0.05" units="cm"/>
      <inkml:brushProperty name="color" value="#004F8B"/>
    </inkml:brush>
  </inkml:definitions>
  <inkml:trace contextRef="#ctx0" brushRef="#br0">19 145 2496,'-19'16'9674,"21"-19"-9123,0 1-1,0 0 0,0 0 1,0 0-1,1 0 0,-1 0 0,3-2 1,-5 4-426,53-44 3540,9-8-2234,-53 46-1337,0 0 1,0 1 0,1 0 0,0 1-1,17-6 1,-21 7-89,0 2 0,0-1-1,0 1 1,1 0 0,-1 0 0,1 0-1,-1 1 1,1 0 0,-1 1 0,1-1 0,11 4-1,-9-2 220,-8-2-230,0 0 0,-1 1 0,1-1 0,-1 0 0,1 0 0,0 0 0,-1 1 0,1-1 0,-1 0 0,1 1-1,-1-1 1,1 0 0,-1 1 0,1-1 0,0 1 0,11 14 300,-12-8-2192,-4-4-2222,3-3 3802,1 0 0,-1 0 1,1 0-1,-1 0 0,1 0 0,0 0 0,-1 0 1,-3 0-2260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8.405"/>
    </inkml:context>
    <inkml:brush xml:id="br0">
      <inkml:brushProperty name="width" value="0.05" units="cm"/>
      <inkml:brushProperty name="height" value="0.05" units="cm"/>
      <inkml:brushProperty name="color" value="#004F8B"/>
    </inkml:brush>
  </inkml:definitions>
  <inkml:trace contextRef="#ctx0" brushRef="#br0">15 28 4160,'-7'3'958,"-1"0"1754,16-2 1535,-1-1-2314,0-1-1139,1 0 0,0 0 0,0-1 0,0 0-1,-1 0 1,10-4 0,-8 2-470,1 0 0,1 1 0,13-2 0,-22 5-289,10-2 61,22 1 1,-32 1-89,1 0 1,-1 0-1,1 0 1,-1 1 0,1-1-1,-1 1 1,1-1-1,-1 1 1,1 0 0,-1 0-1,0 0 1,0 0-1,1 1 1,-1-1 0,0 0-1,3 4 1,-4-4 3,0 1 0,-1 0 1,1 0-1,0 0 1,-1-1-1,1 1 1,-1 0-1,1 0 0,-1 0 1,0 0-1,0 0 1,0 0-1,0 0 0,0 0 1,-1 0-1,1 0 1,-1 0-1,1 0 0,-2 2 1,-1 5 48,0 0 0,-10 17 1,-23 45-109,-26 43 318,28-62 22,27-42 274,8-11 68,14-17 163,-1 6-625,-1 2 0,2 0-1,-1 0 1,1 2 0,1 0 0,0 0-1,31-9 1,-12 7-202,0 1 1,66-7-1,-18 12 700,-48 4-5720,-8 1-6482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39.944"/>
    </inkml:context>
    <inkml:brush xml:id="br0">
      <inkml:brushProperty name="width" value="0.05" units="cm"/>
      <inkml:brushProperty name="height" value="0.05" units="cm"/>
      <inkml:brushProperty name="color" value="#004F8B"/>
    </inkml:brush>
  </inkml:definitions>
  <inkml:trace contextRef="#ctx0" brushRef="#br0">13 147 2656,'-12'-3'4787,"11"-6"-1894,2 5-2676,-1 0 0,1 0 0,0 0 0,0 1 0,1-1 0,-1 0 0,1 1 1,0-1-1,0 1 0,0-1 0,0 1 0,1 0 0,-1 0 0,1 0 0,5-4 0,4-4 26,-1 2 0,22-14 0,-25 18-191,-1 1-1,1 0 1,0 0-1,0 1 1,0 0-1,0 1 1,16-4-1,-21 6-25,1-1 0,-1 1-1,1 0 1,-1 0 0,1 0-1,-1 1 1,1-1-1,-1 1 1,1 0 0,-1 0-1,0 0 1,0 1 0,1-1-1,-1 1 1,0-1-1,0 1 1,0 0 0,-1 0-1,1 0 1,0 1 0,4 4-1,-3-1-3,1 0 0,-1 0 0,-1 1 0,1-1 0,-1 1 0,0 0 0,0 0 0,-1 0 0,0 1 0,0-1 0,-1 0 0,0 1 0,0-1-1,-1 1 1,0-1 0,0 1 0,-1-1 0,0 0 0,-2 9 0,0-2 36,-1 0 0,-1 0 0,0-1 0,-1 0 0,0 0 0,-1 0 0,-1-1 0,0 0 0,-11 13 0,-99 99 628,89-95-439,-15 11 1161,48-43-1201,0 1 0,0-1 1,1 1-1,-1 0 0,1 0 0,0 1 0,8-3 1,-11 4-138,23-7 13,0 2 0,0 1 0,1 1 0,-1 1 1,1 1-1,0 2 0,0 0 0,-1 2 0,1 1 0,-1 0 0,48 17 0,-68-19-240,1 0 0,0-1 0,11 2 0,-14-3-473,-1 0 1,1 0 0,0 0-1,-1 0 1,1 0-1,0 0 1,-1-1 0,1 0-1,-1 1 1,5-3 0,3-4-4875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2:13.280"/>
    </inkml:context>
    <inkml:brush xml:id="br0">
      <inkml:brushProperty name="width" value="0.05" units="cm"/>
      <inkml:brushProperty name="height" value="0.05" units="cm"/>
    </inkml:brush>
  </inkml:definitions>
  <inkml:trace contextRef="#ctx0" brushRef="#br0">1250 172 7712,'0'-23'2880,"13"6"-2240,11-3-192,-6 12-384,4 4-128,4 0-384,-3 4 224,-4 4-4032</inkml:trace>
  <inkml:trace contextRef="#ctx0" brushRef="#br0" timeOffset="1">64 252 8800,'-63'-60'3264,"71"43"-2528,24-6-224,9 3 1920,44-8-1441,36 0 1153,24-4-1248,47 9-128,6 6-448,-27 14-320,-10 6 0,-8 5-4096,-8 1 2241,-16-3-6593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40.947"/>
    </inkml:context>
    <inkml:brush xml:id="br0">
      <inkml:brushProperty name="width" value="0.05" units="cm"/>
      <inkml:brushProperty name="height" value="0.05" units="cm"/>
      <inkml:brushProperty name="color" value="#004F8B"/>
    </inkml:brush>
  </inkml:definitions>
  <inkml:trace contextRef="#ctx0" brushRef="#br0">7 94 2720,'0'-3'168,"0"3"-132,0-1 1,0 1-1,0 0 0,0 0 1,0-1-1,0 1 0,0 0 0,0 0 1,0-1-1,0 1 0,0 0 1,0-1-1,0 1 0,0 0 1,0 0-1,0-1 0,0 1 1,0 0-1,0 0 0,0-1 0,-1 1 1,1 0-1,0 0 0,0-1 1,0 1-1,0 0 0,-1 0 1,1-1-1,0 1 0,0 0 0,0 0 1,-1 0-1,1 0 0,0 0 1,0-1-1,-1 1 0,1 0 1,-1 0-1,-1-15 9079,4 22-8732,3 8 569,-3-11-700,-1 1-1,0-1 0,1 1 0,-1 6 0,4 18 248,1-2-1,1 1 0,2-1 1,11 28-1,-16-46-350,2 4-3,1 0 0,0 0 0,1-1-1,14 18 1,14 22 646,-27-38-643,1 0 0,14 15 0,-5-6 112,-18-22-183,0 1 1,0-1-1,1 0 1,-1 1 0,0-1-1,1 0 1,-1 0-1,1 0 1,-1 0-1,2 1 1,-1-1 397,8-9-294,35-68-58,1 10-53,-17 26 36,38-70 0,14-45-127,-57 98-171,-20 49-461,-6 14-4433,2-5 4471,-1 0 1,1 0-1,0 0 1,0 0-1,0 0 0,0 0 1,0 0-1,0 0 1,0 1-1,0-1 0,1 2 1,6 2-2709,2-7-250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43.042"/>
    </inkml:context>
    <inkml:brush xml:id="br0">
      <inkml:brushProperty name="width" value="0.05" units="cm"/>
      <inkml:brushProperty name="height" value="0.05" units="cm"/>
      <inkml:brushProperty name="color" value="#004F8B"/>
    </inkml:brush>
  </inkml:definitions>
  <inkml:trace contextRef="#ctx0" brushRef="#br0">0 174 1408,'2'-19'10335,"5"17"-8926,21-6-87,121 6 1220,-107 4-1970,-1-2 1,1-2-1,49-8 1,238-65 616,-235 54-1060,50-9 78,-141 29-214,43-4 137,-43 4-135,1 1 0,0 0 0,0 1 1,0-1-1,0 0 0,-1 1 0,1 0 1,0 0-1,4 2 0,-7-3-10,0 1 1,0 0-1,0-1 0,0 1 1,0 0-1,0 0 0,0 0 0,-1-1 1,1 1-1,0 0 0,0 0 1,-1 0-1,1 0 0,-1 1 1,1-1-1,-1 0 0,1 0 1,-1 0-1,1 0 0,-1 0 0,0 1 1,0-1-1,0 0 0,0 0 1,0 1-1,0-1 0,0 0 1,0 0-1,0 0 0,0 1 0,-1-1 1,1 0-1,0 0 0,-1 0 1,1 0-1,-1 0 0,0 0 1,0 2-1,-1 0-400,1-1-1,-1 1 1,0 0 0,0-1-1,0 1 1,-4 2 0,5-4-317,-1 1 0,0-1 0,0 1-1,0-1 1,0 0 0,0 0 0,0 0 0,-3 1 0,-13 2-2041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43.901"/>
    </inkml:context>
    <inkml:brush xml:id="br0">
      <inkml:brushProperty name="width" value="0.05" units="cm"/>
      <inkml:brushProperty name="height" value="0.05" units="cm"/>
      <inkml:brushProperty name="color" value="#004F8B"/>
    </inkml:brush>
  </inkml:definitions>
  <inkml:trace contextRef="#ctx0" brushRef="#br0">319 47 2400,'8'-4'8625,"-8"4"-8378,-5-10 2109,-17-8-1291,19 16-1046,-1 0 0,0 1 1,1-1-1,-1 1 0,0-1 0,0 1 1,0 0-1,0 0 0,0 1 0,0-1 1,0 1-1,0 0 0,0 0 0,0 0 1,0 1-1,0-1 0,0 1 0,0 0 1,0 0-1,0 1 0,0-1 0,-4 3 1,-31 19 455,25-16-215,0 1 0,1 1 1,0 0-1,1 0 0,-17 17 1,19-15-2,0 0 1,2 0-1,-1 1 1,-11 22-1,18-29-194,-1 0 0,1 0 0,1 1 0,-1-1 0,1 1 0,-1 0 0,2-1 0,-1 1 0,1 0 0,-1 0 0,2-1 0,-1 1 0,1 0 0,2 10 0,0-8 50,0 0-1,0 0 1,1-1 0,0 1 0,1-1-1,0 0 1,0 0 0,0 0 0,1-1-1,0 1 1,0-2 0,11 9 0,-6-6 30,0 0 1,1-1-1,0 0 1,0-1-1,1-1 1,0 0-1,14 4 1,-2-4-5,34 3 0,-30-4-66,-25-4-129,0 0 0,-1 0 0,1 0 0,0 0 0,0 0-1,-1-1 1,1 1 0,0-1 0,-1 0 0,1 0 0,0-1 0,-1 1 0,1-1 0,-1 0 0,5-3 0,1-2-1302,-1 0 0,0-1 1,-1 0-1,7-9 1,8-8-2004,8-3-2561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45.324"/>
    </inkml:context>
    <inkml:brush xml:id="br0">
      <inkml:brushProperty name="width" value="0.05" units="cm"/>
      <inkml:brushProperty name="height" value="0.05" units="cm"/>
      <inkml:brushProperty name="color" value="#004F8B"/>
    </inkml:brush>
  </inkml:definitions>
  <inkml:trace contextRef="#ctx0" brushRef="#br0">109 9 576,'-3'1'512,"3"-1"-402,-1 0 1,1 1 0,0-1-1,-1 1 1,1-1 0,-1 0-1,1 0 1,-1 1 0,1-1-1,-1 0 1,1 0 0,-1 1-1,0-1 1,1 0 0,-1 0 0,1 0-1,-1 0 1,1 0 0,-2 0-1,-9 4 1559,10-4-1578,0 1 0,0-1 0,0 1 0,0-1 0,0 0 0,0 1 1,0-1-1,0 0 0,0 0 0,0 0 0,0 1 0,0-1 0,-1-1 0,0 1-35,1 0 0,0 0 0,0 0 0,0 0 0,-1 0-1,1 0 1,0 0 0,0 1 0,-1-1 0,1 0 0,0 1 0,0-1 0,-2 1 0,1 0 219,-1 0 0,1 0 0,-1-1 1,1 1-1,-1-1 0,-3 1 0,-6 3 266,-4 0 3137,17-4-3653,-1 1 1,0-1-1,0 0 0,0 0 1,0 0-1,0 0 0,0 0 1,0 1-1,0-1 0,0 0 1,0 0-1,0 0 0,0 0 1,0 1-1,0-1 0,0 0 1,0 0-1,0 0 0,0 0 1,0 0-1,0 1 0,0-1 1,0 0-1,0 0 1,0 0-1,0 0 0,0 1 1,0-1-1,0 0 0,0 0 1,-1 0-1,1 0 0,0 0 1,0 0-1,0 1 0,0-1 1,0 0-1,0 0 0,-1 0 1,1 0-1,2-2 1160,3-1-1003,0 0 1,0 0-1,0 1 0,0-1 1,1 1-1,-1 0 0,1 0 1,-1 1-1,1 0 1,7-1-1,2-1 121,3-2-184,-11 3-35,1 0 1,-1 1-1,1-1 1,0 1 0,-1 1-1,1-1 1,0 1 0,8 2-1,-8-1-69,-5-1 28,1 1-1,-1 0 0,0-1 0,1 1 1,-1 0-1,5 3 0,-7-3-35,0-1 0,0 1 1,0 0-1,0 0 0,0 0 0,0 0 0,-1 0 0,1 0 0,0 0 0,0 0 0,-1 0 0,1 0 0,-1 0 0,1 0 0,-1 0 0,0 0 0,1 1 0,-1-1 0,0 0 0,0 0 0,0 1 0,0-1 0,0 2 0,0 0 22,0 1 0,0-1 0,-1 1 0,1-1 0,-1 1 0,0-1 0,0 1 0,-1-1 0,1 0 0,-1 0 0,1 0 0,-1 0 0,0 0-1,0 0 1,0 0 0,-1 0 0,1-1 0,-5 4 0,-3 2 33,0-1-1,0-1 0,-23 11 0,22-11-136,6-4 159,1 0 0,0 0-1,-1-1 1,1 1 0,-1-1 0,-7 1 0,11-2 380,2-1-96,16-4 29,0 1 0,1 0 0,32-3 0,-27 5-321,-9 0-71,0 1 0,0 1 0,0 0 0,0 1 0,23 5 0,9 6-4078,-23-8-3489,-6-1 1450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54.766"/>
    </inkml:context>
    <inkml:brush xml:id="br0">
      <inkml:brushProperty name="width" value="0.05" units="cm"/>
      <inkml:brushProperty name="height" value="0.05" units="cm"/>
      <inkml:brushProperty name="color" value="#004F8B"/>
    </inkml:brush>
  </inkml:definitions>
  <inkml:trace contextRef="#ctx0" brushRef="#br0">5 3 2240,'-5'-3'2019,"15"6"4628,122 0-4375,-99-3-2138,-33 0-130,0 0 1,-1 0 0,1 0 0,0 0-1,0 0 1,0 0 0,0 0 0,0 0 0,0 0-1,0 0 1,0 0 0,0 0 0,0 0-1,0 0 1,0 0 0,0 0 0,0 0 0,0 0-1,0 0 1,0 0 0,0 0 0,0 1-1,0-1 1,0 0 0,0 0 0,0 0 0,-1 0-1,1 0 1,0 0 0,0 0 0,0 0-1,0 0 1,0 0 0,0 0 0,0 0 0,0 0-1,0 0 1,0 0 0,0 0 0,0 0 0,0 0-1,0 1 1,0-1 0,0 0 0,1 0-1,-1 0 1,0 0 0,0 0 0,0 0 0,0 0-1,0 0 1,0 0 0,0 0 0,-10 5 103,-16 4-69,-68 7 382,135-19-1599,-23 2 378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55.832"/>
    </inkml:context>
    <inkml:brush xml:id="br0">
      <inkml:brushProperty name="width" value="0.05" units="cm"/>
      <inkml:brushProperty name="height" value="0.05" units="cm"/>
      <inkml:brushProperty name="color" value="#004F8B"/>
    </inkml:brush>
  </inkml:definitions>
  <inkml:trace contextRef="#ctx0" brushRef="#br0">279 1 1472,'0'0'475,"-2"0"-283,-1 2 13,0 0 1,0 0 0,0 0 0,0 0 0,0 0 0,0 1 0,1-1-1,-1 1 1,1-1 0,0 1 0,-4 6 0,0-1-39,1-1-1,-11 10 1,3-3 102,0 1 0,2 0 0,-1 1 0,2 1 0,0 0 0,-7 19 0,-15 30 296,-23 75 0,44-105-426,2 1 0,2 1-1,1-1 1,2 1-1,1 0 1,3 0-1,0 0 1,10 59-1,6-2 76,5-1 0,39 110-1,-28-105-55,39 116 329,-47-150-433,41 75-1,-28-75-127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56.459"/>
    </inkml:context>
    <inkml:brush xml:id="br0">
      <inkml:brushProperty name="width" value="0.05" units="cm"/>
      <inkml:brushProperty name="height" value="0.05" units="cm"/>
      <inkml:brushProperty name="color" value="#004F8B"/>
    </inkml:brush>
  </inkml:definitions>
  <inkml:trace contextRef="#ctx0" brushRef="#br0">1 0 2144,'2'1'84,"0"-1"-1,-1 1 1,1-1 0,0 1-1,0 0 1,0-1 0,-1 1 0,1 0-1,0 0 1,-1 0 0,1 1-1,-1-1 1,3 2 0,1 2 61,-2-2 33,6 3 203,0 1-1,0 0 1,-1 1-1,-1 0 0,1 0 1,-1 1-1,7 12 0,35 57 884,-4 2 0,57 142 0,-78-154-1039,-4 1 0,-2 0 1,-4 2-1,7 89 0,-16-90 79,-2 1 0,-4-1 0,-3 0 1,-18 99-1,3-77-920,-5-1 1,-60 155-1,50-165-1554,10-8-2646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29.390"/>
    </inkml:context>
    <inkml:brush xml:id="br0">
      <inkml:brushProperty name="width" value="0.05" units="cm"/>
      <inkml:brushProperty name="height" value="0.05" units="cm"/>
      <inkml:brushProperty name="color" value="#004F8B"/>
    </inkml:brush>
  </inkml:definitions>
  <inkml:trace contextRef="#ctx0" brushRef="#br0">1 0 2656,'0'2'9649,"7"-1"-4523,-4 0-7277,82 4 3441,198-5 118,-127 6-688,-155-6-549,-9 0-3952,3 0 2421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30.142"/>
    </inkml:context>
    <inkml:brush xml:id="br0">
      <inkml:brushProperty name="width" value="0.05" units="cm"/>
      <inkml:brushProperty name="height" value="0.05" units="cm"/>
      <inkml:brushProperty name="color" value="#004F8B"/>
    </inkml:brush>
  </inkml:definitions>
  <inkml:trace contextRef="#ctx0" brushRef="#br0">45 26 2912,'-14'3'4208,"-1"-2"-694,0-3 2497,19 0-5842,0 1-1,0-1 1,1 1 0,-1-1 0,1 1 0,-1 0 0,6 0-1,12-3 114,4-1-37,1 2 0,-1 0 0,1 2 0,53 3 0,-6 1 66,-64-3-289,0 1 0,-1 1 0,1-1 1,0 2-1,18 6 0,-21-9-453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49.340"/>
    </inkml:context>
    <inkml:brush xml:id="br0">
      <inkml:brushProperty name="width" value="0.05" units="cm"/>
      <inkml:brushProperty name="height" value="0.05" units="cm"/>
      <inkml:brushProperty name="color" value="#004F8B"/>
    </inkml:brush>
  </inkml:definitions>
  <inkml:trace contextRef="#ctx0" brushRef="#br0">6 16 2496,'-5'-8'4016,"6"5"-2378,1-1-782,0 5-76,-2 0-358,1 4-273,4 4-25,0 1 1,-1-1-1,0 1 1,-1 0-1,0-1 1,2 14-1,6 64 659,-8-58-608,0 1 18,8 110 638,-8-24 1911,7-137-2188,-2-2-531,42-109-87,-39 107 58,2-1 1,0 2-1,18-24 0,-21 35-119,24-23-1,-24 26 132,-7 8-2,-1 0 0,0 0 0,1 0-1,0 0 1,-1 0 0,1 1 0,0-1 0,0 1 0,5-2 0,-7 2-4,0 1 0,0 0 0,0 0 0,0 0 0,0 0 0,0 0 1,0 0-1,0 0 0,0 0 0,1 0 0,-1 0 0,0 1 0,0-1 0,0 0 0,-1 1 1,1-1-1,0 0 0,0 1 0,0 0 0,0-1 0,0 1 0,0-1 0,-1 1 0,1 0 0,0 0 1,0-1-1,-1 1 0,1 0 0,-1 0 0,1 0 0,-1 0 0,1 0 0,-1 0 0,1 1 1,4 13-9,-1 0 1,-1 0 0,0 0 0,-1 0-1,-1 1 1,0 24 0,2 22-1,-3-39 370,0-23-351,0 0 0,1 1 0,-1-1 0,0 0-1,0 0 1,0 1 0,0-1 0,1 0 0,-1 0-1,0 1 1,0-1 0,0 0 0,1 0 0,-1 0-1,0 1 1,0-1 0,1 0 0,-1 0 0,0 0-1,1 0 1,-1 0 0,0 0 0,0 0 0,1 0-1,-1 0 1,0 0 0,1 0 0,-1 0-1,0 0 1,1 0 0,-1 0 0,0 0 0,0 0-1,1 0 1,-1 0 0,1 0 0,-1 0 0,27-19 352,-18 11-334,-1 0 0,0 0-1,0-1 1,9-14 0,9-8-56,-7 6 121,-15 19-95,0 0 0,0 1 0,0 0 0,1-1 1,0 2-1,0-1 0,0 1 0,0-1 0,8-3 0,-12 8-3,-1-1 0,1 1-1,0 0 1,0-1-1,0 1 1,0 0-1,0 0 1,0 0-1,0 0 1,0 0-1,0 0 1,0 0-1,0 0 1,0 0 0,0 0-1,0 0 1,0 1-1,0-1 1,0 0-1,0 1 1,0-1-1,0 1 1,0-1-1,-1 1 1,1-1-1,0 1 1,0 0 0,-1-1-1,1 1 1,0 0-1,-1-1 1,1 1-1,0 0 1,-1 0-1,1 0 1,-1 0-1,0 0 1,1 1-1,3 6 4,-1 0-1,-1 0 0,4 15 0,-4-12 61,7 33 110,-3 1-1,2 53 1,-6-59-126,-1 48 69,-1-85-1605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17.309"/>
    </inkml:context>
    <inkml:brush xml:id="br0">
      <inkml:brushProperty name="width" value="0.05" units="cm"/>
      <inkml:brushProperty name="height" value="0.05" units="cm"/>
    </inkml:brush>
  </inkml:definitions>
  <inkml:trace contextRef="#ctx0" brushRef="#br0">109 300 3136,'-1'-2'187,"1"-1"1,-1 1-1,1 0 1,-1-1-1,1 1 1,0 0-1,0-4 0,0 5-111,1 0-1,-1 0 1,0 1 0,0-1-1,0 0 1,1 0-1,-1 1 1,0-1-1,1 0 1,-1 0-1,1 1 1,-1-1 0,1 0-1,-1 1 1,1-1-1,-1 1 1,1-1-1,0 0 1,-1 1-1,1-1 1,0 1 0,1-1-1,0 0 95,0 0 0,-1-1 0,1 1 0,0-1 0,0 0 0,0 1-1,-1-1 1,1 0 0,-1 0 0,3-4 0,10-23 1353,-13 20-514,-1 8-395,0 8-18,-1 2-492,0-1 1,0 1-1,-1-1 1,0 0 0,-1 0-1,-6 15 1,-5 13 336,-6 40-53,-18 133-1,29-149-234,-23 176 594,25-191-640,-6 38 612,11-69 577,3-18-1202,0 0 0,-1 1 1,0-1-1,1 0 0,-1 0 0,-1-4 0,1-6-28,5-39-65,12-97-23,4 21 131,32-169-90,-27 131-216,-6 19 143,-19 145 58,5-24-28,-5 26 11,-1-1 1,1 1-1,-1 0 0,1 0 0,-1-1 0,1 1 0,0 0 0,0 0 0,-1 0 0,1 0 0,0 0 0,0 0 0,0 0 0,0 0 0,0 0 0,3-1 0,-4 2 7,1 0-1,-1 0 0,1 0 0,0 0 0,-1 0 0,1 0 0,-1 0 0,1 1 0,0-1 0,-1 0 0,1 0 0,-1 0 0,1 1 0,-1-1 0,1 0 0,-1 1 0,1-1 0,-1 0 1,1 1-1,-1-1 0,1 1 0,-1-1 0,0 1 0,1 0 0,9 13 234,8 26-138,-5-9-184,38 98 41,2 4 119,4-16 356,115 175 1,-96-190-232,19 31 206,-87-120-363,-6-7 266,-2-6-290,0 0 0,0 0 0,0 0 0,0-1 0,0 1 0,0 0 0,0 0 0,0 0 0,0 0 0,0 0 0,0 0 0,0 0 0,0 0 0,0 0 0,0 0 0,0 0 0,-1 0 0,1 0 0,0 0 0,0 0 0,0 0 0,0 0 0,0 0 0,0 0 0,0 0 0,0 0 0,0 0-1,0 0 1,0 0 0,0 0 0,0 0 0,0 0 0,0 0 0,0 0 0,0 0 0,0 0 0,0 0 0,-1 0 0,1 0 0,0 0 0,0 0 0,0 0 0,0 0 0,0 0 0,0 0 0,0 0 0,0 0 0,0 0 0,0 0 0,0 0 0,0 0 0,0 0 0,0 0 0,0 1 0,0-1 0,0 0 0,0 0 0,0 0 0,0 0 0,0 0 0,0 0 0,0 0 0,0 0 0,0 0 0,0 0 0,0 0 0,-4-3-1007,1-1 0,0 0 0,0 0 0,1 0 0,-1 0 0,1 0 0,-3-7 0,-1-2-1103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50.102"/>
    </inkml:context>
    <inkml:brush xml:id="br0">
      <inkml:brushProperty name="width" value="0.05" units="cm"/>
      <inkml:brushProperty name="height" value="0.05" units="cm"/>
      <inkml:brushProperty name="color" value="#004F8B"/>
    </inkml:brush>
  </inkml:definitions>
  <inkml:trace contextRef="#ctx0" brushRef="#br0">0 17 5152,'0'-17'2837,"3"33"1527,7 16-2917,1 8-997,4 28 218,2-1 0,4-1 0,41 93 0,-57-150-525,0 1-1,1-1 1,0 0-1,1 0 1,0-1-1,0 1 1,0-2-1,1 1 1,1-1 0,11 8-1,-18-14-67,0-1 1,0 1-1,1 0 1,-1-1-1,0 0 0,0 1 1,1-1-1,3 0 0,-4 0-17,-1 0 6,20-13 587,-13 5-591,0 0 1,0-1 0,-1 0 0,-1 0-1,1 0 1,-2-1 0,9-18-1,25-80 228,-14 34-149,37-77 15,-57 140-154,0-1-1,5-20 0,-7 8-9516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54.898"/>
    </inkml:context>
    <inkml:brush xml:id="br0">
      <inkml:brushProperty name="width" value="0.05" units="cm"/>
      <inkml:brushProperty name="height" value="0.05" units="cm"/>
      <inkml:brushProperty name="color" value="#004F8B"/>
    </inkml:brush>
  </inkml:definitions>
  <inkml:trace contextRef="#ctx0" brushRef="#br0">2 163 2560,'0'7'3964,"0"22"-2515,-1-19-829,1-9-508,0 1 1,-1 0-1,1 0 0,0-1 0,0 1 1,0 0-1,0 0 0,1-1 0,-1 1 1,0 0-1,1 0 0,-1-1 0,1 1 1,0 0-1,1 2 0,-1-3 187,-1 1 62,1-1 0,0 1 0,0 0 0,0 0 0,0-1 0,0 1 0,0 0 0,1-1 0,2 3 0,-4-3-158,1-1-168,1 0 0,-1 0 0,0 1-1,1-1 1,-1 0 0,0 1 0,0-1 0,1 1 0,-1 0 0,0-1 0,2 3 0,-2-3-1,-1 1 41,14 3 181,-12-3-217,0 0 1,0-1 0,0 1-1,0-1 1,0 1-1,0-1 1,0 0-1,0 0 1,0 0 0,0 0-1,0 0 1,1-1-1,-1 1 1,0 0-1,0-1 1,0 0 0,0 1-1,0-1 1,-1 0-1,5-2 1,16-5 30,135-28 373,103 2-193,43-7 410,-264 35-637,369-33 94,-356 38-3,24-2-20,253-6 489,-236 10-483,397 2 497,-426-3-474,373-12 720,-17-10-305,-3 37 86,-357-12-517,59-1 60,-67-3 98,-51 1-312,-1 0 0,1 0 0,-1 0 0,1 0-1,-1 0 1,1 0 0,0 0 0,-1-1 0,1 1 0,-1 0 0,1 0 0,-1-1 0,1 1 0,-1 0-1,1 0 1,-1-1 0,0 1 0,1-1 0,-1 1 0,1 0 0,-1-1 0,0 1 0,1-1 0,-1 1-1,0-1 1,0 1 0,1-1 0,-1 1 0,0-1 0,0 1 0,0-1 0,0 0 0,1-24-3877,0 5 1018,6 5-704,3 6 1194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04.179"/>
    </inkml:context>
    <inkml:brush xml:id="br0">
      <inkml:brushProperty name="width" value="0.05" units="cm"/>
      <inkml:brushProperty name="height" value="0.05" units="cm"/>
      <inkml:brushProperty name="color" value="#004F8B"/>
    </inkml:brush>
  </inkml:definitions>
  <inkml:trace contextRef="#ctx0" brushRef="#br0">233 23 1312,'0'0'2629,"9"-3"1606,-4 1-3377,2 3-442,-7-1 43,10-4 570,-8 0-858,-1 4-173,-1 0 1,0 0-1,1-1 1,-1 1 0,0 0-1,0 0 1,1 0 0,-1-1-1,0 1 1,1 0 0,-1 0-1,0 0 1,1 0-1,-1 0 1,0 0 0,1 0-1,-1 0 1,1 0 0,-1 0-1,0 0 1,1 0 0,-1 0-1,0 0 1,1 0 0,-1 0-1,0 1 1,1-1-1,-1 0 1,0 0 0,1 0-1,0 1 120,12-5 196,-13 5-52,10-1-188,-9-4 247,1 0-249,-2 7 415,-1-1-452,-1 0 0,1-1 0,-1 1 0,0 0 0,1 0 0,-1-1 0,0 1 0,-3 1 0,-5 5 168,-5 6-113,1 2 1,0 0 0,1 0-1,0 2 1,-18 34 0,-7 28 389,3 1 0,-38 141 0,65-193-394,1-1 0,2 1 0,1 0 1,1 0-1,1 0 0,2 0 1,1 1-1,1-1 0,1 0 1,15 56-1,-11-61 6,2 0 0,0 0 0,1-1 0,1-1 0,1 0 0,1 0 0,20 24 0,-14-22 16,0-2 1,1-1-1,0 0 1,2-2-1,26 18 0,-35-28-30,-8-6-45,1 1 0,0 0 1,-1 0-1,0 0 0,7 8 1,-11-12-31,-1 1 0,0-1 0,0 0 0,0 0 0,0 0 0,1 0 0,-1 0 0,0 0 0,0 0 0,0 1 0,0-1 0,0 0 0,0 0 1,0 0-1,1 0 0,-1 1 0,0-1 0,0 0 0,0 0 0,0 0 0,0 1 0,0-1 0,0 0 0,0 0 0,0 0 0,0 0 0,0 1 0,0-1 0,0 0 0,0 0 0,0 0 0,0 1 0,0-1 1,0 0-1,-1 0 0,-3-1-1425,-1 0 425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05.089"/>
    </inkml:context>
    <inkml:brush xml:id="br0">
      <inkml:brushProperty name="width" value="0.05" units="cm"/>
      <inkml:brushProperty name="height" value="0.05" units="cm"/>
      <inkml:brushProperty name="color" value="#004F8B"/>
    </inkml:brush>
  </inkml:definitions>
  <inkml:trace contextRef="#ctx0" brushRef="#br0">8 0 2560,'0'0'8725,"0"20"-7866,-3-8-722,-2 6 46,8 68 750,-3-13-219,-1 3 185,16 147 0,-11-177-691,-4-35-165,1 0 0,0 0-1,1 0 1,0 0-1,6 17 1,-7-26-20,0 0 0,0 0-1,-1 1 1,1-1 0,-1 0 0,1 4 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06.094"/>
    </inkml:context>
    <inkml:brush xml:id="br0">
      <inkml:brushProperty name="width" value="0.05" units="cm"/>
      <inkml:brushProperty name="height" value="0.05" units="cm"/>
      <inkml:brushProperty name="color" value="#004F8B"/>
    </inkml:brush>
  </inkml:definitions>
  <inkml:trace contextRef="#ctx0" brushRef="#br0">5 17 2144,'-5'-6'9299,"5"6"-9009,8-4 2466,23 1-4376,-23 2 2639,45-2-427,95 6 0,-80 3-427,-65-4-10,1-1-667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08.628"/>
    </inkml:context>
    <inkml:brush xml:id="br0">
      <inkml:brushProperty name="width" value="0.05" units="cm"/>
      <inkml:brushProperty name="height" value="0.05" units="cm"/>
      <inkml:brushProperty name="color" value="#004F8B"/>
    </inkml:brush>
  </inkml:definitions>
  <inkml:trace contextRef="#ctx0" brushRef="#br0">1 110 1984,'0'2'7251,"0"-2"-7136,5 11 1215,8 13-1749,28 48 722,3 6 109,10 13 379,-31-50-484,18 19 83,-41-59-225,3 3 378,-2-1 896,4-7-738,0-5-632,0 0 0,0-1 1,7-18-1,41-134-169,-34 97 216,35-102-121,-48 152-141,-5 12 54,0 1-1,0-1 1,0 1 0,0-1 0,-1 1-1,1-1 1,-1 0 0,1-3 0,-3 13 145,2-3-508,-1-1 0,0 0-1,1 0 1,-1 0-1,1 0 1,0 1 0,1 3-1,-1 6-2194,0 2 890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09.267"/>
    </inkml:context>
    <inkml:brush xml:id="br0">
      <inkml:brushProperty name="width" value="0.05" units="cm"/>
      <inkml:brushProperty name="height" value="0.05" units="cm"/>
      <inkml:brushProperty name="color" value="#004F8B"/>
    </inkml:brush>
  </inkml:definitions>
  <inkml:trace contextRef="#ctx0" brushRef="#br0">10 37 2144,'-10'-8'7525,"12"6"-7306,0 1 0,-1 0 1,1-1-1,0 1 0,0 0 0,0 0 0,0 0 0,-1 0 0,2 1 1,-1-1-1,0 0 0,2 0 0,7-2 63,1-1-151,-8 3-132,0-1 1,-1 1 0,1 0-1,0 0 1,-1 1 0,1-1-1,0 1 1,0 0 0,7 0 0,-8 0-11,-1 1 0,0-1 0,1 0 1,-1 1-1,1 0 0,-1 0 0,0-1 0,4 3 1,-5-2 5,-1-1 1,1 1 0,0 0 0,-1-1 0,1 1-1,-1 0 1,1 0 0,-1-1 0,0 1-1,1 0 1,-1 0 0,0 0 0,1-1-1,-1 1 1,0 0 0,0 0 0,0 0-1,0 0 1,0 0 0,0-1 0,0 1 0,0 0-1,0 0 1,0 0 0,0 0 0,0 0-1,-1 0 1,1-1 0,-1 2 0,-2 6 47,-1-1 0,1 1 1,-2-1-1,1 0 1,-10 10-1,2 0 43,-51 67 848,62-83-892,0 0 0,1-1 0,-1 1 0,1 0 0,-1-1 0,1 1 0,-1 0 0,1 0 0,0 0 0,-1 0 0,1-1 0,0 1 0,0 0 0,-1 0 0,1 0 0,0 0 0,0 0 0,0 0 0,0-1 0,0 3 0,1-2 7,-1-1 0,1 1 0,-1 0 0,0-1-1,1 1 1,-1 0 0,1-1 0,0 1 0,-1-1 0,1 1-1,-1-1 1,1 0 0,0 1 0,-1-1 0,1 0-1,0 1 1,0-1 0,1 1 0,4 0 127,0 0 1,1 0 0,-1-1-1,9 0 1,-10 0-273,94 0-165,-89 1-1558,3 3 502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09.978"/>
    </inkml:context>
    <inkml:brush xml:id="br0">
      <inkml:brushProperty name="width" value="0.05" units="cm"/>
      <inkml:brushProperty name="height" value="0.05" units="cm"/>
      <inkml:brushProperty name="color" value="#004F8B"/>
    </inkml:brush>
  </inkml:definitions>
  <inkml:trace contextRef="#ctx0" brushRef="#br0">1 30 3072,'0'-7'8752,"15"6"-7675,98-11 662,-55 6-1353,0 3 1,0 3 0,84 10-1,-103-5-408,-25-2 292,28 1-1,-41-4-381,-4-6-5509,2 4 4293,0-3-506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10.739"/>
    </inkml:context>
    <inkml:brush xml:id="br0">
      <inkml:brushProperty name="width" value="0.05" units="cm"/>
      <inkml:brushProperty name="height" value="0.05" units="cm"/>
      <inkml:brushProperty name="color" value="#004F8B"/>
    </inkml:brush>
  </inkml:definitions>
  <inkml:trace contextRef="#ctx0" brushRef="#br0">221 36 1984,'5'-8'8320,"-4"8"-8267,-1-1-1,0 1 1,0 0 0,0 0 0,1 0 0,-1-1 0,0 1 0,0 0-1,0 0 1,0-1 0,0 1 0,0 0 0,1-1 0,-1 1 0,0 0-1,0-1 1,0 1 0,0 0 0,0 0 0,0-1 0,0 1 0,0 0-1,0-1 1,0 1 0,0 0 0,-1 0 0,1-1 0,0 1 0,0 0-1,0-1 1,0 1 0,0 0 0,-1-1 0,-10-8 748,8 8-719,0-1 0,0 1 0,0 0 0,-1 0 1,1 0-1,-3-1 0,-4 3-93,0 0 1,1 0-1,-1 1 0,1 0 1,0 0-1,-1 1 0,1 1 1,0-1-1,1 1 0,-1 1 1,1 0-1,0 0 0,0 1 1,-7 6-1,10-9 56,1 1 1,0 0-1,0 0 1,1 0 0,-1 1-1,1-1 1,0 1-1,0 0 1,0 0-1,1 0 1,0 0-1,-3 9 1,4-9 34,0-1 0,0 1 0,0-1 0,1 1 0,0-1 0,0 1 0,0-1 0,0 1 0,1-1 0,0 1 0,0-1 0,0 0 0,0 1 0,1-1 0,0 0 0,2 5 0,8 11 153,1 0 1,1-2-1,1 0 0,0 0 1,1-2-1,1 0 0,25 18 0,-40-32-166,1 0 0,-1 0 0,1-1 0,0 0 0,-1 1 0,1-1 0,0 0 0,0-1 0,0 1 0,0 0 0,0-1 0,3 1 0,-5-1-192,1 0 0,-1 0 1,1-1-1,-1 1 0,0 0 1,1 0-1,-1-1 0,1 1 0,-1-1 1,0 1-1,0-1 0,1 0 0,-1 0 1,0 1-1,0-1 0,0 0 1,0 0-1,0 0 0,0 0 0,0 0 1,0 0-1,0 0 0,0-1 1,-1 1-1,1 0 0,0 0 0,-1-1 1,1-2-1,18-36-8584,-10 25 6101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11.315"/>
    </inkml:context>
    <inkml:brush xml:id="br0">
      <inkml:brushProperty name="width" value="0.05" units="cm"/>
      <inkml:brushProperty name="height" value="0.05" units="cm"/>
      <inkml:brushProperty name="color" value="#004F8B"/>
    </inkml:brush>
  </inkml:definitions>
  <inkml:trace contextRef="#ctx0" brushRef="#br0">20 60 4160,'-16'0'1333,"16"0"-1186,0-1-1,-1 1 0,1 0 1,0 0-1,0-1 1,-1 1-1,1 0 0,0-1 1,0 1-1,-1 0 1,1-1-1,0 1 0,0 0 1,0-1-1,0 1 1,0-1-1,0 1 0,0 0 1,-1-1-1,1 1 1,0-1-1,0 1 0,0 0 1,1-1-1,-1 1 1,0-1-1,0 1 0,0 0 1,0-1-1,0 0 1,37-21 3746,-32 19-3744,-1 0-1,1 0 1,0 0-1,0 1 1,0 0 0,1 0-1,-1 0 1,1 1 0,7-2-1,-9 2-163,-1 1 0,0 0 0,0 0 0,0 0 0,0 0 0,0 0 0,1 1 0,-1-1 0,0 1-1,0 0 1,0 0 0,0 0 0,-1 1 0,1-1 0,0 0 0,0 1 0,-1 0 0,5 3 0,-5-3 21,0 0 0,0 0 0,0 1 0,0-1 0,0 1 0,0-1 1,-1 1-1,1 0 0,-1-1 0,1 1 0,-1 0 0,0 0 0,0 0 0,-1 0 0,1 0 0,-1 0 0,1 0 1,-1 1-1,0-1 0,0 0 0,0 0 0,-1 0 0,1 0 0,-1 0 0,1 0 0,-1 0 0,0 0 1,-1 0-1,1 0 0,0 0 0,-1 0 0,1-1 0,-1 1 0,-2 2 0,-10 14 195,-1 0 0,-25 23 0,28-26-18,10-8 277,2-8-435,0 0 0,0 1 1,0-1-1,0 0 0,0 0 0,0 0 0,0 1 0,1-1 0,-1 0 1,0 0-1,0 0 0,0 0 0,0 0 0,0 1 0,0-1 0,1 0 0,-1 0 1,0 0-1,0 0 0,0 0 0,0 0 0,1 0 0,-1 1 0,0-1 1,0 0-1,0 0 0,0 0 0,1 0 0,-1 0 0,0 0 0,0 0 0,0 0 1,1 0-1,-1 0 0,0 0 0,0 0 0,189 0 1670,-125 0-3837,1 0-4115,-43 0 3927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13.994"/>
    </inkml:context>
    <inkml:brush xml:id="br0">
      <inkml:brushProperty name="width" value="0.05" units="cm"/>
      <inkml:brushProperty name="height" value="0.05" units="cm"/>
    </inkml:brush>
  </inkml:definitions>
  <inkml:trace contextRef="#ctx0" brushRef="#br0">340 1 4320,'-2'1'4492,"-9"8"-3523,-70 48 1165,36-24-1463,31-22-559,1 0 0,0 1-1,1 1 1,0 0 0,1 0-1,0 1 1,1 1-1,1 0 1,0 0 0,-9 23-1,5-5 137,1 1-1,2 0 0,1 1 0,-4 39 0,7-36 46,0 64 0,6-86-165,1 0 1,1-1-1,0 1 0,1 0 0,0-1 0,11 28 0,-8-32-5,0 0 1,1-1-1,0 0 1,0 0-1,1-1 0,1 0 1,-1 0-1,1-1 1,1 0-1,0 0 1,0-1-1,0 0 0,14 5 1,-20-10-166,1 0 1,-1-1 0,1 0-1,-1 0 1,1 0 0,0 0-1,-1-1 1,1 0 0,0 0-1,0 0 1,-1-1 0,1 1-1,0-1 1,-1 0 0,8-3-1,9 0-918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17.671"/>
    </inkml:context>
    <inkml:brush xml:id="br0">
      <inkml:brushProperty name="width" value="0.05" units="cm"/>
      <inkml:brushProperty name="height" value="0.05" units="cm"/>
    </inkml:brush>
  </inkml:definitions>
  <inkml:trace contextRef="#ctx0" brushRef="#br0">36 36 3552,'-35'-16'2138,"36"15"-1725,0 0-1,0 0 0,1 0 0,-1 1 0,0-1 0,1 1 0,-1-1 1,0 1-1,1 0 0,-1-1 0,1 1 0,1 0 0,32-6 742,230-1 2046,-163 12-2506,-56-2-374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12.147"/>
    </inkml:context>
    <inkml:brush xml:id="br0">
      <inkml:brushProperty name="width" value="0.05" units="cm"/>
      <inkml:brushProperty name="height" value="0.05" units="cm"/>
      <inkml:brushProperty name="color" value="#004F8B"/>
    </inkml:brush>
  </inkml:definitions>
  <inkml:trace contextRef="#ctx0" brushRef="#br0">16 6 3072,'0'0'13,"-7"-6"890,2 10-144,4-3-706,0-1 169,1 1 0,0 0 0,-1-1 0,1 1 0,0 0-1,0-1 1,0 1 0,0 0 0,-1 0 0,1-1 0,0 1 0,0 0 0,0 0 0,1-1 0,-1 1 0,0 0 0,0-1 0,0 1 0,0 0 0,1 0-1,-1-1 1,0 1 0,1 0 0,-1-1 0,1 1 0,-1-1 0,1 2 0,19 26 489,-10-14 332,70 102 1107,29 44-1436,15 45 0,-96-158-574,-2 0 0,-2 2 0,-2 1 0,15 54 0,-14-23 337,25 157-1,-44-207-251,-2 0-1,-1 37 0,-2-48-134,-1-1 1,-1 1-1,0-1 1,-11 31 0,-1-14-7,-34 61 1,44-89-62,-8 15 49,-1-1 0,-1 0 0,-18 20 1,23-31-313,-1 0 1,0-1 0,0 0-1,-1-1 1,-1 0-1,-19 11 1,30-19 1,-1 1 1,1-1-1,-1 0 0,1 0 1,-1 0-1,0 0 1,0-1-1,0 1 0,1-1 1,-1 1-1,0-1 0,0 0 1,0 0-1,0 0 0,-5-1 1,7 0 15,0 1 1,-1-1 0,1 1 0,0-1 0,-1 1 0,1-1 0,0 0-1,0 1 1,-1-1 0,1 0 0,0 0 0,0 0 0,0 0 0,0 0 0,0 0-1,0 0 1,1 0 0,-1-1 0,0 1 0,0 0 0,1 0 0,-1-1-1,1 1 1,-1 0 0,1-1 0,0 1 0,-1-3 0,1 3-25,-2-24-2516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13.118"/>
    </inkml:context>
    <inkml:brush xml:id="br0">
      <inkml:brushProperty name="width" value="0.05" units="cm"/>
      <inkml:brushProperty name="height" value="0.05" units="cm"/>
      <inkml:brushProperty name="color" value="#004F8B"/>
    </inkml:brush>
  </inkml:definitions>
  <inkml:trace contextRef="#ctx0" brushRef="#br0">95 41 2080,'-15'-17'4106,"-10"10"-730,18 4-2199,1-1 598,17 1-919,-3 2-434,0-1-234,1 0 0,-1 1 0,1 0 0,0 1-1,12 1 1,-19-1-188,-1 0-1,1 0 0,0 1 1,-1-1-1,1 1 0,0-1 1,-1 1-1,1 0 0,-1 0 1,1-1-1,-1 1 0,1 0 1,-1 0-1,0 1 0,0-1 0,1 0 1,-1 0-1,0 1 0,0-1 1,0 0-1,0 1 0,0-1 1,-1 1-1,1-1 0,0 1 1,-1-1-1,1 1 0,-1 0 1,1-1-1,-1 1 0,0 0 1,0 0-1,0-1 0,0 4 1,0-2 17,-1 1 0,1-1 0,-1 0 0,1 0 0,-1 0 0,0 1 0,0-1 0,-1 0 0,1-1 0,-1 1 1,1 0-1,-1 0 0,0-1 0,0 1 0,0-1 0,0 1 0,-1-1 0,-2 2 0,1 0-3,0 1 0,0-1 0,1 0 0,-5 8 0,8-12-5,0 1-1,-1-1 0,1 1 1,0-1-1,0 1 0,0 0 1,-1-1-1,1 1 0,0 0 1,0-1-1,0 1 0,0-1 1,0 1-1,0 0 0,0-1 1,0 1-1,0-1 0,1 1 1,-1 0-1,0-1 0,0 1 1,0-1-1,1 1 0,-1-1 1,0 1-1,1-1 0,-1 1 1,1-1-1,-1 1 0,0-1 1,1 1-1,-1-1 0,1 1 1,-1-1-1,1 0 0,0 1 1,6 6-19,1 2 109,1 1 0,-1 0 0,-1 1 0,0 0 0,6 12 0,-11-21-70,-1 1 0,0 0-1,0-1 1,0 1 0,-1 0 0,1 0 0,-1 0-1,1 0 1,-1 0 0,0 0 0,0-1 0,0 1-1,0 0 1,-1 0 0,1 0 0,-1 0 0,0 0-1,0-1 1,0 1 0,0 0 0,0-1 0,0 1-1,-1-1 1,0 1 0,1-1 0,-1 1 0,0-1-1,-3 3 1,-5 5 10,0-1 1,-1 0-1,0-1 0,0 0 1,0-1-1,-1 0 0,-22 9 1,24-12-91,-22 8-1100,25-12-2028,16-9-3160,2 2 4462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13.538"/>
    </inkml:context>
    <inkml:brush xml:id="br0">
      <inkml:brushProperty name="width" value="0.05" units="cm"/>
      <inkml:brushProperty name="height" value="0.05" units="cm"/>
      <inkml:brushProperty name="color" value="#004F8B"/>
    </inkml:brush>
  </inkml:definitions>
  <inkml:trace contextRef="#ctx0" brushRef="#br0">363 30 3136,'20'-21'1599,"-19"21"-1437,-1-1 0,1 0-1,0 1 1,-1-1 0,1 0-1,0 1 1,0-1 0,0 1 0,0-1-1,-1 1 1,1-1 0,0 1 0,0 0-1,0 0 1,0-1 0,0 1 0,0 0-1,0 0 1,0 0 0,0 0-1,0 0 1,0 0 0,0 0 0,2 1 789,-3 0-888,0-1-1,-1 0 1,1 1 0,-1-1 0,1 0 0,0 1 0,-1-1-1,1 1 1,0-1 0,0 1 0,-1-1 0,1 1-1,0-1 1,0 1 0,0-1 0,-1 1 0,1-1 0,0 1-1,0 0 1,0 0 0,-1 5 196,-2 2 21,-1-1 1,0 0-1,0 0 0,0 0 0,-1-1 0,-5 7 0,-35 32 713,33-34-715,-17 18 21,2 1 1,1 1-1,-32 52 0,-50 110 275,58-80-62,48-109-602,-8 18 160,10-17-1859,8-7-2935,-1-2 2820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5:13.990"/>
    </inkml:context>
    <inkml:brush xml:id="br0">
      <inkml:brushProperty name="width" value="0.05" units="cm"/>
      <inkml:brushProperty name="height" value="0.05" units="cm"/>
      <inkml:brushProperty name="color" value="#004F8B"/>
    </inkml:brush>
  </inkml:definitions>
  <inkml:trace contextRef="#ctx0" brushRef="#br0">0 62 4896,'1'-2'316,"-1"1"1,0 0-1,1 0 1,-1 0-1,1 0 1,-1 0-1,1 0 1,0 0-1,-1 1 1,1-1-1,0 0 1,0 0-1,-1 0 1,1 1-1,0-1 1,0 0-1,0 1 1,1-1-1,23-13 2152,-18 10-1616,-2 1-584,3-1 129,0 0 0,0 0 1,16-5-1,-21 9-385,-1-1 0,1 1 0,0-1 0,-1 1 0,1 0 0,0 0 0,0 0 0,-1 0 1,1 1-1,0-1 0,-1 1 0,1 0 0,0-1 0,-1 1 0,1 1 0,-1-1 0,4 2 1,-5-2-12,1 0 0,-1 1 0,0-1 0,1 1 0,-1-1 0,0 1 1,0-1-1,0 1 0,0 0 0,0 0 0,0-1 0,-1 1 1,1 0-1,-1 0 0,1 0 0,-1 0 0,1 0 0,-1 0 1,0 0-1,0 0 0,0 3 0,-1 5 47,0 0 0,-5 19-1,5-23-34,-44 149 829,44-153-692,1 0-1,-1 1 1,0-1-1,1 1 1,-1-1-1,1 0 1,0 1-1,0 4 1,0-6-108,0 0 0,0 0 0,1-1 0,-1 1 0,0 0-1,1 0 1,-1-1 0,1 1 0,-1 0 0,1-1 0,-1 1 0,1-1 0,-1 1 0,1 0 0,0-1 0,-1 1 0,1-1 0,0 0 0,0 1 0,-1-1-1,1 1 1,0-1 0,0 0 0,-1 0 0,1 1 0,0-1 0,0 0 0,0 0 0,-1 0 0,2 0 0,68 3-112,-52-3 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48.796"/>
    </inkml:context>
    <inkml:brush xml:id="br0">
      <inkml:brushProperty name="width" value="0.05" units="cm"/>
      <inkml:brushProperty name="height" value="0.05" units="cm"/>
      <inkml:brushProperty name="color" value="#004F8B"/>
    </inkml:brush>
  </inkml:definitions>
  <inkml:trace contextRef="#ctx0" brushRef="#br0">42 5 1728,'-1'-1'22,"1"1"-1,0 0 1,0 0 0,0-1-1,0 1 1,-1 0 0,1 0-1,0-1 1,0 1 0,0 0-1,-1 0 1,1 0 0,0 0 0,0-1-1,-1 1 1,1 0 0,0 0-1,-1 0 1,1 0 0,0 0-1,0 0 1,-1 0 0,1 0-1,0 0 1,-1 0 0,1 0-1,0 0 1,-1 0 0,1 0 0,-2 0 356,-29 0 5254,30 0-5051,1 10-64,1 0 0,0 0 0,1-1-1,0 1 1,0 0 0,1-1-1,0 0 1,5 10 0,-3-4-367,-1-1 1,0 1-1,-1 1 1,0 15-1,1-2 218,0 12 279,-3 46 1,-1-76 387,0-37-924,1 0-1,2 0 0,7-35 0,-8 49-96,2 0 0,0 1 0,0 0 0,1 0 1,0 0-1,1 1 0,0-1 0,0 1 0,14-15 0,29-23 7,-48 48-14,0-1-1,-1 0 1,1 1-1,0-1 1,-1 1 0,1-1-1,0 1 1,0-1-1,-1 1 1,1 0 0,0-1-1,0 1 1,0 0-1,0 0 1,0 0 0,-1-1-1,1 1 1,0 0-1,0 0 1,0 0-1,0 1 1,0-1 0,0 0-1,-1 0 1,1 0-1,0 0 1,0 1 0,0-1-1,0 1 1,-1-1-1,1 0 1,0 1-1,0-1 1,-1 1 0,1 0-1,0-1 1,-1 1-1,1-1 1,-1 1 0,1 0-1,-1 0 1,1-1-1,-1 1 1,1 1-1,2 3 4,0 0-1,-1 0 1,0 0-1,0 0 1,0 0-1,1 7 1,3 33 88,1 9 118,-5-45-76,-1-1 0,0 1 0,0 12 0,0-21-115,-1 0 0,0 0 0,0 0 0,1 0 0,-1 0 0,0 0 0,1 0 0,-1 0 0,0 0-1,1 0 1,-1 0 0,0 0 0,0 0 0,1 0 0,-1-1 0,0 1 0,1 0 0,-1 0 0,0 0-1,0 0 1,1 0 0,-1-1 0,0 1 0,0 0 0,1 0 0,-1-1 0,0 1 0,0 0 0,10-8 180,5-8-75,0 0-1,-2-1 0,20-31 1,-28 41-159,-1 0 1,1 1-1,1 0 0,-1 0 1,1 0-1,0 1 0,1-1 1,-1 1-1,1 1 1,11-6-1,-16 9 16,-1 1 0,1 0 1,-1-1-1,1 1 0,0 0 0,-1 0 0,1 0 1,-1 1-1,1-1 0,-1 0 0,1 0 0,-1 1 1,1-1-1,-1 1 0,1 0 0,-1-1 0,1 1 1,-1 0-1,2 1 0,24 20 20,-22-17 29,1 1 5,0 0 0,-1 0-1,0 0 1,0 0 0,0 1 0,-1 0 0,0 0 0,0 0 0,-1 1 0,0-1-1,0 1 1,0 0 0,-1 0 0,-1-1 0,1 1 0,-1 1 0,0 10 0,-1-8-90,0-7 131,1-1 1,-1 1-1,-1-1 0,1 1 1,-1 3-1,0-6-107,1 0 1,-1 0-1,1 0 0,0 0 0,-1 0 0,0 0 1,1 0-1,-1 0 0,0 0 0,1-1 1,-1 1-1,0 0 0,0 0 0,0-1 1,1 1-1,-1-1 0,0 1 0,0-1 1,0 1-1,-2 0 0,1 0-1045,0-1-1,0 1 1,0 0-1,1 0 0,-1 1 1,0-1-1,1 0 1,-1 1-1,1-1 1,-3 4-1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49.343"/>
    </inkml:context>
    <inkml:brush xml:id="br0">
      <inkml:brushProperty name="width" value="0.05" units="cm"/>
      <inkml:brushProperty name="height" value="0.05" units="cm"/>
      <inkml:brushProperty name="color" value="#004F8B"/>
    </inkml:brush>
  </inkml:definitions>
  <inkml:trace contextRef="#ctx0" brushRef="#br0">284 92 2496,'2'-4'467,"0"0"0,0-1 1,0 1-1,-1-1 0,0 1 0,0-1 0,0 0 1,-1 1-1,1-9 0,-1 11-362,-1 0 0,1 1 1,0-1-1,0 1 0,-1-1 0,1 0 0,-1 1 0,0-1 0,1 1 1,-1-1-1,0 1 0,0-1 0,0 1 0,0 0 0,0-1 1,0 1-1,-1 0 0,1 0 0,0 0 0,-1 0 0,1 0 0,0 0 1,-1 0-1,1 0 0,-1 1 0,1-1 0,-1 0 0,0 1 1,1 0-1,-1-1 0,-3 1 0,1-1 52,-1 1 0,1 0 0,-1 0 0,0 0 0,1 1 0,-1-1 0,1 1 0,-1 0-1,1 0 1,-6 3 0,-5 3 362,-23 14 0,12-5 146,10-8-282,1 1 1,0 0-1,0 2 0,-18 16 0,30-24-283,0 1-1,-1-1 0,1 1 0,1 0 1,-1 0-1,0 1 0,1-1 0,0 0 1,-2 7-1,3-8-46,1 0 1,-1 0-1,1-1 1,0 1-1,-1 0 1,1 0-1,1 0 1,-1 0 0,0 0-1,1 0 1,-1 0-1,1 0 1,0 0-1,0 0 1,0 0-1,3 3 1,-1 0 17,0-1 1,1 0 0,0 0-1,0 0 1,1 0-1,-1 0 1,1-1 0,0 0-1,0 0 1,1-1-1,-1 1 1,1-1 0,0 0-1,-1 0 1,1-1-1,1 0 1,-1 0 0,0 0-1,0-1 1,1 0-1,6 0 1,14 0 163,-1 0 0,0-2 0,48-8 0,-58 6-217,-4 2-100,1-1 91,0 0 0,14-4 0,-2-6-2333,-23 11 1592,0-1 0,0 1 0,0-1 0,0 0 0,0 0 1,0 0-1,2-4 0,2-5-3796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49.832"/>
    </inkml:context>
    <inkml:brush xml:id="br0">
      <inkml:brushProperty name="width" value="0.05" units="cm"/>
      <inkml:brushProperty name="height" value="0.05" units="cm"/>
      <inkml:brushProperty name="color" value="#004F8B"/>
    </inkml:brush>
  </inkml:definitions>
  <inkml:trace contextRef="#ctx0" brushRef="#br0">41 44 2080,'-19'-27'1301,"9"23"1470,10 4-2641,-1 0 1,1 0 0,-1 0 0,1 0-1,-1 0 1,1 0 0,-1 0 0,1 0-1,-1-1 1,1 1 0,0 0 0,-1 0-1,1 0 1,-1-1 0,1 1 0,0 0-1,-1-1 1,1 1 0,0 0 0,-1-1 0,1 1-1,0 0 1,-1-1 0,1 1 0,0 0-1,0-1 1,-1 1 0,1-1 0,0 0-1,9 0 1694,1-1-1325,1 1 0,-1 0 0,0 1 0,13 2 0,-19-2-445,-1 0 0,0 1 0,1-1 0,-1 1 0,0 0 0,0 0 0,0 1 0,1-1 0,-1 1 0,-1-1 0,1 1 0,0 0 1,0 0-1,-1 0 0,1 0 0,3 5 0,-5-6-37,0 1 1,0 0-1,0-1 1,-1 1-1,1 0 1,0-1-1,-1 1 1,0 0-1,1 0 1,-1 0-1,0-1 1,0 1-1,0 0 1,0 0-1,0 0 1,0 0-1,0-1 1,-1 1-1,1 0 1,-1 0-1,0 2 1,-3 4 74,1-1 0,-1 1 0,-8 9 0,5-6 72,3-4-24,-5 6 186,2 1 1,-1 0-1,-5 16 1,12-26-261,-1 0 0,1 0 0,0 0 0,0 0 0,1 0 0,-1 0 0,1 1 0,0-1 0,0 0 0,1 0 0,-1 0 0,1 0 0,0 0 0,0 0 0,0 0 0,0 0 0,3 4 0,-1-1 38,2-1-1,-1 0 1,1 1-1,0-1 1,0-1-1,0 1 1,1-1-1,0 0 1,12 8-1,2-1 18,41 17-1,-52-25-105,-2-1-324,0 0 0,0-1 0,0 0 0,9 2 0,13-1-3899,-18-2 1732,3 2-425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3:50.939"/>
    </inkml:context>
    <inkml:brush xml:id="br0">
      <inkml:brushProperty name="width" value="0.05" units="cm"/>
      <inkml:brushProperty name="height" value="0.05" units="cm"/>
      <inkml:brushProperty name="color" value="#004F8B"/>
    </inkml:brush>
  </inkml:definitions>
  <inkml:trace contextRef="#ctx0" brushRef="#br0">85 232 992,'-1'0'79,"1"0"-1,0-1 1,-1 1-1,1 0 1,0 0-1,0 0 1,-1 0 0,1-1-1,0 1 1,0 0-1,0 0 1,-1-1-1,1 1 1,0 0 0,0-1-1,0 1 1,0 0-1,0 0 1,0-1 0,-1 1-1,1 0 1,0-1-1,0 1 1,0 0-1,0-1 1,0 1 0,0 0-1,0-1 1,0 1-1,0 0 1,0 0-1,0-1 1,1 1 0,-1 0-1,0-1 1,0 1-1,0 0 1,0-1 0,0 1-1,1 0 1,-1-1-1,3-7 3603,-17 14-2662,13-6-896,0 1 1,-1 0 0,1-1-1,0 1 1,0 0-1,0 0 1,-1 0 0,1 0-1,0 0 1,0 2-1,0-2-35,0 0-1,1-1 0,-1 1 1,0 0-1,0 0 0,1-1 1,-1 1-1,0 0 0,0-1 0,0 1 1,0-1-1,0 1 0,0-1 1,0 1-1,0-1 0,0 1 1,0-1-1,-1 0 0,-23 6 1807,10-4 3401,22-5-5135,0-1-1,0 2 0,0-1 1,0 1-1,0 0 0,10-2 1,49-4-70,234-6 384,-76 5-154,232-24 27,376-46 1296,-327 35-1163,-201 24-38,-241 20-714,-53-3-1687,-6-10-8743,-4 9 7076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00.487"/>
    </inkml:context>
    <inkml:brush xml:id="br0">
      <inkml:brushProperty name="width" value="0.05" units="cm"/>
      <inkml:brushProperty name="height" value="0.05" units="cm"/>
      <inkml:brushProperty name="color" value="#004F8B"/>
    </inkml:brush>
  </inkml:definitions>
  <inkml:trace contextRef="#ctx0" brushRef="#br0">38 10 2080,'-1'0'21,"1"0"-1,0 0 1,0 0 0,0 0 0,0 0 0,0 0-1,0 0 1,0 0 0,0 0 0,0 0-1,0 0 1,0 0 0,0 0 0,-1 0-1,1 0 1,0 0 0,0 0 0,0 0 0,0 0-1,0 0 1,0 0 0,0 0 0,0 0-1,0 0 1,0 0 0,0 0 0,0-1-1,0 1 1,0 0 0,0 0 0,0 0 0,0 0-1,0 0 1,-1 0 0,1 0 0,3-4 3117,-8 0-683,5 4-2327,0 0 0,0 0 0,-1 0 0,1 0 0,0 0 0,0 0 0,-1 0 0,1 0-1,0 0 1,-1 0 0,1 0 0,0 0 0,0 0 0,-1 0 0,1 0 0,0 0 0,-1 0 0,1 0 0,0 0 0,0 0 0,-1 0 0,1 0 0,0 1-1,0-1 1,-1 0 0,1 0 0,0 0 0,0 0 0,0 1 0,-1-1 0,1 0 0,0 1 0,-8 12 1303,5-8-1207,1 0 0,1 0 0,-3 11 0,3 0 329,0 23 1,1 2-109,-5 77 723,12 124 0,-5-213-887,3 56 307,-4-76-216,-1-9-502,0 0 0,0 0 1,1 0-1,-1 1 0,0-1 0,0 0 1,0 0-1,0 0 0,0 1 0,0-1 1,0 0-1,1 0 0,-1 0 0,0 1 1,0-1-1,0 0 0,0 0 0,1 0 1,-1 0-1,0 0 0,0 0 1,0 1-1,1-1 0,-1 0 0,0 0 1,0 0-1,1 0 0,-1 0 0,14-6-7641,-9 3 7387,12-6-4181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01.146"/>
    </inkml:context>
    <inkml:brush xml:id="br0">
      <inkml:brushProperty name="width" value="0.05" units="cm"/>
      <inkml:brushProperty name="height" value="0.05" units="cm"/>
      <inkml:brushProperty name="color" value="#004F8B"/>
    </inkml:brush>
  </inkml:definitions>
  <inkml:trace contextRef="#ctx0" brushRef="#br0">2 105 3552,'-1'-3'5098,"1"3"-5010,7-5 1963,36-14 233,2 1 1,82-20-1,-94 30-1895,-22 4-313,0 1-1,1 1 0,-1 0 1,1 0-1,0 1 0,-1 1 1,20 1-1,-30-1-74,1 1 1,-1-1-1,0 0 0,0 1 1,1-1-1,-1 1 0,0-1 0,0 1 1,0-1-1,0 1 0,1 0 1,-1 0-1,0 0 0,0-1 1,-1 1-1,1 0 0,0 0 0,0 0 1,0 0-1,1 3 0,-2-3-378,1 1 0,0-1 1,-1 1-1,0 0 0,1 0 0,-1-1 0,0 1 0,0 3 0,14-4-11148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18.668"/>
    </inkml:context>
    <inkml:brush xml:id="br0">
      <inkml:brushProperty name="width" value="0.05" units="cm"/>
      <inkml:brushProperty name="height" value="0.05" units="cm"/>
    </inkml:brush>
  </inkml:definitions>
  <inkml:trace contextRef="#ctx0" brushRef="#br0">16 57 4640,'-8'-3'6837,"7"15"-6128,-2-5-338,3-6-324,-1-1 1,1 1-1,-1-1 0,1 1 1,0-1-1,0 1 1,-1 0-1,1-1 1,0 1-1,0 0 0,0-1 1,0 1-1,0 0 1,0-1-1,0 1 1,0 0-1,0-1 0,0 1 1,0 0-1,0-1 1,0 1-1,1 0 1,0 0 512,17-9 1434,-16 8-1958,0-1 1,0 0-1,0 0 0,1-1 0,-1 1 0,0 0 1,0-1-1,-1 1 0,4-4 0,3-1 391,-8 4-368,0 0-1,1 0 0,-1 1 0,1-1 0,0 0 1,0 0-1,0 0 0,0 1 0,0-1 0,1-1 0,-2 2-46,1 1 0,-1-1-1,1 1 1,-1-1 0,1 1-1,-1-1 1,0 1 0,1-1-1,-1 0 1,0 1 0,0-1-1,1 0 1,-1 1-1,0-1 1,0 0 0,0 1-1,0-1 1,0 0 0,0 1-1,0-1 1,0-1 0,0-2 46,31-14-7636,-22 17 4858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01.898"/>
    </inkml:context>
    <inkml:brush xml:id="br0">
      <inkml:brushProperty name="width" value="0.05" units="cm"/>
      <inkml:brushProperty name="height" value="0.05" units="cm"/>
      <inkml:brushProperty name="color" value="#004F8B"/>
    </inkml:brush>
  </inkml:definitions>
  <inkml:trace contextRef="#ctx0" brushRef="#br0">1 51 2912,'-1'-1'4877,"3"5"-1916,5 12-970,13 22-1052,0 0 202,21 58 1,-28-64-673,0 0 0,2-1 0,26 39 0,-32-57-435,-5-7 22,0 0 0,1 0 1,0 0-1,7 7 0,-12-12-35,1-1-1,-1 0 1,0 0-1,1 1 0,-1-1 1,0 0-1,1 0 1,-1 0-1,0 0 1,1 1-1,-1-1 1,1 0-1,-1 0 1,0 0-1,1 0 1,-1 0-1,1 0 1,-1 0-1,1 0 1,-1 0-1,0 0 1,1 0-1,-1-1 0,1 1 1,-1 0-1,0 0 1,1 0-1,-1 0 1,0-1-1,1 1 1,-1 0-1,0 0 1,1 0-1,-1-1 1,0 1-1,1 0 1,-1-1-1,0 1 1,0 0-1,1-1 0,-1 1 1,0-1-1,8-16 69,-8 15-39,10-47 78,-2 21-107,3-35 1,6-21-103,-5 34 116,-8 30 14,1 1 0,10-26 0,-9 28-169,6-27 0,-6 34 642,-1 5-2592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02.461"/>
    </inkml:context>
    <inkml:brush xml:id="br0">
      <inkml:brushProperty name="width" value="0.05" units="cm"/>
      <inkml:brushProperty name="height" value="0.05" units="cm"/>
      <inkml:brushProperty name="color" value="#004F8B"/>
    </inkml:brush>
  </inkml:definitions>
  <inkml:trace contextRef="#ctx0" brushRef="#br0">22 20 3712,'-9'-4'1234,"8"3"-1015,0 0-1,-10-4 8170,28 1-6671,-9 3-1520,-1-1 0,1 1 1,11 0-1,-13 2-104,1 0-1,0 0 1,-1 1 0,1 0 0,-1 0 0,0 0-1,0 1 1,0 0 0,0 0 0,0 1 0,6 4-1,-10-6-88,-1-1-1,1 1 0,0-1 0,0 1 0,-1-1 0,1 1 0,-1 0 1,0 0-1,0 0 0,1 0 0,-1 0 0,0 0 0,-1 0 0,1 0 1,0 1-1,0-1 0,-1 0 0,0 0 0,1 1 0,-1-1 0,0 0 1,0 1-1,0-1 0,0 0 0,-1 0 0,1 1 0,-1-1 0,1 0 0,-1 0 1,0 1-1,0-1 0,0 0 0,0 0 0,0 0 0,-2 2 0,-2 4 16,-2-1 0,1 0 0,-1 0 0,0 0 0,-1-1 0,1 0 0,-12 6 0,-8 8 85,14-5 424,12-14-112,4 0 315,19 3-529,0-1 1,36 0-1,-1 1-148,-39-4-953,8 1-4292,-16 3 242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02.995"/>
    </inkml:context>
    <inkml:brush xml:id="br0">
      <inkml:brushProperty name="width" value="0.05" units="cm"/>
      <inkml:brushProperty name="height" value="0.05" units="cm"/>
      <inkml:brushProperty name="color" value="#004F8B"/>
    </inkml:brush>
  </inkml:definitions>
  <inkml:trace contextRef="#ctx0" brushRef="#br0">6 130 3904,'-6'-3'1506,"12"1"1031,1 0-1802,83-13 3309,-28 5-2781,68-20 607,9-2-1233,200 0-385,-334 31-259,4 1 4,10-2-922,1 2 0,27 2-1,-45-2 561,-1 1 1,0-1-1,1 0 0,-1 1 0,1-1 0,-1 1 0,1-1 0,-1 1 1,0 0-1,0 0 0,1 0 0,-1-1 0,0 1 0,0 0 0,0 1 1,2 0-1,6 9-3907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03.591"/>
    </inkml:context>
    <inkml:brush xml:id="br0">
      <inkml:brushProperty name="width" value="0.05" units="cm"/>
      <inkml:brushProperty name="height" value="0.05" units="cm"/>
      <inkml:brushProperty name="color" value="#004F8B"/>
    </inkml:brush>
  </inkml:definitions>
  <inkml:trace contextRef="#ctx0" brushRef="#br0">287 9 2720,'-59'-9'7178,"53"10"-6921,1-1-1,0 1 0,0 0 0,0 0 1,0 0-1,0 1 0,0 0 0,0 0 1,-5 3-1,-6 4 320,-18 15 1,18-12-85,3-2-5,0 1 0,-17 20-1,10-11 252,18-17-626,-1-1 1,0 1-1,1 0 1,0 0-1,-1 1 1,1-1 0,0 0-1,1 1 1,-1-1-1,1 1 1,-1-1 0,1 1-1,0 0 1,0 0-1,0 6 1,1-5 42,1-1 0,-1 1 0,1 0 1,0 0-1,0-1 0,1 1 0,-1-1 0,1 1 0,0-1 1,0 1-1,1-1 0,2 4 0,-1-3-110,-1-1 0,1 0-1,0-1 1,1 1 0,-1-1 0,0 1-1,1-1 1,0 0 0,0-1 0,0 1-1,7 1 1,-1 0-8,-1 0-1,1-1 1,0-1-1,20 3 1,21-4 518,2-5-4109,-40 2 1492,0-1-1,-1 0 0,1-1 0,-1 0 0,21-10 1,-3-4-1101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03.996"/>
    </inkml:context>
    <inkml:brush xml:id="br0">
      <inkml:brushProperty name="width" value="0.05" units="cm"/>
      <inkml:brushProperty name="height" value="0.05" units="cm"/>
      <inkml:brushProperty name="color" value="#004F8B"/>
    </inkml:brush>
  </inkml:definitions>
  <inkml:trace contextRef="#ctx0" brushRef="#br0">10 80 4640,'-1'-1'229,"0"0"0,0 1 0,0-2 0,0 1 0,1 0 0,-1 0 0,0 0 0,1 0 0,-1 0 0,1 0 0,0-1 0,-1 1 0,1 0 0,0 0 0,0-1 0,-1 1 0,1 0 0,0 0 0,0-1 0,0 1 0,1 0 1,-1-1-1,0 1 0,0 0 0,1 0 0,-1 0 0,1-1 0,-1 1 0,1 0 0,-1 0 0,1 0 0,0 0 0,0 0 0,-1 0 0,3-2 0,1-1 78,0 1 1,0-1-1,1 1 0,-1 0 1,1 0-1,-1 1 0,1-1 1,0 1-1,0 0 1,0 0-1,0 1 0,1 0 1,-1-1-1,0 2 0,1-1 1,-1 1-1,0 0 0,11 0 1,-15 0-293,0 1-1,0-1 1,0 0 0,0 0 0,0 1 0,0-1 0,0 1-1,0-1 1,0 1 0,0-1 0,0 1 0,0-1 0,0 1-1,0 0 1,0 0 0,0-1 0,-1 1 0,1 0 0,0 0-1,0 0 1,-1 0 0,1 0 0,-1 0 0,1 0 0,-1 0-1,1 1 1,-1 1 16,0 0-1,1-1 0,-1 1 1,0 0-1,-1-1 0,1 1 1,0-1-1,-1 1 0,0-1 1,0 1-1,-1 2 1,-3 8 78,-2-1-1,1 1 1,-12 13 0,17-24-104,-4 6 53,-9 12 393,-19 36 0,32-55-429,1 0 1,-1 0-1,1 0 1,0 0-1,-1 0 0,1 0 1,0 0-1,0 0 1,0 0-1,0 0 0,0 0 1,0 0-1,0 0 1,0 0-1,0 0 0,1 0 1,-1 0-1,0 0 1,1 0-1,-1 0 0,1 2 1,1-2-1,-1 1-1,0 0 1,1 0 0,0-1 0,-1 1-1,1-1 1,0 1 0,0-1 0,3 2 0,3 1 5,0 0 1,1-1 0,17 5-1,19 1-784,-30-7-1638,1 0-1,0-1 1,-1-1-1,1-1 1,16-2-1,10-6-1497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11.733"/>
    </inkml:context>
    <inkml:brush xml:id="br0">
      <inkml:brushProperty name="width" value="0.05" units="cm"/>
      <inkml:brushProperty name="height" value="0.05" units="cm"/>
      <inkml:brushProperty name="color" value="#004F8B"/>
    </inkml:brush>
  </inkml:definitions>
  <inkml:trace contextRef="#ctx0" brushRef="#br0">399 9 2912,'0'0'31,"1"0"0,-1 0 1,0 0-1,0 0 0,0 0 1,0 0-1,1-1 0,-1 1 0,0 0 1,0 0-1,0 0 0,1 0 0,-1 0 1,0 0-1,0 0 0,0 0 1,0 0-1,1 0 0,-1-1 0,0 1 1,0 0-1,0 0 0,0 0 1,0 0-1,1 0 0,-1-1 0,0 1 1,0 0-1,0 0 0,0 0 0,0 0 1,0-1-1,0 1 0,0 0 1,0 0-1,0 0 0,0-1 0,0 1-20,0 0 1,0 0-1,0-1 0,0 1 0,0 0 0,0 0 0,0 0 0,0 0 0,1 0 0,-1-1 1,0 1-1,0 0 0,0 0 0,0 0 0,4-2 3668,-14 11-1609,-103 77 236,99-76-2191,-6 5 38,1 2 1,1 0-1,0 2 1,1 0-1,1 0 1,1 2-1,1 0 1,1 0-1,0 1 0,2 1 1,-10 27-1,4-2 72,2 2 0,2 0 0,2 1-1,-6 77 1,14-89-154,2 0-1,2 0 0,1 0 1,2-1-1,1 1 1,2-1-1,2 0 0,2 0 1,18 44-1,-18-59 3,1-1 0,1 0 0,1-1 0,0-1 0,2 0 0,18 18 0,4-1-33,78 57 1,-91-75-1755,1-2 1,46 23-1,-1-8-4403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12.529"/>
    </inkml:context>
    <inkml:brush xml:id="br0">
      <inkml:brushProperty name="width" value="0.05" units="cm"/>
      <inkml:brushProperty name="height" value="0.05" units="cm"/>
      <inkml:brushProperty name="color" value="#004F8B"/>
    </inkml:brush>
  </inkml:definitions>
  <inkml:trace contextRef="#ctx0" brushRef="#br0">14 9 2720,'0'0'99,"0"0"0,0-1 0,0 1 0,-1-1 0,1 1 0,0-1 0,0 1 0,-1 0 0,1-1 0,0 1 0,0 0 0,-1-1 0,1 1 0,0 0 0,-1-1 0,1 1 0,0 0 0,-1-1 0,1 1 0,-1 0 0,1 0 0,0 0 0,-1-1 0,1 1 1,-1 0-1,1 0 0,-1 0 0,1 0 0,-1 0 0,1 0 0,-1 0 0,1 0 0,0 0 0,-1 0 0,1 0 0,-1 0 0,1 20 1607,0-11-1536,1-1-1,0 0 0,1 1 0,0-1 0,0 0 0,1 0 0,0 0 0,0 0 0,1-1 0,0 1 1,0-1-1,9 10 0,5 6 230,0-2 1,32 27 0,-27-24-214,0 0 0,-2 2-1,-1 0 1,-1 2 0,23 42 0,-16-18 130,-2 1 0,22 73 1,-38-95-220,-1 0 1,-1 1 0,-2-1-1,-1 1 1,-1 0 0,-3 32 0,-4-7 139,-2 0 1,-20 79 0,16-97-126,-1-1 0,-19 40-1,-42 68 66,33-65-78,-7 13 389,29-59-300,11-21-471,-1 0 0,-12 18-1,12-25-2532,7-16 774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13.629"/>
    </inkml:context>
    <inkml:brush xml:id="br0">
      <inkml:brushProperty name="width" value="0.05" units="cm"/>
      <inkml:brushProperty name="height" value="0.05" units="cm"/>
      <inkml:brushProperty name="color" value="#004F8B"/>
    </inkml:brush>
  </inkml:definitions>
  <inkml:trace contextRef="#ctx0" brushRef="#br0">64 37 2144,'-4'-1'424,"1"0"1,-1 1-1,0-1 0,1 1 1,-1 0-1,0-1 0,1 2 1,-1-1-1,-6 1 0,-10 1 1759,20-2-1489,5-8 442,3 4-1026,0 0 0,0 0 0,1 1 0,-1 0 0,1 0 0,0 1 0,-1 0 1,1 1-1,0 0 0,14 0 0,-12 1-82,0 0 0,0 1-1,-1 1 1,1 0 0,0 1 0,-1-1-1,0 2 1,15 6 0,-19-7-21,0 0-1,-1 0 1,1 1-1,-1-1 1,8 9 0,-12-11 17,1 0 1,-1 1-1,0 0 0,1-1 1,-1 1-1,0 0 1,0 0-1,-1-1 1,1 1-1,0 0 1,0 0-1,-1 0 1,1 0-1,-1 0 1,0 0-1,0 0 1,0 0-1,0 0 1,0 0-1,0 0 1,0 0-1,-1 2 1,-1 4 48,-1 0-1,0 0 1,-1-1 0,0 1 0,0-1 0,0 0 0,-1 0 0,0-1 0,0 1 0,-1-1 0,-7 7 0,-8 5 97,-46 31 1,55-42-69,9-6-120,1 1-1,-1-1 1,1 1 0,-1-1-1,1 1 1,-1 0-1,1 0 1,0 0 0,0 0-1,0 0 1,0 1 0,0-1-1,-2 4 1,4-6 11,0 1 0,0 0 1,0-1-1,0 1 0,0-1 1,0 1-1,0-1 0,0 1 0,1-1 1,-1 1-1,0-1 0,0 1 0,0-1 1,1 1-1,-1-1 0,0 0 1,1 1-1,-1-1 0,0 1 0,1-1 1,-1 0-1,0 1 0,1-1 0,-1 0 1,1 1-1,-1-1 0,1 0 1,-1 0-1,1 1 0,0-1 0,21 8 8,-12-4-6,27 10 23,-17-7 228,0 1 0,-1 1-1,0 1 1,-1 0 0,18 14 0,-34-23-33,-4 7 251,1-7-447,-1 1 1,0-1-1,1 0 0,-1 1 0,0-1 0,0 0 1,0 0-1,0 0 0,0-1 0,0 1 1,0 0-1,-5 0 0,-28 4 300,33-5-287,-68 2 994,17-1-2039,20 3-2717,49 10-6774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14.004"/>
    </inkml:context>
    <inkml:brush xml:id="br0">
      <inkml:brushProperty name="width" value="0.05" units="cm"/>
      <inkml:brushProperty name="height" value="0.05" units="cm"/>
      <inkml:brushProperty name="color" value="#004F8B"/>
    </inkml:brush>
  </inkml:definitions>
  <inkml:trace contextRef="#ctx0" brushRef="#br0">343 7 3904,'9'-6'1339,"-8"11"-417,-12 17-53,-109 140 2817,105-139-3366,-136 198 1061,150-219-1368,-34 52 499,32-49-385,1 0 0,-1 1 0,1-1 1,0 1-1,0-1 0,1 1 0,-1 0 0,0 10 0,2-15-246,0-1 0,0 1 0,0 0 0,0-1 0,0 1 0,0-1 0,0 1 0,0 0 0,0-1 0,0 1 0,1-1 0,-1 1 0,0 0 0,0-1 0,0 1 0,1-1 0,-1 1 0,0-1 0,1 1 0,-1-1-1,1 1 1,-1-1 0,1 1 0,0 0 0,6 0-3443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4:14.504"/>
    </inkml:context>
    <inkml:brush xml:id="br0">
      <inkml:brushProperty name="width" value="0.05" units="cm"/>
      <inkml:brushProperty name="height" value="0.05" units="cm"/>
      <inkml:brushProperty name="color" value="#004F8B"/>
    </inkml:brush>
  </inkml:definitions>
  <inkml:trace contextRef="#ctx0" brushRef="#br0">0 40 4064,'11'-11'3717,"-4"7"-3156,1 0-1,-1 1 1,1 0 0,-1 0-1,1 1 1,16-3 0,-4 3-36,33-1 1,-49 3-512,-1 0-1,0 1 1,0-1-1,1 1 1,-1-1-1,0 1 1,0 0 0,3 1-1,-5-1-2,0-1-1,-1 1 0,1-1 1,0 1-1,0-1 0,0 1 1,-1-1-1,1 1 0,0 0 1,-1-1-1,1 1 1,-1 0-1,1 0 0,-1-1 1,1 1-1,-1 0 0,1 0 1,-1 0-1,0-1 0,0 1 1,1 0-1,-1 0 1,0 0-1,0 0 0,0 0 1,0 0-1,0 0 0,0 0 1,0 0-1,0-1 1,0 1-1,0 0 0,-1 2 1,-2 3 47,0 0 0,0 0 0,-1-1 0,0 1 0,0-1 1,0 0-1,-1 0 0,-7 7 0,-3 3 27,1-1-106,7-8 89,0 1 0,-7 10 0,13-15-17,-1 0 0,1-1 0,0 1 1,0 0-1,0 0 0,0 0 0,1 0 0,-1 0 1,1 0-1,-1 0 0,1 0 0,-1 1 1,1-1-1,0 0 0,0 4 0,1-5-4,0 1-1,-1 0 1,1 0 0,0 0-1,0 0 1,0-1 0,0 1-1,0 0 1,1-1-1,-1 1 1,0-1 0,1 0-1,-1 1 1,1-1-1,0 0 1,-1 0 0,1 0-1,0 0 1,0 0 0,-1 0-1,1-1 1,0 1-1,3 0 1,5 2 70,1 0 0,20 2 0,-29-5-109,93 14-803,-31-3-3146,-23-4-1329,-17-6 1612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20.183"/>
    </inkml:context>
    <inkml:brush xml:id="br0">
      <inkml:brushProperty name="width" value="0.05" units="cm"/>
      <inkml:brushProperty name="height" value="0.05" units="cm"/>
    </inkml:brush>
  </inkml:definitions>
  <inkml:trace contextRef="#ctx0" brushRef="#br0">69 204 3136,'-3'-13'1587,"2"4"255,1 9-1805,0-1 1,0 1-1,0 0 0,0 0 0,0 0 1,0-1-1,0 1 0,0 0 0,-1 0 1,1 0-1,0 0 0,0-1 0,0 1 1,0 0-1,0 0 0,-1 0 0,1 0 0,0 0 1,0-1-1,0 1 0,0 0 0,-1 0 1,1 0-1,0 0 0,0 0 0,0 0 1,-1 0-1,1 0 0,0 0 0,0 0 1,0 0-1,-1 0 0,1 0 0,0 0 1,0 0-1,0 0 0,-1 0 0,1 0 1,0 0-1,0 0 0,0 0 0,-1 0 1,1 0-1,0 0 0,0 0 0,0 0 0,0 1 1,-1-1-1,1 0 0,0 0 0,0 0 1,0 0-1,0 0 0,-1 1 0,1-1 1,0 0-1,0 0 0,0 0 0,-2 2-30,1 0-1,0-1 1,0 1-1,-1 0 0,1-1 1,0 1-1,0 0 0,0 0 1,1 0-1,-1 0 1,0 3-1,-5 25 114,5-21-93,-2 17 95,1 0 0,4 43 0,-1-15 94,-1 27 37,-2-2 498,13 104-1,-4-105 219,-6-63 1982,-18-315-1403,11 223-1565,-5-20-34,-3-24-277,13 99 249,0 5-124,2-33 0,0-12-1173,13 73 571,8 10 853,-1 1 1,0 1 0,-2 0-1,-1 2 1,-1 0 0,-1 1-1,14 30 1,-6 0 78,-3 1 0,16 70 1,21 58 258,-48-160-238,-5-10 11,1 0-1,0 0 1,1-1 0,0 0-1,1-1 1,20 26 0,-25-36-171,6 6 880,-8-9-837,-1 0 1,0 0 0,1 0 0,-1 0-1,1 0 1,-1 0 0,0 0 0,1 0 0,-1 0-1,0 0 1,1 0 0,-1 0 0,0-1-1,1 1 1,-1 0 0,0 0 0,1 0 0,-1-1-1,0 1 1,0 0 0,1 0 0,-1-1 0,0 1-1,0 0 1,1-1 0,-1 1 0,0 0-1,0-1 1,0 1 0,1 0 0,-1-1 0,0 1-1,0 0 1,0-1 0,0 1 0,0-1-1,6-18 191,0-1 0,-1 0 0,-2 1 0,3-36-1,-3 31-87,10-95-27,57-223-1,-35 202-54,-21 82-45,-10 36-311,-1 0 0,0-37 0,-3 65-396,0-1 1,0 1-1,1 0 0,0 0 1,0 0-1,0-1 0,1 1 0,-1-1 1,6 11-1,5 4-1257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7:00.265"/>
    </inkml:context>
    <inkml:brush xml:id="br0">
      <inkml:brushProperty name="width" value="0.05" units="cm"/>
      <inkml:brushProperty name="height" value="0.05" units="cm"/>
      <inkml:brushProperty name="color" value="#004F8B"/>
    </inkml:brush>
  </inkml:definitions>
  <inkml:trace contextRef="#ctx0" brushRef="#br0">313 436 3648,'-1'-16'3818,"0"16"-3712,-1-3 435,0 1-1,0 0 0,-1 0 0,1 0 0,-1 0 1,1 0-1,-4-1 0,5 3-476,-1-1 0,0 1 1,1 0-1,-1 0 0,0-1 0,1 1 1,-1 0-1,0 0 0,1 1 0,-1-1 1,0 0-1,1 0 0,-1 1 0,0-1 1,1 1-1,-3 1 0,-108 48 1190,89-37-1107,0 0 1,-34 27-1,53-37-142,-1 0 0,1 1 0,0 0 0,1 0 0,-1 0 0,1 1 0,0-1 0,-5 8 0,7-9 7,0 0 0,0 0 0,1-1 0,-1 1 0,0 0 0,1 0 0,0 0 0,0 0 0,0 0 0,0 0 0,0 0 0,0-1 0,1 1-1,-1 0 1,1 0 0,0 0 0,0-1 0,2 5 0,-1-2 57,0-1-1,1 1 1,-1-1-1,1 1 0,0-1 1,0 0-1,1 0 1,-1 0-1,1 0 1,0-1-1,0 0 1,0 1-1,1-1 0,-1-1 1,1 1-1,-1-1 1,1 0-1,0 0 1,0 0-1,0 0 1,0-1-1,0 0 0,0 0 1,1-1-1,-1 1 1,0-1-1,0 0 1,0 0-1,9-2 0,-8 0 2,1 0-1,-1 0 0,0 0 1,0-1-1,0 0 0,0 0 0,0 0 1,0-1-1,-1 0 0,0 0 0,0 0 1,0-1-1,0 0 0,-1 0 0,0 0 1,7-10-1,-6 5-20,0 1-1,0-1 1,-1-1 0,0 1-1,-1-1 1,0 1 0,-1-1-1,0 0 1,1-17-1,-8-187 198,0 132-364,3 44-135,-1 1 0,-2-1-1,-12-44 1,17 82 246,0 1 1,0 0-1,0 0 1,0 0-1,0 0 0,0-1 1,0 1-1,0 0 0,0 0 1,0 0-1,0 0 0,0-1 1,0 1-1,0 0 0,0 0 1,0 0-1,0 0 1,0-1-1,0 1 0,-1 0 1,1 0-1,0 0 0,0 0 1,0 0-1,0 0 0,0-1 1,-1 1-1,1 0 0,0 0 1,0 0-1,0 0 1,0 0-1,0 0 0,-1 0 1,1 0-1,0 0 0,0 0 1,0 0-1,-1 0 0,1 0 1,0 0-1,0 0 0,0 0 1,0 0-1,-1 0 0,1 0 1,0 0-1,0 0 1,0 0-1,-1 1-7,1-1-1,-1 0 1,1 1 0,0-1-1,0 1 1,-1-1 0,1 1-1,0-1 1,0 1 0,0 0-1,-1-1 1,1 1-1,0-1 1,0 1 0,0-1-1,0 2 1,2 20-15,0-1 0,10 39 0,-4-21 31,5 16 3,2-1 0,41 95 1,-41-118 113,26 37 1,-16-26 227,-22-36-345,0-1-1,0 1 0,-1 0 0,0 0 0,2 8 0,-2 5-3527,0-11-1846,5 0 4422,-6-7 253,15 8-3356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7:00.846"/>
    </inkml:context>
    <inkml:brush xml:id="br0">
      <inkml:brushProperty name="width" value="0.05" units="cm"/>
      <inkml:brushProperty name="height" value="0.05" units="cm"/>
      <inkml:brushProperty name="color" value="#004F8B"/>
    </inkml:brush>
  </inkml:definitions>
  <inkml:trace contextRef="#ctx0" brushRef="#br0">1 5 2720,'0'-5'3002,"1"14"-884,1 3-1131,0 1 1,-1-1-1,-1 17 0,0-17-407,1 1-1,0-1 0,5 25 0,8 6 316,2 0 0,3-1 0,1-1 0,39 61 0,-53-93-564,0 0 0,9 9 0,-13-15-247,1-1-1,-1 0 1,0 0-1,0 0 1,1 0 0,-1 0-1,1-1 1,0 1-1,-1-1 1,1 0 0,0 1-1,5 0 1,-6-2-34,0 0 0,1 0 0,-1-1 0,1 1 1,-1-1-1,0 1 0,1-1 0,-1 0 0,0 0 0,0 0 0,0 0 1,1-1-1,-1 1 0,0 0 0,-1-1 0,1 1 0,0-1 1,0 0-1,-1 0 0,1 1 0,-1-1 0,3-4 0,3-5 209,1-1 0,8-20 0,18-44 13,40-77-1760,-72 151 889,-1-1 0,0 1-1,1 0 1,0 0 0,-1 0-1,1 1 1,2-3 0,18-8-2926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7:02.223"/>
    </inkml:context>
    <inkml:brush xml:id="br0">
      <inkml:brushProperty name="width" value="0.05" units="cm"/>
      <inkml:brushProperty name="height" value="0.05" units="cm"/>
      <inkml:brushProperty name="color" value="#004F8B"/>
    </inkml:brush>
  </inkml:definitions>
  <inkml:trace contextRef="#ctx0" brushRef="#br0">250 330 3136,'3'-19'1473,"-3"17"-1231,1 1 0,-1-1 1,1 0-1,-1 1 0,0-1 0,0 0 1,1 1-1,-1-1 0,0 0 0,-1 1 0,1-1 1,0 0-1,0 0 0,-1 1 0,1-1 1,-1 1-1,1-1 0,-1 0 0,0 1 1,0-1-1,1 1 0,-1 0 0,0-1 1,0 1-1,-1 0 0,1-1 0,-2-1 1,1 2-116,0-1 1,0 1-1,0-1 1,0 1-1,0 0 1,-1 0 0,1 0-1,0 0 1,-1 0-1,1 1 1,0-1-1,-1 1 1,1-1-1,-4 1 1,2 0-66,1 1 0,-1 0 0,1 0 1,-1 0-1,1 0 0,-1 0 0,1 1 0,0-1 1,0 1-1,-3 2 0,-9 7 25,1 0 0,0 1 1,0 0-1,1 1 0,1 1 1,0 0-1,1 1 0,1 0 0,0 0 1,-11 25-1,18-33-61,0 1 0,0 0-1,1 0 1,0 0 0,0 0 0,1 0 0,0 0-1,1 0 1,-1 0 0,1 1 0,1-1 0,0 0-1,2 12 1,-1-15 26,-1 1-1,1-1 0,0 1 0,0-1 1,1 0-1,-1 0 0,1 0 0,0 0 1,1 0-1,-1 0 0,1-1 0,0 0 1,0 0-1,0 0 0,1 0 0,-1-1 1,1 1-1,0-1 0,8 4 0,-10-6-12,-1 0 0,1 0 0,-1 0 0,1 0 0,-1-1 0,1 1 0,0-1 0,-1 0 0,1 0 0,0 0 0,-1 0 0,1 0 0,0 0 0,-1-1 0,1 1 0,0-1 0,4-2 0,-4 2 4,1-1 0,-1-1 0,0 1-1,0 0 1,0-1 0,0 1 0,-1-1-1,1 0 1,-1 0 0,0 0 0,3-4-1,2-8 61,0 1 0,0-2-1,-2 1 1,6-25-1,3-15 50,-3 1 0,6-76 0,-15 102-138,-2 0 0,0 1 1,-2-1-1,-1 1 0,-2 0 0,-13-49 0,17 74-10,1-1-9,-1 1 0,0-1 0,0 0 1,0 0-1,0 1 0,-1-1 0,1 0 0,-1 1 0,1-1 1,-1 1-1,0 0 0,0 0 0,-4-4 0,6 6 3,-1 0 0,1-1-1,-1 1 1,1 0 0,0 0-1,-1 0 1,1-1 0,0 1-1,-1 0 1,1 0 0,-1 0 0,1 0-1,0 0 1,-1 0 0,1 0-1,-1 0 1,1 0 0,-1 0 0,1 0-1,0 0 1,-1 1 0,1-1-1,0 0 1,-1 0 0,1 0 0,-1 0-1,1 1 1,0-1 0,-1 0-1,1 0 1,0 1 0,-1-1 0,1 0-1,0 1 1,0-1 0,-1 0-1,1 1 1,0-1 0,0 0-1,0 1 1,-1-1 0,1 0 0,0 1-1,0-1 1,0 1 0,0-1-1,0 0 1,0 1 0,0-1 0,0 1-1,-3 24-3,4-1 79,2-1-1,1 0 0,0 1 0,11 27 1,-1 3 168,38 144 284,-38-155-704,2 0 1,31 59-1,-45-98-714,0 0-1,1 0 1,0 0-1,0 0 0,0 0 1,0 0-1,0-1 1,7 6-1,-1-3-1479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7:02.643"/>
    </inkml:context>
    <inkml:brush xml:id="br0">
      <inkml:brushProperty name="width" value="0.05" units="cm"/>
      <inkml:brushProperty name="height" value="0.05" units="cm"/>
      <inkml:brushProperty name="color" value="#004F8B"/>
    </inkml:brush>
  </inkml:definitions>
  <inkml:trace contextRef="#ctx0" brushRef="#br0">1 46 6560,'0'-1'136,"0"0"1,0 0 0,0 1-1,0-1 1,0 0 0,0 1-1,0-1 1,0 0-1,0 0 1,0 1 0,1-1-1,-1 0 1,0 1 0,0-1-1,1 0 1,-1 1-1,1-1 1,-1 0 0,0 1-1,1-1 1,-1 1 0,1-1-1,-1 1 1,1-1-1,1 0 1,-2 1 12,1 0 0,0 0 0,0 0 0,0 0-1,0 0 1,0 1 0,0-1 0,0 0 0,-1 0 0,1 1 0,0-1 0,0 0-1,0 1 1,-1-1 0,1 1 0,0-1 0,0 1 0,-1 0 0,1-1-1,0 1 1,-1-1 0,1 1 0,0 1 0,3 3 154,0 1 1,-1 0-1,0 0 1,0 0-1,0 1 0,0-1 1,-1 1-1,2 10 0,4 9 369,23 86 1014,-10-29-908,-3-12-394,-11-40 26,2 1-1,1-2 0,14 33 1,-19-56-250,-5-5 90,9-4 252,-4-1-391,1-1-1,-1 0 1,1-1 0,-1 1 0,7-9 0,-5 5-67,28-32 164,-1-2 0,33-56 0,-2 2-187,-37 57-39,2 0 1,68-66-1,-77 85-491,-15 14-995,0 1-1,0-1 1,0 1-1,1 1 1,8-6-1,-4 8-6217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11.385"/>
    </inkml:context>
    <inkml:brush xml:id="br0">
      <inkml:brushProperty name="width" value="0.05" units="cm"/>
      <inkml:brushProperty name="height" value="0.05" units="cm"/>
      <inkml:brushProperty name="color" value="#004F8B"/>
    </inkml:brush>
  </inkml:definitions>
  <inkml:trace contextRef="#ctx0" brushRef="#br0">13 181 3328,'-13'0'5573,"30"-17"-2469,-15 15-2897,0-1-1,0 0 1,-1 1-1,1-1 1,2-4 0,-3 4-92,0 0 0,1 0 0,-1 0 0,1 0 0,0 1 0,0-1 0,3-3 0,50-46 1448,-54 51-1545,1 0 1,-1 1-1,1-1 1,-1 0-1,1 1 1,-1-1-1,1 1 1,0-1 0,-1 1-1,1 0 1,2 0-1,8-2 117,26-10 104,25-5 354,32 3-180,118-1 0,-77 15 125,-53 1-782,-81-1-390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11.961"/>
    </inkml:context>
    <inkml:brush xml:id="br0">
      <inkml:brushProperty name="width" value="0.05" units="cm"/>
      <inkml:brushProperty name="height" value="0.05" units="cm"/>
      <inkml:brushProperty name="color" value="#004F8B"/>
    </inkml:brush>
  </inkml:definitions>
  <inkml:trace contextRef="#ctx0" brushRef="#br0">9 94 3808,'-8'-4'8122,"36"-9"-7079,1 1 0,0 2 0,1 0 0,45-7 0,-17 9-704,87-3 0,23 10-56,-96 1-374,-72 0 34,0 0-1,0 0 1,0 1-1,1-1 1,-1 0-1,0 0 1,0 0-1,0 0 1,0 0-1,1 0 1,-1 0-1,0 0 1,0 0-1,0-1 1,0 1-1,1 0 1,-1 0-1,0 0 1,0 0-1,0 0 1,0 0-1,0 0 1,1 0-1,-1 0 1,0 0-1,0 0 1,0-1-1,0 1 1,0 0-1,0 0 1,0 0-1,0 0 1,1 0-1,-1-1 1,0 1-1,0 0 1,0 0-1,0 0 1,0 0-1,1-2-975,1-1-817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13.266"/>
    </inkml:context>
    <inkml:brush xml:id="br0">
      <inkml:brushProperty name="width" value="0.05" units="cm"/>
      <inkml:brushProperty name="height" value="0.05" units="cm"/>
      <inkml:brushProperty name="color" value="#004F8B"/>
    </inkml:brush>
  </inkml:definitions>
  <inkml:trace contextRef="#ctx0" brushRef="#br0">2 120 3808,'-1'-7'10101,"2"6"-9573,9 2 597,-4 0-1033,-5 0-85,0-1 0,0 0 0,0 1 0,0-1 0,-1 1 0,1-1 0,0 1 0,0-1 0,0 1 0,0-1 0,0 1 0,-1 0 0,1-1 0,1 2 1,23 32 333,-17-19-189,-1 0 0,-1 1 0,0 0 0,4 18 0,10 68 72,-2-9-227,20 45 419,-33-125-406,-4-11 79,0 0 0,0 0 0,0 0 0,0 0 0,-1 0 0,1 1 0,-1-1 0,1 3 0,-1-5-61,1 0 0,-1 1 1,0-1-1,0 0 0,1 0 0,-1 0 1,0 1-1,1-1 0,-1 0 0,0 0 1,1 0-1,-1 0 0,0 1 1,1-1-1,-1 0 0,1 0 0,-1 0 1,0 0-1,1 0 0,-1 0 0,1 0 1,-1 0-1,0 0 0,1 0 0,-1-1 1,0 1-1,1 0 0,-1 0 1,0 0-1,1 0 0,-1 0 0,0-1 1,1 1-1,-1 0 0,0 0 0,1-1 1,-1 1-1,0 0 0,1-1 0,6-12 57,-1-1-1,0 1 0,-1-1 0,0-1 0,-1 1 1,3-24-1,4-9 121,-1 8-168,2 1 1,1 0-1,3 1 0,0 0 1,3 1-1,1 2 0,37-50 1,-36 55-140,33-39 129,-52 66-67,-1 1 5,-1 0 0,1 0 0,0 0 0,0 0-1,0 0 1,-1 1 0,1-1 0,0 0 0,0 1 0,2-2-1,-2 3-315,0 0 1,0 1-1,-1-1 0,1 0 0,0 0 0,0 1 0,-1-1 0,1 1 0,-1-1 0,1 0 0,-1 1 0,0-1 0,1 1 0,-1 2 1,7 30-7832,-6-19 4508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15.457"/>
    </inkml:context>
    <inkml:brush xml:id="br0">
      <inkml:brushProperty name="width" value="0.05" units="cm"/>
      <inkml:brushProperty name="height" value="0.05" units="cm"/>
      <inkml:brushProperty name="color" value="#004F8B"/>
    </inkml:brush>
  </inkml:definitions>
  <inkml:trace contextRef="#ctx0" brushRef="#br0">325 389 2144,'4'-15'8426,"-4"14"-8360,0 0 0,0 0 0,0 0-1,-1 0 1,1-1 0,-1 1 0,1 0 0,-1 0-1,1 0 1,-1 1 0,1-1 0,-1 0-1,0 0 1,0 0 0,1 0 0,-1 0 0,0 1-1,0-1 1,0 0 0,0 1 0,0-1-1,0 1 1,0-1 0,0 1 0,0-1 0,0 1-1,0 0 1,0 0 0,-2-1 0,-3 0 20,0 0 1,0 0 0,-12 0-1,2 2-77,-1 0-1,1 0 0,0 2 1,0 0-1,0 1 1,0 0-1,0 2 0,-17 7 1,26-10-2,0 1 0,1 0-1,-1 0 1,1 0 0,-1 1 0,2 0 0,-1 0 0,0 0 0,1 1 0,0 0 0,0 0-1,1 0 1,-1 1 0,1-1 0,1 1 0,-1 0 0,1 0 0,1 0 0,-4 11 0,5-10 34,-1 1 0,1 0 0,1 0 0,0 0 0,0 0-1,0 0 1,1-1 0,1 1 0,-1 0 0,2 0 0,-1-1 0,4 9 0,-3-11 16,0-1 0,0 0 0,0 0-1,0 0 1,1 0 0,0 0-1,0-1 1,0 1 0,0-1 0,1 0-1,0 0 1,0-1 0,0 0 0,0 0-1,0 0 1,1 0 0,-1-1-1,9 3 1,-7-3 17,0 0 1,0 0-1,1-1 0,-1 0 0,0-1 1,0 1-1,1-2 0,-1 1 1,0-1-1,0 0 0,0 0 0,0 0 1,0-1-1,0-1 0,0 1 0,0-1 1,-1 0-1,1 0 0,-1-1 0,0 0 1,0 0-1,0-1 0,-1 1 0,1-1 1,6-9-1,-2 3-16,-1-2 1,0 1-1,-1-1 1,0 0-1,-1-1 0,-1 1 1,0-1-1,-1-1 1,0 1-1,-1-1 0,3-25 1,-4 14-6,-1 1 0,-1-1 0,-2 0 0,0 0 0,-2 1 0,-7-30 0,-4-18 47,-18-70-504,31 139 348,0 0 0,-1 0 0,1 1 0,-1-1 0,0 0 0,0 1 0,0-1 0,0 1 0,-4-4 0,6 7 50,0 0 0,0-1 0,0 1 0,-1 0 1,1 0-1,0 0 0,0 0 0,0 0 0,-1 0 1,1 0-1,0 0 0,0 0 0,-1 0 0,1 0 0,0 0 1,0 0-1,0 0 0,-1 0 0,1 0 0,0 0 0,0 0 1,0 0-1,-1 0 0,1 0 0,0 0 0,0 1 0,0-1 1,-1 0-1,1 0 0,0 0 0,0 0 0,0 0 0,0 0 1,0 1-1,-1-1 0,1 0 0,0 0 0,0 0 0,0 1 1,0-1-1,0 0 0,0 0 0,0 0 0,0 1 0,0-1 1,-5 12-60,4-9 41,-4 15-9,1 0 0,1 1 0,0-1 0,1 1 1,1-1-1,1 1 0,0-1 0,4 22 0,7 22 336,18 64-1,-12-60-68,-17-64-230,71 267 728,-70-264-625,0-1 0,1 1-1,0-1 1,3 7 0,-4-11-121,-1 0 1,0 0-1,0 0 0,0 0 1,1 0-1,-1 0 1,0 0-1,0 0 0,0 0 1,0 0-1,1 0 1,-1 0-1,0 0 0,0 0 1,0 0-1,1 0 1,-1 0-1,0 0 1,0 0-1,0 0 0,0 0 1,1 0-1,-1 0 1,0-1-1,0 1 0,0 0 1,0 0-1,0 0 1,1 0-1,-1 0 0,0 0 1,0-1-1,0 1 1,0 0-1,0 0 0,0 0 1,0 0-1,0-1 1,0 1-1,1 0 0,-1 0 1,0 0-1,0-1 1,4-8-1839,-3 9 1646,19-61-9469,-8 35 6225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16.207"/>
    </inkml:context>
    <inkml:brush xml:id="br0">
      <inkml:brushProperty name="width" value="0.05" units="cm"/>
      <inkml:brushProperty name="height" value="0.05" units="cm"/>
      <inkml:brushProperty name="color" value="#004F8B"/>
    </inkml:brush>
  </inkml:definitions>
  <inkml:trace contextRef="#ctx0" brushRef="#br0">51 151 4640,'-1'0'83,"0"0"0,1 0-1,-1 0 1,1 1 0,-1-1 0,0 0 0,1 0 0,-1 1 0,1-1-1,-1 0 1,1 1 0,-1-1 0,1 1 0,-1-1 0,1 0 0,0 1 0,-1-1-1,1 1 1,0-1 0,-1 1 0,1 0 0,0-1 0,0 1 0,-1-1-1,1 1 1,0-1 0,0 1 0,0 0 0,0-1 0,0 1 0,0 0-1,0 0 1,-1 27 1237,1-19-798,0-5-401,0 48 2122,12 104 1,8-62-1145,-10-49-527,-1 1 0,2 51 0,-7-23-303,2 41 588,-4-99-392,-1-8 288,-5-17-94,-2-12-488,1 0 0,1 1 0,-2-37 0,3-66-164,3 99 11,16-225-12,6 106 58,-16 119 4,1 1 0,1 0 0,21-44 0,-23 57-51,2-1 1,-1 2-1,1-1 1,1 1-1,-1 0 1,17-12-1,-21 18 11,1-1 0,0 1-1,0 0 1,0 1 0,1-1 0,9-2-1,-13 4-25,1 0 0,-1 1 0,0-1 0,1 1 0,-1-1-1,0 1 1,1 0 0,-1 0 0,0 0 0,1 1 0,-1-1 0,0 0-1,1 1 1,-1 0 0,0-1 0,0 1 0,1 0 0,3 2 0,0 2-13,0 1 0,0-1 1,0 1-1,0 0 1,-1 0-1,5 9 0,-7-11 28,-1-1-1,0 1 0,0 0 1,0 0-1,-1 0 1,1 1-1,-1-1 0,0 0 1,0 0-1,-1 1 1,1-1-1,-1 9 0,-1 1 211,-1 0 1,-1 0-1,0-1 0,-7 23 0,7-31-182,1 1 1,-1 0 0,0-1-1,-1 1 1,1-1-1,-1 0 1,0 0-1,-1-1 1,1 1 0,-1-1-1,1 0 1,-10 6-1,6-6-20,1-1 0,-1 1 0,1-1 0,-1-1 0,0 0 0,0 0 0,0 0 0,0-1 0,-1 0 0,1-1 0,0 1 0,0-2 0,-1 1 0,-14-4 0,9 1-262,1 0 1,-1-1-1,1-1 0,0 0 0,0-1 0,0 0 0,-22-16 0,26 14-888,0 0 0,0 0-1,1-1 1,0 0 0,-9-13 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12.060"/>
    </inkml:context>
    <inkml:brush xml:id="br0">
      <inkml:brushProperty name="width" value="0.05" units="cm"/>
      <inkml:brushProperty name="height" value="0.05" units="cm"/>
      <inkml:brushProperty name="color" value="#FF0066"/>
    </inkml:brush>
  </inkml:definitions>
  <inkml:trace contextRef="#ctx0" brushRef="#br0">160 13 1888,'3'-10'3304,"-2"8"-1590,0 3-1351,-1 11 37,-1 15-167,-1 0-1,-2-1 1,-1 1-1,-9 29 1,-22 100 134,-10 36 135,-7-38 1935,49-149-2298,6-9-1739,6-4 491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20.679"/>
    </inkml:context>
    <inkml:brush xml:id="br0">
      <inkml:brushProperty name="width" value="0.05" units="cm"/>
      <inkml:brushProperty name="height" value="0.05" units="cm"/>
    </inkml:brush>
  </inkml:definitions>
  <inkml:trace contextRef="#ctx0" brushRef="#br0">53 1 4064,'-9'25'2396,"-7"28"0,6-7-1824,2 0-1,-1 52 0,8-90-437,1-1-1,1 1 0,-1 0 0,1 0 0,1 0 1,0 0-1,0-1 0,0 1 0,1-1 0,7 14 1,-9-19-50,0 1 1,1-1 0,-1 1 0,1-1-1,0 0 1,0 0 0,0 0-1,0 0 1,0 0 0,0 0 0,1 0-1,-1-1 1,1 1 0,-1-1 0,1 0-1,-1 0 1,1 0 0,0 0 0,-1 0-1,1 0 1,0-1 0,0 1 0,0-1-1,0 0 1,-1 0 0,1 0 0,0 0-1,0 0 1,0-1 0,0 1 0,0-1-1,-1 0 1,4-1 0,-3 1 23,1-1 0,-1 1 0,0-1-1,1 0 1,-1 0 0,0 0 0,0-1 0,0 1 0,0-1 0,-1 0 0,1 1 0,-1-1 0,3-4-1,-2 2-15,0-1-1,-1 1 1,0 0-1,1-1 0,-2 0 1,1 1-1,1-12 1,-2 3-42,0 1 0,-1-1 0,-1 0 0,0 0 0,-1 0 0,-5-21 0,6 30-57,0 1 0,0 0 0,-1 0 0,1 0 0,-1 0 1,0 1-1,0-1 0,0 0 0,0 1 0,-1-1 0,0 1 0,0 0 0,1 0 0,-2 0 1,1 0-1,0 1 0,-1-1 0,1 1 0,-1 0 0,1 0 0,-1 0 0,0 0 1,0 1-1,0-1 0,0 1 0,0 0 0,-1 0 0,1 1 0,0-1 0,-8 1 0,12 0-59,-1 0 0,1 0-1,0 0 1,0 1-1,0-1 1,-1 0-1,1 0 1,0 0-1,0 0 1,0 0-1,-1 0 1,1 0-1,0 0 1,0 0-1,0 0 1,-1 0-1,1 0 1,0 0-1,0 0 1,0 0-1,-1-1 1,1 1-1,0 0 1,0 0-1,0 0 1,0 0-1,-1 0 1,1 0-1,0 0 1,0-1-1,0 1 1,0 0-1,0 0 1,-1 0-1,1 0 1,0 0-1,0-1 1,0 1 0,0 0-1,0 0 1,0 0-1,0-1 1,0 1-1,0 0 1,0 0-1,0 0 1,0-1-1,0 1 1,0 0-1,0 0 1,0 0-1,0-1 1,0 1-1,0 0 1,0 0-1,0 0 1,0-1-1,0 1 1,0 0-1,0 0 1,0 0-1,0 0 1,1-1-1,11-12-4195,-7 8 3292,11-9-1014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12.640"/>
    </inkml:context>
    <inkml:brush xml:id="br0">
      <inkml:brushProperty name="width" value="0.05" units="cm"/>
      <inkml:brushProperty name="height" value="0.05" units="cm"/>
      <inkml:brushProperty name="color" value="#FF0066"/>
    </inkml:brush>
  </inkml:definitions>
  <inkml:trace contextRef="#ctx0" brushRef="#br0">115 40 2144,'-12'1'265,"8"-1"-145,0 0-1,0 1 0,0-1 1,0 1-1,-6 2 0,-40 18 2127,28-11-449,22-10-1483,6 0 406,29-2-255,0-2 0,0-1 0,49-14 0,-11 2-207,-24 5-127,-33 7-50,0 1-1,0 1 0,0 0 0,1 2 1,31-1-1,-47 2-23,0 0-1,0 0 1,0 0-1,0 0 1,1 0 0,-1 1-1,0-1 1,0 0 0,0 0-1,0 1 1,0-1-1,0 1 1,0-1 0,0 1-1,0-1 1,0 1-1,0 0 1,0 0 0,-1-1-1,1 1 1,0 0 0,0 1-1,0 0-40,-1-1-1,0 1 1,0 0-1,0-1 1,0 1-1,0 0 1,0 0-1,0-1 1,0 1-1,-1 0 0,0 2 1,0 1-289,1-5 108,0 1 0,0-1 1,0 1-1,0-1 0,0 1 1,0-1-1,0 1 0,0-1 1,-1 1-1,1-1 0,0 1 1,0-1-1,-1 1 0,1-1 1,0 1-1,-1-1 0,1 1 1,-5 3-1468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14.345"/>
    </inkml:context>
    <inkml:brush xml:id="br0">
      <inkml:brushProperty name="width" value="0.05" units="cm"/>
      <inkml:brushProperty name="height" value="0.05" units="cm"/>
      <inkml:brushProperty name="color" value="#FF0066"/>
    </inkml:brush>
  </inkml:definitions>
  <inkml:trace contextRef="#ctx0" brushRef="#br0">201 8 1984,'1'-7'1057,"3"11"-257,0 14-225,-4 1-196,-2 1 0,-1-1-1,0 0 1,-9 30 0,-33 75 649,-4 15-148,-26 179 182,55-230 852,44-138-628,-12 15-1407,14-38 94,-21 62-83,0 0 0,1 1-1,0-1 1,11-13 0,-16 23 73,0-1-1,0 1 1,0 0 0,0 0-1,1 0 1,-1 0 0,0 0-1,1 0 1,-1 0 0,1 0-1,2-1 1,-3 2 25,-1 0-1,1 0 1,0 0-1,-1 0 1,1 0-1,0 0 1,-1 0-1,1 0 1,0 0-1,-1 0 1,1 0-1,-1 0 1,1 0-1,0 1 0,-1-1 1,1 0-1,-1 1 1,1-1-1,0 0 1,-1 1-1,1-1 1,1 3-5,0-1 1,0 1-1,-1-1 0,1 1 1,-1-1-1,1 1 1,-1 0-1,0 0 0,0-1 1,0 1-1,0 4 0,3 15-134,2 38 1,1 14 329,-5-65-144,0 0-59,0 1 0,6 16 1,-7-23 28,0 0 1,1 0-1,-1-1 1,1 1 0,0 0-1,0-1 1,0 1 0,0-1-1,1 0 1,-1 0 0,1 0-1,3 3 1,-2-2 98,1 0 0,-1 0-1,1-1 1,0 1 0,-1-1 0,1 0 0,0-1-1,0 1 1,1-1 0,-1 0 0,0 0 0,8 0-1,-5-2-15,-1 0-1,1-1 1,-1 0-1,1-1 1,-1 1-1,0-1 1,0-1-1,-1 1 1,1-1-1,-1 0 1,1-1-1,-1 1 1,-1-1-1,1-1 1,-1 1-1,1-1 0,6-10 1,-6 7 0,-1 0 0,1 0 0,-1-1 0,-1 0 0,0 0 1,0 0-1,-1-1 0,0 1 0,-1-1 0,-1 0 0,1 1 0,-1-13 0,-1 21-78,0 0-1,0-1 0,-1 1 1,1 0-1,-1 0 0,1 0 1,-1-1-1,-1-2 1,2 5-23,0-1 0,-1 1 0,1-1 0,0 1 0,-1-1 0,1 1 0,-1-1 1,1 1-1,-1-1 0,1 1 0,0 0 0,-1-1 0,1 1 0,-1 0 0,0-1 0,1 1 1,-1 0-1,1 0 0,-1 0 0,1-1 0,-1 1 0,0 0 0,1 0 0,-1 0 0,1 0 1,-1 0-1,0 0 0,1 0 0,-1 0 0,0 0 0,1 1 0,-1-1 0,1 0 0,-1 0 1,1 0-1,-1 1 0,0-1 0,-2 2-43,-1 0 1,1 0-1,0 1 1,0-1-1,0 1 0,0 0 1,0 0-1,1-1 1,-1 2-1,1-1 1,0 0-1,0 0 0,0 1 1,-2 4-1,-1 4-126,1 0 0,0 0-1,-3 17 1,6-25 131,0 1 0,0-1-1,1 1 1,0 0 0,0-1 0,0 1-1,1 0 1,-1-1 0,1 1-1,0 0 1,3 6 0,-3-7 73,1-1 0,0-1 1,-1 1-1,1 0 0,0 0 1,0-1-1,1 1 1,-1-1-1,0 1 0,1-1 1,0 0-1,-1 0 0,1 0 1,0-1-1,0 1 0,0-1 1,4 2-1,-3-1 30,-1-1-1,1-1 1,-1 1-1,1 0 1,-1-1 0,1 0-1,0 0 1,-1 0 0,1 0-1,-1-1 1,1 1 0,0-1-1,-1 0 1,1 0-1,-1 0 1,0 0 0,1-1-1,-1 0 1,0 1 0,0-1-1,0 0 1,0 0-1,0-1 1,-1 1 0,1-1-1,3-3 1,3-5 14,-1 0 1,0 0-1,0-1 0,-1 0 1,8-20-1,26-71-61,-32 82-92,7-17-82,-16 37 149,0 0 0,0 1 1,0-1-1,0 1 0,0-1 0,0 1 0,1-1 0,-1 1 0,0-1 0,0 1 0,1-1 0,-1 1 1,0-1-1,1 1 0,-1-1 0,0 1 0,1 0 0,-1-1 0,1 1 0,-1 0 0,1-1 1,-1 1-1,1 0 0,-1-1 0,1 1 0,-1 0 0,1 0 0,-1 0 0,1 0 0,-1-1 0,1 1 1,0 0-1,0 0 0,0 1 0,0-1 0,0 1 0,1-1 0,-1 1 0,0 0 0,0 0 0,0-1 1,0 1-1,0 0 0,0 0 0,0 0 0,-1 0 0,1 0 0,0 0 0,0 0 0,-1 1 0,2 1 1,2 8-8,0 0 0,-1 0 1,0 0-1,0 0 0,-2 1 1,1-1-1,-1 1 0,-2 19 1,2-19 150,-1-1 1,-1 1 0,0-1 0,-1 1 0,0-1-1,-1 0 1,0 1 0,-1-2 0,-5 12 0,9-20-85,-1-1 1,0 0-1,1 0 1,-1 0-1,0 0 1,0 0-1,0 0 1,1 0 0,-1-1-1,0 1 1,0 0-1,0 0 1,-1-1-1,1 1 1,0-1-1,0 1 1,0-1 0,0 1-1,0-1 1,-1 1-1,1-1 1,0 0-1,0 0 1,-1 0-1,1 0 1,0 0-1,0 0 1,-1 0 0,1 0-1,-1-1 1,-1 1 6,0-1 0,1 0 0,-1 0 0,1-1 0,-1 1-1,1 0 1,-1-1 0,1 1 0,0-1 0,0 0 0,0 0 0,0 0 0,-2-2 0,-2-2-115,-2-4-311,8 10 356,0-1 0,-1 1 0,1 0 0,0 0 0,0-1 0,0 1 0,0 0 0,0 0 0,0-1 0,0 1 0,0 0 0,-1-1 0,1 1 0,0 0 0,0 0 0,0-1 0,0 1 0,0 0 0,1-1 0,-1 1 0,0 0 0,0 0 0,0-1 0,0 1-1,0 0 1,0 0 0,0-1 0,0 1 0,1 0 0,-1 0 0,0-1 0,1 1-27,-1 0 1,1-1-1,0 1 0,-1 0 0,1 0 0,0 0 0,-1 0 0,1 0 1,0-1-1,0 1 0,-1 1 0,1-1 0,0 0 0,-1 0 0,1 0 1,0 0-1,-1 0 0,2 1 0,18 6 22,-6-2-53,8-1 43,-1-2 0,1 0 0,37-2 0,-24-1 36,-19 1 97,0 0 1,0-2-1,0 0 1,0-1-1,0 0 1,19-8 0,-30 9-21,1 0 0,-1 0 0,0-1 1,0 1-1,0-1 0,0-1 1,-1 1-1,1-1 0,-1 1 0,0-1 1,0-1-1,0 1 0,-1 0 1,1-1-1,-1 0 0,0 0 0,-1 0 1,1 0-1,-1 0 0,0 0 1,2-7-1,-3 4-6,1 0 0,-2 0 1,1 0-1,-1 0 0,-2-16 0,2 19-77,-1-1 0,0 1 0,0 0-1,-1 0 1,0 0 0,0 0 0,0 0 0,0 0 0,-1 1-1,-3-6 1,5 9-23,0 0 0,0 0 1,0-1-1,-1 1 0,1 0 0,0 0 0,-1 0 0,1 0 0,0 0 1,-1 1-1,1-1 0,-1 0 0,0 1 0,1-1 0,-1 1 0,1-1 0,-1 1 1,0 0-1,1 0 0,-1-1 0,0 1 0,1 1 0,-1-1 0,0 0 1,1 0-1,-1 1 0,0-1 0,1 0 0,-1 1 0,1 0 0,-1-1 1,1 1-1,-1 0 0,1 0 0,-1 0 0,-1 1 0,-2 2-88,0 0-1,1 0 0,-1 1 1,1-1-1,0 1 0,0 0 1,0 0-1,-4 9 1,3-5 46,0 1 1,1 0-1,0-1 1,1 1 0,0 1-1,-2 16 1,5-23 74,-1 1 1,1 0 0,0 0-1,0-1 1,1 1 0,0 0-1,-1-1 1,2 1 0,-1-1-1,0 1 1,1-1 0,0 1 0,0-1-1,0 0 1,1 0 0,-1 0-1,5 5 1,1 0 74,1 0 0,0-1 0,1 0 0,-1 0 1,1-1-1,1 0 0,0-1 0,-1 0 0,2-1 0,-1 0 0,1-1 0,16 4 1,-25-7-149,1-1 0,-1 1 0,0-1 0,1 0 1,-1-1-1,1 1 0,-1 0 0,0-1 0,1 0 1,4-2-1,13-3-574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17.344"/>
    </inkml:context>
    <inkml:brush xml:id="br0">
      <inkml:brushProperty name="width" value="0.05" units="cm"/>
      <inkml:brushProperty name="height" value="0.05" units="cm"/>
      <inkml:brushProperty name="color" value="#FF0066"/>
    </inkml:brush>
  </inkml:definitions>
  <inkml:trace contextRef="#ctx0" brushRef="#br0">179 1 832,'-4'0'271,"8"0"2391,-18 15-587,6-10-1845,-1 0 1,1 0 0,-12 11-1,10-7-233,1 2 0,0 0 0,0 0 0,1 0 0,1 1 0,-8 14 0,5-3-25,0 0-1,-10 38 1,20-60 28,-11 49 208,10-46-186,1-1-1,-1 1 1,1 0 0,0 0 0,0-1 0,1 1-1,-1 0 1,1-1 0,0 1 0,-1 0-1,3 3 1,-2-6 2,-1-1 0,1 1 0,-1 0 0,1-1 0,-1 1 0,1-1 0,0 1 0,-1-1 1,1 1-1,0-1 0,-1 1 0,1-1 0,0 0 0,0 0 0,0 1 0,-1-1 0,1 0 0,0 0 0,0 0 0,0 0 0,0 0 0,-1 0 0,1 0 0,0 0 0,0 0 0,0 0 0,-1 0 0,1 0 0,1-1 0,22-9 834,-15 5-746,0 0 0,-1-1-1,0 0 1,0 0 0,0-1 0,-1 0 0,0-1 0,-1 1 0,0-1 0,0-1 0,5-9 0,0-2 39,-2 0-1,0-1 1,10-42 0,-15 45-181,-1 1-1,-2-1 1,1 1-1,-2-20 1,0 29-31,-2-2-199,-2 13-226,-3 15-21,5-4 438,1-1 1,0 1-1,1 0 1,0 0-1,1-1 1,1 1 0,4 18-1,-2-4 115,-2-19 13,0 1 0,0-1-1,1 0 1,0 0 0,1 0-1,0 0 1,0-1 0,1 0-1,0 1 1,7 7 0,-9-12 27,-1-1 1,1 0-1,1 0 1,-1 0 0,0 0-1,1-1 1,-1 1-1,1-1 1,0 0 0,-1 0-1,1 0 1,0 0 0,0-1-1,0 0 1,1 0-1,-1 0 1,0 0 0,0-1-1,1 1 1,-1-1 0,0 0-1,1 0 1,-1-1-1,6-1 1,-2 0 19,1-1 1,-1 0-1,1 0 1,-1-1-1,0 0 0,0-1 1,13-9-1,-10 4-11,1 0 1,-2-1-1,17-19 0,2-14-500,-28 43 379,-1 1 11,0-1 1,1 0-1,-1 1 1,0-1 0,1 1-1,-1-1 1,1 0-1,-1 1 1,1-1-1,0 1 1,-1-1-1,1 1 1,-1 0 0,1-1-1,0 1 1,-1 0-1,1-1 1,0 1-1,-1 0 1,1 0-1,0-1 1,0 1-1,-1 0 1,1 0 0,0 0-1,1 0 1,10 1 23,-9-5 14,-1 2 3,-2 2-8,1 0 0,-1 0 0,1-1-1,-1 1 1,1 0 0,-1 0 0,1 0 0,0 0-1,-1 0 1,1-1 0,-1 1 0,1 0-1,-1 0 1,1-1 0,-1 1 0,0 0 0,1-1-1,-1 1 1,1 0 0,0-2 0,1-1-220,-2 3 199,0 0 0,0 0 0,0 0 0,0 0-1,0 0 1,0 1 0,0-1 0,0 0 0,0 0 0,0 0-1,0 0 1,0 0 0,0 0 0,0 0 0,1 0 0,-1 0-1,0 0 1,0 0 0,0 0 0,0 0 0,0 0 0,0 0-1,0 0 1,0 0 0,0 0 0,0 0 0,0 0-1,0 0 1,0 0 0,0 0 0,0 0 0,0 0 0,1 0-1,-1 0 1,0 0 0,0 0 0,0 0 0,0 0 0,0 0-1,0 0 1,0 0 0,0 0 0,0 0 0,0 0 0,0 0-1,0 0 1,0 0 0,0 0 0,0 0 0,0 0 0,1 0-1,-1 0 1,0 0 0,0 0 0,0 0 0,0 0 0,0 0-1,0-1 1,0 1 0,0 0 0,0 0 0,0 0-1,0 0 1,0 0 0,0 0 0,0 1 62,1-1-63,-1 0 0,1 0 0,0 1 1,-1-1-1,1 0 0,-1 1 1,1-1-1,-1 1 0,1-1 0,0 0 1,-1 1-1,1-1 0,-1 1 0,0 0 1,1-1-1,-1 1 0,1-1 1,-1 1-1,0 0 0,1 0 0,6 17-65,-5-13-66,8 21-30,-6-15 145,0-1 0,0 1 0,9 13 0,-11-21 19,3 4 28,-1 0-1,1 0 1,0 0 0,8 6 0,-11-11 25,1 0 1,-1 0 0,1 0-1,0-1 1,-1 1 0,1-1-1,0 0 1,0 1 0,0-1 0,0-1-1,0 1 1,0 0 0,0-1-1,0 0 1,4 1 0,-3-2 7,0 1 1,0-1-1,0 0 0,-1 0 1,1 0-1,0 0 1,-1-1-1,1 1 1,-1-1-1,5-2 1,1-2 145,0-1 1,9-8 0,-14 11-128,0-1 0,0 1-1,-1-1 1,0 0 0,1 0 0,-2 0 0,1 0-1,-1-1 1,1 1 0,-1-1 0,-1 1 0,1-1-1,-1 0 1,0 1 0,0-10 0,0 4-56,-1 1 0,-1-1 0,0 0 0,0 1 0,-1-1 0,0 1 0,-7-19 0,7 26-49,1-1 0,-1 0 0,0 0 0,0 1 0,-1-1 0,1 1 0,-1 0-1,-3-4 1,5 6 3,1 0 0,-1 0-1,0 1 1,0-1 0,0 0-1,0 1 1,0-1-1,0 1 1,0-1 0,0 1-1,0 0 1,0-1 0,0 1-1,-1 0 1,1 0-1,0-1 1,0 1 0,0 0-1,0 0 1,0 0 0,-1 1-1,1-1 1,0 0 0,0 0-1,0 0 1,0 1-1,0-1 1,0 1 0,0-1-1,0 1 1,0-1 0,0 1-1,-2 1 1,0 1-49,-1 1 0,1-1 0,0 1 1,1 0-1,-1 0 0,0 0 0,1 0 0,0 0 1,0 0-1,0 1 0,1-1 0,-1 1 0,0 5 1,-1 5 26,1 0 0,1 0 1,0 15-1,1-25 40,0 1 1,1-1-1,-1 0 1,1 1-1,0-1 1,1 0-1,-1 0 1,1 0 0,0 0-1,0 0 1,1-1-1,-1 1 1,6 7-1,-3-7 21,0 0-1,0 0 1,0-1-1,0 0 1,0 0-1,1 0 1,0 0-1,0-1 1,10 4-1,0-1 148,1-1 0,0-1 0,0-1 1,0 0-1,0-1 0,0-1 0,27-1 0,25-8 83,-36 4-310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21.826"/>
    </inkml:context>
    <inkml:brush xml:id="br0">
      <inkml:brushProperty name="width" value="0.05" units="cm"/>
      <inkml:brushProperty name="height" value="0.05" units="cm"/>
      <inkml:brushProperty name="color" value="#FF0066"/>
    </inkml:brush>
  </inkml:definitions>
  <inkml:trace contextRef="#ctx0" brushRef="#br0">1 665 2912,'1'-2'234,"0"-1"1,0 0-1,1 0 0,-1 1 1,1-1-1,-1 1 0,1-1 0,0 1 1,0-1-1,0 1 0,5-4 1,3-4 153,3-9-112,0-1 0,-1 0 1,-2-1-1,10-22 0,3-8-124,38-99 795,-61 147-983,1 0 1,0 1 0,0-1-1,0 0 1,0 1-1,1-1 1,-1 1 0,1 0-1,-1-1 1,3-2-1,0 14-833,4 62 298,-3-27 573,12 57 0,-13-88 129,0 0-1,0 1 1,1-1-1,1-1 1,0 1-1,1-1 1,0 0 0,14 16-1,-19-26-44,0 1 0,1 0 0,-1-1 0,1 0 0,0 1 0,0-1 0,0 0 0,0 0 0,0-1 0,1 1 0,-1-1 0,0 0 1,1 0-1,-1 0 0,1 0 0,5 1 0,-7-2-25,1 0 0,-1-1 1,1 1-1,0 0 1,-1-1-1,1 0 0,-1 1 1,1-1-1,-1 0 1,0 0-1,1 0 0,-1-1 1,0 1-1,0 0 0,1-1 1,-1 0-1,-1 1 1,1-1-1,0 0 0,0 0 1,0 0-1,-1 0 1,0 0-1,2-3 0,1-3 61,0 0-1,-1 0 1,0 0-1,-1-1 1,0 1 0,0-1-1,-1 1 1,0-1-1,-1 1 1,0-16-1,-1 6 1,-1 0 0,-1 1 0,0-1 0,-8-22 0,10 37-175,-1 0 0,1 0 0,0-1 1,-1 1-1,1 1 0,-3-4 0,3 5 30,1 1 0,0 0 1,0-1-1,-1 1 0,1 0 0,0 0 0,-1-1 0,1 1 0,0 0 1,-1 0-1,1 0 0,0-1 0,-1 1 0,1 0 0,-1 0 0,1 0 1,0 0-1,-1 0 0,1 0 0,-1 0 0,1 0 0,-1 0 0,0 0-7,1 0 0,-1 1 0,0-1 0,1 0 0,-1 1 0,0-1-1,1 1 1,-1-1 0,1 1 0,-1-1 0,1 1 0,-1 0 0,1-1-1,-1 1 1,1-1 0,-1 2 0,-3 6-106,1 0-1,0 0 1,1 0 0,-1 0-1,2 1 1,-1-1-1,1 0 1,0 1 0,1 10-1,0-4 10,1-1 0,0 1 0,1-1-1,7 25 1,-8-35 172,1 0 0,-1 0 0,1 0 0,0 0 1,0 0-1,0-1 0,0 1 0,1 0 0,-1-1 0,1 0 0,0 0 0,0 0 0,0 0 0,1 0 1,4 3-1,-5-5 1,0 1-1,1-1 1,-1 1 0,1-1 0,-1 0 0,1-1 0,0 1-1,-1-1 1,1 1 0,0-1 0,0 0 0,-1 0-1,1-1 1,0 1 0,-1-1 0,1 0 0,5-2 0,77-28 863,-74 26-833,-1-1 0,0 0 0,0-1 0,0 0 0,10-10 0,-6 4-15,-9 9-9,0-1 1,0-1-1,-1 1 1,1-1-1,-1 0 1,0 0-1,-1-1 1,6-9-1,-6 9-46,-3 6-6,-1 1 0,1-1 0,-1 1 0,0-1 0,1 0 0,-1 1 0,0-1 0,1 0 0,-1 1 0,0-1 0,0 0 0,1 0 0,-1 1 0,0-1 0,0-1 0,0 0-4,1-1 1,0 1-1,0 0 1,0 0-1,0 0 1,0 0-1,1 0 0,-1 0 1,3-3-1,12-20 18,-10 10 34,42-112 731,-13 29-587,-27 78-319,-2 1-1,0-1 1,-1 0 0,0-1 0,-2 1 0,1-34-1,-13 74-544,-7 39 598,1-10 12,1 0 1,-11 83-1,2-4 1,22-123 74,-11 48 38,-2 0 0,-30 75 0,28-88-43,10-25 192,0-1 0,-1 1 0,0-1 0,-17 24 0,21-35-122,0 0 0,0 0 0,0 0 0,-1 0 1,1 0-1,-1-1 0,0 1 0,0-1 1,0 0-1,0 0 0,0 0 0,0-1 0,0 0 1,-1 0-1,1 0 0,-1 0 0,-5 0 1,9-1-64,0 0 1,0 0 0,0 1 0,0-1 0,0-1 0,0 1 0,-1 0 0,1 0 0,0 0 0,0 0 0,0-1 0,0 1-1,0 0 1,0-1 0,0 1 0,1-1 0,-1 1 0,0-1 0,0 0 0,0 1 0,0-1 0,1 0 0,-1 0-1,0 1 1,1-1 0,-1 0 0,0 0 0,1 0 0,-1 0 0,1 0 0,-1 0 0,1 0 0,0 0 0,-1 0 0,1 0-1,0 0 1,0 0 0,0 0 0,0 0 0,0 0 0,0 0 0,0 0 0,0 0 0,0 0 0,0 0 0,1 0-1,-1 0 1,1-2 0,0-1-9,1-1 0,0 0 0,0 1 0,0-1 0,1 1 0,-1-1 0,1 1 0,6-7 0,7-3-55,0 1 0,0 1 0,2 1 0,19-11 0,-1 1 38,-5 3-17,38-32 0,-31 19 81,-18 16-80,-1 0 1,-1-2 0,26-30-1,11-18-144,-47 51 538,-8 15-390,0-6-141,0 3 60,0 4 87,0-1 373,9 15-986,-7-13 597,0 0 0,-1 1 1,0-1-1,0 0 1,0 1-1,0-1 1,0 1-1,0 6 1,-1-5 64,1 0 0,0-1 1,0 1-1,2 5 0,-2 8-7,-1-14 50,0-3 158,7-8-116,-4 4-87,-1 0 1,0 1-1,0-1 1,0 0-1,0 0 1,-1 0-1,1 0 1,-1 0 0,0-1-1,0 1 1,1-4-1,0-3 59,-1-1-1,0 1 0,0-1 1,-2-17-1,-7-40 232,7 60-349,-1-1 0,0 1 0,-1 0 0,0 0 0,0 0 0,-1 0 0,-6-10 0,10 17 13,0 0 0,-1 1 0,1-1 0,0 1 0,-1-1 0,1 1 0,-1-1 0,1 1-1,-1-1 1,1 1 0,-1 0 0,1-1 0,-1 1 0,1-1 0,-1 1 0,1 0 0,-1 0 0,0-1 0,1 1 0,-1 0 0,0 0-1,1 0 1,-1 0 0,0 0 0,1 0 0,-1 0 0,0 0 0,1 0 0,-2 0 0,1 1-10,0-1-1,0 1 1,-1 0 0,1 0-1,0-1 1,0 1 0,0 0-1,0 0 1,0 0 0,0 0 0,0 1-1,-1 1 1,-2 3-48,0 1 1,1-1-1,-5 13 0,4-3-16,1 1-1,1-1 0,0 1 1,1 32-1,1-38 95,0 0-1,2-1 1,-1 1 0,1-1-1,0 0 1,1 1-1,0-1 1,1 0-1,0-1 1,1 1 0,0-1-1,0 0 1,9 11-1,-13-18 18,1 0-1,0 0 0,0 0 1,0 0-1,0-1 1,0 1-1,1-1 1,-1 1-1,1-1 0,-1 0 1,1 1-1,-1-1 1,1 0-1,-1-1 1,5 2-1,-3-2 40,1 0 0,-1 1 0,1-2 1,-1 1-1,1 0 0,-1-1 0,0 0 0,8-3 1,2-1 31,0-2 0,0 1 1,-1-2-1,18-13 0,-18 11-8,0-2 0,-1 1 0,13-17 0,-5 6-67,-12 13-35,9-9-82,-16 17 73,0 0 0,0 0 0,0 0 1,0 0-1,0 1 0,0-1 1,0 0-1,0 1 0,0-1 1,0 1-1,1-1 0,-1 1 1,0 0-1,2-1 0,-3 1 21,1 0-1,-1 1 0,0-1 1,1 0-1,-1 0 1,1 0-1,-1 1 1,1-1-1,-1 0 1,0 0-1,1 1 0,-1-1 1,0 0-1,1 1 1,-1-1-1,0 0 1,1 1-1,-1-1 0,0 0 1,0 1-1,1-1 1,-1 1-1,0 0 1,6 14 2,-3-6 1,11 28-167,-8-19 125,15 28 1,-18-40 54,1 0 0,0-1 1,0 1-1,0-1 0,1 0 0,-1 0 0,1 0 1,9 5-1,-11-8 5,0 0 1,0 0-1,0 0 0,1-1 1,-1 1-1,0-1 0,1 0 1,-1 0-1,1-1 0,0 1 1,-1-1-1,1 1 1,0-1-1,4-1 0,-3 1 40,1-1 0,-1 0-1,1-1 1,-1 1 0,0-1-1,1 0 1,-1-1 0,8-5 0,-7 5-11,-1-1 1,0-1 0,-1 1 0,1-1 0,-1 1-1,0-1 1,7-11 0,19-40 115,-28 52-161,5-13 34,0 0-1,-1 0 0,4-21 1,-10 36-40,1 0 0,-1 0 0,0 0 0,0 0 1,1 0-1,-1 0 0,-1 0 0,1 1 0,0-1 0,0 0 0,-1 0 0,1 0 1,-2-2-1,2 4 1,0-1 0,0 1 0,0 0 1,-1 0-1,1-1 0,0 1 0,0 0 1,0 0-1,-1-1 0,1 1 0,0 0 1,0 0-1,-1 0 0,1 0 0,0-1 1,-1 1-1,1 0 0,0 0 0,0 0 1,-1 0-1,1 0 0,0 0 0,-1 0 0,1 0 1,0 0-1,-1 0 0,1 0 0,-1 0 1,0 0-14,0 1 0,0-1 0,0 1 0,0-1 0,1 1 0,-1-1 0,0 1 0,0 0 0,0-1 0,0 1 0,1 0 0,-2 1 1,-2 3-30,-2 2 14,-1 1 0,2 0 0,-1 0 0,1 0-1,-7 15 1,6-9 18,4-11 0,0 1-1,1 0 0,-1-1 1,1 1-1,0 0 0,0-1 1,0 1-1,0 0 0,1 0 1,0 0-1,0 0 0,0 4 1,1 11 17,-1-2 49,0-16 2,0 22-53,0-12-102,-1-4 109,1 0 0,0 0 0,1 0-1,0 0 1,0 0 0,0 0-1,4 11 1,-3-16-1,0 1-1,0-1 0,0 0 1,0 1-1,1-1 0,-1 0 1,0 0-1,1-1 0,0 1 1,-1 0-1,1-1 0,0 0 1,0 1-1,0-1 0,0 0 1,0-1-1,0 1 0,0 0 1,3-1-1,4 0 78,-1-1 1,0 0-1,0-1 0,-1 0 1,1 0-1,14-6 0,50-28 140,-20 10-149,2 0-16,61-39 1,-110 60-66,-11 5-17,-11 6 140,-8 8-164,-28 22-1,13-9-126,32-21 144,-1-1 0,1 1-1,-9 9 1,13-12 44,1 0 1,-1 1-1,1-1 0,-1 1 1,1-1-1,0 1 0,0 0 1,1-1-1,-1 1 0,0 5 1,1-9-15,1 1 0,0 0 0,0-1 1,0 1-1,0 0 0,0-1 0,0 1 0,0 0 1,0-1-1,0 1 0,0 0 0,0-1 0,0 1 0,0 0 1,1-1-1,-1 1 0,0-1 0,1 1 0,-1 0 1,0-1-1,1 1 0,-1-1 0,0 1 0,1-1 1,0 2-1,1-2 7,-1 1 1,0 0-1,0-1 0,1 1 1,-1-1-1,0 0 1,1 1-1,-1-1 0,0 0 1,1 0-1,2 0 1,2 0 55,1 0 0,-1-1 1,0 0-1,9-3 1,-5 0-7,-1 1 0,1-2 0,-1 1 0,0-1 0,0-1 0,-1 0 0,1 0 0,-2 0 0,1-1 0,0 0 0,-1-1 0,-1 0 0,1 0 0,-1 0 0,5-11 0,3-7 28,-2 0 0,-1-1 0,-1-1 0,12-53-1,-12 31-50,-3 0 0,1-52-1,-7 85-63,0 6-51,-1 1 1,0-1-1,-3-19 1,3 29 55,0 1 0,0-1 0,0 0 1,-1 1-1,1-1 0,0 1 0,0-1 1,0 1-1,-1-1 0,1 1 0,0-1 0,0 1 1,-1 0-1,1-1 0,0 1 0,-1-1 0,0 0 1,1 1 6,0 0 0,-1 0 0,1 0 0,0 0 0,-1 0 1,1 0-1,0 0 0,0 0 0,-1 0 0,1 0 0,0 0 1,0 0-1,-1 0 0,1 0 0,0 0 0,0 0 0,-1 1 0,1-1 1,0 0-1,0 0 0,-1 0 0,1 0 0,0 0 0,0 1 1,-1-1-1,0 2-21,-1-1 0,1 1 0,0 0 0,-1 0-1,1 0 1,0 0 0,0 0 0,0 0 0,-1 3 0,-1 7 31,1 0 0,0 1-1,0-1 1,1 1 0,1 21-1,10 67-59,-10-96 66,9 53 81,1 0 1,35 105-1,-38-145-1051,14 28-1,-13-32-1687,1-1 0,13 17-1,-1-8-372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23.237"/>
    </inkml:context>
    <inkml:brush xml:id="br0">
      <inkml:brushProperty name="width" value="0.05" units="cm"/>
      <inkml:brushProperty name="height" value="0.05" units="cm"/>
      <inkml:brushProperty name="color" value="#FF0066"/>
    </inkml:brush>
  </inkml:definitions>
  <inkml:trace contextRef="#ctx0" brushRef="#br0">0 697 3136,'5'-1'490,"0"0"-1,0 0 1,-1-1-1,1 1 1,-1-1-1,1-1 1,3-1 0,1-2-214,0 1 1,0-1 0,11-10 0,-11 7-140,0-1 1,-1-1 0,0 0 0,-1 0-1,0 0 1,-1-1 0,7-15 0,27-89 926,-37 104-985,39-111 648,-18 54-216,17-78 0,-39 138-538,0 0-1,-1 0 1,0 0 0,0-1-1,-1 1 1,-1-13-1,1 21 12,0 1-1,0 0 0,0 0 0,0 0 1,0 0-1,0 0 0,0 0 1,0 0-1,0 0 0,0 0 1,0 0-1,0-1 0,0 1 0,0 0 1,0 0-1,0 0 0,0 0 1,-1 0-1,1 0 0,0 0 0,0 0 1,0 0-1,0 0 0,0 0 1,0-1-1,0 1 0,0 0 1,0 0-1,0 0 0,0 0 0,0 0 1,0 0-1,-1 0 0,1 0 1,0 0-1,0 0 0,0 0 0,0 0 1,0 0-1,0 0 0,0 0 1,0 0-1,0 0 0,0 0 1,-1 0-1,1 0 0,0 0 0,0 0 1,0 0-1,0 0 0,0 0 1,0 0-1,0 0 0,-5 7-515,-6 17 109,6-12 270,1-2 122,0 1 1,0 0 0,1 1 0,-3 18 0,-1 48 192,6-76-157,-4 71 416,6 99 0,1-148-200,2 1 0,1-1 0,1 0 0,9 25-1,-14-46-89,1 1-1,-1-1 0,1 0 1,-1 0-1,1 0 0,0 0 1,0 0-1,1 0 0,3 3 0,-5-5-89,0 0 0,-1-1 0,1 1-1,0-1 1,0 1 0,0-1 0,0 1-1,0-1 1,0 0 0,0 1 0,0-1-1,0 0 1,1 0 0,-1 0 0,0 0-1,0 0 1,0 0 0,0 0 0,0 0-1,0 0 1,0-1 0,0 1 0,0 0-1,0-1 1,0 1 0,0 0-1,0-1 1,0 1 0,0-1 0,0 0-1,0 1 1,0-1 0,-1 0 0,1 0-1,0 1 1,0-2 0,5-4 41,-1-1-1,0 1 1,0-1-1,0 1 1,-1-1 0,3-9-1,16-45 181,-7 16-210,-15 41-53,3-5-28,0 0 0,-1 0 0,0-1-1,-1 1 1,2-14 0,-5 20-236,-2 7 12,-1 6-93,-1 8 296,1 0 1,1 0-1,0 1 0,1 28 0,2-41 71,0 0 0,1 0 0,0 0 0,0 1 0,0-1 0,1 0 0,0 0 0,0-1 0,0 1 0,1 0 0,0-1 0,0 1-1,0-1 1,1 0 0,0 0 0,0 0 0,6 6 0,-5-7 32,0 0-1,1-1 1,-1 1 0,1-1-1,0 0 1,8 2-1,-11-3 3,-1-2 0,1 1-1,0 0 1,0 0 0,0-1-1,0 0 1,0 1 0,0-1-1,-1 0 1,1-1 0,0 1-1,0 0 1,0-1 0,0 0-1,5-1 1,-7 1-28,0 1-1,0-1 1,0 0 0,0 1 0,0-1 0,0 0 0,-1 0-1,1 0 1,0 0 0,0 0 0,-1 0 0,1 0-1,0 0 1,-1 0 0,1 0 0,-1 0 0,1 0 0,-1 0-1,0 0 1,0 0 0,1 0 0,-1-2 0,0 0 18,0-1 0,0 1-1,0-1 1,-1 1 0,0-1 0,1 1 0,-3-6 0,-1-3-10,-1 1-1,-1 1 1,-10-18-1,-54-65-338,61 82 205,8 9 60,0 1 1,0-1-1,-1 0 0,1 1 0,-1-1 1,1 1-1,-1-1 0,-2-1 1,27 15-36,0-1 1,0-2 0,1 0-1,0-2 1,0 0 0,1-2-1,32 4 1,-22-5 58,46 6 41,-71-10 94,0 1 0,1-2 0,-1 1 0,0-2 0,16-3 0,-22 4-144,0-1 0,0 1 1,-1-1-1,1 0 0,-1 0 1,1 0-1,-1 0 0,0-1 1,0 1-1,0-1 1,0 0-1,-1 0 0,1 0 1,2-4-1,-3 4-312,-1 0-1,1 0 1,0 0-1,-1-1 1,0 1-1,0 0 1,0-1-1,0 1 1,0-1-1,-1 0 1,0 1-1,1-1 1,-1 1-1,0-1 1,-2-6-1,-5-15-2714,3 3 1025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23.625"/>
    </inkml:context>
    <inkml:brush xml:id="br0">
      <inkml:brushProperty name="width" value="0.05" units="cm"/>
      <inkml:brushProperty name="height" value="0.05" units="cm"/>
      <inkml:brushProperty name="color" value="#FF0066"/>
    </inkml:brush>
  </inkml:definitions>
  <inkml:trace contextRef="#ctx0" brushRef="#br0">0 94 5472,'17'-23'2496,"50"-2"-2176,-32 9 320,-3 13-416,15-9-96,0 9-64,7-5 480,-4 5-288,1 3 128,-4 8-256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49.708"/>
    </inkml:context>
    <inkml:brush xml:id="br0">
      <inkml:brushProperty name="width" value="0.05" units="cm"/>
      <inkml:brushProperty name="height" value="0.05" units="cm"/>
      <inkml:brushProperty name="color" value="#FF0066"/>
    </inkml:brush>
  </inkml:definitions>
  <inkml:trace contextRef="#ctx0" brushRef="#br0">10 134 4320,'-6'4'1230,"8"-1"-608,-2-3-587,0 0 1,0 0-1,0 0 1,0 0 0,1 0-1,-1 0 1,0 0 0,0 0-1,0 1 1,0-1 0,0 0-1,0 0 1,0 0-1,0 0 1,0 0 0,0 1-1,1-1 1,-1 0 0,0 0-1,0 0 1,0 0-1,0 1 1,0-1 0,0 0-1,0 0 1,0 0 0,0 0-1,0 1 1,0-1 0,0 0-1,-1 0 1,1 0-1,0 0 1,0 1 0,0-1-1,0 0 1,0 0 0,0 0-1,0 0 1,0 0 0,0 1-1,0-1 1,-1 0-1,1 0 1,0 0 0,0 0-1,0 0 1,0 0 0,0 0-1,-1 0 1,1 0-1,0 0 1,0 1 0,-1 0 292,0 0 0,1 0 1,-1 0-1,1 0 1,0 1-1,-1-1 0,1 0 1,0 0-1,0 1 0,0-1 1,0 0-1,0 1 1,0 0-1,4-4 195,0-1 0,0 0 1,0-1-1,-1 1 0,1-1 0,-1 1 0,0-1 1,5-8-1,2-1 138,13-13 50,-13 14-421,16-21 0,-26 33-290,1-1 1,-1 1-1,0-1 0,0 1 0,1-1 0,-1 1 1,0-1-1,1 1 0,-1 0 0,1-1 1,-1 1-1,0 0 0,1-1 0,-1 1 0,1 0 1,-1-1-1,1 1 0,-1 0 0,1 0 1,0-1-1,-1 1 0,1 0 0,-1 0 1,2 0-1,-2 0-4,1 0 0,-1 1 0,1-1 1,-1 0-1,0 1 0,1-1 0,-1 0 0,1 1 1,-1-1-1,0 1 0,1-1 0,-1 1 0,0-1 1,1 1-1,-1-1 0,0 1 0,0-1 0,1 1 1,-1 0-1,6 30-86,-6-30 95,2 26 80,-2-1-1,-4 37 1,0-2 29,4-59-107,-2 47 242,2 0-1,12 95 0,-12-142-192,1 0-1,-1 0 0,1 0 0,-1 0 0,1-1 0,0 1 0,0 0 0,0 0 1,0-1-1,0 1 0,0 0 0,2 1 0,-2-2-28,0-1-1,-1 0 1,1 1-1,0-1 0,-1 1 1,1-1-1,0 0 1,-1 0-1,1 1 1,0-1-1,0 0 1,-1 0-1,1 0 1,0 0-1,0 0 1,-1 0-1,1 0 1,0 0-1,0 0 0,-1 0 1,1 0-1,0-1 1,0 1-1,-1 0 1,1-1-1,0 1 1,-1 0-1,1-1 1,0 1-1,-1-1 1,1 1-1,-1-1 0,1 1 1,-1-1-1,1 1 1,0-2-1,10-12 79,0 0-1,-1 0 0,-1-1 1,0-1-1,9-22 0,3-5-20,133-226-79,-94 177-373,-60 91 361,0 1 0,0 0-1,0 0 1,1-1 0,-1 1 0,0 0 0,0 0-1,1 0 1,-1 0 0,0 0 0,0-1 0,1 1-1,-1 0 1,0 0 0,0 0 0,1 0-1,-1 0 1,0 0 0,1 0 0,-1 0 0,0 0-1,0 0 1,1 0 0,-1 0 0,0 0 0,1 0-1,-1 0 1,0 0 0,0 0 0,1 0 0,-1 1-1,0-1 1,0 0 0,1 0 0,-1 0 0,0 0-1,0 0 1,1 1 0,-1-1 0,0 0 0,0 0-1,0 1 1,1-1 0,10 13-99,-8-9 38,12 10 89,0 0 0,0-1-1,1-1 1,18 11 0,-4-2 89,-24-17-72,0 0 1,1 0-1,-1-1 1,1 1-1,0-2 1,0 1 0,0-1-1,0 0 1,0 0-1,0-1 1,10 1-1,-12-2 5,-1 0 1,0 0-1,0-1 0,0 1 0,1-1 1,-1 0-1,0 0 0,0-1 0,0 1 1,0-1-1,-1 0 0,1 0 0,0 0 1,-1 0-1,1-1 0,-1 1 0,0-1 1,0 0-1,0 0 0,4-5 0,-5 4-16,-1 1 1,1 0-1,-1-1 0,1 0 0,-1 1 0,0-1 0,0 1 0,-1-1 0,1 0 0,-1 0 1,0 1-1,0-1 0,0 0 0,-2-6 0,2 8-49,0-1 1,0 1-1,-1 0 1,1-1-1,-1 1 1,0 0-1,1 0 0,-1 0 1,0 0-1,0 0 1,-1 0-1,1 0 0,0 0 1,-1 0-1,1 0 1,-1 0-1,0 1 0,1-1 1,-1 1-1,0-1 1,0 1-1,0 0 0,0 0 1,0 0-1,-3-1 1,4 2-8,-1 0 0,1 0 0,-1 0 0,1 0 0,-1 0 0,1 1 1,0-1-1,-1 0 0,1 1 0,-1-1 0,1 1 0,0 0 0,0-1 0,-1 1 1,1 0-1,0 0 0,0 0 0,0 0 0,0 0 0,0 0 0,0 0 1,0 0-1,-1 2 0,-18 30-68,16-23 98,0 0 0,1 0-1,-1 0 1,2 0 0,0 1-1,0-1 1,0 14 0,2-4-12,0 0 0,6 38 1,-5-53 68,0 1 0,0-1 0,0 0 0,1-1 0,0 1 0,0 0 0,5 9 0,-6-13-38,0 0-1,-1 0 1,1-1 0,0 1-1,0 0 1,0 0 0,0 0-1,0 0 1,0-1-1,0 1 1,0 0 0,0-1-1,0 1 1,0-1 0,0 0-1,1 1 1,-1-1 0,0 0-1,0 1 1,0-1-1,1 0 1,-1 0 0,0 0-1,0 0 1,0 0 0,1 0-1,-1-1 1,0 1 0,0 0-1,0-1 1,1 1-1,-1-1 1,0 1 0,0-1-1,0 1 1,0-1 0,2-1-1,9-7 70,-1-1-1,0 0 0,17-20 0,10-9-73,-15 19 36,47-32 0,-51 39 65,-13 9-121,-1 0 1,0 1-1,1-1 0,0 1 0,8-3 0,-12 5-23,1 1 0,-1-1-1,1 1 1,0 0 0,-1 0 0,1 0-1,-1 0 1,1 0 0,-1 1-1,1-1 1,-1 1 0,1-1 0,-1 1-1,1 0 1,-1 0 0,0 0 0,4 2-1,1 2 36,0-1 0,-1 1 0,0 0 0,0 0 0,0 1 0,-1 0 0,0 0 0,0 0 0,0 1 0,-1-1 0,0 1 0,5 10 0,-8-15 21,4 9-6,14 19 0,-18-27 11,1-1 0,0 0 0,-1 0 0,1 0 0,0 0 0,0 0 0,1 0 0,-1-1 0,0 1 0,1-1 0,-1 1-1,1-1 1,4 2 0,-5-4 3,-1 1-1,1-1 1,0 1 0,0-1-1,-1 0 1,1 0-1,-1 0 1,1 0 0,-1 0-1,1 0 1,-1 0-1,2-2 1,0 0 61,5-4 20,-1 0 0,-1 0 0,1 0 0,-1-1 0,7-11 0,9-12-131,-18 26-35,15-17-42,-18 21 78,-1 0 0,1 0 0,0 0 1,-1 1-1,1-1 0,0 0 0,0 1 0,-1-1 0,1 0 1,0 1-1,0-1 0,0 1 0,0-1 0,0 1 1,0 0-1,0-1 0,0 1 0,1 0 0,-1 1-4,-1-1 0,0 1 0,1 0 0,-1 0-1,0 0 1,0 0 0,1 0 0,-1 0 0,0 0 0,0 0-1,0 0 1,0-1 0,-1 3 0,2 5-9,5 5 20,2 10 28,-8-22-6,0 0-1,0 0 1,0-1 0,0 1 0,0 0 0,0 0 0,0-1 0,0 1 0,0 0 0,1-1 0,-1 1 0,0 0 0,0 0 0,1-1 0,-1 1 0,1-1 0,-1 1 0,1 0 0,-1-1 0,1 1-1,-1-1 1,1 1 0,-1-1 0,1 1 0,-1-1 0,1 1 0,0-1 0,-1 0 0,1 1 0,1-1 0,0 0 47,-1 0-1,1-1 1,0 1-1,-1-1 1,1 1-1,-1-1 1,1 0 0,-1 1-1,1-1 1,-1 0-1,0 0 1,1 0 0,1-2-1,0 0 24,0 0 0,0 0 0,0-1 0,3-5 0,12-13-30,-14 18-111,-2 2-7,1 0 1,-1 0-1,1 0 0,0 0 1,0 0-1,-1 1 0,7-3 0,-9 4 52,1-1 0,-1 1 0,1 0 0,-1 0 0,1 0 0,0 0 0,-1 0 0,1 0 0,-1 0 0,1 1 0,0-1-1,-1 0 1,1 0 0,-1 0 0,1 0 0,-1 1 0,1-1 0,-1 0 0,2 1 0,-1 0 5,0 0 0,0 0 0,0 1-1,-1-1 1,1 0 0,0 0 0,0 1 0,-1-1 0,1 0 0,-1 1 0,1 1 0,1 5 10,-1-1-1,0 1 1,-1 0 0,0-1 0,0 1 0,-1 0-1,1-1 1,-5 15 0,1 3 16,-65 358 0,43-273-12,-23 85 41,44-180 22,-1 1 1,0-2-1,-1 1 1,-11 16 0,15-26-48,0-1 33,1 0 0,-1 0 1,1-1-1,-1 1 0,-6 5 1,8-9-42,0 1-1,0 0 1,0 0 0,0-1-1,0 1 1,0-1 0,0 1 0,0-1-1,0 0 1,-1 1 0,1-1-1,0 0 1,0 0 0,-1 0 0,1 1-1,0-1 1,0-1 0,0 1-1,-1 0 1,1 0 0,0 0 0,0-1-1,0 1 1,-1 0 0,1-1-1,-2-1 1,-2-1-11,1 0-1,-1-1 1,1 0-1,0 0 1,0 0-1,0-1 1,1 1-1,-1-1 1,1 0-1,0 0 1,1 0-1,-1 0 1,-2-10-1,-2-5 14,1 1 0,-5-34 0,9 45-6,1-1 1,0 0-1,0 1 1,1-1 0,0 0-1,1 1 1,0-1 0,0 1-1,1-1 1,0 1-1,1-1 1,0 1 0,0 0-1,0 0 1,1 0 0,0 1-1,11-14 1,6-6 80,1 1 0,2 0-1,0 2 1,45-33 0,-55 47-110,0 1 0,1 1 0,0 0 0,1 1 0,0 1 0,0 0 0,33-7 0,-44 12-115,0 0-1,0 1 1,0 0 0,9 1-1,9 1-3738,-3 1-3613,-4-1 3190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27.353"/>
    </inkml:context>
    <inkml:brush xml:id="br0">
      <inkml:brushProperty name="width" value="0.05" units="cm"/>
      <inkml:brushProperty name="height" value="0.05" units="cm"/>
      <inkml:brushProperty name="color" value="#FF0066"/>
    </inkml:brush>
  </inkml:definitions>
  <inkml:trace contextRef="#ctx0" brushRef="#br0">91 688 1568,'-1'1'119,"1"-1"0,-1 1 0,0 0 1,0 0-1,0 0 0,1 0 0,-1 0 0,1 0 0,-1 0 0,0 0 1,1 0-1,0 0 0,-1 0 0,1 0 0,0 0 0,-1 0 1,1 0-1,0 0 0,0 1 0,0-1 0,0 0 0,0 0 0,0 1 1,0 0-22,1-1 1,-1 1-1,0-1 1,-1 1 0,1-1-1,0 0 1,0 1-1,-1-1 1,1 0 0,0 1-1,-1-1 1,1 0 0,-1 1-1,0-1 1,0 0-1,1 0 1,-1 1 0,0-1-1,-1 1 1,-33 39 1463,25-29-1207,9-11-274,0 0 0,0 0-1,1 0 1,-1 0 0,0 0 0,0-1 0,0 1-1,0 0 1,0 0 0,0-1 0,-1 1 0,1 0 0,0-1-1,0 1 1,0-1 0,-1 1 0,1-1 0,0 0-1,0 0 1,-1 1 0,1-1 0,-2 0 0,4-2 70,-1-1 0,1 1 1,0 0-1,0 0 0,0 0 1,0 1-1,2-3 0,5-7 4,0 1 0,-1-1 0,0 0 0,9-19 0,18-54 74,-22 54-177,150-346 764,-134 305-924,-8 17-77,-20 54 183,-20 47-317,-20 72 0,13-5 327,-18 182 0,44-287 127,1-8-95,-1 1-1,1-1 0,0 0 1,0 1-1,-1-1 0,1 1 1,0-1-1,0 1 0,0-1 1,1 0-1,-1 1 0,0-1 1,1 1-1,-1-1 0,0 0 1,1 1-1,0-1 0,-1 0 1,1 1-1,0-1 0,0 0 1,1 2-1,-1-2-16,-1-1 0,0 0 0,1 0 1,-1 0-1,1 1 0,-1-1 0,1 0 0,-1 0 0,1 0 1,-1 0-1,1 0 0,-1 0 0,1 0 0,-1 0 0,1 0 1,-1 0-1,1 0 0,-1 0 0,1 0 0,-1 0 0,1-1 0,-1 1 1,0 0-1,1 0 0,-1 0 0,1-1 0,-1 1 0,0 0 1,2-1-1,13-15 354,8-19-174,37-72 0,8-14 79,-1 25-140,12-20-143,-60 87 32,-2-1 0,13-34 1,-22 45 25,-3 9-54,-1 0 0,0 0 1,0 0-1,-1 0 0,-1-1 0,2-14 1,-6 27-62,1 0 0,-1-1 0,0 1 0,1 0 0,-1 0 0,1 0 0,-3 4 0,-66 168-83,49-115 158,-13 62 0,-26 141 100,57-247-43,1-8 133,1 1 0,-2 0 0,1-1 0,-5 11 1,6-18-179,1 0 1,-1 1-1,0-1 1,1 0 0,-1 0-1,0 1 1,1-1 0,-1 0-1,0 0 1,1 0 0,-1 0-1,0 0 1,0 0 0,1 0-1,-1 0 1,0 0-1,1 0 1,-1 0 0,-1-1-1,2 1-26,-1 0-1,0 0 0,1 0 1,-1 0-1,1-1 0,-1 1 1,1 0-1,-1 0 0,0 0 1,1-1-1,-1 1 0,1 0 1,-1-1-1,1 1 0,0 0 1,-1-1-1,1 1 0,-1-1 1,1 1-1,0-1 0,-1 1 1,1-1-1,0 1 0,-1-1 1,1 1-1,0-2 0,0-2-5,0 0 0,0 0-1,1 0 1,0-1 0,0 1-1,0 0 1,2-5 0,20-40 137,-15 29-131,1 1 1,1 1-1,0 0 1,2 0-1,21-26 0,-25 35-15,0 1 0,0 0 0,1 0 0,0 1 0,0 1-1,20-12 1,-27 18 6,-1-1-1,1 0 1,-1 1-1,0-1 1,1 1-1,0-1 1,-1 1-1,1 0 1,-1 0-1,1 0 1,-1 0-1,1 0 1,0 0-1,-1 0 1,1 0-1,-1 0 1,1 1-1,-1-1 1,1 1-1,2 0 1,-2 1-3,0-1-1,0 1 1,0 0 0,0 0 0,0-1 0,0 1 0,-1 0 0,1 1 0,-1-1 0,1 0 0,1 3-1,1 6 2,1 0 0,-2 1-1,1-1 1,1 15-1,2 40 105,-6-44-126,8 37 0,-8-53 31,1 0 0,0 1 0,0-1 0,0 0 0,1 0 1,0-1-1,0 1 0,1 0 0,0-1 0,5 6 0,-8-9 17,0-1 0,1 1 1,-1-1-1,1 0 0,0 0 0,-1 1 0,1-1 0,0 0 0,0-1 1,0 1-1,-1 0 0,1 0 0,0-1 0,0 1 0,0-1 0,0 1 1,0-1-1,0 0 0,0 0 0,0 0 0,0 0 0,1 0 0,1-1 0,-1 0 21,0 0-1,-1 0 0,1-1 1,-1 1-1,1 0 0,-1-1 1,0 0-1,1 1 0,-1-1 1,0 0-1,0 0 0,0 0 1,-1-1-1,1 1 0,0 0 1,-1-1-1,3-4 0,5-15 43,-1 1 0,0-2-1,-2 1 1,-1-1-1,0 0 1,-2 0-1,-1 0 1,0-1-1,-4-39 1,-4 35-242,-2 17-117,8 11 264,0-1 0,-1 1 0,1 0 0,0 0 0,-1 0 1,1 0-1,0 0 0,-1 0 0,1 0 0,0 0 0,-1 0 0,1 0 0,0 0 0,-1 0 0,1 0 0,0 0 0,-1 0 1,1 0-1,0 0 0,-1 1 0,1-1 0,0 0 0,-1 0 0,1 0 0,0 0 0,0 1 0,-1-1 0,1 0 0,0 0 0,0 1 1,-1-1-1,1 0 0,0 1 0,-3 2-12,1 0 1,0 0-1,1 1 0,-1-1 1,0 1-1,1-1 1,0 1-1,0-1 0,-1 8 1,-3 37-119,4-30 136,0-1 1,2 1-1,0 0 0,1 0 1,5 19-1,-6-32 11,0 0 0,1 0 0,0 0 0,0 0 0,0 0 0,1 0 0,0-1 0,0 1 1,0-1-1,0 0 0,1 0 0,-1 0 0,1 0 0,0 0 0,0-1 0,1 0 0,-1 0 0,1 0 0,-1 0 0,1-1 0,8 3 0,-9-3 20,0-1 0,1 0 0,-1 0 0,0-1 0,1 1 0,-1-1 1,0 0-1,1 0 0,-1 0 0,0-1 0,1 0 0,-1 0 0,0 0 0,5-2 0,-3 1-157,0-1 0,-1 0 0,1-1 0,-1 1 0,0-1 0,0 0 0,0 0 0,8-10 0,-5 4-437,0 0-1,-1-1 1,0 0-1,-1 0 0,0-1 1,-1 0-1,0 0 1,-1 0-1,3-15 0,-2-15-1732,-4 3 790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27.743"/>
    </inkml:context>
    <inkml:brush xml:id="br0">
      <inkml:brushProperty name="width" value="0.05" units="cm"/>
      <inkml:brushProperty name="height" value="0.05" units="cm"/>
      <inkml:brushProperty name="color" value="#FF0066"/>
    </inkml:brush>
  </inkml:definitions>
  <inkml:trace contextRef="#ctx0" brushRef="#br0">10 108 4480,'-10'0'2016,"32"-3"-1728,3 0 256,9-2-352,21-3 256,4 2-224,15-7 224,-5 7-256,15-12 736,-5 5-512,14-6-2240,-6 5 992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33.076"/>
    </inkml:context>
    <inkml:brush xml:id="br0">
      <inkml:brushProperty name="width" value="0.05" units="cm"/>
      <inkml:brushProperty name="height" value="0.05" units="cm"/>
      <inkml:brushProperty name="color" value="#FF0066"/>
    </inkml:brush>
  </inkml:definitions>
  <inkml:trace contextRef="#ctx0" brushRef="#br0">536 107 4064,'0'-2'275,"-1"1"0,1-1 0,0 1 0,-1 0 0,1-1 0,0 1 0,0-1 0,0 1 0,0 0 0,0-1 0,1 1 0,-1-1-1,0 1 1,1 0 0,0-2 0,1-13 2120,-2 14-2207,1-1 1,-1 1-1,-1-1 0,1 1 0,0-1 0,-1 1 0,1 0 0,-1-1 0,1 1 0,-1-1 0,-2-2 0,1 3-134,1 0-1,-1 0 0,0 1 0,0-1 1,0 0-1,-1 1 0,1-1 0,0 1 0,-1 0 1,-4-2-1,-3 0-10,1 0 1,-1 0-1,0 1 1,0 0-1,-1 1 0,1 0 1,-18 1-1,-79 10 172,85-7-169,6-1-6,-1 1 0,1 1 1,0 1-1,0 0 0,0 1 0,1 0 1,-26 16-1,32-17-3,1 1 0,0 0 1,1 0-1,0 0 0,0 1 0,0 0 0,0 1 1,1 0-1,1 0 0,-1 0 0,1 1 0,1-1 0,0 1 1,-5 13-1,3-1 174,0-1 0,2 2-1,0-1 1,-1 40 0,5-52-113,0 1 0,1-1 0,0 0 0,0 0 0,1 1 0,0-1 0,1 0 0,0 0 0,0-1 0,1 1 0,0-1 0,1 1 0,9 12 0,-7-13 30,0 1-1,1-1 0,0-1 0,0 0 0,1 0 0,0 0 0,0-1 0,1-1 0,0 1 0,0-2 0,0 1 0,0-1 0,1-1 0,-1 0 0,1 0 0,11 0 0,4 0 276,0-1-1,1-1 0,34-3 0,-45 1-349,0-2 0,0 1 0,0-2 0,0 0-1,-1-1 1,26-12 0,44-22 54,-71 35-1988,-8 3-2054,8 4-7726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21.318"/>
    </inkml:context>
    <inkml:brush xml:id="br0">
      <inkml:brushProperty name="width" value="0.05" units="cm"/>
      <inkml:brushProperty name="height" value="0.05" units="cm"/>
    </inkml:brush>
  </inkml:definitions>
  <inkml:trace contextRef="#ctx0" brushRef="#br0">81 93 3712,'-1'-3'166,"0"1"0,0-1 0,1 0 0,-1 0-1,1 1 1,0-1 0,0 0 0,0 0 0,0 1 0,1-1 0,-1 0 0,1 0 0,0 1 0,-1-1 0,1 0 0,0 1 0,2-3-1,-1 1 392,1 1-1,-1-1 1,0 0-1,-1 1 1,4-9 0,-4 8-99,2-3 250,-4 13-473,-3 17 214,1 39 256,-15 82 0,11-99-606,-17 104 244,-15 140 119,37-261-481,-2 17 333,3 1 0,5 67 0,-3-108-246,0-1 0,0 0 0,0 0 0,0 1 0,1-1 0,-1 0 0,1 0 0,0 0 0,0-1 1,0 1-1,1 0 0,0-1 0,5 6 0,-6-7 5,1 1 0,0-1 1,0 0-1,0-1 0,0 1 0,0 0 1,0-1-1,1 0 0,-1 0 1,1 0-1,-1 0 0,0 0 0,1-1 1,-1 1-1,1-1 0,-1 0 1,5-1-1,11-1 67,-1-2 1,0 0 0,-1-1-1,30-12 1,5-2-98,46-11 283,-95 29 71,-3 1-448,1 0-1,-1 0 1,0 0 0,1 0 0,-1 0 0,0 0 0,0 0 0,1 0 0,-1 0 0,0 0 0,1 0 0,-1-1 0,0 1 0,0 0 0,1 0 0,-1 0 0,0 0 0,0-1 0,1 1 0,-1 0 0,0 0 0,0-1 0,0 1 0,1-1 0,-10-10-4067,0 4 1403,1 3 918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34.174"/>
    </inkml:context>
    <inkml:brush xml:id="br0">
      <inkml:brushProperty name="width" value="0.05" units="cm"/>
      <inkml:brushProperty name="height" value="0.05" units="cm"/>
      <inkml:brushProperty name="color" value="#FF0066"/>
    </inkml:brush>
  </inkml:definitions>
  <inkml:trace contextRef="#ctx0" brushRef="#br0">6 595 3136,'-6'5'10127,"12"-8"-11033,-1 1 1186,0-1 0,0-1 0,-1 1 1,1-1-1,-1 0 0,1 0 0,-1 0 0,-1 0 0,1-1 1,0 0-1,-1 1 0,0-1 0,0-1 0,2-5 0,27-68 367,38-142 0,-21 55 54,-47 160-768,0 0 0,0 0 0,-1-1-1,1-12 1,3 35-253,5 137 242,-3-42-36,-7-110 113,1 26-9,2 0-1,1 0 1,13 46-1,-14-62 3,-1-4 63,0-1 0,0 1 0,6 11 0,-8-17-29,1 0 0,0 0 0,-1 0 0,1 0 0,-1 0 0,1-1 0,0 1 0,0 0 0,0 0 0,-1 0 0,1-1 0,0 1 0,0 0 0,0-1 0,0 1 0,0-1 0,0 1 0,0-1 0,0 0 0,0 1 0,1-1 0,-1 0 0,0 0 0,0 1 0,0-1 0,0 0 0,0 0 0,0-1 0,2 1 0,-1-1 9,1 1-1,-1-1 0,0 0 1,0 0-1,0 0 0,0-1 0,0 1 1,0 0-1,0-1 0,0 1 1,-1-1-1,1 0 0,-1 0 0,1 1 1,-1-1-1,2-3 0,2-5-10,0 1 0,5-16-1,-5 11 33,47-160 304,-17 46-480,5 5 24,-35 115-112,-1 10-50,1 15 126,2 72 408,5 0 0,39 146-1,-43-211-15,1-1-1,17 33 1,-25-51-152,3 4-2979,-2-6 1117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37.172"/>
    </inkml:context>
    <inkml:brush xml:id="br0">
      <inkml:brushProperty name="width" value="0.05" units="cm"/>
      <inkml:brushProperty name="height" value="0.05" units="cm"/>
      <inkml:brushProperty name="color" value="#FF0066"/>
    </inkml:brush>
  </inkml:definitions>
  <inkml:trace contextRef="#ctx0" brushRef="#br0">28 768 4224,'1'-2'289,"-1"1"0,1 0 0,-1-1 0,1 1 0,-1-1 0,1 1 0,0 0 0,0-1 0,0 1 0,0 0 0,0 0 0,0 0 0,0-1 0,0 1 0,0 0-1,3-1 1,12-15 783,-7-2-649,-1 1 0,0-1 0,-2 0 1,0-1-1,3-22 0,0 6-152,-6 22-211,49-176 174,-33 132-196,41-133 409,-45 147-344,-9 30-147,6-24 1,-12 32-457,-4 8 24,-3 10-52,-21 64 544,-30 134 0,39-129 845,-47 121 1,-34-4 2609,99-197-3423,1-1-32,0 0-1,0 0 0,0 0 1,1 0-1,-1 0 0,0 0 1,0 0-1,0 0 0,0 0 1,0 0-1,0 0 0,0 0 1,0 0-1,0 0 0,0 0 1,0 1-1,1-1 0,-1 0 1,0 0-1,0 0 0,0 0 1,0 0-1,0 0 0,0 0 1,0 0-1,0 0 0,0 0 1,0 0-1,0 0 0,0 0 1,0 0-1,0 1 0,0-1 1,0 0-1,0 0 0,0 0 1,0 0-1,0 0 0,0 0 1,0 0-1,0 0 0,0 0 1,0 0-1,0 0 0,0 1 1,0-1-1,0 0 0,0 0 1,0 0-1,0 0 0,0 0 1,0 0-1,0 0 0,0 0 0,0 0 1,0 0-1,0 0 0,0 0 1,0 0-1,0 1 0,0-1 1,-1 0-1,1 0 0,0 0 1,0 0-1,0 0 0,0 0 1,9-5 342,10-8-249,-11 5-62,0 1 1,0-1-1,-1 0 0,12-17 1,20-40 44,-32 52-91,5-9 2,75-125 158,-59 103-174,42-49 1,-44 66 132,36-33 0,-51 48-121,-8 9-9,0 0 1,0 0-1,0 0 1,7-4-1,-9 6 16,0 1 0,0-1 0,0 1 0,0-1 0,0 1 0,0 0 0,0-1 0,0 1 0,0 0 0,0 0 0,0 0 0,0 0 0,0 0 0,0 0 0,0 0 0,0 0 0,0 0 0,0 1 0,0-1 0,0 0 0,0 1 0,-1-1 0,1 0 0,0 1 0,1 0 0,0 1-18,0 1 0,0-1-1,0 0 1,0 1 0,0 0 0,-1-1 0,1 1 0,1 6 0,0-3 41,1 7-10,0 0 0,0 0 1,-2 1-1,1-1 0,-2 1 0,1 24 1,-1-8-86,1-9 106,-1 2 52,1 0 0,8 38 0,-9-56-62,1 0 0,-1 1 1,1-1-1,0 0 1,1 0-1,-1-1 1,1 1-1,0 0 1,0-1-1,0 0 1,1 1-1,-1-1 1,1-1-1,0 1 1,0 0-1,1-1 1,4 3-1,-6-4 1,0-1-1,0 0 1,1 0 0,-1 0-1,0 0 1,0 0-1,0-1 1,1 1 0,-1-1-1,0 0 1,1 0 0,-1 0-1,4-1 1,-1 0 12,-1 0 0,0-1 1,0 0-1,0 0 0,0 0 1,0-1-1,6-3 0,4-6 30,0 0 0,-1 0-1,20-23 1,-28 28-83,42-46 47,-3 3-29,80-69 0,-57 61-120,-86 76 62,0 0-1,1 1 1,1 0-1,1 1 1,0 1-1,-13 27 1,13-20 105,2 1-1,0 0 1,2 0 0,-14 62-1,25-88-23,-1 0 0,1 0 0,0 0 0,-1 1 0,2-1 0,-1 0 0,0 0 0,2 6 0,-2-9-24,0 1 0,0 0 0,1-1 0,-1 1 1,0 0-1,1-1 0,-1 1 0,1 0 0,-1-1 0,1 1 1,-1-1-1,1 1 0,-1-1 0,1 1 0,-1-1 0,1 1 1,-1-1-1,1 0 0,0 1 0,-1-1 0,1 0 0,0 1 1,0-1-1,-1 0 0,1 0 0,0 0 0,-1 0 0,1 1 1,0-1-1,0 0 0,-1 0 0,1-1 0,0 1 0,0 0 1,-1 0-1,1 0 0,0 0 0,-1-1 0,1 1 0,0 0 1,-1-1-1,2 0 0,3-1 36,-1 0 0,0-1-1,0 0 1,0 0 0,0 0 0,0 0 0,0-1-1,3-4 1,1-2 23,0 0-1,8-14 0,14-35-4,40-110-1,-60 143-58,1-20-279,-5 90-337,-3-23 589,0 0 1,12 38-1,-14-55 47,1 1 0,-1-1 0,1 0 0,0 0 1,1 0-1,-1 0 0,1 0 0,0 0 0,0 0 1,0-1-1,0 0 0,0 1 0,7 3 0,-8-5 2,1-1 1,-1 1-1,1-1 0,-1 0 0,1 0 0,-1 0 0,1 0 1,0-1-1,0 1 0,-1-1 0,1 1 0,0-1 0,0 0 1,0 0-1,-1 0 0,1-1 0,0 1 0,0-1 0,0 1 1,-1-1-1,1 0 0,0 0 0,3-2 0,2-2-21,-1 1 0,0-1-1,-1 0 1,1-1-1,-1 1 1,11-14 0,29-44 39,-6 6 95,-37 53-128,3-3-51,-1 0 0,1 0 0,0 0 0,1 1 0,0 0 1,0 0-1,0 1 0,14-8 0,-21 14 33,1 0-1,0-1 1,-1 1 0,1 0 0,-1-1 0,1 1 0,-1 0 0,1-1 0,-1 1-1,1 0 1,-1 0 0,0 0 0,1 0 0,-1 0 0,0-1 0,0 1 0,0 0 0,0 0-1,0 1 1,5 23-6,-3-6-48,-2 0 0,-2 37 0,0-3 119,-3 75 136,7-104-12,-1-14 114,-1-8-69,1-3 63,0-10-273,1 0 1,0-1 0,1 1 0,1 1 0,5-14 0,2-9-90,-6 18 65,0 0 0,1 1 0,0-1-1,1 2 1,0-1 0,16-20 0,-23 33-2,1 0 1,-1 1-1,1-1 1,0 0-1,-1 0 0,1 1 1,0-1-1,-1 1 1,1-1-1,0 1 0,0-1 1,0 1-1,-1-1 1,1 1-1,0 0 1,0-1-1,0 1 0,0 0 1,0 0-1,0 0 1,0-1-1,1 1 0,-1 1-1,0-1-1,0 1 0,-1-1 0,1 1 0,0-1 0,0 1 1,0-1-1,-1 1 0,1 0 0,0 0 0,-1-1 0,1 1 1,-1 0-1,1 0 0,-1 0 0,1-1 0,-1 1 0,1 0 1,-1 0-1,0 0 0,1 0 0,-1 1 0,3 14-1,0 0 1,-2 0-1,1 0 0,-2 1 0,-2 19 0,1 4 39,1-25 46,-1-11-51,1 0 0,-1-1 0,1 1 1,0 0-1,1 0 0,-1 0 0,1 0 0,-1 0 0,4 7 0,-4-11-12,0 0 1,0 0 0,1 1-1,-1-1 1,0 0 0,0 0 0,1 0-1,-1 0 1,0 0 0,1 0-1,-1 0 1,0 0 0,1 1-1,-1-1 1,0 0 0,0 0 0,1 0-1,-1 0 1,0-1 0,1 1-1,-1 0 1,0 0 0,1 0 0,-1 0-1,0 0 1,0 0 0,1 0-1,-1 0 1,0-1 0,1 1-1,-1 0 1,0 0 0,0 0 0,0-1-1,1 1 1,-1 0 0,0 0-1,0-1 1,0 1 0,1 0-1,-1 0 1,0-1 0,0 0 0,10-13 118,-9 12-88,21-33-72,3 0-1,0 1 1,45-44 0,-69 77 25,-1 0 1,1 1 0,0-1 0,-1 1 0,1-1 0,0 1 0,-1-1-1,1 1 1,0-1 0,0 1 0,-1 0 0,1-1 0,0 1 0,0 0-1,0 0 1,0-1 0,-1 1 0,1 0 0,0 0 0,0 0 0,0 0-1,0 0 1,0 0 0,1 1 0,-1-1 0,0 1 0,0 0 0,0 0 0,0-1 1,1 1-1,-1 0 0,0 0 0,-1 0 0,1 0 0,0 0 0,0 0 1,0 0-1,-1 1 0,2 0 0,1 5-30,-1-1-1,1 1 0,-1 0 1,2 13-1,0 2-26,0-1 0,1 1-1,13 33 1,-15-49 84,0 1 1,0-1 0,1 0 0,-1 0 0,1 0-1,0-1 1,1 1 0,-1-1 0,1 0-1,0 0 1,1-1 0,-1 1 0,1-1-1,0 0 1,11 5 0,-13-7-12,0-1 0,-1 0 1,1 0-1,0-1 0,0 1 0,-1-1 1,1 0-1,0 0 0,0 0 0,0 0 1,0-1-1,-1 1 0,1-1 0,0 0 1,-1 0-1,1-1 0,5-2 0,-4 2 25,0-1 0,0 0 0,-1 0 0,1-1 0,-1 0 0,0 1 0,0-1 0,0-1 0,-1 1 0,1 0 0,-1-1 0,3-6 0,4-8-7,-2-1-1,0 0 1,-1-1 0,-2 1-1,0-1 1,-1 0 0,-1-1-1,0 1 1,-2-1 0,-2-29-1,1 46-86,-1 0-1,0 0 0,0 0 0,0 0 1,-3-7-1,4 11 45,-1 0-1,1 0 1,0 0 0,-1 0 0,1 0-1,-1 0 1,0 0 0,1 0-1,-1 0 1,0 0 0,1 1-1,-1-1 1,0 0 0,0 1-1,0-1 1,0 0 0,1 1 0,-1-1-1,0 1 1,0-1 0,0 1-1,0 0 1,0-1 0,0 1-1,0 0 1,-1 0 0,1 0 0,0 0-1,-1 0 1,0 0 5,0 1-1,0 0 1,0 0 0,1 0 0,-1 0-1,0 0 1,1 1 0,-1-1 0,1 0-1,0 1 1,-1-1 0,1 1 0,-2 2-1,1-1-1,-3 4-8,0 1 0,0 0 0,1 0 0,0 1-1,1-1 1,0 1 0,0 0 0,1 0 0,-2 10 0,1-3 112,2 0 0,0 0 1,1 0-1,2 22 1,-2-32 3,1 0 1,1 0 0,-1 1-1,1-1 1,0 0-1,0-1 1,1 1 0,0 0-1,0-1 1,0 1 0,1-1-1,0 0 1,-1 0 0,2 0-1,-1-1 1,1 0-1,9 8 1,-5-6-29,0-1-1,0 0 1,1-1-1,-1 0 1,1 0-1,0-1 1,0 0-1,0-1 1,1 0-1,10 0 1,9 1-193,-1-2 0,1-1 0,0-1 0,45-8 1,-68 8-63,9-4-1396,-7-3-2324,-4 0 831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39.850"/>
    </inkml:context>
    <inkml:brush xml:id="br0">
      <inkml:brushProperty name="width" value="0.05" units="cm"/>
      <inkml:brushProperty name="height" value="0.05" units="cm"/>
      <inkml:brushProperty name="color" value="#FF0066"/>
    </inkml:brush>
  </inkml:definitions>
  <inkml:trace contextRef="#ctx0" brushRef="#br0">13 406 2496,'0'0'23,"0"0"0,0 0 0,0 0 0,0 0 0,-1 0 0,1 0 0,0 0 0,0 0 0,0 0 0,0 0-1,0 0 1,0 0 0,-1 0 0,1 0 0,0 0 0,0-1 0,0 1 0,0 0 0,0 0 0,0 0 0,0 0 0,0 0 0,-1 0 0,1 0 0,0-1 0,0 1 0,0 0 0,0 0 0,0 0 0,0 0 0,0 0 0,0 0 0,0-1 0,0 1 0,0 0 0,0 0-1,0 0 1,0 0 0,0 0 0,0 0 0,0-1 0,0 1 0,0 0 0,0 0 0,0 0 0,0 0 0,0 0 0,0 0 0,0-1 0,1 1 0,-1 0 0,0 0 0,0 0 0,0 0 0,0 0 0,0 0 0,0 0 0,0 0 0,0-1 0,1 1 0,-1 0 0,0 0-1,0 0 1,0 0 0,0 0 0,0 0 0,0 0 0,1-1 560,12-15 5443,-6 2-5281,-1 1-1,0-2 0,0 1 1,-1-1-1,-1 1 0,4-31 1,-3 19-372,-1 8-221,13-76 416,-16 79-549,0 0 1,0 1-1,-2-1 0,-2-19 0,3 33-17,0 0 0,0 0 0,0-1-1,0 1 1,-1 0 0,1 0 0,0 0 0,-1 0 0,1 0-1,-1 0 1,1 0 0,-1 0 0,1 0 0,-1 1 0,0-1-1,0 0 1,1 0 0,-1 0 0,0 1 0,-1-2 0,1 2-19,1 0 1,-1 0 0,0 0 0,0 0-1,0 0 1,0 0 0,1 0 0,-1 0-1,0 0 1,0 1 0,0-1 0,0 0-1,1 0 1,-1 1 0,0-1 0,0 0 0,1 1-1,-1-1 1,0 1 0,1-1 0,-1 1-1,1 0 1,-1-1 0,0 1 0,1-1-1,-1 2 1,-7 8-83,1 0 0,0 0 0,1 1-1,0 0 1,0 0 0,1 1 0,1-1 0,0 1-1,-3 17 1,6-10-247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55.421"/>
    </inkml:context>
    <inkml:brush xml:id="br0">
      <inkml:brushProperty name="width" value="0.05" units="cm"/>
      <inkml:brushProperty name="height" value="0.05" units="cm"/>
      <inkml:brushProperty name="color" value="#FF0066"/>
    </inkml:brush>
  </inkml:definitions>
  <inkml:trace contextRef="#ctx0" brushRef="#br0">130 747 1984,'-3'2'617,"0"1"1,0 0-1,0 0 0,-4 6 1,5-7 1291,4-5 913,7-16-1622,10-25-1,-14 32-883,82-161 1760,-10 22-1405,-53 97-541,26-88 1,-45 124-75,2-6 29,-1-1-1,-1 1 1,3-45 0,-10 58-344,1 12-2,-2 8 77,-111 423-88,109-417 345,-46 131 680,35-109-371,-38 69-1,32-70 52,-2 0 0,-2-2 1,-60 62-1,78-87-125,15-14-165,12-7-146,5-2 68,0-1-1,-1-1 0,38-33 1,49-67 88,15-38-180,-77 93 70,42-42 597,-87 100-611,-2 2-18,0 0 0,0 1 0,0-1 0,-1 0-1,1 0 1,0 0 0,0 0 0,-1 0 0,1 0-1,0 0 1,-1 0 0,1-1 0,-1 1 0,1 0-1,-1 0 1,0 0 0,1-3 0,-15 15 127,5 0-157,1 0-1,0 1 0,0 0 0,1 0 0,1 0 1,0 1-1,1 0 0,-5 17 0,4-9 93,2 1 0,0 0 0,1 0 0,0 33 0,3-50-15,0 0 0,0 0 0,1 0 0,0 0 0,0 0 0,0-1 0,1 1 0,-1 0 0,1-1 0,0 0 0,1 1-1,-1-1 1,1 0 0,4 6 0,-6-10-35,-1 1 0,1 0 1,0-1-1,-1 1 0,1 0 0,0-1 0,0 1 0,0-1 0,0 1 0,0-1 0,0 1 0,0-1 0,0 0 0,0 0 0,0 1 0,0-1 0,0 0 1,0 0-1,0 0 0,0 0 0,0 0 0,0 0 0,0 0 0,0-1 0,0 1 0,0 0 0,0 0 0,-1-1 0,1 1 0,0-1 0,0 1 0,0-1 1,0 1-1,0-1 0,0 1 0,0-2 0,3-1 40,0-1 0,0 0 0,-1 0 0,0 0 0,4-6 0,0-1-31,-1-1-1,0 0 0,-1 0 0,-1 0 0,0-1 1,3-15-1,-3 6-10,-1 0 1,1-39-1,-4 52-31,0 0 0,0 1 0,-1-1 1,0 1-1,-1-1 0,1 1 0,-2-1 0,1 1 0,-1 0 1,-1 0-1,1 0 0,-6-7 0,8 14-7,0-1 0,0 1 0,1 0 0,-1 0-1,0 0 1,1-1 0,-1 1 0,1 0 0,0-1 0,-1 1 0,1 0 0,0-1-1,0 1 1,0-1 0,0-2 0,0 4 7,0-1 0,0 0 0,1 0 0,-1 0 0,1 1 1,-1-1-1,0 0 0,1 1 0,0-1 0,-1 0 0,1 1 0,-1-1 0,1 0 0,0 1 0,-1-1 0,1 1 0,0-1 0,-1 1 0,2-1 1,4-1 5,0 0 1,0 1 0,0 0-1,0-1 1,11 1 0,-9 0 74,19-1-174,52 2 0,-67 1 116,0 0 1,0 1-1,0 1 0,0 0 1,0 0-1,19 9 1,-26-9-17,-1 0 1,1 0-1,-1 1 1,0-1-1,0 1 1,0 0-1,0 0 1,-1 0-1,1 1 1,-1-1-1,0 1 1,-1 0-1,5 8 1,1 7 146,-1 1 0,5 24 0,-6-20 35,-1 2-68,-5-23-87,1 1 1,-1-1-1,1 1 0,0-1 1,0 1-1,1-1 0,-1 0 0,1 0 1,0 0-1,3 5 0,-4-8 595,-1-1-657,0 0 37,0 1 0,1-1 0,-1 0 0,0 1 0,0-1 0,0 0 0,0 0 0,0 1 0,0-1 0,0 0 0,0 1 0,0-1 0,0 0 0,0 1 0,0-1 0,0 0 0,0 1 0,0-1 0,0 0 0,0 1 0,0-1 0,0 1 0,-1 0 9,0 7 105,1-7-118,0-1 1,0 1-1,0 0 1,0-1 0,0 1-1,0-1 1,0 1-1,-1-1 1,1 1 0,0 0-1,0-1 1,0 1-1,-1-1 1,1 1 0,0-1-1,-1 1 1,1-1-1,0 1 1,-1-1-1,1 0 1,-1 1 0,-32 28 100,35-35-25,-1 3-83,0-1 0,0 1 0,1 0 0,-1 0 1,3-4-1,-1 8-7,1-1-1,-1 1 1,0 1 0,0-1 0,0 0 0,0 1 0,0-1 0,0 1 0,0 0 0,0 0-1,2 3 1,-3-2 11,0 0 0,1-1 0,-1 1 0,1 0-1,-1-1 1,1 0 0,0 1 0,0-1 0,0 0-1,0-1 1,0 1 0,0-1 0,1 1 0,-1-1-1,7 2 1,-7-3 19,0 0-1,-1 1 0,1-1 0,0-1 1,0 1-1,0 0 0,0-1 1,-1 1-1,1-1 0,0 0 1,-1 0-1,1 0 0,0 0 0,-1 0 1,1-1-1,-1 1 0,0-1 1,1 0-1,-1 0 0,3-3 1,8-9 37,-1-1 0,13-19 0,-8 9 5,17-27-3450,-18 31 1327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57.907"/>
    </inkml:context>
    <inkml:brush xml:id="br0">
      <inkml:brushProperty name="width" value="0.05" units="cm"/>
      <inkml:brushProperty name="height" value="0.05" units="cm"/>
      <inkml:brushProperty name="color" value="#FF0066"/>
    </inkml:brush>
  </inkml:definitions>
  <inkml:trace contextRef="#ctx0" brushRef="#br0">4 857 2400,'-4'4'1262,"4"-6"-395,0 4 806,4-2-1144,-1-1-1,0 1 0,0-1 0,0 0 0,0 0 0,0 0 0,0 0 0,0-1 0,0 1 1,0-1-1,0 0 0,-1 1 0,1-1 0,2-3 0,4-3 74,-1-1 0,13-17 0,88-142 1441,-33 29-1308,7-12-25,-70 132-540,-2-1-1,0-1 1,-1 0-1,13-44 1,-23 65-171,0 0 0,1-1 0,-1 1 0,0 0 0,0 0 0,0-1 0,0 1 0,0 0 0,0 0 0,0-1 0,0 1 0,0 0 0,0 0 0,0-1 0,0 1 0,0 0 0,0 0 0,0-1 0,0 1 0,0 0 0,0 0 0,0-1 1,0 1-1,0 0 0,0 0 0,0-1 0,-1 1 0,1 0 0,0 0 0,0-1 0,-7 6-79,-8 17-7,7-8 26,1 1 1,-8 23-1,-17 62 51,4 1-1,-24 178 0,51-272 59,0-1-1,1 1 0,0 0 0,0 0 0,0 0 0,1 0 1,2 8-1,-3-14-4,1 1 0,-1-1 0,1 0 1,0 1-1,-1-1 0,1 0 0,0 1 1,0-1-1,0 0 0,0 0 0,0 0 0,0 0 1,0 0-1,0 0 0,3 1 0,-2-1 20,0 0-1,-1-1 1,1 1-1,0-1 1,0 1-1,0-1 1,0 0 0,0 0-1,0 0 1,0 0-1,0 0 1,0 0-1,0-1 1,0 1-1,2-1 1,6-2 39,-1 0 0,1-1 1,-1 0-1,0-1 1,0 1-1,0-2 0,-1 1 1,14-12-1,-10 5-78,0 0 0,-1-1-1,0 0 1,11-19 0,8-19-1,-3-1 1,33-85 0,-18 35 1,63-185 343,-103 281-373,0-2 15,0 1 0,0-1 0,0 1 0,-1-1 0,0 0 0,0 0-1,-1-13 1,0 21-12,0 0 1,0 0-1,0 0 0,0 0 0,0 0 0,0 0 1,0 0-1,0 0 0,-1 0 0,1 0 0,0-1 1,0 1-1,0 0 0,0 0 0,0 0 0,0 0 0,0 0 1,0 0-1,0 0 0,0 0 0,0 0 0,0 0 1,0 0-1,-1 0 0,1 0 0,0 0 0,0 0 0,0 0 1,0 0-1,0 0 0,0 0 0,0 0 0,0 0 1,0 0-1,0 0 0,0 0 0,0 0 0,-1 0 1,1 0-1,0 0 0,0 1 0,0-1 0,0 0 0,0 0 1,0 0-1,0 0 0,0 0 0,0 0 0,0 0 1,0 0-1,0 0 0,0 0 0,0 0 0,0 0 0,0 0 1,0 0-1,0 1 0,0-1 0,0 0 0,0 0 1,0 0-1,0 0 0,0 0 0,0 0 0,0 0 0,-6 10-70,-4 12-8,-18 71-32,-20 120 0,5 78 395,31-230-285,0 14 127,11-73-113,1 0 36,0 0 0,0 0 0,0 0 0,0 0 0,-1 0-1,1 0 1,-1 0 0,1 0 0,-1-1 0,0 1 0,0 0 0,0 0-1,-1 2 1,3-6 0,1 0-1,-1 1 1,1-1 0,-1 0-1,1 0 1,-1-1 0,0 1-1,1-4 1,12-29 99,-3 5-147,-6 19-25,8-19-74,31-49-1,-42 76 69,-1 1 1,1-1-1,0 1 0,0 0 0,0 0 0,0 0 0,1 0 1,-1 0-1,5-3 0,-6 5 29,0-1 0,0 1-1,0 0 1,0 0 0,0-1 0,-1 1 0,1 0 0,0 0-1,0 0 1,0 0 0,0 0 0,0 0 0,0 0 0,0 1-1,0-1 1,0 0 0,0 0 0,0 1 0,0-1 0,0 1 0,0-1-1,-1 1 1,1-1 0,0 1 0,0-1 0,-1 1 0,1 0-1,0-1 1,-1 1 0,1 0 0,0 0 0,-1-1 0,1 1-1,0 1 1,3 6-24,0-1 0,-1 1 0,1 0-1,-1 0 1,-1 1 0,3 10 0,-3-7-5,2 0-1,7 20 1,-5-22 46,-1 1-1,1-1 1,14 18-1,-18-25 25,1 0 0,-1-1 1,1 1-1,-1-1 0,1 0 0,0 1 0,0-1 0,0-1 0,0 1 1,0 0-1,0-1 0,0 1 0,1-1 0,-1 0 0,0 0 0,1-1 0,6 2 1,-3-2 62,0 0 0,0-1 1,0 0-1,0 0 1,9-3-1,-13 3-82,0 0 0,0 0 1,0-1-1,0 1 0,-1-1 0,1 0 0,-1 1 1,1-1-1,-1 0 0,0-1 0,0 1 0,0 0 1,0-1-1,4-4 0,-3 2-10,-1 1 0,1-1 0,-1 0 0,0 0 0,0 0 0,0 0 0,-1 0 0,1 0 0,-1-1 0,0 1 0,-1 0 0,0-1 0,1 1 0,-2-1 0,0-5 0,0 4-63,-1-1 1,0 1 0,-1 0-1,0 0 1,-6-11-1,8 16 43,0 1 1,0-1-1,0 1 1,0 0-1,0-1 0,0 1 1,0 0-1,0 0 0,-1 0 1,1 0-1,0 0 0,-1 0 1,1 0-1,-1 0 0,1 0 1,-1 1-1,1-1 0,-1 1 1,0-1-1,1 1 0,-1-1 1,0 1-1,1 0 0,-1 0 1,0 0-1,1 0 0,-1 0 1,0 0-1,1 1 0,-1-1 1,-3 1-1,1 1 8,0 0 1,0 0 0,1 0-1,-1 1 1,1 0-1,-1-1 1,1 1-1,0 0 1,0 0-1,0 1 1,1-1-1,-1 0 1,1 1 0,-1 0-1,1 0 1,0 0-1,1 0 1,-1 0-1,1 0 1,0 0-1,0 0 1,0 0-1,0 1 1,1-1 0,0 0-1,0 1 1,0-1-1,0 0 1,0 1-1,1-1 1,0 0-1,0 0 1,0 0-1,1 1 1,-1-1 0,1-1-1,0 1 1,0 0-1,0 0 1,1-1-1,0 1 1,-1-1-1,6 5 1,-3-4 30,2 0-1,-1 0 1,0 0 0,1-1-1,-1 0 1,1-1 0,0 1 0,10 1-1,61 8 43,-70-11-85,11 1 229,0 0 1,0-2 0,0 0 0,36-6-1,-46 4-646,1-1 1,0 0-1,-1 0 0,13-6 0,-16 5-1047,0 1 1,0-1-1,0 0 1,0-1-1,-1 0 1,10-9-1,-4 5-1252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1:58.311"/>
    </inkml:context>
    <inkml:brush xml:id="br0">
      <inkml:brushProperty name="width" value="0.05" units="cm"/>
      <inkml:brushProperty name="height" value="0.05" units="cm"/>
      <inkml:brushProperty name="color" value="#FF0066"/>
    </inkml:brush>
  </inkml:definitions>
  <inkml:trace contextRef="#ctx0" brushRef="#br0">21 211 5408,'-21'0'2432,"38"-11"-2112,-1 3 2144,6 0-1408,24-14 1056,9-1-1216,12-6-224,1 2-416,4 2-160,-5 7-64,9-6 32,-9 9-32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00.509"/>
    </inkml:context>
    <inkml:brush xml:id="br0">
      <inkml:brushProperty name="width" value="0.05" units="cm"/>
      <inkml:brushProperty name="height" value="0.05" units="cm"/>
      <inkml:brushProperty name="color" value="#FF0066"/>
    </inkml:brush>
  </inkml:definitions>
  <inkml:trace contextRef="#ctx0" brushRef="#br0">39 774 3328,'-33'7'1995,"47"-26"4437,5-6-5019,-4-3-531,-1 0 0,19-57 1,-23 59-661,41-133 717,-23 69-566,10-69 651,-31 128-795,-6 26-185,0 0 0,-1 0 1,1 0-1,-1 0 0,0 0 0,-1-8 0,1 13-45,0 0 0,0 0 0,-1 0 0,1 0 0,0 0 0,0 0 0,0 0 0,0 0-1,0 0 1,-1 0 0,1 0 0,0 0 0,0 0 0,0 0 0,0 0 0,0 0 0,0 0-1,-1 0 1,1 0 0,0 0 0,0 0 0,0 0 0,0 0 0,0 0 0,0 0 0,0 0-1,-1 0 1,1 1 0,0-1 0,0 0 0,0 0 0,0 0 0,0 0 0,0 0 0,0 0-1,0 0 1,0 1 0,0-1 0,0 0 0,0 0 0,0 0 0,0 0 0,-1 0 0,1 0-1,0 1 1,0-1 0,0 0 0,-6 24-112,1 1 0,-2 30 0,3-15 52,-33 214-94,15-128 603,-5-1 0,-57 159 0,79-269-344,3-9 4,1-1-1,-1 0 1,0 0-1,0-1 1,-1 1 0,1 0-1,-1-1 1,-6 8-1,9-12-96,0 0 0,0 0 0,0 1 0,0-1 0,-1 0 0,1 0 0,0 0-1,0 0 1,0 0 0,0 1 0,0-1 0,0 0 0,-1 0 0,1 0 0,0 0 0,0 0-1,0 0 1,0 0 0,-1 0 0,1 1 0,0-1 0,0 0 0,0 0 0,-1 0-1,1 0 1,0 0 0,0 0 0,0 0 0,-1 0 0,1 0 0,0 0 0,0 0 0,0 0-1,-1-1 1,1 1 0,0 0 0,0 0 0,0 0 0,0 0 0,-1 0 0,1 0 0,0 0-1,0 0 1,0 0 0,0-1 0,0 1 0,-1 0 0,1 0 0,0 0 0,0 0-1,0-1 1,0 1 0,0 0 0,0 0 0,0 0 0,0 0 0,0-1 0,0 1 0,-1 0-1,1 0 1,0 0 0,0-1 0,0 1 0,0 0 0,0-1 0,1-13 193,1-1-114,1-1 0,1 1 1,0 1-1,1-1 0,1 0 0,0 1 0,11-18 1,66-90 100,-25 42 64,-47 63-211,9-13-5,25-30 1,-34 46 60,14-24-1,-20 29-88,0 0-1,1 0 1,1 1-1,-1 0 0,1 0 1,0 0-1,1 1 1,10-9-1,-17 16-10,-1 0 1,0 0-1,0-1 0,1 1 1,-1 0-1,0 0 1,0 0-1,1-1 0,-1 1 1,0 0-1,1 0 1,-1 0-1,0 0 0,1 0 1,-1 0-1,0-1 0,1 1 1,-1 0-1,1 0 1,-1 0-1,0 0 0,1 0 1,-1 0-1,0 0 1,1 1-1,-1-1 0,0 0 1,1 0-1,-1 0 0,0 0 1,1 0-1,-1 0 1,0 1-1,1-1 0,-1 0 1,0 0-1,1 1 1,4 19-96,-2 4 148,-2 46 0,-2-45 81,6 44-1,-5-66-79,1 0-1,-1-1 1,1 1-1,0-1 1,0 1-1,0-1 0,0 0 1,0 1-1,0-1 1,1 0-1,-1 0 1,4 4-1,-4-5-31,0 0-1,0-1 0,0 1 0,0 0 1,1 0-1,-1-1 0,0 1 0,0-1 1,1 1-1,-1-1 0,0 1 0,1-1 1,-1 0-1,1 0 0,-1 0 1,0 0-1,1 0 0,-1 0 0,1 0 1,-1 0-1,0 0 0,1-1 0,-1 1 1,0-1-1,2 0 0,9-4 34,-1 0 0,1-1-1,-1-1 1,0 0 0,11-9 0,49-48-47,-66 59-19,108-124-24,-96 108-21,-15 18 50,1 1 1,-1-1-1,0 1 1,1 0-1,-1-1 0,1 1 1,-1 0-1,1 1 1,5-4-1,-7 5 4,0 0 0,-1 0 0,1-1 0,-1 1 0,1 0 0,0 0-1,-1 0 1,1 0 0,0 0 0,-1 0 0,1 0 0,-1 0 0,1 1 0,0-1 0,-1 0 0,1 0 0,-1 0-1,1 1 1,-1-1 0,1 0 0,0 1 0,0 0-3,0 0-1,0 0 1,0 0 0,0 0 0,-1 1-1,1-1 1,0 0 0,-1 0-1,1 0 1,-1 1 0,1-1-1,-1 0 1,1 3 0,2 20-17,-1 1 0,-1-1 0,-1 0 0,-5 42 0,2-40 105,2-15-62,0-9 13,1 1 0,0 0 0,-1 0 0,1-1-1,0 1 1,0 0 0,1 0 0,0 4 0,-1-7-28,0 0 1,1 0-1,-1 0 1,0 0-1,0 0 1,0 0-1,0 0 1,1 0-1,-1-1 1,0 1-1,0 0 1,0 0-1,0 0 1,0 0-1,1 0 1,-1 0-1,0 0 1,0 0-1,0-1 1,0 1-1,0 0 1,0 0-1,1 0 1,-1 0 0,0-1-1,0 1 1,0 0-1,0 0 1,0 0-1,0 0 1,0-1-1,0 1 1,0 0-1,0 0 1,0-1-1,69-159 277,-67 155-294,1-3-27,0 0 1,1 1 0,0-1 0,7-9 0,-11 17 30,0-1 0,0 1 1,0 0-1,0-1 1,0 1-1,1 0 1,-1 0-1,0-1 1,0 1-1,0 0 1,1 0-1,-1-1 1,0 1-1,0 0 1,1 0-1,-1 0 1,0-1-1,0 1 0,1 0 1,-1 0-1,0 0 1,1 0-1,-1 0 1,0 0-1,1-1 1,-1 1-1,0 0 1,1 0-1,-1 0 1,0 0-1,0 0 1,1 0-1,-1 0 0,0 1 1,1-1-1,-1 0 1,0 0-1,1 0 1,-1 0-1,0 0 1,1 0-1,-1 0 1,0 1-1,0-1 1,1 0-1,-1 0 1,0 0-1,0 1 1,1-1-1,-1 0 0,0 0 1,0 1-1,0-1 1,0 0-1,1 1 1,-1-1-1,0 0 1,0 1-1,7 23-99,-5-15 112,8 36-6,-8-35 0,0 0 0,1 1 0,0-1 0,0-1 0,7 14 0,-8-20 13,0 0 0,0 0 0,0-1 0,0 0 0,1 1 0,-1-1 0,1 0 0,0 0-1,-1 0 1,1 0 0,0-1 0,0 1 0,0-1 0,0 0 0,1 0 0,-1 0 0,0 0 0,0 0 0,1-1 0,-1 1-1,0-1 1,1 0 0,2 0 0,11-1 26,-1-1-1,0-1 1,24-6-1,-31 7-38,11-3 20,0-1 1,0 0-1,-1-1 0,0-2 0,0 0 0,-1-1 1,0 0-1,-1-2 0,0 0 0,-1-1 0,0 0 0,-1-1 1,14-17-1,-12 8-138,-1 1 220,-15 22-100,-2 3-30,-9 14-149,-8 12 72,-42 46 0,28-35 59,-21 16 111,9-11 9,42-43-38,1 0 1,-1 1-1,0-1 0,1 0 1,-1 1-1,-1 3 0,3-6-26,0 1 0,0-1-1,0 0 1,0 1 0,0-1-1,0 0 1,0 1 0,0-1 0,0 0-1,0 0 1,0 1 0,0-1-1,0 0 1,0 1 0,0-1 0,0 0-1,0 1 1,0-1 0,1 0-1,-1 0 1,0 1 0,0-1-1,0 0 1,1 1 0,-1-1-1,1 0 0,-1 1 0,1-1 0,0 0 0,-1 0 0,1 1 0,0-1 0,-1 0 0,1 0 0,-1 0 0,1 0 0,0 0 0,-1 0 0,1 0 0,0 0 0,0 0 1,6-2 10,-1 1 0,0-1 1,0 0-1,0 0 1,0-1-1,-1 0 1,1 0-1,-1 0 0,0-1 1,1 1-1,-1-1 1,-1-1-1,1 1 1,4-6-1,4-5-10,-1 0 0,-1-1 0,12-23 0,-12 20-15,13-23-192,-24 42 188,0 0 1,0 0 0,1 0-1,-1 0 1,0 0 0,0 0-1,0 0 1,0 0 0,0 0 0,0 0-1,0 0 1,0 0 0,0 0-1,0 0 1,1 0 0,-1 0-1,0 0 1,0 0 0,0 0-1,0 0 1,0 0 0,0 1 0,0-1-1,0 0 1,0 0 0,0 0-1,0 0 1,1 0 0,-1 0-1,0 0 1,0 0 0,0 0 0,0 0-1,0 0 1,0 0 0,0 0-1,0 0 1,0 1 0,0-1-1,0 0 1,0 0 0,0 0 0,0 0-1,0 0 1,0 0 0,0 0-1,0 0 1,0 0 0,0 0-1,0 1 1,0-1 0,0 0 0,0 0-1,0 0 1,3 11-176,0 12 163,-2-14 49,1 1-1,0-1 0,0 0 1,1 0-1,1 0 1,-1 0-1,6 8 0,-8-14-16,0-1-1,1 1 1,0-1-1,-1 0 1,1 0-1,0 1 1,0-1-1,0 0 0,0-1 1,0 1-1,1 0 1,-1-1-1,1 1 1,-1-1-1,1 0 1,-1 1-1,1-1 1,0 0-1,-1-1 1,1 1-1,0-1 0,0 1 1,0-1-1,-1 0 1,1 0-1,0 0 1,5-1-1,-2 0 24,0-1 1,0 1-1,0-1 0,-1-1 0,1 1 1,-1-1-1,1 0 0,-1-1 1,7-4-1,-4 0-14,0 1 0,0-1 0,-1-1 0,11-14 0,-2-3 99,-1-1 0,19-48 0,-7 10 7,26-98-1,-50 145-148,0 0 1,0 0-1,-2 0 1,0-1-1,-1 1 1,-1 0-1,-1 0 1,-6-31-1,6 42-21,0 0 0,0 1 0,-1-1-1,0 1 1,0-1 0,-6-9 0,8 15 30,1 0 1,-1 0 0,1 1-1,-1-1 1,0 0-1,0 0 1,1 0 0,-1 1-1,0-1 1,0 0-1,0 1 1,0-1 0,0 0-1,0 1 1,0 0-1,0-1 1,0 1 0,0 0-1,0-1 1,0 1-1,0 0 1,0 0 0,0 0-1,-1 0 1,1 0-1,0 0 1,0 0-1,0 0 1,0 0 0,0 1-1,0-1 1,0 0-1,0 1 1,0-1 0,0 1-1,-2 0 1,-1 2-18,1-1-1,-1 1 1,1 0 0,-1 0-1,1 0 1,0 1 0,-4 5-1,-1 4-3,0 0-1,1 1 1,0 0-1,2 0 1,-1 1-1,2-1 1,0 1-1,-4 29 0,3 5 26,1 69-1,4-65 67,12 80 0,-7-101-1515,19 57 1,-22-81 227,1-1 0,0 1 0,0-1 0,1 0 0,7 11 1,8 3-5508,-2-7 2680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00.883"/>
    </inkml:context>
    <inkml:brush xml:id="br0">
      <inkml:brushProperty name="width" value="0.05" units="cm"/>
      <inkml:brushProperty name="height" value="0.05" units="cm"/>
      <inkml:brushProperty name="color" value="#FF0066"/>
    </inkml:brush>
  </inkml:definitions>
  <inkml:trace contextRef="#ctx0" brushRef="#br0">89 0 7968,'-54'0'3616,"27"0"-3136,19 0 160,8 5-448,5-5-224,8 3 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03.130"/>
    </inkml:context>
    <inkml:brush xml:id="br0">
      <inkml:brushProperty name="width" value="0.05" units="cm"/>
      <inkml:brushProperty name="height" value="0.05" units="cm"/>
      <inkml:brushProperty name="color" value="#FF0066"/>
    </inkml:brush>
  </inkml:definitions>
  <inkml:trace contextRef="#ctx0" brushRef="#br0">11 1012 4736,'-1'1'138,"-7"2"1271,8-2-1371,0-1-1,-1 0 1,1 0-1,0 0 1,0 1-1,0-1 1,0 0-1,0 0 1,0 1-1,0-1 1,0 0-1,0 0 1,0 0-1,0 1 1,0-1-1,0 0 0,0 0 1,0 1-1,0-1 1,0 0-1,0 0 1,0 0-1,0 1 1,1-1-1,-1 0 1,0 0-1,0 1 1,0-1-1,1 2 1526,7-3 3269,24-20 155,-23 14-4571,0 0 0,-1-1-1,11-12 1,2-4 374,33-53-1,46-121 295,-36 68-611,-62 126-501,0 1 0,0-1-1,0 1 1,1-1 0,-1 1 0,1 0-1,0 0 1,0 0 0,6-4 0,-8 6 14,1 0 1,-1 1 0,1-1-1,0 0 1,-1 1 0,1-1-1,-1 1 1,1-1 0,0 1-1,0 0 1,-1-1 0,1 1-1,0 0 1,-1 0 0,1 0-1,0 1 1,0-1 0,-1 0-1,1 1 1,0-1 0,-1 1-1,1-1 1,-1 1 0,1 0-1,2 1 1,1 2 2,0 0-1,0 0 1,-1 1 0,1-1-1,-1 1 1,0 0-1,-1 0 1,1 0 0,-1 1-1,0 0 1,0-1 0,3 11-1,1 7-9,9 46 1,-13-54-15,5 26 50,4 45 1,-12-73 21,1 1-1,-2 0 1,1-1 0,-2 1 0,0-1 0,-1 1-1,-5 17 1,6-27 5,1 0-1,-1 0 0,0-1 0,0 1 0,0-1 1,0 1-1,0-1 0,-1 0 0,0 0 0,1 0 1,-1 0-1,0 0 0,-1-1 0,1 1 0,-4 1 1,2-2-6,1 0 0,-1 0 0,0 0 0,0-1 0,0 0 0,0 0 0,0 0 0,0-1 0,0 1 0,-9-2 0,0-1 22,-1 0 0,0-1 0,1-1 0,0 0 0,0-1 0,0-1 0,-15-8 0,23 11-100,-1 0-1,1-1 0,0 0 1,0 0-1,0 0 0,-8-8 1,14 11 32,0 1 1,0 0-1,0-1 1,-1 1-1,1 0 1,0 0 0,0-1-1,0 1 1,0 0-1,0-1 1,0 1-1,-1 0 1,1-1-1,0 1 1,0 0 0,0-1-1,0 1 1,0 0-1,0-1 1,1 1-1,-1 0 1,0-1-1,0 1 1,0 0 0,0 0-1,0-1 1,0 1-1,0 0 1,1-1-1,-1 1 1,0 0-1,0 0 1,0-1 0,1 1-1,-1 0 1,0 0-1,0-1 1,1 1-1,-1 0 1,0 0 0,1 0-1,-1 0 1,0-1-1,0 1 1,1 0-1,-1 0 1,0 0-1,1 0 1,18-5-79,-18 4 84,12 0-58,0 0 0,0 0 0,0 2 0,21 2 1,13 0-14,-18-3 142,-1-1 0,38-7 0,-57 7-28,0-1 1,0-1 0,0 0-1,0 0 1,-1 0 0,1-1 0,-1 0-1,0-1 1,0 0 0,-1 0 0,10-9-1,0-4 49,-1 0-1,0-1 0,12-21 1,35-66 189,-6 8-66,-36 67-203,-2-1 1,-1-1-1,-2 0 1,18-49-1,-25 47 7,0 0 1,-3-1-1,0 1 0,-3-1 0,-1 0 1,-3-41-1,-5 44-250,6 33 222,0-1 0,0 0 1,0 1-1,-1-1 1,1 0-1,0 0 0,-1 1 1,1-1-1,-1 1 1,1-1-1,-1 0 0,1 1 1,-1-1-1,1 1 1,-1-1-1,0 0 0,0 1 3,1 0 1,-1 0-1,1 0 0,-1 1 0,1-1 0,-1 0 0,1 0 0,0 0 0,-1 0 1,1 0-1,-1 1 0,1-1 0,-1 0 0,1 1 0,-1-1 0,1 0 0,0 0 1,-1 1-1,1-1 0,0 1 0,-1-1 0,1 0 0,0 1 0,0-1 0,-1 1 1,1-1-1,0 1 0,0 0 0,-7 11-73,2-1 1,0 2-1,0-1 1,-2 13-1,-11 57-47,18-82 129,-38 256-122,31-85 188,7-135-10,2 0 0,13 66 0,-14-97-23,0 1 0,1-1 0,-1 1 0,1-1 0,0 0 0,1 0 0,-1 0 0,1 0 0,0 0 0,0-1 0,1 1 0,-1-1 0,1 0 0,0 0 0,0 0 0,0 0 0,6 3 0,-4-4 1,1-1 0,0 1 0,-1-1 0,1 0 0,0 0 0,0-1 1,0 0-1,0 0 0,1-1 0,-1 0 0,0 0 0,0-1 0,0 0 1,0 0-1,0 0 0,0-1 0,0 0 0,10-5 0,-2 0-39,0 0 0,-1-2 0,0 1 0,0-2 0,0 0-1,20-21 1,73-85 51,-11 11 1,-83 92-33,-9 10-25,-1 0-1,1 0 1,-1 0 0,0-1-1,0 1 1,-1-1 0,3-4 0,-5 9 11,0-1 1,0 0 0,0 0-1,0 0 1,0 0 0,0 0-1,0 0 1,0 0 0,0 0-1,0 0 1,0 0 0,0 0-1,0 0 1,0 0-1,0 0 1,0 0 0,0 0-1,0 0 1,0 0 0,0 0-1,0 0 1,-1 0 0,1 0-1,0 0 1,0 0 0,0 0-1,0 0 1,0 0 0,0 0-1,0 0 1,0 0 0,0 0-1,0 0 1,0 0 0,0 0-1,0 0 1,0 0 0,0 0-1,0 0 1,0 0 0,0 0-1,0 0 1,0 0 0,0 0-1,0-1 1,0 1 0,0 0-1,0 0 1,0 0 0,0 0-1,0 0 1,0 0 0,-1 0-1,1 0 1,0 0 0,0 0-1,0 0 1,0 0-1,-7 5-81,-10 10-18,1 5 143,0 1 0,2 0 0,-18 34 0,9-13-103,3-10 31,2 2-1,1 0 1,-13 41 0,27-67 100,2-6-45,0 0 0,0 0 0,1 0 0,-1 0 0,0 0 0,1 0 0,0 0 0,-1 1 0,1-1 0,0 0 0,0 0 0,0 1 0,0-1 0,1 0 0,-1 0 0,1 0 1,-1 1-1,1-1 0,1 3 0,-2-5-13,0 1 1,1-1-1,-1 0 1,0 1-1,1-1 1,-1 1 0,1-1-1,-1 0 1,0 1-1,1-1 1,-1 0-1,1 1 1,-1-1 0,1 0-1,-1 0 1,1 1-1,-1-1 1,1 0-1,-1 0 1,1 0 0,-1 0-1,1 0 1,-1 0-1,1 0 1,0 0-1,16-6 261,-10 2-167,1-2-1,9-8 1,-14 12-88,3-5 30,1 0 0,-1 0 0,0 0 0,-1 0-1,0-1 1,0 0 0,5-12 0,22-63 4,-18 44-204,9-18 2,-23 57 145,0 0 0,0 0 0,0 0 0,0-1 0,0 1 1,0 0-1,0 0 0,0 0 0,0 0 0,0 0 0,0 0 0,0 0 0,0 0 0,0 0 1,0 0-1,0 0 0,0-1 0,0 1 0,1 0 0,-1 0 0,0 0 0,0 0 0,0 0 0,0 0 1,0 0-1,0 0 0,0 0 0,0 0 0,0 0 0,0 0 0,0 0 0,0 0 0,0 0 1,1 0-1,-1 0 0,0 0 0,0 0 0,0 0 0,0 0 0,0 0 0,0 0 0,0 0 1,0 0-1,0 0 0,0 0 0,1 0 0,-1 0 0,0 0 0,0 0 0,0 0 0,0 0 1,0 0-1,0 0 0,0 0 0,2 6-91,-1 11 4,-1-2 59,0 0 1,0 0 0,2 0-1,0 0 1,0 0-1,2-1 1,0 1 0,8 19-1,-11-32 48,0 1 0,1-1 0,-1 1-1,1-1 1,0 0 0,0 0 0,0 0-1,0 0 1,0 0 0,0 0 0,1-1 0,-1 1-1,0-1 1,1 1 0,3 1 0,1-1 16,-1 0 1,1-1-1,-1 1 1,1-1 0,7 0-1,-6-1-14,0 0 0,-1 0 0,1 0 0,-1-1 0,1 0 0,0-1 0,-1 0-1,0 0 1,1-1 0,9-4 0,-8 2 12,0 0 1,-1-1-1,1 0 0,-1-1 1,0 1-1,12-15 0,0-5 20,-1-1 0,-1-1-1,24-52 1,-30 58-71,8-19 64,-1-1-1,-2-1 1,-2 0 0,-1-1-1,-3-1 1,-2 0 0,6-62-1,-15 97-41,3-16-33,-2 0 0,-4-40-1,3 64 14,0 0 0,0 0-1,0 0 1,-1 0 0,1 0 0,-1 0-1,1 0 1,-1 1 0,0-1 0,1 0-1,-1 0 1,0 0 0,0 1 0,-1-1-1,1 1 1,0-1 0,-3-2 0,4 4 11,-1 0 0,1-1 0,-1 1 0,1 0 0,-1 0 0,1-1 0,-1 1 0,1 0 1,-1 0-1,1 0 0,-1 0 0,1 0 0,-1 0 0,1 0 0,-1 0 0,1 0 0,-1 0 1,1 0-1,-1 0 0,1 0 0,-1 0 0,1 1 0,0-1 0,-1 0 0,1 0 0,-1 0 1,1 1-1,-1-1 0,1 0 0,0 1 0,-1-1 0,1 0 0,-1 1 0,1-1 0,0 0 1,0 1-1,-1-1 0,1 1 0,-1 0 0,-10 23-179,8-18 135,-84 235-316,82-216 404,0 0 0,2 0 0,0 0-1,2 0 1,1 0 0,1 1 0,1-1 0,1 0 0,1 0 0,8 26 0,-4-25 26,0-1 0,19 38 0,-19-48-4,0 0 1,1-1 0,1 0 0,0-1-1,14 15 1,-20-25-17,-1 0 1,0 0-1,1 0 0,0-1 0,-1 1 0,1-1 1,8 4-1,-9-5-23,-1-1 0,1 1 0,0 0 0,-1-1 0,1 0 0,0 1 0,-1-1 1,1 0-1,0-1 0,-1 1 0,1 0 0,0-1 0,-1 1 0,5-2 0,0-2 19,0 1 0,0-1 0,0 0 0,0 0 0,-1 0 0,0-1 0,0 0 0,0-1 0,0 1 0,-1-1 0,0 0 0,0-1 0,7-12 0,-4 4 27,-1-1 0,0 0 0,-1 0 0,0-1 1,3-19-1,-7 26-64,-1-1 0,1 1 0,-2-1 1,0-16-1,0 23-22,0-1 1,-1 1-1,0-1 0,0 1 1,0 0-1,0-1 0,-1 1 1,0 0-1,0 0 1,0 0-1,0 0 0,0 0 1,-5-4-1,7 7 6,-1 0 0,0 0 0,0 0 0,0 0 0,0 1 0,0-1 0,0 0 0,0 0 0,0 1 0,0-1 0,-1 0 0,1 1 0,0 0 0,0-1-1,0 1 1,-1 0 0,1-1 0,0 1 0,0 0 0,-1 0 0,1 0 0,0 0 0,-1 0 0,1 0 0,0 0 0,0 1 0,-1-1 0,1 0 0,0 1 0,0-1 0,-1 1 0,1 0 0,0-1 0,0 1 0,0 0-1,0-1 1,0 1 0,0 0 0,-1 1 0,-1 2 4,0-1 0,0 1-1,0 0 1,0 0 0,0 0 0,1 1-1,0-1 1,0 1 0,-2 6 0,1 1 27,0-1 1,1 1 0,0-1 0,1 1-1,0 0 1,2 22 0,0-27 5,0-1 0,0 1 0,1 0 0,-1 0 0,2-1 0,-1 1 0,1-1 1,0 0-1,0 0 0,1 0 0,-1 0 0,1 0 0,8 7 0,-4-5-13,0-1 1,1 0-1,0-1 0,0 0 0,0 0 1,1-1-1,16 7 0,3-2 72,45 10-1,-63-18-300,1 0 1,0 0-1,0-1 1,0-1-1,13 0 1,-21-1-229,0 1 0,1-1 0,-1 0 0,0 0 0,0 0 0,-1-1 0,8-3 0,-9 4 31,0 0 1,0 0-1,-1-1 0,1 1 1,0-1-1,-1 1 0,0-1 1,1 0-1,-1 1 0,0-1 1,0 0-1,0 0 0,0 0 0,0 0 1,1-4-1,-1 3-23,-1 1 0,1-1 1,-1 0-1,0 0 0,0 0 0,0 0 0,-1 0 0,1 1 0,-1-1 0,1 0 1,-1 0-1,0 1 0,0-1 0,0 0 0,-1 1 0,1-1 0,0 1 0,-3-3 0,0-2-615,-16-29-2726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03.535"/>
    </inkml:context>
    <inkml:brush xml:id="br0">
      <inkml:brushProperty name="width" value="0.05" units="cm"/>
      <inkml:brushProperty name="height" value="0.05" units="cm"/>
      <inkml:brushProperty name="color" value="#FF0066"/>
    </inkml:brush>
  </inkml:definitions>
  <inkml:trace contextRef="#ctx0" brushRef="#br0">9 94 10048,'-8'0'4544,"38"-3"-3936,4-5 1343,8 5-1183,20-5 352,2 4-704,7-4-224,-9 5-128,15-8-160,-10 3 64,1-3 96,-6 7-32,-15-3-3200,-10 3 1761,-15-4-3777,-10 5 2944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21.694"/>
    </inkml:context>
    <inkml:brush xml:id="br0">
      <inkml:brushProperty name="width" value="0.05" units="cm"/>
      <inkml:brushProperty name="height" value="0.05" units="cm"/>
    </inkml:brush>
  </inkml:definitions>
  <inkml:trace contextRef="#ctx0" brushRef="#br0">8 58 5632,'-8'-8'2263,"8"8"-2214,0-1 0,0 1 1,0 0-1,0 0 1,0 0-1,0-1 1,0 1-1,1 0 0,-1 0 1,0 0-1,0 0 1,0-1-1,0 1 0,0 0 1,0 0-1,0 0 1,1 0-1,-1 0 0,0-1 1,0 1-1,0 0 1,0 0-1,0 0 1,1 0-1,-1 0 0,0 0 1,0 0-1,0 0 1,1 0-1,-1 0 0,0 0 1,23-3 1621,-15 3-1357,78-6 1743,85-9 201,19 1-1116,-86 9-754,-89 4-341,-11 0-24,0 1 0,0-1 0,0 1 0,0 0 0,0 1 0,5 0 0,0 0-71,-16 2-4778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03.882"/>
    </inkml:context>
    <inkml:brush xml:id="br0">
      <inkml:brushProperty name="width" value="0.05" units="cm"/>
      <inkml:brushProperty name="height" value="0.05" units="cm"/>
      <inkml:brushProperty name="color" value="#FF0066"/>
    </inkml:brush>
  </inkml:definitions>
  <inkml:trace contextRef="#ctx0" brushRef="#br0">18 38 7456,'-17'0'3392,"29"-5"-2944,5 2 1664,3 6-1248,44-9 512,3 1-832,34-2-161,-5 4-255,10-5-32,-12 5-32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04.949"/>
    </inkml:context>
    <inkml:brush xml:id="br0">
      <inkml:brushProperty name="width" value="0.05" units="cm"/>
      <inkml:brushProperty name="height" value="0.05" units="cm"/>
      <inkml:brushProperty name="color" value="#FF0066"/>
    </inkml:brush>
  </inkml:definitions>
  <inkml:trace contextRef="#ctx0" brushRef="#br0">134 687 3808,'0'-7'621,"0"4"-320,0 0 0,0 0 0,0 0 0,0 0 0,1 0-1,-1 0 1,1 1 0,-1-1 0,1 0 0,0 0 0,0 0 0,2-2 0,-1 2 179,-1-1 1,1 0-1,-1 1 1,0-1-1,0 0 0,0 0 1,0-4-1,0 6-152,-1 0 0,0 0-1,1 0 1,-1-1 0,0 1 0,-1 0 0,1 0-1,0 0 1,-1 0 0,1 0 0,-1 0 0,1 0-1,-1 0 1,0 0 0,-1-2 0,1 3-262,0 1 0,1-1 0,-1 1 1,0-1-1,0 1 0,0-1 0,0 1 1,0 0-1,1-1 0,-1 1 0,0 0 1,0 0-1,0 0 0,0 0 0,0 0 0,0 0 1,0 0-1,0 0 0,0 0 0,0 0 1,0 0-1,0 1 0,0-1 0,1 0 0,-1 1 1,0-1-1,0 0 0,0 1 0,0-1 1,1 1-1,-3 1 0,-2 2 71,-1 0 0,1 0 0,-6 6-1,1 1-59,0 0 0,1 1 0,0 0 0,1 1 0,-8 14 0,11-18-31,1 1 0,0-1 0,1 1-1,0-1 1,1 1 0,0 0 0,0 0 0,0 17 0,2-23 9,0 0 0,0-1 0,1 1 0,0 0 0,0-1 0,0 1 0,0-1 0,0 0 0,1 1 0,-1-1 1,1 0-1,0 0 0,0 0 0,0 0 0,0 0 0,1 0 0,-1 0 0,1-1 0,0 1 0,-1-1 0,5 2 0,-5-3-12,0 1-1,0-1 1,0 0 0,1 0-1,-1-1 1,0 1 0,1 0-1,-1-1 1,1 1 0,-1-1-1,1 0 1,-1 0 0,0 0-1,1 0 1,-1 0-1,1-1 1,-1 1 0,1-1-1,-1 0 1,0 1 0,1-1-1,-1 0 1,0 0 0,0 0-1,0-1 1,0 1 0,0-1-1,0 1 1,0-1 0,0 1-1,1-3 1,3-3 17,0-1 0,-1 1 0,-1-1 0,1 0 0,-1 0 1,0 0-1,-1-1 0,0 0 0,-1 1 0,3-16 0,0-2-21,-2-1 0,-1-38 1,-2 56-60,0 0 0,-1 0-1,0 0 1,0 0 0,-5-12 0,5 18-8,0 0-1,0 0 1,0 0-1,-1 0 1,1 0-1,-1 0 1,0 1 0,0-1-1,0 1 1,0-1-1,-1 1 1,1 0-1,-1 0 1,1 0-1,-1 0 1,0 0-1,1 0 1,-7-2-1,0 4-62,2 1-74,15-6 325,-3 3-55,-1 0 0,0 1 0,0-1 0,0-1 0,0 1 0,0-1 0,-1 0-1,1 1 1,5-8 0,6-2 100,23-24 239,-1-2 0,58-76 1,-12-5-186,-6 6-129,-73 108-157,-1 1-16,0 0-1,0 0 1,1 0 0,-1 0 0,1 0-1,0 1 1,6-5 0,-9 8 31,-1 0 1,1 0 0,-1 0-1,1 0 1,-1 0-1,1 0 1,-1 0 0,0 0-1,1 0 1,-1 0-1,1 0 1,-1 0-1,1 0 1,-1 0 0,1 0-1,-1 1 1,1-1-1,-1 0 1,0 0 0,1 0-1,-1 1 1,1-1-1,-1 0 1,0 1-1,1-1 1,-1 0 0,0 1-1,1-1 1,-1 1-1,9 14-120,-6-4 94,1 1 0,-2-1 0,1 1 0,0 18 1,-1 51 101,-2-69-45,-14 178 133,12-170-139,-73 395-120,40-279 547,-102 254 0,134-382-338,-1 0 0,1 0 0,-1 0 0,0 0 0,-1-1-1,0 0 1,0 0 0,0 0 0,-7 6 0,11-12-81,0-1 0,1 1 0,-1 0 0,0-1 0,0 1 0,1-1 0,-1 1 0,0 0 0,0-1 0,0 0 0,0 1 0,1-1 0,-1 0 0,0 1 0,0-1 0,0 0 0,0 0 0,0 0 0,0 0 0,0 1 0,0-2 0,0 1 0,0 0 0,0 0 0,0 0 0,0 0 0,0 0 0,0-1 0,0 1 0,1-1 0,-3 0 0,1-1 14,0 0 0,0 0 0,1 0 0,-1-1 0,1 1-1,-1-1 1,1 1 0,0-1 0,0 1 0,0-1-1,0 0 1,0-3 0,-3-8-4,1-1 1,1 1-1,0-1 0,2 0 1,-1 0-1,2 0 0,0 0 1,0 1-1,2-1 0,0 0 1,0 1-1,1 0 0,1 0 1,1 0-1,0 0 0,0 1 1,1 0-1,1 0 0,0 1 1,1 0-1,1 1 0,-1-1 1,23-18-1,-6 12-46,0 0-1,2 2 1,0 1-1,0 1 1,2 1 0,-1 2-1,2 1 1,35-8-1,-45 14-66,0 1 0,0 0 0,0 2 0,0 0-1,0 1 1,26 4 0,-29-1-4366,36 10 0,-37-6 763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07.427"/>
    </inkml:context>
    <inkml:brush xml:id="br0">
      <inkml:brushProperty name="width" value="0.05" units="cm"/>
      <inkml:brushProperty name="height" value="0.05" units="cm"/>
      <inkml:brushProperty name="color" value="#FF0066"/>
    </inkml:brush>
  </inkml:definitions>
  <inkml:trace contextRef="#ctx0" brushRef="#br0">2 177 2400,'-1'-2'353,"1"0"0,0 0 0,0 0 0,0 0 0,0 0 0,0-1 0,0 1 0,0 0 0,1 0 0,-1 0 0,1 0 0,-1 0 0,1 0 1,0 0-1,0 0 0,0 1 0,2-4 0,-2 3 382,0-1 0,1 0 0,-1 0 0,0 1 0,0-1 0,-1 0 0,1 0 0,0-3 0,0 46 3021,7 67-2776,1 231 1208,-10-226-1619,1 49 535,0-161-1100,0 0 0,0 0 0,0 0 0,0 0 0,0 0 0,0 0 0,0 0 0,0 0-1,0 0 1,0 0 0,0 0 0,0 0 0,0 0 0,1 0 0,-1 0 0,0 0 0,0 0 0,0 0-1,0 0 1,0 0 0,0 0 0,0 0 0,0 0 0,0 0 0,0 0 0,0 0 0,0 0 0,0 1 0,0-1-1,0 0 1,0 0 0,0 0 0,0 0 0,0 0 0,0 0 0,2-7 181,2-14 44,-3-4-248,-1 0 1,-4-35 0,-1 6-18,-9-71-27,-1 9 62,14 92 45,0 1 1,5-45 0,1 47-33,0 0 0,1 1 1,1 0-1,1 0 1,19-34-1,-20 42-11,0 0-1,0 1 0,1 0 0,0 0 1,1 1-1,0 0 0,1 1 1,0 0-1,1 0 0,0 1 0,0 0 1,0 1-1,1 1 0,0-1 0,1 2 1,-1 0-1,1 0 0,16-2 1,-23 6-8,0 0 1,0 0 0,1 1 0,-1 0 0,0 1-1,0-1 1,0 1 0,0 0 0,0 1 0,0-1-1,0 1 1,0 0 0,0 1 0,-1-1 0,1 1-1,-1 1 1,0-1 0,0 1 0,0-1-1,0 1 1,-1 1 0,1-1 0,6 9 0,-7-7 17,0 0-1,0 0 1,-1 0 0,0 1 0,0-1 0,0 1 0,-1 0 0,0 0 0,0 0 0,-1 0 0,0 0-1,0 0 1,0 0 0,-1 0 0,0 0 0,-1 0 0,0 0 0,0 0 0,0 0 0,-4 11 0,1-9 27,0 0 1,-1 0 0,0 0 0,-1-1-1,1 0 1,-2 0 0,1 0 0,-1-1-1,0 0 1,-16 13 0,-5 0 65,-56 30 0,83-50-93,-2 2-37,1-1 1,-1 1 0,1-1-1,-1 1 1,-3 4 0,5-6 22,1 1 1,0-1-1,-1 1 0,1-1 1,0 1-1,-1-1 1,1 1-1,0-1 0,0 1 1,0-1-1,-1 1 1,1-1-1,0 1 0,0-1 1,0 1-1,0-1 1,0 1-1,0-1 0,0 1 1,0-1-1,0 1 1,0-1-1,1 1 0,-1 0 1,0-1-1,0 1 1,0-1-1,1 0 0,-1 1 1,0-1-1,0 1 1,1-1-1,-1 1 0,0-1 1,1 0-1,-1 1 1,1-1-1,-1 1 0,0-1 1,1 0-1,-1 0 0,1 1 1,0-1-1,38 25 156,-21-14-203,29 24 1,-39-28 60,2 1-36,1 0 0,-2 1 0,1 1 0,-2 0 0,1 0 0,-1 1 0,-1-1 0,8 16 0,-2 0 53,-3 0 0,0 0-1,-1 1 1,5 32 0,-12-51 12,-1 0 0,-1 0 1,0 0-1,-1 15 0,1-21-23,-1 1 0,1-1-1,-1 0 1,0 1 0,1-1 0,-1 0 0,0 0-1,0 1 1,-1-1 0,1 0 0,0 0 0,-1 0-1,1 0 1,-1-1 0,1 1 0,-1 0 0,0-1-1,0 1 1,0-1 0,0 1 0,-2 0 0,-10 2 135,0 0 1,1-1-1,-2 0 1,1-1-1,-23-1 1,35 0-140,-61 0-173,-69-7 0,32-8 136,80 11-59,-5-2-2258,43 1-5952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07.895"/>
    </inkml:context>
    <inkml:brush xml:id="br0">
      <inkml:brushProperty name="width" value="0.05" units="cm"/>
      <inkml:brushProperty name="height" value="0.05" units="cm"/>
      <inkml:brushProperty name="color" value="#FF0066"/>
    </inkml:brush>
  </inkml:definitions>
  <inkml:trace contextRef="#ctx0" brushRef="#br0">23 13 5824,'-4'-2'737,"4"2"-643,-1 0-1,1 0 1,-1 0 0,1-1 0,-1 1 0,1 0 0,0 0 0,-1-1 0,1 1-1,-1 0 1,1 0 0,0-1 0,-1 1 0,1-1 0,0 1 0,-1 0 0,1-1-1,0 1 1,0-1 0,-1 1 0,1 0 0,0-1 0,0 1 0,0-1-1,0 1 1,0-1 0,-1 0 0,0 40 8425,-3 4-5240,1-1-2743,1 43-1,3 33 208,-2-69-612,2 1 0,12 76 0,-12-121-173,0-1 0,0 1 0,1 0 0,3 5 0,-5-9-75,0-1-1,1 1 0,-1-1 1,0 1-1,0-1 0,1 1 1,-1-1-1,1 0 0,-1 1 1,0-1-1,1 1 0,-1-1 1,1 0-1,-1 1 0,1-1 1,-1 0-1,2 1 1,-2-1-49,0-1 1,1 1 0,-1 0 0,1 0 0,-1 0 0,0 0 0,1-1 0,-1 1 0,1 0 0,-1 0 0,0-1 0,1 1 0,-1 0 0,0 0 0,0-1 0,1 1 0,-1 0 0,0-1 0,0 1 0,1-1-1,-1 1 1,0 0 0,0-1 0,0 1 0,0-1 0,1 0 0,5-20-5382,-4 9 3361,5-11-859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08.242"/>
    </inkml:context>
    <inkml:brush xml:id="br0">
      <inkml:brushProperty name="width" value="0.05" units="cm"/>
      <inkml:brushProperty name="height" value="0.05" units="cm"/>
      <inkml:brushProperty name="color" value="#FF0066"/>
    </inkml:brush>
  </inkml:definitions>
  <inkml:trace contextRef="#ctx0" brushRef="#br0">51 79 5632,'-35'6'2356,"20"-4"1069,21-6 2064,7-2-3986,41-10 1775,80-13 0,62 2-2734,-184 25-471,7 1-241,1 0 1,0 1-1,0 1 0,-1 1 1,1 0-1,21 7 1,-39-9-591,1 1 1,-1 0-1,0-1 0,0 1 1,0 0-1,0 0 1,0 0-1,0 1 1,3 1-1,2 5-4919,1 3 1661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16.562"/>
    </inkml:context>
    <inkml:brush xml:id="br0">
      <inkml:brushProperty name="width" value="0.05" units="cm"/>
      <inkml:brushProperty name="height" value="0.05" units="cm"/>
      <inkml:brushProperty name="color" value="#FF0066"/>
    </inkml:brush>
  </inkml:definitions>
  <inkml:trace contextRef="#ctx0" brushRef="#br0">133 36 3328,'-5'-23'3994,"6"13"-593,-2 7-1854,1 10-1076,0 4-188,-2 0 1,1 0-1,-5 13 1,0 4 150,-17 94 1172,-19 139 441,34-43-1034,10-64-520,-3-92 1990,3-72-2330,0 0 1,0 1-1,1-1 0,0 0 0,8-16 0,-6 14-85,9-22-3,-7 14-91,1 1 0,0 0 0,2 1 0,0 0 0,19-26 0,-27 42 6,-1 0 0,1 1-1,0-1 1,0 0 0,0 0-1,0 1 1,0-1 0,0 1-1,1 0 1,-1-1 0,0 1-1,1 0 1,-1 0 0,1 1-1,-1-1 1,1 1 0,-1-1-1,1 1 1,3-1 0,-3 2 12,-1-1 0,0 1 0,1-1 0,-1 1-1,0 0 1,1 0 0,-1 0 0,0 0 0,0 0 0,0 1 0,0-1 0,0 1 0,0-1 0,0 1 0,-1 0 0,1 0 0,-1-1 0,1 1-1,-1 0 1,2 4 0,4 6 18,-1 0-1,-1 1 1,0-1-1,6 27 1,-5-12 78,2 41 0,-7-59 8,-1 1 0,0-1 0,-1 1 1,0-1-1,0 1 0,-4 13 0,4-20-47,0 0 0,0 0 0,0 0 1,0 0-1,-1-1 0,1 1 1,-1 0-1,0-1 0,1 1 0,-1-1 1,-1 1-1,1-1 0,0 0 0,0 0 1,-1 0-1,1 0 0,-1-1 0,0 1 1,0-1-1,1 1 0,-1-1 0,0 0 1,0 0-1,-4 1 0,-9 0 60,-1-1-1,0-1 1,0 0-1,-24-4 1,20 2-157,0 0 1,-28 3-1,21-1-832,28 0 811,-1 0 0,1 0 1,0 0-1,0 0 0,0 0 0,0 0 0,0 0 0,0 0 0,0 0 0,0 0 0,0 0 0,-1 0 0,1 0 1,0 0-1,0 0 0,0 0 0,0 0 0,0 0 0,0 0 0,0 0 0,0 0 0,0 0 0,-1 0 0,1 0 1,0 0-1,0 0 0,0 0 0,-1 2-1171,1-2 1171,0 0 0,0 0 0,0 0 0,0 0 0,0 0 0,5 5-2038,10 4-917,6 2 715</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16.904"/>
    </inkml:context>
    <inkml:brush xml:id="br0">
      <inkml:brushProperty name="width" value="0.05" units="cm"/>
      <inkml:brushProperty name="height" value="0.05" units="cm"/>
      <inkml:brushProperty name="color" value="#FF0066"/>
    </inkml:brush>
  </inkml:definitions>
  <inkml:trace contextRef="#ctx0" brushRef="#br0">0 5 7040,'2'-2'351,"8"0"7948,-9 13-2262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20.565"/>
    </inkml:context>
    <inkml:brush xml:id="br0">
      <inkml:brushProperty name="width" value="0.05" units="cm"/>
      <inkml:brushProperty name="height" value="0.05" units="cm"/>
      <inkml:brushProperty name="color" value="#FF0066"/>
    </inkml:brush>
  </inkml:definitions>
  <inkml:trace contextRef="#ctx0" brushRef="#br0">442 288 3328,'5'-5'5546,"-2"-7"-2804,-3 11-2670,1 0 0,-1 0 1,0 0-1,1 0 0,-1 0 0,0 0 0,0 0 0,0 0 0,0 0 0,0 0 1,0-1-1,0 1 0,0 0 0,0 0 0,0 0 0,-1-1 0,-1-7 416,0 0-1,0 1 0,0-12 1,2 10-282,-2 1 0,1 0 0,-4-11 0,4 16-168,-25-65 547,22 59-462,0 1 0,-1-1-1,-1 1 1,-11-15 0,15 22-131,0 0 0,0 0-1,-1 0 1,1 0 0,0 0 0,-1 1 0,1-1 0,-1 1 0,0 0-1,1 0 1,-1 0 0,0 0 0,1 0 0,-1 0 0,0 1 0,0-1 0,0 1-1,0 0 1,0 0 0,0 0 0,0 0 0,1 1 0,-6 0 0,0 2-40,0-1 1,0 1-1,1 0 0,-1 1 1,1-1-1,-13 10 1,5-1 31,1 1 0,1 0-1,0 1 1,1 1 0,0 0 0,-9 16 0,-2 2 172,6-7-189,-23 45 1,20-34 251,15-28-138,0 1-1,0-1 1,1 1-1,0 0 1,0 0-1,1 1 1,1-1-1,0 1 1,-1 11-1,3-20-30,0 1 0,0-1 0,1 0 0,-1 0-1,0 0 1,1 0 0,0 1 0,0-1-1,-1 0 1,1 0 0,0 0 0,1-1-1,-1 1 1,0 0 0,0 0 0,1-1-1,-1 1 1,1 0 0,0-1 0,-1 0 0,1 1-1,0-1 1,0 0 0,0 0 0,0 0-1,0 0 1,0 0 0,0 0 0,0-1-1,3 1 1,6 2 106,1-1 0,-1-1 1,1 0-1,15-1 0,-20 0-170,25 0 31,14-1-7,50 7 0,-82-4 3,0 0 0,-1 1 0,1 1 0,-1 0 0,0 1 0,0 0 0,0 1 0,12 7 0,-18-8 18,-1 0 0,1 1 0,-1 0-1,0 0 1,-1 0 0,0 0 0,0 1-1,0 0 1,0 0 0,-1 1-1,-1-1 1,1 1 0,-1 0 0,0 0-1,-1 0 1,0 0 0,0 0 0,-1 1-1,0-1 1,0 14 0,-2-15 14,0-1 0,-1 0 1,0 0-1,0 0 0,0 0 1,0 0-1,-1-1 0,0 1 0,0-1 1,-1 0-1,0 0 0,0 0 1,0 0-1,-6 5 0,0-1 24,0 0 0,-1-1 0,0 0 0,0-1 0,-20 10 0,0-5-47,0-1-1,-1-2 1,0-1 0,-50 5-1,17-2-92,61-10 53,0-1-15,0 1 0,1 0 0,-1-1 0,0 0 0,1 1 0,-1-2 0,-5 1 0,6-2-1482,5 1 400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22.940"/>
    </inkml:context>
    <inkml:brush xml:id="br0">
      <inkml:brushProperty name="width" value="0.05" units="cm"/>
      <inkml:brushProperty name="height" value="0.05" units="cm"/>
      <inkml:brushProperty name="color" value="#FF0066"/>
    </inkml:brush>
  </inkml:definitions>
  <inkml:trace contextRef="#ctx0" brushRef="#br0">5 410 3904,'0'0'49,"0"0"0,-1 0 0,1 0 0,0 0 0,0 0 0,0 0 0,-4-8 6482,23 8-3075,-14-2-3248,0 1 0,0 0 0,0-1 0,-1 0 0,1 0 0,0 0 0,-1-1 0,1 1 0,-1-1 0,0 0 0,0-1 0,0 1 0,0-1 0,0 1 0,4-7 0,18-29 560,28-52 1,16-25-119,-67 112-605,5-8 111,1 0 0,-2 0 1,1-1-1,8-22 0,-15 20-82,-1 9-29,0 8-36,0-2-121,-1 8 0,-4 12 124,2 0 0,0 0 0,1 0-1,0 34 1,3-17 431,8 52-1,-9-88-397,1 0-1,-1 0 1,0 0-1,0 1 0,0-1 1,1 0-1,-1 0 1,0 0-1,1 0 1,-1 0-1,1 0 0,0 0 1,-1 0-1,1-1 1,0 1-1,-1 0 1,1 0-1,1 1 0,-2-2-13,1 0 1,0 0-1,-1 0 0,1 0 0,-1 0 0,1 1 0,0-1 0,-1 0 0,1 0 0,0-1 0,-1 1 0,1 0 0,-1 0 0,1 0 0,0 0 0,-1 0 0,1-1 0,-1 1 0,1 0 1,-1 0-1,1-1 0,-1 1 0,1-1 0,3-2 65,-1 0 1,1 0 0,-1 0-1,0-1 1,0 1 0,-1-1-1,5-6 1,24-56 83,9-15-32,-35 73-166,0 0-1,1 0 1,0 0 0,1 1-1,-1 0 1,1 0 0,10-7-1,-17 14 7,1-1-1,0 1 0,-1-1 1,1 1-1,-1 0 0,1-1 0,0 1 1,-1 0-1,1 0 0,0-1 1,0 1-1,-1 0 0,1 0 1,0 0-1,-1 0 0,1 0 1,0 0-1,0 0 0,-1 0 1,1 0-1,0 0 0,-1 0 0,1 0 1,0 1-1,0-1 0,-1 0 1,2 1-1,-1 0 4,1 0 0,-1 1 0,0-1 0,0 0 0,0 1 0,1-1 0,-1 1 0,-1-1 0,1 1 0,0-1 0,1 3-1,0 2-2,0 1-1,0 0 0,0 0 0,1 13 0,1 86-45,-4-86 232,2 5 212,1-29-302,1 0 1,0 0-1,-1-1 1,0 0 0,4-9-1,6-7-26,-4 8-98,20-21-1,-9 12-6,-10 10 66,0 1-1,1 1 1,1 0 0,-1 0-1,20-11 1,-29 20-35,1 0 0,-1 0 0,1 0 0,0 0 0,0 0 0,0 0-1,-1 1 1,1-1 0,5 1 0,-7 0 6,0 0 1,0 0-1,0 0 0,1 0 0,-1 0 0,0 0 1,0 1-1,0-1 0,0 0 0,0 1 0,1-1 0,-1 1 1,0-1-1,0 1 0,0-1 0,0 1 0,0 0 0,-1 0 1,1-1-1,0 1 0,0 0 0,0 0 0,-1 0 1,1 0-1,1 2 0,1 8 22,0-1 1,-1 1-1,0 0 0,-1 1 0,0-1 1,0 0-1,-3 19 0,1-12 27,4 32 0,-3-46-28,1 0 1,0 0 0,0 0-1,0-1 1,0 1-1,1 0 1,2 5-1,-3-9-2,-1 1-1,1 0 1,-1-1 0,1 1-1,-1 0 1,1-1-1,-1 1 1,1-1 0,0 1-1,-1 0 1,1-1-1,0 0 1,-1 1 0,1-1-1,0 1 1,0-1-1,-1 0 1,1 0 0,0 1-1,0-1 1,0 0-1,-1 0 1,1 0-1,0 0 1,0 0 0,0 0-1,0 0 1,-1 0-1,1 0 1,0 0 0,0-1-1,0 1 1,-1 0-1,1 0 1,0-1 0,0 1-1,-1-1 1,1 1-1,0-1 1,-1 1 0,2-1-1,20-17 81,37-38 0,-45 41-99,2-1 0,0 2 0,1 0 0,32-20 0,-35 26 12,-5 3 13,-1 0-1,1 1 0,10-4 0,-17 8 3,4-2-4,-1 0 0,1 1 1,-1 0-1,1 0 0,11-1 0,-20 3-14,-1-1 0,1 1 0,-1-1 1,1 1-1,0 0 0,-1 1 0,1-1 0,0 0 0,0 1 0,0 0 1,0 0-1,0 0 0,1 0 0,-1 0 0,0 0 0,1 1 0,0-1 1,-5 7-1,-1 2-33,1 1 1,0 0 0,-9 19 0,12-20 19,0 0 0,0 1 0,1-1 0,0 1 0,1-1 0,1 1 0,-1 19 0,2-22 22,0 0 1,1-1 0,0 1-1,1 0 1,0 0 0,0 0 0,1-1-1,0 1 1,0-1 0,9 14 0,-11-20-3,1-1 1,-1 1 0,1 0 0,0-1-1,-1 1 1,1-1 0,0 1 0,0-1-1,0 0 1,0 0 0,0 0 0,1 0-1,-1 0 1,0 0 0,0-1 0,1 1-1,-1-1 1,0 0 0,1 1 0,-1-1-1,0 0 1,1 0 0,-1-1 0,0 1-1,1 0 1,2-2 0,7 0 84,-1-1 1,0-1-1,0 0 1,11-7 0,3-2-29,0-1 1,-2-2-1,0 0 1,0-2-1,-2 0 1,0-1-1,-1-2 1,-1 0-1,-1-1 1,29-46-1,-44 62-26,0 1 0,-1-1 0,1 0-1,-1 0 1,0 0 0,-1 0 0,2-11 0,-3 16-44,1-1 0,-1 0 0,0 1 0,0-1 0,-1 1 0,1-1 0,0 0 0,0 1 0,-1-1 0,1 1 0,-1-1 1,0 1-1,1-1 0,-2-1 0,1 2-9,0 0 0,0 0 1,0 0-1,0 1 0,0-1 1,0 0-1,0 1 0,-1-1 1,1 1-1,0-1 0,0 1 0,0-1 1,0 1-1,-1 0 0,1 0 1,0 0-1,0-1 0,-1 1 1,1 1-1,0-1 0,-2 0 1,-1 0-14,0 1 1,1 0 0,-1 0-1,1 0 1,-1 0 0,1 0-1,0 1 1,0-1 0,-1 1 0,1 0-1,0 0 1,0 0 0,-4 5-1,3-3 28,0 1 0,0-1-1,1 1 1,-1 0-1,1 0 1,1 0 0,-1 0-1,-2 7 1,2-3 13,1 0 0,-1 0 0,2 0 0,-1 1 0,1-1-1,0 0 1,1 1 0,0-1 0,1 0 0,3 19 0,-2-22-4,0 1 0,1-1 0,0 0 0,0 1 0,0-2 0,1 1 0,0 0 0,0-1 0,0 1 0,1-1 0,0-1 0,0 1 0,10 7 0,-3-3 25,2-1 0,-1-1 0,1 0 0,0 0 0,16 4 0,-23-9-23,-1 0 1,1-1 0,0 1 0,0-1 0,-1-1 0,1 1 0,0-1 0,9-2 0,-12 2-132,0-1 1,0 0-1,0 0 1,0 0-1,0 0 1,0-1-1,0 0 1,0 1-1,-1-2 1,1 1 0,-1 0-1,1-1 1,-1 1-1,0-1 1,4-4-1,-1-2-1391,0-1 0,-1 1-1,0-1 1,-1 1 0,0-1-1,5-20 1,-1-1-1613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23.329"/>
    </inkml:context>
    <inkml:brush xml:id="br0">
      <inkml:brushProperty name="width" value="0.05" units="cm"/>
      <inkml:brushProperty name="height" value="0.05" units="cm"/>
      <inkml:brushProperty name="color" value="#FF0066"/>
    </inkml:brush>
  </inkml:definitions>
  <inkml:trace contextRef="#ctx0" brushRef="#br0">38 50 9312,'-29'-11'4192,"21"4"-3616,8 2-320,5 5-256,-2-8-288,6 5 160,16-8-2976,4 6 1696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23.779"/>
    </inkml:context>
    <inkml:brush xml:id="br0">
      <inkml:brushProperty name="width" value="0.05" units="cm"/>
      <inkml:brushProperty name="height" value="0.05" units="cm"/>
    </inkml:brush>
  </inkml:definitions>
  <inkml:trace contextRef="#ctx0" brushRef="#br0">237 668 5728,'-15'6'1727,"10"-4"-1268,1-1-1,0 1 1,0 0 0,-1 0 0,1 1 0,-6 4-1,-11 10 948,14-12-1279,1 0 1,0 0-1,1 1 1,-1-1-1,-6 11 1,-7 11 114,1 1-1,2 1 1,0 0 0,2 1 0,-14 47 0,25-66-96,0 1 0,1-1 0,-1 21 1,3-28-78,0-1 1,0 0 0,0 1-1,0-1 1,1 1 0,-1-1 0,1 0-1,0 0 1,0 1 0,0-1-1,0 0 1,1 0 0,-1 0 0,1 0-1,0 0 1,0-1 0,4 6 0,-5-8-36,0 1 0,0 0 1,0 0-1,0-1 0,0 1 1,0-1-1,1 1 0,-1-1 1,0 1-1,0-1 0,0 0 1,1 1-1,-1-1 0,0 0 1,1 0-1,-1 0 0,0 0 1,0 0-1,1 0 0,-1-1 1,0 1-1,0 0 0,1-1 1,-1 1-1,0 0 0,0-1 1,2-1-1,2-1 99,0-1-1,0 1 1,0-1-1,6-7 1,-6 7-24,2-4-31,0 0-1,-1-1 1,1 1 0,-2-1-1,1 0 1,-1-1 0,5-13 0,-1 4-2,4-10-52,-1 0-1,-1-1 0,-2 0 0,-1 0 0,6-42 0,-15 54-466,1 18 431,0 0 1,0 0-1,0 0 0,0 0 0,0 0 0,0-1 1,0 1-1,0 0 0,-1 0 0,1 0 0,0 0 1,0 0-1,0 0 0,0 0 0,0 0 0,0 0 1,0 0-1,-1 0 0,1 0 0,0 0 0,0 0 1,0 0-1,0 0 0,0 0 0,0 0 0,0 0 1,-1 0-1,1 0 0,0 0 0,0 0 0,0 0 1,0 0-1,0 0 0,0 0 0,-1 0 1,1 0-1,0 0 0,0 0 0,0 0 0,0 0 1,0 0-1,0 0 0,0 0 0,0 1 0,0-1 1,-1 0-1,1 0 0,0 0 0,0 0 0,0 0 1,0 0-1,0 0 0,0 0 0,0 1 0,0-1 1,-3 4-121,1 0 1,0 0 0,0 1-1,-3 7 1,0 4 55,1 0 0,1 0-1,-2 28 1,2 50 82,3-85 5,1 0 0,0 0 0,0 0 0,1 0 0,0 0 0,0 0-1,5 9 1,-6-14 20,1-1 0,-1 1 0,1-1 0,0 0 0,0 0-1,0 0 1,1 0 0,-1 0 0,1 0 0,0 0 0,0-1 0,0 0-1,0 1 1,0-1 0,0 0 0,0 0 0,1-1 0,-1 1 0,6 1-1,-1-2 40,0 0-1,-1 0 0,1-1 0,0 0 1,0 0-1,-1-1 0,1 1 0,0-2 0,-1 1 1,1-1-1,-1-1 0,11-4 0,0-1 50,0-2 0,-1 1 0,26-21 0,-21 12-61,-1 0 0,-1-2-1,-1 0 1,-1-1 0,-1-1-1,22-36 1,71-156 280,-87 154-251,21-81 0,-43 139-85,7-28 14,62-261-315,-68 278 175,-1 1 1,0 0-1,0 0 0,-3-22 0,2 33 89,0 0 0,0 0 0,0 0 0,-1 0 0,1 0 0,0 0 0,-1 0 0,1 0-1,0 0 1,-1 1 0,1-1 0,-2-1 0,2 1 23,0 1 0,-1 0 1,1 0-1,0 0 0,0 0 0,0 0 0,-1 0 1,1 0-1,0 0 0,0 0 0,0 0 0,-1 0 1,1 0-1,0 0 0,0 0 0,0 0 0,-1 0 1,1 0-1,0 0 0,0 0 0,0 0 0,-1 0 1,1 0-1,0 1 0,0-1 0,0 0 1,0 0-1,-1 0 0,1 0 0,0 0 0,0 0 1,0 1-1,0-1 0,-1 0 0,-12 24-429,10-20 450,-6 16-102,1 1 0,1 0 0,0 0 0,-4 28 0,-7 91-141,10-70 320,2-8-68,4 1 1,2-1 0,14 109-1,-12-154 30,1 1-1,0-1 0,1 0 1,1 0-1,1-1 0,0 0 1,18 31-1,-22-44-7,0 0 0,0 0 0,1 0 0,-1 0-1,1 0 1,0 0 0,0-1 0,0 1 0,0-1 0,0 0-1,1 0 1,-1 0 0,0 0 0,1-1 0,0 1 0,-1-1-1,6 1 1,-4-1 17,0-1 0,-1 0-1,1 0 1,-1 0 0,1-1 0,-1 1-1,1-1 1,-1 0 0,1-1 0,-1 1-1,1-1 1,-1 0 0,0 0-1,5-3 1,12-8 48,-2-1 0,0-1-1,34-34 1,42-61 85,-21 23-410,-74 86 190,0 1 0,1 0-1,-1-1 1,0 1-1,1 0 1,-1-1 0,0 1-1,1 0 1,-1-1-1,1 1 1,-1 0 0,0 0-1,1-1 1,-1 1-1,1 0 1,-1 0 0,1 0-1,-1 0 1,1-1-1,0 1 1,-1 1 18,0-1 1,1 0-1,-1 0 0,0 0 0,0 1 1,0-1-1,1 0 0,-1 0 0,0 1 1,0-1-1,0 0 0,0 1 0,1-1 1,-1 0-1,0 1 0,0-1 0,0 0 1,0 1-1,0-1 0,0 0 1,0 1-1,0-1 0,0 1 0,-3 29-107,1-18-31,0 18 131,2 0 0,1 0 0,1 0-1,10 43 1,-10-62 71,1-1 0,1 1 0,0-1 0,9 17 0,-10-22-33,0 0 1,0 0 0,1 0-1,0-1 1,0 0-1,0 0 1,0 0-1,0 0 1,1 0-1,7 4 1,-9-7 2,-1 0 1,1 0 0,0 0-1,-1 0 1,1 0 0,0-1-1,0 1 1,0-1 0,0 0 0,-1 0-1,1 0 1,0 0 0,0 0-1,0 0 1,0-1 0,0 0-1,-1 1 1,1-1 0,0 0-1,-1 0 1,1-1 0,0 1-1,-1-1 1,0 1 0,1-1-1,-1 0 1,0 1 0,3-4-1,4-4 64,0-1 1,-1 0-1,1-1 0,10-19 0,-11 15-28,14-29 1,-19 36-81,-1 1 0,1-1 0,-1 0 0,-1 0 0,1 1 0,-1-11-1,-1 18 17,0 0-1,0 0 0,0 0 1,0 0-1,0 0 0,-1 0 1,1 0-1,0 1 0,0-1 1,0 0-1,0 0 0,-1 0 1,1 0-1,0 0 0,0 0 1,0 0-1,0 0 0,-1 0 1,1 0-1,0 0 0,0 0 1,0 0-1,-1 0 0,1 0 1,0 0-1,0 0 0,0 0 1,0 0-1,-1 0 0,1 0 1,0 0-1,0 0 0,0-1 1,0 1-1,-1 0 0,1 0 1,0 0-1,0 0 0,0 0 1,0 0-1,0-1 0,0 1 1,0 0-1,-1 0 0,1 0 1,0 0-1,0 0 0,0-1 1,0 1-1,0 0 0,0 0 1,0 0-1,0 0 0,0-1 1,0 1-1,0 0 0,0 0 1,0 0-1,0-1 0,-11 18-275,1 7 152,1 0 1,-8 37-1,7-24 103,8-26 32,-1 0 0,1 1 0,1-1 0,0 22 0,1-29 24,0-1 0,0 1 0,0-1-1,1 1 1,-1-1 0,1 1 0,0-1 0,0 1 0,0-1 0,1 0 0,-1 0-1,1 0 1,0 0 0,0 0 0,0 0 0,0 0 0,0 0 0,1-1 0,4 5-1,-6-6 9,0-1 0,0 1 1,1 0-1,-1-1 0,0 0 0,1 1 0,-1-1 0,0 1 0,1-1 0,-1 0 0,0 0 0,1 0 0,-1 0 0,0 0 0,1 0 0,-1 0 0,1-1 0,0 1 0,1-1 2,0 0-1,0-1 1,-1 1-1,1 0 1,-1-1 0,1 0-1,-1 0 1,3-2 0,4-4 17,-1-1 0,-1 0 0,9-13 1,-13 18-32,4-6 13,-1-1 1,-1 0 0,1 0-1,-2 0 1,0 0 0,0-1-1,-1 1 1,4-24 0,-6 25-55,0 1-1,-1-1 1,0 1 0,0-1 0,-1 0 0,0 1 0,-1-1 0,0 1 0,-1 0 0,0 0-1,-8-18 1,2 9 17,-11-22-46,18 37 41,0 0 1,0 0 0,0 1 0,0-1 0,-1 1-1,1-1 1,0 1 0,-1 0 0,0 0 0,-3-2-1,-8-3-135,11 8 2,2 1 77,48-11-78,20-6-4,116-21 364,-144 30-344,-13 2 125,0 0-1,-1 2 0,43 2 1,-67 0-6,1 0 0,-1 0 0,1 0 0,-1 0 1,1 1-1,0-1 0,-1 1 0,1-1 0,-1 1 0,1-1 0,-1 1 1,0 0-1,1 0 0,-1 0 0,0 0 0,0 0 0,1 0 1,-1 0-1,0 0 0,0 0 0,0 1 0,0-1 0,0 0 0,-1 1 1,1-1-1,0 1 0,-1-1 0,1 1 0,-1-1 0,1 1 1,-1-1-1,0 1 0,1-1 0,-1 4 0,0 4 9,-1 0-1,0 0 1,-1 0-1,1 0 1,-4 10-1,-1 4 46,-2 13 129,5-25-101,0 1 0,1-1 0,-1 19 0,3-30-70,0 0 1,0 1 0,0-1 0,0 0-1,0 0 1,0 0 0,0 0-1,0 0 1,0 1 0,0-1-1,0 0 1,0 0 0,0 0 0,0 0-1,0 0 1,0 1 0,0-1-1,0 0 1,1 0 0,-1 0 0,0 0-1,0 0 1,0 0 0,0 0-1,0 1 1,0-1 0,0 0 0,0 0-1,1 0 1,-1 0 0,0 0-1,0 0 1,0 0 0,0 0-1,0 0 1,0 0 0,1 0 0,-1 1-1,0-1 1,0 0 0,0 0-1,0 0 1,0 0 0,1 0 0,-1 0-1,0 0 1,9-6 194,9-15-48,7-19 100,-10 14-341,2 1-1,0 0 1,31-32-1,-48 56 75,1 1 0,-1-1-1,1 0 1,-1 1 0,1-1 0,-1 1-1,1-1 1,0 1 0,0-1-1,-1 1 1,1 0 0,0-1 0,-1 1-1,1 0 1,0 0 0,0-1-1,0 1 1,-1 0 0,1 0-1,0 0 1,1 0 0,-2 0 8,1 1 1,0-1-1,-1 0 1,1 1-1,-1-1 1,1 1-1,-1-1 0,1 0 1,-1 1-1,1 0 1,-1-1-1,1 1 1,-1-1-1,0 1 0,1-1 1,-1 1-1,0 0 1,0-1-1,1 2 1,1 5 37,-1 0 0,0 1 0,1 12 1,-2-13-16,13 110 187,-9-97-67,0-1 0,2 0 0,14 37 1,-4-29-792,-16-27 626,0 0 0,0 0 0,1 0 0,-1 0 0,0 0 0,0 0 0,0 0 0,0 0 0,0 0 0,0 0 0,0 0 0,0 0 0,0 0-1,0 0 1,0 0 0,0 0 0,0 0 0,1 0 0,-1 0 0,0 0 0,0 0 0,0 0 0,0 0 0,0 0 0,0 0 0,0 0 0,0 0 0,0 0 0,0 0 0,0 0 0,0 0 0,0 0 0,0 0 0,1 0 0,-1 0 0,0 0 0,0 0 0,0 0 0,0 1-1,0-1 1,0 0 0,0 0 0,0 0 0,0 0 0,0 0 0,0 0 0,0 0 0,0 0 0,0 0 0,0 0 0,0 0 0,0 0 0,0 0 0,0 1 0,0-1 0,0 0 0,0 0 0,0 0 0,0 0 0,0 0 0,0 0 0,0 0 0,0 0 0,0 0 0,2-2-1569,6-1-91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56.568"/>
    </inkml:context>
    <inkml:brush xml:id="br0">
      <inkml:brushProperty name="width" value="0.05" units="cm"/>
      <inkml:brushProperty name="height" value="0.05" units="cm"/>
      <inkml:brushProperty name="color" value="#FF0066"/>
    </inkml:brush>
  </inkml:definitions>
  <inkml:trace contextRef="#ctx0" brushRef="#br0">140 671 3072,'4'-4'476,"13"-16"5084,-16 19-5319,-1 0 1,1 0 0,-1 0-1,0 0 1,1 0 0,-1-1-1,0 1 1,0 0 0,0 0-1,0 0 1,0 0 0,0-1-1,0 1 1,0 0 0,0 0-1,0 0 1,-1 0 0,1 0-1,-1-2 1,1 2-143,-1 1 0,1-1 0,-1 0-1,1 0 1,-1 1 0,1-1 0,-1 1 0,1-1 0,-1 0 0,1 1 0,-1-1 0,0 1-1,1-1 1,-1 1 0,0 0 0,0-1 0,1 1 0,-1 0 0,0-1 0,0 1 0,1 0-1,-1 0 1,0 0 0,0 0 0,0-1 0,1 1 0,-1 1 0,-1-1 0,-24 5-20,23-4 40,-7 2 35,0 1-1,0 0 1,0 0-1,0 0 1,1 2-1,-13 8 1,19-12-136,1 0 1,-1 0 0,1 1 0,-1-1-1,1 1 1,0 0 0,0 0-1,0 0 1,1 0 0,-1 0-1,1 0 1,-1 0 0,1 0-1,0 1 1,0-1 0,1 1-1,-1-1 1,1 0 0,-1 1-1,1-1 1,0 1 0,1-1-1,-1 1 1,2 5 0,0-1 44,0 1 1,1-1 0,0 0-1,1 0 1,0 0 0,0-1-1,1 1 1,8 10 0,-10-14-13,0-1 1,0 1 0,0-1 0,0 0-1,1 0 1,-1 0 0,1 0 0,0 0-1,0-1 1,0 0 0,0 0-1,0 0 1,0 0 0,0-1 0,1 1-1,-1-1 1,9 1 0,-10-2-13,-1-1 0,1 1 0,0-1 1,-1 1-1,1-1 0,-1 0 0,1 0 1,-1 0-1,1 0 0,-1 0 0,0-1 0,1 1 1,-1-1-1,0 1 0,0-1 0,0 0 1,0 0-1,2-3 0,0 0 31,-1 0-1,1-1 1,-1 1-1,0-1 1,0 0-1,2-10 1,-3 9-44,0 1 1,-1 0 0,0-1 0,0 0 0,-1 1 0,0-1-1,0 1 1,0-1 0,-3-8 0,1 5-76,-1-1 1,0 1 0,-1 0 0,-9-18-1,11 26 34,1-1-1,-1 1 1,1 0-1,-1-1 1,0 1-1,0 0 0,0 0 1,0 0-1,-1 0 1,1 0-1,-4-2 1,-2 4-250,10 5 200,10 6 107,-6-9 23,0 0-1,0-1 1,0 1 0,0-2 0,0 1 0,0-1 0,0 1 0,0-2 0,0 1 0,1-1-1,-1 0 1,0 0 0,0 0 0,-1-1 0,1 0 0,0 0 0,0-1 0,-1 1 0,0-1-1,1-1 1,-1 1 0,0-1 0,7-7 0,-1 1 55,0-1 0,-1 0 0,0 0 0,-1-1 0,-1 0 0,0-1 0,9-17 0,7-26 22,-3 0 0,-2-2 0,-2 0-1,9-60 1,-25 106-326,-2 18-83,-5 21 36,4-2 208,-39 265-274,23-194 309,-93 441 232,100-493 41,-27 62 0,37-104-289,-9 17 273,10-18-264,0-1 0,0 0 0,-1 0 0,1 1 0,0-1 0,0 0 0,-1 0 0,1 1 0,0-1 0,0 0 0,-1 0 0,1 0 0,0 0 1,-1 1-1,1-1 0,0 0 0,0 0 0,-1 0 0,1 0 0,0 0 0,-1 0 0,1 0 0,0 0 0,-1 0 0,1 0 0,0 0 0,-1 0 0,1 0 0,0 0 1,-1 0-1,1 0 0,0 0 0,-1-1 0,1 1 0,0 0 0,-1 0 0,1 0 0,0 0 0,0-1 0,-1 1 0,1 0 0,0 0 0,0-1 0,-1 1 1,1 0-1,0 0 0,0-1 0,0 1 0,0 0 0,-1-1 0,1 0 1,-1 0 0,1 0 0,0 0 0,-1-1 0,1 1 0,0 0 0,0 0 0,0 0 0,0 0 0,0-1 0,0 1 0,0 0 0,0 0 0,0 0 1,1 0-1,-1-2 0,7-17-67,-6 18 35,17-34-6,0 1 1,3 1-1,38-50 1,-24 36 125,24-31-99,4 3-1,88-82 1,-132 140 18,0-1 0,-2-1-1,0 0 1,24-39 0,-26 31-11,-1-2-1,-1 1 1,9-35-1,22-98-1,-28 95-1,17-90 1,-32 152-45,2-7-181,-3 12 224,0 0 0,0 0 0,0 0 0,0 0 0,0-1 0,0 1 0,0 0 0,0 0 0,0 0-1,0 0 1,0 0 0,0 0 0,0 0 0,0 0 0,0-1 0,0 1 0,0 0 0,0 0 0,0 0 0,0 0 0,0 0 0,0 0 0,0 0-1,0-1 1,0 1 0,0 0 0,0 0 0,0 0 0,0 0 0,0 0 0,0 0 0,0 0 0,0 0 0,0 0 0,-1 0 0,1-1 0,0 1 0,0 0-1,0 0 1,0 0 0,0 0 0,0 0 0,0 0 0,0 0 0,0 0 0,-1 0 0,1 0 0,0 0 0,0 0 0,0 0 0,0 0 0,0 0-1,0 0 1,0 0 0,-1 0 0,1 0 0,0 0 0,0 0 0,0 0 0,0 0 0,0 0 0,0 0 0,0 0 0,0 0 0,0 0 0,-1 0 0,1 0-1,0 1 1,0-1 0,-1 2-29,0 0-1,0 1 1,0-1-1,0 1 1,0-1-1,1 1 1,-1 0-1,1-1 1,0 1-1,0 4 1,-1-1-44,-21 211-229,11-115 362,-2 40-127,13-142 70,-2 34 147,2 42 0,1-66-144,0-1-1,0 1 1,1-1-1,1 0 0,-1 1 1,1-1-1,1 0 0,0-1 1,6 12-1,-7-17 19,-1 0 0,1 0 0,0 0 0,0 0 0,0 0 0,1-1 0,-1 1 0,1-1 0,-1 0 0,1 0 0,0-1 0,-1 1 0,1-1 0,0 1 0,0-1 0,0 0 0,0-1 0,0 1 0,1-1 0,-1 0 0,0 0 0,6-1 0,5 0 64,-1-1-1,1-1 1,-1 0-1,29-10 0,-12 2-7,-1-2-1,0-1 0,38-24 1,-67 38-82,4-3 25,0 0 1,-1 0 0,1-1-1,-1 1 1,0-1 0,0 0-1,-1 0 1,1 0 0,-1-1-1,0 1 1,5-10 0,-5 8-21,-1 1 1,0-1 0,0 0 0,-1 0 0,0 1 0,0-1 0,0 0 0,-1 0 0,1 0 0,-2 0 0,1 0-1,-1 0 1,-1-8 0,1 12-14,1 1-1,0 0 0,-1 0 1,1 0-1,-1 0 0,0 0 1,1 0-1,-1 0 0,0 0 1,0 0-1,0 0 0,1 0 1,-1 1-1,0-1 0,0 0 1,0 0-1,0 1 0,0-1 1,-1 1-1,1-1 0,-2 0 1,1 1 1,0 0 1,0-1 0,0 1 0,0 0 0,0 0-1,0 1 1,-1-1 0,1 0 0,0 1-1,0-1 1,-3 2 0,0 0-14,-1 1 0,1-1 0,0 1 1,0 0-1,0 1 0,0-1 0,-6 7 0,6-4 38,0-1 0,0 1-1,1 0 1,-1 0 0,2 0-1,-1 1 1,-4 12 0,7-17-13,0 0-1,1 0 1,-1 0 0,1 1 0,-1-1 0,1 0-1,0 1 1,0-1 0,0 0 0,0 0 0,1 1-1,-1-1 1,1 0 0,-1 0 0,1 1 0,0-1-1,0 0 1,0 0 0,0 0 0,0 0-1,0 0 1,1 0 0,-1-1 0,0 1 0,1 0-1,0 0 1,-1-1 0,1 1 0,3 1 0,-1 0 12,0-1 1,1 1-1,-1-1 1,1 0 0,0 0-1,-1-1 1,1 1 0,0-1-1,0 0 1,0 0 0,0-1-1,0 0 1,0 0-1,0 0 1,0 0 0,-1-1-1,1 1 1,9-4 0,5-2 6,0-1 1,-1-1 0,26-15 0,13-5-97,-46 23 37,-9 4 52,0 0 0,0 0 0,0 0-1,0 0 1,1 1 0,-1-1 0,0 1-1,4-1 1,-5 1-14,0 0-1,1 1 0,-1-1 1,0 0-1,0 1 0,0-1 0,0 1 1,0-1-1,0 1 0,0-1 1,0 1-1,-1 0 0,1 0 1,0-1-1,0 1 0,0 0 1,-1 0-1,1 0 0,-1 0 1,1 0-1,0 0 0,0 1 1,1 4 6,0 0 0,0 1 0,0-1 0,-1 0 0,0 1 0,0-1 0,0 1 1,-1-1-1,0 1 0,-1-1 0,-1 13 0,1-8 35,0 1 0,2 15 0,0 24 80,-2-32 139,1-19-244,1 0-1,-1-1 1,0 1 0,0 0 0,0 0 0,0 0 0,0 0 0,0 0 0,1 0 0,-1 0 0,0 0 0,0 0 0,0 0 0,0 0 0,1 0 0,-1 0 0,0 0 0,0 0 0,0 0-1,0 0 1,0 0 0,1 0 0,-1 0 0,0 0 0,0 0 0,0 0 0,0 0 0,1 0 0,-1 0 0,0 0 0,0 0 0,0 0 0,0 0 0,0 0 0,0 0 0,1 1 0,-1-1 0,0 0-1,0 0 1,0 0 0,0 0 0,0 0 0,0 0 0,0 1 0,0-1 0,0 0 0,0 0 0,1 0 0,-1 0 0,0 0 0,0 1 0,0-1 0,9-17 218,-8 16-202,17-37 102,-9 18-209,17-29 0,-23 44 56,0 0 1,1 1 0,-1-1-1,1 1 1,0 0 0,0 0-1,0 0 1,1 1 0,-1 0-1,1-1 1,5-1 0,-8 4 19,0 1 0,-1-1 0,1 1 0,0-1 1,0 1-1,0 0 0,0 0 0,0 0 0,0 0 0,0 0 1,-1 1-1,1-1 0,0 0 0,0 1 0,3 1 0,0 0-48,0 0-1,0 1 1,0 0-1,4 4 1,16 10 164,0 0 1,40 20-1,-48-30-44,1 1-1,-1-2 1,1 0-1,0-1 1,24 3 0,-34-7-29,0-1 1,1 0-1,-1 0 1,1-1-1,-1 0 1,0 0 0,1-1-1,11-3 1,-14 2-311,0 1 1,1-1-1,-1 0 1,8-6-1,-10 6-420,0-1 0,0 1 0,-1 0 0,1-1 0,-1 0 0,4-6 0,-6 9 244,0 0-1,0 0 1,0-1 0,0 1-1,0 0 1,-1-1-1,1 1 1,0-1-1,-1 1 1,0-1-1,1 1 1,-1-1-1,0 1 1,1-1-1,-1 1 1,0-1 0,0 1-1,0-1 1,-1 1-1,1-1 1,0 1-1,0-1 1,-1 1-1,1-1 1,-1 1-1,0-1 1,1 1-1,-1 0 1,0-1 0,0 1-1,0 0 1,-1-2-1,-10-9-3257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56.929"/>
    </inkml:context>
    <inkml:brush xml:id="br0">
      <inkml:brushProperty name="width" value="0.05" units="cm"/>
      <inkml:brushProperty name="height" value="0.05" units="cm"/>
      <inkml:brushProperty name="color" value="#FF0066"/>
    </inkml:brush>
  </inkml:definitions>
  <inkml:trace contextRef="#ctx0" brushRef="#br0">30 147 5984,'-18'-15'2688,"11"1"-2336,2 6 1792,10 5-1248,-5-10 1280,7 10-1280,3-8 735,2 7-927,8-3 672,5 3-768,22-4-64,7 0-320,23-6 0,-1 3-128,0-4-128,-4 7 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58.372"/>
    </inkml:context>
    <inkml:brush xml:id="br0">
      <inkml:brushProperty name="width" value="0.05" units="cm"/>
      <inkml:brushProperty name="height" value="0.05" units="cm"/>
      <inkml:brushProperty name="color" value="#FF0066"/>
    </inkml:brush>
  </inkml:definitions>
  <inkml:trace contextRef="#ctx0" brushRef="#br0">28 229 4736,'0'-3'547,"2"-26"880,-2 28-1122,0 0-1,1-1 1,-1 1-1,0-1 1,1 1-1,-1-1 1,1 1 0,-1 0-1,1-1 1,0 1-1,0 0 1,-1 0-1,1-1 1,0 1 0,0 0-1,2-1 1,-3 2-274,0 0 0,0 0 0,0 0 0,0 0 0,0 0 0,1 0 0,-1 0 0,0 0 1,0 0-1,0 0 0,0 0 0,0 0 0,0 0 0,1 0 0,-1 0 0,0 0 0,0 0 0,0 0 1,0 0-1,0 0 0,0 0 0,0 0 0,1 0 0,-1 0 0,0 0 0,0 0 0,0 0 1,0 1-1,0-1 0,0 0 0,0 0 0,0 0 0,1 0 0,-1 0 0,0 0 0,0 0 0,0 0 1,0 1-1,0-1 0,0 0 0,0 0 0,0 0 0,0 0 0,0 0 0,0 0 0,0 1 0,0-1 1,0 0-1,0 0 0,0 0 0,0 0 0,0 0 0,0 0 0,0 1 0,0-1 0,0 0 0,0 0 1,-1 12 569,-10 134 1745,-3 24-1338,7-119-256,1 87 0,-1-96 390,8-42-1131,-1 0-1,0 0 1,0 0 0,0 0 0,0 0 0,0 0-1,0 0 1,0 0 0,0 0 0,0 0 0,0 0-1,0 0 1,0 0 0,0 0 0,0 0 0,0-1-1,1 1 1,-1 0 0,0 0 0,0 0 0,0 0-1,0 0 1,0 0 0,0 0 0,0 0 0,0 0-1,0 0 1,0 1 0,0-1 0,1 0 0,-1 0 0,0 0-1,0 0 1,0 0 0,0 0 0,0 0 0,0 0-1,0 0 1,0 0 0,0 0 0,0 0 0,0 0-1,0 0 1,0 0 0,0 0 0,0 0 0,0 0-1,0 0 1,1 1 0,-1-1 0,0 0 0,0 0-1,0 0 1,0 0 0,0 0 0,0 0 0,0 0-1,0 0 1,0 0 0,0 0 0,0 0 0,0 0 0,0 1-1,0-1 1,0 0 0,-1 0 0,5-7 561,35-216 820,-31 166-1131,0-2-123,4-35 281,36-129 0,-48 223-426,0-1 1,0 0-1,0 0 1,1 0-1,-1 1 1,0-1-1,1 0 1,-1 1-1,0-1 1,1 0-1,-1 1 1,1-1-1,0 1 0,-1-1 1,1 1-1,1-2 1,-2 2 4,0 0 0,1 0 1,-1 0-1,1 0 0,-1-1 0,1 1 1,-1 0-1,1 0 0,-1 0 0,1 0 1,-1 0-1,1 1 0,-1-1 0,1 0 1,-1 0-1,1 0 0,-1 0 0,0 0 1,1 1-1,-1-1 0,1 0 0,1 2-1,0-1 1,0 1-1,-1 0 0,1 0 0,0-1 0,-1 1 0,1 0 0,-1 0 0,0 1 0,2 3 1,14 37-113,13 55 1,5 15 172,35 74 187,-64-171-168,0-1 0,1-1 0,1 1-1,11 15 1,-18-29-53,0 0 1,-1 0-1,1 0 0,0 0 0,0-1 0,-1 1 0,1 0 0,0 0 1,0-1-1,0 1 0,0-1 0,0 1 0,0-1 0,0 1 1,0-1-1,0 1 0,0-1 0,0 0 0,0 0 0,0 0 0,1 1 1,0-1-1,0-1 11,-1 1 1,1-1-1,0 1 1,-1-1-1,1 1 1,-1-1-1,1 0 1,-1 0-1,0 0 1,1 0-1,-1 0 1,0 0-1,2-2 1,3-4 54,-1 1 0,0-1 1,0-1-1,6-12 0,2-13-92,0 0 0,-2-1-1,9-48 1,-11 45-5,20-93-122,22-84-264,-45 205 170,-6 8 217,0 1 1,0 0 0,0 0 0,0 0 0,0 0 0,1 0 0,-1 0 0,0 0 0,0 0 0,0 0 0,0 0 0,1 0 0,-1 0 0,0 0 0,0 0 0,0 0 0,0 0 0,1 0 0,-1 1-1,0-1 1,0 0 0,0 0 0,0 0 0,0 0 0,1 0 0,-1 0 0,0 0 0,0 0 0,0 1 0,0-1 0,0 0 0,0 0 0,0 0 0,1 0 0,5 19-91,39 292-177,-23-129 482,11 108 457,-31-272-659,1 1-3880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2:59.550"/>
    </inkml:context>
    <inkml:brush xml:id="br0">
      <inkml:brushProperty name="width" value="0.05" units="cm"/>
      <inkml:brushProperty name="height" value="0.05" units="cm"/>
      <inkml:brushProperty name="color" value="#FF0066"/>
    </inkml:brush>
  </inkml:definitions>
  <inkml:trace contextRef="#ctx0" brushRef="#br0">4 65 7136,'-3'-2'4347,"3"2"-4278,0 7 2061,2 20-1423,-1-10-78,38 286 2937,-37-294-3473,1 10 216,1 1 0,1-1 1,1 0-1,0-1 0,2 1 1,10 17-1,-17-34 310,-1-9 586,0-313 176,0 291-1207,1 1-1,2 0 0,10-46 1,-11 69-186,-1-1 1,2 1 0,-1-1 0,0 1 0,1 0 0,0 0 0,0 0-1,1 0 1,-1 1 0,1-1 0,0 1 0,0 0 0,6-5 0,-7 7-2,1 0 0,-1 0 0,1 0 0,0 0 0,-1 0 1,1 1-1,0 0 0,0 0 0,0 0 0,0 0 0,0 0 0,0 1 1,0 0-1,0 0 0,0 0 0,1 0 0,-1 1 0,7 1 1,-8-1 13,-1-1 0,1 1 0,-1 0 1,0 0-1,1 0 0,-1 0 0,0 0 1,0 1-1,0-1 0,0 0 0,0 1 0,0 0 1,-1-1-1,1 1 0,0 0 0,-1 0 1,3 4-1,-3-3 3,1 0 0,-1 0 0,-1 0 0,1 0 0,0 1 0,-1-1 0,0 0 0,1 0 0,-1 0 0,0 0 0,-1 1 0,0 3 0,-1 4 11,-1 0 1,-1-1-1,0 1 0,0 0 0,-1-1 1,-9 14-1,-39 59 273,53-82-286,-1 1-1,0-1 1,0 1 0,1-1 0,-1 1 0,1-1-1,-1 1 1,1 0 0,-1-1 0,1 1 0,0-1-1,0 1 1,0 0 0,0-1 0,0 1-1,0 0 1,1-1 0,-1 1 0,1-1 0,-1 1-1,1-1 1,-1 1 0,1-1 0,0 1-1,1 2 1,3 2 19,0 0-1,0 0 0,0 0 1,9 6-1,2 3-104,1 2 64,37 44 19,-48-54-3,-1 1 0,0 0 0,0 0 0,-1 1 1,0-1-1,5 15 0,-8-19 46,-1-1 0,1 0-1,-1 1 1,0-1 0,0 0 0,0 1 0,0-1-1,0 0 1,-1 1 0,0-1 0,0 0 0,-1 5-1,1-6-7,0 0 0,0 0 1,0 0-1,0 0 0,0 0 0,0 0 0,-1-1 0,1 1 0,-1 0 0,1-1 0,-1 1 0,0-1 0,1 1 0,-1-1 0,0 0 0,0 0 0,0 0 0,0 0 0,0 0 0,-4 1 1,-7 0 52,0 0 0,-1-1 0,1 0 0,-20-2 0,-49-8-1969,75 8 1409,-16-1-909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00.548"/>
    </inkml:context>
    <inkml:brush xml:id="br0">
      <inkml:brushProperty name="width" value="0.05" units="cm"/>
      <inkml:brushProperty name="height" value="0.05" units="cm"/>
      <inkml:brushProperty name="color" value="#FF0066"/>
    </inkml:brush>
  </inkml:definitions>
  <inkml:trace contextRef="#ctx0" brushRef="#br0">28 50 3648,'-2'0'178,"1"-1"1,0 0-1,0 0 0,1 0 0,-1 0 1,0 0-1,0 0 0,0 0 1,1 0-1,-1 0 0,0-1 1,1 1-1,-1 0 0,1 0 1,-1 0-1,1-1 0,0 1 1,0 0-1,-1-1 0,1 1 0,0 0 1,0-2-1,2-12 3991,-4 8-1154,2 7-2983,0 0-1,-1 0 0,1 0 1,0 0-1,0 0 0,0 0 1,0 0-1,0 0 0,0 0 0,0 0 1,0-1-1,0 1 0,0 0 1,0 0-1,-1 0 0,1 0 1,0 0-1,0 0 0,0 0 1,0 0-1,0 0 0,0 0 0,0 0 1,0 0-1,-1 0 0,1 0 1,0 0-1,0 0 0,0 0 1,0 0-1,0 0 0,0 0 1,0 0-1,0 0 0,0 1 0,-1-1 1,1 0-1,0 0 0,0 0 1,0 0-1,0 0 0,0 0 1,0 0-1,0 0 0,0 0 1,0 0-1,-1 1 224,0 0 0,0 1 0,0-1 0,0 0 0,1 0 0,-1 0 0,0 0 0,1 1 0,-1-1 0,1 0 0,-1 1 0,1-1 0,0 0 0,0 1 0,-1-1 0,1 0 0,0 1 0,0-1 0,0 1 0,0-1 0,1 2 0,-1 8-52,1-8-8,0 1 0,1-1 1,-1 0-1,1 1 0,0-1 0,0 0 1,4 5-1,-1-1 152,-1-2-195,1 0 0,-1-1 0,1 1 0,8 5 0,6 6-138,10 9 56,2-1 1,40 23 0,-59-39-43,36 24 74,57 35 180,-69-44-239,-27-17 106,0 0 0,0 0 0,1-1 1,17 8-1,-16-9-86,-9-3-77,0 1 1,0-2-1,0 1 1,0 0-1,0 0 1,0 0-1,0-1 1,0 0 0,0 1-1,3-1 1,-7 2 41,0-1 0,-1 0 0,1 1 0,0 0 0,0 0 0,0-1 1,-2 4-1,-14 11 19,-31 14-65,-1-3 1,-2-2 0,-73 24-1,121-47-250,0-1 1,1 1-1,-1-1 0,0 1 0,1 1 0,-1-1 0,1 0 0,-5 5 1,16-4-5611,9-4 1559,6 0 1439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01.317"/>
    </inkml:context>
    <inkml:brush xml:id="br0">
      <inkml:brushProperty name="width" value="0.05" units="cm"/>
      <inkml:brushProperty name="height" value="0.05" units="cm"/>
      <inkml:brushProperty name="color" value="#FF0066"/>
    </inkml:brush>
  </inkml:definitions>
  <inkml:trace contextRef="#ctx0" brushRef="#br0">9 52 3712,'-1'-2'328,"0"-1"0,0 1 0,0 0 0,0-1 0,0 1 0,0-1 0,1 1 0,-1-1 0,1 1 0,0-5 0,0-14 14453,14 33-13459,68 48-388,-17-11-550,17 6-87,48 34 131,61 46 319,-141-109 21,-50-25-912,-1 6 133,-12 9 6,-2-1-1,0 0 1,0-1-1,-19 13 1,-10 9 16,19-13 26,0 2 0,-37 48 0,49-55-709,-17 33 0,22-35-942,1 0 0,-8 28 0,5 1-1074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02.667"/>
    </inkml:context>
    <inkml:brush xml:id="br0">
      <inkml:brushProperty name="width" value="0.05" units="cm"/>
      <inkml:brushProperty name="height" value="0.05" units="cm"/>
      <inkml:brushProperty name="color" value="#FF0066"/>
    </inkml:brush>
  </inkml:definitions>
  <inkml:trace contextRef="#ctx0" brushRef="#br0">158 154 4640,'-10'-9'4026,"8"15"-1354,-8 67-80,-51 189 597,36-176-2420,-22 83 750,45-136-932,3-19 70,-1-14-642,0 0-1,0 0 1,0 0-1,0 0 0,1 0 1,-1 1-1,0-1 1,0 0-1,0 0 0,0 0 1,0 0-1,0 0 1,0 0-1,0 0 1,1 0-1,-1 0 0,0 0 1,0 0-1,0 0 1,0 0-1,0 0 1,0 0-1,1 1 0,-1-1 1,0 0-1,0 0 1,0 0-1,0-1 1,0 1-1,0 0 0,1 0 1,-1 0-1,0 0 1,0 0-1,0 0 0,0 0 1,0 0-1,0 0 1,0 0-1,1 0 1,-1 0-1,0 0 0,0 0 1,0 0-1,0-1 1,0 1-1,0 0 1,0 0-1,0 0 0,0 0 1,0 0-1,0 0 1,1 0-1,-1-1 0,0 1 1,0 0-1,0 0 1,0 0-1,0 0 1,0 0-1,0 0 0,0-1 1,0 1-1,0 0 1,0 0-3,19-30 254,-1 0 0,-2-2 1,-1 1-1,12-38 1,12-100-80,-19 73-86,-8 41 101,-2 5-56,2 0 0,22-54 0,-31 101-289,-1 8 53,2 15 24,20 371 86,-18-246 173,-6-136-121,1 0-1,3 14 0,-3-21-32,-1 0 0,1 0-1,0 0 1,-1 0 0,1-1-1,0 1 1,0 0 0,2 1-1,-3-2-12,1-1 0,-1 1 1,1-1-1,-1 1 0,1-1 0,-1 1 0,1-1 0,0 0 0,-1 1 1,1-1-1,-1 0 0,1 0 0,0 1 0,-1-1 0,1 0 0,0 0 1,-1 0-1,1 0 0,0 0 0,-1 0 0,1 0 0,0 0 0,0 0 1,1-1 0,-1 1 1,1-1-1,-1 0 1,1 0-1,-1 1 1,1-1-1,-1 0 1,0 0-1,0 0 1,1 0 0,-1 0-1,0-1 1,0 1-1,0 0 1,0-1-1,1-2 1,1-2 1,1-1 1,-2 0 0,3-8-1,46-186 81,-13 48-70,-20 94-101,2-1 1,37-70-1,-55 126 34,-1 2 3,0-1-1,0 0 0,1 1 1,-1-1-1,1 1 0,-1 0 0,1-1 1,0 1-1,0 0 0,3-3 1,-5 5 15,1 0 0,-1 0 0,0 0 0,1-1 0,-1 1 0,0 0 0,1 0 0,-1 0 0,0 0 0,1-1 0,-1 1 0,1 0 0,-1 0 0,0 0 0,1 0 0,-1 0 0,1 0 1,-1 0-1,0 0 0,1 0 0,-1 0 0,1 0 0,-1 1 0,0-1 0,1 0 0,-1 0 0,0 0 0,1 0 0,-1 1 0,0-1 0,1 0 0,0 1 0,0 0 0,0 1 0,0-1-1,0 0 1,-1 0 0,1 0 0,0 1-1,-1-1 1,2 2 0,0 5 5,1 1 1,1 13-1,11 223 10,-13-156 47,-1-69-54,20 256-409,-21-274 162,0-1-1,0 0 0,0 0 1,0 0-1,1 1 1,-1-1-1,1 0 0,-1 0 1,1 0-1,-1 0 1,1 0-1,-1 0 0,1 0 1,0 0-1,-1 0 1,1 0-1,0 0 0,0 0 1,0-1-1,0 1 0,0 0 1,0 0-1,0-1 1,0 1-1,0-1 0,0 1 1,0-1-1,1 1 1,-1-1-1,0 0 0,0 0 1,0 0-1,0 1 1,1-1-1,-1 0 0,0 0 1,0 0-1,2-1 1,13 1-2248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03.338"/>
    </inkml:context>
    <inkml:brush xml:id="br0">
      <inkml:brushProperty name="width" value="0.05" units="cm"/>
      <inkml:brushProperty name="height" value="0.05" units="cm"/>
      <inkml:brushProperty name="color" value="#FF0066"/>
    </inkml:brush>
  </inkml:definitions>
  <inkml:trace contextRef="#ctx0" brushRef="#br0">43 25 8384,'0'-3'725,"1"-14"2716,-1 17-3402,0 0 1,0 0-1,0 0 1,0-1-1,0 1 1,0 0-1,0 0 1,0 0-1,0 0 1,0-1-1,0 1 1,0 0-1,0 0 1,0 0-1,0 0 1,0-1-1,0 1 1,0 0-1,0 0 1,0 0-1,1 0 1,-1 0-1,0-1 1,0 1-1,0 0 1,0 0-1,0 0 1,1 0-1,-1 0 1,0 0-1,0 0 1,0-1-1,0 1 1,1 0-1,-1 0 1,0 0-1,0 0 1,0 0-1,0 0 1,1 0-1,-1 0 1,0 0-1,0 0 1,0 0-1,1 0 1,-1 0-1,0 0 1,0 0-1,0 0 1,0 1-1,1-1 1,-1 0-1,0 0 1,0 0-1,0 0 1,0 0-1,0 0 1,1 0-1,-1 0 1,0 1-1,0-1 1,0 0-1,0 0 1,0 0-1,1 1 982,0 4 392,4 20-757,-2 1 0,0 0 0,-2 36 0,-2 19-5,2 104 368,1-155-438,9 41 0,-11-70-559,0-1 0,0 1 0,0-1 0,0 1-1,0-1 1,0 0 0,0 1 0,1-1 0,-1 1-1,0-1 1,0 0 0,0 1 0,0-1 0,1 1-1,-1-1 1,0 0 0,1 1 0,-1-1 0,0 0-1,0 0 1,1 1 0,0-1 0,5-4 455,6-18 63,-10 19-555,20-45 107,-13 27-119,0 1 0,2 0 0,17-24 0,-27 43 22,0-1-1,0 1 0,0-1 0,0 1 1,1 0-1,-1 0 0,0-1 1,1 1-1,-1 0 0,1 0 1,0 0-1,-1 1 0,1-1 1,0 0-1,-1 1 0,1-1 1,0 1-1,2-1 0,-3 1-3,1 0-1,0 0 1,-1 0-1,1 1 1,-1-1-1,1 1 1,-1-1-1,1 1 1,-1 0-1,1-1 1,-1 1-1,1 0 1,-1 0-1,0 0 1,1 0-1,0 2 1,3 2 6,-1 0 1,0 0-1,0 1 0,0 0 1,-1 0-1,0 0 0,0 0 1,2 8-1,-3-8 78,0 0 0,0 0 0,-1 0 0,0 0 0,0 0 0,-1 0 0,1 1 0,-2-1 0,1 0 0,0 0 0,-1 1 0,-1-1 0,1 0 0,-1 0 0,0 0 0,0 0 0,0-1 0,-1 1 0,0 0 0,0-1 0,-1 0 0,1 0 0,-1 0 0,0 0 0,0 0 0,-1-1 0,0 0 0,1 0 0,-1 0 0,-1-1 0,-5 4 0,2-3-28,-1 0 1,0 0-1,0-1 0,0 0 1,-1-1-1,1 0 0,-1-1 1,1 0-1,-1 0 1,-17-2-1,16-1-1417,0 0 0,-22-6 0,23 5-2518,5 3 1210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22.773"/>
    </inkml:context>
    <inkml:brush xml:id="br0">
      <inkml:brushProperty name="width" value="0.05" units="cm"/>
      <inkml:brushProperty name="height" value="0.05" units="cm"/>
      <inkml:brushProperty name="color" value="#FF0066"/>
    </inkml:brush>
  </inkml:definitions>
  <inkml:trace contextRef="#ctx0" brushRef="#br0">22 729 2656,'-4'0'470,"3"0"-307,0 0 0,0 0 0,0 0 0,0 0 0,0 0 0,0 0 0,1 0 0,-1 0 0,0 0 0,0 0 0,0 1 0,0-1 1,0 0-1,1 1 0,-1-1 0,0 0 0,0 1 0,-1 0 0,10-12 8259,2-2-4023,0 2-3939,0 0 0,1 1 0,21-17 0,17-13 93,-20 14-386,-27 24-158,0 1 0,-1 0 0,1-1 0,0 1 1,0 0-1,0 0 0,0 0 0,0 0 0,0 0 1,0 0-1,0 0 0,1 1 0,-1-1 0,0 1 1,0 0-1,0 0 0,1-1 0,-1 1 0,3 1 1,-3 0-21,0 0 1,0-1 0,0 2-1,-1-1 1,1 0 0,0 0 0,-1 1-1,1-1 1,-1 0 0,1 1-1,-1 0 1,1-1 0,-1 1 0,0 0-1,0 0 1,0-1 0,0 1-1,0 0 1,0 0 0,0 3 0,2 7 13,0 1 1,0-1-1,-2 1 1,1 0 0,-2 0-1,-1 22 1,1-13 173,2 27-1,2-21 112,0-1 0,13 38 0,-7-47 73,-10-18-335,0 1 0,1-1 0,-1 1 1,0-1-1,1 1 0,-1-1 0,1 0 0,-1 1 0,1-1 0,-1 1 0,1-1 0,-1 0 1,1 0-1,-1 1 0,1-1 0,-1 0 0,1 0 0,-1 1 0,1-1 0,-1 0 0,1 0 1,0 0-1,-1 0 0,1 0 0,-1 0 0,1 0 0,0 0 0,-1 0 0,1 0 0,-1 0 0,1 0 1,-1-1-1,1 1 0,0-1 0,3-2 62,-1 0 1,0 0-1,0 0 1,-1-1-1,1 1 1,-1-1-1,5-7 1,12-35 79,-14 36-132,50-149-20,-53 153-8,6-21 57,6-39 1,-14 58-129,1-8-155,-1 15 213,1 1 0,-1-1-1,0 1 1,0 0 0,0-1 0,0 1-1,1 0 1,-1-1 0,0 1 0,0-1-1,0 1 1,1 0 0,-1-1 0,0 1 0,1 0-1,-1 0 1,0-1 0,1 1 0,-1 0-1,0 0 1,1-1 0,-1 1 0,1 0-1,-1 0 1,0 0 0,1 0 0,-1 0 0,1 0-1,-1 0 1,0-1 0,1 1 0,36 6-160,1 0 271,255 16-20,-183-13-124,-59-3 379,-54-6-291,1 1 0,-1-1-1,0 1 1,1 0 0,-1 0-1,0 0 1,1 1 0,-1-1-1,1 0 1,0 1 0,-1 0 0,-1 2-1,-33 29-270,32-28 207,1 0 45,0-1 1,0 1-1,0 0 0,1 0 1,0 0-1,-5 8 0,7-10-23,0 0-1,0 0 0,0 0 0,1-1 1,-1 1-1,0 0 0,1 0 1,0 0-1,0 0 0,0 0 0,0 0 1,0 0-1,1 0 0,0 0 1,0 4-1,0-6 12,-1 0 0,0-1 0,1 1 1,-1 0-1,1 0 0,0 0 0,-1 0 0,1-1 0,-1 1 1,1 0-1,0 0 0,0-1 0,-1 1 0,1-1 1,0 1-1,0-1 0,0 1 0,0-1 0,0 1 0,0-1 1,0 0-1,0 1 0,0-1 0,0 0 0,0 0 0,0 0 1,0 0-1,0 0 0,0 0 0,0 0 0,0 0 1,0 0-1,0-1 0,-1 1 0,1 0 0,0 0 0,2-2 1,1 1 35,-1 0 0,1-1 1,0 0-1,-1 0 0,1 0 1,-1-1-1,1 1 0,2-4 1,2-3-30,0 0 1,0-1 0,-1-1-1,-1 1 1,0-1 0,0 0-1,-1 0 1,-1-1 0,0 1-1,0-1 1,-1 0-1,3-21 1,-3 12-436,-3 21 400,0 0 1,0 0-1,0 0 1,0 0-1,0 0 1,0 0-1,0 1 1,0-1-1,0 0 1,0 0-1,0 0 1,0 0-1,0 0 1,0 0-1,0 0 1,0 0-1,0 0 1,0 0-1,0 0 1,0 0-1,0 0 1,0 0-1,1 0 1,-1 0-1,0 0 1,0 0-1,0 0 1,0 0-1,0 0 1,0 0-1,0 0 1,0 0-1,0 0 1,0 0-1,0 0 1,0 0-1,0 0 1,0 0-1,0 0 1,0 0-1,0 0 1,0 0-1,1 12-186,-1 3 158,0-1 1,1 0 0,4 17 0,-4-27 52,0 0 0,0-1-1,0 1 1,0 0 0,1-1 0,-1 1-1,1-1 1,0 0 0,0 0-1,0 0 1,0 0 0,1 0 0,0 0-1,-1 0 1,1-1 0,0 1-1,6 3 1,-6-5 2,0 0-1,0 0 0,0-1 1,0 1-1,0 0 1,0-1-1,0 0 1,0 0-1,0 0 0,0 0 1,0 0-1,0-1 1,0 0-1,0 1 1,4-3-1,5-1 105,0-1 0,16-9 1,-9 4-73,0-1 1,-1 0 0,-1-2-1,0 0 1,0 0-1,-1-2 1,-1 0 0,-1-1-1,0 0 1,-1-1 0,14-24-1,-8 5-53,-1-2 0,-2 0 0,-2-1 0,15-63-1,-25 81 39,28-145-6,-32 162-48,1-20-229,-1 23 231,0 0 1,0 0-1,0 0 1,0 1 0,0-1-1,0 0 1,-1 0 0,1 1-1,0-1 1,-1 0-1,1 1 1,0-1 0,-1 0-1,1 1 1,-1-1 0,1 0-1,-1 1 1,1-1-1,-1 1 1,0-1 0,1 1-1,-1-1 1,1 1 0,-2-1-1,1 1 10,1 0-1,-1 0 0,0 0 1,1 0-1,-1 0 0,0 0 1,1 0-1,-1 0 0,0 0 1,1 0-1,-1 0 0,1 1 1,-1-1-1,0 0 0,1 0 1,-1 1-1,1-1 0,-1 0 1,1 1-1,-1-1 0,1 1 1,-1-1-1,1 1 0,-1-1 1,1 1-1,-1 0 0,-9 15-50,9-15 51,-9 22-48,1 0-1,1 0 0,-9 40 1,11-38 43,-7 33 28,2-1 0,3 2 0,-1 90 0,10-137 8,0 1 1,0 0-1,1-1 1,1 0-1,0 1 1,1-1-1,0 0 1,1 0-1,9 16 1,-12-25 6,0 0 0,0 1 0,0-1 0,0 0 0,0 0 0,1-1 0,-1 1 1,1 0-1,0-1 0,0 0 0,0 1 0,0-1 0,0 0 0,0-1 0,1 1 0,-1 0 0,1-1 0,-1 0 1,1 0-1,-1 0 0,1 0 0,0-1 0,-1 1 0,1-1 0,0 0 0,0 0 0,-1 0 0,1-1 0,0 1 1,-1-1-1,1 0 0,0 0 0,-1 0 0,0-1 0,1 1 0,-1-1 0,1 0 0,-1 0 0,0 0 0,4-3 0,8-9 67,0-1-1,-1 0 0,12-18 0,-22 27-170,0 0 1,0 1 0,0-2-1,-1 1 1,0 0 0,0-1-1,-1 1 1,0-1 0,0 0-1,-1 0 1,2-12-1,-4 74 43,3 68 28,4-75 43,-5-42 9,0-1 0,1 0-1,-1 1 1,1-1 0,0 0 0,4 7 0,-5-11-37,-1-1 0,0 1 1,1-1-1,-1 0 1,1 1-1,-1-1 0,1 1 1,-1-1-1,1 0 0,-1 1 1,1-1-1,0 0 0,-1 0 1,1 0-1,-1 1 0,1-1 1,0 0-1,-1 0 0,1 0 1,0 0-1,-1 0 0,1 0 1,-1 0-1,1 0 0,0 0 1,-1 0-1,1-1 0,0 1 1,-1 0-1,1 0 1,-1 0-1,1-1 0,-1 1 1,1 0-1,0-1 0,20-16 88,97-119 395,-91 105-595,8-10-133,-34 41 222,-1 0 0,0-1 0,0 1 0,1 0 0,-1-1-1,0 1 1,1 0 0,-1 0 0,0-1 0,1 1 0,-1 0-1,1 0 1,-1 0 0,0 0 0,1-1 0,-1 1 0,1 0-1,-1 0 1,0 0 0,1 0 0,-1 0 0,1 0-1,-1 0 1,1 0 0,-1 0 0,1 0 0,-1 0 0,0 0-1,1 0 1,-1 1 0,1-1 0,-1 0 0,0 0 0,1 0-1,-1 1 1,1-1 0,14 13 10,-10-8-82,6 3 113,0 0 0,0 0 0,1-1 0,0 0 0,0-1 0,1-1 0,23 8 0,-26-10 3,0-1-1,1 0 1,-1-1-1,0 0 1,0 0-1,1-1 1,-1 0-1,0-1 1,0 0-1,0-1 1,11-3-1,-16 4-7,-1-1-1,0 0 1,0 0-1,0 0 1,0-1-1,0 1 1,0-1-1,-1 0 1,1 0-1,-1 0 1,0-1-1,0 1 1,0-1-1,0 0 1,-1 1-1,1-1 1,-1 0-1,3-9 1,-2 7-44,-1-1 0,-1 0 0,1 1 0,-1-1 0,0 0 0,-1 0 0,0 0 0,0 0 0,0 0 0,-1 0 0,0 1 0,-2-8 0,3 13 9,0 0 0,0 0 0,-1 0 0,1 0 0,0 0 0,-1 0 1,1 0-1,0 0 0,-1 0 0,1 0 0,-1 1 0,0-1 0,1 0 0,-1 0 0,0 1 0,1-1 0,-1 0 0,0 1 0,0-1 0,0 0 0,0 1-3,0 0 1,1 0-1,-1 0 0,0 0 0,1 0 0,-1 0 0,0 0 0,1 0 0,-1 0 1,0 0-1,1 1 0,-1-1 0,0 0 0,1 0 0,-1 1 0,1-1 0,-1 0 0,1 1 1,-1-1-1,1 1 0,-2 0 0,-1 2-13,1 0 0,-1 0-1,1 1 1,-1-1 0,1 1 0,0 0 0,-2 7-1,1-4 23,0 0 0,1 0 0,1 1-1,-1-1 1,1 1 0,0-1 0,1 1-1,0-1 1,0 1 0,0 0 0,1-1-1,0 1 1,1-1 0,0 0 0,0 1-1,0-1 1,7 12 0,-7-14 17,1 0 0,0 0 0,0 0 0,0-1 1,1 1-1,0-1 0,0 0 0,0 0 0,0 0 1,0 0-1,7 3 0,-8-5 15,0-1 0,0 1 0,0-1 0,0 0 0,0 0 1,0 0-1,0 0 0,1-1 0,-1 1 0,0-1 0,0 0 0,1 0 0,-1 0 0,0 0 1,0 0-1,0-1 0,1 0 0,-1 1 0,0-1 0,0 0 0,3-2 0,8-5 38,0 0 0,-1 0 0,0-1 0,-1-1 0,0 0 0,-1-1-1,13-14 1,5-11-147,28-44-1,-57 80 72,0-1 0,0 1 1,0-1-1,1 1 0,-1 0 1,0-1-1,0 1 0,1 0 1,-1-1-1,0 1 0,1 0 1,-1-1-1,0 1 0,1 0 0,-1-1 1,0 1-1,1 0 0,-1 0 1,1 0-1,-1-1 0,0 1 1,1 0-1,-1 0 0,1 0 1,-1 0-1,1 0 0,-1 0 1,1 0-1,0 0 0,-1 1 1,1-1-1,0 1 0,-1-1 1,1 1-1,-1-1 1,0 1-1,1-1 1,-1 1-1,0 0 0,1-1 1,-1 1-1,0 0 1,1-1-1,-1 1 0,0 1 1,6 34-73,-6-31 85,1 10-7,-1-1 0,0 1 0,-1 0 0,-1-1-1,0 1 1,-5 16 0,-32 84 20,32-97 113,-18 29 1,24-46-114,0 1 0,0 0 0,0-1 1,0 1-1,-1-1 0,1 1 0,0-1 0,-1 0 0,-2 3 0,3-4-7,1 0 0,-1 1 0,0-1 0,0 0 0,0 0-1,0 0 1,0 1 0,0-1 0,0 0 0,0 0 0,0 0 0,0-1-1,0 1 1,1 0 0,-1 0 0,0 0 0,0-1 0,0 1 0,0 0-1,0-1 1,0 1 0,1-1 0,-1 1 0,0-1 0,0 1 0,0-2-1,-5-2 28,1-1-1,0-1 0,0 1 1,1-1-1,-1 1 1,-4-11-1,0 1 63,-11-30 1,18 40-99,0-1 1,0 1-1,0-1 1,1 1 0,-1-9-1,2 13-4,0 0 0,0 0 0,0 0 0,0-1 0,0 1 1,0 0-1,1 0 0,-1 0 0,0 0 0,1 0 0,-1 0 0,1 0 0,-1 0 0,1 0 0,-1 0 0,1 0 0,0 0 0,-1 0 0,1 0 1,0 1-1,0-1 0,-1 0 0,1 0 0,0 1 0,0-1 0,0 1 0,0-1 0,0 0 0,0 1 0,0 0 0,0-1 0,0 1 1,0 0-1,1 0 0,0-1 0,10 0 26,-1 0 0,1 1 0,-1 0 0,1 1 0,12 2 0,56 15-41,-69-16 36,48 15-410,-29-7 745,1-2 0,49 6 0,-69-13-687,0-1-1,0 0 0,0 0 0,14-4 1,-16 2-432,-1 0 0,0 0 0,0-1 0,0 0 0,-1-1 0,12-6 1,-12 5-611,-1 1 0,0-1 0,0-1 0,0 1 0,0-1 0,-1 0 0,5-8 0,-2 4-576,29-35-3797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25.624"/>
    </inkml:context>
    <inkml:brush xml:id="br0">
      <inkml:brushProperty name="width" value="0.05" units="cm"/>
      <inkml:brushProperty name="height" value="0.05" units="cm"/>
      <inkml:brushProperty name="color" value="#FF0066"/>
    </inkml:brush>
  </inkml:definitions>
  <inkml:trace contextRef="#ctx0" brushRef="#br0">61 363 2496,'-8'12'831,"8"-11"-648,-1 1-1,0-1 1,0 1 0,0-1 0,0 1-1,0-1 1,0 1 0,0-1 0,-1 0-1,1 0 1,-3 2 0,3-2 79,-1 0 0,0 1 0,1-1 0,-1 1-1,1-1 1,-1 1 0,1-1 0,0 1 0,-2 2 0,2-3 4,1 1 0,-1-1 1,1 0-1,-1 0 0,0 0 0,0 0 0,0 0 0,1 0 0,-1-1 0,0 1 0,0 0 1,0 0-1,0-1 0,0 1 0,0 0 0,0-1 0,-1 1 0,1-1 0,0 0 0,-2 1 1,7-16 4271,13-24-2949,12-22 69,-19 38-1361,1 0 0,16-24 1,-6 17 112,0 0 1,2 2 0,45-42-1,-63 66-384,0 0 0,0 1 0,0 0 0,0 0 0,0 0 0,1 0 0,10-3 0,-15 6-19,0 0 1,0-1-1,0 1 0,0 0 0,1 0 1,-1 0-1,0 0 0,0 0 0,0 0 0,0 0 1,0 1-1,0-1 0,0 0 0,0 1 1,0-1-1,0 0 0,0 1 0,0-1 1,1 2-1,-1-1 5,0 0 1,0 0-1,0 1 0,0-1 1,0 0-1,-1 1 1,1-1-1,0 0 1,-1 1-1,1-1 0,-1 1 1,0-1-1,1 1 1,-1-1-1,0 1 0,0 0 1,0 2-1,-1 9-47,-1 0-1,0-1 0,-7 25 1,0-3 119,-5 17 64,-3 18 216,16-58 129,5-19-89,2-3-229,4-5-86,0 0 0,1 1 0,0 0 1,2 1-1,-1 0 0,21-16 1,-12 13-127,1 1 1,1 1 0,46-24 0,-39 23 36,14-7-78,-40 21 48,0 1 0,0-1 0,0 1 0,0 0 0,1 1-1,-1-1 1,0 1 0,0 0 0,7 0 0,-10 0 24,0 0 1,0 1-1,0-1 0,1 0 1,-1 1-1,0-1 1,0 0-1,-1 1 0,1-1 1,0 1-1,0 0 1,0-1-1,0 1 1,0 0-1,0-1 0,-1 1 1,1 0-1,0 0 1,-1 0-1,2 1 0,-1 0 7,0 0 0,-1 0 0,1 1 0,0-1 0,-1 1 0,1-1 1,-1 0-1,1 5 0,-2 4-36,1-1 1,-1 1 0,-4 13 0,4-18-78,-2 7 55,-4 25 261,-5 77 1,11-114-185,1 1 0,0-1 1,0 0-1,0 1 1,0-1-1,0 0 0,1 1 1,-1-1-1,0 0 1,1 0-1,-1 1 0,1-1 1,-1 0-1,1 0 1,-1 0-1,2 2 1,-2-3-9,1 0 0,-1 0 0,1 1 0,-1-1 0,1 0 1,-1 0-1,1 0 0,-1 0 0,1 0 0,-1 0 0,0 0 1,1 0-1,-1 0 0,1 0 0,-1 0 0,1-1 0,-1 1 1,1 0-1,-1 0 0,1 0 0,-1 0 0,0-1 0,1 1 1,-1 0-1,0-1 0,1 1 0,-1 0 0,1-1 0,4-4 75,0-1-1,0 0 0,8-10 0,-12 14-96,15-21 44,17-26 56,69-77 0,-76 97-111,-16 18-68,0 0 0,19-16 0,-28 26 80,-1 1 1,1-1 0,-1 1 0,1-1 0,-1 1 0,1 0 0,0-1 0,-1 1 0,1 0 0,0-1 0,-1 1-1,1 0 1,0 0 0,-1 0 0,1-1 0,0 1 0,-1 0 0,1 0 0,0 0 0,-1 0 0,1 0 0,0 0-1,0 1 1,-1-1 0,1 0 0,0 0 0,0 1 0,0 0 0,0-1 0,0 1-1,-1 0 1,1 0 0,0 0 0,-1 0 0,1 0 0,-1 0-1,1 0 1,-1 0 0,1 0 0,-1 0 0,0 1 0,1 1-1,0 5-34,0 0 0,-1 0-1,-1 13 1,0-10 68,0 7 14,0-1 0,0 1 0,2-1 0,0 1 0,4 18 0,-4-32-23,0 0 0,0 1 0,0-1 0,1 0 0,0 0 1,0-1-1,0 1 0,0 0 0,0 0 0,1-1 0,0 0 0,0 1 0,0-1 0,0 0 0,0-1 0,0 1 0,1 0 0,0-1 1,-1 0-1,1 0 0,0 0 0,0 0 0,0-1 0,0 1 0,0-1 0,7 1 0,0-1 14,0 0 0,0-1 0,0 0-1,0-1 1,0 0 0,0-1 0,0 0 0,0 0-1,-1-1 1,1-1 0,-1 0 0,14-7 0,13-9 141,63-46 1,-97 64-172,19-15-8,-1-1 1,-1-1-1,0-1 1,20-26-1,-40 45-6,5-6-32,-5 7 42,1 0-1,-1 0 0,0 0 0,0 0 0,0 0 0,0 0 0,0 0 0,0 0 1,0-1-1,0 1 0,0 0 0,0 0 0,0 0 0,0 0 0,0 0 0,0 0 0,0-1 1,0 1-1,0 0 0,0 0 0,0 0 0,0 0 0,0 0 0,0 0 0,0-1 1,0 1-1,0 0 0,0 0 0,0 0 0,0 0 0,0 0 0,0 0 0,0 0 1,0 0-1,0-1 0,-1 1 0,1 0 0,0 0 0,0 0 0,0 0 0,0 0 0,0 0 1,0 0-1,0 0 0,0 0 0,-1 0 0,1 0 0,0 0 0,0 0 0,0 0 1,0 0-1,0-1 0,0 1 0,-1 0 0,1 0 0,0 0 0,0 1 0,0-1 0,0 0 1,0 0-1,-1 0 0,-1 1-18,0 0 1,0 0-1,0 1 0,0-1 1,0 1-1,0-1 0,-2 3 1,2-2 16,-8 7 0,0 1-1,1 0 1,0 1-1,1 0 1,0 0-1,1 1 1,0-1-1,-6 17 0,6-11 14,1 1-1,1 0 0,0 1 0,1-1 1,-1 28-1,4-42 26,1 0 0,1 0 0,-1 0 1,0 0-1,1 0 0,0-1 0,0 1 1,2 6-1,-3-9-23,0-1 0,1 1-1,-1 0 1,0-1 0,1 1 0,-1-1 0,1 1 0,-1-1 0,1 1 0,-1-1 0,1 1 0,-1-1-1,1 1 1,-1-1 0,1 1 0,-1-1 0,1 0 0,0 0 0,-1 1 0,1-1 0,1 0 0,-1 0 2,0 0 1,0 0 0,1 0 0,-1-1-1,0 1 1,0 0 0,0-1 0,0 1 0,0-1-1,0 1 1,0-1 0,0 0 0,0 0-1,0 1 1,0-1 0,-1 0 0,1 0-1,1-1 1,11-15 51,0 0 1,0-1-1,-2 0 0,0-1 0,-2 0 1,8-22-1,12-44-79,-26 59 7,-3 25-9,0-1 0,1 1 0,-2-1 0,1 1 1,0 0-1,0-1 0,0 1 0,-1-1 0,1 1 0,0 0 0,-1 0 0,1-1 0,-1 1 0,-1-2 0,2 3 11,-1 0 1,1 0-1,0 0 0,-1 0 0,1 0 0,-1 0 0,1 0 0,0 0 0,-1 0 0,1 0 0,-1 0 0,1 1 0,0-1 0,-1 0 0,1 0 0,0 0 0,-1 1 0,1-1 0,0 0 0,-1 0 0,1 1 0,0-1 0,-1 0 0,1 1 0,0-1 0,0 0 0,-1 1 0,-6 10-59,2-2 52,1 1-1,0 0 1,1 0-1,0 0 1,1 0-1,0 0 1,0 0 0,1 0-1,1 19 1,0-14 64,1 0-1,1 1 1,0-1 0,1 0 0,10 28 0,-12-39-40,1-1 1,0 1-1,-1-1 1,1 1-1,1-1 0,3 5 1,-5-7 9,0 0 0,0 0-1,0 0 1,0 0 0,0 0 0,0-1 0,0 1 0,0 0-1,0-1 1,0 1 0,1-1 0,-1 1 0,0-1 0,0 0 0,1 1-1,-1-1 1,0 0 0,1 0 0,-1 0 0,0 0 0,0 0-1,1 0 1,1 0 0,4-3 11,0 1 0,0-1 0,-1 0 0,1 0 0,-1-1 0,0 0 0,9-8 0,39-38 101,-19 15 16,91-69-153,-96 80 61,-24 18-86,1 0-1,0 0 1,0 1 0,0 0 0,1 1 0,11-6 0,-19 10 23,1-1 0,-1 1-1,0 0 1,1 0 0,-1 0 0,1 0 0,-1 0-1,1 0 1,-1 0 0,0 0 0,1 0 0,-1 0-1,1 0 1,-1 0 0,1 0 0,-1 0-1,1 0 1,-1 0 0,0 0 0,1 0 0,-1 0-1,1 1 1,-1-1 0,0 0 0,1 0-1,-1 1 1,0-1 0,1 0 0,-1 1 0,0-1-1,1 0 1,-1 1 0,0-1 0,0 0 0,1 1-1,-1-1 1,0 0 0,0 1 0,0-1-1,1 1 1,-1-1 0,0 1 0,0-1 0,0 0-1,0 2 1,0 25-32,-1-21 26,0 16-40,-3 27 171,3 1-1,4 55 0,-2-99-58,0 0 0,0 0 1,1 0-1,0 0 1,3 7-1,-5-12-44,1 0 1,-1 1-1,1-1 1,-1 0-1,1 0 0,-1 0 1,1 0-1,0 0 1,-1-1-1,1 1 1,0 0-1,0 0 0,0 0 1,0-1-1,0 1 1,0 0-1,0-1 1,0 1-1,0-1 0,0 1 1,0-1-1,0 1 1,0-1-1,1 0 1,-1 0-1,0 1 0,0-1 1,0 0-1,1 0 1,-1 0-1,0 0 0,0-1 1,0 1-1,2 0 1,0-2 14,-1 1-1,1 0 1,0-1 0,-1 1 0,1-1-1,-1 0 1,0 0 0,0 0 0,0 0-1,4-4 1,15-27 31,-16 25-65,79-124 14,-79 125-48,0 0 0,11-9 0,-13 13-29,-3 3 62,1 0-1,-1 0 1,0 0-1,0 0 1,1 0-1,-1 0 1,0 0-1,0 0 0,1 0 1,-1 0-1,0 0 1,0 0-1,1 0 1,-1 0-1,0 0 1,0 0-1,0 1 1,1-1-1,-1 0 1,0 0-1,0 0 1,1 0-1,-1 1 1,0-1-1,0 0 1,0 0-1,0 0 1,0 1-1,1-1 1,-1 0-1,0 0 1,0 0-1,0 1 1,0-1-1,0 0 1,0 0-1,0 1 1,0-1-1,0 0 1,0 1-1,5 14-104,-4 10 60,-1-1 0,-6 39 0,3-36 40,-1 17-6,-2 0 0,-2-1 0,-2 0 0,-2 0 0,-2-1 0,-19 41 0,-52 78 153,66-130-72,-1-1-1,-1-1 0,-27 27 1,44-51-29,1-1 1,-1 0-1,-1 0 1,1 0-1,-1-1 1,1 1-1,-1-1 1,0 0-1,0-1 1,0 1-1,0-1 1,-8 2-1,11-3-22,0-1 0,0 1 0,0-1 0,0 0-1,0 0 1,-1 0 0,1 0 0,0 0 0,0-1-1,0 1 1,0-1 0,0 1 0,0-1 0,0 0-1,1 0 1,-1 0 0,0 0 0,0 0 0,0 0-1,1 0 1,-1 0 0,1-1 0,-1 1 0,1-1-1,-1 1 1,1-1 0,0 0 0,0 1 0,0-1-1,-1-2 1,-3-5-2,1 0-1,1 0 0,0 0 1,0 0-1,-1-11 0,3 12-10,0-1-1,0 1 1,1-1-1,0 0 1,1 0-1,0 1 0,0-1 1,0 1-1,1-1 1,1 1-1,0-1 1,0 1-1,0 0 0,7-9 1,-2 2-14,1 1 1,1 1 0,0 0-1,1 0 1,1 1 0,15-14-1,209-163 243,-200 162 104,75-42 0,-92 59-1580,42-13 0,-46 19-1652,0 0-1,0 1 0,24-2 0,-13 5-1372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24.122"/>
    </inkml:context>
    <inkml:brush xml:id="br0">
      <inkml:brushProperty name="width" value="0.05" units="cm"/>
      <inkml:brushProperty name="height" value="0.05" units="cm"/>
    </inkml:brush>
  </inkml:definitions>
  <inkml:trace contextRef="#ctx0" brushRef="#br0">19 28 7040,'-18'4'3200,"23"-8"-2752,0-1 576,3 10-640,5-10 0,11 5-256,-3-6 192,7 1-192,-1-3-96,0 4-64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13.919"/>
    </inkml:context>
    <inkml:brush xml:id="br0">
      <inkml:brushProperty name="width" value="0.05" units="cm"/>
      <inkml:brushProperty name="height" value="0.05" units="cm"/>
      <inkml:brushProperty name="color" value="#FF0066"/>
    </inkml:brush>
  </inkml:definitions>
  <inkml:trace contextRef="#ctx0" brushRef="#br0">1 1045 2496,'0'0'784,"12"-3"5130,-12 3-5872,50-18 5146,-2-3-3323,-40 16-1755,0 0 1,-1 0-1,1 0 0,-1-1 0,0 0 1,-1 0-1,0-1 0,0 0 0,9-13 0,0-5 36,-1-1-1,-1 0 0,11-37 0,20-84 202,-35 114-219,23-93 182,-27 98-131,-2 0 0,-1 0 0,-1-45 0,-2 47-31,-7 94-186,-8 285 81,16-347-29,-1 21 18,1-1 1,2 0-1,9 50 1,-10-74 27,-1 0-1,1 0 1,0 0-1,-1 0 0,1 1 1,0-1-1,0 0 1,0-1-1,0 1 1,1 0-1,-1 0 1,1 0-1,-1-1 1,1 1-1,-1-1 1,1 1-1,0-1 1,2 2-1,-2-2-22,0-1 0,0 0 0,0 1 1,0-1-1,1 0 0,-1 0 0,0 0 0,0 0 0,0 0 0,0-1 0,0 1 0,0-1 0,0 1 0,0-1 1,0 0-1,0 0 0,0 0 0,0 0 0,2-2 0,6-3 34,0-1-1,-1 0 1,0-1 0,0 0-1,15-18 1,35-55 150,41-87-239,-83 139 20,75-147 9,-76 138 36,-1 0-1,-2-1 1,14-68 0,-16 59-133,8-52-26,-17 78 112,-2 19 0,-2 13 0,-13 85 430,-52 178-1,15-97 152,35-101-452,-32 120 612,39-167-563,-25 51 1,35-78-163,-1 0 1,0 0 0,1 0-1,-1-1 1,0 1-1,1 0 1,-1-1-1,0 1 1,0 0-1,0-1 1,0 1-1,0-1 1,1 1 0,-1-1-1,0 0 1,0 1-1,0-1 1,0 0-1,0 1 1,0-1-1,0 0 1,0 0-1,0 0 1,-2 0 0,2 0-15,0 0 0,0-1 0,0 1 1,1 0-1,-1 0 0,0 0 0,1-1 1,-1 1-1,0 0 0,0-1 0,1 1 1,-1 0-1,0-1 0,1 1 1,-1-1-1,1 1 0,-1-1 0,1 1 1,-1-1-1,1 0 0,-1 1 0,1-1 1,-1 0-1,1 1 0,0-1 0,0 0 1,-1 0-1,1 1 0,0-1 0,0 0 1,0 0-1,-1 1 0,1-3 1,1-2 34,-1-1 0,1 1 0,0-1 1,0 0-1,1 1 0,-1 0 0,1-1 1,3-5-1,26-41-110,-26 43 83,2-1-63,31-45-153,-34 49 145,1 0 1,0 1-1,0 0 1,1 0-1,-1 0 1,13-7-1,-16 11 59,0 1 0,-1-1 1,1 0-1,-1 1 0,1-1 0,0 1 1,-1 0-1,1 0 0,0-1 0,0 1 1,-1 0-1,1 0 0,0 1 1,-1-1-1,1 0 0,0 1 0,-1-1 1,1 1-1,0-1 0,-1 1 0,1 0 1,-1-1-1,1 1 0,-1 0 0,1 0 1,-1 0-1,2 2 0,0 0-7,1 0 1,-1 1-1,0-1 0,0 1 0,0 0 0,-1 0 1,1 0-1,2 7 0,12 34 100,-10-23-163,16 30 0,-21-48 80,1 1 0,-1-1 1,1 1-1,1-1 0,-1 0 1,0-1-1,1 1 0,0 0 1,0-1-1,0 0 0,0 0 1,8 4-1,-9-6 17,0 1 0,0-1 0,1 0 0,-1-1 0,0 1 0,0-1 0,1 1 1,-1-1-1,0 0 0,1 0 0,-1 0 0,0-1 0,0 1 0,1-1 0,-1 0 0,0 0 0,0 0 0,0 0 0,0 0 0,3-3 0,0 1 3,-1 0-1,0 0 1,0-1-1,0 0 1,-1 0-1,1-1 0,-1 1 1,0-1-1,0 0 1,-1 0-1,1 0 1,-1 0-1,0-1 1,0 1-1,-1-1 1,0 0-1,0 0 1,0 0-1,1-8 1,-1 1-9,-1 0 1,0 0 0,-1 0 0,0-1 0,-1 1 0,-1 0 0,0 0 0,-1 0-1,0 1 1,-9-25 0,12 36-31,-1 0-1,1 0 1,-1 0 0,1 0-1,0 1 1,-1-1-1,1 0 1,-1 0 0,0 0-1,1 0 1,-1 1-1,0-1 1,1 0 0,-1 1-1,0-1 1,0 0-1,0 1 1,0-1 0,0 1-1,1-1 1,-1 1-1,0 0 1,0-1 0,0 1-1,0 0 1,0 0-1,-2-1 1,2 2-7,-1-1 0,1 1 0,0 0-1,0-1 1,0 1 0,-1 0 0,1 0 0,0-1-1,0 1 1,0 0 0,0 0 0,0 0 0,1 0 0,-1 1-1,0-1 1,0 0 0,1 0 0,-1 0 0,0 2 0,-5 9-35,2 1 1,-1-1 0,1 1 0,1-1-1,1 1 1,-2 17 0,3-21 50,1 1-1,0 0 1,0-1 0,1 1-1,0-1 1,1 0-1,0 1 1,1-1 0,4 12-1,-4-16 14,0 0-1,0-1 1,0 1-1,0-1 1,1 0-1,0 0 1,-1 0-1,2 0 1,-1-1 0,0 1-1,1-1 1,-1 0-1,1-1 1,0 1-1,0-1 1,9 3-1,0-1 36,1 0-1,0-1 0,0 0 0,26 0 1,-28-2-782,0-1 1,1-1 0,-1 0-1,0-1 1,17-4 0,-25 5-117,1-1 1,-1 0-1,1 0 1,-1-1-1,0 1 1,0-1 0,0 0-1,0-1 1,0 1-1,-1-1 1,0 0-1,0 0 1,0 0 0,4-6-1,8-12-2545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14.295"/>
    </inkml:context>
    <inkml:brush xml:id="br0">
      <inkml:brushProperty name="width" value="0.05" units="cm"/>
      <inkml:brushProperty name="height" value="0.05" units="cm"/>
      <inkml:brushProperty name="color" value="#FF0066"/>
    </inkml:brush>
  </inkml:definitions>
  <inkml:trace contextRef="#ctx0" brushRef="#br0">1 142 7872,'3'-6'3584,"31"-10"-3104,-12 5 2048,-2 4-1472,17-9 287,5 2-799,22-2-160,3 6-224,14-1-160,-2 3-32,2-3 96,-9 6-32,12-2-4607,-10 4 2527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16.521"/>
    </inkml:context>
    <inkml:brush xml:id="br0">
      <inkml:brushProperty name="width" value="0.05" units="cm"/>
      <inkml:brushProperty name="height" value="0.05" units="cm"/>
      <inkml:brushProperty name="color" value="#FF0066"/>
    </inkml:brush>
  </inkml:definitions>
  <inkml:trace contextRef="#ctx0" brushRef="#br0">38 974 2816,'-6'0'444,"-14"0"2975,20 0-3225,-1 0 0,1 0-1,-1 1 1,1-1 0,-1 0 0,1-1 0,-1 1 0,1 0 0,-1 0-1,1 0 1,-1 0 0,1 0 0,0 0 0,-1-1 0,1 1-1,-1 0 1,1 0 0,-1 0 0,1-1 0,0 1 0,-1 0-1,1-1 1,0 1 0,-1-1 0,22-18 2761,-2-3-1992,4-4-275,-1-1 1,23-36 0,45-98 518,-16 28-889,-55 98-292,0-1 0,-3 0 1,20-62-1,-30 80 24,-2 0 0,0 0 1,-1 0-1,-1-1 0,-1 1 1,0-1-1,-2 1 0,0-1 1,-6-34-1,7 53-49,0-1-1,0 1 1,0 0 0,-1 0 0,1 0-1,0-1 1,0 1 0,0 0-1,0 0 1,0 0 0,0-1-1,0 1 1,0 0 0,0 0 0,0 0-1,-1 0 1,1-1 0,0 1-1,0 0 1,0 0 0,0 0-1,-1 0 1,1 0 0,0 0 0,0-1-1,0 1 1,0 0 0,-1 0-1,1 0 1,0 0 0,0 0-1,0 0 1,-1 0 0,1 0 0,0 0-1,0 0 1,-1 0 0,1 0-1,0 0 1,0 0 0,0 0-1,-1 0 1,1 0 0,0 0 0,0 0-1,0 0 1,-1 1 0,1-1-1,0 0 1,0 0 0,0 0-1,0 0 1,-1 0 0,1 0 0,0 1-1,0-1 1,0 0 0,0 0-1,0 0 1,0 0 0,-1 1-1,1-1 1,0 0 0,-8 12-58,8-12 53,-13 27-30,1 0 0,1 0 0,2 1 0,-10 47-1,13-44-22,1 0 0,2 1 0,1-1 0,3 62 0,7-22 189,17 75 0,-15-104 244,26 66 0,-34-103-285,1 0 1,-1 0-1,1-1 1,0 1-1,0-1 0,0 1 1,7 6-1,-8-9-47,0 0 1,0 0-1,0-1 0,0 1 1,0-1-1,1 1 0,-1-1 1,1 0-1,-1 0 0,0 0 1,1 0-1,0-1 0,-1 1 1,1-1-1,-1 1 0,1-1 1,0 0-1,2 0 0,25-5 57,0-1-1,0-1 0,-1-2 0,48-20 1,-51 17-48,0 0 0,-1-2 1,-1-1-1,25-19 0,-35 23-19,-1 0-1,-1-1 0,0 0 0,0-1 0,-1-1 0,-1 1 1,-1-2-1,9-16 0,-16 27-32,0 0-1,-1 0 1,1 0 0,-1 0 0,0-1-1,0 1 1,-1 0 0,1-1 0,-1-7-1,0 10 2,0 0 0,-1 1 0,1-1 0,0 0 0,-1 0 0,1 0 0,-1 1 0,1-1 0,-1 0 0,0 1 0,0-1 0,0 1 0,0-1 0,0 1 0,0-1 0,0 1 0,0 0 0,-1-1 0,1 1 0,0 0 0,-1 0 0,1 0 0,-1 0 0,1 0 0,-4-1 0,3 2-2,0-1 1,0 1 0,1 0-1,-1 0 1,0 0 0,0 0 0,0 1-1,0-1 1,0 0 0,0 1-1,1-1 1,-1 1 0,0 0 0,0-1-1,1 1 1,-1 0 0,-2 2-1,-24 19-130,18-10 116,0 0-1,1 0 0,0 1 1,1 0-1,-9 21 0,5-11 50,5-10-30,0 1 0,1 1 1,0-1-1,-5 20 0,10-31 18,0 1-1,1-1 1,-1 1 0,1 0-1,0-1 1,-1 1 0,2 0-1,-1-1 1,0 1 0,1 0 0,0-1-1,-1 1 1,1 0 0,1-1-1,-1 0 1,0 1 0,1-1-1,0 0 1,0 1 0,0-1 0,0 0-1,0-1 1,4 5 0,-4-5 11,0-1 0,0 0 0,0 1 0,0-1 0,0 0 0,0 0 0,1 0 0,-1-1 0,0 1 1,0 0-1,1-1 0,-1 1 0,0-1 0,1 0 0,-1 0 0,0 0 0,1 0 0,-1 0 0,0-1 1,1 1-1,-1-1 0,4 0 0,-3-1 3,1 1 0,-1-1 0,1 1 0,-1-1 0,0 0 0,0-1 0,0 1 0,0 0-1,0-1 1,-1 0 0,1 1 0,-1-1 0,0 0 0,3-5 0,3-7-11,-2-1 0,0-1 0,0 1 0,-2-1 0,0 0 0,-1 0 0,2-33 0,-5 45-21,2-19-59,0 17-133,0 9-195,2 17 295,1 3 75,11 29 0,-14-45 16,1-1 1,0 1 0,0 0-1,0-1 1,1 1 0,-1-1 0,1 0-1,0 0 1,8 6 0,-11-10 12,1 1 0,-1-1 1,1 0-1,-1 0 0,1 0 1,0-1-1,-1 1 0,1 0 1,0 0-1,0-1 0,-1 1 1,1-1-1,0 0 0,0 0 1,0 1-1,0-1 0,-1 0 0,4-1 1,-2 1 1,-1-1 0,1 0 0,-1 0 0,0 0 0,1 0 0,-1 0 0,0-1 0,0 1 1,0-1-1,0 1 0,4-5 0,0-1 26,0-1 1,0-1 0,0 1-1,-1-1 1,6-13 0,27-70 95,33-121 0,-58 161-119,-2 0 1,-2-1-1,-2 0 0,-3-1 0,-5-93 1,1 144-56,0-1 0,0 1 1,-1-1-1,0 1 1,1 0-1,-1-1 0,-1 1 1,-1-4-1,0 5-141,1 7 79,0 11-4,-5 150-54,-6 72 29,2 101 300,11-321-134,0-1-1,2 1 1,0-1 0,1 0 0,7 22 0,-10-38-26,1 1 1,-1-1 0,1 0 0,0 1 0,-1-1 0,1 0 0,0 1-1,0-1 1,0 0 0,0 0 0,0 0 0,0 0 0,0 0-1,0 0 1,2 1 0,-2-1-3,0-1 0,-1 0 0,1 0 0,0 0 0,0 1 0,0-1 0,-1 0 0,1 0 0,0 0 0,0 0 0,-1-1 0,1 1 0,0 0 0,0 0 0,0 0 0,-1-1 0,1 1 0,0 0 0,-1-1 0,1 1 0,1-1 0,1-2 28,1 0-1,-1 0 0,0-1 0,0 1 1,0-1-1,0 0 0,-1 1 1,3-6-1,9-18 27,17-55 1,-22 56-94,1 0 1,22-42 0,-30 64 6,0 1 1,1-1-1,-1 0 0,1 1 1,0 0-1,0-1 1,0 1-1,0 0 0,0 1 1,1-1-1,-1 0 0,1 1 1,0 0-1,0 0 1,0 0-1,0 0 0,0 1 1,0 0-1,0 0 0,0 0 1,1 0-1,6 0 1,-2 1 15,0 0-1,0 1 1,0 1 0,0-1 0,0 2 0,0-1 0,-1 1 0,1 0 0,-1 1 0,0 0 0,14 9 0,-7-4-173,-1 1 1,-1 1-1,0 0 1,0 1-1,14 17 1,-20-20-2626,-6-7 2144,0-1 0,1 1-1,-1 0 1,1-1-1,-1 1 1,1-1 0,-1 0-1,4 2 1,10 0-6392,3-3 2030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19.374"/>
    </inkml:context>
    <inkml:brush xml:id="br0">
      <inkml:brushProperty name="width" value="0.05" units="cm"/>
      <inkml:brushProperty name="height" value="0.05" units="cm"/>
      <inkml:brushProperty name="color" value="#FF0066"/>
    </inkml:brush>
  </inkml:definitions>
  <inkml:trace contextRef="#ctx0" brushRef="#br0">79 847 2816,'-12'0'1648,"13"0"-981,0 0 1,-1-1-1,1 1 1,0 0-1,0-1 1,0 1-1,0-1 1,0 1 0,0-1-1,0 0 1,0 0 667,1-1-668,15-18 2699,11-27-1262,76-153 918,-58 111-2833,-30 55-68,14-40 1,-16 36-45,5-20 30,15-80-1,-24 91 22,-6 29-92,0 0 0,-2 0 0,0-22 0,-4 78-204,-2 0 0,-14 61 0,8-52 134,-13 55-9,-6-2 0,-58 141 1,-79 81 459,149-291-397,-26 55 473,36-71-149,4-5-126,4-7 140,15-13 122,25-22-214,-4 4-263,34-33 0,-41 29 66,-1-1 0,46-70 0,34-82 141,-50 82-408,-4 21 529,-21 33-27,-33 49-313,-1-1 0,1 1 0,-1-1 0,1 1 0,-1-1 0,0 0 0,1 1 0,-1-1 0,0 0 0,0 1 0,1-1 1,-1 0-1,0 0 0,0 1 0,0-1 0,0-1 0,4-3 123,-4 5-125,0 0-1,1 0 0,-1 0 0,0 0 1,1 0-1,-1-1 0,0 1 1,0 0-1,1 0 0,-1 0 1,0 0-1,1 0 0,-1 0 1,0 0-1,1 1 0,-1-1 1,0 0-1,0 0 0,1 0 1,-1 0-1,0 0 0,1 0 1,-1 0-1,0 1 0,0-1 1,1 0-1,-1 0 0,0 0 0,0 1 1,0-1-1,1 0 0,-1 0 1,0 1-1,9 14-210,3 21 228,-1 62 34,-8-65-49,8 40-1,-8-56 20,2 0-1,0-1 1,14 31 0,-16-40 16,0-1 1,1-1-1,0 1 1,0 0 0,0-1-1,1 0 1,0 0-1,0 0 1,0-1-1,1 0 1,0 0 0,10 6-1,-7-6 10,-1 0 0,1-1 0,0 0-1,0 0 1,0-1 0,1-1 0,-1 1-1,0-1 1,1-1 0,-1 0 0,1 0-1,-1-1 1,16-3 0,-14 1 7,0 0 1,0-1 0,-1 0-1,1 0 1,-1-1 0,0-1-1,-1 0 1,1 0-1,-1-1 1,0 0 0,8-9-1,16-20-4,-1-2 0,-2 0-1,30-50 1,-15 20 46,-45 68-93,1 0 0,-1-1 0,0 1 0,0 0 0,1-1 0,-1 1 0,0 0 0,0-1 0,0 1 0,0 0 0,1-1 0,-1 1 0,0 0 0,0-1 0,0 1 0,0-1 0,0 1 0,0 0 0,0-1 0,0 1 0,0-1-1,0 1 1,0-1 0,-8 4-102,-10 11 120,10-3-30,1 0-1,0 0 1,0 1 0,1 0-1,0 0 1,-5 20 0,4-14-41,-5 12 47,1 0 0,1 1 1,2 0-1,-5 38 0,12-65 24,1 1-1,0-1 1,0 0 0,1 1 0,-1-1-1,2 5 1,-2-8 12,1 1 0,0 0 0,-1 0 0,1 0 0,0 0 0,0 0 1,0-1-1,0 1 0,0 0 0,0-1 0,1 1 0,-1-1 0,1 1 0,-1-1 0,2 2 0,-2-3-3,0 0-1,0 1 1,0-1-1,0 0 1,0 0-1,0 1 1,0-1-1,0 0 1,0 0-1,0 0 1,0 0-1,0 0 1,0-1-1,0 1 1,0 0-1,0 0 1,0-1 0,0 1-1,0 0 1,0-1-1,0 1 1,0-1-1,0 1 1,0-2-1,21-16 340,-18 13-332,1-1 0,-1 0 0,0 0 0,0-1 0,-1 1 0,0-1 0,0 1 0,-1-1 0,1 0 0,-1 0 0,0-8 0,3-14 48,1-39 0,-5 57-59,2-22-11,-1 16-33,-1 0-1,-1 0 0,0 0 1,-3-17-1,3 33 11,0 1-1,0-1 0,0 1 1,0-1-1,0 1 1,0-1-1,-1 1 1,1-1-1,0 1 1,0-1-1,0 1 0,-1-1 1,1 1-1,0-1 1,-1 1-1,1 0 1,0-1-1,-1 0 0,0 1 13,1 1-1,0-1 0,0 0 0,0 1 1,0-1-1,0 0 0,-1 1 0,1-1 1,0 0-1,0 1 0,0-1 0,0 0 1,0 1-1,0-1 0,0 0 0,0 1 0,0-1 1,0 0-1,0 1 0,0-1 0,0 0 1,1 1-1,-1-1 0,0 0 0,0 1 1,0-1-1,1 5 1,0 0 1,-1-1 0,0 1-1,0 8 1,0 11-58,2-15 84,0 1 1,0-1-1,1 0 1,0 0-1,1 0 1,0-1 0,0 1-1,1-1 1,0 0-1,0 0 1,10 10-1,-13-15-3,1-1 1,0 1-1,0 0 0,0-1 1,0 0-1,0 0 1,1 0-1,-1 0 0,0 0 1,1 0-1,0-1 0,-1 0 1,1 0-1,0 0 0,0 0 1,-1 0-1,1-1 0,0 0 1,0 0-1,0 0 0,0 0 1,0-1-1,-1 1 0,1-1 1,0 0-1,0 0 0,-1 0 1,1-1-1,-1 1 0,6-4 1,6-3 29,-1-2 0,1 0 0,20-20 0,35-41 171,4-5-304,-71 74 83,0 0 0,-1 0-1,1 0 1,0 0 0,0 0 0,0 1 0,1-1 0,-1 1 0,0 0 0,1 0 0,2 0-1,-5 1-10,0 0-1,-1 0 0,1 0 0,-1 1 0,1-1 0,-1 0 0,0 0 0,1 1 1,-1-1-1,1 0 0,-1 1 0,1-1 0,-1 0 0,0 1 0,1-1 0,-1 1 1,0-1-1,1 1 0,-1-1 0,0 1 0,0-1 0,1 1 0,3 13 43,-4-14-28,3 16-8,-2 0 0,0 0 0,0 1 0,-2-1 0,-2 20 0,1-9-62,0 14 41,1-13 305,-9 52 0,10-71-69,5-10-69,11-15 35,-11 11-115,2-3-28,-1-1-1,0 0 1,-1-1 0,0 1-1,0-1 1,6-19 0,3-6-115,-10 23 30,-3 11 49,-1-1-1,1 0 1,-1 0-1,1 0 1,0 0 0,0 1-1,0-1 1,0 0 0,0 1-1,0-1 1,0 1-1,1-1 1,2-1 0,-4 3-2,1 0-1,-1 0 1,1 0 0,-1 0 0,0 0 0,1 0 0,-1 0-1,1 0 1,-1 0 0,1 0 0,-1 0 0,1 0-1,-1 0 1,1 1 0,-1-1 0,0 0 0,1 0 0,-1 1-1,1-1 1,-1 0 0,0 0 0,1 1 0,-1-1-1,0 0 1,1 1 0,-1-1 0,0 1 0,0-1 0,1 0-1,-1 1 1,0-1 0,0 1 0,0-1 0,0 1-1,0-1 1,1 0 0,-1 1 0,0-1 0,0 1 0,0-1-1,0 1 1,3 20-22,-5 23-140,0 16 202,0 26 202,1-85-226,1 0-1,0 0 1,0-1-1,0 1 1,0 0-1,0 0 1,1 0-1,-1 0 1,0 0-1,0-1 1,0 1-1,1 0 1,-1 0-1,0 0 1,1-1-1,-1 1 0,1 0 1,-1 0-1,1-1 1,-1 1-1,1 0 1,0-1-1,1 2 1,-2-2 3,1 0 0,0 0 0,-1 0-1,1 0 1,0 0 0,-1 0 0,1 0 0,0 0 0,-1 0 0,1 0 0,0-1 0,-1 1 0,1 0 0,-1 0 0,1-1 0,0 1 0,-1 0-1,1-1 1,-1 1 0,1-1 0,-1 1 0,1 0 0,-1-1 0,1 1 0,-1-1 0,1 0 0,-1 0 0,18-23 85,-1 0 1,25-50 0,3-4-174,-40 70 36,0 1-1,1 0 1,-1 1 0,2-1-1,-1 1 1,0 1 0,9-7-1,-14 12 39,0 0 0,-1-1-1,1 1 1,-1 0-1,1 0 1,-1-1 0,1 1-1,0 0 1,-1 0-1,1 0 1,-1 0 0,1 0-1,0 0 1,-1 0 0,1 0-1,-1 0 1,1 0-1,0 0 1,-1 0 0,1 0-1,-1 1 1,1-1-1,0 0 1,-1 0 0,1 1-1,-1-1 1,1 0-1,-1 1 1,1-1 0,-1 0-1,1 1 1,-1-1-1,1 1 1,-1-1 0,0 1-1,1 0 1,11 22-52,-11-21 54,18 53 37,-14-36 2,2 0 0,0 0 0,1-1 1,14 23-1,-20-37-32,1 1 0,0-1 0,0 0 0,1-1 0,-1 1-1,1-1 1,0 1 0,0-1 0,0 0 0,0-1 0,1 1 0,-1-1 0,1 0 0,-1 0 0,1 0 0,0 0 0,0-1 0,0 0 0,0 0 0,0 0-1,10 0 1,-11-1 13,0-1 0,0 1-1,1-1 1,-1 1-1,0-1 1,0-1 0,0 1-1,0 0 1,0-1-1,0 0 1,0 0 0,5-4-1,-4 2 8,0 0 0,0-1 0,-1 1 1,0-1-1,1 0 0,-2 0 0,6-10 0,-1-1 40,-1 0-1,0-1 1,-1 1-1,6-36 1,-8 29-92,-1 0 1,-1 0-1,-1-1 1,-3-44-1,1 67 16,1-1-1,0 1 1,0-1-1,0 1 1,-1 0-1,1-1 1,-1 1 0,1-1-1,-1 1 1,0 0-1,1-1 1,-3-1-1,3 3 8,0-1-1,0 1 0,-1 0 1,1 0-1,0 0 0,0 0 0,0 0 1,0 0-1,-1 0 0,1 0 1,0-1-1,0 1 0,0 0 0,-1 0 1,1 0-1,0 0 0,0 0 1,0 0-1,-1 0 0,1 0 0,0 0 1,0 0-1,0 0 0,-1 0 1,1 1-1,0-1 0,0 0 0,0 0 1,-1 0-1,1 0 0,0 0 0,-7 11-109,0 8 98,1 1-1,1-1 1,1 1-1,1 0 1,0 0 0,2 0-1,0 1 1,4 35-1,-2-46 60,1-1-1,1 1 1,0-1-1,0 1 0,1-1 1,0 0-1,0 0 1,1 0-1,0-1 0,8 9 1,-8-10-14,0-1 1,0-1 0,1 1-1,0-1 1,0 0 0,0 0-1,1 0 1,-1-1 0,1 0-1,0-1 1,1 1 0,-1-1-1,10 2 1,5-3-1796,-12-3-719,0 0 0,0-1 0,14-4 0,1 0-2006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32.328"/>
    </inkml:context>
    <inkml:brush xml:id="br0">
      <inkml:brushProperty name="width" value="0.05" units="cm"/>
      <inkml:brushProperty name="height" value="0.05" units="cm"/>
      <inkml:brushProperty name="color" value="#FF0066"/>
    </inkml:brush>
  </inkml:definitions>
  <inkml:trace contextRef="#ctx0" brushRef="#br0">4 539 4576,'-3'-3'5901,"9"4"-2039,-5-1-3748,1 0 1,0 0 0,-1 0-1,1 0 1,-1 0-1,1-1 1,0 1 0,-1 0-1,1-1 1,-1 1 0,1-1-1,2-1 1,2-3 107,0 0 1,-1 0-1,0-1 1,0 0-1,0 0 1,0 0-1,-1-1 0,0 0 1,5-12-1,9-14 151,81-115 374,-2 5-246,-93 135-425,1 0-1,-1 0 1,0-1 0,-1 1-1,5-18 1,-7 23-73,-1 1 1,1-1 0,-1 0-1,0 1 1,0-1-1,0 0 1,0 0-1,0 1 1,0-1-1,-1 0 1,0 1-1,1-1 1,-1 0-1,0 1 1,0-1-1,0 1 1,-1-1 0,1 1-1,0 0 1,-1 0-1,0-1 1,1 1-1,-4-2 1,4 3-21,0 0 1,-1 1-1,1-1 1,0 1 0,-1-1-1,1 1 1,0 0-1,-1-1 1,1 1-1,-1 0 1,1 0 0,0 0-1,-1 0 1,1 0-1,-1 0 1,1 0-1,0 1 1,-1-1 0,1 0-1,0 1 1,-1-1-1,1 1 1,0 0-1,-3 1 1,-2 2-34,-1-1 0,-10 10 1,5-2 64,0 1 1,0 0-1,2 0 1,-1 1-1,2 1 1,0 0 0,0 0-1,1 0 1,-10 28-1,1 6-87,-18 90-1,-16 112 148,47-228 47,1 0-1,1 1 1,1 0-1,3 31 1,-2-51-53,0 0-1,1-1 1,-1 1-1,1-1 1,0 1-1,0 0 1,0-1-1,1 4 1,-1-6-51,-1 1 0,1-1 1,-1 1-1,0-1 1,1 1-1,-1-1 0,1 1 1,-1-1-1,1 0 0,0 1 1,-1-1-1,1 0 1,-1 0-1,1 1 0,0-1 1,-1 0-1,1 0 0,-1 0 1,1 0-1,0 0 1,-1 0-1,1 0 0,0 0 1,-1 0-1,1 0 0,-1 0 1,1 0-1,0 0 1,-1 0-1,1-1 0,0 1 1,-1 0-1,1 0 0,-1-1 1,1 1-1,-1 0 1,1-1-1,0 0 0,5-3 122,1-1 1,-1-1-1,0 1 0,0-1 0,9-11 0,22-38-29,-15 22-33,-10 16-63,73-110 114,-63 90-194,-3 3-98,44-58 1,-62 91 154,-1 1-1,1-1 1,0 0-1,-1 0 0,1 0 1,0 1-1,0-1 1,0 0-1,0 0 0,-1 1 1,1-1-1,0 1 1,0-1-1,0 1 1,0 0-1,0-1 0,0 1 1,0 0-1,1-1 1,0 1-1,-1 0 0,0 1-1,0-1 1,0 1-1,0-1 1,-1 1-1,1-1 1,0 1-1,0 0 1,0-1 0,-1 1-1,1 0 1,0 0-1,-1 0 1,1-1-1,-1 1 1,1 0-1,-1 0 1,1 0 0,-1 0-1,1 1 1,12 22 100,32 43 0,-37-55-92,3 2-16,1 0 0,0-2 0,1 1 0,23 16 0,-32-26 61,0 1 1,1-1 0,-1-1 0,1 1-1,0-1 1,0 1 0,0-2 0,0 1-1,0 0 1,0-1 0,10 1 0,-12-2-16,0 0 0,0 0 0,0 0 0,0 0 1,0-1-1,1 0 0,-1 1 0,0-1 0,0 0 0,0-1 1,-1 1-1,1 0 0,0-1 0,0 0 0,-1 1 0,1-1 0,-1 0 1,1-1-1,-1 1 0,0 0 0,2-3 0,3-6 21,-1 0 0,0 0 0,-1 0 0,6-18 0,-6 15 4,1-7 20,0 0-1,-2 0 1,0 0 0,1-36-1,-4 55-70,-1-9-16,1 1 0,-2-19-1,1 27 6,0 1 0,-1-1-1,1 0 1,0 0-1,-1 0 1,1 0-1,-1 1 1,1-1-1,-1 0 1,0 0-1,0 1 1,0-1-1,0 1 1,0-1-1,0 1 1,0-1 0,-1 1-1,1-1 1,0 1-1,-1 0 1,1 0-1,-1 0 1,-2-1-1,3 1 0,1 1 0,-1 0 1,0 0-1,0 0 0,0 0 0,0 0 0,0 0 0,0 0 0,0 0 0,0 0 0,0 0 1,0 0-1,0 1 0,0-1 0,0 0 0,0 1 0,0-1 0,0 1 0,1-1 0,-1 1 1,0-1-1,0 1 0,0-1 0,1 1 0,-1 0 0,0-1 0,1 1 0,-1 1 0,-3 2-18,1 1-1,1 0 1,-6 10-1,3-1 7,0 1 0,0 0-1,1 0 1,1 0 0,-1 16 0,1 0 143,3 48 1,0-65 31,1 0 1,1 0 0,0 0 0,1-1-1,6 20 1,-8-29-126,1 0 0,0 0 0,0-1-1,0 1 1,0 0 0,1-1 0,-1 1 0,1-1 0,0 0-1,0 0 1,0 0 0,0 0 0,1 0 0,-1-1-1,1 0 1,0 1 0,0-2 0,0 1 0,0 0 0,0-1-1,8 3 1,0-3 16,0 1 1,0-2-1,0 1 0,0-2 0,0 1 1,0-2-1,0 0 0,0 0 0,0-1 0,-1 0 1,17-8-1,-7 2-1141,0-1 0,-1-1 1,0-1-1,0-1 0,19-17 0,-4-6-4557,-2 3 1803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34.940"/>
    </inkml:context>
    <inkml:brush xml:id="br0">
      <inkml:brushProperty name="width" value="0.05" units="cm"/>
      <inkml:brushProperty name="height" value="0.05" units="cm"/>
      <inkml:brushProperty name="color" value="#FF0066"/>
    </inkml:brush>
  </inkml:definitions>
  <inkml:trace contextRef="#ctx0" brushRef="#br0">329 581 4480,'-3'-3'508,"1"0"0,0 0 0,0-1 0,0 1 0,-2-6 0,3 6-219,0 1 1,0-1 0,0 1 0,0-1-1,-1 1 1,1 0 0,-1-1-1,0 1 1,1 0 0,-1 0 0,0 0-1,0 1 1,-4-4 0,3 4-211,1 0 0,-1-1 0,1 1 0,-1 0 0,0 1 1,0-1-1,1 0 0,-1 1 0,0 0 0,0-1 0,0 1 0,1 0 1,-1 1-1,0-1 0,0 0 0,0 1 0,1 0 0,-1-1 1,0 1-1,1 0 0,-1 0 0,0 1 0,1-1 0,-1 0 0,1 1 1,0 0-1,-4 2 0,-4 5 44,0 1 0,0 0 0,1 0 0,-10 14 1,-48 73 623,60-83-629,-1 0 0,2 0 0,0 1 0,0-1 0,-4 22 1,9-32-25,1 0 0,-1 0 0,1 0 1,-1 0-1,1 0 0,0 0 1,1 0-1,-1 0 0,1 0 1,0 0-1,0 0 0,0 0 1,0 0-1,1-1 0,3 7 1,-4-8-34,1 0 1,-1 0-1,1 0 1,0-1-1,0 1 1,0 0-1,0-1 1,0 1-1,0-1 1,0 0 0,1 0-1,-1 0 1,0 0-1,1 0 1,-1 0-1,0-1 1,1 1-1,-1-1 1,1 1-1,-1-1 1,1 0 0,0 0-1,-1 0 1,1-1-1,3 0 1,0 0 29,-1 0 1,0 0 0,0-1 0,0 0-1,0 0 1,0 0 0,0 0 0,0-1-1,-1 0 1,1 0 0,6-6 0,-5 3 1,-1 0 1,0 0-1,0 0 1,-1-1 0,1 1-1,-2-1 1,5-9 0,1-7 109,-2 0 1,-1 0 0,0-1 0,2-31 0,-7 48-190,1-1-16,-1-1-1,0 0 0,0 1 0,-1-1 0,0 0 1,-1 0-1,0 1 0,-4-18 0,10 47-296,2 41 0,0 0 423,11 80-256,-16-112 140,-2 0 1,-6 53-1,2-52 124,-1 0-1,-2-1 1,-2 1 0,-13 33-1,18-54-96,-1 1 0,0-1 0,-1 0 1,0 0-1,0 0 0,-1-1 0,-1 0 0,0 0 0,0-1 0,0 0 0,-1 0 0,0-1 0,0 0 0,-16 8 0,21-13-17,1-1 1,-1 0-1,0 1 1,0-1-1,0 0 1,0-1-1,0 1 0,-1-1 1,1 0-1,0 0 1,0 0-1,0 0 1,0-1-1,0 1 0,0-1 1,-7-3-1,8 3-7,0 0-1,1 0 1,-1-1-1,1 1 1,-1-1-1,1 0 1,0 0-1,0 0 1,0 0-1,0 0 1,0 0-1,0-1 1,0 1-1,1 0 1,-1-1-1,1 0 1,0 1-1,0-1 1,0 0-1,0 1 1,0-1-1,0 0 1,1 0-1,-1-5 1,1 2-31,0 0 0,0 1-1,1-1 1,0 1 0,0-1 0,0 1-1,1-1 1,-1 1 0,6-10 0,-3 6 7,1 1 0,0-1 1,1 1-1,0 1 1,8-9-1,7-4-21,2 1 0,41-28 0,-63 45 30,47-31-55,58-42 91,44-36-11,58-46 129,-103 75-262,-96 77 161,-6 6 23,-8 12 70,0-3-106,-13 33-241,8-21 129,-10 31 0,18-47 92,0 1 1,1 0-1,0 0 1,0 0-1,0 0 1,1 0-1,0 0 1,1 0-1,1 8 1,-1-12 4,0-1 1,0 1 0,0 0 0,0-1-1,1 1 1,-1-1 0,1 1 0,0-1-1,0 0 1,0 1 0,0-1 0,0 0-1,0 0 1,1-1 0,-1 1 0,1 0-1,-1-1 1,1 0 0,-1 1 0,1-1-1,0 0 1,0 0 0,-1-1 0,1 1-1,0-1 1,0 1 0,3-1 0,-1 1 17,0-1 0,-1 0 0,1 0 0,0 0 0,0 0 1,-1-1-1,1 0 0,0 0 0,-1 0 0,1 0 0,0-1 0,-1 0 1,0 0-1,1 0 0,-1 0 0,4-4 0,-4 2-3,0-1 0,-1 1 0,1-1 0,-1 0 0,0 1 0,-1-1 0,1-1 0,-1 1 0,0 0 0,2-7 0,0-5 38,0 0 1,1-18-1,-4 17-34,0-1-1,0 0 1,-4-24-1,2 35-51,0 0-1,-1 0 1,0 0-1,0 0 1,-1 1 0,0-1-1,0 1 1,0 0-1,-1 0 1,-7-9-1,9 13 6,0 1-1,0 0 1,-1 0 0,1 0-1,-1 1 1,1-1-1,-1 0 1,1 1-1,-1 0 1,0 0-1,0-1 1,0 2 0,0-1-1,0 0 1,-6 0-1,7 1-7,0 0 0,0-1 0,-1 1 0,1 1 0,0-1 1,-1 0-1,1 1 0,0-1 0,0 1 0,0 0 0,-1-1 0,1 1 0,0 0 0,0 0 0,0 1 0,0-1 0,1 0 0,-1 1 0,0-1 0,0 1 0,-2 3 0,4-5 13,-1 1 1,1 0-1,0-1 0,0 1 0,0 0 0,-1-1 0,1 1 1,0 0-1,0-1 0,0 1 0,0 0 0,0 0 0,0-1 0,0 1 1,1 0-1,-1-1 0,0 1 0,0 0 0,0-1 0,1 1 1,-1 0-1,0-1 0,1 1 0,-1-1 0,1 1 0,-1-1 0,0 1 1,1 0-1,-1-1 0,1 0 0,0 1 0,-1-1 0,1 1 1,0-1-1,23 16 36,-21-15 23,8 5-50,1-1 0,-1-1-1,1 0 1,0-1 0,0 0 0,0-1 0,1 0 0,-1-1 0,0 0-1,17-2 1,14-2 45,67-15-1,-75 11 11,4-2-10,-28 6-25,0 0 0,0 1 0,21-2 0,-34 6-23,0-1 1,1 1 0,-1-1-1,1 1 1,-1 0-1,1 0 1,-2 3 0,-3 4-5,-9 12-49,1 1 0,1 0 0,1 1 0,-17 45 0,27-64 63,1 1 0,-1 0 0,1-1 1,0 1-1,1 0 0,-1 0 0,1-1 0,0 1 1,0 7-1,1-10-3,-1 0 0,1 0-1,-1 0 1,1-1 0,0 1 0,0 0 0,0-1 0,0 1 0,0-1 0,0 1 0,0-1 0,0 1 0,0-1 0,1 0 0,-1 1 0,1-1-1,-1 0 1,1 0 0,-1 0 0,1 0 0,0-1 0,-1 1 0,1 0 0,0-1 0,0 1 0,0-1 0,-1 1 0,3-1 0,6 1 9,-1-1 1,1 1-1,-1-2 1,0 0 0,1 0-1,-1 0 1,0-1-1,1 0 1,-1-1 0,0 0-1,-1-1 1,1 0-1,0 0 1,-1-1 0,0 0-1,0 0 1,-1-1-1,1 0 1,-1 0 0,-1-1-1,11-12 1,-10 8 15,-1 1-1,0-1 1,-1 1 0,-1-2 0,1 1-1,-2 0 1,0-1 0,0 0 0,2-20-1,-5 25-25,0 1-1,0-1 0,0 0 1,-1 1-1,0-1 0,0 1 1,0-1-1,-1 1 0,0-1 1,-1 1-1,1 0 0,-1 0 1,0 0-1,-1 0 0,1 1 1,-1-1-1,0 1 0,-1 0 1,-5-6-1,4 5-79,1 2 6,1 0 0,-1 0 1,0 0-1,1 1 0,-2 0 0,-8-5 0,67 26-363,7 2 416,-38-11 11,1-1 0,0-2 0,0 0 0,37 4 0,-46-9 40,1-1 0,-1 0 0,0 0 0,1-1 0,21-5 0,-30 4-25,16-3 64,-16 6-46,-10 4-21,-4 4-37,0 0 0,0 1 1,1-1-1,1 2 0,-1-1 0,2 1 1,-9 20-1,5-11-1,2-4 40,0 1 0,1 0 0,0 0 0,2 1 0,0-1 0,1 1 0,-1 25 0,4-42-7,0 0 0,-1-1 0,1 1 0,0 0 0,0 0 0,0 0 0,1 0 0,-1 0 0,0-1 1,0 1-1,0 0 0,1 0 0,-1 0 0,0 0 0,1-1 0,-1 1 0,0 0 0,1 0 0,-1-1 0,1 1 0,0 0 0,-1-1 0,1 1 0,-1 0 1,1-1-1,0 1 0,0-1 0,-1 1 0,1-1 0,0 0 0,0 1 0,-1-1 0,1 0 0,0 1 0,0-1 0,1 0 0,0 0-1,0 0 0,0 0-1,0-1 1,0 1 0,0 0 0,0-1-1,0 0 1,0 1 0,0-1-1,-1 0 1,1 0 0,0 0 0,3-2-1,2-4 58,-1 1 0,1-1 0,-1 0-1,0 0 1,7-10 0,22-44 246,-26 45-333,-8 14 24,90-176 159,-79 149-88,0-1-1,-3 0 1,0 0-1,6-43 1,-11 39-130,-1 0 0,-2 0 1,-1 0-1,-7-52 0,6 84 52,0-5-52,0 0 0,-1 0 0,-2-7 0,3 13 53,1 0-1,0 0 0,-1 0 0,1 0 0,-1 0 0,1 0 1,-1 0-1,1 0 0,-1 1 0,1-1 0,-1 0 0,0 0 0,1 1 1,-1-1-1,0 0 0,0 1 0,0-1 0,0 0 0,1 1 1,-1 0-1,0-1 0,0 1 0,0-1 0,0 1 0,0 0 1,0 0-1,0-1 0,0 1 0,-2 0 0,3 0 4,-1 1-1,0-1 1,1 0 0,-1 0-1,0 1 1,1-1 0,-1 1-1,1-1 1,-1 0 0,0 1-1,1-1 1,-1 1-1,1-1 1,-1 1 0,1 0-1,0-1 1,-1 1 0,0 0-1,-6 11-71,0 0 0,0 1 0,1 0 0,1 0 0,-7 25 0,-12 72 173,23-107-92,-6 41 64,1 0 0,3 0 0,2 54 0,2-70-18,2 0 0,1 1 0,1-1 0,2 0 0,19 52 0,-22-69-131,1 0 1,1-1 0,0 1 0,0-1 0,1 0 0,0-1 0,1 1 0,14 12-1,-14-16-929,0 0 0,0 0 0,0-1 0,1 0 0,0 0 0,14 5 0,13 2-2309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38.652"/>
    </inkml:context>
    <inkml:brush xml:id="br0">
      <inkml:brushProperty name="width" value="0.05" units="cm"/>
      <inkml:brushProperty name="height" value="0.05" units="cm"/>
      <inkml:brushProperty name="color" value="#FF0066"/>
    </inkml:brush>
  </inkml:definitions>
  <inkml:trace contextRef="#ctx0" brushRef="#br0">2 1016 4064,'0'-1'138,"0"1"1,-1 0-1,1-1 1,0 1-1,0-1 0,0 1 1,0-1-1,0 1 1,0-1-1,0 1 1,0-1-1,0 1 0,0-1 1,0 1-1,0-1 1,0 1-1,0-1 1,0 1-1,0-1 0,0 1 1,1-1-1,-1 1 1,0 0-1,0-1 1,1 1-1,-1-1 0,0 1 1,1 0-1,-1-1 1,0 1-1,1 0 0,-1-1 1,0 1-1,1 0 1,-1-1-1,1 1 1,-1 0-1,1 0 0,-1 0 1,1-1-1,26-3 4113,-13 2-3425,127-20 2000,-127 19-2682,1 0 1,-1-1-1,0-1 0,0 0 1,-1-1-1,0 0 0,0-1 0,0-1 1,-1 0-1,0 0 0,0-1 1,-1-1-1,0 0 0,-1 0 1,0-1-1,-1-1 0,13-18 0,-17 22-101,5-7 188,-1-1 1,11-24 0,-18 36-209,0 0 1,-1 0-1,0 0 1,0 0-1,0 0 0,0 0 1,-1 0-1,1 0 1,-1-1-1,0 1 1,0 0-1,-1 0 1,1 0-1,-1 0 0,0 0 1,-2-7-1,2 9-34,0 1-1,0-1 0,1 1 0,-1 0 0,0-1 0,0 1 1,0 0-1,-1 0 0,1 0 0,0 0 0,0 0 1,-1 0-1,1 0 0,0 0 0,-1 0 0,1 1 1,-1-1-1,1 0 0,-1 1 0,1-1 0,-1 1 1,1 0-1,-1 0 0,0-1 0,1 1 0,-3 1 1,1-1-6,1 0 0,-1 0 0,1 1 1,0 0-1,-1-1 0,1 1 0,0 0 1,-1 0-1,1 0 0,0 0 0,0 1 1,0-1-1,0 1 0,0-1 0,-3 4 1,-4 6-8,1 0-1,0 1 1,1 0 0,0 0 0,1 0 0,0 1 0,1 0 0,0 0 0,1 0 0,1 1 0,0-1-1,-1 21 1,3-18 79,1 0 0,0 0-1,1 0 1,1 0 0,1 0-1,0-1 1,1 1 0,0-1-1,1 0 1,11 21 0,-14-32 27,0 0 1,1 0 0,-1 0 0,1 0 0,0 0-1,0-1 1,1 1 0,-1-1 0,1 0-1,0 0 1,6 4 0,-7-5-28,-1-1 0,1 0 0,0 0-1,-1 0 1,1 0 0,0 0 0,0-1 0,0 1 0,0-1 0,0 0 0,-1 0-1,1 0 1,0 0 0,0-1 0,0 1 0,0-1 0,0 1 0,-1-1-1,6-2 1,-1-1 14,-1 0-1,1 0 1,-1 0-1,0-1 1,11-10-1,27-34 245,-31 33-242,111-118 270,-100 110-313,2 2 0,0 0 0,43-25 0,-66 45-48,1 0 0,0 0 0,-1 0 0,1 1 0,0-1 0,0 1-1,0 0 1,0 1 0,0-1 0,5 0 0,-8 1 14,0 0 0,0 1 0,1-1 0,-1 0 0,0 0-1,0 1 1,0-1 0,1 0 0,-1 1 0,0-1 0,0 1 0,0 0 0,0-1 0,0 1 0,0 0 0,0 0-1,0 0 1,-1-1 0,1 1 0,0 0 0,0 0 0,-1 0 0,1 0 0,0 0 0,-1 1 0,1-1 0,-1 0 0,1 0-1,-1 0 1,0 0 0,0 1 0,1-1 0,-1 0 0,0 0 0,0 0 0,0 1 0,0-1 0,-1 2 0,-1 36 220,-11 65 1,1-26-4,12-75-185,-1 0 0,1 0-1,0 0 1,0 0 0,0 0 0,1 4 0,-1-7-20,0 1 0,1-1 0,-1 0 0,0 1 0,0-1 0,0 0 0,0 1 0,1-1 0,-1 0 0,0 0 0,0 1 0,0-1 0,1 0 0,-1 0 0,0 1 0,0-1 0,1 0 0,-1 0 0,0 0 0,1 0 0,-1 1-1,0-1 1,1 0 0,0 0 4,-1 0 0,1 0-1,0 0 1,0 0 0,0 0-1,-1-1 1,1 1-1,0 0 1,0 0 0,-1-1-1,1 1 1,0 0 0,-1-1-1,2 0 1,6-4 1,0-1 0,-1 0 0,1 0 0,-1-1 0,0 1 0,9-14-1,33-54 43,-1 2-33,-32 49-35,-11 15-2,1 0-1,0 1 1,7-8-1,-12 14 13,-1 1 0,1-1 0,-1 1 1,1-1-1,0 1 0,-1-1 0,1 1 0,-1 0 1,1-1-1,0 1 0,-1 0 0,1 0 0,-1 0 1,1-1-1,0 1 0,0 0 0,-1 0 0,1 0 0,0 0 1,-1 0-1,1 0 0,0 0 0,-1 0 0,1 1 1,0-1-1,-1 0 0,1 0 0,0 0 0,-1 1 1,1-1-1,-1 0 0,1 1 0,-1-1 0,1 1 0,0-1 1,-1 0-1,1 1 0,-1-1 0,0 1 0,1-1 1,-1 1-1,1 0 0,-1 0 0,2 2 2,0 0 0,-1-1 1,1 1-1,-1 0 0,0 0 0,0 1 0,1 4 0,5 48 43,-6-37 1,2 1 0,0-1 0,1 0 0,8 23 1,-11-39-33,0-1 0,0 1 1,0-1-1,0 1 0,1-1 0,-1 0 1,1 0-1,0 1 0,-1-1 1,1 0-1,0 0 0,0-1 1,0 1-1,1 0 0,-1-1 1,0 1-1,1-1 0,-1 0 0,1 0 1,-1 0-1,1 0 0,-1 0 1,1 0-1,0-1 0,-1 1 1,1-1-1,0 0 0,4 0 1,4-1 25,0-1 1,0 0 0,0 0 0,-1-1 0,20-8 0,-9 2 8,-1-1-1,0-1 1,-1-1 0,0 0 0,31-28 0,-17 10 67,57-69 0,-85 93-123,-3 4-2,0 0 0,0 0 1,-1 0-1,1 0 0,-1 0 0,0 0 1,0 0-1,1 0 0,-1 0 0,0-1 1,-1 1-1,1 0 0,0-1 0,0-4 1,-1 7 12,0 0 0,0 0 0,0 0 0,0 0 1,0 0-1,0-1 0,0 1 0,0 0 0,0 0 1,0 0-1,0 0 0,0 0 0,0 0 1,0 0-1,0 0 0,0 0 0,0 0 0,0 0 1,0 0-1,0-1 0,-1 1 0,1 0 0,0 0 1,0 0-1,0 0 0,0 0 0,0 0 1,0 0-1,0 0 0,0 0 0,0 0 0,0 0 1,0 0-1,0 0 0,0 0 0,-1 0 0,1 0 1,0 0-1,0 0 0,0 0 0,0 0 0,0 0 1,0 0-1,0 0 0,0 0 0,0 0 1,0 0-1,0 0 0,-1 0 0,1 0 0,0 0 1,0 0-1,0 0 0,0 0 0,0 0 0,0 0 1,0 0-1,0 0 0,0 0 0,0 0 1,-2 2-11,-1 0 0,1 0 0,1 0 1,-1 0-1,0 1 0,0-1 0,1 0 1,0 1-1,-1-1 0,-1 6 1,-11 32 10,10-28-16,-1 5 3,1 0 1,0 0-1,1 1 0,-1 31 0,3-42 24,1-1 0,0 0 0,1 0 0,0 0 0,0 1 0,0-1 0,0 0 0,1 0 0,0 0 0,1-1 0,-1 1 0,1 0 0,0-1 0,0 0 0,1 1 0,-1-1 0,7 5 0,-9-8 2,1 0 0,0-1 0,0 1 1,0-1-1,0 0 0,0 1 0,0-1 1,0 0-1,1 0 0,-1-1 0,0 1 1,1 0-1,-1-1 0,0 1 0,1-1 1,-1 0-1,1 0 0,-1 0 0,0 0 1,1 0-1,-1 0 0,1-1 0,-1 1 0,0-1 1,1 0-1,-1 0 0,0 1 0,0-1 1,0-1-1,0 1 0,0 0 0,2-2 1,2-1 28,-1-1 0,-1 1 0,1-1 1,-1 0-1,0-1 0,0 1 0,0-1 0,-1 1 0,0-1 1,5-12-1,-2-1-28,-2 1 0,0-2 1,0 1-1,-2 0 0,-1-1 0,0 1 0,-1-1 1,-5-32-1,4 45-41,-1 1 0,0-1 1,0 1-1,0-1 0,-1 1 0,0 0 0,0 0 1,-1 0-1,-7-10 0,10 14 17,-1 0-1,1 1 0,-1 0 1,1-1-1,-1 1 0,1 0 1,-1 0-1,0 0 0,0 0 1,1 0-1,-1 0 0,0 1 1,0-1-1,0 1 0,-3-2 1,3 3 5,0-1 0,-1 0 0,2 0 0,-1 1 0,0-1 0,0 1 0,0 0 0,0-1 0,0 1 0,0 0 0,0 0 0,1 0 0,-1 0 0,1 1 0,-1-1 0,0 0 0,1 1 0,-3 2 0,3-2 0,-1-1 1,1 1 0,0-1-1,0 1 1,0 0 0,0-1-1,0 1 1,0 0 0,0 0-1,0 0 1,1 0 0,-1 0-1,1 0 1,-1-1 0,1 2 0,0-1-1,0 0 1,0 0 0,0 0-1,0 0 1,0 0 0,2 3-1,-1-2 8,0-1-1,0 1 1,0-1 0,1 0-1,-1 0 1,1 0-1,-1 0 1,1 0-1,0 0 1,0 0-1,0 0 1,0-1-1,0 1 1,0-1 0,0 1-1,1-1 1,3 2-1,-1-1 6,1-1 0,-1 1 0,0-1-1,1 0 1,-1-1 0,1 1 0,-1-1 0,1 0 0,-1-1-1,1 1 1,-1-1 0,1 0 0,-1 0 0,1-1-1,5-2 1,10-4 28,-1-2-1,28-16 0,-21 11-138,119-58 455,-146 73-363,0 0 1,1 0-1,-1 0 0,0 0 1,0-1-1,0 1 0,1 0 0,-1 0 1,0 0-1,0 0 0,0 0 0,1 0 1,-1 0-1,0 0 0,0 0 1,0 0-1,1 0 0,-1 0 0,0 0 1,0 0-1,0 1 0,1-1 1,-1 0-1,0 0 0,0 0 0,0 0 1,0 0-1,1 0 0,-1 0 0,0 0 1,0 1-1,0-1 0,0 0 1,0 0-1,1 0 0,-1 0 0,0 1 1,0-1-1,0 0 0,0 0 0,2 13 29,-6 20 198,4-31-244,-7 37-51,-9 63-7,15-88 136,1 0 0,0 0-1,1 0 1,1 0-1,4 20 1,-6-32-36,0 0 0,1-1 0,-1 1 0,1 0 0,-1 0-1,1 0 1,0 0 0,0-1 0,0 1 0,0 0 0,0-1 0,0 1 0,0-1 0,0 1 0,1-1 0,-1 0 0,1 1 0,-1-1 0,1 0 0,0 0-1,-1 0 1,1 0 0,0 0 0,-1 0 0,1-1 0,0 1 0,0-1 0,0 1 0,0-1 0,3 1 0,0-2 20,0 0 1,0 1-1,-1-2 1,1 1-1,0 0 0,0-1 1,-1 0-1,1 0 1,0 0-1,7-6 0,2-2 30,24-22 1,-16 8-20,0-1 1,28-44 0,-26 34 99,15-18-572,-37 53 245,-1 5 133,0 8 51,-1 5 8,2 47 30,-2-58-15,2 1 1,-1-1 0,1 0-1,0 0 1,0-1 0,7 14-1,-6-14 7,0-1 0,0 0 0,0 0 0,1 0-1,0 0 1,0-1 0,0 1 0,10 7-1,-12-11-19,1 0-1,-1 0 0,1 1 0,-1-1 0,1-1 1,0 1-1,-1 0 0,1-1 0,0 1 1,-1-1-1,1 0 0,0 0 0,0 0 0,-1 0 1,1 0-1,0-1 0,0 1 0,-1-1 1,1 0-1,-1 0 0,1 0 0,3-2 0,15-8 53,-1-1-1,33-25 0,2-3-18,237-143 280,-287 179-303,23-15-4,-27 19-30,0-1 0,0 0 0,0 0 0,0 0 0,0-1 0,0 1 0,0 0 0,0 0 0,0 0 0,-1-1 0,1 1 0,0 0-1,-1-1 1,1 1 0,-1-1 0,1-2 0,-1 3 6,0 1-1,0-1 1,0 0 0,0 1-1,0-1 1,-1 0 0,1 1-1,0-1 1,0 0-1,-1 1 1,1-1 0,0 0-1,-1 1 1,1-1-1,0 1 1,-1-1 0,1 1-1,-1-1 1,1 1 0,-1-1-1,1 1 1,-1-1-1,1 1 1,-1 0 0,0-1-1,1 1 1,-1 0 0,1 0-1,-1-1 1,0 1-1,1 0 1,-1 0 0,0 0-1,1 0 1,-1 0 0,0 0-1,-1 0 1,-3 0-21,-1 0 0,1 1 0,-11 2 0,12-2 20,-9 2 11,0 1-1,0 1 1,0 0 0,1 0 0,0 2-1,0-1 1,0 1 0,1 1-1,0 0 1,0 1 0,1 0 0,-11 13-1,8-7-4,1 1-1,0 0 0,1 1 0,1 0 0,1 0 0,1 1 1,0 0-1,-5 21 0,10-31-3,1-1 0,1 1 1,-1-1-1,2 1 0,-1 0 1,1-1-1,0 1 0,1 10 1,0-14 9,0-1 0,-1 1 0,1-1 0,1 1 0,-1-1 0,0 0 0,1 0 0,0 1 0,-1-1 0,1 0 0,1-1 0,-1 1 0,0 0 0,1-1 1,-1 1-1,1-1 0,0 0 0,0 1 0,0-1 0,4 2 0,-2-2 11,1 0-1,-1 0 1,1 0 0,-1-1 0,1 0 0,-1 0-1,1 0 1,0-1 0,-1 0 0,1 0 0,0 0-1,-1-1 1,1 0 0,0 0 0,-1 0 0,7-3-1,-4 1 8,0 0-1,0-1 0,0 0 0,0-1 0,-1 0 1,0 0-1,0 0 0,0-1 0,12-12 0,-7 3 10,-1-1-1,0 0 0,-1 0 0,-1-1 0,8-20 0,30-94-4,-34 90-150,-10 34-92,-1 6 75,-2 16 36,-13 120-110,-1 19 340,8-115-153,-2 0-1,-12 38 1,-65 137 128,67-171-18,-3-1-1,-1-1 1,-55 76 0,68-107-23,1 0-1,-1 0 1,-18 13 0,24-20-35,-1-1 0,1 1 0,-1-1 0,0 0 0,0 0-1,0-1 1,0 1 0,0-1 0,0 0 0,0 0 0,0 0 0,-1 0 0,1-1 0,-6 0 0,8 0-9,-1 0 0,0-1 1,1 0-1,-1 1 0,1-1 0,-1 0 0,1-1 1,-1 1-1,1 0 0,0-1 0,-1 1 0,1-1 0,0 1 1,0-1-1,0 0 0,0 0 0,1 0 0,-3-3 0,-1-2-10,1 0 0,0-1 0,0 1-1,-3-10 1,1-3-14,0 0-1,2-1 1,0 0 0,1 0-1,1 0 1,1-32-1,1 43-15,1 0-1,0 1 0,0-1 0,1 1 1,0-1-1,1 1 0,6-16 0,-6 18 21,0 1 0,1 0-1,-1 0 1,1 1-1,1-1 1,-1 1 0,1 0-1,0 0 1,0 0 0,1 0-1,9-6 1,14-4-55,0 1 1,1 2-1,55-16 0,-47 17 91,-2-2 0,40-19 0,-56 21-49,-1 0 0,0-2 0,-1 0 1,0 0-1,18-21 0,54-74 131,-19 19-36,79-56 172,-99 98-271,-31 30 0,-2-2-1,0 0 1,-1-1 0,-1-1-1,-1 0 1,16-31 0,11-41 66,35-107-1,-74 192-27,38-106-417,-42 114 395,1 0-1,0 0 0,0 0 0,0 0 0,0 0 1,0 0-1,0 0 0,0 0 0,0 0 0,0 0 1,0 0-1,0 0 0,0 0 0,0 0 0,0 0 1,0 0-1,0 0 0,0 0 0,-1 0 0,1 0 1,0 0-1,0 0 0,0 0 0,0 0 0,0 0 1,0 0-1,0 0 0,0 0 0,0 0 0,0 0 1,0 0-1,0 0 0,0 0 0,0 0 0,0 0 1,0-1-1,0 1 0,0 0 0,0 0 0,0 0 1,0 0-1,0 0 0,0 0 0,-5 9-27,-12 61-132,4-12 96,-26 71-1,-101 193 323,22-54-170,85-190 7,-18 48 295,51-126-370,0 0 0,-1 1 0,1-1 0,0 0-1,0 0 1,0 1 0,0-1 0,0 0 0,0 1 0,0-1 0,0 0 0,0 1 0,0-1-1,0 0 1,0 1 0,0-1 0,0 0 0,0 0 0,0 1 0,0-1 0,0 0-1,0 1 1,0-1 0,0 0 0,1 1 0,3-3 142,8-13-89,0-1 0,16-31 0,-1 1-85,-1 5-19,1 2 1,38-40-1,-62 76 8,0 0-1,0 0 1,0 0-1,1 0 1,0 1-1,-1-1 1,1 1 0,8-3-1,-10 4 19,0 1-1,-1-1 1,1 1-1,0 0 1,0-1-1,0 1 1,-1 0 0,1 0-1,0 0 1,0 0-1,0 1 1,-1-1-1,1 0 1,0 1-1,0 0 1,-1-1 0,1 1-1,0 0 1,-1 0-1,1 0 1,0 0-1,-1 0 1,3 2-1,3 4 13,0 1-1,0 0 0,-1 0 0,0 0 0,6 12 0,22 50-9,-7-10 169,-16-40-32,2 1 0,14 19-1,-23-35-94,0 0-1,0 0 0,0-1 1,0 0-1,1 0 1,0 0-1,0 0 0,0-1 1,0 0-1,1 0 1,-1 0-1,1-1 0,7 3 1,-10-4-35,0-1 0,-1 1 0,1-1 0,0 0 0,-1 0 0,1-1 0,-1 1 0,1 0 0,0-1 0,-1 1 0,1-1 0,-1 0 1,1 0-1,-1 0 0,1 0 0,-1-1 0,0 1 0,1 0 0,-1-1 0,2-2 0,1 0-542,-1-1-1,1 0 0,-1 0 1,-1 0-1,1 0 1,-1-1-1,3-6 1,6-8-1532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39.612"/>
    </inkml:context>
    <inkml:brush xml:id="br0">
      <inkml:brushProperty name="width" value="0.05" units="cm"/>
      <inkml:brushProperty name="height" value="0.05" units="cm"/>
      <inkml:brushProperty name="color" value="#FF0066"/>
    </inkml:brush>
  </inkml:definitions>
  <inkml:trace contextRef="#ctx0" brushRef="#br0">114 56 3648,'8'-8'20565,"-14"8"-20021,7 0-495,-4 0 94,-10 0 843,6-5-484,6 5-501,0-1 0,1 1 0,-1 0 1,0-1-1,0 1 0,0 0 0,1 0 1,-1 0-1,0 0 0,0 0 0,0 0 1,0 0-1,0 0 0,1 0 0,-1 0 1,-1 0-1,1 1 1,0-1-1,0 1 1,0-1 0,0 0-1,0 0 1,0 1 0,0-1-1,-1 0 1,1 0 0,0 0 0,0 0-1,0 0 1,-2 0 0,2-1-8,0 1 1,0 0-1,0 0 1,0 0-1,0 0 1,0 0-1,0 0 1,-1 1-1,1-1 1,0 0-1,0 0 1,0 1 0,0-1-1,0 1 1,0-1-1,0 1 1,-1 0-1,-9 7 83,9-7-83,0 1 0,0-1 1,0 0-1,0 1 0,0-1 1,1 1-1,-1-1 0,0 1 1,1 0-1,-1 0 0,1 0 1,0 0-1,-1 0 0,1 0 1,0 0-1,0 0 0,0 0 1,1 0-1,-1 1 0,0 2 1,1-4 24,0-1 0,1 1 0,-1-1 0,0 1 0,1-1 0,-1 1 0,0-1 0,1 0 0,-1 1 0,1-1 0,-1 0 0,0 1 0,1-1 0,-1 0 0,1 1 0,-1-1 0,1 0 0,-1 0 0,1 0 0,-1 1 0,1-1 0,-1 0 0,1 0 0,0 0 0,-1 0 0,1 0 0,-1 0 0,1 0 0,-1 0 1,1 0-1,0 0 0,17-2 337,-11 0-301,-1 0 0,-1 0 1,1-1-1,0 0 0,-1 0 1,1 0-1,-1-1 0,0 0 0,0 0 1,0 0-1,-1 0 0,1-1 1,-1 0-1,0 0 0,0 0 1,-1-1-1,0 1 0,5-11 0,-8 16-63,1-1 0,-1 1 0,0 0-1,0-1 1,0 1 0,1-1 0,-1 1-1,0 0 1,0-1 0,0 1 0,0-1-1,0 1 1,0-1 0,0 1 0,0-1-1,0 1 1,0 0 0,0-1-1,0 1 1,0-1 0,0 1 0,-1-1-1,1 1 1,0 0 0,0-1 0,0 1-1,-1-1 1,1 1 0,0 0 0,0-1-1,-1 1 1,1 0 0,0-1 0,-1 1-1,1 0 1,0 0 0,-1-1-1,1 1 1,0 0 0,-1 0 0,1-1-1,-1 1 1,0 0 0,-1-1-116,1 1 0,-1 0 0,0-1 0,1 1 0,-1 0 0,0 0 0,1 0 0,-1 0 0,0 0 0,-2 1 0,-30 14-7332,16-8 3483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42.144"/>
    </inkml:context>
    <inkml:brush xml:id="br0">
      <inkml:brushProperty name="width" value="0.05" units="cm"/>
      <inkml:brushProperty name="height" value="0.05" units="cm"/>
      <inkml:brushProperty name="color" value="#FF0066"/>
    </inkml:brush>
  </inkml:definitions>
  <inkml:trace contextRef="#ctx0" brushRef="#br0">160 50 3072,'-5'-6'923,"5"5"-843,-1 1 0,1 0 1,0 0-1,0 0 0,0-1 0,-1 1 0,1 0 0,0 0 0,0-1 0,0 1 1,0 0-1,0 0 0,0-1 0,-1 1 0,1 0 0,0 0 0,0-1 0,0 1 1,0 0-1,0-1 0,0 1 0,0 0 0,0 0 0,0-1 0,0 1 0,1 0 1,-1-1-1,0 1 0,0 0 0,0 0 0,0-1 0,0 1 0,0 0 0,1 0 1,-1-1-1,0 1 0,1-2 525,-1 1 0,0-1 1,1 0-1,-1 0 0,0 1 1,0-1-1,0 0 0,0 0 1,0 0-1,-1-3 0,1 5-513,0 0 0,0-1-1,0 1 1,0-1 0,0 1-1,0 0 1,0-1 0,0 1-1,0-1 1,0 1 0,0 0-1,-1-1 1,1 1 0,0 0 0,0-1-1,0 1 1,-1 0 0,1-1-1,0 1 1,0 0 0,-1-1-1,1 1 1,0 0 0,-1 0-1,1-1 1,0 1 0,-1 0 0,1 0-1,0 0 1,-1-1 0,1 1-1,0 0 1,-1 0 0,1 0-1,-1 0 1,1 0 0,0 0-1,-1 0 1,-29 4 996,-81 37 544,106-38 269,13-7-1494,0 0 0,0-1-1,-1 1 1,1-1 0,6-7-1,-12 7-124,-5 4-271,-12 7-224,13-5 208,0 0 4,0-1-13,1 1 0,-1-1 0,1 1 1,-1-1-1,1 1 0,0 0 0,-1 0 0,1-1 1,0 1-1,0 0 0,0 0 0,0 0 0,0 0 1,-2 3-1,3-4-3,0 0 0,0 0 0,0 0 0,0 1 0,0-1 0,1 0 0,-1 0 0,0 0 0,0 0 0,0 0 0,0 1 0,0-1 0,1 0 0,-1 0 1,0 0-1,0 0 0,0 0 0,0 0 0,1 0 0,-1 0 0,0 0 0,0 0 0,0 0 0,1 0 0,-1 1 0,0-1 0,0 0 0,0-1 0,1 1 0,-1 0 0,0 0 0,0 0 0,0 0 0,1 0 0,-1 0 0,0 0 0,0 0 0,0 0 0,0 0 1,1 0-1,-1 0 0,0-1 0,2 1-630,11-1-244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3:43.584"/>
    </inkml:context>
    <inkml:brush xml:id="br0">
      <inkml:brushProperty name="width" value="0.05" units="cm"/>
      <inkml:brushProperty name="height" value="0.05" units="cm"/>
      <inkml:brushProperty name="color" value="#FF0066"/>
    </inkml:brush>
  </inkml:definitions>
  <inkml:trace contextRef="#ctx0" brushRef="#br0">10 28 3232,'1'-1'378,"1"-1"0,-1 1 0,1 0 1,0 0-1,0 0 0,0 0 0,0 1 0,3-2 1,12-7 2227,-8 2-879,-9 7-1691,1 0 0,-1 0-1,0 0 1,0 0 0,0 0-1,0 0 1,0 0 0,0-1-1,0 1 1,0 0 0,0 0-1,0 0 1,0 0 0,0 0-1,0 0 1,1 0 0,-1 0-1,0 0 1,0 0 0,0 0-1,0 0 1,0 0 0,0 0-1,0 0 1,0 0 0,0 0-1,0 0 1,1 0 0,-1 0-1,0 0 1,0 0 0,0 0-1,0 0 1,0 0 0,0 0 0,0 0-1,0 0 1,0 0 0,0 0-1,1 0 1,-1 0 0,0 0-1,0 0 1,0 1 0,0-1-1,0 0 1,0 0 0,0 0-1,0 0 1,0 0 0,0 0-1,0 0 1,0 1 741,-2 0-474,0 0 0,0 1-1,1-1 1,-1 1 0,0-1 0,1 1 0,-1-1-1,0 1 1,1 0 0,-2 2 0,2-2-45,-25 17 761,33-20 135,-2 0-900,0 1-1,0-1 0,-1-1 1,9-2-1,-3-4 417,-20 7 203,-13 0-933,0-4-906,18 8 390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24.468"/>
    </inkml:context>
    <inkml:brush xml:id="br0">
      <inkml:brushProperty name="width" value="0.05" units="cm"/>
      <inkml:brushProperty name="height" value="0.05" units="cm"/>
    </inkml:brush>
  </inkml:definitions>
  <inkml:trace contextRef="#ctx0" brushRef="#br0">16 112 6400,'-15'-4'1510,"15"4"-1491,0 0 0,0 0 0,0 0 0,0 0 0,0 0 0,0 1 0,0-1 1,0 0-1,0 0 0,1 0 0,-1 0 0,0 0 0,0 0 0,0 0 0,0 0 0,0 0 0,0 0 0,0 0 1,0-1-1,0 1 0,0 0 0,0 0 0,0 0 0,1 0 0,-1 0 0,0 0 0,0 0 0,0 0 0,0 0 0,0 0 1,0 0-1,0 0 0,0 0 0,0 0 0,0 0 0,0 0 0,0 0 0,0 0 0,0-1 0,0 1 0,0 0 1,0 0-1,0 0 0,0 0 0,0 0 0,0 0 0,0 0 0,0 0 0,0 0 0,0 0 0,0 0 0,0 0 1,0-1-1,0 1 0,0 0 0,0 0 0,0 0 0,0 0 0,0 0 0,0 0 0,0 0 0,0 0 0,0 0 0,0 0 1,0 0-1,0 0 0,0 0 0,0-1 0,32-3 2081,-15 2-1390,185-28 2812,57-8-2442,-239 36-1070,289-26 210,-309 28-218,11-1-742,-1 1 1,1 0-1,0 1 0,13 3 1,0 3-1490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53.738"/>
    </inkml:context>
    <inkml:brush xml:id="br0">
      <inkml:brushProperty name="width" value="0.05" units="cm"/>
      <inkml:brushProperty name="height" value="0.05" units="cm"/>
      <inkml:brushProperty name="color" value="#FF0066"/>
    </inkml:brush>
  </inkml:definitions>
  <inkml:trace contextRef="#ctx0" brushRef="#br0">8 22 5888,'-8'-11'2688,"11"4"-2336,2 4-640,0 6 96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03.194"/>
    </inkml:context>
    <inkml:brush xml:id="br0">
      <inkml:brushProperty name="width" value="0.05" units="cm"/>
      <inkml:brushProperty name="height" value="0.05" units="cm"/>
      <inkml:brushProperty name="color" value="#FF0066"/>
    </inkml:brush>
  </inkml:definitions>
  <inkml:trace contextRef="#ctx0" brushRef="#br0">1 478 4384,'3'0'5936,"-1"0"-5701,0 0 0,0-1 0,0 1 0,0-1 1,0 1-1,0-1 0,0 0 0,0 0 0,0 0 0,-1 0 1,1 0-1,0 0 0,-1 0 0,3-2 0,20-24 744,-14 16-632,4-7 47,0-1 1,-1 0-1,12-24 0,-12 19-206,70-101 692,-15 22 69,-18 27-479,-54 83-493,0 0 1,0 1-1,1-1 1,0 1-1,-3 12 1,-9 48-63,14-63 75,-3 18 52,1 1 0,1-1 0,0 1 0,2 0 0,1-1 0,1 1 0,5 25 0,-5-40 20,1 0-1,0 0 0,0 0 0,1 0 1,0-1-1,1 0 0,6 10 0,-10-16-28,1 0 0,-1 0-1,0-1 1,1 1-1,-1 0 1,1-1 0,0 1-1,-1-1 1,1 0 0,0 1-1,0-1 1,0 0-1,0 0 1,0 0 0,0 0-1,0-1 1,1 1-1,-1-1 1,0 1 0,0-1-1,1 0 1,-1 1-1,0-1 1,0-1 0,1 1-1,-1 0 1,0 0-1,0-1 1,0 1 0,1-1-1,-1 0 1,0 0 0,0 1-1,0-1 1,3-3-1,3-1 30,0-1 0,-1 0-1,1 0 1,-2-1-1,1 0 1,-1 0 0,7-9-1,1-7-30,16-29 0,-28 47-62,1 0 0,0 0-1,1 0 1,-1 0 0,1 1 0,5-5-1,-9 9 32,0 0 0,0-1 0,1 1 0,-1 0 0,0 0 0,0-1 0,0 1 0,1 0-1,-1 0 1,0 0 0,1 0 0,-1 0 0,0-1 0,0 1 0,1 0 0,-1 0 0,0 0 0,1 0-1,-1 0 1,0 0 0,0 0 0,1 0 0,-1 0 0,0 0 0,1 0 0,-1 0 0,0 0 0,1 0-1,-1 0 1,0 0 0,0 1 0,1-1 0,-1 0 0,0 0 0,0 0 0,1 0 0,-1 1 0,0-1-1,0 0 1,1 0 0,-1 0 0,0 1 0,0-1 0,0 0 0,1 0 0,-1 1 0,0-1 0,0 0-1,0 1 1,0-1 0,0 0 0,0 0 0,0 1 0,0-1 0,0 0 0,1 1 0,-1-1 0,0 0-1,0 0 1,-1 1 0,1-1 0,0 0 0,0 1 0,1 25 16,-1-21 1,0 120 1060,0-129-1041,1 0 0,0 1 0,1-1 0,-1 1 0,0-1-1,3-3 1,6-16 28,-8 18-33,0-2-53,0 0 1,1 0-1,0 0 0,0 1 0,0-1 0,1 0 0,0 1 1,9-10-1,-13 15 15,1 0 1,-1 1-1,1-1 1,-1 1-1,1-1 0,0 1 1,-1 0-1,1-1 1,0 1-1,-1 0 1,1-1-1,0 1 1,-1 0-1,1 0 1,0-1-1,-1 1 1,1 0-1,0 0 0,0 0 1,-1 0-1,1 0 1,0 0-1,0 0 1,-1 0-1,1 1 1,0-1-1,-1 0 1,1 0-1,0 1 1,-1-1-1,1 0 1,0 1-1,-1-1 0,1 0 1,0 1-1,-1-1 1,1 1-1,-1-1 1,1 2-1,3 1 14,-1 1 0,0 1 0,0-1 0,4 8 0,-2-4-4,7 12 103,1-1 0,17 18 1,-25-32-241,-1 0 1,1 0 0,1 0 0,-1-1-1,0 0 1,1 0 0,0-1 0,0 1-1,0-1 1,0-1 0,12 5 0,-8-7-2582,3 0 784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03.538"/>
    </inkml:context>
    <inkml:brush xml:id="br0">
      <inkml:brushProperty name="width" value="0.05" units="cm"/>
      <inkml:brushProperty name="height" value="0.05" units="cm"/>
      <inkml:brushProperty name="color" value="#FF0066"/>
    </inkml:brush>
  </inkml:definitions>
  <inkml:trace contextRef="#ctx0" brushRef="#br0">39 53 5888,'-21'-18'2688,"18"2"-2336,-2 10 64,10 6-288,-10-8-256,0 8 64,1-4-3168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08.782"/>
    </inkml:context>
    <inkml:brush xml:id="br0">
      <inkml:brushProperty name="width" value="0.05" units="cm"/>
      <inkml:brushProperty name="height" value="0.05" units="cm"/>
      <inkml:brushProperty name="color" value="#FF0066"/>
    </inkml:brush>
  </inkml:definitions>
  <inkml:trace contextRef="#ctx0" brushRef="#br0">5 885 2720,'0'0'891,"-4"-2"986,16-19 7319,10-38-7492,-14 38-962,7-20-451,3 1 1,0 0-1,3 1 0,37-52 0,-41 70-255,0 0 1,2 2-1,0 0 0,39-29 0,-57 47-36,1-1 0,0 1 0,0 0-1,0 0 1,0-1 0,0 1 0,1 1-1,-1-1 1,0 0 0,0 0-1,1 1 1,-1-1 0,0 1 0,1 0-1,-1 0 1,0 0 0,3 0 0,-3 1 8,-1-1 1,1 1 0,-1 0 0,0-1 0,1 1-1,-1 0 1,0 0 0,0 0 0,1 0 0,-1 0-1,0 0 1,0 0 0,0 1 0,0-1 0,0 0-1,-1 0 1,1 1 0,0-1 0,-1 1 0,1-1-1,-1 1 1,1-1 0,-1 1 0,1-1 0,-1 4-1,2 16 32,0 1-1,-2-1 0,0 1 0,-2 0 0,-6 33 0,-19 60 97,6-36 533,21-79-652,0 0 0,0 1 0,-1-1 0,1 0 0,0 1 0,0-1 0,0 0 0,0 1-1,0-1 1,0 0 0,0 1 0,0-1 0,0 1 0,0-1 0,0 0 0,0 1 0,0-1-1,0 0 1,0 1 0,0-1 0,1 0 0,-1 1 0,0-1 0,0 1 0,7-6 369,10-20 41,-14 21-436,43-71 14,-23 35-18,2 2 1,49-58 0,-71 93-20,0-1 0,1 1 0,-1 0 0,1 0 0,0 0 0,8-4 0,-11 6 23,0 1 0,-1 0 0,1-1 0,0 1 1,0 0-1,0 0 0,-1 0 0,1 0 0,0 0 0,0 0 0,0 0 0,0 0 0,-1 0 0,1 0 0,0 0 0,0 0 0,0 1 0,1-1 0,-1 1 3,0 0-1,-1 0 1,1-1 0,0 1 0,0 0-1,0 0 1,-1 0 0,1 0 0,0 0-1,-1 0 1,1 0 0,-1 0 0,1 0-1,-1 0 1,0 0 0,0 1 0,1 0-1,1 17-1,0-1 0,-1 0 0,-1 1-1,-5 35 1,3-27 33,1 48 487,2-74-278,3-4-105,4-9-12,51-129-53,-55 134-67,-1-2-31,1 1 1,0 0-1,0 0 0,1 1 1,0 0-1,1 0 1,9-11-1,-14 18 29,-1-1 0,1 1 0,0 0 0,-1 0-1,1 0 1,-1-1 0,1 1 0,-1 0 0,1 0 0,0 0-1,-1 0 1,1 0 0,-1 0 0,1 0 0,0 0 0,-1 0-1,1 0 1,-1 1 0,1-1 0,-1 0 0,1 0 0,0 0-1,-1 1 1,1-1 0,-1 0 0,1 1 0,-1-1 0,0 0-1,1 1 1,-1-1 0,1 1 0,-1-1 0,0 1 0,1-1-1,-1 1 1,0-1 0,1 1 0,-1-1 0,0 1 0,1 0-1,9 24-86,-7-7 69,0-1-1,1 23 0,4 27 29,-7-61 10,1 1 0,0 0 0,0-1 0,0 1 0,1-1 0,0 0 0,6 8 0,-8-12 3,1 0 0,-1 0-1,1 0 1,0 0 0,0-1 0,0 1 0,0-1 0,0 0 0,0 1 0,0-1 0,0 0 0,1 0 0,4 1 0,-2-1 2,0 0 1,0 0 0,0 0-1,0-1 1,0 0 0,7-1-1,6-1 53,-1-2-1,32-9 1,-44 11-52,23-7 32,0-2-1,-1-1 0,0-1 0,47-31 0,-58 32-51,0 0 1,0-1-1,-1-1 0,-1-1 0,0 0 1,-1 0-1,-1-2 0,11-17 0,-14 12-1,-10 22-2,1 0-1,0 0 0,0 0 1,0 0-1,0 0 0,0 0 0,0 0 1,0 1-1,0-1 0,-1 0 1,1 0-1,0 0 0,0 0 1,0 0-1,0 0 0,0 0 1,-1 0-1,1 0 0,0 0 0,0 0 1,0 0-1,0 0 0,0 0 1,-1 0-1,1 0 0,0 0 1,0 0-1,0 0 0,0 0 0,0 0 1,-1 0-1,1 0 0,0 0 1,0 0-1,0 0 0,0 0 1,0 0-1,-1-1 0,1 1 1,0 0-1,0 0 0,0 0 0,0 0 1,0 0-1,0 0 0,0 0 1,0-1-1,0 1 0,-1 0 1,1 0-1,0 0 0,0 0 0,0 0 1,0-1-1,0 1 0,0 0 1,0 0-1,0 0 0,0 0 1,0 0-1,0-1 0,0 1 1,0 0-1,0 0-27,-7 8-6,0 0 1,0 1-1,1 0 1,0 0-1,-5 10 1,5-7-72,-11 16 35,-4 7 142,1 2 0,-19 49 0,38-82-50,0 1 0,0-1-1,0 0 1,0 1 0,1-1-1,0 1 1,0 5 0,0-9-8,0 0 1,0 0-1,0 0 0,0 1 1,0-1-1,1 0 0,-1 0 1,0 0-1,1 0 0,-1 0 1,0 0-1,1 0 1,0 0-1,-1 0 0,1-1 1,-1 1-1,1 0 0,0 0 1,0 0-1,-1-1 0,1 1 1,0 0-1,0-1 1,0 1-1,0-1 0,0 1 1,0-1-1,0 1 0,0-1 1,0 0-1,0 1 1,0-1-1,0 0 0,0 0 1,2 0-1,1 0 19,0 0-1,0-1 1,-1 1-1,1-1 1,0 0 0,0 0-1,0 0 1,-1-1 0,1 1-1,-1-1 1,1 0-1,-1 0 1,0 0 0,1-1-1,-1 1 1,0-1 0,-1 0-1,1 0 1,0 0-1,-1 0 1,3-4 0,4-7 27,-1-1 1,-1 0 0,10-28-1,-8 18 15,2-3-441,11-44 0,-21 100 316,1 0 0,1 1 0,9 34 0,-11-59 64,0 0 0,0-1 0,0 1-1,1 0 1,-1-1 0,1 1 0,0-1-1,0 1 1,1-1 0,-1 0 0,1 0 0,-1 0-1,1 0 1,0 0 0,0-1 0,0 0-1,1 1 1,-1-1 0,0 0 0,1 0-1,-1-1 1,1 1 0,0-1 0,0 0 0,-1 0-1,1 0 1,0 0 0,6 0 0,6-1 14,0 0 0,0-1 1,0-1-1,0 0 1,0-1-1,0-1 1,-1-1-1,0 0 0,25-12 1,-10 2 15,0-2 0,-2-1 0,44-35 0,-54 38 15,0-2 0,19-22 0,-31 31-45,1 0 0,-1 0 0,0-1 0,-1 0 0,0 0 0,-1-1-1,7-18 1,-11 26-10,1 0 0,-1 0 0,0 0 0,0 0 0,0 0 0,0 0 0,0 0 0,0 0 0,-1 0 0,1 0 0,-1 0 0,0-2 0,1 3-12,0 0 1,-1 1 0,1-1 0,0 1 0,-1-1 0,1 0-1,-1 1 1,1-1 0,-1 1 0,1-1 0,-1 1 0,1 0-1,-1-1 1,1 1 0,-1-1 0,1 1 0,-1 0 0,0 0-1,1-1 1,-1 1 0,0 0 0,1 0 0,-1 0 0,0-1-1,1 1 1,-1 0 0,0 0 0,1 0 0,-1 0 0,0 0-1,1 1 1,-1-1 0,0 0 0,1 0 0,-1 0 0,0 1-1,1-1 1,-1 0 0,0 1 0,-4 1-38,1 1 0,-1 0 0,1 0 0,-1 0 0,1 1 1,0-1-1,0 1 0,-3 5 0,-24 35 48,17-22 68,-18 43 1,27-53-87,1 0 0,0 1 0,1 0 0,0 0 0,-1 15 0,3-23 32,1 0-1,0-1 1,1 1 0,-1-1-1,1 1 1,0-1 0,0 1-1,0-1 1,1 0 0,-1 1-1,4 5 1,-4-8 0,0-1 0,0 1-1,1 0 1,-1 0 0,1-1 0,-1 1-1,1-1 1,-1 1 0,1-1 0,0 0-1,-1 0 1,1 0 0,0 0 0,0 0 0,0 0-1,0 0 1,0 0 0,0-1 0,0 1-1,0-1 1,1 0 0,-1 1 0,0-1-1,0 0 1,4-1 0,-4 1 18,0-1 1,0 1-1,0-1 1,-1 0-1,1 1 1,0-1-1,0 0 1,-1 0-1,1 0 1,0 0-1,-1-1 0,1 1 1,-1 0-1,1-1 1,-1 1-1,0-1 1,2-1-1,1-3 65,-1 0-1,1 0 1,4-13-1,-1-4-127,6-32 1,2-7-72,-11 47-1,-4 12 60,1 1 0,-1-1 1,1 0-1,0 1 0,0-1 0,2-4 0,-2 37-262,-4 46 248,-14 81 0,7-100 72,-3 0 0,-27 72 0,37-120 44,-1 0 0,-8 14 0,11-21-35,0 0 0,-1 1 0,0-1 1,1 0-1,-1 0 0,0 0 0,0 0 0,0 0 0,0 0 1,-1 0-1,1-1 0,-3 2 0,4-2-12,1-1 1,-1 0-1,0 0 0,0 0 1,1 1-1,-1-1 0,0 0 1,1 0-1,-1 0 1,0 0-1,0 0 0,1 0 1,-1-1-1,0 1 0,0 0 1,1 0-1,-1 0 0,0-1 1,1 1-1,-1 0 0,0-1 1,1 1-1,-2-1 1,1-1-1,-1 1 0,1 0 0,0-1 0,0 0 0,-1 1 0,1-1 0,1 1 0,-1-1 0,-1-2 1,0-2 20,0 1 0,1-1 0,0 0 0,0 0 0,-1-10 0,3 8-30,0 1-1,0 0 1,1-1 0,0 1 0,0 0-1,1 0 1,-1 1 0,2-1 0,-1 0 0,1 1-1,6-9 1,6-6-99,35-36 1,-28 30 101,-1 0 1,-1-2-1,-2 0 1,17-33-1,-14 25-41,1 0-1,2 2 0,59-64 1,-80 95 18,1 0 1,-1 0-1,1 1 1,-1-1-1,7-2 1,-10 5 11,-1 1 0,1-1 0,0 1 0,0-1 0,0 1 0,0 0 0,-1 0 0,1-1 0,0 1 0,0 0 0,0 0 0,0 0 0,0 0 0,0 0-1,0 0 1,0 0 0,-1 0 0,1 0 0,0 0 0,0 1 0,0-1 0,0 0 0,0 1 0,0-1 0,-1 0 0,1 1 0,0-1 0,0 1 0,-1-1 0,1 1 0,0 0 0,-1-1 0,1 1 0,0 0 0,-1-1 0,1 1 0,-1 0 0,1 0 0,-1 0 0,0-1 0,1 3 0,2 4-3,-1 0 0,-1 1 0,1-1 0,-1 1 0,-1 0 1,1-1-1,-1 1 0,0-1 0,-2 11 0,-15 68 12,2-30-4,-8 33 116,20-53 128,3-36-236,0 0 0,0 0 0,0 1 0,0-1 0,-1 0-1,1 0 1,0 1 0,0-1 0,0 0 0,0 0 0,0 1 0,0-1 0,0 0 0,0 0 0,0 1 0,0-1 0,0 0-1,1 0 1,-1 0 0,0 1 0,0-1 0,0 0 0,0 0 0,0 1 0,0-1 0,0 0 0,1 0 0,-1 0 0,0 0-1,0 1 1,0-1 0,1 0 0,-1 0 0,0 0 0,0 0 0,0 0 0,1 1 0,-1-1 0,0 0 0,0 0 0,0 0-1,1 0 1,-1 0 0,0 0 0,0 0 0,1 0 0,-1 0 0,0 0 0,10-6 205,-8 4-118,28-23-105,-1-1 0,38-43 0,-55 56 7,0 1 0,1 0 1,0 1-1,1 0 0,22-12 0,-36 22 0,1 0 0,0 1-1,0-1 1,0 1 0,0 0 0,0-1-1,0 1 1,0 0 0,0-1 0,0 1-1,0 0 1,1 0 0,-1 0 0,0 0-1,0 0 1,0 0 0,0 0 0,0 0-1,0 0 1,0 1 0,0-1 0,0 0-1,0 1 1,2 0 0,-1 1-30,1 0 0,-1 1 1,0-1-1,0 0 0,0 1 0,0 0 1,1 2-1,-2-4 28,4 9 11,0 0 0,-1 0 0,0 0 1,3 12-1,-6-15 0,1 0 1,1 0-1,-1 0 0,1 0 1,0 0-1,1-1 0,0 1 1,0-1-1,0 0 1,9 10-1,-10-14 53,0 1 0,0-1-1,0 0 1,0 0 0,1 0 0,-1 0 0,0 0 0,1-1-1,-1 1 1,1-1 0,0 0 0,-1 0 0,8 0 0,-8-1-17,-1 0 0,1 0 1,-1-1-1,1 1 0,-1-1 1,1 0-1,-1 0 1,1 1-1,-1-2 0,0 1 1,1 0-1,-1 0 0,0-1 1,0 1-1,0-1 1,0 0-1,0 1 0,0-1 1,-1 0-1,1 0 0,1-4 1,7-8 96,0 0 0,-1-1 0,10-24 0,-6 18-144,-12 20 0,0-1-1,1 1 1,-1-1-1,0 1 0,0-1 1,-1 1-1,1-1 1,0 0-1,0 1 0,-1-1 1,1-3-1,-1 5 6,0 0 0,0 0 0,1 0-1,-1 0 1,0 1 0,0-1 0,0 0 0,0 0 0,0 0-1,0 0 1,0 0 0,0 0 0,0 1 0,1-1 0,-1 0-1,0 0 1,0 0 0,0 0 0,0 0 0,0 0-1,0 0 1,1 0 0,-1 0 0,0 0 0,0 1 0,0-1-1,0 0 1,0 0 0,1 0 0,-1 0 0,0 0-1,0 0 1,0 0 0,0 0 0,1 0 0,-1 0 0,0-1-1,0 1 1,0 0 0,0 0 0,0 0 0,1 0 0,11-4 74,13-12 11,-8-1-18,-1-2 0,19-26 0,-6 6-144,-15 19 41,-10 13 65,1 1 1,-1 1 0,1-1-1,7-6 1,-4 4-207,-7 7 60,-2 3 4,-2 6-1,-49 124-21,42-101 100,1 0 0,-7 46 1,16-75 38,-1 0-1,1 0 1,0 0 0,0 0 0,0 0 0,0 1 0,0-1-1,0 0 1,1 0 0,-1 0 0,1 0 0,0 0-1,-1 0 1,1 0 0,0 0 0,0 0 0,0 0 0,0 0-1,1-1 1,-1 1 0,0 0 0,1-1 0,-1 1-1,1-1 1,-1 1 0,1-1 0,0 0 0,0 0-1,2 1 1,0 0-6,0-1 0,0 1 0,0-1 0,0 0-1,1-1 1,-1 1 0,0-1 0,0 0 0,1 0 0,-1 0-1,0-1 1,1 1 0,6-3 0,4-2 33,0 0-1,-1-1 1,0-1 0,0 0-1,-1-1 1,0 0 0,0-1 0,-1-1-1,0 0 1,-1 0 0,20-24-1,1-7 32,-2-2 0,29-54-1,-56 91-54,18-31-26,-2 0-1,-1-1 1,-3-1 0,-1 0-1,-1-1 1,10-63 0,-22 96 9,6-36-125,2-66 0,-9 120 17,-2 1 0,0-1 1,-3 13-1,-2 7-3,-6 44 85,-9 58 353,14-77-384,4 1 1,1-1 0,10 101-1,-4-116 206,3 22 2,-5-58-121,0 1 0,1-1 0,-1 1 0,1-1-1,1 0 1,-1 1 0,0-1 0,5 6 0,-6-10-14,0 0 1,0 0 0,-1 0 0,1 0 0,0 0 0,0 0 0,0 0 0,0-1 0,0 1-1,0 0 1,0 0 0,1-1 0,-1 1 0,0-1 0,0 1 0,0-1 0,1 0 0,-1 1 0,0-1-1,2 0 1,-1 0 9,0 0 0,0-1-1,0 1 1,0-1-1,-1 1 1,1-1 0,0 0-1,0 1 1,-1-1 0,1 0-1,-1 0 1,3-2-1,3-3 31,0-1-1,-1 0 0,0 0 1,8-11-1,-14 18-46,39-67 39,-6 12-126,20-24-206,-52 78 290,-1 1 1,0-1-1,0 1 1,1-1-1,-1 1 1,1-1 0,-1 1-1,0-1 1,1 1-1,-1 0 1,1-1 0,-1 1-1,1 0 1,-1 0-1,1-1 1,-1 1 0,1 0-1,0 0 1,-1 0-1,1-1 1,-1 1 0,2 0-1,-2 0-3,1 1 1,-1-1-1,1 0 0,-1 0 0,0 1 1,1-1-1,-1 0 0,1 1 0,-1-1 1,0 0-1,1 1 0,-1-1 0,0 1 1,0-1-1,1 1 0,-1-1 0,0 1 1,0-1-1,1 1 0,4 30-187,-4-28 189,-1 54-17,-1-46 15,1 0 1,0 0-1,1 0 1,0 0 0,0 0-1,6 20 1,-6-28 18,0 0-1,0 0 1,1-1 0,-1 1-1,1 0 1,-1-1 0,1 1 0,0-1-1,-1 0 1,1 0 0,1 1 0,-1-1-1,0 0 1,0-1 0,4 3-1,-4-3 0,0 0 0,1-1 0,-1 1-1,1-1 1,-1 1 0,1-1 0,-1 0-1,1 0 1,-1 0 0,0 0 0,1-1-1,-1 1 1,1 0 0,-1-1 0,1 0-1,-1 0 1,0 0 0,4-1 0,3-3 22,-1-1 1,1 1 0,-1-1-1,-1-1 1,1 0 0,-1 0 0,0 0-1,8-11 1,-8 8-89,2 1 0,-1 0 0,1 1 0,17-13 0,-26 21 45,1-1 1,-1 1-1,1 0 0,-1 0 0,0-1 1,1 1-1,-1 0 0,1 0 0,-1 0 1,1 0-1,-1 0 0,1-1 0,-1 1 0,1 0 1,-1 0-1,1 0 0,-1 0 0,0 0 1,1 0-1,-1 1 0,1-1 0,-1 0 1,1 0-1,-1 0 0,1 0 0,-1 0 1,1 1-1,-1-1 0,0 0 0,1 0 0,-1 1 1,0-1-1,1 0 0,-1 1 0,0-1 1,1 0-1,-1 1 0,0-1 0,1 1 1,-1-1-1,0 0 0,0 1 0,0-1 0,0 1 1,1-1-1,-1 1 0,5 25-92,-4-21 118,-1-3-11,2 11 12,1 0 0,5 16 0,-7-26-4,0 0 0,0 0 0,0 0 0,0-1 0,1 1 0,-1 0 0,1-1 0,0 0 1,0 1-1,0-1 0,0 0 0,0 0 0,0 0 0,0 0 0,1 0 0,3 1 0,-5-2-6,1-1 1,0 1-1,0-1 0,0 0 1,0 0-1,0 1 1,0-1-1,0-1 0,-1 1 1,1 0-1,0 0 1,0-1-1,0 1 0,2-2 1,0 1-27,1-1 0,-1 0 1,0 0-1,6-4 0,-4 0 35,1 0 0,-1-1 0,-1 1-1,1-1 1,7-14 0,0 1-6,71-88 149,-71 89-183,1 2 0,30-31 0,-34 35 0,-7 8-34,-3 4 30,-16 17-25,2 1-1,0 0 0,1 1 1,1 1-1,0 0 1,-14 36-1,16-33 53,-7 35 0,3-11 0,12-40-2,0 1 0,0 1 0,-1 11 0,2-17 4,1-1 0,0 0-1,0 1 1,0-1 0,0 1-1,0-1 1,1 1 0,-1-1-1,0 1 1,1-1 0,-1 1-1,1-1 1,-1 0 0,1 1-1,0-1 1,-1 0 0,1 1-1,0-1 1,0 0 0,0 0-1,0 0 1,0 0 0,2 1-1,-1-1 15,0 0-1,0 0 1,0-1 0,0 1-1,0-1 1,0 0 0,0 0-1,0 1 1,0-1-1,0-1 1,0 1 0,0 0-1,0 0 1,0-1 0,0 1-1,0-1 1,0 1-1,-1-1 1,1 0 0,0 0-1,0 0 1,0 0 0,2-2-1,5-3 23,-1 0 1,0-1-1,8-8 0,-1-2-12,0 0-1,-2-1 1,1-1 0,13-27-1,35-82 108,-45 88-110,-2-1-1,-2 0 1,-1-1-1,6-44 0,-5-18-98,-12 83-1,0 1 0,-2-1 0,-3-23 0,4 42 59,0 1-1,0-1 1,-1 1-1,1-1 1,-1 0-1,0 1 1,1-1-1,-2-1 1,1 2 8,1 1-1,0-1 1,-1 1 0,1 0 0,0-1-1,-1 1 1,1 0 0,-1 0 0,1-1-1,0 1 1,-1 0 0,1 0 0,-1-1 0,1 1-1,-1 0 1,1 0 0,-1 0 0,1 0-1,0 0 1,-2 0 0,1 0 1,0 0 0,-1 1 0,1-1 0,-1 1 0,1-1 0,0 1 0,0 0 0,-1 0 0,1-1 0,0 1 0,0 0 0,0 0 0,0 0 0,0 0 0,0 1 0,0-1 0,-1 1 0,-8 15-31,0 0 0,0 0 0,2 1 0,0 0 0,1 0 0,1 1 0,-7 36 0,10-34 39,0-1 0,2 1 1,0 0-1,1 0 0,2-1 1,0 1-1,1 0 1,1-1-1,0 0 0,2 0 1,1 0-1,0 0 0,1-1 1,1 0-1,1-1 0,24 33 1,-27-42 57,0-1 1,1 1-1,1-2 1,-1 1-1,1-1 1,0 0-1,18 9 0,-22-13-37,1 0-1,0-1 0,0 0 1,0 0-1,0-1 0,0 1 0,0-1 1,0 0-1,0-1 0,0 0 0,1 0 1,-1 0-1,0 0 0,0-1 1,9-2-1,-11 1-1,0 0 0,0 0 1,0 0-1,0 0 0,0 0 1,-1-1-1,1 1 0,-1-1 0,0 0 1,1 0-1,-1-1 0,-1 1 1,5-6-1,1-3 14,-1-1 0,10-20 0,-9 14-15,-1 0 0,-1-1 0,0 0 1,-1 0-1,-2 0 0,0-1 0,-1 1 0,0-23 0,-2 41-50,0 0-1,0 0 0,-1 0 0,1-1 0,0 1 0,-1 0 0,1 0 0,-1 0 0,0 0 0,0 0 1,-1-2-1,2 3 30,0 1-1,0 0 1,0 0 0,0 0 0,0 0 0,0 0 0,0 0 0,0 0 0,0 0-1,-1 0 1,1-1 0,0 1 0,0 0 0,0 0 0,0 0 0,0 0 0,0 0 0,-1 0-1,1 0 1,0 0 0,0 0 0,0 0 0,0 0 0,0 0 0,0 0 0,-1 0-1,1 0 1,0 0 0,0 0 0,0 0 0,0 0 0,0 0 0,0 0 0,-1 0-1,1 1 1,0-1 0,0 0 0,0 0 0,0 0 0,0 0 0,0 0 0,0 0 0,0 0-1,-1 0 1,1 0 0,0 1 0,0-1 0,-5 15-101,3-2 42,1 1 0,1-1 1,0 0-1,0 1 0,1-1 0,1 0 0,0 0 0,1 0 0,1 0 0,0 0 1,0-1-1,1 1 0,1-1 0,0 0 0,1-1 0,0 1 0,1-2 0,17 21 1,-24-30-281,1 1-1,0 0 1,0-1 0,0 1 0,0-1 0,0 0 0,0 0 0,2 2 0,-2-3-31,-1 0 0,0 1 0,0-1 0,0 0 0,1 0 1,-1 0-1,0 0 0,0 0 0,0 0 0,1 0 0,-1-1 0,0 1 0,0 0 0,0-1 0,0 1 0,0-1 0,2 0 0,9-3-2228</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09.153"/>
    </inkml:context>
    <inkml:brush xml:id="br0">
      <inkml:brushProperty name="width" value="0.05" units="cm"/>
      <inkml:brushProperty name="height" value="0.05" units="cm"/>
      <inkml:brushProperty name="color" value="#FF0066"/>
    </inkml:brush>
  </inkml:definitions>
  <inkml:trace contextRef="#ctx0" brushRef="#br0">1 78 5312,'0'-1'85,"0"0"1,0 0 0,0 0-1,0 0 1,0 1-1,0-1 1,1 0-1,-1 0 1,0 0-1,1 1 1,-1-1 0,0 0-1,1 0 1,-1 1-1,1-1 1,-1 0-1,1 1 1,-1-1-1,1 1 1,-1-1 0,1 0-1,0 1 1,-1-1-1,1 1 1,0 0-1,0-1 1,-1 1-1,1 0 1,0-1 0,0 1-1,0 0 1,-1 0-1,1-1 1,1 1-1,1-1-34,7-1 1096,-1 0 1,1 0-1,20 0 0,8-2 499,98-13 820,185-2-2271,-143 12-1614,-152 9 529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09.495"/>
    </inkml:context>
    <inkml:brush xml:id="br0">
      <inkml:brushProperty name="width" value="0.05" units="cm"/>
      <inkml:brushProperty name="height" value="0.05" units="cm"/>
      <inkml:brushProperty name="color" value="#FF0066"/>
    </inkml:brush>
  </inkml:definitions>
  <inkml:trace contextRef="#ctx0" brushRef="#br0">18 19 7232,'-17'-5'3264,"21"2"-2848,-4-2-352,8 5-128,4-3-32,10 0 32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10.402"/>
    </inkml:context>
    <inkml:brush xml:id="br0">
      <inkml:brushProperty name="width" value="0.05" units="cm"/>
      <inkml:brushProperty name="height" value="0.05" units="cm"/>
      <inkml:brushProperty name="color" value="#FF0066"/>
    </inkml:brush>
  </inkml:definitions>
  <inkml:trace contextRef="#ctx0" brushRef="#br0">0 11 64,'8'-11'32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11"/>
    </inkml:context>
    <inkml:brush xml:id="br0">
      <inkml:brushProperty name="width" value="0.05" units="cm"/>
      <inkml:brushProperty name="height" value="0.05" units="cm"/>
      <inkml:brushProperty name="color" value="#FF0066"/>
    </inkml:brush>
  </inkml:definitions>
  <inkml:trace contextRef="#ctx0" brushRef="#br0">1 192 1824,'2'4'8560,"-1"0"-9179,-1-3 758,0 1 0,0 0-1,1 0 1,-1-1 0,1 1 0,-1 0-1,1-1 1,-1 1 0,1-1 0,0 1-1,1 1 1,-1-2-78,-1-1 0,0 1-1,1-1 1,-1 1 0,1-1 0,-1 1 0,0-1-1,1 1 1,-1-1 0,1 0 0,0 1 0,-1-1-1,1 0 1,-1 1 0,1-1 0,-1 0 0,1 0-1,0 1 1,-1-1 0,1 0 0,0 0 0,-1 0-1,1 0 1,0 0 0,-1 0 0,1 0 0,0 0-1,-1 0 1,1 0 0,-1-1 0,2 1 0,7-5 211,0 0 1,0-1 0,0 0 0,-1 0 0,0-1-1,-1 0 1,13-14 0,41-63 336,-57 79-542,0-1-6,0 0 0,-1-1 0,1 1 0,3-13 0,-6 18-63,-1 0-1,0-1 0,1 1 0,-1 0 0,0 0 0,0-1 0,0 1 0,0 0 0,0 0 0,0 0 0,0-1 1,-1 1-1,1 0 0,0 0 0,-1 0 0,0-2 0,1 2-15,-1 0 0,0 1 0,0-1 0,0 0 0,1 0 0,-1 1 0,0-1 1,0 1-1,0-1 0,0 1 0,0-1 0,0 1 0,0-1 0,0 1 0,0 0 0,-1 0 0,1 0 0,0-1 0,0 1 0,0 0 0,-2 1 1,-1-1-18,-1 1 1,1 0-1,0 0 1,0 0 0,1 1-1,-1 0 1,0-1-1,0 1 1,1 0 0,-1 1-1,1-1 1,-1 1 0,1 0-1,0-1 1,0 1-1,-3 5 1,-2 2 42,0 0 0,1 0 0,1 0 0,-10 19 1,12-19 118,0 1 1,1 0 0,0 0 0,1 0 0,0 0 0,0 0 0,1 19 0,1-21 10,1 0 0,-1 0-1,2 0 1,-1 0 0,1 0 0,1-1-1,-1 1 1,2-1 0,-1 0-1,6 11 1,-7-16-109,0-1 0,0 1 0,1 0 0,-1-1 0,0 1 0,1-1 0,0 0 0,-1 0 0,1 0 0,0 0 0,0 0 0,0-1 0,0 1 0,5 1 0,-2-2 11,0 1 1,0-1-1,1 0 1,-1-1-1,0 1 0,1-1 1,6-1-1,8-2-161,0-1-1,-1 0 1,31-12-1,57-26-5110,-53 20 2310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13.869"/>
    </inkml:context>
    <inkml:brush xml:id="br0">
      <inkml:brushProperty name="width" value="0.05" units="cm"/>
      <inkml:brushProperty name="height" value="0.05" units="cm"/>
      <inkml:brushProperty name="color" value="#FF0066"/>
    </inkml:brush>
  </inkml:definitions>
  <inkml:trace contextRef="#ctx0" brushRef="#br0">167 12 2496,'4'-11'5850,"-2"15"-4314,-1 0-1321,1 0-1,-1 0 1,0-1 0,0 1-1,0 0 1,-1 0-1,1 0 1,-1 0-1,0 0 1,0 1-1,0-1 1,-1 0-1,0 0 1,1-1 0,-1 1-1,-3 7 1,-3 6 430,0-1 0,-12 22 0,17-34-585,-9 14 63,0 1-1,-1-1 1,-1-1 0,0 0-1,-2-1 1,-21 20 0,21-27-1029,14-9 697,1 1 1,-1-1-1,1 0 1,0 1-1,-1-1 1,1 0-1,-1 0 1,1 1-1,-1-1 1,1 0-1,-1 0 1,1 0-1,-1 0 1,0 1-1,1-1 1,-1 0-1,1 0 1,-1 0-1,1 0 1,-1 0-1,1 0 1,-2-1-1,5-2-1897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14.857"/>
    </inkml:context>
    <inkml:brush xml:id="br0">
      <inkml:brushProperty name="width" value="0.05" units="cm"/>
      <inkml:brushProperty name="height" value="0.05" units="cm"/>
      <inkml:brushProperty name="color" value="#FF0066"/>
    </inkml:brush>
  </inkml:definitions>
  <inkml:trace contextRef="#ctx0" brushRef="#br0">13 331 2496,'-2'0'253,"1"0"-202,1 0-1,0 0 0,-1 0 1,1 0-1,0 0 1,-1 0-1,1 0 1,0 0-1,0 0 1,-1 0-1,1 0 1,0 0-1,-1 0 0,1 0 1,0 0-1,-1 0 1,1 0-1,0 0 1,0 0-1,-1 0 1,1 1-1,0-1 0,0 0 1,-1 0-1,1 0 1,0 0-1,0 1 1,-1-1-1,1 0 1,0 0-1,0 1 1,0-1-1,0 0 0,-1 0 1,1 1-1,0-1 1,0 0-1,0 1 1,0-1-1,0 0 1,0 0-1,0 1 0,0-1 1,0 0-1,0 1 1,0-1-1,0 0 1,0 1-1,13 2 4835,-7-3-4556,0 0 0,0-1 0,-1 0 0,1 0 0,-1-1 0,1 1 0,-1-1 0,1 0 0,-1-1 0,0 1 0,0-1 0,0 0 0,0 0 0,-1-1 0,8-5 0,-5 2-236,-1-1-1,1 0 0,-1 0 1,0 0-1,-1-1 1,0 1-1,-1-1 1,5-12-1,63-146 655,-69 160-738,0 0 0,1 0-1,-1 0 1,2 1 0,6-10 0,-11 16-14,0 0 0,0 0 1,0 0-1,0 0 0,0 0 0,0 0 0,1 0 0,-1-1 1,0 1-1,0 0 0,0 0 0,0 0 0,0 0 0,0 0 1,0 0-1,0 0 0,1 0 0,-1 0 0,0 0 0,0 0 1,0 0-1,0 0 0,0 0 0,0 0 0,0 0 0,1 0 0,-1 0 1,0 0-1,0 0 0,0 0 0,0 0 0,0 0 0,0 0 1,0 0-1,1 0 0,-1 0 0,0 0 0,0 0 0,0 0 1,0 0-1,0 0 0,0 0 0,0 0 0,0 0 0,1 1 1,2 6-71,-1 12 127,-2-19-47,5 52 37,-2-23-54,0 0 0,-3 30-1,-1-26-19,-4 40 272,4-65-194,0 0 0,-1 0 0,0 0-1,-1-1 1,0 1 0,-6 12-1,8-18-5,0 0 0,0 0 0,-1 0 0,1-1-1,-1 1 1,1-1 0,-1 1 0,1-1-1,-1 1 1,0-1 0,0 0 0,0 0-1,0 0 1,0 0 0,0 0 0,0 0-1,0-1 1,0 1 0,0-1 0,0 1-1,-4-1 1,3 0 6,0-1 1,0 0-1,0 0 1,0-1-1,0 1 0,0-1 1,0 1-1,0-1 0,0 0 1,1 0-1,-3-2 0,-2-4-66,0 1 0,-8-11-1,4 2-95,5 9-355,11 10 55,0 0 449,5 3-34,0 0-1,1-1 0,-1 0 0,1-1 0,0 0 0,0-1 0,0 0 0,0 0 0,22 1 1,-24-4 90,0 0 0,0 0 0,-1-1-1,1 0 1,0-1 0,-1 0 0,1 0 0,-1-1 0,0 0 0,0 0 0,0-1 0,0 0 0,13-9 0,-14 8-63,-1 0 0,0-1 0,0 0 0,0 0 0,0 0 0,-1-1-1,0 1 1,0-1 0,-1-1 0,0 1 0,0-1 0,-1 1 0,4-13 0,-3 5-3,-1 0 1,-1 0 0,1-17-1,-3 25-53,0 1-1,-1-1 1,1 1 0,-1 0-1,-1-1 1,1 1-1,-1 0 1,0 0 0,0 0-1,-5-8 1,7 13 7,-1 0 1,1-1-1,-1 1 0,0 0 1,0 0-1,1 0 1,-1 0-1,0 0 0,0 0 1,0 0-1,0 0 1,0 0-1,-1 1 0,1-1 1,0 0-1,0 1 1,0-1-1,-1 1 1,1-1-1,0 1 0,0 0 1,-3-1-1,2 1 0,0 0 0,1 1 0,-1-1 0,0 1 0,1-1 0,-1 1-1,1 0 1,-1-1 0,1 1 0,-1 0 0,1 0 0,-1 0 0,1 0 0,0 0 0,-2 2-1,-3 4-26,1-1 0,0 1-1,1 0 1,-1 0-1,1 0 1,-3 9-1,1-3 68,2 1-1,0-1 1,1 1 0,-3 25-1,5-31 87,0 0 0,1 0 0,1 0 0,-1 0 0,1 0 0,0 0 0,1-1 0,0 1 0,0 0 0,4 7 0,-4-11-52,0 0 1,1-1-1,0 1 1,-1-1-1,1 0 1,0 0-1,1 0 0,-1 0 1,0 0-1,1-1 1,0 1-1,-1-1 0,1 0 1,0 0-1,0-1 1,0 1-1,1-1 0,7 2 1,2 0-17,1-1 0,0-1 0,0 0 0,18-2 0,-3-1-1086,37-6 0,-49 4-1447,27-8 0,-8 0-142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2.348"/>
    </inkml:context>
    <inkml:brush xml:id="br0">
      <inkml:brushProperty name="width" value="0.05" units="cm"/>
      <inkml:brushProperty name="height" value="0.05" units="cm"/>
    </inkml:brush>
  </inkml:definitions>
  <inkml:trace contextRef="#ctx0" brushRef="#br0">183 157 2720,'0'0'102,"1"0"1,-1 0-1,0 0 0,0 0 1,0 0-1,0 0 1,1 0-1,-1 0 0,0 0 1,0 1-1,0-1 1,0 0-1,0 0 0,0 0 1,1 0-1,-1 0 0,0 1 1,0-1-1,0 0 1,0 0-1,0 0 0,0 0 1,0 1-1,0-1 1,0 0-1,0 0 0,0 0 1,0 1-1,0-1 1,0 0-1,0 0 0,0 0 1,0 0-1,0 1 0,0-1 1,0 0-1,0 0 1,0 0-1,0 1 0,0-1 1,0 0-1,0 0 1,-1 0-1,1 0 0,0 0 1,0 1-1,0-1 0,0 0 1,0 0-1,-1 0 1,-8 16 546,3-6-158,-3 13-15,1 0 0,1 0 0,-5 33 0,-63 361 2570,73-403-2917,-7 41 649,0 72 0,8-116-42,-2-10-151,-4-15 169,-1-2-499,5 11-217,1-1-1,0 1 1,0-1-1,0 0 1,0 0-1,1 0 0,-1-12 1,-1-45-103,5 27 37,1 0 0,8-43 0,23-68 79,-26 116-87,3-13 57,2 1 0,35-74 1,-37 96-84,1 1 0,0 1 0,30-34 0,-14 23 15,41-34 0,-61 58 50,-1 1 0,1 0-1,0 0 1,0 0-1,1 1 1,-1 0-1,1 1 1,9-3-1,-12 5-5,0-1 0,0 1 0,0 0 0,1 1 0,-1 0 0,0 0 0,0 0 0,1 1 0,-1-1 0,0 1 0,0 1 0,11 3 0,-12-3 16,0 1-1,-1-1 1,1 1 0,-1 0-1,1 0 1,-1 0-1,0 1 1,-1-1-1,1 1 1,-1 0-1,1 0 1,-1 0-1,0 0 1,0 1-1,-1-1 1,0 1-1,3 7 1,-2-4 0,-1 0 1,0 0-1,-1 1 1,0-1-1,0 0 1,-1 1-1,0-1 0,0 0 1,-1 1-1,-1 7 1,-4 12 61,0-1 0,-2 0 1,-1-1-1,-1 0 0,-2 0 1,0-1-1,-24 37 0,29-53-15,-1 0-1,0 0 1,0 0-1,0-1 1,-17 11-1,-49 28 130,27-19-361,44-27 162,0 1 0,0 0 0,1 0 1,-1 0-1,1 1 0,-1-1 0,1 1 0,0-1 0,0 1 1,0 0-1,0 0 0,1-1 0,-1 1 0,1 1 1,-1-1-1,-1 6 0,3-5-2,-1 1-1,1-1 1,0 0-1,0 0 1,1 1-1,-1-1 1,1 0-1,0 0 1,0 0-1,0 1 1,1-1-1,-1 0 1,3 3-1,15 27 132,1-1-1,40 50 0,19 29 199,-41-51 467,-38-61-770,0 0-1,0 0 1,0 0-1,0 0 1,0 0-1,0 0 1,0 0-1,0 0 0,0 0 1,0 0-1,1 0 1,-1 0-1,0 0 1,0 0-1,0 0 1,0-1-1,0 1 0,0 0 1,0 0-1,0 0 1,0 0-1,0 0 1,0 0-1,0 0 1,0 0-1,0 0 0,0 0 1,0 0-1,0 0 1,0 0-1,1 0 1,-1 0-1,0 0 1,0 0-1,0 0 0,0 0 1,0 0-1,0 0 1,0 0-1,0 1 1,0-1-1,0 0 1,0 0-1,0 0 0,0 0 1,0 0-1,0 0 1,0 0-1,0 0 1,0 0-1,0 0 1,0 0-1,0 0 1,1 0-1,-1 0 0,0 0 1,0 0-1,0 0 1,0-8 74,-3-11-1066,0 8-435,-3-21-6560,9 23 5520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16.140"/>
    </inkml:context>
    <inkml:brush xml:id="br0">
      <inkml:brushProperty name="width" value="0.05" units="cm"/>
      <inkml:brushProperty name="height" value="0.05" units="cm"/>
      <inkml:brushProperty name="color" value="#FF0066"/>
    </inkml:brush>
  </inkml:definitions>
  <inkml:trace contextRef="#ctx0" brushRef="#br0">10 244 2912,'-10'1'1037,"16"-5"1005,15-5 857,-9 4-2590,0-1 0,-1-1 0,0 0 0,0 0 0,-1-1 0,0-1 0,0 1-1,-1-1 1,0-1 0,-1 0 0,8-11 0,-8 9-218,-1 0 1,0 0-1,0 0 0,-1-1 1,-1 0-1,0 0 0,4-16 1,-9 28-99,0 1-1,0 0 1,0 0 0,0-1 0,0 1 0,0 0 0,0 0 0,1 0 0,-1-1 0,0 1 0,0 0 0,0 0 0,0-1 0,0 1-1,0 0 1,-1 0 0,1-1 0,0 1 0,0 0 0,0 0 0,0-1 0,0 1 0,0 0 0,0 0 0,0 0 0,0-1 0,-1 1 0,1 0-1,0 0 1,0 0 0,0 0 0,0-1 0,-1 1 0,1 0 0,0 0 0,0 0 0,-1 0 0,1 0 0,0 0 0,0 0 0,0-1-1,-1 1 1,1 0 0,0 0 0,0 0 0,-1 0 0,1 0 0,0 0 0,0 0 0,-1 0 0,1 0 0,0 0 0,0 0 0,0 0 0,-1 1-1,1-1 1,0 0 0,0 0 0,-1 0 0,1 0 0,0 0 0,0 0 0,0 0 0,-1 1 0,1-1 0,0 0 0,0 0 0,0 1-1,-15 8-58,10-3 113,-1 0 1,1 0-1,0 0 1,0 0-1,-5 11 0,-5 6 202,4-6 411,-15 30 0,23-41-483,-1 1 0,2 0 0,-1 1 0,1-1 0,0 0 0,1 1 0,-2 12 0,3-18-131,0 0 0,1 0 0,-1 0-1,0-1 1,1 1 0,-1 0 0,1 0 0,-1-1-1,1 1 1,0-1 0,-1 1 0,1 0 0,0-1-1,0 1 1,0-1 0,1 0 0,1 2 0,-1 0 6,1-1 0,0 0 0,-1-1 0,1 1 0,0 0 0,0-1 0,0 0 0,6 2 0,1-1 104,0 0 0,1 0 0,-1-2 0,0 1 0,12-1 0,-11-1-667,0-1 0,21-4-1,-13 0-2079,-1 0 1,24-13-1,-3 1-358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18.048"/>
    </inkml:context>
    <inkml:brush xml:id="br0">
      <inkml:brushProperty name="width" value="0.05" units="cm"/>
      <inkml:brushProperty name="height" value="0.05" units="cm"/>
      <inkml:brushProperty name="color" value="#FF0066"/>
    </inkml:brush>
  </inkml:definitions>
  <inkml:trace contextRef="#ctx0" brushRef="#br0">106 304 2304,'-1'3'3995,"1"-3"-3924,10 0 1759,-8 0-1609,0 0 0,0-1 1,1 1-1,-1-1 0,0 1 1,0-1-1,0 0 0,1 0 1,-1 0-1,2-1 0,6-7 292,0 0-1,-1 0 0,0-1 0,14-20 0,-6 4 40,14-29-1,-27 48-496,-1 0 1,-1 0-1,1 0 0,-1 0 0,0-1 1,-1 1-1,1 0 0,-1-1 0,-1 0 1,0 1-1,0-1 0,0 1 0,-3-13 1,2 10-35,-2-7 61,3 16-86,-1 1 1,1-1-1,0 1 0,-1-1 0,1 1 0,-1-1 0,1 1 1,-1-1-1,1 1 0,0 0 0,-1-1 0,1 1 0,-1 0 0,0-1 1,1 1-1,-1 0 0,1 0 0,-1 0 0,1-1 0,-1 1 1,0 0-1,1 0 0,-1 0 0,1 0 0,-1 0 0,0 0 1,0 0-10,1 0 1,-1 1 0,0-1 0,1 0 0,-1 1 0,1-1 0,-1 0 0,1 1-1,0-1 1,-1 0 0,1 1 0,-1-1 0,1 1 0,0-1 0,-1 1 0,1-1-1,0 1 1,-1-1 0,1 1 0,0-1 0,0 1 0,0 0 0,-1 0 0,-5 21 105,2-6-13,1-4 16,0-1-1,1 1 1,0 0-1,1 19 1,-1 0-46,-7 116 200,6-72-148,-19 116 0,14-155 207,-14 43 0,18-68-221,0 0 0,-1 0 0,-1 0 0,0 0 0,0-1 0,-1 0 0,-12 14 0,17-22-31,-1 0-1,1 1 0,-1-1 1,0 0-1,0 0 1,0-1-1,0 1 0,0-1 1,0 1-1,0-1 1,0 0-1,-7 1 0,8-1-19,0-1-1,0 0 1,0 0 0,0 0-1,0 0 1,0 0-1,0-1 1,0 1 0,0-1-1,0 1 1,0-1-1,0 1 1,1-1 0,-1 0-1,0 0 1,0 0-1,1 0 1,-1 0 0,1-1-1,-1 1 1,1 0-1,-1-1 1,1 1 0,-2-3-1,3 3-34,-1 1 1,1-1-1,-1 0 0,1 0 0,-1 0 0,1 0 1,0 0-1,0 0 0,-1 0 0,1 0 1,0 0-1,0 0 0,0 0 0,0 0 0,0 0 1,0 0-1,0 0 0,0 0 0,1 0 1,-1 0-1,0 0 0,0 1 0,1-1 0,-1 0 1,1 0-1,-1 0 0,1 0 0,-1 0 0,1 1 1,0-1-1,-1 0 0,1 0 0,0 1 1,-1-1-1,1 0 0,1 0 0,5-3-10,-1-1 0,1 1 0,12-6 0,-6 4-69,18-12 45,1 2-1,0 1 0,1 2 0,1 1 0,57-12 0,-78 23 22,-13 1 13,1 0-1,-1 0 0,0 0 0,1 0 0,-1 0 0,0 0 0,1 0 1,-1-1-1,0 1 0,1 0 0,-1 0 0,0 0 0,1 0 0,-1-1 1,0 1-1,0 0 0,1 0 0,-1-1 0,0 1 0,0 0 0,0-1 1,1 1-1,-1 0 0,0-1 0,1 2 45,-1 0-185,1-1 21,-1 0 117,1 0 0,0 0 0,0 0-1,0 0 1,0 0 0,-1 0 0,1 0 0,0 0 0,0-1 0,0 1-1,-1 0 1,1-1 0,0 1 0,0-1 0,0 0 0,1 0 41,1 0-96,2-1 128,-5-1-714,-1-7-1975,1 10 2604,0 0 0,0 0 0,0-1 0,0 1 0,0 0 0,0 0-1,-1 0 1,1 0 0,0-1 0,0 1 0,0 0 0,0 0 0,0 0 0,0 0 0,-1-1 0,1 1 0,0 0 0,0 0 0,0 0 0,-1 0-1,1 0 1,0 0 0,0 0 0,0 0 0,-1 0 0,1 0 0,0 0 0,0-1 0,0 1 0,-1 0 0,1 0 0,0 0 0,0 1 0,0-1 0,-1 0-1,1 0 1,0 0 0,0 0 0,0 0 0,-1 0 0,1 0 0,0 0 0,0 0 0,-27 1-4062,25-1 2865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18.911"/>
    </inkml:context>
    <inkml:brush xml:id="br0">
      <inkml:brushProperty name="width" value="0.05" units="cm"/>
      <inkml:brushProperty name="height" value="0.05" units="cm"/>
      <inkml:brushProperty name="color" value="#FF0066"/>
    </inkml:brush>
  </inkml:definitions>
  <inkml:trace contextRef="#ctx0" brushRef="#br0">43 277 4480,'0'0'1445,"17"3"2864,-8-3-3712,-1-1 0,0-1 0,1 1 0,-1-1 0,0-1 0,-1 1 0,1-2-1,0 1 1,10-7 0,9-6 219,27-23-1,-53 39-783,14-13 267,-1-1-1,0 0 1,0 0 0,22-33-1,-34 43-279,1 1-1,-1-1 1,1 0 0,-1 1-1,0-1 1,-1 0-1,1 0 1,-1 0-1,1-1 1,-1 1-1,0 0 1,-1 0-1,1-1 1,-1 1-1,0 0 1,0-1-1,0 1 1,-2-9-1,2 13-25,0-1 1,0 1-1,-1-1 0,1 1 0,0-1 0,0 1 0,0 0 0,-1-1 0,1 1 0,0-1 0,-1 1 1,1 0-1,0-1 0,-1 1 0,1 0 0,0-1 0,-1 1 0,1 0 0,-1 0 0,1-1 0,0 1 1,-1 0-1,1 0 0,-1 0 0,1 0 0,-1-1 0,-14 4-164,-10 13-40,24-16 209,-8 8-18,1 0-1,-1 0 1,1 0 0,1 1 0,-1 0 0,1 1 0,1 0 0,0 0 0,0 0-1,1 1 1,1-1 0,0 1 0,0 0 0,-3 15 0,0 13 84,2 0 1,-1 73-1,6-95-46,-1 42 90,-5 76-293,4-115 238,-1 0-1,-1 0 1,-1 0 0,-12 30 0,14-42-1,0-1 0,0 0 0,-1 0 0,0 0 1,-1 0-1,-7 9 0,10-14-27,0-1 0,0 1 0,0 0 0,0-1 0,0 1 0,0-1 0,0 0 0,-1 1 0,1-1 0,0 0 0,-1 0 0,1-1 0,-1 1 0,1 0 0,-1-1 0,1 0 0,-1 0 0,1 1 0,-1-1 0,0-1 0,1 1 0,-1 0 0,-4-2 0,3 1 4,0 0 1,0 0-1,0-1 0,0 0 0,0 1 1,1-2-1,-1 1 0,-4-4 1,7 6-25,1-1 1,-1 1 0,0-1 0,1 0 0,-1 0 0,1 1 0,-1-1 0,1 0 0,-1 0 0,1 0 0,-1 1 0,1-1-1,0 0 1,0 0 0,-1 0 0,1 0 0,0 0 0,0 0 0,0 0 0,0 0 0,0 0 0,0 0 0,0 0 0,0 1-1,1-1 1,-1 0 0,0 0 0,0 0 0,1 0 0,-1 0 0,1 0 0,-1 1 0,1-1 0,-1 0 0,1 0 0,-1 1-1,1-1 1,0 0 0,-1 1 0,1-1 0,1 0 0,2-3 28,0 0 0,1 1 0,0-1 0,0 1 0,0 0 1,0 1-1,7-3 0,44-12 397,-10 8-150,1 2 1,0 1-1,58 2 0,-87 4-341,0 1 0,0 1 0,34 7 0,-45-7-1267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19.881"/>
    </inkml:context>
    <inkml:brush xml:id="br0">
      <inkml:brushProperty name="width" value="0.05" units="cm"/>
      <inkml:brushProperty name="height" value="0.05" units="cm"/>
      <inkml:brushProperty name="color" value="#FF0066"/>
    </inkml:brush>
  </inkml:definitions>
  <inkml:trace contextRef="#ctx0" brushRef="#br0">39 270 2816,'-3'1'710,"-1"1"-1,1-1 1,-1 0-1,1 0 1,-6 1 0,8-2-531,1 0-1,-1 0 1,1 0 0,-1 0 0,1 0 0,-1 0-1,1 0 1,-1 0 0,1 0 0,-1-1 0,1 1 0,-1 0-1,1 0 1,0 0 0,-1-1 0,1 1 0,-1 0-1,1 0 1,-1-1 0,1 1 0,-1-1 0,1 0-59,0 1 0,0-1 0,-1 0 0,1 1 0,0-1 0,0 0 0,0 0 0,0 1 0,0-1 0,0 0 0,0 0 0,0 1 0,0-1 0,0 0 0,0 0 0,0 1 0,1-1 0,-1 0 0,1 0 0,3-12 351,2 1 0,-1 1 0,2-1 0,-1 1 0,2 0 0,-1 0 1,2 1-1,-1 0 0,1 1 0,1 0 0,-1 0 0,13-8 1,5-1-44,1 1 1,0 1 0,55-21-1,-68 31-301,1 0-1,19-3 1,-28 7-129,0 1 1,0 0 0,1 1-1,-1 0 1,0 0-1,1 0 1,9 3-1,-15-3-3,0 1 0,-1-1 0,1 1 0,0 0 0,-1-1 0,1 1 0,0 0 0,-1 0 0,1 0 0,-1 0 0,0 0 0,1 1 0,-1-1 0,0 0-1,0 1 1,0-1 0,0 1 0,0-1 0,0 1 0,0-1 0,0 1 0,1 3 0,0 2 6,-1 0 0,1 0 1,-1 0-1,0 10 0,-1-15-3,1 25 15,-1-1 0,-1 1-1,-1 0 1,-1 0 0,-2-1-1,-1 0 1,-1 0 0,-18 45-1,15-49 14,-1 0 0,-1-1 0,0 0 0,-2-1 0,-1 0 0,0-1 0,-1-1 0,-1 0 0,-37 29 0,46-41 11,-11 8 84,0 1 0,-18 20 0,29-23 143,8-12-251,0 0 0,0 1-1,0-1 1,0 0 0,0 0-1,0 1 1,0-1 0,0 0-1,1 0 1,-1 0 0,0 1-1,0-1 1,0 0 0,0 0-1,0 0 1,0 1 0,0-1-1,1 0 1,-1 0 0,0 0-1,0 1 1,0-1 0,0 0-1,1 0 1,-1 0 0,0 0-1,0 0 1,0 0 0,1 1-1,-1-1 1,3 0 104,0 1-1,0-1 1,1 1 0,-1-1-1,0 0 1,3-1 0,4 1 67,99-6 768,-64 2-807,50 3 1,-84 2-315,-1-1 1,1 1-1,-1-2 0,1 1 1,-1-2-1,0 1 0,13-5 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4:02.858"/>
    </inkml:context>
    <inkml:brush xml:id="br0">
      <inkml:brushProperty name="width" value="0.05" units="cm"/>
      <inkml:brushProperty name="height" value="0.05" units="cm"/>
      <inkml:brushProperty name="color" value="#FF0066"/>
    </inkml:brush>
  </inkml:definitions>
  <inkml:trace contextRef="#ctx0" brushRef="#br0">299 19 5056,'-1'0'116,"0"-1"0,1 1 1,-1-1-1,1 1 0,-1-1 0,0 1 0,1-1 1,-1 0-1,1 1 0,-1-1 0,1 0 0,0 0 1,-1 1-1,1-1 0,0 0 0,-1-7 6665,7 17-4328,4-2-2012,0 0 1,1-1-1,0 0 0,0-1 1,1 0-1,0-1 1,17 5-1,6-1 31,49 4-1,-39-9-161,-28-3-26,-1 1 1,31 7-1,-41-7-163,0 0 0,-1 0-1,1-1 1,8 0 0,-9 0-10,-4 0-110,0 0 1,0 1-1,0-1 1,0 0-1,0 1 1,0-1 0,0 1-1,0-1 1,0 1-1,0-1 1,0 1-1,-1 0 1,1-1-1,0 1 1,0 0 0,-1 0-1,1-1 1,1 2-1,7 18 55,2 17 172,-2-5-230,9 59 0,1 115-192,-9-91 148,15 314 457,-24-366-498,3 48 179,-1-18 153,1 8 161,-3-82-376,-1-15 10,1 0 0,-1 0-1,0 0 1,3 7 0,-3-8-29,1 1 0,-1 0-1,1 0 1,-1-1 0,0 1 0,-1 5 0,0-6 8,1 0 1,0 0 0,0 0 0,0 0 0,0 0 0,0 0 0,1 0 0,-1 0 0,1-1 0,0 1 0,1 4 0,-2-7-11,3 6 127,0 0 0,0-1 0,1 0 1,0 0-1,7 8 0,-7-7 360,-8-3 407,-14-3-116,16 0-893,-196-6 11,58 4-684,116 1 295,-270-3-4584,113 13-3625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4:58.459"/>
    </inkml:context>
    <inkml:brush xml:id="br0">
      <inkml:brushProperty name="width" value="0.05" units="cm"/>
      <inkml:brushProperty name="height" value="0.05" units="cm"/>
      <inkml:brushProperty name="color" value="#FF0066"/>
    </inkml:brush>
  </inkml:definitions>
  <inkml:trace contextRef="#ctx0" brushRef="#br0">275 449 1728,'3'0'8560,"-4"-5"-8306,0 0 1,-1 0 0,1 0-1,-1 0 1,0 0-1,0 1 1,-1-1 0,1 1-1,-1-1 1,-4-3-1,2 0-41,1 2-124,1 1-1,-2-1 1,1 1 0,0 0 0,-1 1-1,0-1 1,0 1 0,-1 0 0,1 0-1,-1 0 1,0 1 0,-8-4 0,11 6-77,-1 0 0,0 0-1,1 0 1,-1 1 0,0-1 0,0 1 0,0 0 0,1 0 0,-1 0 0,0 0 0,0 1 0,0-1 0,1 1 0,-1 0 0,0 0-1,1 1 1,-1-1 0,1 1 0,-1 0 0,1-1 0,0 2 0,0-1 0,-5 4 0,1 1 85,-1 0 0,1 1 0,1 0 0,-1 0 0,1 1 0,1 0 0,0 0 0,0 0 0,0 0 1,1 1-1,-2 10 0,2-8-29,2-1 1,-1 1-1,1 0 1,1 0 0,0 0-1,1 0 1,1 0-1,-1 0 1,5 18-1,-4-25-5,0 0 0,1 0-1,0 0 1,0 0 0,0 0-1,0 0 1,1-1 0,0 1-1,0-1 1,0 0-1,0 0 1,1 0 0,0 0-1,5 5 1,-3-5 27,1 0-1,0 0 1,0 0 0,0-1-1,0 0 1,0 0 0,1-1-1,14 3 1,1-2 37,0-1-1,0-1 1,0-1 0,0-2-1,37-5 1,-45 4-81,0 0 0,0-1-1,-1 0 1,24-12 0,-32 14-34,-1-1 1,0 0-1,0 0 1,0 0-1,0-1 1,0 0-1,-1 0 1,0 0-1,0 0 1,0-1-1,0 0 1,-1 0-1,1 0 1,4-10-1,-8 14-20,1 0 1,-1-1-1,0 1 0,0 0 1,1 0-1,-1-1 0,0 1 0,0 0 1,0 0-1,0-1 0,0 1 1,-1 0-1,1 0 0,0-1 1,0 1-1,-1 0 0,0-2 0,1 2 0,-1 1 0,1 0 0,0-1 0,-1 1 0,1 0 0,0-1 0,-1 1 0,1 0 0,-1-1 0,1 1 0,0 0 0,-1 0 0,1-1 0,-1 1 0,1 0 0,-1 0 0,1 0 0,-1 0 0,1 0 0,-1 0 0,1 0 0,-1 0 0,1 0 0,0 0 0,-1 0 0,1 0 0,-1 0 0,1 0 0,-1 0 0,1 0 0,-1 0 0,1 1 0,-1-1 0,1 0 0,-1 0 0,1 0 0,0 1 0,-1-1 0,1 0 0,0 1 0,-1-1 0,1 0 0,0 1 0,-1-1 0,1 1 0,-3 1 1,1 0 0,0 1-1,0-1 1,0 1-1,0-1 1,0 1-1,1 0 1,-1 0-1,1 0 1,-1-1 0,1 1-1,0 1 1,0-1-1,1 0 1,-1 0-1,1 0 1,-1 0-1,1 1 1,0-1 0,0 0-1,1 0 1,-1 0-1,0 0 1,1 1-1,0-1 1,0 0 0,1 4-1,1-3 75,-1 1-1,0 0 1,1-1-1,0 0 1,0 0-1,0 0 1,0 0-1,1 0 1,0 0-1,0-1 1,0 0-1,0 0 1,0 0-1,0 0 1,1-1 0,5 3-1,-8-4-45,-1-1 1,0 0-1,0 1 1,1-1-1,-1 0 0,0 1 1,0-1-1,1 0 0,-1 0 1,0 0-1,1 0 1,-1 0-1,0-1 0,1 1 1,-1 0-1,0-1 1,0 1-1,1 0 0,-1-1 1,0 0-1,0 1 0,0-1 1,0 0-1,0 1 1,0-1-1,0 0 0,0 0 1,0 0-1,0 0 0,0 0 1,0 0-1,-1 0 1,1 0-1,0 0 0,0-3 1,1 0-4,0 0 0,-1 0 0,0-1 0,0 1 0,0-1 0,0 1-1,-1-1 1,1 1 0,-2-7 0,1 7 2,-9-74 186,8 70-204,-1-1 0,-1 1 0,1-1 0,-1 1 0,-1 0 0,-7-14 0,8 18-29,0-1 0,0 1-1,0 0 1,0 0 0,-1 0-1,1 1 1,-7-5 0,9 6 30,4 9 154,-3-6-135,1 0 0,0 1 0,0-1 0,0 0 0,-1 0 0,1 1 0,0-1 0,1 0 0,-1 0 0,0 0 0,0 0 0,0 0 0,1 0 0,-1-1 0,0 1 0,1 0 0,-1-1 0,0 1 0,1-1 0,-1 1 0,1-1 0,-1 0 0,1 1 0,-1-1 0,1 0 0,0 0 0,1 0 0,2 0 27,-1-1 1,0 1-1,0-1 1,1 0-1,-1 0 1,0 0-1,0 0 1,6-3-1,7-7 107,-1 0 0,-1 0 0,1-2 0,14-15 0,-10 9 24,-16 15-137,16-14 314,43-31 0,-62 48-361,1 0 0,-1 0 0,1 0-1,-1-1 1,0 1 0,0 0 0,1 0-1,-1-1 1,1-1 0,0 0-7,0 2 8,0 1 0,-1 0-1,1 0 1,0 0 0,-1 0 0,1 0-1,0 0 1,0 0 0,-1 0 0,1 1 0,2 0-1,26 7-26,-24-6 23,0 0 1,0 1-1,-1 0 1,1 0-1,-1 0 0,1 1 1,-1-1-1,0 1 1,0 1-1,-1-1 1,1 1-1,-1 0 1,0 0-1,0 0 1,-1 0-1,1 1 1,3 9-1,-4-4 12,0 0 1,0 1-1,-2-1 0,1 1 0,-1 18 0,-8 59 49,6-79-64,0-4 11,0 0-1,1-1 1,0 1-1,1 10 1,0-14 25,-1-1 1,0 0-1,0 1 0,1-1 1,-1 0-1,1 1 0,-1-1 1,1 0-1,0 1 0,-1-1 1,1 0-1,0 0 0,0 0 1,0 0-1,0 0 0,0 0 1,0 0-1,0 0 0,0 0 1,1 0-1,-1 0 0,0-1 1,0 1-1,3 0 0,0 0-9,-1 0 0,1-1-1,0 0 1,0 0 0,-1 0-1,1 0 1,0-1 0,0 1-1,-1-1 1,1 0 0,0 0-1,-1 0 1,1-1-1,-1 1 1,1-1 0,-1 0-1,0 0 1,0 0 0,4-3-1,3-3 13,-1 0-1,0-1 0,0 0 1,12-18-1,-12 14 1,0-1 1,-2 0 0,10-23-1,14-49-71,-22 56 46,-7 24 7,1-2-75,0 0 0,-1 0 0,0 0 0,1-16 0,-1 29 47,-1 0 1,1 1-1,5 9 1,4 10 50,3 26 69,-6-23-136,15 37 1,-20-58 53,1 0 0,-1 0 0,1 0 1,1 0-1,-1-1 0,1 1 0,0-1 1,1 0-1,10 8 0,-12-11-10,0-1 0,0 0-1,-1 0 1,2 0-1,-1 0 1,0-1 0,0 1-1,0-1 1,1 0 0,-1-1-1,1 1 1,-1-1 0,1 1-1,-1-2 1,1 1 0,-1 0-1,0-1 1,7-1 0,1-2 27,1 0 0,-1 0 0,0-1 1,0-1-1,12-8 0,-18 10-19,0 0 0,0 0 0,-1-1 0,1 0 0,-1-1 1,0 1-1,-1-1 0,1 0 0,-1 0 0,0 0 0,0 0 0,4-13 0,-5 13-25,-1 0 0,0 0 0,-1 0 1,0 0-1,0-1 0,0 1 0,0 0 0,-1-1 1,0 1-1,0 0 0,-1-1 0,0 1 0,0 0 1,-1 0-1,-2-8 0,4 12-4,-1 1 1,0-1-1,1 0 1,-1 1 0,0-1-1,0 1 1,0-1-1,0 1 1,0 0-1,-1-1 1,1 1-1,0 0 1,-1 0-1,1 0 1,0 0-1,-1 0 1,1 0-1,-1 0 1,0 1-1,1-1 1,-1 0-1,0 1 1,1-1-1,-1 1 1,0 0 0,0-1-1,1 1 1,-1 0-1,0 0 1,0 0-1,1 1 1,-1-1-1,0 0 1,-2 1-1,-1 1 2,1-1 0,0 1 0,0 0 1,0 0-1,0 0 0,1 1 0,-1-1 0,1 1 0,-1 0 0,1 0 0,0 0 0,0 0 0,-3 5 0,-1 2-15,0 0-1,2 0 1,-1 1 0,1 0-1,0 0 1,-4 19-1,8-25 33,-1 0 1,2 1-1,-1-1 0,1 0 0,-1 0 0,1 0 1,1 0-1,-1 0 0,1 1 0,0-1 0,0 0 1,0 0-1,1 0 0,0-1 0,0 1 0,0 0 1,0-1-1,4 6 0,0-3 0,0-1 1,0 1-1,0-1 0,1 0 1,0-1-1,1 1 0,-1-2 1,1 1-1,0-1 1,0 0-1,0 0 0,1-1 1,0 0-1,-1-1 0,18 3 1,-12-3 23,1-1 0,0 0 0,0-1 0,0-1 0,0 0 1,0-1-1,0 0 0,26-9 0,-30 7-3,0-1 0,0 0-1,-1-1 1,0 0 0,0 0 0,0-1 0,-1 0 0,0-1 0,11-11 0,-16 14-111,1 1-270,-7 16 95,0-5 262,1-1 1,0 0-1,0 1 1,1-1-1,-1 1 0,1-1 1,2 12-1,-2-16 8,1 0-1,-1 0 0,1 1 0,0-1 0,-1 0 1,1-1-1,0 1 0,0 0 0,1 0 0,-1 0 1,0 0-1,0-1 0,1 1 0,-1-1 0,1 1 1,0-1-1,-1 0 0,1 1 0,0-1 0,0 0 1,0 0-1,0 0 0,0 0 0,0-1 0,0 1 1,0 0-1,3 0 0,0-1 20,0 1 1,0-1-1,1 1 0,-1-2 0,0 1 1,0 0-1,0-1 0,0 0 1,0 0-1,-1-1 0,1 1 1,7-4-1,-5 1 7,1 0-1,-1-1 1,0 0 0,-1 0-1,1 0 1,10-12 0,-2-2 7,0-1 1,-1-1 0,23-44-1,-1-8 53,-3-2-1,42-149 1,-71 207-105,3-29 1,-3 9-24,-3 21-90,-3 11-15,-2 8-171,-1 6 289,1 0-1,0 0 1,1 0 0,0 0-1,0 1 1,1-1 0,0 1-1,1 0 1,0 12 0,1 14-128,5 42 1,-2-47 175,-2-10 27,17 153 23,-13-144-43,2 1 0,0-1 0,18 45 1,-23-72-331,0 1 0,0 0 1,1-1-1,-1 0 0,1 1 1,-1-1-1,5 3 0,-6-5 96,-1-1 1,1 1-1,0 0 0,0-1 0,0 1 0,-1-1 0,1 1 1,0-1-1,0 0 0,0 1 0,0-1 0,0 0 0,0 0 1,0 0-1,1 1 0,-2-2-22,1 1 1,0 0-1,-1 0 1,1 0-1,-1-1 1,1 1-1,-1 0 1,1-1-1,-1 1 1,1 0-1,-1-1 1,1 1-1,-1-1 1,0 1-1,1-1 1,-1 1-1,1-1 1,-1 1 0,0-1-1,0 1 1,1-1-1,-1 0 1,0 1-1,0-1 1,0 1-1,1-2 1,1-17-3577,2-4 1296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4:58.835"/>
    </inkml:context>
    <inkml:brush xml:id="br0">
      <inkml:brushProperty name="width" value="0.05" units="cm"/>
      <inkml:brushProperty name="height" value="0.05" units="cm"/>
      <inkml:brushProperty name="color" value="#FF0066"/>
    </inkml:brush>
  </inkml:definitions>
  <inkml:trace contextRef="#ctx0" brushRef="#br0">21 18 7552,'-18'-3'2448,"18"3"-2419,0 0 0,-1 0 0,1 0 0,0 0 0,0 0 0,0 0 0,0 0 0,0 0 0,0 0 0,0-1 0,0 1 0,-1 0 0,1 0 0,0 0 0,0 0 0,0 0 0,0 0 0,0 0 0,0 0 0,0-1-1,0 1 1,0 0 0,0 0 0,0 0 0,0 0 0,0 0 0,0 0 0,0-1 0,0 1 0,0 0 0,0 0 0,0 0 0,0 0 0,0 0 0,0 0 0,0-1 0,0 1 0,0 0 0,0 0 0,0 0 0,0 0 0,0 0 0,0 0 0,0 0 0,0-1 0,1 1 0,-1 0 0,0 0 0,0 0 0,0 0 0,0 0 0,0 0 0,0 0 0,0 0 0,0 0 0,1 0 0,5-6 2084,2 5-1285,0 0 0,1 0-1,-1 1 1,0 0 0,11 1 0,9 1 71,113 4 493,-119-3-1406,0 1 0,1 1 1,-2 0-1,26 11 0,10 6-3253,-41-16 316,5 1 247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00.027"/>
    </inkml:context>
    <inkml:brush xml:id="br0">
      <inkml:brushProperty name="width" value="0.05" units="cm"/>
      <inkml:brushProperty name="height" value="0.05" units="cm"/>
      <inkml:brushProperty name="color" value="#FF0066"/>
    </inkml:brush>
  </inkml:definitions>
  <inkml:trace contextRef="#ctx0" brushRef="#br0">67 486 4800,'0'0'105,"0"0"1,0 0-1,-1 0 1,1-1-1,0 1 1,0 0-1,-1 0 1,1 0-1,0-1 1,0 1-1,-1 0 1,1 0-1,0-1 1,0 1-1,0 0 1,0 0-1,-1-1 1,1 1-1,0 0 1,0-1-1,0 1 1,0 0-1,0 0 1,0-1-1,0 1 1,0 0-1,0-1 0,0 1 1,0 0-1,0-1 1,4-14 2150,15-20 242,-13 23-1786,6-7 135,0 0 0,0 0 0,2 1 0,31-32 1,73-55 773,-113 100-1575,30-24 209,4-1 78,-3-3 0,34-37 0,-50 54-338,-15 13-130,-11 11-136,-60 60 329,-19 21-137,-46 84 47,11 15 534,27-41 505,92-145-1011,-11 20 796,12-22-770,-1 0 0,1 0 0,0 1 0,0-1 1,0 0-1,0 0 0,0 1 0,0-1 0,0 0 0,0 0 0,0 1 1,0-1-1,0 0 0,0 0 0,0 1 0,0-1 0,0 0 0,1 0 1,-1 1-1,0-1 0,0 0 0,0 0 0,0 0 0,0 1 1,0-1-1,1 0 0,10 1 389,16-9-228,0-2 1,32-15-1,-13 5-34,21-10-5,-2-2 0,70-46 0,-111 63-89,-2-2 0,39-35 0,-55 48-55,-4 5-2,-3 5-13,1-6 6,-9 18-43,-1 0 0,-12 19 1,-10 16 72,26-43-48,2-1 1,-1 1-1,2 0 0,-5 17 0,7-25 48,1 0 1,-1 0-1,1 0 1,0 0 0,0 0-1,0 0 1,0 0-1,0 0 1,0 0-1,0 0 1,1 0-1,-1 0 1,1 0-1,0 0 1,-1 0-1,1-1 1,0 1-1,0 0 1,0 0 0,0 0-1,0-1 1,1 1-1,-1-1 1,0 1-1,1-1 1,-1 1-1,1-1 1,0 0-1,-1 0 1,1 0-1,2 1 1,-3-1 7,1-1 0,-1 0 1,0 1-1,0-1 0,0 0 0,0 0 1,0 0-1,1 0 0,-1 0 0,0 0 1,0 0-1,0 0 0,0 0 0,1-1 0,-1 1 1,0 0-1,0-1 0,0 1 0,0-1 1,0 1-1,0-1 0,0 0 0,0 1 1,0-1-1,0 0 0,-1 0 0,1 1 1,1-3-1,2-1-10,-1 0 0,0-1 0,0 0 1,3-6-1,0-2 65,-1-1 1,0 0-1,-1 1 0,4-25 1,3-60-306,-8 64 276,-2 25-69,1-1 0,-1 1-1,6-14 1,-6 20-10,0-1 0,0 1-1,1 0 1,-1 0-1,1 0 1,0 1 0,0-1-1,0 0 1,0 1 0,0-1-1,1 1 1,3-4 0,-5 6 23,1-1 1,-1 1 0,1-1 0,-1 1 0,1 0-1,-1-1 1,1 1 0,0 0 0,-1 0-1,1 0 1,-1 0 0,1 1 0,-1-1 0,1 0-1,-1 1 1,1-1 0,-1 1 0,1-1 0,1 2-1,3 1 10,0 0 0,0 0 1,7 6-1,2 3 93,0 1 1,-1 0 0,17 20-1,31 49 434,-27-34-405,-28-39-41,0-1 0,1 1 0,0-1 0,0 0 0,13 8 0,-18-13-174,1-1-1,1 1 0,-1-1 0,0 0 0,0 0 1,1-1-1,-1 1 0,1-1 0,0 0 1,-1 0-1,1 0 0,0-1 0,-1 0 0,1 0 1,5-1-1,25-2-4107,10-2-6000,-24 2 6262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01.002"/>
    </inkml:context>
    <inkml:brush xml:id="br0">
      <inkml:brushProperty name="width" value="0.05" units="cm"/>
      <inkml:brushProperty name="height" value="0.05" units="cm"/>
      <inkml:brushProperty name="color" value="#FF0066"/>
    </inkml:brush>
  </inkml:definitions>
  <inkml:trace contextRef="#ctx0" brushRef="#br0">360 454 2976,'35'-22'5109,"-34"21"-4834,0-1 0,1 1 0,-1-1 0,0 0 0,0 0 0,0 1-1,0-1 1,0 0 0,0 0 0,-1 0 0,1 0 0,-1 0 0,1 0 0,-1 0 0,0 0 0,0 0 0,0 0 0,0 0-1,0 0 1,0 0 0,0-1 0,-2-2 0,2 3-163,-1 1 0,1-1-1,-1 0 1,0 1 0,0-1-1,1 1 1,-1-1 0,0 1 0,0-1-1,-1 1 1,1 0 0,0 0-1,0-1 1,-1 1 0,1 0 0,0 0-1,-1 0 1,1 0 0,-1 0-1,0 1 1,1-1 0,-1 0-1,1 1 1,-1-1 0,0 1 0,0 0-1,1 0 1,-1-1 0,-2 1-1,-8 1 72,-1 0-1,1 1 0,0 1 0,0 0 0,0 0 1,-23 10-1,-67 39 270,99-50-437,-24 13 173,-33 25-1,53-35-164,2-1 0,-1 1-1,0 0 1,1 1-1,0-1 1,0 1 0,1 0-1,0 1 1,0-1-1,0 1 1,-3 7 0,7-13 2,-1 1-1,1-1 1,-1 1 0,1-1 0,-1 0 0,1 1 0,0-1-1,0 1 1,0-1 0,0 1 0,0-1 0,0 1 0,0-1-1,0 1 1,0-1 0,1 1 0,-1-1 0,1 0-1,-1 1 1,1-1 0,-1 0 0,1 1 0,0-1 0,0 0-1,0 0 1,0 1 0,0-1 0,0 0 0,0 0 0,0 0-1,0 0 1,0 0 0,0-1 0,1 1 0,1 1 0,3 0 88,0 0 0,0 0 0,0 0 0,0-1 0,1 0 0,10 0 0,-2 0 8,0-1 0,0-1 0,0-1 0,0 0 0,-1 0 0,1-2 0,0 0 1,-1 0-1,21-11 0,-24 9-70,0 0 1,0-1 0,-1 0 0,0-1 0,0 0-1,-1-1 1,0 0 0,-1 0 0,0-1 0,0 0 0,11-19-1,-3-1-22,-1-1-1,-1-1 1,10-33 0,-9 17-58,-1-2 1,11-89-1,-24 129 34,-1 0-1,0-1 0,-1 1 0,-2-15 1,3 25-13,0 0 1,0-1-1,0 1 1,0-1-1,0 1 1,0-1 0,0 1-1,0 0 1,0-1-1,0 1 1,-1-1-1,1 1 1,0 0-1,0-1 1,0 1 0,-1-1-1,1 1 1,0 0-1,0-1 1,-1 1-1,1 0 1,0 0 0,-1-1-1,1 1 1,0 0-1,-1 0 1,1-1-1,-1 1 1,1 0-1,0 0 1,-1 0 0,0 0-6,0 0 0,0 0 0,0 1 0,0-1 0,1 0 0,-1 1 1,0-1-1,0 1 0,1-1 0,-1 1 0,0-1 0,1 1 0,-1 0 1,0 0-1,-3 4-33,0 1 1,0-1-1,-3 8 0,2-3 86,1 1-1,1-1 0,-1 1 0,2 0 0,-3 19 1,0 60 206,4-59-173,1 21 67,2 0 0,2 0 0,15 76 0,-18-127-202,9 39 367,-9-37-641,0 1 1,0-1 0,1 0 0,-1 0 0,1 1-1,0-1 1,0 0 0,0-1 0,3 4 0,6 2-1511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01.569"/>
    </inkml:context>
    <inkml:brush xml:id="br0">
      <inkml:brushProperty name="width" value="0.05" units="cm"/>
      <inkml:brushProperty name="height" value="0.05" units="cm"/>
      <inkml:brushProperty name="color" value="#FF0066"/>
    </inkml:brush>
  </inkml:definitions>
  <inkml:trace contextRef="#ctx0" brushRef="#br0">133 44 6976,'0'0'130,"-1"0"-1,1 0 1,0 0 0,-1 0 0,1 0 0,0 0-1,0 0 1,-1 0 0,1 1 0,0-1 0,0 0-1,-1 0 1,1 0 0,0 0 0,0 1 0,0-1-1,-1 0 1,1 0 0,0 0 0,0 1 0,0-1-1,0 0 1,-1 0 0,1 1 0,0-1 0,-3 14-147,3-11 499,-10 49 2779,-18 84 1077,3-56-2931,-7 34-184,22-73-935,-6 41 544,15-74-828,0 7 1123,3-15-444,2-8-257,78-146 473,11-26-801,-64 110-49,-14 30-10,39-70 1,-52 107-58,0 0 0,0 0 0,0 0 0,0 0 0,1 1 0,-1-1 0,1 1 0,4-4 1,-6 6 12,-1 0 1,1-1-1,0 1 0,0 0 1,-1 0-1,1-1 1,0 1-1,0 0 1,-1 0-1,1 0 1,0 0-1,0 0 1,-1 0-1,1 0 1,0 0-1,0 0 1,-1 0-1,1 1 1,0-1-1,0 0 1,-1 1-1,1-1 1,0 0-1,-1 1 1,1-1-1,0 1 0,-1-1 1,1 0-1,-1 1 1,1 0-1,-1-1 1,1 1-1,-1-1 1,1 1-1,-1 0 1,1-1-1,-1 1 1,0 0-1,1-1 1,-1 2-1,6 10 3,-1 0 0,0 1-1,-1-1 1,-1 1 0,0 0 0,2 19-1,-3-2 59,-1 52 0,-1-75 65,-1-1-1,1 1 0,-2-1 1,1 1-1,-1-1 1,1 0-1,-2 0 1,1 0-1,-1 0 0,0 0 1,0 0-1,0 0 1,-9 9-1,9-12-68,-1 0 0,1 0-1,-1 0 1,1 0 0,-1-1 0,0 1-1,0-1 1,0 0 0,-1 0 0,1-1 0,0 1-1,-1-1 1,1 0 0,-1 0 0,1 0 0,-1-1-1,1 0 1,-1 0 0,1 0 0,-8-1-1,6 0-85,-1 0 0,1-1 0,-1 1 0,1-2-1,0 1 1,0-1 0,0 1 0,-11-8 0,14 7-372,0 1 0,0 0 1,0-1-1,0 0 1,1 0-1,-5-6 0,6 7-195,-1 0 0,1-1 0,0 1-1,0 0 1,0-1 0,1 1 0,-1-1-1,0 1 1,1-1 0,0 1-1,-1-4 1,5-13-3009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14.422"/>
    </inkml:context>
    <inkml:brush xml:id="br0">
      <inkml:brushProperty name="width" value="0.05" units="cm"/>
      <inkml:brushProperty name="height" value="0.05" units="cm"/>
    </inkml:brush>
  </inkml:definitions>
  <inkml:trace contextRef="#ctx0" brushRef="#br0">1 1 5888,'2'0'3432,"-2"0"-3368,4 7 2402,3 12-722,-2 5-903,-2 1 1,-1-1-1,-2 47 0,0-39-489,0 346 2048,0-376-2350,0-1-1,0 1 1,-1-1-1,1 1 1,0-1-1,-1 1 1,1-1-1,-1 1 1,1-1-1,-2 3 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4.336"/>
    </inkml:context>
    <inkml:brush xml:id="br0">
      <inkml:brushProperty name="width" value="0.05" units="cm"/>
      <inkml:brushProperty name="height" value="0.05" units="cm"/>
    </inkml:brush>
  </inkml:definitions>
  <inkml:trace contextRef="#ctx0" brushRef="#br0">13 956 4160,'-5'3'4592,"19"1"-2710,-3-2-1336,-1-1 0,1-1 0,19-1 0,-3 0-10,2 0 69,-1-2-1,28-5 1,-55 8-573,0 0 1,0 0-1,0-1 1,0 1-1,-1 0 1,1 0-1,0 0 1,0-1 0,0 1-1,0 0 1,-1-1-1,1 1 1,0-1-1,0 1 1,0-1-1,-1 1 1,1-1 0,0 0-1,-1 1 1,1-1-1,-1 0 1,1 1-1,-1-1 1,1 0-1,-1 0 1,1 0 0,-1 1-1,0-1 1,1 0-1,-1 0 1,0 0-1,0 0 1,0 0-1,0 0 1,0 1 0,0-1-1,0 0 1,0 0-1,0 0 1,0 0-1,0 0 1,0 0-1,-1 0 1,1 1-1,0-1 1,-1 0 0,0-1-1,-1-4-4,-1 0 0,-1 0 1,1 0-1,-1 1 0,0-1 0,0 1 0,0 0 0,-1 0 0,0 0 0,0 1 1,-10-8-1,7 7-103,-1 0 1,1 0 0,-1 1 0,0 0 0,0 0 0,0 1-1,-14-3 1,19 5 52,1 1-1,0 0 1,-1 0-1,1 0 1,-1 0-1,1 0 1,0 1-1,-1 0 1,1-1-1,0 1 1,-1 1-1,1-1 0,0 0 1,0 1-1,0-1 1,0 1-1,0 0 1,1 0-1,-1 0 1,0 1-1,1-1 1,0 0-1,-1 1 1,1 0-1,0-1 1,0 1-1,1 0 1,-3 3-1,2-1 51,0-1 0,0 1 0,0-1 0,1 1 0,-1 0 0,1-1 0,0 1 0,1 0-1,-1 0 1,1 0 0,0 0 0,0 0 0,0-1 0,1 1 0,0 0 0,0 0 0,0 0 0,3 7 0,1-3 79,0-1 1,0 0 0,1 0 0,0 0-1,1-1 1,-1 1 0,2-2 0,-1 1 0,14 9-1,-4-5 127,0-1-1,1-1 0,32 13 0,-41-19-155,1-1-1,-1 0 1,1 0-1,0 0 1,0-2-1,-1 1 1,1-1 0,0-1-1,0 1 1,0-2-1,-1 1 1,1-1-1,-1-1 1,1 0-1,-1 0 1,0-1 0,12-6-1,8-7-10,0-1 0,0-2 0,38-35 0,-56 46-33,5-6-79,2 2 0,32-22-1,-43 32 9,0-1 0,-1 1-1,1 1 1,0-1 0,0 1 0,1 1-1,-1-1 1,0 1 0,0 0-1,1 1 1,-1 0 0,11 1-1,-5 1 18,0 0 1,17 5-1,-26-6 45,-1 0 1,1 1 0,0-1 0,0 1 0,-1 0 0,1 0 0,-1 0 0,1 0-1,-1 1 1,0-1 0,4 5 0,-31-9 523,-86-10-661,101 10 147,0 1 0,-1 0 0,-11 1 1,17 0-57,0 1 0,0-1 1,1 1-1,-1 0 1,0 0-1,1 0 1,-1 0-1,1 1 0,-1 0 1,1-1-1,-4 4 1,1-1-5,1 1 0,0 0 0,0 0 0,0 0 0,1 0 0,-1 1 0,2 0 0,-1-1 0,0 1 0,1 1 0,-4 9 0,6-11 32,-1 0-1,1 0 0,0 0 1,0 0-1,1 0 0,0 0 1,-1 0-1,2 1 0,-1-1 0,1 0 1,-1 0-1,1 0 0,1 0 1,-1 0-1,1 0 0,3 6 1,-5-9 14,1 0-1,0 0 1,0-1 0,0 1 0,0-1 0,0 1 0,0-1 0,1 1 0,-1-1 0,1 0-1,-1 0 1,0 1 0,1-1 0,0 0 0,-1 0 0,1 0 0,0-1 0,-1 1-1,1 0 1,0-1 0,0 1 0,0-1 0,-1 0 0,3 1 0,0-1 28,-1-1 1,1 1 0,-1-1 0,1 0-1,-1 0 1,0 0 0,1 0-1,-1 0 1,0-1 0,0 0-1,0 1 1,4-4 0,19-14 136,0 0 1,43-44 0,-58 50-169,-1-1 1,0 0 0,-1 0-1,0-1 1,9-23 0,-18 37-34,1 1 1,-1 0-1,0-1 1,0 1-1,0 0 1,0 0 0,0-1-1,0 1 1,1 0-1,-1-1 1,0 1-1,0 0 1,0 0 0,1-1-1,-1 1 1,0 0-1,0 0 1,0 0-1,1 0 1,-1-1-1,0 1 1,1 0 0,-1 0-1,0 0 1,0 0-1,1 0 1,-1 0-1,1-1 1,6 8-267,6 20 21,-8-15 222,-1-5 50,1-1 0,0 1 0,0-1 0,0 0 0,1 0 0,0 0 0,0-1 0,0 0 0,1 0 0,0-1 0,0 0 0,0 0 0,0 0 0,0-1 0,1 0 0,8 1 0,-6-1 35,0-1 0,0-1 0,0 1 0,0-2 1,1 0-1,-1 0 0,0 0 0,0-2 0,1 1 0,-1-1 0,0-1 0,12-4 0,13-8-63,0-2 0,-1-1 0,49-36 0,33-16 171,-120 71-611,-6 6 416,-11 15-186,6-6 160,-17 21 0,28-32 70,1 1 0,-1-1-1,1 1 1,0-1-1,1 1 1,-1 0 0,1 0-1,-2 12 1,3-16 6,1 0 0,0-1 0,0 1 0,0 0 1,0 0-1,0-1 0,1 1 0,-1 0 0,0-1 1,1 1-1,-1 0 0,1-1 0,0 1 0,-1 0 1,1-1-1,0 1 0,0-1 0,0 1 0,0-1 1,0 0-1,0 1 0,1-1 0,-1 0 0,0 0 0,1 0 1,-1 0-1,1 0 0,-1 0 0,1 0 0,2 1 1,3 0 9,-1 0 1,0 0-1,1-1 1,-1 0-1,1 0 1,0 0-1,7-1 1,19-1 111,0-2 1,0-2-1,0-1 0,-1-1 1,35-13-1,-49 13-90,-1 0-1,0-1 0,27-17 1,-32 16-23,0 0 1,0 0-1,-1-1 0,0 0 1,-1-1-1,13-17 1,-9 8 24,-1 0 1,-1-1 0,10-25-1,29-65 47,51-167 0,-93 240-112,0 1 0,-3-1 1,-1 0-1,-1 0 1,-3-1-1,-4-59 1,3 97-3,0 0 1,0 0-1,0 0 1,0-1 0,0 1-1,0 0 1,0 0-1,-1 0 1,1 0 0,0 0-1,-1 0 1,1 0-1,-1 0 1,1 0 0,-1 0-1,1 0 1,-1 0-1,0 0 1,0 0 0,1 0-1,-3-1 1,2 2 8,1 0 1,-1 0 0,0 0-1,0 0 1,0 1 0,1-1-1,-1 0 1,0 1 0,0-1-1,1 0 1,-1 1 0,0-1-1,1 1 1,-1-1 0,0 1-1,1-1 1,-1 1 0,1-1-1,-1 1 1,1 0 0,-1-1-1,0 2 1,-5 6-66,0 1 1,1 1-1,-5 9 0,-10 29 32,1 1 0,3 1 0,2 0 0,-11 83 0,15-49 54,4 1 1,4 86-1,2-150 46,1-1 0,1 1 1,1 0-1,0-1 0,2 0 1,8 25-1,-11-41-13,0 1 0,1-1 0,0 1 0,0-1 0,0 0 0,0 0 0,0 0 0,1-1 0,0 1 0,0-1 0,0 0 0,0 0 0,0 0 0,0 0 0,1-1 0,0 0 0,-1 0 0,1 0 0,0-1 0,0 1 0,6 0 0,9 1 45,0-1 0,-1-1 0,1-1 0,21-3 0,-36 3-83,26-4 81,0-1 0,39-12 0,-59 14-18,57-23-198,-63 25 175,0 0-464,-1 0 0,0-1 1,0 1-1,0-1 0,0 0 0,0 0 0,0 0 1,0-1-1,4-3 0,-8 6 49,1-1 0,-1 0 0,0 1 0,1-1 0,-1 0 0,0 1 0,1-1 0,-1 0 0,0 1 0,0-1 0,0 0 0,0 1 0,0-1 0,0 0 0,0 1 0,0-1 0,0 0-1,0 0 1,0 1 0,0-1 0,0 0 0,-1 1 0,1-2 0,-1-2-956,0-5-1439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03.020"/>
    </inkml:context>
    <inkml:brush xml:id="br0">
      <inkml:brushProperty name="width" value="0.05" units="cm"/>
      <inkml:brushProperty name="height" value="0.05" units="cm"/>
      <inkml:brushProperty name="color" value="#FF0066"/>
    </inkml:brush>
  </inkml:definitions>
  <inkml:trace contextRef="#ctx0" brushRef="#br0">17 575 4160,'-16'-1'3229,"29"-1"2518,0-1-5201,0-1 1,-1 0 0,1-1 0,-1 0 0,0-1-1,0 0 1,-1-1 0,1 0 0,-2-1 0,11-10 0,1-1-199,-2-2 0,0-1 0,27-38 0,-13 9-470,-35 54 84,0 0 1,0 0-1,1 0 0,-1 1 1,1-1-1,0 6 1,0 0 12,-7 45 33,-1 13-29,8-59 75,0 0 1,0 0 0,1 1-1,0-1 1,4 16-1,-4-22 4,-1 0-1,1-1 1,0 1-1,-1 0 0,1 0 1,0-1-1,0 1 1,0 0-1,1-1 0,-1 1 1,0-1-1,0 1 1,1-1-1,-1 1 0,1-1 1,-1 0-1,1 0 1,0 0-1,-1 0 1,1 0-1,0 0 0,0-1 1,0 1-1,-1 0 1,1-1-1,0 0 0,2 1 1,-1-1-12,0 0 1,0-1-1,0 1 1,0-1-1,0 1 1,-1-1-1,1 0 1,0 0-1,-1 0 1,1-1-1,0 1 1,-1-1-1,1 1 1,-1-1-1,0 0 1,0 0-1,0 0 0,3-4 1,33-39 297,32-54 0,27-56-4,-7 9-435,-74 122 101,40-64-97,-71 120-752,-19 52 694,-7 14 136,-15 36 15,-46 56 146,69-132-61,26-46-13,1 0 61,-1 0-1,0-1 0,0 0 0,-1 0 1,-17 18-1,17-25 115,9-10-87,9-10 83,-4 10-205,-1 1 0,1-1-1,0 1 1,0 1 0,0-1 0,1 1 0,10-5 0,52-19-212,-49 20 126,20-5-78,0 2-1,59-10 0,-20 9-3175,-51 8 1092,-3 2 10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03.365"/>
    </inkml:context>
    <inkml:brush xml:id="br0">
      <inkml:brushProperty name="width" value="0.05" units="cm"/>
      <inkml:brushProperty name="height" value="0.05" units="cm"/>
      <inkml:brushProperty name="color" value="#FF0066"/>
    </inkml:brush>
  </inkml:definitions>
  <inkml:trace contextRef="#ctx0" brushRef="#br0">10 35 8640,'-5'-12'3904,"1"1"-3392,4 3-416,9 8-160,3-3-384,6 3 224,10 0-4672,15 3 2688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04.461"/>
    </inkml:context>
    <inkml:brush xml:id="br0">
      <inkml:brushProperty name="width" value="0.05" units="cm"/>
      <inkml:brushProperty name="height" value="0.05" units="cm"/>
      <inkml:brushProperty name="color" value="#FF0066"/>
    </inkml:brush>
  </inkml:definitions>
  <inkml:trace contextRef="#ctx0" brushRef="#br0">225 518 2976,'0'-1'90,"0"1"1,-1-1-1,1 1 1,0 0-1,0-1 1,0 1-1,0-1 1,0 1-1,0-1 1,0 1-1,0-1 1,0 1-1,0 0 1,0-1-1,0 1 1,0-1-1,0 1 1,0-1-1,0 1 1,0-1-1,0 1 1,1 0-1,-1-1 1,0 1-1,1-1 1,-1 0 299,1-1 0,0 1 1,-1 0-1,0 0 0,1 0 1,-1-1-1,0 1 0,1 0 0,-1-3 1,0 3-186,0 0 0,0 0 1,0 0-1,0-1 0,0 1 1,0 0-1,-1 0 0,1 0 0,0 0 1,0 0-1,-1 0 0,1 0 1,-1 0-1,1 0 0,-1 0 1,1 0-1,-1 0 0,0 0 1,1 0-1,-2 0 0,1 0-106,0 1-1,0-1 0,0 1 1,0 0-1,0-1 1,0 1-1,0 0 1,0 0-1,0 0 1,0 0-1,0 0 0,0 0 1,0 0-1,0 0 1,0 0-1,0 0 1,-1 1-1,-4 2 37,-1-1 1,2 1-1,-1 0 1,0 0-1,-5 5 1,-70 54 366,68-51-388,0 1 1,1 0-1,-19 25 0,30-36-80,0 1-1,-1 0 0,1 0 0,0 1 0,0-1 0,0 0 0,0 0 0,1 0 0,-1 1 0,1-1 0,-1 0 0,1 1 0,0 3 0,0-4 17,0 0-1,0-1 1,1 1-1,-1 0 0,1-1 1,-1 1-1,1-1 1,0 1-1,0-1 0,-1 1 1,1-1-1,0 1 1,0-1-1,1 0 0,1 2 1,0 0 30,0-1 1,0 0 0,1 0-1,-1 0 1,1-1 0,-1 1-1,1-1 1,0 0 0,-1 0-1,1 0 1,0 0 0,0-1-1,0 1 1,0-1 0,5 0-1,-2-1 0,0 0 0,0-1-1,-1 1 1,1-1-1,-1 0 1,0-1 0,1 0-1,-1 0 1,0 0 0,-1-1-1,7-4 1,-1 0 7,-1-1 0,0 0 1,-1-1-1,12-16 0,-7 7-24,-2 0-1,-1-1 0,0-1 1,-2 0-1,13-41 0,-7 9-73,9-67 0,-20 101-4,-2-1 0,0 1 0,-2-1 0,0 1 0,-1-1 0,-1 1 0,0-1-1,-2 1 1,0 0 0,-2 0 0,-9-24 0,15 42-2,-1 0 0,1 0 0,-1 0 0,1 0-1,-1 0 1,0 0 0,0 0 0,1 0 0,-1 0 0,0 0 0,0 1 0,0-1-1,0 0 1,0 0 0,0 1 0,0-1 0,0 1 0,-2-2 0,2 2 8,0 0 0,0 0 0,0 0 0,0 0 0,0 1 0,0-1 0,1 0 0,-1 0 0,0 0 0,0 1 0,0-1 0,0 0 0,1 1 0,-1-1 0,0 1-1,0-1 1,1 1 0,-1 0 0,0-1 0,1 1 0,-1-1 0,1 1 0,-1 0 0,1 0 0,-1-1 0,1 1 0,-1 0 0,1 1 0,-5 8 16,0 0-1,1 0 1,1 1-1,0 0 1,0 0-1,1 0 1,1 0-1,-1 18 0,6 95 264,-3-98-230,3 27 89,2 1 0,2-1 1,2 0-1,20 58 0,-28-105-57,0-1 1,0 0-1,0-1 1,4 8-1,-5-11-206,0 0 0,-1-1 0,1 1 0,0 0 0,-1 0 0,1 0 0,0-1 0,0 1 0,0 0 0,-1-1 0,1 1 0,0-1 0,0 1 0,0-1 0,0 1 0,0-1 0,0 0 0,0 1-1,0-1 1,0 0 0,0 0 0,0 0 0,0 0 0,0 0 0,1 0 0,-1 0 0,0 0 0,0 0 0,1-1 0,10-2-1828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04.932"/>
    </inkml:context>
    <inkml:brush xml:id="br0">
      <inkml:brushProperty name="width" value="0.05" units="cm"/>
      <inkml:brushProperty name="height" value="0.05" units="cm"/>
      <inkml:brushProperty name="color" value="#FF0066"/>
    </inkml:brush>
  </inkml:definitions>
  <inkml:trace contextRef="#ctx0" brushRef="#br0">0 71 8384,'5'8'5919,"5"15"-4014,-1 9-791,0 1 0,4 39 0,9 37-158,-17-91-785,5 18 730,25 60 0,-35-95-849,0 0-1,1 0 0,-1 0 1,0 0-1,1 0 0,-1 0 1,1-1-1,-1 1 0,1 0 0,0 0 1,-1 0-1,1 0 0,0-1 1,0 1-1,-1 0 0,1-1 1,0 1-1,0 0 0,0-1 1,0 1-1,0-1 0,0 0 1,0 1-1,0-1 0,0 0 0,2 1 1,-2-2 11,1 1 1,-1-1-1,1 0 1,-1 1-1,1-1 0,-1 0 1,0 0-1,1 0 1,-1 0-1,0 0 1,0-1-1,0 1 0,0 0 1,0 0-1,0-1 1,1-1-1,7-12 60,0-1 0,-1 0 1,10-26-1,13-56 233,-18 55-469,62-168-313,-60 179-81,-4 13-3738,-3 14 1599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08.935"/>
    </inkml:context>
    <inkml:brush xml:id="br0">
      <inkml:brushProperty name="width" value="0.05" units="cm"/>
      <inkml:brushProperty name="height" value="0.05" units="cm"/>
      <inkml:brushProperty name="color" value="#FF0066"/>
    </inkml:brush>
  </inkml:definitions>
  <inkml:trace contextRef="#ctx0" brushRef="#br0">8 389 2144,'0'1'38,"-1"-1"30,1 0 1,-1 1-1,1-1 0,-1 1 1,1-1-1,-1 0 1,1 1-1,0-1 1,-1 1-1,1-1 0,-2 6 4971,3-10-3295,100-110 3672,-85 95-5035,9-11 81,-1-1 1,30-52-1,-34 49-344,-11 22-386,-8 11 21,-2 5-87,-6 15 301,0 1 0,1 1 1,-5 24-1,10-34 123,-1-1 1,1 1-1,1-1 1,0 1-1,0 0 0,1-1 1,1 1-1,3 14 1,-4-21-4,1 0-1,0 0 1,0 0 0,0-1-1,0 1 1,0-1 0,1 1-1,-1-1 1,1 0 0,0 1-1,0-2 1,0 1 0,1 0-1,-1-1 1,1 1 0,-1-1 0,1 0-1,0 0 1,0 0 0,0-1-1,7 3 1,-1-2 90,0 0 0,-1-1-1,1 0 1,0-1 0,0 0 0,0 0 0,0-1 0,13-2-1,-14 1-113,0 0 0,0 0 0,-1-1 0,1 0 1,0-1-1,-1 0 0,0 0 0,0 0 0,0-1 0,7-6 0,-2-3-62,1 1 0,-2-2 1,0 0-1,-1 0 0,-1-1 1,0 0-1,-1-1 0,0 0 1,-2 0-1,0-1 0,4-19 1,-7 22-130,-2 0 0,0 1 0,0-24 0,-2 37 100,0 0 1,0 0 0,0-1-1,0 1 1,0 0 0,0 0 0,-1 0-1,1-1 1,0 1 0,-1 0-1,1 0 1,-1 0 0,0 0-1,1 0 1,-1 0 0,0-1 0,0 1 17,1 1 0,-1 0 0,1 0 0,-1 0 0,1-1 0,-1 1 0,0 0 0,1 0 0,-1 0 0,1 0 0,-1 0 0,1 0 1,-1 0-1,1 0 0,-1 0 0,0 0 0,1 0 0,-1 0 0,1 1 0,-1-1 0,1 0 0,-1 0 0,1 1 0,-1-1 1,1 0-1,-1 0 0,1 1 0,0-1 0,-1 1 0,1-1 0,-1 0 0,1 1 0,0-1 0,-1 1 0,1 0 0,-5 6 9,0 0-1,1 1 1,0-1-1,1 1 0,-1 0 1,2 0-1,-1 0 0,-2 15 1,2-10-1,-1 1 26,1 1 0,0 0-1,1 1 1,1-1 0,1 26 0,0-35 37,1 0 0,0-1 0,0 1 1,0-1-1,1 1 0,0-1 1,0 0-1,0 1 0,1-1 0,0 0 1,-1-1-1,2 1 0,-1 0 1,1-1-1,-1 0 0,1 0 0,0 0 1,8 5-1,-9-6 20,1-1 1,1 0-1,-1 0 1,0 0-1,0 0 1,1-1-1,-1 0 1,1 1-1,0-2 1,-1 1-1,8 0 0,-4-1 43,1-1-1,0 0 0,-1 0 1,0-1-1,13-3 0,-17 4-85,0-1-1,-1 1 0,1-1 1,-1 0-1,0 0 0,1 0 1,-1-1-1,0 1 0,3-4 1,-6 6-36,0 0 1,0 0-1,0 0 1,0 0 0,0 0-1,0 0 1,0 0-1,0 0 1,0 0 0,0 0-1,0 1 1,0-1-1,0 0 1,0 0 0,0 0-1,1 0 1,-1 0-1,0 0 1,0 0 0,0 0-1,0 0 1,0 0-1,0 0 1,0 0 0,0 0-1,0 0 1,0 0-1,0 0 1,0 0 0,0 0-1,0 0 1,0 0-1,0 0 1,0-1 0,0 1-1,0 0 1,0 0-1,0 0 1,0 0 0,1 0-1,-1 0 1,0 0-1,0 0 1,0 0 0,-2-19 232,2 1-321,0 10 86,5 3-61,-1 3 133,-3 1-68,-1 1 9,0-6-41,5-10-1,-4 13-302,1 0 0,-1 0 0,0 0 0,0 0-1,0-7 1,-1 5-3845,0 2 2353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10.952"/>
    </inkml:context>
    <inkml:brush xml:id="br0">
      <inkml:brushProperty name="width" value="0.05" units="cm"/>
      <inkml:brushProperty name="height" value="0.05" units="cm"/>
      <inkml:brushProperty name="color" value="#FF0066"/>
    </inkml:brush>
  </inkml:definitions>
  <inkml:trace contextRef="#ctx0" brushRef="#br0">45 523 2720,'0'0'891,"16"-1"2388,-8-2-2532,1 0 0,-1-1-1,0 0 1,0-1 0,0 0-1,-1 0 1,0 0-1,12-12 1,50-58 993,-54 57-1176,5-5-180,83-101 1174,-74 87-1025,32-58 0,-37 47-456,-21 42-156,-1 0-1,0 1 1,0-1-1,-1 0 0,1 0 1,0-10-1,-17 27-965,-7 16 984,2 0 1,1 1-1,-28 54 1,13-21 56,-161 241-69,81-132 1202,105-156-343,7-13-394,2-2-38,16-19 120,-6 12-444,-1 1 0,1 0 1,0 1-1,1 0 0,14-6 1,59-20 101,123-18 100,-136 35-218,-59 11 70,-1 1 1,1-2-1,-1 0 0,0 0 1,12-8-1,-18 10-36,1 0 0,-1 0 0,0 0 0,0-1 0,-1 0 0,1 0 0,-1 0 0,0-1 0,0 0 0,6-9 0,-5 5-58,-1 0 0,0 0-1,0 0 1,-1 0 0,-1-1 0,0 0-1,0 1 1,0-1 0,-1 0-1,-1 0 1,0 1 0,0-1 0,-4-18-1,4 26 7,0 0 0,-1 0 0,0 0 0,1 0 0,-1 0 0,0 0 0,0 1 0,0-1 0,0 0 0,0 1 0,0-1 0,-1 1 0,-2-4 0,3 5-9,1-1 1,-1 1-1,0-1 0,0 1 0,0 0 1,0-1-1,0 1 0,0 0 0,0-1 0,-1 1 1,1 0-1,0 0 0,0 0 0,0 0 1,0 0-1,0 0 0,0 1 0,0-1 0,0 0 1,0 0-1,0 1 0,0-1 0,0 1 1,0-1-1,0 1 0,0-1 0,0 1 0,-1 1 1,-5 3-3,1 0 1,0 1-1,0 0 1,1 0-1,0 0 1,0 1-1,0 0 1,1 0-1,-5 9 1,0 3 28,1 0 1,-9 32-1,16-45 34,-1 1-1,1-1 0,0 1 0,1 0 0,-1-1 0,1 1 0,1 0 1,-1 0-1,3 9 0,-3-13 7,1-1 0,0 0 1,-1 0-1,1 0 0,0 1 1,0-1-1,0 0 0,0 0 1,1-1-1,-1 1 0,1 0 0,-1 0 1,1-1-1,-1 1 0,1 0 1,0-1-1,0 0 0,0 1 0,0-1 1,0 0-1,0 0 0,0 0 1,0 0-1,0-1 0,0 1 0,1 0 1,-1-1-1,0 0 0,0 1 1,5-1-1,0-1 9,0 0 0,-1 0 0,1 0 0,-1-1-1,1 0 1,-1 0 0,0 0 0,1-1 0,-1 0 0,7-5 0,10-7-40,25-23-1,-21 17 68,118-96-64,-129 108-124,-16 9 94,0 0-1,0 0 1,0 0-1,1 0 0,-1 0 1,0 0-1,0-1 1,0 1-1,1 0 1,-1 0-1,0 0 0,0 1 1,1-1-1,-1 0 1,0 0-1,0 0 1,0 0-1,1 0 0,-1 0 1,0 0-1,0 0 1,0 0-1,1 0 1,-1 1-1,0-1 1,0 0-1,0 0 0,0 0 1,1 0-1,-1 1 1,0-1-1,0 0 1,1 3-29,-1-1 1,0 0 0,0 0 0,0 1 0,0-1-1,0 0 1,0 1 0,-1 3 0,-1 9-22,0 9 71,0-11 50,1 28-1,2-36-50,-1 0-1,1 0 1,0-1-1,0 1 0,1-1 1,-1 1-1,1-1 0,0 1 1,4 5-1,-4-7 34,1 0 0,-1-1 0,1 1 0,-1-1-1,1 1 1,0-1 0,0 0 0,0 0 0,0-1 0,0 1 0,1-1-1,-1 1 1,0-1 0,6 1 0,-2 0 73,0-1 1,-1 0-1,1 0 0,0 0 1,0-1-1,11-1 1,-10-1-79,0 1 1,-1-1 0,1-1 0,-1 1 0,0-2 0,0 1 0,0 0 0,0-1-1,0-1 1,-1 1 0,0-1 0,0 0 0,0 0 0,-1-1 0,10-11-1,2-7 119,-2 1-1,-1-2 0,12-26 0,-17 34-147,0-1-58,-3 7-104,9-22 1,-12 27 13,-2 8 48,-2 13 26,-5 11-20,0 0 0,-2-1 0,0 1 1,-15 27-1,16-39 120,-1-1 1,0 1-1,0-2 0,-2 1 1,1-1-1,-2-1 1,1 0-1,-23 18 0,16-20 135,17-9-166,-1 1 0,1-1 0,-1 0 0,1 0 1,-1 0-1,0 0 0,1 0 0,-1 0 0,1 0 0,-1 0 0,1 0 0,-1 0 1,1 0-1,-1 0 0,1 0 0,-1 0 0,0 0 0,1 0 0,-1-1 0,1 1 1,-1 0-1,1 0 0,0-1 0,-1 1 0,1 0 0,-1-1 0,1 1 0,-1-1 1,1 1-8,0-1 0,-1 1 0,1-1 0,0 1 0,0-1 0,0 1 0,0 0 0,0-1 0,0 1 0,-1-1 0,1 1 1,0-1-1,1 1 0,-1-1 0,0 1 0,0-1 0,0 1 0,0-1 0,0 1 0,0 0 0,0-1 0,1 1 0,-1-1 0,0 1 1,0-1-1,1 0 0,9-10-69,-9 10 70,4-4-41,1 0 0,0 0 0,0 1 0,1 0 0,-1 0 0,1 0 1,0 1-1,0 0 0,0 0 0,0 1 0,1 0 0,-1 0 0,1 1 0,-1 0 0,1 0 0,-1 1 0,1 0 1,0 0-1,-1 0 0,1 1 0,-1 1 0,1-1 0,-1 1 0,13 5 0,51 17-9008,-46-14 5867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12.220"/>
    </inkml:context>
    <inkml:brush xml:id="br0">
      <inkml:brushProperty name="width" value="0.05" units="cm"/>
      <inkml:brushProperty name="height" value="0.05" units="cm"/>
      <inkml:brushProperty name="color" value="#FF0066"/>
    </inkml:brush>
  </inkml:definitions>
  <inkml:trace contextRef="#ctx0" brushRef="#br0">13 623 3808,'-2'0'488,"1"0"-406,1-1-1,0 1 0,0 0 1,-1 0-1,1 0 0,0 0 1,-1 0-1,1 0 0,0 0 0,-1 0 1,1 0-1,0 0 0,-1 0 1,1 0-1,0 0 0,-1 0 1,1 0-1,0 0 0,-1 1 1,1-1-1,0 0 0,0 0 1,-1 0-1,1 0 0,0 1 1,0-1-1,-1 0 0,1 0 1,0 1-1,0-1 0,-1 0 0,1 0 1,0 1-1,10-1 2404,-4 0-2091,0-1 0,0 0 0,0 0 0,0 0-1,0-1 1,0 0 0,-1 0 0,1 0 0,-1-1-1,1 0 1,-1 0 0,0 0 0,0-1 0,0 0-1,-1 0 1,0 0 0,7-7 0,4-8 169,0-1 0,-1 0-1,11-23 1,-16 27-324,29-44 379,3 1 1,51-57 0,-72 93-560,-2-2 1,-1 0 0,0-2 0,19-44-1,-34 66-61,0 0 1,0 0-1,-1 0 0,1-8 0,-2 12-2,0 1 0,0-1 0,0 0 0,0 0 0,0 0 0,0 0 0,0 0 0,0 0 0,0 0 1,0 0-1,-1 0 0,1 0 0,0 1 0,-1-2 0,0 1-6,1 1 1,-1 0 0,1 0-1,0-1 1,-1 1-1,1 0 1,-1 0-1,1 0 1,-1-1-1,1 1 1,-1 0-1,1 0 1,0 0 0,-1 0-1,1 0 1,-1 0-1,1 0 1,-1 0-1,1 0 1,-1 0-1,1 0 1,-1 0 0,1 0-1,-1 1 1,1-1-1,-1 0 1,1 0-1,-1 0 1,0 1-1,-4 2-43,0 0 0,-1 0 0,1 1 0,0 0 0,1 0 0,-1 0 0,1 1 1,-5 5-1,-30 44-105,26-34 141,1 2 0,1-1 0,2 1 0,0 1 0,1 0 1,-5 24-1,6-11 117,1 0 0,1 0 0,1 49 0,4-75-66,0 0 51,0 1 0,0 0-1,1-1 1,4 16 0,-5-24-47,1 0-1,0 0 1,-1 0 0,1 1 0,0-1-1,0-1 1,0 1 0,0 0 0,1 0-1,-1 0 1,0 0 0,1-1 0,-1 1-1,1-1 1,0 1 0,-1-1 0,1 0-1,0 1 1,0-1 0,0 0 0,0 0-1,0 0 1,0-1 0,0 1 0,0 0-1,0-1 1,4 1 0,-1-1 9,0 0 1,0 0-1,-1-1 1,1 0-1,0 0 1,-1 0-1,1 0 1,6-3-1,37-20 124,-40 20-161,14-9 0,0-1 0,-1-1-1,-1-1 1,0-1 0,25-28 0,-44 44 1,13-14-92,-9 14-85,-8 10-25,-2 3 148,0 1-1,1-1 1,0 1-1,1 0 1,0 0 0,0 20-1,2-28 67,1 0-1,1 0 0,-1 0 1,1 0-1,0 0 0,0 0 1,0-1-1,1 1 0,-1 0 1,1-1-1,1 1 0,-1-1 1,0 1-1,1-1 0,0 0 1,0 0-1,0 0 0,1-1 1,-1 1-1,7 4 0,-6-5 47,0 0 0,0-1 0,0 1 0,1-1 0,-1 0 0,1 0 0,-1-1 0,1 1 0,8 1 0,-12-3-43,1 0 0,0 0 0,-1 0-1,1 0 1,0 0 0,-1 0 0,1 0-1,0 0 1,-1-1 0,1 1 0,-1-1 0,1 1-1,0-1 1,-1 1 0,1-1 0,-1 0-1,0 0 1,1 0 0,-1 0 0,0 0-1,1 0 1,-1 0 0,0 0 0,0-1 0,0 1-1,0 0 1,0-1 0,0 1 0,-1-1-1,1 1 1,1-3 0,1-6-23,-1 0 1,0 0 0,0 0-1,-1 0 1,0 0-1,-1 0 1,0 0-1,-1 0 1,0 0-1,0 0 1,-5-18-1,0 8-46,-1-1-1,-1 2 0,-1-1 1,-16-27-1,46 58 119,6 2-29,4 3 222,36 11 0,-57-24-365,1 0 0,0 0 0,1-1 1,-1 0-1,0-1 0,0-1 0,16 0 1,-25 0-233,0 0 0,1-1 0,-1 1 1,0-1-1,0 1 0,0-1 0,0 0 1,0 1-1,0-1 0,0 0 0,-1 0 1,1-1-1,0 1 0,0 0 0,-1-1 1,1 1-1,-1-1 0,1 1 1,1-4-1,-2 4-45,-1 0 0,1-1 0,-1 1 0,1 0 0,-1-1 0,0 1-1,1-1 1,-1 1 0,0 0 0,0-1 0,0 1 0,0-1 0,-1 1 0,1 0 0,0-1 0,0 1 0,-1-1 0,1 1 0,-1 0 0,1 0 0,-1-1 0,0 1 0,1 0 0,-1 0 0,0 0 0,0-1 0,0 1 0,0 0 0,0 0 0,-2-1-1,-11-9-2803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12.596"/>
    </inkml:context>
    <inkml:brush xml:id="br0">
      <inkml:brushProperty name="width" value="0.05" units="cm"/>
      <inkml:brushProperty name="height" value="0.05" units="cm"/>
      <inkml:brushProperty name="color" value="#FF0066"/>
    </inkml:brush>
  </inkml:definitions>
  <inkml:trace contextRef="#ctx0" brushRef="#br0">63 30 6880,'-59'-11'2560,"56"11"-1984,6 0-160,6 0 1952,11 0-1376,15 0 1152,11 0-1249,9-3 449,24-2-800,27 2 0,3 0-352,-8 3-448,-13 0 128,-8 0-3775,0-5 2143,4 5-5824</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21.933"/>
    </inkml:context>
    <inkml:brush xml:id="br0">
      <inkml:brushProperty name="width" value="0.05" units="cm"/>
      <inkml:brushProperty name="height" value="0.05" units="cm"/>
      <inkml:brushProperty name="color" value="#FF0066"/>
    </inkml:brush>
  </inkml:definitions>
  <inkml:trace contextRef="#ctx0" brushRef="#br0">122 603 1312,'-3'-2'550,"6"4"996,9-5-197,-11 1-1064,0 0 0,0 0 0,0 0 0,0 0 0,0 0 0,0 0 0,-1-1 0,1 1 0,-1 0 0,0 0 0,1 0 0,-1-1-1,0 1 1,0 0 0,-1 0 0,1 0 0,0-1 0,-1 1 0,1 0 0,-2-4 0,1 5-218,0 0-1,0 1 1,0-1-1,0 0 1,0 0-1,0 0 1,0 1 0,0-1-1,0 1 1,-1-1-1,1 1 1,0-1-1,0 1 1,0 0-1,-1-1 1,1 1 0,0 0-1,0 0 1,-1 0-1,1 0 1,-2 0-1,0 1 86,0 0 0,0 0-1,0 0 1,0 1-1,0-1 1,1 1 0,-6 3-1,0 2-11,1 0 1,-1 1-1,1 0 0,1 0 0,0 1 0,0 0 1,0 0-1,1 0 0,1 1 0,-1-1 0,2 1 0,-1 0 1,-1 12-1,3-17-57,2 1 1,-1-1-1,1 1 0,-1-1 1,1 1-1,1-1 1,-1 1-1,1-1 0,0 1 1,1-1-1,-1 0 1,4 9-1,-3-10 22,1 0 0,-1 0 1,1 0-1,-1 0 0,1-1 0,0 1 1,0-1-1,1 0 0,-1 0 0,1 0 1,0 0-1,-1-1 0,1 1 0,0-1 1,9 3-1,-9-3-59,1 0 0,-1-1 0,1 0 1,-1 0-1,1 0 0,0 0 0,0-1 1,-1 0-1,1 0 0,0 0 0,0 0 0,-1-1 1,1 0-1,0 0 0,-1 0 0,1-1 1,-1 1-1,1-1 0,-1 0 0,5-3 0,20-14 178,-15 9-185,0 0 1,17-15-1,8-15-17,38-51 0,26-49-82,-49 65 230,-31 41-180,-1-1-1,27-59 0,-36 60-60,-1 0 0,8-46-1,-16 62 110,-2 13-106,-1-1 0,1 0-1,-2 1 1,1-1-1,-1 0 1,1 1-1,-2-1 1,1 0-1,-1 0 1,1 1 0,-3-8-1,3 13 62,0 0 0,0 0 0,-1-1 0,1 1 0,0 0 0,0 0 1,0 0-1,0 0 0,0 0 0,0 0 0,0 0 0,0 0 0,0 0 0,0 0 0,0 0 0,-1 0 0,1 0 0,0 0 0,0 0 0,0-1 0,0 1 0,0 0 1,0 0-1,0 0 0,0 0 0,-1 0 0,1 0 0,0 0 0,0 0 0,0 0 0,0 1 0,0-1 0,0 0 0,0 0 0,0 0 0,-1 0 0,1 0 0,0 0 1,0 0-1,0 0 0,0 0 0,0 0 0,0 0 0,0 0 0,0 0 0,0 0 0,0 0 0,0 1 0,-1-1 0,1 0 0,-6 8-112,-5 10 64,-7 23 239,-13 43 0,-13 30 179,3-16 129,-31 115 1,47-133-150,-4 8-50,27-79 274,7-14 274,5-7-617,27-26-204,44-57-1,-11 11-37,-58 71 21,-8 7-21,0 1 0,1 0 0,0 1 0,0-1 0,0 1 1,9-6-1,-14 10 10,0 0 1,1 0 0,-1 0-1,0 0 1,0-1 0,0 1 0,0 0-1,0 0 1,0 0 0,0 0-1,0 0 1,1 0 0,-1 0-1,0 0 1,0 0 0,0 0-1,0 0 1,0 0 0,0 0-1,0 0 1,1 0 0,-1 0 0,0 0-1,0 0 1,0 0 0,0 0-1,0 0 1,0 0 0,0 1-1,0-1 1,1 0 0,-1 0-1,0 0 1,0 0 0,0 0 0,0 0-1,0 0 1,0 0 0,0 0-1,0 0 1,0 1 0,0-1-1,0 0 1,0 0 0,0 0-1,0 0 1,1 0 0,-1 0-1,0 1 1,0 9-104,-6 18 189,3-18-106,-4 23 75,2 2 0,1-1 0,1 0 0,3 44 0,0-75-45,0 1 0,1-1 0,0 1 0,0-1 0,0 1 0,0-1 0,0 0 0,0 0 0,1 0 1,0 0-1,0 0 0,0 0 0,0 0 0,0 0 0,0-1 0,1 1 0,-1-1 0,4 3 0,-4-4 11,0 0-1,0 0 1,0 0-1,0 0 0,0 0 1,0 0-1,0-1 1,0 1-1,1-1 1,-1 0-1,0 1 0,0-1 1,1 0-1,-1 0 1,0 0-1,1-1 1,-1 1-1,0-1 0,0 1 1,0-1-1,1 1 1,-1-1-1,0 0 1,0 0-1,0 0 0,0-1 1,0 1-1,2-2 1,4-3-7,0-1 0,0 0-1,-1 0 1,0-1 0,0 0 0,0 0 0,-1 0 0,7-14 0,54-104-6,-63 117-34,1 2 0,0-1 0,0 0-1,9-10 1,-13 17-99,0 1 127,-1 0-1,0 0 1,1 0-1,-1 0 1,0 1-1,1-1 1,-1 0-1,0 0 1,1 0-1,-1 0 1,0 0-1,1 1 1,-1-1-1,0 0 1,1 0-1,-1 0 1,0 1-1,0-1 1,1 0-1,-1 0 1,0 1-1,10 15 22,-15-18 370,-20-7-583,24 9 194,0-1 0,0 1 0,0 0 0,0 0 0,0-1 0,0 1 0,0 0 0,0 0 0,0 0 0,0 0 0,0 1 0,0-1 0,0 0 1,0 0-1,0 1 0,0-1 0,0 1 0,0-1 0,0 0 0,0 1 0,0 0 0,-1 0 0,-5 8-7,1 0-1,0 1 1,1-1 0,0 1 0,1 0-1,0 0 1,1 1 0,-3 12 0,3-12-12,1 0 1,1 1 0,-1-1-1,2 1 1,0 11 0,0-18 53,1-1 0,-1 0 0,1 1 0,0-1 0,0 0 0,0 0 0,1 0 0,-1 0 1,1 0-1,0 0 0,0 0 0,0-1 0,1 1 0,-1-1 0,1 1 0,5 4 0,-7-8-19,0 1-1,-1 0 1,1-1-1,0 1 1,0-1-1,0 1 1,0-1-1,-1 0 0,1 1 1,0-1-1,0 0 1,0 0-1,0 1 1,0-1-1,0 0 1,0 0-1,0 0 1,0 0-1,0 0 0,0-1 1,0 1-1,1 0 1,0-1 10,0 0 1,0 0-1,-1 0 1,1 0-1,-1 0 0,1-1 1,-1 1-1,1 0 1,-1-1-1,2-2 1,1-2 0,0 0 0,-1 0 1,0 0-1,0 0 1,3-9-1,-1-4-22,0 0-1,-1-1 1,-1 1 0,0-1-1,-2 0 1,0 1 0,-4-30-1,3 46-32,-1 0 0,1 0 0,-1 0 0,0 0 0,0 0 0,-2-4 0,3 7 24,0 0 1,-1 0-1,1 0 1,0-1-1,0 1 1,0 0 0,0 0-1,0 0 1,0 0-1,-1-1 1,1 1 0,0 0-1,0 0 1,0 0-1,0 0 1,-1 0 0,1 0-1,0 0 1,0-1-1,0 1 1,0 0 0,-1 0-1,1 0 1,0 0-1,0 0 1,-1 0 0,1 0-1,0 0 1,0 0-1,0 0 1,-1 0 0,1 0-1,0 0 1,-1 1-4,0-1 0,1 1 0,-1 0 0,1 0 0,-1-1 0,1 1 1,0 0-1,-1 0 0,1-1 0,0 1 0,-1 0 0,1 0 0,0 0 0,0 0 0,-4 13 1,2 1-1,0-1 0,0 0 0,2 1 1,-1-1-1,2 1 0,4 24 0,-4-32 26,0-1 0,0 1-1,1 0 1,0-1-1,1 0 1,-1 1 0,1-1-1,1 0 1,-1 0 0,1 0-1,0-1 1,0 0 0,1 1-1,-1-1 1,1-1-1,0 1 1,0-1 0,9 6-1,-11-9-5,-1 0-1,1 1 0,0-1 0,0-1 1,0 1-1,0 0 0,0-1 1,0 1-1,1-1 0,-1 0 1,0 0-1,6-1 0,-3 0 36,-1 0 0,1-1 0,0 0 0,-1 0 0,1 0 0,6-5 0,1-1 2,-1 0 0,0-1 0,-1 0 0,17-19 0,-14 11-11,0-1 1,18-31-1,-8 11-93,-16 30 5,-6 13-152,-7 17-28,-3 7 294,1 0 0,2 0-1,1 0 1,-1 33 0,5-61-57,0-1-1,0 0 1,0 1 0,0-1-1,0 0 1,0 1 0,0-1-1,0 0 1,0 1 0,0-1-1,0 1 1,0-1 0,0 0 0,0 1-1,0-1 1,0 0 0,1 1-1,-1-1 1,0 0 0,0 0-1,1 1 1,-1-1 0,0 0-1,0 0 1,1 1 0,-1-1-1,0 0 1,0 0 0,1 1-1,-1-1 1,0 0 0,1 0 0,-1 0-1,0 0 1,1 0 0,-1 0-1,0 0 1,1 1 0,-1-1-1,1 0 1,-1 0 0,0 0-1,1 0 1,-1-1 0,0 1-1,1 0 1,-1 0 0,0 0-1,1 0 1,-1 0 0,0 0 0,1 0-1,-1-1 1,0 1 0,1 0-1,-1 0 1,0 0 0,0-1-1,1 1 1,19-16 95,-6 3-81,-1-1 0,-1 0-1,0-1 1,-1-1 0,14-26 0,-22 36-19,3-7-32,1 1 0,0-1 1,1 1-1,0 0 0,20-20 0,-28 32 26,1 1 0,-1-1 0,0 0 0,1 1 0,-1 0 0,0-1 0,1 1-1,-1-1 1,0 1 0,0-1 0,0 1 0,0-1 0,1 1 0,-1 0 0,0-1 0,0 1-1,0 1 1,1 171 7,-2-171 5,1 0-1,1 0 1,-1 0-1,0 0 1,0 0-1,1 0 1,-1 0 0,1 0-1,-1-1 1,1 1-1,0 0 1,0 0-1,0-1 1,0 1-1,0 0 1,0-1-1,0 1 1,0-1-1,1 0 1,1 3-1,-1-4 5,-1 1 0,0-1 0,1 1 0,-1 0 0,1-1 0,-1 0-1,1 1 1,-1-1 0,1 0 0,-1 0 0,1 0 0,-1 0 0,1 0-1,-1 0 1,1-1 0,-1 1 0,1 0 0,-1-1 0,1 1-1,-1-1 1,1 1 0,-1-1 0,0 0 0,1 0 0,1-1 0,10-9 13,0 0 0,-1 0 0,0-2 0,12-16 1,2 0-12,-16 17 3,0 0-1,0 0 0,-1-1 1,-1-1-1,0 1 0,-1-1 1,10-27-1,-16 38-19,0 1-1,-1 0 1,0 0 0,1-1 0,-1 1 0,0 0-1,0-1 1,-1 1 0,1 0 0,0 0-1,-1-1 1,1 1 0,-2-2 0,2 3 2,0 0 0,-1 1 0,1-1 0,-1 0 0,1 1 0,-1-1 0,1 0 1,-1 1-1,1-1 0,-1 1 0,0-1 0,1 1 0,-1-1 0,0 1 0,1 0 0,-1-1 1,0 1-1,1 0 0,-1 0 0,0-1 0,0 1 0,0 0 0,1 0 0,-1 0 0,0 0 1,0 0-1,1 0 0,-1 0 0,0 0 0,0 0 0,0 0 0,1 1 0,-1-1 0,0 0 1,0 0-1,1 1 0,-1-1 0,0 0 0,1 1 0,-1-1 0,0 1 0,-4 2-6,1 0-1,0 1 0,0-1 0,0 1 1,1 0-1,-1-1 0,1 2 0,0-1 1,0 0-1,-4 10 0,-1 0 17,2 2-1,-6 17 1,8-21-4,0 0 0,1 0 0,1 0 0,0 0 0,0 0 0,1 0 0,1 1-1,0-1 1,1 0 0,4 23 0,-5-33 10,0-1-1,1 1 0,-1-1 1,1 0-1,-1 1 1,1-1-1,0 0 0,-1 0 1,1 1-1,0-1 1,0 0-1,0 0 0,0 0 1,0 0-1,0 0 0,0 0 1,0 0-1,0 0 1,0-1-1,1 1 0,1 1 1,-2-2 15,1 0 1,-1 0-1,0 0 0,0 0 1,0 0-1,0 0 1,1 0-1,-1 0 1,0 0-1,0-1 1,0 1-1,0 0 0,0-1 1,0 1-1,0-1 1,0 1-1,0-1 1,0 0-1,0 1 0,0-1 1,0 0-1,0 0 1,0 0-1,0 1 1,-1-1-1,1 0 0,0-1 1,12-18 104,-2 0 0,-1-1 0,0 0 0,9-31 0,-2 8-269,-16 38 81,-8 14 3,-9 16-9,-26 79-31,18-43 63,-9 32 64,-31 136 0,31-103 5,25-85 42,7-31-57,-1 0 1,0 0 0,0-1-1,-1 1 1,0 0-1,-1-1 1,-6 13-1,9-25 25,0 1 0,1 0 0,-1 0-1,1-1 1,0 1 0,0-6 0,4-23-41,0 0 1,3 1-1,0 0 1,13-32-1,-13 42-41,1 1 0,16-31-1,-20 45 25,0-1 0,0 1 0,1 0 0,-1 0 0,2 1 0,-1-1 0,0 1 0,1 0 0,0 1 0,0-1 0,10-4 0,105-41 95,-76 33 106,48-25 0,-85 37-193,1 0 0,-1-1 0,0 0 0,0 0 0,-1-1 0,0 0 0,0 0 0,-1-1 0,0 0 0,0 0 0,9-17 0,-12 19-2,0 0 0,-1 0 1,0-1-1,0 1 0,0 0 0,-1-1 1,0 1-1,0-1 0,0 0 0,-1 1 1,0-1-1,0 0 0,-1 1 0,0-1 1,0 1-1,-1-1 0,0 1 0,-3-10 1,4 14-5,0 0 0,0 0 0,0 0 0,0 0 0,0 1 0,-1-1 0,1 0 0,0 0 0,-1 1 1,0-1-1,1 1 0,-1 0 0,0-1 0,0 1 0,1 0 0,-1 0 0,0 0 0,0 0 0,0 0 1,0 1-1,-1-1 0,1 0 0,0 1 0,0 0 0,0-1 0,0 1 0,-1 0 0,1 0 0,-3 1 0,0 0-17,0 0-1,0 0 0,0 1 1,0 0-1,1 0 0,-1 0 1,1 0-1,-1 1 0,1 0 1,0 0-1,0 0 0,-4 4 1,2 0 25,-1 0 1,1 0-1,1 0 1,0 1-1,0-1 1,0 2-1,1-1 1,-4 11-1,6-15 53,1 1 0,0-1-1,-1 0 1,2 1 0,-1-1 0,0 1-1,1-1 1,0 1 0,0-1-1,0 1 1,1-1 0,0 1 0,-1-1-1,1 1 1,1-1 0,-1 0-1,1 0 1,0 1 0,2 3 0,2 0 20,0-1 0,1 0 1,-1 0-1,1-1 1,1 0-1,-1 0 1,1 0-1,0-1 1,0-1-1,11 6 0,0-2-57,1 0 0,0-1-1,31 6 1,-42-12-551,0 1 1,0-2-1,0 1 1,15-2-1,-14 0-1127,0-1-1,-1 0 0,1 0 0,-1-1 1,1 0-1,-1-1 0,0 0 0,9-5 1,-11 5 332,-1-1 0,13-10 0,28-34-2191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31.572"/>
    </inkml:context>
    <inkml:brush xml:id="br0">
      <inkml:brushProperty name="width" value="0.05" units="cm"/>
      <inkml:brushProperty name="height" value="0.05" units="cm"/>
      <inkml:brushProperty name="color" value="#FF0066"/>
    </inkml:brush>
  </inkml:definitions>
  <inkml:trace contextRef="#ctx0" brushRef="#br0">87 0 2912,'-1'6'9724,"1"4"-3015,0-5-8199,1-4 1741,8 3 464,2 3-11,20 16 0,-29-21-669,1 0-1,-1-1 1,1 1 0,-1-1 0,1 0-1,0 1 1,-1-1 0,4 0 0,15 8 201,-2 3 23,2 0 183,36 30 0,-51-37-392,0 1-1,-1-1 1,0 1 0,0 0 0,0 1 0,-1-1-1,0 1 1,0 0 0,-1 0 0,4 8 0,5 22 163,-2 1 0,10 66 1,-14-55-45,1 51 1,-7-83-80,-1-1-1,0 0 1,-1 0-1,-1 1 1,-1-1 0,0-1-1,-7 18 1,-1-8 70,-1-1 0,-32 43 0,19-29-86,-159 226 385,145-214-814,12-20-3055,13-10-3726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4.706"/>
    </inkml:context>
    <inkml:brush xml:id="br0">
      <inkml:brushProperty name="width" value="0.05" units="cm"/>
      <inkml:brushProperty name="height" value="0.05" units="cm"/>
    </inkml:brush>
  </inkml:definitions>
  <inkml:trace contextRef="#ctx0" brushRef="#br0">47 133 6240,'-29'-24'2005,"28"23"-1906,1 1 0,-1-1 0,0 1-1,0-1 1,0 1 0,0-1 0,1 1 0,-1 0 0,0-1-1,0 1 1,0 0 0,0 0 0,0 0 0,-2-1 0,1 2 820,4-1 679,90-20 2696,49-5-2959,-102 18-1012,10-1-21,187-25-284,-193 28-36,16-1-321,-22 9-2888,-14 4 1158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23.305"/>
    </inkml:context>
    <inkml:brush xml:id="br0">
      <inkml:brushProperty name="width" value="0.05" units="cm"/>
      <inkml:brushProperty name="height" value="0.05" units="cm"/>
      <inkml:brushProperty name="color" value="#FF0066"/>
    </inkml:brush>
  </inkml:definitions>
  <inkml:trace contextRef="#ctx0" brushRef="#br0">303 23 1984,'1'-1'157,"0"0"0,-1 0 0,1 1 0,0-1 1,0 0-1,0 1 0,0-1 0,0 1 0,0-1 0,0 1 0,0 0 1,1-1-1,-1 1-32,0 0 1,0-1 0,0 1-1,-1 0 1,1-1 0,0 1-1,0 0 1,-1-1 0,1 1-1,0-1 1,-1 1 0,1-1-1,-1 1 1,1-1 0,0 0-1,9-6 730,-9 7-38,-3 0 1184,0 0-826,-1 0-1056,1 1 1,-1 0-1,1 0 1,0 0-1,0 0 1,-1 0-1,1 0 1,0 0-1,0 1 1,0-1-1,0 1 1,0 0-1,-2 3 1,-6 4 212,-35 26 820,27-22-772,0 0 0,2 2 0,-16 16 0,18-15-5,2 1 0,0 1 0,0 0 0,2 0-1,-11 27 1,3 2 287,-13 53 0,21-65-227,3 0-1,-7 61 1,13-79-267,1 0 0,0-1 0,1 1 0,1 0 0,1-1 0,0 1 0,1-1 0,7 17 0,-2-10-31,1 0 1,1-1-1,1 0 0,1-1 0,1 0 0,30 34 0,-25-39-99,-18-16-251,-1 1-1,1-1 1,0 0 0,0 1-1,0-1 1,0 0 0,-1 0-1,1 1 1,0-1 0,0 0-1,0 0 1,0 0 0,0 0-1,0 0 1,-1 0 0,1-1-1,0 1 1,0 0-1,0 0 1,0 0 0,1-1-1,11-3-2393</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24.195"/>
    </inkml:context>
    <inkml:brush xml:id="br0">
      <inkml:brushProperty name="width" value="0.05" units="cm"/>
      <inkml:brushProperty name="height" value="0.05" units="cm"/>
      <inkml:brushProperty name="color" value="#FF0066"/>
    </inkml:brush>
  </inkml:definitions>
  <inkml:trace contextRef="#ctx0" brushRef="#br0">237 86 3904,'6'-15'6108,"-6"15"-6023,0 0 1,0 1-1,0-1 1,0 0-1,0 0 0,0 0 1,0 0-1,0 1 770,0-1-769,1 14 1408,-6 14-542,-2 0 0,0 0 0,-2 0 0,-1-1 0,-21 41 0,26-59-813,0 0 0,0 0 1,0-1-1,-1 1 0,-1-1 0,1 0 0,-1-1 0,0 0 0,-1 0 1,-8 6-1,15-12-120,-1 0 1,1 0 0,-1 0 0,1 0-1,-1-1 1,0 1 0,1 0-1,-1-1 1,0 1 0,1-1 0,-1 1-1,0-1 1,0 0 0,1 0-1,-1 0 1,0 0 0,0 0 0,1 0-1,-1 0 1,0-1 0,0 1-1,1-1 1,-1 1 0,0-1 0,1 0-1,-1 1 1,1-1 0,-1 0-1,1 0 1,-1 0 0,1 0 0,-3-2-1,0-2-3,0 0-1,0 1 0,1-2 1,-1 1-1,1 0 1,0-1-1,1 1 0,-1-1 1,1 0-1,0 1 0,0-1 1,1 0-1,-1-11 0,0 0-7,2 0 0,0 0-1,4-33 1,-2 38-7,0-1 0,1 1 0,0 0 1,1 0-1,1 1 0,0-1 0,0 1 0,1 0 1,0 0-1,12-14 0,-14 20 18,0 0 0,0 1 0,1 0 0,-1 0 0,1 0 0,0 0 0,0 1 0,0 0 0,0 0 0,1 0 0,-1 1 0,1 0 0,-1 0 0,1 0 0,0 1 0,0 0 0,0 0 0,0 0 0,0 1 0,0-1 0,0 2 0,0-1 0,11 3 0,-7-1 47,-1 0 0,1 1 0,-1 1 0,0-1 0,0 2 0,0-1-1,-1 1 1,0 0 0,0 1 0,0 0 0,0 0 0,-1 1 0,0 0 0,7 9 0,-6-5 37,0 1 0,-1-1 1,0 2-1,-1-1 0,0 1 0,-1-1 1,-1 2-1,0-1 0,4 22 0,-5-16 62,-1 1 0,-1-1-1,0 0 1,-1 1 0,-2-1-1,0 0 1,-6 25 0,4-28-83,-1-1 0,0 1 0,-1-1 0,-1-1 0,0 0 0,-1 0 1,-1 0-1,0-1 0,-12 13 0,-135 159-77,146-174-1241,1 0 0,1 0 0,-11 19 0,18-28 785,-3 4-1031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24.758"/>
    </inkml:context>
    <inkml:brush xml:id="br0">
      <inkml:brushProperty name="width" value="0.05" units="cm"/>
      <inkml:brushProperty name="height" value="0.05" units="cm"/>
      <inkml:brushProperty name="color" value="#FF0066"/>
    </inkml:brush>
  </inkml:definitions>
  <inkml:trace contextRef="#ctx0" brushRef="#br0">55 38 6464,'0'-1'258,"-1"1"1,1-1 0,-1 1-1,1-1 1,-1 0 0,1 1-1,0-1 1,0 0 0,-1 0-1,1 1 1,0-1 0,0 0-1,-1-1 1,-5 12 8561,-15 16-6367,7-9-1246,6-8 228,11-18-689,6-5-563,-8 11-74,1 1 0,0 0 0,-1-1 0,0 0-1,1 1 1,-1-1 0,0 0 0,1-3 0,-2 6-114,-1-1 1,1 1 0,0 0 0,0 0 0,0 0 0,0 0 0,0 0 0,0 0 0,0 0 0,-1-1 0,1 1-1,0 0 1,0 0 0,0 0 0,0 0 0,-1 0 0,1 0 0,0 0 0,0 0 0,0 0 0,0 0 0,0 0-1,-1 0 1,1 0 0,0 0 0,0 0 0,0 0 0,0 0 0,-1 0 0,1 0 0,0 0 0,0 0 0,0 0-1,0 0 1,0 0 0,-1 1 0,1-1 0,0 0 0,0 0 0,0 0 0,0 0 0,0 0 0,-1 1-1,-5 2 84,-2 4 77,7-10 115,1 2-816,1 0 1,-1 1-1,1-1 0,-1 0 1,1 1-1,-1-1 1,1 0-1,0 0-544,0 0 544,-1 1 0,1-1 1,0 1-1,0 0 1,-1-1-1,1 1 0,0-1 1,0 1-1,0 0 1,-1 0-1,1-1 0,2 1 1,32-8-7174,-9 3 5200,19-15 102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9:25.884"/>
    </inkml:context>
    <inkml:brush xml:id="br0">
      <inkml:brushProperty name="width" value="0.05" units="cm"/>
      <inkml:brushProperty name="height" value="0.05" units="cm"/>
      <inkml:brushProperty name="color" value="#FF0066"/>
    </inkml:brush>
  </inkml:definitions>
  <inkml:trace contextRef="#ctx0" brushRef="#br0">340 99 2080,'-30'1'3630,"19"0"-2477,1-1 0,0 0 1,0 0-1,0-1 0,-19-4 0,23 4-611,1 0-1,-1 0 1,-11 0 0,11 1 64,0-1 0,0 1 1,-9-3-1,14 3-469,0-1 1,0 1-1,0 0 0,0-1 1,0 1-1,0-1 1,0 1-1,0-1 1,0 1-1,0-1 0,0 0 1,1 0-1,-1 1 1,0-1-1,0 0 0,1 0 1,-1 0-1,-1-1 1,2 1-83,0 0 0,0 1 0,0-1 0,0 0 0,0 1 0,0-1 0,0 1 0,0-1 0,1 0 0,-1 1 0,0-1 0,0 1 0,0-1 0,1 1 0,-1-1 0,0 1 0,1-1 0,-1 0 0,0 1 0,1 0 0,-1-1 0,1 1 0,-1-1 0,1 1 0,-1 0 0,1-1 0,-1 1 0,1 0 0,-1-1 0,1 1 0,-1 0 0,2-1 0,17-7 453,1 0-1,-1 1 1,2 1-1,28-5 1,87-5 96,-117 15-566,36 2 1,-50-1-41,0 1 0,-1 0 0,1-1 0,-1 2 0,1-1-1,-1 0 1,1 1 0,-1 0 0,0 0 0,0 0 0,0 0 0,0 1 0,6 5 0,-8-6 3,0 0 0,-1 0 1,0 0-1,1 1 1,-1-1-1,0 1 0,0-1 1,0 1-1,0-1 1,-1 1-1,1-1 1,-1 1-1,1 0 0,-1-1 1,0 1-1,0 3 1,-1 3 17,0 1 0,-1-1 1,-3 12-1,-2 3 9,-1 0 0,-1-1-1,-1 1 1,-1-2 0,-1 0 0,-1 0 0,-1-1 0,-20 23 0,-32 27 192,-14 15 226,80-85-438,-1-1-1,1 1 1,-1-1-1,1 1 1,0-1-1,-1 1 0,1-1 1,0 1-1,-1-1 1,1 1-1,0 0 1,0-1-1,-1 1 1,1-1-1,0 1 1,0 0-1,0-1 1,0 1-1,0-1 0,0 1 1,0 0-1,0-1 1,0 1-1,0 0 1,0-1-1,0 1 1,1-1-1,-1 1 1,0 0-1,0-1 1,1 1-1,-1-1 0,0 1 1,1-1-1,-1 1 1,0-1-1,1 1 1,-1-1-1,1 0 1,-1 1-1,1-1 1,-1 1-1,1-1 1,-1 0-1,1 1 0,0-1 1,4 2-7,0 1 1,0-2 0,0 1-1,8 1 1,-5-1 29,56 15 28,-42-12-35,0 0 1,38 17 0,-23-7 284,-29-13-263,-1 1-1,1 0 1,-1 0 0,0 1 0,1 0 0,-2 0-1,1 1 1,0 0 0,-1 0 0,0 0 0,6 8-1,-10-11-14,-1 0 0,-1 0 0,1 0 0,0 0 0,0 0 0,-1 0 0,1 0-1,-1 0 1,0 0 0,1 0 0,-1 1 0,0-1 0,0 0 0,-1 0 0,1 0-1,0 0 1,-1 0 0,1 1 0,-1-1 0,0 0 0,0 0 0,1 0 0,-1 0-1,-1-1 1,-1 4 0,-1 2 28,-1 1 0,-1-1 0,1-1 1,-1 1-1,-8 7 0,-8 3-19,-1 0 1,-1-1 0,0-1-1,-43 19 1,-110 35 11,155-61-51,-77 23 90,87-29-467,0 0 0,0 0 1,0-1-1,0 0 0,0-1 1,-20-2-1,30 1 154,1 1 0,-1 0 0,0 0 0,1-1 0,-1 1 0,0-1 0,1 0 0,-1 1 0,0-1 0,1 0 0,-1 0 0,1 0 0,-1 0 0,1 0 0,0 0 1,-1-1-1,1 1 0,0 0 0,0-1 0,0 1 0,0 0 0,0-1 0,-1-2 0,1 1-201,1 1 1,0-1-1,-1 1 1,1-1-1,0 1 1,0-1-1,1 1 0,-1-1 1,0 1-1,1-1 1,-1 1-1,1-1 1,0 1-1,0 0 1,0-1-1,0 1 1,2-3-1,2-3-752,0 1 0,10-11 0,20-19-4158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35.833"/>
    </inkml:context>
    <inkml:brush xml:id="br0">
      <inkml:brushProperty name="width" value="0.05" units="cm"/>
      <inkml:brushProperty name="height" value="0.05" units="cm"/>
      <inkml:brushProperty name="color" value="#FF0066"/>
    </inkml:brush>
  </inkml:definitions>
  <inkml:trace contextRef="#ctx0" brushRef="#br0">15 48 2720,'-11'0'1203,"7"0"-95,8 0 1807,-1 0-2526,0-1 0,0 0 0,0 0-1,0 1 1,0-2 0,0 1 0,0 0-1,4-3 1,7-3 1008,0-1 248,-8 3-1076,-5 5-517,-1 0 0,1-1 1,0 1-1,-1 0 1,1 0-1,-1-1 1,1 1-1,-1-1 1,1 1-1,-1 0 1,1-1-1,-1 1 1,0-1-1,1 1 1,-1-1-1,0 1 1,1-1-1,-1 1 1,0-1-1,0 1 1,1-1-1,-1 0 1,0 1-1,0-2 1,1 1 299,0-3 314,-7 8-293,1 0-306,0 0 0,1 0-1,-1 1 1,1-1-1,-6 10 1,9-13-17,0 1 0,1-1 0,-1 1-1,0-1 1,1 1 0,-1-1 0,1 1 0,0 0 0,-1-1-1,1 1 1,0 0 0,0-1 0,0 1 0,0 0 0,0-1 0,0 1-1,1-1 1,-1 1 0,0 0 0,1-1 0,-1 1 0,1-1 0,0 1-1,0-1 1,-1 1 0,1-1 0,0 1 0,1 0 0,-1-1-6,0 0 0,1 0 0,-1 0-1,0 0 1,0 0 0,0-1 0,0 1 0,1 0 0,-1-1 0,0 1 0,1-1 0,-1 0 0,0 1 0,1-1 0,-1 0 0,1 0 0,-1 0 0,0 0 0,1 0-1,-1 0 1,1 0 0,-1 0 0,0 0 0,1-1 0,-1 1 0,0-1 0,1 1 0,-1-1 0,0 1 0,1-1 0,-1 0 0,0 0 0,0 1 0,2-3 0,-1 2-26,0-1 1,0 1 0,0-1-1,0 0 1,0 0 0,0 0 0,-1 0-1,1 0 1,-1 0 0,1 0-1,-1-1 1,0 1 0,0-1-1,0 1 1,0-1 0,0 1 0,0-1-1,0-2 1,-1 4-18,0 0 1,-1 0-1,1 0 1,0 0-1,0 0 0,0 0 1,-1 0-1,1 0 0,0 0 1,-1 0-1,1 0 1,-1 0-1,1 0 0,-1 1 1,1-1-1,-1 0 0,0 0 1,1 1-1,-1-1 1,0 0-1,0 1 0,0-1 1,1 0-1,-1 1 0,0-1 1,0 1-1,0 0 1,0-1-1,0 1 0,0 0 1,0 0-1,0-1 0,-2 1 1,1 0-8,0 0 0,1 0 0,-1 0 0,0 0 0,0 0 1,0 0-1,0 1 0,0-1 0,0 1 0,1-1 0,-1 1 0,0 0 1,0 0-1,1 0 0,-1 0 0,1 0 0,-3 2 0,2-1 71,0-1 0,1 1 0,-1 0 0,1 0 0,0 0 0,-1 0 0,1 0 0,0 1 0,0-1 0,-1 3 0,2-4-40,0 0-1,0 0 1,0 0 0,0-1 0,0 1-1,0 0 1,0 0 0,0 0 0,0-1-1,0 1 1,1 0 0,-1 0 0,0-1-1,0 1 1,1 0 0,-1 0 0,0-1-1,1 1 1,-1 0 0,1-1 0,-1 1-1,1-1 1,-1 1 0,1 0-1,0-1 1,-1 1 0,1-1 0,0 1-1,-1-1 1,1 0 0,0 1 0,-1-1-1,1 0 1,0 0 0,1 1 0,-1-1 0,-1 0 1,1 0-1,0 0 1,-1 0-1,1-1 1,-1 1-1,1 0 1,0 0-1,-1 0 1,1-1-1,-1 1 1,1 0-1,-1-1 1,1 1-1,-1 0 1,1-1-1,-1 1 1,1-1-1,-1 1 0,1-1 1,-1 1-1,0-1 1,1 1-1,-1-1 1,0 1-1,0-1 1,1 0-1,-1 1 1,0-1-1,0 1 1,0-1-1,0 0 1,1 1-1,-1-1 1,0 0-1,0 1 1,0-1-1,-1 1 1,1-1-1,0 0 1,0 1-1,0-1 1,0 0-1,-1 1 1,1-1-1,0 1 1,0-1-1,-1 1 1,0-2-1,0 0-29,-1 0 0,1 0 0,-1 0 0,1 0 0,-1 1 0,0-1 0,0 1-1,0-1 1,0 1 0,0-1 0,0 1 0,0 0 0,-1 0 0,1 0 0,0 0 0,-1 1 0,1-1-1,-1 0 1,1 1 0,0 0 0,-1 0 0,1 0 0,-1 0 0,1 0 0,-4 0 0,-6 1-50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45.294"/>
    </inkml:context>
    <inkml:brush xml:id="br0">
      <inkml:brushProperty name="width" value="0.05" units="cm"/>
      <inkml:brushProperty name="height" value="0.05" units="cm"/>
      <inkml:brushProperty name="color" value="#FF0066"/>
    </inkml:brush>
  </inkml:definitions>
  <inkml:trace contextRef="#ctx0" brushRef="#br0">0 732 1824,'0'0'7189,"4"7"-5530,21-3 1023,-24-4-2314,11-5 507,-8 3-777,0-1 1,0 1-1,-1-1 1,1 0-1,-1 0 1,1-1-1,3-4 1,20-29 286,-1-10-225,-1-2 0,33-96 1,4-9-114,-11 36 326,-44 107-395,-6 9 36,0-1 0,0 1 0,0 0 0,0 0 0,0 0-1,0-1 1,0 1 0,-1 0 0,1-1 0,-1 1 0,1-4-1,-1 3-9,0 1-1,1-1 0,-1 0 1,1 1-1,0-1 0,0 1 1,0-1-1,0 1 0,1-3 1,0 2-19,-1 1 1,0-1-1,0 0 1,0 1-1,0-1 1,-1 0-1,1 1 1,-1-1-1,1-3 0,-6 41-912,0-1 777,-2 363 305,8-379-106,0 1-1,1-1 1,1 0 0,1 0 0,0 0-1,11 27 1,-15-44-22,1 0 0,-1 0 1,1 0-1,-1 0 0,1 0 0,-1 0 0,1 0 0,0 0 1,-1 0-1,1-1 0,0 1 0,0 0 0,0 0 0,0-1 1,0 1-1,0 0 0,0-1 0,0 1 0,0-1 0,0 1 0,0-1 1,0 0-1,0 1 0,0-1 0,0 0 0,0 0 0,0 0 1,1 1-1,-1-1 0,0-1 0,0 1 0,0 0 0,0 0 0,0 0 1,1-1-1,-1 1 0,0 0 0,0-1 0,0 1 0,0-1 1,0 1-1,0-1 0,1-1 0,3-1 48,-1-1-1,1 1 1,-1-1 0,-1 0-1,1 0 1,0 0-1,4-8 1,2-7 12,-1-2-1,0 0 1,-1 0-1,5-25 1,-11 39-72,22-101 36,-6 23-33,11-57 222,-24 100-560,-2-59 0,-3 96 188,0 0-1,0 1 1,-1-1-1,0 0 1,0 1-1,-3-8 0,-4 62-293,0 140 191,2-89 375,1-18-104,0-11-118,2-39 152,1-1 0,4 40 0,-2-8 490,0-63-101,5-10 485,-2 3-812,-1-1 1,1 1 0,2-12-1,2-9 36,26-74 50,-13 37-319,32-69 0,-48 123-13,2-7-209,-4 15 122,-1 9-9,-8 83 56,7-83 159,-1 86 459,2-39-645,-1-37 175,0 1 1,2-1 0,4 27-1,-6-43 42,0 0-1,1 0 0,-1 0 0,0 1 0,1-1 0,-1 0 0,1 0 1,-1 0-1,1 0 0,-1 0 0,1 0 0,0 0 0,0 0 0,-1 0 0,1 0 1,0 0-1,0 0 0,0 0 0,0-1 0,0 1 0,2 1 0,-2-2-5,0 0-1,1 0 1,-1 0 0,0 0-1,0 0 1,0 0-1,1 0 1,-1-1-1,0 1 1,0 0-1,0-1 1,0 1-1,0-1 1,1 1-1,-1-1 1,0 1-1,0-1 1,0-1-1,6-3 38,0-1 0,-1 0 1,0-1-1,9-12 0,67-109-94,-76 119-64,-3 14-38,-1 1-1,1 0 0,3 10 1,-2-5 55,-1-2 68,1 0 0,1 0-1,9 15 1,-11-20 37,0-1 0,0 0 0,0 0 0,0 0 0,0 0 0,1 0 0,-1-1 0,1 1 0,0-1 0,-1 0 0,7 2 0,-7-3 5,0 0-1,0-1 1,0 1 0,0-1-1,0 0 1,0 0 0,0 0-1,1 0 1,-1-1 0,0 1-1,5-2 1,-1 0 60,-1 0-1,0-1 1,0 1 0,11-7 0,-10 3-64,0 1 0,0-2 0,0 1 0,-1-1 0,0 0 0,-1 0 0,1 0 1,-1-1-1,-1 0 0,6-12 0,2-7-75,15-51-1,-20 63-190,-3 11 101,-2 8 10,-4 36 23,-2 0 0,-2 0 0,-20 74 0,24-104 146,-7 20 28,9-29-42,-1 0 0,1 0 0,0 0 0,-1 0 0,0 0 1,1 0-1,-1 0 0,0 0 0,1 0 0,-1 0 0,0 0 0,0 0 1,0 0-1,0 0 0,0-1 0,0 1 0,0 0 0,-1 0 0,1-1-21,0 0 0,1 0 0,-1 0 0,1 0-1,-1 0 1,1-1 0,-1 1 0,1 0-1,-1 0 1,1 0 0,-1-1 0,1 1 0,-1 0-1,1-1 1,0 1 0,-1-1 0,1 1 0,-1 0-1,1-1 1,0 1 0,-1-1 0,1 1 0,0-1-1,0 1 1,-1-1 0,1 1 0,0-1-1,0 0 1,-6-18-110,6 13 112,-1-1 0,1 1 1,1-1-1,-1 1 1,1 0-1,0-1 0,0 1 1,1 0-1,3-10 0,-4 13-27,1 0-1,-1 0 1,1 0-1,-1 1 1,1-1-1,0 1 0,0-1 1,0 1-1,0 0 1,0 0-1,1 0 1,-1 0-1,1 0 1,-1 0-1,1 1 0,0-1 1,0 1-1,0-1 1,0 1-1,0 0 1,5-1-1,-1 2-2,-1-1 1,0 1-1,1 0 0,-1 0 1,0 1-1,1 0 0,5 1 1,3 0-1651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45.682"/>
    </inkml:context>
    <inkml:brush xml:id="br0">
      <inkml:brushProperty name="width" value="0.05" units="cm"/>
      <inkml:brushProperty name="height" value="0.05" units="cm"/>
      <inkml:brushProperty name="color" value="#FF0066"/>
    </inkml:brush>
  </inkml:definitions>
  <inkml:trace contextRef="#ctx0" brushRef="#br0">8 8 4480,'-8'-8'2016,"16"8"-1728,-3 0 32,-2 0-224,2 0-32,-1 0-32,-1 0-256,7 0 128,-6 0 256,-1 0-96,2 5-1120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46.025"/>
    </inkml:context>
    <inkml:brush xml:id="br0">
      <inkml:brushProperty name="width" value="0.05" units="cm"/>
      <inkml:brushProperty name="height" value="0.05" units="cm"/>
      <inkml:brushProperty name="color" value="#FF0066"/>
    </inkml:brush>
  </inkml:definitions>
  <inkml:trace contextRef="#ctx0" brushRef="#br0">0 112 3552,'0'-8'1632,"27"2"-1440,-12-2 1408,7 8-928,15-7 864,10-1-896,12-3 96,-4 8-448,-1-10-96,-3 7-128,-1-6 160,1 4-128,12-6-2368,-4 6 1248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47.265"/>
    </inkml:context>
    <inkml:brush xml:id="br0">
      <inkml:brushProperty name="width" value="0.05" units="cm"/>
      <inkml:brushProperty name="height" value="0.05" units="cm"/>
      <inkml:brushProperty name="color" value="#FF0066"/>
    </inkml:brush>
  </inkml:definitions>
  <inkml:trace contextRef="#ctx0" brushRef="#br0">16 305 2080,'-11'2'1087,"7"0"-366,6-2 1140,11 4 1424,-12-3-3123,0-1 0,0 1 0,1-1 0,-1 0 0,0 1-1,0-1 1,1 0 0,-1 0 0,0 0 0,0 0 0,1 0-1,-1 0 1,0 0 0,1 0 0,-1 0 0,0-1 0,0 1 0,2-1-1,0 0 26,-1-1 0,1 1-1,-1-1 1,1 0-1,-1 1 1,0-1 0,0 0-1,2-3 1,1-1 19,0-1 1,0 1 0,0-1 0,-1-1-1,4-10 1,23-69 380,-27 74-708,-1 0 1,0 0-1,-1-1 0,1-16 1,-3 178 77,0-138 135,1 0 1,0 0-1,1 0 0,0 0 0,1 0 0,6 16 1,-8-24 54,0 0 0,0 0 0,0 0 0,1 0 0,-1 0 0,1 0 0,0-1 0,-1 1 0,1 0 0,0-1 0,3 3 0,-4-4-96,0 1 1,0-1-1,0 1 0,0-1 0,0 0 1,0 1-1,0-1 0,0 0 0,0 0 1,0 1-1,1-1 0,-1 0 1,0 0-1,0-1 0,0 1 0,0 0 1,0 0-1,0 0 0,0-1 0,0 1 1,0 0-1,0-1 0,0 1 0,0-1 1,0 1-1,0-1 0,1-1 0,5-4 80,-1-1 0,0 0-1,0-1 1,0 0 0,-1 1-1,9-18 1,21-58-293,-17 38 188,-9 22-151,1 1-1,1 1 1,23-35 0,-34 55 116,0 0 1,1 1 0,-1-1 0,1 0-1,-1 1 1,1-1 0,-1 1 0,0-1-1,1 1 1,0-1 0,-1 1-1,1-1 1,-1 1 0,1 0 0,0-1-1,-1 1 1,1 0 0,0-1-1,-1 1 1,1 0 0,0 0 0,-1 0-1,1 0 1,0-1 0,0 1 0,-1 0-1,1 0 1,0 0 0,0 1-1,-1-1 1,1 0 0,0 0 0,-1 0-1,1 0 1,0 1 0,-1-1 0,1 0-1,0 1 1,-1-1 0,1 0-1,-1 1 1,1-1 0,0 1 0,-1-1-1,1 1 1,-1-1 0,1 1-1,-1 0 1,0-1 0,1 2 0,2 2 15,-1 0 1,0 0-1,0 0 0,-1 0 1,1 0-1,-1 1 1,1 4-1,1 6-4,-2 1-1,0 0 1,0-1-1,-1 1 1,-1 0-1,-1-1 1,0 1-1,-1-1 1,-1 1-1,0-1 1,-1 0-1,-1-1 1,0 1-1,-1-1 1,-1 0-1,-13 18 1,20-30 26,-1 0-1,0-1 1,0 1 0,0-1 0,0 1 0,0-1 0,0 0-1,0 1 1,0-1 0,0 0 0,0-1 0,-1 1 0,1 0-1,0-1 1,-4 1 0,5 0-7,-1-1 0,0 0 0,1 0 0,-1 0 0,0 0 0,0 0-1,1 0 1,-1-1 0,0 1 0,1-1 0,-1 1 0,1-1 0,-1 1 0,0-1 0,1 0 0,-1 0 0,1 0-1,0 0 1,-1 0 0,1 0 0,0 0 0,-3-3 0,4 4-34,0-1 0,-1 1-1,1-1 1,0 1 0,0-1-1,-1 0 1,1 1 0,0-1 0,0 1-1,0-1 1,0 0 0,0 1 0,0-1-1,0 0 1,0 1 0,0-1-1,0 1 1,0-1 0,0 0 0,1 1-1,-1-1 1,0 1 0,0-1 0,1 0-1,-1 1 1,0-1 0,1 1-1,-1-1 1,0 1 0,1-1 0,-1 1-1,1 0 1,-1-1 0,1 1 0,-1-1-1,1 1 1,-1 0 0,1-1-1,-1 1 1,1 0 0,-1 0 0,1-1-1,0 1 1,32-12 21,-29 11-33,14-3 9,0 2 0,1-1 0,0 2-1,-1 1 1,26 2 0,4-1-384,-1-4-4614,-34 3 3237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18:47.613"/>
    </inkml:context>
    <inkml:brush xml:id="br0">
      <inkml:brushProperty name="width" value="0.05" units="cm"/>
      <inkml:brushProperty name="height" value="0.05" units="cm"/>
      <inkml:brushProperty name="color" value="#FF0066"/>
    </inkml:brush>
  </inkml:definitions>
  <inkml:trace contextRef="#ctx0" brushRef="#br0">0 35 4896,'3'-18'2208,"2"10"-1920,-5 5-224,5 3-96,-1-5-2944,9 10 1632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5.036"/>
    </inkml:context>
    <inkml:brush xml:id="br0">
      <inkml:brushProperty name="width" value="0.05" units="cm"/>
      <inkml:brushProperty name="height" value="0.05" units="cm"/>
    </inkml:brush>
  </inkml:definitions>
  <inkml:trace contextRef="#ctx0" brushRef="#br0">108 241 5152,'-5'10'609,"3"-8"-439,1 1 0,0 0 0,0-1 0,0 1 0,0 0 0,0 0 0,0 0 0,1 0 0,-1 3 0,-9 39 2723,-24 60 1,23-77-1903,-15 43-1,23-60-790,0 0 0,1-1 0,0 1 0,0 19 0,3-25-726,1-4-58,4-8-719,-5 4 692,6-5-489,-1-1-1,0 0 1,-1-1-1,0 1 1,0-1-1,-1 0 1,0 0 0,3-14-1,8-64-704,-7-45 6506,-11 54-1749,-12-83 0,9 129-3747,8 28-698,6 4 416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5:51.641"/>
    </inkml:context>
    <inkml:brush xml:id="br0">
      <inkml:brushProperty name="width" value="0.05" units="cm"/>
      <inkml:brushProperty name="height" value="0.05" units="cm"/>
      <inkml:brushProperty name="color" value="#FF0066"/>
    </inkml:brush>
  </inkml:definitions>
  <inkml:trace contextRef="#ctx0" brushRef="#br0">385 48 3552,'-4'0'8593,"-4"2"-5501,5-1-2998,0 0 0,0 0 0,-1-1 0,1 1 0,-1-1 0,1 1 0,-6-1 0,-123-29 2670,112 24-2590,-4-1 4,0 1-1,0 1 0,-35-2 1,57 6-171,0 0 1,0 0-1,-1 0 0,1 0 1,0 1-1,0-1 1,0 0-1,0 1 0,0 0 1,0-1-1,0 1 1,0 0-1,0 0 1,0 0-1,0 0 0,0 1 1,0-1-1,1 0 1,-1 1-1,1-1 0,-1 1 1,1 0-1,-1-1 1,1 1-1,-1 2 0,0 1 14,0-1-1,1 1 0,0 0 1,0 0-1,0 0 0,1 0 1,-1 0-1,1 0 0,0 0 0,2 6 1,29 253 290,0 4 663,-20-160-724,8 126 732,-18 54 700,-2-154-948,1-133-670,1 0-32,-1 0 0,1 1 0,-1-1 0,1-1 0,0 1-1,-1 0 1,1 0 0,0 0 0,0 0 0,0 0 0,-1-1 0,1 1 0,0 0 0,0-1 0,0 1 0,0 0 0,0-1 0,1 0 0,-1 1-1,0-1 1,0 1 0,0-1 0,0 0 0,0 0 0,1 0 0,0 0 0,6 1 153,1-1-1,13-1 1,-15 0-97,42-3 322,-27 1-257,1 1 0,30 2 0,-20 3-254,52 5 254,-73-6-133,0 0 1,-1 1 0,1 0-1,21 11 1,-31-13-8,-2-1-46,0 0 0,0 0-1,0 0 1,0 0 0,0-1 0,0 1-1,0 0 1,0 0 0,0 0-1,0 0 1,0 0 0,0 0 0,0 0-1,0 0 1,0 0 0,0 0-1,0 0 1,0 0 0,0 0-1,0 0 1,0 0 0,0-1 0,0 1-1,0 0 1,0 0 0,1 0-1,-1 0 1,0 0 0,0 0 0,0 0-1,0 0 1,0 0 0,0 0-1,0 0 1,0 0 0,0 0-1,0 0 1,0 0 0,0 0 0,0 0-1,0 0 1,0 0 0,1 0-1,-1 0 1,0 0 0,0 0 0,0 0-1,0 0 1,0 0 0,0 0-1,0 0 1,0 0 0,0 0-1,0 0 1,0 0 0,0 0 0,0 0-1,0 0 1,0 0 0,0 0-1,1 0 1,-1 0 0,0 1 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67"/>
    </inkml:context>
    <inkml:brush xml:id="br0">
      <inkml:brushProperty name="width" value="0.05" units="cm"/>
      <inkml:brushProperty name="height" value="0.05" units="cm"/>
      <inkml:brushProperty name="color" value="#004F8B"/>
    </inkml:brush>
  </inkml:definitions>
  <inkml:trace contextRef="#ctx0" brushRef="#br0">252 648 1728,'18'-6'2528,"-15"5"-2040,-1 0 1,1 0 0,-1 0-1,1-1 1,-1 1-1,0-1 1,1 1 0,-1-1-1,0 0 1,0 0-1,0 0 1,2-2 0,-5 3-313,-1-1 0,1 1 0,0-1 0,-1 1 0,1 0 0,-1 0 0,0 0 0,1 0 0,-1 0 0,0 0 0,0 0 0,-2-1 0,-3 1-17,0-1 0,0 1 0,-1 0 0,1 1 0,0 0 0,0 0 0,0 0 0,0 1 1,-13 3-1,10-1-73,-1 0 0,0 1-1,1 0 1,0 0 0,-14 9 0,14-6-47,1 0-1,-1 0 1,2 1 0,-1 0-1,1 1 1,0 0-1,1 0 1,0 0-1,0 1 1,-8 18 0,11-20 44,1-1 0,0 0-1,1 1 1,0 0 0,0 0 0,0-1 0,1 1 0,0 0 0,1 0 0,0 0 0,0 0 0,0 0 0,1 0 0,1 0 0,-1 0 0,5 12 0,-5-18-27,0 0-1,0 1 1,0-1 0,0 0 0,0 0 0,1 0-1,-1 0 1,1 0 0,0 0 0,0-1-1,-1 1 1,1 0 0,0-1 0,3 2 0,-4-2-3,0-1 0,1 1 1,-1-1-1,0 1 0,1-1 1,-1 1-1,1-1 0,-1 0 1,1 0-1,-1 0 0,1 0 1,-1 0-1,1 0 1,-1 0-1,1 0 0,-1-1 1,1 1-1,-1-1 0,0 1 1,1-1-1,-1 1 0,0-1 1,1 0-1,0 0 0,5-4 99,-1-1 0,0 1 0,0-1 1,0 0-1,-1-1 0,9-12 0,4-5 31,16-19 153,83-111-64,-104 131-233,0-1 0,-2 1 0,-1-2 0,12-43 0,15-104 37,-29 129-171,-3 9 64,-1-1 0,-2 1 1,-1 0-1,-5-43 0,3 73 25,0 1 0,1-1 0,-1 0 1,-1 1-1,1-1 0,0 1 0,-1-1 0,0 1 1,-4-7-1,6 10-13,-1-1-1,0 0 1,1 0 0,-1 1 0,0-1-1,1 0 1,-1 1 0,0-1 0,0 1-1,0-1 1,0 1 0,1-1 0,-1 1-1,0 0 1,0-1 0,0 1 0,-2-1 0,2 2 4,0-1 0,0 0 0,0 0 0,0 0 1,0 1-1,0-1 0,0 1 0,0-1 0,0 1 1,1-1-1,-1 1 0,0-1 0,0 1 1,0 0-1,0-1 0,1 1 0,-1 0 0,0 0 1,1 0-1,-2 1 0,-1 3-4,0 0 1,0 0-1,1 1 0,-1-1 0,1 1 1,0 0-1,1 0 0,-2 9 1,0 5 27,1 23 0,2-39-3,-2 65-5,15 133 1,-8-168 158,2 0 1,1-1-1,1 1 1,2-2-1,28 58 0,-23-57 214,3 0-1,0 0 0,47 56 1,-54-76-243,-8-7-59,2 0 1,-1-1-1,1 1 0,-1-1 1,9 5-1,-12-9 147,-1-6 197,0 4-482,1 0 0,-1 0 0,0-1 0,0 1 0,0 0 0,0-1 0,0 1 0,0-1 0,1-2 0,3-16-4260,-4 18 3696,3-7-2111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68"/>
    </inkml:context>
    <inkml:brush xml:id="br0">
      <inkml:brushProperty name="width" value="0.05" units="cm"/>
      <inkml:brushProperty name="height" value="0.05" units="cm"/>
      <inkml:brushProperty name="color" value="#004F8B"/>
    </inkml:brush>
  </inkml:definitions>
  <inkml:trace contextRef="#ctx0" brushRef="#br0">3 144 4160,'0'0'99,"-1"0"1,1 0-1,0-1 1,0 1-1,0 0 1,0 0-1,-1 0 1,1-1-1,0 1 1,0 0-1,0 0 1,0-1-1,0 1 1,0 0-1,0 0 1,-1-1-1,1 1 1,0 0-1,0 0 1,0-1-1,0 1 1,0 0-1,0 0 1,0-1-1,0 1 1,0 0-1,1-1 1,-1 1-1,0 0 1,0 0-1,0-1 1,0 1-1,0 0 1,0 0-1,0 0 1,1-1-1,-1 1 1,0 0-1,0 0 1,0 0-1,1-1 1,-1 1-1,0 0 1,1-1 198,0 0 1,0 1-1,0-1 0,0 1 1,0-1-1,0 1 0,-1-1 1,1 1-1,0 0 0,0-1 1,1 1-1,-1 0 1,0 0-1,0 0 0,1-1 1,-1 2-145,0-1 0,0 1 1,0-1-1,0 0 0,0 1 1,0 0-1,0-1 1,0 1-1,0 0 0,0-1 1,0 1-1,0 0 0,-1 0 1,1 0-1,0-1 0,-1 1 1,1 0-1,0 0 1,-1 0-1,1 2 0,11 24 292,-11-25-352,6 23 585,-1 1 1,0-1-1,2 46 1,-4-36-97,0-21 21,-4-14-586,0 1 0,0-1 0,0 0-1,0 0 1,1 0 0,-1 0 0,0 0 0,0 0 0,0 0 0,0 0 0,0 0 0,0 0 0,0 0 0,1 0 0,-1 0-1,0 0 1,0 0 0,0 0 0,0 0 0,0 0 0,1 0 0,-1 0 0,0 0 0,0 0 0,0 0 0,0 0 0,0 0-1,0 0 1,1 0 0,-1 0 0,0 0 0,0 0 0,0 0 0,0 0 0,0-1 0,0 1 0,0 0 0,0 0-1,1 0 1,-1 0 0,0 0 0,0 0 0,0 0 0,0 0 0,0-1 0,0 1 0,10-25 888,3-15-529,-7 18-246,11-26 1,0 13-89,1 2-1,32-45 1,-42 68-60,-1 1 0,1 0-1,1 0 1,0 0 0,0 1 0,1 1 0,0 0-1,11-6 1,-19 12 12,0 0-1,1 0 0,-1 0 1,1 1-1,-1-1 1,0 1-1,1 0 0,-1 0 1,1 0-1,-1 0 1,1 0-1,-1 0 0,1 1 1,-1-1-1,1 1 1,-1-1-1,0 1 0,1 0 1,-1 0-1,0 0 0,0 1 1,1-1-1,-1 0 1,0 1-1,2 2 0,5 4-1,0 0 0,0 1 0,11 16 0,-19-24 11,7 9 76,-1 2 1,0-1-1,-1 1 1,0 0-1,-1 0 1,0 0-1,-1 1 0,4 19 1,-3-4-1186,-1 0-1,0 53 1,-4-78 633,-1 10-2178,-3-5-2911,-1 0 1679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69"/>
    </inkml:context>
    <inkml:brush xml:id="br0">
      <inkml:brushProperty name="width" value="0.05" units="cm"/>
      <inkml:brushProperty name="height" value="0.05" units="cm"/>
      <inkml:brushProperty name="color" value="#004F8B"/>
    </inkml:brush>
  </inkml:definitions>
  <inkml:trace contextRef="#ctx0" brushRef="#br0">20 56 2976,'1'-9'1288,"-1"9"-1233,0 0-1,0 0 1,0 0-1,0 0 1,0-1-1,0 1 1,0 0-1,0 0 1,0 0-1,0 0 1,0-1-1,0 1 1,0 0-1,0 0 1,0 0-1,0 0 1,0-1-1,0 1 1,0 0-1,0 0 1,0 0-1,0 0 1,-1-1-1,1 1 1,0 0-1,0 0 1,0 0-1,0 0 1,0 0-1,0 0 1,0-1-1,-1 1 1,1 0-1,0 0 0,0 0 1,0 0-1,0 0 1,-1 0-1,1 0 1,0 0-1,0 0 1,0 0-1,0 0 1,-1 0-1,1 0 1,0 0-1,0 0 1,0 0-1,0 0 1,-1 0-1,1 0 1,0 0-1,0 0 1,0 0-1,0 0 1,-1 0-1,1 0 1,0 0-1,0 0 1,0 0-1,0 1 1,-1-1 40,-3 0 2588,2 1-1624,2-1-1031,0 0 0,0 1-1,0-1 1,0 0 0,-1 0-1,1 0 1,0 1 0,0-1-1,0 0 1,0 0 0,-1 0-1,1 1 1,0-1 0,0 0-1,0 0 1,-1 0 0,1 0-1,0 0 1,0 0 0,0 0-1,-1 1 1,1-1 0,0 0-1,0 0 1,-1 0 0,1 0-1,0 0 1,0 0 0,-1 0-1,1 0 1,0 0 0,0 0-1,-1-1 1,6 4 724,-2 0-530,0-1-1,0 0 0,0 0 0,1 0 1,-1 0-1,1-1 0,0 1 1,-1-1-1,9 2 0,54-9 838,-5 1-630,175-13-252,-92 5 78,-131 12-210,-9 0-35,0 1 0,0-1 1,1 1-1,-1 0 1,0 0-1,6 2 0,-9-2 6,-1 0 0,1 1 0,-1-1-1,1 0 1,-1 0 0,1 0 0,-1 0-1,1 0 1,-1 1 0,1-1-1,0 0 1,-1 0 0,1 0 0,-1 0-1,1 0 1,-1-1 0,1 1-1,-1 0 1,1 0 0,0 0 0,-1 0-1,1-1 1,-1 1 0,1 0 0,-1 0-1,0-1 1,1 1 0,-1 0-1,1-1 1,-1 1 0,1-1 0,-1 1-1,0-1 1,1 0 0,-1 1-173,0-1 1,0 0-1,0 1 0,0-1 1,0 0-1,0 1 1,0-1-1,0 0 0,0 1 1,0-1-1,-1 0 1,1 1-1,0-1 0,0 1 1,-1-1-1,1 1 1,-1-1-1,1 1 0,0-1 1,-1 1-1,1-1 1,-1 1-1,1-1 0,-1 1 1,1-1-1,-1 1 1,0-1-1,-6-4-2606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0"/>
    </inkml:context>
    <inkml:brush xml:id="br0">
      <inkml:brushProperty name="width" value="0.05" units="cm"/>
      <inkml:brushProperty name="height" value="0.05" units="cm"/>
      <inkml:brushProperty name="color" value="#004F8B"/>
    </inkml:brush>
  </inkml:definitions>
  <inkml:trace contextRef="#ctx0" brushRef="#br0">6 34 4320,'-6'-1'2575,"13"-1"1354,3 0-2007,15-3 148,29-3 0,-26 4-1650,50-3-262,0 3 1,116 9-1,-137-1-2734,-34 0 971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1"/>
    </inkml:context>
    <inkml:brush xml:id="br0">
      <inkml:brushProperty name="width" value="0.05" units="cm"/>
      <inkml:brushProperty name="height" value="0.05" units="cm"/>
      <inkml:brushProperty name="color" value="#004F8B"/>
    </inkml:brush>
  </inkml:definitions>
  <inkml:trace contextRef="#ctx0" brushRef="#br0">8 84 1888,'-2'-2'476,"1"0"-1,0 0 1,1 0-1,-1-1 1,0 1 0,1 0-1,-1-1 1,1 1-1,0 0 1,0-5 0,1-28 2589,0 16 18,-2 22-2157,1 13-431,1 21-566,22 110 308,-10-71 284,5 20 143,8 64 133,-25-145-728,12 102 368,-13-116-392,0 0 0,1 0-1,-1 0 1,0 0 0,0 0-1,0 0 1,0 0 0,0 0-1,0 1 1,0-1-1,0 0 1,-1 0 0,1 1-1,0-2-101,-1 0 0,1 0 0,0 0 0,-1 0-1,1 0 1,0 0 0,0 0 0,-1 0 0,1 0 0,0-1-1,0 1 1,-1 0 0,1 0 0,0 0 0,0 0 0,0 0-1,-1 0 1,1-1 0,0 1 0,0 0 0,0 0 0,-1 0-1,1 0 1,0-1 0,0 1 0,0 0 0,0 0 0,0-1-1,0 1 1,-1 0 0,-1-4-881,0 0-1,0 1 1,0-1-1,0 0 1,-1-4-1,2-9-1242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2"/>
    </inkml:context>
    <inkml:brush xml:id="br0">
      <inkml:brushProperty name="width" value="0.05" units="cm"/>
      <inkml:brushProperty name="height" value="0.05" units="cm"/>
      <inkml:brushProperty name="color" value="#004F8B"/>
    </inkml:brush>
  </inkml:definitions>
  <inkml:trace contextRef="#ctx0" brushRef="#br0">370 50 2080,'2'-4'332,"0"0"-1,-1 0 1,2 1 0,-1-1 0,0 1-1,1-1 1,-1 1 0,1 0-1,5-4 1,-2 0 1092,-2 4-201,-6 16-62,-2 5-635,-1 0 0,-1 1 1,-1-2-1,0 1 0,-19 31 0,-2-11 112,-2 0-1,-1-2 0,-57 50 1,37-33-260,40-42-354,10-9 25,0-1 0,0 0 1,0 1-1,0-1 0,0 0 0,0 0 0,-1 0 0,1 0 0,0 0 1,-1 0-1,1 0 0,-1 0 0,1-1 0,-1 1 0,0 0 0,1-1 1,-1 0-1,1 1 0,-1-1 0,-2 0 0,3 1-40,0-1 0,0 0 0,0 0 0,0 0 0,0 1-1,0-1 1,0 0 0,0 1 0,1-1 0,-1 1 0,0-1 0,0 1 0,0 0 0,-1 0-1,2 0-9,0-1 0,0 0 0,0 0 0,0 0 0,0 1 0,0-1 0,0 0 0,0 0 0,0 0 0,0 1 0,0-1 0,0 0-1,0 0 1,0 0 0,0 1 0,0-1 0,0 0 0,0 0 0,0 0 0,-1 0 0,1 1 0,0-1 0,0 0 0,0 0-1,0 0 1,0 0 0,-1 0 0,1 1 0,0-1 0,0 0 0,0 0 0,0 0 0,-1 0 0,1 0 0,0 0 0,0 0-1,0 0 1,-1 0 0,1 0 0,0 0 0,0 0 0,-1 0 0,-7 3 128,-35 24 80,34-25-414,9-2 205,0 0 0,0 0 1,0 0-1,0 0 0,0 0 1,0 0-1,0 0 1,0-1-1,0 1 0,0 0 1,0 0-1,0 0 0,0 0 1,0 0-1,0 0 1,0 0-1,0 0 0,0 0 1,0 0-1,0 0 0,0 0 1,0 0-1,0 0 141,2 0 133,7 2-147,0-1 0,1 0 0,-1-1 0,0 0 0,1 0 0,-1-1 0,10-2 0,-3 1 16,204-11 753,-160 10-732,40 3-312,-41 1 497,-40-3-1216,-6-3-4208,-4 0 2576</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3"/>
    </inkml:context>
    <inkml:brush xml:id="br0">
      <inkml:brushProperty name="width" value="0.05" units="cm"/>
      <inkml:brushProperty name="height" value="0.05" units="cm"/>
      <inkml:brushProperty name="color" value="#004F8B"/>
    </inkml:brush>
  </inkml:definitions>
  <inkml:trace contextRef="#ctx0" brushRef="#br0">35 17 2144,'-5'-9'4341,"5"1"-837,-2 10-3284,0-1 0,1 1 0,0-1 0,-1 1-1,1-1 1,0 1 0,0 0 0,0 0 0,0 0 0,0 0 0,0 0 0,0 0 0,0 2 0,-5 9 328,5-8-447,-1 0 1,1-1 0,0 1 0,0 0-1,1 0 1,0 0 0,-1 0 0,1 0-1,1 0 1,0 6 0,1 14 213,-2-2-122,-1-9-98,1 1 0,1 0-1,0 0 1,6 27 0,-3-18 134,-4-19-133,1-1 1,-1 0 0,1 1 0,0-1 0,0 0 0,4 8-1,-5-11 523,0 10-2875,0-4-2789,0-5 3552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4"/>
    </inkml:context>
    <inkml:brush xml:id="br0">
      <inkml:brushProperty name="width" value="0.05" units="cm"/>
      <inkml:brushProperty name="height" value="0.05" units="cm"/>
      <inkml:brushProperty name="color" value="#004F8B"/>
    </inkml:brush>
  </inkml:definitions>
  <inkml:trace contextRef="#ctx0" brushRef="#br0">8 11 2560,'0'0'101,"0"-1"-1,0 0 1,0 1 0,0-1-1,-1 1 1,1-1 0,0 1-1,0-1 1,-1 1 0,1-1 0,0 1-1,-1 0 1,1-1 0,0 1-1,-1-1 1,1 1 0,-1-1-1,-2 0 670,6 3 1405,7 1 332,-8 0-2266,-1 0 1,1 0 0,-1-1 0,1 1 0,-1 0-1,0 0 1,0 0 0,0 0 0,-1 0 0,1 1-1,-1-1 1,1 0 0,-1 3 0,3 18 645,4 6-183,3 56 0,0-4-379,-8-58 205,-3-15-659,1-9 87,-1 1 0,1-1 0,0 0 0,0 0 0,0 0 1,0 0-1,0 0 0,0 0 0,-1 0 0,1 0 0,0 0 0,0 0 0,0 0 1,0 0-1,0 0 0,0-1 0,-1 1 0,1 0 0,0 0 0,0 0 0,0 0 1,0 0-1,0 0 0,0 0 0,0 0 0,0 0 0,-1 0 0,1 0 0,0 0 0,0-1 1,0 1-1,0 0 0,0 0 0,0 0 0,0 0 0,0 0 0,0 0 0,0 0 1,0-1-1,0 1 0,0 0 0,0 0 0,0 0 0,0 0 0,0 0 0,0 0 1,0-1-1,0 1 0,0 0 0,0 0 0,0 0 0,0 0 0,-1-4-1808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5"/>
    </inkml:context>
    <inkml:brush xml:id="br0">
      <inkml:brushProperty name="width" value="0.05" units="cm"/>
      <inkml:brushProperty name="height" value="0.05" units="cm"/>
      <inkml:brushProperty name="color" value="#004F8B"/>
    </inkml:brush>
  </inkml:definitions>
  <inkml:trace contextRef="#ctx0" brushRef="#br0">5 86 2144,'-5'-3'10256,"79"-29"-7332,-22 10-2019,-34 15-642,0 1 0,35-7 0,-49 12-255,0 1-1,1-1 1,-1 1-1,0 0 1,0 0-1,0 0 1,0 1-1,1-1 1,-1 1-1,0 0 1,0 0-1,7 4 1,-1 0 46,-1 0 0,0 1 1,12 11-1,-11-9 206,-1-1 0,1 0 0,14 6 0,-14-7-10,0-2 1,1 1 0,-1-1-1,1-1 1,0 0 0,0 0-1,0-1 1,0-1 0,1 0-1,-1 0 1,14-2 0,-5-1 27,0-1 0,0-1 0,33-10 1,-43 10-609,-1 0 1,1 0-1,-1-1 1,0 0 0,0 0-1,0-1 1,-1-1-1,0 1 1,7-9-1,-9 4-4032,-2 3 1301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5.405"/>
    </inkml:context>
    <inkml:brush xml:id="br0">
      <inkml:brushProperty name="width" value="0.05" units="cm"/>
      <inkml:brushProperty name="height" value="0.05" units="cm"/>
    </inkml:brush>
  </inkml:definitions>
  <inkml:trace contextRef="#ctx0" brushRef="#br0">32 29 5056,'-20'45'2282,"18"-42"-2336,1-1 193,-1 1 0,1-1-1,0 0 1,0 1 0,0-1-1,0 0 1,1 1 0,-1-1 0,1 1-1,-1 0 1,1-1 0,0 1-1,0-1 1,0 1 0,0-1 0,1 1-1,0 2 1,2 1 148,0-1-1,0 0 1,0 0 0,1 0-1,0 0 1,0-1 0,0 0-1,1 1 1,0-1 0,-1-1-1,1 1 1,0-1-1,1 0 1,-1 0 0,1 0-1,-1-1 1,1 0 0,0 0-1,6 1 1,-2-1-11,1 0 0,0 0 0,0-1 0,-1 0-1,1-1 1,0 0 0,0-1 0,-1 0 0,1-1 0,11-3 0,-17 3-226,-1 1 1,0-1 0,0 0-1,0 0 1,0 0-1,0-1 1,0 0-1,-1 1 1,1-1 0,-1-1-1,0 1 1,0 0-1,0-1 1,0 0 0,-1 1-1,1-1 1,-1 0-1,0 0 1,0 0-1,0-1 1,-1 1 0,0 0-1,1-1 1,-2 1-1,1-1 1,0-6 0,-1 7-73,0 0 0,0 0 1,0 0-1,0 0 1,-1 0-1,0 0 1,0 0-1,0 0 1,0 0-1,0 1 1,-1-1-1,0 0 1,0 1-1,0 0 1,0-1-1,0 1 1,-1 0-1,0 0 1,1 0-1,-1 0 0,0 1 1,0-1-1,-1 1 1,1 0-1,0 0 1,-1 0-1,1 0 1,-1 0-1,-6-1 1,3 1-48,-1 1 0,1 0 0,0 0 0,0 0 1,0 1-1,-1 1 0,-11 1 0,-2 2 27,-25 8 0,29-7-70,9-3-137,4-1-53,0 0-1,-1 0 1,1 1 0,-6 3 0,9-5 237,1 0-1,0 0 0,0 0 1,0 0-1,0 0 1,0 0-1,0 0 1,-1 0-1,1 0 1,0 0-1,0 0 0,0 0 1,0 0-1,0 0 1,0 0-1,0 0 1,0 0-1,-1 1 0,1-1 1,0 0-1,0 0 1,0 0-1,0 0 1,0 0-1,0 0 1,0 0-1,0 0 0,0 1 1,0-1-1,0 0 1,0 0-1,0 0 1,0 0-1,0 0 0,0 0 1,0 1-1,0-1 1,0 0-1,0 0 1,0 0-1,0 0 1,0 0-1,0 0 0,0 1 1,0-1-1,0 0 1,0 0-1,0 0 1,0 0-1,0 0 0,1 0 1,7 3-2043,12-2-897,6-1 589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6"/>
    </inkml:context>
    <inkml:brush xml:id="br0">
      <inkml:brushProperty name="width" value="0.05" units="cm"/>
      <inkml:brushProperty name="height" value="0.05" units="cm"/>
      <inkml:brushProperty name="color" value="#004F8B"/>
    </inkml:brush>
  </inkml:definitions>
  <inkml:trace contextRef="#ctx0" brushRef="#br0">5 24 2912,'-4'-11'1541,"4"10"-1472,0 1 0,0 0 0,0 0 0,0 0-1,0-1 1,0 1 0,0 0 0,0 0 0,0-1 0,0 1-1,0 0 1,0 0 0,0 0 0,0-1 0,0 1 0,0 0-1,0 0 1,0 0 0,0-1 0,0 1 0,0 0 0,0 0-1,0 0 1,1-1 0,-1 1 0,0 0 0,0 0 0,0 0-1,0 0 1,1 0 0,-1-1 0,0 1 0,0 0 0,0 0-1,0 0 1,1 0 0,-1 0 0,0 0 0,0 0 0,1 0-1,-1 0 1,0 0 0,0-6 3515,2 41-618,15 63-1511,-5-27-766,5 86 1,-2 1 379,6-11-621,-15-115-176,-6-31-123,2-9-6196,6-1 3951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7"/>
    </inkml:context>
    <inkml:brush xml:id="br0">
      <inkml:brushProperty name="width" value="0.05" units="cm"/>
      <inkml:brushProperty name="height" value="0.05" units="cm"/>
      <inkml:brushProperty name="color" value="#004F8B"/>
    </inkml:brush>
  </inkml:definitions>
  <inkml:trace contextRef="#ctx0" brushRef="#br0">10 219 3328,'-1'-3'351,"-1"0"0,1 0-1,0 0 1,0 0 0,0-1 0,0 1 0,0 0-1,1-1 1,-1 1 0,1-1 0,0 1 0,0-1 0,1 1-1,-1 0 1,1-1 0,-1 1 0,3-7 0,0 2 122,0-1-1,0 1 1,1 0 0,0 0 0,7-11 0,-3 8-94,0-1 0,1 2 0,0-1 0,15-12 1,-20 20-317,0 0 1,0 1-1,0-1 1,1 1-1,-1 0 1,1 0-1,0 0 1,-1 0-1,1 1 1,0 0-1,0 0 1,0 0-1,0 1 1,0-1-1,7 2 1,0 0-43,0 1 1,-1 0 0,1 1 0,-1 0 0,1 1-1,-1 0 1,-1 1 0,12 6 0,-12-5 82,-1-1 0,0 1 0,-1 1 0,1 0 0,-1 0 0,-1 0 1,1 1-1,-1 0 0,7 12 0,-12-18-38,-1 0 0,1 1-1,-1-1 1,0 0 0,0 1 0,0-1 0,0 1 0,0-1-1,-1 1 1,1 0 0,-1-1 0,1 1 0,-1 0 0,0-1-1,0 1 1,0 0 0,-1-1 0,1 1 0,-1 0 0,1-1-1,-1 1 1,0-1 0,0 1 0,0-1 0,0 1 0,0-1-1,-1 0 1,-1 3 0,-2 0 3,0 0-1,0 0 1,0 0-1,-1-1 1,0 0-1,0 0 1,0 0 0,0-1-1,0 0 1,-11 4-1,-7 1 62,-39 7-1,51-12-190,-1-1-1,0 0 0,0-1 1,0-1-1,0 0 0,-14-2 0,6 2-2705,9 2-547,17 13-5116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8"/>
    </inkml:context>
    <inkml:brush xml:id="br0">
      <inkml:brushProperty name="width" value="0.05" units="cm"/>
      <inkml:brushProperty name="height" value="0.05" units="cm"/>
      <inkml:brushProperty name="color" value="#004F8B"/>
    </inkml:brush>
  </inkml:definitions>
  <inkml:trace contextRef="#ctx0" brushRef="#br0">17 41 3648,'-4'-14'1173,"4"13"-1024,0 0-1,0 0 0,0 0 1,0 0-1,0 0 0,0 0 1,1 0-1,-1 0 0,0 0 1,1 0-1,-1 0 0,0 0 1,1 0-1,-1 0 1,1 1-1,0-1 0,-1 0 1,1 0-1,0 0 0,-1 1 1,2-2-1,2-1 779,3 0 1224,-3 12-936,0-2-1065,2 8 816,8 30 1,-4-9-143,14 22 43,-16-42-546,-1 1-1,7 23 1,-13-24 553,4-28 833,-3 7-1727,1 1 1,-1-1-1,1 1 0,0 0 0,0 0 0,1 0 0,-1 0 0,1 1 0,0-1 0,0 1 0,0 0 0,0 0 1,1 0-1,5-2 0,-5 3 6,0 0 1,0 0 0,0 1-1,0-1 1,1 1-1,-1 0 1,0 1 0,1-1-1,-1 1 1,0 0-1,9 2 1,-11-2 8,0 0 1,0 1-1,-1 0 1,1 0-1,0-1 0,0 2 1,-1-1-1,1 0 0,-1 0 1,1 1-1,-1-1 0,0 1 1,1 0-1,-1 0 1,0 0-1,0 0 0,0 0 1,-1 0-1,1 1 0,0-1 1,-1 1-1,1-1 0,0 4 1,-1 0 47,0 0 1,0 0-1,-1 1 1,0-1-1,-1 0 1,1 0-1,-1 0 1,0 0-1,0 0 1,-1 0-1,0 0 1,-4 8-1,4-9 20,-1-1 0,1 1 1,-1-1-1,0 0 0,-5 4 0,7-6-35,-1-1 1,0 1-1,0-1 1,1 1-1,-1-1 1,0 0-1,0 0 0,-1 0 1,1 0-1,0 0 1,0 0-1,0 0 1,-1-1-1,-1 1 0,-2-1 16,1 0 1,0-1-1,0 1 0,0-1 0,0 0 0,-7-3 0,-35-13 95,38 14-107,-4-2-160,-73-31 411,70 28-2078,-19-12 1,34 19 1607,1 1 1,0 0-1,0-1 0,0 1 1,0-1-1,0 1 0,0 0 1,1-1-1,-1 1 0,0 0 1,0-1-1,0 1 1,0 0-1,0-1 0,0 1 1,1 0-1,-1-1 0,0 1 1,0 0-1,0-1 0,1 1 1,-1 0-1,0 0 1,1-1-1,-1 1 0,8-6-1781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79"/>
    </inkml:context>
    <inkml:brush xml:id="br0">
      <inkml:brushProperty name="width" value="0.05" units="cm"/>
      <inkml:brushProperty name="height" value="0.05" units="cm"/>
      <inkml:brushProperty name="color" value="#004F8B"/>
    </inkml:brush>
  </inkml:definitions>
  <inkml:trace contextRef="#ctx0" brushRef="#br0">51 28 1888,'-1'-1'235,"-1"0"0,1 1 0,-1-1 1,1 1-1,-1-1 0,1 1 0,-1 0 0,1 0 0,-1-1 0,1 1 1,-1 0-1,-2 1 0,3-1 133,-1 0 0,1 0 0,-1 0 0,1 0-1,-1 0 1,0 0 0,1-1 0,-1 1 0,1 0 0,-1-1 0,1 1 0,-1-1 0,1 0 0,-2 0 0,3 1-307,0 0 0,1 0 0,-1 0 0,0 0 1,1-1 672,-1 1-673,0 0 0,0 0 0,0 0 1,0 0-1,0-1 0,0 1 0,0 0 0,0 0 1,0 0-1,0 0 0,0 0 0,0 0 0,0 0 0,0 0 1,0 0-1,0 0 0,0-1 0,0 1 0,0 0 1,0 0-1,0 0 0,0 0 0,0 0 0,0 0 1,0 0-1,0 0 0,0 0 0,0 0 0,0-1 62,-1 1-62,15-4 829,-10 2-824,0 0 1,1 1-1,-1 0 1,1-1-1,0 1 1,-1 1-1,1-1 1,0 1-1,0 0 1,-1 0-1,1 0 1,0 0-1,-1 1 1,1 0-1,0 0 1,-1 0-1,1 1 1,7 3 0,-11-5-72,0 1 1,0 0 0,0-1 0,0 1 0,0 0 0,0 0 0,0 0 0,0 0 0,-1 0 0,1 0 0,0 0 0,0 0 0,-1 0 0,1 0 0,-1 0 0,1 0 0,-1 0 0,0 1 0,1-1 0,-1 2 0,1 0 12,-1 0 0,0 0 1,-1 0-1,1 0 1,0 0-1,-1 0 1,0 0-1,-1 4 1,-2 3 23,0 0 1,-1-1 0,0 0-1,-9 12 1,-56 69 351,67-86-290,0 1 0,0-1 0,0 0 0,1 1 0,-1-1 0,1 1-1,-2 6 1,4-10-28,-1 1-1,1-1 0,0 1 0,0-1 1,0 1-1,0-1 0,0 1 1,1-1-1,-1 1 0,0-1 0,1 0 1,-1 1-1,1-1 0,-1 1 0,1-1 1,0 0-1,-1 1 0,1-1 0,0 0 1,0 0-1,0 0 0,0 0 1,0 0-1,0 0 0,0 0 0,1 0 1,-1 0-1,0 0 0,2 0 0,5 3 97,1 0 0,-1-1-1,1 0 1,-1 0 0,1-1-1,0 0 1,0-1 0,12 1-1,19 3-138,50 19-39,-63-20-2685,-9-3-3041,-9-1 2948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0"/>
    </inkml:context>
    <inkml:brush xml:id="br0">
      <inkml:brushProperty name="width" value="0.05" units="cm"/>
      <inkml:brushProperty name="height" value="0.05" units="cm"/>
      <inkml:brushProperty name="color" value="#004F8B"/>
    </inkml:brush>
  </inkml:definitions>
  <inkml:trace contextRef="#ctx0" brushRef="#br0">347 572 2656,'13'-27'4048,"-13"25"-3846,1 0 1,0 0 0,-1 0 0,1 0-1,-1 0 1,0 0 0,0 0-1,0 0 1,0 0 0,0 0-1,0-1 1,0 1 0,-1-3-1,0 4-79,1-1 0,0 0-1,-1 1 1,1-1 0,-1 0-1,1 1 1,-1-1 0,0 1-1,0-1 1,0 1-1,0-1 1,0 1 0,0-1-1,0 1 1,0 0 0,-3-2-1,1 2-66,0 0 0,0 0 0,0 0 0,0 1-1,0 0 1,0-1 0,-1 1 0,1 1 0,0-1 0,0 0 0,0 1-1,0-1 1,0 1 0,-1 0 0,-3 2 0,-6 2 86,0 1-1,-12 9 1,19-12-69,-11 7 78,-18 10 276,-54 40 0,80-53-352,0 1 1,0 0-1,1 1 1,0 0-1,0 0 1,1 1-1,0-1 1,1 2-1,0-1 0,-4 13 1,8-19 1,1 0 0,0 1 0,0 0 0,0-1-1,1 1 1,-1-1 0,1 1 0,0 0 0,1-1 0,-1 1 0,1 0 0,0-1 0,0 1 0,0-1 0,1 1 0,0-1-1,0 0 1,0 0 0,0 0 0,0 0 0,1 0 0,0 0 0,0 0 0,0-1 0,0 0 0,0 1 0,1-1 0,-1 0-1,1-1 1,0 1 0,0-1 0,0 0 0,0 1 0,1-2 0,-1 1 0,0 0 0,1-1 0,-1 0 0,1 0 0,0-1-1,-1 1 1,1-1 0,0 0 0,4 0 0,-3-1 3,0 0 0,0-1-1,0 1 1,0-1 0,0-1 0,-1 1-1,1-1 1,-1 0 0,0 0 0,0 0-1,8-8 1,3-3 46,-1-1 0,13-18 0,-18 22-106,3-5 12,-1-1 0,-1 1 0,-1-2 0,0 1 0,-1-2 0,-1 1 0,-1-1 0,0 0 0,-2-1 0,0 1 0,4-37 0,-2-16-64,-3-1 0,-9-133 0,2 182-160,-1 1 0,-1 0 0,-14-40 0,19 62 161,0 0 0,0 0 1,0 1-1,-1-1 0,1 0 0,0 1 1,0-1-1,-1 0 0,1 1 1,0-1-1,-1 0 0,1 1 0,-1-1 1,1 1-1,-1-1 0,1 1 1,-1-1-1,1 1 0,-1-1 0,1 1 1,-1-1-1,0 1 0,1 0 1,-1-1-1,0 1 0,1 0 0,-2-1 1,1 2 7,0-1 0,1 1 0,-1-1 0,0 1-1,1-1 1,-1 1 0,1-1 0,-1 1 0,1 0 0,-1-1 0,1 1 0,-1 0 0,1 0 0,0-1 0,-1 1 0,1 0 0,0 0 0,0-1 0,-1 1 0,1 0 0,0 0 0,0 0 0,0 1-1,-2 26-56,2 0 0,1 0 0,5 42 0,-1-29 96,12 93 396,-12-107-168,2 0-1,17 47 0,-17-59-149,0-1 1,1 0-1,1 0 1,0-1 0,18 21-1,-9-15-11,1 0 0,34 24 0,-26-23-57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1"/>
    </inkml:context>
    <inkml:brush xml:id="br0">
      <inkml:brushProperty name="width" value="0.05" units="cm"/>
      <inkml:brushProperty name="height" value="0.05" units="cm"/>
      <inkml:brushProperty name="color" value="#004F8B"/>
    </inkml:brush>
  </inkml:definitions>
  <inkml:trace contextRef="#ctx0" brushRef="#br0">5 342 1888,'0'-1'271,"0"0"1,0-1-1,0 1 0,1 0 1,-1 0-1,0 0 0,1 0 1,-1 0-1,1-1 0,-1 1 1,1 0-1,1-1 0,2-8 3786,-5 10-3894,1 0 1,-1 0-1,0 0 1,1 0-1,-1 1 1,1-1 0,-1 0-1,1 0 1,-1 1-1,1-1 1,-1 0-1,0 1 1,1-1-1,-1 1 1,0 3 9,0 0-1,0 0 1,0 0-1,1-1 1,0 1-1,0 0 1,0 0-1,0 0 1,0 0-1,2 6 1,0 0 228,12 171 1778,-6-58-1431,-5-90-455,24 191 929,-24-197-749,-3-23-356,1 1 0,-1-1-1,1 1 1,0-1 0,2 8-1,-1-5 158,-3-15-9,-1-21-66,-9-55 0,1 22-234,-28-211 67,33 209-25,4 21 66,1-48 51,1 34-296,-1 33 150,2 1 1,1-1 0,1 1-1,1 0 1,1 0 0,1 0-1,1 1 1,1 0 0,13-24-1,-20 42 2,0 0-1,1 0 0,-1 1 0,1-1 0,0 1 1,0-1-1,0 1 0,1 0 0,3-3 0,-6 5 13,1 0 0,-1 1 0,0-1 0,1 1 0,-1-1-1,1 1 1,-1-1 0,0 1 0,1 0 0,-1 0 0,1 0-1,-1 0 1,1 0 0,-1 0 0,1 0 0,-1 0 0,1 1-1,-1-1 1,0 0 0,1 1 0,-1-1 0,0 1 0,1 0-1,-1-1 1,0 1 0,1 0 0,-1 0 0,0 0 0,0 0-1,0 0 1,1 1 0,7 8-10,0-1 0,-1 1-1,-1 1 1,1-1 0,7 19 0,25 61 10,-36-78 39,0-1 1,0 1 0,-1-1-1,-1 1 1,0 0-1,1 23 1,-3-29 10,0 1 0,-1 0 0,0-1 1,0 1-1,-1-1 0,0 0 0,0 0 0,0 1 0,-1-1 0,0 0 1,0-1-1,0 1 0,-1-1 0,-6 8 0,6-8-17,0-1 0,-1 0 1,0 0-1,0 0 0,0 0 0,0-1 0,0 0 1,-1 0-1,1 0 0,-1-1 0,0 0 0,0 0 0,0 0 1,0-1-1,0 0 0,0 0 0,-9 0 0,-2-5-1623,1 1-3810,17 14-3798,7 0 6475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2"/>
    </inkml:context>
    <inkml:brush xml:id="br0">
      <inkml:brushProperty name="width" value="0.05" units="cm"/>
      <inkml:brushProperty name="height" value="0.05" units="cm"/>
      <inkml:brushProperty name="color" value="#004F8B"/>
    </inkml:brush>
  </inkml:definitions>
  <inkml:trace contextRef="#ctx0" brushRef="#br0">1 39 2912,'0'-2'273,"0"1"1,0-1 0,0 0-1,1 0 1,-1 0-1,0 0 1,1 1-1,-1-1 1,1 0-1,0 1 1,0-1-1,0 0 1,0 1-1,0-1 1,0 1-1,0-1 1,0 1-1,0 0 1,1-1 0,-1 1-1,1 0 1,2-2-1,-4 3-175,1 0-43,-1 0 1,0 0-1,1 0 1,-1 0-1,0 0 1,0 0-1,1 0 1,-1 0-1,0 0 0,1 0 1,-1 0-1,0 0 1,0 0-1,1 1 1,-1-1-1,0 0 0,0 0 1,1 0-1,-1 0 1,0 1-1,0-1 1,0 0-1,1 0 1,-1 0-1,0 1 0,0-1 1,0 0-1,0 0 1,0 1-1,1-1 1,-1 0-1,0 0 0,0 1 1,0-1-1,0 0 1,0 1-1,0-1 1,0 0-1,0 0 1,0 1-1,0-1 0,5 20 383,-4-15-212,7 35 1193,4 80 0,-9 43 622,-3-128-51,1-37-1889,1-1 1,0 0-1,0 1 0,0-1 1,4-3-1,46-22 294,-38 22-523,1 1 0,28-8 0,-38 12 129,0 0 1,1 1-1,-1 0 1,0 0-1,0 1 0,0-1 1,0 1-1,0 0 1,0 0-1,0 1 1,0-1-1,0 1 1,0 0-1,-1 1 1,1-1-1,-1 1 0,0 0 1,0 0-1,0 0 1,0 0-1,5 7 1,-8-10 30,0 1 0,0 0 1,-1 0-1,1 0 0,0 0 0,-1 0 1,1 0-1,0 0 0,-1 0 0,0 0 1,1 0-1,-1 0 0,1 0 0,-1 1 1,0-1-1,0 0 0,0 0 1,0 2-1,0-2 0,0-1 1,0 1-1,-1 0 0,1 0 1,-1-1-1,1 1 0,0 0 1,-1 0-1,1-1 1,-1 1-1,0-1 0,1 1 1,-1 0-1,1-1 0,-1 1 1,0-1-1,1 1 0,-1-1 1,0 0-1,-1 1 1,-2 0 37,0 1 1,0-1 0,0 0-1,-1 0 1,1-1 0,0 1 0,-1-1-1,1 0 1,-7-1 0,-63-7 41,-10-1-1567,28 2-7095,46 7 5974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3"/>
    </inkml:context>
    <inkml:brush xml:id="br0">
      <inkml:brushProperty name="width" value="0.05" units="cm"/>
      <inkml:brushProperty name="height" value="0.05" units="cm"/>
      <inkml:brushProperty name="color" value="#004F8B"/>
    </inkml:brush>
  </inkml:definitions>
  <inkml:trace contextRef="#ctx0" brushRef="#br0">22 769 2496,'-8'0'6678,"8"0"-6597,0-1-1,0 1 1,-1 0-1,1 0 1,0 0-1,0 0 1,0 0-1,0 0 1,-1 0-1,1 0 1,0 0 0,0 0-1,0 0 1,0 0-1,0 0 1,-1 0-1,1 0 1,0 1-1,0-1 1,0 0-1,0 0 1,0 0-1,-1 0 1,1 0-1,0 0 1,0 0 0,0 0-1,0 0 1,0 1-1,0-1 1,-1 0-1,1 0 1,0 0-1,0 0 1,0 0-1,0 0 1,0 1-1,0-1 1,0 0-1,0 0 1,0 0 0,0 0-1,0 1 1,0-1-1,0 0 1,0 0-1,0 0 1,0 1-1,-1 2 261,0 0-228,1 0 0,-1 1-1,1-1 1,0 0 0,0 1 0,0-1 0,1 0 0,-1 0-1,1 1 1,0-1 0,0 0 0,0 0 0,0 0-1,0 0 1,1 0 0,-1 0 0,1 0 0,0-1 0,2 4-1,2 1 163,-1 0 0,1 0-1,1-1 1,-1 0-1,15 11 1,-14-13-86,0 0 0,0 0 1,0-1-1,0 0 0,1 0 1,-1-1-1,1 0 0,0 0 0,-1-1 1,1 0-1,12 0 0,-15-1-111,1 0-1,0-1 1,0 1-1,-1-1 1,1-1-1,0 1 1,-1-1-1,1 0 1,-1 0-1,0-1 1,0 0-1,0 1 1,0-2-1,0 1 1,-1-1 0,5-3-1,1-5 51,0 0 1,0 0-1,-2-1 1,0 0-1,0 0 1,-1-1-1,8-22 0,0-8 47,11-52-1,-24 86-150,0 0-1,-1 0 1,0 0 0,0-1 0,-1 1-1,-1 0 1,1 0 0,-2 0-1,1-1 1,-2 1 0,1 1-1,-1-1 1,0 0 0,-1 1 0,-1-1-1,1 1 1,-11-14 0,6 11 5,0 0 0,0 1 1,-2 0-1,1 1 0,-17-12 0,-60-37 68,45 32-17,12 9 19,1-1 1,-35-29-1,62 45-82,-1 1-1,1-1 0,0 0 1,-1 0-1,-1-5 0,0 3-2,4 4-13,-1 0-1,1 0 1,0 0 0,-1 1-1,1-1 1,0 0-1,-1 0 1,1 0 0,0 0-1,0 0 1,0 0-1,0 0 1,0 1 0,0-1-1,0 0 1,0 0-1,0 0 1,0 0 0,0 0-1,0 0 1,1-1-1,0 0 16,0 1-1,0-1 1,0 0-1,1 1 1,-1-1-1,0 1 1,1-1-1,-1 1 1,3-2-1,4-2 68,0 0 0,1 1 0,11-5 0,-18 8-76,34-13-57,0 3 0,42-9-1,81-7-134,-106 19 199,1 3 0,-1 2 1,1 2-1,-1 3 0,88 14 0,-129-14-27,0 1 0,1 0-1,-1 2 1,-1-1 0,1 1-1,19 12 1,-24-13 3,0 1 0,-1 1 0,1-1 0,-1 1 0,0 1 0,0-1 0,-1 1 0,0 0 0,0 0 1,7 14-1,-7-9 8,-1-1 0,0 1 0,0 0 0,-1 0 0,0 0 0,-1 0 1,-1 0-1,0 1 0,-1-1 0,0 0 0,-1 1 0,0-1 0,-1 0 1,0 0-1,-1 0 0,0 0 0,-1 0 0,0 0 0,-1-1 1,-1 0-1,1 0 0,-11 13 0,-25 36 128,-17 25 285,48-69-307,1 1 1,1-1-1,-9 26 1,16-39-73,0 0 0,0 0 0,0 1 0,1-1 0,-1 0 0,1 1 0,0-1 0,0 1 1,0-1-1,0 0 0,0 1 0,1-1 0,-1 0 0,1 1 0,0-1 0,0 0 1,1 0-1,-1 0 0,0 1 0,1-1 0,0-1 0,0 1 0,0 0 0,0 0 0,0-1 1,0 1-1,1-1 0,-1 0 0,1 0 0,0 0 0,0 0 0,3 2 0,1-1 21,1 1 0,-1-1-1,1-1 1,-1 1-1,1-1 1,0 0 0,0-1-1,0 0 1,0-1 0,0 1-1,0-1 1,13-2 0,1-2-29,-1-1 1,1-1-1,-1-1 1,35-16-1,32-26-8002,-65 37 5061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4"/>
    </inkml:context>
    <inkml:brush xml:id="br0">
      <inkml:brushProperty name="width" value="0.05" units="cm"/>
      <inkml:brushProperty name="height" value="0.05" units="cm"/>
      <inkml:brushProperty name="color" value="#004F8B"/>
    </inkml:brush>
  </inkml:definitions>
  <inkml:trace contextRef="#ctx0" brushRef="#br0">0 558 2144,'0'0'5338,"14"0"-2794,97-9 1758,2-1-3254,45 13-78,-19 5-536,1 0-36,156 10-110,-266-16-320,63 9 264,-43-4-244,55 0 0,-59-6 149,57-3 211,131-1 303,-144 1-558,-43 1-62,77-9 0,159-22 491,100-15 104,-136 14-308,179-48 184,-131 16-12,-97 18-335,152-31 69,-265 62-79,640-99 691,101 58-78,-661 49-710,-48 1 34,142 10 1,-255-2-156,77 8-2324,-70-7-93,1 1-1,15 6 1,-8-1-923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5"/>
    </inkml:context>
    <inkml:brush xml:id="br0">
      <inkml:brushProperty name="width" value="0.05" units="cm"/>
      <inkml:brushProperty name="height" value="0.05" units="cm"/>
      <inkml:brushProperty name="color" value="#004F8B"/>
    </inkml:brush>
  </inkml:definitions>
  <inkml:trace contextRef="#ctx0" brushRef="#br0">9 284 3072,'-8'0'12101,"29"-16"-10005,88-72-454,-72 60-1307,127-91-99,-156 114-244,-1 1 0,1 0-1,0 0 1,0 0 0,0 1-1,1 0 1,12-2 0,-18 5-1,0-1 1,0 1-1,0 0 0,0 0 1,0 0-1,0 1 1,0-1-1,0 1 0,0-1 1,0 1-1,-1 0 1,1 0-1,0 0 0,-1 1 1,1-1-1,0 0 1,-1 1-1,0 0 0,1 0 1,-1 0-1,0 0 0,0 0 1,0 0-1,0 0 1,0 1-1,1 2 0,2 3 9,-1 1 0,0-1 0,-1 1 0,1 0 0,-2 0 0,1 1 0,1 17 0,-2-11 33,-1 0 1,-1 0-1,-3 28 1,-1-27-24,0-1 1,-1 1-1,-1-1 0,0-1 1,-1 1-1,-11 15 1,9-13 44,-103 181 112,79-149-59,-70 82 1,77-105 91,-31 25 0,49-46-136,-3 5 27,-3 2 324,19-14-294,-1 1-1,0-1 0,1 0 1,-1 0-1,6-3 0,14-4 113,256-39 135,-254 45-284,34 3-1,-20 0-21,-7 4-101,-1 1-106,-31-6-224,1 0 0,-1 0 0,0 0 0,1 0-1,-1-1 1,0 1 0,1 0 0,-1-1 0,0 1-1,1-1 1,-1 1 0,0-1 0,0 1 0,0-1-1,0 0 1,1 0 0,-1 0 0,0 0 0,1 0 0,3-4-2255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5.751"/>
    </inkml:context>
    <inkml:brush xml:id="br0">
      <inkml:brushProperty name="width" value="0.05" units="cm"/>
      <inkml:brushProperty name="height" value="0.05" units="cm"/>
    </inkml:brush>
  </inkml:definitions>
  <inkml:trace contextRef="#ctx0" brushRef="#br0">44 11 6304,'-1'0'195,"1"0"1,0 1-1,-1-1 1,1 0-1,-1 1 1,1-1-1,0 0 1,-1 1-1,1-1 1,0 1-1,-1-1 1,1 1-1,0-1 1,0 1-1,-1-1 1,1 1-1,0-1 1,0 1-1,0-1 1,0 1-1,-1 0 1,-3 19 1694,2-9-764,-11 20 840,10-25-1721,0 0 0,1 0-1,0 0 1,0 0 0,0 0 0,1 0 0,-1 8 0,2-14-220,0 0 0,0 1 0,0-1 0,0 0 1,0 0-1,0 0 0,0 1 0,0-1 0,0 0 0,0 0 0,0 0 0,0 0 0,0 1 0,0-1 0,0 0 0,0 0 0,1 0 0,-1 0 1,0 0-1,0 1 0,0-1 0,0 0 0,0 0 0,1 0 0,-1 0 0,0 0 0,0 0 0,0 0 0,0 1 0,0-1 0,1 0 1,-1 0-1,0 0 0,0 0 0,9-2 607,15-8 35,-15 5-561,81-38 218,-46 21-348,90-32 1,-127 52 37,-1 0 0,1 1 0,0 0 0,0 0 0,0 0 1,8 1-1,-13 1 0,1-1 1,-1 0-1,1 1 0,0-1 1,-1 1-1,1 0 1,-1 0-1,1 0 1,-1 0-1,0 0 1,0 0-1,1 1 1,-1-1-1,0 1 1,0 0-1,0 0 0,0-1 1,2 5-1,1 1 114,0 1 0,-1 0 0,0 0 0,0 0 0,-1 1 0,0 0 0,-1-1 0,3 12 0,-2 2 123,-1 0 0,0 28-1,-2-39-170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6"/>
    </inkml:context>
    <inkml:brush xml:id="br0">
      <inkml:brushProperty name="width" value="0.05" units="cm"/>
      <inkml:brushProperty name="height" value="0.05" units="cm"/>
      <inkml:brushProperty name="color" value="#004F8B"/>
    </inkml:brush>
  </inkml:definitions>
  <inkml:trace contextRef="#ctx0" brushRef="#br0">1 23 3904,'2'-11'2401,"-2"11"-2176,0-1 1,0 1-1,0-1 0,0 1 0,0-1 0,0 1 0,0-1 1,1 1-1,-1-1 0,0 1 0,0-1 0,0 1 0,1-1 1,-1 1-1,0-1 0,1 1 0,-1 0 0,0-1 0,1 1 1,-1 0-1,1-1 0,-1 1 0,0 0 0,1-1 0,0 1 1,3-1 3235,-8 17-2555,2-5-575,1 0 0,1 0 0,-1 0 0,3 14-1,-1 6 128,12 347 1222,-13-331-1416,-1-36-205,0 0-1,2-1 0,-1 1 0,1 0 1,4 12-1,-3-35-3478,0 1 0,1 0 0,9-21 0,1 3 903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7"/>
    </inkml:context>
    <inkml:brush xml:id="br0">
      <inkml:brushProperty name="width" value="0.05" units="cm"/>
      <inkml:brushProperty name="height" value="0.05" units="cm"/>
      <inkml:brushProperty name="color" value="#004F8B"/>
    </inkml:brush>
  </inkml:definitions>
  <inkml:trace contextRef="#ctx0" brushRef="#br0">1 14 5152,'0'-14'5374,"0"21"-12,0 5-4831,0 7 257,0 0 0,5 24 0,13 127 705,3 20-1018,-17-170-508,-1-1 76,1 0 0,0-1 0,9 22 0,-16-57-8348,-2-25 3514,5 39 4293,-1-21-2350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8"/>
    </inkml:context>
    <inkml:brush xml:id="br0">
      <inkml:brushProperty name="width" value="0.05" units="cm"/>
      <inkml:brushProperty name="height" value="0.05" units="cm"/>
      <inkml:brushProperty name="color" value="#004F8B"/>
    </inkml:brush>
  </inkml:definitions>
  <inkml:trace contextRef="#ctx0" brushRef="#br0">4 128 4992,'0'0'74,"0"0"1,0 0 0,-1 0-1,1 0 1,0 0-1,0 0 1,-1-1 0,1 1-1,0 0 1,0 0-1,0 0 1,0-1 0,-1 1-1,1 0 1,0 0-1,0-1 1,0 1 0,0 0-1,0 0 1,0-1-1,0 1 1,-1 0 0,1 0-1,0-1 1,0 1-1,0 0 1,0 0 0,0-1-1,0 1 1,0 0-1,0-1 1,1 1 0,-1 0-1,0 0 1,0-1-1,0 1 1,0 0 0,0 0-1,0-1 1,0 1-1,1 0 1,-1 0-1,8-7 3236,-3 4-2504,12-8 575,-1 1 0,1 1 0,30-12 0,-44 21-1341,-1-1-1,1 0 1,0 1-1,-1 0 0,1 0 1,0-1-1,0 2 1,-1-1-1,1 0 0,0 0 1,-1 1-1,1 0 0,-1-1 1,4 2-1,2 2 139,-1 0-1,0 0 0,9 7 1,-12-7-15,1-1 0,0 0 0,0 1 0,0-2 0,1 1 0,-1-1 0,1 1 0,8 1 0,11-2 299,0-1-1,0-1 1,39-5-1,-60 5-435,15-2 174,-1-1-1,29-8 0,-40 9-425,1-1-1,-1 1 1,-1-1 0,1-1-1,0 1 1,-1-1-1,1 0 1,10-10-1,-16 13-46,0 0 0,0 0-1,0 0 1,0 0 0,-1 0-1,1 0 1,0-1 0,-1 1-1,1 0 1,0 0 0,-1-1-1,1 1 1,-1 0 0,0-1-1,0 1 1,1 0 0,-1-1-1,0-1 1,0-5-1104,4-12-1732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89"/>
    </inkml:context>
    <inkml:brush xml:id="br0">
      <inkml:brushProperty name="width" value="0.05" units="cm"/>
      <inkml:brushProperty name="height" value="0.05" units="cm"/>
      <inkml:brushProperty name="color" value="#004F8B"/>
    </inkml:brush>
  </inkml:definitions>
  <inkml:trace contextRef="#ctx0" brushRef="#br0">11 23 3552,'0'-1'193,"0"0"1,-1 0 0,1 0-1,0 0 1,-1 0-1,1 0 1,0 0 0,0 0-1,0 0 1,0 0-1,0 0 1,0 0-1,0 0 1,1 0 0,-1 0-1,0 0 1,1 0-1,-1-1 1,0 2-155,0 0 0,0-1 0,0 1 0,0 0 0,0 0 1,0 0-1,0 0 0,0 0 0,0 0 0,0 0 0,0 0 0,0 0 0,0 0 0,1 0 0,-1 0 0,0 0 1,0-1-1,0 1 0,0 0 0,0 0 0,0 0 0,0 0 0,0 0 0,0 0 0,0 0 0,0 0 0,0 0 1,0 0-1,0 0 0,0 0 0,0 0 0,0 0 0,0 0 0,0 0 0,1 0 0,-1 0 0,0 0 1,0 0-1,0 0 0,0 0 0,0 0 0,0 0 0,0 0 0,0 0 0,0 0 0,0 0 0,0 0 0,0 0 1,0 0-1,1 0 0,-1 0 0,0 0 0,0 0 0,0 0 0,0 0 0,0 0 0,0 0 0,0 0 0,0 0 1,0 0-1,0 0 0,0 0 0,0 0 0,0 0 0,0 1 0,0-1 0,0 0 0,0 14 3395,-9 89-1466,5 127-1,4-153-1438,19 262 1684,7-119-1167,-23-210-617,-3-10-419,0 0 0,0 0 0,0 0 0,0 0 0,0 0 0,0 0 0,0 0 0,1 0 0,-1 0 0,0 0-1,0 0 1,0 0 0,0 0 0,0 0 0,0 0 0,0 0 0,0 0 0,1 0 0,-1 0 0,0 0 0,0-1 0,0 1 0,0 0 0,0 0 0,0 0 0,0 0 0,0 0 0,0 0 0,1 0 0,-1 0 0,0 0 0,0 0-1,0 0 1,0-1 0,0 1 0,0 0 0,0 0 0,0 0 0,0 0 0,0 0 0,0 0 0,0 0 0,0-1 0,7-18 531,-5 12-605,33-113 74,-29 104-10,1 0 0,1 0 0,0 0 0,1 1 0,1 0 0,0 1 0,1 0 0,1 0 0,15-13 0,-19 19-20,1 0 0,0 1 0,0 0 0,0 0 0,1 1-1,0 1 1,0-1 0,18-5 0,-25 10 0,-1 1 0,1 0 0,-1-1 1,1 1-1,-1 0 0,1 1 0,-1-1 0,1 0 0,-1 1 0,1-1 0,-1 1 1,0 0-1,1 0 0,-1 0 0,0 0 0,0 0 0,1 1 0,-1-1 1,0 0-1,0 1 0,0 0 0,-1-1 0,1 1 0,0 0 0,1 3 0,1 0 26,0 1 0,-1-1 0,1 1 0,-2 0-1,1 0 1,-1 0 0,1 0 0,-2 0 0,2 7-1,2 30 75,-2 1 0,-3 59 0,-1-36 198,1-47-176,0-4-980,0-6-2949,1-22 222,3-5 1184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90"/>
    </inkml:context>
    <inkml:brush xml:id="br0">
      <inkml:brushProperty name="width" value="0.05" units="cm"/>
      <inkml:brushProperty name="height" value="0.05" units="cm"/>
      <inkml:brushProperty name="color" value="#004F8B"/>
    </inkml:brush>
  </inkml:definitions>
  <inkml:trace contextRef="#ctx0" brushRef="#br0">625 45 5888,'-1'-7'627,"1"4"-240,0 0 1,-1 0 0,1 0-1,-1 0 1,0 0-1,1 1 1,-1-1 0,-1 0-1,1 1 1,-3-6-1,3 8-272,0 0 0,0-1 0,1 1-1,-1 0 1,0 0 0,0 0-1,1 0 1,-1 0 0,0 0 0,0 0-1,0 0 1,1 0 0,-1 0 0,0 0-1,-1 1 1,1-1 87,-13 5 459,-59 32 1099,7 0-520,-80 59 0,64-30-592,-94 95 0,151-136-851,10-1 48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91"/>
    </inkml:context>
    <inkml:brush xml:id="br0">
      <inkml:brushProperty name="width" value="0.05" units="cm"/>
      <inkml:brushProperty name="height" value="0.05" units="cm"/>
      <inkml:brushProperty name="color" value="#004F8B"/>
    </inkml:brush>
  </inkml:definitions>
  <inkml:trace contextRef="#ctx0" brushRef="#br0">327 24 3328,'2'-17'1928,"0"11"2981,-6 18-3117,-32 57-227,15-31-959,-14 28 636,-61 84 1,78-123-802,1 2 0,-24 54-1,29-55-208,1 1-1,1 1 1,2 0-1,1 0 0,2 1 1,0-1-1,1 63 0,5-66-93,1 0-1,1-1 0,2 1 0,0-1 0,2 0 0,1 0 0,1 0 0,1-1 0,19 34 0,-6-21 132,38 48 1,-44-65-149,0-1 0,2 0 0,33 26 1,-47-42-459,1 0 0,-1-1 0,1 0 0,0 0 0,0 0 0,0 0 1,0-1-1,1 0 0,-1 0 0,0-1 0,10 1 0,33 2-2185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92"/>
    </inkml:context>
    <inkml:brush xml:id="br0">
      <inkml:brushProperty name="width" value="0.05" units="cm"/>
      <inkml:brushProperty name="height" value="0.05" units="cm"/>
      <inkml:brushProperty name="color" value="#004F8B"/>
    </inkml:brush>
  </inkml:definitions>
  <inkml:trace contextRef="#ctx0" brushRef="#br0">45 3 3808,'-1'-1'251,"0"1"0,0 0 0,-1-1 0,1 1 0,0 0 0,-1 0 0,1 0 0,0 0 0,0 0 0,-1 0 0,1 0 0,0 1 0,-5 0 3302,4 1-3224,0 0 1,1-1 0,-1 1-1,1 0 1,-1 0-1,1 1 1,0-1 0,0 0-1,0 0 1,0 0 0,0 1-1,-1 2 1,1-1-77,0 0 0,0 0 0,1 0 0,-1 0 0,1 0 0,0 0 0,0 5 0,1-4-108,1-1 0,-1 0 0,1 1 0,-1-1 0,1 0 0,0 0 0,1-1 0,-1 1 0,1 0 0,-1-1 0,1 1 0,4 3 0,7 5 308,25 18 0,-18-14-23,-4-1-254,0 0 0,-1 1 0,-1 1 0,-1 0 0,0 1 0,-1 1 0,18 36 0,1 11 184,23 74 0,-52-132-307,11 34 259,-1 0 0,-3 1-1,-1-1 1,-3 2 0,3 75-1,-10-69-127,-1-1 0,-3 0 0,-2 0 0,-24 89 0,26-119-158,-1-1 1,-1 0 0,0 0-1,-2 0 1,0-1 0,-1-1-1,0 1 1,-1-2 0,-1 1-1,-1-2 1,0 1 0,-21 15-1,33-28-71,-12 8 179,0-1-1,-19 11 1,29-18-424,0-1 0,-1 1 0,1-1 0,-1 1 0,1-1 1,-1 0-1,0-1 0,1 1 0,-1-1 0,0 1 0,0-1 0,1 0 0,-1 0 0,0-1 1,-6-1-1,0-2-1796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23.193"/>
    </inkml:context>
    <inkml:brush xml:id="br0">
      <inkml:brushProperty name="width" value="0.05" units="cm"/>
      <inkml:brushProperty name="height" value="0.05" units="cm"/>
      <inkml:brushProperty name="color" value="#004F8B"/>
    </inkml:brush>
  </inkml:definitions>
  <inkml:trace contextRef="#ctx0" brushRef="#br0">21 97 2496,'-2'1'209,"2"-1"-95,-1 0 0,1 0 0,0 0 1,-1 0-1,1 1 0,-1-1 1,1 0-1,0 0 0,-1 0 1,1 0-1,0 0 0,-1 0 1,1 0-1,-1 0 0,1 0 1,0 0-1,-1 0 0,1 0 0,-1 0 1,1 0-1,0-1 0,-1 1 1,1 0-1,-4-3 3532,4 3-3596,0 0 1,0 0-1,0 0 0,0 0 1,0 0-1,0 0 1,0 0-1,0 0 0,0 0 1,0 0-1,1 0 1,-1 0-1,0 0 0,0 0 1,0 0-1,0 0 1,0 0-1,0 0 0,0 0 1,0 0-1,1-1 757,-1 1-757,0 0 1,0 0-1,0 0 0,0 0 1,0 0-1,0 0 1,0 0-1,0 0 0,0 0 1,0 0-1,0 0 1,0 0-1,0 0 0,0-1 1,0 1-1,0 0 1,0 0-1,0 0 0,0 0 1,0 0-1,0 0 1,0 0-1,0 0 0,0 0 1,0 0-1,0 0 1,0-1-9,0 1 1,0 0-1,0 0 1,0 0-1,0 0 1,0 0-1,0-1 1,0 1-1,0 0 1,0 0-1,0 0 1,0 0-1,0 0 1,0 0-1,0-1 1,0 1-1,-1 0 1,1 0-1,0 0 1,0 0-1,0 0 1,0 0-1,0 0 1,0 0-1,0 0 1,0-1-1,-1 1 1,1 0-1,0 0 1,0 0-1,0 0 1,0 0-1,0 0 1,0 0-1,-1 0 1,1 0 0,0 0-1,0 0 1,0 0-1,0 0 1,0 0-1,0 0 1,-1 0-1,1 0 1,0 0-1,0 0 1,0 0-1,0 0 1,0 0-1,0 0 1,-1 1-1,1-1 1,0 0-1,0 0 1,0 0-1,0 0 1,0 0-1,0 0 1,-2 1 559,3-5-48,2 0-248,1-4-36,0 1-1,1 0 0,0 0 1,0 0-1,1 1 0,9-9 0,-10 12-234,0 0 0,1 0 0,-1 1 0,1 0 0,-1 0-1,1 0 1,0 0 0,10-1 0,3 1-51,27 0 1,-35 3 57,0-1 0,0 2 0,21 4 0,-28-5-5,1 0 0,-1 1 0,0-1 0,0 1 0,1 0 1,-1 0-1,0 0 0,-1 1 0,1 0 0,0-1 0,-1 1 1,5 5-1,-7-7-23,0 1 1,-1-1 0,1 1-1,0-1 1,0 1-1,-1 0 1,1-1-1,-1 1 1,1 0 0,-1-1-1,0 1 1,0 0-1,1 0 1,-1-1 0,-1 1-1,1 0 1,0-1-1,0 1 1,-1 0 0,1 0-1,0-1 1,-1 1-1,0-1 1,1 1-1,-1 0 1,0-1 0,0 0-1,0 1 1,0-1-1,0 1 1,-1 0 0,-3 4 5,-1-1 1,1 0 0,-1 0 0,0-1 0,0 1 0,-7 3 0,-135 69 602,100-53-345,42-20-280,14-4-14,-4 0 29,42 0 35,66 1 269,-96 1-217,0 0 0,0 0 0,0 2-1,30 10 1,-42-12-34,1 0 0,-1 0-1,1 1 1,-1-1 0,0 1 0,0 0-1,5 5 1,-8-7-28,0 0 0,0 0 0,0 0 0,0 0 0,0 0 0,-1 1 0,1-1 0,0 0 0,0 1 0,-1-1 0,1 0-1,-1 1 1,1-1 0,-1 1 0,0-1 0,1 1 0,-1-1 0,0 1 0,0-1 0,0 1 0,0-1 0,0 1 0,-1 0 0,1-1 0,0 1 0,-1-1 0,1 0 0,-2 3 0,-1 2 11,-1-1 1,0 0-1,0 0 1,0-1-1,0 1 1,-1-1-1,0 0 1,0 0-1,-9 5 1,-9 4 12,-24 10 1,21-10-81,-96 56-233,73-37-2906,15-6 965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53.547"/>
    </inkml:context>
    <inkml:brush xml:id="br0">
      <inkml:brushProperty name="width" value="0.05" units="cm"/>
      <inkml:brushProperty name="height" value="0.05" units="cm"/>
      <inkml:brushProperty name="color" value="#004F8B"/>
    </inkml:brush>
  </inkml:definitions>
  <inkml:trace contextRef="#ctx0" brushRef="#br0">365 38 896,'1'0'275,"0"-1"-1,-1 0 1,1 0-1,-1 1 1,1-1-1,0 0 1,-1 0-1,1 0 1,-1 1 0,0-1-1,1 0 1,-1 0-1,0 0 1,1 0-1,-1 0 1,0 0 0,0 0-1,0 0 1,0 0-1,0 0 1,0 0-1,0-1 1,0-1-324,2 0 826,-2 3-736,0-1-1,0 1 1,1 0-1,-1 0 1,0 0-1,0 0 1,0-1-1,0 1 1,0 0-1,0 0 1,1 0-1,-1-1 1,0 1-1,0 0 1,0 0 0,0 0-1,0-1 1,0 1-1,0 0 1,0 0-1,0-1 1,0 1-1,0 0 1,0 0-1,0-1 1,0 1-1,0 0 1,0 0-1,0 0 1,0-1-1,0 1 1,0 0 0,-1 0-1,1 0 1,0-1-1,0 1 1,0 0-1,0 0 1,0 0-1,-1-1 1,1 1-1,0 0 1,0 0-1,0 0 1,0 0-1,-1 0 1,1 0-1,0-1 1,-1 1-1,0 0-1,0 0 1,0-1 0,0 1-1,0 0 1,0 0 0,0 0 0,0 0-1,0 0 1,0 1 0,0-1-1,0 0 1,0 0 0,0 1-1,1-1 1,-1 0 0,0 1-1,0-1 1,0 1 0,0-1-1,1 1 1,-1-1 0,0 1-1,0 0 1,1-1 0,-1 1 0,0 1-1,-25 27 553,18-18-519,-73 97 1710,28-34-1241,20-30-251,-45 78 0,67-99-201,1 0 0,1 1-1,0 0 1,2 0 0,-7 46 0,9-32 71,2 1 0,1-1 0,5 46 1,-1-65-13,0 0 0,2 0 1,0 0-1,1 0 1,9 22-1,-8-27-56,1-1-1,-1-1 1,2 1-1,0-1 1,0-1 0,1 0-1,19 19 1,86 80 776,-107-104-516,-2-5-3282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55.610"/>
    </inkml:context>
    <inkml:brush xml:id="br0">
      <inkml:brushProperty name="width" value="0.05" units="cm"/>
      <inkml:brushProperty name="height" value="0.05" units="cm"/>
      <inkml:brushProperty name="color" value="#004F8B"/>
    </inkml:brush>
  </inkml:definitions>
  <inkml:trace contextRef="#ctx0" brushRef="#br0">49 146 1056,'-1'1'270,"0"-1"0,1 0 0,-1 1 0,0-1 0,0 1 0,1-1 0,-1 1 0,1-1 0,-1 1 0,0-1 0,1 1 0,-1 0 0,1-1 0,-1 1 0,1 0 0,0-1 0,-1 2 0,0-1-144,1 0 1,-1 0-1,0 0 0,1 0 0,-1 0 0,0 0 0,1 0 0,-1 0 1,0 0-1,0-1 0,0 1 0,0 0 0,0-1 0,0 1 0,0-1 0,0 1 1,0-1-1,0 1 0,0-1 0,-2 1 0,-1-1 801,-7 0 940,11 0-1854,0 0-1,0 0 1,0 0 0,0 0 0,0 0 0,0 0 0,0 0 0,0 0 0,-1 0 0,1 0 0,0 0 0,0 0 0,0 0 0,0 0 0,0 0 0,0 0 0,0 0 0,0 0 0,0 0 0,-1 0 0,1 0 0,0 0 0,0 0 0,0 0-1,0 0 1,0-1 0,0 1 0,0 0 0,0 0 0,0 0 0,0 0 0,0 0 0,0 0 0,0 0 0,-1 0 0,1 0 0,0 0 0,0 0 0,0-1 0,0 1 0,0 0 0,0 0 0,0 0 0,0 0 0,0 0 0,0 0 0,0 0-1,0 0 1,0 0 0,0-1 0,0 1 0,0 0 0,0 0 0,0 0 0,0 0 0,0 0 0,1 0 0,-1 0 0,0 0 0,0 0 0,0 0 0,0-1 0,0 1 0,0 0 0,0 0 0,0 0 0,0 0 0,5-19 1299,3 6-1005,0 1 1,0 1 0,1-1-1,15-13 1,-17 18-214,-2 1-34,1 1 0,0 1 0,0-1 0,0 1 1,1 0-1,8-4 0,45-16 123,-58 23-190,4-1 25,-1 0 0,1 1-1,0-1 1,0 2 0,0-1 0,0 0 0,-1 1 0,1 0-1,0 1 1,0-1 0,9 3 0,-12-2-25,1 0-1,-1 0 1,1 0 0,-1 1 0,0-1-1,1 1 1,-1 0 0,0 0 0,0 0 0,0 1-1,-1-1 1,1 1 0,0-1 0,-1 1-1,0 0 1,1 0 0,-1 0 0,0 0-1,2 6 1,-3-5 39,0-1-1,0 1 1,0-1-1,-1 1 1,1-1-1,-1 1 1,0 0-1,0-1 1,0 1-1,-1 0 1,0 3-1,-12 41 220,10-41-235,-4 11 83,-11 21-1,0 0-55,-24 51 243,-65 101-1,86-155-194,20-34-79,-8 14 159,-1 0-1,0-1 0,-17 20 0,26-35-133,0 1-3,1 0 0,-1 0 0,0 0 0,0-1 0,0 1 0,0 0 0,0 0-1,0-1 1,0 1 0,0-1 0,0 1 0,0-1 0,0 1 0,0-1 0,-1 0 0,-1 1-1,4-3 34,0 0 1,0 1-1,0-1 0,1 1 0,-1-1 0,0 1 0,1 0 0,-1 0 0,0-1 0,1 1 0,-1 0 0,1 0 0,3-1 0,11-6-26,2 1-1,-1 0 1,1 1-1,0 1 1,0 1-1,26-2 1,-13 3-31,1 1 0,-1 2 1,33 5-1,-56-4-9,-1 1-1,1 0 0,-1 0 0,13 6 0,-3-1 21,-9-5-125,-13-6-2536,-10-6-2392,10 8 3995,1-1-1,0 0 1,0 0 0,0 0-1,-3-4 1,-3-5-1272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7.460"/>
    </inkml:context>
    <inkml:brush xml:id="br0">
      <inkml:brushProperty name="width" value="0.05" units="cm"/>
      <inkml:brushProperty name="height" value="0.05" units="cm"/>
    </inkml:brush>
  </inkml:definitions>
  <inkml:trace contextRef="#ctx0" brushRef="#br0">306 207 4064,'-2'-1'258,"2"1"-173,-1 0-1,1-1 0,-1 1 0,1 0 0,0 0 0,-1 0 1,1-1-1,0 1 0,-1 0 0,1 0 0,0-1 0,0 1 1,-1 0-1,1-1 0,0 1 0,0 0 0,-1-1 0,1 1 1,0 0-1,0-1 0,0 1 0,0 0 0,0-1 0,-1 0 0,1 1 291,0-1-172,1 1 0,-1 0 0,0-1-1,0 1 1,0 0 0,0-1 0,0 1 0,0 0 0,0-1 0,1 1 0,-1 0 0,0-1 0,0 1 0,0 0 0,1 0 0,-1-1 0,0 1 0,0 0 0,1 0 0,-1-1 0,0 1 0,1 0 0,-1 0 0,0 0 0,1 0 0,-1-1-1,0 1 1,1 0 0,-1 0 0,1 0-100,-2 10 785,-1 1 1,-4 14 0,-2-8-671,-1 0-1,0 0 0,-12 15 1,-1 1 16,1 3-83,2 1 0,-26 72-1,-16 86 387,5-12 234,32-103 50,24-74 213,3-8-617,4-8-86,5-13-202,-2-1-1,-1 0 1,10-41 0,-12 38-84,60-175-179,14 10 268,-10 11-102,-52 124-221,48-122-44,-67 178 220,1 0 0,-1 0-1,1 1 1,-1-1 0,1 0-1,-1 0 1,1 0 0,-1 1-1,1-1 1,0 0-1,-1 0 1,2 0 0,-1 1 7,-1 0 1,0 0-1,0 0 0,1 0 1,-1 0-1,0 0 1,0 0-1,0 0 0,1 0 1,-1 0-1,0 0 0,0 0 1,0 0-1,1 0 1,-1 0-1,0 0 0,0 0 1,0 0-1,1 0 1,-1 1-1,0-1 0,0 0 1,0 0-1,0 0 1,1 0-1,-1 0 0,0 1 1,0-1-1,0 0 1,0 0-1,0 0 0,0 1 1,1-1-1,6 26-245,-5-20 248,84 271-73,-20-84 184,-6 27 30,15 47 374,-52-195 347,-23-72-853,0 1-1,0-1 1,0 0 0,0 0 0,0 0-1,0 1 1,0-1 0,0 0 0,0 0-1,0 1 1,0-1 0,0 0-1,0 0 1,1 0 0,-1 0 0,0 1-1,0-1 1,0 0 0,0 0 0,0 0-1,0 0 1,1 1 0,-1-1-1,0 0 1,0 0 0,0 0 0,1 0-1,-1 0 1,0 0 0,0 0 0,0 1-1,1-1 1,-1 0 0,0 0-1,0 0 1,1 0 0,4-7-3000,-3 5 1990,-1 0 0,0-1-1,0 1 1,-1-1 0,1 1 0,0-1 0,-1-2-1,0-3-1373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56.985"/>
    </inkml:context>
    <inkml:brush xml:id="br0">
      <inkml:brushProperty name="width" value="0.05" units="cm"/>
      <inkml:brushProperty name="height" value="0.05" units="cm"/>
      <inkml:brushProperty name="color" value="#004F8B"/>
    </inkml:brush>
  </inkml:definitions>
  <inkml:trace contextRef="#ctx0" brushRef="#br0">162 32 3136,'1'0'155,"1"-1"0,0 0-1,-1 0 1,1 1 0,-1-1 0,1 0 0,-1 0 0,0 0-1,1-1 1,-1 1 0,0 0 0,0 0 0,0-1-1,1-1 1,7-6 1235,-1 4 1980,-6 10-515,-1-2-2734,0 1 82,0 0 1,-1 0-1,1 0 0,-1 0 0,0 0 0,0 0 0,-1 5 0,0 7-153,-4 96 459,1 42-186,6-30 135,-3-67-148,9 1 1018,-9-58-1304,0 1 1,-1 0-1,1-1 1,0 1-1,0-1 1,-1 0-1,1 1 1,0-1-1,-1 0 1,1 0-1,0 0 1,-3 0-1,-11 2-76,-18 8 52,8-3-112,-25 11 0,12 4 235,37-22-126,0 1 0,0-1 0,0 1 0,0 0 0,0-1 0,0 1 0,0 0 0,0 0 0,0-1 0,0 1 0,1 0 0,-1 0 0,-1 2 0,-2 2 2,-2-3 98,11-3 1022,4 0-967,1 0-1,0-1 0,18-5 1,13-3 112,16 4-204,1 1 1,112 7-1,-124 3 153,-44-5-229,-3-9-4282,0 6 3053,-1-1-1,0 1 1,1-1 0,-1 1 0,0 0-1,-5-5 1,-3-7-1595,5 3 1160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57.486"/>
    </inkml:context>
    <inkml:brush xml:id="br0">
      <inkml:brushProperty name="width" value="0.05" units="cm"/>
      <inkml:brushProperty name="height" value="0.05" units="cm"/>
      <inkml:brushProperty name="color" value="#004F8B"/>
    </inkml:brush>
  </inkml:definitions>
  <inkml:trace contextRef="#ctx0" brushRef="#br0">14 17 2720,'-3'-3'364,"3"3"-304,-1-1 1,1 1-1,0 0 1,-1-1-1,1 1 0,-1 0 1,1-1-1,0 1 0,-1 0 1,1-1-1,-1 1 1,1 0-1,-1 0 0,1 0 1,-1-1-1,1 1 0,-1 0 1,1 0-1,-1 0 0,0 0 1,51-1 7558,4-2-4891,102-1-2697,-91 5 30,46 2 326,-34-2-2424,-60-1 544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58.734"/>
    </inkml:context>
    <inkml:brush xml:id="br0">
      <inkml:brushProperty name="width" value="0.05" units="cm"/>
      <inkml:brushProperty name="height" value="0.05" units="cm"/>
      <inkml:brushProperty name="color" value="#004F8B"/>
    </inkml:brush>
  </inkml:definitions>
  <inkml:trace contextRef="#ctx0" brushRef="#br0">19 0 3552,'-8'56'3626,"2"9"-2156,4-49-893,0 0-1,1-1 1,2 30-1,4 36 779,-4-66-711,2 17 47,-2-31-642,-1 0 0,0 0-1,1 1 1,-1-1-1,0 0 1,1 0 0,0 0-1,-1 0 1,1 0 0,-1 0-1,1 0 1,0 0-1,0 0 1,0-1 0,-1 1-1,1 0 1,0 0 0,0-1-1,0 1 1,0 0 0,2 0-1,-3-1-24,1 0 1,0 0-1,-1 0 0,1 0 0,0 0 1,-1 0-1,1 0 0,-1 0 0,1 0 1,0 0-1,-1 0 0,1 0 0,0-1 1,-1 1-1,1 0 0,-1 0 0,1-1 1,-1 1-1,1 0 0,-1-1 0,1 1 0,-1 0 1,1-1-1,-1 1 0,1-1 0,-1 1 1,1-1-1,-1 1 0,0-1 0,1 0 1,-1 1-1,0-1 0,0 1 0,1-1 1,-1 0-1,0 1 0,0-1 0,0 1 1,0-2-1,1-3 55,0 0 0,0-1 0,0-9 0,6-72 337,-7-53-432,0 138 27,0 0 0,0 1 1,1-1-1,-1 0 1,0 0-1,1 0 1,-1 0-1,1 1 0,-1-1 1,1 0-1,0 0 1,0 1-1,0-1 1,0 0-1,0 1 0,0-1 1,1 1-1,-1 0 1,0-1-1,1 1 1,-1 0-1,1 0 1,-1 0-1,1 0 0,-1 0 1,1 0-1,0 0 1,0 1-1,-1-1 1,1 0-1,0 1 0,0 0 1,2-1-1,0 1 6,0-1 0,0 1 0,0 0 0,0 0 1,0 1-1,0-1 0,0 1 0,0 0 0,0 0 0,0 1 0,-1-1 0,1 1 0,-1-1 0,1 1 0,5 4 0,-7-4-12,1 0 0,-1 0 1,1 0-1,-1 1 0,0-1 1,1 1-1,-1 0 0,-1-1 1,1 1-1,0 0 0,-1 0 1,1 0-1,1 6 0,-3-6 32,1 0-1,-1 0 0,0 0 0,0 0 0,0 0 0,-1 0 0,1 0 0,-1 0 0,1-1 0,-1 1 0,0 0 0,0 0 0,0-1 1,0 1-1,-1 0 0,-2 3 0,-38 47 97,43-52-128,0 0-1,0 0 1,0 0-1,0 0 1,0 0-1,0 0 1,0 0-1,1 0 1,-1 0-1,0 0 1,0-1-1,1 1 1,-1-1-1,1 1 1,1 0-1,29 12 41,-21-10-85,62 22 98,-66-22-23,0 1 0,0-1-1,-1 1 1,0 0 0,1 0 0,-1 1 0,-1 0-1,7 6 1,-11-10-17,0 0 0,0 1 0,0-1 0,0 0 0,0 1 0,0-1 0,0 1 0,0 0 0,-1-1-1,1 1 1,-1 0 0,1-1 0,-1 1 0,0 0 0,1 0 0,-1 1 0,0-2 2,-1 1 0,1-1-1,-1 0 1,1 0 0,-1 0 0,1 1 0,-1-1-1,0 0 1,1 0 0,-1 0 0,0 0 0,0 0-1,0 0 1,0-1 0,0 1 0,0 0 0,0 0-1,0-1 1,0 1 0,0 0 0,0-1 0,-1 1-1,1-1 1,-2 1 0,-11 3 90,0 0 1,0-1-1,-1 0 0,1-1 0,-1-1 1,-27-1-1,19-1-468,-22-5 0,-17-9-3884,45 7 245,17 7 3798,0 1 0,-1 0-1,1-1 1,-1 1 0,1-1 0,0 1 0,-1-1 0,1 1-1,0-1 1,0 1 0,-1-1 0,1 0 0,0 1 0,0-1-1,0 1 1,0-1 0,0 1 0,0-1 0,0 0 0,0 1-1,0-1 1,0 1 0,0-1 0,0 0 0,3-5-1673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59.612"/>
    </inkml:context>
    <inkml:brush xml:id="br0">
      <inkml:brushProperty name="width" value="0.05" units="cm"/>
      <inkml:brushProperty name="height" value="0.05" units="cm"/>
      <inkml:brushProperty name="color" value="#004F8B"/>
    </inkml:brush>
  </inkml:definitions>
  <inkml:trace contextRef="#ctx0" brushRef="#br0">0 12 1664,'4'-12'7169,"-3"20"-5048,3 48 589,-4 7-1695,3 145 23,-3-103 66,0-104-1062,1-2-654,0-1 0,0 1-1,-1-1 1,1 1-1,-1-1 1,1 1-1,-1-1 1,0 1-1,1-3 1,-1 3-261,4-25-3345,-4 14 2698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7:59.959"/>
    </inkml:context>
    <inkml:brush xml:id="br0">
      <inkml:brushProperty name="width" value="0.05" units="cm"/>
      <inkml:brushProperty name="height" value="0.05" units="cm"/>
      <inkml:brushProperty name="color" value="#004F8B"/>
    </inkml:brush>
  </inkml:definitions>
  <inkml:trace contextRef="#ctx0" brushRef="#br0">5 21 3904,'0'0'88,"-1"0"0,1 0-1,0 0 1,0-1 0,-1 1 0,1 0 0,0 0 0,0-1 0,-1 1-1,1 0 1,0 0 0,0-1 0,0 1 0,0 0 0,-1 0 0,1-1-1,0 1 1,0 0 0,0-1 0,0 1 0,0 0 0,0-1 0,0 1-1,0-1 1,7-1 3623,4-1-2504,-1 1-960,0 0 0,1 0 0,-1 1-1,1 0 1,-1 1 0,1 0 0,-1 1-1,1 0 1,-1 1 0,1 0 0,-1 0-1,0 1 1,0 0 0,12 7 0,-17-8-246,66 30 238,-69-31-417,0 0 0,0 0 1,0-1-1,0 1 0,0-1 1,0 0-1,0 0 0,0 1 1,0-1-1,0-1 1,0 1-1,3 0 0,8-1-1272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00.289"/>
    </inkml:context>
    <inkml:brush xml:id="br0">
      <inkml:brushProperty name="width" value="0.05" units="cm"/>
      <inkml:brushProperty name="height" value="0.05" units="cm"/>
      <inkml:brushProperty name="color" value="#004F8B"/>
    </inkml:brush>
  </inkml:definitions>
  <inkml:trace contextRef="#ctx0" brushRef="#br0">13 1 5056,'0'0'1642,"1"2"-1002,3 17 387,-2 0-1,0 1 0,-1-1 0,-2 35 0,0-11-487,1-16-363,0 52 261,-11 90 0,3-78-1738,7-76 192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00.870"/>
    </inkml:context>
    <inkml:brush xml:id="br0">
      <inkml:brushProperty name="width" value="0.05" units="cm"/>
      <inkml:brushProperty name="height" value="0.05" units="cm"/>
      <inkml:brushProperty name="color" value="#004F8B"/>
    </inkml:brush>
  </inkml:definitions>
  <inkml:trace contextRef="#ctx0" brushRef="#br0">0 1 4064,'1'-1'1862,"2"6"-613,7 15-25,11 29 110,-6-15-230,2 0 0,1-1 0,27 37 0,-15-28-618,-3 1 1,-1 1-1,-3 1 0,23 59 1,-35-70-235,-1 0-1,-2 1 1,-1 0 0,3 46 0,-9-59-135,-1 0-1,0 0 1,-2 1 0,-1-1-1,-1 0 1,0-1 0,-2 1-1,-9 22 1,-5 2 149,-28 46 0,44-84-249,-38 61-202,10-27-2957,29-39 2587,1 0 0,0 0 1,-1-1-1,0 1 0,0-1 1,0 0-1,0 0 0,0 0 1,0 0-1,0 0 0,-1-1 1,1 0-1,-1 1 0,-3 0 1,-12 2-3142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02.047"/>
    </inkml:context>
    <inkml:brush xml:id="br0">
      <inkml:brushProperty name="width" value="0.05" units="cm"/>
      <inkml:brushProperty name="height" value="0.05" units="cm"/>
      <inkml:brushProperty name="color" value="#004F8B"/>
    </inkml:brush>
  </inkml:definitions>
  <inkml:trace contextRef="#ctx0" brushRef="#br0">244 0 2656,'4'1'4397,"-4"-1"-4317,0 0 0,0 0 0,0 0 0,0-1 0,0 1 0,0 0-1,5 13 1695,-6 3-1351,0 1 0,-2-1 0,0 1 0,0-1-1,-2 0 1,-6 16 0,-5 7 454,-27 46 1,18-41-582,7-12 49,-26 59 1,24-41-38,3 1 0,-17 81 1,31-114-123,0 0 0,1 0 0,1 0 0,1 1 0,1-1 0,0 0 0,1 0 0,1 0 0,1 0 0,1 0 0,9 24 0,-6-25-38,1 0 0,0-1 0,1 0 0,1-1 0,1 0 0,0-1 0,1 0 1,0-1-1,1-1 0,0 0 0,1-1 0,21 13 0,-33-22-294,1 0 1,0 0-1,0-1 0,0 1 0,0-1 0,0 0 1,0 0-1,8 1 0,9-2-729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03.169"/>
    </inkml:context>
    <inkml:brush xml:id="br0">
      <inkml:brushProperty name="width" value="0.05" units="cm"/>
      <inkml:brushProperty name="height" value="0.05" units="cm"/>
      <inkml:brushProperty name="color" value="#004F8B"/>
    </inkml:brush>
  </inkml:definitions>
  <inkml:trace contextRef="#ctx0" brushRef="#br0">125 53 2080,'-16'0'1163,"12"3"733,2-2-1550,1 0 0,-1 1-1,0-1 1,0 0-1,0 0 1,0 0-1,0 0 1,0 0-1,0 0 1,0-1 0,0 1-1,-3 0 1,5-1-319,0 0 1,0 0-1,0 0 1,0 0-1,0 0 1,-1 0-1,1 0 0,0 0 1,0 0-1,0 0 1,0 0-1,0 0 1,0 0-1,0 0 1,0 0-1,0 0 1,0 0-1,0 0 1,-1 0-1,1 0 1,0 0-1,0 0 1,0 0-1,0 0 0,0 0 1,0 0-1,0 0 1,0 0-1,0 0 1,0 0-1,0 0 1,0-1-1,0 1 1,-1 0-1,1 0 1,0 0-1,0 0 1,0 0-1,0 0 1,0 0-1,0 0 0,0 0 1,0 0-1,0 0 1,0 0-1,0-1 1,0 1-1,0 0 1,0 0-1,0 0 1,0 0-1,0 0 1,0 0-1,0 0 1,0 0-1,0 0 0,0 0 1,0 0-1,0-1 1,0 1-1,0 0 1,0 0-1,0 0 1,0 0-1,1 0 1,6-6 901,12-5 9,56-21 672,-62 28-1377,0 0-1,0 1 0,0 1 1,0 0-1,0 1 0,15 0 1,-27 1-217,1 0 0,0 0 1,-1 0-1,1 0 0,0 1 0,-1-1 0,1 0 1,-1 1-1,1-1 0,-1 1 0,1 0 1,-1-1-1,1 1 0,-1 0 0,2 1 1,-1 0-11,0 0 0,0 0 0,-1 1 0,1-1 0,-1 0 0,0 1 0,0-1 0,0 1 0,1 2 0,-1 1 2,0-1 1,0 0 0,-1 0 0,0 0-1,0 1 1,-1-1 0,1 0-1,-2 6 1,-1 12-29,0 2 97,-2 0 0,0 0 0,-2 0-1,-14 34 1,21-58-71,-9 25 99,-2-1 0,0-1-1,-1 0 1,-2 0 0,0-1 0,-2-1 0,0-1 0,-35 36 0,38-45-129,1 0 165,-2 0 1,-23 16-1,24-19-114,10-6-8,1-1-1,-1 0 1,0 0-1,-1 0 1,1-1 0,0 1-1,-5 1 1,1 0 464,14-1 115,17-2-15,28-5-342,0 2 1,76 6 0,-106-1-187,-10-2-253,-1 1 0,21 4 0,-24-5-4409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04.126"/>
    </inkml:context>
    <inkml:brush xml:id="br0">
      <inkml:brushProperty name="width" value="0.05" units="cm"/>
      <inkml:brushProperty name="height" value="0.05" units="cm"/>
      <inkml:brushProperty name="color" value="#004F8B"/>
    </inkml:brush>
  </inkml:definitions>
  <inkml:trace contextRef="#ctx0" brushRef="#br0">237 5 4384,'1'0'133,"-1"-1"0,0 1 0,1-1 0,-1 1 0,0 0 0,1 0 0,-1-1 0,0 1 1,1 0-1,-1-1 0,1 1 0,-1 0 0,0 0 0,1 0 0,-1 0 0,1-1 0,-1 1 0,1 0 0,-1 0 0,1 0 0,-1 0 0,1 0 1,-1 0-1,1 0 0,-1 0 0,0 0 0,1 0 0,0 1 0,0-1 158,1 1 1,-1-1-1,0 1 1,0 0-1,1 0 1,-1 0-1,0-1 1,0 1-1,2 2 1,-2-1-7,1 0 0,0 0 1,-1-1-1,0 1 0,1 1 0,-1-1 1,0 0-1,0 0 0,0 0 0,0 1 1,0 3-1,-6 46 1337,1-9-1063,-4 186 1516,7-79-1017,2-70 246,-19-73-834,8-3-483,-1 0 1,1-1 0,-1-1-1,-13 2 1,11-2-77,-24 7 0,-48 15 126,69-21-15,14-3-29,0 0-1,0 1 1,0-1-1,0 0 1,0 1 0,0-1-1,0 1 1,1 0-1,-1-1 1,0 1-1,0 0 1,-1 2-1,34-7 723,75-1 21,-37 3-581,54 1 60,-56 2-212,-51 1 668,1-1-5298,-17-1 4190,1 0 0,-1-1 0,1 1 0,-1 0 0,1 0 0,-1 0 0,1-1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7.802"/>
    </inkml:context>
    <inkml:brush xml:id="br0">
      <inkml:brushProperty name="width" value="0.05" units="cm"/>
      <inkml:brushProperty name="height" value="0.05" units="cm"/>
    </inkml:brush>
  </inkml:definitions>
  <inkml:trace contextRef="#ctx0" brushRef="#br0">32 113 6816,'-31'-8'3706,"31"8"-3641,0 0-1,0 0 0,0 0 0,0-1 0,-1 1 1,1 0-1,0 0 0,0 0 0,0 0 0,0 0 0,0 0 1,0 0-1,0 0 0,0-1 0,0 1 0,0 0 1,0 0-1,0 0 0,0 0 0,0 0 0,0 0 1,0-1-1,0 1 0,0 0 0,0 0 0,0 0 1,0 0-1,0 0 0,0 0 0,0 0 0,0-1 1,1 1-1,-1 0 0,0 0 0,0 0 0,0 0 1,0 0-1,0 0 0,0 0 0,0 0 0,0 0 1,0 0-1,0 0 0,1-1 0,-1 1 0,0 0 1,0 0-1,0 0 0,0 0 0,0 0 0,0 0 1,1 0-1,-1 0 0,0 0 0,0 0 0,14-6 1494,25-8-368,-38 14-1133,54-17 709,2 2 1,97-12-1,0 12-606,-105 10-3173,-31 4 1173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04.566"/>
    </inkml:context>
    <inkml:brush xml:id="br0">
      <inkml:brushProperty name="width" value="0.05" units="cm"/>
      <inkml:brushProperty name="height" value="0.05" units="cm"/>
      <inkml:brushProperty name="color" value="#004F8B"/>
    </inkml:brush>
  </inkml:definitions>
  <inkml:trace contextRef="#ctx0" brushRef="#br0">38 32 4064,'-25'-3'1307,"25"3"-1216,-1 0 1,0 0-1,1 0 1,-1 0 0,0 0-1,1 0 1,-1-1 0,1 1-1,-1 0 1,0 0-1,1-1 1,-1 1 0,1 0-1,-1-1 1,1 1 0,-1-1-1,1 1 1,-1-1 0,1 1-1,-1-1 1,1 0-1,29-4 5024,119-8-117,0 9-3394,-141 4-1593,218 9 101,-199-8-700,-17-1-3400,-6 0 1338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11.013"/>
    </inkml:context>
    <inkml:brush xml:id="br0">
      <inkml:brushProperty name="width" value="0.05" units="cm"/>
      <inkml:brushProperty name="height" value="0.05" units="cm"/>
      <inkml:brushProperty name="color" value="#004F8B"/>
    </inkml:brush>
  </inkml:definitions>
  <inkml:trace contextRef="#ctx0" brushRef="#br0">49 10 1728,'4'-9'3558,"-9"9"-2479,-9 5-634,11-1-338,1-1 0,-1 0 0,1 0 0,0 1 0,0-1 0,0 1 0,1 0 0,-1 0-1,1-1 1,-2 9 0,1-6 13,-1 4 26,1 0-1,1 0 1,-1 0-1,1 0 0,1 20 1,10 52 915,-7-61-989,19 83 1384,-21-100-1440,5 21 2842,-6-28-2845,0-1 0,1 0 1,0 1-1,0-1 0,0 0 0,0 1 0,1-1 0,-1 1 0,1 0 1,0 0-1,0-1 0,4-3 0,-1 0 8,1 0 1,0 1-1,1 0 0,8-7 1,-11 10-62,1 0 0,-1 0 0,1 0 0,0 1 1,0-1-1,0 1 0,0 0 0,0 1 0,1-1 1,-1 1-1,0 0 0,7 0 0,-10 1 22,1 0-1,0 0 0,-1 1 1,1-1-1,0 1 0,-1-1 1,1 1-1,-1 0 0,1 0 1,-1 0-1,1 0 0,-1 1 1,0-1-1,1 1 0,-1-1 1,0 1-1,0 0 0,0 0 1,-1 0-1,1 0 0,0 0 1,-1 0-1,1 1 0,-1-1 1,2 5-1,-1-2 71,0 1-1,0-1 1,-1 0 0,0 1 0,0 0-1,0-1 1,-1 1 0,0-1 0,0 1 0,0 0-1,-1-1 1,0 1 0,0-1 0,0 1-1,-1-1 1,1 0 0,-2 1 0,1-1-1,0 0 1,-1 0 0,-6 8 0,7-9 19,-1-1 0,0 1 0,0-1 1,0 0-1,0 0 0,0 0 0,-1-1 1,1 1-1,-1-1 0,0 1 1,1-1-1,-1 0 0,0-1 0,-1 1 1,1-1-1,0 0 0,0 0 0,-1 0 1,1 0-1,0-1 0,-1 1 0,1-1 1,0 0-1,-1-1 0,1 1 0,0-1 1,-1 0-1,-7-3 0,2 1 95,1-1-1,-1-1 1,-13-9-1,19 12-529,1-1-1,-1 1 1,1-1-1,0 0 1,-1 0-1,2 0 1,-1-1-1,0 1 1,0-1-1,1 0 1,-3-4-1,5 6 133,0 1-1,-1 0 1,1 0-1,0-1 0,0 1 1,0 0-1,0 0 1,0-1-1,0 1 1,0 0-1,1 0 0,-1 0 1,0-1-1,1 1 1,-1 0-1,0 0 1,1 0-1,0 0 0,1-2 1,-2 2 121,11-11-1841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12.410"/>
    </inkml:context>
    <inkml:brush xml:id="br0">
      <inkml:brushProperty name="width" value="0.05" units="cm"/>
      <inkml:brushProperty name="height" value="0.05" units="cm"/>
      <inkml:brushProperty name="color" value="#004F8B"/>
    </inkml:brush>
  </inkml:definitions>
  <inkml:trace contextRef="#ctx0" brushRef="#br0">4 10 1152,'-4'0'414,"8"0"2532,-4-10-610,3 107 2188,1 5-3950,1 35 2,-3-96-118,9 51-1,-4-39-193,-5-40-194,1 14 256,-3-26-255,0 0 0,0 0 0,0 0 0,-1 0 1,1 0-1,0 0 0,0 0 0,0 0 0,-1-1 0,1 1 0,0 0 0,-1 0 0,1 0 0,-1 0 0,1 0 0,-1 0 0,0-1 0,1 1 0,-1 0 0,-1 0 0,-8 0-1004,9-1-27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13.161"/>
    </inkml:context>
    <inkml:brush xml:id="br0">
      <inkml:brushProperty name="width" value="0.05" units="cm"/>
      <inkml:brushProperty name="height" value="0.05" units="cm"/>
      <inkml:brushProperty name="color" value="#004F8B"/>
    </inkml:brush>
  </inkml:definitions>
  <inkml:trace contextRef="#ctx0" brushRef="#br0">15 2 1824,'-4'-2'4139,"0"8"-2455,-1 3-862,4-9-791,1 0 0,0 0 0,0 0-1,0 0 1,0 0 0,0 0 0,0 1 0,0-1-1,0 0 1,0 0 0,0 0 0,0 0 0,0 0 0,0 0-1,0 0 1,0 0 0,0 0 0,0 0 0,0 1-1,0-1 1,0 0 0,0 0 0,0 0 0,0 0 0,0 0-1,0 0 1,0 0 0,0 0 0,0 0 0,0 1 0,0-1-1,0 0 1,0 0 0,0 0 0,0 0 0,0 0-1,0 0 1,0 0 0,0 0 0,0 0 0,0 0 0,0 0-1,0 1 1,0-1 0,1 0 0,-1 0 0,0 0-1,0 0 1,0 0 0,0 0 0,0 0 0,0 0 0,0 0-1,0 0 1,0 0 0,0 0 0,1 0 0,-1 0-1,11 4 1649,15-1-40,50-9-196,-53 4-1217,1 0 1,25 1 0,2 1 2,-38-1-193,-1 1 1,1 0-1,-1 1 1,1 0-1,19 6 1,-30-7-197,-18-2-8779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14.145"/>
    </inkml:context>
    <inkml:brush xml:id="br0">
      <inkml:brushProperty name="width" value="0.05" units="cm"/>
      <inkml:brushProperty name="height" value="0.05" units="cm"/>
      <inkml:brushProperty name="color" value="#004F8B"/>
    </inkml:brush>
  </inkml:definitions>
  <inkml:trace contextRef="#ctx0" brushRef="#br0">30 2 2400,'-1'0'100,"1"-1"1,0 1-1,0 0 0,-1 0 0,1 0 1,0 0-1,0 0 0,-1 0 1,1 0-1,0 0 0,0 0 1,-1 0-1,1 0 0,0 0 1,0 0-1,-1 0 0,1 0 1,0 0-1,0 0 0,-1 0 1,1 0-1,0 0 0,0 1 0,-1-1 1,1 0-1,0 0 0,0 0 1,0 0-1,-1 0 0,1 1 1,0-1-1,0 0 0,0 1 1,-4 9 4857,2-4-5610,1 3 834,-1-1-1,0 16 1,1-4 308,-1-6-139,-2 24 529,1 63 1,11 127 516,-7-209-1206,1 0 0,8 34 0,-6-35-7,-1 0 0,2 33 0,-10-34 353,2-12-192,1-7-59,4 1-517,-8-3-4754,0-2 79,4-2 1562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15.007"/>
    </inkml:context>
    <inkml:brush xml:id="br0">
      <inkml:brushProperty name="width" value="0.05" units="cm"/>
      <inkml:brushProperty name="height" value="0.05" units="cm"/>
      <inkml:brushProperty name="color" value="#004F8B"/>
    </inkml:brush>
  </inkml:definitions>
  <inkml:trace contextRef="#ctx0" brushRef="#br0">10 3 3232,'-8'-2'1649,"8"2"-1631,0 0-1,0 0 1,0 0-1,0 0 0,0 0 1,0 0-1,0 0 1,0 0-1,0 0 1,0 0-1,0 0 1,0 0-1,0 0 0,-1 0 1,1 0-1,0 0 1,0 0-1,0 0 1,0 0-1,0 0 1,0 0-1,0 0 0,0 0 1,0 0-1,0 0 1,0 0-1,0 0 1,0 0-1,0 0 1,0 0-1,0 0 1,0 0-1,-1 0 0,1 1 1,0-1-1,0 0 1,0 0-1,0 0 1,0 0-1,0 0 1,0 0-1,0 0 0,0 0 1,0 0-1,0 0 1,0 0-1,0 0 1,0 0-1,0 1 1,0-1-1,0 0 1,0 0-1,0 0 0,0 0 1,1 0-1,-1 0 1,0 0-1,0 0 1,0 0-1,0 0 1,0 0-1,0 0 0,0 0 1,0 0-1,0 0 1,0 0-1,0 0 1,0 1-1,1 1 131,-1-1-1,1 1 0,-1 0 1,0 0-1,0 0 1,0 0-1,0 0 0,0 3 1,0 4 232,1 1-87,2 0 0,0 1 0,0-1 0,1 0 1,0-1-1,1 1 0,0-1 0,9 13 0,7 6 664,30 31-1,-36-42-622,63 62 723,9 10 58,-74-74-956,-1 1-1,0 0 1,-1 1 0,11 25-1,-11-17-32,-1 0 0,-2 2-1,0-1 1,-2 1 0,0 0 0,0 28 0,-4-31-6,-1-1 1,-2 1-1,0-1 1,-2 1 0,0-1-1,-2 0 1,-9 31-1,5-33-152,0 0 0,-1 0 0,-2-1 0,0 0 0,-1-1 0,0 0 0,-2-1 0,0-1 0,-1 0 0,-1-1 0,0-1 0,-23 15 0,13-12-847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27.984"/>
    </inkml:context>
    <inkml:brush xml:id="br0">
      <inkml:brushProperty name="width" value="0.05" units="cm"/>
      <inkml:brushProperty name="height" value="0.05" units="cm"/>
      <inkml:brushProperty name="color" value="#66CC00"/>
    </inkml:brush>
  </inkml:definitions>
  <inkml:trace contextRef="#ctx0" brushRef="#br0">21 136 2560,'-11'-4'2149,"9"4"-138,-5 8 645,7-7-2506,0 0 1,1-1 0,-1 1-1,1 0 1,-1 0 0,0-1 0,1 1-1,-1 0 1,1-1 0,-1 1-1,1-1 1,0 1 0,-1-1-1,1 1 1,0-1 0,-1 1-1,1-1 1,0 0 0,-1 1-1,1-1 1,0 0 0,0 1-1,0-1 1,-1 0 0,1 0 0,0 0-1,1 0 1,29 4-263,-25-3 335,22-1-33,-1-1 1,39-5-1,-40 3 45,460-46 922,-107 23-496,-105 26-117,119 7 288,-386-7-737,1 0 1,0 0-1,0-1 0,0-1 1,-1 1-1,15-6 0,-20 7-188,0-1 0,0 0-1,0-1 1,0 1-1,-1 0 1,1 0 0,0-1-1,-1 1 1,1-1 0,-1 1-1,1-1 1,1-2-1,-2 2-202,-1 1-1,1-1 0,0 0 0,-1 0 0,1 0 1,-1 0-1,1 0 0,-1 0 0,0 0 0,0 0 0,0 0 1,0 0-1,0 0 0,0 0 0,-1-2 0,-3-6-3297,-1 4 1178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29.265"/>
    </inkml:context>
    <inkml:brush xml:id="br0">
      <inkml:brushProperty name="width" value="0.05" units="cm"/>
      <inkml:brushProperty name="height" value="0.05" units="cm"/>
      <inkml:brushProperty name="color" value="#66CC00"/>
    </inkml:brush>
  </inkml:definitions>
  <inkml:trace contextRef="#ctx0" brushRef="#br0">284 540 2400,'50'-23'3003,"-49"22"-2887,0 0 1,1 0 0,-1 0 0,0 1 0,0-1 0,0 0 0,0 0 0,0-1 0,0 1 0,1-1 0,-1-3 714,-3 7-362,0-2-390,1 0 0,-1 1 1,1-1-1,-1 0 0,1 0 0,-1 0 0,1 0 1,-1 0-1,1 0 0,-2 0 0,-4-1 101,-9 2 109,0 0 0,0 0 0,0 2 0,1 0 0,-1 0 0,1 2 0,0 0 0,-17 8 0,22-8-224,1 0-1,0 0 0,0 1 0,1 0 0,-1 0 0,1 1 0,1 1 0,-1-1 0,1 1 0,1 0 0,-1 1 0,1-1 0,-7 16 0,4-4-1,1 0-1,1 0 0,0 1 1,-5 34-1,10-41 32,0 0-1,2 1 1,-1 0 0,2-1-1,0 1 1,0-1 0,8 28 0,-8-37-11,1-1 1,-1 0 0,1 0 0,0 0 0,0 0 0,1 0 0,-1 0-1,1 0 1,0-1 0,0 0 0,0 1 0,4 2 0,-5-4-23,1-1 0,-1 1 1,1 0-1,-1-1 0,1 0 1,0 0-1,-1 0 1,1 0-1,0 0 0,0-1 1,0 1-1,0-1 0,-1 1 1,1-1-1,0 0 0,0 0 1,0-1-1,0 1 0,0-1 1,4 0-1,1-2 37,1 0 0,-1 0 1,0-1-1,0 0 0,0-1 0,-1 0 0,1 0 0,7-7 0,-5 2-16,0 0 0,-1 0 0,0-1-1,12-19 1,-4 0-23,-1-2-1,-2 1 0,14-45 0,-18 50-31,-2-1 0,-1 0-1,-1-1 1,-2 0 0,2-33-1,0-341-37,-6 340-180,-4 21-364,3 34 220,2 11-1,3 15-11,7 68 52,16 98-56,27 130 335,-29 39 747,-25-345-596,0-7-174,0 0-1,0 0 0,0 0 1,0-1-1,0 1 0,0 0 1,0 0-1,-1 0 0,-1 3 1,-3-18-5900,2-7 1830,6 0 1117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30.032"/>
    </inkml:context>
    <inkml:brush xml:id="br0">
      <inkml:brushProperty name="width" value="0.05" units="cm"/>
      <inkml:brushProperty name="height" value="0.05" units="cm"/>
      <inkml:brushProperty name="color" value="#66CC00"/>
    </inkml:brush>
  </inkml:definitions>
  <inkml:trace contextRef="#ctx0" brushRef="#br0">8 35 3392,'10'-22'1909,"-9"21"-1790,0 0-1,-1 0 0,1 1 1,0-1-1,-1 0 0,1 0 1,0 1-1,0-1 0,0 0 1,0 1-1,-1-1 0,1 1 1,0-1-1,0 1 0,0-1 1,0 1-1,0 0 0,0-1 1,1 1-1,0 0 0,-2 0-49,1 0 0,0 0 0,-1 1 0,1-1 0,-1 0 0,1 1 0,-1-1 0,1 0 0,-1 1-1,1-1 1,-1 0 0,1 1 0,-1-1 0,1 1 0,-1-1 0,0 1 0,1-1 0,-1 1 0,0 0 0,1-1-1,-1 1 1,0-1 0,1 2 0,4 17 1011,-4-17-1003,1 13 219,0 0-1,-1 0 1,-1 0 0,0 0 0,-3 23-1,0-7-128,-11 81 785,1-4-298,-13 307 1239,25-335-1376,1-54-21,18-30 805,99-11-965,-52 4-249,-21 3-54,1 1 0,0 2 0,53 2 0,-75 3-14,-18 0-39,0 0 0,0 0 0,0 0 1,0 0-1,0 1 0,0 0 0,0 0 0,8 3 0,-3 0 71,-9-4-32,0 0-1,1 0 1,-1 1 0,0-1-1,0 0 1,0 1 0,0-1-1,0 1 1,0 0-1,1 1 1,-8-12-8331,5 8 7493,-1 0 0,1 0-1,-3-2 1,0 0-850,-5-7-523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30.470"/>
    </inkml:context>
    <inkml:brush xml:id="br0">
      <inkml:brushProperty name="width" value="0.05" units="cm"/>
      <inkml:brushProperty name="height" value="0.05" units="cm"/>
      <inkml:brushProperty name="color" value="#66CC00"/>
    </inkml:brush>
  </inkml:definitions>
  <inkml:trace contextRef="#ctx0" brushRef="#br0">51 75 3072,'-5'-2'423,"-1"-1"0,1 1 0,-1 1-1,-11-3 1,5 5 4892,18-3-4912,1 0 0,-1 0 1,0 1-1,1 0 0,10 0 0,14-2 69,324-20 1546,-197 18-1300,-68 5-420,-89 0-318,17-2 464,-18 2-458,0 0 0,1 0 0,-1 0 0,0 0 0,0 0 0,0 0 0,0 0 0,0 0 0,0 0 0,0 0 0,0 0 0,0 0 0,1 0 0,-1 0 0,0-1 0,0 1 0,0 0 0,0 0 0,0 0 0,0 0 0,0 0 0,0 0 0,0 0 0,0 0 0,0 0 0,0 0 0,0-1 0,0 1 0,0 0 0,0 0 0,0 0 0,0 0 0,0 0 0,0 0 0,0 0 0,0 0 0,0 0 0,0-1 0,0 1 0,0 0 0,0 0 0,0 0 0,0 0 0,0 0 0,0 0 0,0 0 0,-10-8-2573,-5 2-3082,9 1 4037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8.242"/>
    </inkml:context>
    <inkml:brush xml:id="br0">
      <inkml:brushProperty name="width" value="0.05" units="cm"/>
      <inkml:brushProperty name="height" value="0.05" units="cm"/>
    </inkml:brush>
  </inkml:definitions>
  <inkml:trace contextRef="#ctx0" brushRef="#br0">25 1 4384,'-5'0'7984,"5"18"-5600,-1-5-1800,0 0 1,-4 17 0,-3 19 39,4 224 575,4-179-675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30.847"/>
    </inkml:context>
    <inkml:brush xml:id="br0">
      <inkml:brushProperty name="width" value="0.05" units="cm"/>
      <inkml:brushProperty name="height" value="0.05" units="cm"/>
      <inkml:brushProperty name="color" value="#66CC00"/>
    </inkml:brush>
  </inkml:definitions>
  <inkml:trace contextRef="#ctx0" brushRef="#br0">22 105 4992,'-21'-13'1589,"21"13"-1573,0 0 0,0 0-1,0 0 1,0 0 0,0 0-1,0-1 1,0 1 0,-1 0-1,1 0 1,0 0 0,0 0 0,0 0-1,0 0 1,0 0 0,0-1-1,0 1 1,0 0 0,0 0-1,0 0 1,0 0 0,0 0-1,0 0 1,0-1 0,0 1 0,0 0-1,0 0 1,0 0 0,0 0-1,0 0 1,0 0 0,0-1-1,0 1 1,0 0 0,0 0 0,1 0-1,-1 0 1,0 0 0,0 0-1,0 0 1,0-1 0,0 1-1,0 0 1,0 0 0,0 0 0,0 0-1,1 0 1,-1 0 0,0 0-1,0 0 1,0 0 0,0 0-1,0 0 1,0 0 0,1 0 0,5-3 168,-5 2-107,4 0 303,1-1 0,0 1 0,0 0 0,-1 0-1,1 0 1,12 1 0,3-1 289,338-17 2089,-169 1-2316,-185 16-913,0 0-1,-1 0 1,1-1-1,0 1 1,0-1-1,-1 0 0,1-1 1,-1 1-1,0-1 1,1 1-1,3-6 1,6-3-1321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44.824"/>
    </inkml:context>
    <inkml:brush xml:id="br0">
      <inkml:brushProperty name="width" value="0.05" units="cm"/>
      <inkml:brushProperty name="height" value="0.05" units="cm"/>
      <inkml:brushProperty name="color" value="#66CC00"/>
    </inkml:brush>
  </inkml:definitions>
  <inkml:trace contextRef="#ctx0" brushRef="#br0">197 27 3328,'-1'-2'170,"1"0"1,-1 1-1,0-1 1,0 0-1,0 1 1,0-1-1,0 1 1,0-1-1,0 1 1,-1 0-1,1 0 1,0-1-1,-1 1 1,1 0-1,-1 0 1,0 0-1,1 1 1,-1-1-1,-3-1 0,4 2-102,-1 0-1,0 0 0,0 1 0,0-1 0,0 0 0,1 1 0,-1-1 0,0 1 1,0 0-1,1 0 0,-1-1 0,1 1 0,-1 0 0,0 1 0,1-1 0,0 0 0,-1 0 1,1 0-1,-2 3 0,-4 4 160,0 0 1,1 0-1,0 1 0,1 0 1,-1 0-1,2 1 0,-1-1 1,1 1-1,-5 20 1,1 6 315,-4 54 1,8-59-252,-8 87 375,-6 35 15,8-66 54,-1 123 0,12-188-512,1 0 0,0 0 0,2-1 0,8 27 0,-12-48-265,0 0 0,0 0-1,0 0 1,0 0-1,0 1 1,0-1 0,0 0-1,0 0 1,0 0 0,0 0-1,0 0 1,1 0 0,-1 0-1,0 1 1,0-1 0,0 0-1,0 0 1,0 0 0,0 0-1,0 0 1,1 0 0,-1 0-1,0 0 1,0 0 0,0 0-1,0 0 1,0 0 0,0 0-1,1 0 1,-1 0 0,0 0-1,0 0 1,0 0 0,0 0-1,0 0 1,1 0-1,-1 0 1,0 0 0,0 0-1,0 0 1,0 0 0,0 0-1,0 0 1,1 0 0,-1 0-1,0 0 1,0-1 0,0 1-1,0 0 1,0 0 0,0 0-1,0 0 1,0 0 0,0 0-1,0 0 1,1-1 0,-1 1-1,0 0 1,0 0 0,0 0-1,0 0 1,2-2-1049,6-3-1139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45.437"/>
    </inkml:context>
    <inkml:brush xml:id="br0">
      <inkml:brushProperty name="width" value="0.05" units="cm"/>
      <inkml:brushProperty name="height" value="0.05" units="cm"/>
      <inkml:brushProperty name="color" value="#66CC00"/>
    </inkml:brush>
  </inkml:definitions>
  <inkml:trace contextRef="#ctx0" brushRef="#br0">35 147 4224,'-10'-4'569,"8"3"-414,0 0 1,1 0 0,-1 0 0,0 1 0,0-1-1,0 1 1,0-1 0,0 1 0,0 0 0,-3-1-1,13 5 3124,-6-3-3004,0 0 1,0 0-1,0 0 0,0 0 0,1-1 0,-1 1 0,0-1 0,0 1 0,0-1 0,1 0 1,-1 0-1,0 0 0,5 0 0,24-5 123,0 1 0,0 1 0,40 2 0,-25 1-102,258-17 618,-163 7-650,-10 2-94,290-15 210,234-6 692,-91 6 234,50 0-863,-541 23-528,-48 0-2454,-33 0 1345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47.249"/>
    </inkml:context>
    <inkml:brush xml:id="br0">
      <inkml:brushProperty name="width" value="0.05" units="cm"/>
      <inkml:brushProperty name="height" value="0.05" units="cm"/>
      <inkml:brushProperty name="color" value="#66CC00"/>
    </inkml:brush>
  </inkml:definitions>
  <inkml:trace contextRef="#ctx0" brushRef="#br0">0 49 1728,'3'-6'11264,"7"2"-11497,-6 2 1148,-3 2-889,0 0-1,0 0 1,0 0 0,-1 0-1,1 1 1,0-1-1,0 0 1,0 0 0,0 0-1,-1 1 1,1-1-1,0 0 1,0 1 0,0-1-1,-1 1 1,1-1-1,0 1 1,-1-1 0,1 1-1,0-1 1,-1 1-1,1 1 1,19 17 329,-5 0-118,-2 0 1,0 0-1,12 28 0,23 65 318,3 4-139,-23-56-183,-10-22 320,29 49 0,-28-60-180,-18-26-101,12 7 688,-11-8-924,0-1-1,-1 1 1,1-1-1,0 0 1,0 1 0,-1-1-1,1 0 1,-1 0-1,1 0 1,-1 0 0,1 0-1,-1 0 1,1-1 0,-1 1-1,0 0 1,0-1-1,0 1 1,0-1 0,0 0-1,0 1 1,0-1-1,1-2 1,3-8 0,9-26 1,-10 24 111,44-147 71,-35 109-263,3 0-1,36-83 0,-14 53 83,-36 79-64,0-1 1,0 1-1,-1 0 0,0-1 1,1 1-1,-1-1 1,-1 1-1,1-1 0,0-4 1,-2 4-618,-1 6 287,0 3-480,-1 4-1558,2 4 698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48.043"/>
    </inkml:context>
    <inkml:brush xml:id="br0">
      <inkml:brushProperty name="width" value="0.05" units="cm"/>
      <inkml:brushProperty name="height" value="0.05" units="cm"/>
      <inkml:brushProperty name="color" value="#66CC00"/>
    </inkml:brush>
  </inkml:definitions>
  <inkml:trace contextRef="#ctx0" brushRef="#br0">5 8 6048,'-2'-2'392,"2"2"-349,0 0 0,0 0 0,0 0 1,0 0-1,0 0 0,-1 0 0,1 0 0,0 0 0,0 0 0,0 0 0,0 0 0,0 0 1,0-1-1,0 1 0,0 0 0,0 0 0,-1 0 0,1 0 0,0 0 0,0 0 0,0 0 1,0-1-1,0 1 0,0 0 0,0 0 0,0 0 0,0 0 0,0 0 0,0 0 0,0-1 1,0 1-1,0 0 0,0 0 0,0 0 0,0 0 0,0 0 0,0 0 0,0-1 0,0 1 1,0 0-1,0 0 0,0 0 0,0 0 0,0 0 0,0 0 0,1 0 0,-1-1 0,0 1 1,0 0-1,0 0 0,0 0 0,0 0 0,0 0 0,0 0 0,0 0 0,1 0 0,-1 0 1,0 0-1,0 0 0,0 0 0,0 0 0,2-1 1153,5 114 1625,-8-50-1789,3 75 1429,12-56-605,-14-81-1813,0 0-1,0-1 1,0 1-1,0 0 1,0-1-1,0 1 1,0 0-1,0-1 1,1 1-1,-1 0 1,0-1-1,0 1 1,1-1-1,-1 1 1,1-1-1,-1 1 1,0 0-1,1-1 1,-1 1-1,1-1 1,-1 0-1,1 1 1,-1-1-1,2 1 1,-2-1-9,1 0 0,0 0 0,0 0-1,0 0 1,-1 0 0,1 0 0,0 0 0,0 0 0,-1-1 0,1 1 0,0 0 0,-1 0 0,1-1-1,0 1 1,-1-1 0,1 1 0,0 0 0,0-2 0,5-3 115,0-1 0,0 0 0,6-8 1,-6 7-6,15-15-61,1 2 0,0 0-1,32-20 1,-37 28-88,1 2-1,0 0 1,0 1 0,1 1-1,32-10 1,-45 16-35,-1 1 1,1 0-1,0 0 1,-1 1-1,1-1 1,10 2-1,-14-1 36,0 1 1,0-1-1,0 1 0,0-1 0,0 1 1,0 0-1,0-1 0,0 1 1,0 0-1,-1 0 0,1 1 0,0-1 1,-1 0-1,1 0 0,-1 1 0,1-1 1,-1 1-1,0 0 0,1-1 1,-1 1-1,0 0 0,1 2 0,2 5 9,-1 1 0,0-1-1,-1 1 1,0 0-1,0 0 1,-1 0-1,0 0 1,-1 0 0,-1 17-1,1-21 49,-1-1-1,0 0 1,0 1 0,0-1-1,0 0 1,-1 0 0,0 0-1,0 0 1,-1 0 0,1 0-1,-1-1 1,0 1-1,0-1 1,0 0 0,-1 0-1,0 0 1,1 0 0,-1-1-1,-7 5 1,8-6-31,0-1 0,-1 1-1,1-1 1,0 0 0,-1 0 0,1 0 0,0 0 0,-1-1-1,1 0 1,-1 1 0,1-1 0,-1-1 0,-5 0-1,-3-1 17,0-1 0,-19-7-1,2 0 9,-32-9 183,23 6-909,-46-9 0,80 21 121,-1 1 0,1-1-1,-1 1 1,1 0 0,-1 1-1,-5 0 1,-12 6-5621,13 0 3460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49.325"/>
    </inkml:context>
    <inkml:brush xml:id="br0">
      <inkml:brushProperty name="width" value="0.05" units="cm"/>
      <inkml:brushProperty name="height" value="0.05" units="cm"/>
      <inkml:brushProperty name="color" value="#66CC00"/>
    </inkml:brush>
  </inkml:definitions>
  <inkml:trace contextRef="#ctx0" brushRef="#br0">257 506 1984,'5'4'7136,"-17"3"-5107,-20 7-1989,31-14 339,-15 7-167,0 1 1,1 0 0,1 1 0,-1 0-1,1 2 1,1-1 0,0 1 0,0 1 0,-18 24-1,24-28-140,1 1 1,0 0-1,0 0 0,1 1 0,0-1 0,1 1 1,0 0-1,1 0 0,0 1 0,1-1 0,0 1 0,0-1 1,1 1-1,0-1 0,1 1 0,2 17 0,0-20 69,-1-1-1,2 0 1,-1 0-1,1 0 1,0 0-1,0-1 1,1 1-1,0-1 1,0 0-1,0 0 0,1 0 1,6 5-1,-9-8-54,1-1 0,0 1-1,0-1 1,0 0 0,1 0-1,-1 0 1,0 0 0,1-1-1,-1 1 1,1-1 0,4 1-1,-5-2-36,-1 1 1,1-1-1,0 0 0,0 0 0,-1 0 0,1-1 0,0 1 0,-1-1 1,1 1-1,0-1 0,-1 0 0,1 0 0,-1 0 0,1-1 0,-1 1 1,0 0-1,3-3 0,2-2 42,0 0 0,0-1 1,0 0-1,-1 0 0,0 0 0,-1-1 1,8-14-1,27-64 1,-27 53-2,-2 10-56,-2 1-1,0-2 1,-2 1 0,-1-1 0,5-33-1,3-156-161,-15 156 45,-3 0-1,-15-82 1,17 125 36,1 5-26,-1 0 0,0 0 0,0 0 0,-1 0 0,0 0 0,0 1 0,-1-1 0,-8-12 0,12 20 64,0 1 0,-1 0 0,1-1 0,0 1 1,0 0-1,-1-1 0,1 1 0,0 0 0,0-1 0,-1 1 0,1 0 1,0 0-1,-1-1 0,1 1 0,0 0 0,-1 0 0,1 0 1,-1 0-1,1-1 0,0 1 0,-1 0 0,1 0 0,-1 0 0,1 0 1,0 0-1,-1 0 0,1 0 0,-1 0 0,1 0 0,0 0 1,-1 0-1,1 0 0,-1 1 0,1-1 0,0 0 0,-1 0 0,1 0 1,0 0-1,-1 1 0,1-1 0,0 0 0,-1 0 0,1 1 1,-1-1-1,0 2-7,-1 0-1,1 0 1,0 0 0,-1 1 0,1-1-1,0 0 1,-1 4 0,-6 23-63,1 1 0,-4 47 1,10-64 74,-5 36 14,3 1 1,2-1 0,3 0-1,12 84 1,1-30 476,-6-30-206,4-1-1,22 75 0,-31-135-167,1 0 1,0-1-1,10 20 0,-14-31-192,-1 1-1,0 0 0,1-1 0,-1 1 0,1-1 0,-1 1 0,1-1 0,-1 1 1,1-1-1,-1 0 0,1 1 0,-1-1 0,1 0 0,-1 1 0,1-1 0,0 0 1,-1 0-1,1 1 0,0-1 0,-1 0 0,1 0 0,-1 0 0,1 0 0,0 0 0,-1 0 1,1 0-1,0 0 0,-1 0 0,1 0 0,0 0 0,-1 0 0,1-1 0,0 1 1,-1 0-1,1 0 0,-1-1 0,1 1 0,0 0 0,-1-1 0,1 1 0,-1-1 1,1 1-1,-1 0 0,1-2 0,2-1-1112,1-1 0,-1 0 1,-1 0-1,5-8 0,-5 9 330,10-16-1442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50.124"/>
    </inkml:context>
    <inkml:brush xml:id="br0">
      <inkml:brushProperty name="width" value="0.05" units="cm"/>
      <inkml:brushProperty name="height" value="0.05" units="cm"/>
      <inkml:brushProperty name="color" value="#66CC00"/>
    </inkml:brush>
  </inkml:definitions>
  <inkml:trace contextRef="#ctx0" brushRef="#br0">0 172 5152,'6'60'6048,"2"69"-3892,12 134 50,-15-218-1770,3 30 584,-6-52-604,-2-19-191,0 1 1,0-1-1,1 0 0,-1 0 1,1 0-1,0 1 0,2 5 1,-2-9 312,7-15 625,-7 12-1148,0 0 0,0 0 0,0 1 0,0-1 0,0 0 0,-1 0 0,1 0-1,-1 0 1,1 0 0,-1 0 0,0-3 0,0-29 97,0 16 72,0-5-277,-15-384 879,13 380-516,2-39 1,1 21-129,0 37-129,0-1 1,0 0-1,1 1 1,0-1-1,0 1 1,1-1-1,0 1 1,0 0-1,1 0 1,0 1-1,1-1 1,0 1-1,0 0 1,9-10-1,-11 15-25,0 0 0,0 0 0,0 0 0,1 0 0,-1 1 0,0 0 0,1-1 0,0 1 0,-1 0-1,1 0 1,0 1 0,-1-1 0,1 1 0,0 0 0,0 0 0,-1 0 0,1 1 0,0-1 0,3 2 0,10 2-19,-1 0 0,-1 2 0,16 6 0,-20-7-20,-10-5 49,18 8-64,-1 0 0,29 18 0,-43-24 64,0 1 0,0 0-1,-1-1 1,1 1-1,-1 1 1,1-1 0,-1 0-1,0 1 1,0 0 0,-1 0-1,1-1 1,-1 2-1,0-1 1,0 0 0,0 0-1,-1 1 1,1-1-1,0 5 1,-2-5 33,0-1 1,0 1-1,-1-1 0,1 0 0,-1 1 1,0-1-1,0 0 0,0 1 1,0-1-1,-1 0 0,1 0 0,-1 0 1,0 0-1,0 0 0,-4 4 0,-2 2 36,0-1 0,-1 0 0,-11 9 0,11-10-45,0-1 1,0 0-1,-1 0 1,0-1-1,0 0 0,0-1 1,-14 4-1,18-7-21,0 1-1,0-2 1,0 1-1,-1-1 1,1 1-1,0-2 1,0 1-1,0-1 1,0 0-1,0 0 1,0-1-1,0 1 1,0-1-1,-9-5 1,-12-8-1668,14 8-801,0 0-1,-18-7 1,16 11-1799,2 5 1425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51.174"/>
    </inkml:context>
    <inkml:brush xml:id="br0">
      <inkml:brushProperty name="width" value="0.05" units="cm"/>
      <inkml:brushProperty name="height" value="0.05" units="cm"/>
      <inkml:brushProperty name="color" value="#66CC00"/>
    </inkml:brush>
  </inkml:definitions>
  <inkml:trace contextRef="#ctx0" brushRef="#br0">114 12 4576,'-1'-12'4755,"0"22"-226,-1 3-4368,-33 351 3751,26-225-2704,9-130-1039,-1-7-79,1 1 1,0-1 0,0 1 0,0-1 0,0 1 0,0-1-1,0 1 1,1-1 0,-1 1 0,2 2 0,-2-5-65,0 0 0,0 0 0,1 1 0,-1-1 0,0 0 0,0 0 0,0 0 0,1 0 0,-1 1 0,0-1 0,1 0 0,-1 0 0,0 0 0,0 0 0,1 0 0,-1 0 0,0 0-1,0 0 1,1 0 0,-1 0 0,0 0 0,1 0 0,-1 0 0,0 0 0,1 0 0,-1 0 0,0 0 0,0 0 0,1 0 0,-1 0 0,0-1 0,0 1 0,1 0 0,-1 0 0,0 0 0,0 0 0,1-1 0,-1 1 0,14-10 240,-8 6-207,20-12 48,-1-2-1,-1 0 0,36-37 1,-30 27-309,-23 21 180,0 1-1,1 0 1,-1 0-1,1 1 1,0 0-1,1 1 1,-1-1-1,12-2 1,-19 6 22,1 1 0,0 0 1,0 0-1,0 0 0,0 0 0,-1 0 1,1 0-1,0 1 0,0-1 1,0 0-1,-1 1 0,1 0 1,0-1-1,0 1 0,-1 0 1,1 0-1,-1 0 0,1 0 0,-1 0 1,1 0-1,-1 1 0,0-1 1,1 0-1,-1 1 0,0-1 1,0 1-1,0-1 0,0 1 0,1 1 1,1 3 0,0 1 0,0-1 0,-1 1 0,1-1 0,-1 1 0,1 7 0,-2-8 59,-1-1 0,1 1 0,-1-1 1,0 0-1,0 1 0,-1-1 0,0 1 0,0-1 1,0 0-1,-4 10 0,3-11-12,1-1 0,-1 1 0,0-1 0,0 1 0,-1-1 0,1 0 0,-1 0 0,0 0-1,1 0 1,-1-1 0,-1 1 0,1-1 0,0 0 0,0 0 0,-1 0 0,-3 2 0,-7 1 32,-1 0 0,0-1 0,0-1 0,0 0 0,0-1 1,0-1-1,-19 0 0,10-2-551,1-1 0,-1 0 0,-44-13 0,64 14-51,-1 0-1,0-1 0,1 1 1,0-1-1,0-1 0,-1 1 1,1 0-1,0-1 0,1 0 1,-1 0-1,0 0 1,1 0-1,0-1 0,-4-4 1,-8-17-3446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59.191"/>
    </inkml:context>
    <inkml:brush xml:id="br0">
      <inkml:brushProperty name="width" value="0.05" units="cm"/>
      <inkml:brushProperty name="height" value="0.05" units="cm"/>
      <inkml:brushProperty name="color" value="#004F8B"/>
    </inkml:brush>
  </inkml:definitions>
  <inkml:trace contextRef="#ctx0" brushRef="#br0">1 1 2656,'-1'0'10565,"6"0"-9440,-4 0-730,7 0-272,9 0 129,1 1 0,31 6 1,-21-4-56,0 0 0,55-3 1,4 1 63,-68 0-203,198 20 748,-216-21-788,0 0-1,0 1 1,1-1-1,-1 0 1,0 0-1,0 0 1,0 0-1,0 0 1,1 0-1,-1 0 1,0-1-1,2 1 1,-2-1-77,-1 0 0,0 1 1,0-1-1,1 1 1,-1-1-1,0 0 0,0 1 1,0-1-1,0 1 1,0-1-1,0 0 1,0 1-1,0-1 0,0 0 1,0 1-1,0-1 1,0 0-1,0 1 0,0-1 1,-1 1-1,1-1 1,0 0-1,-1 0 1,-2-8-2172,2 5 652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8:59.785"/>
    </inkml:context>
    <inkml:brush xml:id="br0">
      <inkml:brushProperty name="width" value="0.05" units="cm"/>
      <inkml:brushProperty name="height" value="0.05" units="cm"/>
      <inkml:brushProperty name="color" value="#004F8B"/>
    </inkml:brush>
  </inkml:definitions>
  <inkml:trace contextRef="#ctx0" brushRef="#br0">20 10 2816,'-19'3'12912,"173"-9"-11082,1 0-1486,-118 6-202,1 2 1,43 9 0,-66-9-171,-10-2-16,0 1-1,0-1 0,0 1 0,0 1 0,0-1 1,6 3-1,-9-2-69,0-4-1383,2 1 575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8.582"/>
    </inkml:context>
    <inkml:brush xml:id="br0">
      <inkml:brushProperty name="width" value="0.05" units="cm"/>
      <inkml:brushProperty name="height" value="0.05" units="cm"/>
    </inkml:brush>
  </inkml:definitions>
  <inkml:trace contextRef="#ctx0" brushRef="#br0">27 7 6656,'-15'-7'2144,"14"7"-2026,0 0 1,1 1-1,-1-1 0,0 0 1,1 0-1,-1 0 0,1 1 1,-1-1-1,1 0 1,-1 1-1,0-1 0,1 0 1,-1 1-1,1-1 1,-1 1-1,1-1 0,-2 2 1112,5-2-739,-1 1-1,0-1 0,1 1 0,-1-1 1,0 1-1,1 0 0,1 1 0,16 4 793,90 6 1272,-77-8-2236,49 1 1,-68-6-499,0 0 1,1 0-1,-1-1 1,0-1 0,26-8-1,-18 2-2594,1 4 768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18.138"/>
    </inkml:context>
    <inkml:brush xml:id="br0">
      <inkml:brushProperty name="width" value="0.05" units="cm"/>
      <inkml:brushProperty name="height" value="0.05" units="cm"/>
      <inkml:brushProperty name="color" value="#004F8B"/>
    </inkml:brush>
  </inkml:definitions>
  <inkml:trace contextRef="#ctx0" brushRef="#br0">6 1 2400,'2'-1'7384,"-1"9"-3585,-1-3-5361,-4 76 2604,1-50-782,2 40 1,3 0 27,5 55 394,-2-42-160,-2-21-478,2 41-55,-4-43 288,-2-36-1242,1-22-315,0-10-3285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18.859"/>
    </inkml:context>
    <inkml:brush xml:id="br0">
      <inkml:brushProperty name="width" value="0.05" units="cm"/>
      <inkml:brushProperty name="height" value="0.05" units="cm"/>
      <inkml:brushProperty name="color" value="#004F8B"/>
    </inkml:brush>
  </inkml:definitions>
  <inkml:trace contextRef="#ctx0" brushRef="#br0">192 31 2976,'0'-1'144,"1"-1"1,-1 1 0,1 0-1,-1 0 1,1 0-1,-1-1 1,1 1 0,0 0-1,-1 0 1,1 0-1,0 0 1,0 0-1,0 0 1,0 0 0,0 0-1,0 1 1,0-1-1,0 0 1,0 1-1,1-1 1,-1 0 0,0 1-1,3-1 1,8-6 1947,-12 7-2073,0 0-1,0 0 0,0 0 0,0 0 0,0 0 1,0 0-1,0 0 0,0 0 0,0 1 0,0-1 1,0 0-1,0 0 0,0 0 0,0 0 0,0 0 1,0 0-1,0 0 0,0 0 0,0 0 0,0 0 1,0 0-1,0 1 0,0-1 0,0 0 0,0 0 1,0 0-1,0 0 0,1 0 0,-1 0 0,0 0 1,0 0-1,0 0 0,0 0 0,0 0 0,0 0 1,0 0-1,0 0 0,0 0 0,0 0 0,0 0 1,1 0-1,-1 0 0,0 0 0,0 0 0,0 0 1,0 0-1,0 0 0,0 0 0,0 0 0,0 0 1,0 0-1,0 0 0,1 0 0,-1 0 0,0 0 1,0 0-1,-2 11 328,1-8-114,-6 21 273,-1 1-1,0-1 1,-23 41-1,1 0 145,0-1 212,-41 65-1,44-83-325,21-38-379,-2 5 511,10-9-140,7-5 128,71-19 423,54-12-707,-111 28-386,-1 1-1,1 1 0,43 2 1,-24 6-108,-41-6 99,-1 0 1,0 0-1,0 0 0,0 0 0,0 0 0,0 0 1,1 0-1,-1 0 0,0 0 0,0 0 1,0 0-1,0 0 0,0 0 0,0 0 0,1 0 1,-1 1-1,0-1 0,0 0 0,0 0 0,0 0 1,0 0-1,0 0 0,0 0 0,0 0 1,1 0-1,-1 1 0,0-1 0,0 0 0,0 0 1,0 0-1,0 0 0,0 0 0,0 0 1,0 1-1,0-1 0,0 0 0,0 0 0,0 0 1,0 0-1,0 0 0,0 1 0,0-1 0,0 0 1,0 0-1,0 0 0,0 0 0,0 0 1,0 0-1,0 1 0,0-1 0,0 0 0,0 0 1,0 0-1,-1 0 0,1 0 0,0 0 1,0 0-1,0 1 0,0-1 0,0 0 0,0 0 1,0 0-1,0 0 0,-1 0 0,1 0 0,0 0 1,0 0-1,0 0 0,0 0 0,-10 5-3479,-9-2-2358,13 1 3600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19.611"/>
    </inkml:context>
    <inkml:brush xml:id="br0">
      <inkml:brushProperty name="width" value="0.05" units="cm"/>
      <inkml:brushProperty name="height" value="0.05" units="cm"/>
      <inkml:brushProperty name="color" value="#004F8B"/>
    </inkml:brush>
  </inkml:definitions>
  <inkml:trace contextRef="#ctx0" brushRef="#br0">3 6 3552,'0'0'109,"0"-1"0,0 1 0,0 0-1,0-1 1,0 1 0,0 0 0,0 0 0,0-1 0,1 1 0,-1 0 0,0 0 0,0-1-1,0 1 1,0 0 0,1 0 0,-1 0 0,0-1 0,0 1 0,1 0 0,-1 0 0,0 0-1,0 0 1,1 0 0,-1 0 0,0-1 0,0 1 0,1 0 0,-1 0 0,0 0 0,0 0-1,1 0 1,-1 0 0,0 0 0,1 0 0,-1 0 0,0 0 0,0 0 0,1 0 0,-1 0-1,0 1 1,1-1 0,-1 0 0,4 0 521,-3 0-337,-1 8-133,-4 44 1301,3-36-872,0 1-1,1 25 1,5 48 477,-4 3-648,-1-52 108,0-40-582,0 0 0,0 0-1,0 0 1,0-1 0,0 1-1,0 0 1,0 0 0,0 0-1,0 0 1,0 0 0,-1 0-1,1-1 1,0 1 0,-1 0-1,1 0 1,0 0 0,-1-1-1,1 1 1,-1 0 0,1-1-1,-1 1 1,1 0 0,-1-1-1,0 1 1,1 0 0,-1-1-1,0 1 1,0-1 0,1 1-1,-1-1 1,-1 1 0,2-2-124,-1 1 1,1 0 0,0-1 0,-1 1-1,1-1 1,0 1 0,0-1 0,-1 1-1,1-1 1,0 1 0,0-1 0,0 1-1,0-1 1,0 1 0,-1-1 0,1 1 0,0-1-1,0 1 1,0-1 0,0 1 0,1-1-1,1-32-5097,2 16 3186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20.019"/>
    </inkml:context>
    <inkml:brush xml:id="br0">
      <inkml:brushProperty name="width" value="0.05" units="cm"/>
      <inkml:brushProperty name="height" value="0.05" units="cm"/>
      <inkml:brushProperty name="color" value="#004F8B"/>
    </inkml:brush>
  </inkml:definitions>
  <inkml:trace contextRef="#ctx0" brushRef="#br0">1 6 3712,'0'-5'2608,"5"10"-1761,6 13-121,-7-5-32,-2 0-1,1 0 1,-1 0 0,-1 25 0,2 0-131,5 208 1149,-9-241-2683,-2-10-1178,-1-9-1062,3-2 1313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20.487"/>
    </inkml:context>
    <inkml:brush xml:id="br0">
      <inkml:brushProperty name="width" value="0.05" units="cm"/>
      <inkml:brushProperty name="height" value="0.05" units="cm"/>
      <inkml:brushProperty name="color" value="#004F8B"/>
    </inkml:brush>
  </inkml:definitions>
  <inkml:trace contextRef="#ctx0" brushRef="#br0">2 112 3392,'-1'-1'1014,"1"1"-930,-1 0 0,1 0 1,0 0-1,0 0 1,0-1-1,0 1 1,0 0-1,0 0 1,0 0-1,0 0 1,0 0-1,0 0 1,0 0-1,0-1 1,0 1-1,0 0 1,0 0-1,1-2 1436,-1 2-1435,0 0-1,1 0 1,7-12 2219,20-21-487,-18 21-742,-5 6-806,0 1-1,0-1 1,1 1 0,-1 1 0,1-1 0,11-7 0,-15 11-220,0 0 0,0 0-1,0 1 1,0-1 0,0 0 0,1 1-1,-1-1 1,0 1 0,0 0 0,0 0-1,0 0 1,1 0 0,-1 0 0,0 0 0,0 0-1,0 1 1,0-1 0,1 1 0,-1-1-1,0 1 1,0 0 0,0 0 0,0 0-1,-1 0 1,1 0 0,0 1 0,3 2 0,8 7 105,1-1 0,0-1 1,1 0-1,0 0 0,0-2 1,1 0-1,0-1 0,0 0 1,0-1-1,1-1 1,0-1-1,0 0 0,0-1 1,0-1-1,0 0 0,0-2 1,21-2-1,-27 2-85,0-1-1,-1 0 0,1-1 1,-1 0-1,16-7 1,-21 7-506,0 1 1,0-1-1,0-1 1,0 1-1,-1 0 1,1-1 0,-1 0-1,0 0 1,0-1-1,0 1 1,5-9 0,1-4-1628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21.804"/>
    </inkml:context>
    <inkml:brush xml:id="br0">
      <inkml:brushProperty name="width" value="0.05" units="cm"/>
      <inkml:brushProperty name="height" value="0.05" units="cm"/>
      <inkml:brushProperty name="color" value="#004F8B"/>
    </inkml:brush>
  </inkml:definitions>
  <inkml:trace contextRef="#ctx0" brushRef="#br0">23 6 3072,'-1'0'162,"1"-1"0,-1 1-1,0-1 1,0 1 0,0-1 0,0 1 0,0-1-1,0 1 1,1 0 0,-1-1 0,0 1 0,0 0 0,0 0-1,-2-1 1,3 2-84,-1 0-1,1-1 0,-1 1 1,1-1-1,0 1 0,-1 0 1,1-1-1,0 1 0,0 0 1,-1 0-1,1-1 0,0 1 1,0 0-1,0-1 0,0 1 1,0 1-1,-2 11 202,1-2 223,1 1-1,0 0 1,0-1-1,1 1 1,5 21-1,1 12 271,65 412 3799,-51-394-4376,-9-29 69,-9-26 221,-4-23-5909,8-18 80,-3 13 3211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22.179"/>
    </inkml:context>
    <inkml:brush xml:id="br0">
      <inkml:brushProperty name="width" value="0.05" units="cm"/>
      <inkml:brushProperty name="height" value="0.05" units="cm"/>
      <inkml:brushProperty name="color" value="#004F8B"/>
    </inkml:brush>
  </inkml:definitions>
  <inkml:trace contextRef="#ctx0" brushRef="#br0">13 119 4736,'-11'-13'1530,"11"13"-1519,0 0 0,0 0 0,0 0 0,0 0 0,0 0 0,0 0-1,0 0 1,0 0 0,0 0 0,-1 0 0,1-1 0,0 1 0,0 0 0,0 0-1,0 0 1,0 0 0,0 0 0,0 0 0,0 0 0,0 0 0,0 0-1,0-1 1,0 1 0,0 0 0,0 0 0,0 0 0,0 0 0,0 0-1,0 0 1,0 0 0,0 0 0,0-1 0,0 1 0,0 0 0,0 0-1,0 0 1,0 0 0,0 0 0,0 0 0,0 0 0,0 0 0,0 0-1,0-1 1,0 1 0,0 0 0,1 0 0,-1 0 0,0 0 0,0 0 0,0 0-1,0 0 1,0 0 0,0 0 0,0 0 0,20-21 1262,-15 16-1010,0 0 0,0 0 0,0 0 0,0 0 0,1 1 0,6-4 0,1 1-144,-1 1-1,1 0 1,0 1-1,1 0 0,-1 1 1,1 1-1,0 0 1,0 1-1,0 1 0,0 0 1,0 0-1,0 2 1,1 0-1,-1 0 0,0 1 1,-1 1-1,1 1 1,0 0-1,13 6 0,-20-7 39,8 3 220,-2 1-1,14 8 0,-24-14-275,0 1-1,0 0 1,0 1 0,-1-1-1,1 0 1,-1 1-1,0-1 1,0 1-1,1 0 1,-2-1 0,1 1-1,0 0 1,-1 0-1,3 6 1,-4-7-60,1-1 0,-1 1 0,0-1 0,0 1 0,0-1 0,0 1 1,0-1-1,0 1 0,0-1 0,-1 1 0,1-1 0,0 1 0,-1-1 0,1 1 0,-1-1 0,0 0 0,1 1 1,-2 0-1,0 1 0,0-1 0,0 1 0,-1-1 0,1 0 0,0 0 0,-1 0 0,1-1 1,-5 3-1,-2 1 86,-1-1 0,0 0 0,-21 5-1,11-6-102,1-1 0,-1 0 0,0-2 0,1 0-1,-22-3 1,-22 0-5782,56 5 4078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22.931"/>
    </inkml:context>
    <inkml:brush xml:id="br0">
      <inkml:brushProperty name="width" value="0.05" units="cm"/>
      <inkml:brushProperty name="height" value="0.05" units="cm"/>
      <inkml:brushProperty name="color" value="#004F8B"/>
    </inkml:brush>
  </inkml:definitions>
  <inkml:trace contextRef="#ctx0" brushRef="#br0">0 27 3136,'0'-6'687,"1"-8"1302,-1 14-1917,0-1 0,0 1 0,0 0 0,0-1 0,0 1 0,0 0 0,1-1 0,-1 1 0,0 0 0,0-1 0,0 1-1,1 0 1,-1 0 0,0-1 0,0 1 0,0 0 0,1 0 0,-1 0 0,0-1 0,1 1 0,-1 0 0,0 0 0,1 0 0,-1 0 0,0 0 0,0-1 0,1 1 0,-1 0 0,0 0 0,1 0 0,-1 0-1,1 0 1,0 1-4,0-1 0,0 1 0,0 0 0,-1-1 0,1 1 0,0 0 0,0 0 0,-1 0 0,1 0 0,0-1 0,-1 1 0,1 0 0,-1 0 0,1 0 0,-1 0 0,1 1 0,-1 0 0,2 1 127,7 20 398,-1 0 0,-1 1 0,-1 1 0,-1-1-1,2 35 1,1-20 160,-2-23 233,-6-16-914,0 0 0,0 1 0,0-1 0,0 0 0,0 0 1,0 1-1,1-1 0,-1 0 0,0 0 0,0 1 0,0-1 0,1 0 0,-1 0 0,0 0 0,0 1 0,0-1 0,1 0 0,-1 0 1,0 0-1,0 0 0,1 0 0,-1 0 0,0 1 0,1-1 0,-1 0 0,0 0 0,0 0 0,1 0 0,-1 0 0,1 0 0,24-14 96,-22 12-186,1-1 0,0 1 0,0 0 0,0 0 0,0 0 0,0 1 0,0 0 0,7-2 0,-6 2-19,1 1 0,-1 0 0,1-1 1,0 2-1,-1-1 0,12 3 0,-16-3 53,0 1 0,1-1 0,-1 1 0,0-1-1,1 1 1,-1-1 0,0 1 0,1 0 0,-1 0 0,0 0 0,0 0 0,0 0 0,0 0-1,0 0 1,0 0 0,0 0 0,0 0 0,-1 1 0,1-1 0,0 0 0,-1 1-1,1-1 1,-1 0 0,1 1 0,-1-1 0,0 1 0,1-1 0,-1 1 0,0-1 0,0 3-1,0-2 35,-1 1-1,1-1 0,-1 0 0,1 1 0,-1-1 0,0 1 0,0-1 0,0 0 0,0 0 0,-1 0 0,1 0 0,-1 0 0,1 0 0,-1 0 0,1 0 0,-1 0 0,0-1 0,-3 3 0,-2 1 101,0 0 0,0-1-1,-14 7 1,17-9-119,0-1 1,-1 0-1,1 0 0,0 0 0,-1 0 1,1 0-1,0-1 0,-1 0 0,1 0 1,-1 0-1,1-1 0,-1 1 1,1-1-1,0 0 0,-1 0 0,-7-4 1,2 1-1010,0-2 1,0 1-1,1-1 1,0 0-1,-13-12 1,14 8-2026,6 2 1009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23.782"/>
    </inkml:context>
    <inkml:brush xml:id="br0">
      <inkml:brushProperty name="width" value="0.05" units="cm"/>
      <inkml:brushProperty name="height" value="0.05" units="cm"/>
      <inkml:brushProperty name="color" value="#004F8B"/>
    </inkml:brush>
  </inkml:definitions>
  <inkml:trace contextRef="#ctx0" brushRef="#br0">19 147 2240,'0'0'720,"-2"0"-90,0-1 0,1 1 0,-1-1 0,0 0 0,1 1 0,-1-1 0,-2-2 0,3-10 918,1 10-1237,-1 0-1,1-1 1,0 1 0,0-1-1,0 1 1,1-5-1,2 2-157,-1 0 0,1 0 0,0 0 0,1 0 0,-1 0 0,1 1-1,0-1 1,1 1 0,-1 0 0,1 0 0,0 1 0,0 0 0,0-1 0,1 2 0,0-1-1,0 1 1,9-5 0,-14 7-160,1 1-1,-1-1 1,0 1-1,0-1 1,1 0-1,-1 1 1,0 0-1,1-1 1,-1 1-1,0 0 1,1 0-1,-1 0 1,1 0-1,-1 0 1,0 0-1,1 0 1,-1 0-1,1 1 1,-1-1-1,0 0 1,1 1-1,-1-1 1,0 1-1,0 0 1,1-1-1,-1 1 1,0 0-1,0 0 1,0 0-1,0 0 1,0 0-1,0 0 1,0 0-1,0 0 1,1 2-1,0 1 10,-1-1 0,0 1 0,1 0 0,-2-1 0,1 1 0,0 0-1,-1 0 1,1-1 0,-1 1 0,0 0 0,-1 0 0,0 4 0,-3 16 115,-10 25 1,9-32 188,0 0 0,2-1 0,0 1 0,-2 25 0,5-40-250,0 0 0,0-1-1,0 1 1,1 0 0,-1-1-1,0 1 1,1 0 0,-1-1-1,1 1 1,0-1 0,-1 1-1,1-1 1,0 1 0,0-1-1,0 0 1,0 1 0,0-1-1,0 0 1,0 0 0,1 0 0,-1 0-1,0 0 1,1 0 0,-1 0-1,1 0 1,-1 0 0,1 0-1,-1-1 1,1 1 0,-1-1-1,1 1 1,2-1 0,6 2-62,0-1 0,0-1 0,0 1 0,15-3 1,-2 1 95,11 1-690,60 0-3222,0-2-4492,-60 1 5589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27.133"/>
    </inkml:context>
    <inkml:brush xml:id="br0">
      <inkml:brushProperty name="width" value="0.05" units="cm"/>
      <inkml:brushProperty name="height" value="0.05" units="cm"/>
      <inkml:brushProperty name="color" value="#004F8B"/>
    </inkml:brush>
  </inkml:definitions>
  <inkml:trace contextRef="#ctx0" brushRef="#br0">71 613 2400,'-2'0'275,"-1"1"1,1 0-1,0 1 0,0-1 1,0 0-1,0 0 1,-1 1-1,2 0 0,-1-1 1,0 1-1,0 0 1,0 0-1,-2 3 0,-6 6 611,7-8-758,0-1-1,1 1 0,-1 0 1,1-1-1,0 1 1,0 0-1,0 0 0,0 1 1,1-1-1,-1 0 1,1 1-1,-1-1 1,0 5-1,2-6-85,0 0-1,0 0 1,0 0 0,0-1-1,0 1 1,0 0 0,0 0-1,1 0 1,-1 0 0,1-1-1,-1 1 1,1 0 0,0 0-1,-1-1 1,1 1 0,0-1-1,0 1 1,0 0-1,1-1 1,-1 0 0,0 1-1,0-1 1,1 0 0,-1 0-1,1 1 1,-1-1 0,1 0-1,2 1 1,7 3 228,0 0 0,1-1 1,-1 0-1,1 0 0,0-1 0,0-1 1,0 0-1,0-1 0,0 0 0,13-1 0,-17 0-104,0-1 1,0 0-1,-1-1 0,1 0 0,0 0 0,-1 0 0,11-6 0,-13 6-80,-1-1 1,1 0-1,-1 0 1,1 0-1,-1-1 1,0 1-1,-1-1 1,1 0-1,-1 0 1,1 0-1,4-9 1,-1-1 48,0-1 0,-1 1 1,-1-1-1,0 0 0,-1-1 1,-1 1-1,0-1 1,-1 0-1,-1 1 0,-1-1 1,0 0-1,-4-29 0,2 35-109,0 0-1,0 0 1,-1 1-1,-1-1 1,0 1-1,0-1 1,-1 1-1,-8-12 1,-6-5 90,-29-31 0,-4-5-290,50 60 206,1 0 1,-1 1-1,1-1 0,0 0 0,0 0 0,0 0 0,0-1 0,0 1 0,0 0 0,1 0 0,-1 0 0,1-1 0,-1 1 0,1 0 0,0 0 0,0-1 0,0 1 0,0 0 0,1 0 0,0-4 0,0 2 9,1 1-1,0-1 1,0 0-1,0 1 0,1 0 1,-1-1-1,1 1 1,-1 0-1,6-4 1,17-17 84,1 1 1,49-33-1,-66 50-118,1 1-1,0-1 0,1 1 1,-1 1-1,1 0 0,-1 1 1,1 0-1,0 0 0,1 1 0,-1 1 1,0 0-1,13 0 0,-16 2-14,0 0 0,0 1 0,0 0 0,0 0-1,-1 0 1,1 1 0,-1 0 0,0 0 0,1 1-1,-2 0 1,1 1 0,7 5 0,-5-2 33,1 0 0,-1 1 0,-1 1 0,0-1 0,0 1 1,12 21-1,-16-23-5,0 0 0,-1 0 0,0 1 0,-1-1 0,1 1 0,-2-1-1,1 1 1,-1 0 0,0-1 0,-1 1 0,-1 11 0,-2 8 93,-1 1-1,-9 28 0,12-52-80,-10 32 40,8-29-45,0 1 0,1-1 1,0 0-1,0 1 1,1-1-1,0 1 1,0-1-1,1 1 1,2 17-1,-1-22 14,1 0 0,0 0 0,-1 0 0,2-1 0,-1 1 0,0 0 0,1-1 0,-1 1 0,1-1 0,0 0 0,0 0 0,1 0 0,-1 0 0,0-1 0,1 1 0,0-1 0,-1 0 0,6 2 0,3 2-23,0-1 1,1-1-1,-1 0 0,23 4 0,-13-4-9,11 2-282,0-2-1,39 1 1,-59-5-538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39.381"/>
    </inkml:context>
    <inkml:brush xml:id="br0">
      <inkml:brushProperty name="width" value="0.05" units="cm"/>
      <inkml:brushProperty name="height" value="0.05" units="cm"/>
    </inkml:brush>
  </inkml:definitions>
  <inkml:trace contextRef="#ctx0" brushRef="#br0">592 6 4896,'7'-5'10112,"-102"86"-8417,73-58-1477,1 2 0,-26 38 0,12-13-34,-139 179 829,152-198-780,11-15-42,-24 26 0,31-38-133,1 0 0,-1-1 0,-1 0 0,1 0 0,0 0 1,-1 0-1,1 0 0,-1-1 0,0 0 0,0 0 0,-8 2 0,12-4-30,-1 0 0,0 1 0,0-1 0,0 0-1,1 0 1,-1 0 0,0 0 0,0-1 0,1 1 0,-1 0 0,0-1-1,0 1 1,1-1 0,-1 0 0,0 1 0,1-1 0,-1 0 0,1 0-1,-1 0 1,1 0 0,-1 0 0,1 0 0,-2-3 0,0 0 15,0 0 0,0 0 0,1-1 0,0 1 0,0 0 0,0-1 0,-2-7 0,-1-11-86,2 0 0,0 1-1,1-1 1,1 0 0,2 0-1,0 0 1,6-31 0,-6 49-1,0 0 0,1 1 0,-1-1 0,1 1 0,0 0 0,0 0 0,4-5 0,-6 8 36,0 0-1,1 1 1,-1-1 0,1 0 0,0 1 0,-1-1 0,1 0-1,-1 1 1,1-1 0,0 1 0,-1-1 0,1 1 0,0 0-1,0-1 1,-1 1 0,1 0 0,0-1 0,0 1 0,0 0-1,0 0 1,-1 0 0,1 0 0,0-1 0,0 1 0,0 0-1,0 1 1,-1-1 0,1 0 0,0 0 0,0 0 0,0 0-1,-1 1 1,1-1 0,0 0 0,0 1 0,-1-1 0,1 1-1,0-1 1,0 1 0,-1-1 0,1 1 0,-1-1 0,1 1 0,1 1-1,2 3 54,1 0 0,-1 0-1,0 1 1,5 6 0,30 56 601,-23-39-220,1-1 1,1-1-1,26 31 1,-26-38-254,0-2 0,1 0 1,1 0-1,0-2 0,37 22 1,-50-34-132,0-1 0,0 0 0,0-1 0,0 1 0,1-1 0,7 1 0,-12-3-333,0 1 1,0-1-1,-1 0 0,1 0 0,0-1 1,0 1-1,0-1 0,3 0 1,-5 0-234,1 0 1,0 1 0,0-1 0,-1 0-1,1 0 1,0 0 0,-1 0 0,0-1-1,1 1 1,-1 0 0,1-1-1,-1 1 1,1-2 0,11-14-3146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29.657"/>
    </inkml:context>
    <inkml:brush xml:id="br0">
      <inkml:brushProperty name="width" value="0.05" units="cm"/>
      <inkml:brushProperty name="height" value="0.05" units="cm"/>
      <inkml:brushProperty name="color" value="#004F8B"/>
    </inkml:brush>
  </inkml:definitions>
  <inkml:trace contextRef="#ctx0" brushRef="#br0">1 328 2560,'7'-2'9229,"23"-1"-7605,21-3-56,-13 3-928,16-4-277,74 2 396,38 1-463,-112 4-248,-32 0 7,1 1 0,-1 0-1,42 9 1,-43-6 49,0 0 1,-1-2-1,1 0 0,33-2 0,86-13 137,-107 9-235,214-34 356,-70 9-191,-88 19-199,1 3 0,110 6-1,-139 2 91,78-10 0,63-17 17,-14 1-79,279-30-11,22 0 318,3 26 410,-462 28-687,143-7 255,59 1 147,-185 7-560,-43 0 54,-3 0-4,0 0-1,0 1 1,0-1-1,-1 0 0,1 0 1,0 0-1,0 0 1,0-1-1,-1 1 0,1 0 1,0 0-1,0 0 1,0-1-1,-1 1 1,1 0-1,0-1 0,1 0 1,-5 0-1378,-14 0-1941,1 1-1,-30 3 1,11 4 656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0.972"/>
    </inkml:context>
    <inkml:brush xml:id="br0">
      <inkml:brushProperty name="width" value="0.05" units="cm"/>
      <inkml:brushProperty name="height" value="0.05" units="cm"/>
      <inkml:brushProperty name="color" value="#004F8B"/>
    </inkml:brush>
  </inkml:definitions>
  <inkml:trace contextRef="#ctx0" brushRef="#br0">1 205 2720,'-1'4'10208,"6"-9"-10790,2-2 1029,0-1 0,11-16 0,0-1 154,5-2-127,0 2 1,46-40 0,-66 63-473,1-1 0,-1 1 0,1-1 0,0 1 0,0 1 0,0-1 0,0 0 0,0 1 0,0 0 0,0 0 0,0 0 0,7 0 0,-9 1 5,1 0 1,-1 0-1,0 0 1,-1 1-1,1-1 1,0 0 0,0 1-1,0 0 1,0-1-1,0 1 1,0 0-1,0 0 1,-1 0-1,1 0 1,0 0 0,-1 1-1,1-1 1,-1 0-1,0 1 1,1-1-1,-1 1 1,0 0 0,0-1-1,0 1 1,0 0-1,0 0 1,0-1-1,1 4 1,2 12 16,1 1 0,-2-1 0,0 1 0,-2 0 0,1 25 0,-4-10 93,-1 1 1,-2-1-1,-1 0 0,-2 0 0,-1 0 1,-14 31-1,18-49 20,-2-1 1,0 0-1,-1-1 0,0 0 1,-1 0-1,0-1 0,-12 13 1,27-31-8,1 0-1,0 1 1,1 0 0,-1 1 0,1 0 0,0 0 0,0 0 0,0 1-1,0 0 1,1 1 0,-1 0 0,1 0 0,13 0 0,-2 1-152,0 0 1,0 2 0,0 0 0,-1 1 0,27 6-1,-41-7 14,1 1 15,0-1 1,0 1 0,-1-1-1,1 2 1,7 2 0,-8-4-2203,-2-10-4959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1.411"/>
    </inkml:context>
    <inkml:brush xml:id="br0">
      <inkml:brushProperty name="width" value="0.05" units="cm"/>
      <inkml:brushProperty name="height" value="0.05" units="cm"/>
      <inkml:brushProperty name="color" value="#004F8B"/>
    </inkml:brush>
  </inkml:definitions>
  <inkml:trace contextRef="#ctx0" brushRef="#br0">0 14 3488,'2'-10'1748,"0"7"-852,-1 5 38,16 2 2026,-16-3-2858,0 0-1,0 0 0,0 0 0,0 0 1,0 1-1,0-1 0,0 0 1,0 0-1,0 1 0,0-1 0,-1 1 1,1-1-1,-1 0 0,1 1 0,0 2 1,2 25 725,-2-21-603,6 213 2086,-7-218-2272,-1 1 0,1-1 0,-1 1 0,0-1 0,0 0 0,-2 6 0,2-9-93,1 0 0,0 1 0,0-1 0,0 0 0,0 0 0,0 0 0,0 0 0,0 0 0,0 0 0,0 0-1,0 0 1,0 0 0,0 1 0,0-1 0,-1 0 0,1 0 0,0 0 0,0 0 0,0 0 0,0 0 0,0 0 0,0 0 0,0 0 0,0 0 0,-1 0 0,1 0-1,0 0 1,0 0 0,0 0 0,0 0 0,0 0 0,0 0 0,-1 0 0,1 0 0,0 0 0,0 0 0,0 0 0,0 0 0,0 0 0,0 0 0,0 0-1,0 0 1,-1 0 0,1 0 0,0-1 0,0 1 0,0 0 0,0 0 0,0 0 0,0 0 0,0 0 0,0 0 0,0 0 0,0 0 0,0 0 0,0-1 0,0 1-1,-1 0 1,1 0 0,0 0 0,0 0 0,-3-7-2963,6 4 1344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1.753"/>
    </inkml:context>
    <inkml:brush xml:id="br0">
      <inkml:brushProperty name="width" value="0.05" units="cm"/>
      <inkml:brushProperty name="height" value="0.05" units="cm"/>
      <inkml:brushProperty name="color" value="#004F8B"/>
    </inkml:brush>
  </inkml:definitions>
  <inkml:trace contextRef="#ctx0" brushRef="#br0">0 24 5984,'3'-18'1920,"-3"18"-1893,0 0 0,0 0 0,0-1 0,0 1 0,0 0 0,0 0 0,0-1 0,0 1 0,0 0 0,0 0 0,0 0 0,0-1 0,0 1 0,0 0 0,0 0 0,0 0 0,0 0 0,1-1 0,-1 1 0,0 0-1,0 0 1,0 0 0,0 0 0,0-1 0,0 1 0,1 0 0,-1 0 0,0 0 0,0 0 0,0 0 0,0 0 0,1-1 0,-1 1 0,0 0 0,0 0 0,0 0 0,1 0 0,-1 0 0,0 0 0,0 0 0,0 0 0,1 0 0,-1 0 0,0 0 0,0 0 0,0 0 0,1 0 0,-1 0 0,0 0 0,0 0 0,0 0 0,1 1 0,-1-1 0,0 0 0,7 6 190,-4-2-56,0 1 0,-1-1 1,1 1-1,-1 0 0,0 0 0,-1 0 0,1 0 1,0 5-1,6 45 950,-6-36-830,2 60 430,-1-16-446,-2 7 309,-1-43-210,0-26-1270,1-8-3062,3 4 2032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2.269"/>
    </inkml:context>
    <inkml:brush xml:id="br0">
      <inkml:brushProperty name="width" value="0.05" units="cm"/>
      <inkml:brushProperty name="height" value="0.05" units="cm"/>
      <inkml:brushProperty name="color" value="#004F8B"/>
    </inkml:brush>
  </inkml:definitions>
  <inkml:trace contextRef="#ctx0" brushRef="#br0">14 176 3136,'-1'0'132,"0"0"1,0 0-1,0 0 1,0-1 0,0 1-1,0 0 1,0-1-1,0 1 1,1-1-1,-1 1 1,0-1-1,0 1 1,-1-2-1,2 2-37,0-1-1,0 1 0,0-1 0,0 1 1,0-1-1,0 1 0,0-1 0,1 1 0,-1-1 1,0 1-1,0-1 0,0 1 0,0-1 1,1 1-1,-1-1 0,0 1 0,1-1 1,-1 1-1,0 0 0,1-1 0,-1 1 1,0-1-1,1 1 0,-1 0 0,0-1 1,2 1-1,47-59 3115,-39 45-2674,1 1-1,0 0 0,0 1 1,1 0-1,24-17 1,-34 28-498,-1 0 1,1 1 0,-1-1 0,1 0 0,-1 1 0,1 0 0,-1-1 0,1 1-1,-1 0 1,1-1 0,-1 1 0,1 0 0,0 0 0,-1 1 0,1-1-1,-1 0 1,1 0 0,-1 1 0,1-1 0,0 1 0,-1-1 0,0 1-1,1 0 1,-1-1 0,1 1 0,1 1 0,3 4 98,1-1 0,-1 1 0,0 0 0,5 7 0,4 4 44,-6-9-55,0 0 1,1-1-1,0 0 0,0 0 0,0-1 0,1-1 1,0 0-1,0 0 0,0-1 0,0 0 1,1-1-1,0 0 0,0-1 0,0 0 0,0-1 1,0-1-1,0 1 0,0-2 0,0 0 0,0 0 1,-1-1-1,22-7 0,-29 8-393,0 0 0,0-1-1,-1 1 1,1-1 0,0 0 0,-1 0 0,1 0-1,-1-1 1,4-2 0,-5 3-228,-1 0-1,1 1 1,-1-1 0,0 0-1,1 0 1,-1 0 0,0 0-1,0 0 1,0 0 0,-1 0-1,1 0 1,0 0 0,-1 0-1,1-1 1,-1 1 0,0-4-1,0-6-1913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3.226"/>
    </inkml:context>
    <inkml:brush xml:id="br0">
      <inkml:brushProperty name="width" value="0.05" units="cm"/>
      <inkml:brushProperty name="height" value="0.05" units="cm"/>
      <inkml:brushProperty name="color" value="#004F8B"/>
    </inkml:brush>
  </inkml:definitions>
  <inkml:trace contextRef="#ctx0" brushRef="#br0">0 9 3072,'0'-7'1932,"0"5"-1656,0 5 1793,1 1-666,2 7-878,0 0 1,-1 0-1,0 0 0,-1 0 1,0 0-1,-2 15 1,2 5-119,20 230 1694,-18-231-1873,1 0 1,1-1-1,2 1 0,12 32 1,-12-40-87,-5-13 8,1-1-1,0 0 1,0 0 0,8 14-1,-10-21-118,-1-1-1,0 1 1,1-1 0,-1 1-1,1 0 1,0-1 0,-1 1-1,1-1 1,-1 1-1,1-1 1,0 0 0,-1 1-1,1-1 1,0 1 0,0-1-1,-1 0 1,1 0-1,0 0 1,0 1 0,-1-1-1,1 0 1,0 0 0,0 0-1,0 0 1,-1 0-1,1 0 1,0 0 0,0-1-1,-1 1 1,1 0 0,0 0-1,0 0 1,-1-1 0,1 1-1,0-1 1,-1 1-1,1 0 1,0-1 0,0 0-1,4-3 78,0 0 1,0-1-1,9-10 0,-7 7-91,44-50 76,-25 28-207,1 1-1,41-34 0,-66 61 58,0 0 0,1 0 0,-1 1 0,1-1 1,0 1-1,0 0 0,-1 0 0,1 0 0,0 0 0,0 0 0,0 0 0,4 0 0,-6 1 39,1 0 0,-1 1-1,1-1 1,-1 0 0,1 0-1,-1 1 1,0-1 0,1 1-1,-1-1 1,0 1 0,1 0-1,-1-1 1,0 1 0,0 0-1,0 0 1,0 0 0,1 0-1,-1 0 1,0 0 0,-1 0-1,1 0 1,0 0 0,0 1-1,0-1 1,-1 0-1,1 0 1,0 3 0,3 9 82,0 1 1,-1 0 0,0 0-1,-1 0 1,-1 0-1,0 0 1,-2 22-1,1-12 92,-1-17-173,1 0 0,-1-1 0,0 1 0,-2 6 0,-3 0-2597,6-14 1815,0 1 727,0 0-1,0 0 0,0 0 1,-4-7-5569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3.625"/>
    </inkml:context>
    <inkml:brush xml:id="br0">
      <inkml:brushProperty name="width" value="0.05" units="cm"/>
      <inkml:brushProperty name="height" value="0.05" units="cm"/>
      <inkml:brushProperty name="color" value="#004F8B"/>
    </inkml:brush>
  </inkml:definitions>
  <inkml:trace contextRef="#ctx0" brushRef="#br0">486 12 5568,'-9'-11'2528,"-12"14"-2208,4 0 544,0 5-544,-20 7 640,-2 4-544,-15 7 480,12 4-480,-5 4-96,10 3-192,-10 1-32,10-6-32,-5 3-192,3-6 64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4.263"/>
    </inkml:context>
    <inkml:brush xml:id="br0">
      <inkml:brushProperty name="width" value="0.05" units="cm"/>
      <inkml:brushProperty name="height" value="0.05" units="cm"/>
      <inkml:brushProperty name="color" value="#004F8B"/>
    </inkml:brush>
  </inkml:definitions>
  <inkml:trace contextRef="#ctx0" brushRef="#br0">151 4 2656,'1'0'182,"0"-1"-1,1 0 1,-1 1 0,1 0 0,-1-1 0,1 1-1,-1 0 1,1 0 0,2 0 0,-1 4 1677,-6 7-374,-8 11-574,-21 41 820,-34 94 1,50-105-978,-16 86 1,27-110-478,2 1 1,1-1-1,2 1 0,5 51 1,-1-50-176,2-1 0,1-1 1,2 1-1,0-1 0,2-1 1,24 46-1,-24-55-17,0-1 0,1 0-1,0 0 1,1-1 0,1-1-1,1 0 1,0-1 0,1-1-1,1 0 1,24 14-1,-32-22-241,-1-1-1,1 0 0,0-1 0,15 4 1,-16-5-842,1-1 0,-1 0 0,9 0 1,13-1-1610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5.140"/>
    </inkml:context>
    <inkml:brush xml:id="br0">
      <inkml:brushProperty name="width" value="0.05" units="cm"/>
      <inkml:brushProperty name="height" value="0.05" units="cm"/>
      <inkml:brushProperty name="color" value="#004F8B"/>
    </inkml:brush>
  </inkml:definitions>
  <inkml:trace contextRef="#ctx0" brushRef="#br0">6 8 3552,'0'0'1147,"3"-8"5290,3 21-3595,5-1-1935,15 20 256,4 10-354,-17-25-620,-2 1 0,19 34-1,-10-8 233,-2 0 0,23 84 0,-37-109-352,-1 0-1,0 0 1,-1 0-1,-2 0 1,0 0-1,0 0 1,-2 0-1,0 0 0,-2 0 1,-6 23-1,-90 262 476,90-272-506,-3 0-1,-29 54 0,40-83-204,0 0 0,0 0 0,0 0-1,-1 0 1,-2 2 0,4-4-30,1 0 0,-1-1 0,1 1 0,-1-1 0,1 0 0,-1 1 0,0-1 0,1 1 0,-1-1 1,0 0-1,0 0 0,1 1 0,-1-1 0,0 0 0,0 0 0,1 0 0,-1 0 0,0 0 0,0 0 0,1 0 0,-1 0 0,0 0 0,0 0 0,1 0 0,-1-1 0,0 1 0,0 0 0,1 0 1,-2-1-1,-3-4-1979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6.013"/>
    </inkml:context>
    <inkml:brush xml:id="br0">
      <inkml:brushProperty name="width" value="0.05" units="cm"/>
      <inkml:brushProperty name="height" value="0.05" units="cm"/>
      <inkml:brushProperty name="color" value="#004F8B"/>
    </inkml:brush>
  </inkml:definitions>
  <inkml:trace contextRef="#ctx0" brushRef="#br0">23 55 2304,'-17'-3'4410,"12"3"-2685,7 0-207,0-3-57,0 1-1308,0 0 0,0 1-1,1-1 1,-1 1 0,1 0-1,-1 0 1,1 0 0,0 0-1,0 0 1,-1 0 0,5 0-1,11-3 347,9-5 312,36-6 0,-53 13-765,-1 0 1,1 1-1,0 1 1,0 0 0,0 0-1,0 1 1,12 2 0,-20-3-40,-1 1 0,1-1 0,0 0 0,-1 1 0,1 0 0,-1-1 0,1 1 0,-1 0 1,1-1-1,-1 1 0,0 0 0,1 0 0,-1 0 0,0 1 0,0-1 0,1 0 0,-1 0 1,0 1-1,0-1 0,-1 0 0,1 1 0,0-1 0,0 1 0,0 2 0,0-2 14,-1 0 0,0 0-1,0 0 1,-1 0 0,1 0 0,0 0-1,-1 0 1,1 0 0,-1 0 0,1 0-1,-1 0 1,0 0 0,0 0 0,0 0-1,0-1 1,0 1 0,0 0 0,-1-1-1,1 1 1,-3 2 0,-5 3-26,0 0-1,0-1 1,0 1 0,-13 5-1,-7 5 129,28-17-116,1 0 0,-1 1 1,0-1-1,1 1 0,-1-1 1,1 1-1,-1 0 0,1-1 1,0 1-1,-1-1 0,1 1 0,0 0 1,-1-1-1,1 1 0,0 0 1,0 0-1,-1-1 0,1 1 1,0 0-1,0 0 0,0-1 0,0 1 1,0 0-1,0-1 0,0 1 1,0 0-1,1 0 0,-1-1 1,0 1-1,0 0 0,0 0 1,1-1-1,0 2 0,1 3 30,1 0-1,0-1 1,6 8-1,-4-4 12,6 6 173,15 16 0,-19-23-68,0 1-1,0-1 0,-1 1 1,0 0-1,-1 0 1,0 1-1,0-1 0,5 15 1,-10-21-121,1 0 1,0 0-1,-1 0 1,1 0-1,-1 0 1,0 0-1,0 0 1,0 0-1,0 0 1,0 0-1,0 0 1,0 0-1,0 0 1,-1 0-1,1-1 1,-1 1-1,0 0 1,0 0-1,1 0 1,-3 2-1,2-2-25,-1-1 0,0 1 1,1-1-1,-1 0 0,0 0 0,0 1 0,0-1 1,0 0-1,0 0 0,0-1 0,0 1 0,0 0 1,0-1-1,-1 1 0,-2-1 0,-8 1-600,0-1-1,0-1 0,0 0 1,-23-5-1,24 4-475,-7-2-1410,0 1 0,-20-1 0,16 6 207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15.762"/>
    </inkml:context>
    <inkml:brush xml:id="br0">
      <inkml:brushProperty name="width" value="0.05" units="cm"/>
      <inkml:brushProperty name="height" value="0.05" units="cm"/>
    </inkml:brush>
  </inkml:definitions>
  <inkml:trace contextRef="#ctx0" brushRef="#br0">265 61 3136,'-3'-3'1386,"14"3"7537,-3-5-7536,-6 1-1208,-3-6-86,-1 17-41,1 0 0,-1 0 0,0-1 1,-5 12-1,5-12-9,-3 4 66,0 1 0,-1-1 0,0 0 0,-1 0 0,0-1 0,0 0 0,-1 0 0,-15 13 0,20-19-52,-1-1 1,0 0-1,0 0 1,1 0-1,-1 0 0,0 0 1,-1-1-1,1 0 1,0 0-1,0 0 0,0 0 1,-1-1-1,1 0 1,0 0-1,-1 0 1,1 0-1,-5-1 0,4 0 33,-1 0 0,1-1-1,0 1 1,0-1-1,0 0 1,0-1 0,0 1-1,0-1 1,0 0-1,1 0 1,0 0 0,-1-1-1,-6-7 1,6 6-8,0-1 0,1 0 0,-1 0 0,1-1 0,0 1 0,-4-12 1,7 15-85,0 1 1,1 0-1,-1-1 1,1 1 0,-1 0-1,1-1 1,0 1-1,0 0 1,0-1 0,0 1-1,1-1 1,-1 1-1,1 0 1,-1 0 0,1-1-1,0 1 1,0 0 0,0 0-1,0 0 1,0-1-1,0 1 1,1 1 0,-1-1-1,1 0 1,2-3-1,2 0-6,0-1 0,1 1 0,-1 1-1,1-1 1,0 1 0,1 0-1,-1 1 1,0 0 0,1 0 0,0 0-1,11-1 1,-12 2-26,-1 1 1,1 1-1,0-1 1,-1 1-1,1 0 1,0 1-1,-1 0 1,1 0-1,0 0 1,-1 1-1,1 0 0,-1 0 1,0 0-1,9 5 1,-11-3 44,1-1 0,0 1-1,-1 0 1,0 0 0,0 1 0,0-1 0,0 1 0,-1 0 0,0 0 0,0 0 0,0 0-1,-1 0 1,1 1 0,1 8 0,3 9 96,-2 1 1,3 28-1,-7-47-70,3 30 267,-1 0 0,-2 0 0,-7 68 0,3-75-168,-2-1 0,-2 0 0,0 0 0,-2 0 0,-16 37 0,22-58-36,0 0 0,0-1-1,-1 1 1,1-1 0,-1 0-1,0 0 1,-1 0 0,1 0 0,-1-1-1,0 0 1,0 1 0,-6 2-1,9-6-246,1-1 0,0 1 0,0-1 0,0 0 0,-1 0 0,1 1 0,0-1 0,0 0 0,-1 0-1,1 0 1,0 0 0,-2-1 0,2 1-189,1 0-1,-1 0 1,1 0 0,0-1-1,-1 1 1,1 0-1,-1 0 1,1 0 0,-1-1-1,1 1 1,0 0 0,-3-4-2355,2 0-221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40.754"/>
    </inkml:context>
    <inkml:brush xml:id="br0">
      <inkml:brushProperty name="width" value="0.05" units="cm"/>
      <inkml:brushProperty name="height" value="0.05" units="cm"/>
    </inkml:brush>
  </inkml:definitions>
  <inkml:trace contextRef="#ctx0" brushRef="#br0">18 361 4064,'-13'-2'1192,"8"1"2142,14-3-1466,-1 2-1402,0 1 0,0 0 0,0 0-1,0 1 1,0 0 0,0 0 0,0 1 0,0 0-1,13 3 1,-2-1 322,14 1-49,0-2 1,45-3 0,69-11 30,-64 4-330,467-20 114,22 43-543,-263-9 261,-198-7 149,-106-1-333,-12-1-64,-15-4-110,20 6 60,-131-43 29,114 36 20,1-1 0,0-1 0,1 0 0,-29-23 0,41 28-12,0 1 1,0-2 0,0 1-1,1 0 1,0-1 0,0 0-1,1 0 1,-1 0-1,1 0 1,0-1 0,1 1-1,0-1 1,0 0 0,0 0-1,1 0 1,0 1 0,0-1-1,1 0 1,0 0-1,0 0 1,2-10 0,-2 14-27,1 0 1,0 0 0,1 0-1,-1 0 1,0 0-1,1 0 1,-1 1 0,1-1-1,0 0 1,0 1-1,0 0 1,0-1 0,0 1-1,1 0 1,-1 0 0,1 0-1,-1 1 1,1-1-1,0 0 1,0 1 0,-1 0-1,1 0 1,0 0-1,0 0 1,0 0 0,5 0-1,4-1-35,0 0 0,0 2 0,1-1 1,-1 2-1,17 1 0,-7 2 16,0 0 1,-1 1 0,1 1-1,-1 1 1,38 19 0,-47-21 44,0 2 0,-1 0 1,0 0-1,-1 1 0,1 0 1,-2 1-1,1 0 0,-1 1 1,0 0-1,-1 0 0,9 15 1,-15-21 16,-1 0-1,1-1 1,-1 1 0,0 0 0,0 0 0,0 0 0,0 0-1,0 0 1,-1-1 0,0 1 0,0 0 0,0 0 0,0 0-1,-1 0 1,0 0 0,1 0 0,-1 0 0,-1 0 0,1 0 0,-1-1-1,1 1 1,-1 0 0,-3 4 0,-5 6 41,0-1 0,0 0 1,-2-1-1,-14 13 0,24-23-65,-34 32 18,3-4-124,-52 62 1,83-90-293,-3 5-518,0-1 0,1 0-1,-4 8 1,7-11 144,0-1 0,0 1 0,0-1 0,0 0 0,1 1 1,0-1-1,-1 1 0,1 2 0,2 10-2928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7.607"/>
    </inkml:context>
    <inkml:brush xml:id="br0">
      <inkml:brushProperty name="width" value="0.05" units="cm"/>
      <inkml:brushProperty name="height" value="0.05" units="cm"/>
      <inkml:brushProperty name="color" value="#004F8B"/>
    </inkml:brush>
  </inkml:definitions>
  <inkml:trace contextRef="#ctx0" brushRef="#br0">248 20 2912,'0'-1'54,"0"1"1,0 0-1,0-1 1,0 1-1,0 0 1,0-1-1,-1 1 1,1-1-1,0 1 1,0 0-1,0-1 1,0 1-1,0 0 1,1-1-1,-1 1 1,0 0-1,0-1 1,0 1-1,0-1 1,0 1-1,0 0 1,1-1-1,-1 1 1,0 0-1,0 0 1,0-1-1,1 1 1,-1 0-1,0-1 1,0 1-1,1 0 1,-1 0-1,0 0 1,1-1-1,-1 1 1,0 0-1,1 0 1,-1 0-1,0 0 1,1-1-1,13-5 3397,-14 6-3406,0 1 0,0-1 0,1 0 1,-1 1-1,0-1 0,0 0 0,0 0 0,0 1 0,0-1 0,0 0 0,0 1 0,0-1 1,0 0-1,0 1 0,-1-1 0,1 0 0,0 1 0,0-1 0,0 0 0,0 1 0,0-1 1,-1 0-1,1 0 0,0 1 0,0-1 0,0 0 0,-1 1 0,-5 9 751,-8 5-264,1-1 1,1 2-1,1 0 0,0 0 1,-10 21-1,-26 70 300,-42 138 0,79-210-633,1 0-1,1 1 1,2-1 0,1 1-1,1 67 1,6-74 56,0 0 0,2-1 0,1 1 0,1-1 0,2 0 0,0-1 0,24 49 0,-22-54-19,2-1 0,0 0-1,2 0 1,18 20 0,-13-19-78,-2-2-90,20 18-1,-31-33-26,-1-1 0,0 1 0,1-1 0,0-1 0,0 1-1,1-1 1,-1 0 0,12 4 0,-16-7-292,0 1 1,0-1-1,0 0 0,0 0 1,0 1-1,0-2 0,0 1 1,0 0-1,3-1 0,7 1-1317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8.549"/>
    </inkml:context>
    <inkml:brush xml:id="br0">
      <inkml:brushProperty name="width" value="0.05" units="cm"/>
      <inkml:brushProperty name="height" value="0.05" units="cm"/>
      <inkml:brushProperty name="color" value="#004F8B"/>
    </inkml:brush>
  </inkml:definitions>
  <inkml:trace contextRef="#ctx0" brushRef="#br0">9 116 2144,'-2'0'180,"-3"-4"998,4-3 2712,1 6-3517,0 0 1,1 0 0,-1 0-1,0-1 1,1 1 0,-1 0 0,1 0-1,-1 0 1,1 0 0,-1 0-1,1 0 1,0 0 0,-1 0-1,1 1 1,1-2 0,21-16 1303,34-11-981,-38 20-287,0 1 0,38-9 1,-47 15-367,0 0 0,0 1 0,-1 0 0,1 0 0,0 1 0,0 1 0,0-1 0,11 4 0,-18-3-37,0-1-1,0 1 0,0 1 0,0-1 0,0 0 1,-1 1-1,1-1 0,-1 1 0,1 0 0,-1 0 1,1 0-1,-1 0 0,0 0 0,0 1 0,0-1 1,-1 1-1,1-1 0,0 1 0,-1 0 0,0-1 0,1 1 1,-1 0-1,0 0 0,1 5 0,-1 2 57,1-1 1,-1 1-1,-1-1 0,0 1 0,0-1 1,-3 16-1,0-14-4,0 0 1,-1 0-1,0-1 1,-1 1 0,0-1-1,-1 0 1,0-1-1,-10 13 1,3-3-21,-109 154 369,45-67-126,26-34 1202,56-74-1277,1 1 0,-1 0 0,0 0 0,1 0-1,-1 1 1,11 0 0,-8 0-95,68-6 294,-43 2-349,-1 2-1,0 1 0,1 2 1,37 5-1,-60-4-98,11 2 54,0-1 0,21 1 0,-42-4-87,1 0 0,-1 0 0,0 0 0,1 0 0,-1 0 0,0 0 0,1 0 0,-1 0 0,0 0 0,1 0 0,-1 0 0,0 0 0,1 0 0,-1 0 0,0-1 0,1 1 0,-1 0 0,0 0 1,0 0-1,1 0 0,-1-1 0,0 1 0,1 0 0,-1-1 0,5-1-3631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39.750"/>
    </inkml:context>
    <inkml:brush xml:id="br0">
      <inkml:brushProperty name="width" value="0.05" units="cm"/>
      <inkml:brushProperty name="height" value="0.05" units="cm"/>
      <inkml:brushProperty name="color" value="#004F8B"/>
    </inkml:brush>
  </inkml:definitions>
  <inkml:trace contextRef="#ctx0" brushRef="#br0">191 1 2720,'3'2'8006,"-2"-2"-7879,0 16 2522,-2 22-1362,-19 219 2878,28-22-2752,-5-125-431,-3-110-970,0 0-1,0 0 1,0 0 0,0 0 0,0 0 0,0 1 0,0-1 0,0 0 0,0 0-1,0 0 1,0 0 0,0 0 0,0 0 0,-1 0 0,1 1 0,0-1-1,0 0 1,0 0 0,0 0 0,0 0 0,0 0 0,0 0 0,-1 0 0,1 0-1,0 0 1,0 0 0,0 0 0,0 0 0,0 0 0,-1 0 0,1 0 0,0 0-1,0 0 1,0 0 0,0 0 0,0 0 0,0 0 0,-1 0 0,1 0 0,0 0-1,0 0 1,0 0 0,0 0 0,0 0 0,0 0 0,-1 0 0,1 0-1,0 0 1,0 0 0,0 0 0,0 0 0,0-1 0,0 1 0,0 0 0,-1 0-1,1 0 1,0 0 0,0 0 0,0 0 0,0-1 0,0 1 0,0 0-15,0 0 0,0-1 1,-1 1-1,1 0 1,0 0-1,0 0 0,0 0 1,-1 0-1,1-1 1,0 1-1,0 0 0,-1 0 1,1 0-1,0 0 1,0 0-1,-1 0 0,1 0 1,0 0-1,0 0 1,-1 0-1,1 0 0,0 0 1,0 0-1,-1 0 0,1 0 1,0 0-1,0 0 1,-1 0-1,1 0 0,0 0 1,0 0-1,-1 0 1,1 1-1,-19 4-110,11-2 82,1 1 0,0-1 0,-8 5 0,-46 36-118,21-10 229,28-30-140,9-5 213,9-1 613,95-27 455,-82 23-1170,-1 1 1,1 1 0,0 1-1,0 0 1,0 1-1,1 1 1,-1 1-1,30 4 1,-13-3 15,-21-2-235,-14 1-69,-1 0 0,1 0 1,0 0-1,-1-1 0,1 1 1,-1 0-1,1-1 1,-1 1-1,1 0 0,0-1 1,-1 1-1,0-1 1,1 1-1,-1-1 0,1 1 1,-1-1-1,0 1 0,1-1 1,-1 0-1,0 1 1,1-1-1,-1 1 0,0-1 1,0 0-1,0 1 1,1-2-1,3-22-6079,-4 22 5837,1-21-3622,-1 3 1413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0.125"/>
    </inkml:context>
    <inkml:brush xml:id="br0">
      <inkml:brushProperty name="width" value="0.05" units="cm"/>
      <inkml:brushProperty name="height" value="0.05" units="cm"/>
      <inkml:brushProperty name="color" value="#004F8B"/>
    </inkml:brush>
  </inkml:definitions>
  <inkml:trace contextRef="#ctx0" brushRef="#br0">36 78 5632,'-36'-10'3136,"46"8"3322,42-7-3967,8-2-960,30-5-787,96-5-1,-159 20-942,37-2-1624,-20-1-9754,-28 4 7833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1.145"/>
    </inkml:context>
    <inkml:brush xml:id="br0">
      <inkml:brushProperty name="width" value="0.05" units="cm"/>
      <inkml:brushProperty name="height" value="0.05" units="cm"/>
      <inkml:brushProperty name="color" value="#004F8B"/>
    </inkml:brush>
  </inkml:definitions>
  <inkml:trace contextRef="#ctx0" brushRef="#br0">18 8 5472,'-8'-8'2986,"8"10"-2743,1 0-1,-1 0 1,0 0-1,0 0 0,0 0 1,1 0-1,-2-1 1,1 4-1,0 2 158,2 57 1404,-2-1 1,-12 81 0,11-133-1641,1 34 645,1-19-279,4 1 1496,-4-27-1992,0-1 0,0 0 0,0 0 0,-1 0 0,1 0 0,0 0 0,0-1 0,0 1 0,-1 0 0,1 0 0,-1 0 0,1-1 0,0-1-1,8-22 71,-9 24-91,52-134 193,-36 96 4,-12 29-176,1 0-1,-1 0 0,2 1 0,0-1 1,0 1-1,0 0 0,1 1 0,0 0 0,1 0 1,0 0-1,0 1 0,19-12 0,-24 17-21,-1 1-1,1 0 1,0 0-1,0 0 1,-1 0-1,1 1 1,0-1-1,0 1 1,0-1-1,0 1 0,0 0 1,5 1-1,-7-1-5,1 0 0,-1 0 0,0 1-1,1-1 1,-1 1 0,1-1 0,-1 1-1,0 0 1,0-1 0,1 1 0,-1 0-1,0 0 1,0 0 0,0 0-1,0 0 1,0 0 0,0 0 0,0 0-1,0 0 1,0 0 0,-1 1 0,1-1-1,0 0 1,-1 0 0,1 1 0,0 2-1,0 3 35,0-1 1,-1 1-1,1 0 0,-1 0 0,0-1 0,-1 1 0,0 0 0,0 0 1,0-1-1,-1 1 0,0-1 0,0 1 0,-1-1 0,0 0 0,0 0 1,0 0-1,-1 0 0,-8 10 0,8-12-80,-4 5 69,0 1-1,0-1 0,1 1 0,-8 16 0,15-25-30,0 0-1,0 0 0,-1 0 1,1 0-1,0 0 0,0 0 1,0 0-1,0 0 0,0 0 0,1 0 1,-1-1-1,0 1 0,0 0 1,1 0-1,-1 0 0,0 0 1,1 0-1,-1 0 0,1 0 1,-1 0-1,1-1 0,0 1 1,-1 0-1,1 0 0,0-1 1,0 2-1,28 19 39,-14-11 54,11 9-84,-17-14 27,-1 1 0,1 0 0,8 9 0,-16-14-4,0 0-1,-1 0 0,1-1 1,0 1-1,-1 0 1,1 0-1,-1 0 0,1 0 1,-1 0-1,1 0 1,-1 0-1,0 0 0,0 0 1,1 0-1,-1 0 1,0 0-1,0 0 0,0 0 1,0 0-1,0 0 1,0 1-1,0-1 0,0 0 1,-1 0-1,1 0 1,0 0-1,-1 0 0,1 0 1,-1 0-1,1 0 1,-1 0-1,0 0 0,0 1-2,0-1 0,-1 0-1,1 1 1,0-1 0,-1 0-1,1 0 1,-1 0-1,1 0 1,-1 0 0,0-1-1,1 1 1,-1 0 0,0-1-1,1 1 1,-1-1-1,0 1 1,0-1 0,-3 0-1,-14-1-178,0-2 0,0 0 0,0-1 0,-22-7-1,-28-6-3853,61 16 3295,-17-5-3134,24 6 3530,1-1 0,-1 1-1,0 0 1,0 0 0,1-1 0,-1 1-1,0-1 1,1 1 0,-1 0-1,1-1 1,-1 1 0,1-1-1,-1 0 1,1 1 0,-1-1-1,1 1 1,-1-1 0,1 0-1,0 1 1,-1-1 0,1 0-1,0 1 1,0-1 0,-1 0-1,1 0 1,0-1 0,2-6-2916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1.678"/>
    </inkml:context>
    <inkml:brush xml:id="br0">
      <inkml:brushProperty name="width" value="0.05" units="cm"/>
      <inkml:brushProperty name="height" value="0.05" units="cm"/>
      <inkml:brushProperty name="color" value="#004F8B"/>
    </inkml:brush>
  </inkml:definitions>
  <inkml:trace contextRef="#ctx0" brushRef="#br0">6 8 4224,'-2'-6'2741,"2"6"-2700,0-1 0,0 1 0,0 0-1,0 0 1,0 0 0,0 0 0,0 0 0,0 0 0,0 0 0,0 0-1,0 0 1,0 0 0,1 0 0,-1 0 0,0 0 0,0 0 0,0-1-1,0 1 1,0 0 0,0 0 0,0 0 0,0 0 0,0 0 0,0 0-1,0 0 1,0 0 0,0 0 0,0 0 0,1 0 0,-1 0 0,0 0-1,0 0 1,0 0 0,0 0 0,0 0 0,0 0 0,0 0 0,0 0-1,0 0 1,0 0 0,0 0 0,0 0 0,1 0 0,-1 0 0,0 0-1,0 0 1,0 0 0,0 0 0,0 1 0,0-1 0,0 0 0,0 0-1,4 1 1793,-4-1-1718,1-1 0,-1 1 0,0 0 0,0 0 0,0 0 0,0 0 0,1 0 0,-1 0 0,0 0 1,0 0-1,0 0 0,0 0 0,1 0 0,-1 1 0,0-1 0,0 0 0,0 0 0,2 1 1035,-2-1-1034,0 0-1,0 0 0,0 0 0,0 1 0,0-1 0,0 0 0,0 0 0,0 0 0,0 0 0,0 0 0,0 1 0,0-1 0,1 0 0,-1 0 0,0 0 0,0 1 0,-1-1 1,4 12 227,-1 1 0,-1-1 0,-1 0 0,1 1 0,-2-1 0,-3 22 0,2-13 50,-4 44 412,-4 76-250,12-121-899,0 13 1289,-3-25-3415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2.111"/>
    </inkml:context>
    <inkml:brush xml:id="br0">
      <inkml:brushProperty name="width" value="0.05" units="cm"/>
      <inkml:brushProperty name="height" value="0.05" units="cm"/>
      <inkml:brushProperty name="color" value="#004F8B"/>
    </inkml:brush>
  </inkml:definitions>
  <inkml:trace contextRef="#ctx0" brushRef="#br0">5 38 8320,'-5'-3'2101,"7"1"-547,13-2 395,30 0 703,56 1-129,35-3-1473,-1-5-3360,-118 7-2185,-13 4 2447</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2.611"/>
    </inkml:context>
    <inkml:brush xml:id="br0">
      <inkml:brushProperty name="width" value="0.05" units="cm"/>
      <inkml:brushProperty name="height" value="0.05" units="cm"/>
      <inkml:brushProperty name="color" value="#004F8B"/>
    </inkml:brush>
  </inkml:definitions>
  <inkml:trace contextRef="#ctx0" brushRef="#br0">2 3 4896,'-1'-3'3102,"2"14"862,4 188 2132,0 1-4475,0-23-918,6-104-3230,-10-64-1814,-1 2 1227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3.298"/>
    </inkml:context>
    <inkml:brush xml:id="br0">
      <inkml:brushProperty name="width" value="0.05" units="cm"/>
      <inkml:brushProperty name="height" value="0.05" units="cm"/>
      <inkml:brushProperty name="color" value="#004F8B"/>
    </inkml:brush>
  </inkml:definitions>
  <inkml:trace contextRef="#ctx0" brushRef="#br0">3 26 5472,'-1'-1'101,"1"0"0,0 1 1,-1-1-1,1 0 0,0 1 0,0-1 0,-1 0 1,1 1-1,0-1 0,0 0 0,0 1 1,0-1-1,0 0 0,0 0 0,0 1 0,0-1 1,1 0-1,-1 1 0,0-1 0,0 0 1,0 0-1,1 1 0,-1-1 0,0 1 1,1-1-1,-1 0 0,1 1 0,-1-1 0,1 1 1,-1-1-1,1 1 0,-1-1 0,1 1 1,-1-1-1,1 1 0,-1 0 0,1-1 0,0 1 1,-1 0-1,1-1 0,0 1 0,-1 0 1,1 0-1,0 0 0,0 0 0,-1-1 1,1 1-1,0 0 0,-1 0 0,1 0 0,1 1 1,5-1 224,-1 1 1,0 0 0,1 0-1,-1 1 1,0 0 0,0 0-1,0 0 1,0 1 0,6 3-1,50 35 826,-49-32-952,16 12 270,0 2-1,37 37 1,-51-44-242,-2 0 1,0 1-1,-1 0 0,0 1 0,15 33 1,-16-24 25,-1-1 1,-1 1-1,-2 1 1,-1 0 0,0 0-1,-3 0 1,0 0-1,-2 44 1,-4-26 9,-2 0 0,-2 0 0,-2 0-1,-21 66 1,-61 138 106,59-174-520,-52 86 0,79-153-1017,-1 0 1,-9 11-1,2-8-5296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4.207"/>
    </inkml:context>
    <inkml:brush xml:id="br0">
      <inkml:brushProperty name="width" value="0.05" units="cm"/>
      <inkml:brushProperty name="height" value="0.05" units="cm"/>
      <inkml:brushProperty name="color" value="#004F8B"/>
    </inkml:brush>
  </inkml:definitions>
  <inkml:trace contextRef="#ctx0" brushRef="#br0">261 30 2976,'1'-2'212,"-1"1"0,1-1-1,0 1 1,-1 0 0,1-1 0,0 1 0,0 0 0,0 0 0,0-1 0,0 1-1,0 0 1,0 0 0,1 0 0,-1 0 0,0 1 0,0-1 0,1 0-1,-1 0 1,1 1 0,-1-1 0,2 0 0,7-4 1313,-10 5-1503,1 0-1,-1 0 1,0 0-1,0 0 0,0 0 1,0 0-1,0 0 1,1 0-1,-1 0 1,0 0-1,0 0 0,0 0 1,0 0-1,0 0 1,1 0-1,-1 0 0,0 0 1,0 0-1,0 0 1,0 1-1,0-1 1,0 0-1,1 0 0,-1 0 1,0 0-1,0 0 1,0 0-1,0 0 0,0 1 1,0-1-1,0 0 1,0 0-1,0 0 1,0 0-1,0 0 0,0 1 1,0-1-1,0 0 1,0 0-1,0 0 0,0 0 1,0 1-1,0-1 1,0 0-1,0 0 1,0 0-1,0 0 0,0 0 1,0 1-1,0-1 1,0 0-1,0 0 0,0 0 1,0 0-1,0 0 1,0 0-1,-1 1 1,1-1-1,0 0 0,0 0 1,0 0-1,0 0 1,0 0-1,-12 12 1567,-26 21 0,-1 2-903,18-16-195,7-6-252,-1 1 0,2 1 1,0 0-1,0 0 1,-11 21-1,12-12-49,0 2 0,2-1 0,0 1 0,-9 48 0,-9 112 631,25-143-573,1-1-1,2 1 1,2-1-1,2 1 0,1-1 1,3 0-1,1 0 1,2-1-1,23 54 0,-26-75-249,2-1 1,0-1-1,1 1 0,1-2 0,0 0 0,1 0 0,1-1 0,1-1 0,0 0 0,19 13 0,-32-26-379,1-1 0,-1 1 0,0-1 0,1 1 0,-1-1 0,1 0 0,-1 0 0,1 0-1,3 1 1,-5-2 106,0 0 0,0 0 0,0 0 0,0 0 0,0-1 0,0 1 0,0 0 0,0 0 0,-1 0 0,1-1 0,0 1 0,0-1 0,0 1 0,0 0 0,0-1 0,0 0 0,-1 1 0,1-1 0,0 1 0,-1-1 0,1 0 0,0 0 0,-1 1 0,1-1 0,0-2 0,12-19-3478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41.941"/>
    </inkml:context>
    <inkml:brush xml:id="br0">
      <inkml:brushProperty name="width" value="0.05" units="cm"/>
      <inkml:brushProperty name="height" value="0.05" units="cm"/>
    </inkml:brush>
  </inkml:definitions>
  <inkml:trace contextRef="#ctx0" brushRef="#br0">174 54 5984,'-10'-6'1625,"10"6"-1525,-1-1-1,1 1 1,0 0 0,0 0-1,-1-1 1,1 1 0,0 0-1,-1 0 1,1 0-1,0 0 1,-1-1 0,1 1-1,0 0 1,0 0 0,-1 0-1,1 0 1,0 0 0,-1 0-1,1 0 1,-1 0 0,1 0-1,0 0 1,-1 0 0,1 0-1,0 0 1,-1 0 0,1 1-1,0-1 1,0 0 0,-1 0-1,-8 140 4941,14 65-2960,1 8-795,-13 126-826,12-222-928,4-147-3084,8-53 0,-13 61 2446,0 0 168,-1 0 0,-2 0 0,0 0 1,-1-1-1,-4-27 0,2 37 915,0 1 0,-1-1 0,0 1-1,-1-1 1,-1 1 0,0 1 0,0-1 0,-1 1 0,-1-1-1,-10-12 1,17 23 71,-25-30 2735,-41-65 0,60 85-2379,0 1 0,1-1 0,1 0 0,0-1 0,0 1-1,2-1 1,-1 0 0,1 0 0,1 1 0,0-23 0,1 23-175,1-1 0,0 1 0,1-1 0,1 1 0,0 0 1,0 0-1,1 0 0,0 0 0,1 1 0,1-1 1,-1 1-1,1 1 0,10-13 0,-2 7-16,0 1 1,1 1-1,1 0 0,0 1 0,0 1 0,27-14 1,-13 11-67,0 0-1,2 2 1,35-9 0,-46 16-80,33-4 1,-46 8-60,0 0 1,1 1 0,-1 0 0,0 0-1,1 1 1,14 4 0,-21-4-3,1 0 0,-1 0 0,0 0 0,0 0 0,1 0 0,-1 0 0,0 1 0,0-1 0,-1 1 0,1 0 0,0 0 0,0-1 0,-1 1 0,1 0 0,-1 0 0,0 0 0,0 1 0,1-1 0,-1 0 0,-1 0 0,1 1 0,0-1 0,0 3 0,0 3 35,0-1-1,0 1 0,0 0 0,-1-1 0,-1 1 1,-1 10-1,-2 7-4,-2-1 1,-1 0-1,0 0 1,-2-1-1,-1 0 1,-1 0 0,0-1-1,-2-1 1,0 0-1,-2 0 1,0-2-1,-1 0 1,-1-1-1,-23 20 1,27-27-2,-2 2-14,-15 16-1,27-26-11,0 0-1,1 0 0,-1 1 0,1-1 0,0 1 1,0 0-1,0-1 0,0 1 0,0 0 1,1 0-1,-1 5 0,2-8 3,0 1 0,0-1 0,0 0 0,0 1 0,0-1 0,0 0-1,1 1 1,-1-1 0,1 0 0,-1 1 0,1-1 0,-1 0 0,1 0 0,0 0 0,0 1 0,-1-1 0,1 0 0,0 0 0,0 0 0,0 0-1,1 1 1,27 16 218,-25-16-215,33 16 76,49 16 0,9 5-158,-78-31 72,0 1 1,-1 0-1,22 18 0,-34-24 5,-1 0 0,1 0 0,-1 0 0,0 1 0,0-1 0,0 1 0,0 0 0,0 0-1,-1 0 1,0 0 0,0 0 0,0 1 0,0-1 0,-1 1 0,0-1 0,0 1 0,0-1 0,0 1-1,-1 0 1,0-1 0,0 1 0,0 0 0,0-1 0,-1 1 0,0 0 0,-2 7 0,-2 0 42,0-1 1,-1 0 0,-1 0-1,0 0 1,0-1 0,-1 0-1,-10 9 1,8-9-11,0 0-1,0-2 1,-1 1 0,0-1 0,-1-1-1,1 0 1,-1-1 0,-1 0 0,1 0-1,-24 5 1,17-5-808,-1-2-1,0-1 0,-1 0 0,1-1 1,0-1-1,-30-3 0,29 1-1017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4.880"/>
    </inkml:context>
    <inkml:brush xml:id="br0">
      <inkml:brushProperty name="width" value="0.05" units="cm"/>
      <inkml:brushProperty name="height" value="0.05" units="cm"/>
      <inkml:brushProperty name="color" value="#004F8B"/>
    </inkml:brush>
  </inkml:definitions>
  <inkml:trace contextRef="#ctx0" brushRef="#br0">9 204 5408,'-1'0'206,"0"-1"0,1 1 0,-1-1 0,0 0 0,1 1 0,-1-1 1,1 0-1,-1 1 0,1-1 0,-1 0 0,1 0 0,0 0 0,-1 1 0,1-1 0,0 0 1,0 0-1,-1 0 0,1 0 0,0 0 0,0 1 0,0-1 0,0 0 0,0 0 0,0 0 1,0 0-1,0 0 0,1 0 0,-1 1 0,0-1 0,1 0 0,-1 0 0,1-1 0,2-4 116,1 0-1,-1 0 0,8-9 0,-1 1 489,2-6 49,-4 5-313,1 0 0,1 1 0,14-16 0,-21 27-516,0 0 0,0 0 1,0 0-1,1 0 0,0 0 1,0 1-1,-1-1 0,1 1 1,1 0-1,-1 1 0,0-1 1,0 1-1,1-1 0,-1 1 1,1 0-1,-1 1 0,6-1 1,-6 1-19,-1 1 1,0-1-1,1 1 1,-1 0 0,1 0-1,-1 0 1,0 0-1,1 0 1,-1 1-1,0-1 1,0 1 0,0 0-1,0 0 1,-1 0-1,1 1 1,-1-1-1,1 1 1,-1-1-1,0 1 1,1 0 0,-1 0-1,-1 0 1,1 0-1,0 0 1,1 5-1,1 2 26,0 1 0,-1-1 0,-1 1 0,0-1 0,0 1-1,-1 0 1,0 13 0,-2-7-22,0 0-1,-1 0 0,-1-1 1,-1 1-1,-1-1 1,-11 29-1,-53 92 220,44-91 25,-42 101 892,66-146-1090,1 0-1,-1 0 1,1 0 0,0 1 0,-1-1 0,1 0-1,0 0 1,0 0 0,0 0 0,0 1 0,0-1 0,0 0-1,0 0 1,0 3 0,1-4-33,-1 0 1,0 1-1,1-1 0,-1 1 0,0-1 1,1 0-1,-1 0 0,0 1 1,1-1-1,-1 0 0,1 0 0,-1 1 1,1-1-1,-1 0 0,1 0 0,-1 0 1,1 0-1,-1 0 0,1 1 1,-1-1-1,1 0 0,-1 0 0,1 0 1,-1-1-1,1 1 0,-1 0 0,0 0 1,1 0-1,-1 0 0,1 0 1,-1 0-1,1-1 0,-1 1 0,1-1 1,28-9 102,-1 1 1,1 1 0,0 2 0,1 1-1,0 1 1,-1 1 0,1 2 0,38 3-1,-47 1-451,-2-1-1749,1 0-4899,-12-2 4130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5.892"/>
    </inkml:context>
    <inkml:brush xml:id="br0">
      <inkml:brushProperty name="width" value="0.05" units="cm"/>
      <inkml:brushProperty name="height" value="0.05" units="cm"/>
      <inkml:brushProperty name="color" value="#004F8B"/>
    </inkml:brush>
  </inkml:definitions>
  <inkml:trace contextRef="#ctx0" brushRef="#br0">199 19 3904,'7'-19'7397,"2"56"-3888,-7 14-2328,-10 98 1,2-53-601,0-27-345,3-34-34,1-1 0,3 41 1,0-19 144,-1-35 84,0-20-127,0-1-290,0-1-1,0 0 0,0 1 0,0-1 0,0 0 1,0 1-1,0-1 0,0 1 0,0-1 0,0 0 1,0 1-1,-1-1 0,1 1 0,0-1 1,0 0-1,-1 1 0,1-1 0,-1 1 0,1-1 1,-1 0-1,-9 2-95,0 1 0,-1 0 0,1 1 0,0 0 0,0 0 0,-16 9 0,9-5 64,10-3 72,-1 0 1,0 1 0,1 0-1,0 1 1,0 0 0,1 0-1,-9 10 1,8-6 28,5-8 46,1 0 0,0 0 0,-1 0 0,1 0 1,-1-1-1,-3 4 0,68-24 1999,25-2-1683,168-17 0,-204 36-396,-33 2-257,30-5-1,-44 3-410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6.268"/>
    </inkml:context>
    <inkml:brush xml:id="br0">
      <inkml:brushProperty name="width" value="0.05" units="cm"/>
      <inkml:brushProperty name="height" value="0.05" units="cm"/>
      <inkml:brushProperty name="color" value="#004F8B"/>
    </inkml:brush>
  </inkml:definitions>
  <inkml:trace contextRef="#ctx0" brushRef="#br0">11 48 7456,'-11'-9'2421,"11"8"-2352,0 1 1,1-1-1,-1 1 0,0 0 1,0-1-1,0 1 0,0-1 1,0 1-1,1-1 0,-1 1 1,0 0-1,0-1 0,1 1 1,-1 0-1,0-1 0,1 1 1,-1 0-1,0-1 0,1 1 1,-1 0-1,1 0 0,-1 0 1,0-1-1,1 1 0,3-1 383,-1-1 0,0 1-1,1 0 1,-1 0 0,1 1-1,-1-1 1,1 1-1,6 0 1,-1-1 171,26-2 649,282-15 1413,-94 31-2989,-164-9-3066,-37-4 1381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7.012"/>
    </inkml:context>
    <inkml:brush xml:id="br0">
      <inkml:brushProperty name="width" value="0.05" units="cm"/>
      <inkml:brushProperty name="height" value="0.05" units="cm"/>
      <inkml:brushProperty name="color" value="#004F8B"/>
    </inkml:brush>
  </inkml:definitions>
  <inkml:trace contextRef="#ctx0" brushRef="#br0">43 1 6144,'-1'0'124,"1"0"0,-1 0 0,1 0 0,0-1 1,-1 1-1,1 0 0,-1 0 0,1 0 0,-1 1 1,1-1-1,0 0 0,-1 0 0,1 0 0,-1 0 0,1 0 1,-1 0-1,1 1 0,0-1 0,-1 0 0,1 0 0,0 0 1,-1 1-1,1-1 0,0 0 0,-1 1 0,1-1 0,0 0 1,0 1-1,-1-1 0,1 0 0,0 1 0,0-1 0,-1 1 1,1-1-1,0 0 0,0 1 0,0-1 0,0 1 0,0-1 1,0 0-1,0 1 0,0-1 0,0 1 0,0-1 0,0 1 1,0-1-1,0 0 0,0 1 0,0 0 0,0 10 1241,-13 80 1275,-2 108 0,19-122-1936,-4-76-654,0 0-1,0 0 1,1 1 0,-1-1 0,0 0 0,0 0 0,1 0-1,-1 0 1,1 0 0,-1 0 0,1 0 0,0 1 0,-1-2-31,1 0 1,-1 0 0,0 0 0,0 1 0,1-1-1,-1 0 1,0 0 0,0 0 0,1 0 0,-1 0 0,0 0-1,0 0 1,1 0 0,-1 0 0,0 0 0,1 0 0,-1 0-1,0 0 1,0 0 0,1 0 0,-1 0 0,0 0 0,0 0-1,1 0 1,-1 0 0,0 0 0,0-1 0,1 1 0,-1 0-1,3-2 80,0-1 0,-1 1 0,1-1 0,-1 1 1,4-6-1,-4 4-123,24-30 187,47-48 1,-62 71-202,0 1 1,1 0-1,0 1 1,0 1-1,1 0 1,0 0-1,1 2 1,15-7-1,-26 12 28,1 0 0,0 0 0,-1 0-1,1 1 1,0-1 0,0 1 0,-1 0-1,1 0 1,0 0 0,0 0-1,5 2 1,-7-2 13,0 1-1,0 0 0,0 0 1,-1 0-1,1 0 0,0 0 1,0 0-1,0 0 0,-1 0 1,1 1-1,-1-1 0,1 1 1,-1-1-1,0 1 0,1 0 1,-1-1-1,0 1 0,0 0 1,0 0-1,0 0 0,-1 0 1,2 2-1,-1 2 26,0 0 0,0 0 0,0 0 0,-1 1-1,0-1 1,0 0 0,-1 0 0,1 0 0,-1 0 0,-1 0 0,1 0 0,-1 0 0,-3 6 0,2-3 60,-1 0 1,-1-1-1,0 1 1,0-1-1,-1 0 1,1 0-1,-12 10 1,9-10-31,0-1 1,0-1 0,0 1 0,-1-1 0,0-1 0,0 0-1,-1 0 1,-15 5 0,19-8-62,-1 0 0,0 0 0,0-1 0,0-1-1,0 1 1,0-1 0,0 0 0,-1 0 0,1-1 0,0 0-1,0 0 1,1-1 0,-11-4 0,9 3-524,1-1-1,-1 0 1,1 0-1,0-1 1,-7-6 0,-2-2-2458,-2-2-2988,13 11 3589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7.806"/>
    </inkml:context>
    <inkml:brush xml:id="br0">
      <inkml:brushProperty name="width" value="0.05" units="cm"/>
      <inkml:brushProperty name="height" value="0.05" units="cm"/>
      <inkml:brushProperty name="color" value="#004F8B"/>
    </inkml:brush>
  </inkml:definitions>
  <inkml:trace contextRef="#ctx0" brushRef="#br0">2 8 5824,'4'-8'6784,"-3"12"-4528,0 0-1952,0 0 0,0 1 1,0-1-1,-1 0 1,0 1-1,0-1 1,0 1-1,0-1 1,-2 8-1,0 5 214,-4 239 1707,7-196-2066,-2-24-216,0-10 177,2-1 1,4 34-1,-5-41-669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8.180"/>
    </inkml:context>
    <inkml:brush xml:id="br0">
      <inkml:brushProperty name="width" value="0.05" units="cm"/>
      <inkml:brushProperty name="height" value="0.05" units="cm"/>
      <inkml:brushProperty name="color" value="#004F8B"/>
    </inkml:brush>
  </inkml:definitions>
  <inkml:trace contextRef="#ctx0" brushRef="#br0">1 49 9728,'24'-9'3431,"0"1"0,39-7 0,-27 9-2212,43-1 0,152 13-1830,-227-5 720,22 1-46,-5 0-1308,-6-1-3594,-13-17-8537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8.556"/>
    </inkml:context>
    <inkml:brush xml:id="br0">
      <inkml:brushProperty name="width" value="0.05" units="cm"/>
      <inkml:brushProperty name="height" value="0.05" units="cm"/>
      <inkml:brushProperty name="color" value="#004F8B"/>
    </inkml:brush>
  </inkml:definitions>
  <inkml:trace contextRef="#ctx0" brushRef="#br0">1 4 8800,'2'-3'6424,"-1"3"-6323,5 7 2288,6 16-850,-8-9-1032,-1 0 0,0 0 0,-1 1 1,0 19-1,1-5-121,26 223 1257,-20-131-1375,-9-95-4969,0 0-5084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29:49.058"/>
    </inkml:context>
    <inkml:brush xml:id="br0">
      <inkml:brushProperty name="width" value="0.05" units="cm"/>
      <inkml:brushProperty name="height" value="0.05" units="cm"/>
      <inkml:brushProperty name="color" value="#004F8B"/>
    </inkml:brush>
  </inkml:definitions>
  <inkml:trace contextRef="#ctx0" brushRef="#br0">15 52 5312,'-13'-22'1701,"13"22"-1567,0-1 1,0 0-1,-1 1 0,1-1 1,0 0-1,0 1 1,0-1-1,0 0 0,0 1 1,0-1-1,0 0 0,0 1 1,0-1-1,0 0 0,0 1 1,0-1-1,0 0 0,0 1 1,1-1-1,-1 0 0,0 1 1,1-1-1,-1 0 0,0 1 1,1-1-1,-1 1 0,1-1 1,-1 1-1,1-1 0,-1 1 1,1-1-1,0 1 0,0-1 278,0 0 0,0 0 0,1 0 0,-1 0 0,0 0 0,1 1 0,-1-1 0,0 0 0,1 1 0,2-1 0,1 1-130,1 1-1,-1 0 1,0 0-1,0 0 1,0 1-1,0-1 1,0 1-1,0 1 1,6 3-1,41 29 496,-43-28-609,42 31 1236,84 82-1,-116-100-1144,-1 1 0,0 1 0,-2 0-1,-1 1 1,0 1 0,19 46 0,-25-46-87,-1 1 0,-1-1 0,-1 1 0,-1 1 0,-1-1 0,0 49 0,-5-37-67,-2-1 0,-2 1-1,-1-1 1,-14 48 0,-64 155 23,73-215-666,-1 0 1,-1-1-1,-31 43 1,32-51-1303,-1-1 0,0 0 0,-21 16 0,-5 1-1935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29"/>
    </inkml:context>
    <inkml:brush xml:id="br0">
      <inkml:brushProperty name="width" value="0.05" units="cm"/>
      <inkml:brushProperty name="height" value="0.05" units="cm"/>
    </inkml:brush>
  </inkml:definitions>
  <inkml:trace contextRef="#ctx0" brushRef="#br0">5 170 2240,'-1'-1'199,"1"-1"0,-1 1 0,1 0 0,-1 0 0,1-1 0,0 1 0,-1 0 1,1-1-1,0 1 0,0 0 0,0-1 0,0 1 0,0 0 0,0-1 0,0 1 0,1 0 0,-1-1 0,0 1 0,1 0 0,-1-1 1,2-1-1,-1 0 456,0 0 0,0 0 0,-1 1 0,1-1 0,-1 0 0,3-8 4350,3 18-4379,-4-5-569,0 0 0,0 0 1,-1 0-1,1 0 0,-1 0 1,0 0-1,1 0 0,-1 0 1,1 5-1,0-2-44,9 22 229,-2 1-1,-1 0 0,5 37 0,-5-23-59,-4-25-132,50 197 513,-45-186-336,2 0 0,0 0-1,2-1 1,2 0 0,22 32-1,-31-50-143,0-1 716,-6-9-767,1 1 0,0 0 1,-1 0-1,1 0 1,-1 0-1,1-1 1,-1 1-1,1 0 1,-1 0-1,1-1 1,-1 1-1,1 0 1,-1-1-1,1 1 1,-1-1-1,1 1 1,-1 0-1,0-1 1,1 0-1,15-18 99,-1 0 0,-1-1 0,-1 0 0,-1-1 0,10-23 0,39-112-147,-61 154 14,32-95-6,35-88-101,-66 184 97,-1-1-1,0 1 1,1 0 0,-1 0 0,1 1 0,0-1 0,-1 0-1,1 0 1,0 0 0,-1 0 0,1 0 0,0 1 0,1-2-1,-1 2 8,-1 0-1,0 0 1,1 0-1,-1 0 1,0 0-1,0 0 1,1 0-1,-1 0 1,0 0-1,1 0 1,-1 0-1,0 0 1,0 0-1,1 0 1,-1 0-1,0 0 1,0 1-1,1-1 1,-1 0-1,0 0 1,0 0-1,1 0 1,-1 1-1,0-1 1,0 0-1,0 0 1,0 0-1,1 1 1,-1-1-1,0 0 0,0 1 1,2 2-16,-1 0-1,1 1 1,-1-1 0,0 1-1,0-1 1,0 6 0,5 51 43,-3 96 0,-4-100-13,1-47 9,0 26-54,1 0-1,1 0 1,10 47-1,-11-76 61,1-1 0,0 1-1,0-1 1,0 0 0,1 0 0,0 0 0,0 0-1,6 8 1,-8-12-4,0 0 0,0 1 0,0-1 0,1 0 0,-1 0 0,0 0-1,1 0 1,-1 0 0,1 0 0,-1 0 0,1-1 0,-1 1 0,1 0 0,-1-1 0,1 1 0,0-1-1,-1 0 1,1 1 0,0-1 0,-1 0 0,1 0 0,0 0 0,0 0 0,-1 0 0,1-1 0,0 1-1,-1 0 1,1-1 0,0 0 0,-1 1 0,1-1 0,-1 0 0,3-1 0,2-2 46,0-1 1,-1 1-1,0-1 0,0-1 1,0 1-1,0-1 1,-1 1-1,0-1 0,6-12 1,2-6 26,10-33 1,-12 30-76,80-192 398,-67 171-330,3 0 1,2 2-1,1 1 1,70-80-1,-94 119-240,-3 4 51,1-1-1,-1 1 1,1-1 0,-1 0-1,0 0 1,0 0 0,0 0-1,-1 0 1,1 0 0,1-4-1,-14 10-8551,4 9 1983,1 8 2128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0"/>
    </inkml:context>
    <inkml:brush xml:id="br0">
      <inkml:brushProperty name="width" value="0.05" units="cm"/>
      <inkml:brushProperty name="height" value="0.05" units="cm"/>
    </inkml:brush>
  </inkml:definitions>
  <inkml:trace contextRef="#ctx0" brushRef="#br0">25 124 3328,'-15'0'1061,"15"0"-1015,-1 0 0,1 0-1,0 0 1,-1 0 0,1 0 0,0-1 0,-1 1-1,1 0 1,0 0 0,-1 0 0,1 0-1,0 0 1,-1-1 0,1 1 0,0 0-1,0 0 1,-1 0 0,1-1 0,0 1-1,0 0 1,-1 0 0,1-1 0,0 1-1,0 0 1,0-1 0,-1 0 0,0 0 830,1 1-492,0 0-339,0 0 0,0 0 0,0 0 0,0 0 0,0-1 0,0 1 0,0 0 0,0 0 0,0 0 0,0 0 0,0 0 0,0 0 0,0 0 0,0 0 0,0 0 0,0 0 0,0-1 0,0 1 0,0 0 0,0 0 0,0 0 0,0 0 0,0 0 0,0 0 0,0 0 0,0 0 0,0 0 0,0 0 0,0 0 0,0 0 0,0 0 0,0-1 0,0 1 0,0 0 0,1 0 0,-1 0 0,0 0 0,0 0 0,0 0 0,0 0 0,0 0 0,0 0 0,0 0 0,0 0 0,0 0 0,0 0 0,0 0 0,1 0 0,-1 0 0,0 0 0,0 0 0,0 0 0,0 0 1,0 0-1,0 0 0,0 0 0,0 0 0,0 0 0,0 0 0,0 0 0,0 0 0,1 0 0,-1 0 0,0 0 0,0 1 0,3-13 5049,-2 10-4861,0 0 0,0 0-1,0 0 1,0 0 0,0 0 0,1 0 0,-1 0-1,0 0 1,1 0 0,0 1 0,2-3-1,0 4-191,1 1-1,-1-1 1,1 1-1,-1-1 1,0 1-1,1 1 1,-1-1-1,4 2 1,5 1 128,12 4 39,-13-4-97,0 0 0,-1-1 0,1-1 0,13 2-1,-1-3 158,0-2-1,0 0 0,31-6 0,69-21 214,-2 0-249,-68 19-167,23-5 270,148-6 1,-180 22 101,-42-4-207,-7-1-706,-8-2-2478,-14 9-2726,16 2 3414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42.593"/>
    </inkml:context>
    <inkml:brush xml:id="br0">
      <inkml:brushProperty name="width" value="0.05" units="cm"/>
      <inkml:brushProperty name="height" value="0.05" units="cm"/>
    </inkml:brush>
  </inkml:definitions>
  <inkml:trace contextRef="#ctx0" brushRef="#br0">7 43 4800,'40'-35'8656,"-32"27"-5223,-9 10-3331,0 0 0,0 0 0,0-1 0,0 1 0,1 0 0,-1 0 0,1 0 0,-1 3 0,-19 92 576,-4 26-134,21-84-384,3 0 0,0-1 0,3 1 0,14 71 0,-16-106-171,-1 0-33,0-1-1,1 1 1,0-1 0,0 0-1,0 1 1,0-1 0,0 0 0,1 0-1,-1 0 1,1 0 0,0 0-1,3 3 1,-5-5-70,1-1 0,0 0 0,-1 0 0,1 1 0,0-1 0,0 0 0,-1 0 0,1 0 0,0 0 0,0 0 0,-1 0 1,1 0-1,0 0 0,0 0 0,-1 0 0,1 0 0,0-1 0,-1 1 0,1 0 0,0 0 0,0-1 0,-1 1 0,1-1 0,-1 1 0,1 0 0,0-1 0,-1 1 0,1-1 0,-1 0 0,1 1 0,-1-1 0,1 1 0,0-2 0,1-1-647,1 0 0,0 0 0,-1-1 0,4-6 0,2-7-1073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1"/>
    </inkml:context>
    <inkml:brush xml:id="br0">
      <inkml:brushProperty name="width" value="0.05" units="cm"/>
      <inkml:brushProperty name="height" value="0.05" units="cm"/>
    </inkml:brush>
  </inkml:definitions>
  <inkml:trace contextRef="#ctx0" brushRef="#br0">81 84 3072,'-8'0'381,"4"-1"-168,0 1-1,0 0 0,0 0 0,0 1 0,1-1 1,-1 1-1,0-1 0,0 1 0,1 1 0,-1-1 1,-4 2-1,0 1-48,-7-6 9863,15 2-9925,10-6 1876,34-5-788,-28 5-1000,1 1 0,-1 1 0,1 1 0,28-2 0,-3-1 44,194-18 1102,-114 14-880,166-3 45,-179 16-272,-105-3-436,30 3 1043,-32-3-1042,-1 0 0,1 0 0,-1 1-1,0-1 1,0 1 0,1-1-1,-1 1 1,0 0 0,0-1 0,0 1-1,1 0 1,-1 0 0,0-1-1,0 1 1,0 0 0,0 0 0,-1 0-1,1 1 1,0-1 0,0 0-1,0 2 1,3 5-2221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2"/>
    </inkml:context>
    <inkml:brush xml:id="br0">
      <inkml:brushProperty name="width" value="0.05" units="cm"/>
      <inkml:brushProperty name="height" value="0.05" units="cm"/>
    </inkml:brush>
  </inkml:definitions>
  <inkml:trace contextRef="#ctx0" brushRef="#br0">134 107 1472,'-1'0'83,"1"0"0,-1 1 0,1-1 0,-1 0 0,1 1-1,-1-1 1,1 0 0,-1 1 0,0-1 0,1 0 0,-1 0 0,1 0 0,-1 0 0,0 1 0,1-1 0,-1 0 0,1 0-1,-1 0 1,0 0 0,1 0 0,-2-1 0,0 1 989,-17 0 1349,11 0-506,5 1-1123,3 0-756,-1-1 1,1 1-1,-1-1 0,1 0 0,-1 0 0,0 1 0,1-1 0,-1 0 0,1 0 1,-1 0-1,1 1 0,-1-1 0,0 0 0,1 0 0,-2 0 0,-3 1 271,-12 1 1508,12-3-1018,5-2-542,23-32 614,-15 27-817,1 0 1,0 1-1,1 0 0,-1 1 1,1 0-1,1 0 0,-1 1 1,1 0-1,0 1 0,0 0 1,0 1-1,0 0 0,1 1 1,-1 0-1,15 0 0,-10 2 132,1 0 0,-1 1 0,25 5 0,-22-3-18,-17-3-148,0 0 0,0 1 1,0-1-1,-1 1 0,1-1 0,0 1 1,-1 0-1,1 0 0,-1-1 1,1 1-1,0 0 0,-1 1 1,0-1-1,1 0 0,-1 0 1,0 1-1,0-1 0,2 2 1,-2 0 18,1 0 0,-1 0 0,0 0 0,1 0 0,-2 0 0,1 0 0,0 0 0,-1 0 0,1 6 0,-1 3 46,0-1-1,-1 1 0,-1 0 1,-4 18-1,1-12-14,-2 1 0,0-1-1,0 0 1,-14 20 0,-45 63 350,40-67-291,-2-1 0,-2-1 0,-1-2 0,-66 51 0,74-62-164,-11 8 346,22-24-275,11-3-214,8 0-63,52-9 291,-4 9 236,-1 2 0,55 9 1,-63-6-178,63 12 127,-103-16-107,-4-1-127,-1 0 1,1 0-1,0 1 0,0-1 0,-1 0 0,1 0 1,0-1-1,2 1 0,-3 0-85,-1-1 0,1 1 0,0-1 0,-1 1 0,1 0 0,-1-1 0,1 1 0,0-1 0,-1 1 1,1-1-1,-1 0 0,0 1 0,1-1 0,-1 1 0,1-1 0,-1 0 0,0 1 0,1-1 0,-1 0 0,0 1 0,0-1 0,0 0 0,0 0 0,1 1 0,-1-2 0,0-14-2710,0 12 2031,0 1 0,0 0-1,0-1 1,0 1 0,2-5-1,6-5-1181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3"/>
    </inkml:context>
    <inkml:brush xml:id="br0">
      <inkml:brushProperty name="width" value="0.05" units="cm"/>
      <inkml:brushProperty name="height" value="0.05" units="cm"/>
    </inkml:brush>
  </inkml:definitions>
  <inkml:trace contextRef="#ctx0" brushRef="#br0">1 54 3232,'-1'-3'467,"1"-1"1,0 1 0,0-1-1,1 1 1,-1-1-1,1 1 1,-1 0-1,1-1 1,0 1-1,1 0 1,2-6-1,-3 2 2162,-1 13 844,-1 16-2875,9 238 1806,-7-156-2108,-1-75-6416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4"/>
    </inkml:context>
    <inkml:brush xml:id="br0">
      <inkml:brushProperty name="width" value="0.05" units="cm"/>
      <inkml:brushProperty name="height" value="0.05" units="cm"/>
    </inkml:brush>
  </inkml:definitions>
  <inkml:trace contextRef="#ctx0" brushRef="#br0">22 7 3712,'4'-7'5071,"-3"14"-2311,-4 23-1002,1-19-1203,-11 176 1658,8-22-1620,6-106-807,-1-59 158,0 0 0,0 1 0,0-1 0,0 0 0,0 0 0,0 0 0,0 1 0,0-1 1,0 0-1,0 0 0,0 0 0,0 1 0,0-1 0,0 0 0,0 0 0,0 0 1,0 1-1,0-1 0,0 0 0,0 0 0,0 0 0,0 1 0,0-1 0,-1 0 1,1 0-1,0 0 0,0 0 0,0 1 0,0-1 0,0 0 0,-1 0 0,1 0 1,0 0-1,0 0 0,0 0 0,-1 0 0,1 1 0,0-1 0,0 0 0,0 0 1,-1 0-1,1 0 0,0 0 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5"/>
    </inkml:context>
    <inkml:brush xml:id="br0">
      <inkml:brushProperty name="width" value="0.05" units="cm"/>
      <inkml:brushProperty name="height" value="0.05" units="cm"/>
    </inkml:brush>
  </inkml:definitions>
  <inkml:trace contextRef="#ctx0" brushRef="#br0">19 132 3136,'-15'0'1029,"12"0"790,12-11 1743,2 4-2932,1 1 0,0 0 0,0 1 0,20-6 0,-17 6-217,40-14 280,1 2 1,1 3-1,0 2 0,91-7 0,-112 19-530,0 2-1,43 7 1,-47-5-325,-22-2-419,-5 0 133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6"/>
    </inkml:context>
    <inkml:brush xml:id="br0">
      <inkml:brushProperty name="width" value="0.05" units="cm"/>
      <inkml:brushProperty name="height" value="0.05" units="cm"/>
    </inkml:brush>
  </inkml:definitions>
  <inkml:trace contextRef="#ctx0" brushRef="#br0">29 192 1408,'-23'-13'6373,"23"13"-6329,0 0-1,0 0 1,-1 0 0,1 0-1,0 0 1,0 0 0,0 0-1,-1 0 1,1 0-1,0 0 1,0 0 0,0 0-1,-1 0 1,1 0 0,0 0-1,0 0 1,0 0 0,0 0-1,-1 0 1,1 0-1,0-1 1,0 1 0,0 0-1,0 0 1,0 0 0,-1 0-1,1 0 1,0-1 0,0 1-1,0 0 1,0 0-1,0 0 1,0-1 0,0 1-1,0 0 1,0 0 0,0 0-1,0-1 1,0 1 0,0-1 805,1 4 199,-1-3-979,1-1 0,-1 1 0,0-1 0,1 1 1,-1 0-1,0-1 0,1 1 0,-1 0 0,1-1 0,-1 1 1,0 0-1,1 0 0,-1 0 0,1-1 0,-1 1 0,1 0 1,-1 0-1,1 0 0,-1 0 0,1 0 0,-1 0 0,2 0 1,14-2 278,-15 1-223,122-20 1261,-66 9-1108,18-1 2,278-55 453,-252 49-545,1 3 1,163-3-1,-254 19-173,1 0-1,-1 1 0,0 0 1,0 0-1,1 1 1,-1 1-1,0 0 0,-1 1 1,11 4-1,-20-8-114,0 1-1,-1-1 1,1 0-1,0 1 1,-1-1 0,1 0-1,0 1 1,-1-1-1,1 0 1,-1 1 0,1-1-1,-1 1 1,1-1-1,-1 1 1,1 0-1,-1-1 1,1 1 0,-1-1-1,0 1 1,1 0-1,-1-1 1,0 1-1,1 0 1,-1-1 0,0 1-1,0 0 1,0 0-1,0-1 1,0 1-1,0 0 1,0 0 0,0-1-1,0 1 1,0 0-1,0-1 1,0 1 0,-1 0-1,1 0 1,0-1-1,0 1 1,-1 0-1,1-1 1,0 1 0,-1-1-1,1 1 1,-2 1-1,-3 6-1525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7"/>
    </inkml:context>
    <inkml:brush xml:id="br0">
      <inkml:brushProperty name="width" value="0.05" units="cm"/>
      <inkml:brushProperty name="height" value="0.05" units="cm"/>
    </inkml:brush>
  </inkml:definitions>
  <inkml:trace contextRef="#ctx0" brushRef="#br0">8 102 1888,'0'-5'339,"0"4"-225,0 0 1,0-1-1,0 1 0,0 0 1,0 0-1,0-1 0,-1 1 1,1 0-1,0 0 0,-1 0 1,1-1-1,-1 1 0,1 0 1,-1 0-1,1 0 0,-2-1 1,1-4 455,1 0 0,0 0-1,0 0 1,1 0 0,-1 1 0,1-1 0,3-8 0,0-4 1547,-4 16-934,0 11-75,0-4-817,0 17 135,0 21 518,9 82 1,5-9-515,-6-46-253,7 176 452,-7-72-442,-6-140-69,-1-14-57,5 30 0,-6-45-61,4-9 292,2-10-488,22-99 61,7-21 270,6 24-336,-35 95 138,2 1-1,0 1 1,0-1 0,1 1-1,13-14 1,-20 25 59,0 0-1,0 0 1,0 0-1,0 0 1,1 1 0,-1-1-1,0 1 1,1-1-1,-1 1 1,1 0-1,-1 0 1,1 0 0,-1 0-1,4 0 1,-4 1 30,-1 0 0,1 0 0,0 0 0,-1 0 1,1 1-1,-1-1 0,1 0 0,-1 1 0,1-1 0,-1 1 1,0 0-1,1-1 0,-1 1 0,0 0 0,1 0 0,-1 0 0,0 0 1,0 0-1,0 0 0,0 0 0,0 0 0,0 1 0,0-1 1,0 0-1,0 1 0,1 2 0,1 4 80,0 0 0,0 1-1,0-1 1,-1 1 0,0-1-1,1 14 1,0 57 338,-3-2-514,0 40 176,0-41-3086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8"/>
    </inkml:context>
    <inkml:brush xml:id="br0">
      <inkml:brushProperty name="width" value="0.05" units="cm"/>
      <inkml:brushProperty name="height" value="0.05" units="cm"/>
    </inkml:brush>
  </inkml:definitions>
  <inkml:trace contextRef="#ctx0" brushRef="#br0">604 41 3648,'-13'-35'3301,"13"34"-3201,0 1 0,-1 0 0,1-1 0,0 1 0,-1 0 0,1-1 0,0 1 0,-1 0 0,1-1 0,-1 1 0,1 0 0,0 0 0,-1-1 0,1 1 0,-1 0 0,1 0-1,-1 0 1,1 0 0,0 0 0,-1 0 0,1 0 0,-1 0 0,1 0 0,-1 0 0,1 0 0,-1 0 0,1 0 0,-1 0 0,1 0 0,-1 0 0,1 0 0,0 0 0,-1 1 0,0-1 0,-12 7 1180,-36 39 1496,25-24-1769,-37 29-1,-143 73-295,8-6-3214,179-105-14,6 0 741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39"/>
    </inkml:context>
    <inkml:brush xml:id="br0">
      <inkml:brushProperty name="width" value="0.05" units="cm"/>
      <inkml:brushProperty name="height" value="0.05" units="cm"/>
    </inkml:brush>
  </inkml:definitions>
  <inkml:trace contextRef="#ctx0" brushRef="#br0">40 3 2240,'-7'-3'10517,"-13"92"-8986,16-73-1356,1 0 0,0 0 0,0 28 1,5 52 151,0-31-65,-2-54-231,5 199 376,7 115 774,-7-144-587,-4-16-223,-1-98-262,-3-20 100,1-35-320,1 0 1,1 1-1,0 15 0,1-15-1485,-1-10 1077,0 0 0,0-1 0,1 1 0,-1-1 0,1 1 0,-1-1 0,1 1 0,2 4 0,4 9-1427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0"/>
    </inkml:context>
    <inkml:brush xml:id="br0">
      <inkml:brushProperty name="width" value="0.05" units="cm"/>
      <inkml:brushProperty name="height" value="0.05" units="cm"/>
    </inkml:brush>
  </inkml:definitions>
  <inkml:trace contextRef="#ctx0" brushRef="#br0">18 5 1984,'-6'-5'11059,"4"5"-9679,0 3-1705,1-3 481,0 1-1,1 0 1,-1-1 0,1 1-1,-1 0 1,0 0 0,1 0 0,-1 0-1,1-1 1,0 1 0,-1 0-1,1 2 1,11 13 18,9 8-7,-2 2 0,-1 0 1,14 30-1,-18-28-84,68 158 553,-63-138-362,-2 0 0,9 51 0,-21-72-82,-1 1 0,-1 0 0,-1 1 0,-2-1-1,-5 37 1,-34 138 348,26-156-384,-2-1 1,-43 87-1,56-127-156,-1 0 1,0 0-1,-1 0 0,-7 8 0,-1 1-513,5-9-1178,8-6 1575,0 0 1,-1 1 0,1-1 0,0 0 0,0 0 0,0 0 0,0 0 0,-1 0 0,1 0 0,0 0-1,0 1 1,0-1 0,-1 0 0,1 0 0,0 0 0,0 0 0,0 0 0,-1 0 0,1 0 0,0 0-1,0 0 1,0 0 0,-1 0 0,1 0 0,0 0 0,0-1 0,0 1 0,-1 0 0,1 0 0,0 0 0,0 0-1,0 0 1,0 0 0,-1 0 0,1-1 0,0 1 0,0 0 0,0 0 0,0 0 0,-1-1 0,1-3-1949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42.939"/>
    </inkml:context>
    <inkml:brush xml:id="br0">
      <inkml:brushProperty name="width" value="0.05" units="cm"/>
      <inkml:brushProperty name="height" value="0.05" units="cm"/>
    </inkml:brush>
  </inkml:definitions>
  <inkml:trace contextRef="#ctx0" brushRef="#br0">18 16 6656,'0'0'139,"-1"0"0,1-1 0,-1 1 1,1 0-1,-1-1 0,1 1 0,-1 0 0,1 0 0,-1 0 1,1-1-1,-1 1 0,1 0 0,-1 0 0,1 0 1,-1 0-1,1 0 0,-1 0 0,1 0 0,-1 0 1,0 0-1,1 0 0,-1 0 0,1 0 0,-1 0 0,1 1 1,-1-1-1,1 0 0,-4 2 2988,58-4 1926,0-3-3483,36-2-919,-69 6-554,122 1-162,-45 0 712,-45-1-1596,0 3-4045,-30 2 472,-4 3 1482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1"/>
    </inkml:context>
    <inkml:brush xml:id="br0">
      <inkml:brushProperty name="width" value="0.05" units="cm"/>
      <inkml:brushProperty name="height" value="0.05" units="cm"/>
    </inkml:brush>
  </inkml:definitions>
  <inkml:trace contextRef="#ctx0" brushRef="#br0">19 25 3072,'-18'4'10688,"27"-1"-9926,-1 0-512,0-1 0,0 0-1,0-1 1,1 1 0,15-1-1,46-5 647,-43 2-597,37-4 202,19-1-266,-81 7-351,0 0-1,-1-1 0,1 1 0,0 0 0,0 0 0,0-1 1,-1 1-1,1-1 0,2-1 0,11-9-9102,-12 9 7116,5-4-414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2"/>
    </inkml:context>
    <inkml:brush xml:id="br0">
      <inkml:brushProperty name="width" value="0.05" units="cm"/>
      <inkml:brushProperty name="height" value="0.05" units="cm"/>
    </inkml:brush>
  </inkml:definitions>
  <inkml:trace contextRef="#ctx0" brushRef="#br0">278 1 3328,'-1'0'187,"1"0"0,0 0 0,-1 0 0,1 0 0,-1 0 0,1 0 0,0 0 0,-1 0 0,1 0 0,0 0 0,-1 0 0,1 0 0,0 0 0,0 0 0,-1 1 0,1-1 0,0 0 0,-1 0 0,1 0 0,0 1 0,0-1 0,-1 0 0,1 0 0,0 1-1,0-1 1,-1 0 0,-14 14 1933,-1 1-851,5-7-902,0 1 0,1 0-1,1 1 1,0 0 0,0 0 0,1 1 0,0 0-1,-8 16 1,-2 8 93,1 0 0,2 2 0,-14 53-1,-16 118 593,35-143-615,3 0 0,2 83 1,21 129 138,-15-263-572,1 1 1,1-1 0,0 0 0,1 0-1,0 0 1,1 0 0,1 0 0,8 13-1,-12-23-348,1-1-1,0 0 0,0 1 1,0-1-1,1 0 0,-1-1 1,1 1-1,-1 0 0,1-1 1,0 0-1,0 0 1,0 0-1,0-1 0,0 1 1,6 0-1,12 6-1516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3"/>
    </inkml:context>
    <inkml:brush xml:id="br0">
      <inkml:brushProperty name="width" value="0.05" units="cm"/>
      <inkml:brushProperty name="height" value="0.05" units="cm"/>
    </inkml:brush>
  </inkml:definitions>
  <inkml:trace contextRef="#ctx0" brushRef="#br0">77 66 896,'0'-1'78,"-1"1"-1,1 0 1,0-1 0,-1 1 0,1-1 0,-1 1-1,1-1 1,0 1 0,-1-1 0,1 1-1,0-1 1,0 1 0,-1-1 0,1 1-1,0-1 1,0 1 0,0-1 0,0 1-1,0-1 1,0 0 0,0 1 0,0-1-1,0 1 1,0-1 0,0 0 0,0-24 3172,0 18-1680,0 7-1495,0-1-1,0 1 0,0 0 1,0-1-1,0 1 0,0-1 1,-1 1-1,1 0 0,0-1 1,0 1-1,0-1 0,-1 1 1,1 0-1,0 0 0,-1-1 1,1 1-1,0 0 0,-1-1 1,1 1-1,0 0 0,-1 0 1,1-1 425,0 1-475,0 0 0,0 0 0,0 0 0,0 0 0,0 0 0,0 0 0,0 0 0,0 0 0,0 0 1,0-1 149,0 1-150,-7-9 2039,5 8-1094,3 14 140,-8 75 655,7 77-1040,-2 287-351,1-170 219,-3 113 910,-8-207-591,5-149-806,8-30-86,-1-9-20,0 1 1,0 0 0,0-1 0,0 1-1,0 0 1,0-1 0,0 1-1,0 0 1,0-1 0,0 1-1,0 0 1,-1-1 0,1 1 0,0 0-1,0-1 1,-1 1 0,0 0-1,1 0 13,0-1-43,0 1 0,0-1 0,-1 1 0,1-1 0,0 0 1,0 1-1,0-1 0,-1 1 0,1-1 0,0 0 1,0 1-1,-1-1 0,1 0 0,0 1 0,-1-1 0,1 0 1,0 0-1,-1 1 0,0-1 0,0 0-187,1-1 0,-1 1 0,0-1-1,0 0 1,1 1 0,-1-1 0,0 0 0,1 1-1,-1-1 1,0 0 0,1 0 0,-1-1-1,-6-12-2933,6-2 1007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4"/>
    </inkml:context>
    <inkml:brush xml:id="br0">
      <inkml:brushProperty name="width" value="0.05" units="cm"/>
      <inkml:brushProperty name="height" value="0.05" units="cm"/>
    </inkml:brush>
  </inkml:definitions>
  <inkml:trace contextRef="#ctx0" brushRef="#br0">32 43 2144,'0'0'119,"-1"0"-1,0 0 1,1 0 0,-1 1-1,0-1 1,0 0 0,1 0-1,-1 1 1,1-1 0,-1 1-1,0-1 1,1 0 0,-1 1-1,1-1 1,-1 1 0,1 0 0,-1-1-1,1 1 1,-1-1 0,0 2-1,1-1 91,-1 0 1,0 0-1,1 0 0,-1-1 0,0 1 0,0 0 1,1 0-1,-1-1 0,0 1 0,0 0 0,-1 0 0,-6 3 5754,8-5-5801,1 0 1,-1 0-1,0 0 1,1 0-1,0 0 1,-1 0-1,1 1 1,-1-1 0,1 0-1,0 0 1,0 1-1,-1-1 1,1 0-1,0 1 1,0-1-1,0 1 1,1-2-1,21-10 271,-19 10-245,12-6-49,0 1 0,1 0-1,23-5 1,-35 11-123,0 0 0,-1 1 0,1-1 0,-1 1 0,1 1 0,0-1 0,-1 1 0,1-1 0,-1 1 1,1 0-1,-1 1 0,0-1 0,1 1 0,-1 0 0,4 3 0,-6-4 8,1 0-1,-1 1 1,0-1 0,0 1 0,-1 0 0,1-1-1,0 1 1,-1 0 0,1 0 0,-1 0 0,1 0-1,-1 1 1,0-1 0,0 0 0,0 0 0,0 1-1,0-1 1,-1 1 0,1-1 0,-1 1 0,1-1-1,-1 1 1,0-1 0,0 1 0,0-1 0,0 1-1,-1-1 1,1 1 0,-2 2 0,-22 63 520,18-51-488,-1 0 1,0-1 0,-1 0-1,-1 0 1,0-1 0,-1 0-1,-21 23 1,20-23-51,13-10 225,8-5 12,28-6 417,-21 2-519,0 1 0,21 0 0,-33 3-125,-1 1-1,0 0 1,0 0 0,1 0 0,-1 0 0,0 0 0,0 1 0,0 0 0,6 3-1,19 8-856,-14-8-7489,-12-5 5754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5"/>
    </inkml:context>
    <inkml:brush xml:id="br0">
      <inkml:brushProperty name="width" value="0.05" units="cm"/>
      <inkml:brushProperty name="height" value="0.05" units="cm"/>
    </inkml:brush>
  </inkml:definitions>
  <inkml:trace contextRef="#ctx0" brushRef="#br0">356 643 1888,'2'-2'479,"0"0"0,-1-1-1,1 1 1,-1 0 0,1-1 0,0-2 0,7-9 2174,-10 11-2221,1 0 0,-1-1 0,0 1 0,0 0 0,-1-1 0,-1-4 0,-1 5-265,1 0-1,0 1 1,-1-1 0,0 1-1,1 0 1,-1-1 0,0 2 0,0-1-1,0 0 1,0 1 0,-1 0-1,1 0 1,0 0 0,0 0-1,-6 1 1,2-1 16,0 1-1,0 0 1,0 1-1,0 0 1,0 0 0,0 0-1,-13 5 1,8 0-81,-1 0-1,1 1 1,0 0 0,1 1-1,0 1 1,0 0 0,1 0 0,0 1-1,1 1 1,0 0 0,0 0-1,1 1 1,-11 19 0,8-11-98,6-11 12,1-1-1,0 1 1,1 0-1,0 0 1,0 0-1,1 0 1,0 1-1,-3 16 1,6-21-1,-1 1-1,1 0 1,0 0 0,1-1 0,0 1 0,0 0-1,0-1 1,0 1 0,1 0 0,0-1 0,0 0-1,0 1 1,1-1 0,4 6 0,-5-7 7,1-1 0,0 0 0,-1 0 0,1 0 0,1 0 0,-1 0-1,0-1 1,1 1 0,-1-1 0,1 0 0,-1 0 0,1 0 0,0-1 0,0 1 0,0-1 0,0 0 0,0 0 0,0 0 0,1-1 0,6 1-1,-4-2 58,0 0 0,1 0 0,-1 0 0,0-1-1,0 0 1,0 0 0,13-7 0,-8 3 50,0-1 0,0 0 0,12-10 0,-18 11-115,0 0 0,0 0 0,0-1 0,-1 0 1,0 0-1,0 0 0,6-13 0,-1-2 47,10-31 0,-5 7 47,-2-1-1,9-75 1,-18 86-111,-1-1 1,-2 1-1,-2 0 0,-5-39 0,1 36-88,2 12 43,-10-41 0,2 23-29,4 15 160,-1 0 0,-16-38-1,23 65-48,-7-12-112,8 15 71,0 0 1,0 0-1,0 0 1,-1-1-1,1 1 0,0 0 1,0 0-1,0 0 1,-1 0-1,1-1 1,0 1-1,0 0 1,-1 0-1,1 0 0,0 0 1,0 0-1,-1 0 1,1 0-1,0 0 1,0 0-1,-1 0 0,1 0 1,0 0-1,0 0 1,-1 0-1,1 0 1,0 0-1,-1 0 0,1 0 1,0 0-1,0 0 1,-1 0-1,1 0 1,0 0-1,0 0 1,0 1-1,-1-1 0,1 0 1,0 0-1,0 0 1,0 1-1,-1-1 1,1 0-1,0 0 0,0 0 1,0 1-1,0-1 1,-1 0-1,1 0 1,0 1-1,0-1 0,0 0 1,0 0-1,0 1 1,-2 3-3,1 0-1,-1 0 1,1 0 0,0 0 0,0 0-1,1 0 1,-1 1 0,1-1 0,0 6-1,4 44 150,-3-44-123,29 177 344,-6-55 3,-5-24-33,42 133-1,-57-226-350,2-1-1,0 0 0,1 0 1,0-1-1,1 1 0,0-2 1,14 16-1,-22-27-78,1 0 0,-1-1 0,1 1 0,-1 0 0,1-1 0,-1 1 0,1 0 0,0-1 0,-1 1 0,1-1-1,0 1 1,0-1 0,-1 0 0,1 1 0,0-1 0,0 0 0,1 1 0,-1-1-207,0 0 0,0-1 1,0 1-1,0 0 0,0-1 0,-1 1 0,1 0 1,0-1-1,0 1 0,0-1 0,-1 1 0,2-2 0,6-4-1940,22-17-4021,-16 14 3697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6"/>
    </inkml:context>
    <inkml:brush xml:id="br0">
      <inkml:brushProperty name="width" value="0.05" units="cm"/>
      <inkml:brushProperty name="height" value="0.05" units="cm"/>
    </inkml:brush>
  </inkml:definitions>
  <inkml:trace contextRef="#ctx0" brushRef="#br0">0 23 5408,'0'-1'115,"1"0"-17,-1 1-1,0 0 0,0-1 0,0 1 0,0 0 0,0-1 1,0 1-1,0 0 0,1-1 0,-1 1 0,0 0 0,0-1 1,0 1-1,1 0 0,-1 0 0,0-1 0,1 1 0,-1 0 0,0 0 1,0-1-1,1 1 0,-1 0 0,0 0 0,1 0 0,-1 0 1,0 0-1,1-1 0,0 1 1088,0 6 804,2 2-1550,-2 1-1,1 0 1,-1-1-1,0 1 1,-1 11-1,1 4 249,8 174 1371,-8-166-1750,0-22-220,-1-1 0,0 0-1,0 1 1,-3 12 0,2-11 307,7-14-20,7-21-260,16-66-327,24-62-118,-46 137 361,0 1 0,1 0 0,0 0 0,1 0 0,1 1 1,0 1-1,19-19 0,-28 30-5,0 0 1,0 0-1,0 0 1,0 0-1,0 0 0,0 1 1,0-1-1,0 0 1,0 1-1,1-1 1,-1 0-1,0 1 1,0 0-1,1-1 0,-1 1 1,0 0-1,1 0 1,-1-1-1,0 1 1,1 0-1,-1 0 1,0 1-1,1-1 0,-1 0 1,0 0-1,0 1 1,1-1-1,-1 0 1,0 1-1,0 0 1,1-1-1,-1 1 0,0 0 1,0-1-1,1 2 1,1 1 53,0 0 1,-1 0 0,1 0 0,-1 1-1,0-1 1,0 1 0,0-1 0,-1 1-1,1-1 1,1 7 0,4 20 274,-2-1 0,5 58 1,-9 62-1195,-1-88-1788,0-50 1118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7"/>
    </inkml:context>
    <inkml:brush xml:id="br0">
      <inkml:brushProperty name="width" value="0.05" units="cm"/>
      <inkml:brushProperty name="height" value="0.05" units="cm"/>
    </inkml:brush>
  </inkml:definitions>
  <inkml:trace contextRef="#ctx0" brushRef="#br0">0 69 2144,'6'-6'11287,"-5"6"-10853,16-3 3497,28 3-5526,-27 0 2951,293-12-53,-156 3-942,64-4-123,185-4 670,-239 20-1169,-176-12-8472,10 8 8355,0 1 0,-1 0-1,1-1 1,0 1 0,-2 0 0,-14 0-3355,-1 3 1274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8"/>
    </inkml:context>
    <inkml:brush xml:id="br0">
      <inkml:brushProperty name="width" value="0.05" units="cm"/>
      <inkml:brushProperty name="height" value="0.05" units="cm"/>
    </inkml:brush>
  </inkml:definitions>
  <inkml:trace contextRef="#ctx0" brushRef="#br0">274 326 2496,'0'0'94,"0"0"0,0 0 0,0 0 1,1-1-1,-1 1 0,0 0 0,0 0 0,0 0 0,0 0 1,0 0-1,0-1 0,0 1 0,0 0 0,0 0 0,0 0 1,0 0-1,0-1 0,0 1 0,0 0 0,0 0 0,0 0 1,0 0-1,0-1 0,0 1 0,0 0 0,0 0 0,-1 0 1,1 0-1,0 0 0,0-1 0,0 1 0,0 0 0,0 0 1,0 0-1,0 0 0,-1 0 0,1 0 0,0 0 0,0-1 1,0 1-1,0 0 0,0 0 0,-1 0 0,1 0 0,0 0 0,0 0 1,0 0-1,0 0 0,-1 0 0,1 0 0,0 0 0,0 0 1,0 0-1,0 0 0,-1 0 0,1 0 0,0 0 0,0 0 1,0 0-1,0 0 0,0 0 0,-1 1 0,-9-1 1595,4 1-1437,0 0 0,-1 0 0,1 0 0,0 1 0,0 0-1,0 0 1,0 1 0,0-1 0,0 1 0,0 1 0,-8 6 0,-2 2 52,1 1 1,-24 25-1,30-27-144,0 0 0,0 1 0,1 1 0,0-1 0,1 1 0,-6 16 1,2 3 22,-13 52 1,21-72-230,0 0 1,1 1-1,1-1 0,0 1 1,2 24-1,-1-34 63,1 1-1,-1-1 1,1 0-1,0 1 0,0-1 1,0 0-1,0 1 1,0-1-1,1 0 1,-1 0-1,1 0 1,0 0-1,0 0 1,0 0-1,1-1 1,-1 1-1,0-1 1,1 1-1,0-1 1,-1 0-1,1 0 1,0 0-1,0-1 1,0 1-1,6 1 1,-6-2 18,-1-1 0,1 1 1,0-1-1,0 0 1,0 0-1,-1 0 0,1 0 1,0-1-1,0 1 1,-1-1-1,1 1 1,0-1-1,-1 0 0,1 0 1,0 0-1,-1-1 1,4-2-1,2 0 52,-1-2 0,-1 1 0,1-1 0,7-8-1,-2-1-124,0 0-1,-1-1 0,-1 0 1,10-20-1,-9 15 24,6-11 153,-2 0 0,12-35-1,-21 49-83,-1-2 0,0 1 0,-2 0 0,0-1 0,0-29-1,-16-83 148,10 112-194,0-7 60,-2 0 0,-2 1-1,-18-50 1,23 69-36,-1 0-1,0 1 1,0-1-1,-1 1 1,0-1-1,-5-5 0,9 11-36,0 1 0,0 0 0,-1 0-1,1 0 1,0 0 0,0-1-1,0 1 1,0 0 0,0 0 0,0 0-1,-1 0 1,1 0 0,0-1-1,0 1 1,0 0 0,-1 0-1,1 0 1,0 0 0,0 0 0,0 0-1,0 0 1,-1 0 0,1 0-1,0 0 1,0 0 0,-1 0 0,1 0-1,0 0 1,0 0 0,0 0-1,-1 0 1,1 0 0,0 0-1,0 0 1,0 0 0,-1 0 0,1 0-1,0 0 1,0 0 0,0 0-1,0 1 1,-1-1 0,1 0 0,0 0-1,0 0 1,0 0 0,0 0-1,0 1 1,-1-1 0,1 0 0,0 0-1,0 0 1,0 0 0,0 1-1,0-1 1,0 0 0,0 0-1,0 0 1,0 1 0,0-1 0,0 0-1,0 0 1,0 0 0,0 1-1,-3 17-194,3-16 193,0 19 45,0-1 0,1 1 0,5 27 1,17 61 677,-18-88-582,37 123 563,2 16-277,12 73-2403,-55-229 1717,1 2-2085,2-1 726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49"/>
    </inkml:context>
    <inkml:brush xml:id="br0">
      <inkml:brushProperty name="width" value="0.05" units="cm"/>
      <inkml:brushProperty name="height" value="0.05" units="cm"/>
    </inkml:brush>
  </inkml:definitions>
  <inkml:trace contextRef="#ctx0" brushRef="#br0">33 1 4064,'0'0'224,"-1"0"1,1 0-1,0 0 1,0 1 0,-1-1-1,1 0 1,0 0-1,-1 1 1,1-1-1,0 0 1,0 0-1,-1 1 1,1-1-1,0 0 1,0 1-1,0-1 1,-1 0 0,1 1-1,0-1 1,0 0-1,0 1 1,0-1-1,0 0 1,0 1-1,0-1 1,0 1-1,0-1 1,0 0-1,0 1 1,0 0-1,0 17 635,0-10 95,-11 213 3538,5-124-3992,1-33-208,1-29 122,3 65 0,2-7-170,-1-53-254,13-40 352,10-2-195,-1 0 1,1-1 0,38-12-1,-31 7 54,35-4 0,-34 8-94,-12 1-107,0 1 0,1 1 0,25 1-1,-12 0 343,-33 0-379,0 0-1,0 0 1,0 0 0,0 0 0,0 0 0,0 0-1,0 0 1,0 0 0,0 0 0,0 0 0,0 0 0,0 0-1,0 0 1,1 0 0,-1-1 0,0 1 0,0 0-1,0 0 1,0 0 0,0 0 0,0 0 0,0 0 0,0 0-1,0 0 1,0 0 0,0 0 0,0-1 0,0 1-1,0 0 1,0 0 0,0 0 0,0 0 0,0 0 0,0 0-1,0 0 1,0 0 0,0 0 0,0 0 0,-1-1-1,1 1 1,0 0 0,0 0 0,0 0 0,0 0 0,0 0-1,0 0 1,0 0 0,0 0 0,0 0 0,0 0-1,0 0 1,-7-9-2276,-8-5-1211,-13-7-833,14 9 2688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50"/>
    </inkml:context>
    <inkml:brush xml:id="br0">
      <inkml:brushProperty name="width" value="0.05" units="cm"/>
      <inkml:brushProperty name="height" value="0.05" units="cm"/>
    </inkml:brush>
  </inkml:definitions>
  <inkml:trace contextRef="#ctx0" brushRef="#br0">1 27 4064,'2'-9'9151,"-1"8"-8835,14-6 3044,23 1-3244,-31 5 679,10-1-551,0 1 1,1 1-1,32 4 0,51 15-42,-94-18 150,-2-2-4027,-5 1 3267,0-1-1,0 0 0,0 0 1,0 1-1,-1-1 0,1 0 0,0 1 1,0-1-1,0 0 0,-1 1 1,1-1-1,0 0 0,-1 1 1,1-1-1,0 0 0,-1 1 0,1-1 1,-1 0-1,-6-5-2812,-2 4 1109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43.328"/>
    </inkml:context>
    <inkml:brush xml:id="br0">
      <inkml:brushProperty name="width" value="0.05" units="cm"/>
      <inkml:brushProperty name="height" value="0.05" units="cm"/>
    </inkml:brush>
  </inkml:definitions>
  <inkml:trace contextRef="#ctx0" brushRef="#br0">59 1 7456,'-3'16'3956,"2"-14"-3852,1-1 1,0 1-1,-1-1 0,1 1 1,0 0-1,0-1 0,0 1 1,0 0-1,0-1 0,0 3 1,4 31 1152,-2-1 1,-2 1-1,-4 38 1,1-13-609,2-33-471,-25 290 1100,22-291-1400,-13 65-2108,12-79-2415,9-7 2731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0:56.351"/>
    </inkml:context>
    <inkml:brush xml:id="br0">
      <inkml:brushProperty name="width" value="0.05" units="cm"/>
      <inkml:brushProperty name="height" value="0.05" units="cm"/>
    </inkml:brush>
  </inkml:definitions>
  <inkml:trace contextRef="#ctx0" brushRef="#br0">1 57 7040,'0'-3'3200,"8"3"-2752,-3 0 1696,3 0-1248,7-5 1184,2 5-1185,11-4 513,-1-1-832,9-1-96,4 6-288,10-9-192,-5 9-32,3-8 96,2 8-32,-5-8-1632,-4 0 864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1:33.595"/>
    </inkml:context>
    <inkml:brush xml:id="br0">
      <inkml:brushProperty name="width" value="0.05" units="cm"/>
      <inkml:brushProperty name="height" value="0.05" units="cm"/>
      <inkml:brushProperty name="color" value="#004F8B"/>
    </inkml:brush>
  </inkml:definitions>
  <inkml:trace contextRef="#ctx0" brushRef="#br0">0 1284 2400,'0'0'779,"8"-5"1610,39-56 619,-9 17-1802,70-66 0,-3 5-301,-80 73-708,-1 0-1,39-72 1,-57 94-174,33-66 345,-3-2 0,38-120 0,-66 172-301,0 1 1,-2-1-1,0 0 0,2-42 0,-6 31-53,9-45-1,-11 77-171,-2 11-129,-3 13-89,-20 102-82,8-48 532,-20 217-234,31-226 336,2-23 98,-12 180 364,16-214-525,1 0 1,-1-1 0,1 1-1,1 0 1,-1-1 0,5 13 0,-6-18-62,1 0 1,-1 1-1,1-1 1,0 0 0,-1 1-1,1-1 1,0 0-1,0 0 1,-1 0 0,1 0-1,0 0 1,0 0-1,0 0 1,1 0-1,-1 0 1,0 0 0,0 0-1,0-1 1,1 1-1,-1-1 1,0 1 0,1-1-1,-1 1 1,0-1-1,1 0 1,-1 1 0,1-1-1,-1 0 1,0 0-1,1 0 1,-1 0 0,1 0-1,-1-1 1,0 1-1,1 0 1,-1-1 0,2 0-1,3-1 15,-1-1 0,1 1 0,-1-2 0,0 1 0,0-1 0,9-7 0,25-31-121,-19 19 103,43-55 196,-48 57-303,20-36-1,-34 55 57,0 0 0,0 1 0,0-1 0,0 0 0,1 1 0,-1-1 0,0 1 0,1-1 0,-1 1 0,1 0 0,0 0 0,-1 0 0,1 0 0,0 0 0,0 0 0,0 0 0,0 0 0,0 1 0,0-1 0,0 1 0,0 0 0,0-1 0,0 1 0,0 0 0,0 0 0,0 0 0,0 0 0,0 1 0,0-1 0,0 0 0,0 1 0,0 0 0,0-1 0,0 1 0,-1 0 0,1 0 0,0 0 0,0 0 0,1 2 0,2 0 4,-1 1 0,0 0-1,0 0 1,0 1 0,0-1 0,-1 1 0,1 0-1,-1 0 1,0 0 0,-1 0 0,0 0-1,4 11 1,-3-4 33,0 0 0,-1 1 0,0-1 0,-1 24-1,-1-31-26,0-1 0,0 1 0,1 0 0,-1-1-1,1 1 1,0 0 0,0-1 0,1 1-1,0-1 1,-1 0 0,1 1 0,1-1-1,-1 0 1,1 0 0,-1 0 0,1 0-1,0-1 1,0 1 0,1-1 0,-1 0-1,1 0 1,0 0 0,0 0 0,0-1-1,0 0 1,0 1 0,0-1 0,1-1-1,-1 1 1,1-1 0,-1 1 0,10 0-1,-1-2 100,0 0 1,1-1-1,-1 0 0,0-1 0,0 0 0,0-1 0,0-1 0,0 0 0,22-11 0,-10 2-72,-2 0 0,0-2 0,39-32 0,9-9-17,-38 31 67,0-2 0,-2-1 0,44-49-1,-75 75-90,1 1-1,0 0 1,0-1 0,0 1-1,-1-1 1,1 1-1,0-1 1,-1 1-1,1-3 1,-3-1-12,-8 8 20,-12 12-18,-1 1 0,2 1 0,0 1 0,1 1 0,1 0 0,1 2 0,-28 40 0,39-49 10,0-1-1,1 1 0,0-1 0,1 2 0,1-1 0,-5 21 0,8-32 8,1 0 0,0 0 0,0 0 0,0 0 0,-1-1 0,1 1 0,0 0 0,0 0 0,0 0 0,1 0 0,-1 0 0,0-1 0,0 1-1,0 0 1,1 0 0,-1 0 0,1 1 0,0-2 16,-1 0-1,1 1 1,-1-1-1,1 0 1,0 0 0,-1 0-1,1 0 1,-1 0-1,1 0 1,0 0-1,-1 0 1,1 0 0,-1 0-1,1 0 1,0-1-1,-1 1 1,1 0-1,-1 0 1,1 0-1,-1-1 1,1 1 0,0 0-1,-1-1 1,1 1-1,-1 0 1,1-2-1,4-1 55,0-1 0,-1-1-1,1 1 1,-1-1 0,0 1-1,0-1 1,5-9 0,-7 10-66,4-5 28,0-1 0,6-16 0,-2 5-4,-4 7-2,-1-1-1,0 0 1,4-22 0,-8 24-234,-1 12-60,0 8 106,-1 1 164,2-1-1,-1 0 1,1 1-1,1-1 1,-1 0 0,1 0-1,0 0 1,1 0-1,0 0 1,0 0-1,0-1 1,1 0 0,0 1-1,0-1 1,0-1-1,1 1 1,0 0 0,0-1-1,1 0 1,-1-1-1,1 1 1,0-1-1,0 0 1,0 0 0,1-1-1,0 0 1,-1 0-1,1 0 1,0-1-1,11 2 1,-6-2 19,1-1-1,-1-1 0,1 0 1,-1 0-1,0-1 1,1-1-1,12-3 1,-16 3-5,0-1 0,-1 0 1,1-1-1,-1 0 1,0 0-1,0 0 0,0-1 1,-1-1-1,1 1 0,8-9 1,55-68 88,-70 81-125,0 0-1,0-1 1,0 1-1,0 0 1,0 0-1,1 0 1,-1 0 0,3-2-1,-4 3 13,1 0 0,-1 0 1,0 0-1,1 0 0,-1 0 0,0 0 0,1 0 1,-1 1-1,0-1 0,1 0 0,-1 0 0,0 0 0,1 0 1,-1 1-1,0-1 0,1 0 0,-1 0 0,0 1 1,0-1-1,1 0 0,-1 0 0,0 1 0,0-1 0,0 0 1,1 1-1,-1-1 0,0 0 0,0 1 0,0-1 1,0 0-1,0 1 0,0-1 0,0 0 0,0 1 0,1-1 1,-1 0-1,0 1 0,-1-1 0,1 1 0,3 14 5,-2 0 0,0 0 0,0 0 0,-2 0 0,0 1 0,-4 23 0,2-18 32,1 0 23,2-13-100,-1-1 1,0 1-1,-3 9 1,4-6 138,1-4 67,-1-6-293,0-1 137,0 0 0,0 0 0,0 0 0,0 0 0,0 0 1,0 0-1,0 1 0,0-1 0,0 0 0,0 0 0,1 0 0,-1 0 0,0 0 0,0 0 0,0 0 0,0 0 0,0 0 0,0 0 0,0 1 0,0-1 0,0 0 0,0 0 0,0 0 0,0 0 0,0 0 0,0 0 0,0 0 0,0 0 0,0 0 0,0 1 0,0-1 0,0 0 0,0 0 0,0 0 0,0 0 0,0 0 0,0 0 0,-1 0 0,1 0 0,0 0 0,0 0 0,0 1 0,0-1 0,0 0 0,0 0 0,0 0 0,0 0 0,0 0 0,0 0 0,0 0 0,0 0 0,-1 0 0,1 0 0,0 0 0,0 0 0,0 0 0,-1 2 324,4-4-154,1 0-149,0-1 0,-1 1-1,1-1 1,-1 1-1,0-1 1,1 0-1,-1-1 1,0 1-1,-1-1 1,1 1-1,2-5 1,45-68 50,-12 23 28,-5 9-298,-29 39 199,0 1-1,0-1 1,0 1-1,1 1 1,-1-1-1,1 1 1,6-4-1,-11 7-5,0 0 0,1 0 0,-1 0 0,0 0 0,1-1 0,-1 1 0,0 0 0,1 0 0,-1 0 1,0 0-1,1 0 0,-1 0 0,0 0 0,1 0 0,-1 0 0,0 0 0,1 1 0,-1-1 0,0 0 0,1 0 0,-1 0 0,0 0 0,1 0 0,-1 1 0,0-1 0,0 0 0,1 0 0,-1 0 0,0 1 1,0-1-1,1 0 0,-1 0 0,0 1 0,6 15-13,-4 22 25,-2-27-35,0 1-1,1 0 1,1-1-1,-1 1 0,7 19 1,-7-28 32,0 1 0,1-1 1,-1 0-1,1 0 1,0 0-1,-1 0 0,1 0 1,1 0-1,-1 0 1,0-1-1,1 1 0,-1-1 1,1 0-1,0 0 0,0 0 1,0 0-1,0 0 1,0 0-1,0-1 0,0 0 1,0 1-1,1-1 1,-1 0-1,4 0 0,1 0 38,1 0-1,-1 0 0,1-1 1,-1 0-1,1 0 0,-1-1 1,0-1-1,1 1 0,-1-1 1,0 0-1,0-1 0,0 0 1,0 0-1,-1-1 0,12-7 1,-4-1-22,-1 0 1,0-1 0,-1-1 0,0 0-1,-1-1 1,-1 0 0,12-22-1,5-14-19,22-60-1,-23 53-178,-27 58 176,0 0 0,1-1 0,-1 1 0,0-1 0,0 1 0,0-1 0,1 1 0,-1 0 0,0-1 0,0 1 0,1 0 0,-1-1 0,0 1 0,1 0 0,-1-1 0,1 1 0,-1 0 0,0 0 0,1-1 0,-1 1 0,1 0 0,-1 0 0,0 0 0,1 0 0,-1 0 0,1 0 0,0-1 0,-1 2-4,1-1-1,-1 0 1,1 1 0,-1-1 0,1 0-1,-1 1 1,1-1 0,-1 1 0,1-1 0,-1 1-1,1-1 1,-1 1 0,0-1 0,1 1-1,-1-1 1,1 2 0,8 28-164,-8-27 158,7 29 33,-2 0 0,-1 1 1,-2 0-1,-1 0 0,-2 0 1,-1 1-1,-9 55 0,10-87-7,0-1-1,0 0 1,-1 1-1,1-1 1,0 0-1,-1 0 1,1 0-1,-1 1 1,1-1-1,-1 0 0,1 0 1,-1 0-1,0 0 1,0 0-1,1 0 1,-1 0-1,0 0 1,0 0-1,0 0 1,0 0-1,0-1 1,0 1-1,0 0 1,-2 0-1,2-1-3,0 0 0,-1 0 0,1 0 0,0 0 1,-1-1-1,1 1 0,0 0 0,-1-1 0,1 1 0,0 0 0,0-1 0,0 0 0,-1 1 1,1-1-1,0 0 0,0 0 0,0 1 0,0-1 0,0 0 0,0 0 0,0 0 0,1 0 1,-3-2-1,-2-4 139,1 1-223,-2-1-1,1 1 1,-11-8-1,16 14 76,0-1 0,0 1 0,0 0 0,-1 0 0,1 0 0,0-1 1,0 1-1,0 0 0,-1 0 0,1 0 0,0 0 0,0 0 0,-1-1 0,1 1 0,0 0 0,0 0 0,-1 0 0,1 0 0,0 0 0,0 0 1,-1 0-1,1 0 0,0 0 0,0 0 0,-1 0 0,1 0 0,0 0 0,0 0 0,-1 0 0,1 0 0,-1 0 0,-1 9-416,2-8 415,0-1 0,0 0-1,0 1 1,0-1 0,0 0 0,-1 0-1,1 1 1,0-1 0,0 0-1,0 0 1,0 1 0,-1-1 0,1 0-1,0 0 1,0 0 0,-1 1-1,1-1 1,0 0 0,0 0 0,-1 0-1,1 0 1,0 0 0,-1 1-1,1-1 1,0 0 0,-1 0 0,1 0-1,0 0 1,-1 0 0,1 0 0,0 0 1,0 0 0,0 0 0,0 0 0,0 0-1,0 0 1,0 0 0,1 0 0,-1 0 0,0 0-1,0 1 1,0-1 0,0 0 0,0 0 0,0 0-1,0 0 1,0 0 0,0 0 0,0 0 0,0 0-1,0 0 1,0 0 0,0 1 0,0-1 0,0 0-1,0 0 1,0 0 0,0 0 0,0 0 0,0 0-1,0 0 1,-1 0 0,1 0 0,0 0 0,0 0-1,0 1 1,0-1 0,0 0 0,0 0 0,0 0-1,0 0 1,0 0 0,0 0 0,0 0 0,0 0-1,0 0 1,0 0 0,-1 0 0,1 0 0,0 0-1,0 0 1,0 0 0,0 0 0,0 0 0,0 0-1,3 4-64,-3-4 52,0 1 1,0-1 0,0 1 0,0-1 0,1 0-1,-1 1 1,0-1 0,0 0 0,0 0 0,1 1-1,-1-1 1,0 0 0,1 1 0,-1-1 0,0 0-1,1 0 1,-1 0 0,0 1 0,1-1 0,0 0-1,10 5 18,-6-3 9,0 1 0,0-1 0,1-1 0,-1 1 1,0-1-1,1 0 0,-1 0 0,0 0 0,1-1 0,-1 0 1,9 0-1,8-4-26,-1-1 1,30-11-1,-4 2 163,5-4-78,-1-1 1,92-51-1,-132 63-74,-1 1 1,0-2-1,0 1 0,0-1 1,-1-1-1,-1 1 1,1-1-1,8-13 0,-6-7 377,-10 29-382,-1-1-1,0 1 1,0 0-1,1 0 1,-1-1 0,0 1-1,0 0 1,0 0-1,0-1 1,0 1 0,1 0-1,-1 0 1,0-1-1,0 1 1,0 0 0,0-1-1,0 1 1,0 0-1,0-1 1,0 1 0,0 0-1,0 0 1,0-1-1,0 1 1,0 0 0,0-1-1,0 1 1,0 0-1,-1 0 1,1-1 0,0 1-1,0-1 1,-1 0-77,0 18-92,-2 0 0,-4 19-1,-6 37 397,12-67-236,1 0 0,0-1 0,0 1 0,1 0 0,-1-1 1,1 1-1,1 0 0,-1-1 0,4 9 0,-3-10 22,-1-1 0,1 1 0,1-1 0,-1 1 0,0-1 0,1 0 0,0 0 0,0 0 0,0 0 0,0-1 1,0 1-1,0-1 0,1 0 0,4 3 0,-4-4 30,1-1 1,0 0-1,0 1 0,-1-2 1,1 1-1,0 0 1,-1-1-1,1 0 1,0 0-1,-1 0 1,8-4-1,-7 2-20,0 0 0,0 0 0,-1 0 0,1 0 0,-1-1 0,0 0 0,0 0 0,4-6 0,3-5 35,11-18 0,-7 7-84,58-104 88,-27 45 90,-12 27-59,21-35-81,60-137-1,-104 198-68,-1 0 0,-1-1-1,-2 0 1,-1 0 0,-1 0 0,-1-46 0,-4 79 55,0 0 0,0 0 1,0 0-1,0 0 0,0 0 0,0 0 1,0 0-1,0 0 0,0 0 1,0 0-1,0 0 0,0 0 0,0 0 1,0 0-1,0 0 0,0-1 1,0 1-1,0 0 0,0 0 1,0 0-1,0 0 0,0 0 0,0 0 1,0 0-1,0 0 0,0 0 1,0 0-1,0 0 0,0 0 0,0 0 1,0 0-1,0 0 0,0 0 1,-1 0-1,1 0 0,0 0 0,0 0 1,0 0-1,0 0 0,0 0 1,0 0-1,0 0 0,0 0 1,0 0-1,0 0 0,0 0 0,0 0 1,0 0-1,0 0 0,0 0 1,0 0-1,0 0 0,-1 0 0,1 0 1,0 0-1,0 0 0,0 0 1,0 0-1,0 0 0,0 0 1,0 0-1,0 0 0,0 0 0,0 0 1,0 0-1,0 0 0,-5 6-154,-4 8 15,-6 59 86,10-47 46,0 0 0,-2-1 0,-13 33-1,-6 9-52,2 1-1,-23 116 0,36-129 62,3 0 1,-2 103-1,10-144 1,0 1 0,2-1 0,0 1 0,0-1 0,1 0 0,6 15 0,-8-27 23,-1 0-1,1 0 1,0-1 0,0 1-1,0 0 1,0-1 0,1 1-1,-1-1 1,0 0 0,1 1-1,-1-1 1,0 0 0,1 0 0,0 1-1,-1-1 1,1-1 0,0 1-1,-1 0 1,1 0 0,0-1-1,0 1 1,0-1 0,0 1-1,0-1 1,-1 0 0,1 0-1,0 1 1,0-2 0,0 1-1,0 0 1,0 0 0,0 0-1,0-1 1,0 1 0,2-2-1,6-2 44,0 0-1,-1 0 0,1-1 0,15-11 0,-24 15-84,21-14 32,-1-1 0,-1-1 0,-1-1 0,0 0 0,-1-2 0,23-31 0,-39 48-25,1-2-10,0 0 0,1 1-1,-1 0 1,9-8 0,-12 12 23,1 0-1,-1-1 1,1 1-1,-1 0 0,0 0 1,1-1-1,-1 1 1,0 0-1,1 0 1,-1 0-1,1 0 1,-1 0-1,1 0 0,-1-1 1,0 1-1,1 0 1,-1 0-1,1 0 1,-1 0-1,1 0 1,-1 1-1,1-1 0,-1 0 1,0 0-1,1 0 1,-1 0-1,1 1 1,0 0-4,0 0 1,0 0-1,-1 0 1,1 0 0,0 0-1,-1 0 1,1 0-1,-1 1 1,1-1-1,-1 0 1,0 0 0,0 1-1,1-1 1,-1 0-1,0 2 1,2 26-35,-2 39-1,-1-25 175,1-39-136,0-1 0,0 0 0,0 0 0,1 1 0,-1-1-1,1 0 1,0 0 0,0 0 0,0 0 0,1 0 0,-1 0-1,0 0 1,1 0 0,0-1 0,0 1 0,4 4 0,-4-5 9,0-1 0,0 0 0,0 1 0,0-1 0,0 0 0,0 0 0,0 0 0,0-1 0,0 1 0,1 0 1,-1-1-1,0 1 0,1-1 0,-1 0 0,0 0 0,1 0 0,-1 0 0,0 0 0,1 0 0,-1-1 0,0 1 0,0-1 1,3 0-1,22-11 55,0 0 1,-1-2-1,-1-1 1,32-24-1,-40 27-65,-7 5-1,0-1-1,-1 0 1,-1 0 0,1-1 0,-1 0-1,-1-1 1,0 0 0,0 0 0,6-14-1,-13 24 5,0 0-1,0 0 1,0 0-1,0 0 0,0 0 1,0 0-1,0 0 1,0 0-1,-1 0 0,1 0 1,0 0-1,0 0 0,0 0 1,0 0-1,0 0 1,0 0-1,0 0 0,0 0 1,0 0-1,0 0 1,-1 0-1,1 0 0,0 0 1,0 0-1,0-1 1,0 1-1,0 0 0,0 0 1,0 0-1,0 0 1,0 0-1,0 0 0,0 0 1,0 0-1,0 0 1,0 0-1,0-1 0,0 1 1,0 0-1,0 0 1,0 0-1,0 0 0,0 0 1,0 0-1,0 0 1,0 0-1,0 0 0,0-1 1,0 1-1,0 0 1,0 0-1,0 0 0,0 0 1,0 0-1,0 0 1,-5 3 28,-2 6-104,0 1 1,-10 17 0,4-5 56,9-16 19,0 1 0,1-1-1,0 1 1,1 0 0,-1 0 0,1 0 0,1 0 0,-1 0 0,1 1 0,0 7 0,0-12 8,1-1 0,0 1 0,0-1 1,1 1-1,-1 0 0,0-1 0,1 1 0,-1-1 1,1 1-1,0-1 0,0 0 0,0 1 0,0-1 1,1 0-1,-1 1 0,0-1 0,1 0 0,0 0 0,-1 0 1,1 0-1,0-1 0,0 1 0,0 0 0,0-1 1,0 1-1,1-1 0,-1 0 0,0 0 0,1 0 1,-1 0-1,4 1 0,-1-1 3,0 0 0,1-1 0,-1 0 1,0 0-1,1 0 0,-1 0 0,0-1 0,0 0 0,1 0 0,-1 0 1,0-1-1,0 0 0,0 0 0,0 0 0,-1 0 0,8-5 1,-9 5 2,1-1 1,-1 1-1,0-1 1,1 0 0,-1 0-1,0 0 1,-1 0-1,1-1 1,0 1-1,-1-1 1,0 0 0,0 1-1,0-1 1,0 0-1,-1 0 1,1 0 0,-1 0-1,0-1 1,-1 1-1,2-7 1,-3 3-20,1 1 1,-1-1-1,0 1 1,-1 0-1,0-1 0,0 1 1,-1 0-1,1 0 1,-7-10-1,7 13-2,0 1 0,0-1 1,0 1-1,-1 0 0,1 0 0,-1 0 1,0 0-1,0 1 0,0-1 0,0 1 0,0 0 1,-1-1-1,1 2 0,-1-1 0,1 0 1,-1 1-1,0-1 0,1 1 0,-8-1 1,-1 0-16,9 2 0,0-1-1,0 1 0,0 0 1,0 0-1,0 0 0,1 0 1,-6 1-1,-8 0 132,16-1-108,0 0 0,0 0 0,0 0 0,0 0 0,0 0 0,0 0 0,0 0 0,0 0 0,0 0 0,0 0 0,0 0 0,0 0 0,0 0 0,0 0 0,0 0 0,0 0 0,0 0 0,0 0 0,0 0 0,-1 0 0,1 0 0,0 0 0,0 0 0,0 0 0,0 0 0,0 0 0,0 0 0,0 0 0,0 0 0,0 0 0,0 0 0,0 0 0,0 0 0,0 0 0,0 0 0,0 0 0,0-1 0,0 1 0,0 0 0,0 0 0,0 0 0,0 0 0,0 0 0,0 0 0,0 0 0,0 0 0,0 0 0,0 0 0,0 0 0,0 0 0,0 0 0,0 0 0,0 0 0,0 0 0,0 0 0,0 0 0,0 0 0,0 0 0,0 0 0,0 0 0,0 0 0,0-1 0,0 1 0,1 0 0,-1 0 0,0 0 0,0 0 0,0 0 0,0 0 0,9-4 65,47-12-191,199-73-54,-250 86 190,0 1 0,0 0-1,0 1 1,1-1 0,-1 1 0,8-1-1,-11 2-9,-1 0 0,0 0 0,1 0 0,-1 0-1,1 0 1,-1 0 0,0 1 0,1-1 0,-1 1 0,0-1-1,1 1 1,-1-1 0,0 1 0,0 0 0,0-1-1,1 1 1,-1 0 0,0 0 0,0 0 0,0 0 0,0 0-1,0 0 1,-1 0 0,1 0 0,0 0 0,0 1 0,-1-1-1,1 0 1,-1 0 0,1 1 0,0 0 0,1 10-34,0 0 1,-1 0 0,0 0 0,-1 0-1,0 0 1,-3 12 0,2-1 28,-12 78 228,12-90-203,0-7-6,1-1 0,0 0 0,-1 0-1,1 1 1,0-1 0,1 0-1,0 6 1,-1-9-11,0 0 0,0 1 0,0-1-1,0 0 1,0 0 0,1 1 0,-1-1 0,0 0 0,0 0 0,0 0-1,0 1 1,0-1 0,1 0 0,-1 0 0,0 0 0,0 0 0,0 0-1,1 1 1,-1-1 0,0 0 0,0 0 0,0 0 0,1 0-1,-1 0 1,0 0 0,0 0 0,1 0 0,-1 0 0,0 0 0,0 0-1,1 0 1,-1 0 0,0 0 0,0 0 0,1 0 0,-1 0 0,0 0-1,0 0 1,0 0 0,1 0 0,-1 0 0,0 0 0,8-6 125,-7 5-104,5-6 19,0 0 0,-1 0 0,0-1 0,0 0 0,0 0 0,3-11-1,3-1-35,7-16 54,-6 11-75,1 2 1,1-1-1,0 2 1,35-40 0,-48 61-2,0 0 1,0-1-1,1 1 1,-1 0-1,1 0 1,-1 0-1,1 0 1,-1 0-1,4-1 1,-5 2 14,1 0 1,-1 0 0,1 0-1,-1 0 1,1 1-1,-1-1 1,1 0 0,-1 0-1,1 0 1,-1 0 0,1 1-1,-1-1 1,1 0-1,-1 0 1,1 1 0,-1-1-1,0 0 1,1 1 0,-1-1-1,0 0 1,1 1 0,-1-1-1,0 1 1,1-1-1,-1 1 1,0-1 0,0 0-1,0 1 1,1-1 0,-1 1-1,0-1 1,0 1-1,0-1 1,0 1 0,0 0-1,0 0 1,3 14-91,-1-1 0,1 23 0,-2-19 81,5 24 0,-4-33 9,0 0 0,1 0 0,0 0 0,1 0 0,0-1-1,0 1 1,1-1 0,0 0 0,0-1 0,1 1 0,6 6-1,-6-8 21,0-1 0,0 0 0,1 0 0,-1-1 0,1 1 0,0-1 0,0-1 0,0 0 0,1 0 0,-1 0 0,1-1 0,0 0 0,11 2 0,-10-3-1,1-1-1,0 1 1,0-1-1,-1-1 1,17-2-1,-22 2-331,1 0 1,-1-1-1,0 1 1,1-1-1,6-4 1,-8 4-172,-1 1 1,0-1-1,0 0 0,1 0 1,-1 0-1,0 0 1,-1 0-1,1 0 0,0-1 1,1-2-1,4-4-1431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1:33.970"/>
    </inkml:context>
    <inkml:brush xml:id="br0">
      <inkml:brushProperty name="width" value="0.05" units="cm"/>
      <inkml:brushProperty name="height" value="0.05" units="cm"/>
      <inkml:brushProperty name="color" value="#004F8B"/>
    </inkml:brush>
  </inkml:definitions>
  <inkml:trace contextRef="#ctx0" brushRef="#br0">1 90 7232,'0'-26'3264,"17"7"-2848,-9 12 928,4 3-832,5-6-224,0 5-160,4-6-64,0 6-32,-3 2-160,2 3 64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1:34.345"/>
    </inkml:context>
    <inkml:brush xml:id="br0">
      <inkml:brushProperty name="width" value="0.05" units="cm"/>
      <inkml:brushProperty name="height" value="0.05" units="cm"/>
      <inkml:brushProperty name="color" value="#004F8B"/>
    </inkml:brush>
  </inkml:definitions>
  <inkml:trace contextRef="#ctx0" brushRef="#br0">0 62 6240,'5'-3'3447,"31"-5"-1582,238-15 753,-170 17-2175,5-1-207,183-7-909,-233 16-2645,-45-2 1804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1:34.692"/>
    </inkml:context>
    <inkml:brush xml:id="br0">
      <inkml:brushProperty name="width" value="0.05" units="cm"/>
      <inkml:brushProperty name="height" value="0.05" units="cm"/>
      <inkml:brushProperty name="color" value="#004F8B"/>
    </inkml:brush>
  </inkml:definitions>
  <inkml:trace contextRef="#ctx0" brushRef="#br0">10 4 8064,'-10'-4'3648,"15"8"-3168,0-4-192,-2 0-256,1 0 128,1 0-96,3 0-672,4 0 352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1:35.100"/>
    </inkml:context>
    <inkml:brush xml:id="br0">
      <inkml:brushProperty name="width" value="0.05" units="cm"/>
      <inkml:brushProperty name="height" value="0.05" units="cm"/>
      <inkml:brushProperty name="color" value="#004F8B"/>
    </inkml:brush>
  </inkml:definitions>
  <inkml:trace contextRef="#ctx0" brushRef="#br0">0 168 3488,'0'0'2832,"2"0"-2075,25-10 1535,41-10 0,81-7-82,-93 18-1185,486-65 617,-378 55-1370,-95 10-155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1:38.120"/>
    </inkml:context>
    <inkml:brush xml:id="br0">
      <inkml:brushProperty name="width" value="0.05" units="cm"/>
      <inkml:brushProperty name="height" value="0.05" units="cm"/>
      <inkml:brushProperty name="color" value="#004F8B"/>
    </inkml:brush>
  </inkml:definitions>
  <inkml:trace contextRef="#ctx0" brushRef="#br0">1 1228 3552,'12'-4'4271,"27"-10"-1977,-25 6-1980,-1-1 0,0-1-1,-1 0 1,0 0 0,0-1 0,-1-1 0,0 0-1,-1 0 1,-1-1 0,0 0 0,8-17 0,7-18 322,-3-1 1,15-51-1,-12 31 281,-18 52-651,0-1 1,-1 0 0,-1 0-1,-1 0 1,-1 0 0,1-21-1,18 63-490,-19-21 233,-1-1 0,0 1 0,0 0 0,0 0 0,0 0 0,0 0 0,0-1 0,-1 1 0,0 0 0,1 5 0,-3 33 15,0-21-147,-1 27 98,0-6 59,2-1 1,1 1-1,8 51 0,-8-88-17,1 0 0,0 0 0,1 0 0,-1 0 0,1-1 0,-1 1 0,1 0 0,0-1 0,4 5 0,-5-6-1,1 0 0,-1-1-1,1 1 1,0 0 0,0-1 0,-1 0-1,1 1 1,0-1 0,0 0 0,0 0 0,0 0-1,1 0 1,-1-1 0,0 1 0,0 0 0,0-1-1,1 0 1,-1 1 0,3-1 0,20-2 47,0-2 0,0 0 0,0-1 0,0-2 0,36-14 0,-35 11-59,0-1 0,0-1 0,-1-2 0,-1 0-1,0-1 1,35-31 0,7-19 118,12-10-37,-65 64-55,1 0 0,0 1 0,1 1 0,17-9 0,-28 16-31,-1 1 0,1-1 0,0 1 0,-1 0 0,1 1 0,0-1 0,0 1 0,0-1 0,0 1 0,0 0 0,-1 1 0,1-1 0,0 0-1,0 1 1,0 0 0,-1 0 0,1 0 0,0 1 0,-1-1 0,1 1 0,-1 0 0,0 0 0,1 0 0,4 5 0,5 2 159,-24-16 286,-2-1-446,0 0 0,0 1 0,-1 0-1,0 1 1,-21-6 0,31 10-5,0 1 0,0 1 0,0-1 0,0 1 1,0-1-1,-1 1 0,1 0 0,0 1 0,0-1 0,0 1 0,0-1 0,0 1 1,0 0-1,0 1 0,1-1 0,-1 1 0,0 0 0,1 0 0,-1 0 1,1 0-1,-1 0 0,1 1 0,0 0 0,0-1 0,-5 7 0,0 2-7,1 1-1,0-1 1,0 1-1,1 1 1,1-1-1,-7 25 1,9-27 5,0 0 0,2 0 0,-1 0 0,1 0 0,0 1 0,1-1 0,1 1 0,-1-1-1,5 17 1,-4-22 24,0 0-1,1-1 0,-1 1 0,1-1 0,0 1 0,1-1 0,3 5 1,-6-8-5,1-1-1,-1 1 1,1 0 0,0-1 0,-1 1 0,1-1 0,0 1 0,-1-1-1,1 1 1,0-1 0,0 1 0,-1-1 0,1 0 0,0 0 0,0 1-1,0-1 1,-1 0 0,1 0 0,1 0 0,0 0 7,-1 0 0,0-1-1,0 1 1,1-1 0,-1 1 0,0-1 0,0 1-1,0-1 1,0 0 0,0 1 0,0-1 0,0 0 0,0 0-1,0 0 1,0 0 0,0 0 0,0-1 0,7-10 58,-1 1 1,-1-1-1,8-19 1,-7 14 11,33-84 5,-20 50-243,5-29 77,-25 80 30,-5 15-39,1 0-1,-4 22 1,7-24 85,1-1 0,1 0-1,-1 0 1,2 0 0,0 0 0,0 0-1,1-1 1,1 1 0,0-1-1,7 16 1,-8-22-2,0 1 0,1-1 0,-1 0 0,1 0 0,0 0-1,0-1 1,1 0 0,-1 1 0,9 5 0,-9-8 16,1 0 0,-1 1 0,0-1 0,1-1-1,0 1 1,-1-1 0,1 0 0,0 0 0,-1 0 0,1-1 0,0 1 0,0-1-1,8-1 1,-2-1 19,1 0-1,-1-1 0,1-1 1,-1 1-1,0-2 0,-1 0 1,1 0-1,-1-1 1,0 0-1,0 0 0,13-13 1,-1-1-5,-1 0 0,0-2 0,25-35 1,-30 33 7,-1 0 0,-1-1 0,-2 0 0,0-1 1,-1 0-1,9-40 0,28-172-10,-27 116-35,-13 84-20,-3 15 23,0 0 1,1-43-1,-6 59-49,0 0 0,-1 1-1,0-1 1,-2-8 0,3 15 45,0 0-1,0 0 1,0-1 0,0 1 0,0 0 0,0 0-1,0 0 1,0-1 0,0 1 0,0 0 0,0 0 0,-1-1-1,1 1 1,0 0 0,0 0 0,0 0 0,0 0-1,0-1 1,-1 1 0,1 0 0,0 0 0,0 0 0,0 0-1,-1 0 1,1-1 0,0 1 0,0 0 0,0 0-1,-1 0 1,1 0 0,0 0 0,0 0 0,-1 0 0,1 0-1,0 0 1,0 0 0,0 0 0,-1 0 0,1 0-1,0 0 1,0 0 0,-1 0 0,1 0 0,0 0 0,0 0-1,0 1 1,-1-1 0,1 0 0,0 0 0,0 0-1,0 0 1,-1 0 0,1 0 0,0 1 0,0-1 0,0 0-1,0 0 1,-1 0 0,1 1 0,0-1 0,0 0-1,0 0 1,0 0 0,0 1 0,0-1 0,-10 16-167,3 1 144,2 0 1,0 1-1,1-1 1,-3 33-1,5-36 29,-28 329-17,23-225 268,6-75-264,2 0 0,2 0 1,15 75-1,3-37 298,-19-75-261,0 0 1,0 1-1,0-1 1,1-1-1,0 1 1,0 0-1,0-1 1,8 9-1,-10-12-10,1-1 0,-1 1 0,1 0 0,0-1-1,0 0 1,0 0 0,0 1 0,-1-1 0,2 0-1,-1 0 1,0-1 0,0 1 0,0 0 0,0-1 0,0 1-1,1-1 1,-1 0 0,0 0 0,0 0 0,1 0-1,-1 0 1,0 0 0,0 0 0,1-1 0,2 0-1,5-2 28,1-1 0,-1 0 0,18-11 0,-18 10-86,17-10 85,-1-1 0,0-2 0,-1-1 0,-1-1 0,-1 0 0,-1-2-1,-1-1 1,-1-1 0,26-38 0,-42 56-24,-1 0 0,1 0 1,-1-1-1,0 1 0,-1-1 0,1 0 1,-1 0-1,1-8 0,-3 14-20,0-1 1,0 1-1,0 0 1,0-1-1,0 1 0,0 0 1,0 0-1,0-1 0,-1 1 1,1 0-1,-1-1 1,1 1-1,-1 0 0,1 0 1,-1 0-1,1 0 1,-1-1-1,0 1 0,0 0 1,0 0-1,-1 0 0,0-1-4,0 1 0,0-1 0,0 1 0,0 0 0,-1 0 0,1 0 0,0 0 0,-1 0 0,1 0 0,-4 0 0,-3 0 17,-1 0 0,1 1 1,-1 0-1,-15 2 1,13 0-38,1 0 1,-1 1 0,0 1-1,1 0 1,-1 0 0,1 1-1,-15 10 1,19-11 22,1 0 0,0 0-1,0 1 1,0 0 0,0 0 0,1 0-1,0 1 1,0 0 0,1 0 0,-1 0-1,1 0 1,0 1 0,-3 7 0,5-8 9,1 1 1,-1-1-1,1 0 1,0 0-1,0 1 0,1-1 1,0 0-1,0 1 1,0-1-1,1 0 1,0 0-1,0 1 1,1-1-1,0 0 1,0 0-1,0 0 0,0 0 1,1-1-1,0 1 1,1-1-1,4 7 1,-2-4 9,1-1-1,0 1 1,1-1 0,0 0 0,0-1 0,0 1 0,1-2-1,0 1 1,0-1 0,1-1 0,-1 0 0,14 5 0,0-3 124,0 0 0,31 3 0,-44-8-99,1 0 1,0-1 0,-1 0-1,1-1 1,0 0 0,-1-1-1,18-4 1,-21 3 29,1 0 0,-1-1 0,0 0 0,11-6 0,-15 7-265,0 1 0,0 0 0,0-1 0,0 0-1,0 1 1,-1-1 0,1 0 0,-1 0 0,0-1 0,0 1 0,2-5-1,-3 7-199,-1 0 0,0 0 0,0 0 0,1 0-1,-1-1 1,0 1 0,0 0 0,0 0-1,0 0 1,0 0 0,0-1 0,-1-1 0,1 2-89,-1-5-2041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1:38.683"/>
    </inkml:context>
    <inkml:brush xml:id="br0">
      <inkml:brushProperty name="width" value="0.05" units="cm"/>
      <inkml:brushProperty name="height" value="0.05" units="cm"/>
      <inkml:brushProperty name="color" value="#004F8B"/>
    </inkml:brush>
  </inkml:definitions>
  <inkml:trace contextRef="#ctx0" brushRef="#br0">38 285 3904,'-38'0'3605,"59"-1"38,10-4-2602,-19 2-573,103-21 1445,272-65 824,-209 40-2271,175-52-1545,-340 97-791,1 1 0,14-2 0,-10 5-1026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2:55.500"/>
    </inkml:context>
    <inkml:brush xml:id="br0">
      <inkml:brushProperty name="width" value="0.05" units="cm"/>
      <inkml:brushProperty name="height" value="0.05" units="cm"/>
    </inkml:brush>
  </inkml:definitions>
  <inkml:trace contextRef="#ctx0" brushRef="#br0">0 51 1728,'3'-9'1269,"2"9"171,1 1 1952,1-1-1406,4 0 2759,-3 0-4294,1 0 0,-1-1 0,1 0 0,0 0 0,-1-1 0,16-5 0,-4 2-268,0 0-1,0 1 1,0 1 0,27 0-1,-9-1 9,237-3 785,-191 8-699,-79-1-274,0 1 0,0-1 1,-1 1-1,1 0 0,0 1 0,8 3 1,-8-3 64,1-1-357,-12-2-1150,-2 1-1078,-1 0 741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2:56.013"/>
    </inkml:context>
    <inkml:brush xml:id="br0">
      <inkml:brushProperty name="width" value="0.05" units="cm"/>
      <inkml:brushProperty name="height" value="0.05" units="cm"/>
    </inkml:brush>
  </inkml:definitions>
  <inkml:trace contextRef="#ctx0" brushRef="#br0">2 48 3808,'0'-1'262,"0"1"0,-1-1 0,1 1 0,0-1 0,0 1 0,0-1 0,0 1-1,0-1 1,-1 1 0,1-1 0,0 1 0,0-1 0,0 1 0,1-1 0,-1 1 0,0-1 0,0 1 0,0-1 0,0 1 0,0-1 0,1 1 0,-1-1 0,0 1 0,0-1 0,1 0 0,13-13 3904,-10 12-3871,0-1 0,-1 1 1,1 0-1,0 0 0,0 1 1,1-1-1,-1 1 0,0 0 1,6-1-1,24 1 662,64 6-1,-41-1-789,-45-4-107,38 4 21,0-3 1,93-10-1,-121 6-12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0:43.681"/>
    </inkml:context>
    <inkml:brush xml:id="br0">
      <inkml:brushProperty name="width" value="0.05" units="cm"/>
      <inkml:brushProperty name="height" value="0.05" units="cm"/>
    </inkml:brush>
  </inkml:definitions>
  <inkml:trace contextRef="#ctx0" brushRef="#br0">1 66 9376,'0'-13'3034,"-1"13"-2999,1 0 0,0 0 0,0 0 0,1-1 0,-1 1 0,0 0 0,0 0 0,0 0 0,0-1 0,0 1 0,0 0 0,0 0 0,0 0 0,0 0 0,0-1 0,0 1 0,0 0 0,1 0 0,-1 0 0,0 0 0,0 0 0,0-1 0,0 1 0,0 0 0,1 0 0,-1 0 0,0 0 0,0 0 0,0 0 0,0 0 0,1 0 0,-1 0 0,0 0 0,13-10 506,-8 6-206,0 1 1,1-1-1,-1 1 1,12-6-1,-4 5-42,0 1 0,0 0 0,1 1-1,-1 0 1,1 1 0,-1 0 0,1 1-1,-1 1 1,1 0 0,18 4 0,14 6 354,73 28-1,-101-33-440,4 2 84,38 20 1,-52-24-206,0 1 1,0 0-1,0 1 0,-1 0 1,0 0-1,0 0 1,8 11-1,-13-15-54,-1 0-1,1 0 1,-1 1 0,0-1-1,0 0 1,0 1 0,0-1-1,0 0 1,0 1 0,-1-1-1,1 1 1,-1 0 0,0-1-1,0 1 1,0-1 0,0 1-1,0-1 1,0 1 0,-1 0 0,1-1-1,-1 1 1,0-1 0,1 0-1,-1 1 1,0-1 0,-1 0-1,1 1 1,0-1 0,-1 0-1,1 0 1,-4 3 0,-2 3 42,-1-1 1,1 0 0,-1-1 0,0 1 0,-1-2 0,-13 8 0,9-6-30,0-1 0,-1 0 0,1-1 0,-1-1 0,0 0 1,0-1-1,-29 3 0,33-6-385,-1 0-1,1 0 1,-1-1 0,-17-4 0,19 3-670,0-1 0,0 0 0,0-1 0,0 0 0,-12-8 0,0-2-4285,7 2 1686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2:57.075"/>
    </inkml:context>
    <inkml:brush xml:id="br0">
      <inkml:brushProperty name="width" value="0.05" units="cm"/>
      <inkml:brushProperty name="height" value="0.05" units="cm"/>
    </inkml:brush>
  </inkml:definitions>
  <inkml:trace contextRef="#ctx0" brushRef="#br0">1 33 2976,'0'-6'116,"0"6"-2,0-1 1,0 1-1,-1-1 1,1 0-1,0 1 1,0-1-1,0 0 1,0 1-1,0-1 1,0 0-1,0 1 0,1-1 1,-1 1-1,0-1 1,0 0-1,0 1 1,1-1-1,-1 1 1,0-1-1,0 0 1,1 1-1,-1-1 1,1 1-1,-1-1 0,0 1 1,1-1-1,-1 1 1,1 0-1,-1-1 1,1 1-1,-1 0 1,2-1-1,3-6 3011,-4 5-1671,2 8-801,0 9 57,0 1-1,-1-1 1,0 19 0,0-5-290,0 103 970,-3-74-797,-9 266 1103,6-253-1274,2-64-1389,7-16-3789,7-9-710,4-1 1706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2:58.289"/>
    </inkml:context>
    <inkml:brush xml:id="br0">
      <inkml:brushProperty name="width" value="0.05" units="cm"/>
      <inkml:brushProperty name="height" value="0.05" units="cm"/>
    </inkml:brush>
  </inkml:definitions>
  <inkml:trace contextRef="#ctx0" brushRef="#br0">51 48 4320,'-7'5'10336,"-3"2"-9168,-5 0 95,13-7-425,-15 0 1876,32 11-2191,-8-7-419,1 0 0,0 0 0,0-1 0,1 0 0,-1-1 0,0 0 0,13 2 0,61 1 272,-74-4-341,194-10 967,-2-15-371,44-3-126,-20 9-186,276-13 184,-290 30-34,-117 1-1045,-115 9-14976,9 1 11990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2:59.977"/>
    </inkml:context>
    <inkml:brush xml:id="br0">
      <inkml:brushProperty name="width" value="0.05" units="cm"/>
      <inkml:brushProperty name="height" value="0.05" units="cm"/>
    </inkml:brush>
  </inkml:definitions>
  <inkml:trace contextRef="#ctx0" brushRef="#br0">0 0 1472,'10'4'15499,"-8"-3"-14104,7 12-3147,-2 0 2164,0 0 0,-1 1 0,-1-1 0,6 24 1,-8-28-337,29 130 910,-13-52-649,-4 18-27,-11-68-156,-3-32-121,0 0 1,-1 1-1,1-1 0,-1 0 1,0 0-1,-1 0 0,-1 8 1,2-13-50,0 0 1,0 0-1,-1 0 0,1 0 1,0 1-1,0-1 1,0 0-1,-1 0 0,1 0 1,0 0-1,0 0 1,-1 0-1,1 0 1,0 0-1,0 0 0,-1 0 1,1 0-1,0 0 1,0 0-1,-1 0 0,1 0 1,0 0-1,0 0 1,-1 0-1,1 0 0,0 0 1,0 0-1,-1 0 1,1 0-1,0-1 1,0 1-1,0 0 0,-1 0 1,1-1-1,-9-6-1598,6 1 320,0-1 0,0 1 1,1-1-1,0 1 0,0-1 1,-1-8-1,2-8-1319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00.448"/>
    </inkml:context>
    <inkml:brush xml:id="br0">
      <inkml:brushProperty name="width" value="0.05" units="cm"/>
      <inkml:brushProperty name="height" value="0.05" units="cm"/>
    </inkml:brush>
  </inkml:definitions>
  <inkml:trace contextRef="#ctx0" brushRef="#br0">2 7 4224,'0'0'61,"0"0"0,0-1 0,-1 1 1,1 0-1,0 0 0,0 0 0,0 0 0,0 0 1,0-1-1,0 1 0,0 0 0,0 0 0,0 0 1,0 0-1,0-1 0,0 1 0,0 0 0,0 0 1,0 0-1,0 0 0,0-1 0,0 1 0,0 0 1,0 0-1,0 0 0,0 0 0,0-1 0,0 1 1,0 0-1,0 0 0,0 0 0,0 0 0,0 0 1,1-1-1,-1 1 0,0 0 0,0 0 0,0 0 1,0 0-1,9 0 2974,-7 1-2551,-1 0 0,1-1 0,0 1 0,0 0 0,-1 0 1,1 0-1,0 0 0,2 2 0,10 14 1543,-10-14-1764,-1 1 0,0-1 0,0 1 0,0 0 0,0 0 0,-1 0 0,1 0 0,1 6 0,8 27 462,-1 1 1,8 62-1,8 93 486,-23-152-1245,1 4-18,-4-34-197,-4-16-2134,-6-17-3130,9 21 5264,-5-14-2460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01.153"/>
    </inkml:context>
    <inkml:brush xml:id="br0">
      <inkml:brushProperty name="width" value="0.05" units="cm"/>
      <inkml:brushProperty name="height" value="0.05" units="cm"/>
    </inkml:brush>
  </inkml:definitions>
  <inkml:trace contextRef="#ctx0" brushRef="#br0">0 134 1824,'4'4'17725,"0"-5"-19738,0 0 2339,-1 0 0,1-1 1,-1 0-1,0 0 0,0 0 0,0 0 0,0 0 0,0 0 0,3-4 0,6-4 226,-5 5-494,0 1 1,0-1 0,0 2-1,0-1 1,1 1 0,-1 0-1,1 0 1,0 1 0,0 0-1,0 1 1,0 0 0,1 0-1,-1 0 1,0 1 0,0 1-1,0-1 1,1 1 0,-1 1-1,0-1 1,0 1 0,14 6-1,79 25 988,-81-26-701,1-1 1,0-1 0,1-1 0,28 2 0,-41-6-275,0 1 0,0-1 0,0-1 0,0 0 0,0 0 1,-1-1-1,1 0 0,0-1 0,-1 1 0,1-2 0,-1 1 1,0-1-1,10-6 0,56-48-457,-26 17-6871,-32 29 4426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02.340"/>
    </inkml:context>
    <inkml:brush xml:id="br0">
      <inkml:brushProperty name="width" value="0.05" units="cm"/>
      <inkml:brushProperty name="height" value="0.05" units="cm"/>
    </inkml:brush>
  </inkml:definitions>
  <inkml:trace contextRef="#ctx0" brushRef="#br0">7 14 3232,'-1'-1'61,"0"0"119,0-1-1,-3-8 8661,16 53-5386,-3 5-2293,-6-38-942,0 1 0,-2-1 0,2 20 0,-2-8 379,4 24 0,1 10-98,-5-1-154,0 19 66,15 262 1870,-15-345-2220,0 0-1,0 1 0,1-1 1,5-12-1,2-12-10,-2 5-104,2-14 55,15-42-1,-20 72-24,1 0-1,0 0 0,1 1 1,0 0-1,1 0 1,0 0-1,1 1 1,9-10-1,-14 17 27,0 1 0,-1 0-1,1-1 1,0 1 0,1 0-1,-1 1 1,0-1 0,1 0 0,-1 1-1,0 0 1,1 0 0,6-1-1,-8 1-6,0 1 0,0 0-1,-1 0 1,1 0 0,0 0-1,0 1 1,-1-1 0,1 0-1,0 1 1,0-1 0,-1 1-1,1 0 1,-1-1 0,1 1-1,-1 0 1,1 0 0,-1 0-1,1 0 1,-1 0 0,0 0-1,1 1 1,-1-1 0,0 0-1,0 1 1,0-1 0,0 1-1,0-1 1,1 4 0,1 3 5,0 1 1,0 0 0,-1 0-1,0 0 1,-1 0 0,1 14-1,-4 56 318,-2-40-226,-2-1-1,-13 47 1,19-83-55,-6 15-1573,6-17 1375,-1 0 1,1 1 0,0-1-1,-1 0 1,1 1-1,0-1 1,-1 0 0,1 1-1,0-1 1,-1 0-1,1 0 1,0 0-1,-1 1 1,1-1 0,-1 0-1,1 0 1,0 0-1,-1 0 1,1 0-1,-1 0 1,1 0 0,-1 0-1,1 0 1,-1 0-1,1 0 1,0 0-1,-1 0 1,1 0 0,-1 0-1,1 0 1,-1 0-1,1 0 1,-1-1 0,-3-4-4271,4-5 2248,3-5-1382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02.735"/>
    </inkml:context>
    <inkml:brush xml:id="br0">
      <inkml:brushProperty name="width" value="0.05" units="cm"/>
      <inkml:brushProperty name="height" value="0.05" units="cm"/>
    </inkml:brush>
  </inkml:definitions>
  <inkml:trace contextRef="#ctx0" brushRef="#br0">626 5 6720,'-3'-1'319,"0"0"1,1 0-1,-1 1 0,0-1 1,0 1-1,1 0 0,-1 0 1,0 0-1,0 0 0,0 1 1,1-1-1,-1 1 1,0-1-1,1 1 0,-1 0 1,0 0-1,-3 2 0,-5 1 279,-17 8 640,1 1 0,-49 32 0,21-11-392,-10 2-180,-13 8-450,-99 74 1,130-85-777,39-29-76,8-5-274,0 1 881,0 0-30,-1 0-763,15-12-2589,14-5-770,4-2 1376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03.407"/>
    </inkml:context>
    <inkml:brush xml:id="br0">
      <inkml:brushProperty name="width" value="0.05" units="cm"/>
      <inkml:brushProperty name="height" value="0.05" units="cm"/>
    </inkml:brush>
  </inkml:definitions>
  <inkml:trace contextRef="#ctx0" brushRef="#br0">5 12 3136,'0'0'101,"0"0"0,0-1-1,0 1 1,0-1 0,0 1 0,0 0 0,0-1 0,0 1 0,0 0 0,0-1-1,0 1 1,0 0 0,0-1 0,0 1 0,0 0 0,1-1 0,-1 1-1,0 0 1,0-1 0,0 1 0,1 0 0,-1 0 0,0-1 0,0 1-1,1 0 1,-1 0 0,0-1 0,1 1 0,-1 0 0,0 0 0,0 0 0,1-1-1,2 0 1510,-1 10 3908,0 41-3740,-7 53-44,-6 104-167,11-135-1378,1-31-831,-1-39-277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03.863"/>
    </inkml:context>
    <inkml:brush xml:id="br0">
      <inkml:brushProperty name="width" value="0.05" units="cm"/>
      <inkml:brushProperty name="height" value="0.05" units="cm"/>
    </inkml:brush>
  </inkml:definitions>
  <inkml:trace contextRef="#ctx0" brushRef="#br0">200 1 4224,'-1'0'138,"1"0"1,0 0-1,-1 0 1,0 0-1,1 0 1,-1-1-1,1 1 1,-1 0-1,1 0 1,-1 0-1,1 0 1,-1 1-1,1-1 1,-1 0-1,1 0 1,-1 0-1,1 0 0,-1 0 1,1 1-1,-1-1 1,1 0-1,0 0 1,-1 1-1,1-1 1,-1 0-1,1 1 1,0-1-1,-1 0 1,1 1-1,0-1 1,-1 1-1,1-1 1,0 1-1,-1-1 1,1 0-1,0 1 1,0-1-1,0 1 1,0-1-1,-1 2 0,-9 29 2389,6-19-2374,-16 42 1354,-29 51 1,45-97-1387,-81 135 1932,81-136-1946,4-6-69,-1-1 0,0 1 0,1 0 0,-1 0 0,1 0 0,-1 0 0,1 0 0,-1 0 0,1 0 0,0 0 0,-1 0 0,1 0 0,0 0 0,0 0 0,0 0 0,0 0 0,0 0 0,0 0 0,0 2 0,1-3-2,-1 1 0,0-1 0,1 0 0,-1 1 1,1-1-1,-1 1 0,1-1 0,-1 0 0,1 1 1,-1-1-1,1 0 0,-1 0 0,1 1 1,-1-1-1,1 0 0,0 0 0,-1 0 0,1 0 1,-1 0-1,1 1 0,0-1 0,-1 0 1,2-1-1,5 1 158,0-1 1,0 0 0,0-1 0,7-2-1,8-4 189,30-15-1,-29 12-330,23-8 1,-22 12-232,1 1 0,-1 2 0,1 0 0,-1 2-1,1 1 1,46 3 0,-59-1-1421,0 2 0,20 6 1,-7-2-897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16.170"/>
    </inkml:context>
    <inkml:brush xml:id="br0">
      <inkml:brushProperty name="width" value="0.05" units="cm"/>
      <inkml:brushProperty name="height" value="0.05" units="cm"/>
      <inkml:brushProperty name="color" value="#004F8B"/>
    </inkml:brush>
  </inkml:definitions>
  <inkml:trace contextRef="#ctx0" brushRef="#br0">6 61 2912,'-5'-14'14053,"6"28"-13813,11 16 36,17 50 717,-4 19-586,9 33-183,-24-101-52,1 0 0,18 33 0,-23-53-61,1 0 0,0 0 0,1-1 1,0 0-1,1 0 0,13 11 0,-21-20-72,-1-1 0,0 1 0,1-1 0,-1 0 0,0 1 0,1-1 0,-1 1 0,1-1-1,-1 0 1,1 0 0,-1 1 0,1-1 0,-1 0 0,1 0 0,-1 0 0,1 1 0,-1-1-1,1 0 1,-1 0 0,1 0 0,-1 0 0,1 0 0,-1 0 0,1 0 0,0 0 0,-1 0 0,1 0-1,-1 0 1,1-1 0,-1 1 0,1 0 0,-1 0 0,1-1 0,-1 1 0,1 0 0,-1 0 0,0-1-1,1 1 1,0-1 0,0-1 8,1 0 0,-1 0 0,0-1 0,0 1-1,0 0 1,1-5 0,0 2-32,5-17 28,-2 0 0,0 1-1,2-34 1,-3 18 63,23-112 116,-19 115-253,2 0 0,18-39-1,22-37-85,-48 106 134,-2 2-14,1 1-1,-1 0 1,1-1-1,-1 1 1,0-1-1,1 1 1,-1-1-1,0 1 1,0 0-1,0-1 1,0 1-1,0-1 1,-1-1-1,1 2-1,0 1-363,0 0 182,0-1-1,0 1 0,0 0 0,0 0 0,0 0 0,0-1 0,0 1 0,0 0 0,0 0 0,0-1 0,0 1 0,0 0 0,0 0 0,0 0 1,0-1-1,0 1 0,0 0 0,0 0 0,17 13-11961,-13 1 10436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06.621"/>
    </inkml:context>
    <inkml:brush xml:id="br0">
      <inkml:brushProperty name="width" value="0.05" units="cm"/>
      <inkml:brushProperty name="height" value="0.05" units="cm"/>
    </inkml:brush>
  </inkml:definitions>
  <inkml:trace contextRef="#ctx0" brushRef="#br0">39 4 2720,'-4'-4'5976,"3"4"-5819,-8 2 2297,-8 7-780,16-6-1565,0-1 1,0 0 0,1 0-1,-1 1 1,0-1-1,1 0 1,-1 1-1,1-1 1,0 1-1,0-1 1,0 5 0,0 6-6,-1 116 452,2-63-195,4 414 2620,-5-556-11690,0 56 6416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16.908"/>
    </inkml:context>
    <inkml:brush xml:id="br0">
      <inkml:brushProperty name="width" value="0.05" units="cm"/>
      <inkml:brushProperty name="height" value="0.05" units="cm"/>
      <inkml:brushProperty name="color" value="#004F8B"/>
    </inkml:brush>
  </inkml:definitions>
  <inkml:trace contextRef="#ctx0" brushRef="#br0">1 49 3392,'7'-25'1973,"-2"15"859,0-2-843,-5 11-1226,6 9 656,-4-2-1075,0 0 1,0 0-1,0 10 1,1-2 85,13 117 2087,-11-99-1527,-1 0 0,0 34 0,-4-66-659,5-4 842,-1 1-1086,0-1-1,0 1 1,0-1-1,0 0 1,-1 0-1,6-8 1,-7 8-89,1 1 1,0-1-1,0 0 1,1 1-1,-1-1 1,1 1-1,-1 0 1,7-4-1,-3 4-2,-1 0-1,1 0 0,-1 1 0,1 0 0,0 0 0,0 0 1,0 1-1,0 0 0,0 1 0,8 0 0,-12 0 10,1 0 0,-1 0-1,0 1 1,1 0-1,-1-1 1,0 1 0,0 1-1,1-1 1,-1 0 0,0 1-1,0-1 1,0 1-1,-1 0 1,1 0 0,0 0-1,-1 0 1,1 1 0,-1-1-1,0 1 1,0-1-1,0 1 1,3 5 0,-4-6 41,0 1 0,0-1 1,0 1-1,0-1 1,0 1-1,-1 0 0,1-1 1,-1 1-1,0 0 0,1 0 1,-1-1-1,-1 1 1,1 0-1,0 0 0,-2 4 1,1-2 26,-1-1 1,0 0-1,0 1 1,0-1-1,-1 0 1,1 0 0,-1 0-1,-5 5 1,0-1 47,0-1 1,-1 1 0,0-2-1,0 1 1,0-1 0,-20 9 0,26-13-96,0-1 1,-1 0 0,1 0-1,-1 0 1,1-1 0,-1 1-1,1-1 1,-1 1-1,1-1 1,-1 0 0,1-1-1,-1 1 1,1-1 0,-1 1-1,1-1 1,-1 0 0,-5-3-1,3 1-408,0 0 0,1-1 0,-1 1 0,1-1-1,0 0 1,0-1 0,0 1 0,-4-8 0,-2 0-1464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22.471"/>
    </inkml:context>
    <inkml:brush xml:id="br0">
      <inkml:brushProperty name="width" value="0.05" units="cm"/>
      <inkml:brushProperty name="height" value="0.05" units="cm"/>
    </inkml:brush>
  </inkml:definitions>
  <inkml:trace contextRef="#ctx0" brushRef="#br0">8 258 2304,'0'-37'8970,"-1"37"-8926,1 0-1,0 0 1,-1 0-1,1 0 1,0 0-1,0 0 1,-1 1-1,1-1 0,0 0 1,-1 0-1,1 0 1,0 0-1,0 0 1,-1 0-1,1 0 1,0 1-1,0-1 1,0 0-1,-1 0 0,1 0 1,0 1-1,0-1 1,0 0-1,-1 0 1,1 1-1,0-1 1,10 299 4266,-5-207-3906,11 91 748,-11-99 325,-12-95-623,8-45-751,-3-107 82,-1 131-112,1-4-83,2-45 0,0-27 39,-2 80 98,1 1 1,2-1-1,1 0 1,8-40 0,-10 68-127,6-25-7,1 0 0,1 1 0,19-40 0,-23 58-8,0-1 0,0 1 0,1 0 1,-1 0-1,2 0 0,-1 1 0,8-7 0,-9 9 21,0 0 0,0 1 1,1-1-1,-1 1 0,1 0 0,0 0 0,0 0 0,0 1 0,0-1 0,0 1 1,10 0-1,-4 1-33,0 0 0,0 1 0,0 0 1,-1 1-1,1 0 0,0 1 0,-1 0 0,1 1 1,-1 0-1,0 1 0,17 10 0,-15-8 23,-1 1-1,-1 0 0,0 1 0,0 0 1,0 0-1,-1 1 0,-1 0 0,0 1 1,11 17-1,-17-24 24,0 1 1,1 0-1,-1 0 0,-1 0 0,1 0 1,-1 0-1,0 1 0,0-1 0,0 11 1,-1-13 6,0 0 0,-1-1 0,1 1 0,-1 0 0,1-1 1,-1 1-1,0 0 0,0-1 0,0 1 0,0-1 0,-1 1 0,1-1 1,-1 0-1,1 1 0,-1-1 0,0 0 0,0 0 0,0 0 1,0 0-1,0-1 0,-4 3 0,-4 2 72,-1-1-1,-1 0 1,1-1 0,0 0-1,-15 3 1,-61 8 8,44-9-30,-66-1 0,109-5-79,-1 0-208,-1 0 0,0 0 0,0 0 0,1 0-1,-1 0 1,0 0 0,1-1 0,-1 1 0,0-1 0,1 1 0,-1-1 0,0 0 0,-1 0-1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23.537"/>
    </inkml:context>
    <inkml:brush xml:id="br0">
      <inkml:brushProperty name="width" value="0.05" units="cm"/>
      <inkml:brushProperty name="height" value="0.05" units="cm"/>
    </inkml:brush>
  </inkml:definitions>
  <inkml:trace contextRef="#ctx0" brushRef="#br0">1 49 3904,'3'-18'1523,"-3"16"-1119,0 0-1,1 1 0,-1-1 0,0 0 0,1 0 1,-1 0-1,1 1 0,-1-1 0,1 0 1,0 1-1,0-1 0,-1 0 0,1 1 1,0-1-1,1 1 0,1-3 0,-2 11 214,0-1 0,1 0 0,0 1 0,0-1 0,3 7 0,-5-12-345,1 17 1695,1-12-1942,1 1 0,-2-1-1,1 1 1,-1-1-1,0 1 1,0-1 0,0 1-1,-1 0 1,-1 7-1,2 22 114,4 2 308,-1 40-1,-9-56 451,13-40-59,-5 13-845,0 1 0,0 0-1,0 0 1,1 0 0,-1 0-1,1 1 1,0 0 0,0-1-1,0 1 1,0 0 0,1 1-1,-1-1 1,1 1 0,-1 0-1,7-2 1,-11 4 5,1 0 0,0 0 0,0-1 0,0 1 0,-1 0 0,1 0 0,0 0 0,0 0 0,0 0 0,0 0 0,-1 0 0,1 0 0,0 0 0,0 0 0,0 0 0,-1 1 1,1-1-1,0 0 0,0 1 0,0-1 0,-1 0 0,2 2 0,0-1-2,-1 0 1,0 0 0,0 1-1,0-1 1,0 1 0,0-1 0,0 1-1,0-1 1,-1 1 0,2 2-1,-1 0 81,0 0 0,0 1-1,0-1 1,-1 0-1,1 0 1,-1 0-1,0 0 1,-1 1-1,0 5 1,0-6 52,1-3-103,0 0-1,0 0 0,0 0 1,0 0-1,-1 0 1,1 0-1,0 0 1,0 0-1,-1 0 1,1 0-1,-1 0 1,1 0-1,-1-1 1,1 1-1,-1 0 1,1 0-1,-1-1 1,0 1-1,1 0 1,-1 0-1,0-1 1,0 1-1,0-1 0,1 1 1,-1-1-1,0 1 1,0-1-1,0 0 1,0 1-1,0-1 1,0 0-1,0 0 1,0 1-1,0-1 1,0 0-1,0 0 1,0 0-1,-1 0 1,-5-1 18,-1 1-1,1-1 1,0-1 0,0 1 0,-1-1 0,-8-4 0,13 5-173,-1-1 1,1 1 0,-1-1 0,1 0-1,0 0 1,0 0 0,0-1 0,0 1 0,0-1-1,0 1 1,0-1 0,1 0 0,-4-6-1,5 9-140,1-1-1,0 0 0,0 0 0,-1 0 0,1 0 1,0 1-1,0-1 0,0 0 0,0 0 1,0 0-1,0 0 0,0 0 0,0 1 0,0-1 1,1-2-1,-1 2-127,4-7-1815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24.490"/>
    </inkml:context>
    <inkml:brush xml:id="br0">
      <inkml:brushProperty name="width" value="0.05" units="cm"/>
      <inkml:brushProperty name="height" value="0.05" units="cm"/>
    </inkml:brush>
  </inkml:definitions>
  <inkml:trace contextRef="#ctx0" brushRef="#br0">19 24 1312,'-2'0'427,"-11"0"3774,13 0-4149,0 0 0,0 0-1,0 0 1,0 0-1,0 0 1,0 0-1,0 0 1,-1 0 0,1 0-1,0 0 1,0 0-1,0 0 1,0 0-1,0 0 1,0 0-1,-1 0 1,1 0 0,0 0-1,0 0 1,0 0-1,0 0 1,0 0-1,0 0 1,0 0 0,0 0-1,-1 0 1,1-1-1,0 1 1,0 0-1,0 0 1,0 0 0,0 0-1,0 0 1,0 0-1,0 0 1,0 0-1,0-1 1,0 1-1,0 0 1,0 0 0,0 0-1,0 0 1,0 0-1,0 0 1,0 0-1,0-1 1,0 1 0,0 0-1,0 0 1,0 0-1,0 0 1,0 0-1,0 0 1,0-1-1,0 1 1,0 0 0,0 0-1,0 0 1,0 0-1,0 0 1,0 0-1,2-3 2177,-2 3-2125,0-1 0,0 0 0,0 1-1,1-1 1,-1 1 0,0-1 0,1 1 0,-1-1 0,0 1 0,1-1-1,-1 1 1,1-1 0,-1 1 0,0-1 0,1 1 0,0 0 0,-1-1-1,1 1 1,-1 0 0,1 0 0,-1-1 0,1 1 0,-1 0-1,1 0 1,0 0 0,-1-1 0,2 1 0,3-1 91,1-1 0,0 1 1,0 1-1,0-1 0,0 1 0,9 0 1,-14 1-176,1-1 1,-1 0-1,0 0 1,1 1-1,-1-1 1,0 0-1,1 1 1,-1-1-1,0 1 1,0 0-1,0-1 1,0 1-1,1 0 1,-1 0-1,0 0 1,0 0-1,0 0 1,0 0-1,-1 0 1,1 0-1,0 0 1,0 0-1,-1 1 1,1-1-1,-1 0 1,1 0-1,-1 1 1,1-1-1,-1 0 1,0 1-1,0-1 1,1 0-1,-1 1 1,0 2 0,-2 7 38,1 1 0,-2-1 1,1 0-1,-1 0 1,-1 0-1,0 0 0,-6 10 1,-7 20 71,12-25-20,1-8 72,1 0 1,1 0-1,0 0 1,0 1 0,-1 13-1,3-21-153,0-1-1,0 0 1,0 0-1,0 1 1,0-1-1,0 0 1,0 0-1,0 1 1,0-1-1,0 0 1,0 0-1,0 1 1,0-1-1,1 0 1,-1 0-1,0 0 1,0 1-1,0-1 1,0 0-1,1 0 1,-1 0-1,0 1 1,0-1-1,0 0 1,1 0-1,-1 0 1,0 0-1,0 0 1,1 0-1,-1 0 1,0 1-1,12-2 539,12-7-134,-22 7-414,16-5-73,1 1 1,0 0 0,-1 1-1,2 1 1,-1 1 0,0 1-1,33 2 1,11 6-3068,-4 8-3987,-29-5 3695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26.064"/>
    </inkml:context>
    <inkml:brush xml:id="br0">
      <inkml:brushProperty name="width" value="0.05" units="cm"/>
      <inkml:brushProperty name="height" value="0.05" units="cm"/>
    </inkml:brush>
  </inkml:definitions>
  <inkml:trace contextRef="#ctx0" brushRef="#br0">17 119 3392,'-17'0'11317,"19"1"-10618,7 1-329,0 0 0,1-1 1,-1 0-1,0-1 1,0 0-1,1 0 0,-1-1 1,11-2-1,27-1 638,62-5-71,-71 5-605,261-18 699,91-11-25,93-13 541,-437 43-1424,0 3-1,0 1 1,86 16 0,-107-9 179,-16-2-826,-9-6 452,1 0-1,-1 0 0,0 0 0,0 0 1,0 0-1,0 0 0,0 0 1,0 0-1,0 0 0,1 1 0,-1-1 1,0 0-1,0 0 0,0 0 0,0 0 1,0 0-1,0 0 0,0 1 0,0-1 1,0 0-1,0 0 0,0 0 0,0 0 1,0 0-1,0 1 0,0-1 1,0 0-1,0 0 0,0 0 0,0 0 1,0 1-1,0-1 0,0 0 0,0 0 1,0 0-1,0 0 0,0 0 0,0 0 1,-1 1-1,-7-2-6716,-1-2 3904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27.610"/>
    </inkml:context>
    <inkml:brush xml:id="br0">
      <inkml:brushProperty name="width" value="0.05" units="cm"/>
      <inkml:brushProperty name="height" value="0.05" units="cm"/>
    </inkml:brush>
  </inkml:definitions>
  <inkml:trace contextRef="#ctx0" brushRef="#br0">1 100 4064,'0'-1'151,"0"1"0,0-1 1,0 1-1,0-1 0,0 1 0,0-1 1,0 1-1,0-1 0,0 0 0,0 1 1,0-1-1,0 1 0,1-1 1,-1 1-1,0-1 0,0 1 0,1-1 1,-1 1-1,0-1 0,1 1 0,-1 0 1,0-1-1,1 1 0,-1-1 0,1 1 1,-1 0-1,0-1 0,1 1 0,-1 0 1,1-1-1,-1 1 0,1 0 0,0 0 1,6-4 2779,-6 3-2694,0 1 1,-1 0-1,1 0 0,-1 0 0,1 0 0,0 0 0,-1 1 0,1-1 1,0 0-1,-1 0 0,1 0 0,-1 0 0,1 1 0,-1-1 0,1 0 1,0 1-1,-1-1 0,1 0 0,-1 1 0,1-1 0,-1 0 1,1 2-1,16 16 303,-7-3-222,-3-6-115,0 1 1,7 16-1,53 134 1002,-5-31-429,-49-105-516,2-1-1,0 0 0,23 25 0,-26-33-240,-10-12 22,1 0-1,-1 0 0,0 0 0,1 0 0,0 0 1,0 0-1,0-1 0,0 0 0,0 1 0,1-1 0,3 2 1,-6-4-6,0 0 0,0 1 1,-1-1-1,1 0 0,0 0 1,0 0-1,0 0 0,-1 0 0,1 0 1,0 0-1,0 0 0,0 0 1,-1 0-1,1-1 0,0 1 1,0 0-1,-1 0 0,1-1 1,0 1-1,-1-1 0,2 0 0,0 0-4,-1-1-1,1 1 1,-1-1-1,0 1 1,0-1-1,0 0 1,0 1-1,0-1 1,1-2-1,2-7 30,-1-1-1,4-19 1,-5 19 77,23-113-121,-17 77 4,3 1 0,1 1 0,33-79 0,-33 92-109,-9 23 100,0 0 1,1 0-1,0 1 1,11-18-1,10-10-539,-22 32-3578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28.584"/>
    </inkml:context>
    <inkml:brush xml:id="br0">
      <inkml:brushProperty name="width" value="0.05" units="cm"/>
      <inkml:brushProperty name="height" value="0.05" units="cm"/>
    </inkml:brush>
  </inkml:definitions>
  <inkml:trace contextRef="#ctx0" brushRef="#br0">22 12 4384,'-5'-11'2458,"6"32"2132,4 26-1,17 70-2691,-12-68-671,-4-14-496,-2-1-1,0 50 1,-4-82-91,0-3-617,0 0 0,0 1 0,0-1 0,1 0 0,-1 1 0,0-1 1,0 0-1,1 1 0,-1-1 0,1 1 0,-1-1 0,0 1 0,1-1 0,0 0 0,6-9 31,-3 3-66,0 0 0,0 1 1,0-1-1,1 1 0,0 0 0,1 1 1,-1-1-1,1 1 0,0 0 0,0 0 0,1 1 1,-1-1-1,1 2 0,14-7 0,-12 6 32,1 0-1,0 1 1,0 0-1,1 0 1,-1 1-1,1 1 1,-1-1-1,1 2 0,-1 0 1,18 1-1,-23 0-6,-1 0-1,1 0 0,-1 0 0,0 0 1,0 1-1,0 0 0,0 0 0,0 0 0,0 0 1,0 1-1,-1-1 0,4 4 0,-5-4 10,-1-1 0,1 1 0,-1 0-1,0-1 1,0 1 0,0 0 0,0 0 0,0 0-1,0 0 1,0 0 0,-1 0 0,1 0-1,-1 0 1,1 0 0,-1 0 0,0 0-1,0 0 1,0 0 0,0 0 0,0 0-1,-1 0 1,1 1 0,0-1 0,-1 0-1,0 0 1,-1 3 0,0 0 60,-1 0 0,1 0 0,-1 0 0,0 0 0,-1-1 0,1 1 0,-1-1 0,0 0 1,0 0-1,0-1 0,-8 6 0,5-4-38,0-1 0,-1-1 0,1 1 0,-1-1 0,0-1 0,0 1 0,-9 0 1,-7 0 3,0-1 0,0-1 0,-1-1 0,-30-4 1,40 3-105,-28-7 1,38 7-579,0-1 0,0 0 0,0 0 0,0 0 0,-5-4 0,2-2-3611,6 2 1328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37.221"/>
    </inkml:context>
    <inkml:brush xml:id="br0">
      <inkml:brushProperty name="width" value="0.05" units="cm"/>
      <inkml:brushProperty name="height" value="0.05" units="cm"/>
    </inkml:brush>
  </inkml:definitions>
  <inkml:trace contextRef="#ctx0" brushRef="#br0">0 8 832,'0'-8'448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38.725"/>
    </inkml:context>
    <inkml:brush xml:id="br0">
      <inkml:brushProperty name="width" value="0.05" units="cm"/>
      <inkml:brushProperty name="height" value="0.05" units="cm"/>
    </inkml:brush>
  </inkml:definitions>
  <inkml:trace contextRef="#ctx0" brushRef="#br0">5 1048 2912,'-4'0'8288,"4"2"-7728,1-1 0,0 1 0,-1-1 0,1 0 0,0 1 0,0-1 0,0 0 0,2 2 0,36-1 1296,-29-1-1649,0 0 0,0-1 1,0 0-1,0 0 0,-1-1 0,18-4 0,-13 1-94,-1-1-1,0 0 1,0-1-1,-1 0 1,0-1-1,0 0 1,-1-1-1,1-1 1,-2 1-1,1-2 1,-1 1-1,-1-2 1,0 1-1,0-1 1,-1-1 0,0 1-1,-1-1 1,-1-1-1,8-19 1,-8 18-63,-1-1 1,-1 1 0,0-1-1,-1 0 1,1-21 0,-4 28-21,0 0 1,0 0 0,-1 0-1,0 0 1,0 0 0,-1 0-1,0 0 1,0 0 0,-1 0-1,0 1 1,-8-15 0,-4 1-18,-1 0 0,-1 1 1,-1 1-1,-40-34 0,27 26-6,-31-36 0,47 46 39,2-1-1,1 0 1,0-1 0,-16-36 0,25 46-50,0 1-1,1-1 1,0 0 0,0 0 0,1 0-1,0 0 1,1 0 0,0 0 0,0 0-1,1 0 1,0 0 0,1 0-1,0 0 1,6-17 0,-4 20 4,-1 0-1,1 0 1,1 0-1,-1 0 1,1 0 0,0 1-1,0 0 1,1 0-1,0 0 1,0 1 0,0 0-1,0 0 1,8-3 0,4-2-19,1 1 0,0 1 1,28-7-1,-2 4-31,55-7 0,-79 15 34,-1 1 1,1 1 0,0 0 0,0 2-1,22 4 1,-36-4 4,0-1-1,-1 2 1,1-1-1,0 1 1,-1 0-1,0 0 1,0 0-1,0 1 1,0 0 0,0 0-1,5 6 1,-5-3 21,0 0 0,0 0 0,0 0 0,-1 1 0,0 0 0,-1 0 0,6 13 0,-2 4-6,0 1 0,-2 0 0,-1 1 0,4 45 0,-7-24 28,-1-1 0,-11 82 0,5-40 72,-4 20 218,4-84-282,2 0 0,0 1 0,3 48 0,0-71 25,0 0 0,1 1 0,0-1-1,-1 0 1,1 1 0,0-1 0,1 0-1,-1 0 1,1 0 0,-1 0 0,1 0 0,0 0-1,0 0 1,0-1 0,0 1 0,1-1-1,-1 1 1,1-1 0,3 3 0,-1-2-23,1-1 0,-1 0 0,0 0 1,1 0-1,-1-1 0,1 1 0,-1-1 1,1 0-1,0-1 0,9 0 0,2 0-101,0-2-1,-1 0 0,0 0 1,18-6-1,59-24-7844,-63 23 4955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2.270"/>
    </inkml:context>
    <inkml:brush xml:id="br0">
      <inkml:brushProperty name="width" value="0.05" units="cm"/>
      <inkml:brushProperty name="height" value="0.05" units="cm"/>
    </inkml:brush>
  </inkml:definitions>
  <inkml:trace contextRef="#ctx0" brushRef="#br0">394 0 3648,'-9'7'6848,"-8"4"-5765,-15 14-1,-55 51 592,1-1-606,73-62-911,2 0-1,-1 0 1,2 1 0,-15 24-1,14-14-26,0-1 0,1 1 1,2 1-1,-10 45 0,-7 103 234,23-154-334,-2 19 156,1 1-1,5 54 1,-1-73-34,2-1 0,0 0 0,1 0 0,1-1 0,1 1 1,15 31-1,-3-14 105,3-2 0,42 56 0,-46-68-190,2-1-1,1-1 1,0 0-1,40 28 1,-53-44-216,0 0 1,0 0-1,1 0 1,-1-1-1,13 4 1,-17-6-242,0-1 0,0 1 0,0-1-1,0 1 1,0-1 0,1 0 0,2-1 0,-4 1-28,-1 0 0,0-1 1,1 1-1,-1 0 0,0-1 0,1 1 0,-1-1 1,0 0-1,0 1 0,1-1 0,-1 0 0,0 0 1,0 0-1,0 0 0,0 0 0,1-1 0,6-10-3496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07.122"/>
    </inkml:context>
    <inkml:brush xml:id="br0">
      <inkml:brushProperty name="width" value="0.05" units="cm"/>
      <inkml:brushProperty name="height" value="0.05" units="cm"/>
    </inkml:brush>
  </inkml:definitions>
  <inkml:trace contextRef="#ctx0" brushRef="#br0">21 26 4320,'-15'-4'2656,"10"2"-1291,6 4-373,0 1-318,4 2 1879,0-2-2230,1 0-1,0-1 1,-1 1 0,1-1 0,0-1 0,0 1 0,0-1 0,1 0 0,7 0 0,61-4 680,-50 2-756,172-15 548,102-3-411,-235 21-1083,-64-2 690,0 0-1,0 0 0,0 0 1,0 0-1,0 0 0,0 0 1,0 0-1,0 0 0,0 0 1,-1 0-1,1 0 0,0 0 1,0 0-1,0 0 0,0 0 1,0 0-1,0 0 0,0 0 1,0-1-1,0 1 0,0 0 1,0 0-1,0 0 0,0 0 0,0 0 1,0 0-1,0 0 0,0 0 1,0 0-1,0 0 0,0 0 1,0 0-1,0 0 0,0-1 1,0 1-1,0 0 0,0 0 1,0 0-1,0 0 0,0 0 1,1 0-1,-1 0 0,0 0 1,0 0-1,0 0 0,0 0 1,0 0-1,0 0 0,0 0 0,0 0 1,0 0-1,0 0 0,-9-6-1633,5 4 338,-1 1-337</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3.240"/>
    </inkml:context>
    <inkml:brush xml:id="br0">
      <inkml:brushProperty name="width" value="0.05" units="cm"/>
      <inkml:brushProperty name="height" value="0.05" units="cm"/>
    </inkml:brush>
  </inkml:definitions>
  <inkml:trace contextRef="#ctx0" brushRef="#br0">0 254 4224,'0'-2'509,"0"-1"0,0 1 0,1 0 0,-1-1 0,0 1-1,1 0 1,0 0 0,-1-1 0,3-3 0,-1 1 215,5-23 1725,-7 24-2156,1 1-1,0-1 1,0 0-1,0 0 1,0 0-1,1 0 1,1-3-1,9-14 638,1 1 0,16-20 0,-23 33-851,0 1-1,0-1 1,1 1 0,0 0 0,1 1 0,-1 0-1,1 0 1,14-7 0,-13 8-85,1 1 0,0 0 0,-1 0 0,2 1 1,-1 0-1,0 1 0,0 0 0,0 1 0,1 0 0,-1 0 1,14 3-1,-20-2 14,1-1 0,-1 1 0,0 1 1,1-1-1,-1 1 0,0 0 0,0 0 0,0 0 1,0 0-1,0 1 0,-1-1 0,1 1 1,-1 0-1,1 0 0,-1 1 0,0-1 0,0 1 1,-1-1-1,1 1 0,-1 0 0,0 0 0,0 0 1,0 0-1,0 0 0,-1 1 0,0-1 1,2 6-1,-2 1 9,0 1 1,-1-1-1,0 0 1,0 0-1,-2 0 1,1 1 0,-4 11-1,-1 1 41,-20 48 0,12-44 11,0 0 0,-24 34 0,-41 46 168,3-5-89,40-47 225,35-55-333,0 0 0,0 0-1,0 0 1,0 0 0,1 1-1,-1-1 1,0 0 0,0 1 0,1-1-1,-1 1 1,1-1 0,-1 2 0,5 1 502,8-4 52,79-8-252,-1 3-1,92 8 0,-130 2-3852,-19 1-5639,-20-3 4964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4.402"/>
    </inkml:context>
    <inkml:brush xml:id="br0">
      <inkml:brushProperty name="width" value="0.05" units="cm"/>
      <inkml:brushProperty name="height" value="0.05" units="cm"/>
    </inkml:brush>
  </inkml:definitions>
  <inkml:trace contextRef="#ctx0" brushRef="#br0">257 19 4320,'-2'-19'7726,"-2"26"-5655,0 4-1222,1-7-651,1 1 0,1-1 0,-1 1 0,1 0-1,0-1 1,0 1 0,-1 6 0,2 89 1149,1-43-881,2 124 535,1-130-422,14 79 1,-16-121-516,0 1 122,0 1 1,1 17 0,-3-27-38,-18 7 321,-35-3-262,35-4-240,-23 4 0,21-1 43,2 0-62,-37 11 0,39-10 52,-2 1-167,10-6 272,5 0-6,5 0-34,-2 0-130,14 0 378,70-14 13,2 5 1,155 2-1,-137 8-151,-60-1-1318,-44 0 1060,0 0 0,0 0 0,1 0-1,-1 0 1,0 0 0,0 0 0,0 0-1,0 0 1,0 0 0,1 0 0,-1 0-1,0 0 1,0 0 0,0 0 0,0 0-1,0-1 1,1 1 0,-1 0 0,0 0-1,0 0 1,0 0 0,0 0 0,0 0-1,0 0 1,0 0 0,1 0 0,-1-1-1,0 1 1,0 0 0,0 0 0,0 0-1,0 0 1,0 0 0,0-1 0,0 1-1,0 0 1,0 0 0,0 0 0,0 0-1,0 0 1,0-1 0,0 1 0,0 0-1,0 0 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4.899"/>
    </inkml:context>
    <inkml:brush xml:id="br0">
      <inkml:brushProperty name="width" value="0.05" units="cm"/>
      <inkml:brushProperty name="height" value="0.05" units="cm"/>
    </inkml:brush>
  </inkml:definitions>
  <inkml:trace contextRef="#ctx0" brushRef="#br0">27 45 3648,'-24'-8'2090,"24"8"-2037,0 0 1,0 0-1,0 0 0,0 0 0,0 0 0,0 0 0,0 0 0,0 0 0,-1 0 0,1 0 0,0 0 0,0 0 0,0 0 0,0 0 0,0 0 0,0 0 0,0-1 0,0 1 0,0 0 0,-1 0 0,1 0 0,0 0 0,0 0 0,0 0 0,0 0 0,0 0 0,0 0 0,0 0 0,0-1 0,0 1 0,0 0 0,0 0 0,0 0 0,0 0 0,0 0 0,0 0 0,0 0 0,0-1 0,0 1 0,0 0 0,0 0 0,0 0 0,0 0 0,0 0 0,0 0 0,0 0 0,0 0 0,0-1 0,0 1 0,0 0 0,0 0 0,1 0 0,-1 0 0,0 0 0,0 0 0,9-6 2136,16-2 1336,30-1-1209,82-1 1,58 11-1805,-70 1-367,-44-2-2006,-44 0 746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6.105"/>
    </inkml:context>
    <inkml:brush xml:id="br0">
      <inkml:brushProperty name="width" value="0.05" units="cm"/>
      <inkml:brushProperty name="height" value="0.05" units="cm"/>
    </inkml:brush>
  </inkml:definitions>
  <inkml:trace contextRef="#ctx0" brushRef="#br0">30 65 4480,'-12'-11'7717,"13"15"-6666,19 48 1354,-8-14-1889,-2 0 0,-1 0 0,5 63 0,-10-65-8,1 23 616,-5-109 684,-4-136-1766,3 166-72,0 0 0,4-32 0,-2 48 40,0-1 0,0 1 0,0 0 0,1 0 0,0 0 0,0 0 0,0 1 0,0-1 0,0 0 0,1 1 0,-1-1 0,1 1 0,0 0 0,0 0 0,0 0 0,1 0 0,-1 1 0,1-1-1,-1 1 1,1 0 0,0 0 0,0 0 0,0 1 0,5-2 0,-1 0-19,1 1-1,0-1 1,0 2-1,0-1 0,0 1 1,0 1-1,0 0 1,0 0-1,0 1 0,13 2 1,-19-2 6,1 0 1,-1 0-1,1 0 1,-1 0 0,0 1-1,0-1 1,0 1-1,0 0 1,0 0-1,0 0 1,4 6-1,-6-8 11,0 1-1,-1 0 0,1 0 1,0 0-1,-1 0 0,1 0 1,-1 0-1,0 0 0,1 0 1,-1 0-1,0 0 0,1 0 1,-1 0-1,0 1 0,0-1 0,0 0 1,0 0-1,0 0 0,0 0 1,0 0-1,0 0 0,-1 0 1,1 0-1,0 0 0,-1 1 1,1-1-1,-1 0 0,1 0 1,-1-1-1,1 1 0,-1 0 0,0 0 1,1 0-1,-1 0 0,0 0 1,0-1-1,0 1 0,-1 1 1,-6 4 30,-1-1 0,1 0 0,-1 0 0,-18 6-1,-6 3-66,23-9 4,-19 10 8,27-14 9,0 0 1,1 0-1,-1 0 1,1 1 0,-1-1-1,1 0 1,0 1-1,-1-1 1,1 1-1,0-1 1,0 1-1,-2 3 1,3-4 13,0 0 1,0 0-1,0 0 1,0 0-1,0 0 0,0-1 1,0 1-1,0 0 1,0 0-1,0 0 0,0 0 1,0 0-1,1 0 1,-1-1-1,0 1 0,1 0 1,-1 0-1,1 0 0,-1-1 1,1 1-1,-1 0 1,1 0-1,1 0 0,19 15-49,-15-11 40,22 14 1,-7-5-3,-1 0 0,36 35 1,-46-39 52,0 1 1,-1 0 0,-1 1 0,0 0-1,0 0 1,9 21 0,-16-31-25,0-1 0,-1 1 0,1 0 0,-1 0 0,1-1 1,-1 1-1,0 0 0,1 0 0,-1 0 0,0-1 0,0 1 0,-1 0 0,1 0 0,0 0 0,0-1 1,-1 1-1,1 0 0,-1 0 0,0-1 0,1 1 0,-1 0 0,0-1 0,0 1 0,0-1 0,0 1 1,0-1-1,-1 0 0,1 1 0,0-1 0,0 0 0,-1 0 0,1 0 0,-1 0 0,1 0 0,-4 1 0,-3 2-8,0-1 0,-1 0-1,0 0 1,0-1-1,-12 1 1,16-2-49,-68 8-570,-117 0 1,165-12-2658,24 2 2898,-5 1-1317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6.790"/>
    </inkml:context>
    <inkml:brush xml:id="br0">
      <inkml:brushProperty name="width" value="0.05" units="cm"/>
      <inkml:brushProperty name="height" value="0.05" units="cm"/>
    </inkml:brush>
  </inkml:definitions>
  <inkml:trace contextRef="#ctx0" brushRef="#br0">1 34 2976,'3'-9'1449,"-3"8"-1276,0 0 0,0 0 0,0 1 0,0-1 0,0 0-1,1 1 1,-1-1 0,0 0 0,0 1 0,1-1 0,-1 1 0,0-1 0,1 0 0,-1 1 0,1-1 0,0 0 0,-1 1 67,1-1 131,0 1 0,0-1 0,0 1 0,0-1-1,0 0 1,-1 1 0,1-1 0,0 0 0,0 0 0,-1 0-1,1 1 1,-1-1 0,1 0 0,0-1 0,-1 7 1822,0 19 1801,4 47-2710,8 32-189,2 22-542,-3-44-394,6 37 168,-16-101-268,0-17-201,-1 1-1,0-1 0,0 1 0,0-1 1,0 0-1,0 1 0,0-1 0,0 1 1,0-1-1,-1 0 0,1 1 0,0-1 1,0 1-1,0-1 0,0 0 0,0 1 1,-1-1-1,1 0 0,0 1 0,0-1 1,-1 0-1,1 1 0,0-1 0,0 0 1,-1 0-1,1 1 0,0-1 1,-1 0-1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7.167"/>
    </inkml:context>
    <inkml:brush xml:id="br0">
      <inkml:brushProperty name="width" value="0.05" units="cm"/>
      <inkml:brushProperty name="height" value="0.05" units="cm"/>
    </inkml:brush>
  </inkml:definitions>
  <inkml:trace contextRef="#ctx0" brushRef="#br0">22 70 7712,'-21'-6'6309,"22"5"-6019,0 0 1,0 1 0,0-1-1,0 1 1,0-1-1,0 1 1,0-1-1,0 1 1,0 0-1,1 0 1,-1-1-1,0 1 1,0 0-1,2 0 1,4 0 396,13-4 113,209-32 3579,6 19-3793,-207 18-281,-15 0-1206,0-1-3559,-12 9-3494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7.529"/>
    </inkml:context>
    <inkml:brush xml:id="br0">
      <inkml:brushProperty name="width" value="0.05" units="cm"/>
      <inkml:brushProperty name="height" value="0.05" units="cm"/>
    </inkml:brush>
  </inkml:definitions>
  <inkml:trace contextRef="#ctx0" brushRef="#br0">0 17 7968,'4'-13'2565,"-4"12"-2490,1 1 1,-1 0-1,1-1 0,-1 1 1,0 0-1,1 0 0,-1-1 0,1 1 1,-1 0-1,1 0 0,-1 0 1,1 0-1,-1-1 0,0 1 1,1 0-1,-1 0 0,1 0 0,-1 0 1,1 0-1,-1 0 0,1 0 1,-1 1-1,1-1 0,0 0 1,1 0 569,0 0 1,0 0 0,0 0 0,0 1 0,0-1 0,0 1-1,-1-1 1,1 1 0,0-1 0,2 2 0,-2-1-517,-1 1-1,1-1 1,-1 0 0,1 1-1,-1-1 1,1 1 0,-1 0-1,0-1 1,0 1 0,0 0-1,0 0 1,0 0 0,0 0-1,1 2 1,1 7 146,-1 0 0,1 1 0,-2-1 0,1 14-1,0-7-59,3 163 629,-6-127-712,-12 262 407,1-224-2307,4-35-6944,7-39 5326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8.288"/>
    </inkml:context>
    <inkml:brush xml:id="br0">
      <inkml:brushProperty name="width" value="0.05" units="cm"/>
      <inkml:brushProperty name="height" value="0.05" units="cm"/>
    </inkml:brush>
  </inkml:definitions>
  <inkml:trace contextRef="#ctx0" brushRef="#br0">2 31 5824,'-1'-2'230,"1"1"0,0 0-1,-1 0 1,1-1 0,0 1 0,0 0 0,0-1 0,0 1 0,0 0 0,0-1-1,1 1 1,-1 0 0,1-3 0,-1 4-74,0-1 1,1 1-1,-1-1 0,1 0 1,-1 1-1,1-1 1,-1 1-1,1-1 0,-1 1 1,1-1-1,-1 1 0,1-1 1,0 1-1,-1 0 0,1-1 1,0 1-1,-1 0 0,1 0 1,0-1-1,-1 1 0,1 0 1,0 0-1,-1 0 1,1 0-1,0 0 0,1 0 1,-1 0-28,0 1 1,0-1 0,1 0 0,-1 1-1,0-1 1,0 1 0,0-1-1,1 1 1,-1 0 0,0 0 0,0-1-1,0 1 1,0 0 0,1 1 0,14 18 686,-12-15-640,10 12 278,95 110 2468,-97-114-2690,76 83 1142,-72-76-1154,-1 0 0,-1 0-1,15 30 1,-12-12 132,-1 1 0,21 76 0,-30-83-176,-1 0 0,-1 1 0,-2-1 0,-1 43 0,-4-49-67,-1-1 1,-2 0-1,0 0 0,-2 0 0,-13 30 0,19-50-102,-83 196 24,83-199-25,-12 27-846,-33 51 0,20-41-227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49.365"/>
    </inkml:context>
    <inkml:brush xml:id="br0">
      <inkml:brushProperty name="width" value="0.05" units="cm"/>
      <inkml:brushProperty name="height" value="0.05" units="cm"/>
    </inkml:brush>
  </inkml:definitions>
  <inkml:trace contextRef="#ctx0" brushRef="#br0">186 9 5216,'0'-8'9984,"-6"16"-8475,-2 25-379,-18 45 1,20-61-880,-30 63 385,21-49-258,-11 35 0,9-9 54,3 0 0,2 0 0,-6 94 0,17-126-283,1 0 0,1 0-1,1 0 1,1 0 0,8 27 0,-8-36-81,2-1 0,0 0 0,1-1 0,1 1 0,0-1 0,0-1 0,2 1 0,0-1 0,12 14 0,-17-23-214,-1-1-1,1 1 1,0-1 0,1 0 0,-1 0 0,0 0-1,1-1 1,0 1 0,-1-1 0,7 2-1,-2-2-1628,1 1 0,1-1 0,-1-1-1,11 0 1,8 2-2054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50.333"/>
    </inkml:context>
    <inkml:brush xml:id="br0">
      <inkml:brushProperty name="width" value="0.05" units="cm"/>
      <inkml:brushProperty name="height" value="0.05" units="cm"/>
    </inkml:brush>
  </inkml:definitions>
  <inkml:trace contextRef="#ctx0" brushRef="#br0">23 87 4160,'-2'0'170,"1"1"-33,0-1-1,-1 0 1,1 0 0,0 0-1,0 0 1,0-1 0,0 1 0,0 0-1,0 0 1,0-1 0,-1 1-1,1 0 1,0-1 0,0 1-1,-1-2 1,2 2 32,0 0 0,-1-1-1,1 1 1,0 0 0,0 0 0,0-1 0,0 1-1,0 0 1,0 0 0,0-1 0,0 1 0,-1 0-1,1 0 1,0-1 0,0 1 0,0 0-1,0 0 1,0-1 0,0 1 0,1 0 0,-1 0-1,0-1 1,0 1 0,0 0 0,0 0 0,0-1-1,0 1 1,0 0 0,1-1 1012,0 0-1012,-1 1 0,14-10 2815,23-7-1236,-33 15-1428,16-6-61,1 0-1,0 1 0,0 1 1,1 1-1,0 1 0,35-3 0,-55 7-257,1 0-1,-1 0 0,0 0 0,1 1 0,-1-1 0,0 1 1,0-1-1,1 1 0,-1 0 0,0-1 0,0 1 0,0 0 0,0 1 1,0-1-1,0 0 0,0 1 0,0-1 0,-1 1 0,1-1 1,2 4-1,-2-3 8,-1 1 0,0 0 0,0-1 0,0 1 0,0 0-1,0-1 1,0 1 0,-1 0 0,0 0 0,1 0 0,-1 0 0,0 0 0,0 0 0,0-1 0,-1 1 0,0 5 0,-11 44 130,-2 0-1,-2-1 1,-2 0-1,-32 60 1,35-87 30,-1 0 0,-2 0 0,0-2 0,-23 21 0,17-17 5,24-25-158,-1-1-1,1 0 0,0 1 1,-1-1-1,1 0 0,0 1 1,-1-1-1,1 0 1,0 1-1,-1-1 0,1 1 1,0-1-1,0 1 0,-1-1 1,1 0-1,0 1 0,0-1 1,0 1-1,0-1 1,0 1-1,0-1 0,0 1 1,0-1-1,0 1 0,0-1 1,0 1-1,0-1 0,0 1 1,0-1-1,0 1 0,0-1 1,1 1-1,-1-1 1,0 1-1,0-1 0,1 0 1,-1 1-1,0-1 0,0 1 1,1-1-1,-1 0 0,1 1 1,-1-1-1,0 0 0,1 1 1,-1-1-1,1 0 1,-1 0-1,0 1 0,1-1 1,-1 0-1,1 0 0,-1 0 1,2 1-1,2 0 79,1 0 0,-1 0-1,1 0 1,6 0 0,207 8 765,-170-8-2743,-43-2 1030,0 1 1,1-1 0,-1 0 0,0 0-1,0 0 1,0-1 0,8-3 0,7-11-5813,2 2 2086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07.843"/>
    </inkml:context>
    <inkml:brush xml:id="br0">
      <inkml:brushProperty name="width" value="0.05" units="cm"/>
      <inkml:brushProperty name="height" value="0.05" units="cm"/>
    </inkml:brush>
  </inkml:definitions>
  <inkml:trace contextRef="#ctx0" brushRef="#br0">456 50 3904,'-1'-1'208,"1"-1"1,-1 1 0,0-1-1,0 1 1,0-1-1,0 1 1,-1-1 0,1 1-1,0 0 1,0 0-1,-1-1 1,1 1 0,-1 0-1,1 0 1,-1 0-1,1 1 1,-1-1 0,0 0-1,1 1 1,-1-1-1,0 1 1,0-1 0,1 1-1,-1 0 1,0 0-1,0 0 1,0 0 0,1 0-1,-1 0 1,0 0-1,0 1 1,-2 0 0,-7 1 46,-1 2 1,1 0-1,-21 10 1,29-13-125,-23 12 119,0 2 0,1 0 1,1 2-1,0 0 0,1 2 0,1 0 0,1 2 1,1 0-1,1 2 0,1 0 0,-30 48 1,42-60-181,0 1 0,1-1 0,0 1 0,1 0 0,0 0 0,-4 24 0,7-30-27,1 0-1,-1 0 0,1 0 1,1 1-1,-1-1 0,1 0 1,0 0-1,1 0 0,-1 0 1,1 0-1,0 0 0,1 0 1,-1 0-1,1-1 0,0 1 1,4 5-1,6 3 121,0 1-1,1-2 1,0 0 0,1 0-1,1-1 1,-1-1 0,2-1-1,0 0 1,0-2 0,0 1-1,37 10 1,-37-15-49,1-1 0,-1-1 1,1 0-1,-1-1 0,1-1 0,-1-1 0,1 0 0,30-7 0,7-5 149,70-27-1,5-11-235,-118 45-6,-1 1 1,1-2 0,-1 1 0,0-1-1,0-1 1,-1 0 0,0-1 0,0 0-1,-1 0 1,-1-1 0,1 0 0,10-17-1,-12 14-22,0-1-1,-1 1 1,-1-1 0,0 0-1,0-1 1,-2 1-1,0-1 1,0 0-1,-2 0 1,1-18-1,-2 21-7,-1 1-1,0 0 0,0 0 1,-1 0-1,-6-20 1,5 24 6,0 0 1,-1-1 0,1 1 0,-2 1-1,1-1 1,-1 0 0,0 1 0,0 0 0,-8-7-1,-4 0-60,-1 0 0,-1 1 0,1 1-1,-2 0 1,0 1 0,-37-11 0,28 11 62,0 2-1,-48-6 1,61 12-22,1 1 0,-1 1 0,1 0 0,-1 1 0,1 1 0,-27 6-1,39-7-121,0 0 0,0 0 0,0 0 0,0 0 0,1 1 0,-1-1 0,1 1-1,-1 0 1,1-1 0,-1 1 0,1 0 0,0 1 0,0-1 0,0 0 0,0 1-1,0-1 1,1 1 0,-1-1 0,1 1 0,-1 0 0,1 0 0,-1 4 0,0-2-345,2 0 1,-1 0 0,1 0 0,-1-1 0,1 1-1,0 0 1,1 0 0,-1 0 0,1-1 0,0 1 0,0 0-1,1 0 1,2 5 0,13 22-1548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51.501"/>
    </inkml:context>
    <inkml:brush xml:id="br0">
      <inkml:brushProperty name="width" value="0.05" units="cm"/>
      <inkml:brushProperty name="height" value="0.05" units="cm"/>
    </inkml:brush>
  </inkml:definitions>
  <inkml:trace contextRef="#ctx0" brushRef="#br0">255 12 3808,'5'-11'9754,"-4"26"-7412,0 0-1619,0 1 1,-1-1 0,-3 24 0,0 11-126,1 48 226,2 64 293,1-2-402,-2-92-145,6-41-527,-5-26 352,-18-1-393,-50-1 64,-88 12-1,140-11-178,15 0 146,4 0 36,0 0-31,63 1 901,79-2 4,-119-1-940,-1 1 33,32 1 0,-46 0-23,0 0 1,20-3-1,8 0-101,-31 3-59,-2 0-4169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51.907"/>
    </inkml:context>
    <inkml:brush xml:id="br0">
      <inkml:brushProperty name="width" value="0.05" units="cm"/>
      <inkml:brushProperty name="height" value="0.05" units="cm"/>
    </inkml:brush>
  </inkml:definitions>
  <inkml:trace contextRef="#ctx0" brushRef="#br0">0 36 7232,'0'-1'200,"1"0"-1,-1 1 1,0-1 0,1 0-1,-1 0 1,1 0 0,-1 0 0,1 0-1,-1 0 1,1 1 0,-1-1 0,1 0-1,0 0 1,-1 1 0,1-1 0,0 0-1,0 1 1,0-1 0,0 1 0,-1-1-1,1 1 1,0 0 0,0-1 0,0 1-1,0 0 1,0-1 0,2 1 0,35-6 2692,-28 5-2241,102-3 2883,-45 3-2215,256-5 644,-108 16-5873,-204-8 2669,-8-1-396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53.003"/>
    </inkml:context>
    <inkml:brush xml:id="br0">
      <inkml:brushProperty name="width" value="0.05" units="cm"/>
      <inkml:brushProperty name="height" value="0.05" units="cm"/>
    </inkml:brush>
  </inkml:definitions>
  <inkml:trace contextRef="#ctx0" brushRef="#br0">114 20 6560,'-14'-19'8039,"14"24"-4553,1 7-2898,0 0 1,5 18-1,1 16 308,-2 0-171,-2-28-389,1 27 0,-4 167 1318,0-212-1644,0 0 1,0 0 0,0 0 0,0 0-1,0 0 1,0 1 0,0-1 0,0 0-1,0 0 1,0 0 0,0 0 0,0 0-1,0 0 1,0 0 0,0 0 0,0 0-1,0 0 1,0 0 0,0 0 0,0 0-1,0 0 1,0 0 0,0 0 0,1 1-1,-1-1 1,0 0 0,0 0 0,0 0-1,0 0 1,0 0 0,0 0 0,0 0-1,0 0 1,0 0 0,0 0 0,0 0-1,0 0 1,0 0 0,1 0 0,-1 0-1,0 0 1,0 0 0,0 0 0,0 0-1,0 0 1,0 0 0,0 0 0,0 0-1,0 0 1,0 0 0,0-1 0,0 1-1,0 0 1,0 0 0,1 0 0,-1 0-1,0 0 1,7-5 204,7-13-152,-2-3-63,-2 2-27,2 0 1,14-18-1,-22 32 31,1 0 0,1 0 0,6-5 0,-10 8 0,0 0 0,0 1 0,0 0 0,0 0 0,1 0 0,-1 0 0,0 0 0,1 0 0,-1 0 0,0 1 0,4-1 0,-5 1-8,0 0 0,1 0 1,-1 0-1,0 1 0,0-1 0,0 1 1,0-1-1,0 1 0,0-1 0,-1 1 0,1 0 1,0-1-1,0 1 0,0 0 0,0 0 1,-1-1-1,1 1 0,0 0 0,-1 0 0,1 0 1,-1 0-1,1 0 0,-1 0 0,1 0 1,-1 0-1,0 0 0,1 0 0,-1 0 0,0 0 1,0 2-1,1 4 9,0 0 1,0 0 0,-1 8-1,0-14-6,0 13 61,-1 0 1,-1-1-1,0 1 1,-1-1-1,0 1 1,-9 22-1,9-29 10,0-1 1,0 1-1,-1-1 0,1 1 0,-2-1 1,1 0-1,-1 0 0,1-1 1,-2 0-1,1 1 0,0-2 0,-1 1 1,0-1-1,-8 5 0,11-8-58,0 1-1,0-1 1,0 0-1,0 0 0,-1 0 1,1-1-1,0 1 1,0-1-1,-1 0 1,1 1-1,0-2 1,-1 1-1,-5-1 0,4 0 28,0-1-1,0 0 0,1 0 0,-1 0 0,0 0 1,1-1-1,-1 0 0,-3-3 0,-4-4-246,1 0-1,1-1 1,-1 0-1,2-1 1,-9-13 0,14 19-264,0 1 1,1-1 0,-1 0-1,1 0 1,-2-7 0,4 11 157,1-1 1,-1 1-1,1 0 1,0 0-1,0 0 1,0 0-1,0 0 1,0-1-1,0 1 0,0 0 1,1 0-1,-1 0 1,1 0-1,-1 0 1,1 0-1,0 0 1,0 0-1,0 0 1,2-3-1,0 1-620,0 1 0,0-1 1,1 1-1,-1 0 0,1 0 0,-1 1 0,1-1 0,0 1 1,5-3-1,12-1-3098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53.677"/>
    </inkml:context>
    <inkml:brush xml:id="br0">
      <inkml:brushProperty name="width" value="0.05" units="cm"/>
      <inkml:brushProperty name="height" value="0.05" units="cm"/>
    </inkml:brush>
  </inkml:definitions>
  <inkml:trace contextRef="#ctx0" brushRef="#br0">10 6 4480,'-4'-6'12719,"4"10"-11140,-3 97 1411,0 29-2156,4 95 47,-1-122-2445,11-117-10578,-9 11 11618,2-5-2201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54.037"/>
    </inkml:context>
    <inkml:brush xml:id="br0">
      <inkml:brushProperty name="width" value="0.05" units="cm"/>
      <inkml:brushProperty name="height" value="0.05" units="cm"/>
    </inkml:brush>
  </inkml:definitions>
  <inkml:trace contextRef="#ctx0" brushRef="#br0">8 117 7232,'0'0'116,"-1"-1"0,1 1 1,-1 0-1,1 0 0,0 0 1,-1 0-1,1-1 0,-1 1 1,1 0-1,0 0 0,-1-1 1,1 1-1,0 0 0,-1-1 1,1 1-1,0 0 0,0-1 1,-1 1-1,1-1 0,0 1 0,0 0 1,0-1-1,0 1 0,-1-1 1,1 1-1,0-1 0,11-7 4521,-5 5-3305,71-34 5297,2 9-3862,-48 19-2691,0 2 1,0 1-1,0 1 0,1 2 1,0 1-1,31 3 0,3 5-607,-23 3-4223,-37-6 1449,-19 5-5480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54.633"/>
    </inkml:context>
    <inkml:brush xml:id="br0">
      <inkml:brushProperty name="width" value="0.05" units="cm"/>
      <inkml:brushProperty name="height" value="0.05" units="cm"/>
    </inkml:brush>
  </inkml:definitions>
  <inkml:trace contextRef="#ctx0" brushRef="#br0">12 24 3712,'-1'-1'436,"1"0"0,-1 0 0,1 0 1,-1-1-1,1 1 0,-1 0 0,1 0 0,0 0 1,-1-1-1,1 1 0,0 0 0,0 0 0,0-1 0,0 1 1,0-2-1,0 0 1038,-1 37 4658,-1 3-4100,-1 44-927,6 32-188,21 123 1,-16-120-402,-7-67-2942,-1-44 810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00:33:55.270"/>
    </inkml:context>
    <inkml:brush xml:id="br0">
      <inkml:brushProperty name="width" value="0.05" units="cm"/>
      <inkml:brushProperty name="height" value="0.05" units="cm"/>
    </inkml:brush>
  </inkml:definitions>
  <inkml:trace contextRef="#ctx0" brushRef="#br0">82 34 4992,'-4'-4'565,"2"2"-190,-1 0 1,1 0 0,0 0 0,0-1 0,0 1-1,1-1 1,-1 1 0,1-1 0,-1 0 0,0-2-1,12 10 5667,18 16-4281,97 106 1945,-59-56-2292,-29-33-355,59 80 0,-78-90-874,0 1 1,-2 1-1,-1 0 0,12 35 1,-19-42-102,-1 0-1,-1 1 1,-1-1 0,-1 1 0,-1 1-1,-1-1 1,-2 0 0,0 1 0,-1-1 0,-2 0-1,0 0 1,-2 0 0,0 0 0,-2-1-1,0 0 1,-13 26 0,-7 7-40,-54 84 0,61-111-70,-1-1 0,-2-1-1,0-1 1,-38 32 0,23-29-962,-73 44-1,67-47-2132,-3 5 507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4:35.318"/>
    </inkml:context>
    <inkml:brush xml:id="br0">
      <inkml:brushProperty name="width" value="0.05" units="cm"/>
      <inkml:brushProperty name="height" value="0.05" units="cm"/>
    </inkml:brush>
  </inkml:definitions>
  <inkml:trace contextRef="#ctx0" brushRef="#br0">73 1 2400,'-25'0'13066,"26"16"-11898,14 35-459,3-1 1,29 57-1,-24-62-365,-12-23-217,0-1 0,12 38 0,-10-12 116,-2 0-1,-2 1 0,3 53 0,-10-77-104,-2 1 0,-1 0 1,0-1-1,-2 1 0,-1-1 1,-1 0-1,-1 0 0,-10 25 1,-8 5 241,-32 48 1,32-60-209,-10 22-52,-27 45-245,54-103-654,6-3 176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4:36.059"/>
    </inkml:context>
    <inkml:brush xml:id="br0">
      <inkml:brushProperty name="width" value="0.05" units="cm"/>
      <inkml:brushProperty name="height" value="0.05" units="cm"/>
    </inkml:brush>
  </inkml:definitions>
  <inkml:trace contextRef="#ctx0" brushRef="#br0">227 39 4224,'0'0'131,"-1"0"-1,1-1 1,0 1 0,-1-1-1,1 1 1,0-1 0,0 1-1,-1-1 1,1 1 0,0-1 0,0 1-1,0-1 1,0 0 0,0 1-1,0-1 1,0 1 0,0-1 0,0 1-1,0-1 1,0 1 0,0-1-1,0 0 1,0 1 0,1-1-1,-1 0 1,2-8 4268,-2 8-4297,0 1 0,0-1-1,0 0 1,0 1 0,-1-1 0,1 0 0,0 1 0,0-1-1,-1 0 1,1 1 0,-1-1 0,1 1 0,0-1 0,-1 0-1,1 1 1,-1-1 0,1 1 0,-1 0 0,1-1 0,-1 1-1,0-1 1,1 1 0,-1 0 0,1-1 0,-1 1-1,0 0 1,1 0 0,-1-1 0,0 1 0,1 0 0,-1 0-1,0 0 1,0 0 0,1 0 0,-1 0 0,0 0 0,1 0-1,-1 0 1,0 0 0,1 0 0,-2 1 0,-1-1 29,0 1 1,0 0 0,0-1-1,0 1 1,0 0-1,0 1 1,0-1 0,-4 3-1,-3 4 103,1 0-1,1 1 0,-1 0 1,1 0-1,1 1 0,0 0 1,-11 20-1,6-6 163,2 1 1,-14 44-1,8-7-44,4 0 0,2 1 0,3 0 0,1 81 0,6-120-212,1 1 0,1-1 0,1 0-1,7 25 1,-7-38-116,0 0 0,1-1 0,1 1 0,-1-1 0,2 0 0,-1-1 0,1 1 0,1-1 0,-1 0 0,2-1 0,9 10 0,-15-16-60,6 5-50,0 0 0,0 0-1,18 9 1,-24-14-215,1-1-1,-1 0 1,1 0-1,0 0 0,-1-1 1,1 1-1,-1-1 1,1 1-1,3-1 1,-5 0-118,1 0 0,-1 0 0,1-1 0,-1 1 0,1 0 0,-1-1 0,1 1 0,-1-1 0,1 0 0,-1 1 0,0-1 0,1 0-1,-1 0 1,0 0 0,0 0 0,1 0 0,0-1 0,10-10-2999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4:36.513"/>
    </inkml:context>
    <inkml:brush xml:id="br0">
      <inkml:brushProperty name="width" value="0.05" units="cm"/>
      <inkml:brushProperty name="height" value="0.05" units="cm"/>
    </inkml:brush>
  </inkml:definitions>
  <inkml:trace contextRef="#ctx0" brushRef="#br0">69 122 5152,'-21'-4'1648,"21"4"-1602,-1-1-1,0 1 1,0 0 0,0 0-1,1 0 1,-1 0 0,0 0 0,0 0-1,0 0 1,1 1 0,-1-1 0,0 0-1,0 0 1,0 1 0,1-1 0,-1 0-1,0 1 1,1-1 0,-1 0 0,-1 2-1,-1 0 205,-10 1 1653,12-3-1694,0 0-1,0 0 1,0 0-1,0 1 1,0-1-1,0 0 1,0 1-1,0-1 1,0 1 0,0-1-1,-2 2 1,34-7 5645,0 0-4701,43-12 103,99-38 0,-141 44-1128,21-9-1317,-21 6-4805,-18 10 2826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08.559"/>
    </inkml:context>
    <inkml:brush xml:id="br0">
      <inkml:brushProperty name="width" value="0.05" units="cm"/>
      <inkml:brushProperty name="height" value="0.05" units="cm"/>
    </inkml:brush>
  </inkml:definitions>
  <inkml:trace contextRef="#ctx0" brushRef="#br0">20 57 3808,'-3'0'502,"2"0"-440,1 0 0,0 0-1,-1-1 1,1 1 0,0 0-1,-1 0 1,1 0 0,0 0-1,0 0 1,-1 0 0,1-1-1,0 1 1,-1 0 0,1 0-1,0 0 1,0-1 0,-1 1-1,1 0 1,0-1 0,0 1-1,0 0 1,-1 0 0,1-1-1,0 1 1,0 0 0,0-1-1,0 1 1,-1-1 86,1 1-1,0 0 1,0 0-1,0 0 0,0-1 1,-1 1-1,1 0 1,0 0-1,0 0 1,0 0-1,-1 0 1,1-1-1,0 1 1,0 0-1,0 0 1,-1 0-1,1 0 0,0 0 1,0 0-1,-1 0 1,1 0-1,0 0 1,0 0-1,-1 0 1,-2 0 3110,8-6-1744,-2 4-1137,1 0 1,0 0-1,-1 0 1,1 0-1,7-1 1,7-3 178,-13 4-357,5-3 10,0 1 0,1 1 0,14-4 0,-23 7-190,0-1 1,0 1-1,0 0 1,0-1-1,0 1 0,-1 0 1,1 0-1,0 0 1,0 0-1,0 1 0,0-1 1,0 1-1,0-1 1,0 1-1,-1-1 0,1 1 1,0 0-1,0 0 1,-1 0-1,1 0 1,0 0-1,-1 0 0,0 1 1,1-1-1,-1 0 1,1 1-1,0 1 0,14 31 217,-10-22 28,0 1 1,11 15 0,-9-14-52,2-1 0,-1 0 1,2-1-1,0-1 0,0 1 1,23 16-1,-21-19-75,0-1-1,1-1 1,0 0-1,0-1 1,0 0-1,0-1 1,30 5 0,-36-8-108,0-2 0,1 1 1,-1-1-1,0 0 0,0-1 1,1 0-1,-1-1 0,0 1 0,0-1 1,0-1-1,0 0 0,-1 0 1,1 0-1,-1-1 0,0 0 1,9-7-1,60-54-6430,-57 48 3846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4:37.514"/>
    </inkml:context>
    <inkml:brush xml:id="br0">
      <inkml:brushProperty name="width" value="0.05" units="cm"/>
      <inkml:brushProperty name="height" value="0.05" units="cm"/>
    </inkml:brush>
  </inkml:definitions>
  <inkml:trace contextRef="#ctx0" brushRef="#br0">23 26 2816,'-23'-17'3248,"24"11"-875,-1 4-1512,0 4-85,3 9 113,3 2-492,0 10 277,5 46 1,53 499 2790,-37-307-1896,18 350 1125,-43-509-2327,0 21-356,-1-49-6261,-1-109-70,0-6 1947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4:38.202"/>
    </inkml:context>
    <inkml:brush xml:id="br0">
      <inkml:brushProperty name="width" value="0.05" units="cm"/>
      <inkml:brushProperty name="height" value="0.05" units="cm"/>
    </inkml:brush>
  </inkml:definitions>
  <inkml:trace contextRef="#ctx0" brushRef="#br0">5 35 3136,'-4'-23'2346,"4"11"4284,4 41-2880,1 0-3170,32 509 2881,-19 1-1752,-17-491-1540,29 457-1545,-26-485-331,0-14-1896,0-14 497,4-20-2286,1-7 1771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4:38.997"/>
    </inkml:context>
    <inkml:brush xml:id="br0">
      <inkml:brushProperty name="width" value="0.05" units="cm"/>
      <inkml:brushProperty name="height" value="0.05" units="cm"/>
    </inkml:brush>
  </inkml:definitions>
  <inkml:trace contextRef="#ctx0" brushRef="#br0">61 81 3808,'-3'-1'413,"1"0"-199,1 1 0,0-1 0,0 1-1,0 0 1,0-1 0,-1 1-1,1 0 1,0 0 0,0 0-1,-1 0 1,1 0 0,0 0 0,0 0-1,0 0 1,-1 0 0,1 0-1,0 1 1,0-1 0,0 1-1,-2 0 1,0 0 827,0 0 1,0 0-1,0-1 0,0 1 1,0-1-1,0 0 0,-4 0 0,8 0-387,-4 0 836,3-1-1416,0 0-1,0 1 0,0-1 0,0 0 1,1 1-1,-1-1 0,0 1 0,1-1 0,-1 0 1,0 1-1,1-1 0,-1 1 0,0-1 1,1 1-1,-1-1 0,1 1 0,-1 0 0,1-1 1,-1 1-1,2-1 0,16-12 272,9 1-186,0 1 0,0 2 0,1 0 0,37-5 0,-55 12-113,0 1 0,1 1 0,-1-1 0,1 2 0,10 1 0,-19-2-32,0 0 0,0 1 0,0-1-1,0 1 1,0 0 0,0 0 0,0 0 0,0 0-1,0 0 1,0 0 0,-1 0 0,1 1 0,2 1-1,-4-2-8,1 0 0,0 1 0,0-1 0,0 0-1,-1 1 1,1-1 0,-1 1 0,1-1 0,-1 1-1,0-1 1,1 1 0,-1-1 0,0 1 0,0 0-1,0-1 1,0 1 0,0-1 0,-1 1 0,1-1 0,-1 3-1,0 1 6,-1 0-1,0 0 1,0-1-1,0 1 1,-1-1-1,0 0 0,-5 8 1,-27 26 99,18-21-102,-12 15 267,2 1 0,-23 37 0,46-65-176,1 1 0,0-1 0,1 0 1,-1 1-1,-2 11 0,5-16-71,-1 0 1,1 0-1,0 1 0,0-1 0,-1 0 1,1 0-1,0 0 0,0 0 1,0 0-1,0 1 0,1-1 0,-1 0 1,0 0-1,0 0 0,1 0 1,-1 0-1,1 0 0,-1 0 1,1 0-1,-1 0 0,1 0 0,-1 0 1,1 0-1,0 0 0,0 0 1,0 0-1,-1-1 0,1 1 1,0 0-1,0 0 0,0-1 0,0 1 1,0-1-1,0 1 0,0-1 1,0 1-1,2-1 0,4 2 38,1-1-1,-1-1 1,0 1 0,0-1-1,1-1 1,-1 1 0,0-1-1,13-4 1,57-20 153,-75 25-212,86-38-2406,-45 22 906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6:06.819"/>
    </inkml:context>
    <inkml:brush xml:id="br0">
      <inkml:brushProperty name="width" value="0.05" units="cm"/>
      <inkml:brushProperty name="height" value="0.05" units="cm"/>
    </inkml:brush>
  </inkml:definitions>
  <inkml:trace contextRef="#ctx0" brushRef="#br0">0 1344 2656,'0'1'60,"0"-1"0,0 1 0,0 0 0,0-1 0,0 1 0,1-1 0,-1 1 0,0-1 0,0 1 0,0-1 0,1 1 0,-1-1 0,0 1 0,0-1 0,1 0 0,-1 1 0,0-1 0,1 1 0,-1-1 0,1 0 0,-1 1-1,0-1 1,1 0 0,-1 1 0,1-1 0,-1 0 0,1 0 0,-1 1 0,1-1 0,-1 0 0,1 0 0,-1 0 0,1 0 0,-1 0 0,1 0 0,0 0 0,24-2 1487,-17 0-1063,2 1-180,0-1 0,1-1-1,-1 0 1,0 0 0,0-1-1,-1 0 1,1-1 0,-1 0-1,0-1 1,0 0-1,0 0 1,-1 0 0,0-1-1,7-8 1,22-28 392,37-56 0,72-118-3,-89 134-494,58-115 0,-86 139-61,-2-1 0,-3-2 0,16-66 0,-39 123-134,0 4-29,0 0-1,-1-1 1,1 1-1,-1-1 1,0 1 0,0 0-1,1-1 1,-1 1-1,0-1 1,0 1-1,0 0 1,0-1 0,0 1-1,-1-1 1,1 1-1,0 0 1,-1-1 0,1 1-1,-1-1 1,1 1-1,-2-1 1,2 1-2,-1 1 0,1-1-1,-1 1 1,1-1 0,-1 1 0,1 0 0,-1-1-1,1 1 1,-1 0 0,1 0 0,-1-1 0,0 1-1,1 0 1,-1 0 0,0 0 0,1 0 0,-1 0-1,1 0 1,-1 0 0,0 0 0,1 0 0,-1 0-1,0 0 1,1 0 0,-1 0 0,1 0 0,-1 1 0,0-1-1,1 0 1,-1 0 0,1 1 0,-1-1 0,1 0-1,-2 1 1,1 0-50,-1 0 27,0 1 0,1-1 0,-1 1 0,0-1 0,0 1 0,1 0 0,-3 3 0,-6 9-49,0 1 0,2 0 0,0 0 0,-7 18 0,-23 73-135,23-61 157,-41 143-243,45-142 197,2 0 1,-2 57-1,10-86 461,2 30 0,0-44-246,-1 1 0,0-1 0,1 1 0,-1-1 0,1 0 0,0 0 0,0 1 1,1-1-1,-1 0 0,1 0 0,-1 0 0,1 0 0,0 0 0,0 0 0,3 2 1,-3-4-43,-1 0 1,1-1 0,0 1 0,-1-1 0,1 1-1,0-1 1,0 0 0,-1 0 0,1 0 0,0 0-1,0 0 1,-1 0 0,1 0 0,0 0-1,0-1 1,-1 1 0,1-1 0,0 1 0,-1-1-1,2-1 1,18-8 350,-2-2 1,31-23-1,-20 13-309,-6 7-62,-1-2-1,-1-1 0,0 0 1,-2-2-1,35-42 0,-19 8 7,48-100 0,-66 118-12,127-251 147,-118 226-62,35-112 1,-57 157-256,-3 11 16,0 0 1,-1-1-1,1 0 0,0-10 0,-9 23-270,-7 16 347,2 2 0,1 0 0,1 0 0,-7 27 0,9-28-93,-13 50 137,-15 105 0,30-146 75,-37 185 145,-18 120 101,44-197 365,15-119 262,2-21-91,2-12-416,15-83 234,-14 83-683,1 0-1,0 0 0,1 0 0,0 0 1,1 1-1,0 0 0,1 0 0,0 1 0,0 0 1,1 0-1,15-13 0,-22 21-16,0 0 1,0 0-1,0 1 1,1-1-1,-1 0 0,0 1 1,1-1-1,-1 1 0,0 0 1,1-1-1,-1 1 1,1 0-1,-1 0 0,0 0 1,1 0-1,-1 0 0,1 0 1,-1 0-1,1 0 1,-1 1-1,0-1 0,1 0 1,-1 1-1,0-1 1,1 1-1,-1 0 0,2 0 1,3 3-12,-1 1 0,1-1 1,-1 1-1,8 8 0,-2-1-33,3 1 28,7 8 44,40 29-1,-53-44 30,-1-1 0,1-1 0,1 1 0,-1-1 0,1-1-1,-1 0 1,1 0 0,0 0 0,15 1 0,-12-3 41,-1-1 0,1 0 0,0-1 1,-1 0-1,1-1 0,-1 0 0,1-1 0,-1 0 1,0-1-1,0 0 0,0-1 0,-1 0 1,1 0-1,-1-2 0,-1 1 0,1-1 0,-1 0 1,0-1-1,-1 0 0,0-1 0,0 1 0,-1-1 1,0-1-1,9-16 0,-14 23-68,0 0 1,-1-1-1,0 1 0,1 0 1,-1-1-1,-1 1 1,1 0-1,0-1 0,-1 1 1,0-1-1,0 1 0,0-1 1,0 0-1,0 1 0,-1-4 1,0 5-19,0 0 0,1 1 1,-1-1-1,0 1 0,0-1 1,0 0-1,0 1 0,0 0 0,0-1 1,0 1-1,0 0 0,-1-1 1,1 1-1,0 0 0,-1 0 1,1 0-1,-1 0 0,1 0 1,-1 0-1,0 1 0,1-1 1,-1 0-1,0 1 0,0 0 1,1-1-1,-1 1 0,0 0 1,0 0-1,0 0 0,-1 0 0,-1 0 5,0 1-1,1-1 0,-1 1 0,1 0 0,-1 0 0,1 0 0,-1 0 1,1 1-1,0-1 0,0 1 0,-1 0 0,1 0 0,1 0 0,-1 0 1,0 0-1,0 1 0,1 0 0,-1-1 0,1 1 0,0 0 1,0 0-1,0 0 0,0 0 0,1 1 0,-1-1 0,1 0 0,0 1 1,0-1-1,0 1 0,0-1 0,1 1 0,-1-1 0,1 1 0,0 0 1,0-1-1,0 1 0,0-1 0,1 1 0,0 0 0,-1-1 0,1 1 1,1-1-1,-1 0 0,0 1 0,4 4 0,-2-4 52,0 0 0,0 0-1,0 0 1,1-1 0,-1 1-1,1-1 1,0 0 0,0 0-1,0 0 1,1-1 0,-1 1 0,1-1-1,-1 0 1,1-1 0,0 1-1,0-1 1,-1 0 0,1 0-1,0 0 1,0 0 0,0-1 0,0 0-1,0 0 1,6-1 0,3-2 30,1 0 1,-1 0 0,0-1-1,0-1 1,0 0 0,-1-1-1,15-8 1,11-8 85,63-32-69,-81 45-135,-1 1 1,1 0-1,27-5 0,-6 3 22,-38 9 62,0 1-8,5 1 161,-8-3-142,0-1-53,0 4 89,-1 0-66,0-2-240,0-12 415,0 13-187,0 0-1,0 0 0,0-1 1,-1 1-1,1 0 0,0 0 1,0-1-1,0 1 0,0 0 1,0 0-1,-1-1 0,1 1 1,0 0-1,0 0 0,0 0 1,-1 0-1,1-1 0,0 1 0,0 0 1,-1 0-1,1 0 0,0 0 1,0 0-1,-1 0 0,1 0 1,0 0-1,0 0 0,-1-1 1,1 1-1,0 0 0,0 0 1,-1 0-1,1 1 0,0-1 1,0 0-1,-1 0 0,1 0 1,0 0-1,-1 0 0,1 0 0,-17-1-5400,11 0 3354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6:10.298"/>
    </inkml:context>
    <inkml:brush xml:id="br0">
      <inkml:brushProperty name="width" value="0.05" units="cm"/>
      <inkml:brushProperty name="height" value="0.05" units="cm"/>
    </inkml:brush>
  </inkml:definitions>
  <inkml:trace contextRef="#ctx0" brushRef="#br0">13 188 4160,'-12'1'4480,"13"-1"-4338,-1 0 1,1-1-1,-1 1 1,1-1-1,0 1 1,-1 0-1,1-1 1,-1 1-1,1-1 1,-1 1-1,0-1 0,1 0 1,-1 1-1,1-1 1,-1 1-1,0-1 1,1 0-1,-1 1 1,0-1-1,0-1 1,1 0 25,0 0 0,0-1 1,0 1-1,0 0 1,1-1-1,-1 1 0,3-3 1,6-10 788,-6 7-785,0 0 0,0 0 1,1 1-1,1-1 1,-1 1-1,1 1 1,0-1-1,1 1 1,-1 0-1,1 0 0,11-6 1,-7 6-97,1 0 0,0 1 0,0 1-1,0 0 1,22-4 0,64-6 210,-60 11-143,-1 1-1,0 2 1,63 8 0,-65-3 54,-3-1-48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6:17.843"/>
    </inkml:context>
    <inkml:brush xml:id="br0">
      <inkml:brushProperty name="width" value="0.05" units="cm"/>
      <inkml:brushProperty name="height" value="0.05" units="cm"/>
    </inkml:brush>
  </inkml:definitions>
  <inkml:trace contextRef="#ctx0" brushRef="#br0">484 814 3072,'-20'-3'7312,"-9"-7"-6265,0-1-825,5 6-242,1 2 0,0 0 1,-1 2-1,0 0 0,1 2 0,-39 5 0,49-4-37,1 0-1,-1 2 1,1-1 0,0 1-1,0 1 1,-22 12-1,27-13 91,0 0-1,1 1 1,0-1 0,0 1-1,0 1 1,0-1-1,1 1 1,0 0-1,0 0 1,1 0 0,0 1-1,-6 11 1,6-9 12,1 0 0,0 0 0,1 0 0,0 0 0,0 0 0,1 1 0,1-1-1,-1 0 1,1 1 0,1-1 0,2 15 0,-1-16 19,0 0 0,0 0 0,1 0 0,0-1 0,0 0 0,1 1 0,0-1 0,1 0 0,-1-1 0,1 1 0,0-1-1,1 0 1,11 10 0,-4-7 62,0-1 0,0 0 0,1-1 0,0 0 0,0-1-1,0-1 1,1 0 0,0-1 0,0 0 0,0-2 0,1 1 0,-1-2-1,1 0 1,22-2 0,-22-1-54,0-1 1,0 0-1,-1-1 0,1 0 0,-1-2 1,0 0-1,-1 0 0,0-2 0,0 1 0,17-14 1,11-11 171,68-68 0,-17 14-113,-87 81-145,0 0-58,0 0 1,-1 0 0,9-10 0,-18 23-70,1 0 1,0 0 0,0 0-1,1 0 1,-2 12-1,4-10 152,0 1 0,0-1 0,1 1 0,1-1 0,0 0 0,0 0 0,1 1 0,0-2 0,1 1 0,0 0 0,1-1 0,-1 0 0,2 0 0,0 0 0,0 0 0,0-1 0,13 13 0,-13-16 41,0 1-1,1-1 0,-1 0 1,1-1-1,0 1 1,0-1-1,1-1 1,-1 1-1,1-1 1,10 2-1,-12-4 21,0 1 0,1-2 0,-1 1 0,1-1 0,-1 0 0,1 0 0,-1-1-1,1 0 1,-1 0 0,0 0 0,1-1 0,-1 0 0,12-6 0,-14 6-40,1-1 1,-1 1-1,0-1 1,0-1-1,0 1 1,-1 0-1,1-1 1,-1 0-1,0 0 1,0 0-1,0 0 1,0 0-1,-1-1 1,1 1-1,-1-1 1,0 0-1,-1 1 1,1-1-1,-1 0 1,0 0-1,0 0 1,-1 0-1,1 0 1,-1 0-1,0 0 1,-2-10-1,2 8-23,-1 1 0,-1-1 0,1 0 0,-1 1 0,0-1 0,-1 1 0,0 0 0,0 0 0,0 0 0,0 0-1,-1 0 1,0 1 0,0-1 0,-1 1 0,1 0 0,-1 0 0,0 1 0,-1 0 0,-9-7 0,4 6-72,1 1 0,0 0 0,-1 0 0,0 1 0,0 0 0,0 1 0,0 1 0,0-1 0,-20 2 0,-4 2-155,-61 12 1,86-12 226,0 1 14,12-3 163,20-2 143,191-30-143,9-3 140,-188 28-345,-1 1-1,57-2 1,-88 8 10,1 0 1,-1 0 0,1 0-1,-1 0 1,1 0 0,-1 1-1,1 0 1,-1-1 0,0 1-1,1 0 1,-1 0 0,0 0-1,0 0 1,1 1 0,-1-1-1,0 1 1,0-1 0,0 1-1,-1 0 1,1-1-1,0 1 1,-1 0 0,1 0-1,-1 0 1,3 4 0,-2 1 67,0 0 1,0-1 0,0 1-1,-1 0 1,0 0 0,0 0-1,-1 0 1,0 7 0,0 16 174,0-28-132,6-7 383,32-20 123,36-21-539,-51 33-24,38-17 28,-54 27-144,0 1 0,0 0 0,0 0 0,0 0 0,1 1 1,12-1-1,-19 2 53,1 0 0,0 0 0,-1 0 0,1 1 0,-1-1 0,0 0 0,1 1 0,-1-1 0,1 1 0,-1 0 0,0-1 1,1 1-1,-1 0 0,0 0 0,0 0 0,1 0 0,-1 0 0,0 0 0,0 0 0,0 0 0,0 1 0,-1-1 0,1 0 0,1 3 0,1 3 75,0 0 0,-1 0 0,0 0-1,1 8 1,3 9-175,-2-12 99,1-1 0,0 1 0,1-1 0,7 11-1,-11-18 44,1-1-1,-1 1 1,1 0-1,0-1 1,0 0-1,1 0 1,-1 0-1,1 0 0,-1 0 1,1-1-1,0 1 1,0-1-1,0 0 1,6 2-1,-8-4 8,1 0-1,-1 1 1,1-1 0,0 0 0,-1 0-1,1 0 1,0-1 0,-1 1-1,1-1 1,-1 1 0,1-1-1,-1 0 1,1 0 0,-1 0-1,0 0 1,3-2 0,4-3 21,0 0 0,12-12 1,-14 12-17,3-3 3,99-82 173,-89 77-245,0 0-1,1 2 1,41-19-1,-53 28 12,0 0 1,0 0-1,0 1 0,0 1 0,0-1 1,11 1-1,55 5-32,-53-2 4,10 3 4,-23-3 122,1 0-1,15 0 1,-66-4 277,19-1-375,1 2 1,-1 1-1,-22 3 1,27-1-61,0 1-1,0 1 1,0 1-1,-21 9 1,33-12 67,0 0 0,-1 1 0,1 0 0,1 0 0,-1 0 0,0 0 0,1 1 0,0 0 0,0 0 0,0 0 0,0 0 0,0 1 0,1 0 0,0-1-1,0 1 1,0 0 0,-2 7 0,4-8 17,0 0 0,0 0-1,0 0 1,0 0 0,0 1-1,1-1 1,0 0 0,0 0-1,0 1 1,0-1 0,1 0-1,-1 0 1,1 1 0,0-1-1,1 0 1,-1 0 0,1 0-1,0 0 1,0 0-1,0-1 1,0 1 0,0-1-1,1 1 1,0-1 0,0 0-1,0 0 1,0 0 0,6 4-1,-3-2 15,1-1-1,0 0 0,0 0 0,1-1 1,-1 0-1,1 0 0,0-1 0,-1 0 0,14 2 1,-1-1 27,-1-2 1,35-1-1,-31-2 40,0-1 0,-1 0 1,1-2-1,-1-1 0,23-9 0,-9 0-48,0-2-1,35-22 1,46-26 82,-72 39-98,19-11 69,-57 32-64,0 0-1,-1 0 1,1-1-1,-1 0 1,0 0 0,6-10-1,-11 15-25,0 0 1,0-1-1,0 1 1,-1 0-1,1-1 1,0 1-1,-1 0 1,1-1-1,-1 1 1,1-1-1,-1 1 1,0-1-1,0 0 1,0 1-1,0-1 1,0 1-1,0-1 0,0 1 1,0-1-1,0 1 1,-1-1-1,0-1 1,0 2-14,1 0 0,-1 0 1,0 0-1,0 0 0,0 0 0,0 0 1,0 0-1,0 1 0,0-1 0,0 0 1,0 1-1,0-1 0,-1 0 0,1 1 1,0 0-1,0-1 0,0 1 0,-1 0 1,1 0-1,0-1 0,-1 1 0,1 0 1,0 0-1,0 0 0,-1 1 1,1-1-1,-2 1 0,-7 1-19,0 2 0,0-1 1,0 1-1,1 1 0,0 0 0,0 0 1,0 0-1,-15 14 0,18-14 4,0 1-1,1 0 1,0 1-1,0-1 1,0 1 0,1 0-1,0 0 1,0 1-1,1-1 1,-4 11-1,6-14 36,0 0 0,0 0 0,1 1 1,-1-1-1,1 0 0,0 0 0,0 0 0,0 0 0,2 8 0,-1-9 3,0-1 0,0 1 0,0-1 0,0 1-1,0-1 1,0 1 0,1-1 0,-1 0 0,1 0 0,0 0 0,0 0 0,0 0 0,0 0 0,0 0 0,0-1 0,3 3 0,-1-2 13,0-1 0,0 1 0,0 0 0,0-1 0,0 0 0,0 0 0,1 0 1,-1-1-1,0 1 0,1-1 0,-1 0 0,1 0 0,7-2 0,7-2 83,35-11 1,-46 13-97,364-135 146,-366 134-199,1 0 0,-1 1 1,1 0-1,0 1 0,0-1 0,12 0 0,-19 2 39,0 0 1,0 0-1,1 0 1,-1 0-1,0 1 1,0-1-1,1 0 1,-1 0-1,0 0 1,0 0-1,0 0 1,1 0 0,-1 0-1,0 1 1,0-1-1,0 0 1,1 0-1,-1 0 1,0 0-1,0 1 1,0-1-1,0 0 1,0 0-1,1 0 1,-1 1-1,0-1 1,0 0-1,0 0 1,0 1-1,0-1 1,0 0 0,0 0-1,0 1 1,0-1-1,0 0 1,0 0-1,0 0 1,0 1-1,0-1 1,0 1-1,-3 12-149,2-7 92,-4 14 27,2-7 43,1 0 0,-1 16-1,3-29 8,0 1-1,0-1 1,0 0 0,0 0-1,0 0 1,0 0 0,0 1 0,0-1-1,0 0 1,0 0 0,0 0-1,1 0 1,-1 0 0,0 1-1,0-1 1,0 0 0,0 0-1,0 0 1,0 0 0,0 0-1,1 1 1,-1-1 0,0 0-1,0 0 1,0 0 0,0 0-1,0 0 1,1 0 0,-1 0-1,0 0 1,0 0 0,0 0 0,0 0-1,1 0 1,-1 0 0,0 0-1,0 0 1,0 0 0,0 0-1,1 0 1,-1 0 0,0 0-1,0 0 1,0 0 0,13-5 133,12-12-110,-13 8-50,0 0 0,0 1 1,0 0-1,20-8 0,-32 16-1,1 0-1,0 0 1,0 0 0,-1 0-1,1 0 1,0 0 0,-1 0-1,1 0 1,0 0-1,0 0 1,-1 0 0,1 0-1,0 0 1,-1 1 0,1-1-1,0 0 1,-1 0 0,1 1-1,0-1 1,-1 1 0,1-1-1,-1 0 1,1 1-1,-1-1 1,1 1 0,-1 0-1,1-1 1,-1 1 0,1-1-1,-1 2 1,15 24-88,-8-13 126,2 3-83,-8-14 73,0 0 1,0 1 0,0-1-1,1 0 1,-1 0-1,1 0 1,0 0 0,0 0-1,-1 0 1,4 2 0,-1-2 3,0 1 1,0-1-1,0-1 1,0 1 0,1 0-1,-1-1 1,0 0-1,1 0 1,-1 0-1,1-1 1,-1 1 0,1-1-1,0 0 1,4-1-1,1 1 72,-9 0-133,17 0 459,4 2-348,-18-2-6,1 1-1,-1-1 0,1 1 1,-1-1-1,1 0 1,-1-1-1,1 1 1,-1-1-1,6-2 1,19-9 12,-1-1 1,-1-2 0,0-1-1,32-26 1,-43 29-30,-1 0-1,-1-1 1,0-1-1,-1 0 1,-1-1 0,0 0-1,-1-1 1,-1 0 0,12-28-1,3-17 68,25-97 0,-31 91-105,1 5-116,33-120 53,-50 172 8,-1 0 0,0 0 0,0-1 0,-1 1 0,0 0 0,-1-1 0,-2-11 0,2 22 20,0 0 1,0 0-1,0 0 0,0 0 1,0 0-1,-1 0 1,1 0-1,0 0 0,-1 0 1,1 0-1,-1 0 0,1 0 1,-1 0-1,1 0 0,-1 0 1,0 1-1,1-1 1,-1 0-1,0 0 0,0 1 1,1-1-1,-3 0 0,3 0 9,-1 1-1,0 0 0,0 1 1,0-1-1,0 0 1,0 0-1,0 0 0,1 0 1,-1 1-1,0-1 0,0 0 1,0 1-1,1-1 1,-1 1-1,0-1 0,0 1 1,1-1-1,-1 1 1,1-1-1,-2 2 0,-3 3-97,0 1 1,1 0-1,0 0 0,-6 10 0,-6 19 34,2 1 0,1 0-1,2 0 1,-9 55 0,14-59 114,-14 61 36,-11 158 0,30-228-131,1 70-39,0-83 102,2 0 1,-1 1 0,2-1-1,-1 0 1,1 0-1,8 18 1,-9-26 28,-1 1 0,0 0 0,1-1 0,0 1 0,-1-1 0,1 0 0,0 1 0,0-1 0,0 0 0,0 0 0,1 0 0,-1-1 0,1 1 0,-1-1 0,1 1 0,-1-1 0,1 0 0,0 0 0,0 0 0,-1 0 0,1 0 0,0 0 0,0-1 0,0 0 0,0 1 0,0-1 0,0 0 0,0-1 0,0 1 0,0 0 0,-1-1 0,1 0 0,0 0 0,0 1 0,3-3 0,226-96 526,-210 87-594,33-23 0,-45 26 8,-10 9 14,1-1-1,-1 1 1,0-1 0,1 1-1,-1-1 1,1 1 0,-1-1-1,1 1 1,0 0 0,-1-1 0,1 1-1,-1 0 1,1-1 0,0 1-1,-1 0 1,1 0 0,0-1 0,-1 1-1,1 0 1,0 0 0,-1 0-1,2 0 1,8 3 25,-7-2-16,-1-1 1,0 1 0,0 0-1,0 0 1,0 0 0,0 0-1,0 0 1,0 0-1,0 1 1,2 1 0,16 13-168,-17-15 190,0 1-1,0 1 0,0-1 0,-1 0 1,1 1-1,-1-1 0,1 1 0,-1 0 1,3 3-1,-4-2-35,1 0-1,0 0 1,-1 0-1,0 0 1,0 0-1,0 0 1,0 1-1,-1-1 1,0 0-1,0 0 1,0 5-1,-1-5 30,1-1 0,0 0 1,0 1-1,0-1 0,0 0 0,1 1 0,-1-1 0,1 0 0,0 0 0,0 1 0,0-1 0,0 0 0,1 0 1,-1 0-1,1 0 0,0 0 0,0-1 0,0 1 0,3 3 0,-1-3 15,0 0-1,0-1 1,0 1 0,1-1-1,-1 0 1,1 0 0,-1 0-1,1 0 1,0-1 0,0 0-1,-1 0 1,1 0 0,0-1-1,0 1 1,8-2 0,-3 1-2,-1-1 0,1-1 0,0 0 0,-1 0 0,0-1 0,1 0 0,8-4 0,37-18 47,1 3 1,70-19-1,-59 23-67,43-11 0,-84 23-42,-1-1-1,26-10 0,-48 15 14,-8 2-18,-10 4 113,-92 31-365,86-28 219,0 1 1,1 0-1,-27 16 0,40-19 77,-1 0 0,0 0 0,1 1 0,0 0 0,0 0 0,1 1 0,-1 0 0,2 0 0,-1 0 0,-6 12 0,10-16 9,1-1 0,0 1 0,0 0 0,0-1-1,0 1 1,0 0 0,1 0 0,-1 0 0,1 0 0,0 0 0,0 0 0,0-1 0,0 1-1,1 6 1,0-8 1,-1 0-1,0 0 1,1-1-1,-1 1 0,1 0 1,-1 0-1,1 0 1,-1 0-1,1-1 0,0 1 1,-1 0-1,1 0 1,0-1-1,0 1 0,-1-1 1,1 1-1,0-1 1,1 1-1,0 0 23,-1-1 0,1 1 0,0-1-1,0 0 1,-1 0 0,1 1 0,0-1 0,0-1-1,-1 1 1,1 0 0,0 0 0,0-1 0,2 0-1,9-4 33,0 0-1,-1-2 0,1 1 1,21-17-1,-8 6 28,55-42 238,-41 28-375,-13 11-500,-27 20 537,0 0 0,0 0 0,0 0 0,1 0 0,-1 0 0,0 0 1,0 0-1,0 1 0,1-1 0,-1 0 0,0 0 0,0 0 0,0 0 0,0 0 1,0 1-1,0-1 0,1 0 0,-1 0 0,0 0 0,0 0 0,0 1 0,0-1 1,0 0-1,0 0 0,0 0 0,0 1 0,0-1 0,0 0 0,0 0 0,0 0 1,0 1-1,0-1 0,0 0 0,0 0 0,0 0 0,0 1 0,0-1 0,0 0 1,0 0-1,0 0 0,0 1 0,-1-1 0,0 12-37,1-11 38,-2 9 10,1 0 0,1 1-1,0-1 1,0 0 0,1 1 0,0-1-1,1 0 1,0 1 0,1-1-1,0 0 1,0-1 0,1 1 0,0 0-1,1-1 1,0 0 0,10 13 0,-13-20 18,0 0 1,-1 0 0,1 0 0,0-1 0,0 1-1,0 0 1,1-1 0,-1 1 0,0-1-1,1 0 1,-1 0 0,0 0 0,1 0-1,0 0 1,-1-1 0,1 1 0,-1-1 0,1 1-1,0-1 1,-1 0 0,5 0 0,-2-1 0,-1 0 0,1-1 0,-1 1 0,0-1 0,1 1 0,-1-1 0,0-1 0,0 1 0,0 0 0,0-1 1,6-6-1,27-25 18,88-73 392,-90 79-405,-1-1 1,-2-2 0,54-68-1,-52 53 44,-3 0-1,44-88 0,39-104-39,-107 224-148,-1-1 0,8-28 0,-14 43 98,1-1 1,-1 1-1,0-1 1,0 0-1,0 1 1,0-1-1,1 1 1,-1-1-1,0 0 1,0 1-1,0-1 0,0 1 1,0-1-1,0 0 1,-1 1-1,1-1 1,0 1-1,0-1 1,0 1-1,0-1 1,-1 0-1,1 1 0,0-1 1,-1 0-1,0 1 0,1 0 0,-1 0-1,1 0 1,-1 0-1,1 0 1,-1 0 0,0 0-1,1 0 1,-1 0 0,1 0-1,-1 0 1,1 0-1,-1 0 1,0 1 0,1-1-1,-1 0 1,1 0 0,-1 1-1,1-1 1,-1 1-1,-4 2-48,1 0-1,-1 0 0,1 1 0,-7 8 0,-2 5 2,0 0 0,2 2-1,0-1 1,1 1 0,-8 23-1,-31 106 152,42-127-46,-9 34-52,3-1 0,-13 109 0,25-140 52,1 0-1,1 0 0,8 44 1,-7-54 19,1-1 1,1 1-1,8 19 1,-10-28-39,0 1 1,0-1-1,1 1 1,-1-1-1,1 0 1,1 0-1,-1 0 1,0 0-1,1-1 1,0 1 0,0-1-1,6 4 1,-7-5 2,1-1 1,-1 0-1,1 0 1,-1 0-1,1 0 1,-1 0 0,1-1-1,-1 1 1,1-1-1,-1 0 1,1 0-1,0-1 1,-1 1-1,1-1 1,-1 0 0,1 1-1,-1-2 1,4 0-1,6-4 70,0 0 0,-1-1 1,15-10-1,-13 7-95,189-109 215,-181 106-170,-2 4-620,-24 14 548,0 1 0,0 0 0,0 0 0,1 0-1,-1 0 1,2 0 0,-1 1 0,1-1 0,0 1 0,-2 9-1,2-7 32,0 1 0,1-1 0,1 1 0,-1 0 0,1-1 0,1 1 0,2 15 0,-2-22 12,0 1-1,0-1 1,0 0-1,0 0 1,1 0-1,-1 0 1,1 0-1,0 0 0,0 0 1,0 0-1,0-1 1,0 1-1,0-1 1,1 1-1,2 1 1,-1-1 9,0-1 0,0 0 0,0 0 0,0 0 0,1-1 0,-1 0 0,0 1 0,1-1 0,-1-1 0,6 1 0,5 0 15,0-2-1,0 0 0,0-1 1,-1 0-1,27-8 0,-14 3 11,0-2 0,50-23-1,-65 26-18,1 0-1,-1-1 1,0 0-1,18-14 1,-24 16 22,-3 3-42,0-1 0,0 0 0,0 1 0,0-2 0,4-4 0,-7 8-3,1-1 0,-1 0 0,0 1 0,1-1 0,-1 1 0,0-1 0,0 0 0,0 1 0,1-1 0,-1 0 0,0 1 0,0-1 0,0 0 0,0 1 0,0-1 0,0 0 0,0 1 0,-1-1 0,1 0 0,0 1 0,0-1 0,0 0 0,-1 1 0,1-1 0,0 1 0,-1-1 0,1 0 0,0 1 0,-1-1 0,1 1 0,-1-1 0,1 1 0,-1-1 0,1 1 0,-1 0 0,1-1 0,-1 1 0,1-1 0,-1 1 0,0 0 0,0-1 0,-3 0-37,0 0 0,1-1 1,-1 1-1,0 1 0,0-1 1,0 0-1,0 1 0,0 0 1,1 0-1,-1 0 0,0 1 1,0-1-1,-6 2 1,-4 0 32,7-1 4,1 0-1,-1 0 1,1 1-1,0 0 1,0 0 0,0 0-1,0 1 1,0-1-1,-9 7 1,11-8-7,49 59 6,-38-53 12,0 0 0,0-1 0,1 0-1,0-1 1,0 0 0,1 0-1,-1-1 1,1 1 0,18 4 0,-22-8 0,-1 0 1,1-1-1,-1 0 0,1 0 1,0 0-1,-1 0 1,1-1-1,-1 1 1,1-1-1,-1 0 1,1-1-1,-1 1 0,0-1 1,1 0-1,-1 0 1,0 0-1,0-1 1,3-2-1,0 0 8,-1-1 0,0 1 0,0-1 1,-1 0-1,0 0 0,0-1 0,0 1 0,-1-1 0,5-10 0,-8 15-25,0-1 0,0 1 0,0-1 0,-1 1 0,1-1 0,-1 1 0,0-1 0,0 0 1,1 1-1,-2-1 0,1 0 0,0 1 0,0-1 0,-1 1 0,0-1 0,1 0 0,-1 1 0,0-1 0,0 1 0,-1 0 0,1-1 0,0 1 0,-1 0 0,1 0 0,-1 0 0,0 0 1,0 0-1,0 0 0,0 0 0,0 1 0,0-1 0,0 1 0,0-1 0,-1 1 0,1 0 0,0 0 0,-1 0 0,1 0 0,-1 0 0,-4 0 0,-5 0-34,0 0 0,-1 1 0,1 1 0,0 0 0,0 1 0,0 0 0,0 1-1,-20 7 1,19-6 39,11-4 0,0 0 0,1 0 0,-1 1 0,1-1 0,-1 1 0,1-1 0,-1 1 0,1 0 0,0 0 0,-2 1 0,6-3 29,1-1 0,0 1 0,0 1-1,0-1 1,0 1 0,4-1 0,10-1 52,3-2-33,21-8-1,-5 1 18,86-32 111,-4 1-181,-87 33-101,-9 2 36,46-8 0,-67 14 63,0 1 0,0 0 0,-1 0-1,1 0 1,0 0 0,-1 0 0,1 0-1,0 1 1,-1-1 0,1 1 0,0-1-1,-1 1 1,1-1 0,0 1-1,-1 0 1,0 0 0,1 0 0,-1 0-1,1 0 1,-1 0 0,0 0 0,0 0-1,1 1 1,-1-1 0,0 0 0,0 1-1,0-1 1,-1 1 0,1-1 0,0 1-1,0-1 1,-1 1 0,1 0 0,-1-1-1,0 1 1,1 0 0,-1 3 0,1 0 25,-1 1 0,0 0 0,0 0 1,-1-1-1,0 1 0,1 0 1,-2-1-1,1 1 0,-1-1 0,-3 8 1,-6 15-302,10-28 286,1 0 0,0 1-1,0-1 1,0 0 0,0 0 0,0 0 0,0 0-1,0 0 1,0 0 0,0 0 0,0 0 0,0 0-1,0 0 1,0 1 0,0-1 0,0 0 0,0 0-1,0 0 1,0 0 0,0 0 0,0 0 0,0 0-1,0 0 1,0 1 0,0-1 0,0 0-1,0 0 1,0 0 0,0 0 0,0 0 0,0 0-1,0 0 1,0 0 0,0 0 0,0 0 0,0 1-1,0-1 1,0 0 0,1 0 0,-1 0 0,0 0-1,0 0 1,0 0 0,0 0 0,7 0 217,10-3 241,-14 2-388,40-8 337,65-18-383,17-13-21,-124 40-22,-1 0 0,1 0 1,0 0-1,-1-1 0,1 1 1,0 0-1,-1 0 0,1 0 1,0 0-1,0 0 0,-1 0 0,1 0 1,0 1-1,-1-1 0,1 0 1,0 0-1,-1 0 0,1 1 1,0-1-1,-1 0 0,1 1 1,-1-1-1,1 1 0,0-1 1,-1 0-1,1 1 0,-1-1 1,1 1-1,-1-1 0,0 1 1,1 0-1,-1-1 0,1 1 1,-1-1-1,0 1 0,0 0 1,1 0-1,0 4 0,0 0 0,0 0 1,0 0-1,-1 8 0,2 7-131,0-12 172,0 0-1,1-1 1,-1 0-1,2 0 0,7 14 1,-10-19-9,1 0 1,-1 1-1,1-1 0,0 0 1,0 0-1,0-1 0,0 1 1,0 0-1,0-1 1,1 1-1,-1-1 0,0 0 1,1 0-1,-1 0 0,1 0 1,-1 0-1,1 0 1,0-1-1,-1 1 0,1-1 1,4 0-1,2 0-1227,1-2-1,0 1 1,-1-1-1,0-1 1,1 1-1,16-9 1,-5 3-3615,1 2 986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6:18.188"/>
    </inkml:context>
    <inkml:brush xml:id="br0">
      <inkml:brushProperty name="width" value="0.05" units="cm"/>
      <inkml:brushProperty name="height" value="0.05" units="cm"/>
    </inkml:brush>
  </inkml:definitions>
  <inkml:trace contextRef="#ctx0" brushRef="#br0">0 23 6560,'0'0'2976,"10"0"-2592,-2 0 0,11 0-288,12-3 192,6 3-192,-2-5 192,6 2-192,-6-5-384,-3 8 160,-14-4-4480,-5 4 2528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6:18.548"/>
    </inkml:context>
    <inkml:brush xml:id="br0">
      <inkml:brushProperty name="width" value="0.05" units="cm"/>
      <inkml:brushProperty name="height" value="0.05" units="cm"/>
    </inkml:brush>
  </inkml:definitions>
  <inkml:trace contextRef="#ctx0" brushRef="#br0">9 145 4736,'-9'-4'2144,"46"11"-1856,-6-7 1440,4 5-992,52-5 192,6 0-544,43-8 384,-15 4-448,32-9 0,-10 1-192,-4-8 256,-17 5-192,-23-9 512,-17 7-384,-21-6-3008,-11 6 1408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6:18.892"/>
    </inkml:context>
    <inkml:brush xml:id="br0">
      <inkml:brushProperty name="width" value="0.05" units="cm"/>
      <inkml:brushProperty name="height" value="0.05" units="cm"/>
    </inkml:brush>
  </inkml:definitions>
  <inkml:trace contextRef="#ctx0" brushRef="#br0">4 62 6400,'-4'-13'2880,"57"10"-2496,6-1-288,4 8-128,45-8 224,0-1-96,49-14 384,5 2-256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6:34.589"/>
    </inkml:context>
    <inkml:brush xml:id="br0">
      <inkml:brushProperty name="width" value="0.05" units="cm"/>
      <inkml:brushProperty name="height" value="0.05" units="cm"/>
    </inkml:brush>
  </inkml:definitions>
  <inkml:trace contextRef="#ctx0" brushRef="#br0">248 683 3552,'1'0'121,"-1"-1"-1,0 1 1,0-1-1,0 1 1,0-1 0,1 1-1,-1 0 1,0-1 0,0 1-1,1-1 1,-1 1 0,0 0-1,0-1 1,1 1-1,-1 0 1,1-1 0,-1 1-1,0 0 1,1 0 0,-1-1-1,1 1 1,-1 0 0,0 0-1,1 0 1,-1 0 0,1-1-1,0 2 1135,-6-7 1523,-2 4-2595,-1 0 0,-1 0-1,1 1 1,0 0 0,0 1-1,0 0 1,-10 1 0,-13 0-13,18 0-164,0 0 0,0 1 0,0 0 0,0 1 0,0 0 0,1 1 0,-20 9 0,30-12-12,0 0 1,0 0-1,0 0 0,0 1 0,1-1 0,-1 1 0,1-1 1,-1 1-1,1-1 0,-1 1 0,-1 3 0,2-4 23,1 1-1,-1-1 1,1 0-1,0 0 1,-1 0-1,1 1 0,0-1 1,0 0-1,0 0 1,0 1-1,0-1 1,0 0-1,0 1 1,0-1-1,1 2 1,0 0 33,0 0-1,1-1 1,-1 1 0,1-1 0,0 1 0,-1-1-1,1 0 1,0 0 0,0 0 0,1 0-1,-1 0 1,0 0 0,1 0 0,-1-1 0,1 0-1,2 2 1,7 2 106,0 0 0,0-1 0,0 0 0,0-1 0,1 0 0,-1-1 0,1-1 0,-1 0 0,1 0 0,0-1 0,-1-1 0,1 0 0,0-1 0,-1 0 0,16-6 0,-23 7-80,0-1 0,-1-1 0,1 1 0,-1-1 0,1 0 1,-1 0-1,0 0 0,0 0 0,0-1 0,-1 1 0,1-1 0,-1 0 0,4-7 0,-4 8-51,-2 0 0,1 0-1,0-1 1,-1 1 0,1-1 0,-1 1 0,0-1-1,0 0 1,-1 1 0,1-1 0,-1 0 0,1 1-1,-1-1 1,-1 0 0,1 0 0,0 1 0,-1-1-1,-1-4 1,1 5-41,0 1 0,-1 0 0,1 0 0,-1 0 0,1-1 0,-1 2 0,0-1 0,0 0 0,0 0 0,0 1 0,0-1 0,-5-2 0,5 2-19,-1 1-1,-1-1 0,1 1 1,0-1-1,0 1 1,0 0-1,-1 1 1,-6-2-1,-5 5-598,29-2 460,-3 1 166,0-2 0,13 0 0,-17-1 48,0 0 0,0-1 0,-1 0-1,1 0 1,0 0 0,-1-1 0,0 0 0,1 0 0,-1-1-1,0 0 1,-1 0 0,1 0 0,-1-1 0,5-5-1,15-15 177,-2-1 0,40-59 0,31-69 227,-61 96-275,60-90 147,-84 134-395,-1 0 0,0 0 0,9-29 0,-27 120-891,-56 201 888,-16 3 212,4-17-223,48-156 89,-71 236 879,92-324-624,7-17-83,1 1 0,-1-1 0,1 0 0,0 1 0,0-1 0,-1 5 0,3-12-72,1 1 0,0 0 0,0 0 1,0 0-1,0 0 0,0 0 0,5-4 0,-5 4-40,15-15-42,1 1 0,0 1 0,1 1 0,21-14 1,87-44 32,-122 70-96,188-89-1788,-154 79 563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36.735"/>
    </inkml:context>
    <inkml:brush xml:id="br0">
      <inkml:brushProperty name="width" value="0.05" units="cm"/>
      <inkml:brushProperty name="height" value="0.05" units="cm"/>
    </inkml:brush>
  </inkml:definitions>
  <inkml:trace contextRef="#ctx0" brushRef="#br0">222 9 4320,'2'-8'2475,"-2"8"-2450,0 0 1,0 0-1,0 0 0,0 0 0,0 0 1,0 0-1,0 0 0,3-1 1847,6 15-539,-4-1-651,-1 0 0,0 1-1,-1-1 1,4 26-1,-3-7-88,8 33-1,2 10-251,-3 4-177,11 99 258,-22-165-355,1-4 89,0 0 0,-1 0 0,0-1 0,0 1 0,-1 0 0,-1 0 0,1 0 0,-2 0 0,-2 8 0,3-14-81,0-1 0,0 1 0,0 0 0,0-1 0,-1 1 1,1-1-1,-1 0 0,0 0 0,1 0 0,-1 0 0,0 0 0,0-1 0,0 1 0,0-1 1,-1 0-1,1 0 0,0 0 0,-1 0 0,-4 0 0,-5 1-28,-1-1 0,0 0 0,-19-2 0,-85-8-68,112 8 29,1 0 1,-1 0-1,1-1 0,-1 0 1,1 0-1,0 0 0,-1 0 0,-8-7 1,14 9-170,0 0 0,0-1-1,-1 1 1,1 0 0,0-1 0,0 1 0,0-1 0,0 1 0,-1 0 0,1-1 0,0 1 0,0-1-1,0 1 1,0-1 0,0 1 0,0 0 0,0-1 0,0 1 0,0-1 0,1 1 0,-1 0-1,0-1 1,0 1 0,0-1 0,0 1 0,1 0 0,-1-1 0,0 1 0,0 0 0,1-1 0,-1 1-1,0 0 1,0-1 0,1 1 0,0-1 0,9-9-3511,4 5 1411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16.499"/>
    </inkml:context>
    <inkml:brush xml:id="br0">
      <inkml:brushProperty name="width" value="0.05" units="cm"/>
      <inkml:brushProperty name="height" value="0.05" units="cm"/>
    </inkml:brush>
  </inkml:definitions>
  <inkml:trace contextRef="#ctx0" brushRef="#br0">6 15 4736,'-4'-11'2525,"3"8"-1187,1 5 612,1-1-1853,0-1 1,0 0-1,0 1 0,-1-1 1,1 0-1,0 1 0,0-1 1,0 1-1,-1 0 0,1-1 1,0 1-1,-1 0 0,1-1 1,0 1-1,-1 0 0,1 0 1,-1-1-1,1 1 0,-1 0 1,0 0-1,1 0 0,-1 1 1,8 23 1096,-8-25-1155,6 31 585,-2-1 0,-1 1 0,-3 49 0,1-2-208,4 191 955,-5-258-1276,0-7 17,0-1-1,-1 0 0,1 1 0,0-1 0,-1 0 0,0 0 0,0 1 0,0-1 0,0 0 1,0 0-1,-3 4 0,3-6-381,0-1 0,0 0 0,1 0 0,-1 1 0,0-1-1,0 0 1,0 0 0,0 0 0,0 0 0,0 0 0,0 0 0,0-1 0,1 1 0,-1 0 0,0 0 0,0-1 0,-1 1 0,2-1-34,-1 1 1,1 0-1,-1 0 0,1 0 1,0 0-1,-1 0 1,1-1-1,-1 1 0,1 0 1,-3-5-3037,6 5 1628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27.179"/>
    </inkml:context>
    <inkml:brush xml:id="br0">
      <inkml:brushProperty name="width" value="0.05" units="cm"/>
      <inkml:brushProperty name="height" value="0.05" units="cm"/>
      <inkml:brushProperty name="color" value="#004F8B"/>
    </inkml:brush>
  </inkml:definitions>
  <inkml:trace contextRef="#ctx0" brushRef="#br0">189 217 3552,'1'-4'4318,"-2"16"-3292,0-8-933,0 0 0,0-1 0,-1 1 0,1-1 0,-1 0-1,0 0 1,0 1 0,0-1 0,-4 4 0,-26 25 681,31-30-728,-1-1 37,0 1-1,0 0 1,0-1-1,-1 1 1,1-1-1,0 0 1,0 0 0,-1 0-1,1 0 1,-1 0-1,1 0 1,-1-1-1,1 1 1,-1-1 0,1 1-1,-1-1 1,-4 0-1,4-1 5,-1 1 0,0-1 0,1 0 0,-1 0 0,1-1 0,-1 1 0,1-1 0,-1 1 0,1-1 0,0 0 0,-5-4 0,5 3-96,-1 0-1,0-1 0,1 1 0,0-1 1,0 1-1,0-1 0,0 0 0,1 0 0,0-1 1,-1 1-1,1 0 0,1-1 0,-1 0 1,1 1-1,0-1 0,0 0 0,0 1 1,0-1-1,1 0 0,0-6 0,1 3-68,1 1-1,0-1 1,0 0-1,0 1 1,1 0-1,0 0 1,0 0-1,1 0 1,0 0-1,6-8 1,-8 13 39,0 0 0,0-1 0,0 1 1,1 0-1,-1 0 0,1 0 0,-1 0 0,1 0 0,0 0 1,-1 1-1,1 0 0,0-1 0,0 1 0,0 0 0,0 0 1,0 1-1,0-1 0,0 1 0,1-1 0,-1 1 1,0 0-1,0 0 0,0 0 0,0 1 0,1-1 0,-1 1 1,0 0-1,3 1 0,-1 0 77,-1 0-1,0 0 1,0 0 0,0 1 0,0-1-1,0 1 1,0 0 0,-1 0-1,0 1 1,1-1 0,-1 1 0,-1 0-1,1 0 1,0 0 0,-1 0-1,0 0 1,0 0 0,0 0 0,0 1-1,-1-1 1,0 1 0,0 0-1,0-1 1,0 1 0,-1 0 0,0-1-1,0 6 1,-7 49 214,-2 0 0,-3-1 0,-30 87 0,35-124 104,-1 0 0,-1 0 0,-15 24 0,23-42-302,-12 15 790,13-17-815,-1-1 0,1 0 0,0 1 0,-1-1 0,1 0 0,-1 1 0,1-1 0,0 0 0,-1 0 0,1 1 0,-1-1 0,1 0 0,0 0 1,-1 0-1,1 1 0,-1-1 0,1 0 0,-1 0 0,1 0 0,-1 0 0,1 0 0,-1 0 0,1 0 0,-1 0 0,1 0 0,-1 0 0,1-1 0,-1 1 0,1 0 0,0 0 0,-1 0 0,1 0 0,-1-1 0,1 1 0,-1 0 0,1 0 1,0-1-1,-1 1 0,1 0 0,0-1 0,-1 1 0,1-1 0,-1 1 0,0-3 1,0 0 0,-1 0 0,1 0 0,0 0 0,1-1 0,-1 1 0,0 0 1,1 0-1,0 0 0,0-1 0,0 1 0,0 0 0,1-5 0,0-13-103,1-1 0,1 1 0,1 0 1,1 0-1,1 0 0,1 1 0,0 0 0,17-29 0,-11 27-4,1 1 0,1 0 0,1 1 0,32-31 0,-36 40 18,1-1 0,1 2 0,-1 0 0,1 1 0,1 0-1,0 1 1,0 1 0,21-7 0,-29 12 25,-1 0 1,1 1-1,-1 0 1,1 0-1,-1 1 1,1 0-1,10 1 1,-14-1 19,0 0 0,1 1 1,-2 0-1,1 0 0,0 0 1,0 0-1,0 0 0,0 0 1,-1 1-1,1-1 0,0 1 1,-1 0-1,1 0 0,-1 0 1,0 0-1,0 0 0,0 0 1,3 5-1,-2-2 35,-1 0 0,0 0 0,0-1 0,-1 1 0,0 0 0,1 1 0,-2-1 0,1 0 0,-1 0 0,1 8 0,-2 7 33,-5 27-1,4-35-39,-4 32 177,-2 1 0,-2-1 0,-2-1 0,-2 0 0,-32 69 1,43-105-66,2-6-93,1 0-1,0-1 1,0 1 0,0 0 0,0 0-1,-1-1 1,1 1 0,0 0 0,-1-1-1,1 1 1,0 0 0,-1-1 0,1 1-1,-1-1 1,1 1 0,-1-1-1,1 1 1,-1-1 0,1 1 0,-1-1-1,0 1 1,1-1 0,-1 1 0,0-1-1,1 0 1,-1 0 0,0 1 0,1-1-1,-1 0 1,-1 0 0,1 0-17,1 0 0,0 0 0,-1 0 0,1-1 1,0 1-1,0 0 0,-1 0 0,1 0 0,0-1 0,0 1 1,-1 0-1,1 0 0,0-1 0,0 1 0,-1 0 0,1-1 1,0 1-1,0 0 0,0-1 0,0 1 0,0 0 0,0-1 1,0 1-1,-1 0 0,1-1 0,0 1 0,0 0 0,0-1 0,0 1 1,0 0-1,1-1 0,-1 1 0,-1-12 129,1-1 0,1 1 0,0 0 0,5-18 0,16-51-65,-7 39-131,2 0-1,2 2 0,24-39 1,-41 75 49,155-256-430,-154 255 359,1 0-1,-1 0 0,1 1 1,0-1-1,7-6 0,-10 11 61,0-1-1,-1 1 1,1-1-1,0 1 0,-1-1 1,1 1-1,0 0 0,0 0 1,-1-1-1,1 1 0,0 0 1,0 0-1,0 0 0,0 0 1,-1 0-1,1 0 1,0 0-1,0 0 0,0 0 1,-1 0-1,1 0 0,0 0 1,0 1-1,0-1 0,-1 0 1,1 1-1,0-1 0,0 0 1,-1 1-1,1-1 1,0 1-1,-1-1 0,1 1 1,-1-1-1,1 1 0,-1 0 1,1-1-1,-1 1 0,1 0 1,-1-1-1,1 1 0,-1 0 1,0 0-1,1 1 0,2 4-6,-1 0 0,1 1-1,-1-1 1,-1 1-1,1-1 1,-1 1-1,0 12 1,-2 51-6,0-54-30,-8 129 10,-3 104 44,12-226 31,1 1 0,1 0 0,6 26 0,-6-41 32,0-1 1,1 0-1,0 1 1,0-1-1,1 0 1,-1-1-1,2 1 1,-1-1-1,1 1 0,1-1 1,8 9-1,-12-14-23,0 0 0,1-1 0,-1 1 0,0-1-1,1 1 1,-1-1 0,1 0 0,-1 0 0,1 0-1,0 0 1,-1-1 0,1 1 0,0-1 0,-1 0-1,1 0 1,0 1 0,0-2 0,-1 1 0,4-1-1,3 0 66,-1-1 0,1-1-1,-1 0 1,13-6 0,-5 2-41,-1 0 0,-1-1 0,1-1 1,-1 0-1,24-21 0,-23 14-20,-1 0 0,0 0 0,-1-1 0,-1-1 0,0 0 0,-2-1 0,0 0 0,-1-1 0,-1 0 0,-1 0 0,0-1 0,-2 1 0,0-1 0,-2-1 0,2-25 0,-5 40-44,1 1 0,-2-1 0,1 1-1,-1-1 1,0 1 0,0-1 0,-2-6 0,1 10-16,1-1-1,0 1 1,-1 0 0,0 0 0,0 0 0,0 0-1,0 0 1,0 0 0,-1 0 0,1 1 0,-1-1-1,0 1 1,-3-3 0,4 4 4,0 0 0,0 0-1,0 0 1,0 0 0,0 0 0,0 0 0,0 1-1,0-1 1,0 1 0,-1-1 0,1 1 0,0 0-1,0 0 1,0 0 0,0 0 0,-1 0 0,1 0-1,0 1 1,-3 0 0,1 1-16,0-1 0,0 1 0,1 0 0,-1 0 0,1 1 0,-1-1 0,1 1 1,0 0-1,-5 4 0,0 2-32,1 1 0,0 0 0,0 0 0,0 1 0,-7 18 0,7-12 47,1 1-1,1-1 1,0 1-1,1-1 1,1 1-1,1 1 1,1-1-1,0 0 1,1 0-1,6 35 1,-4-43 17,1 1 1,0-1-1,1 0 1,0 0 0,1-1-1,0 1 1,0-1-1,1 0 1,0-1-1,0 1 1,1-1-1,1-1 1,-1 1 0,1-1-1,0 0 1,1-1-1,13 8 1,-12-8 63,0 0 1,0-1 0,1-1-1,-1 0 1,1 0 0,0-1-1,0 0 1,0-1-1,0-1 1,1 1 0,-1-2-1,1 0 1,-1 0 0,0-1-1,1 0 1,13-4-1,-13 2-36,0-2-1,0 1 1,0-2-1,-1 0 1,1 0-1,12-10 1,1-4-19,30-30 1,-48 44-27,-1 1 0,1 0 0,-1 0 1,2 0-1,-1 1 0,0 0 1,1 0-1,0 1 0,-1 0 0,1 1 1,0-1-1,1 2 0,-1-1 0,0 1 1,1 0-1,15 1 0,-18 0-18,117 16-62,-116-13 400,-20-11 238,-70-46-151,42 29-581,37 23 167,0-1 1,0 1 0,0 0-1,0 1 1,0-1-1,-1 1 1,1-1 0,0 1-1,-1 0 1,-8 0-1,10 1-2,0 1 0,0-1 1,0 0-1,0 1 0,0 0 0,0 0 0,0 0 0,0 0 0,1 0 0,-1 1 0,0-1 0,1 1 0,-1 0 0,1 0 0,-1 0 0,1 0 0,-4 4 0,0 2-6,1-1-1,0 1 0,0 1 1,0-1-1,1 1 1,0 0-1,1 0 1,0 0-1,1 0 0,0 1 1,-2 18-1,3-18 27,0 0 0,1 0 0,0 0 0,1 0 0,0 0 0,0 0 0,1 0 0,1 0-1,-1-1 1,2 1 0,5 12 0,-8-20 26,0 0 0,0 0 0,0 0 0,1 0 0,-1 0 0,1 0 1,-1-1-1,1 1 0,0 0 0,-1-1 0,1 0 0,0 1 0,0-1 0,0 0 0,0 0 0,0 0 0,4 1 0,-3-1 18,-1-1-1,1 0 1,0 0-1,-1 0 1,1 0-1,0-1 1,-1 1-1,1-1 1,-1 1-1,1-1 1,-1 0-1,1 0 1,-1 0-1,1-1 1,2-1-1,0 0 18,0-1 0,0 0 0,0 0-1,0-1 1,0 1 0,6-10 0,23-37 196,-13 11-253,-1-1 0,18-59 0,-35 93-48,-3 6 8,0 0 0,1-1 0,-1 1 0,1 0 0,-1-1 1,1 1-1,0 0 0,-1 0 0,1 0 0,0 0 0,1-2 0,3 5-282,1 10 206,2 7 56,1 0 0,1 0 0,0-1 0,26 34 0,-29-43 99,1 0-1,0-1 0,0 0 1,1-1-1,0 0 1,1 0-1,-1-1 0,1 0 1,0 0-1,21 7 0,-27-12-3,0 0-1,1-1 0,-1 1 0,0-1 0,0 0 1,0 0-1,0 0 0,1-1 0,-1 1 1,0-1-1,0 0 0,0 0 0,0-1 0,0 1 1,-1-1-1,1 0 0,0 0 0,-1 0 0,1 0 1,5-6-1,2-2 10,0 0 0,-1 0 0,0-1 0,16-22 0,-8 3-10,18-38 0,-12 20-118,-22 46 48,-1-1 0,1 0 1,0 1-1,0-1 0,0 1 0,0 0 1,0-1-1,4-2 0,-5 5 27,-1 0 1,0 0-1,1-1 1,-1 1-1,0 0 0,1 0 1,-1 0-1,1 0 0,-1 0 1,0 0-1,1-1 1,-1 1-1,1 0 0,-1 0 1,0 0-1,1 0 0,-1 0 1,0 0-1,1 0 1,-1 1-1,1-1 0,-1 0 1,0 0-1,1 0 1,-1 0-1,1 0 0,-1 1 1,1 0 4,0 0 0,-1 0 1,1 0-1,0 0 0,-1 0 1,1 0-1,-1 0 0,0 0 0,1 0 1,-1 0-1,0 0 0,0 0 1,1 0-1,-1 3 0,0 35 31,0-1 0,-3 1-1,-8 41 1,11-79-6,0-1 0,0 0-1,0 1 1,0-1 0,-1 0 0,1 1 0,0-1 0,0 1-1,0-1 1,0 0 0,0 1 0,0-1 0,0 0-1,0 1 1,0-1 0,0 1 0,0-1 0,0 0-1,1 1 1,-1-1 0,0 0 0,0 1 0,0-1-1,1 1 1,4-10 423,8-21-21,-1-7-454,-6 16-29,9-21 0,-14 38 14,1 0 0,0 0 0,0 0 0,1 0 0,-1 0-1,1 0 1,0 1 0,0 0 0,0-1 0,0 1 0,5-3 0,-7 6 34,-1-1 1,1 1 0,0 0-1,-1 0 1,1 0 0,0 0-1,-1 0 1,1 0 0,-1 0-1,1 0 1,0 0 0,-1 0-1,1 0 1,0 0-1,-1 0 1,1 1 0,0-1-1,-1 0 1,1 1 0,-1-1-1,1 0 1,-1 1 0,1-1-1,0 0 1,-1 1 0,1 0-1,13 14-143,-13-15 153,12 18-35,17 29-1,-21-33 62,0 1 0,1-1 0,22 24 0,-25-31 5,2 1 0,-1-2 0,1 0 0,0 0 0,0 0 0,1-1 0,-1 0 1,1-1-1,0 0 0,0-1 0,1 0 0,11 2 0,-17-5 14,0 1 0,1-1 0,-1 0 0,0 0 0,0 0 0,1-1 1,-1 0-1,0 0 0,0 0 0,0-1 0,0 1 0,0-1 0,0-1 0,0 1 0,-1-1 0,1 1 0,-1-1 1,0 0-1,1-1 0,-2 1 0,1-1 0,0 0 0,-1 0 0,1 0 0,-1 0 0,4-8 0,5-11-57,-1-1 0,13-37 0,11-57-168,-19 61 204,-7 21 73,-5 20-187,0 0-1,11-24 1,-10 31 47,-2 8-68,1 18-166,-2-6 199,22 210-267,-22-145 515,-11 106 0,9-181-136,0 1-1,0-1 0,0 1 1,-1-1-1,1 1 0,-1-1 1,1 1-1,-1-1 0,1 0 1,-1 1-1,0-1 0,0 0 1,-1 3-1,1-4-7,0 1-1,1 0 1,-1-1 0,0 1-1,0-1 1,0 0 0,0 1 0,1-1-1,-1 1 1,0-1 0,0 0-1,0 0 1,0 0 0,0 0-1,0 1 1,0-1 0,-1 0 0,0-1 10,-1 1 0,0-1 1,0 0-1,1 0 0,-1 0 1,1 0-1,-1 0 1,1 0-1,-1-1 0,1 1 1,0-1-1,-4-3 0,0 0-8,-7-7 26,0 0 0,-14-19 0,21 23-76,-1-1-264,17 14-67,5 5 266,1-2 0,33 14 0,-26-14 92,1-1 0,0-1 0,0 0 0,41 2 0,100-3 431,-137-5-275</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1.023"/>
    </inkml:context>
    <inkml:brush xml:id="br0">
      <inkml:brushProperty name="width" value="0.05" units="cm"/>
      <inkml:brushProperty name="height" value="0.05" units="cm"/>
    </inkml:brush>
  </inkml:definitions>
  <inkml:trace contextRef="#ctx0" brushRef="#br0">176 44 3072,'0'-1'148,"-1"0"0,1 0-1,-1-1 1,1 1 0,0 0 0,-1 0 0,1 0 0,0 0-1,0 0 1,0-1 0,0 1 0,0 0 0,0 0 0,0 0-1,1 0 1,-1-1 0,0 1 0,1 0 0,-1 0 0,1 0-1,-1 0 1,1 0 0,-1 0 0,2-1 0,-1-8 2708,-1 6-2065,-1 6-262,1-1-407,-5 19 65,-2-4 41,1 1 0,1-1-1,0 1 1,1 0 0,0 1 0,-1 26 0,-24 124 889,8-63-469,12-48-385,5-24-79,-2-1 1,-19 62-1,15-64-75,1 0 1,2 0-1,0 0 0,3 1 1,-3 50-1,12 2 765,-5-82-650,1-2-105,1 1 0,-1-1 0,0 0 0,0 0 0,1 0-1,-1 0 1,0 0 0,0 0 0,0 0 0,0 0-1,0-1 1,1-1 0,1-1 123,8-11-35,-1 0-1,-1-1 1,8-17-1,-7 13-168,17-26-1,-11 23-78,38-49-146,-46 62 115,0 1 0,1 1 0,0-1-1,1 1 1,11-7 0,-20 14 61,1 0 0,0 0 0,0 0 0,0 1-1,0-1 1,0 0 0,0 1 0,0-1 0,0 1 0,0 0 0,0 0 0,0 0 0,0 0-1,4 0 1,-5 0-1,0 1-1,1-1 0,-1 0 0,0 1 1,0-1-1,0 1 0,0 0 0,1-1 1,-1 1-1,0 0 0,0 0 0,0-1 1,0 1-1,-1 0 0,1 0 0,0 0 1,0 0-1,0 0 0,-1 0 0,1 0 1,-1 1-1,1-1 0,-1 0 0,1 2 1,1 3 14,-1 0 1,0 0-1,-1 0 1,1-1 0,-1 1-1,-1 0 1,1 0-1,-1 0 1,0 0-1,-3 12 1,-4 3 160,-15 34 0,5-16-80,17-34-78,-3 5 39,0 0-1,-1 0 0,1 0 0,-2 0 1,0 0-1,0-1 0,0 0 0,-11 10 1,10-13-37,6-4 13,-1 0 0,0-1-1,0 1 1,1-1 0,-1 1 0,0-1 0,0 0 0,0 0-1,0 1 1,0-2 0,-1 1 0,1 0 0,0 0 0,0-1-1,-1 1 1,1-1 0,0 0 0,-5 1 0,8-1-138,-1 0 70,2 1 59,0 1 0,0-1-1,1 0 1,-1 0 0,0-1 0,0 1-1,0 0 1,1-1 0,-1 1-1,0-1 1,1 0 0,-1 0-1,0 0 1,5 0 0,-1-2 14,0 1 0,-1 0 0,11-5 0,-6 2 18,267-99 549,-125 46-533,-108 41-105,-1-2 0,60-34-1,-76 36 67,-13 11-456,-53 57 84,34-44 346,0 1 0,0 0 0,1 0 0,0 0-1,1 0 1,0 1 0,1-1 0,-1 1-1,2 0 1,-1 0 0,1 10 0,1-13 39,1 0 0,0-1 0,0 0 0,0 1 0,0-1 0,1 1 0,1-1-1,-1 0 1,1 0 0,5 10 0,-7-16-18,-1 1 0,1 0-1,-1 0 1,1-1 0,-1 1 0,1 0-1,-1-1 1,1 1 0,0-1-1,-1 1 1,1-1 0,0 1-1,0-1 1,-1 1 0,1-1 0,0 0-1,0 1 1,0-1 0,0 0-1,-1 0 1,1 0 0,0 1 0,0-1-1,0 0 1,0 0 0,0 0-1,-1 0 1,1-1 0,0 1-1,0 0 1,0 0 0,0 0 0,-1-1-1,1 1 1,0 0 0,0-1-1,0 1 1,0-1 0,3-2 62,0-1 0,0 1 1,0-1-1,0 1 0,3-6 1,-5 6-118,9-9 139,0-1 1,8-16 0,-15 23-96,-1 0 0,0-1 0,0 1 0,-1-1 0,0 0-1,0 0 1,1-9 0,-2 14 7,0-4-11,0-1 0,-1 0 0,0 1 0,0-12 0,-1 16 0,1 0 0,-1 0 1,1 0-1,-1 0 0,0 0 0,1 1 1,-1-1-1,0 0 0,0 0 0,0 1 1,0-1-1,-1 1 0,1-1 0,0 1 1,-1 0-1,1-1 0,-1 1 0,1 0 1,-1 0-1,0 0 0,-1-1 0,0 0-30,0 1 1,0 0-1,0 0 0,0 0 0,0 0 0,0 1 0,-1-1 0,1 1 1,-5-1-1,0-1 8,6 1 28,-2-3 55,14-2 62,-5 4-83,3-2-65,1 1 1,-1 0 0,17-2-1,3-1 37,26-5-29,1 2-1,98-2 0,-147 11 4,15-2-13,-1 2 0,1 0 0,33 6-1,-52-6 20,1 1 0,-1 0 0,1 0 0,-1-1 0,0 2 0,0-1 0,1 0 0,-1 0 0,0 1 0,3 2 0,-4-4 11,-1 1 0,1 0 0,0 0 0,-1 0 1,1 0-1,0-1 0,-1 1 0,1 0 0,-1 0 1,1 0-1,-1 0 0,0 0 0,0 1 1,1-1-1,-1 0 0,0 0 0,0 0 0,0 0 1,0 0-1,0 0 0,0 0 0,0 0 0,0 0 1,-1 0-1,1 2 0,-4 4 11,1 1-1,-1-1 1,0 0-1,-1 0 1,0-1-1,-10 12 1,-10 14 195,14-20-81,9-8 96,9-10 53,24-13-163,1 2 1,36-15-1,-32 15-51,-31 15-84,-1 0 1,0 0-1,1 1 1,5-1-1,-9 1 17,-1 1 0,1 0 0,-1 0 1,1 0-1,0-1 0,-1 1 0,1 0 0,-1 0 0,1 0 1,0 0-1,-1 0 0,1 0 0,-1 1 0,1-1 0,0 0 0,-1 0 1,1 0-1,-1 1 0,1-1 0,-1 0 0,1 0 0,0 1 0,-1-1 1,1 0-1,-1 1 0,0-1 0,1 1 0,-1-1 0,1 1 1,-1-1-1,0 1 0,1-1 0,-1 1 0,0-1 0,1 1 0,-1-1 1,0 1-1,0 0 0,0-1 0,1 1 0,-1-1 0,0 1 0,0 1 1,-1 11-4,-1 0 1,-3 12-1,3-17-27,0-1-14,0 0 1,-1 0-1,-6 12 0,6-14 80,1 0 0,0-1 0,-1 1 0,2 0 0,-1 0-1,1 1 1,0-1 0,-1 8 0,24-31 560,9-7-521,36-27-43,-56 45-80,1 0 0,-1 1 1,1 0-1,19-6 0,-29 12 48,2-2-29,0 1 0,0 0 0,0 0 0,0 1 0,5-1 0,-8 1 27,0 0 0,-1 0 0,1 0 0,0 0 0,-1 0-1,1 0 1,0 0 0,-1 1 0,1-1 0,0 0 0,-1 0 0,1 1-1,0-1 1,-1 0 0,1 1 0,-1-1 0,1 1 0,-1-1-1,1 1 1,-1-1 0,1 1 0,-1-1 0,1 1 0,-1-1 0,1 1-1,-1 0 1,0-1 0,0 1 0,1-1 0,-1 1 0,0 0 0,0-1-1,0 1 1,1 0 0,-1 0 0,0-1 0,0 1 0,0 0-1,-1 0 1,1 17 5,-2-1-1,-4 19 0,3-22 30,1 0 0,0 0-1,1 0 1,2 22 0,-1-32-21,1 0-1,-1 1 1,1-1 0,0 0 0,1 0 0,-1 0 0,1 0 0,0 0 0,2 4 0,-3-7 1,0 1 1,0-1 0,1 1 0,-1-1 0,0 0 0,1 0 0,-1 0 0,0 0 0,1 0 0,-1 0 0,1 0-1,0 0 1,-1-1 0,1 1 0,0 0 0,-1-1 0,1 0 0,0 1 0,0-1 0,-1 0 0,1 0-1,0 0 1,0 0 0,-1 0 0,1 0 0,2-1 0,6-1 59,-1-1 0,0 0 0,-1-1 0,1 0 0,13-7 0,42-32-60,-51 34-3,22-15 25,0-2-1,-2-1 0,43-46 1,-51 43 2,-1-2 1,31-53-1,31-77 73,-48 86-19,46-104-248,-47 97 206,-30 64-248,-7 19 185,0-1-1,0 1 0,0-1 1,1 0-1,-1 1 0,0-1 0,0 0 1,0 1-1,0-1 0,-1 1 1,1-1-1,0 0 0,0 1 1,0-1-1,0 0 0,-1 1 0,1-1 1,0 1-1,0-1 0,-1 1 1,1-1-1,-1 1 0,1-1 0,0 1 1,-1-1-1,0 0 0,0 1 2,1 0 0,-1 0-1,0 0 1,1 0 0,-1 0-1,0 0 1,1 0 0,-1 0-1,0 0 1,1 0 0,-1 0-1,0 0 1,1 1 0,-1-1-1,0 0 1,1 0 0,-1 1-1,1-1 1,-1 0 0,1 1-1,-1-1 1,1 1 0,-1-1-1,1 1 1,-2 0 0,0 1-60,-4 3 33,0 0 1,1 1-1,-1 0 0,1 0 1,0 1-1,1-1 1,0 1-1,0 0 1,-6 14-1,0 6 12,-10 39 0,16-50 6,-50 232 29,37-159 161,9-44-159,3 1 0,2 0 0,4 76 0,-1-114 7,1 7 46,0 1 1,1-1 0,0 0-1,7 24 1,-8-37-41,-1-1-1,1 1 1,-1-1 0,1 1-1,0-1 1,-1 1 0,1-1-1,0 0 1,0 1 0,0-1-1,0 0 1,0 0 0,0 0-1,1 0 1,-1 0 0,0 0-1,1 0 1,-1 0 0,0 0-1,1 0 1,-1-1 0,1 1-1,-1-1 1,1 1 0,-1-1-1,1 1 1,0-1 0,-1 0-1,1 0 1,-1 0 0,1 0-1,0 0 1,-1 0 0,1 0-1,-1-1 1,1 1 0,-1 0-1,1-1 1,2 0 0,4-5 21,1 1 0,-1-1 0,0-1 1,0 1-1,-1-1 0,9-11 0,-3 5-1,-13 12-37,106-113 298,-105 112-297,8-8 18,11-19-1,-18 26-31,0-1 1,0 1-1,-1-1 0,1 1 1,-1-1-1,0 0 1,0 0-1,0 1 0,-1-1 1,1-5-1,-1 8 2,0 0-1,0 0 1,0 0 0,-1 0 0,1 0-1,0 0 1,0 0 0,-1 0 0,1 0-1,-1 1 1,1-1 0,-1 0 0,1 0-1,-1 0 1,1 0 0,-1 1 0,0-1-1,1 0 1,-1 1 0,0-1 0,0 0-1,0 1 1,1-1 0,-1 1 0,0-1-1,0 1 1,0 0 0,-2-1 0,2 1-13,-1-1 0,1 1 0,-1 0 0,1-1 0,-1 1 0,0 0 0,1 0 0,-1 0 0,1 1 0,-1-1 0,1 0 0,-1 1 0,1-1 0,-1 1 0,1-1 1,-1 1-1,-1 1 0,3-2 24,0 0-1,0 1 1,0-1 0,0 0 0,0 0 0,0 0 0,0 1-1,0-1 1,0 0 0,0 0 0,0 1 0,0-1 0,0 0 0,0 0-1,1 1 1,-1-1 0,0 0 0,0 0 0,0 0 0,0 0-1,1 1 1,-1-1 0,0 0 0,0 0 0,0 0 0,1 0 0,-1 0-1,0 1 1,0-1 0,1 0 0,-1 0 0,0 0 0,0 0-1,1 0 1,-1 0 0,0 0 0,0 0 0,1 0 0,12 5 11,223 28 59,-218-31-49,10 0 36,0-1 0,44-5 1,55-14-135,-48 6 355,-77 12-273,0 0-6,1-1 1,0 1-1,-1 0 0,1-1 0,-1 0 1,5-1-1,-8 2-13,1-1 1,-1 1-1,0 0 1,0-1-1,1 1 1,-1 0-1,0 0 1,0 0-1,1 0 1,-1 0-1,0 0 1,0 0-1,0 0 1,1 0-1,-1 0 1,0 0-1,0 0 1,0 1-1,0-1 1,-20 6-50,20-5 60,-15 4-21,-1 2 0,1 0 0,0 1 0,1 1 0,0 1 0,-17 13 0,23-16 17,0 1 0,1 0 0,0 0 0,1 1 0,0 0 0,0 1 0,1-1 0,0 1 0,0 0 0,-6 18 0,10-21 33,0 0 0,0 0 1,1 0-1,-1 12 1,1-17-13,1-1 1,0 1-1,0-1 1,0 1-1,0-1 1,0 1 0,0-1-1,1 1 1,-1-1-1,1 1 1,-1-1 0,1 1-1,-1-1 1,1 1-1,0-1 1,-1 0-1,1 0 1,0 1 0,0-1-1,0 0 1,0 0-1,0 0 1,0 0-1,1 0 1,-1 0 0,0 0-1,0 0 1,2 0-1,-1 0 4,0-1-1,-1 0 1,1 0-1,-1 0 1,1 0-1,0 0 1,-1-1 0,1 1-1,-1 0 1,1-1-1,-1 1 1,1-1-1,-1 1 1,1-1-1,-1 0 1,1 0-1,-1 0 1,0 0-1,1 0 1,-1 0-1,2-2 1,4-4 31,0-1 0,8-9 1,-12 13-24,27-32-7,1 0 0,3 2-1,72-58 1,-90 78-33,-10 7-106,-6 7 116,0 0 0,0 0-1,0 0 1,0 0 0,0 0 0,0 0 0,0-1 0,0 1-1,0 0 1,0 0 0,0 0 0,0 0 0,0 0 0,0 0-1,0 0 1,0 0 0,0 0 0,0 0 0,0-1 0,0 1-1,0 0 1,0 0 0,0 0 0,0 0 0,0 0 0,0 0-1,0 0 1,0 0 0,0 0 0,0 0 0,0 0 0,0-1-1,0 1 1,0 0 0,0 0 0,0 0 0,0 0 0,0 0-1,0 0 1,0 0 0,0 0 0,0 0 0,-1 0 0,1 0-1,0 0 1,0 0 0,0 0 0,0 0 0,0 0 0,0 0-1,0 0 1,0 0 0,0 0 0,0 0 0,-1 0 0,1 0-1,0 0 1,0 0 0,0 0 0,-20 23-407,18-19 407,-1 0 0,0 1 0,1-1 0,0 0 0,0 1 0,0-1 0,1 1 0,0 0 0,0 0 0,0-1 0,0 1 0,1 0 0,-1 0 0,1 0 0,1 0 0,-1 0 0,1-1 0,-1 1 0,1 0-1,1 0 1,-1-1 0,1 1 0,0-1 0,0 1 0,4 7 0,-3-7 21,0 0 0,0-1 0,0 1 0,1 0 0,-1-1 0,1 0 0,0 0-1,0 0 1,1 0 0,-1-1 0,1 0 0,0 0 0,0 0 0,0 0 0,0-1 0,0 0-1,1 0 1,-1 0 0,1-1 0,-1 0 0,11 1 0,-4-2 14,-1-1 0,1-1 0,0 0 1,-1-1-1,1 0 0,-1 0 0,0-2 0,21-10 0,3-5 98,41-31-1,-51 33-20,33-30 15,-41 33-280,21-15-1,-37 25-279,-1 11 261,-1 34 196,0-14-13,1 0 0,2 0 0,6 40 0,-7-64 8,-1 1 1,1-1-1,0 0 1,0-1-1,-1 1 1,1 0 0,1 0-1,-1 0 1,0 0-1,0-1 1,1 1-1,-1-1 1,1 1-1,-1-1 1,1 1-1,-1-1 1,1 0-1,0 0 1,0 0-1,0 0 1,0 0-1,0 0 1,0 0-1,0-1 1,0 1-1,0-1 1,0 1-1,4-1 1,2 1-43,1-1 0,-1-1 0,1 0 0,-1 0 0,16-4 0,243-87 557,-234 80-623,143-71 77,-157 70-173,-19 13 186,0 0 0,0 0 0,0 0 0,0 0 0,0 0 0,0 0 0,0 0 0,0 1 1,0-1-1,0 0 0,0 0 0,0 0 0,0 0 0,-1 0 0,1 0 0,0-1 0,0 1 0,0 0 0,0 0 0,0 0 0,0 0 0,0 0 0,0 0 1,0 0-1,0 0 0,0 0 0,0 0 0,0 0 0,0 0 0,0 0 0,0 0 0,0 0 0,0 0 0,0 0 0,0 0 0,0 0 0,0 0 0,0 0 0,0 0 1,0 0-1,0 0 0,0 0 0,0 0 0,0 0 0,0 0 0,0 0 0,0 0 0,0 0 0,0-1 0,0 1 0,0 0 0,-12 5-113,1 1 105,0 1 1,0 0-1,1 1 1,0 0 0,0 0-1,0 1 1,1 0 0,1 1-1,0 0 1,-9 13-1,12-15 16,1 0-1,-1 0 1,1 1-1,1 0 1,-1 0-1,1 0 0,1 0 1,0 0-1,0 0 1,1 1-1,0-1 0,1 0 1,0 1-1,2 14 1,-2-19 7,1-1 0,1 0 0,-1 0 0,1 0 0,-1 0 0,1 0 1,1 0-1,-1 0 0,0 0 0,1-1 0,4 5 0,-6-7-4,-1 0 0,2 0 0,-1 0 0,0 0 0,0 0 0,0-1 0,0 1 0,0 0 0,1-1 0,-1 1 0,0-1 0,1 1 0,-1-1 0,0 0 0,1 1 0,-1-1-1,0 0 1,1 0 0,-1 0 0,1 0 0,-1 0 0,0 0 0,1 0 0,-1-1 0,0 1 0,1-1 0,-1 1 0,0-1 0,1 1 0,-1-1 0,0 1 0,0-1 0,0 0 0,1 0 0,-1 0 0,0 0 0,0 0 0,0 0 0,1-2 0,12-15 82,0 0 1,-1-2-1,-2 0 1,12-24-1,1-2-201,-6 13 40,37-57 163,-32 57-99,-1-1 0,21-44 0,-22 24-34,-2-1 0,22-109 0,-30 89 73,-11 65-130,1 0 0,-1 1 1,-1-1-1,0 1 0,-3-18 1,3 26 81,1 0 0,-1 0 0,0 0 0,1 0 0,-1 0 0,0 0 0,0 0 0,1 0 0,-1 0 0,0 0 0,0 0 0,0 0 0,0 0 0,0 1 0,-1-1 0,1 0 0,0 1 0,0-1 0,0 1 0,-1-1 0,1 1 0,0 0 0,-3-1 0,1 1-17,1-1 1,-1 1-1,0 0 0,0 0 1,0 0-1,0 1 1,1-1-1,-1 1 1,-4 0-1,3 1 8,0 0 1,-1 1-1,1-1 0,0 1 0,0-1 0,0 1 1,1 1-1,-1-1 0,1 0 0,-1 1 0,-3 5 0,-1 4 20,-1 1-1,-6 15 0,11-21 1,-14 31 39,2 1 0,-11 43-1,-16 85-235,38-145 220,0 0 1,2 1-1,0-1 0,2 1 0,0-1 1,6 43-1,-4-62 13,-1 0 0,2 0 0,-1 0 0,0-1 0,1 1 0,-1 0 0,5 5 0,-5-8-17,0 1-1,0-1 1,0 0 0,0 0-1,0 0 1,0 0 0,0 0-1,0 0 1,0 0 0,1 0-1,-1 0 1,0-1 0,1 1-1,-1-1 1,0 1 0,1-1-1,-1 1 1,1-1 0,-1 0-1,1 1 1,-1-1 0,1 0-1,1 0 1,2-2 26,0 1 0,0-1 0,0 0 0,0-1 0,0 1 0,0-1 0,-1 0 0,6-4 0,4-2-16,51-27 20,106-41 0,-77 37 28,-56 17-397,-58 63-139,16-30 459,0 0 1,1 0 0,0 0-1,1 0 1,0 0 0,1 1-1,0-1 1,0 1 0,1-1-1,1 1 1,-1-1 0,2 1-1,0-1 1,0 0 0,5 14-1,-7-22 17,1 0-1,0 1 1,0-1-1,0 0 1,0 0-1,0 0 1,0-1-1,0 1 1,1 0-1,-1 0 1,1-1-1,-1 1 1,1 0-1,0-1 1,-1 0-1,1 1 1,0-1-1,4 2 1,-4-2 12,1-1 1,-1 1-1,1-1 1,-1 1-1,1-1 1,0 0-1,-1 0 1,1 0-1,-1 0 1,1 0-1,-1-1 1,1 1-1,-1-1 1,1 0-1,-1 0 0,4-1 1,10-7 18,0 0-1,-1-1 1,0-1 0,-1 0 0,17-17-1,-13 10-98,42-28 0,-56 44 53,-1-1-35,1 1-1,0-1 1,0 1-1,0 0 1,0 0-1,8-2 1,-12 5 34,0-1-1,1 0 1,-1 0-1,0 0 1,0 0 0,1 0-1,-1 1 1,0-1-1,0 0 1,1 0 0,-1 0-1,0 1 1,0-1-1,0 0 1,0 0 0,1 1-1,-1-1 1,0 0-1,0 0 1,0 1 0,0-1-1,0 0 1,0 1-1,0-1 1,0 0 0,0 1-1,0-1 1,0 0-1,0 0 1,0 1 0,0-1-1,0 0 1,0 1-1,-1 11-46,1-10 33,-7 56-51,-4 31 176,10-88-103,1-1 0,0 1 0,0 0 1,0-1-1,0 1 0,0-1 1,0 1-1,0 0 0,0-1 0,0 1 1,0 0-1,0-1 0,0 1 0,0-1 1,0 1-1,0 0 0,1-1 0,-1 1 1,0-1-1,0 1 0,1-1 1,-1 1-1,1 0 0,-1-1 4,1 0-1,0 0 1,-1 1 0,1-1-1,-1 0 1,1 0-1,-1 0 1,1 0 0,-1 0-1,1 0 1,0 0-1,-1 0 1,1-1-1,-1 1 1,1 0 0,-1 0-1,1 0 1,-1-1-1,1 1 1,0 0 0,5-4 46,0 0 1,0 0 0,5-5-1,-9 8-54,23-18 33,0 2 1,1 0 0,52-23 0,94-25-121,-156 61-68,-16 4 151,0 0-1,1 0 1,-1 0 0,0 0-1,0 0 1,1 0 0,-1 0-1,0 0 1,0 0 0,1 0 0,-1 0-1,0 0 1,0 0 0,0 1-1,1-1 1,-1 0 0,0 0-1,0 0 1,0 0 0,1 0-1,-1 1 1,0-1 0,0 0 0,0 0-1,0 0 1,1 0 0,-1 1-1,0-1 1,0 0 0,0 0-1,0 1 1,0-1 0,0 0-1,0 0 1,0 0 0,0 1 0,0-1-1,0 0 1,0 0 0,0 1-1,0-1 1,0 0 0,0 0-1,0 1 1,0-1 0,0 0-1,0 0 1,0 1 0,0-1 0,0 0-1,0 0 1,0 0 0,-1 1-1,1-1 1,0 0 0,0 0-1,0 0 1,-1 1 0,-9 17-60,9-15 35,-6 7 3,2 1-1,-1 0 0,2 0 1,-7 19-1,10-27 41,1 0 1,-1 1-1,1-1 1,-1 1-1,1-1 1,0 1-1,0-1 1,1 1-1,-1-1 1,1 1-1,-1-1 1,1 1-1,0-1 1,1 0-1,-1 0 1,1 1-1,-1-1 1,1 0-1,0 0 0,3 4 1,-2-4-1,0-1 1,0 0 0,-1 0-1,1 0 1,0 0-1,1 0 1,-1 0-1,0-1 1,0 0-1,1 1 1,-1-1-1,1-1 1,-1 1-1,1 0 1,-1-1-1,1 0 1,0 0-1,-1 0 1,1 0-1,3-1 1,8-1 11,-1-1 1,0 0-1,23-8 1,-10 0-7,-1-2 0,31-18 0,0-1 197,142-68-286,-185 93 109,0-1 1,-1-1-1,0 0 1,19-20-1,-31 29-52,0-1 0,-1 1 1,1-1-1,0 1 0,-1-1 0,1 0 0,-1 1 0,1-1 0,-1 0 0,1 1 0,-1-1 0,0 0 1,1 0-1,-1 1 0,0-1 0,1 0 0,-1 0 0,0 0 0,0 0 0,-5-3-315,-10 5 87,2 2 214,1 0-1,0 1 1,0 0-1,0 1 1,1 0-1,-1 1 1,1 0 0,1 1-1,-1 0 1,1 0-1,0 2 1,1-1 0,0 1-1,0 0 1,1 1-1,-11 15 1,11-12 61,0 1 0,0-1 0,2 1 0,-1 1 1,2-1-1,0 1 0,1 0 0,0 0 0,1 0 0,1 0 0,1 1 0,0-1 1,1 23-1,0-37-24,0-1 1,0 1 0,0 0 0,1-1-1,-1 1 1,0 0 0,0-1-1,0 1 1,0-1 0,1 1 0,-1 0-1,0-1 1,1 1 0,-1-1-1,0 1 1,1 0 0,0-1 0,-1 0 1,0 1-1,1-1 1,-1 0-1,0 0 0,0 0 1,1 0-1,-1 0 1,0 0-1,1 0 1,-1 0-1,0 0 0,1 0 1,-1 0-1,0 0 1,1 0-1,-1 0 1,0-1-1,0 1 0,1 0 1,-1 0-1,0 0 1,1 0-1,-1-1 1,4-2 58,-1 1 1,0-1 0,0-1 0,5-5 0,35-49 81,-26 33-149,2 0 0,22-23 0,9-3-100,92-87-122,-142 137 210,0 1 0,0 0 0,0 0 0,0-1 0,0 1 0,0 0 0,0 0 0,0 0 0,1 0 0,-1-1 0,0 1 0,0 0 0,0 0 0,0 0 0,1 0 1,-1-1-1,0 1 0,0 0 0,0 0 0,1 0 0,-1 0 0,0 0 0,0 0 0,0 0 0,1 0 0,-1 0 0,0 0 0,0 0 0,0 0 0,1 0 0,-1 0 0,0 0 0,0 0 1,1 0-1,-1 0 0,0 0 0,0 0 0,0 0 0,1 0 0,-6 12-357,-30 47 232,1 14-5,-37 115 0,27-65 94,-41 82 192,53-129-136,22-50 6,-37 77 103,39-88-59,0-1 0,-1-1-1,-1 1 1,-20 21 0,26-30-44,-1-1 0,1 0 0,-1 0 0,0 0 1,0-1-1,0 0 0,-1 0 0,1 0 0,-1 0 0,0-1 1,1 0-1,-1 0 0,0-1 0,0 0 0,-1 0 1,1 0-1,0-1 0,0 1 0,0-1 0,0-1 0,-11-1 1,5-1-5,0-1 1,1 0-1,-1 0 1,1-2-1,0 1 1,0-1-1,1-1 1,-17-13-1,14 10 19,1-1-1,1-1 0,0 1 1,1-2-1,0 0 1,-9-15-1,14 19-4,0 1 0,1-1 1,-6-15-1,9 20-25,0 0 1,0-1-1,1 1 0,-1 0 1,1 0-1,0-1 0,0 1 0,1 0 1,0 0-1,1-8 0,1 3-51,1 0 0,-1 1 0,1-1 0,1 1 0,0 0 0,0 0 0,0 1 0,1-1 0,0 1 0,1 1 0,12-12 0,3 1-633,1 0 0,43-22 1,-29 21-1507,-2 5 672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1.382"/>
    </inkml:context>
    <inkml:brush xml:id="br0">
      <inkml:brushProperty name="width" value="0.05" units="cm"/>
      <inkml:brushProperty name="height" value="0.05" units="cm"/>
    </inkml:brush>
  </inkml:definitions>
  <inkml:trace contextRef="#ctx0" brushRef="#br0">94 9 8896,'-58'-8'4032,"36"13"-3520,12-2-608,7 5-64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5:59.468"/>
    </inkml:context>
    <inkml:brush xml:id="br0">
      <inkml:brushProperty name="width" value="0.05" units="cm"/>
      <inkml:brushProperty name="height" value="0.05" units="cm"/>
    </inkml:brush>
  </inkml:definitions>
  <inkml:trace contextRef="#ctx0" brushRef="#br0">643 184 2912,'1'0'212,"-1"0"0,1 0 0,-1 0-1,1 0 1,0 0 0,-1 0 0,1 0 0,-1 0 0,1-1 0,-1 1 0,1 0 0,-1 0 0,1 0-1,-1-1 1,1 1 0,-1 0 0,1-1 0,-1 1 0,1 0 0,-1-1 0,1 1 0,-1-1 0,0 1-1,1 0 1,-1-1 0,0 1 0,1-1 0,-1 1 0,0-1 0,1 1 0,-1-1 0,0 0-1,0 1 1,0-1 0,0-2-2,0 1 0,0 0 0,0-1 0,0 1 0,-1 0 0,1-1 0,-1 1-1,1 0 1,-2-3 0,-2-5-102,-1 1 0,0 0 0,-9-13-1,8 14-87,1 2 0,-1-1 0,0 1 0,0 0-1,0 0 1,-1 0 0,0 1 0,0 0 0,-1 1-1,1 0 1,-1 0 0,0 0 0,-12-3 0,11 5-8,-9-3-87,1 1 1,-28-3-1,39 7 29,0 0 1,1 0-1,-1 0 0,0 1 1,1 0-1,-1 0 0,0 0 1,1 1-1,-1 0 0,1 0 1,0 0-1,-8 5 0,-10 9-60,0 0-1,1 2 1,-34 36-1,-49 69-129,95-110 221,-14 16 112,-21 36 0,38-55-102,2 1 0,-1 0 0,1 0 0,1 0 0,0 1 0,0-1 1,-2 17-1,6-25 32,-1-1 0,1 1 0,0 0 0,0-1 1,0 1-1,1 0 0,-1 0 0,1-1 0,-1 1 1,1-1-1,0 1 0,0-1 0,0 1 0,0-1 1,1 1-1,1 1 0,-1 0 14,1-1 0,0 0 0,0 0 0,1 0 0,-1-1 0,0 1 0,1-1 1,0 0-1,4 3 0,7 0 52,-1 0 0,1 0 0,-1-2 0,23 3 0,9-1 41,88-4 0,-66-2-7,-43 1-201,0 2 0,0 0 0,0 2 0,0 1 0,34 10 0,-46-10 78,0 0 1,-1 0-1,0 1 1,0 0 0,0 1-1,-1 1 1,0 0-1,-1 0 1,1 1-1,-2 0 1,16 19 0,-19-19 17,0 1 0,-1-1 1,0 1-1,0 0 0,-1 1 1,-1-1-1,0 1 1,0-1-1,-1 1 0,0 0 1,-1 0-1,0 0 0,-1 0 1,-2 21-1,0-18 36,0 0 1,-1-1-1,0 0 0,-1 0 0,0 0 1,-1 0-1,-1 0 0,0-1 0,-1 0 1,0 0-1,-12 15 0,8-15 53,-1-1 0,1 0 0,-2 0 0,0-2 0,0 1 0,-15 7 0,4-5 49,0 0 1,-46 14 0,51-20-33,0-2 0,-1 0 0,1-2 0,-1 0 0,0-1 0,0-1 0,0 0 0,1-2 0,-1 0 0,-26-8 0,44 10-44,0-1 0,0 1 1,0-1-1,0 0 0,1 0 0,-1 0 1,0 0-1,0 0 0,-1-2 0,3 3-141,-1 0 0,1 0 0,0-1 0,0 1 0,0 0 0,0 0-1,0 0 1,0 0 0,0 0 0,0 0 0,0 0 0,0-1 0,0 1-1,0 0 1,0 0 0,0 0 0,0 0 0,0 0 0,0-1 0,0 1-1,0 0 1,0 0 0,0 0 0,0 0 0,0 0 0,0 0-1,0-1 1,0 1 0,0 0 0,0 0 0,0 0 0,0 0 0,0 0-1,0 0 1,0-1 0,0 1 0,0 0 0,1 0 0,-1 0 0,0 0-1,0 0 1,0 0 0,0 0 0,0 0 0,0 0 0,1 0 0,6-4-3234,-6 4 2836,11-3-1497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6:01.483"/>
    </inkml:context>
    <inkml:brush xml:id="br0">
      <inkml:brushProperty name="width" value="0.05" units="cm"/>
      <inkml:brushProperty name="height" value="0.05" units="cm"/>
    </inkml:brush>
  </inkml:definitions>
  <inkml:trace contextRef="#ctx0" brushRef="#br0">85 44 3904,'0'-1'67,"0"1"0,0 0 0,0 0-1,0 0 1,0 0 0,0 0 0,-1-1 0,1 1 0,0 0 0,0 0 0,0 0 0,0 0 0,0-1 0,0 1-1,0 0 1,0 0 0,0 0 0,0 0 0,0 0 0,-1 0 0,1 0 0,0-1 0,0 1 0,0 0-1,0 0 1,0 0 0,0 0 0,-1 0 0,1 0 0,0 0 0,0 0 0,0 0 0,0 0 0,0 0-1,-1 0 1,1 0 0,0 0 0,0 0 0,0 0 0,0 0 0,-1 0 0,1 0 0,0 0 0,0 0 0,0 0-1,0 0 1,0 0 0,-1 0 0,-6 5 1327,-2 12-1036,1-1 0,1 2 0,0-1 0,-7 30 0,-8 77 438,20-104-597,0-1 1,2 0-1,2 28 0,-1-37-83,1 0 1,0 0-1,0 0 1,1 0-1,1 0 1,-1-1 0,2 1-1,5 9 1,-8-16-40,0 0 0,1 1 1,-1-1-1,1 0 0,0-1 1,0 1-1,0 0 0,0-1 1,1 0-1,-1 1 0,1-1 1,-1-1-1,1 1 0,0 0 1,0-1-1,0 0 0,0 0 0,-1 0 1,1 0-1,5 0 0,3-1 116,-1 0-1,1-1 1,0 0-1,0 0 1,17-6-1,-17 4-124,-1-1 1,0-1-1,-1 0 0,1 0 1,-1-1-1,0 0 0,0-1 1,-1 0-1,0 0 0,0-1 0,0 0 1,13-17-1,1-7 65,-1 0-1,27-53 0,-39 63-128,-1 0 0,11-40-1,-2 6-142,-14 36-21,-4 20 153,0 0 1,0-1 0,1 1 0,-1 0 0,0 0 0,0-1 0,0 1 0,0 0 0,0-1 0,0 1 0,0 0 0,0 0 0,0-1 0,0 1 0,0 0-1,0-1 1,0 1 0,-1 0 0,1 0 0,0-1 0,0 1 0,0 0 0,0 0 0,0 0 0,0-1 0,-1 1 0,1 0 0,0 0 0,0-1 0,0 1 0,-1 0-1,1 0 1,0 0 0,0 0 0,-1 0 0,1-1 0,0 1 0,0 0 0,-1 0 0,1 0 0,0 0 0,0 0 0,-1 0 0,1 0 0,0 0 0,-1 0 0,1 0-1,0 0 1,0 0 0,-1 0 0,1 0 0,0 0 0,0 0 0,-1 0 0,1 0 0,-1 1 0,1 0-29,-1 0 0,0-1-1,1 1 1,-1 0 0,0 1 0,1-1 0,-1 0 0,1 0 0,0 0 0,-1 0-1,1 0 1,0 0 0,0 1 0,-1-1 0,1 0 0,0 0 0,1 3 0,-2 1-5,0 4 33,-5 31-149,3 1 0,2 72 0,2-98 220,1-1 0,0 1-1,7 20 1,-8-31-25,0 0 0,1-1-1,-1 1 1,1 0 0,0-1 0,0 1 0,0-1-1,0 1 1,1-1 0,-1 0 0,1 0 0,0 0-1,0-1 1,0 1 0,0-1 0,0 1 0,1-1-1,3 2 1,-4-3-11,-1-1 0,1 1 0,0-1 0,0 1 1,0-1-1,0 0 0,0 0 0,0 0 0,0-1 0,0 1 0,0-1 0,0 1 0,-1-1 0,1 0 0,0 0 0,0 0 1,-1-1-1,1 1 0,-1-1 0,1 1 0,2-3 0,2-2 53,1-1 0,-1 1 0,0-1 0,-1-1 0,7-8 0,2-8 18,-1 0-1,-1-1 0,10-27 1,6-10 62,-16 36-233,1 2 0,1 0 0,2 0 0,0 2 0,31-32 0,-48 54 69,0 1 0,0-1 0,0 0-1,0 0 1,0 0 0,0 0 0,0 0 0,0 1 0,0-1 0,0 0 0,0 0 0,0 0 0,0 0 0,0 0 0,0 1 0,0-1-1,0 0 1,0 0 0,0 0 0,0 0 0,1 0 0,-1 0 0,0 1 0,0-1 0,0 0 0,0 0 0,0 0 0,0 0 0,0 0-1,1 0 1,-1 0 0,0 0 0,0 0 0,0 0 0,0 0 0,0 0 0,1 0 0,-1 0 0,0 0 0,0 0 0,0 0 0,0 0-1,0 0 1,1 0 0,-1 0 0,0 0 0,0 0 0,0 0 0,0 0 0,0 0 0,1 0 0,-1 0 0,0 0 0,0 0 0,0 0-1,0 0 1,0 0 0,0-1 0,1 1 0,-1 0 0,0 0 0,0 0 0,0 0 0,0 0 0,0 0 0,0-1 0,0 1 0,-1 17-108,-8 99 70,1-7 44,-30 169-3,28-211 4,3 0 0,3 135-1,5-157 48,-1-24 129,4 29 0,-3-26 742,-1-24-906,0 0-1,0 0 1,0 0-1,0-1 0,0 1 1,0 0-1,0 0 0,0 0 1,0 0-1,0 0 0,0 0 1,0 0-1,0 0 1,0 0-1,0 0 0,0 0 1,0 0-1,0 0 0,0 0 1,1-1-1,-1 1 1,0 0-1,0 0 0,0 0 1,0 0-1,0 0 0,0 0 1,0 0-1,0 0 0,0 0 1,0 0-1,0 0 1,1 0-1,-1 0 0,0 0 1,0 0-1,0 0 0,0 0 1,0 0-1,0 0 0,0 0 1,0 0-1,0 0 1,0 0-1,0 0 0,1 0 1,-1 1-1,0-1 0,0 0 1,0 0-1,0 0 1,0 0-1,0 0 0,0 0 1,0 0-1,0 0 0,0 0 1,0 0-1,4-9 91,-1-1 0,0 0-1,-1 0 1,3-18 0,1-9-43,-4 29-24,8-42 51,2 1 0,36-91 0,7 16-234,-30 63 163,23-84-1,-14 39-55,-27 86 26,3-10 1,2 0 0,17-33 0,-24 55-21,0 0-1,0 0 0,1 0 1,0 0-1,0 1 0,1 0 1,0 1-1,0-1 0,1 1 0,0 1 1,12-7-1,-18 11 2,0-1-1,0 1 1,0 1 0,0-1-1,1 0 1,-1 0-1,0 1 1,1 0 0,-1-1-1,0 1 1,1 0-1,-1 0 1,0 0 0,1 0-1,-1 1 1,1-1 0,-1 1-1,0-1 1,0 1-1,1 0 1,2 1 0,-3 0 16,1-1-1,-1 1 1,0 0 0,0 0 0,0 0 0,0 0 0,0 1 0,0-1 0,0 0-1,-1 1 1,1-1 0,-1 1 0,0 0 0,0-1 0,0 1 0,0 0 0,1 5-1,0 3 7,-1 1-1,0 0 0,-1 0 0,0 0 0,-1 0 0,-3 18 0,0-11 49,0 0-1,-2 1 1,-9 19-1,12-32-16,0-1 0,-1 1 0,0-1 0,0 0-1,0 0 1,-1-1 0,0 1 0,0-1 0,-1 0 0,1 0-1,-1-1 1,0 1 0,0-1 0,-1-1 0,1 1-1,-1-1 1,-11 4 0,16-7-23,1 1 1,-1-1-1,0 1 1,1-1-1,-1 0 0,0 0 1,1 0-1,-1 0 1,0 0-1,1 0 0,-3 0 1,-1-2 1,0 1 0,0-1 1,0 0-1,-5-3 0,10 5-1,-1 0 0,1 0 0,0 0 0,-1 0 0,1-1 0,0 1 0,0 0 0,-1 0 0,1 0 0,0 0 0,0-1 0,-1 1 0,1 0 0,0 0 0,0 0-1,0-1 1,-1 1 0,1 0 0,0 0 0,0-1 0,0 1 0,0 0 0,0-1 0,-1 1 0,1 0 0,0 0 0,0-1 0,0 1 0,0 0 0,0-1 0,0 1 0,0 0 0,0-1 0,0 1 0,0 0 0,1-1 0,8-8 56,16-2 21,29 3-4126,-53 7 3870,1 1 0,-1 0 0,0 0 0,0-1 0,0 1 0,0 0 0,1 0 0,-1 0 0,0 0 0,0 0 0,0 0 0,1 1 0,-1-1 0,0 0 0,0 1 0,0-1 0,0 0 0,0 1 0,0 0 0,0-1 0,0 1 0,0-1 0,1 2 0,3 2-451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6:03.698"/>
    </inkml:context>
    <inkml:brush xml:id="br0">
      <inkml:brushProperty name="width" value="0.05" units="cm"/>
      <inkml:brushProperty name="height" value="0.05" units="cm"/>
    </inkml:brush>
  </inkml:definitions>
  <inkml:trace contextRef="#ctx0" brushRef="#br0">63 159 4480,'2'-6'628,"1"-8"1208,-5 46-387,-8 34 1,0 5-883,-11 195 1177,16-211-1402,-2 20 79,3 92 0,5 49 134,-1-118 928,0-97-1009,-1-6 534,-1-1-855,0 1 0,1-1 0,0 0-1,0 0 1,0 1 0,1-13 0,4-37 13,-3 40-207,19-111 84,-14 98-28,12-43 140,53-133-1,-40 122-9,-10 25-220,47-116 205,-53 140-57,1 1 0,2 1 0,24-34-1,-41 64-62,7-9-104,0-1 0,1 1 0,0 0 0,19-15 0,-26 23 62,1 0 1,-1 1-1,0 0 1,1 0-1,-1-1 1,0 1-1,1 1 1,0-1-1,-1 0 1,1 1-1,-1-1 1,1 1-1,3 0 1,-3 0 24,-1 0 0,0 1 1,0-1-1,0 1 0,0 0 1,0 0-1,0 0 0,0 0 0,0 0 1,0 0-1,0 1 0,0-1 0,0 0 1,-1 1-1,1 0 0,-1-1 1,1 1-1,1 3 0,1 1-3,0 1-1,0 0 1,-1 0-1,1 0 1,-2 0-1,1 1 1,-1-1 0,0 1-1,-1-1 1,1 12-1,0 7 6,-4 46 0,0-43 93,2-19-54,-1 0-1,0 0 1,-1 0 0,0 0 0,-1-1-1,1 1 1,-2-1 0,0 1 0,-8 14 0,9-19 2,-1 0 1,1-1 0,-1 0-1,1 0 1,-1 0 0,0 0 0,-1 0-1,1-1 1,-1 0 0,1 0-1,-1 0 1,0-1 0,0 1 0,0-1-1,-1 0 1,1-1 0,0 1-1,-1-1 1,-5 1 0,-66-1 130,65-2-398,29 1 238,0-1 0,0-1 0,0-1-1,0-1 1,-1 0 0,1-1 0,-1 0 0,0-2 0,19-9 0,120-72 116,164-70-43,-294 144-163,-17 9-110,-17 11-38,-10 6 197,2 1 1,0 1-1,0 0 0,2 2 0,0-1 0,0 2 1,2 0-1,-20 32 0,30-46 35,1 1 0,0 0-1,0 0 1,1 0 0,-1 0-1,1 0 1,0 1 0,0-1-1,1 0 1,-1 1 0,1-1 0,0 0-1,0 6 1,1-7 13,-1 0 0,1 0 0,0 0 0,0 0 0,1 0-1,-1 0 1,1-1 0,-1 1 0,1 0 0,0-1 0,0 1 0,0-1 0,0 0 0,0 1 0,1-1-1,-1 0 1,1-1 0,-1 1 0,5 2 0,0 0 57,1 0 0,0-1 1,0 0-1,1 0 0,-1 0 0,0-1 0,1-1 1,0 0-1,-1 0 0,1 0 0,15-2 0,-18 1-36,0-1-1,0 0 0,0 0 1,0 0-1,0-1 0,-1 0 1,1 0-1,0-1 0,-1 1 0,0-1 1,1 0-1,-1-1 0,-1 1 1,1-1-1,0 0 0,-1 0 1,8-9-1,-6 4-18,-1 1 0,0-1 0,0 0 0,-1 0 0,0 0 0,0-1 0,-1 1 0,0-1 0,-1 0 0,0 0 0,-1 0 0,0 0 0,0 0 0,-1 0 0,0 0 0,-1-1 0,0 1 0,-1 0 0,-4-14 0,5 20-26,-1 1 1,0-1-1,0 1 1,0-1-1,0 1 1,0-1-1,-1 1 0,1 0 1,-1 0-1,0 0 1,0 1-1,0-1 1,-6-3-1,1 1 5,0 1 0,0 0-1,-1 0 1,-15-4 0,7 8-237,8 0 244,24 17-205,-7-10 198,2 0-1,-1-1 1,1 1-1,0-2 0,0 0 1,1 0-1,0-1 0,21 6 1,-26-8 20,1-1 0,0 0 0,0 0-1,0 0 1,0-1 0,0 0 0,0-1 0,0 1 0,0-1 0,-1-1 0,1 1 0,0-1-1,-1 0 1,1-1 0,-1 1 0,7-5 0,146-103 587,-89 59-553,-38 24-77,0-2-3,-31 29 17,-1 0 0,1 1 0,-1-1-1,0 0 1,1 0 0,-1 0 0,0 0 0,1 1-1,-1-1 1,0 0 0,1 0 0,-1 1 0,0-1 0,1 0-1,-1 1 1,0-1 0,0 0 0,1 1 0,-1-1-1,0 0 1,0 1 0,0-1 0,0 0 0,1 1 0,-1-1-1,0 1 1,0-1 0,0 1 0,0-1 0,0 0-1,0 1 1,0 0 0,4 17-35,0 14-49,-2 0 1,-2 46-1,-13 61 92,10-113 35,1-10 8,0 0 0,-1 0 0,0 0 0,-2 0 0,-9 23 0,13-35-4,-1-1 1,0 1-1,-1-1 1,1 0-1,-1 0 1,1 0-1,-1 0 1,0 0-1,0 0 1,0-1-1,-6 4 1,7-5-14,0 0 0,-1 0 1,1 0-1,0 0 0,-1 0 0,0 0 0,1-1 1,-1 1-1,1-1 0,-1 0 0,0 0 0,1 0 1,-1 0-1,1 0 0,-1-1 0,0 1 1,1-1-1,-1 1 0,1-1 0,-4-2 0,0 0 2,0-1 0,-1 1-1,1-2 1,1 1 0,-1-1-1,1 0 1,0 0 0,0 0-1,0-1 1,1 0 0,-6-9-1,-4-10-18,-18-43 0,15 30 3,8 15-111,7 15-56,2 8 156,0 0 0,0 0 0,0 0 1,0 0-1,1 0 0,-1 0 0,0 0 0,0 0 0,0 0 1,0 0-1,0 0 0,0 0 0,0 0 0,0 0 0,0 0 1,0 0-1,0 0 0,0 0 0,0 0 0,0 0 1,0 0-1,0 0 0,0 0 0,0 0 0,0 0 0,0 0 1,0 0-1,1 0 0,-1 0 0,0 0 0,0 0 0,0 0 1,0 0-1,0 0 0,0 0 0,0 0 0,0 0 0,0 0 1,0 0-1,0 0 0,0 0 0,0 0 0,0 0 0,0 0 1,0 0-1,0 0 0,0 0 0,0 0 0,0 0 1,0 0-1,0 0 0,0 0 0,0-1 0,0 1 0,0 0 1,0 0-1,0 0 0,0 0 0,0 0 0,0 0 0,0 0 1,0 0-1,17 14-25,1-2 0,0 0 0,0 0 0,26 10 0,83 29 25,-6-13 53,-114-37-22,1 0 0,-1 0 0,1 0 0,-1-1 0,1 0 0,-1-1 0,1 0 0,-1 0 0,1 0 0,-1-1 0,8-3 0,-5 1 23,0 0 0,-1-1 0,1-1 0,-1 1 0,-1-1 1,1-1-1,8-8 0,-1-1 3,-1-1-1,-1-1 1,-1 0 0,0 0-1,-1-1 1,15-36 0,-23 48-7,0-1-20,-1 0 1,0 0 0,0 0-1,0 0 1,-1 0 0,0-1 0,1-12-1,-3 20-35,0-1-1,0 1 1,0-1 0,0 1-1,0 0 1,0-1-1,-1 1 1,1 0-1,-1-1 1,1 1 0,-1 0-1,1-1 1,-1 1-1,0 0 1,1 0-1,-1 0 1,0 0 0,0-1-1,0 1 1,0 0-1,0 1 1,0-1-1,0 0 1,0 0-1,-1 0 1,1 1 0,0-1-1,0 0 1,-2 0-1,1 1-12,0 0 0,0-1 0,-1 1 0,1 0 0,0 0 0,0 0 0,0 0 0,0 1 0,0-1 0,-1 0 0,1 1 0,0 0 0,0-1 0,0 1 0,0 0 0,1 0 0,-1 0 0,0 0 0,-2 2 0,1 0-2,-1 0-1,1 0 1,-1 0 0,1 0 0,0 1-1,0-1 1,1 1 0,-1 0-1,1 0 1,0 0 0,0 0-1,0 0 1,0 0 0,1 1-1,-3 7 1,4-4 38,-1 0 0,1 0-1,0-1 1,0 1 0,1 0 0,0-1-1,1 1 1,0 0 0,2 6 0,-1-4-6,1-1 1,0 0-1,0 0 0,1 0 1,0-1-1,12 16 1,-13-20 21,0 0 1,0 0-1,0 0 0,1 0 1,-1 0-1,1-1 1,0 0-1,0 0 1,0 0-1,0-1 0,1 1 1,-1-1-1,11 2 1,-6-3 45,0 0 0,-1 0 0,1-1 0,0-1-1,0 1 1,11-4 0,-2 0 33,0-1 0,23-8 0,21-12 46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5.913"/>
    </inkml:context>
    <inkml:brush xml:id="br0">
      <inkml:brushProperty name="width" value="0.05" units="cm"/>
      <inkml:brushProperty name="height" value="0.05" units="cm"/>
    </inkml:brush>
  </inkml:definitions>
  <inkml:trace contextRef="#ctx0" brushRef="#br0">14 918 3136,'-1'0'133,"1"-1"-1,-1 1 1,0 0 0,0-1 0,1 1 0,-1 0-1,-7 2 6885,16-8-4825,4-8-1452,-1 1 0,-1-2 0,15-25-1,-1 1-370,86-118 20,-77 118-1050,-33 39 654,0 0 0,0 0 0,0 0 0,0 0 1,0 0-1,0 1 0,0-1 0,0 0 0,0 0 0,0 0 0,0 0 0,0 0 0,0 0 0,0 0 0,0 1 0,0-1 0,0 0 0,0 0 1,0 0-1,0 0 0,0 0 0,0 0 0,1 0 0,-1 0 0,0 0 0,0 0 0,0 1 0,0-1 0,0 0 0,0 0 0,0 0 0,0 0 1,1 0-1,-1 0 0,0 0 0,0 0 0,0 0 0,0 0 0,0 0 0,0 0 0,1 0 0,-1 0 0,0 0 0,0 0 0,0 0 1,0 0-1,0 0 0,0 0 0,0 0 0,1 0 0,-1 0 0,0 0 0,0-1 0,0 1 0,0 0 0,0 0 0,0 0 0,0 18-60,-10 61-34,-32 160 442,-6-31 348,-12 59 318,34-148-731,6-32 440,18-76-570,2-9-68,0 0 0,-1 0 0,1 0-1,-1 0 1,1 0 0,-1 0 0,0 1-1,0-1 1,0-1 0,0 1 0,0 0-1,-2 2 1,2-5-15,1 0-1,-1-1 0,1 1 1,-1 0-1,1-1 1,0 1-1,-1 0 1,1-1-1,0 1 1,0 0-1,0-1 1,0 1-1,0-2 1,2-39 169,11-67 0,17-38-94,59-168-163,-60 235-18,71-138-1,-38 119 36,-43 71-16,-16 23-35,1 0-1,-1 0 0,1 0 1,0 0-1,0 1 0,1 0 1,6-5-1,-9 8 39,-1 0 0,1 0 1,0 0-1,0 1 0,0-1 0,0 0 0,0 1 0,0 0 1,-1-1-1,1 1 0,0 0 0,0 0 0,0 0 0,0 0 1,0 0-1,0 1 0,0-1 0,0 1 0,0-1 0,0 1 0,0 0 1,0-1-1,0 1 0,-1 0 0,1 0 0,1 2 0,0-1 16,0 0 0,0 1-1,0 0 1,-1-1-1,1 1 1,-1 0-1,0 0 1,0 0 0,0 1-1,0-1 1,0 0-1,-1 1 1,1-1-1,-1 1 1,0 0 0,0-1-1,-1 1 1,1 0-1,0 7 1,-1 1 19,-1 0-1,1 0 1,-2 0-1,1 0 1,-5 11 0,1-1 46,-2-1 0,0 0 0,-1-1 1,-16 29-1,19-42-19,1 1 0,-1-1 1,0 0-1,-1 0 0,0 0 1,0-1-1,0 0 1,-1 0-1,0-1 0,0 1 1,0-2-1,-1 1 0,-13 5 1,16-8-31,0-1 1,1 0-1,-1 0 1,0 0-1,0-1 1,0 0-1,0 0 1,0 0-1,0-1 1,0 1-1,0-1 1,-8-3-1,12 4-12,-1-1 0,0 1 0,1-1 0,-1 0 0,0 1 0,1-1 0,-1 0 0,1 0 0,-1 0 0,-2-2 0,4 2-2,0 1 0,0 0 0,0 0 0,0-1 1,-1 1-1,1 0 0,0-1 0,0 1 0,0 0 1,0 0-1,0-1 0,0 1 0,0 0 0,0-1 1,0 1-1,0 0 0,0-1 0,0 1 0,0 0 1,0-1-1,0 1 0,0 0 0,0-1 0,0 1 1,0 0-1,1 0 0,-1-1 0,0 1 0,0 0 1,0 0-1,1-1 0,-1 1 0,0 0 0,1-1 1,1-1-17,1 1 1,0-1 0,0 1 0,-1-1 0,1 1 0,0 0-1,0 0 1,1 0 0,-1 0 0,4 0 0,60-9 46,-1-3 1,114-39-1,-58 4 72,60-21-8,-149 58-91,-4 2 68,49-23 0,-76 32-52,-1-1 1,0 1 0,0-1-1,0 0 1,0 1-1,0-1 1,1 0 0,-1 0-1,-1 0 1,1 0-1,1-1 1,-1 1-13,-1 1 1,0 0-1,0 0 1,-1 0-1,1-1 0,0 1 1,0 0-1,0 0 0,0 0 1,0-1-1,0 1 0,0 0 1,0 0-1,0 0 0,0-1 1,0 1-1,-1 0 1,1 0-1,0 0 0,0 0 1,0-1-1,0 1 0,0 0 1,-1 0-1,1 0 0,0 0 1,0 0-1,0 0 0,0 0 1,-1 0-1,1-1 1,0 1-1,0 0 0,0 0 1,-1 0-1,1 0 0,0 0 1,0 0-1,-1 0 0,-4 0-10,1-1 0,-1 1 0,0 0 0,1 1 0,-7 0-1,-3 2-6,1 1 0,-1 0 0,1 1-1,-1 0 1,1 1 0,1 1 0,0 0-1,-1 1 1,2 0 0,0 0 0,0 2 0,0-1-1,1 1 1,0 1 0,1 0 0,-10 15-1,1 2-5,-20 43 0,32-57 42,0-1 0,2 1 0,-1 0-1,2 1 1,-4 23 0,7-35 10,0 0-1,0 0 0,0-1 1,0 1-1,0 0 1,1 0-1,-1-1 1,1 1-1,0 0 1,0-1-1,0 1 1,0-1-1,2 4 1,-2-5-7,0 0 0,-1 0 0,1 0-1,0 0 1,0 0 0,0 0 0,1 0 0,-1 0 0,0 0 0,0-1-1,0 1 1,1-1 0,-1 1 0,0-1 0,1 1 0,-1-1 0,0 1 0,1-1-1,-1 0 1,0 0 0,1 0 0,-1 0 0,1 0 0,-1 0 0,0 0 0,1 0-1,1-1 1,3-1 29,0 0-1,0-1 0,-1 1 1,1-1-1,-1 0 0,1 0 0,6-7 1,33-29 110,-39 33-135,88-96 285,-68 72-269,60-80 139,-37 44-276,-48 65 76,0 0 0,-1 0 0,1-1 0,0 1 0,-1 0 0,1 0 1,-1-1-1,1 1 0,-1 0 0,0-1 0,0 1 0,1-3 0,-1 4 9,0 0-1,0 0 1,0-1-1,0 1 1,0 0 0,0 0-1,0 0 1,-1-1-1,1 1 1,0 0 0,0 0-1,0 0 1,0 0 0,0-1-1,0 1 1,0 0-1,0 0 1,0 0 0,-1 0-1,1 0 1,0-1-1,0 1 1,0 0 0,0 0-1,0 0 1,-1 0-1,1 0 1,0 0 0,0 0-1,0 0 1,-1-1 0,-9 6-170,4 1 169,1-1-1,0 1 1,0-1 0,0 1-1,1 1 1,-1-1 0,2 1-1,-1 0 1,1-1 0,0 2 0,0-1-1,1 0 1,0 0 0,-1 8-1,1-6 15,1 0-1,0 0 1,1 0-1,0 1 1,1-1-1,-1 0 0,2 0 1,-1-1-1,1 1 1,1 0-1,5 13 1,-6-17 0,0-1 0,1 0 1,0 0-1,0 0 0,0 0 0,0 0 1,0 0-1,7 4 0,-8-6-2,0 0-1,1-1 0,-1 1 1,1-1-1,0 1 0,-1-1 1,1 0-1,0 0 0,0 0 1,0 0-1,0-1 0,0 1 1,0-1-1,0 0 0,5 0 1,-2-1 38,1 0 0,-1-1 0,0 0 0,0 0 0,0 0 0,0-1 0,0 0 0,-1 0 0,1 0 1,-1-1-1,6-4 0,7-9 110,27-29 0,-23 23-165,17-21-170,-25 27 154,1 0 1,20-16-1,-25 22 53,-3 4-48,-7 7 13,0 0 0,0 0 0,1 0 0,-1 0 0,0 0 0,0 0 0,1 0 0,-1 0 0,0 0 0,0 1 0,0-1 0,1 0 0,-1 0 0,0 0 0,0 0 0,0 0 1,0 0-1,1 1 0,-1-1 0,0 0 0,0 0 0,0 0 0,0 0 0,0 1 0,1-1 0,-1 0 0,0 0 0,0 1 0,0-1 0,0 0 0,0 0 0,0 0 1,0 1-1,0-1 0,1 2 4,0 0 0,1 0 0,-1 0-1,0 0 1,1-1 0,-1 1 0,4 2 0,-3-2 6,0-1-1,-1 1 1,1 0-1,0 0 0,-1 0 1,3 3-1,3 14-24,8 27 0,-9-26 60,12 30-1,-15-44-6,0-1 0,-1 0 0,2 0 0,-1-1 0,0 1 0,1-1 0,0 1 0,0-1 0,0 0 0,7 4 0,-9-7-31,1 1 1,0-1-1,0 1 1,0-1 0,1 0-1,-1 0 1,0-1-1,0 1 1,1-1 0,-1 1-1,0-1 1,0 0 0,1 0-1,-1-1 1,0 1-1,0-1 1,1 1 0,-1-1-1,0 0 1,6-3-1,4-2 24,0-1 0,-1 0-1,16-12 1,-23 16 11,32-24 54,0-1 0,60-62 1,-77 67-56,0 0 0,-2-1 0,-1-1 0,0 0 0,17-40 0,-19 33 1,-2 0 0,-1-1 1,14-60-1,-4-31-27,-18 96-6,-2-1-1,-1-39 1,-1 63-32,0 0-1,-1 0 0,0 0 1,0 0-1,0 1 0,0-1 1,-3-5-1,3 9 23,1 0-1,0 1 1,0-1-1,0 1 1,-1-1 0,1 1-1,0-1 1,-1 1-1,1-1 1,-1 1 0,1-1-1,0 1 1,-1 0 0,1-1-1,-1 1 1,1 0-1,-1-1 1,1 1 0,-1 0-1,0 0 1,1-1 0,-1 1-1,1 0 1,-1 0-1,1 0 1,-1 0 0,0 0-1,1 0 1,-1 0-1,1 0 1,-1 0 0,0 0-1,1 0 1,-1 0 0,1 0-1,-1 0 1,0 1-1,1-1 1,-1 0 0,1 0-1,-1 1 1,1-1-1,-1 0 1,1 1 0,-1-1-1,1 1 1,-1-1 0,1 0-1,0 1 1,-1-1-1,0 2 1,-2 2-42,-1 0 1,1 0-1,-6 10 0,0 2-4,1 0-1,1 1 1,-8 26 0,-9 52 127,16-55-86,1 1-1,2-1 1,1 1 0,3 0 0,4 55 0,2-69 58,0-1-1,1 1 1,2-1 0,21 48-1,-22-58 118,15 24 0,-19-37-137,-1 1 0,0-1 1,1 0-1,-1 0 0,1 0 0,0 0 1,0 0-1,0-1 0,0 1 0,0-1 1,1 0-1,-1 0 0,7 3 1,-8-5-9,0 0 1,0 1 0,1-1 0,-1 0 0,0-1 0,0 1 0,0 0-1,0-1 1,0 1 0,0-1 0,1 1 0,-1-1 0,0 0 0,-1 0-1,1 0 1,0 0 0,0-1 0,2-1 0,6-5 46,0 0 0,8-12 0,-3 5 43,17-17 19,-15 14-34,30-25 0,27-10-208,-67 43 24,-7 10 89,1 0-1,-1-1 1,0 1-1,0-1 1,0 1 0,1 0-1,-1-1 1,0 1-1,0 0 1,1-1-1,-1 1 1,0 0 0,1 0-1,-1-1 1,0 1-1,1 0 1,-1 0 0,0-1-1,1 1 1,0 0-1,-1 1 0,0 0 0,0 0 1,0 0-1,0 0 0,0 0 0,0 0 0,0 0 0,0 0 0,-1 0 0,1 0 1,0 0-1,-1 0 0,0 2 0,1-2-40,-3 10-59,-4 14 56,4-18 62,1 0 0,0 0 0,1 0 0,0 0 0,0 0 0,0 1 0,1-1 0,0 0 0,0 0 0,1 1 0,0-1 0,0 0 0,1 0 0,0 0 0,0 0 0,0 0 0,7 11 0,-7-15-7,-1 0 0,1-1 0,0 1 0,0-1 0,1 1 0,-1-1 0,0 0 0,1 0-1,-1 0 1,1 0 0,0 0 0,0 0 0,0-1 0,0 0 0,0 1 0,0-1 0,0 0 0,0-1 0,0 1-1,0 0 1,1-1 0,-1 0 0,0 0 0,0 0 0,1 0 0,-1 0 0,6-2 0,5-1 67,1-1 1,-1-1 0,1 0 0,20-11-1,-23 10-121,199-106-70,-173 84 166,-36 26-43,-6 3 23,-7 8-55,-4 14-98,1 0 1,-19 42-1,30-56 147,-1-1 1,2 1-1,-1 0 0,1 0 0,0 0 1,1 0-1,0 0 0,1 0 0,-1 0 0,2 0 1,2 17-1,-3-24-16,1 1 0,-1-1 0,1 0 0,0 1 1,0-1-1,0 0 0,1 0 0,2 4 0,-4-5-5,1 0 0,0-1 0,-1 1 0,1 0-1,0-1 1,-1 1 0,1-1 0,0 0 0,0 1 0,0-1 0,0 1-1,-1-1 1,1 0 0,0 0 0,0 1 0,0-1 0,0 0 0,0 0-1,0 0 1,0 0 0,0 0 0,-1 0 0,1 0 0,0-1-1,0 1 1,0 0 0,0 0 0,1-1 0,9-5 1,0 1 0,0-2 1,-1 0-1,0 0 0,0-1 0,8-8 1,10-8-3,100-67 269,6-6-149,-118 83-115,-1-1 0,0-1 0,-1-1 0,-1 1 1,-1-2-1,0 0 0,-2-1 0,0 0 0,12-31 0,-4 0 17,-2-2 0,14-85 1,-27 121-23,3-13-22,-1-1-1,-1 0 1,-2-1-1,-2-32 1,0 62-2,0-1-1,0 0 1,-1 0 0,1 0 0,-1 0 0,1 0 0,-1 1 0,1-1 0,-1 0 0,0 0 0,-1-1 0,1 2 16,1 1 0,-1-1 0,1 1 0,-1 0-1,1-1 1,-1 1 0,1 0 0,-1-1 0,0 1 0,1 0 0,-1 0-1,0 0 1,1-1 0,-1 1 0,1 0 0,-1 0 0,0 0 0,1 0-1,-1 0 1,0 0 0,1 0 0,-1 0 0,0 1 0,1-1 0,-1 0-1,0 0 1,1 0 0,-1 1 0,1-1 0,-1 0 0,0 1 0,1-1-1,-1 1 1,-4 2 16,1 0 1,1 0-1,-1 1 0,0-1 0,1 1 1,0 0-1,-1 0 0,2 0 0,-1 0 1,-3 6-1,-2 9-47,-9 22 1,12-27-61,-15 41 42,3 0 1,2 1-1,2 0 1,-6 83-1,17-116 41,2 1 1,1 0-1,1-1 0,1 0 0,10 42 1,-8-47 74,1 0 0,1 0 0,0-1 0,1 1 0,1-2 1,1 1-1,17 22 0,-24-36-55,-1 0-1,1 0 1,0 0 0,0-1 0,0 1 0,0-1-1,0 1 1,0-1 0,1 0 0,-1-1 0,1 1-1,-1 0 1,1-1 0,0 0 0,0 0 0,0 0-1,4 0 1,-3-1 9,0 0 0,-1 0 0,1-1 0,0 0 0,-1 0-1,1 0 1,-1 0 0,0-1 0,1 1 0,-1-1 0,0-1 0,0 1-1,0 0 1,4-4 0,15-12 110,-1-2 0,0 0-1,25-32 1,-40 43-99,0-1 0,0 1 0,-1-1 0,0 0 0,6-14 0,-12 23-36,0 0 1,1-1 0,-1 1-1,0-1 1,1 1-1,-1 0 1,0-1-1,0 1 1,0-1-1,-1 1 1,1 0 0,0-1-1,0 1 1,-1-2-1,0 2-2,1 1-1,0-1 0,0 1 1,-1 0-1,1-1 0,0 1 1,-1-1-1,1 1 0,-1 0 1,1-1-1,0 1 1,-1 0-1,1 0 0,-1-1 1,1 1-1,-1 0 0,1 0 1,-1 0-1,1 0 0,-1-1 1,1 1-1,-1 0 0,1 0 1,-1 0-1,1 0 1,-1 0-1,1 0 0,-1 0 1,1 0-1,-1 1 0,1-1 1,-1 0-1,1 0 0,-1 0 1,1 0-1,-1 1 0,1-1 1,-1 0-1,1 1 0,0-1 1,-1 0-1,1 1 1,-1 0-1,-4 2 2,0 1-1,0 0 1,0 1 0,1-1 0,-1 1 0,1 0-1,0 0 1,1 0 0,-1 1 0,1-1 0,0 1-1,1 0 1,-1 0 0,1 0 0,-2 8 0,1 2 10,0-1 1,1 1 0,1 0 0,0 0 0,3 19 0,-1-24 18,0-1 0,1 1 0,0-1 0,1 0 0,0 1 1,1-1-1,0 0 0,0-1 0,1 1 0,7 9 0,-9-14 7,0-1 0,0 0-1,1 0 1,-1 0 0,1 0-1,0-1 1,0 1 0,1-1 0,-1 0-1,1 0 1,-1 0 0,1-1 0,0 0-1,0 0 1,0 0 0,0-1 0,0 1-1,0-1 1,1 0 0,-1-1-1,10 1 1,-4-2 12,0-1 0,0-1 0,-1 1-1,1-2 1,-1 1 0,1-1 0,-1-1 0,0 0-1,-1-1 1,1 1 0,11-11 0,9-8 124,50-54 0,-47 44-95,47-64 0,-77 94-118,-1 0 0,1 1 0,-1-1 0,1 1 0,0 0 0,0 0 0,6-4 0,-12 17-79,-1 0 0,-9 18-1,8-18 137,-6 12 14,-2-1 0,-14 20 0,19-31-20,-14 19 103,-1-1 1,-40 36-1,52-53 99,28-17-75,-13 5-137,42-16-5,0-2 1,-1-2 0,57-36-1,-89 48-45,49-32-2206,-3-1-5047,-49 31 2298,-5 5 1637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6.273"/>
    </inkml:context>
    <inkml:brush xml:id="br0">
      <inkml:brushProperty name="width" value="0.05" units="cm"/>
      <inkml:brushProperty name="height" value="0.05" units="cm"/>
    </inkml:brush>
  </inkml:definitions>
  <inkml:trace contextRef="#ctx0" brushRef="#br0">15 113 7552,'-15'-32'3424,"25"11"-2976,-5 9-96,4 9-288,-1-9-224,2 4 64,-2-4-32,6 7 64,-10-3-2912,5 8 1632</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6.620"/>
    </inkml:context>
    <inkml:brush xml:id="br0">
      <inkml:brushProperty name="width" value="0.05" units="cm"/>
      <inkml:brushProperty name="height" value="0.05" units="cm"/>
    </inkml:brush>
  </inkml:definitions>
  <inkml:trace contextRef="#ctx0" brushRef="#br0">27 399 6304,'-26'-15'2848,"62"-1"-2464,4-4 1408,5 0-1056,36-23 1248,-1 1-1120,43-13 480,-2 7-801,17-4-511,-11 16-32,-1 4 96,-13 12-64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7.200"/>
    </inkml:context>
    <inkml:brush xml:id="br0">
      <inkml:brushProperty name="width" value="0.05" units="cm"/>
      <inkml:brushProperty name="height" value="0.05" units="cm"/>
    </inkml:brush>
  </inkml:definitions>
  <inkml:trace contextRef="#ctx0" brushRef="#br0">205 13 5472,'-7'-13'6012,"1"18"-3645,1 1-2037,-14 11 1039,-32 23 1,-10 8-1143,54-41-166,0 0 0,0 1 0,0 0 1,1 0-1,-8 16 0,7-7 282,7-17-368,0 0-1,0 1 0,0-1 0,0 0 0,0 0 0,0 0 0,0 1 0,0-1 0,0 0 0,0 0 1,0 0-1,0 1 0,0-1 0,0 0 0,0 0 0,0 0 0,1 1 0,-1-1 0,0 0 1,0 0-1,0 0 0,0 0 0,0 0 0,0 1 0,1-1 0,-1 0 0,0 0 0,0 0 0,0 0 1,0 0-1,1 0 0,-1 1 0,0-1 0,0 0 0,0 0 0,1 0 0,-1 0 0,3 0-472,0-1-1,0 0 1,0 1-1,0-1 1,0 0-1,0 0 1,3-2-1,1 0-349,19-6-1397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7.544"/>
    </inkml:context>
    <inkml:brush xml:id="br0">
      <inkml:brushProperty name="width" value="0.05" units="cm"/>
      <inkml:brushProperty name="height" value="0.05" units="cm"/>
    </inkml:brush>
  </inkml:definitions>
  <inkml:trace contextRef="#ctx0" brushRef="#br0">122 1 7968,'0'0'2565,"-4"12"-149,1-5-1635,-1 0-1,0 0 1,-1-1-1,-7 9 1,-7 11 425,7-9-825,2 0 0,0 1 1,-13 33-1,20-40-591,0-1 0,0 1 1,1 0-1,0 0 0,1 1 1,0-1-1,1 0 0,1 18 0,1-17-989,0-1-1,1 0 0,0 0 0,5 12 0,8 9-1632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27.555"/>
    </inkml:context>
    <inkml:brush xml:id="br0">
      <inkml:brushProperty name="width" value="0.05" units="cm"/>
      <inkml:brushProperty name="height" value="0.05" units="cm"/>
      <inkml:brushProperty name="color" value="#004F8B"/>
    </inkml:brush>
  </inkml:definitions>
  <inkml:trace contextRef="#ctx0" brushRef="#br0">25 55 6976,'2'-16'1969,"-2"14"-1597,1 0 1,-1 0-1,0 0 1,1-1-1,-1 1 0,-1 0 1,1 0-1,0 0 1,0 0-1,-1-1 0,1 1 1,-2-4-1,-2 0 2654,4 6-2985,0 0 0,0 0-1,0 0 1,0 0-1,0 0 1,0 0-1,0 0 1,-1 0-1,1 0 1,0 0 0,0 0-1,0 0 1,-1-1 892,1 1-893,0 0 1,0 0-1,-8 8 376,7-7-401,0 1-1,0-1 1,0 1-1,0-1 1,0 1 0,0-1-1,0 1 1,1 0-1,-1 0 1,0-1-1,1 1 1,0 0 0,-1 0-1,1 0 1,0-1-1,0 1 1,0 0-1,0 0 1,1 2-1,0 8-787,7 23-1,-2-9-1532,-1 1-1278,-1 5 1136</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8.262"/>
    </inkml:context>
    <inkml:brush xml:id="br0">
      <inkml:brushProperty name="width" value="0.05" units="cm"/>
      <inkml:brushProperty name="height" value="0.05" units="cm"/>
    </inkml:brush>
  </inkml:definitions>
  <inkml:trace contextRef="#ctx0" brushRef="#br0">322 33 5984,'1'0'146,"-1"-1"1,1 0-1,-1 1 1,0-1 0,1 1-1,-1-1 1,0 0-1,0 0 1,0 1-1,1-1 1,-1 0-1,0 1 1,0-1-1,0 0 1,0 1 0,0-1-1,0 0 1,0 0-1,0 1 1,0-1-1,-1 0 1,1 1-1,0-1 1,-1-1-1,-5-9 7262,5 11-7309,1-1-1,-1 1 1,0-1-1,0 1 1,0 0-1,0-1 1,1 1-1,-1 0 1,0 0-1,0 0 1,0 0-1,0 0 1,0 0-1,0 0 1,1 0-1,-1 0 1,0 0-1,0 0 1,0 1-1,0-1 1,-1 1-1,-22 9 333,15-6-143,-28 11 251,-59 26 515,81-33-918,0 0-1,1 1 1,0 1 0,-13 11 0,21-16-105,1 0 0,0 0 0,1 1-1,-1-1 1,1 1 0,-4 9 0,6-13-5,1 1 0,0-1-1,0 1 1,0-1 0,0 1-1,0 0 1,1-1 0,-1 1 0,1 0-1,0-1 1,0 1 0,0 0-1,0 0 1,0 0 0,0-1-1,1 1 1,-1 0 0,1-1 0,1 4-1,-1-4 18,1 0 0,-1 0 0,1 0-1,-1-1 1,1 1 0,0 0 0,0 0 0,0-1-1,0 0 1,0 1 0,0-1 0,0 0 0,0 0-1,1 0 1,-1 0 0,0 0 0,1-1 0,3 2-1,1-1 42,0 0-1,0-1 0,0 1 0,0-1 0,10-1 0,-7-1-30,1-1 0,-1 0-1,0 0 1,0-1 0,0 0-1,-1 0 1,1-1 0,-1-1-1,0 1 1,11-11 0,-9 7-26,-1 0-1,0-1 1,-1 0 0,0-1 0,-1 0 0,0 0 0,10-20 0,-16 26-18,0 0-1,0 0 1,1-11-1,2-4-63,-4 10-450,0 21 178,3 5 535,2-1 0,-1 1 0,13 20 0,-6-11-43,-9-18-104,0-1 1,0 0-1,1 0 1,0 0-1,0-1 0,1 1 1,-1-1-1,9 7 1,-10-10-154,-1 0 1,1-1 0,-1 1 0,1-1 0,-1 0-1,1 0 1,0 0 0,0 0 0,5 1-1,-5-1-247,-1-1 0,1 0 0,0 0 0,-1-1 0,1 1 0,0 0 0,0-1 0,-1 1-1,1-1 1,-1 0 0,1 0 0,2-2 0,22-11-11149,-9 8 6070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8.761"/>
    </inkml:context>
    <inkml:brush xml:id="br0">
      <inkml:brushProperty name="width" value="0.05" units="cm"/>
      <inkml:brushProperty name="height" value="0.05" units="cm"/>
    </inkml:brush>
  </inkml:definitions>
  <inkml:trace contextRef="#ctx0" brushRef="#br0">3 13 5888,'0'-1'90,"0"1"0,-1 0 1,1 0-1,0 0 0,0-1 0,0 1 1,-1 0-1,1-1 0,0 1 0,0 0 1,0 0-1,0-1 0,0 1 0,-1 0 1,1-1-1,0 1 0,0 0 0,0-1 1,0 1-1,0 0 0,0-1 0,0 1 1,0 0-1,0-1 0,0 1 0,0 0 1,0-1-1,1 1 0,-1 0 0,0 0 1,0-1-1,0 1 0,0 0 0,0-1 1,1 1-1,-1 0 0,0 0 1,0-1-1,1 1 0,0 0 122,-1 0 0,1 0 1,0 0-1,-1 0 0,1 0 0,0 0 1,0 0-1,-1 0 0,1 0 0,0 0 0,-1 0 1,1 1-1,0-1 0,-1 0 0,1 1 1,0-1-1,-1 0 0,1 1 0,6 4 1622,-5-4-1572,1 0 0,-1 1 0,1 0 1,-1 0-1,0 0 0,0 0 0,1 0 0,-2 0 0,1 0 1,0 1-1,0-1 0,-1 1 0,3 3 0,0 3-158,0-1-1,0 1 1,-1 0 0,0 0 0,-1 0-1,0 1 1,0-1 0,0 13-1,0-7-339,-2-15 112,0 0 1,0 1-1,0-1 1,0 0-1,0 1 1,0-1-1,0 0 1,0 1-1,0-1 1,0 0 0,0 1-1,1-1 1,-1 0-1,0 1 1,0-1-1,0 0 1,0 1-1,1-1 1,-1 0-1,0 0 1,0 1-1,1-1 1,-1 0-1,0 0 1,0 0-1,1 1 1,-1-1-1,0 0 1,1 0-1,2-5-3641,5 1 1200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39.137"/>
    </inkml:context>
    <inkml:brush xml:id="br0">
      <inkml:brushProperty name="width" value="0.05" units="cm"/>
      <inkml:brushProperty name="height" value="0.05" units="cm"/>
    </inkml:brush>
  </inkml:definitions>
  <inkml:trace contextRef="#ctx0" brushRef="#br0">1 1 7968,'3'5'3616,"7"10"-3136,-5-7 1696,-2 4-1280,2 8 1055,4 4-1119,-4 0 320,5 1-672,-7-2-64,2 2-256,-5-2 32,0 0-96,-5 2 96,5 3-128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43.888"/>
    </inkml:context>
    <inkml:brush xml:id="br0">
      <inkml:brushProperty name="width" value="0.05" units="cm"/>
      <inkml:brushProperty name="height" value="0.05" units="cm"/>
    </inkml:brush>
  </inkml:definitions>
  <inkml:trace contextRef="#ctx0" brushRef="#br0">4 503 4992,'-4'0'7044,"7"2"-4789,8-1-952,-5-3-995,-1 0-1,1 0 1,-1 0-1,1-1 0,-1 0 1,0 0-1,0 0 1,0 0-1,0-1 1,-1 0-1,0 0 1,5-5-1,4-6-73,0-1 0,12-20 0,12-21-68,-2-2 1,-3-2 0,38-97-1,-56 111-472,-11 35-86,-14 30-72,4 0 409,1 0 0,1 1 0,-5 27 0,6-24 120,0 0 84,0-1 0,2 1 0,0 35 0,2-48-46,1 0 0,0 0 0,0 0 1,1 0-1,0-1 0,1 1 0,0 0 1,0-1-1,1 0 0,0 0 0,7 11 1,-9-17-52,0 1 1,0-1 0,0 0 0,0 0-1,1 0 1,-1 0 0,1 0 0,0 0 0,-1-1-1,1 1 1,0-1 0,0 0 0,0 0-1,0 0 1,0 0 0,0 0 0,0-1-1,0 1 1,1-1 0,-1 0 0,0 0-1,0 0 1,0 0 0,0-1 0,0 0-1,1 1 1,4-3 0,6-2 69,0 0-1,-1-1 1,0-1-1,19-12 1,148-108 337,-143 101-439,20-15-110,-30 22 98,-21 16-17,0-1 1,-1 0-1,7-5 1,-12 8 51,1 1 1,-1-1-1,1 1 1,-1-1-1,0 0 1,1 1-1,-1-1 1,0 0-1,1 1 1,-1-1 0,0 0-1,0 1 1,0-1-1,0 0 1,1 1-1,-1-1 1,0 0-1,0 1 1,0-1-1,-1 0 1,1-1-1,0-4-142,2-6 31,-1 6 48,-1 9 12,0-2-61,0 19-352,1-4 479,-1-9-86,0-1 1,0 1 0,0 0-1,-1-1 1,0 1 0,-3 9-1,-5 14 76,-6 35-1,-7 27 8,14-68 55,-19 39 1,22-52-92,-2 0 0,1-1 0,-1 0 0,-1 0 1,-15 15-1,20-23 0,0 0 0,0 1 0,0-1 0,0 0 0,-1-1 0,1 1 0,-1-1 1,1 1-1,-1-1 0,1 0 0,-1 0 0,0-1 0,1 1 0,-1-1 1,0 0-1,0 0 0,0 0 0,1 0 0,-7-1 0,7 0-17,0 0-1,0 0 1,0 0-1,0 0 1,1 0-1,-1 0 1,0-1 0,0 1-1,1-1 1,-1 0-1,1 1 1,0-1-1,-1-1 1,1 1-1,0 0 1,0 0 0,0-1-1,1 1 1,-1-1-1,0 0 1,1 1-1,0-1 1,0 0-1,-2-4 1,3 6-4,0 0-1,-1 0 1,1 0 0,0 0 0,0 0-1,0 0 1,0 0 0,0 0 0,0 0-1,0 0 1,0 0 0,0 0-1,1 0 1,-1 0 0,0 0 0,1 0-1,-1 0 1,1 0 0,-1 0 0,1 0-1,-1 0 1,1 0 0,-1 0-1,1 1 1,0-1 0,0 0 0,-1 1-1,1-1 1,0 0 0,0 1 0,0-1-1,0 1 1,0-1 0,-1 1 0,1-1-1,0 1 1,0 0 0,0-1-1,2 1 1,6-2 33,0 1 0,0 0 0,0 0-1,0 1 1,14 1 0,49 9 153,-36-4-41,-17-4-58,23 5 62,63 0 0,-103-7-413,0 0 1,0 0-1,-1 0 1,1 0-1,0-1 0,0 1 1,-1-1-1,1 1 1,0-1-1,-1 0 1,2 0-1,0-1-1394,-1 1 0,-1-1-1,11-12-6640,-7 6 4504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44.213"/>
    </inkml:context>
    <inkml:brush xml:id="br0">
      <inkml:brushProperty name="width" value="0.05" units="cm"/>
      <inkml:brushProperty name="height" value="0.05" units="cm"/>
    </inkml:brush>
  </inkml:definitions>
  <inkml:trace contextRef="#ctx0" brushRef="#br0">72 129 6656,'-58'-35'3008,"45"18"-2624,13 5 576,3 4-608,15-12-224,6 9-96,11-6-3264,9 9 1728</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45.355"/>
    </inkml:context>
    <inkml:brush xml:id="br0">
      <inkml:brushProperty name="width" value="0.05" units="cm"/>
      <inkml:brushProperty name="height" value="0.05" units="cm"/>
    </inkml:brush>
  </inkml:definitions>
  <inkml:trace contextRef="#ctx0" brushRef="#br0">11 208 4736,'-2'-2'270,"1"0"1,0 1-1,0-1 0,0 0 1,0 0-1,0 0 1,1 0-1,-2-2 0,2 3-165,0 1 0,0-1 0,0 1 0,0 0 0,0-1 0,0 1 0,0 0 0,-1-1 0,1 1 0,0-1 0,1 1 0,-1 0-1,0-1 1,0 1 0,0 0 0,0-1 0,0 1 0,0 0 0,0-1 0,0 1 0,1-1 0,-1 1 0,0 0 0,0 0 0,0-1-1,1 1 1,-1 0 0,0-1 0,1 1 0,-1 0 0,0 0 0,0-1 0,1 1 0,-1 0 0,0 0 0,1 0 0,-1 0 0,0-1 0,1 1-1,-1 0 1,1 0 0,-1 0 0,0 0 0,1 0 0,-1 0 0,1 0 0,-1 1-7,1-1 0,-1 1 1,1-1-1,-1 1 0,0-1 0,1 1 0,-1-1 1,0 1-1,0 0 0,1-1 0,-1 1 0,0-1 1,0 1-1,0 0 0,0-1 0,0 1 0,0 0 1,0 0-1,1 3 415,2 15 12,-1 0 1,-1 0-1,-1 1 1,0-1-1,-4 20 1,2-10 32,0 180 1026,3-114 256,0-101-1720,0 0-1,0 0 1,1 0-1,0 1 1,3-9-1,2-4-36,11-31-60,3 1-1,1 0 1,3 1-1,33-47 0,4-11-42,-36 58-45,5-11 50,16-24 25,-33 66-56,-14 16 43,0-1 1,0 1 0,1 0-1,-1-1 1,0 1 0,1 0-1,-1-1 1,0 1 0,1 0-1,-1 0 1,1 0-1,-1-1 1,0 1 0,1 0-1,-1 0 1,1 0 0,-1 0-1,0 0 1,1 0 0,-1 0-1,1 0 1,-1 0-1,1 0 1,-1 0 0,1 0-1,-1 0 1,0 0 0,1 0-1,-1 0 1,1 0-1,-1 0 1,1 1 0,-1-1-1,0 0 1,1 0 0,-1 1-1,0-1 1,1 0 0,-1 0-1,0 1 1,1-1-1,-1 0 1,0 1 0,0-1-1,1 1 1,1 3-2,0 0 1,-1 0-1,0 0 1,1 1-1,-2-1 0,1 0 1,0 1-1,-1 4 1,0 42-73,-1-22 61,0 63 156,3 111 700,1-175-534,9 35 0,1 9 295,-9-56-363,-2-13-623,-1-9-1135,-1 1 329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7:46.282"/>
    </inkml:context>
    <inkml:brush xml:id="br0">
      <inkml:brushProperty name="width" value="0.05" units="cm"/>
      <inkml:brushProperty name="height" value="0.05" units="cm"/>
    </inkml:brush>
  </inkml:definitions>
  <inkml:trace contextRef="#ctx0" brushRef="#br0">291 12 3904,'-4'-12'8842,"0"12"-7877,1 1 0,-1-1 0,0 1-1,0 0 1,-5 2 0,-34 16-341,29-12-29,3-2-487,0 1-1,1 1 1,0 0 0,0 0-1,0 1 1,1 0 0,0 1-1,1 0 1,0 0 0,-8 13-1,2 0-3,1 0 0,1 1 0,-16 44 0,23-52 18,0 1 0,-5 30 0,9-39-52,0 0 1,1 0 0,-1 0-1,2 0 1,-1 0 0,1 0-1,0 0 1,0-1-1,3 9 1,-3-13-28,0 1 1,1-1-1,-1 1 1,1-1-1,-1 0 0,1 0 1,0 0-1,-1 0 0,1 0 1,0 0-1,0 0 1,1 0-1,-1-1 0,0 1 1,0-1-1,1 0 0,-1 0 1,1 1-1,-1-2 1,1 1-1,0 0 0,-1 0 1,1-1-1,0 0 0,5 1 1,-2-1 25,1 0 1,0-1 0,-1 1-1,1-1 1,-1-1-1,1 1 1,-1-1 0,1-1-1,10-4 1,-7 1-43,0-1 1,0 0-1,-1 0 1,0-1-1,0 0 1,0-1-1,-1 1 1,-1-2-1,1 1 1,-2-1-1,1 0 1,-1-1-1,6-14 0,4-16 2,-1-1-1,11-54 0,-21 78 15,-3 10-104,0 0 0,-1-1 0,0 1 0,0 0 0,0 0 0,-2-14 0,-1 19-192,-2 8 130,0 9 89,2 3 103,0 0 1,2 0 0,0-1-1,1 1 1,0 0 0,2 0-1,0-1 1,0 0 0,2 1-1,0-1 1,1-1 0,1 1-1,0-1 1,1 0 0,10 14-1,-12-20-20,0-1-1,1-1 0,0 1 0,0-1 1,0-1-1,1 1 0,0-1 1,0-1-1,1 1 0,-1-1 0,1-1 1,0 0-1,1 0 0,-1 0 0,20 3 1,-19-5-1283,0-1 1,0-1-1,0 1 0,0-2 1,19-2-1,-3-1-2200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23.582"/>
    </inkml:context>
    <inkml:brush xml:id="br0">
      <inkml:brushProperty name="width" value="0.05" units="cm"/>
      <inkml:brushProperty name="height" value="0.05" units="cm"/>
      <inkml:brushProperty name="color" value="#004F8B"/>
    </inkml:brush>
  </inkml:definitions>
  <inkml:trace contextRef="#ctx0" brushRef="#br0">278 119 2816,'23'-77'4266,"-23"65"-3573,1-9 490,-1 21-1178,0 0 0,0-1-1,0 1 1,0 0 0,0-1-1,0 1 1,0 0 0,0-1 0,0 1-1,0 0 1,0-1 0,0 1-1,0 0 1,0-1 0,0 1-1,0 0 1,0-1 0,1 1-1,-1 0 1,0 0 0,0-1 0,0 1-1,0 0 1,1 0 0,-1-1-1,0 1 1,0 0 0,1 0-1,-1-1 1,1 1 0,-1 2-29,0-1 1,1 1-1,-1 0 1,0 0-1,0-1 1,0 1-1,0 0 1,-1 0 0,1-1-1,0 1 1,-1 0-1,0 2 1,-1 3 72,-10 70 978,-3-1 1,-29 85-1,5-51-199,0 0-120,-97 400 1015,120-427-448,15-76-731,2-11-561,0-6-6569,6 9 4597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24.331"/>
    </inkml:context>
    <inkml:brush xml:id="br0">
      <inkml:brushProperty name="width" value="0.05" units="cm"/>
      <inkml:brushProperty name="height" value="0.05" units="cm"/>
      <inkml:brushProperty name="color" value="#004F8B"/>
    </inkml:brush>
  </inkml:definitions>
  <inkml:trace contextRef="#ctx0" brushRef="#br0">55 1042 3136,'0'0'29,"0"0"0,-1 0 1,1 0-1,0 0 0,0 0 0,0 0 1,0 0-1,-1 0 0,1 0 0,0 0 1,0 1-1,0-1 0,0 0 0,0 0 1,0 0-1,0 0 0,-1 0 0,1 1 0,0-1 1,0 0-1,0 0 0,0 0 0,0 0 1,0 0-1,0 1 0,0-1 0,0 0 1,0 0-1,0 0 0,0 1 0,0-1 1,0 0-1,0 0 0,0 0 0,0 0 1,0 1-1,0-1 0,0 0 0,0 0 1,0 0-1,0 0 0,0 1 0,1-1 1,-1 0-1,0 0 0,0 0 0,0 0 0,0 0 1,0 0-1,0 1 0,0-1 0,1 0 1,-1 0-1,0 0 28,1 0 1,-1 1-1,0-1 1,1 0-1,-1 0 1,0 0-1,1 0 1,-1 0-1,0 0 1,1 0-1,-1 0 1,0 0-1,1 0 0,-1 0 1,0 0-1,1 0 1,-1 0-1,0 0 1,1 0-1,-1 0 1,0 0-1,1 0 1,-1-1-1,0 1 1,1 0-1,-1-1 0,27-21 2605,11-12-1452,-10 0-452,-1-2-1,33-59 0,61-129 155,-31-11-432,-71 170-541,22-133 0,-33 158 12,-6 29 57,0 0 0,0 0 0,0-13 1,-3 17-351,-3 10 65,-2 13 144,-17 85 53,-5 16 224,-33 70 224,-68 170 64,-71 72 250,189-407 28,-23 35-1,31-52-560,3-4-92,0 0-1,-1 0 1,1 0 0,-1 0 0,0 0 0,1-1 0,-1 1-1,0 0 1,0 0 0,1 0 0,-1 0 0,0-1 0,0 1-1,0 0 1,0-1 0,0 1 0,0-1 0,0 1 0,0-1-1,0 1 1,0-1 0,0 0 0,0 0 0,0 1 0,-3-1-1,4 0-40,0 0-1,0 0 1,-1 0 0,1 0-1,0-1 1,0 1-1,-1 0 1,1 0-1,0 0 1,0 0-1,0 0 1,-1 0-1,1-1 1,0 1-1,0 0 1,0 0-1,-1 0 1,1-1-1,0 1 1,0 0-1,0 0 1,0 0-1,-1-1 1,1 1-1,0 0 1,0 0-1,0-1 1,0 1-1,0 0 1,0 0-1,0-1 1,0 1-1,-1-6 27,1 1-1,0-1 0,1 1 0,-1-1 0,1 1 0,0-1 1,0 1-1,1 0 0,-1 0 0,1-1 0,0 1 0,6-9 0,-2 3-20,1 0 0,1 0 0,0 1 0,13-14 0,8-3 52,0 1 0,44-27 0,70-36 189,-50 32-65,-32 22 115,-54 32-645,0 0 1,1 0-1,-1 0 1,1 1-1,-1 1 0,15-3 1,-9 3-2822,-1 0 0,21-6 1,-1-1-1631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27.242"/>
    </inkml:context>
    <inkml:brush xml:id="br0">
      <inkml:brushProperty name="width" value="0.05" units="cm"/>
      <inkml:brushProperty name="height" value="0.05" units="cm"/>
      <inkml:brushProperty name="color" value="#004F8B"/>
    </inkml:brush>
  </inkml:definitions>
  <inkml:trace contextRef="#ctx0" brushRef="#br0">93 100 2976,'5'-18'5285,"-3"11"-3883,-1 5-829,-3 6-788,-5 6 299,1 0 175,0 0 0,1 0 0,-5 14 0,-5 17 229,5-15-241,-13 55-1,8 27 101,14-91-184,1 0 0,0 0 0,1 0 1,6 25-1,-6-38-34,0 1 0,1 0 0,0 0 0,0-1 0,0 1 0,1-1 0,-1 1 0,6 5 0,-7-9-75,0 1 0,0-1 1,0 0-1,0 0 0,0 0 0,0 0 0,0 0 0,1 0 0,-1-1 0,0 1 1,0 0-1,1-1 0,-1 1 0,1-1 0,-1 1 0,0-1 0,1 0 1,-1 1-1,1-1 0,-1 0 0,1 0 0,-1 0 0,1 0 0,-1 0 0,1 0 1,-1-1-1,1 1 0,-1 0 0,0-1 0,1 1 0,-1-1 0,1 0 1,-1 1-1,2-2 0,1-1 35,-1 0 0,1 0 1,0-1-1,-1 1 0,1-1 0,-1 0 0,3-6 1,18-31 178,-21 34-237,16-35-4,-2 0-1,22-85 1,-25 77 133,2 3-176,-12 97-475,1-23 516,2-1 0,0 0-1,2 0 1,15 32-1,-23-57-5,-1-1 0,0 1 0,0-1 0,0 1 1,1-1-1,-1 1 0,0-1 0,1 1 0,-1-1 0,0 1 0,1-1 0,-1 1 0,1-1 0,-1 0 0,1 1 0,-1-1 0,1 0 1,-1 1-1,1-1 0,-1 0 0,1 0 0,-1 1 0,1-1 0,-1 0 0,1 0 0,0 0 0,-1 0 0,2 0 0,-1 0 14,0 0-1,0-1 0,-1 1 0,1-1 1,0 0-1,0 1 0,0-1 0,-1 0 1,1 1-1,0-1 0,-1 0 0,1 0 1,0 0-1,-1 1 0,1-2 0,3-5 132,-1 0-1,0 0 0,2-9 1,13-44-231,37-84 0,-55 143 42,1 0 0,-1-1 0,1 1 1,0 0-1,-1 0 0,1 0 0,0 0 0,0 0 0,0 0 0,0 0 0,0 0 0,0 0 0,0 0 0,0 0 0,0 1 0,0-1 0,0 0 0,1 1 0,-1-1 0,0 1 0,0-1 0,1 1 0,-1 0 0,0-1 0,1 1 0,-1 0 0,0 0 0,1 0 0,-1 0 0,2 1 0,3 0-19,0 1 0,0 0 0,-1 0 1,1 0-1,8 6 0,8 3 73,5 0 10,89 32-154,-98-38 173,0 0 0,0-1 0,0-2 0,31 2 0,-41-4 22,0 0 1,0-1 0,0 0-1,-1-1 1,1 0-1,-1 0 1,1 0 0,-1-1-1,0 0 1,0-1-1,0 0 1,0 0 0,-1 0-1,10-8 1,-11 7-55,0 1 0,-1-1 0,0 0 0,0 0 1,0-1-1,0 1 0,-1-1 0,0 0 0,0 1 0,-1-1 1,0-1-1,1 1 0,-2 0 0,1-1 0,-1 1 0,0 0 1,0-11-1,-1 13-44,0 0 0,-1 0 0,1 0 0,-1 0 1,0 0-1,0 0 0,0 0 0,0 0 0,-1 0 0,1 0 1,-4-5-1,4 8-2,0-1-1,0 1 1,0 0 0,0 0-1,0 0 1,-1 0 0,1 0-1,0 0 1,0 1 0,-1-1-1,1 0 1,-1 0 0,1 1-1,0-1 1,-1 1 0,1 0-1,-1-1 1,1 1 0,-1 0 0,0 0-1,1 0 1,-1 0 0,1 0-1,-1 0 1,1 0 0,-1 0-1,1 1 1,-1-1 0,1 1-1,-1-1 1,-2 2 0,-2 1-28,0 0 0,1 1 0,-1 0 0,1 0 0,-1 0 0,1 1 0,0-1 0,1 1 0,-1 0 0,1 1 0,-7 11 0,9-12 70,-1 0 0,1 0 1,1 0-1,-1 1 0,1-1 1,0 1-1,0 0 1,1-1-1,-1 1 0,1-1 1,1 1-1,-1 0 0,1-1 1,0 1-1,0-1 0,0 1 1,1-1-1,0 1 0,3 6 1,2 1 141,0 0 0,1 0 0,0-1 0,1 0-1,0-1 1,14 14 0,-17-19-91,0-1-1,0 1 0,0-1 0,0-1 0,1 1 0,0-1 0,0 0 1,0-1-1,0 1 0,0-2 0,1 1 0,-1-1 0,1 0 0,0 0 0,0-1 1,0 0-1,0-1 0,14 0 0,13-7 104,2-1-91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27.901"/>
    </inkml:context>
    <inkml:brush xml:id="br0">
      <inkml:brushProperty name="width" value="0.05" units="cm"/>
      <inkml:brushProperty name="height" value="0.05" units="cm"/>
      <inkml:brushProperty name="color" value="#004F8B"/>
    </inkml:brush>
  </inkml:definitions>
  <inkml:trace contextRef="#ctx0" brushRef="#br0">5 0 5472,'-4'0'2496,"4"12"4480,4-12-6304,1 0-384,4 3-6464,4 6 3360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32.574"/>
    </inkml:context>
    <inkml:brush xml:id="br0">
      <inkml:brushProperty name="width" value="0.05" units="cm"/>
      <inkml:brushProperty name="height" value="0.05" units="cm"/>
      <inkml:brushProperty name="color" value="#004F8B"/>
    </inkml:brush>
  </inkml:definitions>
  <inkml:trace contextRef="#ctx0" brushRef="#br0">3 1408 4320,'-1'1'1443,"1"-1"-1392,0 0 1,0 0-1,0 1 1,0-1 0,0 0-1,0 0 1,0 0-1,0 0 1,0 0-1,0 0 1,-1-1 772,0 1-772,2 0 21,-1 0 1,0 0-1,1 0 0,-1 0 1,0 0-1,0 0 0,1 0 1,-1 0-1,0 0 1,0 0-1,1 0 0,-1 0 1,0 0-1,0 0 1,1-1-1,-1 1 0,0 0 1,0 0-1,1 0 0,-1 0 1,0-1-1,0 1 1,0 0-1,0 0 0,1 0 1,-1-1-1,0 1 1,0 0-1,0 0 0,0-1 1,0 1-1,1 0 0,-1 0 1,0-1-1,0 1 1,0 0-1,0-1 0,11-21 1287,-1-2 0,9-30 1,9-22-242,-6 31-645,2 2-1,2 1 0,58-73 0,79-64 87,-161 177-562,0 0 0,1 0 0,-1 0 0,1 0 0,-1 1 0,1-1 0,0 1 0,0-1 0,-1 1 0,1 0-1,0 1 1,0-1 0,0 0 0,5 0 0,-7 1-6,1 0 1,-1 0-1,1 1 0,0-1 0,-1 0 1,1 1-1,-1-1 0,1 1 0,-1-1 1,1 1-1,-1 0 0,0-1 0,1 1 1,-1 0-1,0 0 0,1 0 0,-1 0 1,0 0-1,0 1 0,0-1 0,0 0 1,0 0-1,0 1 0,0-1 0,-1 0 1,1 1-1,0-1 0,0 3 0,2 7 10,0 0 0,0 1 0,-1-1 0,0 20 0,-2 50 87,-1-39-108,1 75 1033,33-179 804,-9 24-1806,48-58-1,-52 69-306,-19 26 280,0 0 1,-1 0-1,1 1 0,0-1 0,0 0 0,-1 0 0,1 0 0,0 1 0,0-1 0,0 0 0,0 1 0,0-1 0,0 1 0,0-1 0,0 1 0,0-1 1,0 1-1,0 0 0,0-1 0,0 1 0,2 0 0,-2 0 5,0 1 0,0-1 0,0 0 0,0 1 0,0-1 0,0 1 0,-1-1 0,1 1 0,0-1 0,0 1 0,0 0 0,-1 0 0,1-1 0,0 1 0,-1 0 0,1 0 0,0 0 0,0 1 0,2 3 19,-1 0 1,0 1-1,0-1 0,0 1 1,-1 0-1,2 8 0,3 127 8,-6-132-13,0-4 54,0-1 0,0 0 0,0 0 0,1 0 0,0 0 0,0 0 0,1 5 0,-1-9-46,-1 0 0,0 0-1,0 0 1,0 0-1,0 0 1,1 1-1,-1-1 1,0 0-1,0 0 1,0 0 0,1 0-1,-1 0 1,0 0-1,0 0 1,0 0-1,1 0 1,-1 0-1,0 0 1,0 0 0,0 0-1,0 0 1,1 0-1,-1-1 1,0 1-1,0 0 1,0 0-1,1 0 1,-1 0 0,0 0-1,0 0 1,0 0-1,0 0 1,0-1-1,1 1 1,-1 0-1,0 0 1,0 0 0,0 0-1,0-1 1,0 1-1,0 0 1,0 0-1,10-12 287,17-25-40,32-38-111,-45 59-225,1-1 75,0 1-1,1 1 1,0 1-1,24-17 0,-39 31-7,-1-1 0,1 1-1,0-1 1,0 0 0,-1 1-1,1 0 1,0-1-1,0 1 1,-1-1 0,1 1-1,0 0 1,0 0 0,0-1-1,0 1 1,0 0-1,0 0 1,-1 0 0,1 0-1,0 0 1,0 0 0,0 0-1,0 0 1,0 1-1,0-1 1,-1 0 0,1 0-1,0 1 1,0-1 0,0 0-1,-1 1 1,1-1-1,0 1 1,0-1 0,-1 1-1,1 0 1,0-1 0,-1 1-1,1-1 1,-1 1-1,1 0 1,-1 0 0,1-1-1,-1 1 1,1 0 0,-1 0-1,0 0 1,1-1-1,-1 1 1,0 0 0,0 1-1,2 7-13,-1-1-1,0 0 1,0 0-1,-1 12 0,0-16 46,0 26-28,-1-16 40,0 1-1,2-1 1,-1 0 0,2 1-1,0-1 1,5 15 0,-7-27-13,3 7 28,0-1 1,1 1-1,0-1 1,0 0-1,6 7 0,-9-13-19,0-1-1,0 1 0,0-1 1,0 0-1,0 0 0,1 1 1,-1-1-1,0 0 0,1 0 0,-1 0 1,1-1-1,-1 1 0,1 0 1,0 0-1,-1-1 0,1 1 1,0-1-1,-1 0 0,1 1 0,0-1 1,0 0-1,-1 0 0,1 0 1,0 0-1,0 0 0,-1 0 1,1-1-1,0 1 0,-1-1 0,1 1 1,0-1-1,-1 1 0,3-2 1,6-4 65,0-1 1,0 1 0,-1-1 0,16-16-1,31-38 135,-48 52-151,41-53 50,-35 43-271,1 0 1,30-29-1,-45 48 136,0-1 0,0 1-1,1 0 1,-1 0 0,0 0 0,0 0 0,0 0 0,0-1-1,0 1 1,1 0 0,-1 0 0,0 0 0,0 0-1,0 0 1,1 0 0,-1 0 0,0 0 0,0 0-1,0 0 1,0 0 0,1 0 0,-1 0 0,0 0 0,0 0-1,0 0 1,1 0 0,-1 0 0,0 0 0,0 0-1,0 0 1,1 0 0,-1 0 0,0 0 0,0 0-1,0 0 1,0 0 0,1 1 0,2 8-143,-3 21 108,-1-20 41,1 4-40,2 42 50,-2-50 45,1 1 0,0-1 0,0 0 0,1 0 0,0 1-1,3 7 1,-4-13-45,-1 0 0,1 0 0,-1 0 0,1 1 0,0-1 0,-1 0 0,1 0 0,0 0 0,0 0 0,0 0 0,0-1 0,0 1 0,0 0 0,0 0 0,0-1 0,0 1 0,0 0 0,0-1 0,0 1 0,3 0 0,-3-1 12,0 0 0,0 0 0,1 0 0,-1-1 0,0 1 0,0 0 0,1-1 0,-1 1 0,0-1 0,0 1 0,0-1 0,0 1 0,0-1 0,1 0 0,-1 1 0,1-3 0,5-3 96,-1-1-1,0 0 0,-1-1 1,8-12-1,-8 12-106,25-33 164,3-6-442,-33 47 267,0 0 0,1-1 0,-1 1 1,0 0-1,0 0 0,0 0 0,0 0 1,0 0-1,0 0 0,0 0 0,0 0 1,0 0-1,0 0 0,0 0 1,0-1-1,0 1 0,0 0 0,0 0 1,0 0-1,1 0 0,-1 0 0,0 0 1,0 0-1,0 0 0,0 0 0,0 0 1,0 0-1,0 0 0,0 0 0,0 0 1,1 0-1,-1 0 0,0 0 0,0 0 1,0 0-1,0 0 0,0 0 0,0 0 1,0 0-1,0 0 0,0 0 1,0 0-1,1 0 0,-1 0 0,0 0 1,0 0-1,0 0 0,0 1 0,0-1 1,0 0-1,0 0 0,0 0 0,0 0 1,0 0-1,0 0 0,0 0 0,4 10-152,3 22-166,-4-14 222,-1-11 99,2 7 37,0 0 0,9 21 0,-11-32-28,-1 1 1,1-1-1,0 0 1,0 0-1,1 0 1,-1 0-1,0 0 1,1 0-1,0-1 0,0 1 1,0-1-1,0 0 1,0 0-1,0 0 1,5 2-1,-5-3 13,0 0 1,0 0-1,1-1 0,-1 0 0,0 1 0,0-1 0,1 0 0,-1-1 0,0 1 0,0 0 1,1-1-1,-1 0 0,0 0 0,0 0 0,0 0 0,0 0 0,3-3 0,7-3 54,0-1 1,17-14-1,-10 7-37,22-14 106,-2-2 0,47-48 0,-71 63-147,-1-1 1,-1-1-1,0 0 0,-2 0 0,0-2 1,-1 1-1,16-40 0,33-130 87,-52 157-72,38-155 84,-42 159-117,0-1-1,-2 1 1,-1-1 0,-4-47 0,3 72-41,-1 0 1,1 1-1,-1-1 1,0 0-1,-2-4 1,3 7 47,-1 1 0,1-1 0,0 1 0,0-1 0,-1 1 0,1-1 0,0 1 0,-1-1 0,1 1 0,-1 0 0,1-1 0,0 1 0,-1 0 0,1-1 0,-1 1 1,1 0-1,-1-1 0,1 1 0,-1 0 0,1 0 0,-1-1 0,0 1 0,1 0 0,-1 0 0,1 0 0,-1 0 0,1 0 0,-1 0 0,0 0 0,1 0 0,-1 0 0,1 0 0,-1 0 0,1 0 0,-1 1 0,1-1 1,-1 0-1,0 0 0,1 1 0,-1-1 0,1 0 0,0 0 0,-1 1 0,1-1 0,-2 1 0,-3 4-23,0 0-1,1 1 1,-1-1 0,1 1-1,-7 11 1,-1 2-121,-5 7 115,0 2-1,2-1 1,1 2 0,1 0-1,2 1 1,-11 42-1,12-27 51,2 0-1,2 1 1,-1 80-1,7-104-22,1 0 1,1 0-1,1 0 1,1 0-1,1 0 1,1-1-1,0 0 0,2 0 1,0-1-1,20 34 1,-14-28 32,8 13 4,-20-36-12,0 0 0,1 0 0,-1 0 1,1-1-1,-1 1 0,1-1 0,0 0 1,0 0-1,6 4 0,-5-5 27,-1 1-1,1-1 1,0 1-1,0-1 0,1-1 1,-1 1-1,0 0 1,0-1-1,0 0 1,0 0-1,8-1 0,-4-1 9,0 0 1,0 0-1,-1-1 0,1 0 0,9-5 0,23-15 114,-2-1 0,42-34 0,-55 36-105,-1-1 1,0-1 0,-2-1 0,-1-1 0,28-46 0,71-153-13,-93 160-3,33-117 0,-57 174-76,0-1-1,-1 0 0,-1 0 0,1 0 1,-1 0-1,-1 0 0,0 0 0,-1-16 1,1 25 27,0 0 1,0-1-1,0 1 1,0 0-1,0 0 1,0-1 0,0 1-1,0 0 1,0-1-1,-1 1 1,1 0-1,0 0 1,0-1-1,0 1 1,0 0 0,0 0-1,0-1 1,-1 1-1,1 0 1,0 0-1,0-1 1,0 1 0,-1 0-1,1 0 1,0 0-1,0 0 1,-1-1-1,1 1 1,0 0-1,0 0 1,-1 0 0,1 0-1,0 0 1,-1 0-1,1 0 1,0 0-1,0 0 1,-1 0-1,1 0 1,0 0 0,-1 0-1,1 0 1,0 0-1,0 0 1,-1 0-1,1 0 1,0 0 0,-1 0-1,1 0 1,0 0-1,0 1 1,-1-1-1,1 0 1,-16 15-216,10-9 226,-12 13-89,0 0 1,2 1-1,0 1 0,1 0 0,-19 38 0,15-20 76,2 2 0,-18 63 0,25-71-26,2 1 1,2 0-1,1 1 1,1-1-1,2 39 1,2-62 45,2 0 1,0 0-1,0-1 0,1 0 0,0 1 1,0-1-1,1 0 0,10 17 0,-7-15 47,1 0 0,0 0 0,1-1 0,1 0 0,-1-1 0,15 12 0,-21-20-21,0 1 0,1-1 0,-1 0 0,1 0 0,-1 0 0,1 0 1,0 0-1,0-1 0,0 0 0,0 0 0,0 0 0,0 0 0,0-1 1,1 1-1,-1-1 0,0 0 0,0 0 0,0-1 0,0 1 0,0-1 0,0 0 1,0 0-1,0 0 0,0-1 0,0 1 0,4-3 0,2-2 2,0 0 0,-1-1 0,0 1 0,0-2-1,-1 1 1,0-1 0,0 0 0,9-14 0,-15 20-52,10-15-119,1 1 0,22-21 1,-35 37 129,0-1 0,0 1 0,0 0 0,1 0 0,-1-1 0,0 1 0,0 0 0,1 0 0,-1 0 0,0-1 0,0 1 0,1 0 0,-1 0 0,0 0 0,0 0 1,1 0-1,-1-1 0,0 1 0,1 0 0,-1 0 0,0 0 0,0 0 0,1 0 0,-1 0 0,0 0 0,1 0 0,-1 0 0,0 0 0,1 0 0,-1 0 0,0 0 0,0 1 1,1-1-1,-1 0 0,0 0 0,1 0 0,-1 0 0,0 0 0,0 1 0,1-1 0,-1 0 0,0 0 0,0 0 0,0 1 0,1-1 0,-1 0 0,0 0 0,0 1 0,0-1 1,0 0-1,1 0 0,-1 1 0,0-1 0,0 0 0,0 1 0,0-1 0,0 0 0,0 1 0,0-1 0,0 0 0,0 1 0,1 22-325,-1-19 279,1 19 38,1 1 0,1-1 0,8 33 0,-10-54 23,-1 1 1,1 0-1,0 0 1,0-1 0,0 1-1,0 0 1,1-1 0,-1 1-1,0-1 1,1 0-1,0 1 1,0-1 0,0 0-1,0 0 1,0 0-1,0 0 1,3 1 0,-3-2 18,1 0 0,-1 0 0,1 0 1,0 0-1,-1 0 0,1-1 0,0 1 0,0-1 1,0 0-1,-1 0 0,1 0 0,0 0 0,0 0 1,4-1-1,0-2 16,1 1 0,0-1 0,0 0 0,-1 0 0,0-1 0,0 0 0,0 0 0,0-1 0,-1 0 0,10-9 0,-4 3 33,2 0 0,24-15 0,-7 5-172,-21 12 91,3 1-199,-13 7 210,1 1 0,0 0-1,-1 0 1,1 0 0,0 0 0,-1-1-1,1 1 1,-1 0 0,1 0 0,0-1 0,-1 1-1,1 0 1,-1-1 0,1 1 0,-1-1 0,1 0-1,1-1-50,6 1-34,-8 1 72,1 0 0,-1 0 0,1 0 1,-1 0-1,1 0 0,-1 0 0,0 0 0,1 0 1,-1 0-1,1 0 0,-1 0 0,1-1 0,-1 1 1,1 0-1,-1 0 0,1 0 0,-1-1 1,0 1-1,1 0 0,-1-1 0,0 1 0,1 0 1,-1-1-1,1 1 0,8-8 144,-7 7-110,1-1 0,-1 1 1,0-1-1,0 0 0,0 0 1,2-3-1,2-3-39,-1 1 0,6-15 0,-9 19-44,1-5-181,-3 8 231,0 0 0,0 0 0,0 0 0,0 0 0,0 0 0,0 0 0,0 0 1,0 0-1,0 0 0,0 0 0,0 1 0,0-1 0,0 0 0,0 0 0,0 0 0,0 0 0,0 0 1,0 0-1,0 0 0,0 0 0,0 0 0,1 0 0,-1 0 0,0 0 0,0 0 0,0 0 1,0 0-1,0 0 0,0 0 0,0 0 0,0 0 0,0 0 0,0 0 0,0 0 0,0 0 0,0-1 1,-17 17-14,-7 50-189,3 0 1,-20 110-1,27-101 156,-45 204-24,55-267 110,3-8-6,0 0 1,0 0-1,0 1 1,0-1-1,0 0 1,1 1 0,0-1-1,0 0 1,0 1-1,1 4 1,0-7 37,1 3 434,4-13-254,2-10-146,-1 0 0,0-1 1,6-28-1,-6 19-84,15-51-42,3 1 0,44-94 0,-65 164 17,21-44-114,62-94 0,-81 137 104,-4 5-15,1-1-1,1 1 1,-1 0-1,1 0 1,-1 0-1,1 0 1,0 0 0,0 1-1,9-6 1,-12 9 20,0 0 1,0 0 0,0-1-1,0 1 1,0 0 0,0 0-1,0 0 1,0 0 0,0 0-1,0 0 1,0 0 0,0 0-1,0 1 1,-1-1-1,1 0 1,0 1 0,0-1-1,0 0 1,0 1 0,0-1-1,0 1 1,-1-1 0,1 1-1,0 0 1,0-1 0,-1 1-1,1 0 1,-1 0 0,1-1-1,0 1 1,-1 0 0,1 0-1,-1 0 1,0 0 0,1-1-1,0 3 1,1 2-29,-1-1 1,1 1 0,-1 0-1,0 0 1,1 9-1,-1-1 62,0 1 1,-1-1-1,-1 1 0,-3 13 0,3-21-7,0 0 0,-1 0-1,0-1 1,0 1 0,0-1-1,-1 1 1,0-1 0,0 0-1,0 0 1,0 0 0,-7 7-1,9-12-4,0 1-1,0 0 1,0 0 0,0-1-1,0 1 1,0-1-1,0 1 1,0-1 0,0 1-1,0-1 1,0 0-1,0 0 1,0 1 0,0-1-1,-1 0 1,1 0-1,0 0 1,0 0-1,0 0 1,0 0 0,0 0-1,-1-1 1,1 1-1,0 0 1,0-1 0,0 1-1,0-1 1,0 1-1,0-1 1,-1 0 0,-3-1 66,4 1-78,1 1 0,-1 0 0,1 0 0,-1-1 0,1 1 0,-1 0 0,1-1 0,-1 1 0,1 0 0,-1-1 0,1 1 1,0-1-1,-1 1 0,1-1 0,0 1 0,-1-1 0,1 1 0,0-1 0,0 1 0,-1-2 0,1 2-2,0 0 1,0 0-1,0 0 0,0-1 0,0 1 1,0 0-1,0 0 0,0 0 0,0-1 0,0 1 1,0 0-1,0 0 0,0 0 0,0 0 1,0-1-1,0 1 0,0 0 0,0 0 0,0 0 1,0-1-1,0 1 0,1 0 0,-1 0 1,0 0-1,0 0 0,0 0 0,0-1 0,0 1 1,0 0-1,1 0 0,-1 0 0,0 0 0,0 0 1,0 0-1,0-1 0,1 1 0,-1 0 1,0 0-1,0 0 0,1 0 0,9-1-13,1 0-1,-1-1 1,0 0 0,1 0-1,-1-1 1,0-1-1,-1 0 1,17-9-1,75-50 216,-95 58-159,14-9-12,-2-1 1,0-1-1,0-1 0,-2-1 1,0 0-1,-1-1 0,-1 0 1,-1-2-1,12-23 0,8-25-85,36-112-1,-30 75 7,16-64 190,-47 139-190,-2 0 0,-1 0 1,1-53-1,-6 81 13,0 1 1,0-1-1,0 1 0,-1-1 0,1 1 0,-1 0 0,1-1 0,-2-2 0,2 5 29,0 0-1,-1-1 1,1 1 0,0 0-1,0 0 1,0-1-1,-1 1 1,1 0-1,0 0 1,0-1-1,-1 1 1,1 0-1,0 0 1,0 0-1,-1 0 1,1-1-1,0 1 1,-1 0-1,1 0 1,0 0-1,-1 0 1,1 0 0,-1 0-1,0 0 2,0 0 0,1 0 0,-1 0 0,0 1 0,0-1 0,0 0 0,1 1 0,-1-1 0,0 1 0,1-1 0,-1 1 0,0-1 0,1 1 0,-2 0 0,-10 13-61,1 1 0,0 0 0,2 1 0,-15 28 0,14-25-18,-15 26 72,10-19-12,0 1 0,-19 53 0,11-6-30,3 1 1,-10 85-1,24-120 74,-2 18-7,-2 67 0,10-116 18,1 1 0,-1-1 0,2 1 0,4 17-1,-5-23-12,0 0 0,1-1 0,-1 1 0,1 0 0,0-1 0,0 0 0,0 1-1,1-1 1,-1 0 0,1 0 0,0 0 0,0-1 0,0 1 0,4 2 0,-3-3 14,0 0 0,0 0 0,0 0 0,1-1 0,-1 0 0,1 0 1,-1 0-1,1 0 0,-1-1 0,1 0 0,-1 0 0,1 0 0,-1 0 1,1-1-1,-1 1 0,5-3 0,10-2 44,-1 0 0,25-13 0,-36 15-62,14-5-10,-1-2 0,0 0 0,-1-1-1,0-1 1,33-27 0,-47 35 58,-4 3-87,0-1 0,0 1 1,0 0-1,1 0 1,-1 0-1,0 0 1,1 0-1,-1 1 0,4-2 1,-5 2 13,1 0 0,-1 0 0,1 0 0,0 0 0,-1 1 0,1-1 0,-1 0 0,1 1 0,-1-1 0,1 0 0,-1 1 0,1-1 0,-1 1 0,1-1 1,-1 0-1,1 1 0,-1-1 0,0 1 0,1 0 0,-1-1 0,0 1 0,1-1 0,-1 1 0,0-1 0,0 1 0,0 0 0,1 0 0,1 5-37,-1 0 0,1 0 0,-1 0 1,0 0-1,0 11 0,-1-12 58,1 1 1,0-1 0,-1 0 0,2 1 0,-1-1 0,3 7 0,2 1 107,-6-10-95,1-1-1,0 0 1,0 0-1,0 0 1,0 0-1,0 0 1,1 0-1,1 2 1,-2-3-8,0-1 0,0 1 0,0-1 1,-1 1-1,1-1 0,0 0 0,0 1 0,0-1 0,0 0 0,0 0 1,0 0-1,0 0 0,0 0 0,0 0 0,0 0 0,0 0 0,0 0 1,0 0-1,0 0 0,0-1 0,0 1 0,2-1 0,4-2 42,0-1 1,0 0-1,0 0 0,0-1 0,11-9 0,-3 2-43,-10 8 2,20-14-80,-24 18 53,-1-1 0,1 1 0,0 0 0,-1-1 1,1 1-1,0 0 0,-1-1 0,1 1 1,0 0-1,-1 0 0,1 0 0,0 0 0,0 0 1,-1 0-1,1 0 0,0 0 0,0 0 0,-1 0 1,1 0-1,0 0 0,0 0 0,-1 1 0,1-1 1,0 0-1,-1 0 0,1 1 0,0-1 0,-1 1 1,1-1-1,0 0 0,0 2 0,0-1 5,-1 0 1,1 0-1,-1 0 0,1 0 0,-1 0 0,0 0 0,1 1 1,-1-1-1,0 0 0,0 0 0,0 0 0,0 0 0,0 1 1,0 1-1,-5 23-1,0-5-18,-9 59-107,-24 119 171,23-138-59,-26 73 1,33-115 94,0 1 0,-1-1 0,-12 18 0,17-31-29,0 0 0,0 0 0,-1-1 0,0 1 0,0-1 0,0 0 0,0-1 0,-1 1 0,1-1 0,-1 0 0,-1-1 0,-8 5 1,12-7-5,0 0 0,0 0 0,1 0 0,-1-1 0,0 1 0,-5-1 0,8 0-31,-1 0 0,0 0 0,0 0 0,1 0 0,-1 0 0,0 0 0,0-1 0,1 1 1,-1 0-1,0 0 0,1-1 0,-1 1 0,0 0 0,1-1 0,-1 1 0,1-1 0,-1 1 0,1-1 0,-1 1 0,1-1 0,-1 1 0,1-1 0,-1 0 0,1 1 0,0-1 0,-1 0 0,1 1 0,0-1 0,0 0 0,-1 1 0,1-1 0,0-1 0,-1-3 8,1 1 0,0-1 1,0 1-1,0-1 0,1 1 0,0-1 0,-1 1 0,2-1 0,1-6 0,3-3-16,13-24-1,8-10-134,72-116-284,-58 109-340,20-29-4552,-47 62 3296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33.340"/>
    </inkml:context>
    <inkml:brush xml:id="br0">
      <inkml:brushProperty name="width" value="0.05" units="cm"/>
      <inkml:brushProperty name="height" value="0.05" units="cm"/>
      <inkml:brushProperty name="color" value="#004F8B"/>
    </inkml:brush>
  </inkml:definitions>
  <inkml:trace contextRef="#ctx0" brushRef="#br0">3 77 6304,'-3'-8'2848,"21"4"-2464,4 1 768,5-2-704,27-3 1248,5 4-960,9-4 0,-2 8-448,-3-8-192,-5 5-64,1-6 96,-5 6-64,0-5 256,-5 3-192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33.730"/>
    </inkml:context>
    <inkml:brush xml:id="br0">
      <inkml:brushProperty name="width" value="0.05" units="cm"/>
      <inkml:brushProperty name="height" value="0.05" units="cm"/>
      <inkml:brushProperty name="color" value="#004F8B"/>
    </inkml:brush>
  </inkml:definitions>
  <inkml:trace contextRef="#ctx0" brushRef="#br0">156 1 6560,'-63'8'2976,"18"19"-2592,29-14 928,1 2-800,1 5 224,11 0-448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36.147"/>
    </inkml:context>
    <inkml:brush xml:id="br0">
      <inkml:brushProperty name="width" value="0.05" units="cm"/>
      <inkml:brushProperty name="height" value="0.05" units="cm"/>
      <inkml:brushProperty name="color" value="#004F8B"/>
    </inkml:brush>
  </inkml:definitions>
  <inkml:trace contextRef="#ctx0" brushRef="#br0">232 23 4384,'0'-14'1424,"0"14"-1345,0-1 1,0 1 0,0-1 0,0 1-1,0-1 1,0 1 0,0 0-1,1-1 1,-1 1 0,0-1-1,0 1 1,1-1 0,-1 1-1,0-1 1,0 1 0,1 0-1,-1-1 1,1 1 0,1 0 475,-4 7 10,-3 7-30,0 1 0,1 0-1,-4 29 1,-3 15 441,-34 163 772,-30 109-312,63-288-1204,-11 33 193,20-67-206,-1 0-1,0 0 1,0 0-1,-1 0 0,-8 10 1,13-19-191,0 1 1,0-1 0,0 0-1,-1 0 1,1 0-1,0 1 1,0-1-1,0 0 1,0 0-1,-1 0 1,1 1 0,0-1-1,0 0 1,-1 0-1,1 0 1,0 0-1,0 0 1,-1 0-1,1 1 1,0-1 0,0 0-1,-1 0 1,1 0-1,0 0 1,-1 0-1,1 0 1,0 0 0,0 0-1,-1 0 1,1 0-1,0 0 1,0-1-1,-1 1 1,1 0-1,0 0 1,0 0 0,-1 0-1,1 0 1,0 0-1,0-1 1,-1 1-1,1 0 1,0 0 0,-5-10 570,6 5-564,-1 0 1,1 0 0,0 0 0,0 0-1,0 0 1,1 0 0,0 0-1,0 1 1,0-1 0,1 1-1,-1-1 1,5-4 0,5-6 1,26-26 1,-24 26-1,-1 1-73,-1 2-35,0 0 1,0 0-1,24-16 1,-33 25 47,1 1 0,-1 0 0,1 0 0,-1 1 0,1-1 1,0 1-1,-1 0 0,1 0 0,0 0 0,0 0 0,0 0 0,0 1 0,0 0 1,0 0-1,-1 0 0,1 0 0,0 1 0,0-1 0,0 1 0,0 0 0,6 3 0,-7-3 14,0 1-1,0 0 0,0 0 0,0 0 0,-1 0 0,1 1 1,-1-1-1,0 1 0,1-1 0,-1 1 0,0 0 1,-1 0-1,1 0 0,0 0 0,-1 0 0,0 0 0,2 6 1,-1-3 23,-1 1 0,1 0 1,-2-1-1,1 1 0,-1 0 1,0 0-1,0 0 0,-2 7 0,1-5 13,-2 0-1,0 0 0,0 0 0,0 0 0,-1 0 1,0 0-1,-1-1 0,-11 15 0,7-10 76,-2-2 1,1 1-1,-1-1 0,-20 14 0,27-22-79,-3 3 11,1-1-1,-1-1 1,0 1 0,0-1 0,0 0 0,0-1 0,-16 5-1,17-6 23,-1-1-1,0 0 0,0-1 0,-9 1 0,13-1-36,0-1-1,-1 1 0,1 0 1,0-1-1,0 0 0,0 0 1,0 0-1,0 0 0,0 0 1,1-1-1,-6-3 0,7 5-19,0-1-1,1 1 1,-1-1-1,1 0 1,-1 1-1,0-1 1,1 0-1,-1 0 0,1 0 1,0 1-1,-1-1 1,1 0-1,0 0 1,-1 0-1,1 0 1,0 0-1,0 0 1,0 1-1,0-1 0,0 0 1,0 0-1,0 0 1,0 0-1,0 0 1,0 0-1,0 0 1,0 0-1,1 1 1,-1-1-1,0 0 0,1 0 1,-1 0-1,1 0 1,-1 1-1,1-1 1,-1 0-1,2-1 1,2-3 29,0 1 0,0 0 0,1-1 0,5-3-1,-9 7-22,11-6-30,-1 0 1,1 0 0,0 1 0,0 1 0,1 0-1,-1 1 1,1 0 0,0 1 0,0 0-1,16 0 1,20-9 190,-6 1-7,178-37 795,-196 42-804,-10 2-75,-1 0-1,1-2 0,-1 0 0,0 0 0,17-12 0,-3-1-80,33-28-1,-61 47 2,0 0 0,0 0 0,0 0-1,0 0 1,0 1 0,0-1 0,0 0-1,0 0 1,0 0 0,0 0 0,0 0-1,0 0 1,0 0 0,0 0 0,0 0-1,0 0 1,0 0 0,0 0 0,0 0-1,0 0 1,0 1 0,0-1 0,0 0-1,0 0 1,0 0 0,0 0 0,0 0-1,0 0 1,0 0 0,0 0 0,0 0-1,0 0 1,0 0 0,0 0 0,0 0-1,0 0 1,0 0 0,0 0 0,0 1-1,0-1 1,0 0 0,1 0 0,-1 0-1,0 0 1,0 0 0,0 0 0,0 0-1,0 0 1,0 0 0,0 0 0,0 0-1,0 0 1,0 0 0,0 0 0,0 0-1,0 0 1,0 0 0,1 0 0,-1 0-1,0 0 1,0 0 0,0 0 0,-4 12-162,-7 17 51,-5 4 106,12-26 7,0 0 0,0 1 1,1 0-1,0 0 0,1 0 0,0 0 1,-2 13-1,3-17 18,1 0 1,-1 1-1,2-1 0,-1 0 0,0 1 1,2 7-1,-1-11 9,-1 0 1,1 0-1,-1 0 1,0 0-1,1-1 0,0 1 1,-1 0-1,1 0 0,0 0 1,-1 0-1,1-1 1,0 1-1,0 0 0,0-1 1,0 1-1,-1 0 1,1-1-1,0 0 0,0 1 1,0-1-1,0 1 1,0-1-1,0 0 0,0 0 1,0 1-1,0-1 1,1 0-1,-1 0 0,0 0 1,0 0-1,0 0 1,2-1-1,1 0 22,1 0-1,-1 0 1,1 0 0,-1-1 0,0 0-1,1 0 1,5-4 0,29-21 276,-26 18-290,2-3-29,0-1 0,0 0 1,-1-1-1,12-16 0,-23 26-21,0 1 1,0 0-1,0-1 0,0 1 1,1 0-1,-1 1 0,7-5 1,-9 7 6,0-1 0,-1 1 0,1 0 1,0 0-1,0-1 0,0 1 0,-1 0 1,1 0-1,0 0 0,0 0 0,0 0 1,0 0-1,0 0 0,-1 0 0,1 0 1,0 0-1,0 1 0,1-1 0,-1 1 8,0 0 0,0 0 0,0 0 0,0 0-1,0-1 1,0 1 0,0 0 0,0 1 0,-1-1-1,1 0 1,0 0 0,-1 0 0,1 0 0,-1 1-1,1-1 1,-1 2 0,2 3-29,-1 1 1,-1 0-1,0-1 0,0 1 0,0 0 1,0-1-1,-3 12 0,0 2-34,-10 63 50,-32 110 0,41-180 11,-38 131-93,30-112 122,-1-1-1,-23 40 1,26-54 52,0-2 0,-1 1 0,-14 14 0,20-25-21,1 0 1,-1 0-1,0-1 0,0 0 1,-1 0-1,1 0 1,-1-1-1,0 0 0,0 0 1,0 0-1,0-1 1,-9 2-1,13-3-5,-1-1-1,0 0 1,1 0 0,-1 0-1,1 0 1,-1 0 0,0-1 0,1 1-1,-1-1 1,1 0 0,-1 1-1,-4-4 1,6 4-50,0-1 1,0 1-1,0-1 0,0 0 1,0 0-1,0 0 0,0 1 1,0-1-1,1 0 0,-1 0 1,0 0-1,0 0 0,1 0 1,-1 0-1,1-1 0,-1 1 1,1 0-1,-1 0 0,1 0 1,0-1-1,0 1 0,-1 0 1,1 0-1,0-1 0,0 1 1,0 0-1,0 0 0,1-1 1,-1-1-1,2-5 15,1 0 1,0 0-1,0 0 0,1 1 1,0-1-1,4-6 1,35-44 41,-32 45-30,97-111 180,-82 98-248,2 1 1,47-33-1,-63 49 94,1 2 0,0 0-1,1 0 1,-1 2-1,16-6 1,-21 9-243,-1 1 0,1-1 0,0 1 0,15 0 0,-19 1-326,1 1-1,0-1 1,-1 1 0,1 0-1,-1 0 1,1 1 0,-1-1 0,0 1-1,6 2 1,8 8-2406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37.969"/>
    </inkml:context>
    <inkml:brush xml:id="br0">
      <inkml:brushProperty name="width" value="0.05" units="cm"/>
      <inkml:brushProperty name="height" value="0.05" units="cm"/>
      <inkml:brushProperty name="color" value="#004F8B"/>
    </inkml:brush>
  </inkml:definitions>
  <inkml:trace contextRef="#ctx0" brushRef="#br0">3 1345 5824,'-3'-2'2781,"6"-2"-1281,7-4-85,60-51 3407,-11 9-3095,-13 16-999,-20 15-386,0-1 0,40-40 0,-32 21-188,-1-2-1,-2-1 0,30-55 1,160-335-96,-216 423-123,-2 4-15,-1-1-1,1 1 1,-1-1-1,0 0 1,0 0-1,-1 0 1,2-8-1,-11 23-532,-4 23 497,1 0 1,2 1 0,-7 37-1,6-21 98,-64 331-4,72-367 3,-2 8-11,0 22 0,3-38 56,1-1 0,0 0-1,0 1 1,1-1 0,-1 0 0,1 0-1,0 1 1,0-1 0,0 0-1,1 0 1,2 6 0,-3-9 5,0 1 0,0-1 1,0 0-1,0 0 0,0 0 0,0 0 1,0 0-1,0 0 0,1-1 1,-1 1-1,0 0 0,0 0 0,1-1 1,-1 1-1,0-1 0,1 1 1,-1-1-1,1 0 0,-1 1 0,1-1 1,-1 0-1,1 0 0,-1 0 1,0 0-1,1 0 0,-1 0 0,1-1 1,-1 1-1,1 0 0,-1-1 1,0 1-1,1-1 0,-1 0 0,3-1 1,4-3 70,0 0-1,0 0 1,0-1 0,8-8 0,-7 6-64,21-18 120,50-58 0,16-37-21,-79 98-115,199-284 362,-192 266-428,-1-1-1,32-87 1,-40 78 36,10-61 1,4-11-80,-28 107-91,-2 11 22,-3 7-107,0 7 190,1 1 1,0-1-1,-3 18 1,-2 7 15,-47 119-127,29-86 144,-66 150 291,-57 217 224,132-381 629,18-52-631,4-4-242,8-10-50,22-23-30,-1-1 0,39-56 0,-63 77-213,1 0 0,1 1 0,0 0-1,1 1 1,22-18 0,-34 31 56,0 1 1,0-1 0,-1 1-1,1-1 1,0 1-1,0-1 1,0 1-1,0 0 1,0-1-1,-1 1 1,1 0-1,0 0 1,0 0-1,0 0 1,0 0-1,0 0 1,0 0-1,0 0 1,0 0-1,0 0 1,0 0-1,-1 0 1,1 1-1,0-1 1,0 0-1,0 1 1,0-1-1,-1 1 1,1-1-1,0 1 1,0-1-1,-1 1 1,1 0 0,0-1-1,-1 1 1,1 0-1,0-1 1,-1 1-1,1 0 1,-1 0-1,1 0 1,2 5-15,0 0 0,0 0-1,0 0 1,2 10 0,6 23-37,-7-20 86,2-1 0,0 1 0,1-1 0,1 0 0,17 29 1,-22-43-9,0 0 1,-1-1-1,1 0 1,0 0-1,1 0 0,-1 0 1,0 0-1,1-1 1,0 1-1,-1-1 1,1 0-1,0 0 1,0 0-1,0-1 1,6 2-1,-5-2 28,1 0 0,-1-1 0,1 0 0,-1 0 0,1 0 0,0 0 0,-1-1-1,1 0 1,-1 0 0,10-4 0,-4 1 4,-1-1 1,1 0-1,-1-1 0,0 0 0,-1 0 0,1-1 1,-1-1-1,-1 1 0,1-1 0,-1-1 0,7-10 1,-6 6-35,-1-1 1,0 0 0,-1 0 0,-1-1 0,0 0-1,-1 0 1,-1 0 0,0 0 0,-1-1 0,-1 0 0,0 0-1,-1 1 1,-1-19 0,0 31-31,0 0 1,-1-1-1,1 1 0,-1 0 0,0 0 1,0 0-1,0 0 0,0 0 1,0 0-1,0 0 0,-1 0 0,0 1 1,1-1-1,-4-3 0,4 4-12,-1 1 0,0 0 0,1-1 0,-1 1 0,0 0 0,0 0 0,0 0 0,0 0 0,0 1 0,0-1 0,0 0 0,0 1 0,0-1 0,0 1 0,0 0 0,0 0 0,0 0 0,-1 0 0,1 0 0,0 0 0,-2 1 0,-1 0-3,1 0 0,0 1 0,0-1 1,0 1-1,0 0 0,0 1 0,0-1 0,0 1 0,1-1 0,-1 1 0,1 0 0,0 0 0,-4 6 0,1-1 3,0-1-1,0 2 1,1-1 0,-8 18-1,9-17 24,1 0 0,0 1 1,0-1-1,1 0 0,0 1 0,1 0 0,0-1 0,1 1 0,1 16 0,-1-21 12,1 0-1,1 1 1,-1-1-1,1 0 1,-1 0-1,2 0 0,-1 0 1,0 0-1,1 0 1,0 0-1,0-1 1,0 0-1,1 1 1,0-1-1,0-1 1,0 1-1,0 0 1,7 4-1,9 4 10,1 0 0,1-1 0,0-1 0,0-1-1,1-1 1,0-1 0,0-1 0,1-1 0,-1-1 0,1-1 0,37 0 0,-53-3-775,-1-1-1,0 0 1,1-1 0,-1 0 0,0 0 0,0 0 0,0-1 0,0 0 0,10-6 0,5-3-1774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38.311"/>
    </inkml:context>
    <inkml:brush xml:id="br0">
      <inkml:brushProperty name="width" value="0.05" units="cm"/>
      <inkml:brushProperty name="height" value="0.05" units="cm"/>
      <inkml:brushProperty name="color" value="#004F8B"/>
    </inkml:brush>
  </inkml:definitions>
  <inkml:trace contextRef="#ctx0" brushRef="#br0">0 245 6304,'0'-23'2848,"18"-2"-2464,-4 13 1984,-1 4-1376,14-12 1152,9 8-1248,9-11 447,5 6-799,21-6 0,1 2-352,17 1 32,1 5-128,2-2 160,-13 9-160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43.426"/>
    </inkml:context>
    <inkml:brush xml:id="br0">
      <inkml:brushProperty name="width" value="0.05" units="cm"/>
      <inkml:brushProperty name="height" value="0.05" units="cm"/>
      <inkml:brushProperty name="color" value="#004F8B"/>
    </inkml:brush>
  </inkml:definitions>
  <inkml:trace contextRef="#ctx0" brushRef="#br0">10 1210 5408,'0'-1'133,"-1"0"0,0 1 0,0-1-1,1 0 1,-1 0 0,0 1 0,1-1 0,-1 0 0,1 0 0,-1 0 0,1 0 0,-1 0 0,1 0 0,0 0-1,-1 0 1,1 0 0,0 0 0,0 0 0,0 0 0,-1 0 0,1 0 0,0 0 0,1 0 0,-1 0-1,0 0 1,0 0 0,0 0 0,1 0 0,-1-1 0,3-4 219,-1 0 0,1 0 1,6-9-1,-4 6-148,18-36 878,26-43 332,-34 67-924,23-27 0,-29 39-436,0 0 1,0 1 0,1-1-1,21-12 1,-31 20-55,1 1 0,0-1 0,0 1 0,0-1 1,0 1-1,0 0 0,-1-1 0,1 1 0,0 0 0,0 0 0,0 0 1,0 0-1,0 0 0,0 0 0,0 0 0,0 0 0,0 0 0,0 0 1,0 0-1,0 1 0,-1-1 0,1 0 0,0 1 0,0-1 0,1 2 1,0-1 2,-1 0 1,1 1-1,-1-1 1,0 1-1,0-1 1,0 1-1,0 0 1,0-1-1,0 1 1,0 0 0,0 0-1,-1 0 1,1 2-1,4 26-18,-1 0 1,-2 0-1,-2 53 0,-1-36-38,1-3-67,-1 7 266,7 57-1,-5-102-73,0 1 0,1 0 1,-1-1-1,1 1 0,0-1 1,1 0-1,0 0 0,0 1 0,0-2 1,5 8-1,-6-11 22,1 1 1,-1-1-1,0 1 0,1-1 0,0 0 1,0 0-1,-1 0 0,1 0 0,0 0 1,1-1-1,-1 1 0,0-1 1,0 0-1,1 0 0,-1 0 0,0 0 1,1-1-1,-1 0 0,1 1 1,-1-1-1,4-1 0,0 1 21,-1-1 0,1 0 0,0 0 0,-1-1 0,0 0 0,1 0 0,-1-1 0,0 0 0,0 0 0,6-4 0,-4 1-42,0 0 1,0 0-1,-1-1 1,0 0-1,0-1 1,6-8-1,1-5-60,-2 0 1,0 0-1,-2-1 0,14-40 0,16-90-43,-7 22-9,-32 128 28,12-46-719,3 67 586,1-1 1,29 24-1,-39-37 172,1 1 1,0-1-1,0 0 0,0-1 0,1 0 0,-1 0 0,1 0 0,0-2 0,18 5 0,-7-5 62,0-1-1,-1 0 0,1-2 0,0 0 1,-1-1-1,1-1 0,-1-1 1,0 0-1,0-2 0,0 0 0,-1-1 1,0-1-1,0-1 0,-1 0 0,0-2 1,-1 1-1,0-2 0,17-16 0,-24 19-56,-1 0 0,14-20-1,-19 25-19,-1 0 0,0 0 0,0 0 0,0 0 0,0-1 0,-1 1 0,1-1 0,-1 0 0,0 1-1,0-10 1,-1 13-22,0-1-1,0 1 1,0-1-1,0 1 0,0 0 1,0-1-1,-1 1 0,1 0 1,-1-1-1,1 1 1,-1 0-1,1 0 0,-1 0 1,0-1-1,1 1 0,-1 0 1,0 0-1,0 0 1,0 0-1,0 0 0,0 0 1,0 0-1,0 1 1,0-1-1,0 0 0,-1 0 1,1 1-1,0-1 0,0 1 1,-1-1-1,-1 0 1,-1 1-30,0-1-1,0 1 1,0 0 0,-1 0 0,1 0 0,0 0 0,0 1 0,0-1 0,-5 3 0,-8 2-1,1 0 1,0 2-1,0 0 0,1 1 1,0 0-1,0 1 1,1 1-1,0 1 1,1 0-1,0 0 1,-19 23-1,21-22 36,2 1 1,0-1-1,0 1 0,2 1 1,-1 0-1,2 0 0,0 0 1,0 1-1,2 0 0,-1 0 0,2 0 1,-3 30-1,5-39 13,1 0 0,0 0-1,1 1 1,-1-1 0,1 0 0,1 0 0,-1 0-1,1-1 1,0 1 0,0 0 0,0-1 0,1 1-1,0-1 1,0 1 0,1-1 0,5 6-1,-4-6 33,0 0 0,0-1 0,1 1-1,0-1 1,0-1 0,0 1 0,0-1 0,0 0-1,1 0 1,-1-1 0,1 0 0,0 0-1,14 1 1,-13-2 11,-1 0 1,1-1-1,0 0 0,0-1 1,0 0-1,0 0 0,0 0 1,-1-1-1,1 0 0,0-1 1,-1 0-1,0 0 0,9-5 1,0-3 16,1 0 0,-2 0-1,0-2 1,16-16 0,-13 11-35,265-271 508,-227 225-532,-3-3-1,-3-1 1,-2-3-1,-5-2 1,-2-2-1,-3-1 1,-4-2-1,37-129 1,-64 173-218,-7 33 196,0 0-1,0 1 1,0-1 0,0 0 0,1 1 0,-1-1 0,0 0 0,0 0 0,0 1 0,0-1 0,-1 0 0,1 1-1,0-1 1,0 0 0,0 1 0,-1-1 0,1 0 0,0 1 0,0-1 0,-1 1 0,1-1 0,-1 0 0,1 1-1,0-1 1,-1 1 0,0-2 0,-1 2-10,1 0-1,0 1 1,0-1 0,0 0-1,0 0 1,0 1-1,0-1 1,0 0 0,-1 1-1,1-1 1,0 1-1,0-1 1,1 1 0,-1 0-1,0-1 1,0 1-1,0 0 1,-1 1 0,-15 15-194,-30 35 0,-140 224-88,145-205 252,3 1 1,-52 138-1,72-154 9,2 1-1,-10 69 0,23-96 96,0 0-1,2 1 1,1-1-1,2 1 1,1-1-1,7 36 0,-8-58-12,1-1-1,0 1 0,0-1 0,1 0 0,0 0 0,1 0 0,-1-1 0,1 1 1,0-1-1,1 0 0,0 0 0,0 0 0,0 0 0,0-1 0,1 0 0,0 0 1,0-1-1,0 0 0,12 6 0,-9-6 29,1-1 0,-1 0 0,0 0-1,1-1 1,0-1 0,-1 0 0,1 0 0,0-1 0,0 0-1,-1 0 1,1-1 0,0-1 0,-1 0 0,1 0 0,15-6-1,-11 3-53,0-1 1,-1-1-1,0 0 0,0-1 0,0 0 0,-1-1 0,0-1 0,-1 0 0,17-17 0,-1-6 76,-1-1 0,42-72 0,-64 98-148,0 0 0,0 0 1,-1-1-1,0 1 0,0-1 1,-1 0-1,2-15 0,-13 44-213,-10 29 59,-23 71 72,39-107 144,0 0 0,0 0 0,2 0 0,-1 1 0,2-1 0,0 0 0,2 19 0,-1-27 32,1 1 0,-1 0 0,1 0 1,0-1-1,0 1 0,1-1 1,0 0-1,-1 0 0,6 7 0,-6-10-18,-1 0 1,1 0-1,0 0 0,-1 0 0,1-1 0,0 1 0,0 0 0,1-1 1,-1 1-1,0-1 0,0 0 0,1 0 0,-1 0 0,1 0 0,-1 0 0,1 0 1,-1-1-1,1 1 0,-1-1 0,1 0 0,0 0 0,3 0 0,-1-1 33,1 0 0,-1 0 0,0 0 0,0-1 0,-1 0 0,1 0 0,0 0 0,-1-1 1,1 1-1,-1-1 0,1 0 0,3-5 0,-2 3-26,-1-1 0,0 1 0,-1-1 0,1-1 0,-1 1 0,-1-1 0,6-11 0,-3 2-28,-1 0 0,-1 0 0,0-1 1,-1 0-1,-1 1 0,1-33 0,-4 40-19,1 0 0,-1 0 0,-1 0 0,0 1 0,0-1 1,0 1-1,-1-1 0,-5-8 0,7 14 8,-1 0 0,0 0 0,0 0 0,0 1 0,0-1 0,0 0 0,-1 1 0,1-1 0,-1 1 0,-4-3 0,5 3 8,0 1-1,-1 1 0,1-1 0,0 0 0,0 0 0,-1 1 1,1-1-1,0 1 0,-1 0 0,1 0 0,0 0 0,-1 0 0,1 0 1,0 0-1,-1 0 0,1 1 0,-4 0 0,3 1 12,-1-1 0,0 0 0,0 1 0,1 0 0,-1 0 0,1 0 0,0 0 0,-1 1 0,1-1 0,0 1 0,-3 3 0,6-5-7,0-1 0,0 0 0,0 0 0,0 0 0,0 1 0,0-1 0,0 0 0,0 0 0,0 1 0,0-1 0,0 0 0,0 0 0,0 0 0,0 1 0,0-1 0,0 0 0,0 0 0,1 0 0,-1 1 0,0-1 0,0 0 0,0 0-1,0 0 1,0 0 0,1 0 0,-1 1 0,0-1 0,0 0 0,0 0 0,0 0 0,1 0 0,-1 0 0,0 0 0,0 0 0,0 1 0,1-1 0,-1 0 0,0 0 0,0 0 0,0 0 0,1 0 0,-1 0 0,0 0 0,0 0 0,1 0 0,12 2 41,1-4-19,-1 1 0,0-2 0,0 0 0,18-6 0,15-4 73,56-7-44,312-74-203,-293 67 144,-164 99 107,13-13-152,-61 132-181,88-182 256,0 0-1,1 0 1,0 0-1,0 1 1,1-1 0,0 0-1,1 10 1,0-16 0,0 0-1,0 0 1,0 0 0,1 0 0,-1 0 0,1 0-1,0 0 1,0 0 0,0 0 0,1 0 0,-1 0-1,1-1 1,-1 1 0,1 0 0,0-1-1,0 0 1,0 1 0,0-1 0,0 0 0,1 0-1,-1 0 1,1 0 0,-1-1 0,4 3 0,-2-3 7,-1 0 1,0 0 0,1-1-1,-1 1 1,1-1-1,-1 0 1,1 0 0,-1 0-1,1 0 1,-1-1 0,1 1-1,-1-1 1,1 0-1,5-2 1,7-4 117,27-13 1,-29 12-71,36-19 44,87-64-1,35-49-80,-159 128-43,2-2-87,33-22 0,-48 35 85,1 1 0,0-1 0,-1 1 0,1 0 0,-1-1 0,1 1 0,-1 0 0,1-1 0,0 1 0,-1 0 0,1 0 0,0 0 0,-1-1 0,1 1 0,0 0 0,-1 0 0,1 0 0,0 0 1,-1 0-1,1 1 0,0-1 0,-1 0 0,1 0 0,0 0 0,-1 0 0,1 1 0,0-1 0,0 1-2,0 0 1,0 0-1,-1 0 1,1 0-1,0 0 1,-1 0-1,1 0 1,-1 0-1,1 0 1,-1 1-1,0-1 1,1 0-1,-1 0 1,0 2-1,1 4-13,0 0-1,-1 1 0,-1-1 0,0 8 0,-9 43 5,6-40 18,1 1 1,0 0 0,1 0-1,2 0 1,-1 0 0,5 31 0,-3-48 18,-1 1 1,1-1-1,0 1 1,0-1-1,0 1 1,0-1 0,0 1-1,1-1 1,-1 0-1,1 0 1,-1 0-1,1 0 1,0 0-1,0 0 1,2 1 0,-3-2-5,1 0 0,-1 0 0,0 0 0,1-1 0,-1 1 0,1 0 0,0-1 0,-1 0 0,1 1 0,-1-1 1,1 0-1,0 0 0,-1 0 0,1 0 0,0 0 0,-1 0 0,1 0 0,-1 0 0,1-1 0,0 1 0,-1-1 1,1 1-1,-1-1 0,1 0 0,-1 1 0,2-2 0,5-3 2,-1-1 0,1 1 1,-1-1-1,-1-1 0,11-10 0,27-43-6,-26 33 16,5-7 54,112-149 32,-114 158-137,27-31 94,-3-2 0,39-67 0,123-298-32,-185 376-44,-11 23-203,15-42 0,-26 66 208,0-1-15,1 0 0,-1 0 0,1 0 0,-1 0 0,0 0 0,0 0 1,0 0-1,1 1 0,-1-1 0,0 0 0,0 0 0,0 0 0,0 0 0,-1 0 0,1 0 0,0 0 0,0 0 0,0 0 0,-1-1 0,0 2 1,0-1 1,1 1 0,-1 0-1,0 0 1,1 0-1,-1 0 1,0 0-1,1 0 1,-1 1-1,0-1 1,1 0-1,-1 0 1,0 0-1,1 1 1,-1-1-1,1 0 1,-1 0 0,-1 2-1,2-2 11,-4 3-34,-1 0 0,1 0 0,-1 1 0,1 0 0,0 0 0,0 0 0,-6 9-1,-20 36-39,25-40 77,-52 101 0,15-25-50,-2-4-192,-46 89 243,74-134-27,1 1-1,-19 70 1,4 66 163,27-143-130,2 0 0,1 0 0,6 54-1,-5-80 24,0 1-1,0-1 1,0 1-1,0-1 1,1 1 0,0-1-1,0 0 1,0 0-1,5 6 1,-5-7-10,0-1 1,0 0 0,0 0-1,0 0 1,0 0-1,0-1 1,1 1 0,-1-1-1,1 1 1,-1-1 0,1 0-1,0 0 1,0 0-1,-1 0 1,1 0 0,3 0-1,0-1 28,1 0 1,-1 0-1,0 0 0,0-1 0,1 1 0,-1-2 1,0 1-1,0-1 0,0 0 0,0 0 0,6-3 1,3-3-12,0 0 1,26-21 0,-23 14-7,-1 0 1,28-33 0,26-43-51,-23 28-197,-36 51 106,-12 12 106,0 0 0,0-1 0,1 1 0,-1 0 0,0 0 0,0 0 0,1 0 0,-1 0 0,0 0-1,0 0 1,1 0 0,-1-1 0,0 1 0,0 0 0,1 0 0,-1 0 0,0 0 0,0 0 0,1 0 0,-1 1-1,0-1 1,0 0 0,1 0 0,-1 0 0,0 0 0,0 0 0,1 0 0,-1 0 0,0 0 0,0 1 0,0-1 0,1 0-1,-1 0 1,0 0 0,0 0 0,0 1 0,0-1 0,1 0 0,-1 0 0,0 0 0,0 1 0,0-1 0,4 11-79,-2 7 16,-1-1 0,-1 1 0,0 0 0,-2 0 0,-2 17 0,0-7 61,-1 115 304,5-140-272,0 0 6,0-1 0,0 1-1,0-1 1,0 1 0,1-1 0,-1 0-1,1 1 1,-1-1 0,1 0-1,0 1 1,0-1 0,0 0 0,2 3-1,-3-5-9,1 1-1,-1-1 1,0 0-1,1 1 1,-1-1-1,0 0 1,1 0-1,-1 1 1,1-1-1,-1 0 1,1 0-1,-1 0 0,0 0 1,1 1-1,-1-1 1,1 0-1,-1 0 1,1 0-1,-1 0 1,1 0-1,-1 0 1,0 0-1,1 0 1,-1-1-1,1 1 1,-1 0-1,1 0 1,-1 0-1,1 0 1,-1 0-1,0-1 1,1 1-1,11-10 33,-10 9-16,10-10-45,-1-2 0,10-13 0,-9 11-55,22-22 1,-30 33 26,0 0 1,1 1-1,-1 0 1,1 0 0,-1 0-1,1 0 1,0 1-1,0 0 1,1 0 0,5-2-1,-10 4 32,0 0 1,0 0-1,0 0 0,0-1 0,0 1 1,0 0-1,1 1 0,-1-1 0,0 0 0,0 0 1,0 0-1,0 1 0,0-1 0,0 0 1,0 1-1,0-1 0,0 1 0,0-1 0,0 1 1,0 0-1,0-1 0,0 1 0,0 0 1,0 0-1,-1 0 0,1-1 0,0 1 1,-1 0-1,1 0 0,0 0 0,-1 0 0,1 0 1,-1 0-1,0 0 0,1 2 0,0 2-7,0-1-1,0 1 1,0 0-1,-1-1 1,1 1-1,-1 0 1,-1 7-1,-2 6 13,-1 0 0,0 0 0,-1 0 0,-13 28 0,1 0 0,-27 83 7,-9 28 14,34-108-5,-28 52-1,39-88 19,1 0 1,-1 0-1,-1-1 0,0 0 0,-1-1 1,-15 15-1,19-21 7,-1 0 0,0 0-1,0 0 1,0-1 0,0 0 0,-1 0 0,1 0-1,-1-1 1,-10 2 0,15-4-22,0 0 0,-1-1 0,1 1 0,-1-1-1,1 0 1,-1 0 0,1 0 0,-1 0 0,1-1 0,-1 0 0,1 1 0,0-1-1,-1 0 1,1-1 0,0 1 0,0-1 0,0 1 0,0-1 0,0 0 0,0 0-1,0 0 1,0 0 0,1-1 0,-4-3 0,2 1-11,0-1 1,1 0-1,0 0 1,-1 0-1,2 0 1,-1 0-1,1-1 1,0 1-1,1-1 1,-1 0-1,1 1 1,0-1-1,1 0 1,0 0-1,0 1 1,0-1-1,1 0 1,2-8-1,0-1-14,1 0 0,1 1-1,0-1 1,2 1 0,-1 1-1,16-25 1,-12 23-3,0 1-1,1 0 0,1 1 1,0 0-1,1 1 1,0 1-1,1 0 0,0 0 1,18-9-1,17-6-18,2 3 0,0 1 0,105-29 0,-43 17-828,-42 6-3168,-48 19 2088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43.800"/>
    </inkml:context>
    <inkml:brush xml:id="br0">
      <inkml:brushProperty name="width" value="0.05" units="cm"/>
      <inkml:brushProperty name="height" value="0.05" units="cm"/>
      <inkml:brushProperty name="color" value="#004F8B"/>
    </inkml:brush>
  </inkml:definitions>
  <inkml:trace contextRef="#ctx0" brushRef="#br0">2 48 7808,'0'0'50,"0"0"0,0 0 1,0 0-1,0 0 0,0 0 0,-1 0 1,1 0-1,0 0 0,0 0 1,0 0-1,0 0 0,0-1 0,0 1 1,0 0-1,0 0 0,0 0 1,0 0-1,0 0 0,0 0 0,-1 0 1,1 0-1,0 0 0,0 0 0,0-1 1,0 1-1,0 0 0,0 0 1,0 0-1,0 0 0,0 0 0,0 0 1,0 0-1,0 0 0,0 0 1,0-1-1,0 1 0,0 0 0,0 0 1,0 0-1,0 0 0,0 0 1,0 0-1,0 0 0,0 0 0,1-1 1,-1 1-1,0 0 0,0 0 1,0 0-1,0 0 0,0 0 0,0 0 1,0 0-1,0 0 0,0 0 0,0 0 1,0 0-1,1 0 0,-1 0 1,0 0-1,0-1 0,12-1 1154,25-1-456,-26 2 87,207-2 1807,-98 3-2122,302-12 67,-235 4-642,-110-2-4295,-70 7 520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44.177"/>
    </inkml:context>
    <inkml:brush xml:id="br0">
      <inkml:brushProperty name="width" value="0.05" units="cm"/>
      <inkml:brushProperty name="height" value="0.05" units="cm"/>
      <inkml:brushProperty name="color" value="#004F8B"/>
    </inkml:brush>
  </inkml:definitions>
  <inkml:trace contextRef="#ctx0" brushRef="#br0">132 64 6048,'-90'-32'2752,"59"36"-2400,21-8 960,23-4-1120,15 5-96,12-11-1152,10 8 576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45.417"/>
    </inkml:context>
    <inkml:brush xml:id="br0">
      <inkml:brushProperty name="width" value="0.05" units="cm"/>
      <inkml:brushProperty name="height" value="0.05" units="cm"/>
      <inkml:brushProperty name="color" value="#004F8B"/>
    </inkml:brush>
  </inkml:definitions>
  <inkml:trace contextRef="#ctx0" brushRef="#br0">117 619 4992,'2'-23'2493,"-1"20"-2246,-1 0 0,1 0 0,-1 0 0,0 1 0,0-1 0,0 0-1,0 0 1,0 0 0,-1 1 0,1-1 0,-1 0 0,0 0 0,1 1 0,-3-4 0,3 5-222,-1 1 0,1-1 0,0 0 0,-1 1 1,1-1-1,-1 1 0,0-1 0,1 1 0,-1 0 0,1-1 0,-1 1 0,0-1 1,1 1-1,-1 0 0,0 0 0,1-1 0,-1 1 0,0 0 0,1 0 0,-1 0 0,0 0 1,1 0-1,-1 0 0,0 0 0,0 0 0,1 0 0,-1 0 0,0 0 0,1 0 1,-1 0-1,0 1 0,-1-1 0,0 2 53,-1-1 1,0 0-1,1 1 0,-1-1 1,1 1-1,0-1 1,-5 5-1,0 2 62,-1 1 0,2 0 0,-1 0 0,1 0 0,1 1-1,-1 0 1,-4 14 0,7-17 3,1 1-1,-1-1 1,2 0-1,-1 1 0,1-1 1,0 1-1,0 0 1,1-1-1,0 1 0,1 0 1,0-1-1,2 10 1,-3-14-68,1-1 1,0 1-1,0 0 1,0-1-1,1 1 1,-1-1 0,0 0-1,1 1 1,0-1-1,-1 0 1,1 0 0,0 0-1,0 0 1,0 0-1,0-1 1,1 1 0,-1-1-1,0 1 1,1-1-1,-1 0 1,1 0 0,4 2-1,1-1 22,1 0-1,-1-1 1,1 0-1,-1 0 0,1-1 1,-1 0-1,1 0 1,-1-1-1,1 0 1,-1-1-1,1 0 1,-1 0-1,0-1 1,11-5-1,-12 5-61,-1 0 0,0-1 0,0 0 0,0 0-1,-1-1 1,1 0 0,-1 0 0,0 0 0,-1 0 0,1-1 0,-1 0 0,0 1-1,0-2 1,-1 1 0,0 0 0,0-1 0,4-13 0,-5 9-22,0 0 1,-1 0-1,0 0 1,0-1-1,-1 1 1,-1 0-1,0 0 1,0 0-1,-5-14 0,2 8-31,-1 1-1,-1 0 0,-1 0 0,0 1 0,-15-25 0,18 34-3,0 1 0,0-1 0,-1 1-1,1 0 1,-1 0 0,-1 0 0,1 1 0,0 0 0,-1 0 0,0 0-1,0 1 1,-10-5 0,-18-7-437,34 15 460,-1 0 0,1 0 0,0 0 0,0 0-1,0 0 1,0 0 0,0 0 0,-1 0 0,1 0 0,0 0-1,0 0 1,0 0 0,0 0 0,0 0 0,-1 0-1,1-1 1,0 1 0,0 0 0,0 0 0,0 0-1,0 0 1,0 0 0,0 0 0,-1 0 0,1 0-1,0-1 1,0 1 0,0 0 0,0 0 0,0 0-1,0 0 1,0 0 0,0-1 0,0 1 0,0 0 0,0 0-1,0 0 1,0 0 0,0 0 0,0-1 0,0 1-1,0 0 1,0 0 0,0 0 0,0 0 0,0 0-1,0-1 1,0 1 0,8-7 47,11-4 30,34-12 134,157-78 339,-181 85-499,-1-2 0,0-2 1,-1 0-1,45-46 0,-55 47-29,-8 9-82,0 1 0,0 0-1,15-11 1,-24 19 48,0 1 0,1 0-1,-1-1 1,1 1-1,-1-1 1,1 1 0,-1 0-1,1-1 1,-1 1-1,1 0 1,-1 0 0,1-1-1,-1 1 1,1 0-1,-1 0 1,1 0 0,0 0-1,-1 0 1,1 0 0,-1 0-1,1 0 1,0 0-1,-1 0 1,1 0 0,-1 0-1,1 0 1,-1 0-1,1 0 1,0 1 0,-1-1-1,1 0 1,-1 0-1,1 1 1,-1-1 0,1 0-1,-1 1 1,0-1-1,1 1 1,-1-1 0,1 0-1,-1 1 1,0-1-1,1 1 1,-1-1 0,0 1-1,1-1 1,-1 1-1,0-1 1,0 1 0,0 0-1,0-1 1,1 1 0,-1-1-1,0 2 1,1 4 11,0 1 0,-1 0 1,0 14-1,0-13-25,-1 26-10,-7 46 0,-53 288 201,26-219-220,-64 175 1,58-220 349,-87 157 0,42-121 456,78-128-669,5-7 42,-1 1 0,1-1-1,-1 0 1,0-1 0,-1 1-1,1-1 1,-1 0 0,-9 7-1,13-10-92,0-1-1,1 1 0,-1-1 1,0 1-1,1-1 0,-1 0 1,0 1-1,0-1 0,1 0 1,-1 1-1,0-1 0,0 0 1,0 0-1,1 0 0,-1 0 1,0 0-1,0 0 1,0 0-1,1 0 0,-1 0 1,0 0-1,0-1 0,0 1 1,1 0-1,-2-1 0,1 0-8,0 0 1,1 0-1,-1 0 0,1 0 0,0 0 1,-1 0-1,1 0 0,0 0 0,0-1 1,-1 1-1,1 0 0,0 0 0,0 0 1,0 0-1,0 0 0,1 0 0,-1-1 0,0 1 1,0 0-1,1 0 0,-1 0 0,1-1 1,5-14 84,0 0 0,1 1 0,14-23 0,32-43 249,-11 23-223,2 2 0,64-64-1,-83 95-152,2 1 0,1 1 0,0 2-1,2 1 1,0 1 0,52-23 0,-32 22-429,2 2 0,0 3 0,1 1 0,93-10 0,-138 23-385,-1 0 0,0 1 1,1 0-1,-1 1 0,1-1 1,-1 1-1,11 4 1,4 5-2272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33.193"/>
    </inkml:context>
    <inkml:brush xml:id="br0">
      <inkml:brushProperty name="width" value="0.05" units="cm"/>
      <inkml:brushProperty name="height" value="0.05" units="cm"/>
      <inkml:brushProperty name="color" value="#004F8B"/>
    </inkml:brush>
  </inkml:definitions>
  <inkml:trace contextRef="#ctx0" brushRef="#br0">272 549 3072,'-2'-1'1191,"3"4"-560,0-2-575,-1 0 0,1 0 0,-1 0 0,1 0 0,-1 0 1,1 0-1,-1 0 0,0 0 0,1 0 0,-1 0 0,0 0 0,0 0 0,0 0 1,0 1-1,0 0 0,-1 1 84,0-1 1,0 0 0,0 1-1,0-1 1,-1 1-1,1-1 1,-1 0-1,0 0 1,1 0 0,-1 0-1,0 0 1,0 0-1,0-1 1,-5 4-1,0 0-14,4-3-47,-1-1-1,0 1 1,0-1-1,1 1 0,-1-1 1,0-1-1,0 1 1,0 0-1,0-1 0,0 0 1,0 0-1,0 0 1,0 0-1,-5-2 0,-7 0 353,-30-8 0,38 7-370,-1-1 0,0 1 1,1-1-1,0-1 0,0 1 1,0-1-1,0-1 0,1 1 1,-11-12-1,16 15-63,-1 0-1,1 0 1,0-1-1,0 1 1,1-1 0,-1 0-1,0 0 1,1 0-1,-1 1 1,1-1 0,0 0-1,0-1 1,0 1-1,1 0 1,-1 0 0,1-4-1,0 2-15,0 0 1,1 0-1,0 0 0,0 0 0,0 1 1,1-1-1,0 0 0,0 1 0,4-8 0,6-10-127,1 1 0,20-26-1,-25 37 50,1 0 0,0 0 0,1 1-1,0 0 1,22-14 0,-30 22 75,-1 0 0,1 0 0,0 0 0,-1 0 0,1 1 0,0-1 0,0 0 0,0 1 0,0 0 0,0-1 0,-1 1 0,1 0 0,0 0 0,0 0 0,0 0 0,0 0 0,0 0 0,0 1 0,2 0 0,-1 0 16,-1 0 1,0 1 0,1-1 0,-1 1 0,0-1 0,0 1-1,0 0 1,0 0 0,0 0 0,0 0 0,-1 0 0,3 3 0,2 6 100,0 1 0,-1 0 1,0 0-1,5 19 1,-9-26-46,5 18 187,-1 1 0,-1 0 0,-1 0 1,-2 0-1,-1 41 0,-2-17-121,-29 393 1339,26-408-1310,-9 59 802,13-91-844,1 1 0,0-1 1,0 0-1,-1 1 0,1-1 1,-1 0-1,1 0 0,-1 1 1,0-1-1,1 0 0,-1 0 1,0 0-1,0 0 0,0 0 1,1 0-1,-1 0 0,0 0 1,-1 0-1,1 0 0,0-1 1,0 1-1,-2 1 1,0-5 390,1 0-446,1 0-1,0 0 1,0 0-1,0 0 0,0 0 1,0 0-1,1 0 1,-1 0-1,1 0 0,0-3 1,3-38 83,-1 21-103,35-182-253,-26 154 153,3 1 0,28-68-1,-14 55-91,2 1-1,50-74 1,-62 107 57,25-35-188,-39 59 242,0 0-1,0 1 0,1-1 0,0 1 0,-1 0 0,1 0 0,1 1 1,-1-1-1,9-3 0,-12 6 33,0 1-1,0-1 1,0 0 0,0 1 0,0 0 0,0 0-1,0-1 1,0 1 0,0 0 0,0 1-1,0-1 1,0 0 0,0 0 0,0 1 0,0 0-1,0-1 1,0 1 0,0 0 0,-1 0-1,1 0 1,0 0 0,0 0 0,-1 0 0,1 0-1,-1 1 1,1-1 0,-1 1 0,1-1-1,-1 1 1,1 1 0,3 5-9,0-1 0,0 1 0,-1 0 1,-1 0-1,5 13 0,-3-5 56,-2 0 0,0 1-1,0-1 1,-2 0 0,0 1 0,-1 20 0,-15 100 223,13-122-203,-25 184 279,22-158-241,-5 77 248,10-103-218,0 1-1,2-1 0,-1 0 0,2 0 0,7 25 1,-9-37-87,0 0 0,1-1 1,-1 1-1,1-1 1,-1 1-1,1-1 0,0 0 1,0 0-1,0 0 1,0 0-1,1 0 0,-1 0 1,0 0-1,1-1 1,-1 1-1,1-1 0,0 0 1,-1 0-1,1 0 1,0 0-1,0 0 1,0 0-1,0-1 0,-1 0 1,5 1-1,6-1 117,-1 1-1,0-2 1,1 0-1,18-4 1,-21 3-127,-1 0 0,1 0 1,16-8-1,-22 8 20,0 0 0,0-1 0,0 1 0,-1-1 0,1 1 0,-1-1 0,1 0 0,-1-1 0,0 1-1,5-7 1,5-11 40,-2 0 0,0-1-1,-1-1 1,-1 0 0,-1 0-1,-1 0 1,-1-1-1,4-35 1,-9 50 0,7-49-119,-5 49-103,-5 14-177,-3 17 82,-1 80-41,3-31 182,2 35-33,1-61 150,1-41 45,-1 1 1,1-1-1,0 0 0,0 0 1,0-1-1,0 1 0,1 0 1,-1 0-1,1 0 1,0-1-1,0 1 0,0-1 1,5 6-1,-6-9-46,-1 1-1,1-1 1,-1 0-1,1 1 1,-1-1-1,1 1 1,0-1-1,-1 0 1,1 0 0,0 1-1,-1-1 1,1 0-1,0 0 1,-1 0-1,1 0 1,0 1-1,0-1 1,-1 0-1,1 0 1,0-1-1,-1 1 1,1 0 0,0 0-1,1 0 1,0-1 12,0 0 0,0 0 1,0-1-1,0 1 0,0 0 1,0-1-1,3-2 0,2-4 105,0 1 0,9-15-1,-16 22-126,12-19 37,-2 0 0,-1-1 0,0 0-1,-2 0 1,6-23 0,-1 6-111,7-34-249,-16 91-143,-2 1 405,2 1 1,0-1-1,1 1 1,1-1 0,11 26-1,-14-42 61,0 1 0,0-1 0,1 0 1,0 0-1,0 0 0,0 0 0,0 0 0,1 0 0,0-1 0,0 0 1,0 0-1,1 0 0,9 6 0,-10-7 51,1-1 0,-1 0 1,1 0-1,0 0 0,0-1 0,0 0 0,0 0 1,0 0-1,0 0 0,0-1 0,0 0 1,0 0-1,0 0 0,1-1 0,8-2 0,-4 0-29,0 0-1,-1-1 0,0 0 0,0 0 0,0-1 0,0-1 0,-1 1 1,14-13-1,0-3 10,31-36 1,-6-3-98,11-11 82,-49 61-77,1 0 0,1 0 0,-1 1 0,16-10 0,-24 18 45,0 0 0,0 0 0,-1 1 0,1-1 0,0 1 0,0-1 0,0 1-1,0-1 1,0 1 0,0 0 0,0 0 0,0 0 0,0 0 0,0 0 0,-1 1 0,1-1 0,0 1 0,0-1 0,0 1 0,0-1 0,0 1 0,-1 0-1,1 0 1,0 0 0,-1 0 0,1 0 0,-1 0 0,1 1 0,-1-1 0,1 1 0,1 1 0,1 2 2,0 0 0,0 0 1,0 1-1,-1-1 0,1 1 1,-1-1-1,-1 1 0,4 9 1,-5-13 20,-1 0 1,1 0-1,-1 0 1,1 1-1,-1-1 1,0 0-1,0 0 1,0 0 0,0 0-1,0 1 1,0-1-1,-1 0 1,1 0-1,-1 0 1,1 0-1,-1 0 1,0 0-1,0 0 1,0 0-1,0 0 1,0 0-1,0 0 1,-1-1-1,1 1 1,-1 0 0,1-1-1,-1 1 1,1-1-1,-4 2 1,1 0 21,-1-1 1,1 0-1,-1 0 1,0 0 0,0 0-1,0-1 1,0 0 0,0 0-1,0 0 1,0-1-1,-6 0 1,6 0-54,0 1 0,0-1 0,0 1-1,0 0 1,1 0 0,-1 0 0,0 1 0,1 0 0,-1 0 0,1 0 0,0 0-1,0 1 1,-1 0 0,2-1 0,-1 1 0,0 1 0,1-1 0,-1 1-1,1-1 1,0 1 0,0 0 0,-4 6 0,5-5 13,0 0 1,-1 0-1,1 0 0,1 1 1,-1-1-1,1 0 0,0 1 1,0-1-1,1 1 0,-1-1 1,1 0-1,0 1 1,1-1-1,0 1 0,-1-1 1,2 1-1,-1-1 0,0 0 1,1 0-1,4 8 0,-2-5-4,1 1 1,0-1-1,0 0 0,12 12 0,-15-17 13,1-1 0,-1 1 0,1-1 0,0 0 0,0 0 0,0 0 1,0 0-1,0 0 0,0-1 0,0 1 0,0-1 0,1 0 0,-1 0 0,0 0 0,1-1 1,5 1-1,1-1 101,1-2 1,-1 1 0,0-1 0,0-1-1,0 0 1,15-7 0,-16 7-68,84-40 188,-57 25-248,-17 9 53,0 0 0,-1-1 0,0-1-1,-1 0 1,0-2 0,28-27 0,-12 1-56,-2-1-1,40-69 1,-19 22 187,-5-2-1,46-118 1,-60 116-119,29-135 1,-59 208-26,3-7-102,-1-1 1,3-47 0,-8 71 38,0-1 1,0 1-1,-1-1 0,1 1 1,0 0-1,-1-1 1,-1-4-1,2 7 33,0 0 1,-1 0-1,1-1 0,0 1 0,0 0 0,0-1 1,-1 1-1,1 0 0,0 0 0,0-1 1,-1 1-1,1 0 0,0 0 0,0 0 0,-1 0 1,1-1-1,0 1 0,-1 0 0,1 0 0,0 0 1,-1 0-1,1 0 0,0 0 0,-1 0 1,0 0-2,0 0 1,0 0-1,1 1 1,-1-1-1,0 0 1,0 1 0,0-1-1,1 0 1,-1 1-1,0-1 1,1 1 0,-1-1-1,0 1 1,0 1-1,-3 2-18,0 1-1,0 0 1,1 0-1,-1 1 0,1-1 1,0 1-1,1-1 0,-3 7 1,-12 53-185,12-46 177,-12 53-88,-30 139-129,44-196 256,-11 70-5,-5 143-1,19-177-6,8 61 0,-6-96 47,1 0-1,1 0 1,0-1 0,1 1-1,0-1 1,2 0-1,0-1 1,9 16-1,-12-25-28,-1 0 0,2-1 1,-1 1-1,0-1 0,1 0 0,0 0 0,0-1 0,0 1 0,1-1 0,-1 0 0,1-1 0,-1 1 0,1-1 0,0 0 0,0 0 0,0-1 0,0 0 0,7 1 0,13 0 57,-1-1 0,1-2 0,26-2 0,-34 1-19,-3 1 1,1-1 0,-1-1 0,0 0 0,0-1 0,0 0 0,-1-1 0,1-1 0,-1 0 0,0-1 0,14-10 0,-23 12-33,1 0 1,-1-1-1,-1 1 0,1-1 0,-1 0 0,0 0 0,0 0 0,0 0 0,3-10 1,-1-1-7,1-1 0,4-25 0,-9 31 23,0 1 1,-1-1 0,0 0-1,-1 0 1,0 0 0,-4-18-1,4 23-36,-2 1 0,1 0 0,-1-1 0,0 1 0,0 0-1,-1 0 1,1 0 0,-2 1 0,1-1 0,0 1 0,-1 0-1,0 0 1,-9-9 0,11 12-5,0 1-1,0 0 1,0-1 0,0 1-1,0 0 1,0 0-1,0 0 1,-1 0 0,1 0-1,0 1 1,-1-1 0,1 1-1,-1-1 1,1 1-1,-3 0 1,1 1-13,0-1-1,0 1 1,0 0 0,0 0-1,0 0 1,0 0 0,1 1 0,-7 2-1,0 3-25,-1 0-1,1 1 1,1 0 0,-1 0-1,-9 12 1,6-4 13,0 0-1,1 2 0,0-1 1,2 1-1,0 1 1,1 0-1,1 0 1,0 1-1,2 0 1,0 0-1,1 0 1,-2 31-1,6-46 45,1 0 0,0-1-1,0 1 1,0 0-1,1 0 1,0 0-1,0 0 1,0-1 0,0 1-1,1-1 1,-1 1-1,1-1 1,0 1 0,1-1-1,-1 0 1,1 0-1,0 0 1,0 0 0,0-1-1,1 1 1,-1-1-1,1 1 1,-1-1 0,1-1-1,8 6 1,2-2 22,-1-1-1,1-1 1,0 1 0,0-2 0,0 0 0,1-1 0,27 1-1,-23-3 14,-1-1 0,0 0 0,0-2 0,0 0 0,33-10 0,-33 6-17,-2-1 1,1-1 0,-1 0-1,25-19 1,-23 14 61,-1-1 0,31-33 0,21-39-203,-59 74 53,3-3 160,19-34 0,-29 46-210,-1 6-100,-3 10-83,-7 13 261,-24 95-131,29-103 157,0 0 0,1 1 1,1-1-1,1 0 0,1 20 1,0-34 35,-1 0 1,1 1 0,-1-1-1,1 0 1,0 0 0,0 0-1,1 0 1,-1 0 0,1 0-1,-1 0 1,4 3 0,-3-4 11,-1-1 0,1 1 1,-1-1-1,1 1 0,0-1 0,0 0 1,0 0-1,-1 0 0,1 0 1,0 0-1,0 0 0,1-1 0,-1 1 1,0-1-1,0 1 0,0-1 0,0 0 1,4 0-1,4 0 12,0-1-1,0-1 1,0 0 0,0 0-1,0-1 1,-1 0 0,1 0-1,-1-2 1,11-5 0,0-1-14,-1-2 1,0 0 0,18-18 0,-13 8-37,-2-1 0,-1-2-1,-1 0 1,-1-1 0,20-39 0,-36 65-255,-1 7 91,1 9-10,1 65-142,0 8 462,-2-78-117,-1 0 1,2 0-1,-1 0 0,1 0 1,1 0-1,6 13 0,-7-19-17,0 1 0,0-1 0,0 0 0,0 0 0,0 0 0,7 4 0,-9-6-1,1-1 0,-1 0 0,1 0 0,0 0 0,-1 0 0,1 0 1,0 0-1,0 0 0,0 0 0,0-1 0,-1 1 0,1-1 0,0 0 1,0 1-1,0-1 0,0 0 0,0 0 0,0 0 0,0 0 1,2-1-1,1-1 25,1 0 0,-1 0 0,0-1 0,-1 0 1,1 0-1,0 0 0,-1 0 0,0-1 1,8-8-1,3-4 54,14-22 0,-25 32-77,32-49 61,-3-1 1,41-95-1,-71 143-146,0 1-1,1 0 1,0 0-1,0 0 1,0 0-1,1 0 1,0 1-1,11-11 1,-16 17 63,1 0 0,-1-1 0,1 1 0,-1-1 0,1 1 0,-1 0 0,1-1 0,-1 1 0,1 0 0,-1-1 0,1 1 0,-1 0 0,1 0 0,0 0 0,-1 0 0,1-1 0,-1 1 0,1 0 0,0 0 0,-1 0 0,1 0 0,-1 0 0,1 0 0,-1 1 0,1-1 0,0 0 0,-1 0 0,1 0 0,-1 0 0,1 1 0,-1-1 0,1 0 0,-1 1 0,1-1 0,-1 0 0,1 1 1,-1-1-1,1 1 0,0 0 0,0 1-16,0 1 1,0-1 0,0 1 0,0-1 0,0 1 0,0 5-1,0-5-6,3 16 1,-2 0 0,0-1 0,-2 1 0,0 0-1,-2 21 1,-21 92 197,17-104-106,-2-1 0,-1-1 0,0 1 0,-2-2 0,-20 35 0,30-58-24,0 0-1,0 0 0,-1 0 1,1 0-1,0-1 0,-1 1 1,1 0-1,-1-1 0,0 1 1,0-1-1,1 0 0,-5 3 1,5-4-17,-1 0 1,1 1 0,0-1-1,-1 0 1,1 0-1,-1 0 1,1 0 0,0 0-1,-1 0 1,1-1 0,0 1-1,-1 0 1,1-1-1,0 1 1,-1-1 0,1 1-1,0-1 1,0 0-1,-1 1 1,1-1 0,0 0-1,-2-1 1,-2-4-14,0 1 0,0-1 0,1 0 0,0 0 0,0 0 0,0-1 0,1 1 0,0-1 1,-3-8-1,6 14-16,0 1 0,0-1 0,0 1 0,0-1 0,0 1 0,0 0 0,0-1 0,0 1 0,0-1 0,0 1 0,0-1 0,0 1 0,0 0 1,0-1-1,0 1 0,0-1 0,1 1 0,-1 0 0,0-1 0,0 1 0,1 0 0,-1-1 0,0 1 0,0 0 0,1-1 0,-1 1 0,0 0 0,1 0 0,-1-1 1,0 1-1,1 0 0,-1 0 0,1-1 0,-1 1 0,0 0 0,1 0 0,-1 0 0,1 0 0,0 0 0,19-3-189,-17 3 168,198-2-451,-103 3 686,27-3-326,-42-4-8161,-66 6 5416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48.606"/>
    </inkml:context>
    <inkml:brush xml:id="br0">
      <inkml:brushProperty name="width" value="0.05" units="cm"/>
      <inkml:brushProperty name="height" value="0.05" units="cm"/>
      <inkml:brushProperty name="color" value="#004F8B"/>
    </inkml:brush>
  </inkml:definitions>
  <inkml:trace contextRef="#ctx0" brushRef="#br0">147 731 6048,'0'0'101,"-1"0"0,1-1 0,0 1 0,0 0 0,-1 0 0,1-1 0,0 1-1,0 0 1,-1 0 0,1-1 0,0 1 0,-1 0 0,1 0 0,-1 0 0,1 0 0,0 0 0,-1 0 0,1 0 0,0 0 0,-1-1 0,1 1 0,0 0 0,-1 0 0,1 1 0,-1-1 0,1 0 0,0 0 0,-1 0 0,-6 9 973,-1 20-639,-22 147 1468,-18 115 375,8-59-363,36-204-408,5-25-826,0-3-59,4-16 77,18-97 240,63-257-843,-75 329-115,2 0 1,26-56-1,-29 74-15,2 2-1,0-1 1,2 1 0,0 1 0,31-33-1,-34 43 49,-1-1-104,1 0-1,0 1 0,0 1 0,19-12 0,-27 19 61,0 0 0,0 1 0,0-1 0,0 1 0,1 0 0,-1 0 0,0 0 0,0 0 0,1 1 0,-1-1 0,0 1 0,1 0 0,-1 0 0,0 0 0,1 0 0,-1 1-1,0-1 1,1 1 0,-1 0 0,0 0 0,0 0 0,0 1 0,1-1 0,-2 1 0,6 2 0,-4-1 26,-1 0 1,0 0-1,0 0 0,0 1 0,0-1 1,0 0-1,-1 1 0,1 0 1,-1 0-1,0 0 0,0 0 0,0 0 1,-1 0-1,0 0 0,1 1 1,-2-1-1,1 0 0,0 1 0,-1-1 1,0 5-1,0 7-5,-1 0 0,-1 0 0,-1-1 0,-5 20 0,3-17 64,-1-1 0,0 0 0,-2 0 0,1-1 0,-2 0 0,0 0 0,-1-1 0,-15 17-1,18-23-16,-1-1-1,-1 0 0,1 0 0,-1-1 0,-1 0 0,-10 6 0,13-10 6,0 1-1,-1-1 1,1 0-1,-1-1 1,1 0-1,-1 0 1,0 0-1,0-1 1,-13 0-1,15-1-2,0-1-1,0 0 1,0 0 0,0 0 0,0 0-1,0-1 1,-8-4 0,11 5-32,0-1 0,0 1 0,0-1 0,0 0 0,1 1 0,-1-1 0,1 0 0,0-1 0,-1 1-1,1 0 1,0-1 0,0 1 0,0-1 0,1 0 0,-1 1 0,-1-5 0,3 6-14,0 1-1,0-1 0,0 1 1,0-1-1,0 1 0,0-1 1,0 1-1,0-1 0,0 1 1,0 0-1,0-1 0,0 1 1,1-1-1,-1 1 0,0 0 1,0-1-1,0 1 0,1-1 1,-1 1-1,0 0 0,1-1 1,-1 1-1,0 0 0,1 0 1,-1-1-1,0 1 0,1 0 1,-1 0-1,1-1 0,-1 1 1,1 0-1,18-7-122,-18 6 125,164-40-155,-18 5 238,131-65 121,1 1-267,-218 78-120,-56 20 121,-9 4 10,-14 5-3,-1 4 45,0 0 0,1 1 0,0 1 0,1 1 0,0 1 0,2 0 0,-1 1 0,-15 22 0,15-17 79,1 2-1,1-1 0,1 2 1,1 0-1,1 1 1,-11 38-1,20-55 5,0 0 0,-1 16-1,2-21-29,1 0 0,0 0 0,0 0 0,1 0 0,-1 0 0,0 0 0,1 0 0,0 0 0,0 0 0,2 5 0,-3-8-14,1 1 1,0 0-1,-1-1 0,1 1 0,0-1 1,0 1-1,0-1 0,-1 0 1,1 1-1,0-1 0,0 0 0,0 1 1,0-1-1,0 0 0,0 0 1,0 0-1,0 0 0,-1 0 1,1 0-1,0 0 0,0 0 0,0 0 1,0 0-1,0-1 0,0 1 1,0 0-1,0-1 0,-1 1 0,1 0 1,1-2-1,9-3 84,0-2 0,0 1 0,-1-1-1,0-1 1,10-9 0,45-52 86,-8 1-216,87-100 186,-142 166-182,12-15-102,-14 17 101,1-1-1,-1 1 0,1-1 1,-1 0-1,0 1 0,1-1 1,-1 0-1,0 1 0,0-1 0,1 0 1,-1 1-1,0-1 0,0 0 1,0 1-1,0-1 0,0 0 1,0 0-1,0 1 0,0-1 1,0 0-1,0 1 0,-1-2 1,1 2 15,0 0 0,0 0 0,0-1 0,0 1 1,0 0-1,0 0 0,0 0 0,0 0 0,0 0 1,0 0-1,0 0 0,0 0 0,0 0 0,0 0 1,0 0-1,0 0 0,0 0 0,0 0 0,-1 0 1,1 0-1,0 0 0,0 0 0,0 0 0,0 0 0,0 0 1,0 0-1,0 0 0,0 0 0,0 0 0,0 0 1,0 0-1,0 0 0,0 0 0,-1 0 0,1 0 1,0 0-1,0 0 0,0 0 0,0 0 0,0 0 1,0 0-1,0 0 0,0 0 0,0 0 0,0 0 1,0 0-1,0 0 0,0 0 0,0 0 0,0 0 1,0 0-1,-1 0 0,1 0 0,0 1 0,0-1 0,0 0 1,-4 3-18,1 0 0,-1 0 0,0 1 0,1-1 0,0 1 0,0 0 0,-5 8 1,-16 35-46,17-33 72,1 0 0,1 0 0,0 0 1,-5 30-1,9-40 6,1 0 0,-1 0 0,1 0 0,0 0 0,0 0-1,1 0 1,-1 0 0,1 0 0,0 0 0,0 0 0,0 0 0,1 0 0,-1 0 0,1-1 0,0 1 0,0 0 0,0-1 0,0 0 0,1 1 0,0-1 0,-1 0-1,1 0 1,6 4 0,-6-5 13,1 1-1,0-1 1,0 0-1,0 0 1,0 0-1,0 0 1,1-1-1,-1 0 1,1 0-1,-1 0 1,0 0-1,10-1 1,-7 0 9,0-1 1,0 0-1,0 0 1,0 0-1,0-1 1,0-1-1,9-3 1,6-6 21,-1 0 1,0-2-1,31-26 1,-42 33-72,36-28-52,2 2-1,2 3 0,94-44 1,-103 58 23,52-13 0,-91 28 21,0 1-1,0-1 1,0 1-1,0-1 1,1 1-1,-1 0 1,0 0-1,0 0 0,0 0 1,3 0-1,-4 1 20,-1-1 0,1 0-1,-1 1 1,1-1 0,-1 1 0,0-1-1,1 1 1,-1-1 0,1 1-1,-1-1 1,0 1 0,1-1-1,-1 1 1,0-1 0,0 1-1,1-1 1,-1 1 0,0 0-1,0-1 1,0 1 0,0 0-1,0-1 1,0 1 0,0-1 0,0 1-1,0 0 1,0-1 0,0 1-1,0 0 1,0-1 0,-1 1-1,1 0 1,-3 16-26,0 0-1,2 0 1,0 0 0,1 0-1,3 29 1,-2-39 54,0-1 1,1 0-1,-1 0 0,1 0 1,0 0-1,1-1 0,0 1 1,0-1-1,0 1 0,0-1 1,1 0-1,-1 0 0,2 0 1,-1-1-1,0 1 0,1-1 1,0 0-1,0-1 0,5 4 1,-6-5-8,-1 0 0,0-1 0,1 1 0,0-1 0,-1 0 0,1 0 0,0 0 0,0-1 0,-1 1 0,1-1 0,0 0 0,0 0 0,0 0 0,0-1 0,-1 1 0,1-1 0,0 0 0,0 0 0,-1 0 0,1-1 0,-1 1 0,6-4 0,4-3 52,0-1-1,-1 0 0,0-1 0,14-15 0,-12 11-45,137-122 168,-119 110-144,-2-2 0,0-1 0,-2-1 0,36-52 0,89-169 16,-132 213-95,-1 0 0,-3-1 1,16-50-1,-32 84-14,0 0 0,0 0 0,0 1 0,0-1 0,-1-10 0,0 14 29,0 0 1,0 1-1,0-1 0,-1 0 0,1 0 0,0 0 1,0 1-1,-1-1 0,1 0 0,0 0 1,-1 1-1,1-1 0,-1 0 0,1 1 0,-1-1 1,1 0-1,-1 1 0,1-1 0,-1 1 0,0-1 1,1 1-1,-1-1 0,0 1 0,1-1 0,-1 1 1,0 0-1,0-1 0,1 1 0,-1 0 1,0 0-1,0 0 0,0-1 0,1 1 0,-1 0 1,0 0-1,0 0 0,0 0 0,1 0 0,-2 1 1,0-1-5,0 1 0,0-1 0,0 1 1,0 0-1,0-1 0,0 1 1,0 0-1,1 0 0,-4 3 0,-9 6-22,1 1-1,0 1 0,1 0 0,1 0 1,0 1-1,-10 16 0,-55 94-98,75-120 139,-112 215-100,96-178 128,1 0-1,3 2 0,-16 72 1,25-86-74,-2 49 0,5-68 66,1 0-1,1 0 1,0 0 0,0-1-1,1 1 1,0 0-1,0-1 1,1 1-1,7 13 1,-9-19 13,1 0 1,0 0 0,0-1-1,0 1 1,0-1 0,1 1-1,-1-1 1,1 0 0,-1 0 0,1 0-1,0 0 1,0 0 0,0-1-1,5 3 1,-3-3 6,0 0 1,0 0-1,0 0 1,0 0-1,0-1 0,0 0 1,0 0-1,9-2 1,1-1 40,0 0 0,-1-2 0,1 0 0,-1 0 0,18-10 1,17-14-58,-1-1 1,55-46-1,-56 40 145,16-8-519,-63 44 347,0 0-1,1 0 0,-1 0 1,0 0-1,0 0 0,0 0 1,1 0-1,-1 0 0,0 0 1,0 0-1,0 0 0,0 0 1,1 0-1,-1 0 0,0 0 1,0 0-1,0 0 0,1 0 1,-1 0-1,0 0 0,0 1 1,0-1-1,0 0 0,0 0 1,1 0-1,-1 0 0,0 0 1,0 0-1,0 1 0,0-1 1,0 0-1,0 0 0,0 0 1,1 0-1,-1 0 0,0 1 1,0-1-1,0 0 0,0 0 1,0 0-1,0 1 0,0-1 1,0 0-1,0 0 0,0 0 1,0 0-1,0 1 0,0-1 1,0 0-1,0 0 0,0 0 1,0 0-1,0 1 0,-1-1 1,1 0-1,-1 15-210,-15 83 84,-6 39 175,20-115 109,1 0 0,1 1 0,1-1 1,4 27-1,-5-49-169,1 1-1,-1 0 1,0 0-1,0 0 1,0-1 0,0 1-1,1 0 1,-1 0 0,0-1-1,1 1 1,-1 0-1,1-1 1,-1 1 0,1 0-1,-1-1 1,1 1 0,-1-1-1,1 1 1,-1-1-1,1 1 1,0-1 0,-1 1-1,1-1 1,0 0 0,-1 1-1,1-1 1,0 0-1,0 1 1,-1-1 0,1 0-1,0 0 1,0 0 0,0 0-1,-1 0 1,1 0-1,0 0 1,0 0 0,0 0-1,-1 0 1,1 0-1,0 0 1,0-1 0,-1 1-1,1 0 1,0-1 0,0 1-1,-1 0 1,1-1-1,0 1 1,-1-1 0,1 1-1,-1-1 1,1 1 0,-1-1-1,1 0 1,-1 1-1,1-1 1,-1 0 0,1 1-1,-1-1 1,1-1 0,8-19-3301,4-2 902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48.965"/>
    </inkml:context>
    <inkml:brush xml:id="br0">
      <inkml:brushProperty name="width" value="0.05" units="cm"/>
      <inkml:brushProperty name="height" value="0.05" units="cm"/>
      <inkml:brushProperty name="color" value="#004F8B"/>
    </inkml:brush>
  </inkml:definitions>
  <inkml:trace contextRef="#ctx0" brushRef="#br0">22 20 6144,'-22'-19'4160,"31"25"-4192,4 2 352,5 9-160,10 3-3584,-1-5 1856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49.859"/>
    </inkml:context>
    <inkml:brush xml:id="br0">
      <inkml:brushProperty name="width" value="0.05" units="cm"/>
      <inkml:brushProperty name="height" value="0.05" units="cm"/>
      <inkml:brushProperty name="color" value="#004F8B"/>
    </inkml:brush>
  </inkml:definitions>
  <inkml:trace contextRef="#ctx0" brushRef="#br0">234 715 5472,'-70'49'6739,"4"9"-4105,55-48-2456,1 2 0,0-1 0,1 1-1,0 1 1,0 0 0,2 0 0,-1 1 0,2-1 0,-7 19 0,12-27-91,0 0 1,0 0 0,0 0 0,0 0 0,1 0 0,0 0 0,0 0 0,0 1-1,1-1 1,0 0 0,0 0 0,0 0 0,0 0 0,1 0 0,0-1 0,0 1 0,0 0-1,0-1 1,1 0 0,3 5 0,-3-6-41,0 1 1,0-1-1,0 0 0,0-1 1,0 1-1,1-1 1,-1 1-1,1-1 0,0 0 1,0 0-1,0-1 0,0 1 1,0-1-1,0 0 0,0 0 1,0 0-1,1 0 0,-1-1 1,0 0-1,0 0 0,1 0 1,-1 0-1,0-1 0,6-1 1,-2 0-5,-1 0 0,1-1-1,-1 0 1,1-1 0,-1 0 0,0 0 0,-1 0 0,1-1 0,-1 0 0,0 0 0,8-8 0,6-10 27,29-42-1,-11 13-51,41-38 37,18-23 23,103-185 45,6-34-70,-171 277-394,-34 55 300,-1-1 1,1 0 0,-1 0 0,1 1-1,-1-1 1,1 0 0,-1 0-1,0 0 1,1 0 0,-1 0 0,0 0-1,0 1 1,0-1 0,0 0-1,1 0 1,-1 0 0,0 0 0,-1 0-1,1 0 1,0 0 0,0 0-1,0 0 1,0 1 0,-1-2 0,1 2 27,-1-1 1,1 1 0,0 0 0,0 0 0,-1 0 0,1 0 0,0 0 0,-1 0 0,1 0 0,0 0-1,-1-1 1,1 1 0,0 0 0,0 0 0,-1 1 0,1-1 0,0 0 0,-1 0 0,1 0-1,0 0 1,-1 0 0,1 0 0,0 0 0,0 0 0,-1 1 0,-13 10-42,13-10 48,-9 11-62,-1 0 0,2 0 0,-9 15 0,-16 32 135,3 2-1,3 1 0,2 2 0,-17 66 0,38-110 7,0 1 0,2-1-1,0 1 1,1 0 0,2 0 0,0 0-1,1 0 1,1 0 0,0 0 0,2 0-1,1-1 1,0 1 0,10 21 0,-11-33 15,-1-1 0,2 0 0,-1-1 0,1 1 1,0-1-1,1 1 0,-1-2 0,2 1 0,7 7 0,-10-11-25,0 0 0,1 0 0,-1 0 0,0-1 0,1 1 0,0-1 0,0 0 1,-1-1-1,1 1 0,0-1 0,0 0 0,1 0 0,-1-1 0,0 1 0,0-1 0,0 0 0,9-2 0,-3 0-3,0 0 1,0-2-1,-1 1 0,1-1 1,-1-1-1,12-7 1,59-41-107,-55 35 10,-8 5 132,0-1 0,24-24 0,-37 33-91,0 0 0,0-1 1,-1 1-1,0-1 0,0-1 1,0 1-1,-1 0 1,1-1-1,-2 0 0,1 1 1,2-13-1,-4 18-20,-1-1 0,0 0 1,0 1-1,0-1 0,0 1 0,0-1 0,0 0 0,0 1 1,0-1-1,-1 0 0,1 1 0,0-1 0,-1 1 0,0-1 1,1 1-1,-1-1 0,0 1 0,0-1 0,1 1 1,-1 0-1,-2-2 0,1 1 3,1 1 0,-1 0 0,1 0-1,-1 1 1,0-1 0,1 0 0,-1 1 0,0-1 0,0 1 0,1-1 0,-1 1 0,0 0 0,0 0-1,0-1 1,0 1 0,1 1 0,-5-1 0,-1 2-12,-1 0-1,1 0 1,0 1 0,0-1-1,0 2 1,0-1 0,1 1-1,-1 0 1,1 0 0,0 1-1,-8 7 1,4-2 13,0 0 0,2 0 0,-1 0 0,1 1 1,-10 18-1,12-16 42,0 0 0,1 1 0,0-1 1,1 1-1,1 0 0,-3 19 0,5-22 50,0 0 1,1-1-1,0 1 0,0 0 0,2 0 0,-1 0 1,1-1-1,6 20 0,-7-28-55,-1-1 0,1 1 0,0 0-1,0-1 1,0 1 0,-1-1 0,1 1 0,1-1 0,-1 1 0,0-1-1,0 1 1,0-1 0,1 0 0,-1 0 0,1 0 0,-1 0 0,1 0 0,-1 0-1,1 0 1,0-1 0,-1 1 0,1 0 0,0-1 0,0 1 0,-1-1-1,1 0 1,0 0 0,0 0 0,0 0 0,-1 0 0,1 0 0,0 0 0,0 0-1,0-1 1,-1 1 0,1-1 0,0 1 0,-1-1 0,3-1 0,24-11 156,49-34 1,-53 32-170,122-68 221,-90 54-129,-2-2 0,70-55 1,-96 62-131,-20 16-24,0 1 0,0 0 0,1 0 0,0 1 0,1 0 0,14-7 0,-23 12 40,0 1-1,0-1 1,0 1 0,0 0 0,-1-1 0,1 1 0,0 0 0,0 0 0,0 0 0,0 0 0,0 0 0,0 0 0,0 0 0,0 0 0,0 0 0,0 0 0,0 1 0,0-1 0,-1 0-1,1 1 1,0-1 0,0 0 0,0 1 0,0-1 0,-1 1 0,1-1 0,0 1 0,0 0 0,-1-1 0,1 1 0,0 0 0,-1-1 0,1 1 0,-1 0 0,1 0 0,-1 0-1,1 0 1,-1-1 0,0 1 0,1 0 0,-1 0 0,0 2 0,1 1-1,0 0 0,-1 1 0,1-1 0,-1 1 0,0-1 0,-1 0 0,0 9 0,-8 19 54,0 0 1,-3-1-1,0 0 0,-2-1 0,-1-1 0,-37 55 1,44-73 75,0-1 1,-1-1 0,0 1-1,0-1 1,-1-1 0,0 0-1,-20 12 1,24-19 51,6-5-11,7-7 2,0 4-142,0 1 0,1 0 0,0 0 0,14-7 0,-2 1-3,8-5 81,1 2 1,0 1-1,2 1 1,46-13-1,-17 11-1649,88-11 0,-75 18-141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50.218"/>
    </inkml:context>
    <inkml:brush xml:id="br0">
      <inkml:brushProperty name="width" value="0.05" units="cm"/>
      <inkml:brushProperty name="height" value="0.05" units="cm"/>
      <inkml:brushProperty name="color" value="#004F8B"/>
    </inkml:brush>
  </inkml:definitions>
  <inkml:trace contextRef="#ctx0" brushRef="#br0">0 260 8480,'18'-15'3840,"112"-10"-3360,-62 10 1376,-1 3-1120,64-21 64,8 5-481,41-12-159,-9 5-96,13 4-607,-17 6 287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14.114"/>
    </inkml:context>
    <inkml:brush xml:id="br0">
      <inkml:brushProperty name="width" value="0.05" units="cm"/>
      <inkml:brushProperty name="height" value="0.05" units="cm"/>
      <inkml:brushProperty name="color" value="#004F8B"/>
    </inkml:brush>
  </inkml:definitions>
  <inkml:trace contextRef="#ctx0" brushRef="#br0">0 1351 4064,'1'1'1056,"-1"-1"-951,0 0 1,0 0 0,1 1-1,-1-1 1,0 0-1,0 0 1,0 0-1,0 0 1,0 0 0,4-2 2745,-4 2-2746,0 0 1,0 0-1,0 0 1,0-1 0,14-10 1697,11-16-740,-5 0-429,-1 0-1,-1-2 1,-1 0 0,-2-1 0,16-45 0,-29 70-590,42-137 1063,-44 142-1112,0 0 0,0 0 0,0 1 0,0-1-1,0 0 1,0 0 0,0 0 0,1 1-1,-1-1 1,0 0 0,0 0 0,0 0 0,0 0-1,1 1 1,-1-1 0,0 0 0,0 0-1,0 0 1,0 0 0,1 0 0,-1 0-1,0 0 1,0 0 0,1 0 0,-1 0 0,0 1-1,0-1 1,0 0 0,1 0 0,-1 0-1,0 0 1,0-1 0,1 1 0,-1 0 0,0 0-1,0 0 1,0 0 0,1 0 0,-1 0-1,0 0 1,0 0 0,0 0 0,1 0 0,-1-1-1,0 1 1,0 0 0,0 0 0,0 0-1,1 0 1,-1-1 0,0 1 0,0 0-1,0 0 1,0 0 0,0-1 0,0 1 0,0 0-1,1 0 1,-1 0 0,0-1 0,0 1-1,0 0 1,0 0 0,0-1 0,0 1 0,9 20-3,-5 2-84,3 32-1,-4-31-3,6 32-1,-6-43 101,1 0 0,0 0 0,1 0 0,0 0 0,7 11 0,-8-17 39,0 0-1,1 0 0,0-1 1,0 1-1,0-1 1,1 0-1,-1-1 0,1 1 1,0-1-1,8 4 0,-5-4 4,1 1 0,0-1 0,0-1 0,0 0 0,0 0 0,0-1 0,1 0-1,-1-1 1,21 0 0,-13-1-21,30 1 155,0-3 0,54-8 0,-44-7-4,-54 16-155,-1-1-1,0 1 0,1-1 0,-1 1 0,0-1 0,0 0 0,0 0 0,-1 0 0,1 0 0,0-1 1,-1 1-1,3-4 0,-4 0-31,-1 3 99,0-1-1,0 1 0,1 0 1,-1 0-1,2-6 1,0 6-82,-1-1-1,-1 0 1,1 0 0,0 0 0,-1-7 0,1 2 41,0-1-1,2-12 1,0 7-24,2-24 1,3-101 156,2-84-110,-9 213-88,-1 1 0,0-1 0,-1 1 0,-1-1 0,1 1 0,-1 0 0,-5-13 0,6 21 5,1 1 0,-1 0 0,0-1 0,0 1 0,0 0 0,0 0 0,0 0 0,0-1 0,0 1 0,0 0 0,0 0 0,0 0 0,-1 1 0,1-1 0,0 0 0,-1 0 0,1 1 0,0-1 0,-1 1 0,1-1 0,-1 1 0,1-1 0,-1 1 0,1 0 0,-1 0 0,1 0 0,-1 0 0,1 0 0,-1 0 0,1 0 0,-1 1 0,1-1 0,-2 1 0,-2 0-26,0 1 1,0 0-1,0 1 1,0-1-1,1 1 1,0 0-1,-1 0 1,-5 5-1,4-1 16,0-1 0,0 1 0,1 0-1,0 0 1,0 1 0,0 0 0,1-1 0,1 1 0,-4 10-1,-2 12 33,-8 39 0,11-41-40,1 5 6,1 0 1,1 0 0,2 0-1,1 0 1,2 1-1,6 34 1,-7-61 32,1-1 0,0 1 0,1-1 0,0 0 0,0 0 0,0 0 0,0 0 0,7 7-1,-1 1-9,-3-7-38,-1 0 0,1-1 0,0 0-1,14 10 1,1 3 103,-16-15 3,0 1 1,1-1-1,0 1 1,0-1-1,0-1 1,1 0-1,12 6 1,-15-8-16,0 0-1,0 0 1,1 0-1,-1-1 1,0 1-1,1-1 1,-1 0-1,0-1 1,1 1 0,-1 0-1,0-1 1,1 0-1,-1 0 1,7-3-1,14-8 77,0-2-1,-1 0 0,0-1 0,-1-2 1,29-26-1,-29 21-55,-1 0 1,-1-1-1,18-28 1,46-80 120,-64 98-185,5-8 2,-2 0 1,-1-2-1,24-68 0,-30 54 50,-2 0 0,9-76-1,-19 81 24,-2-1 0,-6-86 0,3 134-100,0 0-1,-1 0 1,1 1 0,-1-1 0,0 0 0,-1 0 0,1 1 0,-1-1-1,-4-8 1,6 12 12,0 1 0,-1-1 0,1 0 0,-1 0 0,1 1 0,-1-1 0,0 0 0,1 0 0,-1 1-1,0-1 1,1 1 0,-1-1 0,0 1 0,0-1 0,0 1 0,1-1 0,-1 1 0,0 0 0,0-1 0,0 1 0,0 0-1,0 0 1,0 0 0,1-1 0,-1 1 0,0 0 0,0 0 0,-2 1 0,1-1-7,-1 1-1,1 0 1,0 1 0,-1-1-1,1 0 1,0 1 0,0-1 0,0 1-1,0-1 1,0 1 0,-3 3-1,-15 19-83,2-1 0,-30 50 0,-25 63-103,62-114 217,-10 18-33,2 2 0,-25 83 0,36-94-5,2 0-1,1 0 1,1 1 0,1 59-1,4-61 20,1 0-1,2 0 0,0 0 1,10 30-1,-10-48 1,0 1-1,1-1 0,1 0 0,0 0 0,1 0 0,0-1 0,0 0 0,1-1 0,1 1 0,0-2 0,15 14 0,-15-15 61,0-1 1,0 0-1,1 0 0,0-1 1,0-1-1,1 1 1,0-2-1,-1 0 0,2 0 1,-1-1-1,0 0 0,1-1 1,-1 0-1,1-1 0,0 0 1,22-2-1,-19-1 2,1-2 0,-1 0 0,-1-1 0,1 0 0,-1-2 0,27-14 0,74-58 43,-114 79-103,37-31 53,51-52 1,-70 65-44,15-18 49,36-49-1,-69 84-62,0 0-1,0-1 1,0 1 0,0 0-1,0-1 1,0 0-1,-1 1 1,1-1 0,0 1-1,0-3 1,-1 4 3,0-1 0,0 1 0,-1 0 0,1 0 0,0 0 1,0 0-1,0-1 0,0 1 0,0 0 0,0 0 0,-1 0 1,1 0-1,0 0 0,0 0 0,0-1 0,0 1 0,-1 0 1,1 0-1,0 0 0,0 0 0,0 0 0,-1 0 0,1 0 1,0 0-1,0 0 0,0 0 0,-1 0 0,1 0 0,0 0 1,0 0-1,0 0 0,-1 0 0,1 0 0,0 0 0,0 0 1,0 0-1,-1 0 0,1 0 0,0 1 0,0-1 0,0 0 1,0 0-1,-1 0 0,-3 2-11,-1 0 1,1 1 0,0-1-1,0 1 1,0 0-1,-3 3 1,-34 37-82,-56 77-1,37-27-9,33-48 78,25-41 17,-25 43-67,25-43 95,1-1 1,-1 1 0,1 0-1,0 0 1,0 0 0,0 0 0,0 0-1,1 0 1,0 0 0,0 5-1,0-8-1,0 0 0,0-1-1,0 1 1,0-1-1,0 1 1,0-1-1,0 1 1,1-1 0,-1 1-1,0-1 1,0 1-1,1-1 1,-1 1-1,0-1 1,1 1 0,-1-1-1,1 0 1,-1 1-1,0-1 1,1 0-1,-1 1 1,1-1 0,-1 0-1,1 1 1,0-1-1,0 0 9,1 1-1,-1-1 0,0 0 1,1 0-1,-1 0 0,0 0 0,1 0 1,-1 0-1,1 0 0,0-1 1,5 0 50,-1-1 1,0 0-1,9-5 1,-3 0-29,0-1 0,-1 0 1,1-1-1,-2 0 0,1-1 0,-1 0 1,-1-1-1,0 0 0,0 0 0,-1-1 1,11-22-1,4-13-110,30-87 1,-52 133 59,1-3-193,-1 9 101,-2 9-9,0-9 83,-2 15-34,1 0-1,1 0 0,1 0 0,2 28 0,-1-42 50,0-1 0,0 0 0,1 1-1,-1-1 1,1 0 0,0 0 0,1 0 0,-1 0 0,1-1 0,0 1 0,0-1-1,0 1 1,1-1 0,-1 0 0,1 0 0,0-1 0,1 1 0,-1-1 0,0 0 0,1 0-1,8 4 1,-4-3 24,1 0-1,-1 0 1,1-1-1,11 2 1,-16-4-8,-1-1 1,1 1 0,-1-1 0,1 0-1,-1 0 1,1-1 0,0 1 0,-1-1 0,1 0-1,-1 0 1,8-4 0,-7 3 25,1-2 1,-1 1 0,0-1-1,0 1 1,0-2-1,0 1 1,0 0-1,6-10 1,1-2 46,13-24 0,34-74 108,-13 21-87,79-150 139,-24-23-159,-60 119-51,-35 116-95,0 1 0,1-59 1,-7 85 30,0 1 1,-1-1 0,1 0 0,0 1 0,-1-1-1,0 0 1,0 1 0,-2-6 0,2 9 22,1-1 0,0 0 0,-1 1 0,1-1 0,-1 1 0,1-1 0,-1 0 0,1 1 0,-1-1 0,1 1 0,-1 0 0,0-1 0,1 1 0,-1-1 0,0 1 0,1 0 0,-1 0 0,0-1 0,0 1 0,1 0 0,-1 0 0,0 0 0,0 0 0,1 0 0,-1 0 0,0 0 0,0 0 0,1 0 0,-1 0 0,0 0 0,1 0 0,-1 1 0,0-1 0,0 0 0,1 1 0,-1-1 0,0 0 0,1 1 0,-1-1 0,1 1 0,-1-1 0,1 1 0,-1 0 0,-5 3-17,0 0 1,1 1-1,0 0 0,0 0 0,0 0 0,1 1 0,-1-1 0,-3 8 0,4-6 0,-14 21-4,2 0 1,-16 38-1,-17 59-14,42-107 2,-8 23-36,1 1 1,-16 84-1,13 48 94,16-136 5,2-1 0,9 65 0,-8-89-1,1-1 0,0 1 0,1-1 0,1 0 1,6 13-1,-9-21 0,1 0 0,-1 0 0,1 0 0,0 0 0,0-1 1,0 1-1,7 4 0,-8-6-4,0-1-1,0 0 1,0 1 0,1-1-1,-1 0 1,0 0 0,1 0 0,-1-1-1,1 1 1,-1 0 0,1-1 0,-1 0-1,1 0 1,0 1 0,2-2 0,1 0 29,-1 0 1,1 0-1,-1-1 1,1 0-1,-1 0 1,0 0-1,0-1 1,0 0 0,6-3-1,6-7 59,18-15-1,1-8-10,-1-1 0,39-55 0,24-25-282,-97 116 164,-1 0 1,1 0 0,0 0 0,0 0 0,0 0 0,0 0 0,0 0-1,0 1 1,1-1 0,-1 0 0,0 1 0,0-1 0,0 1-1,2-1 1,-2 1 14,-1 0 0,1 1-1,-1-1 1,1 0 0,-1 0-1,1 1 1,-1-1-1,1 0 1,-1 1 0,1-1-1,-1 0 1,1 1 0,-1-1-1,0 0 1,1 1 0,-1-1-1,0 1 1,1-1 0,-1 1-1,0-1 1,0 1 0,1-1-1,-1 1 1,0-1-1,0 1 1,0-1 0,0 1-1,0 0 1,0-1 0,0 1-1,0-1 1,0 1 0,2 17-81,-2 0 1,0 0-1,-3 23 1,0 16 133,3-11-43,3 1 1,11 66-1,-13-109 37,-1-1-15,0-1 1,0 0-1,0 0 0,1 0 1,-1 0-1,1 0 0,0 0 0,-1 0 1,1 0-1,0 0 0,0 0 0,0 0 1,1 0-1,-1-1 0,0 1 1,1-1-1,-1 1 0,1-1 0,-1 1 1,4 1-1,-4-3-2,0 1 0,0-1 0,0 0 0,0 0 0,0 0 0,0 0 0,0 0 0,0 0 0,0 0 0,0 0 0,0-1 0,0 1 0,1 0 0,-1-1 0,0 1 0,-1-1 0,1 1 0,0-1 0,0 1 0,0-1 0,0 1 0,0-1 0,0 0 0,-1 0 0,1 1 0,0-1 0,-1 0 0,1 0 0,1-2 0,2-3 46,0-1 0,7-12-1,-10 16-73,16-38 25,19-65-1,-3 7-16,-6 28-376,-27 71 371,0 0 0,0 0 0,0 0 0,0 0 0,0 0 0,0 0 0,0 0 0,0 0 0,0 0 0,0 0 0,0 0 0,0 1 0,0-1 0,0 0 0,0 0 0,0 0 0,0 0 0,0 0 0,0 0 0,0 0 0,0 0 0,0 0 0,0 0 0,0 0 0,1 0 0,-1 0 0,0 0 0,0 1 1,0-1-1,0 0 0,0 0 0,0 0 0,0 0 0,0 0 0,0 0 0,0 0 0,0 0 0,0 0 0,1 0 0,-1 0 0,0 0 0,0 0 0,0 0 0,0 0 0,0 0 0,0 0 0,0 0 0,0 0 0,0 0 0,0 0 0,0 0 0,1-1 0,-1 1 0,0 0 0,0 0 0,0 0 0,0 0 0,1 10-16,-7 104-320,3-67 384,3 77 0,1-114-101,-1-3 127,0-1 1,1 0-1,0 0 0,0 1 1,4 10-1,-5-17-65,0 0 1,0 1-1,1-1 0,-1 0 1,0 1-1,0-1 0,0 0 1,0 1-1,1-1 1,-1 0-1,0 1 0,0-1 1,1 0-1,-1 0 0,0 0 1,0 1-1,1-1 0,-1 0 1,0 0-1,1 0 0,-1 0 1,0 1-1,1-1 1,-1 0-1,0 0 0,1 0 1,-1 0-1,0 0 0,1 0 1,-1 0-1,1 0 0,-1 0 1,0 0-1,1 0 0,-1 0 1,0 0-1,1 0 1,-1-1-1,0 1 0,1 0 1,11-11 60,-9 8-38,7-8 18,-1 1 0,0-1 1,0-1-1,-2 1 0,8-16 0,11-14-12,49-65-20,-70 99-49,0 1 0,0 0-1,0 0 1,1 0 0,11-9-1,-16 14 14,1 0 0,0-1 0,0 1 0,0 0 0,0 0 0,0 0 0,0 1 0,0-1 0,1 0 0,-1 1 0,0-1 0,0 1 0,1 0 0,-1 0 0,0 0 0,0 0 0,1 0 0,-1 0 0,0 1 0,0-1 0,1 1 0,-1-1 0,0 1 0,0 0 0,2 1 0,9 6-59,21 17 0,1 1 99,-31-24 1,5 4 25,1 0 0,0 0-1,0-1 1,13 4-1,-21-8-31,1 0-1,-1-1 1,1 1-1,0-1 1,0 1-1,-1-1 1,1 0-1,0 0 1,-1 0-1,1-1 1,0 1-1,-1-1 1,1 1-1,0-1 1,-1 0-1,1 0 1,-1 0-1,1 0 1,-1-1-1,0 1 1,1 0-1,3-4 1,0-1 9,-1 0 1,1-1 0,-1 0 0,0 0 0,0 0 0,-1 0 0,0-1 0,-1 0 0,1 0 0,2-12 0,-3 9-8,0-1 0,-1 1 1,0-1-1,-1 0 1,-1 1-1,0-1 1,-1-14-1,0 23-29,1 1 0,-1-1 0,1 0 0,-1 0 0,-2-5 0,3 7 4,-1 0 0,1 1-1,0-1 1,-1 1 0,1-1 0,-1 1 0,1-1 0,0 1 0,-1-1 0,1 1 0,-1 0 0,1-1 0,-1 1 0,0-1 0,1 1-1,-1 0 1,1 0 0,-1-1 0,0 1 0,1 0 0,-1 0 0,1 0 0,-1 0 0,0 0 0,1 0 0,-1 0 0,0 0 0,1 0-1,-1 0 1,0 0 0,1 0 0,-1 0 0,0 0 0,1 1 0,-2-1 0,0 2-2,0-1 1,0 0 0,0 1-1,0-1 1,1 1-1,-1 0 1,0 0-1,1 0 1,-1 0-1,1 0 1,0 0-1,0 0 1,-1 0 0,2 0-1,-1 1 1,0-1-1,0 0 1,0 3-1,-1 4-7,0-1 0,1 1-1,-1 16 1,3-10-18,0 0 0,0 1-1,2-2 1,8 30 0,-8-33 72,1-1 0,0-1 0,0 1 0,1 0 0,1-1 0,0 0 0,12 15 0,-14-21-145,-1 1 1,1-1-1,0 0 0,0 0 1,0-1-1,0 1 1,9 3-1,-12-5-85,1 0-1,-1-1 0,0 1 1,0-1-1,1 0 0,-1 0 0,1 1 1,-1-1-1,0 0 0,1 0 1,-1 0-1,1 0 0,-1 0 1,0-1-1,1 1 0,-1 0 1,0-1-1,1 1 0,-1-1 0,0 1 1,1-1-1,-1 0 0,0 1 1,0-1-1,0 0 0,0 0 1,0 0-1,0 0 0,0 0 1,0 0-1,0 0 0,0 0 1,1-2-1,4-18-4429,-1 0 1483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14.485"/>
    </inkml:context>
    <inkml:brush xml:id="br0">
      <inkml:brushProperty name="width" value="0.05" units="cm"/>
      <inkml:brushProperty name="height" value="0.05" units="cm"/>
      <inkml:brushProperty name="color" value="#004F8B"/>
    </inkml:brush>
  </inkml:definitions>
  <inkml:trace contextRef="#ctx0" brushRef="#br0">19 52 6464,'-19'0'2944,"28"3"-2560,-4-3 512,8 0-576,5-3 224,9 3-320,4-8 416,6-1-352,-6-2-416,-4 2 64,-14-2-3808,-4 7 2112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14.820"/>
    </inkml:context>
    <inkml:brush xml:id="br0">
      <inkml:brushProperty name="width" value="0.05" units="cm"/>
      <inkml:brushProperty name="height" value="0.05" units="cm"/>
      <inkml:brushProperty name="color" value="#004F8B"/>
    </inkml:brush>
  </inkml:definitions>
  <inkml:trace contextRef="#ctx0" brushRef="#br0">40 88 5888,'-39'-8'2688,"39"11"-2336,8-3 704,7 5-640,16-5 768,9 0-704,42-8 416,2 0-544,24-4 128,-5 7-320,-8-7 128,-10 4-160,1-4 352,-14 4-256,-4-4-5056,-15 9 2656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16.447"/>
    </inkml:context>
    <inkml:brush xml:id="br0">
      <inkml:brushProperty name="width" value="0.05" units="cm"/>
      <inkml:brushProperty name="height" value="0.05" units="cm"/>
      <inkml:brushProperty name="color" value="#004F8B"/>
    </inkml:brush>
  </inkml:definitions>
  <inkml:trace contextRef="#ctx0" brushRef="#br0">15 1174 3072,'-1'2'184,"-1"1"84,0-1-1,0 1 0,1 0 1,-1-1-1,-2 7 0,4-9-197,0 1-1,0-1 0,0 0 1,0 1-1,0-1 0,0 1 0,0-1 1,0 0-1,0 1 0,0-1 1,0 1-1,0-1 0,0 0 1,0 1-1,0-1 0,0 1 1,0-1-1,1 0 0,-1 1 1,0-1-1,0 0 0,1 1 0,-1 0 120,1-1 0,0 1-1,-1-1 1,1 0-1,0 1 1,0-1 0,0 0-1,-1 0 1,1 1-1,0-1 1,0 0-1,0 0 1,-1 0 0,1 0-1,2 0 1,-1 0-15,0 0 0,1-1 0,-1 1 0,0-1 0,0 1-1,1-1 1,-1 0 0,0 0 0,0 0 0,0 0 0,0 0 0,0 0 0,0 0 0,0-1 0,0 1 0,3-4 0,0-1 155,0-1 0,0 0 1,5-9-1,-9 14-294,30-53 624,36-94-1,-2 3-412,59-109-156,-99 194-4,-3-1-1,-2-2 0,-3 0 1,11-78-1,-25 116-94,0 0 0,-2-45 0,-1 69-12,0 0 0,-1 1 0,1-1 0,0 0-1,0 1 1,-1-1 0,1 1 0,-1-1 0,1 0 0,-1 1 0,0-1-1,0 1 1,1 0 0,-1-1 0,0 1 0,0 0 0,0-1-1,-1 1 1,-1-2 0,2 3 7,0 0 0,0-1-1,0 1 1,0 0 0,0-1-1,0 1 1,0 0 0,0 0 0,0 0-1,0 0 1,0 0 0,0 0-1,0 1 1,0-1 0,0 0 0,0 0-1,-1 1 1,1-1 0,1 0-1,-1 1 1,0-1 0,0 1 0,0 0-1,0-1 1,0 1 0,0 0-1,0-1 1,0 3 0,-5 2-29,1 1 0,0 0 0,1 0 0,-1 1-1,1-1 1,1 1 0,-6 13 0,9-19 41,-16 39-92,2 1-1,-9 44 1,15-57 73,-41 221 67,44-205-4,2-1 0,2 1 0,8 77 0,-5-106-4,0 1 0,2-1 1,0 0-1,0 0 1,2-1-1,12 25 1,-14-32 31,0 0 0,1 0 0,0-1 1,0 0-1,0 0 0,1 0 0,0 0 1,0-1-1,0 0 0,1 0 0,0-1 1,0 0-1,0 0 0,11 4 0,-11-5 15,0-1 0,-1 0 0,1-1 0,0 0 0,0 0 0,0 0 0,0-1-1,0 0 1,0 0 0,0-1 0,8-1 0,-7 0-1,1-1-1,-1 0 1,0 0-1,-1-1 1,1 0-1,-1 0 1,0 0-1,14-12 1,-6 3 21,0-2 0,0 1 0,-1-2 1,-1 0-1,-1 0 0,0-1 0,-2-1 0,1 0 1,-2 0-1,9-25 0,-14 31-103,-3 10-12,0 0 0,0 1 0,0-1 0,-1 0 0,1 0 0,-1 1 0,1-1 0,-1 0 0,0 0 0,0 0 0,0 0 0,0 1-1,0-5 1,-6 14-219,2 9 198,1 1-1,1-1 1,0 0 0,1 1-1,1-1 1,0 1 0,5 26-1,-3-31 109,0 0 0,1-1-1,1 1 1,0-1-1,0 0 1,1-1 0,1 1-1,0-1 1,0 0-1,14 17 1,-20-27-52,1-1 0,-1 1 0,1 0 0,-1-1 0,1 1 0,0-1 0,-1 1 0,1-1 0,0 1 0,-1-1 0,1 1 0,0-1 0,0 0 1,-1 1-1,1-1 0,1 0 0,-1 0-13,-1 0 0,0 0 0,0 0 0,1-1 0,-1 1 0,0 0 0,0 0 0,0-1 1,1 1-1,-1 0 0,0-1 0,0 1 0,0 0 0,0-1 0,0 1 0,0 0 1,0-1-1,0 1 0,0 0 0,1-1 0,-1 1 0,0 0 0,-1-1 0,1 1 0,0 0 1,0-1-1,0 1 0,0 0 0,0 0 0,0-1 0,0 1 0,0 0 0,-1-1 0,-1-7 62,-11-49 99,-3 1 0,-29-67-1,21 74-342,24 49 161,0 0 1,0-1-1,0 1 1,0 0 0,0 0-1,0-1 1,0 1-1,0 0 1,0 0 0,0-1-1,0 1 1,0 0-1,0 0 1,0-1-1,0 1 1,0 0 0,1 0-1,-1 0 1,0-1-1,0 1 1,0 0 0,0 0-1,0-1 1,0 1-1,1 0 1,-1 0-1,0 0 1,0 0 0,0-1-1,1 1 1,-1 0-1,0 0 1,0 0 0,0 0-1,1 0 1,-1 0-1,0 0 1,0-1-1,1 1 1,-1 0 0,0 0-1,0 0 1,1 0-1,-1 0 1,0 0 0,0 0-1,1 0 1,-1 0-1,0 0 1,0 1-1,1-1 1,-1 0 0,0 0-1,0 0 1,1 0-1,-1 0 1,19 5 27,-15-3-28,12 1 42,0 1 0,0-2 0,0 0 0,0-1 0,1-1-1,-1 0 1,19-3 0,111-27 472,-109 22-345,-10 1-496,-1-1 0,38-18 0,-59 23 169,-3 3 17,-1 0 1,0 0-1,0-1 1,0 1-1,0-1 1,0 1-1,0-1 1,0 0 0,0 1-1,0-1 1,0 0-1,0 0 1,0 1-1,0-1 1,0 0-1,0 0 1,-1 0 0,1 0-1,0 0 1,-1 0-1,1 0 1,-1 0-1,1-1 1,-1-1 0,0 2-53,0 1 1,0-1 0,0 0 0,0 0-1,0 0 1,0 1 0,-1-1 0,1 0-1,0 0 1,-1 1 0,1-1 0,-1 0-1,1 0 1,-1 1 0,1-1 0,-1 0-1,1 1 1,-1-1 0,1 1 0,-1-1 0,0 1-1,1-1 1,-1 1 0,0-1 0,0 1-1,1 0 1,-1-1 0,0 1 0,0 0-1,-1 0 1,-2-2-1043,-15-7-2089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16.805"/>
    </inkml:context>
    <inkml:brush xml:id="br0">
      <inkml:brushProperty name="width" value="0.05" units="cm"/>
      <inkml:brushProperty name="height" value="0.05" units="cm"/>
      <inkml:brushProperty name="color" value="#004F8B"/>
    </inkml:brush>
  </inkml:definitions>
  <inkml:trace contextRef="#ctx0" brushRef="#br0">1 113 4736,'0'0'2144,"50"7"-1856,-19-7 1664,6 0-1120,48-7 800,4-1-960,29-9-32,-10 2-352,4-5 160,-18 4-256,6-4-256,-10 3 32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19"/>
    </inkml:context>
    <inkml:brush xml:id="br0">
      <inkml:brushProperty name="width" value="0.05" units="cm"/>
      <inkml:brushProperty name="height" value="0.05" units="cm"/>
      <inkml:brushProperty name="color" value="#004F8B"/>
    </inkml:brush>
  </inkml:definitions>
  <inkml:trace contextRef="#ctx0" brushRef="#br0">1 1391 3808,'0'0'1227,"0"0"-1141,-1 1 1,1-1 0,0 0 0,0 0 0,0 0 0,0 0 0,0 1 0,0-1 0,0 0 0,0 0 0,0 0 0,0 0 0,0 1 0,0-1 0,0 0 0,0 0 0,0 0 0,0 0 0,0 0-1,1 1 1,-1-1 0,0 0 0,0 0 0,0 0 0,0 0 0,0 0 0,0 1 0,0-1 0,0 0 0,1 0 0,-1 0 0,0 0 0,4 0 190,0 0 0,0-1 0,0 1 0,0-1 0,-1 0 0,1 0 0,0-1-1,0 1 1,-1-1 0,1 1 0,-1-1 0,1-1 0,-1 1 0,0 0 0,4-4 0,2-3 86,0-1 0,-1 0-1,10-15 1,70-126 782,-8 11-690,53-38 95,-63 94-358,-35 32-83,-1-1 1,-3-2 0,-3-2 0,29-76 0,-49 111-74,23-69 86,-27 77-144,0 0 0,-1-1 0,-1 1 0,0-20 0,-4 15-197,2 18 211,0 1 0,0 0 0,0 0 0,0 0-1,0-1 1,0 1 0,0 0 0,0 0 0,0-1 0,0 1 0,-1 0 0,1 0-1,0 0 1,0-1 0,0 1 0,0 0 0,0 0 0,0 0 0,-1-1-1,1 1 1,0 0 0,0 0 0,0 0 0,0 0 0,-1 0 0,1-1 0,0 1-1,0 0 1,0 0 0,-1 0 0,1 0 0,0 0 0,0 0 0,-1 0-1,-7 5-182,-10 19 11,-63 135 71,28-53 112,44-88 0,-95 198-70,92-184 37,0 0-1,2 0 1,2 1 0,1 0-1,-3 38 1,10-64 48,-2 8-43,3 28-1,-1-39 77,0 0 0,1 0 0,0-1 0,0 1 0,0 0 0,0 0 0,1 0 0,-1-1 0,1 1 0,0-1 0,0 0 0,3 5 0,-3-7-22,-1 0 0,0 1 0,1-1 0,-1 0 0,0 0 0,1 0 0,-1 0 0,1-1 0,0 1 0,-1 0 0,1-1 0,0 1 0,-1-1 0,1 1 0,0-1 1,0 0-1,-1 0 0,1 0 0,0 0 0,0 0 0,-1 0 0,1 0 0,0-1 0,0 1 0,-1 0 0,3-2 0,2 0 39,1-1 0,-1 0-1,0 0 1,0-1 0,0 0-1,7-6 1,136-136 807,-117 109-787,-2-1 0,49-81 1,31-92-18,-60 111 46,-6 17-67,52-107 49,-50 80-264,-46 110 164,0 0-1,0 0 1,0 0 0,1 0-1,-1-1 1,0 1 0,0 0-1,0 0 1,0-1-1,0 1 1,1 0 0,-1 0-1,0-1 1,0 1 0,0 0-1,0 0 1,0-1-1,0 1 1,0 0 0,0 0-1,0-1 1,0 1 0,0 0-1,0 0 1,0-1-1,0 1 1,0 0 0,0 0-1,0-1 1,-1 1 0,1 0-1,0 0 1,0 0 0,0-1-1,0 1 1,0 0-1,-1 0 1,1 0 0,0-1-1,0 1 1,0 0 0,-1 0-1,-14 6-99,10-2 71,-1-1 1,1 1-1,0 0 0,1 1 1,-1-1-1,-7 10 0,-1 5-2,1-1 0,0 2 0,-15 36 0,-20 71 97,30-79-29,-2 4 84,-86 254 135,24 4 469,78-296-592,1-6 6,1 0 0,0 0 0,0 1 0,0 14-1,1-23-122,0 1 0,0-1-1,0 0 1,0 1-1,0-1 1,0 0 0,0 0-1,0 1 1,0-1-1,0 0 1,0 0 0,0 1-1,0-1 1,0 0 0,0 1-1,1-1 1,-1 0-1,0 0 1,0 0 0,0 1-1,0-1 1,1 0-1,-1 0 1,0 1 0,0-1-1,0 0 1,1 0-1,-1 0 1,0 0 0,0 0-1,1 1 1,-1-1 0,0 0-1,0 0 1,1 0-1,-1 0 1,1 0 0,-1 0 4,1-1 1,-1 1-1,1 0 1,0-1-1,-1 1 1,1-1-1,-1 1 1,1-1-1,-1 1 1,0-1-1,1 1 1,-1-1-1,1 0 1,-1 0-1,42-87 453,-29 56-467,2 2-1,1 0 1,22-32 0,-29 50-76,-4 4 22,1 0 1,0 0-1,0 1 0,10-9 0,-15 15 39,0 0 0,0 0 1,0 0-1,0 1 0,1-1 0,-1 0 0,0 0 0,1 1 0,-1-1 0,0 1 0,1-1 0,-1 1 1,1-1-1,-1 1 0,0 0 0,1 0 0,-1 0 0,1 0 0,-1 0 0,1 0 0,-1 0 0,1 0 1,-1 0-1,1 1 0,-1-1 0,0 1 0,1-1 0,-1 1 0,0 0 0,1-1 0,-1 1 0,0 0 1,0 0-1,3 2 0,5 7-17,0 1 0,0 1 1,-1 0-1,11 20 0,-12-19 35,1 0-1,1 0 1,19 23-1,-25-33 29,1 0-1,0 1 1,-1-1 0,1-1-1,0 1 1,1-1-1,-1 1 1,0-1-1,1-1 1,-1 1 0,1 0-1,-1-1 1,1 0-1,0 0 1,0-1-1,9 1 1,-7-1 20,0-1 0,1 0 0,-1-1 0,1 1 0,-1-1 0,0-1 0,0 0 0,0 1 0,-1-2 0,1 1 0,-1-1 1,1 0-1,-1-1 0,0 1 0,9-11 0,-9 9-27,0 0 0,-1-1-1,1 0 1,-2 0 0,1 0 0,-1 0 0,0-1 0,0 0 0,-1 0 0,0 0 0,-1 0 0,1 0-1,0-12 1,-2 16-22,-1 0 0,0 0 0,0 0 0,0 0 0,-1 0 0,1 0-1,-1 0 1,0 0 0,0 0 0,0 0 0,-1 1 0,1-1 0,-4-4 0,4 6-22,0 0 1,0 1-1,0 0 1,-1-1-1,1 1 1,-1 0-1,1-1 1,-1 1-1,1 0 1,-1 0-1,0 0 1,0 1-1,1-1 1,-1 0-1,0 1 1,0-1-1,0 1 1,0-1-1,0 1 1,0 0-1,0 0 1,0 0-1,1 0 1,-1 0-1,0 0 1,0 1-1,-3 0 1,3-1 9,0 0-1,0 1 1,1-1-1,-1 1 1,0 0-1,1-1 1,-1 1-1,0 0 1,1 0-1,-1 0 1,1 0 0,-1 0-1,1 0 1,-1 1-1,1-1 1,0 0-1,0 1 1,0-1-1,0 1 1,0-1-1,0 1 1,0 0 0,0-1-1,0 1 1,1 0-1,-1 0 1,1-1-1,-1 1 1,1 0-1,0 0 1,0 0-1,0 0 1,0-1 0,0 1-1,0 0 1,0 0-1,1 0 1,-1-1-1,1 1 1,-1 0-1,1 0 1,0-1-1,1 4 1,3 2 15,0-1 1,1 1-1,0-1 0,0 0 0,1-1 1,0 1-1,0-1 0,7 4 1,2 0 36,0-1 0,31 12 1,-33-16 74,0 0 1,1 0 0,-1-2-1,1 1 1,26-1 0,-34-2-268,1-1 0,0 1-1,-1-2 1,1 1 0,10-5 0,-13 5-281,-1-1-1,0 0 1,0 0-1,0 0 1,0-1-1,0 0 0,-1 1 1,1-1-1,-1-1 1,4-2-1,2-12-3279,-3 5 1242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33.865"/>
    </inkml:context>
    <inkml:brush xml:id="br0">
      <inkml:brushProperty name="width" value="0.05" units="cm"/>
      <inkml:brushProperty name="height" value="0.05" units="cm"/>
      <inkml:brushProperty name="color" value="#004F8B"/>
    </inkml:brush>
  </inkml:definitions>
  <inkml:trace contextRef="#ctx0" brushRef="#br0">179 35 3136,'5'-26'2730,"-5"26"-2676,0 0 0,0-1-1,0 1 1,0 0 0,0 0-1,0-1 1,0 1 0,0 0-1,0 0 1,0-1 0,0 1-1,0 0 1,0-1-1,0 1 1,0 0 0,0 0-1,0-1 1,-1 1 0,1 0-1,0 0 1,0-1 0,0 1-1,0 0 1,0 0 0,-1 0-1,1-1 1,0 1-1,0 0 1,0 0 0,-1 0-1,1 0 1,0-1 0,0 1-1,-1 0 1,1 0 0,0 0-1,0 0 1,-1 0 0,1 0-1,0 0 1,0 0-1,-1 0 1,1 0 0,0 0-1,-1 0 1,1 0 0,0 0-1,0 0 1,-1 0 0,1 0-1,0 0 1,-13 8 1108,-6 9-576,1 1 0,1 0-1,1 2 1,-25 37-1,23-31-431,13-20-67,0 1-1,0 0 0,1 0 1,0 1-1,-4 11 0,5-7-576,6-3 106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19.371"/>
    </inkml:context>
    <inkml:brush xml:id="br0">
      <inkml:brushProperty name="width" value="0.05" units="cm"/>
      <inkml:brushProperty name="height" value="0.05" units="cm"/>
      <inkml:brushProperty name="color" value="#004F8B"/>
    </inkml:brush>
  </inkml:definitions>
  <inkml:trace contextRef="#ctx0" brushRef="#br0">5 137 5568,'-5'0'2528,"29"0"-2208,7-5 960,4 5-768,36-4 1632,11 1-1216,13-10 544,-6 6-864,14-13-320,-8 4-192,13-4 160,-8 3-128,-6-3 160,-9 9-161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22.066"/>
    </inkml:context>
    <inkml:brush xml:id="br0">
      <inkml:brushProperty name="width" value="0.05" units="cm"/>
      <inkml:brushProperty name="height" value="0.05" units="cm"/>
      <inkml:brushProperty name="color" value="#004F8B"/>
    </inkml:brush>
  </inkml:definitions>
  <inkml:trace contextRef="#ctx0" brushRef="#br0">1 1251 4736,'0'-1'325,"0"1"-291,0 0 0,0 0 0,0 0 0,0 0 0,0 0 0,0-1 0,0 1 0,0 0 0,0 0 0,0 0 0,0 0 0,0 0 0,0-1 0,0 1 0,0 0 0,0 0 0,0 0 0,0 0 0,0 0 0,0 0 0,0-1 0,0 1 0,1 0 0,-1 0 0,0 0 0,0 0 0,0 0 0,0 0 0,0 0 0,0-1 0,0 1 0,0 0 0,1 0 0,-1 0 1,0 0-1,0 0 0,0 0 0,0 0 0,0 0 0,0 0 0,1 0 0,-1 0 0,0 0 0,0 0 0,0 0 0,0 0 0,0 0 0,1 0 0,-1 0 0,0 0 0,0 0 0,0 0 0,14-6 744,-1 0 0,-1 0 0,22-15 0,41-37 947,-2-9-416,75-90 1,-80 77-780,66-98 1,-73 82-98,-4-3 1,-4-3-1,55-152 0,-101 238-372,-2 4 11,7-26 0,-11 36-90,-1-1 1,1 1-1,-1-1 0,0 1 0,0-1 1,0 1-1,0 0 0,0-1 1,0 1-1,-1-1 0,1 1 1,-1-1-1,1 1 0,-1 0 1,0-1-1,-2-2 0,3 5 7,-1-1 0,1 1-1,-1-1 1,0 1 0,1-1 0,-1 1-1,0 0 1,1-1 0,-1 1-1,0 0 1,1-1 0,-1 1 0,0 0-1,0 0 1,1 0 0,-1 0 0,0 0-1,0 0 1,1 0 0,-1 0-1,0 0 1,0 0 0,1 0 0,-1 0-1,0 0 1,0 1 0,1-1 0,-1 0-1,0 0 1,1 1 0,-2 0 0,-1 0-45,-2 1 27,1 0 1,0 0-1,0 0 0,0 1 0,0 0 0,0-1 0,1 1 1,-1 1-1,1-1 0,0 0 0,-1 1 0,-3 6 1,-2 5-19,-15 31 0,20-38 46,-37 88 89,-44 158 0,75-218-76,1 1 1,2 0-1,1 0 1,2 0-1,2 1 1,1-1-1,2 1 0,9 56 1,-8-87 14,1 15 104,2 0 0,9 25 1,-12-41-93,1 1 1,0-1 0,0 0-1,1 0 1,0 0-1,0 0 1,0 0 0,0-1-1,1 0 1,0 0-1,7 5 1,-8-7 8,1-1 0,-1 1 0,1-1 0,0 0 0,0 0 0,0 0 1,0-1-1,0 0 0,0 0 0,1 0 0,-1-1 0,0 0 0,0 0 0,10-1 0,3-1 144,0-1-1,32-10 1,-8-1-128,-1-2 0,-1-2 0,0-1 0,-1-3 0,-2 0 0,0-3 0,-1-1 0,37-36 0,-72 61-61,31-28 270,37-44 0,-56 52-347,-11 10-2,-2 10 83,0 1 0,0 0 0,-1-1 0,1 1 0,0 0 0,0 0 0,0-1 0,-1 1 0,1 0 0,0 0 0,-1 0 0,1-1 0,0 1 0,0 0 0,-1 0 0,1 0 0,0 0 0,-1 0 0,1 0 0,0 0 1,-1-1-1,1 1 0,0 0 0,-1 0 0,1 0 0,0 0 0,-1 1 0,1-1 0,0 0 0,-1 0 0,0 0 0,-2 1-14,0 0 0,0 0 0,0 0 0,0 0 0,0 1 0,0-1 0,0 1 0,0 0 0,0-1 0,-4 6 0,-27 29-18,28-30 25,-32 35 13,-48 58-223,77-87 218,1 0 1,0 1-1,1 0 0,0 1 1,1-1-1,-7 26 1,12-36 19,0 0 1,1 0-1,0 0 0,0 0 1,0 0-1,0 0 1,1 6-1,-1-8-9,0 0-1,0 0 0,0 0 1,1 0-1,-1 0 0,0 0 1,1 0-1,-1 0 0,1 0 0,-1 0 1,1 0-1,0-1 0,-1 1 1,1 0-1,0 0 0,-1-1 1,1 1-1,0 0 0,0-1 1,0 1-1,0-1 0,0 1 1,0-1-1,0 1 0,1 0 1,1-1 20,0 0 1,0 0-1,0 0 1,-1 0-1,1 0 1,0 0-1,0-1 0,0 1 1,0-1-1,0 0 1,0 0-1,0 0 1,-1 0-1,1-1 1,-1 1-1,1-1 1,4-3-1,3-3-2,1-2 0,14-16 0,-21 21-16,11-12 22,0-2 0,17-29 0,19-45 117,-46 83-139,26-46-213,-31 56 186,0 0 0,0 0 0,0 0 0,0 0 0,0 0 0,0 0 0,0 0 0,0 0 1,0 0-1,0 0 0,-1 0 0,1 0 0,0 0 0,0 0 0,0 1 0,0-1 0,0 0 0,0 0 1,0 0-1,0 0 0,0 0 0,0 0 0,0 0 0,1 0 0,-1 0 0,0 0 0,0 0 0,0 0 0,0 0 1,0 0-1,0 0 0,0 0 0,0 0 0,0 0 0,0 1 0,0-1 0,0 0 0,0 0 0,0 0 1,0 0-1,0 0 0,0 0 0,0 0 0,0 0 0,0 0 0,0 0 0,0 0 0,0 0 0,1 0 0,-1 0 1,0 0-1,0 0 0,0 0 0,0 0 0,0 0 0,0 0 0,0 0 0,0 0 0,0 0 0,0 0 1,0 0-1,0 0 0,0 0 0,0 0 0,0 0 0,0 0 0,1 0 0,-1 10-97,-1 15 117,-5 22 44,-2 38-168,7-74 128,2 0 1,-1 1-1,1-1 1,1 0-1,4 16 1,-4-20 3,0-1 8,0 1-1,0-1 0,1 0 1,5 11-1,-7-16-19,0 1 0,0-1 0,0 0 1,0 0-1,1 1 0,-1-1 0,0 0 0,0 0 0,1 0 0,-1 0 0,1-1 0,-1 1 0,1 0 0,-1 0 0,1-1 0,-1 1 0,1-1 0,0 0 0,-1 1 0,1-1 0,0 0 0,-1 0 0,4 0 0,0-1 21,1 0 0,-1 0-1,0 0 1,0-1 0,0 0 0,-1 0-1,1 0 1,5-3 0,36-27 83,-26 18-67,304-232 405,-290 219-547,-13 11-146,-12 11 84,-9 5 156,0 0-1,0 0 0,0 0 1,0 0-1,0 0 0,0 0 1,0 0-1,0 0 1,0 0-1,0 0 0,1 0 1,-1 0-1,0 0 0,0 0 1,0 0-1,0 0 0,0 1 1,0-1-1,0 0 0,0 0 1,0 0-1,0 0 1,0 0-1,0 0 0,0 0 1,0 0-1,0 0 0,0 0 1,0 0-1,0 0 0,0 0 1,0 0-1,0 0 0,0 0 1,0 0-1,1 0 0,-1 0 1,0 0-1,0 0 1,0 0-1,0 0 0,0 0 1,0 0-1,0 0 0,0 0 1,0 0-1,0 0 0,0 0 1,0 0-1,0 0 0,0 0 1,0 0-1,0 0 1,1 0-1,-1 0 0,0 0 1,0 0-1,0 0 0,0 0 1,0 0-1,0 0 0,0 0 1,-6 26-5,1-3 17,-15 40 52,-6 23-109,23-73 58,0 0 1,1 1 0,1-1-1,0 22 1,1-31 1,0 0-1,1 1 1,-1-1 0,1 0-1,0 0 1,0 0 0,1-1-1,-1 1 1,1 0 0,0 0-1,0-1 1,0 1 0,0-1-1,0 1 1,1-1 0,0 0-1,-1 0 1,7 5 0,-6-6 9,0-1 0,0 1 0,0-1 0,0 0 0,0 0 0,0 0 0,0 0 1,0-1-1,1 1 0,-1-1 0,0 0 0,0 0 0,1 0 0,-1 0 0,0 0 0,0-1 0,0 1 1,1-1-1,-1 0 0,0 0 0,0 0 0,0-1 0,0 1 0,3-3 0,8-5 10,0-2 0,0 1 0,-1-2 0,-1 0 0,18-20 0,13-13-1,170-147 138,-209 188-163,1 0 0,-1-1 0,0 1 0,0-1 0,-1 0-1,5-8 1,-8 13-12,0 0 1,1 0-1,-1-1 0,0 1 0,0 0 0,0-1 0,0 1 1,1 0-1,-1-1 0,0 1 0,0 0 0,0-1 0,0 1 1,0 0-1,0-1 0,0 1 0,0 0 0,0-1 0,0 1 1,0 0-1,0-1 0,0 1 0,0 0 0,0-1 0,0 1 1,-1 0-1,1-1 0,0 1 0,0 0 0,0 0 0,0-1 0,-1 1 1,1 0-1,0-1 0,0 1 0,-1 0 0,1 0 0,0 0 1,-1-1-1,0 1-7,0 0-1,0 0 1,0 0 0,-1 0 0,1 0 0,0 0 0,0 0 0,0 1-1,0-1 1,0 0 0,0 1 0,0-1 0,0 1 0,0-1 0,0 1-1,-1 0 1,-11 8 24,0 0-1,0 1 0,2 1 0,-1 0 0,1 0 1,1 1-1,0 1 0,-17 27 0,12-13-109,0 1-1,2 1 1,-17 50-1,26-65 92,1 0-1,-4 26 1,6-34 41,1 0-1,0 0 1,0 0 0,1 0-1,-1 0 1,1 0 0,1 0-1,-1 0 1,4 9 0,-4-14-26,0 1 1,-1-1-1,1 0 1,0 1 0,0-1-1,0 0 1,0 1-1,0-1 1,0 0 0,0 0-1,0 0 1,1 0-1,-1 0 1,0 0 0,0-1-1,1 1 1,-1 0-1,1 0 1,-1-1-1,1 1 1,-1-1 0,1 0-1,-1 1 1,1-1-1,-1 0 1,1 0 0,0 0-1,-1 0 1,1 0-1,-1 0 1,1-1 0,-1 1-1,1 0 1,-1-1-1,3 0 1,2-3 26,0 0 0,0 0 0,-1 0 0,0 0 0,0-1 0,0 0 0,-1 0 0,7-9 0,29-52 93,-18 23-87,-1 0-1,17-57 1,-10 22-265,-26 70 144,-5 7 11,-8 17-48,-13 43-113,-21 73 1,14-38 202,-1 0 17,-25 125-1,2 72 251,51-272-238,2-7 110,-1 1-1,0 0 1,-1-1-1,-9 22 1,13-33-99,-1 0 0,1 0 0,0 0 0,-1 0 0,1-1-1,-1 1 1,1 0 0,-1 0 0,0 0 0,1-1 0,-1 1 0,0 0 0,0 0 0,1-1 0,-1 1 0,0-1 0,0 1 0,0-1-1,0 1 1,0-1 0,0 0 0,0 1 0,1-1 0,-3 0 0,3 0-1,-1 0 0,0-1-1,0 1 1,0-1 0,0 1 0,0-1 0,1 1-1,-1-1 1,0 1 0,0-1 0,1 0 0,-1 0-1,1 1 1,-1-1 0,0 0 0,1 0 0,-1 0-1,1 0 1,-1-1 0,-2-6 28,0 0 0,0 0 1,-2-15-1,0-10-38,1 0 0,2 0 0,2 0 0,0 1 0,3-1 0,0 0 0,14-54 0,-14 76-31,1 0 1,-1 1-1,2-1 0,0 1 1,11-19-1,-12 24 20,1-1-1,-1 0 0,1 1 1,0 0-1,1 0 1,-1 1-1,1-1 0,0 1 1,0 0-1,12-5 1,-1 2-81,0 1 0,1 1 1,27-6-1,56-2 55,-69 11 51,0-2 0,-1-2-1,56-16 1,-76 17 3,1 1 0,-1-1 0,-1-1-1,1 0 1,-1 0 0,0-1 0,0 0 0,-1-1 0,0 0 0,0 0 0,-1-1-1,7-10 1,1-3 87,-2 0 0,-1-1 0,20-45 0,-26 51-126,-1 0 0,-1 0 0,-1-1 0,0 0-1,-1 1 1,0-31 0,-3 41 7,0 1-1,-1-1 1,-3-13 0,4 18-2,0 1 0,0 0 0,-1-1 1,1 1-1,-1-1 0,1 1 0,-1 0 0,0-1 0,0 1 0,1 0 1,-1 0-1,0-1 0,0 1 0,0 0 0,0 0 0,0 0 0,-1 0 1,1 0-1,0 1 0,0-1 0,0 0 0,-3 0 0,3 1 5,-1 0-1,0 0 0,0 0 1,1 1-1,-1-1 0,1 0 1,-1 1-1,0 0 0,1-1 1,-1 1-1,1 0 0,-1 0 1,1 0-1,0 0 0,-1 0 1,1 0-1,0 0 0,-2 2 1,-1 3-17,0-1 0,1 1 0,-1 0 0,1 0 0,1 1 0,-1-1 1,1 0-1,0 1 0,-2 11 0,1-6 8,-2 8-19,1 0 1,1 1 0,1 0-1,0 30 1,2-41 48,1 1 0,0-1 0,1 0 1,0 0-1,0 0 0,1 0 0,1-1 0,-1 1 0,1-1 0,1 1 0,7 10 0,-10-18 0,-1 0-1,1 0 1,0 0-1,0 0 0,0 0 1,0-1-1,0 1 1,0-1-1,1 1 1,-1-1-1,1 0 1,-1 0-1,1 0 0,-1 0 1,1 0-1,-1 0 1,1-1-1,0 1 1,-1-1-1,1 0 0,0 0 1,-1 0-1,1 0 1,0 0-1,0-1 1,-1 1-1,4-2 1,2-1 21,1 0 1,-1 0 0,0-1 0,0 1 0,0-2-1,-1 1 1,12-11 0,29-29 42,54-63 0,-92 97-65,22-25 9,85-100 141,-99 110-114,0 0 0,-2-2 0,25-52 0,-10-5-27,-3-1 1,26-134-1,-46 151-222,-6 55 113,-3-8-93,1 21 181,0-1 0,0 1 0,0 0 0,0 0-1,0 0 1,0 0 0,0 0 0,0 0 0,0 0 0,0 0-1,0 0 1,0 0 0,0 0 0,-1-1 0,1 1-1,0 0 1,0 0 0,0 0 0,0 0 0,0 0-1,0 0 1,0 0 0,0 0 0,0 0 0,0 0-1,0 0 1,0 0 0,0 0 0,0 0 0,-1 0-1,1 0 1,0 0 0,0 0 0,0 0 0,0 0-1,0 0 1,0 0 0,0 0 0,0 0 0,0 0-1,0 0 1,0 0 0,-1 0 0,1 0 0,0 0-1,0 0 1,0 0 0,0 0 0,0 0 0,0 0 0,0 0-1,0 0 1,0 0 0,0 0 0,0 0 0,0 0-1,0 0 1,-1 0 0,1 0 0,0 1 0,-6 12-119,-18 68-74,-22 135 0,33-110 239,3-1 0,6 1 0,9 113 0,-3-190 348,8 36 0,-9-62-393,0-1 0,0 1 0,0 0 0,0-1 0,1 0 0,2 5 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22.444"/>
    </inkml:context>
    <inkml:brush xml:id="br0">
      <inkml:brushProperty name="width" value="0.05" units="cm"/>
      <inkml:brushProperty name="height" value="0.05" units="cm"/>
      <inkml:brushProperty name="color" value="#004F8B"/>
    </inkml:brush>
  </inkml:definitions>
  <inkml:trace contextRef="#ctx0" brushRef="#br0">19 125 7136,'-18'-12'3232,"31"12"-2816,5-5 1408,9 2-1088,41-5 288,8 4-640,19-9-160,0 6-128,-5-6 256,-11 6-160,-6-9 32,-10 7-128,-14-2-1472,-4 7 768,-22-4-5984,-10 3 3648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22.806"/>
    </inkml:context>
    <inkml:brush xml:id="br0">
      <inkml:brushProperty name="width" value="0.05" units="cm"/>
      <inkml:brushProperty name="height" value="0.05" units="cm"/>
      <inkml:brushProperty name="color" value="#004F8B"/>
    </inkml:brush>
  </inkml:definitions>
  <inkml:trace contextRef="#ctx0" brushRef="#br0">5 321 5888,'-5'-13'2688,"45"1"-2336,10 4 1920,8 5-1312,42-17 800,-2 3-1024,41-18 224,-4 7-576,18-20 0,-14 8-225,14-12 545,-27 7-416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26.146"/>
    </inkml:context>
    <inkml:brush xml:id="br0">
      <inkml:brushProperty name="width" value="0.05" units="cm"/>
      <inkml:brushProperty name="height" value="0.05" units="cm"/>
      <inkml:brushProperty name="color" value="#004F8B"/>
    </inkml:brush>
  </inkml:definitions>
  <inkml:trace contextRef="#ctx0" brushRef="#br0">0 1359 4384,'0'0'1424,"13"-10"1445,-7 4-2296,0 1 0,-1-1-1,0 0 1,-1 0 0,1-1 0,-1 0 0,3-7-1,23-57 882,-12 26-690,-4 17-476,2 1-1,1 0 1,0 1 0,2 1-1,35-36 1,118-97 784,-146 135-852,11-9 118,-3-3-1,33-39 1,48-80 217,-112 149-559,0 1 1,1 0-1,-1-1 0,1 2 0,8-7 0,-12 9-1,1 1-1,0-1 1,-1 1-1,1-1 1,0 1-1,0-1 1,0 1 0,-1-1-1,1 1 1,0 0-1,0 0 1,0 0 0,0-1-1,0 1 1,0 0-1,-1 0 1,1 0-1,0 0 1,0 0 0,0 0-1,0 1 1,0-1-1,0 0 1,0 0 0,-1 1-1,1-1 1,0 0-1,0 1 1,0-1 0,-1 1-1,1-1 1,0 1-1,0 0 1,-1-1-1,1 1 1,-1 0 0,1-1-1,0 1 1,0 1-1,1 2 3,0 0-1,0 1 0,0 0 1,0-1-1,-1 1 0,0 0 0,0 0 1,0-1-1,-1 1 0,1 0 1,-1 0-1,-1 7 0,-1 10 26,-6 30-1,7-44-26,-23 101-53,11-52 20,-10 33 58,-6 30 82,24-94 127,2 1 1,-2 39-1,7-55-29,-2-11-192,0 0 0,0 0-1,0 0 1,0 0 0,0 1-1,1-1 1,-1 0 0,0 0-1,0 0 1,0 0-1,0 0 1,0 0 0,0 0-1,0 0 1,1 0 0,-1 0-1,0 0 1,0 1-1,0-1 1,0 0 0,0 0-1,1 0 1,-1 0 0,0 0-1,0 0 1,0 0-1,0 0 1,1 0 0,-1 0-1,0-1 1,0 1 0,0 0-1,0 0 1,0 0-1,0 0 1,1 0 0,1-1 29,-1-1 1,1 1 0,-1-1-1,1 0 1,-1 1-1,1-1 1,-1 0 0,0 0-1,1-2 1,21-36 175,30-50-85,-39 71-108,0 1 0,1 0 0,21-18 0,53-38 4,-56 48-58,119-87-318,-126 100 262,-15 12 13,-10 1 74,-1 0 0,0 1 1,0-1-1,0 0 0,1 1 0,-1-1 0,0 0 0,0 0 0,0 1 0,0-1 1,0 0-1,0 1 0,0-1 0,0 0 0,0 1 0,0-1 0,0 0 0,0 1 1,0-1-1,0 0 0,0 1 0,0-1 0,0 0 0,0 1 0,0-1 0,0 0 1,0 0-1,0 1 0,-1-1 0,1 0 0,0 1 0,0-1 0,-35 75-256,14-31 224,-22 65-1,39-95 37,0 0 0,1 0 0,0 1 0,1 0 0,1-1 0,1 1 0,0 0 0,0-1 0,4 16 0,-3-24 27,0-1 0,0 1-1,1-1 1,0 1 0,4 6-1,-5-10-5,-1-1-1,1 1 1,0-1-1,0 1 1,0-1-1,1 0 1,-1 1 0,0-1-1,0 0 1,1 0-1,-1 0 1,1 0-1,-1 0 1,1 0-1,-1-1 1,1 1 0,-1 0-1,1-1 1,0 1-1,-1-1 1,4 1-1,0-1 19,-1 0-1,1-1 1,0 0-1,-1 0 0,1 0 1,-1 0-1,1-1 1,-1 1-1,0-1 1,1 0-1,-1-1 0,0 1 1,7-6-1,5-5 45,27-29-1,-33 32-50,64-74 4,72-104 1,-146 187-38,3-2 6,7-11-38,-1 1-1,8-17 1,-15 28-227,-4 8 135,-6 14 11,-4 7 35,1 2 0,2-1 0,-7 35 0,12-42 90,1-1 0,0 1 0,2 1 0,0-1 0,4 28 0,-3-46 16,1 1 0,-1-1 0,1 1 0,0-1 0,0 1 0,0-1 0,1 0 0,-1 1 0,1-1 0,3 5 0,-5-8-13,1 1 0,0 0 0,-1-1 0,1 1 0,0 0-1,0-1 1,-1 1 0,1-1 0,0 1 0,0-1 0,0 0 0,0 1 0,0-1 0,0 0-1,0 0 1,0 1 0,1-1 0,0 0 8,0 0 1,0-1-1,-1 1 1,1-1-1,0 1 1,0-1-1,0 1 0,-1-1 1,1 0-1,0 0 1,-1 0-1,3-1 0,25-20 71,34-32-1,-3 1-29,23-12 50,102-91-265,-168 143 38,-14 13 26,-9 9 25,1-3 52,-9 12-26,0 0 1,0 1 0,2 1 0,-19 39 0,22-36 15,1 1 1,-7 32-1,13-49 23,1-1 0,0 1 0,0 0 0,1 0 0,0-1 0,0 1 0,1 0 0,0 0 1,0-1-1,0 1 0,1 0 0,0-1 0,5 12 0,-5-15 25,-1-1 1,1 1-1,-1-1 1,1 0 0,0 0-1,0 0 1,-1 0-1,2 0 1,-1 0 0,0 0-1,0-1 1,1 1-1,-1-1 1,0 0-1,1 1 1,0-1 0,2 1-1,-1-2 8,0 1 0,0-1 0,0 1 0,0-1 0,0-1 0,0 1 0,0 0 0,0-1 0,0 0 0,7-2 0,2-2-9,-1-1 0,1 0 0,-1-1 0,-1-1 0,21-15 0,8-10 23,1 2 1,2 2 0,48-24-1,84-26 59,-41 20-74,-114 49-52,1 0-84,41-14 1,-62 24 99,0 0 0,0 0 1,0 0-1,0 0 1,0 0-1,0 0 0,0-1 1,0 1-1,0 0 0,0 0 1,0 0-1,0 0 1,1 0-1,-1 0 0,0 0 1,0 0-1,0 0 0,0 0 1,0 0-1,0 0 1,0 0-1,0 0 0,0 0 1,0 0-1,0 1 0,1-1 1,-1 0-1,0 0 1,0 0-1,0 0 0,0 0 1,0 0-1,0 0 1,0 0-1,0 0 0,0 0 1,0 0-1,0 0 0,0 0 1,0 0-1,0 0 1,0 0-1,0 1 0,0-1 1,0 0-1,0 0 0,0 0 1,1 0-1,-1 0 1,0 0-1,0 0 0,0 0 1,0 0-1,0 0 0,0 0 1,-1 1-1,1-1 1,0 0-1,0 0 0,0 0 1,0 0-1,0 0 0,0 0 1,0 0-1,0 0 1,0 0-1,0 0 0,0 0 1,-3 5-21,-38 16-150,33-17 192,-28 11-32,1 2 1,0 2-1,-31 22 1,43-23-28,-40 40 0,54-48 25,0 0 0,0 0 0,1 1 1,1 0-1,0 1 0,-9 19 0,15-28 19,0 0-1,1 0 1,-1 0-1,0 0 0,1 0 1,0 0-1,-1 0 1,2 5-1,-1-7 1,0 0 0,0 1 0,0-1 1,1 0-1,-1 0 0,0 0 0,1 0 0,-1 0 0,1 0 0,-1 1 0,1-1 0,0 0 0,-1 0 0,1-1 1,0 1-1,0 0 0,0 0 0,0 0 0,0 0 0,0-1 0,0 1 0,0 0 0,0-1 0,0 1 0,0-1 1,1 1-1,3 0 16,1 0 0,-1 0 0,0-1 0,0 1 0,0-1 0,0-1 0,1 1 0,-1-1 1,0 1-1,7-3 0,6-3 88,27-11 1,10-9 59,78-50 1,42-45-128,-118 75 21,-1-2 0,-2-3 0,-3-2 0,-2-2 0,-3-3 0,-2-1 0,56-100 0,-87 136-97,46-88-32,-48 88 55,-2-1 0,13-44 0,-21 66-3,0 0 1,-1 0 0,1-1 0,-1 1 0,0 0 0,1-1 0,-1 1 0,0 0 0,0-1 0,-1 1 0,1 0 0,0-1-1,-1 1 1,0-3 0,0 5 5,1-1-1,0 1 1,0 0-1,-1-1 1,1 1-1,0 0 1,-1-1-1,1 1 1,-1 0-1,1 0 1,0-1-1,-1 1 1,1 0-1,-1 0 1,1 0-1,0-1 1,-1 1-1,1 0 1,-1 0-1,1 0 1,-1 0-1,1 0 1,-1 0-1,1 0 1,-1 0-1,1 0 1,0 0-1,-1 0 1,1 0-1,-1 1 1,1-1-1,-1 0 1,1 0-1,-1 0 1,1 1-1,-18 10-171,17-11 170,-23 19-71,1 0 0,1 1 1,1 2-1,1 0 1,1 1-1,1 1 0,1 1 1,-20 38-1,10-10 11,3 1 0,2 2 1,-19 75-1,34-105 64,1-1 1,1 2-1,1-1 1,2 0-1,0 37 1,3-54 15,-1 0 0,1 0 0,1 0 1,0 0-1,0 0 0,1 0 0,0-1 1,1 1-1,-1-1 0,2 0 0,-1 0 1,1 0-1,0-1 0,1 0 0,0 0 1,0 0-1,0-1 0,14 11 0,-12-11 30,1 0-1,0-1 0,0 0 0,1-1 1,-1 0-1,1 0 0,0-1 0,0 0 0,1-1 1,11 2-1,-7-3-5,0-1 0,0 0 1,1-1-1,-1-1 0,0 0 0,19-5 1,2-5 42,-1-1 1,-1-1 0,0-2-1,59-38 1,-79 45-38,0 0 0,-1-2 0,0 1-1,0-2 1,13-16 0,-25 28-43,0-1 1,-1 0-1,1 0 0,0 0 0,-1 0 0,1 0 0,-1 0 0,1 0 1,-1 0-1,1 0 0,-1 0 0,0 0 0,0 0 0,0-1 0,1 0 1,-1 1-5,-1 1 0,1 0 0,0-1 1,0 1-1,0-1 0,0 1 0,-1 0 1,1-1-1,0 1 0,0-1 0,-1 1 1,1 0-1,0-1 0,-1 1 1,1 0-1,0-1 0,-1 1 0,1 0 1,-1 0-1,1 0 0,0-1 0,-1 1 1,1 0-1,-1 0 0,-2-1-29,0 1 0,1-1 0,-1 1-1,1 0 1,-1 0 0,1 0 0,-1 1 0,0-1 0,1 0-1,-4 2 1,-6 3 8,0 0 0,1 0 0,0 1-1,0 1 1,0 0 0,1 0-1,0 1 1,0 1 0,1-1 0,0 2-1,0-1 1,1 1 0,1 0 0,0 1-1,0 0 1,1 0 0,-6 14 0,9-16 38,1-1 0,1 0 1,-1 1-1,1-1 1,1 1-1,-1-1 1,2 1-1,-1 0 0,1-1 1,4 16-1,-4-19 6,0 1 0,0-1 0,1 0 0,0 0 0,0 0 0,1 0 0,0 0 0,-1-1 0,1 1 0,1-1 0,-1 0 0,1 0 0,0 0 0,-1 0 0,2 0 0,-1-1 0,0 0 0,6 3 0,-7-5-8,0 0 1,0 0 0,1 0 0,-1 0 0,0-1 0,1 1 0,-1-1 0,1 0-1,-1 0 1,0 0 0,1-1 0,-1 1 0,1-1 0,-1 0 0,4-1 0,7-3 33,0-1 0,16-8 0,-9 3-5,50-26 106,72-49 0,-107 63-112,10-6-22,57-37 97,-87 54-133,-11 7-21,1 1 0,-1 0-1,1 1 1,0-1 0,7-2 0,-13 6 43,1 0 1,-1 0 0,0 0-1,0 0 1,0 0-1,0 0 1,0 0-1,0 0 1,0 0-1,0 0 1,1 0-1,-1 1 1,0-1 0,0 0-1,0 0 1,0 0-1,0 0 1,0 0-1,0 0 1,0 0-1,0 0 1,0 1-1,0-1 1,0 0 0,0 0-1,0 0 1,0 0-1,0 0 1,0 0-1,0 1 1,0-1-1,0 0 1,0 0-1,0 0 1,0 0 0,0 0-1,0 0 1,0 0-1,0 1 1,0-1-1,0 0 1,0 0-1,0 0 1,0 0-1,-1 0 1,1 0 0,0 0-1,0 0 1,0 0-1,0 0 1,0 1-1,0-1 1,-4 7-113,-5 8 86,1 1 0,1 0 0,0 0 0,1 0 0,-5 25 0,9-29 43,0 1-1,0-1 0,1 1 0,1 0 1,0 0-1,0 0 0,2-1 1,2 16-1,-3-24 22,0 0 1,1 0-1,-1 0 0,1 0 1,0 0-1,0 0 1,3 3-1,-4-6-25,-1 0-1,1 0 1,-1 0-1,1 0 1,0-1-1,-1 1 1,1 0 0,0-1-1,0 1 1,0-1-1,0 1 1,0-1-1,-1 1 1,1-1-1,0 1 1,0-1 0,0 0-1,0 0 1,0 0-1,0 1 1,0-1-1,0 0 1,0 0 0,0 0-1,0 0 1,0 0-1,0-1 1,0 1-1,0 0 1,0 0 0,0-1-1,0 1 1,0-1-1,0 1 1,0 0-1,1-2 1,4-2 40,0-1 0,-1 0 0,1 0 0,-1 0 0,0-1 0,5-6 0,26-43 151,-12 18-194,32-38 128,-56 75-133,18-25-147,-17 25 139,-1 0 1,0-1-1,0 1 1,0 0 0,0 0-1,1 0 1,-1-1-1,0 1 1,0 0-1,0 0 1,1 0-1,-1 0 1,0 0-1,0-1 1,0 1-1,1 0 1,-1 0-1,0 0 1,0 0-1,1 0 1,-1 0-1,0 0 1,0 0-1,1 0 1,-1 0 0,0 0-1,1 0 1,-1 0-1,1 1-6,-1 0 0,0-1 0,0 1 1,0 0-1,0 0 0,0-1 0,1 1 0,-1 0 0,-1 0 0,1 0 0,0-1 0,0 1 1,0 0-1,0 0 0,-1 0 0,-5 37-22,1-1 0,2 1-1,2-1 1,4 40 0,-2-66 56,0 0-1,1 0 1,0 0 0,1 0-1,1 0 1,0 0 0,6 11-1,-9-19-5,1 0-1,-1 0 1,1 0-1,0 0 1,0-1-1,0 1 1,1-1-1,-1 1 0,1-1 1,-1 0-1,1 0 1,0 0-1,0 0 1,0-1-1,0 1 1,0-1-1,0 0 1,0 1-1,0-1 1,0-1-1,1 1 1,-1 0-1,0-1 1,1 0-1,-1 0 1,0 0-1,5 0 1,-1-2 11,0 1 0,0-1 0,0 0 0,0-1 1,0 0-1,0 0 0,-1 0 0,1-1 0,6-5 1,-8 6-12,23-17 68,0-1-1,-1-1 1,37-39 0,61-84-32,-123 143-54,88-127 36,-31 42-248,-59 86 208,1 0 0,-1 1-1,1-1 1,0 0 0,-1 0-1,1 0 1,0 0 0,0 1-1,-1-1 1,1 0 0,0 1-1,0-1 1,0 1 0,0-1-1,0 1 1,0 0 0,0-1 0,1 1-1,-1 0 0,0 0-1,-1 0 0,1 0 0,0 0 1,-1 0-1,1 1 0,-1-1 1,1 0-1,-1 0 0,1 1 1,0-1-1,-1 1 0,1-1 0,-1 0 1,0 1-1,1-1 0,-1 1 1,1-1-1,-1 1 0,0-1 1,1 1-1,-1 0 0,2 3-18,0 0 0,-1-1 0,0 1 1,0 0-1,0 0 0,0 0 0,-1 0 0,1 6 0,-4 79 94,-4 0 1,-36 173 0,42-254-39,-12 38 85,11-42-82,1 0 0,-1 0 0,0-1 0,0 1 0,-1-1 0,1 1 0,-1-1 1,-5 6-1,7-8-14,0 0 1,0 0-1,0-1 1,0 1-1,0 0 1,0-1 0,0 1-1,0-1 1,0 1-1,0-1 1,0 1-1,0-1 1,0 0 0,0 0-1,-1 1 1,1-1-1,0 0 1,0 0 0,0 0-1,0 0 1,-1-1-1,1 1 1,0 0-1,0 0 1,0-1 0,0 1-1,0 0 1,0-1-1,0 1 1,0-1-1,0 0 1,-2-1 0,0 0 11,-1-1 0,1-1 0,0 1 0,1 0 0,-1-1 0,1 0 0,-5-7 0,-10-25-28,-16-49 1,15 36-19,-3-9-357,62 109-134,-16-15 423,33 44 260,-48-67-99,1-1 0,0 0 0,25 19 0,-32-28-33,-1-1-1,1 0 0,0 0 0,0 0 1,0-1-1,0 1 0,0-1 0,0 0 1,1 0-1,-1 0 0,0-1 0,1 0 1,-1 1-1,0-2 0,7 1 1,-4-2 15,1 1 0,0-1 1,0 0-1,-1-1 1,0 0-1,1 0 1,7-5-1,-9 4-137,-1 0 0,1 0 0,-1 0 1,0-1-1,0 0 0,0 0 0,-1 0 0,1 0 0,-1-1 0,-1 0 0,5-7 0,1-7-2257,0-1 0,5-23-1,2-3-6890,-3 21 4058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26.856"/>
    </inkml:context>
    <inkml:brush xml:id="br0">
      <inkml:brushProperty name="width" value="0.05" units="cm"/>
      <inkml:brushProperty name="height" value="0.05" units="cm"/>
      <inkml:brushProperty name="color" value="#004F8B"/>
    </inkml:brush>
  </inkml:definitions>
  <inkml:trace contextRef="#ctx0" brushRef="#br0">254 367 6400,'0'-1'92,"0"1"1,0 0-1,-1 0 0,1-1 1,0 1-1,0 0 0,-1 0 1,1 0-1,0-1 1,-1 1-1,1 0 0,0 0 1,-1 0-1,1 0 1,0 0-1,-1 0 0,1-1 1,0 1-1,-1 0 0,1 0 1,0 0-1,-1 0 1,1 0-1,-1 0 0,1 1 1,0-1-1,-1 0 1,-7 9 926,-5 23-582,10-23-6,-31 79 1390,5-14-820,-11 29-141,-38 112 765,41-82-516,34-122 237,8-21-796,11-34-73,52-131 169,30-55-716,-56 130 125,48-105-47,-69 163-55,2 1-1,48-65 0,-14 36 160,-55 69-146,-1-1 0,0 0 0,1 1 0,-1-1 0,1 1 0,0 0-1,-1 0 1,1-1 0,2 0 0,-4 2 27,1 1-1,-1-1 1,0 0-1,1 0 1,-1 0-1,0 1 1,0-1 0,1 0-1,-1 1 1,0-1-1,0 0 1,1 1 0,-1-1-1,0 0 1,0 1-1,0-1 1,0 0-1,0 1 1,1-1 0,-1 1-1,0-1 1,0 0-1,0 1 1,0-1-1,0 0 1,0 1 0,0 0-1,-8 97 115,7-45 137,2 0 1,2-1-1,3 1 0,2-1 1,21 73-1,33 123 704,-4-13-482,-51-209-107,12 26 0,-16-45-311,0 1-1,1-2 1,0 1-1,0 0 1,1-1-1,0 1 1,9 8-1,-13-14-161,1 1 0,-1-1-1,1 0 1,-1 0 0,1 0-1,0 0 1,0 0-1,-1 0 1,1-1 0,0 1-1,0-1 1,0 1 0,0-1-1,0 0 1,0 1 0,0-1-1,0 0 1,0 0 0,2-1-1,12-5-3635,-2-2 1212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27.232"/>
    </inkml:context>
    <inkml:brush xml:id="br0">
      <inkml:brushProperty name="width" value="0.05" units="cm"/>
      <inkml:brushProperty name="height" value="0.05" units="cm"/>
      <inkml:brushProperty name="color" value="#004F8B"/>
    </inkml:brush>
  </inkml:definitions>
  <inkml:trace contextRef="#ctx0" brushRef="#br0">11 0 9312,'-10'7'4192,"23"1"-3616,-3-3 736,8-1-832,17-4 351,10 3-479,18-6-128,0 3-128,9-4 256,-9-1-160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27.579"/>
    </inkml:context>
    <inkml:brush xml:id="br0">
      <inkml:brushProperty name="width" value="0.05" units="cm"/>
      <inkml:brushProperty name="height" value="0.05" units="cm"/>
      <inkml:brushProperty name="color" value="#004F8B"/>
    </inkml:brush>
  </inkml:definitions>
  <inkml:trace contextRef="#ctx0" brushRef="#br0">100 29 6048,'-5'-28'2752,"0"39"-2400,2 1 1376,-2 5-1024,-9 19 352,1 4-640,-5 3 320,4 2-416,1-5 64,8-5-256,0-2 288,10-6-224,0-2 32,8-6-128,-4-2 224,4-5-192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27.921"/>
    </inkml:context>
    <inkml:brush xml:id="br0">
      <inkml:brushProperty name="width" value="0.05" units="cm"/>
      <inkml:brushProperty name="height" value="0.05" units="cm"/>
      <inkml:brushProperty name="color" value="#004F8B"/>
    </inkml:brush>
  </inkml:definitions>
  <inkml:trace contextRef="#ctx0" brushRef="#br0">9 3 5408,'-5'-3'2432,"1"18"-2112,4-2 2144,4-1-1408,-4 16 416,0 4-864,0 8 192,5 3-480,0 2 64,3-2-256,2-3 224,3 0-224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28.306"/>
    </inkml:context>
    <inkml:brush xml:id="br0">
      <inkml:brushProperty name="width" value="0.05" units="cm"/>
      <inkml:brushProperty name="height" value="0.05" units="cm"/>
      <inkml:brushProperty name="color" value="#004F8B"/>
    </inkml:brush>
  </inkml:definitions>
  <inkml:trace contextRef="#ctx0" brushRef="#br0">8 9 5888,'-8'-8'1640,"11"12"438,6 12-95,-2 0-1246,20 40 708,27 83 0,-51-130-1490,-2-3 94,1 0-1,-1 0 0,1-1 0,0 1 0,1-1 0,0 1 1,0-1-1,6 8 0,0-8-2864,4-1 683</inkml:trace>
  <inkml:trace contextRef="#ctx0" brushRef="#br0" timeOffset="1">443 72 7456,'-22'68'3392,"7"-15"-2944,12-33 256,3 3-480,0 5 128,8 1-224,-3-1 768,4 3-480,4 4-4480,2 7 2176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38.012"/>
    </inkml:context>
    <inkml:brush xml:id="br0">
      <inkml:brushProperty name="width" value="0.05" units="cm"/>
      <inkml:brushProperty name="height" value="0.05" units="cm"/>
      <inkml:brushProperty name="color" value="#004F8B"/>
    </inkml:brush>
  </inkml:definitions>
  <inkml:trace contextRef="#ctx0" brushRef="#br0">256 67 4064,'0'-27'4741,"-8"36"-4384,6 0-222,0 1-1,-2 12 1,-2 16 304,-26 95 276,-25 90 246,41-171-712,-2 0-1,-30 57 0,-14 23 1907,102-205 239,-24 32-2356,-1-1-1,14-61 0,-17 54-117,37-144-106,10-35-123,-47 171 162,-7 26-80,0 20 76,-5 11 144,1 0 1,-1 0-1,0 0 0,0 0 1,0 0-1,1 0 1,-1-1-1,0 1 0,0 0 1,1 0-1,-1 0 1,0 0-1,0 0 1,1 0-1,-1 0 0,0 0 1,0 0-1,0 0 1,1 0-1,-1 0 0,0 0 1,0 0-1,1 0 1,-1 1-1,0-1 1,0 0-1,1 0 0,0 1-6,0 0-1,0 0 0,0 0 0,0 0 0,0 0 1,-1 0-1,1 0 0,0 0 0,0 0 0,-1 1 1,2 1-1,36 95 81,23 63-38,-38-94 216,4 0 1,2-2-1,66 109 0,-93-171-230,30 48 647,59 72 0,-86-116 68,-10-10-400,-10-11-756,-12-13-2251,13 14 1323</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53.339"/>
    </inkml:context>
    <inkml:brush xml:id="br0">
      <inkml:brushProperty name="width" value="0.05" units="cm"/>
      <inkml:brushProperty name="height" value="0.05" units="cm"/>
      <inkml:brushProperty name="color" value="#004F8B"/>
    </inkml:brush>
  </inkml:definitions>
  <inkml:trace contextRef="#ctx0" brushRef="#br0">23 506 2656,'-13'6'1200,"13"-6"-1016,-1 0 0,1 0-1,-1 1 1,1-1 0,-1 0 0,1 0-1,-1 0 1,1 0 0,0 0 0,-1 1-1,1-1 1,-1 0 0,1 1 0,-1-1 0,1 0-1,0 1 1,-1-1 0,1 0 0,0 1-1,-1-1 1,1 0 0,0 1 0,-1 0-1,6 19 4527,-5-20-4602,1 1 0,0 0 0,-1-1 0,1 1 0,0 0 1,0-1-1,0 1 0,-1-1 0,1 1 0,0-1 0,0 0 0,0 1 1,0-1-1,0 0 0,0 0 0,0 0 0,0 1 0,-1-1 1,1 0-1,0 0 0,0 0 0,1-1 0,24-4 1099,-17 2-907,5-1-63,0-1 0,-1 0 0,1-1 0,-1-1-1,-1 0 1,0-1 0,0 0 0,20-18 0,6-10 226,35-41-1,-66 68-399,26-28 214,-1-2 1,-3-1-1,-1-2 0,40-79 1,-65 115-243,-1 0 0,0 0 1,0-1-1,0 1 0,-1 0 1,0 0-1,0-8 0,-3 10-147,-2 8 36,-3 8 72,-8 20-81,8-18 10,1 0 1,-6 18-1,4-4 116,2 1-1,1-1 1,-2 44-1,7-51 74,0 0-1,2 0 0,0-1 1,2 1-1,8 32 1,-10-49-61,-1 1-1,1-1 1,-1 0 0,1 0 0,0 0 0,0-1 0,5 7 0,-6-9-32,0 0 1,0 0-1,0-1 1,0 1-1,0 0 1,0 0-1,0-1 1,0 1-1,0-1 0,0 1 1,0-1-1,0 1 1,0-1-1,0 0 1,1 0-1,-1 1 0,0-1 1,0 0-1,0 0 1,1 0-1,-1 0 1,0 0-1,0-1 1,0 1-1,1 0 0,-1 0 1,0-1-1,0 1 1,0-1-1,2 0 1,3-3 62,0 1 0,0-1 0,0-1 1,0 1-1,-1-1 0,8-7 0,27-39 260,-12 16-200,11-8-179,1 2 1,2 1-1,48-34 0,-85 69-3,1 1 0,-1 1 0,1-1 0,0 1 0,0 0 0,0 0 0,7-2 0,-12 5 32,0 0 0,-1 0 1,1-1-1,-1 1 0,1 0 0,0 0 0,-1 0 0,1 0 0,0 0 0,0 0 0,-1 1 1,1-1-1,-1 0 0,1 0 0,0 0 0,-1 1 0,1-1 0,0 0 0,-1 1 0,1-1 1,-1 0-1,1 1 0,-1-1 0,1 1 0,-1-1 0,1 1 0,-1-1 0,1 1 0,-1-1 1,0 1-1,1-1 0,-1 1 0,0 0 0,0-1 0,1 1 0,-1-1 0,0 1 0,0 0 0,0-1 1,0 1-1,0 0 0,0-1 0,0 1 0,0 0 0,0-1 0,0 2 0,0 4-5,0 1-1,-1-1 0,-3 12 0,3-14-21,-11 37 110,9-32-14,0 0 1,1 0-1,-1 0 1,0 17 0,3-26-50,0 0 0,0 0 1,0 1-1,0-1 1,-1 0-1,1 0 1,0 1-1,0-1 0,1 0 1,-1 0-1,0 1 1,0-1-1,0 0 1,0 0-1,0 0 0,0 1 1,0-1-1,0 0 1,0 0-1,1 1 1,-1-1-1,0 0 0,0 0 1,0 0-1,0 0 1,1 1-1,-1-1 0,0 0 1,0 0-1,1 0 1,6-3 209,8-14-71,-14 15-124,42-46 17,-37 42-61,1 0 0,-1 0 1,1 1-1,1 0 0,9-6 0,-15 10-10,1 0-1,-1 0 1,0 0-1,1 1 1,-1-1-1,1 1 1,-1-1 0,1 1-1,-1 0 1,1 0-1,-1 0 1,1 0-1,-1 0 1,1 1-1,-1-1 1,5 2-1,-4-1 14,0 1-1,1-1 1,-1 1-1,0 0 1,0 0-1,-1 1 0,1-1 1,0 0-1,-1 1 1,4 4-1,1 2 9,-1 1 1,-1 0-1,1 0 0,-1 1 0,-1-1 1,4 14-1,-5-12-461,4 26-1,-3 13-5963,-4-49 5955,0-1-1,0 1 0,0 0 1,0-1-1,-1 1 0,1 0 1,0-1-1,-1 1 0,1-1 1,-1 1-1,1-1 0,-2 3 1,-2 0-1942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53.683"/>
    </inkml:context>
    <inkml:brush xml:id="br0">
      <inkml:brushProperty name="width" value="0.05" units="cm"/>
      <inkml:brushProperty name="height" value="0.05" units="cm"/>
      <inkml:brushProperty name="color" value="#004F8B"/>
    </inkml:brush>
  </inkml:definitions>
  <inkml:trace contextRef="#ctx0" brushRef="#br0">18 37 5408,'-18'-25'2432,"18"18"-2112,0 2-160,0 10-160,10-2-1696,3 9 928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55.128"/>
    </inkml:context>
    <inkml:brush xml:id="br0">
      <inkml:brushProperty name="width" value="0.05" units="cm"/>
      <inkml:brushProperty name="height" value="0.05" units="cm"/>
      <inkml:brushProperty name="color" value="#004F8B"/>
    </inkml:brush>
  </inkml:definitions>
  <inkml:trace contextRef="#ctx0" brushRef="#br0">11 1393 4224,'-1'0'80,"1"0"1,-1 0-1,1 0 0,-1 1 1,1-1-1,-1 0 0,1 0 1,-1 1-1,1-1 1,-1 0-1,1 1 0,-1-1 1,1 1-1,0-1 0,-1 0 1,1 1-1,0-1 0,-1 1 1,1-1-1,0 1 1,0-1-1,-1 1 0,1-1 1,0 1-1,0-1 0,0 1 1,0-1-1,0 2 0,0-1 832,5 0 1136,-2-1-1804,-1 0 0,0 0-1,1 0 1,-1 0-1,0 0 1,1 0 0,-1 0-1,0-1 1,0 0-1,1 1 1,-1-1 0,0 0-1,0 0 1,0 0 0,0 0-1,0 0 1,0 0-1,2-2 1,3-3 241,0 0 1,0-1-1,11-13 1,49-75 1211,-10 14-1048,28-23-196,21-28-175,-60 62-118,69-147 0,27-132 43,-137 336-154,1-5-644,-6 18 585,0 0-1,0 0 1,0 0-1,0 0 1,0 0-1,0 0 1,0 0-1,0 0 1,0 0-1,0 0 1,0 0-1,0 0 1,0 0-1,0 0 1,0 0-1,0 0 1,0 0-1,0 0 1,0 0-1,0 0 1,0 0-1,0 0 1,0 0-1,0 0 1,0 0 0,0 0-1,0 0 1,-2 11-95,-105 558-525,84-406 769,21-158-50,2 1 0,-1-1 0,1 1 0,-1-1 0,2 1-1,-1-1 1,0 1 0,3 8 0,-3-14-53,1 1 0,-1-1-1,0 1 1,1-1 0,-1 1 0,1-1-1,-1 0 1,0 1 0,1-1 0,-1 0-1,1 1 1,-1-1 0,1 0-1,-1 1 1,1-1 0,-1 0 0,1 0-1,0 0 1,-1 0 0,1 0 0,-1 1-1,1-1 1,-1 0 0,1 0 0,0 0-1,-1 0 1,1-1 0,-1 1 0,1 0-1,-1 0 1,1 0 0,-1 0 0,1-1-1,0 1 1,-1 0 0,1 0 0,-1-1-1,0 1 1,1 0 0,-1-1 0,1 1-1,-1-1 1,1 1 0,-1 0 0,0-1-1,1 0 1,8-10 188,0-1-1,-1 0 1,-1-1-1,8-17 1,-1 5-115,35-77 162,-35 68-190,16-30 3,76-158-168,-10 55 58,-6 11 132,9-37 315,-94 181-460,-3 8-2,0 0 0,0 1-1,0-1 1,4-5 0,-7 21-295,-15 23 346,-1 0 0,-24 35 1,-8 15 0,-108 268 375,106-230-126,19-45 6,-27 105 1,51-155 133,-13 30 0,28-71-220,0 1 1,1 0 0,0 1-1,1 0 1,16-15-1,-10 10-184,1 1 0,1 1 0,32-22 0,-46 35-17,-1 0 1,0 0 0,1-1-1,-1 1 1,0 1 0,1-1-1,-1 0 1,1 1 0,0-1-1,-1 1 1,1 0 0,-1-1-1,1 1 1,0 1 0,-1-1-1,1 0 1,-1 1 0,1-1-1,-1 1 1,1 0 0,3 1-1,-2 1 6,0-1-1,0 1 1,0 0-1,0 0 0,-1 0 1,1 1-1,-1-1 1,0 1-1,0 0 1,5 8-1,14 27-8,-14-22 22,1-2 0,1 1-1,14 17 1,-21-29 29,1-1 0,-1 1 0,1-1 0,0 0 0,0 0 0,0 0 0,0 0 0,0-1 0,1 0 0,-1 0 0,1 0 0,-1 0 0,1-1 0,0 1 0,0-1 1,8 0-1,-8-1 10,1 0 1,-1 0-1,0-1 1,1 0-1,-1 0 1,0-1 0,0 1-1,0-1 1,0 0-1,0-1 1,0 1-1,0-1 1,-1 0 0,1 0-1,3-4 1,2-1-1,-2-1 1,1 0-1,-1 0 1,0-1 0,9-15-1,-12 17-36,0 0 0,-1 0 0,0-1 0,0 0 1,-1 0-1,0 0 0,0 0 0,-1 0 0,0 0 0,-1-1 0,0 1 0,-1-1 0,0 1 0,-1-13 0,1 21-7,0 0-1,0 0 1,0 0 0,0 0-1,-1 0 1,1 0-1,0 0 1,0 1 0,-1-1-1,1 0 1,0 0-1,-1 0 1,1 1 0,-1-1-1,1 0 1,-1 1-1,0-1 1,1 0 0,-1 1-1,0-1 1,1 0-1,-2 0 1,1 1-9,0 0 0,1 0 0,-1 0 0,0 0 0,0 0 0,1 0 0,-1 0 0,0 0 0,0 1 0,0-1 0,1 0 0,-1 0 0,0 1 0,1-1 0,-1 0 0,0 1 0,1-1 0,-1 1 0,-1 0 0,-1 2-33,-1 0-1,1 1 0,0-1 0,0 1 0,0-1 1,0 1-1,-2 5 0,3-4 44,0 1 0,0 0 0,1 0 0,-1 0 1,1 0-1,0 0 0,1 0 0,0 0 0,0 1 0,0-1 0,1 0 1,-1 0-1,1 0 0,1 0 0,-1 0 0,1 0 0,3 7 0,1 0 19,0-1-1,1 1 0,0-1 0,1 0 1,1 0-1,13 14 0,-17-21 33,0 0 0,0 0 0,0-1 0,1 1 0,0-1 0,0 0 0,0-1 0,10 5 0,-12-7-82,0 1 1,0-1-1,1 0 0,-1-1 0,0 1 0,0-1 0,0 0 0,0 0 0,1 0 1,-1 0-1,0-1 0,0 0 0,0 0 0,0 0 0,8-3 0,-6 1-506,0 0 0,-1 0 0,1-1 0,-1 0 1,0 0-1,0 0 0,0 0 0,8-11 0,-10 12-109,0-1 0,-1 0 0,1 1 1,-1-1-1,0 0 0,0-1 0,0 1 0,-1 0 0,1 0 1,-1-1-1,0 1 0,-1-1 0,1-6 0,-1-10-2271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55.487"/>
    </inkml:context>
    <inkml:brush xml:id="br0">
      <inkml:brushProperty name="width" value="0.05" units="cm"/>
      <inkml:brushProperty name="height" value="0.05" units="cm"/>
      <inkml:brushProperty name="color" value="#004F8B"/>
    </inkml:brush>
  </inkml:definitions>
  <inkml:trace contextRef="#ctx0" brushRef="#br0">32 153 7456,'-32'-5'3392,"42"5"-2944,4-3 1536,4 0-1184,17-11 384,15 8-704,21-22 64,5 3-321,24-15-63,-2 12-96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19:57.646"/>
    </inkml:context>
    <inkml:brush xml:id="br0">
      <inkml:brushProperty name="width" value="0.05" units="cm"/>
      <inkml:brushProperty name="height" value="0.05" units="cm"/>
      <inkml:brushProperty name="color" value="#004F8B"/>
    </inkml:brush>
  </inkml:definitions>
  <inkml:trace contextRef="#ctx0" brushRef="#br0">22 4 6560,'-5'-1'591,"-4"-1"1187,13 1-718,-3 2-1016,-1-1-1,0 0 1,1 0 0,-1 1-1,0-1 1,1 0 0,-1 0-1,0 1 1,0-1 0,1 0-1,-1 1 1,0-1 0,0 0-1,0 1 1,1-1 0,-1 1-1,0-1 1,0 0 0,0 1-1,0-1 1,0 1-1,0 0 1,1 0 141,5 24 484,-1 1 0,-1-1 0,-1 1 1,-1 32-1,1-12-116,-8 260 2177,-16-89-1332,7-97 148,14-115-676,0-6-333,1-17-152,7-26-225,-3 34-158,0 0-1,0 0 1,0 1 0,1 0-1,1 0 1,0 0-1,0 1 1,0 0-1,1 0 1,15-10 0,-9 7-6,1 2 0,0-1 0,1 2 0,0 0 1,30-9-1,-38 14-25,0 0 1,0 1-1,0 0 1,1 1-1,-1 0 1,0 0-1,1 1 1,-1 0-1,1 1 1,-1 0-1,1 0 1,-1 0-1,0 1 1,0 1-1,0-1 0,0 1 1,0 1-1,0-1 1,10 8-1,-15-9 32,-1 0-1,0 0 0,0 1 1,0-1-1,0 0 0,0 1 1,-1 0-1,1-1 0,-1 1 1,1 0-1,-1 0 0,0 0 1,0 0-1,0 0 0,-1 0 1,1 0-1,-1 0 0,0 0 1,1 0-1,-1 0 0,-1 0 1,1 4-1,-2 4 47,0 1 0,-1-1 0,0 0 0,-8 20 0,7-23-3,0 1-1,-1-1 1,-1 0-1,1 0 1,-1 0-1,0-1 1,-1 0 0,0 0-1,0-1 1,0 0-1,-1 0 1,-13 8-1,10-8 6,1-1-1,-1 0 1,0-1-1,0 0 0,0 0 1,0-1-1,-1 0 0,1-1 1,-1-1-1,-12 0 1,15-1-19,-1 0 1,1-1-1,-1-1 1,-15-4-1,20 5-16,1-1 0,0 1 0,0-1-1,0 0 1,0 0 0,0-1 0,0 1-1,0-1 1,1 0 0,-1 0 0,-2-3 0,5 5-20,1 1 0,-1 0 0,1-1 0,0 1 0,-1 0 1,1-1-1,0 1 0,0-1 0,-1 1 0,1 0 0,0-1 0,0 1 1,0-1-1,-1 1 0,1-1 0,0 1 0,0 0 0,0-1 1,0 1-1,0-1 0,0 1 0,0-1 0,0 1 0,0-1 1,0 1-1,0-1 0,0 1 0,1-1 0,-1 1 0,0-1 0,0 1 1,0 0-1,1-1 0,-1 1 0,0-1 0,0 1 0,1 0 1,-1-1-1,0 1 0,1 0 0,-1-1 0,0 1 0,1 0 0,-1 0 1,1-1-1,-1 1 0,0 0 0,1 0 0,-1 0 0,1-1 1,-1 1-1,1 0 0,-1 0 0,1 0 0,5-1-39,0-1 0,0 2-1,9-2 1,-12 2 60,283-31-23,-258 25 73,0-1 0,0-1-1,0-1 1,-1-1 0,0-2-1,-1-1 1,28-18 0,-22 11 52,-16 10-22,0 0-1,0-2 1,18-16 0,-31 25-99,0 0 1,0 0-1,0 0 1,-1-1-1,1 1 1,-1 0-1,0-1 1,0 0-1,0 0 1,-1 1-1,1-1 1,-1 0-1,0 0 1,0 0-1,0-1 1,-1 1-1,1 0 1,-1 0-1,0 0 1,-1-6-1,1 8-14,0 1 1,0-1-1,-1 1 0,1-1 0,-1 1 0,1 0 1,-1-1-1,1 1 0,-1 0 0,0-1 0,0 1 0,1 0 1,-1 0-1,0 0 0,0 0 0,0 0 0,0 0 1,-1 0-1,-1-2 0,2 3-5,-1-1 1,1 1-1,0 0 0,0 0 1,-1-1-1,1 1 1,0 0-1,0 0 1,-1 0-1,1 0 0,0 1 1,-1-1-1,1 0 1,0 0-1,0 1 0,-1-1 1,1 1-1,0-1 1,0 1-1,0 0 0,0-1 1,0 1-1,-2 1 1,-6 6-23,0 0 1,1 0 0,-1 0-1,2 1 1,-1 0 0,2 1 0,-1-1-1,1 1 1,1 1 0,-1-1-1,2 1 1,-1 0 0,-4 21 0,8-29 53,1-1 1,-1 1 0,1-1 0,0 0-1,0 1 1,-1-1 0,2 1-1,-1-1 1,0 1 0,0-1 0,1 1-1,-1-1 1,1 0 0,0 1-1,0-1 1,0 0 0,0 0 0,0 1-1,0-1 1,1 0 0,-1 0 0,3 2-1,-1-2 2,-1 0 0,1 0 0,0 0 0,0-1 0,0 1 0,0-1 0,1 0 0,-1 0 0,0 0 0,1 0 0,-1-1 0,0 1 0,1-1 0,-1 0 0,1 0 0,3-1 0,26-1 111,0-3-1,37-9 1,65-23-47,-113 31-50,51-19 40,0-4 1,74-40 0,-82 40-2,-28 13-254,48-29 0,-82 44 129,-5 4 9,-8 11-20,-22 21 41,-86 88 146,104-105-36,0 0 0,1 0 0,1 1 0,1 1 0,-14 32 0,24-48-59,0 0 0,0-1 0,0 1 0,1 0 0,0 0 0,-1 0 0,1 0 1,1 6-1,-1-9-5,0 0-1,1 0 1,-1 0 0,0-1 0,0 1 0,1 0 0,-1 0 0,0 0 0,1-1 0,-1 1 0,1 0 0,-1 0 0,1-1-1,0 1 1,-1 0 0,1-1 0,1 2 0,-1-2 8,0 0 0,-1 1 1,1-1-1,0 0 0,0 0 0,0 0 0,0 0 0,0 0 0,0 0 0,0 0 1,0 0-1,-1 0 0,1 0 0,0-1 0,0 1 0,0 0 0,0-1 0,0 1 1,-1 0-1,1-1 0,1 0 0,4-3 54,0-1 0,-1 0 0,0 1 0,0-2 0,0 1 0,4-8 0,4-2-29,10-13-57,0 0 1,-2-2 0,-1-1 0,-2 0-1,19-45 1,-35 71-185,-4 7-49,-6 9 42,7-8 176,-6 11-42,1 0 0,-8 29-1,13-40 77,0 0-1,1 0 1,-1 0-1,1 0 1,-1 0-1,1 1 1,0-1-1,0 0 1,1 0-1,-1 1 1,1-1-1,-1 0 1,1 0-1,0 0 1,0 0-1,1 0 1,-1 0-1,0 0 1,1 0-1,3 4 1,-3-6 7,0 1 1,0-1 0,0 1-1,0-1 1,0 0 0,1 0-1,-1 0 1,1 0 0,-1-1 0,0 1-1,1 0 1,-1-1 0,1 0-1,-1 0 1,1 1 0,-1-2-1,6 1 1,3-2 63,1 1-1,17-6 1,18-8 104,-2-1 0,68-34-1,-59 18-72,-44 24-162,1 1 1,1 0-1,-1 1 1,1 1-1,0-1 1,0 2-1,20-6 1,-31 10 35,0 0 0,0 0 0,0 0 0,0 0 0,0 0 1,1 0-1,-1 0 0,0 0 0,0 0 0,0 0 0,0 1 0,0-1 1,0 0-1,0 1 0,0-1 0,0 1 0,-1-1 0,1 1 1,0-1-1,0 1 0,0-1 0,1 2 0,-1 0 6,0 0 0,0-1 0,0 1 0,0 0 0,-1-1 0,1 1-1,0 0 1,-1 0 0,0 0 0,1-1 0,-1 4 0,1 5-38,-2-1 1,1 0-1,-4 18 1,4-25 19,-16 74 107,-4 27 292,19-89-177,1-14-189,0 0 1,0 0 0,0 0 0,0 0-1,0 0 1,0 1 0,0-1 0,0 0-1,0 0 1,1 0 0,-1 0 0,0 0-1,0 0 1,0 0 0,0 0 0,0 0-1,0 0 1,0 1 0,0-1 0,0 0-1,0 0 1,0 0 0,0 0 0,1 0-1,-1 0 1,0 0 0,0 0 0,0 0-1,0 0 1,0 0 0,0 0 0,0 0-1,0 0 1,1 0 0,-1 0 0,0 0-1,0 0 1,0 0 0,0 0 0,0 0-1,0 0 1,0 0 0,0 0 0,0 0-1,1 0 1,-1 0 0,0 0 0,0-1-1,0 1 1,0 0 0,0 0 0,0 0-1,0 0 1,0 0 0,0 0 0,0 0-1,0 0 1,0 0 0,1 0 0,4-5 87,28-64 394,-27 59-498,8-13-74,19-24-1,-29 42 50,1-1 0,-1 1 0,2 0 0,-1 0 0,0 0 0,1 1-1,0 0 1,0 0 0,9-4 0,-13 7-6,0 1 0,1-1 0,-1 0 0,0 1 0,1-1 0,-1 1-1,0 0 1,1 0 0,3 0 0,-6 0 30,1 0-1,0 0 1,0 0-1,-1 0 1,1 1 0,0-1-1,-1 0 1,1 1-1,0-1 1,-1 0 0,1 1-1,-1-1 1,1 0-1,-1 1 1,1-1-1,0 1 1,-1-1 0,0 1-1,1 0 1,-1-1-1,1 1 1,-1-1-1,0 1 1,1 0 0,-1-1-1,0 1 1,0 0-1,1-1 1,-1 1-1,0 0 1,0 0 0,1 11 29,-1 0 0,-1-1 1,-3 22-1,-1 18 203,5-51-216,0 1-1,0-1 1,0 1 0,0-1-1,0 0 1,0 1 0,0-1 0,0 1-1,0-1 1,0 0 0,0 1-1,0-1 1,0 1 0,0-1-1,0 0 1,1 1 0,-1-1 0,0 1-1,0-1 1,0 0 0,1 1-1,-1-1 1,0 0 0,0 1 0,1-1-1,-1 0 1,0 0 0,1 1-1,-1-1 1,0 0 0,1 0 0,-1 0-1,1 1 1,-1-1 0,0 0-1,1 0 1,-1 0 0,0 0-1,1 0 1,-1 0 0,1 0 0,-1 0-1,1 0 1,-1 0 0,0 0-1,1 0 1,-1 0 0,1 0 0,-1 0-1,0 0 1,1-1 0,23-12 400,-17 9-401,123-65 408,-104 57-503,0 2 1,0 1-1,35-7 0,-54 15 58,0 0 0,-1 1 0,1-1 0,0 2 0,0-1 0,-1 1 0,1 0 0,0 0 0,-1 1 0,1 0 0,-1 0 0,1 0 0,-1 1 0,0 0 0,0 0 0,9 7 0,2 3 100,-1 0 0,0 1 0,-1 1 0,14 18 0,-28-31-54,1 0 1,0 0-1,-1 0 1,1-1-1,0 1 0,0 0 1,0-1-1,0 0 1,0 1-1,0-1 1,0 0-1,0 0 1,1 0-1,-1 0 0,0-1 1,1 1-1,-1-1 1,0 1-1,1-1 1,-1 0-1,1 0 1,-1 0-1,3 0 0,8-4-1371,0 0 0,21-11 0,-13 6-2147,10-3 136</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33.469"/>
    </inkml:context>
    <inkml:brush xml:id="br0">
      <inkml:brushProperty name="width" value="0.05" units="cm"/>
      <inkml:brushProperty name="height" value="0.05" units="cm"/>
      <inkml:brushProperty name="color" value="#004F8B"/>
    </inkml:brush>
  </inkml:definitions>
  <inkml:trace contextRef="#ctx0" brushRef="#br0">129 4 2720,'1'-2'1648,"0"2"-1373,-1 0 0,0 0 0,1-1 0,-1 1-1,0 0 1,1 0 0,-1 0 0,1 0-1,-1-1 1,0 1 0,1 0 0,-1 0-1,1 0 1,-1 0 0,0 0 0,1 0-1,-1 0 1,1 0 0,-1 0 0,1 0-1,0 1-141,-1-1 0,1 0 0,-1 1 0,1-1 0,-1 1 0,0-1 0,1 1 0,-1-1 0,1 1 0,-1-1 0,0 1 0,1-1-1,-1 1 1,0-1 0,1 2 0,0 1-59,0 0 0,-1 0 0,1 1 0,0-1 0,-1 6 0,-1 2 85,-1 1-1,-1 0 1,0-1-1,-1 0 1,0 1-1,-9 17 1,11-24-117,-22 52 353,4 2 1,1 0-1,4 1 0,1 0 1,4 1-1,2 1 0,1 77 0,7-109-159,2-1 0,0 1 0,3-1 0,8 34 0,-8-47-136,0 1 0,1-2 0,1 1 0,0-1 0,1 0 0,1 0 0,0-1 0,20 23 0,-14-22-45,0-1 0,21 16-1,-5-7-2618,-26-20 1951,18 16-1429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34.516"/>
    </inkml:context>
    <inkml:brush xml:id="br0">
      <inkml:brushProperty name="width" value="0.05" units="cm"/>
      <inkml:brushProperty name="height" value="0.05" units="cm"/>
      <inkml:brushProperty name="color" value="#004F8B"/>
    </inkml:brush>
  </inkml:definitions>
  <inkml:trace contextRef="#ctx0" brushRef="#br0">132 38 2560,'0'-2'325,"0"0"1,1 0 0,-1 0-1,0 0 1,1 0-1,0 0 1,-1 0-1,1 1 1,0-1 0,0 0-1,0 0 1,0 1-1,0-1 1,0 1-1,1-1 1,-1 1 0,0-1-1,1 1 1,-1 0-1,1 0 1,1-2-1,-3 49 3073,-4-24-2924,-1 0 1,-9 25 0,-2 10 10,-49 226 1040,30-120-1061,31-151-328,-5 34 46,8-43-112,1 0-1,-1 1 1,1-1-1,0 0 1,0 1-1,1-1 1,-1 0-1,1 0 1,-1 0-1,3 6 1,-2-8-24,-1-1 1,1 1-1,-1-1 0,1 1 1,-1 0-1,1-1 0,-1 0 1,1 1-1,0-1 1,-1 1-1,1-1 0,0 0 1,-1 0-1,1 1 0,0-1 1,0 0-1,-1 0 1,1 0-1,0 0 0,-1 0 1,1 1-1,0-2 0,0 1 1,0 0-1,22-3 479,-17 1-407,17-3 79,-2-1-1,41-15 1,16-7-109,-63 25-329,26-9 976,-39 11-969,1 0 1,0 0-1,-1 0 1,1-1-1,0 1 1,-1-1-1,0 1 1,1-1-1,-1 0 1,3-4-1,-4 5-76,0 1 0,-1-1-1,1 0 1,-1 0 0,1 0 0,-1 0-1,0 0 1,1 0 0,-1 0-1,0 1 1,0-1 0,0 0 0,0 0-1,1 0 1,-1 0 0,-1-1 0,1-7-1914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34.906"/>
    </inkml:context>
    <inkml:brush xml:id="br0">
      <inkml:brushProperty name="width" value="0.05" units="cm"/>
      <inkml:brushProperty name="height" value="0.05" units="cm"/>
      <inkml:brushProperty name="color" value="#004F8B"/>
    </inkml:brush>
  </inkml:definitions>
  <inkml:trace contextRef="#ctx0" brushRef="#br0">35 117 5472,'-22'-3'1760,"10"4"1291,20-2 15,120-39 2672,16-3-4303,-94 32-1391,0 3 0,0 2 0,56 1 0,-95 5-121,1 1 0,0 0 0,17 4 0,-25-4-320,0 0 0,1 1-1,-1-1 1,0 1 0,4 3-1,-6-4-123,0 0 0,0 1 0,0-1 0,-1 0 0,1 1 0,0 0 0,-1-1 0,0 1 0,1 0 0,-1 0 0,1 2 0,4 12-2657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36.299"/>
    </inkml:context>
    <inkml:brush xml:id="br0">
      <inkml:brushProperty name="width" value="0.05" units="cm"/>
      <inkml:brushProperty name="height" value="0.05" units="cm"/>
      <inkml:brushProperty name="color" value="#004F8B"/>
    </inkml:brush>
  </inkml:definitions>
  <inkml:trace contextRef="#ctx0" brushRef="#br0">117 4 5728,'0'0'54,"0"0"0,0 0 1,0-1-1,0 1 0,0 0 0,0 0 1,0 0-1,0 0 0,0-1 0,0 1 0,0 0 1,1 0-1,-1 0 0,0 0 0,0-1 1,0 1-1,0 0 0,0 0 0,0 0 1,1 0-1,-1 0 0,0 0 0,0 0 1,0-1-1,0 1 0,0 0 0,1 0 1,-1 0-1,0 0 0,0 0 0,0 0 1,1 0-1,-1 0 0,0 0 0,0 0 1,0 0-1,0 0 0,1 0 0,-1 0 0,0 0 1,0 0-1,0 0 0,0 0 0,1 0 1,-1 0-1,0 1 0,0-1 0,0 0 1,1 0-1,3 12 1000,-2 20 65,-1 21 234,-2 53 1011,-64 375 916,14-272-2496,39-164 363,12-45-1111,0 1-1,-1-1 1,1 1 0,0-1 0,0 1-1,0-1 1,0 0 0,0 1 0,0-1 0,0 1-1,0-1 1,0 1 0,0-1 0,0 1-1,0-1 1,0 1 0,1-1 0,-1 1 0,0-1-1,0 1 1,1-1 0,-1 1 0,1-1-11,-1 0 0,0 0 1,1 1-1,-1-1 0,1 0 1,-1 0-1,0 0 0,1 0 1,-1 0-1,1-1 0,-1 1 1,0 0-1,1 0 0,-1 0 1,1 0-1,-1 0 0,0 0 1,1-1-1,-1 1 0,0 0 1,1 0-1,-1-1 0,0 1 0,1 0 1,-1 0-1,0-1 0,0 1 1,1 0-1,-1-1 0,0 1 1,0 0-1,1-1 0,15-21 100,0-1 0,-1-1-1,15-32 1,-14 25-292,29-42 1,-43 69 106,1 0 0,0 1 0,0 0 0,0-1 0,5-3 0,-7 7 55,-1-1-1,1 1 0,0 0 0,-1-1 0,1 1 1,-1 0-1,1-1 0,0 1 0,-1 0 1,1 0-1,0-1 0,-1 1 0,1 0 0,0 0 1,0 0-1,-1 0 0,1 0 0,0 0 1,-1 0-1,1 0 0,0 0 0,0 1 0,-1-1 1,1 0-1,0 0 0,-1 0 0,1 1 0,-1-1 1,1 0-1,0 1 0,-1-1 0,1 1 1,-1-1-1,1 1 0,-1-1 0,1 1 0,-1-1 1,1 1-1,-1-1 0,0 1 0,1 0 1,0 0-1,1 4 15,0 0 0,0-1 0,0 1 0,0 0 0,-1 0 0,0 0 0,1 9 0,0 38 16,-3-36-10,4 25 1,15 44 560,-17-84-550,-1 0 0,1 0 0,-1 0 0,1 0-1,0 0 1,-1 0 0,1 0 0,0 0 0,0 0 0,0 0 0,0 0 0,0 0 0,-1 0 0,2-1 0,-1 1 0,0 0 0,0-1 0,0 1 0,0-1 0,0 1 0,0-1 0,1 0 0,-1 1 0,0-1 0,0 0 0,0 0 0,1 0 0,-1 0 0,0 0-1,0 0 1,3 0 0,4-2 69,0 1 0,1-1-1,12-4 1,-10 2-35,24-6-36,0-2 0,-1-1 0,-1-2 0,0-2 0,-1-1 0,0-1 0,53-44 0,-63 42-50,-15 15-22,-1-1 1,1 1 0,0 0 0,1 0-1,-1 1 1,12-6 0,-19 11 45,0 0 0,1 0 0,-1 1 0,0-1 0,0 0 0,0 0 0,0 0 0,1 1 0,-1-1 0,0 0 0,0 1 0,0-1 0,0 0 0,0 0 1,0 1-1,0-1 0,0 0 0,0 0 0,0 1 0,0-1 0,0 0 0,0 1 0,0-1 0,0 0 0,0 0 0,0 1 0,0-1 0,0 0 0,0 1 0,-1-1 1,1 0-1,0 1 0,-10 24-65,-2-1 0,-25 43 0,-2 2 225,37-65-144,1-1 0,0 0 1,0 1-1,0-1 0,-1 6 0,2-8-1,0-1-1,-1 1 1,1 0 0,0-1-1,0 1 1,0-1 0,0 1-1,0 0 1,0-1 0,0 1-1,0-1 1,1 1 0,-1-1-1,0 1 1,0 0 0,0-1-1,1 1 1,-1-1 0,0 1-1,0-1 1,1 1-1,-1-1 1,1 1 0,-1-1-1,0 0 1,1 1 0,-1-1-1,1 1 1,-1-1 0,1 0-1,-1 1 1,1-1 0,-1 0-1,1 0 1,-1 0 0,1 1-1,0-1 1,-1 0 0,1 0-1,-1 0 1,1 0 0,0 0-1,3 0 49,-1-1-1,0 1 1,0-1 0,0 0-1,0 0 1,0 0-1,0-1 1,0 1-1,0-1 1,0 1 0,-1-1-1,1 0 1,4-4-1,1-2 13,1 0 0,8-13 0,-10 11-95,0 0 0,-1 0 0,0-1 0,-1 0-1,0 0 1,4-14 0,-7 20-455,0 10 18,-1 2 478,4 10-65,12 35 188,-14-47-139,-1 0 0,1 0 1,0 0-1,0 0 0,0-1 1,1 1-1,7 6 1,-10-10 14,0 0 1,0 0-1,1 0 1,-1 0 0,0-1-1,1 1 1,-1-1-1,0 1 1,1-1 0,-1 1-1,1-1 1,-1 0-1,1 0 1,-1 0 0,1 0-1,-1 0 1,1 0-1,-1 0 1,0 0-1,1 0 1,-1-1 0,1 1-1,-1-1 1,0 1-1,1-1 1,1 0 0,2-2 32,0 0 1,-1 0-1,1 0 0,-1-1 1,6-5-1,10-15 67,-1 0 1,-1 0-1,-1-2 0,17-35 0,-30 52-127,184-332 350,-168 304-458,23-61 1,-35 77 81,-1-1 1,-1-1-1,-1 1 1,3-32 0,-7 46-21,-1 7 17,0-1 0,0 1-1,1-1 1,-1 1 0,-1-1-1,1 1 1,0-1 0,0 0 0,-1-1-1,0 3 11,0 0 0,0 1 0,0-1 0,1 1 0,-1 0 0,0-1 0,0 1 0,0 0 0,1-1 0,-1 1 0,0 1 0,-17 23-32,1 0 0,-17 37-1,26-44 87,1-1-1,1 1 1,0 0-1,-6 37 1,9-24-2,1 0-1,2 0 1,1 0-1,1 0 1,2 0 0,1 0-1,2-1 1,0 0 0,2 0-1,2 0 1,0-1-1,2-1 1,29 48 0,-35-66 58,0 0 1,0-1 0,12 12 0,-15-18-23,-1 0-1,1 0 1,-1 0-1,1 0 0,0-1 1,0 0-1,0 0 1,0 0-1,0 0 1,1-1-1,6 3 1,-10-4-162,0 0 0,0 0 0,0 0 0,0 1 0,0-1 0,0 0 0,0 0 0,0 0 0,0-1 0,0 1-1,0 0 1,0 0 0,0-1 0,0 1 0,0 0 0,0-1 0,0 1 0,0-1 0,0 1 0,-1-1 0,1 1 0,0-1 0,1-1 0,-1 1-201,-1 0 1,1-1-1,-1 1 1,1 0-1,-1-1 1,1 1-1,-1 0 1,0-1-1,1 1 0,-1-1 1,0 1-1,0-1 1,0 1-1,0-2 1,-1-4-1301,-1 0 1,1 0-1,-1 1 1,0-1-1,-4-7 1,-3-7-1822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36.706"/>
    </inkml:context>
    <inkml:brush xml:id="br0">
      <inkml:brushProperty name="width" value="0.05" units="cm"/>
      <inkml:brushProperty name="height" value="0.05" units="cm"/>
      <inkml:brushProperty name="color" value="#004F8B"/>
    </inkml:brush>
  </inkml:definitions>
  <inkml:trace contextRef="#ctx0" brushRef="#br0">15 65 7552,'-6'-3'870,"-2"-1"966,17 3 1612,38-5 429,45-6-2037,51-5-1274,3 4-246,-84 5-4752,-44 7 1867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38.400"/>
    </inkml:context>
    <inkml:brush xml:id="br0">
      <inkml:brushProperty name="width" value="0.05" units="cm"/>
      <inkml:brushProperty name="height" value="0.05" units="cm"/>
      <inkml:brushProperty name="color" value="#004F8B"/>
    </inkml:brush>
  </inkml:definitions>
  <inkml:trace contextRef="#ctx0" brushRef="#br0">14 116 5312,'-11'-7'1701,"9"6"-1024,4 1-177,0 0-1,0-1 1,0 1-1,0 0 0,0-1 1,0 0-1,2 0 1,-3 0-362,194-60 4241,-134 45-5843,77-8-1,-106 22-417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37.066"/>
    </inkml:context>
    <inkml:brush xml:id="br0">
      <inkml:brushProperty name="width" value="0.05" units="cm"/>
      <inkml:brushProperty name="height" value="0.05" units="cm"/>
      <inkml:brushProperty name="color" value="#004F8B"/>
    </inkml:brush>
  </inkml:definitions>
  <inkml:trace contextRef="#ctx0" brushRef="#br0">179 1 8224,'-5'12'2137,"-13"22"-1,13-26-1687,0 1 0,1-1 0,-6 18 0,-8 17 1150,-1-1-1,-39 62 1,31-58-1126,26-44-540,-8 17-2952,9-4-4839,5-3 4360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37.426"/>
    </inkml:context>
    <inkml:brush xml:id="br0">
      <inkml:brushProperty name="width" value="0.05" units="cm"/>
      <inkml:brushProperty name="height" value="0.05" units="cm"/>
      <inkml:brushProperty name="color" value="#004F8B"/>
    </inkml:brush>
  </inkml:definitions>
  <inkml:trace contextRef="#ctx0" brushRef="#br0">274 1 5728,'-26'19'1840,"11"-3"-1110,-59 73 1697,-36 69 2622,92-131-4642,16-24-336,-2 3 115,0 0 0,1 0-1,-1 0 1,1 1 0,1-1 0,-1 1-1,-2 12 1,4-19-154,1 1 0,0 0 0,0 0 0,0 0 0,0 0 0,0 0 0,0 0 0,0-1 0,1 1 0,-1 0-1,0 0 1,0 0 0,1 0 0,-1-1 0,0 1 0,1 0 0,-1 0 0,1 0 0,-1-1 0,1 1 0,-1 0 0,1-1 0,0 1 0,-1-1 0,1 1 0,0-1 0,0 1-1,-1-1 1,2 1 0,3 1 19,-1 0-1,0-1 1,1 1 0,7 0-1,-4 0 24,55 11 152,-16-3 528,65 22 0,-108-30-659,0-1 1,-1 1-1,1 0 1,-1 0-1,0 0 0,1 0 1,-1 0-1,0 1 1,0 0-1,2 3 1,-4-5-67,0-1 1,-1 1 0,1 0 0,-1 0-1,0-1 1,1 1 0,-1 0-1,0 0 1,1 0 0,-1 0-1,0 0 1,0-1 0,0 1-1,0 0 1,0 0 0,0 0-1,0 0 1,0 0 0,0 1-1,-1-1-3,0 0-1,1 1 0,-1-1 0,0 0 1,0 0-1,0 1 0,0-1 1,0 0-1,0 0 0,0 0 0,0 0 1,0 0-1,0-1 0,-1 1 0,-1 1 1,-13 5 44,0 0-1,0-1 1,-25 5 0,5-1-184,0 0-530,-59 20-5714,61-14 3158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39.389"/>
    </inkml:context>
    <inkml:brush xml:id="br0">
      <inkml:brushProperty name="width" value="0.05" units="cm"/>
      <inkml:brushProperty name="height" value="0.05" units="cm"/>
      <inkml:brushProperty name="color" value="#004F8B"/>
    </inkml:brush>
  </inkml:definitions>
  <inkml:trace contextRef="#ctx0" brushRef="#br0">14 1290 4896,'-14'4'4986,"23"-6"-2404,1-2-1866,-1-2 1,0 0 0,0 0 0,-1 0 0,12-12-1,35-41 211,-54 58-901,140-170 790,-44 53-502,24-33-191,-95 116-55,-2 0-1,31-60 1,-42 67-54,-1-1 0,-1 0-1,-1-1 1,6-34 0,-15 58-77,0 1-1,0-1 1,-1 1 0,0-1-1,0 1 1,0-1 0,-1-6-1,1 12 57,0-1 0,0 1-1,0 0 1,0 0-1,0 0 1,0 0-1,0 0 1,0 0-1,-1 0 1,1 0-1,0 0 1,0 0 0,0 0-1,0 0 1,0 0-1,0-1 1,0 1-1,0 0 1,0 0-1,0 0 1,0 0 0,0 0-1,0 0 1,0 0-1,0 0 1,0 0-1,0 0 1,0 0-1,0 0 1,-1 0-1,1 0 1,0 0 0,0 0-1,0 0 1,0 0-1,0 0 1,0 0-1,0 0 1,0 0-1,0 0 1,0 0-1,0 0 1,0 0 0,-1 0-1,1 0 1,0 0-1,0 0 1,0 0-1,0 0 1,0 0-1,0 0 1,0 0 0,0 0-1,0 0 1,0 0-1,0 0 1,0 0-1,0 0 1,0 0-1,0 1 1,0-1-1,-1 0 1,-4 7-239,-6 15 58,9-19 147,-27 52-179,-36 80 56,33-41 182,3 2 0,-22 138 0,46-209 67,2 0 0,0 0 1,2 45-1,1-66 40,1 0 0,-1-1 0,1 1 0,0-1 0,0 1 0,0-1 1,2 4-1,-3-6-74,1 0 1,-1 0 0,1 0-1,0 0 1,0 0 0,-1 0 0,1 0-1,0-1 1,0 1 0,0 0-1,0-1 1,0 1 0,0-1 0,0 1-1,0-1 1,0 1 0,0-1-1,0 0 1,1 0 0,-1 1 0,0-1-1,0 0 1,0 0 0,2 0-1,0 0 19,1-1 0,-1 1 0,1-1 0,-1 0 0,1 1 0,-1-2 0,0 1 0,0 0 0,1-1 0,-1 1 0,3-3 0,0-1 25,1 1 0,-1-2 1,0 1-1,7-9 0,1-4 16,0-1-1,14-27 1,54-108 155,-45 84-233,96-187-108,17-57 165,-84 172-30,-55 120-66,-6 14-19,-1 0-1,0 0 1,0 0-1,-1-1 1,0 1-1,-1-1 1,0 0-1,1-11 1,-4 12-132,-3 8 8,-7 13-20,7-7 147,-8 10-47,-12 24 0,-129 314 304,120-257 35,-34 171 0,49-190-69,13-53 85,0-1-1,1 0 0,1 28 1,11-74 472,4-19-524,-10 33-213,28-93 71,-26 89-151,1-1 0,1 1 0,0 1 0,1-1 0,14-19 1,-20 30 46,0 0 1,-1 0-1,1 0 1,0 0-1,0 0 1,0 1-1,-1-1 1,1 0-1,0 0 1,0 0-1,0 1 1,0-1-1,1 1 1,-1-1-1,0 1 1,0-1-1,0 1 1,0-1-1,0 1 1,1 0-1,-1 0 1,0 0-1,0 0 1,1 0-1,-1 0 1,0 0-1,0 0 1,0 0-1,1 0 1,-1 1-1,0-1 1,0 0-1,0 1 1,0-1-1,0 1 1,0 0-1,1-1 1,-1 1-1,-1 0 1,1-1-1,0 1 1,0 0-1,0 0 1,1 1-1,3 5-16,0-1-1,-1 1 1,0 0-1,0 0 1,3 9 0,4 10 4,2 0 0,1 0 0,1-1 1,29 37-1,-36-54 65,0 1 1,0-1-1,1-1 1,0 0-1,0 0 0,12 6 1,-14-9 12,1 0-1,-1-1 1,1 0 0,-1-1 0,1 0 0,0 0 0,0-1-1,0 0 1,14 1 0,-18-2-23,-1-1 0,1 1 0,0-1 0,0 1 0,-1-1 0,1 0 0,-1 0-1,1-1 1,-1 1 0,1-1 0,-1 0 0,0 0 0,6-4 0,-4 1 0,0 1 1,0-1-1,-1-1 0,0 1 1,0 0-1,0-1 0,3-7 0,3-7 3,-2-1-1,0 0 0,7-37 0,-12 45-25,0-1 0,1-25-1,-3 36-18,-1 0 0,0 0 0,0 0 0,0 0 0,-1 0 0,1 0 0,-1 0 0,0 0 0,0 0 0,0 0 0,0 0 0,0 1 0,0-1 0,-1 0 0,1 1 0,-1-1 0,0 1 0,0-1 0,-3-2 0,4 4 2,1 1 1,-1-1 0,0 1-1,1 0 1,-1-1 0,0 1-1,0 0 1,1 0-1,-1-1 1,0 1 0,0 0-1,1 0 1,-1 0 0,0 0-1,0 0 1,1 0 0,-1 0-1,0 0 1,0 0 0,0 1-1,1-1 1,-1 0 0,0 0-1,1 1 1,-1-1 0,0 0-1,1 1 1,-1-1 0,0 1-1,1-1 1,-1 1 0,0 0-1,-2 2-17,0 1 0,0-1 0,0 1 0,-3 5 0,0 3-7,0 0 0,0 0 1,1 1-1,1 0 0,0 0 0,0 0 0,2 0 0,-1 1 0,2-1 0,0 1 1,0-1-1,2 1 0,-1-1 0,2 1 0,0-1 0,0 0 0,8 22 0,-5-22 83,0-1-1,1 1 1,0-1-1,1 0 1,1 0-1,0-1 1,1 0-1,0 0 1,0-1-1,1 0 1,0-1 0,1 0-1,20 13 1,-28-21-178,-1 1 1,1-1 0,-1 0-1,1 0 1,0 0 0,0 0-1,0 0 1,0-1 0,-1 1-1,1-1 1,0 0 0,0 1-1,0-2 1,4 1 0,-6 0-221,1-1 0,-1 1 0,1-1 0,0 0-1,-1 1 1,1-1 0,-1 0 0,0 0 0,1 0 0,-1 0 0,0 0 0,1 0 0,-1 0 0,0-1 0,0 1 0,0 0 0,0-1-1,0 1 1,0-1 0,0 1 0,-1-1 0,1 1 0,-1-1 0,1 0 0,0-2 0,1-20-4708,1-1 1643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39.765"/>
    </inkml:context>
    <inkml:brush xml:id="br0">
      <inkml:brushProperty name="width" value="0.05" units="cm"/>
      <inkml:brushProperty name="height" value="0.05" units="cm"/>
      <inkml:brushProperty name="color" value="#004F8B"/>
    </inkml:brush>
  </inkml:definitions>
  <inkml:trace contextRef="#ctx0" brushRef="#br0">14 56 6400,'-14'0'2880,"41"5"-2496,5-5 1984,4 3-1376,31-6 512,6 3-896,16-9 224,1 6-512,23-10-97,-5 1-127,8-3-160,-13 7 32</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41.942"/>
    </inkml:context>
    <inkml:brush xml:id="br0">
      <inkml:brushProperty name="width" value="0.05" units="cm"/>
      <inkml:brushProperty name="height" value="0.05" units="cm"/>
      <inkml:brushProperty name="color" value="#004F8B"/>
    </inkml:brush>
  </inkml:definitions>
  <inkml:trace contextRef="#ctx0" brushRef="#br0">4 1235 3648,'-4'-8'6421,"7"7"-6105,-1 1 0,0 0 0,1-1 0,-1 1 0,0-1 0,0 0 0,0 0 0,1 0 0,-1 0 0,0 0 0,0 0 0,0-1 0,0 1 0,-1-1 0,1 1 0,2-3 0,3-4 46,0 0 0,7-13 0,-4 6 257,77-113 893,-21 29-1104,59-64-107,-26 34-239,-78 102-76,-2-2-1,-2 0 1,0-1 0,-2-1 0,17-46-1,23-137 37,-51 192-94,0-1 1,-2 1-1,-1-1 1,-2-42-1,1 62 31,-1 0 0,1-1-1,-1 1 1,0 0-1,0 0 1,0 0-1,0 0 1,0 0 0,-1 0-1,-2-3 1,4 5 28,-1 0-1,1 1 1,-1-1 0,0 1 0,1-1 0,-1 1-1,1-1 1,-1 1 0,0-1 0,0 1 0,1 0 0,-1 0-1,0-1 1,1 1 0,-1 0 0,0 0 0,0 0-1,0-1 1,-1 1 0,1 1-6,-1-1 0,1 0 0,-1 1 0,1-1 0,0 1-1,-1-1 1,1 1 0,-1 0 0,1 0 0,0-1 0,0 1 0,-1 0 0,-1 2 0,-6 6-17,1 1 0,0-1 0,0 1 0,0 1 0,-7 15 0,-29 65-152,43-89 186,-33 77 124,-24 84-1,48-128-89,1 0-1,3 0 1,0 0-1,3 1 1,0 46-1,4-52-9,1 0-1,2 0 1,1 0-1,9 30 1,-10-47 86,0-1 0,1 1 0,1-1 0,0 0-1,0 0 1,2-1 0,-1 0 0,1 0 0,1 0 0,0-1 0,14 13 0,-17-19-46,0 0-1,0 0 0,0 0 1,0-1-1,0 0 1,1 0-1,0 0 1,-1-1-1,1 0 1,0-1-1,0 1 0,13 0 1,-10-2-2,-1 0 0,1-1-1,-1 0 1,1-1 0,-1 0 0,1 0 0,-1-1 0,0 0 0,13-6-1,22-16 75,71-50-1,-10 4-32,-65 47-80,93-54 28,-110 67-78,-19 9 29,1 0 0,0 0 1,-1 0-1,1-1 0,-1 0 1,4-3-1,-4 2 25,4-5 66,-9 9-86,1-1-1,-1 1 1,1-1-1,-1 1 1,1 0-1,-1-1 1,0 1-1,1 0 1,-1-1-1,0 1 1,1 0-1,-1 0 1,0 0-1,1 0 1,-1 0-1,0-1 1,1 1-1,-1 0 1,0 1-1,1-1 1,-1 0-1,0 0 1,0 0-1,-14 1-2,0 0 1,1 1-1,-1 1 0,1 0 0,0 1 1,0 1-1,0 0 0,1 0 0,0 2 1,0 0-1,0 0 0,1 1 0,0 0 1,-15 14-1,1 2-46,2 1 0,0 2 0,2 0-1,-35 54 1,12-3 79,40-66 43,0-1 0,1 1 0,0 0-1,1 0 1,-2 14 0,4-25-45,1 0 1,0 1-1,0-1 1,0 0-1,0 0 1,0 1-1,1-1 1,-1 0-1,0 0 1,1 1-1,-1-1 1,1 1 0,-1-2-19,0 1 0,1-1 1,-1 0-1,0 1 0,1-1 1,-1 0-1,0 0 1,1 1-1,-1-1 0,0 0 1,1 0-1,-1 0 1,1 1-1,-1-1 0,0 0 1,1 0-1,-1 0 0,1 0 1,-1 0-1,1 0 1,-1 0-1,1 0 0,-1 0 1,0 0-1,1 0 1,-1 0-1,1 0 0,-1 0 1,0-1-1,1 1 0,-1 0 1,1 0-1,-1 0 1,0-1-1,1 1 0,-1 0 1,0 0-1,1-1 1,-1 1-1,1-1 0,8-5 86,-1-1-1,0 0 0,0-1 0,0 0 1,9-13-1,29-48 107,-20 29-34,5-7-73,0 0-262,39-48 0,-68 93 94,0 0 0,0-1-1,0 1 1,0 0 0,0 0 0,1 1 0,-1-1 0,4-2 0,-5 4 63,-1 0 0,1 0-1,-1 0 1,0 0 0,1 0-1,-1 0 1,1 0 0,-1 0 0,1 0-1,-1 0 1,0 0 0,1 0 0,-1 0-1,1 0 1,-1 0 0,1 0 0,-1 0-1,0 1 1,1-1 0,-1 0-1,0 0 1,1 1 0,0 0 9,0 0-1,0 0 1,0 0 0,0 0-1,-1 0 1,1 0 0,0 0-1,-1 1 1,1-1 0,0 2-1,15 56-104,-10-32 70,11 26 0,-14-45 63,0-1 0,1 1-1,0 0 1,0-1 0,1 0-1,0 0 1,10 10 0,-12-14-14,0 0 1,0-1-1,0 1 1,0-1-1,1 0 1,-1 0 0,1 0-1,-1 0 1,1-1-1,0 0 1,0 1-1,0-1 1,0 0-1,0-1 1,0 1-1,0-1 1,0 0-1,0 0 1,0 0-1,0 0 1,0-1-1,0 0 1,0 0-1,0 0 1,0 0-1,-1 0 1,1-1-1,0 0 1,-1 1-1,1-2 1,-1 1-1,1 0 1,4-5-1,5-6 123,-1 0 0,-1-1 0,0 0 0,17-30 0,30-71-34,-43 85-60,-12 22-42,97-208 65,20-106-70,-111 291-3,9-31-40,-16 55-14,-1 0-1,0 0 1,0 0-1,-1 1 1,0-1-1,-1-11 1,1 17 48,0 1 1,0-1-1,-1 1 0,1 0 1,0-1-1,0 1 1,0 0-1,0-1 1,0 1-1,0 0 1,-1-1-1,1 1 1,0 0-1,0-1 1,-1 1-1,1 0 0,0-1 1,0 1-1,-1 0 1,1 0-1,0-1 1,-1 1-1,1 0 1,-1 0-1,1 0-1,-1 0 1,0 0-1,1 0 0,-1 0 1,1 0-1,-1 0 0,0 1 1,1-1-1,-1 0 0,1 0 1,-1 1-1,1-1 0,-1 0 0,1 1 1,-1-1-1,1 1 0,-1-1 1,1 1-1,0-1 0,-1 1 1,0 0-1,-7 9-68,1 1 0,0 0-1,0 1 1,1-1 0,1 1 0,-5 14 0,-22 82-108,30-101 178,-47 194 107,18 5-145,29-176 24,-5 53 172,6 117-1,2-189-24,-1-7-23,0 1 0,1 0 0,0 0 0,2 8 0,-3-13-93,0 0 0,0 0 0,0 0 1,0 0-1,0 1 0,0-1 0,0 0 0,0 0 0,0 0 1,0 0-1,1 1 0,-1-1 0,0 0 0,0 0 0,0 0 1,0 0-1,0 0 0,1 0 0,-1 0 0,0 1 0,0-1 1,0 0-1,0 0 0,1 0 0,-1 0 0,0 0 0,0 0 1,0 0-1,1 0 0,-1 0 0,0 0 0,0 0 0,0 0 1,1 0-1,-1 0 0,0 0 0,0 0 0,0 0 0,0 0 1,1 0-1,-1-1 0,0 1 0,0 0 0,0 0 0,1 0 1,5-7 107,3-12-25,-1 0 0,0-1 1,-2 0-1,6-27 1,11-36-177,-13 53 132,-7 19-98,0 0 0,1 1 0,0 0 0,10-17 0,-13 26 41,0-1 0,0 1 0,0 0 0,0 0 0,1 0 0,-1 0 1,0 1-1,1-1 0,-1 0 0,1 0 0,-1 1 0,1-1 0,-1 1 1,1 0-1,0-1 0,-1 1 0,1 0 0,-1 0 0,3 0 0,35 3-52,-28-1 17,1-1 83,0 0 0,1 0 1,-1-1-1,0-1 0,0 0 1,0 0-1,0-2 0,0 1 0,0-1 1,20-9-1,-30 11-46,0 0-1,0 0 1,0 0 0,0-1-1,0 1 1,0 0 0,-1-1-1,1 1 1,0-1 0,-1 0-1,1 0 1,-1 1 0,0-1-1,0 0 1,0 0 0,0 0-1,0 0 1,0 0 0,0-1-1,-1 1 1,1 0 0,-1 0-1,1-3 1,-1 5 4,0 0 0,0-1 0,0 1 1,0 0-1,0-1 0,0 1 0,0 0 0,0-1 1,0 1-1,0 0 0,0-1 0,0 1 0,0 0 0,0 0 1,0-1-1,0 1 0,0 0 0,-1-1 0,1 1 1,0 0-1,0 0 0,0-1 0,-1 1 0,1 0 1,0 0-1,0-1 0,-1 1 0,1 0 0,0 0 0,0 0 1,-1-1-1,1 1 0,0 0 0,-1 0 0,1 0 1,0 0-1,0 0 0,-1 0 0,1 0 0,0 0 0,-1 0 1,1 0-1,0 0 0,-1 0 0,1 0 0,0 0 1,-1 0-1,1 0 0,-1 0-3,1 0 1,0 0 0,0 0-1,-1 1 1,1-1-1,0 0 1,0 0-1,0 1 1,-1-1-1,1 0 1,0 0-1,0 1 1,0-1 0,0 0-1,0 0 1,-1 1-1,1-1 1,0 0-1,0 1 1,0-1-1,0 0 1,0 0 0,0 1-1,0-1 1,0 0-1,0 1 1,0-1-1,0 0 1,0 0-1,0 1 1,0-1 0,0 0-1,1 1 1,-1-1-1,0 0 1,0 0-1,0 1 1,0-1-1,1 0 1,-1 0-1,0 1 1,0-1 0,0 0-1,1 0 1,-1 0-1,0 1 1,0-1-1,1 0 1,-1 0-1,1 0 1,5 5-44,0 0-1,0-1 1,1 0-1,0-1 1,0 1-1,0-1 1,0-1 0,1 1-1,-1-1 1,0 0-1,1-1 1,0 0-1,-1 0 1,15-1 0,-13 0-223,-3-1-1177,-1 1-1,1 1 1,9 0-1,3 6-1829</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45.464"/>
    </inkml:context>
    <inkml:brush xml:id="br0">
      <inkml:brushProperty name="width" value="0.05" units="cm"/>
      <inkml:brushProperty name="height" value="0.05" units="cm"/>
      <inkml:brushProperty name="color" value="#004F8B"/>
    </inkml:brush>
  </inkml:definitions>
  <inkml:trace contextRef="#ctx0" brushRef="#br0">19 800 4992,'-15'-4'1589,"12"3"880,4-1-2153,0 1 0,0-1 0,1 1 0,-1 0 0,0-1 0,1 1 0,-1 0 0,1 0 0,-1 0 0,3-1 0,2-3 336,43-43 1990,-32 30-2218,0 2 1,22-17-1,-30 26-382,26-17 190,-32 22-231,0 1 1,0-1-1,0 1 0,1-1 1,-1 1-1,0 0 1,1 0-1,-1 1 0,6-1 1,-8 1-6,1 0 0,-1 0 0,1 0 0,-1 1 0,0-1 0,1 1 0,-1-1 0,1 1 0,-1-1 0,0 1 0,1 0 0,-1-1 0,0 1 0,0 0 0,0 0 0,1 0 0,-1 0 0,0 0 0,0 0 0,-1 1 0,1-1 0,0 0 0,0 0 0,0 1 0,-1-1 0,1 0-1,-1 1 1,1 2 0,1 4-18,0 0-1,-1 0 1,0 0-1,0 9 1,0-14 5,-8 237 444,-1-63 565,8-169-893,0-2 35,0 1-1,0-1 1,0 0-1,1 1 1,0-1 0,0 0-1,1 1 1,3 7-1,-5-13-102,1 0 0,-1 0-1,0-1 1,1 1 0,-1 0-1,1-1 1,0 1 0,-1-1-1,1 1 1,-1 0 0,1-1-1,0 1 1,-1-1 0,1 0-1,0 1 1,0-1 0,-1 0-1,1 1 1,0-1 0,0 0-1,0 0 1,-1 1 0,1-1-1,0 0 1,0 0 0,0 0 0,0 0-1,-1 0 1,1 0 0,0-1-1,0 1 1,0 0 0,0 0-1,-1 0 1,1-1 0,0 1-1,0-1 1,-1 1 0,1 0-1,1-2 1,4-1 122,-1-1 0,1 0 0,8-9 0,-12 11-129,8-8 37,0-1 0,-1 0 0,-1 0 0,0-1 0,7-13 0,30-67-46,-30 58-2,125-241-210,-132 262 48,1 1-1,10-13 1,-18 25 133,0-1 0,0 1 1,-1-1-1,1 1 0,0-1 0,0 1 1,0 0-1,0-1 0,0 1 0,-1 0 0,1 0 1,0 0-1,0 0 0,0 0 0,0 0 1,0 0-1,0 0 0,0 0 0,0 0 1,0 0-1,0 0 0,-1 1 0,1-1 0,0 0 1,0 1-1,0-1 0,0 1 0,1 0 1,22 15 45,70 52-8,-91-66 12,1 1 0,0-1-1,0-1 1,0 1 0,0 0 0,0-1 0,0 0 0,0 0 0,1 0 0,-1 0 0,0-1 0,1 0 0,-1 0-1,1 0 1,-1 0 0,0-1 0,1 0 0,-1 1 0,0-2 0,0 1 0,0 0 0,0-1 0,0 0 0,0 0-1,6-4 1,-4 2 4,0 0-1,1-1 0,-2 1 0,1-2 0,-1 1 1,1 0-1,-1-1 0,-1 0 0,1 0 0,-1-1 1,0 1-1,-1-1 0,6-12 0,-9 17-41,1 1-1,-1-1 1,0 1-1,1 0 1,-1-1-1,0 1 1,0-1-1,0 1 1,0-1-1,0 1 1,0-1-1,0 1 1,-1 0-1,1-1 0,0 1 1,-1-1-1,1 1 1,-1 0-1,0-1 1,1 1-1,-1 0 1,0 0-1,0-1 1,0 1-1,0 0 1,0 0-1,0 0 1,0 0-1,0 0 1,-2-1-1,1 1-24,1 1 1,-1-1-1,0 0 0,0 0 0,0 1 0,0-1 1,0 1-1,0 0 0,0 0 0,0-1 1,0 1-1,0 1 0,0-1 0,0 0 0,0 0 1,0 1-1,0-1 0,0 1 0,0 0 1,0-1-1,-3 3 0,-2 1-2,0 1 0,1 0 0,0 0 0,0 1 0,0 0 0,1 0 0,0 0 0,0 0 0,0 1 0,1 0 0,0 0-1,0 0 1,1 1 0,-5 14 0,1 1 27,2-1 0,0 1 1,2 0-1,-2 26 0,4-32 63,1 1 0,1-1 0,3 21-1,-4-33-29,1 0-1,0 0 0,0 0 1,1 0-1,0 0 0,0-1 0,0 1 1,0 0-1,1-1 0,-1 0 0,1 0 1,0 0-1,0 0 0,1 0 0,7 6 1,-8-8-8,1 0 1,0 0 0,-1-1 0,1 0-1,0 1 1,0-1 0,0-1-1,0 1 1,0 0 0,0-1 0,0 0-1,1 0 1,-1 0 0,0-1 0,0 1-1,0-1 1,0 0 0,0 0-1,0 0 1,4-3 0,8-3 100,1 0 0,-1-2 0,17-11 0,13-11 44,-2-2 1,-1-2 0,66-68-1,-88 79-170,0 0-1,-2-1 1,0-1 0,-2-1-1,26-54 1,-5-11 41,-4 0 0,29-127 1,-58 196-145,4-36 0,-8 51 72,0 7 21,-1 1 1,0-1 0,0 1-1,1-1 1,-1 0-1,0 1 1,0-1 0,0 0-1,0 1 1,0-1 0,0 0-1,0 1 1,0-1-1,0 1 1,0-1 0,0 0-1,0 1 1,-1-1-1,1 0 1,0 1 0,0-1-1,-1 1 1,1-1-1,0 1 1,-1-1 0,1 0-1,-1 1 1,1-1 0,0 1-1,-1 0 1,1-1-1,-1 1 1,0-1 0,0 1 3,1 0 0,0 0 0,-1-1 0,1 1 0,-1 0 0,1 0 1,-1 0-1,1 0 0,0 0 0,-1 0 0,1 1 0,-1-1 0,1 0 0,-1 0 0,1 0 1,0 0-1,-1 0 0,1 1 0,-1-1 0,1 0 0,0 0 0,-1 0 0,1 1 1,0-1-1,-1 0 0,1 1 0,-6 6-37,1 0-1,1 0 1,-1 1-1,1 0 1,0-1 0,-3 13-1,5-16 44,-48 150-21,31-90 66,-1 0-69,-15 96-1,31-135 72,1 1 1,2-1-1,0 1 0,2-1 0,1 1 0,9 47 0,-9-66-10,0-1-1,0 1 0,1 0 1,0-1-1,0 1 0,0-1 1,1 0-1,0 0 1,7 8-1,-9-12-14,-1 0-1,1 0 1,0 0-1,1-1 1,-1 1 0,0 0-1,0-1 1,1 0 0,-1 0-1,1 1 1,-1-1 0,1-1-1,0 1 1,-1 0 0,1-1-1,0 1 1,-1-1 0,1 0-1,0 0 1,0 0-1,-1 0 1,1 0 0,0-1-1,-1 1 1,1-1 0,3-1-1,8-4 11,-1 0 0,0-1-1,-1 0 1,0-1-1,0-1 1,-1 1 0,0-2-1,0 0 1,-1 0 0,14-20-1,-23 29-168,-4 2 83,-6 8-15,-2 11-33,-13 32-1,17-37 64,-1 2 37,2 1-1,0 0 1,1 0-1,0 0 1,2 1-1,0-1 1,1 1-1,1 30 1,1-44 20,1-1 1,-1 0 0,1 0 0,0 0 0,0 0 0,1 0-1,-1 0 1,1 0 0,0 0 0,0-1 0,4 7 0,-4-8 7,0 0 0,0 0 0,0 0 0,0-1 0,0 1 0,0-1 0,0 1 0,1-1 0,-1 0 0,0 0 0,1 0 0,-1 0 0,1-1 0,-1 1 0,1 0 0,-1-1 0,1 0 0,0 0 0,-1 0 0,4 0 0,5-1 24,-1-1 0,0 0 1,0 0-1,0-1 0,0 0 1,0-1-1,0 0 0,-1-1 0,0 0 1,0 0-1,0-1 0,-1 0 1,1 0-1,-2-1 0,1 0 1,12-16-1,-12 13-9,-1 0 1,0-1-1,0 1 1,-1-2-1,0 1 1,-1-1-1,0 0 1,-1 0-1,-1 0 1,0-1-1,0 1 1,-1-1-1,0-20 1,-2 28-62,0-9-91,-3-22 0,3 33 100,0 0 1,-1 0-1,0 0 0,0-1 1,0 1-1,0 0 0,0 0 1,-1 1-1,1-1 0,-1 0 1,0 0-1,0 1 1,-3-4-1,2 3 10,0 1 0,0-1-1,0 1 1,-1 0 0,1 0 0,-1 0 0,0 0 0,0 1 0,1 0-1,-1-1 1,0 2 0,0-1 0,0 0 0,-5 0 0,4 1-2,-1 1 1,1-1 0,-1 1 0,1 0 0,-1 0 0,1 1 0,0 0 0,-1 0-1,-6 4 1,4-4-30,-7 5-103,13-5 86,11-1 47,52-3 74,74-11 1,63-21-63,-67 10 37,51-7-32,-171 31-2,-13 4-40,-20 11-27,10-8 106,-3 5-84,0 0 1,1 1-1,1 1 1,0 0-1,0 1 1,2 1-1,-17 27 1,-54 126 256,77-155-190,0-5 5,0 2-22,0 1 0,0 0 0,1 0 0,0 0 1,1 0-1,1 1 0,-1 14 0,2-26-2,1 0 0,0 0-1,0 0 1,1 0 0,-1 0-1,0 0 1,0 0 0,0 0-1,1 0 1,-1 0 0,0 0 0,1 0-1,-1 0 1,1 0 0,-1-1-1,1 1 1,0 0 0,-1 0-1,1 0 1,0-1 0,0 1-1,-1 0 1,1-1 0,0 1 0,0-1-1,0 1 1,0-1 0,0 1-1,-1-1 1,1 0 0,0 1-1,0-1 1,0 0 0,0 0 0,0 0-1,0 0 1,0 0 0,0 0-1,0 0 1,0 0 0,0 0-1,0 0 1,0 0 0,0-1-1,0 1 1,0 0 0,0-1 0,0 1-1,0 0 1,0-1 0,1 0-1,71-44 293,63-48-151,-72 48-140,185-129 45,-247 173-73,4-4-41,0 1 0,0 1 0,0-1-1,1 1 1,8-3 0,-15 5 52,1 1-1,-1 0 1,1 0-1,-1 0 1,1 0-1,-1-1 1,1 1-1,-1 0 1,1 0 0,0 0-1,-1 0 1,1 0-1,-1 0 1,1 1-1,-1-1 1,1 0-1,-1 0 1,1 0-1,-1 0 1,1 1-1,-1-1 1,1 0-1,-1 0 1,1 1-1,-1-1 1,0 0 0,1 1-1,-1-1 1,1 1-1,-1-1 1,0 1-1,1-1 1,-1 0-1,0 1 1,0-1-1,1 1 1,-1-1-1,0 1 1,0-1-1,0 1 1,0-1-1,0 2 1,1 1-3,-1 0-1,0 0 1,0 1-1,0-1 1,-1 5-1,0-4-11,-16 115-88,10-86 157,1 1-1,3-1 1,0 68-1,3-97-27,1 0 0,0 0 0,-1 0 0,2 0 0,-1 0 0,0 0 1,1-1-1,0 1 0,0 0 0,3 5 0,-4-8 3,0 0-1,0 1 1,0-1-1,1 0 1,-1 0 0,0 0-1,0 0 1,1 0-1,-1 0 1,1 0 0,-1-1-1,1 1 1,-1 0-1,1-1 1,-1 1 0,1-1-1,-1 1 1,1-1-1,0 0 1,-1 0 0,1 0-1,0 0 1,-1 0 0,1 0-1,0 0 1,-1-1-1,1 1 1,-1 0 0,3-2-1,0 0 19,1 0 1,-1 0-1,0-1 0,1 1 0,-1-1 0,-1 0 1,1 0-1,0-1 0,5-5 0,91-119 211,27-30-102,-7 28-24,-96 105-138,-1 0 0,-1-2 0,-2 0 0,-1-1 1,22-43-1,47-134-66,-14-9 136,-66 190-97,-4 15-32,-1 0-1,0 0 1,0 0-1,-1 0 1,2-18 0,-4 26 61,0 1 0,0 0 1,0-1-1,0 1 0,0 0 1,0-1-1,0 1 0,-1 0 1,1 0-1,0-1 1,0 1-1,0 0 0,0-1 1,0 1-1,0 0 0,-1 0 1,1-1-1,0 1 0,0 0 1,0 0-1,-1-1 1,1 1-1,0 0 0,0 0 1,-1 0-1,1 0 0,0-1 1,0 1-1,-1 0 0,1 0 1,0 0-1,-1 0 1,1 0-1,0 0 0,-1 0 1,1 0-1,0 0 0,-1 0 1,1 0-1,0 0 0,0 0 1,-1 0-1,1 0 1,0 0-1,-1 0 0,1 0 1,0 0-1,-1 0 0,-14 8-289,10-4 273,0 1 1,0 0 0,1 0 0,0 1 0,0 0 0,0-1 0,0 1 0,1 0-1,0 1 1,-2 6 0,-4 6 16,-93 218-101,63-140 88,-34 102 79,61-156-32,2-1 1,1 1 0,3 1-1,2 0 1,1 64-1,3-95 29,1 0-1,1 0 0,0 0 1,6 21-1,-7-31-30,0 1-1,0-1 1,1 0-1,-1 0 0,1 0 1,-1 0-1,1 0 1,0-1-1,0 1 1,1 0-1,-1-1 1,0 1-1,1-1 1,-1 0-1,1 0 1,0 0-1,0 0 0,0-1 1,0 1-1,0-1 1,0 0-1,0 1 1,4-1-1,-3 0 11,0-1-1,0 0 0,0 0 1,0-1-1,-1 1 0,1-1 1,0 0-1,0 0 0,0 0 1,-1 0-1,1-1 0,0 1 1,-1-1-1,6-4 0,0 0 20,-1 0 0,0 0 0,0-1-1,10-11 1,2-8-3,-1 0 0,16-30 1,-2 5-174,-23 34 60,-7 12 31,-1 1 0,1 0-1,-1 0 1,1 0 0,0 0 0,1 1 0,-1-1 0,1 1 0,6-5 0,-10 8 21,1 0 1,-1 0 0,1-1-1,-1 1 1,1 0-1,-1 0 1,1 0-1,-1 0 1,1 1 0,-1-1-1,1 0 1,-1 0-1,1 0 1,-1 0-1,1 0 1,-1 1 0,1-1-1,-1 0 1,1 0-1,-1 1 1,1-1-1,-1 0 1,0 1 0,1-1-1,-1 0 1,0 1-1,1-1 1,-1 1 0,0-1-1,1 0 1,-1 1-1,0-1 1,0 1-1,0-1 1,1 1 0,-1-1-1,0 1 1,0-1-1,0 1 1,0-1-1,0 1 1,0 0 0,3 18-39,-1-1 1,-1 1 0,-1 28 0,-1-17 12,0-5 22,1 23 64,1-43-30,-1-1 0,0 0 1,1 0-1,0 0 0,0 0 0,1 1 0,-1-2 1,3 6-1,-4-8-7,1 0 0,-1 0 1,1-1-1,-1 1 0,1 0 1,0 0-1,-1 0 0,1 0 0,0-1 1,0 1-1,-1 0 0,1-1 0,0 1 1,0-1-1,0 1 0,0-1 1,0 1-1,0-1 0,0 1 0,0-1 1,0 0-1,0 0 0,0 1 0,0-1 1,0 0-1,0 0 0,0 0 1,0 0-1,1 0 0,-1-1 0,0 1 1,2-1-1,1 0 0,0-2 0,1 1 0,-1 0 0,0-1-1,7-6 1,-2 2 24,-3 3-22,31-19-73,-36 22 44,1 0 0,-1 0 0,1 0 0,0 1 0,0-1 0,-1 0 0,1 1 0,0 0 0,0-1 0,0 1 0,0 0 0,-1 0 0,1 0 0,0 0 0,0 0 0,0 1 0,0-1 0,2 1 0,-3 0 9,-1-1 1,1 0-1,0 1 1,-1-1-1,1 1 1,-1-1-1,1 1 1,-1-1-1,1 1 1,-1-1-1,0 1 1,1-1-1,-1 1 1,0 0-1,1-1 0,-1 1 1,0 0-1,0-1 1,0 1-1,1 0 1,-1-1-1,0 1 1,0 1-1,-3 16-61,2-14 60,-2 8-12,-1 0-1,-1-1 1,0 0-1,0 1 1,-1-2-1,-1 1 1,-12 14-1,3-2 25,-6 12-18,-31 42-180,44-64 260,-1-1 0,-1-1 0,-19 18 1,3-11 391,25-17-432,1 0 0,-1 0 0,1-1 0,-1 1 0,1-1 0,-1 1 0,0-1 0,1 0 0,-1 0 0,0 1 0,1-1 0,-1 0 0,0-1 0,-3 1 0,5 0-25,-1-1 1,0 1 0,0-1 0,1 1 0,-1 0 0,0-1 0,1 1 0,-1-1 0,0 1-1,1-1 1,-1 0 0,1 1 0,-1-1 0,1 0 0,-1 1 0,1-1 0,-1 0 0,1 0-1,0 1 1,-1-1 0,1 0 0,0 0 0,0 1 0,-1-1 0,1 0 0,0 0 0,0 0 0,0 0-1,0 1 1,0-1 0,0 0 0,1 0 0,-1 0 0,0 0 0,1-1 0,0-2-4,0 0 1,1-1 0,-1 1 0,1 0-1,2-4 1,6-6 7,0 1 1,1 0-1,0 1 0,0 0 0,24-18 1,-33 29-7,36-29-68,2 2 0,85-44 0,-64 39 116,8-3-120,49-31-2950,-114 65 2460,-1-1-1,1 0 1,-1 1 0,0-1-1,0 0 1,0 0 0,0-1-1,-1 1 1,0-1 0,1 1-1,-1-1 1,0 0 0,-1 0-1,1 0 1,1-5 0,2-9-2006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45.828"/>
    </inkml:context>
    <inkml:brush xml:id="br0">
      <inkml:brushProperty name="width" value="0.05" units="cm"/>
      <inkml:brushProperty name="height" value="0.05" units="cm"/>
      <inkml:brushProperty name="color" value="#004F8B"/>
    </inkml:brush>
  </inkml:definitions>
  <inkml:trace contextRef="#ctx0" brushRef="#br0">14 0 9376,'-14'0'4256,"41"12"-3680,-4-4 1344,9 4-1153,17-1 705,0 1-896,10-4-96,0 1-288,-1-6 160,-8 2-224,3-10 32,-13 5-96,-9-3-64,1-1 32,-14-4-3072,0 3 1665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46.204"/>
    </inkml:context>
    <inkml:brush xml:id="br0">
      <inkml:brushProperty name="width" value="0.05" units="cm"/>
      <inkml:brushProperty name="height" value="0.05" units="cm"/>
      <inkml:brushProperty name="color" value="#004F8B"/>
    </inkml:brush>
  </inkml:definitions>
  <inkml:trace contextRef="#ctx0" brushRef="#br0">166 12 7648,'-63'-12'3456,"13"36"-3008,29-13-224,7 3-224,1 1 128,8 1-64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2.729"/>
    </inkml:context>
    <inkml:brush xml:id="br0">
      <inkml:brushProperty name="width" value="0.05" units="cm"/>
      <inkml:brushProperty name="height" value="0.05" units="cm"/>
      <inkml:brushProperty name="color" value="#004F8B"/>
    </inkml:brush>
  </inkml:definitions>
  <inkml:trace contextRef="#ctx0" brushRef="#br0">290 359 2912,'0'0'62,"0"-1"0,0 1 0,-1-1 0,1 1 0,0-1 0,0 1 0,0-1 0,0 1 0,0-1 0,0 1 0,0-1 0,0 1 0,0-1 0,0 1 0,0-1 0,0 1 0,1 0 0,-1-1 0,0 1 0,0-1 0,0 1 0,0-1-1,1 1 1,-1 0 0,0-1 0,1 1 0,-1-1 0,0 1 0,1 0 0,0-1 0,16-14 2322,-15 14-2198,-1 0-1,0 1 0,0-1 1,0 0-1,0 0 0,0 0 1,0 1-1,0-1 0,0 0 1,0 0-1,0-1 0,-1 1 0,1 0 1,0 0-1,-1 0 0,1-2 1,-1 3-136,-1-1 1,1 1-1,-1 0 1,1-1-1,-1 1 0,0 0 1,1-1-1,-1 1 1,1 0-1,-1 0 1,0-1-1,1 1 1,-1 0-1,0 0 1,1 0-1,-1 0 1,0 0-1,0 0 1,0 0 51,-8-1 47,0 1 0,0 0 0,-1 0 0,1 1 0,0 1 0,-11 2 0,3 0-74,-1 2 1,-17 7-1,23-8-7,1 1-1,0 1 0,0 0 1,1 0-1,-1 1 0,2 0 1,-1 0-1,1 1 1,1 1-1,-1 0 0,2 0 1,-1 0-1,1 1 0,1 0 1,0 0-1,1 1 1,0 0-1,-5 16 0,9-23 4,0 0 0,0 0-1,1-1 1,-1 1 0,1 0 0,0 0-1,1 0 1,-1 0 0,1 0 0,0 0-1,0-1 1,0 1 0,4 8-1,-4-11-15,1 1-1,0 0 0,-1 0 1,1-1-1,0 1 0,0-1 1,1 1-1,-1-1 0,0 0 1,1 0-1,0 0 1,-1 0-1,1-1 0,0 1 1,0-1-1,0 1 0,0-1 1,0 0-1,0 0 0,0 0 1,0-1-1,4 1 0,4 0 33,0-1 1,0 0-1,0-1 0,0 0 0,0 0 0,-1-2 0,1 1 1,0-1-1,-1-1 0,0 1 0,0-2 0,0 0 0,0 0 1,10-7-1,-12 6-49,-1 0 1,1 0 0,-1 0-1,0-1 1,0 0-1,-1 0 1,0-1 0,0 0-1,-1 0 1,0 0-1,0-1 1,-1 0 0,0 0-1,-1 0 1,5-18-1,-7 20-109,0 1-1,0-1 0,-1 0 0,0 0 1,0 1-1,0-1 0,-1 0 0,0 1 1,-1-1-1,-2-6 0,4 11 64,0 1-1,-1 0 1,1 0-1,0 0 1,-1 0-1,1 0 1,-1 0-1,0 0 1,1 0-1,-1 0 1,0 0 0,0 0-1,1 0 1,-1 1-1,0-1 1,0 0-1,0 1 1,0-1-1,0 0 1,0 1-1,0-1 1,0 1-1,0-1 1,0 1-1,0 0 1,-1 0 0,-1-1-1,2 1-3,-1 1 1,0-1-1,0 0 0,1 1 0,-1-1 1,0 1-1,1 0 0,-1-1 0,1 1 1,-1 0-1,1 0 0,-1 0 1,1 0-1,-1 0 0,1 0 0,-1 2 1,0-1 18,0-1 1,1 1-1,0 0 1,-1 0-1,1 0 1,0 0-1,0 0 1,0 0-1,0 0 0,0 1 1,1-1-1,-2 4 1,2-5 15,0 0 1,0 0-1,0 0 0,0 0 1,0 0-1,0 0 0,1 0 1,-1 0-1,0 0 0,0 0 1,1 0-1,-1 0 1,1 0-1,-1 0 0,1 0 1,-1 0-1,1 0 0,-1 0 1,1-1-1,0 1 0,0 0 1,-1 0-1,1-1 0,0 1 1,0-1-1,0 1 0,1 0 1,0 0 57,0-1 0,0-1 1,0 1-1,0 0 0,0 0 0,-1-1 1,1 1-1,0-1 0,0 0 0,0 1 1,-1-1-1,1 0 0,0 0 0,-1 0 1,1 0-1,1-2 0,12-9 188,0 0-1,-1-2 1,0 1-1,-2-2 1,1 0-1,-2 0 1,0-1-1,0 0 1,10-24-1,-1-5-171,-2 0 0,17-72 0,-29 95-185,-2 3-279,-4 19 359,0 0 1,0 0-1,0 0 1,0 0-1,0 0 1,0 0-1,0 0 0,0 0 1,0 0-1,0 0 1,0 0-1,0 0 1,0 0-1,1 0 1,-1 0-1,0 0 0,0 0 1,0 0-1,0 0 1,0 0-1,0 0 1,0 0-1,0 0 1,-1 12-114,-5 31-8,-35 264-183,-20-10 465,40-229-53,-2-1 0,-4-2 0,-38 70 0,62-130-16,1-1 0,-1 0 0,0 0 1,0 0-1,0 0 0,0 0 0,-1-1 1,-5 5-1,8-7-66,0 0 0,0-1 1,0 1-1,0 0 1,0-1-1,0 1 0,-1-1 1,1 1-1,0-1 0,0 0 1,0 1-1,0-1 1,-1 0-1,1 0 0,0 0 1,0 0-1,0 0 0,-1 0 1,1 0-1,0-1 0,0 1 1,0 0-1,-1-1 1,1 1-1,0-1 0,0 1 1,0-1-1,0 1 0,0-1 1,0 0-1,0 1 0,0-1 1,0 0-1,0 0 1,0 0-1,1 0 0,-2-2 1,0 1 0,0-1 0,1 0 0,-1 0 0,1 1 0,0-1 0,0 0 0,0 0 0,0 0 0,1 0 1,-1-1-1,1 1 0,0 0 0,0 0 0,0 0 0,0 0 0,0 0 0,1 0 0,-1 0 0,1 0 0,0 0 1,0 0-1,0 0 0,0 0 0,3-4 0,1-3 9,1 0 0,1 1 0,-1 0 0,1 0 0,14-13 0,7-3 22,2 2 0,56-36-1,-67 47-49,0 2 0,1 0 0,1 1 0,30-9 0,-44 16-167,1 0-1,-1 1 0,1 0 0,-1 0 0,1 1 1,-1 0-1,14 1 0,-12 1-1611,0 0 0,0 0 0,13 6 0,0 0-1234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3.585"/>
    </inkml:context>
    <inkml:brush xml:id="br0">
      <inkml:brushProperty name="width" value="0.05" units="cm"/>
      <inkml:brushProperty name="height" value="0.05" units="cm"/>
      <inkml:brushProperty name="color" value="#004F8B"/>
    </inkml:brush>
  </inkml:definitions>
  <inkml:trace contextRef="#ctx0" brushRef="#br0">243 15 5728,'3'-12'1736,"-4"9"-857,-4 7-465,4-3-359,0-1 0,1 1 0,0 0 0,-1-1 0,1 1 0,-1 0 0,1 0 0,0 0 0,-1-1 0,1 1-1,0 0 1,0 0 0,0 0 0,0 0 0,0 1 0,-2 9 341,-10 22 507,-1-1 1,-2 0-1,-27 42 0,-68 84 913,105-151-1765,-1 0-1,2 1 1,-1-1 0,1 1-1,0 0 1,1 0 0,-5 16-1,8-24-43,0 1 0,-1-1 0,1 1 0,0 0 0,0 0 0,0-1 0,-1 1 0,1 0 0,0-1 0,0 1 0,0 0 0,0-1 0,0 1 0,0 0 0,1 0 0,-1-1 0,0 1 0,0 0 0,0-1-1,1 1 1,-1 0 0,0-1 0,1 1 0,-1-1 0,0 1 0,1 0 0,-1-1 0,1 1 0,-1-1 0,1 1 0,-1-1 0,1 1 0,0-1 0,-1 0 0,1 1 0,-1-1 0,1 0 0,0 1 0,-1-1 0,1 0 0,0 0 0,0 0 0,3 1-383,0-1 0,0 0 1,1 0-1,-1-1 0,0 0 0,4 0 1,22-5-1385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42.962"/>
    </inkml:context>
    <inkml:brush xml:id="br0">
      <inkml:brushProperty name="width" value="0.05" units="cm"/>
      <inkml:brushProperty name="height" value="0.05" units="cm"/>
      <inkml:brushProperty name="color" value="#004F8B"/>
    </inkml:brush>
  </inkml:definitions>
  <inkml:trace contextRef="#ctx0" brushRef="#br0">495 724 2720,'3'-26'1750,"-2"22"-1462,-1 0 0,1-1 0,-1 1 0,0 0-1,0 0 1,-1-9 0,1 11-200,0 0 1,-1-1-1,1 1 1,-1 0-1,1 0 0,-1-1 1,0 1-1,0 0 0,0 0 1,0 0-1,0 0 0,0 0 1,-1 0-1,1 0 0,-1 0 1,1 1-1,-1-1 0,0 1 1,0-1-1,0 1 1,1-1-1,-1 1 0,-1 0 1,1 0-1,0 0 0,0 0 1,0 0-1,0 1 0,-5-2 1,0 1-24,0 0 0,0 0 1,-1 1-1,1 0 0,0 0 0,-1 1 1,1 0-1,0 0 0,-8 2 0,-1 2-5,0 1 0,-27 14 0,20-8 47,2 2 1,-1 0-1,2 1 1,0 2-1,0 0 1,2 1-1,-20 24 1,23-25-48,2 2 0,0 0 1,0 1-1,2 0 0,1 1 1,0 0-1,2 1 0,-8 27 0,14-40 0,0-1 1,1 1-1,0 0 0,1 14 0,0-20-9,0 1 0,1 0-1,-1-1 1,1 1 0,0-1-1,0 1 1,0-1 0,0 0-1,1 1 1,0-1 0,-1 0 0,1 0-1,0 0 1,4 4 0,1-1 83,-1 0 0,1-1 0,1 0-1,-1-1 1,1 0 0,0 0 0,0 0 0,0-1 0,0 0 0,1-1 0,-1 0 0,18 3 0,-1-3 131,1-1-1,-1 0 1,33-5 0,-38 2-179,1-1 1,-1-2 0,0 0 0,-1-1 0,21-9 0,-9 1 29,0-2 0,32-22 0,-17 6 35,-2-2 0,58-57 0,16-38-257,-113 123 105,0 1 0,-1-1 0,0 0 0,0 0 0,6-13 0,-10 18-5,1 0 0,-1 0-1,0 1 1,1-1 0,-1 0 0,0 0 0,0 0-1,0 1 1,0-1 0,0 0 0,1 0 0,-1 0-1,-1 0 1,1 1 0,0-1 0,0 0-1,0 0 1,-1-1 0,1 2-3,0 0 0,-1-1 0,1 1 0,0 0 0,-1 0 0,1 0 0,0 0 0,-1 0 0,1-1 0,-1 1 0,1 0 0,0 0 0,-1 0 0,1 0 0,-1 0 0,1 0 0,0 0 0,-1 0 0,1 0 0,-1 0 0,1 1 0,0-1 0,-1 0 0,1 0 0,-1 0 0,-4 3-44,1-1 1,-1 0 0,1 1 0,-5 3 0,-1 3 20,1-1 0,-1 1 0,1 1 0,1 0 0,-10 15 0,3-2-32,-18 38 0,30-55 88,1 1 0,-1-1 0,1 1 0,0 0 0,1 0 0,-1 0 0,1-1 0,1 1 0,-1 0 0,2 11 0,-1-14-8,1-1-1,0 0 1,-1 1 0,1-1-1,0 0 1,1 1 0,-1-1-1,1 0 1,-1 0 0,1 0-1,0 0 1,0 0 0,0-1-1,0 1 1,1-1 0,-1 1-1,1-1 1,0 0 0,-1 0-1,1 0 1,0 0 0,0 0-1,4 1 1,1 1 44,1-1 0,0 0 0,0 0 0,0-1 0,0 0 0,0 0 0,0-1 0,1 0 0,-1-1 0,0 0 0,16-2 0,-14 0 30,0-1 1,-1 0 0,1-1-1,-1 0 1,0-1-1,13-8 1,-17 9-35,0 0 1,-1-1-1,1 1 1,-1-1-1,0 0 1,0-1-1,-1 1 1,0-1-1,0 0 1,0 0-1,4-8 1,-4 4-41,0 0-1,-1 0 1,0 0 0,0 0-1,-1-1 1,-1 1 0,1-1 0,-2 0-1,0-12 1,0 17-18,-1-1-1,0 0 1,-1 0-1,1 1 1,-1-1-1,-1 1 1,1-1-1,-1 1 1,0 0-1,0 0 1,-1 0-1,0 0 1,0 1-1,0 0 1,-10-9-1,9 9-33,-1 1 0,0 0 0,-1 0 0,1 1-1,-1-1 1,1 2 0,-1-1 0,0 1 0,-9-2 0,1 0 14,-1 2 0,1 0 1,-24 0-1,29 3 45,9 0-30,0-1 1,0 0 0,-1 1 0,1-1 0,0 0-1,0 0 1,0 0 0,-1 0 0,1 0 0,0 0 0,0 0-1,0-1 1,-2 1 0,35-7 1,1 4 100,33-4 23,52-7-195,-53 7 138,-55 5-76,0 2 0,-1-1 0,1 1 0,0 1 0,0-1 0,0 2 0,11 2 0,-17-3 7,-1 0 0,1 1 0,0-1 0,-1 1 0,0 0 1,1 0-1,-1 0 0,0 0 0,0 0 0,0 1 0,0 0 0,0-1 1,-1 1-1,1 0 0,-1 0 0,0 0 0,0 1 0,0-1 0,0 0 1,-1 1-1,2 4 0,0 4 32,0 0 0,-1-1 0,-1 1 0,0 0 0,-1 0 0,0 1 1,0-1-1,-3 12 0,-23 95 204,25-112-199,-14 52 553,13-52-54,5-13-384,31-42 91,44-52 0,-55 76-262,0 0 0,2 1 0,44-31 0,-55 44 33,-5 3-52,1 1 1,-1 0 0,1 0-1,1 1 1,20-8 0,-31 13 38,1-1 0,0 1 1,0 0-1,0 0 0,0 0 1,0 0-1,0 0 0,0 0 0,0 0 1,-1 1-1,1-1 0,0 0 1,0 0-1,0 1 0,0-1 1,0 0-1,-1 1 0,1-1 0,0 1 1,0-1-1,-1 1 0,1 0 1,0-1-1,-1 1 0,1-1 1,0 1-1,-1 0 0,1 0 0,-1-1 1,1 1-1,-1 0 0,0 0 1,1 0-1,-1 0 0,0 0 1,1-1-1,-1 3 0,1 3 29,0 0 0,0-1 0,0 1 1,-1 9-1,-1 11-52,-2 0-1,-8 38 1,6-39 39,1 1 0,-2 37 0,6-62 9,0 0 0,0 0 0,0 0-1,0 0 1,0 0 0,0 0 0,1 0 0,-1 0 0,0 0 0,0-1 0,1 1 0,-1 0 0,1 0 0,-1 0 0,1 0 0,-1 0-1,1-1 1,-1 1 0,2 1 0,-1-2 2,-1 1 1,1-1-1,0 0 0,0 1 0,-1-1 1,1 0-1,0 0 0,0 0 0,-1 0 1,1 1-1,0-1 0,0 0 0,0 0 0,-1-1 1,1 1-1,0 0 0,0 0 0,1-1 1,1 0 34,1 0 0,0-1 0,-1 0 0,1 0 0,-1 0 0,0 0 1,4-4-1,7-8-14,-1-1 1,-1-1 0,0 1-1,-1-2 1,15-29 0,7-11 17,-20 35-40,-11 17-47,1 0 1,-1 0-1,1 0 0,0 1 0,1-1 0,-1 1 0,1 0 1,0 0-1,0 0 0,0 0 0,9-5 0,-13 9 19,0 0 1,1 0-1,-1-1 0,0 1 0,1 0 0,-1 0 0,1 0 0,-1 0 0,0 0 0,1 0 0,-1 0 0,1 0 0,-1 0 0,0 0 1,1 0-1,-1 0 0,1 0 0,-1 0 0,0 0 0,1 1 0,-1-1 0,1 0 0,-1 0 0,0 0 0,1 1 0,-1-1 0,0 0 1,1 0-1,-1 1 0,0-1 0,0 0 0,1 1 0,-1-1 0,0 0 0,0 1 0,1-1 0,-1 0 0,0 1 0,5 18-21,-4-14 24,11 84-138,-1-4-36,-8-73 237,0-1-1,0 1 0,1 0 0,11 20 1,-14-29-32,0 0-1,1-1 1,0 1 0,0-1 0,0 0 0,0 0 0,0 1-1,0-1 1,0 0 0,1-1 0,2 3 0,-3-3-7,0 0 1,-1-1 0,1 1-1,0-1 1,-1 1 0,1-1 0,0 0-1,0 1 1,0-1 0,-1 0-1,1 0 1,0 0 0,0-1-1,0 1 1,-1 0 0,1-1 0,0 1-1,0-1 1,-1 1 0,1-1-1,2-1 1,16-12 108,-2 0-1,1-1 1,23-25 0,9-14-12,44-63 1,22-24-283,-115 139 112,-1 1 37,-1 0 0,1 0 0,0 0 1,-1 0-1,1 0 0,0 1 0,0-1 0,0 0 1,0 0-1,0 1 0,0-1 0,0 1 1,0-1-1,0 1 0,0-1 0,0 1 0,0-1 1,0 1-1,0 0 0,0 0 0,0 0 1,0-1-1,1 1 0,-1 0 0,1 1 0,-1-1 15,-1 1 0,0-1 0,1 1 0,-1-1 0,0 1-1,1 0 1,-1-1 0,0 1 0,0-1 0,0 1 0,0 0 0,0-1-1,0 1 1,0 0 0,0-1 0,0 1 0,0 0 0,0-1-1,0 1 1,0-1 0,0 1 0,0 0 0,-1 0 0,0 4-2,0 5-25,-3 34-78,-15 73 1,-35 118 390,52-227-300,0-2 23,0 0-1,1-1 1,0 1-1,0 0 0,0 0 1,1 0-1,0 0 0,1 6 1,0-6 104,1 0 401,5-8-245,-3 0-348,1-1 117,0 0 1,0-1-1,0 1 1,0-1-1,0 0 1,-1 0-1,1-1 1,-1 1-1,-1-1 1,1 0-1,-1 0 0,5-9 1,1-4 11,0-2 0,7-24 1,17-68 57,-4-1 0,-5-1 1,12-161-1,-25 169-70,5-109-449,-16 212 401,0-1-1,-1 1 1,1-1-1,-1 1 1,1-1 0,-3-3-1,3 7 9,0-1-1,0 1 1,0-1 0,0 1-1,-1 0 1,1-1-1,0 1 1,0 0 0,-1-1-1,1 1 1,0 0-1,0-1 1,-1 1 0,1 0-1,0 0 1,-1-1-1,1 1 1,-1 0 0,1 0-1,0 0 1,-1-1 0,0 1-11,0 0 1,1 0 0,-1 1 0,1-1-1,-1 0 1,0 0 0,1 0 0,-1 1-1,1-1 1,-1 0 0,0 1 0,1-1 0,-1 0-1,1 1 1,-1-1 0,1 1 0,0-1-1,-1 0 1,0 2 0,-2 2-32,1 0 0,-1 0-1,1 0 1,0 0 0,0 1 0,0-1-1,0 1 1,-1 7 0,1-6 8,-35 138-136,-5 16 62,32-126 85,-48 169-67,57-201 99,-93 411-61,93-411 81,0 7 78,-1-1 0,1 17 1,1-24-79,0 0 0,0 0 0,0 0 0,0 0 0,0 1 0,0-1 0,0 0 0,0 0 0,1 0 0,-1 0 0,0 0 0,1 0 0,-1 0 0,1 0 0,-1 0 0,1 0 0,-1 0 0,1 0 0,0 0 0,-1-1 0,1 1 0,0 0 0,0 0 0,0-1 0,0 1 0,0 0 0,0-1 0,0 1 0,0-1 0,0 1 0,1 0 0,0-1-4,-1 0 0,1-1 0,0 1 0,-1 0 0,1 0 0,-1-1 0,1 1 0,0-1 0,-1 0 0,1 1 0,-1-1 0,0 0 0,1 0 1,-1 0-1,0 0 0,1 0 0,-1 0 0,1-2 0,5-2 36,3-3-16,-1-1-1,0 0 1,0-1-1,0 0 1,9-15-1,30-60-64,-35 60 0,29-62-36,-17 35-113,-25 51 168,17-29-106,-16 29 100,0-1 0,0 0 0,0 1 0,0-1 0,1 1 0,-1 0 0,1-1 0,-1 1 0,1 0 0,-1 0-1,1 0 1,0 0 0,-1 0 0,4-1 0,-4 2 0,0 0 0,-1 0-1,1 0 1,0 1 0,0-1 0,0 0-1,0 0 1,-1 0 0,1 1-1,0-1 1,0 0 0,0 1-1,-1-1 1,1 1 0,0-1 0,-1 1-1,1-1 1,0 1 0,0 0-1,13 15-68,-8-9 62,-1-2 24,-1-1 0,1 0 1,1 0-1,-1 0 0,1-1 0,-1 0 1,1 0-1,0 0 0,0-1 0,10 3 1,-7-3 21,0 0 1,0-1-1,1 0 0,-1-1 1,0 0-1,15-3 1,4-2 58,0-2 1,-1-1 0,47-20 0,-50 18-75,0-1 1,0-1-1,-1-1 1,-1-2-1,22-17 1,-33 22-22,-1 0 0,-1 0 0,0-1 0,0-1 0,11-19 0,-11 15 9,-7 9-185,-3 10-136,2 13 246,0-1 0,6 22 0,2 19 76,5 36-124,7 22 27,-21-111 117,1-1 1,0 0-1,-1 1 0,1-1 1,0 0-1,0 0 0,1 0 0,-1 0 1,0 0-1,1 0 0,-1 0 1,1 0-1,-1-1 0,1 1 1,0-1-1,0 1 0,0-1 0,2 2 1,-2-2-5,0 0 0,0-1 1,0 1-1,-1-1 0,1 0 1,0 0-1,0 1 0,0-1 0,0 0 1,0-1-1,0 1 0,-1 0 1,1 0-1,0-1 0,0 1 1,0-1-1,-1 0 0,1 1 0,0-1 1,-1 0-1,1 0 0,0 0 1,-1 0-1,2-2 0,8-7 40,0-1-1,-1 0 1,0-1-1,9-14 1,-4 5-14,14-18-17,1 2 1,54-51 0,-63 70-80,35-25 1,-44 36-5,-1 0-1,1 1 1,0 0 0,1 1 0,16-4 0,-28 8 49,0 1 0,0-1-1,1 1 1,-1 0 0,0 0 0,0-1 0,1 1 0,-1 0 0,0 0 0,0 0 0,1 0 0,-1 1 0,0-1 0,0 0 0,1 0 0,-1 1 0,0-1 0,0 1-1,0-1 1,0 1 0,0 0 0,0-1 0,0 1 0,0 0 0,0 0 0,0-1 0,0 1 0,0 0 0,0 0 0,0 0 0,-1 0 0,1 0 0,0 0 0,-1 0-1,1 1 1,-1-1 0,1 0 0,-1 0 0,0 0 0,1 1 0,-1-1 0,0 2 0,3 17-16,-2-1 1,0 1-1,-1 0 1,-2 22-1,0-16-2,-5 51-64,-2 32 297,13-88-30,-4-20-165,0-1 1,0 1-1,0 0 0,0-1 1,1 1-1,-1-1 0,0 1 1,0-1-1,1 1 0,-1-1 1,0 1-1,1-1 0,-1 1 0,0-1 1,1 1-1,-1-1 0,1 1 1,-1-1-1,1 0 0,-1 1 1,1-1-1,-1 0 0,1 0 1,-1 1-1,1-1 0,0 0 0,-1 0 1,1 0-1,-1 1 0,1-1 1,0 0-1,3-2 42,0-1 0,0 1 0,0-1 0,-1 1 0,1-1 0,-1 0-1,0-1 1,3-2 0,21-29 96,33-54-1,-44 61-199,2 1 0,2 1 0,0 0-1,32-30 1,-49 53 24,0 1-1,0-1 0,0 1 1,0 0-1,1 1 1,6-4-1,-9 5 19,0-1 1,-1 1-1,1 0 0,0 0 0,0-1 1,0 1-1,0 0 0,-1 0 1,1 0-1,0 0 0,0 0 0,0 0 1,0 0-1,-1 0 0,1 0 1,0 0-1,0 1 0,0-1 0,-1 0 1,1 1-1,0-1 0,0 0 1,-1 1-1,1-1 0,0 1 0,0-1 1,-1 1-1,1-1 0,-1 1 1,1 0-1,-1-1 0,1 1 0,-1 0 1,1-1-1,0 2 0,0 4-24,1 0 0,-1 1 0,0-1 0,-1 0 0,0 1 0,0 8-1,0-4 24,-1 39 4,0-8 5,2 1 0,10 68-1,-10-104 12,1 0-1,-1-1 0,6 13 1,-6-17 4,0-1-1,-1 1 1,1-1-1,0 0 1,0 1 0,0-1-1,0 0 1,0 1 0,0-1-1,0 0 1,1 0 0,-1 0-1,0 0 1,1 0 0,-1 0-1,1 0 1,-1-1 0,1 1-1,-1 0 1,1-1 0,-1 1-1,3-1 1,2 0 5,0 0 0,0 0 0,0-1 1,0 0-1,0 0 0,0 0 0,8-4 0,43-19 80,-32 10-9,0 0-1,-1-2 1,0 0-1,30-29 0,-21 13-36,-2-1 0,30-41 0,-52 63-47,-1-1 0,0-1 0,-1 1 0,7-19 0,-12 27-13,0 0 1,-1-1-1,1 1 1,-1-1-1,0 1 1,0-1-1,-1 0 1,0 1-1,1-1 1,-1 0-1,-1 1 1,1-1-1,-1 0 1,0 1-1,0-1 0,-2-5 1,2 8-14,0 1 0,0 0 0,0-1 1,0 1-1,0 0 0,0 0 0,0 0 0,-1 0 0,1 0 0,0 0 1,-1 0-1,1 0 0,-1 0 0,1 1 0,-1-1 0,1 1 1,-1-1-1,1 1 0,-1-1 0,0 1 0,1 0 0,-1 0 0,0 0 1,-1 0-1,-3 0-3,-1 0 0,1 1 0,0 0 0,-9 2 0,8 0-8,-1-1 0,1 2 0,0-1 0,0 1 0,1 0 0,-1 0 0,1 0 1,-12 11-1,10-7 6,0 1 0,0 0-1,0 0 1,-11 20 0,13-18 25,1 0-1,0 1 1,1-1 0,0 1-1,0 0 1,1 0-1,1 0 1,0 1-1,1-1 1,0 1 0,1-1-1,2 14 1,-1-16 22,0-1 1,1 0 0,0 1 0,1-1-1,0 0 1,1-1 0,-1 1 0,2 0-1,-1-1 1,1 0 0,0 0-1,1 0 1,0-1 0,0 0 0,1 0-1,8 7 1,-7-8 0,-1-1 0,1 0 0,0 0 0,0-1 0,0 0 0,15 5 0,-18-7-1,0-1 0,1 0-1,-1 0 1,0 0 0,1-1 0,-1 0-1,1 0 1,-1 0 0,1-1 0,-1 0-1,1 0 1,7-2 0,-6 0 21,1-1 0,0 0 1,-1-1-1,0 1 0,0-1 0,0-1 0,-1 1 0,0-1 1,0 0-1,0 0 0,7-11 0,6-12 4,23-44 0,-30 51-71,64-111 76,-11 33-20,-43 70-114,-9 13-102,-9 14-64,-8 9 74,-6 13 123,0 1 1,2-1-1,0 1 0,-8 30 0,10-30 27,-21 73 15,6-22 108,-43 104 0,42-135 148,21-38-217,0 0-1,0-1 1,0 1-1,0-1 1,-1 1-1,1-1 1,0 1 0,-1-1-1,1 0 1,-1 0-1,0 0 1,1 0-1,-1 0 1,0 0-1,1 0 1,-1 0-1,0-1 1,0 1-1,-2 0 1,3-1-14,0 0 0,0 0 1,0 0-1,0-1 0,1 1 0,-1 0 1,0 0-1,0-1 0,0 1 0,0-1 1,0 1-1,1-1 0,-1 1 0,0-1 1,0 1-1,1-1 0,-1 0 0,0 1 1,1-1-1,-1 0 0,0-1 0,-1 0-17,1 0 1,0-1-1,0 0 0,0 1 0,0-1 1,0 0-1,0-3 0,0 0-24,0-1-1,1 1 1,0-1-1,0 1 1,2-13 0,-1 14 6,1 0 1,-1 0 0,1 0 0,0 0-1,0 1 1,1-1 0,0 1 0,-1 0 0,1-1-1,1 1 1,-1 0 0,1 1 0,-1-1-1,1 1 1,0 0 0,0-1 0,8-3 0,5-1-3,0 0 0,0 1 0,31-7 0,-42 12 36,209-49-28,-124 32-1789,-2-3-3484,-78 19 2549,-1 3 939</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3.962"/>
    </inkml:context>
    <inkml:brush xml:id="br0">
      <inkml:brushProperty name="width" value="0.05" units="cm"/>
      <inkml:brushProperty name="height" value="0.05" units="cm"/>
      <inkml:brushProperty name="color" value="#004F8B"/>
    </inkml:brush>
  </inkml:definitions>
  <inkml:trace contextRef="#ctx0" brushRef="#br0">217 4 6048,'-2'-1'467,"2"1"-396,0 0 0,-1 0-1,1-1 1,-1 1-1,1 0 1,-1 0-1,1 0 1,-1-1-1,1 1 1,-1 0-1,1 0 1,-1 0 0,1 0-1,-1 0 1,0 0-1,1 0 1,-1 0-1,1 0 1,-1 0-1,1 0 1,-1 1 0,1-1-1,-1 0 1,1 0-1,-1 0 1,1 1-1,-1-1 1,1 0-1,0 1 1,-1-1 0,0 1-1,-6 5 357,1 0 1,0 1-1,0 0 0,0 0 1,1 0-1,0 1 0,-7 15 1,-5 11 477,-7 15 272,-25 76-1,39-95-1055,-21 74 220,27-85-161,0 0 1,1 1 0,0 27-1,3-41-465,1-1-1,0 1 0,0-1 1,0 1-1,0-1 0,1 0 1,0 0-1,3 7 0,-1-3-1276,5 11-443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4.430"/>
    </inkml:context>
    <inkml:brush xml:id="br0">
      <inkml:brushProperty name="width" value="0.05" units="cm"/>
      <inkml:brushProperty name="height" value="0.05" units="cm"/>
      <inkml:brushProperty name="color" value="#004F8B"/>
    </inkml:brush>
  </inkml:definitions>
  <inkml:trace contextRef="#ctx0" brushRef="#br0">292 21 5984,'8'-21'8309,"-10"22"-8157,1 1-1,0-1 1,-1 0 0,1 0 0,-1-1 0,0 1-1,1 0 1,-1 0 0,-1 0 0,-6 2 154,0 4-67,1-1 0,-1 1 0,1 1 1,1 0-1,-8 9 0,-29 43 509,42-57-718,-54 74 598,-32 52 189,84-121-754,0 0-1,0 1 1,1-1-1,0 1 0,0 0 1,1 0-1,0 0 1,0 9-1,2-15-21,0-1-1,0 1 1,0 0 0,0-1 0,1 1-1,-1-1 1,1 1 0,-1 0 0,1-1-1,0 1 1,0-1 0,1 0-1,0 4 1,0-5 0,-1 1-1,1-1 1,-1 1 0,1-1-1,0 0 1,0 1 0,-1-1-1,1 0 1,0 0 0,0 0-1,0 0 1,0-1-1,0 1 1,0 0 0,0-1-1,0 0 1,1 1 0,2-1-1,-1 0 2,0 0 0,-1 0 0,1-1 0,0 1 0,-1-1 0,1 0-1,0 0 1,-1 0 0,1-1 0,-1 1 0,0-1 0,1 0 0,-1 0 0,0 0-1,5-4 1,-1-1-2,1 0 0,-1 0 0,-1-1 0,8-11 0,9-18-7,-2-1 0,-1-1 0,18-51 0,-18 39-123,-7 29-18,-13 21 93,1 0 0,0 0 0,-1 0 0,1 0 0,0 0 0,0 0 0,-1 0 0,1 0 0,0 0 0,0 1 0,0-1 0,0 0 0,0 1 0,0-1 0,1 1 0,-1-1 0,2 0 0,-3 2 12,1-1 0,-1 0 0,1 0 0,-1 1 0,1-1 0,-1 0 0,0 1 0,1-1 0,-1 1 1,1-1-1,-1 0 0,0 1 0,1-1 0,-1 1 0,0-1 0,1 1 0,-1-1 0,0 1 0,0-1 0,0 1 1,0-1-1,1 2 0,4 16 42,-4-11-22,38 106 82,-34-101-33,1 0 1,0 0 0,1 0-1,1-1 1,0 0 0,15 16-1,-23-26-121,1 0-1,0 0 1,-1-1-1,1 1 1,0 0-1,0-1 0,-1 1 1,1 0-1,0-1 1,0 1-1,0-1 1,0 1-1,0-1 1,0 0-1,0 1 0,-1-1 1,1 0-1,0 0 1,0 1-1,0-1 1,0 0-1,0 0 1,0 0-1,0 0 0,0-1 1,0 1-1,0 0 1,0 0-1,0 0 1,0-1-1,0 1 1,0-1-1,0 1 1,0-1-1,1 0 0,10-3-1256</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4.818"/>
    </inkml:context>
    <inkml:brush xml:id="br0">
      <inkml:brushProperty name="width" value="0.05" units="cm"/>
      <inkml:brushProperty name="height" value="0.05" units="cm"/>
      <inkml:brushProperty name="color" value="#004F8B"/>
    </inkml:brush>
  </inkml:definitions>
  <inkml:trace contextRef="#ctx0" brushRef="#br0">10 24 6464,'-8'-18'1372,"6"13"-622,3 7 728,18 32 2490,-15-20-3609,0 0 0,-1 0 0,0 1 0,0 14 0,1 1-80,4 38 30,7 46 11,-10-77-155,1 6 215,-6-39-543,1-1 1,0 1-1,1-1 0,-1 1 0,1-1 1,-1 0-1,1 0 0,0 0 1,3 4-1,3 0-866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5.196"/>
    </inkml:context>
    <inkml:brush xml:id="br0">
      <inkml:brushProperty name="width" value="0.05" units="cm"/>
      <inkml:brushProperty name="height" value="0.05" units="cm"/>
      <inkml:brushProperty name="color" value="#004F8B"/>
    </inkml:brush>
  </inkml:definitions>
  <inkml:trace contextRef="#ctx0" brushRef="#br0">6 0 6816,'-5'3'3072,"5"34"-2656,0-10 2080,0 1-1440,0 20 640,5 3-992,0 9-161,3-3-319,0-9 224,7-5-256,-7-6 160,6-9-192,-1-11-2687,5-3 1375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6.061"/>
    </inkml:context>
    <inkml:brush xml:id="br0">
      <inkml:brushProperty name="width" value="0.05" units="cm"/>
      <inkml:brushProperty name="height" value="0.05" units="cm"/>
      <inkml:brushProperty name="color" value="#004F8B"/>
    </inkml:brush>
  </inkml:definitions>
  <inkml:trace contextRef="#ctx0" brushRef="#br0">26 641 4640,'-24'-3'2570,"22"3"-930,6 0 1163,9-1 1144,-2-4-3077,0-1 0,0-1 0,14-10 1,-5 0-519,-2 0 1,19-22-1,21-27-32,-58 66-322,0 0 0,0 0 0,0 0 0,0 0 0,0-1 0,0 1 0,0 0 0,0 0 0,0 0 0,0 0 0,0 0 0,0 0 0,0 0 0,0 0 0,1 0 0,-1 0 0,0 0 0,0 0 0,0 0 1,0 0-1,0 0 0,0 0 0,0 0 0,0 0 0,0 0 0,0 0 0,1 0 0,-1 0 0,0 0 0,0 0 0,0 0 0,0 0 0,0 0 0,0 0 0,0 0 0,0 0 0,0 0 0,0 0 0,0 0 0,0 0 0,1 1 0,-1-1 0,0 0 0,0 0 0,0 0 0,0 0 0,0 0 0,0 0 0,0 0 0,0 0 0,0 0 0,0 0 0,0 0 0,0 1 0,2 7-51,-2 17 6,0-21 32,0 16 15,0 28 240,10 87 0,-9-130-115,0 0 0,0 0 0,1 0 1,-1 0-1,5 6 0,-6-9-86,1-1 1,-1 0 0,1 0-1,0 0 1,0 0 0,-1 0-1,1 0 1,0-1 0,0 1-1,0 0 1,0 0 0,0 0-1,0-1 1,0 1 0,0 0-1,0-1 1,0 1 0,0-1-1,0 0 1,1 1 0,-1-1-1,0 0 1,0 0 0,1 1-1,-1-1 1,0 0 0,2-1-1,0 1 27,0-1 0,0 0 0,0-1-1,0 1 1,0 0 0,0-1-1,0 0 1,0 0 0,-1 1 0,1-2-1,2-1 1,25-29 170,-21 22-157,65-77 158,75-81 22,-95 118-205,76-82-172,-94 88 81,-1 0 0,53-97-1,-76 123-74,-12 19 105,0 0 0,0 1 0,0-1 0,0 0 0,0 0 1,0 1-1,0-1 0,0 0 0,0 0 0,0 1 0,0-1 0,0 0 0,0 0 0,0 1 0,0-1 0,1 0 0,-1 0 0,0 1 0,0-1 0,0 0 0,0 0 0,1 1 0,-1-1 0,0 0 0,0 0 0,0 0 0,1 0 0,-1 1 1,0-1-1,0 0 0,0 0 0,1 0 0,-1 0 0,0 0 0,1 0 0,-1 0 0,0 0 0,0 0 0,1 0 0,-1 1 0,0-1 0,0 0 0,1-1 0,-1 1 0,0 0 0,0 0 0,1 0 0,-1 0 0,0 0 0,1 0 0,-1 0 1,0 0-1,0 0 0,0 0 0,1-1 0,-1 1 0,0 0 0,0 0 0,1 0 0,-1-1 0,0 1 0,0 0 0,0 0 0,0 0 0,0-1 0,1 1 0,-1 0 0,0-1 0,-1 13-57,-1-1-1,-1 0 0,0 0 0,0 0 0,-9 19 1,4-10 26,-35 93 2,-5-2 1,-75 128-1,-106 160 452,222-388-353,3-2 92,-1 0 0,0-1 0,-1 1-1,-12 13 1,17-22-139,1 1 1,0 0-1,-1-1 0,1 0 0,-1 1 1,1-1-1,-1 1 0,1-1 0,-1 1 0,1-1 1,-1 0-1,0 1 0,1-1 0,-1 0 0,1 0 1,-1 1-1,0-1 0,1 0 0,-1 0 1,0 0-1,1 0 0,-1 0 0,0 0 0,0 0 1,0 0-7,0-1 1,1 1-1,-1-1 1,1 1-1,0-1 0,-1 1 1,1-1-1,-1 0 1,1 1-1,0-1 1,-1 1-1,1-1 1,0 0-1,0 1 1,0-1-1,-1 0 1,1 1-1,0-1 1,0 0-1,0-5 14,-1 1 0,1 0-1,1 0 1,-1 0 0,2-8 0,0 6-27,1-1 1,0 1 0,0 0-1,1 0 1,-1 0 0,2 0 0,-1 1-1,1-1 1,6-6 0,2 0-8,0 1-1,26-20 1,11-1-32,74-38 0,-93 55 116,74-33-713,-35 22-3352,-42 18 1879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6.420"/>
    </inkml:context>
    <inkml:brush xml:id="br0">
      <inkml:brushProperty name="width" value="0.05" units="cm"/>
      <inkml:brushProperty name="height" value="0.05" units="cm"/>
      <inkml:brushProperty name="color" value="#004F8B"/>
    </inkml:brush>
  </inkml:definitions>
  <inkml:trace contextRef="#ctx0" brushRef="#br0">37 49 7712,'-32'-20'3520,"27"8"-3072,5 7 32,10 5-352,4-8-192,2 5 32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7.234"/>
    </inkml:context>
    <inkml:brush xml:id="br0">
      <inkml:brushProperty name="width" value="0.05" units="cm"/>
      <inkml:brushProperty name="height" value="0.05" units="cm"/>
      <inkml:brushProperty name="color" value="#004F8B"/>
    </inkml:brush>
  </inkml:definitions>
  <inkml:trace contextRef="#ctx0" brushRef="#br0">310 303 4800,'7'-19'1850,"-7"18"-1686,0 0 1,1 1 0,-1-1-1,0 0 1,0 1-1,1-1 1,-1 0 0,1 1-1,-1-1 1,1 1-1,-1-1 1,1 0 0,-1 1-1,1-1 1,-1 1-1,1-1 1,0 1 0,-1 0-1,1-1 1,1 1-1,-2 0-102,0 0 0,0 0 0,0 0-1,1 0 1,-1 0 0,0 0 0,0 0-1,1 0 1,-1 1 0,0-1 0,0 0-1,0 0 1,0 0 0,1 0 0,-1 1-1,0-1 1,0 0 0,0 0 0,0 0-1,0 1 1,1-1 0,-1 0 0,0 0 0,0 0-1,0 1 1,0-1 0,0 0 0,0 0-1,0 1 1,0-1 0,0 0 0,0 0-1,0 1 1,0-1 0,0 0 0,0 0-1,0 0 1,0 1 0,-2 10 552,1-9-250,-1 9 17,-1-1-1,-1 1 1,1-1 0,-2 0-1,1 1 1,-9 10-1,-41 57 533,16-25-405,-79 152 994,92-156-1148,6-17-112,9-15 108,1 0 0,1 0 0,-7 20 1,39-80 939,-1-2-1054,29-56-152,47-55-324,-73 116 258,-2-2 0,20-47 0,-41 83-18,14-33 67,-1-1 1,14-54-1,3-35 3,-20 73-161,-8 94-272,2 50 364,27 212 734,-7-123-448,9 37 466,-32-186-735,-1-8-2411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7.612"/>
    </inkml:context>
    <inkml:brush xml:id="br0">
      <inkml:brushProperty name="width" value="0.05" units="cm"/>
      <inkml:brushProperty name="height" value="0.05" units="cm"/>
      <inkml:brushProperty name="color" value="#004F8B"/>
    </inkml:brush>
  </inkml:definitions>
  <inkml:trace contextRef="#ctx0" brushRef="#br0">14 8 8960,'-13'-8'4064,"22"8"-3520,5 0 768,4 0-832,14 0 224,2 0-416,3 0-97,3 0-127,1 0 32,-6 3-64,2-3-3391,-1 0 1823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8.583"/>
    </inkml:context>
    <inkml:brush xml:id="br0">
      <inkml:brushProperty name="width" value="0.05" units="cm"/>
      <inkml:brushProperty name="height" value="0.05" units="cm"/>
      <inkml:brushProperty name="color" value="#004F8B"/>
    </inkml:brush>
  </inkml:definitions>
  <inkml:trace contextRef="#ctx0" brushRef="#br0">1 619 6048,'3'-11'6482,"13"-3"-4089,-3 4-1247,-7 4-788,-1 0 0,0 0 0,0-1 0,0 1 0,6-12 0,16-40 731,-12 26-700,-9 20-252,88-171 1050,13 11 7,-81 131-1285,-25 44-456,-1 10 309,-3 23 220,2-26 10,0 21 142,2-1-1,1 0 0,1 0 1,10 41-1,-9-54 22,0 0 0,1 0 0,9 20 0,-10-30-41,-1 1 0,1-1 0,1 0 0,-1-1 0,1 1 0,0-1 0,1 1 0,0-2 0,7 7 0,-11-10-66,1 0 0,0 0 0,0-1 1,0 1-1,0-1 0,1 1 0,-1-1 0,0 0 1,0 0-1,1-1 0,-1 1 0,1-1 0,-1 1 0,0-1 1,1 0-1,-1 0 0,1-1 0,-1 1 0,0-1 1,1 1-1,-1-1 0,0 0 0,1-1 0,-1 1 0,0 0 1,0-1-1,0 0 0,5-4 0,1-1-2,-1 0 0,0-1 0,-1 0 0,0 0 0,9-13 0,27-50 185,-3-8-125,36-102 1,-74 175-107,0 0-72,-1 1 0,2 0-1,-1 0 1,1 0 0,-1 0-1,1 0 1,1 1 0,6-9 0,-10 13 65,0 0 0,1 0 0,-1 0 0,0 0 0,0 0 0,1 0 0,-1 0 1,0-1-1,0 1 0,1 0 0,-1 0 0,0 0 0,1 0 0,-1 1 0,0-1 1,0 0-1,1 0 0,-1 0 0,0 0 0,0 0 0,1 0 0,-1 0 0,0 0 1,0 1-1,1-1 0,-1 0 0,0 0 0,0 0 0,0 0 0,1 1 0,-1-1 1,0 0-1,0 0 0,0 1 0,0-1 0,1 0 0,-1 0 0,0 1 0,0-1 1,0 0-1,0 0 0,0 1 0,0-1 0,0 0 0,0 0 0,0 1 0,0-1 1,0 0-1,0 1 0,0-1 0,1 16-73,-1-16 79,-9 125-275,6-98 210,-5 42 153,-3-1 0,-33 113 1,43-178-50,0 0 1,0 0 0,0 1 0,-1-1 0,0 0 0,1 0 0,-1-1 0,-3 5-1,4-7-24,1 1-1,-1 0 0,0-1 0,0 1 0,1-1 0,-1 1 0,0-1 0,0 0 0,1 1 0,-1-1 0,0 0 0,0 1 1,0-1-1,0 0 0,1 0 0,-1 0 0,0 0 0,0 0 0,0 0 0,0 0 0,0 0 0,0 0 0,1 0 0,-1 0 1,0-1-1,0 1 0,0 0 0,1-1 0,-1 1 0,0-1 0,0 1 0,0 0 0,-1-2 0,0 0-3,0 0-1,-1-1 0,1 1 1,0-1-1,0 1 0,1-1 1,-1 0-1,0 0 0,1 1 1,-1-1-1,1 0 0,0-1 1,0 1-1,1 0 0,-1 0 1,0-5-1,1 6-26,-1-1 1,1 1-1,0 0 1,0 0-1,0 0 1,0 0-1,1 0 0,-1 0 1,0 0-1,1-1 1,0 1-1,-1 0 1,1 0-1,0 1 0,0-1 1,0 0-1,0 0 1,0 0-1,1 1 1,-1-1-1,1 0 1,-1 1-1,1-1 0,-1 1 1,3-2-1,4 0 7,1 0 0,0 0 0,0 1 0,0 0 0,0 1 0,0 0 0,0 0 0,1 1 0,8 1 0,36-4 73,-29 0-523,37-11 0,-6-6-5527,-39 16 3588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0:58.972"/>
    </inkml:context>
    <inkml:brush xml:id="br0">
      <inkml:brushProperty name="width" value="0.05" units="cm"/>
      <inkml:brushProperty name="height" value="0.05" units="cm"/>
      <inkml:brushProperty name="color" value="#004F8B"/>
    </inkml:brush>
  </inkml:definitions>
  <inkml:trace contextRef="#ctx0" brushRef="#br0">56 88 6880,'-45'-23'3136,"35"3"-2720,15 9 320,8 2-480,14-7-224,9 7-64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43.355"/>
    </inkml:context>
    <inkml:brush xml:id="br0">
      <inkml:brushProperty name="width" value="0.05" units="cm"/>
      <inkml:brushProperty name="height" value="0.05" units="cm"/>
      <inkml:brushProperty name="color" value="#004F8B"/>
    </inkml:brush>
  </inkml:definitions>
  <inkml:trace contextRef="#ctx0" brushRef="#br0">96 60 6816,'-53'-35'3072,"26"22"-2656,17 10 384,5-1-480,10-1-192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00.057"/>
    </inkml:context>
    <inkml:brush xml:id="br0">
      <inkml:brushProperty name="width" value="0.05" units="cm"/>
      <inkml:brushProperty name="height" value="0.05" units="cm"/>
      <inkml:brushProperty name="color" value="#004F8B"/>
    </inkml:brush>
  </inkml:definitions>
  <inkml:trace contextRef="#ctx0" brushRef="#br0">378 790 3072,'0'-2'191,"0"0"-1,0 1 1,1-1 0,-1 0 0,0 1-1,1-1 1,-1 0 0,1 1 0,0-1-1,-1 0 1,3-1 0,-2 1 61,0 0 1,-1 1-1,1-1 0,0 1 1,-1-1-1,1 0 0,-1 0 1,1 1-1,-1-1 0,0 0 1,0-3-1,3-6 1233,-2 9-1275,-1 1 0,0 0 0,1-1 1,-1 1-1,0 0 0,1-1 0,-1 1 0,0-1 0,0 1 0,0 0 0,0-1 0,-1 1 1,1-3-1,-1 1 109,1 2-201,0 0 0,0 0 0,-1 0 0,1 0 0,0 0 0,0 0 0,-1 0 0,1 0 0,0 0 0,-1 0 1,1 0-1,-1 0 0,1 0 0,-1 0 0,0 1 0,1-1 0,-1 0 0,0 0 0,1 1 0,-1-1 0,0 0 0,0 1 0,0-1 0,0 1 0,0-1 1,0 1-1,1 0 0,-1-1 0,-2 1 0,-3-2 4,0 2 1,0-1 0,0 1-1,0 0 1,0 0 0,0 0-1,0 1 1,0 0 0,0 0-1,0 1 1,-10 3 0,-4 5-18,1 0 1,0 2 0,0 0-1,2 1 1,-1 1 0,-29 30-1,28-23 2,1 1 0,1 1 0,1 0 0,1 1 0,-12 28 0,22-44-9,2 1-1,-1-1 1,1 1-1,-3 14 1,6-21-63,-1-1-1,1 1 1,0 0-1,0 0 1,0 0 0,0 0-1,0 0 1,0-1-1,0 1 1,1 0-1,-1 0 1,1 0 0,-1 0-1,1-1 1,0 1-1,0 0 1,0-1-1,0 1 1,0-1 0,0 1-1,0-1 1,0 1-1,0-1 1,1 0-1,-1 1 1,1-1 0,-1 0-1,1 0 1,2 1-1,0 0 31,1-1-1,-1 1 1,1-1-1,0 0 1,0-1 0,-1 1-1,1-1 1,0 0-1,0 0 1,0 0-1,-1-1 1,1 1-1,0-1 1,0-1-1,5-1 1,4-2 23,0-1 1,0 0-1,22-14 1,-20 9-40,0-1 0,0 0 0,-1-1 0,-1-1-1,-1 0 1,0-1 0,20-29 0,-4-3-111,35-77 0,-56 107-66,10-31 0,-19 45-216,-2 10 128,0 3 176,1 0 1,0 1-1,1-1 1,0 0-1,1 1 1,1 19-1,14 63 194,-14-88-108,0 1 0,1-1-1,-1 0 1,1 0 0,0 0 0,1 0-1,-1 0 1,1-1 0,0 1-1,0-1 1,1 1 0,5 5 0,-7-9-24,0 1 0,0-1 0,0 1 0,0-1 1,1 0-1,-1 0 0,1 0 0,-1 0 0,0 0 1,1 0-1,0-1 0,-1 1 0,1-1 0,-1 0 1,1 0-1,0 0 0,-1 0 0,1 0 0,-1 0 0,1-1 1,0 1-1,-1-1 0,1 0 0,-1 0 0,0 0 1,1 0-1,3-2 0,11-9 78,0 0-1,-1-1 1,-1 0-1,15-16 1,-14 13-75,178-195 439,-173 184-432,0-1 1,-2 0 0,-1-1 0,-2-1 0,17-42 0,-6 5-81,-3-1 0,19-95 0,-40 152-34,-1 0 0,0 1 0,-1-1 0,0 0 0,-1 0 0,0 0 0,-2-17 0,2 28 70,0-1 0,-1 0 1,1 0-1,0 1 0,0-1 0,-1 0 1,1 0-1,0 1 0,-1-1 0,1 0 1,-1 1-1,1-1 0,-2-1 0,2 2 10,0 0-1,0 0 1,-1 0-1,1 0 1,0 0-1,-1-1 1,1 1-1,0 0 1,-1 0 0,1 0-1,0 0 1,-1 0-1,1 0 1,0 0-1,-1 0 1,1 0-1,0 0 1,-1 0-1,1 1 1,0-1-1,-1 0 1,1 0-1,-1 0 1,-1 2-1,0 0 1,-1-1 0,1 1-1,0 0 1,0 0 0,1 1-1,-1-1 1,-2 3 0,-23 40-29,2 0 1,-24 62 0,34-72 19,1-2-17,0 1 0,3 0-1,-9 41 1,16-57 63,2-1 1,0 1 0,1 0 0,1-1-1,0 1 1,2 0 0,0-1 0,7 30-1,-2-23 115,2 0 0,0 0 0,20 33-1,-21-42-27,1-1 0,1 0-1,0 0 1,1-1 0,0-1-1,18 16 1,-25-25-130,0 1 0,0-2 0,0 1-1,0 0 1,1-1 0,-1 0 0,1 0 0,0 0 0,0 0 0,-1-1-1,1 0 1,0 0 0,0 0 0,0-1 0,0 1 0,0-1 0,0-1-1,6 0 1,-8 0-253,1 0 0,-1-1 0,0 1-1,0-1 1,6-4 0,-7 4 74,25-15-1115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00.398"/>
    </inkml:context>
    <inkml:brush xml:id="br0">
      <inkml:brushProperty name="width" value="0.05" units="cm"/>
      <inkml:brushProperty name="height" value="0.05" units="cm"/>
      <inkml:brushProperty name="color" value="#004F8B"/>
    </inkml:brush>
  </inkml:definitions>
  <inkml:trace contextRef="#ctx0" brushRef="#br0">19 124 10560,'-18'-3'4768,"28"3"-4128,16-4 415,6 4-703,44-13 704,9 6-608,15-9 64,-6 4-320,13-8-96,-12 4-64,9-4-1664,-14 8 896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02.190"/>
    </inkml:context>
    <inkml:brush xml:id="br0">
      <inkml:brushProperty name="width" value="0.05" units="cm"/>
      <inkml:brushProperty name="height" value="0.05" units="cm"/>
      <inkml:brushProperty name="color" value="#004F8B"/>
    </inkml:brush>
  </inkml:definitions>
  <inkml:trace contextRef="#ctx0" brushRef="#br0">1 1246 4736,'0'-1'122,"0"0"1,0 1-1,0-1 0,0 0 1,0 0-1,0 0 0,0 0 1,0 1-1,0-1 0,0 0 1,1 0-1,-1 0 0,0 1 1,1-1-1,-1 0 0,1 0 1,-1 1-1,0-1 0,1 0 1,0 1-1,-1-1 0,1 1 1,-1-1-1,2 0 0,21-18 2110,-9 9-690,-4 0-800,-1 0 0,0-1 1,-1 0-1,8-13 0,24-52 1362,-18 31-1322,4 0-283,1 0 1,44-54-1,38-22 291,-46 53-374,31-48 58,-84 103-506,-10 13 29,0 0-1,0 0 1,0 0-1,0 0 1,0 0-1,0 0 1,0 0-1,0 0 1,0 1-1,0-1 1,0 0-1,0 0 1,0 0-1,0 0 0,0 0 1,0 0-1,0 0 1,0 0-1,0 0 1,0 0-1,0 0 1,0 0-1,0 0 1,0 0-1,0 0 1,0 0-1,0 0 1,0 0-1,0 0 1,0 0-1,0 0 1,0 0-1,0 0 1,1 0-1,-1 0 1,0 0-1,0 0 1,0 0-1,0 1 0,0-1 1,0 0-1,0 0 1,0 0-1,0-1 1,-11 25-316,6-14 327,-4 10 33,0 0 0,-8 30 0,14-41-28,1 0 1,1 0 0,0 0-1,0 0 1,1 0 0,0 0-1,1 0 1,2 17-1,1-10 50,1 1 0,1-1-1,0 0 1,1-1-1,1 0 1,0 0 0,1 0-1,0-1 1,1-1-1,1 1 1,0-2-1,1 0 1,1 0 0,-1-1-1,2 0 1,-1-1-1,2-1 1,27 14 0,-35-20-23,0-1 0,0 1 1,1-2-1,-1 1 0,1-1 0,-1 0 1,1 0-1,-1-1 0,1 0 1,0-1-1,-1 0 0,1 0 0,-1 0 1,1-1-1,-1 0 0,0 0 1,12-7-1,6-3 53,0-2 1,-1-1-1,30-25 1,-49 37-105,14-13 109,35-33 1,-45 40-78,-1-1 0,-1 1 1,0-1-1,0-1 1,9-18-1,-14 25-43,-1 0 0,1-1 0,-1 1 0,1 0 0,-1-1 0,0-7 0,-1 10 8,0 0-1,0-1 0,0 1 1,-1 0-1,1-1 0,-1 1 1,1 0-1,-1-1 0,0 1 1,0 0-1,0 0 1,0 0-1,-1 0 0,-2-4 1,2 3-15,-1 0 1,0 0 0,0 1 0,0-1-1,0 1 1,0-1 0,-1 1 0,1 0 0,-1 0-1,1 1 1,-1-1 0,0 1 0,0-1-1,0 1 1,1 0 0,-1 1 0,0-1-1,0 1 1,0 0 0,0 0 0,0 0-1,0 0 1,0 1 0,0-1 0,0 1 0,-7 3-1,4-2 7,1 0-1,-1 1 0,1 0 1,0 1-1,0-1 0,1 1 1,-1 0-1,1 1 0,0-1 0,0 1 1,0 0-1,1 0 0,-1 1 1,1-1-1,-5 11 0,1 0 15,1 1 0,1 0 0,0 1 0,1-1 0,1 1 0,1 0 0,1 0 0,0 0 0,1 1 0,1-1 0,4 35 0,-2-44 70,0-1-1,1 1 1,0 0-1,0-1 0,6 9 1,-7-13-19,1 1 0,-1-1 0,1 0 0,0 0 0,1 0 0,-1-1 1,1 1-1,0-1 0,-1 0 0,9 5 0,-7-5-6,0-1 1,1 0-1,-1 0 0,1 0 0,-1-1 1,1 1-1,0-2 0,0 1 1,-1 0-1,1-1 0,7-1 0,1 0 38,-1-1 0,1-1 0,20-6 0,-12 0-6,0 0 1,-1-1 0,0-1 0,-1 0-1,-1-2 1,1-1 0,-2 0 0,18-18 0,19-24 38,49-64 1,-98 113-138,82-120 18,-40 53 64,-31 44-175,-13 24 32,-1 0 1,0 0 0,9-9-1,-5 10-317,-5 9 206,-3 12 105,0-12 75,-54 367 78,45-305-13,7-46-12,-10 51 156,11-62-108,-1 0-1,1 0 1,-2-1 0,1 0 0,-7 12 0,-1-10 331,10-10-374,1 1-26,0-1 0,-1 0 0,1 0 0,-1 0 0,1 0 0,-1 0 1,1 0-1,0 0 0,-1 0 0,1 0 0,-1 0 0,1 0 0,-1 0 0,1 0 0,0 0 0,-1 0 0,1 0 0,-1 0 1,1 0-1,-1 0 0,1-1 0,0 1 0,-1 0 0,1 0 0,0-1 0,-1 1 0,1 0 0,0 0 0,-1-1 0,1 1 1,0 0-1,-1-1 0,1 1 0,0-1 0,0 1 0,0 0 0,-1-1 0,-8-20 45,7 17-21,-7-26 56,-9-47-1,3 9-26,-1-15-353,13 63 189,3 3-139,8 24 227,-1 1-4,-3-4 24,1 1-1,-1-1 1,1 0-1,1 0 1,-1-1-1,0 0 1,1 0-1,0 0 1,-1 0-1,1-1 1,0 0-1,11 2 1,-9-2 4,1-2 0,-1 1 0,1-1 0,0 0 0,-1-1 0,1 0 1,0 0-1,-1-1 0,12-4 0,18-8 7,53-29 0,-39 17 44,-43 22-45,87-44 111,-80 38-115,-1 0 0,1-1 0,24-25 0,-15 8-27,-2-1-1,0-1 1,-3-1 0,0-1-1,17-38 1,85-214 296,-112 258-312,-4 13-30,0 0 0,-2 0 0,1 0 0,-2-1-1,0 1 1,2-22 0,-5 35 49,0-1 1,0 0-1,0 0 0,0 1 0,0-1 1,0 0-1,0 0 0,0 1 1,0-1-1,-1 0 0,1 1 1,0-1-1,0 0 0,-1 1 1,1-1-1,0 0 0,-1 1 0,1-1 1,-1 0-1,1 1 0,-2-2 1,2 2-1,-1 0-1,0 0 1,1 0 0,-1 0 0,1 0 0,-1 0 0,0 0 0,1 0-1,-1 0 1,0 0 0,1 0 0,-1 0 0,1 0 0,-1 0 0,0 0-1,1 1 1,-1-1 0,1 0 0,-2 1 0,-2 1-36,0 1-1,1 0 1,-1 0 0,0 0 0,-2 4 0,-1 0-1,1 1 1,0 0 0,1 0 0,0 0 0,-5 11-1,-15 46-86,19-49 106,-60 206-196,56-178 340,2 1 0,2 0 0,0 56 1,8-71-19,1 0 1,1 0 0,1-1 0,2 1 0,2-1-1,14 36 1,-20-57-60,1 0 0,0-1-1,0 1 1,0-1 0,1 0 0,0 0-1,10 10 1,-13-15-3,1 1 0,1-1 0,-1 1 0,0-1 0,1 0-1,-1 0 1,1 0 0,-1-1 0,1 1 0,0-1 0,0 0 0,0 0 0,-1 0-1,1 0 1,0-1 0,0 0 0,0 1 0,5-2 0,0 0 15,1-1 0,-1 0 0,0-1 0,0 0 0,11-5 0,44-24-11,-52 25-53,12-5-757,-1-1 0,-1-2 0,0 0 0,20-19 0,-30 23-229,-6 6 255,0-1 1,0 1 0,0-1-1,-1 0 1,0-1-1,0 1 1,-1-1 0,7-12-1,-3 0-1395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02.550"/>
    </inkml:context>
    <inkml:brush xml:id="br0">
      <inkml:brushProperty name="width" value="0.05" units="cm"/>
      <inkml:brushProperty name="height" value="0.05" units="cm"/>
      <inkml:brushProperty name="color" value="#004F8B"/>
    </inkml:brush>
  </inkml:definitions>
  <inkml:trace contextRef="#ctx0" brushRef="#br0">19 153 9216,'-18'-7'3681,"35"6"-388,10 0-2716,601-47 3749,-493 30-4230,238-42 432,-368 59-480,77-14-3979,-50 13 1585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03.069"/>
    </inkml:context>
    <inkml:brush xml:id="br0">
      <inkml:brushProperty name="width" value="0.05" units="cm"/>
      <inkml:brushProperty name="height" value="0.05" units="cm"/>
      <inkml:brushProperty name="color" value="#004F8B"/>
    </inkml:brush>
  </inkml:definitions>
  <inkml:trace contextRef="#ctx0" brushRef="#br0">149 1 10208,'-13'12'6010,"-14"17"-3877,-50 57-122,54-62-1427,15-17-149,12-15 205,1 1-883,2-3 497,0-1-1,0 1 1,7-17-1,-12 23-623,-1-1 0,0 1 0,1-1 0,0-8 1,-2 8-790,0 0 0,0 1 0,0-1 0,-1 0 0,-1-8 0,-3-4-3070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04.339"/>
    </inkml:context>
    <inkml:brush xml:id="br0">
      <inkml:brushProperty name="width" value="0.05" units="cm"/>
      <inkml:brushProperty name="height" value="0.05" units="cm"/>
      <inkml:brushProperty name="color" value="#004F8B"/>
    </inkml:brush>
  </inkml:definitions>
  <inkml:trace contextRef="#ctx0" brushRef="#br0">72 17 5216,'-7'-6'1028,"-4"-4"939,11 10-1910,0 0 0,0 0 1,0 0-1,-1 0 0,1 0 1,0-1-1,0 1 1,-1 0-1,1 0 0,0 0 1,0 0-1,-1 0 1,1 0-1,0 0 0,0 0 1,-1 0-1,1 1 1,0-1-1,0 0 0,-1 0 1,1 0-1,0 0 0,0 0 1,0 0-1,-1 0 1,1 1-1,0-1 0,0 0 1,0 0-1,-1 0 1,1 0-1,0 1 0,0-1 1,0 0-1,0 0 1,0 0-1,-1 1 0,1-1 1,0 0-1,0 0 1,0 1-1,0-1 0,0 0 1,-5 6 2330,3-2-833,10 8-832,10 7 13,1 0 0,0-1 0,37 24 0,-4-1-160,-8-3-144,-3 3-1,56 70 1,-89-102-410,32 40 268,49 76-1,-77-106-201,-1 0 1,-1 1 0,-1 1-1,0 0 1,-2 0-1,-1 0 1,0 1 0,2 23-1,-6-18 1,-2 0-1,0 0 0,-2 0 1,-1 0-1,-1 0 1,-1 0-1,-2-1 0,-1 0 1,0 0-1,-2 0 0,-23 40 1,9-23 41,-3-1 0,-1-2 0,-3-1-1,-1-1 1,-60 56 0,26-38-919,18-20-3147,-64 36 0,43-38-4042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28.175"/>
    </inkml:context>
    <inkml:brush xml:id="br0">
      <inkml:brushProperty name="width" value="0.05" units="cm"/>
      <inkml:brushProperty name="height" value="0.05" units="cm"/>
      <inkml:brushProperty name="color" value="#004F8B"/>
    </inkml:brush>
  </inkml:definitions>
  <inkml:trace contextRef="#ctx0" brushRef="#br0">34 1069 2976,'-20'11'971,"19"-11"-944,1 0 0,-1 1 1,0-1-1,1 1 1,-1-1-1,0 0 1,1 1-1,-1 0 0,1-1 1,-1 1-1,1-1 1,-1 1-1,1 0 1,0-1-1,-1 1 0,1 0 1,-1-1-1,1 1 1,0 0-1,-1 1 1,1 1 153,-1-2-48,1 0 0,-1 0 0,1 1 0,0-1 0,-1 0 0,1 1 0,0-1-1,0 0 1,0 1 0,0-1 0,0 0 0,1 1 0,-1-1 0,0 0 0,1 3 0,0-4 95,-1 1-1,0 0 1,0 0 0,1 0-1,-1 0 1,0 0-1,0 0 1,0 0-1,0 0 1,0 0 0,0 0-1,0 0 1,-1 0-1,1 1 1,46-77 4325,35-38-3074,-41 67-989,27-34 65,-17 6-246,64-124 1,60-188 282,-161 351-445,15-63 1,-22 69-145,-13 37-392,-12 19 147,7-9 148,1-2 53,0 1-1,1 0 1,-8 21 0,-95 225 121,89-208-68,-106 249-120,8 46 379,66-180 226,24-66 153,31-101-564,0 0 0,0 0 0,1 1-1,-1-1 1,1 0 0,0 0-1,-1 1 1,1-1 0,1 0 0,-1 0-1,1 1 1,-1-1 0,2 5-1,-1-8-59,-1 1-1,1 0 0,-1-1 0,1 1 1,-1 0-1,1-1 0,0 1 1,-1-1-1,1 1 0,0-1 0,0 1 1,-1-1-1,1 0 0,0 1 0,0-1 1,0 0-1,-1 0 0,1 1 0,0-1 1,0 0-1,0 0 0,0 0 1,0 0-1,-1 0 0,1 0 0,0 0 1,0 0-1,0-1 0,0 1 0,-1 0 1,1 0-1,0-1 0,1 0 1,2 0 12,1-1 0,-1 0 0,0-1 0,0 1 0,0-1 0,5-4 0,6-8 26,0 0 0,-1-1 0,13-20 0,33-56 50,-59 89-111,107-183 82,-55 91-69,20-28-570,-68 115 501,-5 7 31,1 0-1,-1 1 1,0-1 0,1 0 0,-1 0-1,1 1 1,-1-1 0,1 0 0,-1 1-1,1-1 1,0 0 0,-1 1-1,2-2 1,-1 2 12,0 0 0,0 0-1,-1 0 1,1 1 0,0-1 0,0 0-1,0 0 1,-1 0 0,1 1 0,0-1-1,0 0 1,-1 1 0,1-1-1,0 1 1,-1-1 0,1 1 0,1 0-1,7 5 32,0-1 0,1 0-1,-1-1 1,1 0-1,0-1 1,1 0-1,-1 0 1,16 1 0,-23-4-25,24 4 57,0-3 1,1 0 0,-1-1-1,42-7 1,-36 4-13,24-3 244,97-23 1,-145 26-277,0 0-1,1 0 1,-1 0 0,0-1 0,-1 0 0,1-1 0,-1 0 0,11-9 0,-18 14-10,-1 0 0,0 0 0,0-1 0,0 1 0,1 0 0,-1 0 0,0 0 0,0 0 0,0 0 0,1-1 0,-1 1 0,0 0 0,0 0 1,0 0-1,0 0 0,0-1 0,1 1 0,-1 0 0,0 0 0,0-1 0,0 1 0,0 0 0,0 0 0,0 0 0,0-1 0,0 1 0,0 0 0,0 0 0,0-1 0,0 1 1,0 0-1,0 0 0,0-1 0,0 1 0,0 0 0,0 0 0,0-1 0,-11 0 5,-17 5 49,10 0-58,1 1-1,0 1 1,0 0 0,1 1-1,0 1 1,0 0 0,0 1-1,1 1 1,1 1 0,-23 19-1,23-16 5,0 0 0,1 1 0,1 0-1,0 1 1,-17 29 0,26-38 13,0 0 0,0 0 0,0 0 0,1 1 0,0-1 0,1 1 0,-2 14 0,3-17 12,0 0 0,0 0 0,1 0-1,0-1 1,0 1 0,0 0 0,0 0-1,1-1 1,0 1 0,0 0-1,0-1 1,0 0 0,5 6 0,-3-5 10,0-1 1,1 0-1,-1 0 0,1 0 1,0-1-1,0 1 1,0-1-1,0 0 1,0-1-1,1 1 1,-1-1-1,1 0 1,0-1-1,0 1 1,-1-1-1,1 0 0,0-1 1,0 1-1,0-1 1,0 0-1,0-1 1,0 0-1,0 1 1,0-2-1,6-1 1,-1-1-3,0-1 1,0 0 0,0-1-1,-1 0 1,1 0-1,-1-1 1,-1-1 0,1 0-1,-2 0 1,1-1 0,10-14-1,-9 10 17,-1 0-1,0 0 0,-1-1 1,-1-1-1,0 1 0,-1-1 1,0-1-1,3-18 0,-3 12-230,5-32 46,-10 49 141,-1 1 0,1 0 0,-1-1 1,0 1-1,-1 0 0,1-1 0,-1 1 0,0 0 0,-2-8 1,2 10-19,0-1 0,-1 1 1,1 0-1,0 0 0,-1 0 1,0 1-1,1-1 0,-1 0 0,0 1 1,0-1-1,0 1 0,0-1 1,0 1-1,0 0 0,-4-2 1,2 1 0,-1 1-1,1 0 1,-1 0 0,1 0 0,-1 0 0,-9 0 0,1 1 28,42-1-27,0 0 0,39-9 1,-13 0 46,17-4 29,-24 3-154,0 2 0,53-2 0,-93 10 84,1 1 0,0 0 0,0 1 0,0 0-1,0 0 1,0 1 0,11 4 0,-17-5 3,0 0 0,0 0 0,0 0 0,0 1 0,-1-1 0,1 1 0,-1-1 0,1 1 0,-1 0 0,0 0 0,1 0 0,-1 1 0,0-1 0,0 0 0,-1 1 0,1 0 0,0-1 0,-1 1 0,0 0 1,1-1-1,-1 1 0,0 0 0,0 0 0,0 5 0,0 2 9,-1-1 0,0 1 0,-1-1 0,0 1 0,-1 0 0,0-1 0,-3 11 0,-28 64 154,12-32 38,-2 17 355,23-69-547,0 0 0,0 0 0,0 0-1,0 0 1,0 0 0,0 0 0,0 0-1,0 0 1,0 0 0,0 1 0,0-1-1,0 0 1,0 0 0,0 0 0,0 0-1,0 0 1,0 0 0,0 0 0,0 0-1,0 1 1,0-1 0,0 0 0,0 0-1,0 0 1,0 0 0,0 0 0,0 0-1,0 0 1,0 0 0,0 0 0,1 0-1,-1 0 1,0 1 0,0-1 0,0 0-1,0 0 1,0 0 0,0 0 0,0 0-1,0 0 1,0 0 0,0 0 0,1 0 0,-1 0-1,0 0 1,0 0 0,0 0 0,0 0-1,0 0 1,0 0 0,0 0 0,0 0-1,1 0 1,-1 0 0,0 0 0,0 0-1,0 0 1,0 0 0,0 0 0,0 0-1,0 0 1,0 0 0,0-1 0,0 1-1,1 0 1,-1 0 0,6-4 52,30-45 91,-4 15-90,1 1 0,75-56 1,-81 69-47,19-13-82,-43 30 30,1 1 1,0 0-1,-1 1 0,1-1 0,0 1 0,0-1 1,0 1-1,1 0 0,-1 1 0,5-1 1,-8 1 32,1 0 1,-1 0-1,1 1 1,0-1-1,-1 0 1,1 1-1,-1-1 1,0 1-1,1 0 1,-1-1-1,0 1 1,1 0-1,-1 0 1,0 0-1,0 0 1,1 0 0,-1 0-1,0 0 1,0 1-1,0-1 1,-1 0-1,1 1 1,0-1-1,0 0 1,-1 1-1,1-1 1,-1 1-1,1-1 1,-1 1-1,1-1 1,-1 1-1,0 1 1,1 6-31,0 0-1,0 1 1,-2 17-1,1-24 27,-11 89 233,8-74-160,1 28 0,4-39 113,2-9-53,4-10 57,-8 10-146,56-88 193,-45 74-229,1 1 0,0 1 0,22-21 0,-20 23-37,21-14 0,-30 22 6,0 1-1,1 1 1,-1-1-1,1 1 1,-1 0-1,1 0 1,0 0 0,7 0-1,-13 2 27,1-1-1,-1 1 1,1 0 0,0 0-1,-1 0 1,1 0-1,-1 0 1,1 0 0,0 1-1,-1-1 1,1 0 0,-1 0-1,1 0 1,-1 0-1,1 1 1,0-1 0,-1 0-1,1 1 1,-1-1-1,1 0 1,-1 1 0,0-1-1,1 1 1,-1-1-1,1 0 1,-1 1 0,0-1-1,1 1 1,-1-1-1,0 1 1,1 0 0,-1-1-1,0 1 1,0-1 0,0 1-1,0-1 1,1 1-1,-1 0 1,0-1 0,0 1-1,0-1 1,0 2-1,-1 3-9,1 1-1,-1-1 0,1 0 0,-3 6 0,1 0-8,-4 16 94,4-17-60,0-1 0,1 1 0,-1 16-1,2-23-3,0-1 0,0 1 0,0-1 0,1 1 0,-1-1 0,1 0 0,0 1 0,0-1 0,0 0 0,0 1 0,0-1 0,0 0-1,0 0 1,1 0 0,-1 0 0,1 0 0,0 0 0,-1-1 0,4 3 0,-1-1 5,1 0-1,-1-1 1,1 0-1,-1 0 1,1 0 0,0 0-1,0-1 1,0 0 0,0 0-1,0 0 1,0 0 0,0-1-1,0 0 1,0 0 0,0-1-1,0 1 1,0-1-1,0 0 1,0 0 0,0-1-1,4-1 1,11-5 15,0-1 0,-1-1 0,28-19 1,-39 24-40,14-11 51,35-32 1,-37 31-17,1 0-58,-17 15 43,0-1-1,0 0 0,-1 0 0,1 0 0,-1-1 0,5-5 1,-2 3-43,-5 2-241,8 4 331,-7 0-45,-1 0 0,0-1 0,1 1 0,-1-1 0,0 1 0,0-1 0,1 1 0,-1-1 0,0 0 0,0 0-1,0 0 1,0 0 0,2-2 0,16-18 113,-11 11-17,-4 5-107,0-1 1,-1 0-1,1 0 0,-1-1 0,2-6 1,-1 3 29,11-27 52,-3-1 1,10-46-1,-18 69-13,10-42-68,16-71-9,-24 98-45,-2 1 0,0-41 0,-4 67 28,0-1 1,0 0 0,-1 1 0,1-1 0,-1 1 0,0-1 0,0 1 0,0-1 0,0 1-1,0-1 1,-3-4 0,3 8 21,1 0 0,0-1 0,-1 1 0,1 0 0,0-1 0,-1 1 0,1 0 0,-1 0 0,1-1 0,-1 1 0,1 0 0,0 0 0,-1 0 0,1 0 0,-1-1 0,1 1 0,-1 0 0,1 0-1,-1 0 1,1 0 0,-1 0 0,1 0 0,-1 0 0,1 0 0,-1 1 0,1-1 0,-1 0 0,1 0 0,-1 0 0,1 0 0,0 1 0,-1-1 0,0 1 0,-13 11-119,14-11 119,-5 5-24,0 0-1,1 1 0,0 0 0,0-1 1,1 1-1,-5 14 0,-12 51-109,15-50 127,4-18 17,-53 235 39,44-181 39,2 1 0,0 70 1,9-113-15,0 1 1,3 20 0,-3-31-57,0 0 0,1 0 0,0-1 0,0 1 0,0 0-1,0-1 1,1 1 0,0-1 0,5 6 0,-7-9-1,0-1-1,0 0 1,1 1 0,-1-1 0,0 0-1,1 0 1,-1 0 0,1 0 0,-1 0-1,1-1 1,0 1 0,-1 0 0,1-1-1,0 1 1,-1-1 0,1 1 0,0-1-1,0 0 1,0 0 0,-1 0 0,1 0-1,0 0 1,0 0 0,-1-1 0,1 1-1,0 0 1,0-1 0,-1 1 0,1-1-1,2-1 1,4-2 40,-1-1 0,0 1-1,0-1 1,11-12 0,-17 17-46,83-81 464,-66 64-415,-1-1-1,23-30 0,-39 47-63,0 0-1,0 0 0,0 0 1,-1-1-1,1 1 0,-1 0 1,1 0-1,-1-1 0,1 1 1,-1 0-1,0 0 0,1-1 1,-1 1-1,0 0 0,0-1 1,0 1-1,0-2 0,-1 2 3,1 1 1,0-1-1,0 0 0,-1 0 0,1 1 0,0-1 0,-1 1 1,1-1-1,-1 0 0,1 1 0,-1-1 0,1 1 0,-1-1 1,0 1-1,1-1 0,-1 1 0,1-1 0,-1 1 0,0 0 1,1-1-1,-1 1 0,0 0 0,0 0 0,1-1 0,-1 1 1,0 0-1,0 0 0,1 0 0,-1 0 0,0 0 0,-1 0 1,-10 2-79,12-2 84,0 0 0,1 0 1,-1 1-1,0-1 0,0 0 0,0 0 1,0 0-1,0 0 0,0 0 1,0 0-1,0 0 0,0 0 0,0 0 1,0 0-1,0 1 0,0-1 1,0 0-1,0 0 0,0 0 0,0 0 1,0 0-1,0 0 0,0 0 0,0 0 1,0 0-1,0 1 0,0-1 1,0 0-1,0 0 0,0 0 0,0 0 1,0 0-1,0 0 0,0 0 1,0 0-1,0 0 0,0 1 0,0-1 1,0 0-1,71 9 116,1-2-1,75-4 1,13-12-82,-128 2-9,-26 5-34,-1 0 0,1 1 0,10-1 0,-16 2 8,0 0 1,0 0 0,0 0-1,0 0 1,0 0-1,1 0 1,-1 0-1,0 0 1,0 0-1,0 0 1,0 0 0,0 0-1,0 0 1,0 0-1,0 0 1,0 0-1,0 0 1,0 0 0,0 1-1,0-1 1,0 0-1,0 0 1,0 0-1,0 0 1,0 0-1,0 0 1,0 0 0,0 0-1,0 0 1,0 0-1,0 0 1,0 0-1,0 0 1,0 0 0,0 0-1,0 0 1,0 0-1,0 1 1,0-1-1,0 0 1,0 0-1,0 0 1,0 0 0,0 0-1,0 0 1,0 0-1,0 0 1,0 0-1,0 0 1,0 0-1,0 0 1,0 0 0,0 0-1,0 0 1,0 0-1,0 0 1,0 0-1,0 0 1,0 0 0,-1 0-1,1 0 1,0 0-1,0 0 1,0 1-1,-6 5-60,-12 7 13,-20 7-216,27-16 246,0 2 0,0-1 0,-11 10-1,5-3 45,3-2-45,-23 21-1,34-28 55,0 0 0,0 0 1,0 1-1,1-1 0,-1 1 0,1 0 0,0 0 0,0 0 0,0 0 1,0 0-1,-1 8 0,2-11-25,1 0-1,0 0 1,0 0 0,0 0 0,0 0 0,0 0-1,0 0 1,0 0 0,0 0 0,0 0 0,0 0-1,1 2 1,-1-3-3,1 1 1,-1-1-1,0 0 0,0 0 0,0 0 1,1 1-1,-1-1 0,0 0 1,0 0-1,0 0 0,1 0 0,-1 0 1,0 1-1,0-1 0,1 0 0,-1 0 1,0 0-1,1 0 0,-1 0 0,0 0 1,0 0-1,1 0 0,-1 0 0,0 0 1,1 0-1,-1 0 0,0 0 0,1 0 1,2-1 20,0-1 1,0 1-1,0 0 1,0-1-1,5-3 1,-3 1-83,5-3 109,0 0 1,-1-1-1,0 0 0,0-1 0,10-13 0,33-52 194,-32 45-306,-17 25 3,7-8-187,-15 37-253,3-14 491,0 0 1,1-1-1,0 1 0,1 0 0,0 0 0,1 0 0,0 0 0,1-1 1,0 1-1,5 14 0,-7-23 19,1 0 1,0 0-1,0 0 0,0 1 1,0-1-1,0 0 0,0 0 1,1-1-1,-1 1 0,1 0 1,-1 0-1,1-1 0,0 1 1,-1-1-1,1 1 0,0-1 1,0 0-1,0 0 0,0 1 1,0-2-1,1 1 0,-1 0 1,0 0-1,0-1 0,0 1 1,1-1-1,-1 1 0,0-1 1,1 0-1,-1 0 0,4-1 1,7-2 50,0-1 1,0-1 0,15-8-1,-1 1-2,164-69 321,-163 69-426,-14 6 2,0 1 0,-1-2-1,1 0 1,-1-1 0,19-14 0,-31 21 33,-1 1 0,1 0 0,0 0 0,-1-1 0,1 1 0,0 0 0,-1 0 0,1 0 0,0 0 0,-1 0 0,1 0 0,0 0 0,0 0 0,-1 0 0,1 0 0,0 0 0,-1 0 0,1 0 0,0 0 0,-1 1 0,1-1-1,0 0 1,-1 1 0,1-1 0,-1 0 0,1 1 0,0-1 0,-1 1 0,1-1 0,-1 1 0,1-1 0,0 2 0,2 1-36,1 1 0,-1-1 0,0 1-1,3 5 1,0 3 54,0 0 0,-1 0 0,0 1-1,-1-1 1,3 16 0,9 26-12,-14-47 23,1-1-1,0 0 1,0 1-1,1-1 1,5 7-1,-8-11-10,1 0 1,-1-1-1,0 1 0,1-1 1,0 1-1,-1-1 0,1 0 1,0 1-1,0-1 1,0 0-1,-1 0 0,1 0 1,0 0-1,1-1 0,-1 1 1,0-1-1,0 1 0,0-1 1,0 0-1,0 1 1,4-1-1,5-3-10,0 1 0,0-2 0,0 1 0,0-2 0,14-7 0,-2 2-2,60-27 47,106-30-1,-44 22 60,-88 26-263,-17 3 94,-80 32-173,-72 30 106,90-35 106,1 0-1,0 1 1,-22 18-1,36-24 34,1 0-1,-1 0 1,1 1 0,-9 13-1,13-18-4,0 0 0,1 0 0,0 0 0,-1 1 0,1-1 0,0 0-1,0 1 1,0-1 0,1 1 0,-1-1 0,0 1 0,1-1 0,0 1 0,-1-1-1,1 1 1,0-1 0,1 1 0,-1 0 0,0-1 0,1 1 0,0 3 0,0-5 7,0 0 0,0 1 0,0-1 0,0 0 0,0 0 0,0 0 0,0 0 0,0 0 1,1 0-1,-1 0 0,0 0 0,1 0 0,-1 0 0,0-1 0,1 1 0,-1-1 0,1 1 1,-1-1-1,1 1 0,-1-1 0,1 0 0,0 0 0,-1 0 0,1 0 0,-1 0 1,1 0-1,-1 0 0,1-1 0,0 1 0,-1 0 0,1-1 0,1 0 0,5-2 1,1 0 1,-1-1-1,0 0 0,10-7 0,13-8 36,-1-2 1,-2-1 0,27-26-1,-39 31-30,0 0 0,-1-1 0,-1-1 0,-1 0 0,-1 0 0,10-23 0,-3-2-39,26-88 0,-2-55-190,-39 166 215,1-31 0,-5 44-38,1 0 1,-2-1 0,1 1-1,-1-1 1,-1 1 0,-3-12 0,5 19 28,0 1 1,0-1 0,0 0 0,-1 1 0,1-1 0,0 0 0,0 1 0,-1-1 0,1 0 0,0 1 0,-1-1 0,1 1 0,-1-1 0,1 1 0,-1-1 0,1 1 0,-1-1 0,1 1 0,-1-1 0,1 1-1,-1 0 1,1-1 0,-1 1 0,0 0 0,1 0 0,-1-1 0,0 1 0,1 0 0,-1 0 0,0 0 0,1 0 0,-1 0 0,0 0 0,1 0 0,-1 0 0,0 0 0,1 0 0,-1 0 0,0 0 0,1 1-1,-1-1 1,0 0 0,1 0 0,-1 1 0,0-1 0,1 0 0,-1 1 0,0 0 0,-2 1-16,0 0 0,0 1 0,1-1 0,-1 1 0,0 0 0,1 0 0,-4 6 0,-3 10-38,1 0-1,0 0 1,-4 22 0,6-22-62,-5 19 135,2 1 1,2 0-1,1 0 0,2 1 0,1 73 1,4-93 4,0 1 0,1-1 0,2 1 0,9 36 1,-10-51 12,-1 1 1,1 0-1,0 0 1,0-1-1,1 0 1,4 7-1,-6-11-22,-1-1 1,0 1-1,1-1 0,-1 0 0,1 1 0,0-1 0,-1 0 0,1 0 0,0 0 0,0 0 1,0 0-1,0-1 0,0 1 0,0 0 0,0-1 0,0 1 0,0-1 0,0 0 0,0 0 1,0 0-1,0 0 0,0 0 0,0 0 0,0 0 0,3-2 0,11-3 34,0 0 0,0-2 0,-1 0 0,23-14 0,11-4-2,-18 9-3,43-17-334,-73 32 289,-1 1 0,0 0 1,1 0-1,-1 0 1,1 0-1,-1-1 0,1 1 1,-1 0-1,1 0 1,-1 0-1,1 0 0,-1 0 1,1 0-1,-1 0 1,0 0-1,1 0 0,-1 1 1,1-1-1,-1 0 1,1 0-1,-1 0 1,1 0-1,-1 1 0,0-1 1,1 0-1,-1 0 1,0 1-1,1-1 0,-1 0 1,0 1-1,1-1 1,-1 0-1,0 1 0,1-1 1,-1 1-1,0-1 1,0 0-1,0 1 0,1-1 1,-1 1-1,0-1 1,0 1-1,0-1 1,0 1-1,0 0 0,0 27-187,-1-17 169,1-3 51,0 0-1,1 1 1,0-1 0,0 0-1,1 0 1,0 0 0,3 11 0,-3-17-18,-1 1 1,0 0-1,1-1 1,0 1-1,-1-1 1,1 0-1,0 1 1,0-1-1,0 0 1,1 0 0,-1 0-1,0-1 1,1 1-1,-1 0 1,1-1-1,0 0 1,-1 0-1,1 0 1,0 0-1,0 0 1,0 0-1,0 0 1,5-1 0,-1 1 13,0-1 1,0-1 0,0 1 0,-1-1 0,1 0 0,0-1 0,9-3 0,47-21 72,-42 16-95,17-7 21,49-21-66,-84 37-8,0 0 0,0 0 0,1 0-1,-1 0 1,0 1 0,0 0 0,5-1 0,-8 1 49,1 0 1,-1 0-1,1 0 1,-1 0-1,1 1 0,-1-1 1,1 0-1,-1 0 1,1 0-1,-1 0 1,1 1-1,-1-1 1,1 0-1,-1 0 1,1 1-1,-1-1 1,1 0-1,-1 1 1,0-1-1,1 0 1,-1 1-1,0-1 1,1 1-1,-1-1 1,0 1-1,1-1 1,-1 0-1,0 1 1,0-1-1,0 1 1,0-1-1,1 1 1,-1 0-1,0-1 1,0 1-1,0-1 1,0 1-1,0-1 0,0 1 1,0-1-1,0 1 1,0-1-1,-1 1 1,1-1-1,0 2 1,-6 30-16,-1 7-23,0-21 59,5-14 49,0 1 0,0 0 1,1 1-1,-1-1 0,0 9 1,2-14-65,0 0 1,0 0-1,0 0 1,0 0-1,0 0 1,0 0-1,0 0 1,0 1-1,0-1 1,0 0-1,0 0 1,0 0 0,0 0-1,0 0 1,0 0-1,0 1 1,0-1-1,0 0 1,1 0-1,-1 0 1,0 0-1,0 0 1,0 0 0,0 0-1,0 0 1,0 0-1,0 1 1,0-1-1,0 0 1,1 0-1,-1 0 1,0 0-1,0 0 1,0 0-1,0 0 1,0 0 0,0 0-1,1 0 1,-1 0-1,0 0 1,0 0-1,0 0 1,0 0-1,0 0 1,0 0-1,1 0 1,-1 0-1,0 0 1,0 0 0,0 0-1,10-6 92,13-13-51,-20 16-43,19-16 34,1 0 1,1 2-1,0 1 1,1 1-1,49-22 1,-69 35-79,0 0 0,0 0 0,0 1 0,0 0 1,6-1-1,-10 2 36,0 0 1,-1 0-1,1 0 0,-1 0 1,1 0-1,-1 0 0,1 0 1,0 0-1,-1 0 0,1 0 1,-1 0-1,1 0 0,-1 1 1,1-1-1,0 0 0,-1 0 1,1 1-1,-1-1 0,1 0 1,-1 1-1,1-1 1,-1 0-1,0 1 0,1-1 1,-1 1-1,1-1 0,-1 0 1,0 1-1,1-1 0,-1 1 1,0 0-1,0-1 0,1 1 1,-1-1-1,0 1 0,0-1 1,0 1-1,0-1 1,0 1-1,0 0 0,0-1 1,0 1-1,0-1 0,0 1 1,0 0-1,0-1 0,0 1 1,0-1-1,0 1 0,-1-1 1,1 1-1,0-1 0,0 1 1,-1-1-1,0 2 1,-10 23-52,7-18 54,0 1 0,1 0 1,0 0-1,-3 11 0,6-17 7,-1 0 0,1 0-1,0 0 1,0 0 0,0 0 0,0 0-1,0 0 1,0 0 0,0 0 0,1 0-1,-1 0 1,1 0 0,0 0-1,-1 0 1,1 0 0,0-1 0,0 1-1,0 0 1,0 0 0,1-1 0,-1 1-1,0-1 1,3 3 0,-2-3 26,0 1 1,0-1-1,0 0 0,0 1 1,1-1-1,-1 0 0,0 0 1,1 0-1,-1-1 1,0 1-1,1-1 0,-1 1 1,5-1-1,1 0 22,1 0-1,13-3 1,-13 2-17,27-5-8,0-1 1,0-2-1,54-22 0,-64 20-10,0-1 1,0-1-1,-1-1 0,-1-1 1,27-23-1,-39 26-41,-1 1 1,-1-1-1,1-1 1,8-14-1,-20 25-202,-3 4 70,-11 8-3,-17 14 102,24-16 45,1 0 0,0 0 1,0 1-1,1 0 0,-1 0 1,2 0-1,-6 13 0,3-4 33,1 2-1,-10 38 1,13-39-5,1 1 0,0 27 0,2-35 21,2-1 0,-1 1 0,2-1 0,-1 1 0,6 15 0,-7-25-18,0 0 0,1 0-1,0-1 1,-1 1 0,1 0-1,0-1 1,0 1 0,0-1 0,0 1-1,0-1 1,0 1 0,1-1-1,-1 0 1,0 0 0,1 0 0,-1 1-1,1-1 1,-1 0 0,3 1-1,-2-2-2,-1 0-1,1 0 0,-1 0 0,1 0 0,-1 0 1,0 0-1,1 0 0,-1 0 0,1-1 0,-1 1 1,1 0-1,-1-1 0,0 1 0,1-1 0,-1 0 1,0 1-1,0-1 0,1 0 0,-1 0 0,0 0 1,0 0-1,0 0 0,0 0 0,1-2 0,8-10 41,-1-1 0,0 0 0,-1-1 0,-1 1 0,9-27 0,1-1-11,5-3-171,25-64-231,-45 100 214,-4 10-7,-8 15-8,3 2 134,0 1-1,1 0 1,-5 27-1,0 3 16,-104 461 72,65-280-6,47-217-28,1 3 21,-2 0 0,0 0 1,-1 0-1,-1 0 0,0-1 1,-15 27-1,20-40-35,-1 0 1,1 0-1,-1 0 1,0 0-1,0 0 1,1 0-1,-1-1 1,0 1-1,-1-1 1,1 1-1,0-1 0,-3 1 1,4-1-5,0-1 0,-1 0-1,1 1 1,0-1 0,-1 0 0,1 0 0,-1 0 0,1 0-1,0 0 1,-1-1 0,1 1 0,0 0 0,-1-1-1,1 1 1,0-1 0,0 1 0,-1-1 0,1 1 0,0-1-1,0 0 1,0 0 0,0 0 0,0 0 0,0 0 0,0 1-1,-2-3 1,-2-4 30,0 0 1,0-1-1,0 1 0,1-1 1,-6-15-1,-12-43 81,-6-57-39,24 100-68,3 15-21,0-1 0,0 1 0,1 0 0,0 0 0,0 0 0,1 0 0,0 0 0,0-1 0,1 1 0,0 1 0,5-12 0,-5 13 0,2 0 0,-1 0-1,1 0 1,0 0 0,0 1 0,0 0 0,1-1-1,0 2 1,0-1 0,0 0 0,0 1-1,1 0 1,0 0 0,6-3 0,26-9-394,1 1 0,0 1 0,54-10 0,-46 12-1520,52-10-9860,-71 16 8501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28.539"/>
    </inkml:context>
    <inkml:brush xml:id="br0">
      <inkml:brushProperty name="width" value="0.05" units="cm"/>
      <inkml:brushProperty name="height" value="0.05" units="cm"/>
      <inkml:brushProperty name="color" value="#004F8B"/>
    </inkml:brush>
  </inkml:definitions>
  <inkml:trace contextRef="#ctx0" brushRef="#br0">100 75 9728,'-63'-31'4384,"45"11"-3808,9 12 64,4 8-480,0-7-32,24-1-4224,7 8 2240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32.240"/>
    </inkml:context>
    <inkml:brush xml:id="br0">
      <inkml:brushProperty name="width" value="0.05" units="cm"/>
      <inkml:brushProperty name="height" value="0.05" units="cm"/>
      <inkml:brushProperty name="color" value="#004F8B"/>
    </inkml:brush>
  </inkml:definitions>
  <inkml:trace contextRef="#ctx0" brushRef="#br0">35 1136 4640,'-22'-3'1504,"10"4"1299,21-2 79,22-13-552,57-32 1,-33 15-1334,-21 12-515,0-1-1,-1-2 0,49-42 0,-63 46-299,0-1 0,-1 0 1,-2-2-1,0 0 0,0-1 0,16-33 0,14-36 410,-44 88-695,-1 5-6,-3 12-98,-7 25-14,-19 43 254,-53 105 0,49-118-88,-10 23 199,-66 105 0,-19-5 487,45-69 125,67-103 28,14-20-766,1 0 1,0 1-1,0-1 0,0 0 0,-1 1 1,1-1-1,0 0 0,0 1 0,-1-1 1,1 0-1,0 0 0,-1 1 0,1-1 1,0 0-1,-1 0 0,1 0 0,-1 1 0,1-1 1,0 0-1,-1 0 0,1 0 0,-1 0 1,1 0-1,0 0 0,-1 0 0,1 0 1,-1 0-1,1 0 0,0 0 0,-1 0 1,1 0-1,-1 0 0,1 0 0,0 0 1,-1-1-1,1 1 0,-1 0 0,1 0 1,0 0-1,-1-1 0,1 1 0,0 0 0,-1 0 1,1-1-1,-1 0-3,1-1 0,0 1 0,-1-1 0,1 1 0,0 0 0,0-1 0,0 1 1,0-1-1,0 1 0,1-1 0,-1 1 0,0 0 0,1-1 0,-1 1 0,0 0 0,2-3 0,0-1 17,41-102 255,-15 44-249,-28 63-38,21-56 11,3 0 0,35-59-1,10 11-107,89-104 0,-45 62 41,-104 134 57,3-4-21,21-23 0,-29 35-7,-1 0-1,1 1 1,0 0-1,0 0 1,1 0-1,-1 0 1,1 0-1,-1 1 1,1 0 0,0 0-1,6-1 1,-9 2 11,0 1 1,0 0 0,0 0 0,0 0-1,0 0 1,0 1 0,0-1 0,0 0 0,-1 1-1,1 0 1,0-1 0,0 1 0,0 0 0,0 0-1,-1 0 1,1 0 0,0 0 0,-1 0-1,1 0 1,-1 1 0,1-1 0,-1 1 0,0-1-1,1 1 1,-1-1 0,0 1 0,0 0-1,0-1 1,1 4 0,1 3 19,1 0 0,-1 0 0,-1 1 0,1-1 1,0 12-1,-2-10 7,0 0 0,-1 1-1,-1-1 1,0 1 0,0-1 0,-1 0 0,0 0 0,-1 0 0,0 0 0,0 0 0,-1 0 0,-10 17 0,6-13 54,-1-1 1,0 0-1,0-1 1,-1 0-1,-1-1 0,0 0 1,-1 0-1,-13 9 0,22-18-48,-1 1 0,0-1-1,0 0 1,0 0 0,-1 0-1,1-1 1,0 0 0,-1 0-1,1 0 1,-1 0 0,1 0-1,-1-1 1,1 0 0,-1 0-1,0 0 1,1-1-1,-1 1 1,-5-3 0,-5-1 35,-1-2-1,1 0 1,-26-15 0,38 20-48,-12-12-57,15 13 53,0 0-1,-1 0 0,1-1 1,0 1-1,0 0 0,0 0 0,0-1 1,-1 1-1,1 0 0,0 0 1,0-1-1,0 1 0,0 0 1,0 0-1,0-1 0,0 1 1,0 0-1,0-1 0,0 1 0,0 0 1,0 0-1,0-1 0,0 1 1,0 0-1,0-1 0,0 1 1,0 0-1,0-1 0,0 1 0,0 0 1,0 0-1,0-1 0,1 1 1,-1 0-1,0 0 0,0-1 1,0 1-1,1 0 0,-1 0 1,0 0-1,0-1 0,0 1 0,1 0 1,-1 0-1,0 0 0,1 0 1,-1 0-1,0 0 0,0-1 1,1 1-1,-1 0 0,0 0 1,0 0-1,1 0 0,-1 0 0,0 0 1,1 0-1,-1 0 0,0 0 1,1 0-1,-1 0 0,22-2-57,1 1 1,25 2-1,7-1-9,151-8 211,225-40 0,-356 32-166,115-41 0,-184 55 13,-10 2-122,-13 7 49,-122 76 118,110-63-32,1 2 0,-42 39 0,68-58-14,-36 39-93,36-39 126,0-1 0,1 0 0,-1 1 1,0 0-1,1-1 0,0 1 0,-1 0 0,1-1 0,0 1 0,0 0 1,1 0-1,-1 0 0,1 0 0,-1 6 0,1-9-12,0 0-1,0 0 1,0 1-1,0-1 0,1 0 1,-1 1-1,0-1 1,0 0-1,0 0 1,0 1-1,0-1 0,1 0 1,-1 0-1,0 1 1,0-1-1,0 0 1,1 0-1,-1 0 0,0 1 1,0-1-1,1 0 1,-1 0-1,0 0 0,0 0 1,1 0-1,-1 0 1,0 0-1,1 0 1,-1 1-1,0-1 0,1 0 1,-1 0-1,0 0 1,0 0-1,1 0 1,-1-1-1,10-1 84,2-6 1,0 1 1,0-1-1,-1-1 0,18-17 0,-2 1 21,59-50 259,41-35-872,-135 117 398,0 0 1,1 0 0,0 0 0,0 1 0,1 0 0,-11 17 0,15-20 112,0-1 0,0 0 1,0 0-1,1 1 0,-1-1 0,1 1 1,0 0-1,0-1 0,1 1 0,-1 0 1,1 0-1,0-1 0,0 1 0,1 0 1,-1-1-1,1 1 0,0 0 0,2 5 1,-1-7-5,0 0 0,-1 0 1,1 0-1,0-1 1,0 1-1,1 0 1,-1-1-1,1 1 0,-1-1 1,1 0-1,0 0 1,0 0-1,0 0 0,0 0 1,0-1-1,0 1 1,0-1-1,0 0 1,1 0-1,-1 0 0,7 1 1,2-1 65,-1 0 1,1 0-1,0-1 1,-1-1-1,15-1 1,13-5 15,0-1 0,0-2 0,-1-2 0,-1-1 0,0-2 1,38-21-1,-52 24-202,-1-2-1,27-21 1,-52 39 89,1-1 1,0 1-1,0 0 0,0 0 0,1 0 0,-1 0 1,1 0-1,0 0 0,0 0 0,0 0 0,1 1 0,0-1 1,0 8-1,-1-6 7,1 0 0,0 0 1,1 0-1,0 0 0,0 1 0,0-1 1,0 0-1,1 0 0,0-1 0,5 11 1,-4-11 54,0-1 1,0 0-1,0 0 1,0 0-1,1-1 1,6 6 0,-8-7-30,1-1 1,-1 0 0,0 0 0,1 0 0,-1 0-1,1 0 1,-1-1 0,1 1 0,-1-1 0,1 1-1,-1-1 1,1 0 0,0 0 0,-1 0 0,6-1 0,27-7 22,0-1 1,-1-2-1,44-19 1,-2 0-24,-69 28-14,91-37 71,-82 32-43,0-2 0,-1 0 0,-1 0 0,17-15 1,-15 9 4,-1-1 0,0 0 0,19-29 0,32-59 74,-59 92-94,64-108 2,34-55-144,-79 137 81,-13 19 27,0 0-1,-1-1 1,13-32-1,-25 51 11,1 0-1,-1 1 1,0-1 0,1 0-1,-1 1 1,0-1 0,0 0-1,0 0 1,0 1 0,0-1-1,0 0 1,0 0 0,0 1-1,0-1 1,0 0 0,0 1-1,0-1 1,0 0 0,-1 0-1,1 1 1,-1-2 0,1 2-9,-1-1 0,1 1 0,-1-1 1,1 1-1,-1 0 0,1 0 1,-1-1-1,1 1 0,-1 0 1,0 0-1,1 0 0,-1 0 1,1-1-1,-1 1 0,0 0 0,1 0 1,-1 0-1,1 0 0,-2 1 1,-2 0-63,-1-1 1,1 2 0,0-1 0,0 0 0,-6 4 0,3 0 67,0 0 0,1 0 1,-1 0-1,1 1 1,0-1-1,1 2 1,0-1-1,0 1 0,0-1 1,-6 13-1,-1 5-23,-18 48-1,-1 19 37,-23 119 1,48-183 14,2 0 0,1 0 1,1 0-1,1 0 1,4 35-1,-3-58 22,1 0 0,-1 0-1,1 0 1,0 0 0,0 0 0,1-1-1,-1 1 1,1 0 0,0-1 0,-1 1-1,2-1 1,-1 0 0,3 4 0,-3-5-5,0-1 0,0 1-1,0-1 1,1 0 0,-1 1 0,0-1 0,0 0 0,1 0 0,-1-1 0,1 1 0,-1 0 0,1-1 0,-1 1 0,1-1 0,0 0 0,-1 0 0,1 0 0,-1 0 0,1-1 0,-1 1 0,6-2 0,19-6 69,-1 0 1,30-15 0,-9 3-27,5 0-192,-2-3 1,58-36 0,-108 59 116,1 0 0,-1 0 0,0-1 0,0 1-1,0 0 1,0 0 0,0 0 0,0 0 0,0 0 0,1 0-1,-1 0 1,0 0 0,0 0 0,0 0 0,0 0 0,0 0-1,0 0 1,1 0 0,-1 0 0,0 0 0,0 0 0,0 0-1,0 0 1,0 0 0,1 0 0,-1 0 0,0 0 0,0 0-1,0 0 1,0 0 0,0 0 0,0 0 0,1 0 0,-1 0-1,0 0 1,0 0 0,0 0 0,0 1 0,0-1 0,0 0-1,0 0 1,0 0 0,1 0 0,-1 0 0,0 0 0,0 0-1,0 1 1,0-1 0,0 0 0,0 0 0,0 0 0,0 0 0,0 0-1,0 1 1,-2 8-84,-11 15 128,9-17-39,-1 1 0,1 0 1,0-1-1,1 2 0,0-1 1,0 0-1,1 1 0,0-1 1,-1 12-1,3-18 6,0 0 1,0 0 0,0 0-1,1 0 1,-1-1-1,1 1 1,-1 0 0,1 0-1,0 0 1,0-1-1,0 1 1,0-1 0,0 1-1,0 0 1,2 1 0,0 0 16,-1-1 0,1 1 1,0-1-1,1 0 0,-1 0 1,0 0-1,6 2 0,0-1 27,0 0 0,0 0-1,0-1 1,1-1 0,14 2 0,2-3-8,0-1 0,50-7 0,51-20 55,-14 4 5,-9 6-204,182-39 147,-271 52-103,-11 3 44,0 1 0,0-1 0,0 1 0,0 1 0,5-2 0,-9 2 9,0 1 0,0-1 1,0 0-1,0 0 0,0 0 0,1 1 0,-1-1 0,0 0 0,0 0 1,0 0-1,0 0 0,0 1 0,0-1 0,0 0 0,0 0 0,0 0 1,0 1-1,0-1 0,0 0 0,0 0 0,0 0 0,0 1 0,0-1 1,-1 0-1,1 0 0,0 0 0,0 0 0,0 1 0,0-1 0,0 0 0,0 0 1,0 0-1,0 0 0,-1 0 0,1 1 0,0-1 0,0 0 0,0 0 1,0 0-1,-1 0 0,-8 6-32,0-1 1,0 0 0,0-1-1,-1 0 1,-14 4-1,0 1 2,-91 40 20,103-43-3,1 0-1,1 0 1,-1 2 0,1-1-1,0 1 1,1 0 0,0 1-1,-9 11 1,18-19 25,-1-1 0,1 0 0,0 1 1,-1 0-1,1-1 0,0 1 0,-1-1 0,1 1 1,0-1-1,-1 1 0,1 0 0,0-1 0,0 1 1,0-1-1,0 1 0,0 0 0,0-1 1,0 1-1,0 0 0,0-1 0,0 1 0,0 0 1,0-1-1,0 1 0,0 0 0,1-1 0,-1 1 1,0-1-1,0 1 0,1 0 0,-1-1 0,1 1 1,0 0 3,0 0 1,0-1 0,0 1 0,0 0-1,0-1 1,0 1 0,0-1 0,0 0-1,1 1 1,-1-1 0,0 0 0,0 0 0,1 1-1,-1-1 1,0 0 0,0 0 0,0-1-1,2 1 1,18-3 38,-1-1 1,1 0-1,-1-2 0,0-1 0,34-15 1,-24 6-21,0-1 0,48-35 1,-50 29 24,-2 0 1,42-48-1,-62 65-48,248-277 114,-172 190-230,91-137 0,-170 226 107,126-206-586,-140 233 79,-5 8 400,-37 56 1,17-39 49,2 2-1,2 1 1,-40 91 0,66-130 68,-54 136 115,50-120-199,2 1 0,1 1 0,-5 35 0,11-54 97,1 0 0,0 1 0,1-1 0,0 0 0,1 1 0,0-1 0,1 0-1,0 0 1,1 0 0,0-1 0,0 1 0,1-1 0,1 0 0,0 0 0,9 11 0,-10-14 8,0-2-1,0 1 1,0 0-1,1-1 1,0 0 0,0 0-1,0-1 1,1 0-1,-1 0 1,1 0 0,0-1-1,0 0 1,0 0-1,0-1 1,1 0-1,-1 0 1,1-1 0,0 0-1,-1 0 1,1-1-1,0 0 1,-1 0 0,12-2-1,4-4 95,-1 0 1,41-18-1,-46 15-123,1 0 0,-1-1 0,0-1 0,-1 0 0,-1-1 0,16-15 0,-23 19-30,0 0 1,13-19-1,-19 25 20,-1-1-1,1 1 1,0-1-1,-1 0 1,1 0-1,-1 0 1,0 0-1,0 0 1,0 0 0,-1 0-1,1 0 1,-1 0-1,1-1 1,-1-4-1,0 8 4,0-1-1,0 1 1,-1-1-1,1 0 0,0 1 1,0-1-1,0 1 1,-1-1-1,1 1 1,0-1-1,0 1 1,-1-1-1,1 1 1,0-1-1,-1 1 1,1 0-1,-1-1 0,1 1 1,-1-1-1,1 1 1,0 0-1,-1-1 1,1 1-1,-1 0 1,0 0-1,1 0 1,-1-1-1,1 1 1,-1 0-1,1 0 0,-1 0 1,1 0-1,-1 0 1,0 0-1,1 0 1,-2 0-1,0 0-9,-1 1 0,0 0-1,1-1 1,-1 1 0,1 0-1,-1 0 1,-2 2 0,-8 5-4,0 0 1,0 1 0,1 1 0,0-1 0,0 2 0,1 0 0,1 0-1,0 1 1,1 0 0,0 1 0,0 0 0,2 0 0,-10 23 0,13-25 29,1 0 0,0 0 0,1 1 0,1 0 0,-1-1 0,2 14 0,0-19 18,0 0-1,0 0 1,1 0-1,0 0 0,0 0 1,1 0-1,0 0 0,0 0 1,0-1-1,1 1 0,-1-1 1,1 1-1,6 6 1,-7-10-5,-1-1 0,1 1 1,0-1-1,0 1 1,0-1-1,0 0 1,0 0-1,0 0 1,0 0-1,1 0 0,-1-1 1,0 1-1,0-1 1,1 1-1,-1-1 1,0 0-1,1 0 1,-1 0-1,0 0 1,1 0-1,-1-1 0,0 1 1,0-1-1,3 0 1,7-3 65,0 0 0,-1 0 0,15-9-1,-22 11-92,464-250 119,-467 251-139,0 0 1,0 1-1,0-1 0,1 0 0,-1 1 1,0-1-1,1 1 0,-1-1 0,1 1 1,-1 0-1,0-1 0,4 1 0,-5 0 17,0 0-1,0 0 1,0 0-1,0 1 1,0-1 0,0 0-1,1 0 1,-1 0-1,0 0 1,0 0-1,0 0 1,0 0-1,0 1 1,0-1-1,0 0 1,0 0-1,0 0 1,0 0-1,0 0 1,0 0-1,0 1 1,0-1-1,0 0 1,0 0-1,0 0 1,0 0-1,0 0 1,0 1-1,0-1 1,0 0-1,0 0 1,0 0-1,0 0 1,0 0-1,0 0 1,0 1-1,-7 9-105,-5 2 104,0-2 0,0 1 0,-1-2 0,0 0 0,-26 13-1,14-7 8,13-8 1,-65 42 18,68-43-13,-1 2 1,1 0-1,1 0 1,0 0-1,-11 14 1,18-20 1,-1 0 1,0 1-1,1-1 1,0 1 0,-1-1-1,1 1 1,0-1-1,0 1 1,1 0-1,-1 0 1,1-1-1,-1 1 1,1 0-1,0 0 1,0-1-1,0 1 1,0 0 0,0 0-1,1 0 1,-1-1-1,1 1 1,0 0-1,0-1 1,1 4-1,0-2 0,1 0 0,-1-1 0,1 0 0,0 0 0,0 0 0,0 0 0,0 0 0,0 0 0,1-1 0,-1 0 0,1 1 0,0-1 0,-1-1 0,1 1 0,6 2 0,5 0 47,-1-1 1,1 0-1,0 0 0,0-1 0,0-1 1,17-1-1,-20-1-454,0 0 0,0-1 0,13-4 0,-17 4-741,1-1 1,-1 0-1,0-1 1,14-8 0,-4 4-1571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32.582"/>
    </inkml:context>
    <inkml:brush xml:id="br0">
      <inkml:brushProperty name="width" value="0.05" units="cm"/>
      <inkml:brushProperty name="height" value="0.05" units="cm"/>
      <inkml:brushProperty name="color" value="#004F8B"/>
    </inkml:brush>
  </inkml:definitions>
  <inkml:trace contextRef="#ctx0" brushRef="#br0">19 144 8736,'-18'-40'3936,"31"23"-3424,-3 6-192,-2 7-288,14-12-32,6 4 32,7-5-608,2 11 320,-11-8-6176,1 8 3552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45.657"/>
    </inkml:context>
    <inkml:brush xml:id="br0">
      <inkml:brushProperty name="width" value="0.05" units="cm"/>
      <inkml:brushProperty name="height" value="0.05" units="cm"/>
      <inkml:brushProperty name="color" value="#004F8B"/>
    </inkml:brush>
  </inkml:definitions>
  <inkml:trace contextRef="#ctx0" brushRef="#br0">127 1058 2976,'1'-2'346,"1"-1"0,-1 1 0,1-1 1,0 1-1,-1 0 0,1-1 0,1 1 0,-1 0 1,3-2-1,-3 3-12,-1 0-1,1-1 1,0 1 0,-1-1 0,1 0 0,-1 1-1,0-1 1,0 0 0,2-2 0,-10 9 166,0 0 0,0 1 0,1 0 1,-11 13-1,4-2-354,1 1-1,1 0 1,1 1 0,1 1-1,-11 30 1,7-8 366,-13 75 1,25-113-473,-1 5 178,1 0-1,0 1 1,0-1 0,2 14 0,-1-22-166,0 0 1,0 1 0,0-1 0,1 0 0,-1 1 0,0-1 0,1 0-1,-1 0 1,1 1 0,0-1 0,-1 0 0,1 0 0,0 0-1,0 0 1,0 0 0,1 2 0,-1-3-7,1 1 0,-1-1 0,0 1 0,0-1 0,1 0 0,-1 0 0,0 1 0,0-1 0,1 0 0,-1 0 0,0 0 0,1 0 0,-1 0 0,0-1 0,0 1 0,1 0 0,-1-1 0,0 1 0,0-1 0,1 1 0,0-1 0,12-6 190,-1 0 0,0-1 0,17-12 0,38-36 30,-25 20-153,72-63 130,-7 5-427,-104 91 86,13-9-455,-17 11 543,1 1 0,-1 0 0,0 0 0,1 0 1,-1 0-1,0 0 0,1 0 0,-1 0 0,0-1 0,1 1 1,-1 0-1,0 0 0,1 0 0,-1 1 0,0-1 0,1 0 1,-1 0-1,0 0 0,1 0 0,-1 0 0,0 0 1,1 0-1,-1 0 0,0 1 0,0-1 0,1 0 0,-1 0 1,0 0-1,1 1 0,-1-1 0,0 0 0,0 0 1,0 1-1,1-1 0,-1 0 0,0 1 0,0-1 0,0 0 1,0 0-1,0 1 0,1-1 0,-1 0 0,0 1 1,0-1-1,0 0 0,0 1 0,0-1 0,0 0 0,0 1 1,0 0-1,5 93-273,-1-67 293,9 29 0,-10-46 63,0-1 0,0 0 1,1 0-1,1 0 1,-1-1-1,11 15 0,-12-20-25,-1 0 0,1 0 0,0 0 0,0-1 0,4 4 0,-6-6-34,0 1 0,1 0 0,-1 0 1,0-1-1,0 1 0,0-1 0,1 1 0,-1-1 0,0 0 1,1 1-1,-1-1 0,0 0 0,1 0 0,-1 0 0,0 0 0,1 0 1,-1 0-1,1 0 0,0-1 0,3-2 40,-1 1 0,-1-1 1,1 0-1,0-1 0,-1 1 0,1 0 0,-1-1 0,0 0 0,0 0 1,-1 0-1,1 0 0,2-7 0,35-78 197,-34 73-233,-1 0 0,0 0 0,-1 0 0,-1 0 0,-1-1 0,0 1 0,-1-22 0,-5 20-244,2 7 100,5 7-41,-3 4 157,1-1 0,-1 1-1,0 0 1,0-1 0,1 1 0,-1 0 0,0 0 0,1-1-1,-1 1 1,0 0 0,1 0 0,-1-1 0,0 1 0,1 0 0,-1 0-1,0 0 1,1 0 0,-1 0 0,1 0 0,-1 0 0,0 0-1,1 0 1,0 0 0,6-2 6,0 2 0,0-1 0,8 1 0,11-1 95,68-3 38,36-5-50,67-11-63,-195 20-58,1-1 0,0 1 0,0 0 0,-1 0-1,1 0 1,0 0 0,3 1 0,-6-1 41,1 1-1,-1-1 1,1 0-1,-1 1 1,1-1-1,-1 0 1,1 1 0,-1-1-1,1 0 1,-1 1-1,0-1 1,1 1-1,-1-1 1,0 1-1,1-1 1,-1 1-1,0-1 1,0 1-1,1-1 1,-1 1-1,0-1 1,0 1 0,0-1-1,0 1 1,0 0-1,0-1 1,0 1-1,0-1 1,0 1-1,0-1 1,0 1-1,0 0 1,0-1-1,0 1 1,-1 0-1,-9 42-22,5-21 102,-3 28-1,7-43-69,0 1 0,1-1-1,1 1 1,-1-1 0,1 1-1,0-1 1,4 13-1,-4-17 19,0-1-1,0 0 0,0 0 1,0 1-1,0-1 0,0 0 0,1 0 1,-1 0-1,1 0 0,-1 0 1,1 0-1,3 2 0,-4-3 3,1-1 0,-1 1-1,0 0 1,1-1 0,-1 1-1,0-1 1,1 0 0,-1 1-1,1-1 1,-1 0 0,1 0-1,-1 0 1,1 0 0,-1 0-1,1 0 1,-1 0 0,1 0-1,-1-1 1,0 1 0,1-1-1,-1 1 1,2-1 0,12-7 98,0-1 1,0 0 0,-1-1 0,22-20-1,5-3-50,41-23-8,-45 33-48,36-31-1,-39 23 16,-3-1 0,0-1 0,-2-2 1,37-58-1,-7-3-35,81-178 0,-134 260-64,14-36-230,-20 48 85,-1 2 61,-3 6-11,-6 11 41,-1 8 29,1 1 0,-9 34 0,7-18 41,-90 374 0,98-394-6,-3 37 0,6-53 88,1 0-1,0 0 1,0 0-1,1 0 1,0 0-1,0-1 0,0 1 1,1 0-1,0 0 1,0-1-1,5 10 0,-6-14-12,0 1-1,0-1 0,0 0 1,0 1-1,0-1 0,0 0 1,1 0-1,-1 0 0,0 0 0,1 0 1,-1 0-1,1 0 0,-1 0 1,1-1-1,0 1 0,-1 0 1,4 0-1,-2-1 15,0 0 0,0 0-1,0 0 1,0 0 0,0 0 0,0-1 0,-1 1 0,1-1 0,5-2 0,2-1 29,-1-1 0,0 0 0,0 0 0,14-13 0,-2 0-35,-1-2-1,-2-1 0,0 0 1,17-27-1,-3 5 49,69-88 71,102-128-163,-168 212 1,-1-2 0,-2 0 0,-3-2 0,-2-2 0,-2 0 0,-3-2 0,21-77 0,-29 87 14,-101 254-1544,-17 44 1600,-26 89 171,31-88 602,97-247-694,-1-1 0,1 1 0,0 0 0,1 0 1,-2 14-1,3-20-122,0-1 1,0 1-1,0-1 1,0 0-1,0 1 1,0-1-1,0 0 0,0 1 1,0-1-1,0 1 1,0-1-1,0 0 1,0 1-1,0-1 1,0 0-1,1 1 1,-1-1-1,0 0 1,0 1-1,0-1 1,1 0-1,-1 0 1,0 1-1,0-1 0,1 0 1,-1 0-1,0 1 1,1-1-1,-1 0 1,0 0-1,1 0 1,-1 1-1,0-1 1,1 0-1,-1 0 1,0 0-1,1 0 1,-1 0-1,0 0 1,1 0-1,-1 0 1,1 0-1,-1 0 0,0 0 1,1 0-1,-1 0 1,0 0-1,1 0 1,22-10 423,-21 9-420,12-7 97,124-70 124,-109 60-279,-2-1 0,45-41 1,-57 43-23,-10 12 12,-1 0 1,1 0 0,0 1-1,8-6 1,-12 9 36,-1 1 1,0 0 0,1-1-1,-1 1 1,1 0-1,-1-1 1,1 1-1,-1 0 1,1 0-1,-1 0 1,1 0-1,-1-1 1,1 1-1,0 0 1,-1 0-1,1 0 1,-1 0-1,1 0 1,-1 0-1,1 0 1,-1 1-1,1-1 1,0 0-1,-1 0 1,1 0-1,-1 0 1,1 1-1,0-1 1,-1 1-2,1 0 1,0 0 0,0 0-1,-1 0 1,1 0 0,-1 0-1,1 0 1,-1 0 0,1 0-1,-1 0 1,1 0 0,-1 2-1,2 5 1,-1 1 0,-1-1 0,0 9 0,0-14 13,0 9-91,-1-3 86,1-1-1,0 1 1,1 0 0,0-1 0,0 1 0,1 0 0,0-1 0,0 0 0,1 1-1,5 10 1,1-1 109,-5-9-32,1 1 0,0 0 0,9 10 0,-13-18-46,0 0 0,0-1 0,1 1 0,-1-1 0,1 1 0,-1-1 0,1 0 0,-1 1 0,1-1 0,0 0 0,0 0 0,0 0 0,-1-1 0,1 1 0,0 0 0,0-1 0,0 1 0,0-1 0,0 1 0,0-1 0,0 0 0,1 0 0,1 0 0,5-2 66,-1-1 0,0 0 1,1 0-1,-1-1 0,-1 0 0,11-7 0,5-2-228,69-33-4561,-63 34 3028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32.977"/>
    </inkml:context>
    <inkml:brush xml:id="br0">
      <inkml:brushProperty name="width" value="0.05" units="cm"/>
      <inkml:brushProperty name="height" value="0.05" units="cm"/>
      <inkml:brushProperty name="color" value="#004F8B"/>
    </inkml:brush>
  </inkml:definitions>
  <inkml:trace contextRef="#ctx0" brushRef="#br0">23 273 9632,'-23'-8'4384,"73"-9"-3840,13 5 1280,4 4-1121,64-18 353,8 4-640,46-10-160,-11 4-160,34-12 192,-20 9-160,1 3-2784,-31 8 1441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09.341"/>
    </inkml:context>
    <inkml:brush xml:id="br0">
      <inkml:brushProperty name="width" value="0.05" units="cm"/>
      <inkml:brushProperty name="height" value="0.05" units="cm"/>
      <inkml:brushProperty name="color" value="#004F8B"/>
    </inkml:brush>
  </inkml:definitions>
  <inkml:trace contextRef="#ctx0" brushRef="#br0">225 18 2720,'0'-2'219,"1"1"1,-1 0-1,1 0 0,-1-1 1,1 1-1,0 0 1,0 0-1,-1 0 0,1 0 1,0 0-1,0 0 0,0 0 1,0 0-1,2-1 0,-3 11 5919,0-6-5852,-1 0 1,1 0 0,-1 0-1,1-1 1,-1 1 0,-2 4-1,-29 30 1069,-1 13-986,2 1 0,2 2-1,3 0 1,2 2 0,-22 76 0,43-118-299,0-1 0,1 1 0,0-1 0,2 1 0,-1 14 0,2-21 25,-1 0 0,1 0 1,-1 0-1,2-1 0,-1 1 1,1 0-1,0-1 0,0 1 0,0-1 1,1 1-1,0-1 0,6 9 1,-7-12-33,0 0 0,0 0 0,0-1 0,0 1 0,0-1 0,1 1 0,-1-1 0,0 0 0,1 0 0,-1 0 0,1 0 0,-1 0 0,1 0 0,0-1 0,-1 1 0,6-1 0,-4 0-9,0 0-1,-1 0 1,1-1 0,0 1 0,-1-1 0,1 0 0,0 0 0,-1 0-1,1-1 1,-1 1 0,5-3 0,1-3 14,-1 1-1,0-1 0,0 0 1,-1-1-1,0 0 1,0 0-1,6-12 1,-2 3-36,-1 0-1,14-34 1,-16 25-75,0 0 0,-2-1 1,4-35-1,-10 85-123,0 18 110,6 58 1,-5-95 78,0 0 0,0 0 0,0 0 0,0 0 0,1 0 0,-1 0 0,1-1 0,0 1 1,0-1-1,1 1 0,-1-1 0,1 0 0,0 0 0,-1 0 0,1 0 0,0 0 0,1-1 0,5 4 0,-4-3 27,0 0 0,1-1 0,-1 0 0,1 0 0,-1 0 0,1-1 0,0 1 0,0-2 0,0 1 0,0 0 0,0-1 0,10-1 0,-6-1-11,1-1 1,-1 1-1,0-1 1,-1-1-1,1 0 1,-1 0-1,1-1 1,-1-1-1,0 1 1,-1-1-1,0-1 1,0 1-1,0-1 1,8-10-1,-1 0-10,-1-1-1,0-1 0,-1 0 1,-1-1-1,12-26 0,3-18-108,23-84 0,-44 136-64,-6 12 139,0 0-1,1 0 1,-1 0 0,0 0 0,0 0 0,0-1 0,0 1 0,1 0 0,-1 0 0,0 0 0,0 0-1,0 0 1,1 0 0,-1 0 0,0 0 0,0 0 0,0 0 0,0 0 0,1 0 0,-1 0-1,0 0 1,0 0 0,0 0 0,1 0 0,-1 1 0,0-1 0,0 0 0,0 0 0,0 0-1,1 0 1,-1 0 0,0 0 0,0 0 0,0 1 0,2 2-19,0-1 1,0 1-1,0 0 0,0 0 1,1 5-1,0-2 73,4 9-99,1 4 9,0-1-1,2 0 1,0 0-1,1-1 1,20 23 0,-25-33 54,0-1 0,0 0 1,1 0-1,0-1 0,0 1 0,0-2 1,11 7-1,-15-10 7,-1 0-1,1-1 1,-1 1-1,0 0 1,1-1 0,-1 1-1,1-1 1,-1 0 0,1 0-1,-1 0 1,1 0-1,0 0 1,-1-1 0,1 1-1,-1-1 1,0 0 0,1 0-1,-1 1 1,0-1-1,1-1 1,-1 1 0,0 0-1,0 0 1,0-1 0,0 0-1,0 1 1,0-1-1,0 0 1,-1 0 0,4-4-1,2-4 36,0 0 1,-1 0-1,0-1 0,-1 0 0,0 0 0,-1 0 0,0-1 0,-1 1 0,4-23 0,-6 27-64,0 0 0,0 0 0,-1 0 0,0 0 0,-1 0 0,1 0 0,-1 1 0,0-1 0,-1 0 0,0 0 0,0 1 0,0-1-1,-1 1 1,0 0 0,0 0 0,-1 0 0,1 0 0,-7-7 0,9 12 2,1 0 0,-1 0 0,0 1 0,0-1 0,0 0 0,0 0 0,0 1 0,0-1-1,0 1 1,0-1 0,0 1 0,0-1 0,0 1 0,0-1 0,0 1 0,0 0 0,0 0 0,0 0 0,-1 0 0,1 0 0,0 0 0,0 0 0,0 0 0,0 0 0,0 0 0,0 0-1,-1 1 1,1-1 0,0 0 0,0 1 0,0-1 0,0 1 0,0-1 0,0 1 0,0 0 0,0-1 0,0 2 0,-4 3-40,1-1 0,0 1 0,0 0 0,0 0 1,-4 6-1,-6 13 1,1 0 0,1 1 0,-12 36 0,18-42 105,1 0 0,0 1 0,1-1 0,1 1 0,0 27 0,3-37 25,1 1 0,0 0 0,0 0 0,1 0 0,1-1 0,-1 1 0,2-1 0,6 16 0,-7-20-44,0-1 1,0 0-1,1 1 0,-1-1 0,1-1 1,1 1-1,-1 0 0,0-1 0,1 0 1,0 0-1,0-1 0,0 1 0,1-1 1,-1 0-1,1 0 0,6 1 0,1 0-18,0 0 0,0-2-1,1 0 1,0 0 0,-1-1 0,1-1-1,21-2 1,-12-1-843,1 0 0,0-2 1,33-12-1,0-7-4736,-6-1 1616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11.260"/>
    </inkml:context>
    <inkml:brush xml:id="br0">
      <inkml:brushProperty name="width" value="0.05" units="cm"/>
      <inkml:brushProperty name="height" value="0.05" units="cm"/>
      <inkml:brushProperty name="color" value="#004F8B"/>
    </inkml:brush>
  </inkml:definitions>
  <inkml:trace contextRef="#ctx0" brushRef="#br0">371 27 2144,'0'-1'89,"0"1"-1,0-1 1,0 0 0,0 1-1,0-1 1,-1 0 0,1 0 0,0 1-1,0-1 1,-1 0 0,1 1-1,0-1 1,-1 1 0,1-1-1,-1 0 1,1 1 0,-1-2 391,1 2-452,0 0 0,0 0 0,0 0 0,0 0 0,0 0 0,0 0 0,0 0 0,0 0 0,0 0 0,0 0 0,0 0 0,0 0 0,0 0-1,0 0 1,0-1 0,0 1 0,0 0 0,0 0 0,-1 0 448,1 0-448,0 0 0,0-1 119,0 1 0,0-1 1,0 1-1,0-1 1,0 1-1,0-1 1,0 1-1,0-1 1,0 1-1,0-1 1,0 1-1,-1 0 1,1-1-1,0 1 1,0-1-1,-1 1 1,1 0-1,0-1 1,-1 1-1,1-1 1,0 1-1,-1 0 1,1-1-1,0 1 1,-1 0-1,-1-1-25,0 1 0,0 0 0,-1 0 1,1 0-1,0 0 0,0 0 0,0 0 0,0 0 0,0 1 0,0-1 0,0 1 0,0 0 1,0 0-1,0-1 0,-2 3 0,-30 17 535,33-20-639,-24 18 339,1 0-1,0 2 0,1 1 0,-37 44 1,41-43-121,2 1 0,0 1 0,2 0 0,1 1 1,1 1-1,-19 50 0,31-71-167,-1 0 1,1 0-1,0 0 0,0 1 1,1-1-1,0 0 0,0 1 1,0-1-1,0 0 1,2 8-1,-1-10-12,0-1-1,0 1 1,0 0 0,1 0-1,-1 0 1,1-1 0,-1 1-1,1-1 1,0 1 0,0-1-1,0 0 1,0 0 0,1 1-1,-1-2 1,0 1 0,1 0-1,0 0 1,4 1 0,-1 0 32,1 0 0,-1-1 1,0 0-1,1-1 1,0 1-1,-1-1 0,1 0 1,0-1-1,-1 0 0,1 0 1,0 0-1,0-1 0,-1 0 1,1 0-1,12-5 0,-11 3-35,-1 0 1,1 0-1,0-1 0,-1 0 0,0-1 0,0 0 0,-1 0 0,1 0 1,-1-1-1,0 0 0,0 0 0,7-11 0,-5 5 36,-1-1 0,-1 0 0,0 0 0,8-26 0,10-58 436,-21 79-432,-1-1 0,1-31 1,-3 49-101,0 0 1,0 1-1,0-1 1,0 1-1,0-1 1,0 1-1,0-1 0,0 1 1,0-1-1,-1 0 1,1 1-1,0-1 1,0 1-1,0-1 1,-1 1-1,1-1 1,0 1-1,-1-1 1,0 0-1,1 1 3,0 0 0,0 0 0,0 0 0,-1 1 1,1-1-1,0 0 0,0 0 0,0 0 0,-1 0 0,1 0 0,0 0 0,0 1 0,0-1 0,0 0 1,-1 0-1,1 0 0,0 1 0,0-1 0,0 0 0,0 0 0,0 0 0,0 1 0,0-1 0,0 0 0,0 0 1,0 0-1,0 1 0,0-1 0,0 0 0,0 0 0,0 0 0,0 1 0,0-1 0,0 0 0,0 0 0,0 1 1,0-1-1,0 0 0,6 71-221,7 39 225,-7-70-12,1 58-1,-8-42 172,-11 83 0,8-113 0,-1 0 0,-2-1 0,0 1 0,-2-1 0,-15 31 0,23-54-139,0 1 0,0-1 0,0 1 0,-1-1 0,1 1 0,-1-1 0,0 0 0,0 0 0,0 0-1,0 0 1,0 0 0,0 0 0,-1-1 0,1 1 0,0-1 0,-1 1 0,1-1 0,-1 0 0,0 0-1,1 0 1,-1 0 0,0-1 0,0 1 0,-2 0 0,-1-1 7,1-1-1,-1 1 1,1-1-1,0 0 1,0 0-1,-1-1 1,1 1 0,0-1-1,0 0 1,0-1-1,1 1 1,-1-1-1,1 0 1,-1 0-1,1 0 1,0-1 0,-5-5-1,-1-1-15,0-1-1,1 1 1,1-2-1,0 1 1,-10-21-1,16 29-15,1 0-1,-1 1 1,1-1 0,0-1-1,0 1 1,0 0-1,1 0 1,-1 0-1,1 0 1,0-1-1,0 1 1,0 0-1,0 0 1,0-1 0,1 1-1,1-5 1,-1 4-7,1 1 0,0-1 1,0 1-1,0 0 1,0-1-1,0 1 0,1 0 1,-1 1-1,1-1 0,0 0 1,0 1-1,4-3 1,5-3-40,1 2 1,0-1-1,0 2 1,0 0-1,1 0 1,21-3-1,72-17 216,187-69-1,-270 84-118,0-1 1,0-1-1,29-21 0,-41 25-38,-1-1 0,0-1 1,-1 1-1,0-2 0,-1 1 0,0-1 1,0-1-1,6-13 0,-7 12 12,-1-1 0,-1 0 0,-1-1 0,0 1 0,-1-1 0,0 0 0,2-21-1,-5 28-18,-1 1 0,1-1 0,-1 0-1,-1 1 1,0-1 0,0 0 0,0 1 0,-1 0-1,0-1 1,0 1 0,-1 0 0,0 0-1,0 0 1,-1 0 0,0 1 0,-9-12-1,12 16-13,-1 0 0,0 0 0,0 0 0,0 0 0,0 0 0,-1 1 0,1-1 1,0 1-1,-1 0 0,1-1 0,-1 1 0,1 0 0,-1 1 0,1-1 0,-1 0 0,0 1 0,0-1 0,1 1 0,-1 0 0,0 0 0,1 0 0,-1 0 0,0 1 0,0-1 0,1 1 0,-1 0 0,0-1 0,1 1 0,-1 0 0,1 0 0,-1 1 0,-2 1 0,-3 3-25,-1-1 0,2 1-1,-1 1 1,1-1 0,0 1 0,0 1-1,-8 12 1,7-10 62,1 1 0,0 1 0,1-1 0,1 1-1,-1 0 1,2 0 0,0 1 0,0-1 0,2 1 0,-1 0 0,0 22 0,2-31 15,1 0 1,0 0 0,1 0 0,-1 1 0,1-1-1,0 0 1,0-1 0,0 1 0,0 0 0,1 0-1,-1 0 1,1-1 0,0 1 0,0-1 0,4 5-1,-2-4 38,0 0-1,0 0 1,0-1-1,1 1 0,-1-1 1,1 0-1,0-1 0,-1 1 1,1-1-1,10 3 1,-3-1-3,0-1 0,1-1 0,-1 0 0,1-1-1,-1 0 1,1-1 0,-1 0 0,1-1 0,-1 0 0,1-1 0,-1-1 0,0 0 0,1 0 0,12-7 0,-7 3-84,-1-2 1,0 0-1,-1-1 0,0-1 0,0-1 0,-1 0 1,0-1-1,19-22 0,9-10-1907,-14 17-2575,-28 27 4205,18-15-2695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12.202"/>
    </inkml:context>
    <inkml:brush xml:id="br0">
      <inkml:brushProperty name="width" value="0.05" units="cm"/>
      <inkml:brushProperty name="height" value="0.05" units="cm"/>
      <inkml:brushProperty name="color" value="#004F8B"/>
    </inkml:brush>
  </inkml:definitions>
  <inkml:trace contextRef="#ctx0" brushRef="#br0">16 851 2720,'-11'0'1399,"6"0"-621,8 0 1167,1-7 791,0 1-2103,-2-1-1,1 0 0,-1 0 1,2-7-1,5-15 265,8-11-254,1 0 0,41-63 0,60-66 195,-117 167-827,17-27 180,-1 0 0,-1-2 0,-2 0 0,-1-1 0,-2 0 0,-1-1 0,-1 0 0,-2 0 0,6-52 0,-14 82-163,1-2 37,0-1-1,-1 1 1,0 0-1,0-1 1,0 1-1,-2-7 1,-1 7 28,-3 12-80,-6 24-36,0 0 0,-8 36 0,10-31 103,-1 8 117,1 1 1,-4 55-1,5 93 251,10-149-308,1-1 0,2 0 0,12 57 0,-12-83 16,-1-5-42,0 0 1,1 0-1,5 13 0,-4-18-135,-2-8-1110,1-20-2373,-4-12-95,0-3 1183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12.561"/>
    </inkml:context>
    <inkml:brush xml:id="br0">
      <inkml:brushProperty name="width" value="0.05" units="cm"/>
      <inkml:brushProperty name="height" value="0.05" units="cm"/>
      <inkml:brushProperty name="color" value="#004F8B"/>
    </inkml:brush>
  </inkml:definitions>
  <inkml:trace contextRef="#ctx0" brushRef="#br0">6 64 7232,'-5'-4'3264,"18"4"-2848,-3-5 2048,3 5-1440,19-8 512,8 8-929,13-7-287,7 7-192,6-8-32,-3 8-64,1-8 64,-6 0-64,0-4-4671,-3 9 2527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14.414"/>
    </inkml:context>
    <inkml:brush xml:id="br0">
      <inkml:brushProperty name="width" value="0.05" units="cm"/>
      <inkml:brushProperty name="height" value="0.05" units="cm"/>
      <inkml:brushProperty name="color" value="#004F8B"/>
    </inkml:brush>
  </inkml:definitions>
  <inkml:trace contextRef="#ctx0" brushRef="#br0">10 1306 4640,'-9'8'2618,"10"-8"-1391,3 0-808,1-1 0,-1 0 0,0 0 0,0 0 0,0 0 1,0-1-1,0 1 0,0-1 0,-1 0 0,1 0 0,0-1 0,-1 1 0,4-4 0,2-2 138,0 0 0,-1-1 1,11-13-1,46-75 1143,-20 27-1139,5-1-30,73-77-1,-77 100-377,-6 6-3,48-65 1,-56 57 46,-1-3 0,-4 0 1,37-97-1,-45 83-124,-12 41-66,-5 12-122,-8 20-65,-8 24-64,-43 115-86,33-86 320,3 2 1,-17 72-1,32-103 40,1 0 0,1 1 0,2-1 0,1 1 0,1-1 0,7 53 0,-5-73 20,0 0 1,1 0-1,0 0 0,1 0 0,7 14 1,-10-21-3,1 1 0,0-1 0,0 0 0,1 0 0,-1 0 0,0 0 1,1 0-1,0-1 0,0 1 0,0-1 0,0 0 0,0 0 0,0 0 0,0 0 1,1 0-1,-1-1 0,7 3 0,-6-4-10,-1 0 0,0 0 1,1 0-1,-1 0 0,0 0 0,0-1 1,1 0-1,-1 1 0,0-1 0,0 0 1,0 0-1,0-1 0,0 1 0,0-1 1,0 1-1,-1-1 0,1 0 0,0 0 0,-1 0 1,1-1-1,1-2 0,7-7 61,0 0 0,16-28 0,-22 33-101,138-237 247,-35-2 22,-95 214-262,30-70-100,35-90 185,-68 161-186,8-48 0,-17 75 56,0 1 1,-1-1-1,1 1 0,-1-1 0,0 1 1,0-1-1,0 1 0,-2-6 1,2 9 31,0 0 0,0-1 0,0 1 0,0 0 0,0 0 0,-1-1 0,1 1 0,0 0 1,0 0-1,0-1 0,0 1 0,-1 0 0,1 0 0,0 0 0,0-1 0,-1 1 0,1 0 0,0 0 1,0 0-1,-1 0 0,1 0 0,0 0 0,0-1 0,-1 1 0,1 0 0,0 0 0,-1 0 0,1 0 1,0 0-1,-1 0 0,-12 3-93,-6 7 105,13-6-8,0 1-1,1 0 0,0 0 1,0 1-1,0-1 0,1 1 1,-6 10-1,-22 46-79,28-53 77,-28 70 244,-42 161 0,66-208-199,-86 434 533,68-238 320,25-221-804,0-4-14,1-1 0,-1 0-1,1 1 1,0-1 0,0 0 0,0 1 0,0-1 0,0 1 0,1 2 0,5-38 487,11-30-526,-3 9-123,40-103 0,-53 154 72,1 0 1,-1 0 0,1 0-1,0 0 1,0 0 0,0 1-1,4-5 1,-5 7 13,-1-1-1,1 1 1,-1-1 0,1 1-1,0 0 1,-1-1-1,1 1 1,-1 0 0,1 0-1,0 0 1,-1-1 0,1 1-1,0 0 1,-1 0-1,1 0 1,0 0 0,-1 0-1,2 0 1,-1 1 1,0-1 0,0 0 1,0 1-1,0-1 0,0 1 1,-1-1-1,1 1 0,0 0 0,0-1 1,-1 1-1,1 0 0,0 0 0,0-1 1,-1 1-1,1 0 0,0 1 1,5 9-55,0 1 1,-1 0 0,4 16 0,6 10 57,-9-22 7,1-1 0,1 0 1,17 23-1,-23-34 10,1 0 0,0 0 0,1-1-1,-1 0 1,1 0 0,-1 0 0,1 0 0,0 0-1,0-1 1,0 1 0,0-1 0,1 0 0,-1-1-1,0 1 1,1-1 0,0 0 0,-1 0 0,6 1 0,-2-2 21,-1 0 1,0-1-1,0 0 1,0 0-1,0 0 1,0-1-1,0 0 1,0 0-1,0-1 1,0 0-1,-1 0 1,0-1-1,0 1 1,0-1 0,0-1-1,0 1 1,-1-1-1,1 0 1,5-8-1,4-5 22,0-1-1,-2-1 1,0 0-1,-1 0 1,-1-2 0,-1 1-1,-1-1 1,-1-1-1,-1 0 1,5-28 0,-12 49-85,1 0 0,-1-1 0,0 1 0,0-1 0,0 1 1,0 0-1,0-1 0,-1 1 0,1-1 0,-1 1 1,0-3-1,1 4 8,-1 1 1,1-1 0,-1 0-1,1 1 1,-1-1 0,1 1-1,-1-1 1,1 0-1,-1 1 1,0-1 0,1 1-1,-1 0 1,0-1-1,1 1 1,-1-1 0,0 1-1,0 0 1,1 0 0,-1-1-1,0 1 1,0 0-1,0 0 1,1 0 0,-1 0-1,0 0 1,0 0 0,0 0-1,1 0 1,-1 0-1,0 0 1,0 0 0,1 1-1,-2-1 1,-2 2-11,0-1-1,0 1 1,0 0 0,1 0 0,-1 0 0,0 1-1,1-1 1,0 1 0,0 0 0,0 0 0,0 0-1,0 0 1,1 1 0,-1-1 0,-3 8 0,1-3 24,1 0-1,1 1 1,-1 0 0,1 0 0,1 0 0,-2 10 0,2-6 24,1 0-1,0-1 1,2 1-1,-1 0 0,1 0 1,1 0-1,1 0 1,0 0-1,0-1 1,1 0-1,1 1 1,0-2-1,0 1 1,1 0-1,1-1 1,0 0-1,0-1 0,10 11 1,-13-17-3,0 0-1,0-1 1,1 1 0,-1-1-1,1 0 1,0 0 0,0 0 0,0-1-1,0 1 1,1-1 0,-1-1-1,0 1 1,1-1 0,0 0 0,5 1-1,-7-2-19,1 0 0,-1 0-1,1 0 1,-1-1 0,0 0-1,1 0 1,-1 0 0,0 0 0,1 0-1,-1-1 1,0 0 0,0 0-1,0 0 1,-1 0 0,1-1-1,0 1 1,-1-1 0,0 0 0,5-6-1,1-2-847,0-1 0,-1-1 0,-1 0 0,0 0 0,-1 0 0,8-23 0,3-9-1328</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14.780"/>
    </inkml:context>
    <inkml:brush xml:id="br0">
      <inkml:brushProperty name="width" value="0.05" units="cm"/>
      <inkml:brushProperty name="height" value="0.05" units="cm"/>
      <inkml:brushProperty name="color" value="#004F8B"/>
    </inkml:brush>
  </inkml:definitions>
  <inkml:trace contextRef="#ctx0" brushRef="#br0">24 88 7456,'-23'-5'3392,"41"10"-2944,-5-2 1248,10 2-1024,30-5 864,11 0-896,25-5 95,-2 2-447,2-5-32,-7-4-160,8 1 160,-11 2-160,21-4-1375,-5 6 703,-1-9-6336,-14 4 3808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17.501"/>
    </inkml:context>
    <inkml:brush xml:id="br0">
      <inkml:brushProperty name="width" value="0.05" units="cm"/>
      <inkml:brushProperty name="height" value="0.05" units="cm"/>
      <inkml:brushProperty name="color" value="#004F8B"/>
    </inkml:brush>
  </inkml:definitions>
  <inkml:trace contextRef="#ctx0" brushRef="#br0">100 1366 2144,'-11'10'699,"12"2"1177,-1-7 1410,0-5-3166,0 1 1,0-1-1,0 1 1,0-1-1,0 1 0,0-1 1,0 1-1,1-1 0,-1 1 1,0-1-1,0 1 1,0-1-1,0 0 0,1 1 1,-1-1-1,0 1 0,1-1 1,-1 0-1,0 1 1,1-1-1,-1 1 0,0-1 1,1 0-1,-1 0 0,0 1 1,1-1-1,-1 0 1,1 0-1,-1 1 0,1-1 1,-1 0-1,1 0 0,-1 0 1,1 0-1,-1 0 1,1 0-1,-1 0 0,1 0 1,-1 0-1,1 0 0,-1 0 1,0 0-1,1 0 1,-1 0-1,1 0 0,-1 0 1,1 0-1,-1-1 0,1 1 1,0 0-1,26-14 2851,-25 13-3079,5-3 330,-1 0 0,0-1 0,0 0-1,0-1 1,5-5 0,1-1 85,9-11 161,-1 0 1,31-48-1,-22 28-215,114-167 451,-104 145-443,61-133 0,5-73-167,-101 259-91,16-41 69,0 1 110,-2-1 0,22-105 1,-33 120-101,-4 21-259,0 0 0,1-20 1,-4 37 160,0 0 0,0 0 0,0 0 0,0 0 0,0 0 0,0 0 1,0 0-1,0 0 0,0 0 0,0 0 0,-1 0 0,1 0 0,0 0 0,0 0 0,0 0 1,0 0-1,0 0 0,0 0 0,0 0 0,0 0 0,0 0 0,0 0 0,0 0 1,0 0-1,0 0 0,0 0 0,0 0 0,0 0 0,0 0 0,0 0 0,0 0 1,0 0-1,0 0 0,0 0 0,0 0 0,0 0 0,0 0 0,0 0 0,-1 0 0,1 0 1,0 0-1,0 0 0,0 0 0,0-1 0,-3 9-223,-4 12 121,-14 38-36,-9 30 36,-35 177-137,48-192 302,-18 71-50,-62 160 0,33-152 246,-86 145 0,89-185-3,-102 185 640,150-274-574,-29 38 1,40-58-293,1-1 19,-1 0 0,0-1 0,1 1-1,-1 0 1,0 0 0,0-1-1,1 1 1,-3 0 0,3-1-24,1-1 1,-1 0 0,1 0-1,0 0 1,-1 0-1,1 0 1,-1 0 0,1 0-1,-1 0 1,1 0-1,0 0 1,-1 0 0,1 0-1,-1 0 1,1 0-1,0 0 1,-1 0-1,1 0 1,-1 0 0,1-1-1,-1 1 1,0-1 7,0 0 0,0 0 0,1 1 0,-1-1 0,0 0 1,1 0-1,-1 0 0,0 0 0,1 0 0,-1 0 0,0-2 0,-1-5 7,0 0 0,0 0-1,1 1 1,0-1 0,0 0-1,0 0 1,1-1 0,1 1-1,0 0 1,0 0 0,2-8 0,0 1-22,2-1 1,0 1 0,0 0 0,14-25 0,-10 25 5,1-1 1,1 1-1,1 1 0,0 0 1,1 0-1,27-21 0,99-62-25,-21 18-104,73-74-231,31-9 427,-121 99 111,28-19-92,-104 64-77,0-1 0,40-42-1,-47 38 37,-1 0-1,-1-1 1,-1 0-1,-1-1 0,14-39 1,-25 57-46,83-211-89,-73 182 136,31-103-132,-35 107 68,-2 1 1,5-47-1,-12 72-18,1-1-1,-2 1 1,1 0 0,0-1 0,-1 1-1,0 0 1,-1 0 0,1 0 0,-5-8-1,6 13 20,0 1 1,0-1-1,0 1 0,-1-1 0,1 1 0,0-1 1,0 1-1,-1 0 0,1-1 0,0 1 0,-1 0 1,1-1-1,-1 1 0,1 0 0,0-1 0,-1 1 1,1 0-1,-1 0 0,1-1 0,-1 1 0,1 0 1,-1 0-1,1 0 0,-1 0 0,1 0 0,-1 0 1,1 0-1,-1 0 0,1 0 0,-1 0 0,1 0 1,-1 0-1,1 0 0,-1 0 0,1 0 0,-1 0 1,1 1-1,-1-1 0,1 0 0,0 0 0,-1 1 1,1-1-1,-1 0 0,1 1 0,-1-1 0,-18 21-80,16-17 71,-9 14-3,1 1 1,1 0-1,0 1 0,-10 32 0,16-42 51,-21 68-67,-28 142 1,31-115 98,-19 135 93,37-193-40,2-1-1,3 1 1,6 56-1,5-40 118,-10-56-161,0 1 1,0-1 0,1 0-1,0 0 1,8 12 0,-11-19-48,0 1 0,1 0 0,-1 0 0,1 0 1,-1-1-1,1 1 0,-1 0 0,1-1 0,0 1 1,-1 0-1,1-1 0,0 1 0,-1-1 1,1 1-1,0-1 0,0 1 0,0-1 0,-1 0 1,1 1-1,0-1 0,0 0 0,0 0 0,0 0 1,0 1-1,-1-1 0,1 0 0,0 0 0,0 0 1,0 0-1,0-1 0,0 1 0,0 0 0,0 0 1,-1 0-1,1-1 0,2 0 0,-1-1 8,1 0-1,-1 0 0,1 0 1,-1-1-1,0 1 1,0-1-1,3-4 0,-5 7-25,83-138 373,-54 84-355,41-54-1,-46 70 28,-19 28-171,1 0 0,9-11 0,-19 31 35,0 0-1,1 0 1,1 0 0,-3 14-1,5-19 91,-2 3 4,2 1-1,-1 0 1,1 0-1,0 0 1,2 12-1,-1-19-1,-1 0 0,1 1-1,0-1 1,-1 0 0,1 0-1,0 1 1,1-1 0,-1 0-1,0 0 1,1 0 0,-1-1-1,1 1 1,-1 0 0,1 0-1,0-1 1,0 1 0,0-1-1,0 0 1,0 1 0,0-1-1,0 0 1,0 0 0,1 0-1,-1 0 1,3 0 0,1 0 33,-1 0 0,1-1 0,-1 1 0,1-1 0,-1 0 0,1-1 1,-1 1-1,1-1 0,-1 0 0,1 0 0,6-3 0,8-4 1,31-17 1,-21 10 140,-7 4-149,-2 0 0,1-2 0,-2 0 0,0-2 0,32-28 0,12-19-311,-62 62-59,-2 6 343,-3 7 133,-3 8-382,3-12 252,1-1 0,-3 14-1,5-19 6,-1-1 0,1 1 0,0-1 0,0 1 0,1 0 0,-1-1 0,0 1 0,1-1 0,0 1 0,-1-1 0,1 0 0,0 1 0,2 2 0,-2-4-7,-1 0 1,1-1 0,-1 1-1,1-1 1,-1 1-1,1 0 1,0-1 0,-1 1-1,1-1 1,0 0-1,-1 1 1,1-1 0,0 1-1,0-1 1,-1 0-1,1 0 1,0 0-1,0 1 1,0-1 0,-1 0-1,1 0 1,0 0-1,0 0 1,0 0 0,-1 0-1,2-1 1,22-6 300,-18 5-314,22-11 86,0 0 0,50-33 0,-69 40-27,-5 3-157,-3 3 99,0-1 0,0 1 0,0 0 0,0-1-1,-1 1 1,1-1 0,0 0 0,0 1-1,-1-1 1,1 1 0,0-1 0,-1 0 0,1 0-1,0 1 1,-1-1 0,1 0 0,-1 0-1,1-1 1,-1-9 272,-1 10-266,0-1-1,0 1 1,-1 0 0,1-1 0,0 1-1,-1 0 1,-2-2 0,4 3 3,4 3-3,-3-3-92,-1-9 198,0 7-53,0 6-39,0-4-127,0 0 19,1-1 85,-1 0 0,1 0 0,-1 1 0,1-1 1,0 0-1,-1 0 0,1 1 0,0-1 0,0 1 1,-1-1-1,1 1 0,0-1 0,0 1 0,1-1 0,4-3-21,-4 2 29,0 1 1,0-1 0,0 1-1,0 0 1,0-1-1,1 1 1,-1 0 0,1 1-1,-1-1 1,0 0-1,1 0 1,0 1-1,-1 0 1,1-1 0,-1 1-1,1 0 1,-1 0-1,1 1 1,-1-1-1,5 1 1,3 2-63,0 0-1,0 1 1,16 8 0,-16-7 11,0 0 45,0 1 1,-1 0 0,0 0-1,0 1 1,10 10-1,37 44-16,-6-6-147,-43-49 237,8 9 146,33 25 0,-44-37-179,0 0 0,0-1 0,1 1 0,-1-1 0,1 0 0,-1 0 0,1 0 0,0-1 0,0 0 0,-1 1 0,1-2 0,0 1 0,10 0 1,-11-2 18,0 0 0,0 0 0,0 0 0,0-1 1,0 0-1,0 1 0,0-1 0,-1 0 1,1-1-1,-1 1 0,5-4 0,-1-1-663,0 0 0,0 0 0,-1 0 0,6-10 0,-9 13-623,-1 0 0,0-1 0,0 1-1,-1-1 1,0 1 0,1-1 0,-1-5 0,3-8-4361,1 0 1657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17.844"/>
    </inkml:context>
    <inkml:brush xml:id="br0">
      <inkml:brushProperty name="width" value="0.05" units="cm"/>
      <inkml:brushProperty name="height" value="0.05" units="cm"/>
      <inkml:brushProperty name="color" value="#004F8B"/>
    </inkml:brush>
  </inkml:definitions>
  <inkml:trace contextRef="#ctx0" brushRef="#br0">703 2 7712,'0'-1'114,"-1"1"0,1 0 0,-1 0 0,1 0 0,0 0 0,-1 0 1,1 0-1,-1 0 0,1 0 0,-1 0 0,1 0 0,-1 0 0,1 0 0,-1 0 1,1 1-1,0-1 0,-1 0 0,1 0 0,-1 0 0,1 1 0,-1-1 0,1 0 0,0 1 1,-1-1-1,1 0 0,0 1 0,-1-1 0,1 0 0,0 1 0,0-1 0,-1 0 1,1 1-1,0-1 0,0 1 0,0-1 0,-1 1 0,1 0 0,-10 26 1798,3-5-347,3-12-1145,-1 0 1,0-1 0,-1 1-1,0-1 1,-1 0-1,-8 8 1,-56 47 1561,36-35-1410,-34 27 398,-84 79-25,107-84-701,-58 84 0,-22 65-1889,107-162 567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19.467"/>
    </inkml:context>
    <inkml:brush xml:id="br0">
      <inkml:brushProperty name="width" value="0.05" units="cm"/>
      <inkml:brushProperty name="height" value="0.05" units="cm"/>
      <inkml:brushProperty name="color" value="#004F8B"/>
    </inkml:brush>
  </inkml:definitions>
  <inkml:trace contextRef="#ctx0" brushRef="#br0">295 718 3552,'1'-2'203,"-1"1"-1,1-1 1,-1 1 0,1-1-1,0 1 1,0-1 0,0 1-1,0 0 1,0-1-1,0 1 1,0 0 0,0 0-1,0 0 1,0 0 0,1 0-1,1-1 1,-2 2 28,0-1-1,0 1 1,0-1 0,-1 1-1,1 0 1,0-1-1,0 0 1,-1 1 0,1-1-1,0 1 1,-1-1 0,1 0-1,0 1 1,-1-1-1,1 0 1,-1 0 0,1 1-1,0-3 1,-1 3-151,0-1 0,0 1 0,0 0 0,0-1-1,0 1 1,0 0 0,0-1 0,1 1 0,-1-1 0,0 1 0,0 0 0,0-1 0,-1 1 0,1 0-1,0-1 1,0 1 0,0-1 0,0 1 0,0 0 0,0-1 0,0 1 0,-1 0 0,1-1 0,0 1 0,0 0-1,0-1 1,-1 1 0,1 0 0,0 0 0,0-1 0,-1 1 0,1 0 0,0 0 0,-1-1 0,-1 1 0,0-1 1,0 1-1,-1 0 1,1-1-1,0 1 1,0 0 0,0 0-1,0 1 1,0-1-1,0 0 1,-1 1 0,-2 0-1,-7 2 99,-7 1-3,2 2 0,-1 0 0,0 0 0,1 2 0,1 0 0,-1 1 0,1 1 0,1 0 0,-28 24 0,33-26-158,1 1 0,0 1 1,1 0-1,-14 19 0,19-23 39,-1-1 1,1 0-1,1 1 1,-1 0-1,1-1 0,0 1 1,0 0-1,1 0 1,-1 0-1,1 0 1,1 0-1,-1 9 0,2-12-12,-1 0-1,1 0 1,0 0-1,-1-1 1,1 1-1,1 0 1,-1-1-1,0 1 0,1-1 1,-1 1-1,1-1 1,0 0-1,0 1 1,0-1-1,0 0 1,0 0-1,0 0 1,0-1-1,1 1 0,-1 0 1,1-1-1,-1 0 1,1 0-1,0 1 1,-1-1-1,6 1 1,1 0 62,0 0 0,-1-1 0,1 0 1,0 0-1,0-1 0,0 0 1,14-2-1,-6-1 3,0 0 0,0-2-1,0 0 1,0 0 0,-1-2 0,0 0 0,-1-1-1,0 0 1,0-1 0,0-1 0,-1 0 0,-1-1-1,0-1 1,0 0 0,-1-1 0,15-20 0,-22 26-57,0 0 1,-1 0 0,0-1-1,-1 1 1,1-1 0,-1 0-1,-1 0 1,3-8 0,-5 12-56,1 0 1,0 0 0,-1 0 0,0 0-1,0 0 1,0 0 0,-1 0-1,1 0 1,-1 0 0,0 0 0,0 0-1,0 1 1,-1-1 0,1 0-1,-1 1 1,0-1 0,0 1 0,-4-5-1,3 4-8,0 0 1,-1 1-1,0-1 0,1 1 0,-1 0 0,0 0 0,-1 1 0,1-1 0,-5-1 0,1 0-33,-1 2 0,0-1 0,0 1 0,-10-1 0,11 1-42,7 2 87,1-1 0,-1 1 0,1 0 0,-1 0 0,0-1 0,1 1 0,-1 0 0,0 0 0,1 0 0,-1 0 0,1 0 0,-1 0 1,0 0-1,1 0 0,-1 0 0,1 1 0,-1-1 0,0 0 0,1 0 0,-1 0 0,1 1 0,-2-1 0,4 0-13,-1-1 0,1 1 0,-1-1 0,1 1 0,-1-1-1,1 1 1,-1 0 0,1 0 0,1-1 0,9 0 128,-2-1-51,-1 0 1,1-1 0,-1 0-1,0-1 1,1 0 0,-2-1-1,1 1 1,0-1 0,-1-1-1,0 0 1,9-8 0,17-26 314,-1 0 1,32-53 0,18-23 25,-49 73-361,3 1 1,1 2 0,49-39-1,-70 65-57,28-21-39,-41 32 16,1 1 1,0-1-1,-1 1 0,1-1 1,0 1-1,0 1 0,9-3 1,-14 4 27,1 0 0,0 0 0,0 0-1,-1 0 1,1 0 0,0 0 0,0 0 0,-1 1 0,1-1 0,0 0 0,-1 0 0,1 1 0,0-1 0,-1 0 0,1 1 0,0-1 0,-1 1 0,1-1 0,-1 1 0,1-1 0,-1 1 0,1-1 0,-1 1 0,1-1 0,-1 1 0,0 0 0,1-1 0,-1 1 0,0-1 0,1 1 0,-1 0 0,0 0 0,0-1 0,0 1 0,1 0 0,-1 1 0,0 2-7,1 1 0,-1 0 1,0 0-1,0-1 1,-1 9-1,-7 31 92,-25 85-1,-34 54 96,35-100-192,-97 256-108,-103 244 1166,229-577-1005,0 2 62,0-1 1,0 0-1,-1 1 1,0-2 0,0 1-1,-1 0 1,-8 10 0,12-17-80,1 1 0,-1-1 0,1 1 0,-1 0 1,0-1-1,1 1 0,-1-1 0,1 1 0,-1-1 1,0 0-1,0 1 0,1-1 0,-1 0 1,0 1-1,0-1 0,1 0 0,-1 0 0,0 0 1,0 0-1,1 1 0,-1-1 0,0 0 1,-1-1-1,2 1-3,-1 0 1,1-1 0,-1 1-1,0-1 1,1 1 0,0-1-1,-1 1 1,1-1 0,-1 0 0,1 1-1,0-1 1,-1 1 0,1-1-1,0 0 1,0 1 0,-1-1-1,1 0 1,0 1 0,0-1-1,0-1 1,0-3 14,-1 0 0,1 0 0,1 0 0,-1 0 0,1 0 0,1-5 0,7-15-46,1 1 0,1 1 0,1 0 0,1 1 1,19-26-1,-31 47 20,21-30 7,1 2 1,1 1 0,1 0-1,2 2 1,36-28 0,-39 36-28,0 1 1,1 2-1,1 0 1,0 2 0,1 1-1,1 1 1,30-9 0,-49 19-513,0-1 0,-1 1 0,1 1 0,0-1 0,9 2 0,10 2-1366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17.531"/>
    </inkml:context>
    <inkml:brush xml:id="br0">
      <inkml:brushProperty name="width" value="0.05" units="cm"/>
      <inkml:brushProperty name="height" value="0.05" units="cm"/>
    </inkml:brush>
  </inkml:definitions>
  <inkml:trace contextRef="#ctx0" brushRef="#br0">244 2 3232,'13'0'1131,"-8"-1"-717,-1 1 0,0 0 0,1 0 0,-1 0 0,0 0 0,1 1 0,-1 0 0,0 0 1,1 0-1,-1 0 0,0 1 0,0-1 0,7 5 0,-11-5-346,1-1 1,-1 0-1,0 1 0,1-1 1,-1 1-1,0-1 1,0 1-1,0-1 0,0 1 1,1-1-1,-1 1 1,0-1-1,0 1 1,0-1-1,0 1 0,0-1 1,0 1-1,0-1 1,0 1-1,0-1 1,-1 1-1,1-1 0,0 1 1,0 0-1,-7 14 397,5-10-155,-3 7 59,-1 0 0,0-1 0,-1 0 0,0 0 0,-10 12 0,-46 47 820,57-63-1094,-4 3 61,1-1-1,-1 1 0,0-2 1,-20 13-1,27-19-99,0 0-1,-1-1 1,1 1-1,0-1 1,-1 0-1,1 0 1,-1 0-1,1-1 1,-1 1-1,1-1 1,-1 0-1,0 0 1,1 0-1,-1 0 1,1-1-1,-1 1 1,1-1-1,-1 0 1,1 0-1,-1 0 1,1-1-1,-5-2 1,4 2 10,1 0 0,0-1 1,0 1-1,0-1 0,1 0 0,-1 0 1,1 0-1,-1 0 0,1 0 1,0 0-1,0-1 0,1 1 0,-1-1 1,1 1-1,-2-5 0,1 0-6,0 1-1,1 0 0,-1-1 1,2 1-1,-1 0 1,1-1-1,1-9 1,-1 10-79,1 1 1,0-1-1,1 1 0,-1 0 1,1-1-1,0 1 1,1 0-1,0 0 1,0 1-1,0-1 0,0 0 1,1 1-1,0 0 1,0 0-1,0 0 0,1 0 1,0 1-1,0 0 1,0 0-1,0 0 1,1 1-1,-1-1 0,1 1 1,0 1-1,0-1 1,0 1-1,0 0 1,0 0-1,1 1 0,10-2 1,-5 2 4,0 1 1,0 0 0,-1 1-1,1 0 1,0 0-1,-1 2 1,1-1-1,-1 1 1,0 1 0,14 6-1,-20-7 40,0-1 0,0 1 0,0 0 0,-1 1 0,1-1 0,-1 1 0,0 0 0,0 0 0,0 0-1,0 0 1,-1 1 0,1 0 0,-1 0 0,-1 0 0,1 0 0,-1 0 0,1 0 0,-2 1 0,1-1 0,0 1 0,-1-1 0,0 1-1,0 6 1,-1 12 119,-1 0 0,0 0 0,-2 0-1,-1 0 1,-1-1 0,-1 0-1,0 0 1,-2 0 0,-16 32 0,8-23 35,-2-1 0,-1 0 0,-2-1 0,0-2 0,-45 46 0,58-65-357,-1 0 0,-1-1 0,0 0 0,-18 11 0,14-15-5652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46.025"/>
    </inkml:context>
    <inkml:brush xml:id="br0">
      <inkml:brushProperty name="width" value="0.05" units="cm"/>
      <inkml:brushProperty name="height" value="0.05" units="cm"/>
      <inkml:brushProperty name="color" value="#004F8B"/>
    </inkml:brush>
  </inkml:definitions>
  <inkml:trace contextRef="#ctx0" brushRef="#br0">62 132 5408,'-48'-17'1728,"34"14"-386,19 4-130,11-5-189,27-2-1,1 1-528,402-53 1221,8 25-1163,-353 27-6504,-91 9 4160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33.879"/>
    </inkml:context>
    <inkml:brush xml:id="br0">
      <inkml:brushProperty name="width" value="0.05" units="cm"/>
      <inkml:brushProperty name="height" value="0.05" units="cm"/>
      <inkml:brushProperty name="color" value="#004F8B"/>
    </inkml:brush>
  </inkml:definitions>
  <inkml:trace contextRef="#ctx0" brushRef="#br0">75 72 3136,'-20'-2'1676,"14"2"-314,0 0 0,0 0 0,-1 1 0,1-1 0,0 2 0,-7 1 0,12-3-1329,1 0 0,0 0 0,0 0 0,0 0 0,0 0 0,0 0 0,-1 0 0,1 0 0,0 0 0,0 0 0,0 1 0,0-1 0,0 0 0,-1 0 0,1 0 0,0 0 0,0 0 0,0 0 0,0 0 0,0 0 0,0 0 0,0 1 0,-1-1 1,1 0-1,0 0 0,0 0 0,0 0 0,0 0 0,0 1 0,0-1 0,0 0 0,0 0 0,0 0 0,0 0 0,0 0 0,0 1 0,0-1 0,0 0 0,0 0 0,0 0 0,0 0 0,0 0 0,0 1 0,0-1 0,0 0 0,0 0 0,0 0 0,0 0 0,0 0 0,1 1 0,-1-1 0,0 0 0,0 0 0,0 0 0,0 0 0,0 0 0,0 0 0,1 1 0,12 4 1427,7-1-457,0-1-1,21 1 1,196-5 1824,238-29-625,-276 16-1700,539-27 244,-508 33-804,-22 4-12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2.46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10 33 7136,'-5'-20'2656,"0"11"-2080,5 6-160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2.823"/>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11 32 6656,'-10'-28'3008,"10"24"-2624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3.19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 13 7648,'-13'-12'3456,"23"12"-3008,-2 0-736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3.590"/>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 20 5824,'-13'-20'2624,"18"23"-2272,-2 6-832,-3-1 384,0 4 64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3.935"/>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6 16 5984,'-5'-15'2208,"10"18"-1728,0 2-128,-2 2-736,2 1 128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4.26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 12 7136,'-14'-11'2656,"19"14"-2080,-1 2-160,6-2-1632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4.61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14 49 7712,'-8'-37'2880,"3"29"-2240,5 5-192,10 6-1248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5.00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13 17 6816,'-13'-16'3072,"13"24"-2656,8 0-672,6-1 64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5.39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13 12 6560,'-13'-12'2432,"18"12"-1888,0 0-160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46.371"/>
    </inkml:context>
    <inkml:brush xml:id="br0">
      <inkml:brushProperty name="width" value="0.05" units="cm"/>
      <inkml:brushProperty name="height" value="0.05" units="cm"/>
      <inkml:brushProperty name="color" value="#004F8B"/>
    </inkml:brush>
  </inkml:definitions>
  <inkml:trace contextRef="#ctx0" brushRef="#br0">145 80 5888,'-68'-35'2688,"23"27"-2336,31 4 640,4 4-608,2-8 128,8 3-320,8-7 96,11 4-160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5.772"/>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717 29 7136,'-10'-20'2656,"15"20"-2080,3-8-160,2 8-416,-1 0-96</inkml:trace>
  <inkml:trace contextRef="#ctx0" brushRef="#br0" timeOffset="1">43 57 6560,'-32'-11'2432,"22"11"-1888,10-5-160,10 5-608,-2 0 128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6.12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8 60 7456,'-8'-20'2784,"30"17"-2176,9 3-160,-7 0-1632,-6 0 544,40-37-7712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16.53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51 28 6560,'-40'-28'2976,"35"37"-2592,0 15-2560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49.907"/>
    </inkml:context>
    <inkml:brush xml:id="br0">
      <inkml:brushProperty name="width" value="0.05" units="cm"/>
      <inkml:brushProperty name="height" value="0.05" units="cm"/>
    </inkml:brush>
  </inkml:definitions>
  <inkml:trace contextRef="#ctx0" brushRef="#br0">1241 10 1056,'-2'-4'1440,"2"5"-1352,0-1 0,0 0 0,0 1 0,0-1 0,0 0 0,0 1 0,1-1 0,-1 0 0,0 1 0,0-1 0,0 0 0,0 1 0,0-1 0,0 0 0,0 1 0,0-1 0,-1 0 0,1 1 0,0-1 0,0 0 0,0 1 0,0-1 0,0 0 0,0 1 0,-1-1 0,1 0 0,0 0 0,0 1 0,0-1 0,-1 0 0,1 0 0,0 1 0,-1-1 0,1 0 0,0 0 0,0 0 0,-1 1 0,1-1 0,0 0 0,-1 0 0,1 0 0,0 0 0,-1 0 0,1 0 0,0 0 0,-1 0 0,0 0 0,-8 4 636,1-2-409,1 1 0,-1-1 0,-9 1 0,7-1-162,1 1 0,0 0 0,-1 0 0,1 1 0,1 0 0,-1 1 0,-9 6 0,6-4 9,-11 8 264,-32 26-1,21-14-161,-10 4 117,25-19-319,1 1 0,1 1 0,-20 20 0,-7 12 174,-94 110 568,69-67-417,-125 127 0,171-194-298,-61 62 16,68-66-127,1 0 0,0 1 0,-11 22 0,6-4 97,2 1-1,2 1 0,-13 44 0,-23 124 256,19-70-55,22-90-61,-7 73 0,7 48-128,6-83-51,2-41 11,3 0 0,1 0 1,3 0-1,1 0 0,16 63 0,-14-81 40,1-1 0,1 0 0,1 0 0,17 27 0,-19-38-19,1 0 0,1-1-1,0 0 1,1-1-1,0 0 1,1-1-1,1 0 1,13 9 0,12 4 73,0-3 1,1-1 0,1-1 0,1-3 0,1-1 0,84 17 0,-96-27-36,0-1-1,1-2 1,0-1-1,-1-2 1,1-1 0,-1-1-1,1-1 1,33-10-1,-6-3 50,-1-2 0,-1-2 0,63-34 0,39-41 116,-33 17 31,-115 74-291,153-94 255,-141 83-194,0-1 0,-1-1-1,-1 0 1,-1-2-1,17-22 1,54-96-15,-10-10 142,-65 119-143,5-10-35,-1-1 1,-3 0-1,-1-1 0,19-85 0,-10-66 13,-16 119 52,1-127-142,-18 1 36,9 187 40,-4-48-2,-15-72 1,12 100-91,-1 0 0,-1 0 1,-26-56-1,24 67 42,-1 1-1,-1 0 0,-1 1 1,0 1-1,-2 0 1,0 1-1,-31-25 1,-12-3 2,-69-41 0,32 24-173,69 45 164,0 2 0,0 0 0,-2 3 0,0 0 0,0 1 1,-1 2-1,0 2 0,-59-9 0,21 10-344,1 3 1,-1 3 0,-67 9-1,67 0-3975,51-8 1472,17-1 2703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51.496"/>
    </inkml:context>
    <inkml:brush xml:id="br0">
      <inkml:brushProperty name="width" value="0.05" units="cm"/>
      <inkml:brushProperty name="height" value="0.05" units="cm"/>
    </inkml:brush>
  </inkml:definitions>
  <inkml:trace contextRef="#ctx0" brushRef="#br0">0 1 3072,'0'3'3568,"11"1"-2768,34 14 312,-25-9-804,0-1 1,21 5-1,177 25 735,-123-23-859,391 44 861,-405-53-842,349 15 431,-197-19-304,241-3 236,-122-4-209,-122 3-319,441 1 517,-359 2-139,-153 0-325,183-3 218,64-1 128,-58 2 32,40-1-92,-8-1-93,73-3 108,-167 2-314,-139 4 9,120-5 108,50 1 228,-61 4-691,-171-5 145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52.845"/>
    </inkml:context>
    <inkml:brush xml:id="br0">
      <inkml:brushProperty name="width" value="0.05" units="cm"/>
      <inkml:brushProperty name="height" value="0.05" units="cm"/>
    </inkml:brush>
  </inkml:definitions>
  <inkml:trace contextRef="#ctx0" brushRef="#br0">31 3 2144,'-30'-3'7493,"83"30"-6117,13 3-338,8 4-273,29 13 13,-4-2-122,-63-28-474,0 1 0,0 1 0,39 31 0,92 81 162,69 104 271,-216-214-526,-7-5-27,0 0-1,-2 0 0,0 1 1,-1 0-1,0 1 0,-2 0 1,12 35-1,-8-14-6,-3 0 0,9 76 0,-13-60 0,-3 0-1,-2 0 1,-11 88 0,-25 64 281,21-117-400,2-8 74,7-50 112,-2 0 0,-2 0 0,-1-1 0,-1 0-1,-26 47 1,30-66-99,-1-1 0,0 0 0,0 0 1,-1-1-1,0 0 0,-17 11 0,-74 45 212,55-38-243,-16 9 485,16-10-848,15-8-2817,44-19-4871,0-3 3937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54.764"/>
    </inkml:context>
    <inkml:brush xml:id="br0">
      <inkml:brushProperty name="width" value="0.05" units="cm"/>
      <inkml:brushProperty name="height" value="0.05" units="cm"/>
    </inkml:brush>
  </inkml:definitions>
  <inkml:trace contextRef="#ctx0" brushRef="#br0">1 348 2144,'2'-3'213,"2"-3"264,-3 6-466,-1 0 0,0 1 0,0-1 0,0 0 0,0 0 1,0 0-1,0 0 0,0 0 0,1 0 0,-1 0 0,0 0 0,0 0 0,0 0 0,0 0 0,0 0 0,0 1 0,0-1 0,0 0 1,0 0-1,1 0 0,-1 0 0,0 0 0,0 0 0,0 0 0,0 1 0,0-1 0,0 0 0,0 0 0,0 0 0,0 0 0,0 0 0,0 0 1,0 1-1,0-1 0,0 0 0,0 0 0,0 0 0,0 0 0,0 0 0,0 0 0,0 1 0,0-1 0,0 0 0,-1 0 0,1 0 0,0 1 518,1-1-383,0 1 1,-1-1-1,1 1 1,0-1-1,0 1 1,-1-1-1,1 1 1,-1 0-1,1 0 1,-1-1 0,1 1-1,-1 0 1,1 0-1,-1-1 1,1 2-1,-1-2-133,5 12 685,1-1 0,11 15 0,-13-21-515,0-1-1,0 0 0,0 0 0,0-1 0,1 1 0,-1-1 0,1 0 0,5 3 0,9 3-13,-1-2 0,1 0 0,0-1 0,0-1 0,33 4 0,390 34 1481,2-42-564,570-60 594,-536-8-646,7-1-341,-444 64-594,438-33 1024,-259 26-570,185-6-298,-1 21 318,-99 3-148,-27-2-343,123-2 302,-208-5-214,219-19 235,-150 5-244,275-16-7,-191 11 62,-93 7 224,249-11-733,-63 18 501,-133 35-96,-223-15-175,-44-6 247,78 4-1,-115-11-87,-16-4 43,-43-37-45,40 27-113,0 2 0,-23-13 0,-60-35-3885,67 41-1242,-10-10 1514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56.275"/>
    </inkml:context>
    <inkml:brush xml:id="br0">
      <inkml:brushProperty name="width" value="0.05" units="cm"/>
      <inkml:brushProperty name="height" value="0.05" units="cm"/>
    </inkml:brush>
  </inkml:definitions>
  <inkml:trace contextRef="#ctx0" brushRef="#br0">213 14 2144,'-5'-9'800,"0"9"-608,5-5 1056,-5 5-768,2 0 768,-7 0-704,-3 0 96,-5 5-384,-4-1-96,-1 4-96,1 0 160,-1 0-128,1-1-736,4 1 352,-5 1-3008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56.620"/>
    </inkml:context>
    <inkml:brush xml:id="br0">
      <inkml:brushProperty name="width" value="0.05" units="cm"/>
      <inkml:brushProperty name="height" value="0.05" units="cm"/>
    </inkml:brush>
  </inkml:definitions>
  <inkml:trace contextRef="#ctx0" brushRef="#br0">441 0 3392,'-18'15'1248,"9"-7"-960,-4 4-64,8-4 576,-3 6-480,-2-3-128,5 1-128,-3 4 288</inkml:trace>
  <inkml:trace contextRef="#ctx0" brushRef="#br0" timeOffset="1">162 407 4384,'-45'12'1632,"18"-4"-1248,1 4-128,13 1 288,-6-1-352,6-1 128,0 1-192,8 4 160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1:57.012"/>
    </inkml:context>
    <inkml:brush xml:id="br0">
      <inkml:brushProperty name="width" value="0.05" units="cm"/>
      <inkml:brushProperty name="height" value="0.05" units="cm"/>
    </inkml:brush>
  </inkml:definitions>
  <inkml:trace contextRef="#ctx0" brushRef="#br0">68 0 4640,'-9'4'384,"6"-3"-270,0 0 0,0 0 1,0 0-1,0 0 0,1 1 0,-1-1 0,0 1 0,1 0 0,-1 0 0,1 0 0,0 0 0,0 0 1,-1 1-1,-1 3 0,-2 1-8,5-6-49,0 1 0,0-1 1,0 1-1,0 0 0,0-1 1,0 1-1,0 0 0,0-1 0,0 1 1,1 0-1,-1 0 0,1 0 1,0 0-1,-1 3 0,1-1-10,1 1-1,-1 0 1,1 0-1,0 0 1,1 0-1,-1 0 1,1-1 0,3 7-1,23 36-1959,-1-3-795,-19-26 2322,-1 0 0,-1 0 1,0 0-1,-1 0 1,2 24-1,5 97 2783,-9-80-43,-2-52-2223,-1 1 1,1-1-1,1 1 1,-1-1 0,1 1-1,1-1 1,-1 0-1,1 0 1,0 0-1,1 0 1,0-1-1,0 1 1,0-1 0,1 0-1,0 0 1,0-1-1,0 1 1,1-1-1,0 0 1,0-1-1,0 0 1,0 1 0,10 3-1,26 9-2675,68 17 0,-4-1 809,-86-25 2637,1 1 0,-1 0-1,19 13 1,-26-14-885,1-2 1,25 10-1,-37-15-96,25 8-2827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47.697"/>
    </inkml:context>
    <inkml:brush xml:id="br0">
      <inkml:brushProperty name="width" value="0.05" units="cm"/>
      <inkml:brushProperty name="height" value="0.05" units="cm"/>
      <inkml:brushProperty name="color" value="#004F8B"/>
    </inkml:brush>
  </inkml:definitions>
  <inkml:trace contextRef="#ctx0" brushRef="#br0">408 93 3904,'7'-14'2001,"-7"13"-1895,0 1-1,0 0 1,0-1 0,0 1 0,0 0-1,0-1 1,0 1 0,0 0 0,0-1 0,0 1-1,0 0 1,0-1 0,0 1 0,0 0 0,0-1-1,0 1 1,-1 0 0,1-1 0,0 1 0,0 0-1,0-1 1,-1 1 0,-1-1 127,0 0 1,0 0-1,-1 0 0,1 0 1,0 1-1,-1-1 0,1 1 1,0-1-1,-4 1 0,3 0-312,-11-1 261,-1 1 1,1 0-1,-1 1 1,1 0 0,-1 2-1,1-1 1,-24 9-1,6 0 238,1 2 0,-39 21 0,60-28-353,1 0 1,-1 0-1,1 1 1,0 0 0,1 1-1,-14 14 1,18-17-7,1 0 0,-1 0 1,1 0-1,0 0 0,0 1 0,1-1 1,-1 1-1,1 0 0,0 0 0,1 0 1,0-1-1,0 2 0,0-1 0,0 6 1,1-11-14,0 1 1,0 0 0,0-1 0,0 1 0,0 0 0,0-1 0,0 1 0,0-1 0,1 1 0,-1-1 0,1 1 0,-1-1 0,1 1 0,0-1 0,0 1 0,-1-1-1,1 1 1,0-1 0,0 0 0,0 0 0,0 0 0,1 1 0,-1-1 0,0 0 0,0 0 0,1-1 0,-1 1 0,1 0 0,-1 0 0,0-1 0,1 1 0,-1 0-1,1-1 1,0 0 0,-1 1 0,1-1 0,-1 0 0,1 0 0,0 0 0,2 0 0,4-1 118,0 0 1,0-1-1,0 1 1,0-2-1,0 1 1,11-6-1,203-106 617,-192 97-700,32-25 1,-49 32-102,0-1 0,-1 0 1,0-1-1,13-17 0,-19 21-49,-1-1-1,1 0 0,5-14 1,-11 23 52,1-1 1,-1 0-1,1 0 0,-1 0 1,1 0-1,-1 0 1,0 0-1,1 1 0,-1-1 1,0 0-1,0 0 1,0 0-1,0 0 1,0 0-1,0 0 0,0 0 1,0 0-1,-1-1 1,1 1 0,0 1 0,-1 0 1,1 0-1,-1 0 0,1-1 0,0 1 1,-1 0-1,1 0 0,-1 0 1,1 0-1,-1 0 0,1 0 1,0 0-1,-1 0 0,1 0 0,-1 0 1,1 0-1,-1 0 0,1 0 1,0 0-1,-1 0 0,1 1 1,-1-1-1,1 0 0,0 0 1,-1 1-1,-5 2-46,1 0 0,-1 0 0,1 0 0,-7 7 0,4-2 53,0 0 0,1 0 0,-1 0 0,2 1 0,-1 0 1,1 1-1,-7 16 0,11-24 19,1 1 0,0 0 0,0 0-1,0 0 1,0 0 0,1 0 0,-1 0 0,1 0 0,0 0 0,0 0 0,0 0 0,0 0 0,0 0-1,1 0 1,0 0 0,-1 0 0,1 0 0,0 0 0,0 0 0,0 0 0,1-1 0,-1 1-1,1 0 1,0-1 0,-1 1 0,1-1 0,0 0 0,0 1 0,1-1 0,-1 0 0,0 0 0,4 2-1,0-1 83,1 0-1,-1 0 0,0 0 0,1-1 0,-1 0 1,1 0-1,0 0 0,0-1 0,0 0 0,-1-1 1,1 1-1,0-2 0,9 0 0,1-1 33,0 0-1,0-2 1,-1 0 0,21-7-1,-4-3-40,-1-2 0,41-26 0,-42 23-102,0 2-1,47-19 0,-76 35 25,34-9-178,-17 11 35,-19-1 133,1 0 0,-1 0 0,1 0 0,0 1 0,-1-1 0,1 0 0,-1 0 0,1 1 0,-1-1 0,1 1 0,-1-1 0,1 0-1,-1 1 1,0-1 0,1 1 0,-1-1 0,0 1 0,1-1 0,-1 1 0,0-1 0,1 1 0,-1 0 0,0 0 0,0 2 4,0-1 1,-1 1-1,1-1 1,-1 1-1,0 0 1,0-1-1,0 1 1,0-1-1,0 0 1,0 1-1,-1-1 0,1 0 1,-1 0-1,-3 3 1,0 4-3,-10 12-63,4-6 208,1 0 1,-13 29-1,22-44-134,1 0-1,0 0 1,0 1-1,0-1 1,0 0-1,0 0 0,0 1 1,0-1-1,0 0 1,0 0-1,0 0 1,0 1-1,0-1 1,0 0-1,0 0 0,0 1 1,0-1-1,0 0 1,0 0-1,0 1 1,0-1-1,0 0 1,0 0-1,0 0 0,1 1 1,-1-1-1,0 0 1,0 0-1,0 0 1,0 1-1,1-1 0,-1 0 1,0 0-1,0 0 1,0 0-1,0 0 1,1 1-1,-1-1 1,0 0-1,0 0 0,1 0 1,-1 0-1,0 0 1,0 0-1,1 0 1,-1 0-1,0 0 1,0 0-1,0 0 0,1 0 1,-1 0-1,1 0 1,15-2 326,93-35 23,58-14-501,-161 49 96,-1 1-1,1 0 1,0 1 0,-1-1 0,1 1 0,0 1 0,0-1 0,-1 1 0,1 0-1,-1 0 1,1 0 0,8 4 0,-8-2 25,0 0 0,0 1 0,-1-1 0,0 1 1,1 0-1,-1 1 0,-1-1 0,1 1 0,-1 0 0,6 8 0,10 16 149,-12-16-57,1-1 0,0 0 0,22 22-1,-28-32-34,0 1 0,1-1 1,-1 0-1,1 0 0,0-1 0,-1 1 0,1-1 0,0 1 0,0-1 0,0 0 0,0-1 0,0 1 0,0-1 0,0 1 0,0-1 0,1-1 0,5 0 0,7-2 102,0 0 0,31-12-1,-30 9-133,134-53-2367,-127 47 984,-1 0 0,-1-2-1,0 0 1,39-34 0,6-13-1800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26.942"/>
    </inkml:context>
    <inkml:brush xml:id="br0">
      <inkml:brushProperty name="width" value="0.05" units="cm"/>
      <inkml:brushProperty name="height" value="0.05" units="cm"/>
    </inkml:brush>
  </inkml:definitions>
  <inkml:trace contextRef="#ctx0" brushRef="#br0">1 123 2656,'0'3'11610,"19"6"-10762,16-1-496,-6-3-122,194 49 1209,-176-42-1210,94 10-1,48-11 259,-121-11-82,82-10-1,66-20 188,17-2-307,-177 26-223,32-4 112,131 3 0,-28 29-112,-36-2 287,-102-15-269,-52-5 485,-5 0-351,-73-37-220,36 20 100,-61-37-1,62 31-88,-68-29 1,75 42-47,17 6-53,13 3-6,6 0-49,10 2 143,0 1 1,1 0 0,-1 1-1,0 1 1,0 0 0,21 10-1,10 3-10,-23-11 6,0 2-1,-1 0 0,38 22 1,-56-28 18,0-1 0,0 1 0,-1-1 0,1 1 0,0 0 0,-1-1 0,1 1 1,-1 0-1,0 0 0,0 0 0,0 0 0,0 0 0,0 1 0,0-1 0,0 0 0,-1 0 0,1 1 1,-1-1-1,0 0 0,0 0 0,1 1 0,-1-1 0,-1 0 0,1 1 0,0-1 0,-1 0 1,1 1-1,-1-1 0,-1 4 0,-2 5 29,-1 0 1,-1 0 0,1-1-1,-12 14 1,13-17-43,-50 69 123,39-55-3,8-10-114,-15 16 0,21-27 17,1 1 0,0-1 0,-1 0 0,1 1 0,0-1 0,-1 0 0,1 0 0,-1 1 0,1-1 0,0 0 0,-1 0 0,1 0 0,-1 1 0,1-1 0,-1 0 0,1 0 0,0 0 0,-1 0 0,1 0 0,-1 0 0,1 0 0,-1 0 0,1 0 0,-1 0 0,1 0 0,-1 0 0,1-1 0,0 1 0,-1 0 0,1 0 0,-1 0 0,1-1 0,0 1 0,-1 0 0,0-1 0,0 0 60,1 1-1,-1-1 1,0 0-1,0 0 1,1 0 0,-1 0-1,0 0 1,1 0-1,-1 0 1,1 0-1,-1-2 1,-2-11 138,2 1 1,-1-1-1,2-19 1,-1-12-267,0 35-223,0 0 0,1 0 0,0 0 0,3-15 1,-3 22-197,1 0 1,0 0 0,0 0 0,0 0-1,0 0 1,1 0 0,-1 0-1,1 1 1,0-1 0,0 0 0,0 1-1,0-1 1,0 1 0,0 0 0,1 0-1,-1 0 1,1 0 0,3-2 0,28-12-2604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28.709"/>
    </inkml:context>
    <inkml:brush xml:id="br0">
      <inkml:brushProperty name="width" value="0.05" units="cm"/>
      <inkml:brushProperty name="height" value="0.05" units="cm"/>
    </inkml:brush>
  </inkml:definitions>
  <inkml:trace contextRef="#ctx0" brushRef="#br0">74 1 2304,'-2'0'351,"0"0"1,0 1-1,0-1 1,0 1-1,0-1 0,0 1 1,0 0-1,1 0 0,-1 0 1,0 0-1,0 0 1,1 0-1,-3 2 0,-17 19 3159,20-21-3390,0 0 42,0 0 1,1 0-1,-1 0 1,0 0-1,0-1 1,0 1-1,0 0 1,1-1-1,-1 1 1,0-1-1,0 1 1,0-1-1,0 1 1,-1-1-1,1 0 0,0 1 1,0-1-1,0 0 1,0 0-1,-1 0 1,1 0-132,1 0 1,0 0-1,0 0 0,0 0 1,0 0-1,0 0 1,0 0-1,0 0 0,0 0 1,0 0-1,0 0 1,0 0-1,0 0 0,0 0 1,0 0-1,-1 0 1,1 0-1,0 0 0,0 0 1,0 0-1,0 0 1,0 0-1,0 0 1,0 0-1,0-1 0,0 1 1,0 0-1,0 0 1,0 0-1,0 0 0,0 0 1,0 0-1,0 0 1,0 0-1,0 0 0,0 0 1,0 0-1,0 0 1,0 0-1,0 0 0,0-1 1,0 1-1,0 0 1,0 0-1,0 0 0,0 0 1,0 0-1,0 0 1,0 0-1,0 0 1,0 0-1,0 0 0,0 0 1,0 0-1,0 0 1,0 0-1,0-1 0,0 1 1,0 0-1,0 0 1,1 0-1,-1 0 0,0 0 1,0 0-1,12-4 564,-8 3-581,0 0 1,0 1 0,0-1-1,0 1 1,0 0-1,0 0 1,0 0-1,0 1 1,0-1 0,0 1-1,0 0 1,0 0-1,0 1 1,-1-1-1,1 1 1,0 0 0,-1 0-1,1 0 1,-1 0-1,0 0 1,0 1 0,0 0-1,0-1 1,0 1-1,0 0 1,-1 1-1,1-1 1,-1 0 0,3 7-1,2 2 17,-1 1-1,-1 0 1,0 0 0,-1 0-1,4 19 1,-2-2 64,1 42-1,-6-57 58,0 1 0,1-1 0,1 1 0,1-1 0,6 20 0,-4-25 81,-1 0 0,11 13 0,-16-22-191,1 0 1,0 0-1,0-1 0,0 1 0,0-1 1,0 1-1,-1-1 0,1 1 0,0-1 0,0 1 1,0-1-1,0 0 0,0 0 0,0 1 1,0-1-1,1 0 0,-1 0 0,0 0 1,0 0-1,0 0 0,0 0 0,0-1 1,0 1-1,0 0 0,0 0 0,0-1 1,0 1-1,0-1 0,0 1 0,0-1 1,1 0-1,2-1 58,-1 0 1,1-1-1,-1 1 0,1-1 1,-1 0-1,0 0 0,4-3 1,8-17 60,-2 0 0,0-1 1,17-43-1,-10 11 114,-12 33-162,11-25 0,-10 29-461,-6 11 487,1 0 0,0 0 0,0 0 0,1 1 0,6-8 0,-9 13-372,0 0 0,0 0-1,1 0 1,0 0-1,-1 0 1,1 0-1,3-1 1,-2 1-498,-1 1-1,1 0 1,0 0 0,0 0-1,0 0 1,-1 0 0,5 1 0,37-3-7429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36.327"/>
    </inkml:context>
    <inkml:brush xml:id="br0">
      <inkml:brushProperty name="width" value="0.05" units="cm"/>
      <inkml:brushProperty name="height" value="0.05" units="cm"/>
    </inkml:brush>
  </inkml:definitions>
  <inkml:trace contextRef="#ctx0" brushRef="#br0">161 119 2080,'-1'4'9201,"-6"21"-8936,-6 30 238,-32 90-1,40-131-408,-28 68 395,-7 24 99,33-90-387,6-15-173,0 1 1,0 0 0,1 0-1,-1 0 1,0 1 0,1-1 0,-1 0-1,1 2 1,-1 2 165,0-6 570,0-10 43,22-66-380,-20 70-425,48-314 444,-27 185 156,-21 127-594,1 1 0,0-1 0,6-13 0,-7 21-9,0 0-1,-1 1 0,1-1 1,0 0-1,-1 1 0,1-1 1,-1 1-1,1-1 0,0 1 1,-1-1-1,0 1 0,1 0 1,-1-1-1,1 1 0,0 0 1,11 23 129,-1 1 1,-1 0-1,11 44 1,-4-14 130,69 176 653,-80-220-868,0 0-1,0 0 1,9 10-1,-10-14 4,1 1-1,-2 0 1,1 0-1,-1 0 1,5 13-1,-7-15-165,3-11-4618,-5 3 4312,1 0 0,0 1 1,0-1-1,-1 0 0,0 0 1,1 1-1,-1-1 0,0 0 1,0 0-1,0 0 0,0 1 1,0-4-1,0-3-781,0-8-3066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36.703"/>
    </inkml:context>
    <inkml:brush xml:id="br0">
      <inkml:brushProperty name="width" value="0.05" units="cm"/>
      <inkml:brushProperty name="height" value="0.05" units="cm"/>
    </inkml:brush>
  </inkml:definitions>
  <inkml:trace contextRef="#ctx0" brushRef="#br0">9 62 5728,'0'0'101,"-8"-11"2034,8 5 1282,19 7-212,92 18-613,-103-18-2547,82 6 139,-88-7-490,-1 0 0,1 0 0,0 0 0,-1-1 1,1 1-1,0-1 0,-1 1 0,1-1 0,-1 0 0,1 1 0,-1-1 0,1 0 0,-1 0 0,0 0 0,1 0 0,-1 0 0,2-3 0,1-1-1266,0 0 0,-1 0 0,5-9 1,-5 9 1201,10-20-2761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37.252"/>
    </inkml:context>
    <inkml:brush xml:id="br0">
      <inkml:brushProperty name="width" value="0.05" units="cm"/>
      <inkml:brushProperty name="height" value="0.05" units="cm"/>
    </inkml:brush>
  </inkml:definitions>
  <inkml:trace contextRef="#ctx0" brushRef="#br0">3 120 5408,'0'2'181,"-1"-1"0,0 1 1,1 0-1,0 0 0,-1-1 0,1 1 1,0 0-1,0 0 0,0 0 0,0-1 1,1 1-1,-1 0 0,1 2 0,0 8 252,8 125 5247,-9-86-4322,0-30-136,0-18-182,0-7 396,0-7-1409,1 0 0,4-15 0,1-18-167,0-17 167,21-95 0,-18 133-67,-8 20 70,1 0 0,-1 0-1,0 0 1,0 1 0,1-7-1,-2 9-21,0-1 0,0 1 0,0-1 0,0 1 0,0-1 0,1 0 0,-1 1 0,0-1 0,0 1 0,0-1 0,1 1 1,-1-1-1,0 1 0,0-1 0,1 1 0,-1-1 0,0 1 0,1 0 0,-1-1 0,1 1 0,-1-1 0,2 1 0,-2 0-1,1 0 0,-1 0 0,0 0 0,1 0 0,-1 0 1,1 0-1,-1 0 0,1 0 0,-1 0 0,1 0 0,-1 1 0,1-1 1,-1 0-1,0 0 0,1 1 0,-1-1 0,1 0 0,-1 1 1,0-1-1,1 1 0,1 1 15,1 1 1,-1 0-1,-1-1 0,1 1 0,0 0 1,2 5-1,7 22 227,-2-8 13,-1 2 0,5 27 0,-10-41-149,0 1-1,1 0 1,4 11 0,-5-16-116,-3-5 824,1 9-3546,1-25-9570,-1 13 11258,1-3 0,3-4-50,12-7-1334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37.907"/>
    </inkml:context>
    <inkml:brush xml:id="br0">
      <inkml:brushProperty name="width" value="0.05" units="cm"/>
      <inkml:brushProperty name="height" value="0.05" units="cm"/>
    </inkml:brush>
  </inkml:definitions>
  <inkml:trace contextRef="#ctx0" brushRef="#br0">66 128 4736,'-1'1'262,"1"0"0,-1 1 0,0-1 0,0 0-1,1 1 1,-1-1 0,1 1 0,-1-1 0,1 1 0,0-1 0,-1 1 0,1-1 0,0 1 0,0-1 0,0 1 0,0 0-1,0-1 1,1 1 0,-1-1 0,0 1 0,1-1 0,-1 1 0,1-1 0,-1 0 0,1 1 0,1 2 0,-1-3 767,2 0-309,-2 0-620,1 0 1,-1 0-1,1 0 0,0 0 1,-1-1-1,1 1 0,0-1 1,0 1-1,-1-1 1,1 0-1,0 1 0,0-1 1,0 0-1,0 0 0,-1-1 1,1 1-1,0 0 1,3-1-1,-2-1-31,0 1 0,-1 0 0,1-1 1,0 1-1,-1-1 0,1 0 0,-1 0 0,1 0 1,-1 0-1,3-4 0,-1 1-26,0 0 0,-1-1 0,1 1 0,-1-1 0,0 0 0,-1 1 0,0-1 0,0 0 0,0-1 0,2-11 0,-4 13-41,0 0 0,-1 0 0,1 1 0,-1-1 0,0 0-1,0 1 1,0-1 0,-1 1 0,0-1 0,-3-5 0,5 8-7,-1 1 0,0-1 0,0 1 0,1 0 0,-1 0 0,0-1 0,0 1 0,0 0 0,0 0 0,-1 0 0,1 0 0,0 0-1,0 0 1,-1 0 0,1 1 0,0-1 0,-1 0 0,1 1 0,0-1 0,-1 1 0,1-1 0,-1 1 0,1 0 0,-1 0 0,1-1 0,-1 1 0,0 0 0,1 0 0,-1 1 0,1-1 0,-1 0 0,1 0 0,-1 1 0,1-1 0,0 1 0,-3 1 0,-2 1 83,0 1 1,0 0-1,1 1 0,-1-1 1,1 1-1,0 0 1,1 0-1,-1 1 0,1-1 1,-7 13-1,4-5 156,1 1 0,0-1 0,0 1 0,-3 17 0,6-20-3,1-1-1,1 1 1,-1 20 0,2-27-163,0 0 0,0 1 0,1-1 0,-1 1 0,1-1 0,0 1 0,1-1 0,-1 0-1,1 0 1,0 0 0,4 7 0,-4-7-8,1 0-1,0-1 1,-1 0-1,1 1 1,1-1-1,-1-1 1,0 1-1,1 0 1,0-1-1,-1 1 1,1-1-1,6 2 1,0-1 57,-1 0-1,0-1 1,1 0 0,-1-1 0,1 0 0,-1 0 0,13-2-1,-14 1 6,27-5-368,6 2-522,-37 2-194,-1 0 0,0-1-1,0 1 1,0 0 0,0-1 0,0 0-1,2-2 1,0 1-502,-3 1 661,1 1-1,-1-1 1,0 0 0,0 0-1,0 0 1,0 0 0,3-5-1,2-8-2358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38.411"/>
    </inkml:context>
    <inkml:brush xml:id="br0">
      <inkml:brushProperty name="width" value="0.05" units="cm"/>
      <inkml:brushProperty name="height" value="0.05" units="cm"/>
    </inkml:brush>
  </inkml:definitions>
  <inkml:trace contextRef="#ctx0" brushRef="#br0">180 11 3072,'0'0'187,"0"-1"-1,0 1 1,0-1-1,0 1 1,0 0 0,0-1-1,0 1 1,0 0-1,0-1 1,0 1 0,0 0-1,-1-1 1,1 1-1,0-1 1,0 1 0,0 0-1,0-1 1,-1 1-1,1 0 1,0 0 0,0-1-1,-1 1 1,1 0-1,0 0 1,0-1 0,-1 1-1,1 0 1,0 0-1,-1-1 1,1 1 0,0 0-1,-1 0 1,1 0 0,0 0-1,-1 0 1,1 0-1,0-1 1,-1 1 0,1 0-1,0 0 1,-2 0-1,-6 4 4651,3-1-5261,-40 42 2904,11-12-1729,19-19-174,-18 22 1,29-31-493,1-1 0,0 1 0,0 0 1,0 0-1,0 0 0,1 0 0,0 0 0,0 1 0,-2 9 0,4-13-60,-1-1 0,1 1 0,0 0 0,0 0 0,0-1 0,0 1 0,0 0 0,1 0 0,-1-1 0,0 1-1,1 0 1,-1-1 0,1 1 0,0-1 0,-1 1 0,1-1 0,0 1 0,0-1 0,2 3 0,-1-2 15,0 0 0,0-1 0,0 0 1,0 1-1,0-1 0,0 0 0,1 0 0,-1 0 1,0 0-1,1 0 0,-1-1 0,5 1 0,-3 0 12,0-1-1,1 1 1,-1-1-1,1 0 1,-1-1-1,1 1 1,-1-1 0,0 0-1,1 0 1,-1 0-1,0-1 1,0 1-1,0-1 1,0 0-1,4-3 1,0-2-59,0-1 1,-1 0 0,0 0-1,0 0 1,-1-1 0,0 0 0,-1 0-1,0-1 1,0 0 0,5-18-1,-7 16-49,-1 3-534,1 17 303,-1 6 566,1 27 1,-3-29-116,1-1 1,0 1-1,0-1 1,5 16-1,-4-21-355,5 14-1768,-6-19 1821,-1 0-1,0 0 1,1 0 0,-1-1-1,1 1 1,-1 0 0,1-1-1,0 1 1,-1 0 0,1-1-1,0 1 1,-1-1 0,1 1-1,0-1 1,0 1 0,-1-1-1,1 1 1,0-1-1,1 1 1,7-1-2176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40.751"/>
    </inkml:context>
    <inkml:brush xml:id="br0">
      <inkml:brushProperty name="width" value="0.05" units="cm"/>
      <inkml:brushProperty name="height" value="0.05" units="cm"/>
    </inkml:brush>
  </inkml:definitions>
  <inkml:trace contextRef="#ctx0" brushRef="#br0">154 78 3136,'0'-3'182,"-1"0"-1,1 1 1,1-1 0,-1 0-1,0 1 1,1-1 0,-1 0-1,1 1 1,0-1 0,0 1-1,0-1 1,0 1-1,0 0 1,1-1 0,2-3-1,-3 5 181,0 0-1,-1 0 1,1 0-1,-1-1 1,1 1-1,-1 0 1,1 0-1,-1-1 1,0 1-1,1 0 1,-1 0-1,0-1 1,0 1-1,0 0 1,0-1-1,0 1 1,-1-3-1,1-3 2172,0 7-2506,0 0-1,0 0 0,0 0 0,-1 0 1,1 0-1,0 0 0,0 0 1,0 0-1,0 0 0,0 0 0,-1 0 1,1 0-1,0 0 0,0 0 1,0 0-1,0 0 0,0 0 1,-1 0-1,1 0 0,0 0 0,0 0 1,0 0-1,0 0 0,0 0 1,0 0-1,-1 0 0,1 0 0,0 0 1,0 1-1,0-1 0,0 0 1,0 0-1,0 0 0,0 0 1,0 0-1,-1 0 0,1 0 0,0 1 1,0-1-1,0 0 0,0 0 1,0 0-1,0 6 136,0-1-1,-1 1 1,1-1 0,-1 0 0,-2 6-1,1-2-36,0 0 0,0 0 0,-1 12 0,-2 15 202,-5 5-24,-2 0-1,-2-1 1,-30 62 0,35-83-160,1 0 0,1 1 0,-6 29 0,-7 64-73,15-78-163,4-32 99,0 4 61,-1 0 0,1 0 0,1 0 1,-1 0-1,1 0 0,1 0 0,-1 0 0,1 0 0,3 11 0,-4-17-40,1 0 0,0 0 0,-1 0 0,1 0 0,0 0 0,0 0 0,0-1 0,0 1 0,0 0 0,0 0 0,0-1 0,0 1 0,0 0 0,0-1 0,0 0 0,0 1 0,0-1 0,0 1 0,1-1 0,-1 0 0,0 0 0,0 0 0,0 0 0,1 0 0,-1 0 0,1 0 0,6-1 32,-1 1 0,0-2 0,7-1-1,-11 2-40,5 0 14,120-28 95,-96 24-97,1 1 1,34 1-1,-55 3-164,0 0 0,0-1 0,0 0-1,0-1 1,20-6 0,66-25-8666,-58 21 2230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41.832"/>
    </inkml:context>
    <inkml:brush xml:id="br0">
      <inkml:brushProperty name="width" value="0.05" units="cm"/>
      <inkml:brushProperty name="height" value="0.05" units="cm"/>
    </inkml:brush>
  </inkml:definitions>
  <inkml:trace contextRef="#ctx0" brushRef="#br0">13 240 3808,'-12'4'11125,"16"-2"-10937,1-1 0,-1 0-1,1 0 1,-1-1 0,1 1 0,-1-1 0,1 0 0,0 0 0,4-1 0,11 0 50,175-7 779,-54 0-637,55 1-51,298-8 409,-2 17-253,-420 0-380,199 12 142,-223-12-168,-32-2 220,29 5 1,-24-5 436,-21 0-743,0 0-1,0-1 1,0 1 0,0 0 0,0-1 0,0 1 0,0 0 0,0-1 0,0 1 0,0 0-1,0 0 1,-1-1 0,1 1 0,0 0 0,0 0 0,0-1 0,0 1 0,0 0 0,-1 0-1,1-1 1,0 1 0,0 0 0,-1 0 0,1 0 0,0 0 0,-1-1 0,-14-10 29,0-1 0,1 0 1,0-1-1,1-1 1,1 0-1,0-1 0,1 0 1,0-1-1,-14-29 1,23 42-4,0 0 1,1-1-1,-1 1 1,1-1-1,0 0 0,0 1 1,-1-6-1,2 8-26,1 0 0,-1 0-1,0 0 1,0 0 0,0 0-1,0 0 1,1 0-1,-1 0 1,0 0 0,1 0-1,-1 1 1,1-1 0,-1 0-1,1 0 1,-1 0 0,1 1-1,0-1 1,-1 0-1,1 0 1,0 1 0,0-1-1,-1 1 1,1-1 0,0 1-1,0-1 1,0 1 0,0-1-1,0 1 1,0 0-1,0-1 1,1 1 0,4-1-8,-1 0 0,1 0 0,0 0 0,0 1 0,-1 0 0,1 0 0,0 0 0,0 1 0,-1 0 0,1 0 0,-1 0 0,1 1 0,-1 0 0,8 3 0,6 5 55,-2 0 1,29 21-1,-31-20-22,9 5 80,29 22 159,-47-32-179,1-1 0,-1 1-1,0 1 1,-1-1 0,7 10 0,-10-14-56,-1-1 1,0 1 0,0 0-1,-1 0 1,1-1-1,0 1 1,-1 0 0,1 0-1,-1 0 1,1 0-1,-1 0 1,0 0 0,0 0-1,0 0 1,0 0 0,0 0-1,0 0 1,-1 0-1,1 0 1,-2 3 0,1-2 8,-1 0 0,0 0 0,1-1 0,-1 1 0,-1 0 0,1-1 0,0 1 0,-1-1 0,1 0 0,-1 0 0,-3 3 0,-6 1-260,0 1 0,0-1-1,-1-1 1,0 0 0,-13 2 0,-64 14-7280,59-13 997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42.745"/>
    </inkml:context>
    <inkml:brush xml:id="br0">
      <inkml:brushProperty name="width" value="0.05" units="cm"/>
      <inkml:brushProperty name="height" value="0.05" units="cm"/>
    </inkml:brush>
  </inkml:definitions>
  <inkml:trace contextRef="#ctx0" brushRef="#br0">0 85 2976,'3'-1'369,"0"0"1,-1 0-1,1 1 0,0-1 1,0 1-1,0 0 0,-1 0 1,5 0-1,37 1 6744,-21 3-6410,-5-1-190,0-1-1,20 0 0,31-2 182,398-5 1486,3 3-1516,61-3 763,-474 3-1269,37-1-50,129-20-1,-220 23-196,8-3 42,1 1-1,11-5 1,-20 6-289,0 0 0,-1 0 0,1 0 0,-1-1 1,1 1-1,-1-1 0,0 1 0,1-1 0,-1 0 0,0 0 1,0 0-1,0 0 0,-1 0 0,3-4 0,2-7-2010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52.460"/>
    </inkml:context>
    <inkml:brush xml:id="br0">
      <inkml:brushProperty name="width" value="0.05" units="cm"/>
      <inkml:brushProperty name="height" value="0.05" units="cm"/>
      <inkml:brushProperty name="color" value="#004F8B"/>
    </inkml:brush>
  </inkml:definitions>
  <inkml:trace contextRef="#ctx0" brushRef="#br0">413 491 3072,'41'-67'5642,"-33"56"-3880,-10 22-1365,-2 2-385,-42 148 1129,33-133-885,-1 0-1,-33 47 0,22-38-87,-48 87 176,-43 62 437,107-173-458,-1-2 1,-16 17 0,26-27-287,-1 0 0,0-1 1,0 1-1,1 0 1,-1 0-1,0-1 1,0 1-1,0-1 0,0 1 1,0-1-1,0 1 1,0-1-1,0 0 1,0 1-1,0-1 0,0 0 1,0 0-1,0 1 1,0-1-1,0 0 1,0 0-1,0 0 1,0-1-1,0 1 0,0 0 1,0 0-1,0-1 1,0 1-1,0 0 1,0-1-1,0 1 0,0-1 1,0 1-1,0-1 1,0 1-1,0-1 1,0 0-1,1 1 0,-1-1 1,-1-1-1,0-2 29,-1 1 0,1-1 0,0 0 0,0 0 0,0 0 0,0 0 0,1 0 0,-2-7-1,-3-20-18,1-1-1,-2-59 0,7 82-83,0 0 1,1 0-1,0 1 0,1-1 0,0 0 1,0 1-1,1-1 0,0 1 0,0 0 1,1 0-1,8-13 0,-10 18 0,1-1 0,-1 1 0,1 0-1,0 0 1,1 0 0,-1 0 0,0 0 0,1 1-1,-1 0 1,1-1 0,0 1 0,0 1 0,0-1-1,0 0 1,0 1 0,0 0 0,0 0 0,1 0 0,-1 1-1,0-1 1,1 1 0,-1 0 0,0 0 0,0 1-1,6 0 1,2 2 11,-1 0-1,1 0 1,-1 1-1,0 1 1,0 0-1,-1 0 1,1 1-1,-1 1 0,-1-1 1,1 2-1,9 8 1,10 13 189,47 60 1,-46-52 78,-26-32-228,2 2 39,-1-1 0,1 1 0,9 6 0,-13-11-33,0-1-1,0 1 1,0-1-1,1 0 1,-1 0-1,0 0 1,1 0-1,-1 0 1,1 0-1,-1-1 1,1 1-1,0-1 1,-1 0-1,1 0 1,3 0-1,-2 0 23,0-1 0,0 0 0,1 0 0,-1-1 0,0 1-1,0-1 1,0 0 0,-1 0 0,1 0 0,0 0 0,-1-1-1,1 1 1,2-4 0,6-5 99,-1-1 1,11-15-1,-2 3-105,136-152 369,-106 118-316,-3-2 0,-3-2 0,-3-2 0,-2-2 0,31-73-1,-50 93-48,23-76 0,-39 106-62,-1 1-1,3-22 0,-5 31-2,0 0 0,-1 0-1,0 1 1,-1-1 0,1 0-1,-1 0 1,0 1 0,0-1-1,-1 1 1,-3-8 0,5 12 4,-1-1 1,0 1-1,0 0 1,0-1-1,0 1 1,0 0 0,0 0-1,-1 0 1,1 0-1,0 0 1,0 0-1,-1 0 1,1 0-1,-1 1 1,1-1-1,-1 0 1,1 1-1,-1 0 1,1-1 0,-1 1-1,1 0 1,-1-1-1,1 1 1,-1 0-1,0 0 1,1 0-1,-1 1 1,1-1-1,-1 0 1,0 1-1,1-1 1,-2 1-1,-4 1-25,1 1 0,0-1 0,-1 1 0,1 1 0,1-1 0,-8 6 0,1 0-19,1 1 0,1 1 0,-15 18 0,25-29 64,-10 14-41,0 0 0,1 0 0,1 1 1,0 1-1,-5 15 0,12-28 37,-14 37 3,2 1 0,2 0-1,1 1 1,3 0 0,1 0-1,0 48 1,5-75 10,1 0-1,0 0 1,2 0-1,-1 0 0,2 0 1,0 0-1,7 18 1,-7-25 45,0-1 0,1 0 0,-1 1 0,2-2 0,-1 1-1,1 0 1,0-1 0,0 0 0,1 0 0,-1-1 0,1 1 0,1-1 0,-1-1 0,1 1 0,8 3 0,-4-2 42,1-1 1,0-1 0,0 0-1,0-1 1,0-1 0,0 1-1,0-2 1,1 0 0,-1 0-1,1-1 1,-1-1-1,1 0 1,-1 0 0,20-6-1,-17 4-23,-1 1-1,20 0 0,-27-2 68,-7 4-143,0 0 1,0 0 0,0 0-1,0 1 1,0-1-1,0 0 1,0 0 0,0 0-1,0 0 1,0 0-1,0 0 1,0 0 0,0 0-1,0 0 1,0 0-1,1 0 1,-1 0 0,0 0-1,0 0 1,0 0-1,0 0 1,0 0 0,0 0-1,0 0 1,0 0-1,0 0 1,0 0 0,0 0-1,0 0 1,0 0-1,0 0 1,0 0 0,0 0-1,0 0 1,0 0-1,0 0 1,0 0 0,0 0-1,0 0 1,0 0-1,1 0 1,-1 0 0,0 0-1,0 0 1,0 0-1,0 0 1,0 0 0,0 0-1,0 0 1,0 0-1,0 0 1,0-1 0,0 1-1,0 0 1,19 1-8,4-5 288,-22 4-278,-1 0-1,0 0 1,0 0-1,1 0 1,-1 1-1,0-1 1,1 0-1,-1 0 1,0 0-1,0 0 1,1 0 0,-1 0-1,0 0 1,1 0-1,-1 0 1,0 0-1,1 0 1,-1 0-1,0 0 1,0-1-1,1 1 1,-1 0-1,0 0 1,1 0-1,-1 0 1,0 0-1,0-1 1,1 1-1,-1 0 1,7-7 60,-6 7-127,-1 41-311,-24 105 315,16-98 108,-7 48-85,-29 95 1,35-166 119,-1-1-1,-18 32 1,9-20 64,11-20 8,0-1 353,19-28 201,-4 1-619,-1 1 1,-1-1-1,0 0 1,-1 0-1,0 0 1,4-20-1,-1 4-30,5-18-1,100-334-57,-99 346-54,60-150-48,-70 177 67,1 0-1,0 0 1,0 1-1,0-1 1,10-9-1,-14 15 22,1 0-1,0 0 1,0 0 0,0 0 0,0 0 0,0 1-1,1-1 1,-1 0 0,0 0 0,0 1-1,0-1 1,1 1 0,-1-1 0,0 1-1,1-1 1,-1 1 0,0 0 0,1 0-1,-1 0 1,1 0 0,-1 0 0,0 0-1,1 0 1,-1 0 0,0 0 0,1 1 0,-1-1-1,0 0 1,1 1 0,-1-1 0,0 1-1,0 0 1,1-1 0,-1 1 0,0 0-1,0 0 1,0 0 0,1 1 0,2 1 5,-1 0 1,0 1 0,0-1 0,-1 1-1,1 0 1,-1 0 0,1 0 0,-1 0-1,0 1 1,-1-1 0,1 0-1,-1 1 1,0-1 0,0 1 0,0-1-1,-1 1 1,1 0 0,-2 6 0,0 4 14,-1 0 0,-1 0 0,-1 0 0,-5 17 0,9-32-5,-2 7 72,0-1 0,0 0 0,-1 0 0,0 0 0,0 0 0,0-1 0,0 1 1,-1-1-1,0 0 0,0 0 0,-1 0 0,1 0 0,-1-1 0,-6 5 0,10-8-61,0-1-1,0 1 1,1-1-1,-1 1 1,0-1-1,0 0 1,0 1-1,0-1 1,1 0 0,-1 0-1,0 0 1,0 1-1,0-1 1,0 0-1,0 0 1,0 0-1,0 0 1,1-1-1,-1 1 1,0 0-1,0 0 1,0 0-1,0-1 1,0 1-1,1 0 1,-1-1-1,0 1 1,0-1-1,0 1 1,0-2-1,-4-2 52,2 1-1,-1-2 0,0 1 1,-3-6-1,1 2-198,5 2-37,1 6 170,0 0 0,0 0-1,0 0 1,0 0-1,0 0 1,0 0-1,0 0 1,0 0 0,0 0-1,0-1 1,0 1-1,0 0 1,0 0-1,0 0 1,0 0-1,0 0 1,0 0 0,0 0-1,0 0 1,0 0-1,0 0 1,1 0-1,-1 0 1,0 0 0,0 0-1,0 0 1,0 0-1,0 0 1,0 0-1,0 0 1,0 0 0,0 0-1,0 0 1,0 0-1,0 0 1,0 0-1,0 0 1,0 0 0,0 0-1,1 0 1,-1 0-1,0 0 1,0 0-1,0 0 1,0 0 0,0 0-1,0 0 1,0 0-1,0 0 1,0 0-1,0 0 1,0 0 0,0 0-1,0 0 1,0 0-1,0 0 1,0 0-1,0 0 1,0 0-1,1 0 1,-1 0 0,0 0-1,0 1 1,0-1-1,0 0 1,0 0-1,0 0 1,0 0 0,1 0 3,-1 0-1,1 1 1,0-1 0,0 0 0,0 0 0,0 0 0,0 0 0,0 0 0,0 0 0,0 0-1,0 0 1,0 0 0,0 0 0,1-1 0,0 1-9,240-46 112,-209 38-101,-1-1 0,0-1 0,48-23 0,-67 26 21,0-1 1,0 0-1,-1 0 0,0-1 1,0-1-1,-1 0 1,-1 0-1,1-1 0,-2-1 1,12-16-1,-5 2-3,-2-1 0,-1-1 1,-1 0-1,7-30 0,27-123 6,-30 114-102,-11 40 94,-1 0 1,-1 0-1,-2-49 0,-1 59-17,-2 4-163,2 12 156,0 1 0,0 0-1,0 0 1,0 0 0,0 0-1,0 0 1,0 0 0,0 0-1,0 0 1,0-1 0,0 1-1,0 0 1,-1 0 0,1 0-1,0 0 1,0 0 0,0 0-1,0 0 1,0 0 0,0 0-1,0 0 1,0 0 0,0 0-1,-1-1 1,1 1 0,0 0-1,0 0 1,0 0 0,0 0-1,0 0 1,0 0-1,0 0 1,-1 0 0,1 0-1,0 0 1,0 0 0,0 0-1,0 0 1,0 0 0,0 1-1,0-1 1,-1 0 0,1 0-1,-1 1-27,0 0-1,0 0 0,0 0 1,1 0-1,-1 1 1,0-1-1,1 0 0,-1 1 1,1-1-1,-1 0 0,0 3 1,-14 69-167,-6 75 0,10-58 145,-55 289 10,37-236 544,30-118 10,3-36-286,2-1 0,0 1 0,13-19 0,80-81-236,-95 106-44,1 0-1,0 1 1,-1 0-1,1 0 1,8-5-1,-11 9 42,-1-1 0,1 0-1,-1 0 1,1 1 0,0-1-1,-1 1 1,1-1 0,0 1-1,0 0 1,-1 0 0,1 0-1,0 0 1,0 0 0,-1 0 0,1 0-1,0 1 1,0-1 0,-1 1-1,1-1 1,0 1 0,-1-1-1,1 1 1,2 2 0,-1-1 11,0 0 1,-1 0-1,1 0 1,-1 1-1,1-1 1,-1 1 0,0 0-1,0-1 1,0 1-1,-1 0 1,1 0-1,-1 0 1,0 1-1,1-1 1,-1 0 0,0 5-1,1 5-2,0-1-1,-1 1 1,-1 13 0,0-14-14,-1-9 36,2-1 0,-1 1 1,0-1-1,0 1 1,1-1-1,0 1 0,-1-1 1,1 1-1,0-1 1,0 0-1,0 0 0,0 1 1,1-1-1,-1 0 1,1 0-1,-1 0 0,1 0 1,0 0-1,0-1 1,0 1-1,0 0 0,0-1 1,0 0-1,0 1 1,0-1-1,0 0 0,1 0 1,-1 0-1,0 0 0,1-1 1,-1 1-1,1 0 1,4-1-1,6-1 126,0-1 0,0 0 0,0-1 1,22-8-1,-5 2-40,125-43 22,-135 44-110,0 0 1,-2-2-1,1-1 0,-1 0 0,27-23 1,-40 30 26,15-14-31,-19 17-9,0 0-1,0 0 1,0 0-1,-1 0 1,1-1-1,0 1 1,0 0-1,-1 0 1,1 0-1,-1-1 1,1 1-1,-1 0 1,1-2-1,-21 19-172,-13 16-7,12-13 82,0 2 1,2 0-1,-17 25 0,31-40 120,0 1 0,1 0 0,1 0 0,-1 1 0,1-1 0,0 1 0,1 0 0,0 0 0,0 0 0,0 0 0,1 0 0,1 0 0,-1 0 0,1 0 0,2 12 0,-2-16-4,1-1 0,0 0 0,0 0 0,0 1 1,0-1-1,1 0 0,-1 0 0,1 0 0,0 0 1,-1-1-1,2 1 0,-1 0 0,0-1 0,0 1 1,4 1-1,-5-2 6,0-1-1,1-1 1,-1 1 0,1 0-1,-1 0 1,1 0 0,0-1 0,-1 1-1,1-1 1,-1 1 0,1-1-1,0 0 1,-1 0 0,1 0 0,0 0-1,0 0 1,-1 0 0,1 0-1,0 0 1,-1-1 0,1 1 0,0 0-1,-1-1 1,1 0 0,-1 1-1,1-1 1,-1 0 0,1 0 0,-1 0-1,3-2 1,7-6 74,0-2-1,-1 1 1,0-2-1,-1 1 1,15-26-1,32-70-34,-43 79-15,-8 18-25,-2 5-66,-1 0 0,1-1 0,-1 0 0,0 1 0,2-10 0,-2 5-123,0 15-130,-1 16-28,-1 0 186,-1-2 162,2 0 0,3 28 0,-2-41 18,-1 0-1,1 0 1,-1 0 0,2-1 0,-1 1 0,0-1 0,1 1 0,0-1 0,1 0-1,-1 0 1,1 0 0,4 4 0,-2-4 19,-1 0 0,1-1-1,-1 0 1,1-1 0,1 1 0,-1-1-1,0 0 1,1 0 0,-1-1 0,1 0 0,0 0-1,0-1 1,0 0 0,0 0 0,0 0-1,0-1 1,0 0 0,10-2 0,4-1 64,0 0-1,0-2 1,0-1 0,34-14 0,-33 10-564,0 0 1,-1-2 0,27-18-1,-21 12-790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2:43.518"/>
    </inkml:context>
    <inkml:brush xml:id="br0">
      <inkml:brushProperty name="width" value="0.05" units="cm"/>
      <inkml:brushProperty name="height" value="0.05" units="cm"/>
    </inkml:brush>
  </inkml:definitions>
  <inkml:trace contextRef="#ctx0" brushRef="#br0">229 180 3392,'-2'-6'8427,"2"5"-8164,7-7 3731,15-9-2578,-16 12-674,-2 2-597,1 0 1,-1 1-1,1-1 0,9-2 0,12-7 244,122-69 163,-122 67-587,14-5 686,-39 18-497,-16 14 54,5-5-233,1 0 0,-2-1 0,1 0-1,-1-1 1,-13 6 0,-61 22 45,62-26-22,-250 97 461,265-103-393,1 1-17,-1 0-1,1 0 1,0 1-1,-10 6 1,16-10-38,0 1 1,1 0 0,-1-1-1,0 1 1,1 0-1,-1-1 1,0 1 0,1 0-1,-1-1 1,1 1 0,-1 0-1,1 0 1,0 0-1,-1 0 1,1-1 0,0 1-1,-1 0 1,1 0 0,0 1-1,0-1 9,1 0 1,-1 0-1,0 0 0,1 0 0,-1 1 0,1-1 1,-1 0-1,1-1 0,-1 1 0,1 0 0,0 0 0,0 0 1,-1 0-1,1 0 0,0-1 0,0 1 0,0 0 0,0-1 1,0 1-1,1 0 0,14 8 84,1 0 0,1 0 0,-1-2 0,1 0 1,0-2-1,33 7 0,-12-6-582,1-2 1,47-1-1,3 2-5748,-57-3 4042,30 0-4952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4.431"/>
    </inkml:context>
    <inkml:brush xml:id="br0">
      <inkml:brushProperty name="width" value="0.05" units="cm"/>
      <inkml:brushProperty name="height" value="0.05" units="cm"/>
      <inkml:brushProperty name="color" value="#FF0066"/>
    </inkml:brush>
  </inkml:definitions>
  <inkml:trace contextRef="#ctx0" brushRef="#br0">183 53 2816,'6'-25'2539,"0"21"-1700,4-5 871,-8 6-1219,1 1 0,-1 0 0,1 1 1,-1-1-1,6-2 0,-7 3 338,-2 18-338,-1 0 0,-7 31-1,4-24-197,-14 74 320,-5-1 1,-36 93-1,16-99-533,9-22 336,29-55-408,-13 25-2821,18-35 1357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4.790"/>
    </inkml:context>
    <inkml:brush xml:id="br0">
      <inkml:brushProperty name="width" value="0.05" units="cm"/>
      <inkml:brushProperty name="height" value="0.05" units="cm"/>
      <inkml:brushProperty name="color" value="#FF0066"/>
    </inkml:brush>
  </inkml:definitions>
  <inkml:trace contextRef="#ctx0" brushRef="#br0">88 33 5728,'1'-10'622,"-2"-12"4222,0 24-4019,-1 14-34,-19 112 1516,-4 44-1232,-7 111-260,33-243-1977,-2-34 395,-6-19-8119,11 5 6278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5.148"/>
    </inkml:context>
    <inkml:brush xml:id="br0">
      <inkml:brushProperty name="width" value="0.05" units="cm"/>
      <inkml:brushProperty name="height" value="0.05" units="cm"/>
      <inkml:brushProperty name="color" value="#FF0066"/>
    </inkml:brush>
  </inkml:definitions>
  <inkml:trace contextRef="#ctx0" brushRef="#br0">33 115 5888,'-33'-10'1898,"54"7"3318,33-11-4225,-41 11-344,52-14 248,146-34 211,-174 44-1105,1 2 0,0 2 0,61 2 0,-46 1-1969,-49 0 699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5.492"/>
    </inkml:context>
    <inkml:brush xml:id="br0">
      <inkml:brushProperty name="width" value="0.05" units="cm"/>
      <inkml:brushProperty name="height" value="0.05" units="cm"/>
      <inkml:brushProperty name="color" value="#FF0066"/>
    </inkml:brush>
  </inkml:definitions>
  <inkml:trace contextRef="#ctx0" brushRef="#br0">9 52 6048,'-8'6'1791,"13"-7"-424,13-2 573,212-5 3920,116-23-5336,-239 21-231,-42 6-3268,-40 3 1183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5.977"/>
    </inkml:context>
    <inkml:brush xml:id="br0">
      <inkml:brushProperty name="width" value="0.05" units="cm"/>
      <inkml:brushProperty name="height" value="0.05" units="cm"/>
      <inkml:brushProperty name="color" value="#FF0066"/>
    </inkml:brush>
  </inkml:definitions>
  <inkml:trace contextRef="#ctx0" brushRef="#br0">35 206 3808,'-5'1'438,"3"0"-250,0-1-1,0 1 1,1-1 0,-1 1-1,0 0 1,0 0 0,0 0-1,1 0 1,-1 0 0,1 0-1,-1 0 1,1 0 0,-1 1-1,-2 2 1,4-2 441,0-2-589,-1 0 0,1 0 200,0 1-200,0-1 0,0 0-1,0 0 1,0 0 0,0 0 0,0 0 0,0 0 0,0 0 0,0 0 0,0 0 0,0 0 0,0 0 0,0 0-1,0 0 1,0 0 0,0 0 0,0 0 0,0 1 0,0-1 0,0 0 0,0 0 0,0 0 0,0 0-1,0 0 1,0 0 0,0 0 0,0 0 0,0 0 0,0 0 0,0 0 199,0 0-199,0 1 0,0-1 0,0 0 0,1 0 0,-1 0 0,0 0 0,0 0 0,0 0-1,0 0 1,0 0 0,0 0 0,0 0 0,0 0 0,0 0 0,0 0 0,0 0 0,0 0 0,0 0 0,1 0-1,6 3 1269,-5-3-1127,-1 0 1,1 1-1,0-1 0,0 0 1,-1 0-1,1 0 1,0 0-1,0-1 1,0 1-1,-1 0 1,1-1-1,0 1 1,0-1-1,-1 1 1,3-2-1,5-1 436,334-67 2961,77 3-2101,19 15-1247,20 20-129,-434 31-139,60-2-6,-72 4-18,-1-1 1,0 2 0,0 0-1,18 5 1,-29-7-16,0 0 0,0 0 0,0 0 0,0 1 1,0-1-1,0 1 0,0-1 0,0 1 0,-1-1 1,1 1-1,0-1 0,0 1 0,0 0 0,-1-1 1,1 1-1,0 0 0,0 0 0,-1 0 0,1 0 1,-1 0-1,1-1 0,0 3 0,-1-2-88,0 1-1,0-1 1,0 0-1,0 0 1,-1 0-1,1 0 1,0 1-1,0-1 1,-1 0-1,1 0 1,-1 0-1,1 0 1,-1 0-1,0 0 1,1 0-1,-1 0 1,-1 1-1,-3 4-1183,-2 0 0,1 0 0,-1-1 0,-8 6-1,12-9 751,-28 20-2963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7.675"/>
    </inkml:context>
    <inkml:brush xml:id="br0">
      <inkml:brushProperty name="width" value="0.05" units="cm"/>
      <inkml:brushProperty name="height" value="0.05" units="cm"/>
      <inkml:brushProperty name="color" value="#FF0066"/>
    </inkml:brush>
  </inkml:definitions>
  <inkml:trace contextRef="#ctx0" brushRef="#br0">236 93 3552,'0'0'97,"-1"0"1,1-1-1,0 1 1,0 0-1,0 0 0,0-1 1,0 1-1,-1 0 1,1 0-1,0-1 1,0 1-1,0 0 0,-1 0 1,1 0-1,0-1 1,0 1-1,-1 0 0,1 0 1,0 0-1,-1 0 1,1 0-1,0 0 1,0-1-1,-1 1 0,1 0 1,0 0-1,-1 0 1,1 0-1,0 0 1,-1 0-1,1 0 0,0 0 1,0 0-1,-1 0 1,1 1-1,0-1 1,-1 0-1,1 0 0,0 0 1,0 0-1,-1 1 1,-15 12 924,-11 24-536,9-6-49,1 1 0,-14 35 0,-19 71 382,10-27-293,33-92-370,5-13 40,0 0 0,-1 1 0,0-1 0,-3 5 0,4-9 432,3-8-265,3-9-106,20-74-12,-6 22-240,5-8 169,57-131-1,-65 166 189,-11 29-194,-1 1 0,1 0 0,1 0 0,0 1 0,10-15 1,-15 23-166,1 1 0,-1 0 0,0-1 0,1 1 0,-1 0 0,0 0 0,1-1 0,-1 1 0,1 0 0,-1 0 0,0 0 0,1 0 0,-1 0 0,1 0 0,-1-1 0,1 1 0,-1 0 0,0 0 0,1 0 0,-1 0 0,1 0 0,-1 0 0,1 1 0,-1-1 0,0 0 0,1 0 0,-1 0 1,1 0-1,-1 0 0,0 1 0,1-1 0,-1 0 0,0 0 0,1 1 0,-1-1 0,0 0 0,1 1 0,-1-1 0,0 0 0,1 1 0,13 16 86,9 21 604,25 53 0,-32-53-498,-2 1 0,-2 0-1,11 63 1,2 42 120,-18-82-1013,-6-58-2812,-1-8 1729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8.052"/>
    </inkml:context>
    <inkml:brush xml:id="br0">
      <inkml:brushProperty name="width" value="0.05" units="cm"/>
      <inkml:brushProperty name="height" value="0.05" units="cm"/>
      <inkml:brushProperty name="color" value="#FF0066"/>
    </inkml:brush>
  </inkml:definitions>
  <inkml:trace contextRef="#ctx0" brushRef="#br0">21 34 4160,'-18'0'1333,"18"0"-1295,0 0 0,0 0-1,0 0 1,0 0 0,0 0 0,0 0 0,0 0-1,0 0 1,0 0 0,0 1 0,0-1-1,1 0 1,-1 0 0,0 0 0,0 0-1,0 0 1,0 0 0,0 0 0,0 1-1,0-1 1,0 0 0,0 0 0,0 0-1,0 0 1,0 0 0,0 0 0,0 0 0,0 1-1,0-1 1,0 0 0,-1 0 0,1 0-1,0 0 1,0 0 0,0 0 0,0 0-1,0 0 1,0 1 0,0-1 0,0 0-1,0 0 1,0 0 0,0 0 0,-1 0-1,1 0 1,0 0 0,0 0 0,0 0 0,0 0-1,0 0 1,0 0 0,0 0 0,0 0-1,-1 0 1,1 0 0,0 0 0,0 0-1,0 0 1,0 0 0,0 0 0,-1 0-1,12-1 974,0 0-1,0-1 1,0-1-1,15-5 1,2 0-240,-4 3-587,1 1-1,-1 1 1,1 1-1,26 2 1,-45-1-423,12 1-2555,-8 4-3602,-3 4 3297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8.510"/>
    </inkml:context>
    <inkml:brush xml:id="br0">
      <inkml:brushProperty name="width" value="0.05" units="cm"/>
      <inkml:brushProperty name="height" value="0.05" units="cm"/>
      <inkml:brushProperty name="color" value="#FF0066"/>
    </inkml:brush>
  </inkml:definitions>
  <inkml:trace contextRef="#ctx0" brushRef="#br0">7 160 4064,'-1'1'133,"1"0"-1,-1 0 1,0 0 0,1 0-1,-1 0 1,1 0 0,0 0-1,-1 0 1,1 0 0,0 0-1,-1 0 1,1 0 0,0 0-1,0 0 1,0 1 0,0 0-1,3 22 930,-1-12-257,16 107 2635,-11-74-1605,-5-40-1395,-1-1 38,0-8-165,0-7-24,1-15 37,-2-44-1,-1 9-283,14-102 28,-13 160-24,1 0 0,-1 0 0,1-1 0,0 1 0,0 0 0,0 0 0,0 0 0,0 0 0,1 0 0,-1 0 0,3-2 0,-3 4-10,0 0 0,0 0 1,0 0-1,0 0 1,0 0-1,0 0 1,0 0-1,0 0 1,0 1-1,0-1 1,0 1-1,1-1 1,-1 0-1,0 1 1,1 0-1,-1-1 1,0 1-1,1 0 1,-1 0-1,0 0 0,1 0 1,-1 0-1,0 0 1,1 0-1,-1 0 1,0 1-1,3 0 1,6 2 105,-1 0 0,1 1-1,-1 0 1,0 1 0,0 0 0,0 1 0,-1-1 0,0 2 0,8 6-1,9 7 232,-12-10-266,-11-9-5,-8 13 298,-7-10-1118,3-3-6927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9.012"/>
    </inkml:context>
    <inkml:brush xml:id="br0">
      <inkml:brushProperty name="width" value="0.05" units="cm"/>
      <inkml:brushProperty name="height" value="0.05" units="cm"/>
      <inkml:brushProperty name="color" value="#FF0066"/>
    </inkml:brush>
  </inkml:definitions>
  <inkml:trace contextRef="#ctx0" brushRef="#br0">22 62 3328,'19'9'5355,"15"5"-2908,-27-13-2002,0 1-1,0-1 1,0 0 0,1-1-1,-1 0 1,11 0-1,-16 0-398,0-1 1,0 1-1,0 0 0,-1-1 0,1 1 0,0-1 1,0 1-1,0-1 0,-1 0 0,1 1 0,0-1 1,-1 0-1,1 0 0,-1-1 0,1 1 0,-1 0 1,1 0-1,-1-1 0,0 1 0,0-1 0,1 1 0,-1-1 1,0 1-1,-1-1 0,1 0 0,0 1 0,0-1 1,-1 0-1,1 0 0,0-2 0,-1 3-20,0-2-23,1-1 0,-1 0 0,0 0 0,0 0 0,0 0 0,-1-5 0,1 8-25,0 0 0,-1 0-1,1 0 1,-1 0-1,1 0 1,-1 0-1,1 0 1,-1 0-1,1 0 1,-1 0 0,0 1-1,1-1 1,-1 0-1,0 0 1,0 1-1,1-1 1,-1 1-1,0-1 1,0 1 0,0-1-1,0 1 1,0-1-1,0 1 1,0 0-1,0-1 1,0 1 0,0 0-1,0 0 1,0 0-1,0 0 1,0 0-1,-1 0 1,-6 1 141,0 0 1,0 0-1,1 0 0,-1 1 1,1 1-1,-1-1 0,1 1 1,0 1-1,0-1 0,0 1 1,0 0-1,1 1 1,-1 0-1,1 0 0,1 0 1,-1 0-1,1 1 0,0 0 1,0 0-1,-8 13 0,12-15-43,0 0-1,0 0 0,0 0 0,0 0 1,1 0-1,0 0 0,0 0 0,0 0 1,0 0-1,0 0 0,1 0 0,0 0 1,0 0-1,0 0 0,0 0 0,0-1 0,4 7 1,0 1 83,1-1 0,0-1 0,1 1 0,14 15 0,-17-19-85,1-1 0,0 0 1,1 0-1,-1 0 0,1-1 0,0 0 1,0 0-1,0 0 0,1-1 1,-1 0-1,1 0 0,0-1 0,9 2 1,-10-3-77,-5 0-48,0-1-1,0 0 0,-1 1 1,1-1-1,0 0 1,0 0-1,0 0 0,0 0 1,0 0-1,0 0 0,0 0 1,0 0-1,0 0 1,0 0-1,0-1 0,0 1 1,0 0-1,-1-1 0,1 1 1,0-1-1,0 1 1,0-1-1,0 1 0,-1-1 1,1 1-1,0-1 0,-1 0 1,1 1-1,0-1 0,-1 0 1,1 0-1,-1 0 1,1 1-1,-1-1 0,1-1 1,22-26-9177,-11 19 6801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56.297"/>
    </inkml:context>
    <inkml:brush xml:id="br0">
      <inkml:brushProperty name="width" value="0.05" units="cm"/>
      <inkml:brushProperty name="height" value="0.05" units="cm"/>
      <inkml:brushProperty name="color" value="#004F8B"/>
    </inkml:brush>
  </inkml:definitions>
  <inkml:trace contextRef="#ctx0" brushRef="#br0">156 752 2656,'4'-12'824,"-3"8"-79,1 0 0,-1 0 1,1 0-1,0 0 0,3-4 1,-8 53 1179,-45 312 731,-1-143-1787,28-132-314,8-39-174,7-28-22,-4 28 0,1-9 1002,9-34-1331,0 1 0,0-1 0,0 0-1,0 0 1,0 0 0,0 0 0,0 1 0,0-1 0,0 0-1,0 0 1,0 0 0,0 0 0,0 1 0,0-1 0,0 0-1,0 0 1,0 0 0,-1 0 0,1 0 0,0 1 0,0-1-1,0 0 1,0 0 0,0 0 0,0 0 0,-1 0 0,1 0-1,0 0 1,0 0 0,0 0 0,0 0 0,-1 1 0,1-1-1,0 0 1,0 0 0,0 0 0,0 0 0,-1 0 0,1 0-1,0 0 1,0 0 0,0 0 0,0 0 0,-1 0 0,1-1 0,-5-17 601,3-12-457,1 0 1,1 0-1,10-58 0,-8 65-103,24-134-40,-17 110-36,10-46-49,4 0-1,4 2 0,44-101 1,-66 181 7,0 1-1,0 0 1,1 0 0,0 0 0,1 1-1,0 0 1,15-14 0,-19 20 28,0 0 0,0 1-1,0 0 1,1 0 0,-1 0 0,1 0 0,-1 0-1,1 1 1,0-1 0,-1 1 0,1 0 0,0 0-1,0 1 1,0-1 0,0 1 0,0 0 0,0 0-1,0 0 1,-1 0 0,1 1 0,0-1 0,0 1 0,0 0-1,0 0 1,-1 1 0,6 1 0,-3 1 2,1 0 1,0 0-1,-1 1 1,0-1-1,0 2 1,0-1-1,0 0 1,-1 1-1,0 0 1,0 1-1,7 12 1,-9-13 32,0 0 0,0 0 0,0 1 0,-1-1 0,0 1 0,0-1 0,-1 1 0,0 0 0,0-1 0,-1 1 0,1 0 0,-1 0 0,-1-1 0,-1 12 0,-4 1 90,-2 0 0,1 0-1,-2-1 1,-19 30-1,20-35-19,0-1-1,-19 22 1,22-30-42,1 1-1,-1-1 1,1 0 0,-1 0-1,0 0 1,-1-1 0,1 1-1,-1-1 1,-7 2 0,9-4-12,1 0 0,-1 0 0,1-1 1,-1 1-1,0-1 0,1 0 0,-1 0 1,1-1-1,-1 1 0,-6-2 0,1-1-20,0 0 0,-12-6 0,21 9-13,-1 0-3,1 0 1,0 0-1,-1 0 1,1-1-1,-1 1 1,1 0-1,-1 0 1,1-1-1,0 1 0,-1 0 1,1-1-1,-1 1 1,1 0-1,0-1 1,0 1-1,-1 0 0,1-1 1,0 1-1,-1-1 1,1 1-1,0 0 1,0-1-1,0 1 0,0-1 1,-1 1-1,1-1 1,0 1-1,0-1 1,0 1-1,0-1 0,0 1 1,0-1-1,0 1 1,0-1-1,0 1 1,1-1-1,-1 1 0,0-1 1,0 1-1,0 0 1,1-1-1,0-1-19,0 1-1,0-1 0,0 1 0,0-1 1,1 1-1,-1 0 0,0 0 1,1 0-1,-1 0 0,3-1 0,19-9-44,0 2 1,1 0-1,37-7 0,-49 12 67,185-38 38,62-18 70,-220 48-48,44-23 0,-60 23 17,-11 6-50,-11 5-20,-5 4-8,-5 3-14,0 1 0,1 1 0,-9 8 0,-9 9-170,11-13 168,1 1 0,0 1 0,1 0 0,1 1-1,0 1 1,2 0 0,-1 0 0,2 1 0,0 0 0,1 1 0,1-1 0,-8 31 0,13-40 37,0 1 1,1 0-1,1-1 0,-1 13 1,1-19-2,0 0 1,0 0 0,0 0 0,0-1-1,1 1 1,-1 0 0,1 0 0,-1 0-1,1 0 1,-1 0 0,1 0 0,0-1-1,0 1 1,0 0 0,0-1 0,0 1-1,0-1 1,1 1 0,-1-1 0,0 1-1,1-1 1,-1 0 0,1 0 0,2 2-1,-3-3 9,0 1-1,1-1 1,-1 0 0,0 0-1,1 0 1,-1 0-1,0 0 1,1 0-1,-1 0 1,0-1-1,1 1 1,-1 0-1,0-1 1,0 1-1,0-1 1,1 1-1,-1-1 1,0 1-1,0-1 1,0 0-1,0 0 1,2-1 0,19-23 286,-20 22-277,34-50 132,-2-1-1,34-77 0,-57 110-221,-4 7 7,-5 11 53,0 0 1,0 0-1,-1-1 0,1 1 0,-1-1 1,0 1-1,0-1 0,0 0 0,0 1 0,0-6 1,-1 9-15,0 0 1,0 0-1,0 1 0,0-1 1,0 0-1,0 0 1,0 0-1,0 0 1,0 0-1,0 0 0,-1 0 1,1 0-1,0 0 1,0 0-1,0 0 1,0 0-1,0 0 0,0 0 1,0 0-1,0 0 1,0 0-1,0 0 1,0 0-1,0 0 0,0 0 1,0 0-1,-1 0 1,1 0-1,0 0 1,0 0-1,0 0 0,0 0 1,0 0-1,0 0 1,0 0-1,0 0 1,0 0-1,0 0 0,0 0 1,0 0-1,0 0 1,-1 0-1,1 0 1,0 0-1,0 0 0,0 0 1,0 0-1,0-1 1,0 1-1,0 0 1,0 0-1,0 0 0,0 0 1,0 0-1,0 0 1,0 0-1,0 0 1,0 0-1,0 0 0,0 0 1,-7 10-204,-5 15 14,11-20 201,0 0-1,0 0 1,0 1-1,0-1 1,1 0-1,0 0 1,0 0-1,1 1 1,-1-1-1,1 0 1,0 0-1,0 0 0,1 0 1,0 0-1,0 0 1,0 0-1,0-1 1,1 1-1,3 4 1,-5-7 24,1-1 1,0 1 0,0-1 0,0 1-1,0-1 1,1 0 0,-1 0 0,0 0-1,0 0 1,1 0 0,-1-1 0,0 1-1,1-1 1,-1 1 0,1-1 0,-1 0-1,1 0 1,-1 0 0,1 0 0,-1-1-1,5 0 1,6-2 106,0-1 0,23-9 0,-25 9-122,92-33 241,84-36-204,-91 17-105,-89 51 62,0 1-117,-6 3 90,0 0-1,1 0 1,-1 0 0,1 0-1,-1 0 1,1 1-1,-1-1 1,1 1 0,0-1-1,2 0 1,-4 1 12,1 1 0,0-1 0,0 0 0,-1 0 0,1 1 0,0-1 0,-1 1 0,1-1 0,0 1 0,-1-1 0,1 1 0,0-1 0,-1 1 0,1-1 0,-1 1 1,1 0-1,-1-1 0,0 1 0,1 0 0,-1-1 0,0 1 0,1 0 0,-1 0 0,0-1 0,0 1 0,1 0 0,-1 0 0,0 0 0,2 8-13,-1 1 0,0-1 0,-1 0 1,1 0-1,-2 0 0,1 0 0,-1 0 0,-3 11 0,2-4-5,-2 23 0,4-25 4,4 24 0,-4-34 36,1 1 1,0 0-1,1-1 1,-1 1-1,1-1 0,0 1 1,0-1-1,4 7 0,-5-11-1,-1 1 0,1 0-1,-1 0 1,1-1 0,0 1-1,0 0 1,-1-1-1,1 1 1,0 0 0,0-1-1,0 1 1,-1-1 0,1 1-1,0-1 1,0 0 0,0 1-1,0-1 1,0 0-1,0 0 1,0 0 0,0 0-1,0 0 1,0 0 0,0 0-1,0 0 1,0 0 0,0 0-1,1-1 1,2 0 33,1-1 0,-1 0 1,0 0-1,0-1 0,4-2 0,-2 1-12,32-21 102,136-85 128,-157 100-253,3-1 25,0 0 0,-1-1-1,-1-1 1,0 0 0,-1-2-1,17-18 1,-13 5-22,-1 0 0,-1-2 0,-2 0-1,23-55 1,27-88 126,-58 140-167,0 1 0,-2-1 0,4-51 0,-10 71 56,0 10-44,0 0 1,-1-1 0,0 1 0,1-1 0,-1 1-1,-1-1 1,1 1 0,0 0 0,-1-1 0,-1-3-1,2 6-4,0 1 0,-1-1 0,1 1 0,-1 0 0,1-1 0,-1 1 0,1 0 0,-1-1 0,0 1 0,1 0 0,-1-1 0,1 1 0,-1 0 0,0 0 0,1 0 0,-1 0 0,1 0 0,-1 0 0,0 0 0,1 0 0,-1 0 0,0 0 0,1 0 0,-1 0 0,1 0 0,-1 0 0,0 0 0,1 1 0,-1-1-1,1 0 1,-1 0 0,1 1 0,-1-1 0,0 1 0,-19 12-163,11-4 166,0 1 0,1-1-1,0 1 1,0 1 0,-9 17-1,-25 59-167,24-45 125,2 1-1,-17 74 1,29-99 48,1 1-1,1 0 0,0 0 1,2 0-1,0 0 1,1 0-1,1 0 1,1 0-1,5 19 0,-5-27 41,2-1-1,-1 0 0,1 0 0,1 0 0,0 0 1,0-1-1,1 0 0,0-1 0,0 1 0,1-1 0,0 0 1,1-1-1,17 12 0,-22-17 24,1 1 0,-1 0 1,1-1-1,-1 0 0,1 0 0,0 0 0,0-1 1,0 1-1,0-1 0,0 0 0,0-1 0,1 1 1,-1-1-1,0 0 0,0-1 0,0 1 1,0-1-1,0 0 0,1 0 0,-1 0 0,-1-1 1,1 0-1,6-2 0,-3-1-41,1 0 0,-1 0 0,0-1 1,0 0-1,0-1 0,-1 1 0,0-1 0,-1-1 0,1 1 0,-1-1 1,7-13-1,-4 6-40,0-1 1,11-31-1,-29 91-520,2-26 524,1 1 0,1 1 0,0-1 0,2 1 1,-3 34-1,6-52 45,0 0-1,0 1 1,1-1 0,-1 1 0,1-1 0,-1 0 0,1 1 0,0-1 0,0 0 0,0 0 0,0 0-1,0 0 1,0 0 0,0 0 0,1 0 0,-1 0 0,1 0 0,0 0 0,-1-1 0,1 1 0,0-1 0,0 1-1,0-1 1,0 0 0,0 0 0,0 1 0,1-2 0,-1 1 0,0 0 0,1 0 0,-1-1 0,0 1-1,1-1 1,-1 0 0,0 0 0,1 0 0,-1 0 0,1 0 0,-1 0 0,4-1 0,19-5 103,41-15 1,-5 1-35,-27 10 29,155-46-63,-138 38-46,80-40 1,-98 46-126,-22 8 56,-66 56 49,31-34 55,7-4-101,-20 18-1,32-27 40,0 0-1,1 1 0,0-1 0,0 1 0,0 0 0,1 0 1,0 0-1,-4 8 0,4-4 34,0-1 0,1 0 1,0 1-1,0-1 0,1 1 0,-1 12 0,2-20 0,0 1 0,1-1 1,-1 1-1,0-1 0,1 0 0,-1 1 0,1-1 0,0 1 0,0-1 0,0 0 0,0 1 0,0-1 0,0 0 1,1 0-1,-1 0 0,1 0 0,0 0 0,-1 0 0,1-1 0,0 1 0,0 0 0,0-1 0,0 0 0,0 1 1,0-1-1,1 0 0,-1 0 0,4 1 0,-3-1-1,1-1-1,-1 0 1,1 0 0,-1 0-1,0 0 1,1 0 0,-1-1-1,1 1 1,-1-1 0,0 0-1,0 0 1,1 0 0,-1-1-1,0 1 1,0-1 0,0 0-1,4-3 1,10-7 89,26-24 0,-21 17 21,8-4-158,66-36 0,16-11 251,-87 51-186,0-2 0,-2 0 1,0-2-1,-1 0 0,29-42 0,-22 19 22,-2-1 1,34-86-1,-35 76-42,-12 26 1,-1 0 0,-1-1 0,9-37 0,-16 45-5,-1 0 0,1-32 0,-4 54-27,-1 1 0,0-1 0,0 1 1,0 0-1,0-1 0,0 1 0,-1-1 0,1 1 0,0-1 0,-1 1 1,1 0-1,-1-1 0,1 1 0,-1 0 0,1-1 0,-1 1 0,0 0 1,0 0-1,0-1 0,0 1 0,0 0 0,0 0 0,0 0 0,-1-1 1,0 2 1,1 0 0,-1 0 1,1 0-1,-1 0 1,1 0-1,-1 0 1,1 0-1,-1 0 1,1 1-1,-1-1 1,1 0-1,-1 1 1,1-1-1,0 1 0,-1 0 1,1 0-1,0-1 1,-1 1-1,1 0 1,0 0-1,0 0 1,0 0-1,-1 1 1,-12 13-25,0-1 0,1 2 1,1 0-1,1 0 1,0 1-1,1 0 0,1 1 1,1 0-1,-7 20 1,-3 18-135,-20 106 0,29-119 191,2 0 1,-2 84-1,9-112-7,2 0-1,-1 0 0,2 0 0,0-1 0,6 17 1,-6-22-4,1 0 1,0 0 0,1 0 0,0-1 0,0 1 0,1-1-1,0 0 1,12 12 0,-14-17 28,0 1 0,0-1 0,1 0 0,-1 0 1,1 0-1,-1-1 0,1 1 0,0-1 0,0 0 0,0-1 0,0 1 0,0-1 0,0 0 1,1 0-1,-1-1 0,0 1 0,1-1 0,-1-1 0,0 1 0,0-1 0,1 1 0,-1-1 1,8-3-1,13-5 26,-2 0 1,1-1 0,-2-1 0,37-24-1,-48 27-29,0-2 1,-1 1-1,0-1 0,-1-1 0,0 0 0,-1-1 0,13-19 1,-17 23-30,0 0 0,-1-1 0,0 0 0,0 0 0,-1 0 0,0 0 1,-1-1-1,0 1 0,-1-1 0,1 0 0,-2 1 0,0-15 0,0 22-16,0 0-1,0-1 0,-1 1 1,1 0-1,-1 0 1,1 0-1,-1 0 1,0-1-1,0 1 0,0 0 1,0 0-1,0 1 1,-1-1-1,1 0 0,0 0 1,-4-2-1,4 3 12,-1 0-1,1 1 1,0-1 0,-1 0-1,1 1 1,-1-1 0,1 1-1,-1 0 1,1-1 0,-1 1-1,1 0 1,-1 0-1,1 0 1,-1 0 0,1 0-1,-1 0 1,0 1 0,1-1-1,-1 0 1,1 1-1,0-1 1,-1 1 0,1 0-1,-1-1 1,-1 3 0,-7 3-30,0 1 0,0 0 1,1 1-1,0 0 0,1 0 1,0 1-1,0 0 1,-7 12-1,5-6-51,1 0 1,0 1-1,1 0 1,-10 33-1,16-43 92,0-1 0,1 1-1,0 0 1,1 0 0,-1 0-1,1 0 1,0 0 0,1 0-1,-1 0 1,1 0 0,0-1 0,1 1-1,3 9 1,-4-11 9,1-1 1,0 1-1,0-1 0,0 0 1,0 0-1,1 1 0,-1-1 1,1-1-1,0 1 0,0 0 1,0-1-1,0 1 0,0-1 1,0 0-1,1 0 1,-1 0-1,1-1 0,-1 1 1,1-1-1,0 0 0,5 1 1,5 0 125,0-1-1,0 0 1,0-1 0,0-1 0,0 0 0,27-6 0,-22 2-999,-1 0-1,25-11 1,-16 1-2451,-26 15 2932,0-1-1,0 0 1,0 0-1,0 0 1,0 0-1,0 0 1,0 0-1,0 0 1,-1 0-1,1 0 1,0 0 0,-1 0-1,1 0 1,-1-1-1,1 1 1,-1 0-1,0 0 1,1-1-1,-1-1 1,0-10-3005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19.447"/>
    </inkml:context>
    <inkml:brush xml:id="br0">
      <inkml:brushProperty name="width" value="0.05" units="cm"/>
      <inkml:brushProperty name="height" value="0.05" units="cm"/>
      <inkml:brushProperty name="color" value="#FF0066"/>
    </inkml:brush>
  </inkml:definitions>
  <inkml:trace contextRef="#ctx0" brushRef="#br0">301 10 5728,'-1'-1'312,"-1"0"0,1 0 0,-1 0 0,0 0 1,1 0-1,-1 1 0,0-1 0,0 0 0,0 1 0,0-1 0,0 1 1,1 0-1,-1-1 0,0 1 0,0 0 0,0 0 0,0 1 0,0-1 1,-4 1-1,-4 1 100,0 1 1,-14 5 0,17-5-86,-8 4 68,1-1 1,0 2 0,0 0-1,1 1 1,0 0 0,0 1 0,1 0-1,1 1 1,-21 24 0,22-22-48,0 0 0,-11 23 1,18-32-290,1 1 1,-1 0-1,1 0 1,0 0 0,1 0-1,-1 0 1,1 1-1,0-1 1,1 0 0,-1 1-1,1 8 1,0-13-40,0 0 1,0-1-1,0 1 1,0 0-1,1 0 1,-1 0-1,0 0 1,0-1-1,1 1 1,-1 0-1,0 0 0,1-1 1,-1 1-1,1 0 1,-1 0-1,1-1 1,-1 1-1,1-1 1,-1 1-1,1 0 1,0-1-1,-1 1 1,1-1-1,0 1 1,0-1-1,-1 0 1,1 1-1,0-1 1,0 0-1,0 0 0,-1 1 1,1-1-1,0 0 1,0 0-1,0 0 1,0 0-1,-1 0 1,1 0-1,0 0 1,0 0-1,0 0 1,0-1-1,-1 1 1,1 0-1,1-1 1,4-1 79,-1 0 0,1-1 0,-1 0 0,10-6 0,-12 7-65,60-43 141,63-58 0,-88 74-158,-21 16-286,15-15 1,-33 39 367,0 1 0,1-1 0,1 13 0,1 0-37,-2-10 8,1-1 0,1 1 0,4 18 0,-5-27-54,1 0 1,0-1-1,0 1 1,0-1-1,1 1 1,-1-1-1,1 0 1,0 0-1,0 0 1,1 0-1,-1 0 1,1-1-1,4 4 1,25 13-1373,-16-9 512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21.052"/>
    </inkml:context>
    <inkml:brush xml:id="br0">
      <inkml:brushProperty name="width" value="0.05" units="cm"/>
      <inkml:brushProperty name="height" value="0.05" units="cm"/>
      <inkml:brushProperty name="color" value="#FF0066"/>
    </inkml:brush>
  </inkml:definitions>
  <inkml:trace contextRef="#ctx0" brushRef="#br0">47 23 3904,'-14'-3'12695,"20"3"-13694,6 0 1569,1-2 0,-1 1 0,15-5 0,6-1-93,-22 7-435,2-2 166,-14 0-248,-5 2-34,-10 1-7,11 0 127,-12 1-22,0 0-1,-1 1 1,1 1-1,-28 11 0,28-6-1260,16-7 506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24.131"/>
    </inkml:context>
    <inkml:brush xml:id="br0">
      <inkml:brushProperty name="width" value="0.05" units="cm"/>
      <inkml:brushProperty name="height" value="0.05" units="cm"/>
      <inkml:brushProperty name="color" value="#FF0066"/>
    </inkml:brush>
  </inkml:definitions>
  <inkml:trace contextRef="#ctx0" brushRef="#br0">97 28 2912,'4'-16'1431,"-4"16"-1200,0-1 0,0 1 0,0-1 0,0 1 0,0-1 0,1 1 0,-1-1 0,0 1 0,0-1 0,0 1 0,0-1 0,1 1 0,-1-1 0,0 1 0,1-1 0,-1 1 0,0-1 0,1 1 0,-1 0 0,1-1 0,4-1 1836,-7 9-283,-1 2-840,-6 44 901,-43 107-341,19-42-689,29-99-650,0 1 1,2 0-1,1 0 1,0 24 0,2-41-126,-1 0 1,0 0-1,1 0 0,0 0 1,-1 0-1,1 0 1,1 0-1,-1 0 1,0 0-1,1 0 0,-1-1 1,1 1-1,0 0 1,0-1-1,0 0 0,0 1 1,0-1-1,0 0 1,1 0-1,-1 0 1,1 0-1,-1-1 0,1 1 1,0-1-1,0 0 1,0 1-1,0-1 1,0 0-1,0-1 0,0 1 1,0-1-1,0 1 1,0-1-1,0 0 0,0 0 1,0 0-1,5-1 1,3-1 66,-1-1-1,1-1 1,0 1 0,-1-2 0,14-7 0,-18 9-447,1-1 0,-1-1 0,8-7 0,-11 9-461,0 1 1,-1-1-1,1 0 0,-1 0 0,0-1 0,0 1 0,3-6 1,-1-9-6774,0 10 4380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24.503"/>
    </inkml:context>
    <inkml:brush xml:id="br0">
      <inkml:brushProperty name="width" value="0.05" units="cm"/>
      <inkml:brushProperty name="height" value="0.05" units="cm"/>
      <inkml:brushProperty name="color" value="#FF0066"/>
    </inkml:brush>
  </inkml:definitions>
  <inkml:trace contextRef="#ctx0" brushRef="#br0">37 54 5984,'-12'-4'740,"10"2"-526,0 1 0,-1 1 0,1-1 0,-1 0 0,1 0 0,-1 1 0,1 0 0,-4-1 0,28-5 3594,72-8-173,51 4-2299,9-1-1256,-128 9-1408,32 2 0,-27 1-1952,-9-1 1083</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25.022"/>
    </inkml:context>
    <inkml:brush xml:id="br0">
      <inkml:brushProperty name="width" value="0.05" units="cm"/>
      <inkml:brushProperty name="height" value="0.05" units="cm"/>
      <inkml:brushProperty name="color" value="#FF0066"/>
    </inkml:brush>
  </inkml:definitions>
  <inkml:trace contextRef="#ctx0" brushRef="#br0">93 227 5632,'-3'5'2560,"-2"9"-2208,0-6 1056,2 3-832,-6 7 480,1 6-608,-5 3-128,9-2-192,-9 2 128,8-4-160,-7-4 96,7 0-96,-3-8-3648,8 0 1920</inkml:trace>
  <inkml:trace contextRef="#ctx0" brushRef="#br0" timeOffset="1">80 16 3072,'-12'-16'1376,"4"19"-1184,3 2-320,10 3 32,-5 3-448,3 0 288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25.416"/>
    </inkml:context>
    <inkml:brush xml:id="br0">
      <inkml:brushProperty name="width" value="0.05" units="cm"/>
      <inkml:brushProperty name="height" value="0.05" units="cm"/>
      <inkml:brushProperty name="color" value="#FF0066"/>
    </inkml:brush>
  </inkml:definitions>
  <inkml:trace contextRef="#ctx0" brushRef="#br0">38 1 4480,'-1'0'83,"1"0"0,0 1 0,0-1-1,0 0 1,0 0 0,0 1 0,0-1 0,0 0 0,0 0 0,0 1 0,0-1-1,0 0 1,0 0 0,0 1 0,0-1 0,0 0 0,0 0 0,0 1 0,0-1 0,0 0-1,0 1 1,0-1 0,0 0 0,0 0 0,1 0 0,-1 1 0,0-1 0,0 0-1,0 0 1,0 1 0,1-1 0,-1 0 0,0 0 0,0 0 0,1 1 0,-1-1 24,1 0 0,-1 1 1,1-1-1,-1 1 1,1-1-1,-1 1 1,0-1-1,1 1 0,-1 0 1,0-1-1,0 1 1,1-1-1,-1 1 0,0 0 1,0-1-1,0 1 1,0 0-1,-1 25 1419,-2 0 1,-1 0-1,-10 32 0,9-35-1087,-1-1-132,3-14-87,1 0 0,0 0 0,0 0 1,0 9-1,2-16-205,0-1 0,0 0 0,0 0 0,0 0 0,0 0 0,0 1 0,0-1 0,0 0 0,0 0 0,0 0 0,0 0 0,0 1 0,0-1 0,0 0 0,0 0 0,0 0 0,0 0 0,0 0 0,0 1 0,0-1 0,0 0 0,0 0 0,0 0 0,0 0 0,0 1 0,1-1 0,-1 0 0,0 0 0,0 0 0,0 0 0,0 0 0,0 0 0,0 0 0,1 1 0,-1-1 0,0 0 0,0 0 0,0 0 0,0 0 0,0 0 0,1 0 0,-1 0 0,0 0 0,0 0 0,1 0 0,7-8 665,-3-1-581,-1 0-1,1 0 0,2-10 0,15-28-133,-8 24-88,31-39 0,-43 58 53,1 1 0,0 0 0,0-1-1,0 1 1,1 0 0,-1 1-1,1-1 1,0 1 0,-1-1-1,7-1 1,-10 4 69,0 0 0,1 0 1,-1 0-1,0 0 0,1 0 0,-1 0 0,0 0 0,1 0 0,-1 0 0,1 0 1,-1 0-1,0 0 0,1 1 0,-1-1 0,0 0 0,0 0 0,1 0 1,-1 1-1,0-1 0,1 0 0,-1 0 0,0 1 0,0-1 0,1 0 1,-1 0-1,0 1 0,0-1 0,0 0 0,1 1 0,-1-1 0,0 0 0,0 1 1,0-1-1,0 0 0,0 1 0,0-1 0,0 0 0,0 1 0,0-1 1,0 0-1,0 1 0,0 17 336,-10 25 250,7-30-457,0 0 1,1 0-1,-1 19 0,3-32-117,0 0 0,0 0-1,0 0 1,0 0-1,0 0 1,0 0-1,0 0 1,0 1 0,0-1-1,0 0 1,0 0-1,0 0 1,0 0-1,0 0 1,1 0 0,-1 0-1,0 0 1,0 0-1,0 0 1,0 0 0,0 0-1,0 0 1,0 0-1,0 0 1,1 0-1,-1 0 1,0 0 0,0 0-1,0 0 1,0 0-1,0 0 1,0 0-1,0 0 1,1 0 0,-1 0-1,0 0 1,0 0-1,0 0 1,0 0 0,0 0-1,0 0 1,0 0-1,0 0 1,0 0-1,1 0 1,-1 0 0,0 0-1,0-1 1,0 1-1,0 0 1,0 0-1,0 0 1,0 0 0,0 0-1,0 0 1,0 0-1,0 0 1,0 0-1,0-1 1,18-25 238,25-29 0,-34 45-308,1 0 0,0 1 0,0 0 0,1 0 0,18-10 0,-28 18 61,0 0 1,0 1-1,0-1 0,0 1 1,0-1-1,0 1 0,0-1 1,0 1-1,0 0 0,0-1 0,0 1 1,0 0-1,0 0 0,0 0 1,0 0-1,0 0 0,0 0 1,1 0-1,-1 0 0,0 0 1,0 0-1,0 1 0,0-1 1,0 0-1,0 1 0,0-1 0,0 1 1,0-1-1,0 1 0,0-1 1,0 1-1,-1 0 0,1 0 1,0-1-1,0 1 0,-1 0 1,1 0-1,0 0 0,-1 0 1,1 0-1,-1 0 0,1 0 0,-1 0 1,1 0-1,-1 1 0,2 4 80,-1-1 1,0 1-1,0 0 0,0-1 0,-1 1 0,0 0 0,0 8 0,-4 108 212,4-116-279,-1 6-361,1 13 267,0-24-333,0 0-1,1 0 1,-1 0 0,0 0 0,0 0 0,1 0 0,-1 0 0,0 0 0,1 0-1,-1 0 1,1-1 0,-1 1 0,1 0 0,0 0 0,-1 0 0,1-1 0,0 1-1,1 1 1,14-8-7646</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25.761"/>
    </inkml:context>
    <inkml:brush xml:id="br0">
      <inkml:brushProperty name="width" value="0.05" units="cm"/>
      <inkml:brushProperty name="height" value="0.05" units="cm"/>
      <inkml:brushProperty name="color" value="#FF0066"/>
    </inkml:brush>
  </inkml:definitions>
  <inkml:trace contextRef="#ctx0" brushRef="#br0">36 158 6880,'18'-10'3302,"28"-12"0,10-5-674,-47 22-2461,0 0 78,-1 0 0,1-1 0,8-7 0,-15 12-236,-1-1 1,1 0-1,0 0 1,-1 0-1,1 0 1,-1 0-1,0 0 0,1 0 1,-1 0-1,0 0 1,0-1-1,-1 1 1,1 0-1,0-1 1,-1 1-1,0-1 0,1-3 1,-1 5-21,0 1-1,0-1 1,0 0 0,-1 1 0,1-1 0,0 0-1,0 1 1,-1-1 0,1 0 0,0 1-1,-1-1 1,1 0 0,0 1 0,-1-1 0,1 1-1,-1-1 1,1 1 0,-1-1 0,1 1 0,-1-1-1,0 1 1,1 0 0,-1-1 0,1 1-1,-2-1 1,-21-5-12,13 5 184,0 0 1,0 1-1,0 0 0,0 1 1,0 0-1,0 0 0,-14 5 0,17-4-23,0 0 0,1 0 0,0 0 0,-1 1 0,1 0 0,0 1-1,1-1 1,-1 1 0,0 0 0,1 0 0,0 1 0,-7 8 0,10-11-57,0 1 0,0 0 0,1-1 0,0 1 0,-1 0 1,1 0-1,0-1 0,0 1 0,1 0 0,-1 0 0,0 0 0,1 0 0,0 0 1,0 0-1,0 4 0,1-2 26,0 0 0,0 0 0,0 0 0,1 0 1,-1 0-1,1 0 0,0-1 0,4 7 0,1-1 11,0-1 0,0 0 0,1 0 0,0 0-1,0-1 1,1-1 0,11 9 0,-12-10-97,0-1-1,1 0 1,0-1 0,0 1 0,0-2-1,0 1 1,0-1 0,1-1 0,0 0-1,0 0 1,15 0 0,-17-2-447,0 0-1,0-1 1,0 0-1,0 0 1,8-3 0,15-5-1180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26.651"/>
    </inkml:context>
    <inkml:brush xml:id="br0">
      <inkml:brushProperty name="width" value="0.05" units="cm"/>
      <inkml:brushProperty name="height" value="0.05" units="cm"/>
      <inkml:brushProperty name="color" value="#FF0066"/>
    </inkml:brush>
  </inkml:definitions>
  <inkml:trace contextRef="#ctx0" brushRef="#br0">47 0 3136,'-4'0'692,"1"1"0,-1-1 0,0 1 0,1-1 0,-1 1 0,0 0 0,-5 2 0,8-2-518,1-1 1,-1 0-1,0 0 1,1 0-1,-1 1 1,0-1-1,1 0 1,-1 1-1,0-1 1,1 1-1,-1-1 1,1 0-1,-1 1 1,1-1-1,-1 1 1,1 0-1,-1 0 1,4 10 2603,3 1-1801,-6-11-876,1 0 1,-1 0 0,1 0 0,0 0 0,0 0 0,-1 0-1,1 0 1,0 0 0,0 0 0,0-1 0,0 1 0,0 0-1,-1-1 1,1 1 0,1 0 0,-1-1 0,0 0 0,0 1 0,2 0-1,24 2 1314,-17-2-1587,197 0 1248,-112-3-898,203-8 148,-203 6-172,340-10 427,100-6 155,-500 19-767,136 2-205,-148 2-25,-22-3 184,0 0-1,0 0 0,-1 0 1,1 0-1,0 1 1,-1-1-1,1 0 1,-1 1-1,1-1 1,0 0-1,-1 1 1,1-1-1,-1 1 1,2 0-1,3 9-770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29.069"/>
    </inkml:context>
    <inkml:brush xml:id="br0">
      <inkml:brushProperty name="width" value="0.05" units="cm"/>
      <inkml:brushProperty name="height" value="0.05" units="cm"/>
      <inkml:brushProperty name="color" value="#FF0066"/>
    </inkml:brush>
  </inkml:definitions>
  <inkml:trace contextRef="#ctx0" brushRef="#br0">21 4 1312,'-4'-3'8282,"2"3"-7829,1 0-1,0 0 0,0 0 1,0 0-1,0 0 0,0 0 0,-1 0 1,1 0-1,-4 1 4005,10 1-4232,0 0 0,0 0 0,1 0 0,-1 0 0,1-1 0,-1 0 0,1 0 0,-1 0 0,1-1 0,0 0 1,7-1-1,15 2 199,127 3 453,55 6-842,-191-10 16,-16 0-36,-1-1 0,1 1 0,0 0 1,-1 0-1,1 1 0,0-1 0,-1 0 0,1 1 0,-1-1 0,1 1 0,-1 0 0,1 0 0,-1 0 1,3 2-1,-4-3-79,-1-8-4262,0 4 2886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29.525"/>
    </inkml:context>
    <inkml:brush xml:id="br0">
      <inkml:brushProperty name="width" value="0.05" units="cm"/>
      <inkml:brushProperty name="height" value="0.05" units="cm"/>
      <inkml:brushProperty name="color" value="#FF0066"/>
    </inkml:brush>
  </inkml:definitions>
  <inkml:trace contextRef="#ctx0" brushRef="#br0">17 13 2080,'-5'-7'1568,"2"6"960,-1-2 74,4 3-2540,0 0 1,0 0-1,0 0 0,0 0 0,0 0 0,0 0 0,0-1 1,0 1-1,0 0 0,-1 0 0,1 0 0,0 0 1,0 0-1,0 0 0,0 0 0,0 0 0,0 0 1,0 0-1,0 0 0,0 0 0,-1 0 0,1 0 0,0 0 1,0-1-1,0 1 0,0 0 0,0 0 0,0 0 1,0 0-1,0 0 0,-1 0 0,1 0 0,0 0 1,0 0-1,0 1 0,0-1 0,0 0 0,0 0 0,0 0 1,0 0-1,-1 0 0,1 0 0,0 0 0,0 0 1,0 0-1,0 0 0,8 0 6440,19 0-4187,-1 1-1356,326 14 657,-297-11-4790,-33 0 1334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56.641"/>
    </inkml:context>
    <inkml:brush xml:id="br0">
      <inkml:brushProperty name="width" value="0.05" units="cm"/>
      <inkml:brushProperty name="height" value="0.05" units="cm"/>
      <inkml:brushProperty name="color" value="#004F8B"/>
    </inkml:brush>
  </inkml:definitions>
  <inkml:trace contextRef="#ctx0" brushRef="#br0">4 93 6048,'-3'-13'2752,"29"1"-2400,-8 1 544,-1 7-576,11-9-128,4 6-128,-1-6-64,1 10 0,-5-6 416,-1 6-224,-8-2-1760,1 5 832</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0.912"/>
    </inkml:context>
    <inkml:brush xml:id="br0">
      <inkml:brushProperty name="width" value="0.05" units="cm"/>
      <inkml:brushProperty name="height" value="0.05" units="cm"/>
      <inkml:brushProperty name="color" value="#FF0066"/>
    </inkml:brush>
  </inkml:definitions>
  <inkml:trace contextRef="#ctx0" brushRef="#br0">132 2 3232,'4'-1'4781,"-4"1"-4672,4 13 2894,-6 17-1608,-1-1 0,-9 39-1,4-26-511,-5 17-136,-28 79 0,7-28-343,30-99-390,0 1 1,-10 19-1,10-28-1257,4-10-559,3-7-385,1 0 0,1 0 1,9-19-1,6 1-378</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1.291"/>
    </inkml:context>
    <inkml:brush xml:id="br0">
      <inkml:brushProperty name="width" value="0.05" units="cm"/>
      <inkml:brushProperty name="height" value="0.05" units="cm"/>
      <inkml:brushProperty name="color" value="#FF0066"/>
    </inkml:brush>
  </inkml:definitions>
  <inkml:trace contextRef="#ctx0" brushRef="#br0">235 10 4736,'-3'-9'949,"0"9"129,1 18 1032,-1 2-839,-14 41 1964,-44 104 0,36-106-2179,-33 124-1,50-142-1032,-28 109 44,35-148-291,1 0 0,-1 0-1,1-1 1,-1 1 0,0 0-1,1-1 1,-1 1-1,0-1 1,0 1 0,0-1-1,0 1 1,-1-1 0,0 2-1,1-4-153,1 1 0,-1-1-1,1 0 1,-1 0-1,1 0 1,0 1 0,-1-1-1,1 0 1,0 0 0,0 0-1,-1 0 1,1 0 0,0 0-1,0 1 1,0-1 0,0-2-1,0-18-2271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1.640"/>
    </inkml:context>
    <inkml:brush xml:id="br0">
      <inkml:brushProperty name="width" value="0.05" units="cm"/>
      <inkml:brushProperty name="height" value="0.05" units="cm"/>
      <inkml:brushProperty name="color" value="#FF0066"/>
    </inkml:brush>
  </inkml:definitions>
  <inkml:trace contextRef="#ctx0" brushRef="#br0">2 92 6048,'0'-1'99,"0"1"1,0-1 0,-1 1-1,1-1 1,0 1 0,0-1-1,0 0 1,0 1 0,0-1-1,0 1 1,-1-1-1,1 1 1,1-1 0,-1 0-1,0 1 1,0-1 0,0 1-1,0-1 1,0 1 0,0-1-1,1 0 1,9 1 1007,-3 1-1004,2-1 634,0 1 0,0-2 0,0 1 0,0-1 0,0 0 0,11-4 0,3 0 46,355-47 1834,-287 42-2957,-52 5-2268,-27 4 1147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1.985"/>
    </inkml:context>
    <inkml:brush xml:id="br0">
      <inkml:brushProperty name="width" value="0.05" units="cm"/>
      <inkml:brushProperty name="height" value="0.05" units="cm"/>
      <inkml:brushProperty name="color" value="#FF0066"/>
    </inkml:brush>
  </inkml:definitions>
  <inkml:trace contextRef="#ctx0" brushRef="#br0">0 92 6880,'0'0'3136,"55"-5"-2720,-25 2 2592,0 3-1728,12-8 543,2 0-1087,15-6-32,1 6-416,9-8-96,-6 9-128,1-4-192,-9 7 64,-8-4-2911,-4 8 1599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2.378"/>
    </inkml:context>
    <inkml:brush xml:id="br0">
      <inkml:brushProperty name="width" value="0.05" units="cm"/>
      <inkml:brushProperty name="height" value="0.05" units="cm"/>
      <inkml:brushProperty name="color" value="#FF0066"/>
    </inkml:brush>
  </inkml:definitions>
  <inkml:trace contextRef="#ctx0" brushRef="#br0">0 91 6720,'2'-1'3156,"5"1"-1249,16 1 310,133-9 1819,-36 4-2803,232-25 153,-107 6-1105,28-3-3959,-236 25 1908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3.182"/>
    </inkml:context>
    <inkml:brush xml:id="br0">
      <inkml:brushProperty name="width" value="0.05" units="cm"/>
      <inkml:brushProperty name="height" value="0.05" units="cm"/>
      <inkml:brushProperty name="color" value="#FF0066"/>
    </inkml:brush>
  </inkml:definitions>
  <inkml:trace contextRef="#ctx0" brushRef="#br0">0 56 5152,'3'1'5680,"-3"-1"-5597,7 9 2152,5 11-692,-4-4-439,-1 1-1,8 30 1,-3-9-255,0 0-525,-3 0 0,9 69 0,3 19 368,-19-111-721,1-1 915,0-16-436,1-9-216,4-19-44,6-41 0,4-17-127,23-39 65,7-25-502,-47 145 307,0 0 0,0 0 0,0-10 0,-1 2-2504,0 7 125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3.601"/>
    </inkml:context>
    <inkml:brush xml:id="br0">
      <inkml:brushProperty name="width" value="0.05" units="cm"/>
      <inkml:brushProperty name="height" value="0.05" units="cm"/>
      <inkml:brushProperty name="color" value="#FF0066"/>
    </inkml:brush>
  </inkml:definitions>
  <inkml:trace contextRef="#ctx0" brushRef="#br0">144 12 6656,'-59'19'3528,"50"-16"-3403,5-2 151,-1 1 0,1-1 0,-1 2 0,1-1 0,0 0 0,-1 1 0,1-1 0,0 1 1,1 1-1,-1-1 0,1 0 0,-1 1 0,1-1 0,0 1 0,0 0 0,1 0 0,-1 1 0,1-1 0,0 0 0,-2 7 0,3-9-186,1 0 0,0 0 0,0 0 0,0 0 0,1 1 0,-1-1 0,0 0 0,1 0 0,0 0 0,-1 0-1,1 0 1,0 0 0,0 0 0,0 0 0,0-1 0,0 1 0,0 0 0,1 0 0,-1-1 0,1 1 0,-1-1 0,1 1 0,0-1 0,-1 0-1,4 2 1,-1 0 38,0-1-1,1 1 0,-1-1 0,1 0 1,-1 0-1,1 0 0,0-1 0,0 0 1,9 2-1,-4-3-37,0 0 0,0-1 1,0 0-1,0 0 0,0-1 1,0-1-1,-1 1 0,1-1 1,-1-1-1,0 0 0,0 0 0,0-1 1,-1 0-1,15-12 0,-19 14-67,-1 1 0,0-1 0,-1 0 0,1 0 0,0-1-1,-1 1 1,0 0 0,1-1 0,-1 0 0,-1 1 0,1-1-1,0 0 1,0-5 0,-1 7-37,-1 0 0,1 0-1,-1 0 1,0 0 0,0 0-1,0 0 1,0 0 0,0 0 0,0 0-1,-1 0 1,1 0 0,-1 0 0,1 0-1,-1 0 1,0 0 0,1 1-1,-1-1 1,0 0 0,0 0 0,0 1-1,-1-1 1,1 1 0,0-1-1,-1 1 1,1-1 0,-1 1 0,-2-3-1,-4 1-174,1 0-1,0 0 1,-1 1-1,0 0 1,1 0-1,-1 1 0,0 0 1,0 0-1,0 1 1,-9 0-1,-15 1-3236,-34 5-1,63-5 2777,-6 0-603,3 2-2364,5-1 1468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4.009"/>
    </inkml:context>
    <inkml:brush xml:id="br0">
      <inkml:brushProperty name="width" value="0.05" units="cm"/>
      <inkml:brushProperty name="height" value="0.05" units="cm"/>
      <inkml:brushProperty name="color" value="#FF0066"/>
    </inkml:brush>
  </inkml:definitions>
  <inkml:trace contextRef="#ctx0" brushRef="#br0">56 4 5152,'0'-1'68,"0"1"1,0 0 0,0 0-1,-1 0 1,1-1 0,0 1-1,0 0 1,0 0 0,0 0-1,0 0 1,-1-1 0,1 1-1,0 0 1,0 0 0,0 0-1,0 0 1,-1 0 0,1 0-1,0-1 1,0 1-1,0 0 1,-1 0 0,1 0-1,0 0 1,0 0 0,-1 0-1,1 0 1,0 0 0,0 0-1,0 0 1,-1 0 0,1 0-1,0 0 1,0 0 0,-1 0-1,1 0 1,0 0 0,0 1-1,0-1 1,-1 0-1,1 0 1,-3 11 3755,2-3-3145,-21 143 5412,12-88-5299,3 1 0,2-1 0,7 107 0,-2-170-793,8 75 128,-1-43-3869,-6-27 510</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4.353"/>
    </inkml:context>
    <inkml:brush xml:id="br0">
      <inkml:brushProperty name="width" value="0.05" units="cm"/>
      <inkml:brushProperty name="height" value="0.05" units="cm"/>
      <inkml:brushProperty name="color" value="#FF0066"/>
    </inkml:brush>
  </inkml:definitions>
  <inkml:trace contextRef="#ctx0" brushRef="#br0">35 1 9312,'-13'0'4192,"9"7"-3616,1-2 1632,3-2-1313,-10 0-127,10 2-512,-5-5-832,10 0 320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7.928"/>
    </inkml:context>
    <inkml:brush xml:id="br0">
      <inkml:brushProperty name="width" value="0.05" units="cm"/>
      <inkml:brushProperty name="height" value="0.05" units="cm"/>
      <inkml:brushProperty name="color" value="#FF0066"/>
    </inkml:brush>
  </inkml:definitions>
  <inkml:trace contextRef="#ctx0" brushRef="#br0">34 1 2720,'0'0'42,"0"0"0,0-1 0,0 1 0,1 0 0,-1 0 0,6 1 5780,-6 5-3582,-30 69 1947,28-71-3948,0 0 0,0 0 0,1 0 0,-3 8 0,11-17-52,-1-1 0,0 0 1,0 0-1,-1-1 1,1 0-1,4-8 0,-7 10-115,-1 3-82,0-1 0,0 0-1,-1 0 1,1 0 0,-1 0-1,1 0 1,1-6 0,-4 9-19,0 0-1,1 0 1,-1-1 0,1 1 0,-1 0-1,1 0 1,-1 0 0,1 0 0,-1 0 0,1 0-1,-1 0 1,0 0 0,1 0 0,-1 0-1,1 1 1,-1-1 0,1 0 0,-1 0 0,1 0-1,-1 1 1,1-1 0,-1 0 0,1 1-1,-1-1 1,-9 10-1517,8-3-2598,5 0 1456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1:57.016"/>
    </inkml:context>
    <inkml:brush xml:id="br0">
      <inkml:brushProperty name="width" value="0.05" units="cm"/>
      <inkml:brushProperty name="height" value="0.05" units="cm"/>
      <inkml:brushProperty name="color" value="#004F8B"/>
    </inkml:brush>
  </inkml:definitions>
  <inkml:trace contextRef="#ctx0" brushRef="#br0">1 190 5984,'5'-13'2688,"61"1"-2336,-11 1 1088,8 2-864,30-14 480,2 3-608,36-13 96,-9 10-320,12-5 128,-13 11-192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8.714"/>
    </inkml:context>
    <inkml:brush xml:id="br0">
      <inkml:brushProperty name="width" value="0.05" units="cm"/>
      <inkml:brushProperty name="height" value="0.05" units="cm"/>
      <inkml:brushProperty name="color" value="#FF0066"/>
    </inkml:brush>
  </inkml:definitions>
  <inkml:trace contextRef="#ctx0" brushRef="#br0">157 12 3904,'6'-11'9174,"-13"52"-7239,-66 180 2475,17-49-3316,52-157-999,-1-1 1,-1 19-1,-4 11 413,8-39-457,2-5-38,1-1 1,-1 1 0,0 0 0,0 0 0,0 0 0,0 0 0,0 0 0,0 0 0,0 0-1,1 0 1,-1 0 0,0 0 0,0 0 0,0 0 0,0 0 0,0 0 0,0 0-1,0 0 1,0 1 0,1-1 0,-1 0 0,0 0 0,0 0 0,0 0 0,0 0-1,0 0 1,0 0 0,0 0 0,0 0 0,0 0 0,1 0 0,-1 0 0,0 1 0,0-1-1,0 0 1,0 0 0,0 0 0,0 0 0,0 0 0,0 0 0,0 0 0,0 0-1,0 1 1,0-1 0,0 0 0,0 0 0,0 0 0,0 0 0,0 0 0,0 0-1,0 0 1,0 1 0,9-4 176,3-1-192,0 0 0,0-1-1,17-11 1,20-8 54,16 4 108,124-21 1,-151 34-119,172-20-274,-199 26 213,-9 1-111,0 0 0,0 0 0,-1 0 0,1 0 0,0 0 0,0 0 0,-1 0 0,1 1 0,2 0 0,-3 0-363,1 0 0,-1-1 1,0 1-1,0 0 0,0 0 1,0 0-1,0 0 0,-1 0 1,1 0-1,0 0 0,0 0 1,-1 0-1,1 1 0,0-1 1,-1 0-1,1 0 0,-1 1 1,1 2-1,2 10-2360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39.235"/>
    </inkml:context>
    <inkml:brush xml:id="br0">
      <inkml:brushProperty name="width" value="0.05" units="cm"/>
      <inkml:brushProperty name="height" value="0.05" units="cm"/>
      <inkml:brushProperty name="color" value="#FF0066"/>
    </inkml:brush>
  </inkml:definitions>
  <inkml:trace contextRef="#ctx0" brushRef="#br0">39 34 3552,'-25'-1'2606,"11"2"4873,58 1-1667,-23-1-4849,24 0 0,163-7 1554,96-4-1652,-149 2-679,59-5-3679,-199 13 1658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40.993"/>
    </inkml:context>
    <inkml:brush xml:id="br0">
      <inkml:brushProperty name="width" value="0.05" units="cm"/>
      <inkml:brushProperty name="height" value="0.05" units="cm"/>
      <inkml:brushProperty name="color" value="#FF0066"/>
    </inkml:brush>
  </inkml:definitions>
  <inkml:trace contextRef="#ctx0" brushRef="#br0">20 25 4064,'2'-13'2551,"1"2"5330,-13 50-2484,3 2-3463,4-28-1567,1 1 0,0 19-1,1 9-204,3 0 0,11 62 0,-13-98-684,0-4-320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41.509"/>
    </inkml:context>
    <inkml:brush xml:id="br0">
      <inkml:brushProperty name="width" value="0.05" units="cm"/>
      <inkml:brushProperty name="height" value="0.05" units="cm"/>
      <inkml:brushProperty name="color" value="#FF0066"/>
    </inkml:brush>
  </inkml:definitions>
  <inkml:trace contextRef="#ctx0" brushRef="#br0">29 418 5056,'-14'-10'1642,"13"10"-1597,1 0 0,0 0 0,-1 0 0,1 0 0,-1 0-1,1 0 1,0 0 0,-1 0 0,1 0 0,0 0 0,-1 0-1,1 0 1,-1 0 0,1 0 0,0 1 0,-1-1 0,1 0-1,0 0 1,-1 0 0,1 1 0,0-1 0,0 0 0,-1 0 0,1 0-1,-1 1 1,1-1-14,0 0-1,0 0 1,0 0-1,0 0 1,0 0-1,0-1 1,0 1-1,0 0 1,0 0-1,0 0 1,0 0-1,0 0 1,0 0-1,0 0 1,0 0-1,0 0 1,0-1-1,0 1 1,0 0-1,0 0 1,-1 0-1,1 0 1,0 0-1,0 0 1,0 0-1,0 0 1,0 0-1,0 0 1,0 0-1,0 0 1,0 0-1,-1 0 1,1 0-1,0 0 1,0 0-1,0 0 1,0 0-1,0 0 1,0 0-1,0 0 1,0 0-1,-1 0 1,1 0-1,0 0 1,0 0-1,0 0 1,0 0-1,0 0 1,0 0-1,0 0 1,0 0-1,-1 0 1,1 0-1,0 0 1,0 0-1,0 1 1,0-1-1,0 0 1,0 0-1,0 0 1,0 0-1,0 0 1,0 0-1,0 0 1,0 0-1,6-8 4735,14-8-2416,-9 7-1255,14-14 188,74-62 1820,-79 70-2617,0 0 0,1 2 1,28-13-1,-45 24-435,1 0 0,0 0 1,0 0-1,0 1 0,0-1 0,0 1 1,0 1-1,0-1 0,0 1 0,8 0 1,-10 0-22,0 1 0,0 0 0,0 0 0,0 0 0,0 0 0,0 0 0,0 0 0,-1 1 0,1-1 0,0 1 0,-1 0 0,1 0 0,-1 0 0,0 0 0,0 0 0,0 0 0,0 1 0,3 4 0,2 4 110,-1-1 173,1-1 0,15 18 0,-20-25-240,0 0 0,0 0-1,0-1 1,0 1 0,0 0 0,1-1 0,-1 0-1,0 1 1,1-1 0,0 0 0,-1 0 0,1 0 0,-1-1-1,1 1 1,0-1 0,0 1 0,5-1 0,0-1 12,0-1 0,0 0 1,0 0-1,0 0 0,0-1 1,-1-1-1,1 1 0,-1-1 1,0 0-1,0-1 0,0 0 0,-1 0 1,11-10-1,0-2-154,-2 0 1,-1-1-1,21-33 0,0-9-2232,-6 10-3625,-28 48 5271,0 0 0,1 0 0,0-1 0,-1 1 0,1 0 0,0 0 0,0 1 0,0-1 0,1 0 0,-1 1 0,0-1 0,5-1 0,11 1-2922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43.159"/>
    </inkml:context>
    <inkml:brush xml:id="br0">
      <inkml:brushProperty name="width" value="0.05" units="cm"/>
      <inkml:brushProperty name="height" value="0.05" units="cm"/>
      <inkml:brushProperty name="color" value="#FF0066"/>
    </inkml:brush>
  </inkml:definitions>
  <inkml:trace contextRef="#ctx0" brushRef="#br0">10 55 3488,'-9'-2'10091,"14"3"-8822,4 1-177,0-2 1,1 1-1,14-2 1,0 0 467,3-1-968,0-1 0,-1-1 0,30-8 0,-24 5-613,47-6-1,-49 9-1,3-4-434,-26 7-1257,-27 7-8939,8 1 8077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43.548"/>
    </inkml:context>
    <inkml:brush xml:id="br0">
      <inkml:brushProperty name="width" value="0.05" units="cm"/>
      <inkml:brushProperty name="height" value="0.05" units="cm"/>
      <inkml:brushProperty name="color" value="#FF0066"/>
    </inkml:brush>
  </inkml:definitions>
  <inkml:trace contextRef="#ctx0" brushRef="#br0">21 26 4224,'-2'1'205,"-14"4"900,16-5-1077,0 0 0,0 0-1,-1 0 1,1 1 0,0-1-1,0 0 1,-1 1 0,1-1-1,0 0 1,0 0 0,0 1-1,0-1 1,0 0 0,-1 1-1,1-1 1,0 0 0,0 1-1,0-1 1,0 0 0,0 1-1,0-1 1,0 0 0,0 1-1,0-1 1,0 0 0,0 1-1,0-1 1,1 0 0,-1 1-1,0-1 1,0 0 0,0 1-1,0-1 1,0 0 0,1 0-1,-1 1 1,0-1 0,0 0-1,0 0 1,1 1 0,-1-1-1,0 0 1,1 1 0,0 0 284,1 0 1,-1 0-1,1 0 0,-1 0 1,1 0-1,0 0 1,-1 0-1,1 0 0,0-1 1,0 1-1,-1-1 1,1 1-1,0-1 0,2 0 1,27 2 1940,-24-2-1934,35-2 1966,63-9-1,40-19-1285,-86 19-2172,2 8-3904,-31 3-283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44.146"/>
    </inkml:context>
    <inkml:brush xml:id="br0">
      <inkml:brushProperty name="width" value="0.05" units="cm"/>
      <inkml:brushProperty name="height" value="0.05" units="cm"/>
      <inkml:brushProperty name="color" value="#FF0066"/>
    </inkml:brush>
  </inkml:definitions>
  <inkml:trace contextRef="#ctx0" brushRef="#br0">35 230 5984,'-4'8'3280,"8"45"1493,-29 244 1152,21-272-5663,-1 25 847,6-70-859,1 0 1,7-26-1,-4 19-244,42-195-881,-32 144 467,46-146 0,-51 204 229,-10 20 183,0 0-1,0-1 1,1 1 0,-1 0-1,0-1 1,0 1 0,0 0-1,1-1 1,-1 1-1,0 0 1,0 0 0,1-1-1,-1 1 1,0 0 0,1 0-1,-1 0 1,0-1 0,1 1-1,-1 0 1,0 0 0,1 0-1,-1 0 1,0 0 0,1 0-1,-1 0 1,0-1 0,1 1-1,-1 0 1,1 0 0,-1 0-1,0 1 1,1-1-1,-1 0 1,0 0 0,1 0-1,-1 0 1,1 0 0,-1 0-1,0 0 1,1 1 0,-1-1-1,0 0 1,0 0 0,1 1-1,-1-1 1,0 0 0,1 0-1,-1 1 1,0-1 0,0 0-1,0 1 1,1-1-1,-1 0 1,0 1 0,4 7 122,0 1 1,-1-1-1,0 1 0,-1 0 1,0 0-1,0 0 0,1 14 1,0-1 62,68 353 2483,-67-352-2649,-3-18-25,-1 0 1,1 0-1,0 0 1,0 0-1,1 0 1,0 0-1,-1 0 1,1 0-1,1-1 1,-1 1-1,5 5 1,-6-9-298,0 0 1,0-1-1,0 1 0,0 0 1,0-1-1,0 1 0,1-1 1,-1 1-1,0-1 0,0 1 1,0-1-1,1 0 0,-1 0 1,0 0-1,0 0 0,1 0 1,-1 0-1,0 0 0,0 0 1,1 0-1,-1 0 0,0-1 1,0 1-1,1-1 1,-1 1-1,0-1 0,0 1 1,0-1-1,0 0 0,0 1 1,1-2-1,11-6-6410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44.929"/>
    </inkml:context>
    <inkml:brush xml:id="br0">
      <inkml:brushProperty name="width" value="0.05" units="cm"/>
      <inkml:brushProperty name="height" value="0.05" units="cm"/>
      <inkml:brushProperty name="color" value="#FF0066"/>
    </inkml:brush>
  </inkml:definitions>
  <inkml:trace contextRef="#ctx0" brushRef="#br0">246 4 5472,'0'-4'8624,"-12"5"-5937,6 1-2313,1 0 0,0 0 0,0 0 0,0 1 0,0 0 0,-5 3 0,-5 4 96,-7 3 185,1 0 0,-33 29-1,45-34-531,0 0-1,1 1 1,0 0-1,0 0 1,1 1-1,1 0 1,-11 20-1,16-27-82,-1 0 0,1 1-1,0-1 1,0 1 0,0-1-1,1 1 1,-1 0 0,1-1-1,0 1 1,0-1-1,0 1 1,0 0 0,1-1-1,-1 1 1,3 5 0,-2-6 4,0-1 1,1 1-1,-1 0 1,1-1-1,-1 0 1,1 1 0,0-1-1,0 0 1,0 0-1,0 0 1,1 0-1,-1 0 1,0-1-1,1 1 1,-1-1-1,1 0 1,-1 1 0,1-1-1,5 1 1,-4-1-13,-1 0 0,1 0 0,0 0 0,0-1 1,0 0-1,0 1 0,0-1 0,0-1 0,0 1 1,0-1-1,0 1 0,0-1 0,0 0 0,3-2 1,-2 1-3,0-1 0,-1 0 0,1 1 1,-1-2-1,1 1 0,-1 0 0,-1-1 1,1 0-1,4-5 0,1-4-64,-1 0-1,0 0 1,-1-1-1,0 0 1,-1 0-1,5-19 1,-5 6-6,-6 25 20,0 0 0,1 0 1,-1 0-1,0 0 0,0 0 0,0 0 0,0 0 1,-1 0-1,1 0 0,-1 0 0,0-2 0,1 4 17,0 0-1,0 0 0,0 0 1,0 0-1,0 0 1,0 0-1,0 0 0,0 0 1,-1-1-1,1 1 0,0 0 1,0 0-1,0 0 1,0 0-1,0 0 0,0 0 1,0 0-1,0 0 0,-1 0 1,1 0-1,0 0 1,0 0-1,0 0 0,0 0 1,0 0-1,0 0 0,0 0 1,0 0-1,-1 0 1,1 0-1,0 0 0,0 0 1,0 0-1,0 0 1,0 0-1,0 0 0,0 0 1,0 0-1,-1 0 0,1 0 1,0 1-1,0-1 1,0 0-1,0 0 0,0 0 1,0 0-1,0 0 0,0 0 1,0 0-1,0 0 1,0 0-1,0 1 0,0-1 1,0 0-1,0 0 0,0 0 1,0 0-1,-1 0 1,1 0-1,0 0 0,0 0 1,0 1-1,0-1 1,1 0-1,-1 0 0,0 0 1,-2 9 21,1 0 112,1 0-1,0 0 0,1 1 1,0-1-1,1 0 0,0 0 1,0 0-1,1 0 0,0-1 1,0 1-1,6 8 0,-6-12-124,0 0 1,1 0-1,-1 0 0,1-1 0,0 1 0,0-1 0,1 0 1,-1 0-1,1-1 0,0 0 0,0 1 0,0-1 1,0-1-1,1 1 0,5 1 0,7 2-1450,-1-1 1,1 0-1,28 3 0,-4-4-2069,5 0-3835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47.381"/>
    </inkml:context>
    <inkml:brush xml:id="br0">
      <inkml:brushProperty name="width" value="0.05" units="cm"/>
      <inkml:brushProperty name="height" value="0.05" units="cm"/>
      <inkml:brushProperty name="color" value="#FF0066"/>
    </inkml:brush>
  </inkml:definitions>
  <inkml:trace contextRef="#ctx0" brushRef="#br0">40 2 3968,'-6'-2'6623,"-3"21"-970,6-14-6745,-12 21 2153,13-21-629,7-5 239,7-5-9,-11 4-615,1-1 0,0 1 1,-1-1-1,1 0 0,-1 0 0,0 0 0,1 1 0,-1-1 1,1-4-1,-1 5-40,-1 1-1,1-1 1,-1 0 0,0 0 0,1 1 0,-1-1 0,0 0 0,0 0-1,0 0 1,1 1 0,-1-1 0,0 0 0,0 0 0,0 0 0,0 1-1,0-1 1,-1 0 0,1 0 0,0 0 0,0 1 0,0-1 0,-1 0-1,1 0 1,0 1 0,-1-1 0,1 0 0,-1 1 0,1-1 0,-1-1-1,-1 2 12,1-1 0,0 1 0,0 0 0,0-1 0,-1 1 0,1 0-1,0 0 1,0 0 0,-1 0 0,1 0 0,0 0 0,0 0 0,-1 0-1,1 0 1,0 1 0,0-1 0,-1 0 0,0 2 0,1-2-56,1 0 1,-1 0-1,1 0 1,-1 0 0,1 1-1,-1-1 1,1 0-1,-1 0 1,1 1 0,-1-1-1,1 0 1,-1 1-1,1-1 1,0 1 0,-1-1-1,1 0 1,0 1-1,-1-1 1,1 1-1,0-1 1,0 1 0,-1-1-1,1 1 1,0-1-1,0 1 1,0-1 0,0 1-1,-1-1 1,1 1-1,0-1 1,0 1 0,0 0-1,0-1 1,0 1-1,1-1 1,-1 1-1,0-1 1,0 1 0,0-1-1,1 2 1,0-1-389,0 1 1,0-1-1,0 0 1,0 0-1,0 1 1,0-1-1,1 0 1,-1 0-1,0 0 1,1 0-1,-1 0 1,1-1-1,1 2 1,20 8-5735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3:54.967"/>
    </inkml:context>
    <inkml:brush xml:id="br0">
      <inkml:brushProperty name="width" value="0.05" units="cm"/>
      <inkml:brushProperty name="height" value="0.05" units="cm"/>
      <inkml:brushProperty name="color" value="#FF0066"/>
    </inkml:brush>
  </inkml:definitions>
  <inkml:trace contextRef="#ctx0" brushRef="#br0">3 160 2656,'-1'-1'143,"1"0"1,0 1 0,-1-1-1,1 0 1,0 1-1,0-1 1,0 0 0,0 0-1,-1 0 1,1 1-1,0-1 1,1 0-1,-1 0 1,0 1 0,0-1-1,0 0 1,0 0-1,0 1 1,1-1-1,-1 0 1,0 0 0,1 1-1,-1-1 1,1 0-1,-1 1 1,0-1-1,1 1 1,-1-1 0,1 0-1,0 1 1,-1-1-1,1 1 1,-1 0-1,1-1 1,0 1 0,-1-1-1,2 1 1,-1 0-103,0 0 1,-1 1 0,1-1 0,0 1-1,0-1 1,-1 1 0,1-1 0,0 1-1,-1-1 1,1 1 0,-1-1 0,1 1-1,0 0 1,-1 0 0,0-1-1,1 1 1,-1 0 0,1 0 0,7 17 916,-7-17-821,10 28 959,-6-15-615,1 0-1,0-1 1,13 22-1,51 51 360,-51-66-767,0 2 0,-2 0-1,19 33 1,-32-49 72,0 0 71,-1 1 0,1 0 0,-1 0 0,0-1 1,-1 2-1,0-1 0,0 0 0,2 12 1,11-19-164,-13 0 155,-2 2-391,1-1 181,-1 1 0,1 0 0,0 0 1,-1-1-1,1 1 0,0-1 0,0 1 1,0-1-1,2 4 0,7 11-42,-10-3 54,0-11 289,6 7-358,14 26 38,-19-34 63,3-1 107,-4 0-151,0 0 0,0 1 1,0-1-1,0 0 0,0 0 1,1 0-1,-1 0 0,0 0 1,0 0-1,0 0 0,0 0 1,0 0-1,1 0 0,-1 0 1,0 0-1,0 0 1,0 0-1,0 0 0,1 0 1,-1 0-1,0 0 0,0 0 1,0 0-1,0 0 0,0 0 1,1-1-1,-1 1 0,0 0 1,0 0-1,0 0 0,0 0 1,0 0-1,0 0 0,0 0 1,1-1-1,-1 1 1,0 0-1,11-21 290,-1 0 1,8-25-1,2-5-28,32-99 283,-11 28-322,-33 101-279,2 0 1,0 0-1,20-28 0,-24 40-258,1 0 0,1 1-1,-1 0 1,1 0-1,1 0 1,-1 1-1,1 0 1,1 1 0,12-7-1,-7 6-883,1 0-1,0 2 0,0 0 1,1 0-1,22-2 1,6-1-3248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09.884"/>
    </inkml:context>
    <inkml:brush xml:id="br0">
      <inkml:brushProperty name="width" value="0.05" units="cm"/>
      <inkml:brushProperty name="height" value="0.05" units="cm"/>
      <inkml:brushProperty name="color" value="#004F8B"/>
    </inkml:brush>
  </inkml:definitions>
  <inkml:trace contextRef="#ctx0" brushRef="#br0">140 32 4480,'0'-1'163,"1"-1"1,-1 0-1,1 1 0,-1-1 1,1 1-1,0-1 0,0 1 1,0-1-1,0 1 1,0 0-1,0 0 0,0-1 1,0 1-1,0 0 0,0 0 1,1 0-1,-1 0 1,0 0-1,1 0 0,-1 0 1,1 1-1,-1-1 0,1 0 1,0 1-1,-1-1 1,1 1-1,-1 0 0,1 0 1,2-1-1,0 1-27,-1 0-1,0 0 1,0 0-1,0 0 1,1 1-1,-1-1 1,0 1 0,0 0-1,0 0 1,0 0-1,0 0 1,0 1 0,0-1-1,-1 1 1,1 0-1,0-1 1,-1 1-1,1 1 1,3 3 0,2 2 144,-1 1 1,1 0 0,9 19 0,-8-14-75,-1 1 1,0 0 0,-2 0 0,0 1-1,0 0 1,-2 0 0,0 0 0,0 0 0,0 20-1,-3-29-114,-1 0-1,0 1 0,-1-1 0,1 0 0,-1 0 0,-1 0 1,0 0-1,0 0 0,0 0 0,0 0 0,-1-1 0,0 1 1,-1-1-1,0 0 0,0 1 0,0-2 0,0 1 0,-1-1 1,0 1-1,0-1 0,-1-1 0,1 1 0,-10 5 0,-3 0-42,0 0 0,-1-2-1,0 0 1,-1-1-1,1-1 1,-1-1-1,-23 3 1,21-5-3979,-33 0 0,47-3 1098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00.943"/>
    </inkml:context>
    <inkml:brush xml:id="br0">
      <inkml:brushProperty name="width" value="0.05" units="cm"/>
      <inkml:brushProperty name="height" value="0.05" units="cm"/>
      <inkml:brushProperty name="color" value="#66CC00"/>
    </inkml:brush>
  </inkml:definitions>
  <inkml:trace contextRef="#ctx0" brushRef="#br0">319 0 2496,'0'5'8282,"-5"0"-4418,2-2-4768,-15 47 992,11-29 58,-12 25-1,-95 188 858,49-77-543,3-8 162,62-148-598,-9 16 449,8-16-470,1 0 0,-1-1 0,1 1 1,-1 0-1,1 0 0,-1-1 0,1 1 0,-1 0 1,1-1-1,-1 1 0,0-1 0,0 1 1,1-1-1,-1 1 0,0-1 0,0 1 1,-1 0-1,2-2-32,0 1 1,0 0-1,0 0 1,-1 0 0,1 0-1,0 0 1,0 0-1,0 0 1,0 0-1,-1 0 1,1 0-1,0 0 1,0-1-1,0 1 1,0 0 0,0 0-1,0 0 1,-1 0-1,1 0 1,0-1-1,0 1 1,0 0-1,0 0 1,0 0-1,0 0 1,0-1-1,0 1 1,0 0 0,0 0-1,0 0 1,0 0-1,0-1 1,0 1-1,0 0 1,0 0-1,0 0 1,0 0-1,0-1 1,0 1 0,0 0-1,2-10-1503,-1 7 946,0-2 212,0-1-478,1 0-1,-1 1 1,1-1 0,0 0 0,1 1-1,-1-1 1,1 1 0,0 0-1,0 0 1,5-6 0,13-9-1463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01.320"/>
    </inkml:context>
    <inkml:brush xml:id="br0">
      <inkml:brushProperty name="width" value="0.05" units="cm"/>
      <inkml:brushProperty name="height" value="0.05" units="cm"/>
      <inkml:brushProperty name="color" value="#66CC00"/>
    </inkml:brush>
  </inkml:definitions>
  <inkml:trace contextRef="#ctx0" brushRef="#br0">31 21 2912,'-1'-1'92,"-1"0"1,1 1-1,0-1 0,0 0 1,0 1-1,0 0 0,0-1 1,-1 1-1,1 0 0,0-1 1,0 1-1,-1 0 1,1 0-1,0 0 0,-3 0 1,-4 1 4311,13-1-3965,0 1 0,0-1 0,0 0-1,0 0 1,0-1 0,0 0 0,8-2-1,4 0 303,44-3 695,111 4 0,-95 3-1076,-32 0-78,-1 2 1,50 11 0,-81-14 73,-12 0-1140,1-1 0,-1 1 0,0-1-1,0 1 1,0-1 0,0 0 0,0 1-1,0-1 1,2-2 0,1 0-653,4-4-3085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02.167"/>
    </inkml:context>
    <inkml:brush xml:id="br0">
      <inkml:brushProperty name="width" value="0.05" units="cm"/>
      <inkml:brushProperty name="height" value="0.05" units="cm"/>
      <inkml:brushProperty name="color" value="#66CC00"/>
    </inkml:brush>
  </inkml:definitions>
  <inkml:trace contextRef="#ctx0" brushRef="#br0">207 3 3648,'-15'-2'1173,"12"1"-282,2 21 2611,-6 10-2356,2-5-616,5-24-500,-60 294 3674,27-178-3047,2-10-189,25-83-377,-33 140 735,37-156-698,-2 14 71,3-16 242,4-9 487,6-22-824,2 1 0,1 1 0,1 0 0,1 0 0,33-38 0,-31 43-135,2 2 1,0 0-1,27-18 0,-44 33 6,1 0-1,-1 0 0,1 0 0,-1 1 1,1-1-1,0 0 0,-1 0 0,1 1 0,0-1 1,0 1-1,0 0 0,-1-1 0,1 1 0,0 0 1,0 0-1,0 0 0,0 0 0,3 1 1,-4 0 13,0-1 0,0 1 1,0 0-1,0-1 1,0 1-1,-1 0 0,1 0 1,0 0-1,0 0 1,0 0-1,-1 0 1,1 0-1,0 0 0,-1 0 1,1 0-1,-1 0 1,1 0-1,-1 0 1,0 0-1,1 0 0,-1 1 1,0-1-1,0 0 1,0 0-1,0 0 0,0 1 1,0-1-1,0 0 1,-1 2-1,-2 21-77,-13 45 0,3-16 171,4-10 114,2 0 0,2 0 0,0 73 0,5-110-169,1 0-1,-1-1 1,1 1 0,1 0-1,-1 0 1,1-1 0,0 1-1,0-1 1,1 0 0,0 1-1,-1-1 1,2 0 0,5 7-1,-5-8 12,0-1 0,0 1 0,0-1 1,0 0-1,1 0 0,-1-1 0,1 1 0,0-1 0,0 0 0,0 0 0,0 0 0,0-1 0,0 0 0,10 1 0,-4-1 11,-1-1-1,1 0 1,-1-1 0,1 0-1,-1-1 1,1 0 0,-1-1-1,0 0 1,0 0 0,0-1-1,-1-1 1,18-10 0,-13 6 11,-1 0 1,-1 0 0,0-2 0,0 1 0,-1-2 0,-1 1 0,19-26 0,-15 13-16,-1 0 0,-1-1 0,0-1 0,-2 0 0,-2 0 0,8-34 0,-15 53-52,0 0 1,0 0 0,0 0-1,-1 0 1,0 0 0,-2-10-1,2 16 0,0 0 0,0-1-1,-1 1 1,1 0 0,0 0-1,-1 0 1,1 0 0,-1-1-1,1 1 1,-1 0 0,1 0 0,-1 0-1,0 0 1,1 0 0,-1 0-1,0 0 1,0 1 0,0-1-1,0 0 1,0 0 0,0 1-1,0-1 1,0 0 0,0 1 0,0-1-1,0 1 1,0-1 0,-1 1-1,1 0 1,0 0 0,0-1-1,0 1 1,-1 0 0,1 0-1,0 0 1,0 0 0,0 0 0,-1 0-1,1 1 1,0-1 0,0 0-1,0 1 1,0-1 0,-2 1-1,-2 1-7,1 0 0,-1 1-1,1-1 1,-1 1 0,1 0-1,0 1 1,0-1 0,0 0-1,0 1 1,1 0 0,0 0-1,-4 5 1,-2 5-20,1 0 0,-11 24 0,12-23 44,1 1 0,1-1-1,0 1 1,1 0 0,1 0 0,0 0-1,1 1 1,0 18 0,2-28 35,1 0 1,0 0-1,0 0 1,0 0-1,0 1 1,1-1-1,1-1 1,-1 1-1,1 0 1,0-1-1,0 1 1,1-1-1,0 0 1,0 0 0,1 0-1,-1-1 1,1 0-1,0 1 1,1-2-1,11 9 1,-14-11-17,0 0 0,0 0 0,0 0 0,1-1 0,-1 1 0,1-1 0,-1 0 0,1 0 0,0 0 0,-1-1 0,1 1 0,0-1 0,6 0 0,-4-1 10,-1 0-1,1 0 1,0-1-1,-1 0 1,0 0 0,1 0-1,-1-1 1,8-4-1,13-11-1356,42-35 1,-13 8-1346,-33 29 742,86-70-7153,-52 33 5358</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06.574"/>
    </inkml:context>
    <inkml:brush xml:id="br0">
      <inkml:brushProperty name="width" value="0.05" units="cm"/>
      <inkml:brushProperty name="height" value="0.05" units="cm"/>
      <inkml:brushProperty name="color" value="#66CC00"/>
    </inkml:brush>
  </inkml:definitions>
  <inkml:trace contextRef="#ctx0" brushRef="#br0">149 264 2144,'-1'0'72,"1"0"0,0-1 0,-1 1-1,1 0 1,0-1 0,0 1 0,-1 0 0,1-1 0,0 1 0,0 0-1,0-1 1,-1 1 0,1 0 0,0-1 0,0 1 0,0-1 0,0 1-1,0 0 1,0-1 0,0 1 0,0-1 0,0 1 0,0-1 0,0 1-1,0 0 1,0-1 0,0 1 0,0-1 0,0 1 0,1 0 0,-1-1-1,0 1 1,0-1 0,0 1 0,1 0 0,-1-1 0,0 1 0,0 0 0,1 0-1,-1-1 1,0 1 0,1 0 0,-1-1 0,0 1 0,1 0 0,-1 0-1,1 0 1,-1 0 0,1-1 0,-1 1 126,1 0 0,-1-1 0,1 1 0,-1 0 0,0-1 0,1 1 0,-1 0 0,1-1 0,-1 1 0,0-1 0,1 1 0,-1 0 0,0-1 0,0 1 0,1-1 0,-1 1 0,0-2 0,-2 44 414,-3 0 1,-10 47-1,3-25-220,-18 100 875,22-132-985,-2-1 0,0 0 0,-17 31 0,-3-2 1723,23-52-989,6-14-511,5-18-218,-4 21-282,62-196 230,-42 142-387,42-80 0,-54 122 112,1 1 0,1 0 1,11-13-1,-17 21 13,1 0 0,1 1 1,-1 0-1,1 0 0,0 0 0,0 1 1,0 0-1,1 0 0,8-3 0,-14 6 27,0 1 0,0-1 0,0 1 0,0-1-1,0 1 1,0 0 0,0 0 0,1-1-1,-1 1 1,0 0 0,0 0 0,0 0 0,0 0-1,0 0 1,1 0 0,-1 1 0,0-1-1,0 0 1,0 1 0,0-1 0,0 0-1,0 1 1,0-1 0,0 1 0,0 0 0,0-1-1,0 1 1,0 0 0,0-1 0,0 1-1,-1 0 1,1 0 0,0 0 0,0 0 0,-1 0-1,1 0 1,-1 0 0,1 0 0,-1 0-1,1 0 1,-1 0 0,1 2 0,0 5 52,1 0 0,-2 1 0,1-1 1,-2 16-1,1-10-32,-9 132 357,4-97-326,2 0-1,4 60 0,-1-103-5,1 1 0,0-1 0,0 0 0,1 1 0,-1-1 0,4 7-1,-4-11-11,0 0-1,0-1 1,0 1-1,0-1 1,0 1-1,0-1 1,0 0-1,1 1 0,-1-1 1,0 0-1,1 0 1,-1 0-1,1 0 1,-1 0-1,1 0 0,0 0 1,-1 0-1,1-1 1,0 1-1,0-1 1,-1 1-1,1-1 0,0 0 1,0 0-1,2 0 1,6 0 36,0-1 0,0-1 1,-1 0-1,1 0 0,-1-1 0,15-6 1,-6 1 12,0-1-1,20-13 1,-24 12-30,0-2 0,-1 1 0,-1-2 0,0 0-1,-1 0 1,13-19 0,-13 16-36,21-30 2,34-71-1,-36 62-41,-16 35-87,-11 17 115,-1 1-1,0-1 0,0 0 0,0 0 1,0 0-1,-1 0 0,1 0 0,-1-1 1,0 1-1,1-4 0,-2 6-115,0 3-11,0 8 44,-1 0 0,-5 18 0,0 4 135,-18 200-168,24-224 139,0 0 0,0 0 0,0 0 0,1 0 0,1 0 1,-1 0-1,1 0 0,0-1 0,1 1 0,0-1 0,0 1 0,5 7 0,-7-14-6,0 0-1,0 0 1,-1 0-1,1 0 1,0 0-1,0 0 1,0 0-1,0 0 1,0 0-1,0-1 1,1 1-1,-1 0 0,0-1 1,0 1-1,0-1 1,1 1-1,-1-1 1,0 0-1,0 1 1,1-1-1,-1 0 1,0 0-1,1 0 1,-1 0-1,0 0 1,1 0-1,-1 0 1,0-1-1,1 1 1,-1 0-1,0-1 1,0 1-1,0-1 1,1 1-1,0-2 1,2 0 28,0-1 0,0 1 0,-1-1 0,1 0 0,-1 0 0,0-1 0,0 1 0,5-8 0,9-17 20,-2-1 0,-1 0 1,11-36-1,7-16 22,36-69-97,-67 145-171,-3 11 91,-6 16-35,1 9 29,-5 50 0,11-62 68,0 0 0,1 1 0,1-1 0,4 19 0,-4-29 42,2-1-1,-1 0 0,1 0 0,0 0 0,1-1 1,-1 1-1,2-1 0,-1 0 0,1 0 0,0 0 1,0-1-1,1 0 0,6 6 0,-8-8 3,1-1 0,-1 1 0,0-1 0,1-1 1,0 1-1,-1 0 0,1-1 0,0 0 0,1 0 0,-1-1 0,0 0 0,0 0 0,1 0 0,-1 0 0,0-1 0,1 1 1,-1-2-1,0 1 0,1 0 0,-1-1 0,7-2 0,-2 0 21,-1-1 0,1 0 1,-1 0-1,0-1 0,-1 0 0,1-1 1,-1 1-1,0-2 0,0 1 0,-1-1 0,0-1 1,8-9-1,6-11-3,-2-2 0,20-38 1,-9 16 51,-18 30-120,-10 16-49,2-1 1,-1 2-1,1-1 1,0 0-1,5-6 1,-8 12 74,-1-1-1,0 1 1,0-1 0,1 1 0,-1 0-1,0-1 1,1 1 0,-1 0-1,1-1 1,-1 1 0,0 0-1,1 0 1,-1-1 0,1 1 0,-1 0-1,1 0 1,-1 0 0,1-1-1,-1 1 1,1 0 0,-1 0-1,0 0 1,1 0 0,-1 0 0,1 0-1,-1 0 1,1 0 0,-1 0-1,1 1 1,-1-1 0,1 0 0,-1 0-1,1 0 1,-1 0 0,1 1-1,-1-1 1,0 0 0,1 0-1,-1 1 1,1-1 0,-1 0 0,0 1-1,1-1 1,-1 0 0,0 1-1,0-1 1,1 1 0,-1-1-1,0 0 1,0 1 0,1-1 0,-1 1-1,0 0 1,2 4-4,0 1 1,-1-1-1,2 11 1,-2-10-35,2 17 48,-1 0 0,-1 0 0,-4 43-1,0 2-44,3-65 62,0 1 1,0 0-1,0-1 0,-1 1 1,1-1-1,-1 1 0,-1 4 1,1-8-16,1 0 0,0 1 0,0-1 0,-1 0 0,1 1 0,0-1 0,0 0 0,0 0 0,-1 1 0,1-1 0,0 0 0,0 1 0,0-1 0,0 1 0,0-1 0,0 0 0,0 1 1,0-1-1,0 0 0,0 1 0,0-1 0,0 0 0,0 1 0,0-1 0,0 1 0,0-1 0,0 0 0,1 1 0,-1-1 0,0 0 0,0 1 0,1 0 12,9-12 353,-6 3-381,0 0-1,0 0 0,4-14 0,2-4 71,6-15 38,-11 25-137,1 0 0,1 0 0,1 1 0,12-19 0,-19 33 23,-1 0 0,1 1-1,-1-1 1,1 0 0,-1 1 0,1-1 0,0 0 0,-1 1 0,1-1 0,0 1 0,-1-1 0,1 1 0,0-1 0,0 1 0,-1 0 0,1-1 0,0 1-1,0 0 1,0 0 0,1-1 0,-1 1 8,-1 0 1,1 1-1,0-1 0,-1 0 1,1 0-1,-1 1 0,1-1 0,0 0 1,-1 1-1,1-1 0,-1 1 0,1-1 1,-1 1-1,1-1 0,-1 1 0,1-1 1,-1 1-1,1-1 0,-1 2 0,2 1 5,0 1 0,-1-1-1,1 1 1,-1-1 0,0 1-1,0 0 1,0 7-1,-2 81-98,-1-36 398,3-55-293,-1-1 0,0 0 1,0 0-1,0 0 0,1 0 1,-1 0-1,0 1 0,0-1 1,1 0-1,-1 0 0,0 0 1,0 0-1,1 0 0,-1 0 1,0 0-1,0 0 0,1 0 1,-1 0-1,0 0 0,1 0 1,-1 0-1,0 0 0,0 0 1,1 0-1,-1 0 0,0 0 1,0 0-1,1 0 0,-1-1 1,0 1-1,1 0 0,3-3 20,0 0-1,0 0 1,-1 0-1,1-1 0,-1 0 1,1 1-1,-1-1 1,5-8-1,2-2-4,17-23 9,18-21-57,-39 51-23,1 0 0,0 1 1,0 0-1,0 0 0,14-8 0,-19 13 41,-1 0 0,0 1 0,1-1-1,-1 0 1,0 1 0,1-1-1,-1 1 1,1 0 0,-1-1 0,1 1-1,0 0 1,-1 0 0,1 0 0,-1 0-1,1 0 1,-1 0 0,1 1 0,-1-1-1,1 0 1,-1 1 0,3 0 0,-2 1 9,0-1 0,0 1 1,0-1-1,0 1 0,0 0 1,-1 0-1,1 0 0,-1 0 1,1 0-1,-1 0 1,0 0-1,0 0 0,2 4 1,1 6-23,-1-1 0,0 1 1,-1 0-1,0-1 1,0 25-1,-1-17 70,5 28-1,-6-45-37,0 0 0,0 0 0,1 0 0,-1 0-1,1 0 1,0 0 0,-1 0 0,1 0 0,0-1 0,0 1 0,0 0 0,0-1 0,0 1-1,1-1 1,-1 1 0,0-1 0,1 1 0,-1-1 0,1 0 0,0 0 0,-1 0 0,1 0-1,0 0 1,0 0 0,0 0 0,-1-1 0,1 1 0,0 0 0,0-1 0,0 0 0,0 1-1,0-1 1,0 0 0,0 0 0,0 0 0,0 0 0,0-1 0,2 1 0,3-2-8,0-1 1,0 1-1,-1-1 1,1 0 0,-1 0-1,1-1 1,-1 0-1,0 0 1,-1-1 0,1 1-1,-1-1 1,0 0-1,0-1 1,0 1-1,5-10 1,6-10 27,-1-1 0,16-37 0,-29 60-24,23-56 105,-3-2 0,16-64 1,-27 72-161,-3 0 1,-2 0 0,-1-101-1,-7 173-330,-5 21 0,-5 33 244,4 13 151,-9 145-78,17-223 70,0 22 16,0-1 0,2 0 0,1 0 1,8 34-1,-8-51-9,-2-5 48,1-1 1,0 0-1,4 11 0,-5-16-51,-1 0 0,1 0 1,-1 0-1,1 0 0,-1 0 0,1 0 0,-1-1 0,1 1 0,0 0 1,0 0-1,-1-1 0,1 1 0,0 0 0,0-1 0,0 1 0,0-1 1,0 1-1,0-1 0,0 0 0,0 1 0,0-1 0,0 0 0,0 1 1,0-1-1,0 0 0,0 0 0,0 0 0,0 0 0,2 0 0,-1-1 1,1 0 1,-1 0-1,0 0 0,1 0 0,-1 0 0,0 0 0,0-1 0,0 1 0,0-1 1,0 0-1,0 1 0,0-1 0,2-3 0,21-31 119,-20 27-106,32-54 166,-22 36-224,0 0 0,2 1 0,1 1 0,24-25 0,-41 48 20,1 0-1,0 1 1,0-1 0,0 0-1,1 1 1,-1-1-1,0 1 1,1 0-1,-1-1 1,1 1 0,-1 0-1,1 1 1,3-2-1,-5 2 0,1 0 1,-1 0-1,1 0 0,0 1 0,-1-1 0,1 0 0,0 1 0,-1-1 1,1 1-1,-1-1 0,1 1 0,-1 0 0,0 0 0,1-1 0,-1 1 1,0 0-1,1 0 0,-1 0 0,0 1 0,0-1 0,0 0 0,1 2 1,9 13 12,-1 0-1,0 0 1,9 25 0,-13-27-9,1 0 0,0 0 0,1-1 0,0 0 0,1 0 0,12 12 0,-17-20 20,1-1 0,-1 0 1,1 0-1,0 0 0,0-1 0,0 0 0,1 1 1,10 3-1,-14-6 10,1-1 1,-1 1 0,0-1-1,1 0 1,-1 0 0,1 0-1,-1 0 1,0 0 0,1 0 0,-1-1-1,1 1 1,-1-1 0,0 0-1,0 1 1,1-1 0,-1 0-1,0 0 1,0-1 0,0 1-1,0 0 1,0-1 0,0 1-1,0-1 1,0 0 0,2-3-1,3-4 8,-1-1-1,0 1 1,-1-1-1,0-1 1,0 1-1,-1-1 1,5-20-1,-1 5-23,-3 12 0,-1 0-1,-1 0 0,0 0 1,0 0-1,-2 0 0,0 0 1,-1-24-1,0 37-8,0 0 0,0 1 0,0-1 0,0 0 0,0 1 0,-1-1 0,1 0 0,0 1 0,0-1 0,-1 0 0,1 1 0,0-1 0,0 1 1,-1-1-1,1 1 0,-1-1 0,1 1 0,-1-1 0,0 0-2,1 1 0,0 0 0,-1 0 1,1 0-1,0 0 0,-1 0 0,1 0 1,-1 0-1,1 0 0,0 0 0,-1 0 0,1 0 1,0 0-1,-1 0 0,1 0 0,-1 0 1,1 0-1,0 1 0,-1-1 0,1 0 1,0 0-1,-1 1 0,-2 1-26,1 0 0,0 0 0,0 0 1,-1 0-1,2 0 0,-5 5 0,1 2 7,1-1 0,0 1 0,0 1-1,0-1 1,-2 13 0,-8 50 66,11-57-76,2 0 0,0 0 1,2 24-1,-1-33 46,1 0 0,0 0-1,0 0 1,0-1 0,1 1-1,0 0 1,0-1 0,1 0 0,-1 1-1,1-1 1,1 0 0,3 5 0,-6-8 4,1-1 0,-1 0 0,1 1-1,0-1 1,-1 0 0,1 0 0,0 0 0,0 0 0,-1 0 0,1 0 0,0-1 0,0 1 0,0-1 0,0 1 0,0-1 0,0 0 0,0 1 0,0-1 0,0 0 0,0 0 0,0-1 0,0 1 0,0 0 0,0-1 0,3 0 0,3-2 34,1-1-1,0 1 1,-1-1 0,11-7 0,43-29-5,32-17-92,-75 47 42,0 1 1,1 0 0,22-6-1,-36 14-8,1-1-1,-1 1 1,1 0-1,-1 0 0,1 0 1,-1 1-1,1 1 1,0-1-1,11 3 1,-13-2-4,0 1 0,0-1 1,-1 1-1,1 0 1,0 1-1,-1-1 0,0 1 1,0 0-1,1 0 1,-2 0-1,1 1 1,0-1-1,3 5 0,9 13 61,20 35 0,-27-40 78,0 0 1,1-1-1,1-1 0,1 0 0,17 18 1,-27-31-110,0 1 1,0-1-1,1 1 1,-1-1-1,0 0 1,0 0-1,1 0 1,-1 0-1,1 0 1,-1 0-1,1-1 1,-1 1-1,1-1 1,-1 0-1,1 0 1,-1 1-1,1-2 1,0 1-1,3-1 1,3-1-827,0-1 0,0 0 0,-1-1-1,10-4 1,3-2-1649,23-7-6127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08.267"/>
    </inkml:context>
    <inkml:brush xml:id="br0">
      <inkml:brushProperty name="width" value="0.05" units="cm"/>
      <inkml:brushProperty name="height" value="0.05" units="cm"/>
      <inkml:brushProperty name="color" value="#66CC00"/>
    </inkml:brush>
  </inkml:definitions>
  <inkml:trace contextRef="#ctx0" brushRef="#br0">395 584 2496,'-1'0'81,"1"-1"1,-1 0-1,1 0 1,-1 0-1,1 0 1,-1 0-1,1 0 1,-1 0-1,1 1 1,0-1-1,-1 0 0,1 0 1,0 0-1,0 0 1,0 0-1,0-1 1,0 1-1,0 0 1,0 0-1,0-1 1,1 1 145,-1-1 1,0 1 0,0-1-1,0 1 1,0-1-1,0 0 1,-1 1 0,1-1-1,0 1 1,-1 0 0,0-3-1,0 2 32,-1-1 1,1 1-1,0-1 0,-1 1 0,0 0 0,1 0 0,-1 0 0,0 0 0,0 0 0,-1 0 0,1 0 0,-5-2 0,4 2-95,0 1 1,-1 0 0,1 0-1,-1 0 1,1 1 0,-1-1-1,1 1 1,-1 0 0,1 0-1,-5 0 1,-8 2-30,1 0 1,-1 1-1,1 1 1,0 0-1,0 1 0,1 1 1,-1 0-1,1 1 1,0 0-1,1 2 0,0-1 1,0 1-1,1 1 1,0 0-1,1 1 0,0 0 1,-18 26-1,22-28-110,1 0 0,0 1 0,0 0 0,1 0 0,0 0 0,1 1-1,0 0 1,-4 21 0,7-27 25,0 0-1,1 0 0,0 0 1,-1-1-1,1 1 0,1 0 0,-1 0 1,1 0-1,2 8 0,-2-10 6,0-1-1,1 1 0,-1-1 1,1 1-1,-1-1 0,1 0 1,0 0-1,0 0 0,0 0 1,0 0-1,1 0 0,-1 0 1,0-1-1,1 1 0,-1-1 1,1 0-1,-1 0 0,5 2 1,4 0 49,-1 0 0,1-1 0,0 0 0,0-1 0,0 0 1,14-1-1,65-8 404,-83 7-440,1 0 0,-1-1 0,0 0 0,1-1 0,-1 0-1,-1 0 1,1 0 0,0-1 0,-1 0 0,1 0 0,-1-1 0,9-8 0,-12 10-46,0 0-1,-1 0 0,1-1 1,0 1-1,-1-1 1,0 1-1,0-1 0,0 0 1,-1 0-1,1 0 1,-1 0-1,0 0 1,0-1-1,0 1 0,0 0 1,-1 0-1,0-1 1,0 1-1,0 0 0,0 0 1,-1-1-1,0 1 1,-1-5-1,-1 1-36,0-1-1,-1 1 0,0 0 1,0 0-1,-1 0 1,0 1-1,0 0 0,0 0 1,-1 0-1,-1 0 1,1 1-1,-1 0 0,0 0 1,0 1-1,-1 0 1,1 0-1,-1 1 0,0 0 1,-1 0-1,1 1 1,-1 0-1,1 1 1,-1 0-1,0 0 0,-10-1 1,14 3-15,1 0 1,-1 0 0,1 1-1,0-1 1,-1 1 0,1 0-1,0 0 1,-6 2 0,9-2 24,0-1 0,0 0 0,0 1 0,-1-1 0,1 1 0,0-1 0,0 1 0,0 0 0,1-1 0,-1 1 0,0 0 0,0 0 0,0 0 0,0-1 0,1 1 0,-1 0 0,0 0 0,1 0 0,-1 0 0,1 0 0,-1 0 0,1 1 0,0-1 0,-1 0 0,1 0 0,0 0 0,0 0 1,-1 0-1,1 0 0,0 1 0,0-1 0,1 0 0,-1 0 0,0 0 0,0 0 0,1 2 0,0-1 6,0 0 0,0-1-1,0 1 1,1 0 0,-1-1 0,0 1 0,1-1 0,-1 1 0,1-1 0,0 1-1,-1-1 1,1 0 0,0 0 0,0 0 0,0 0 0,0 0 0,0-1 0,2 2 0,4 0 44,0 0 0,0-1 0,13 2 0,-8-3 23,-1 0 0,1-1 0,-1-1-1,1 0 1,-1 0 0,0-1 0,1-1 0,-1 0-1,-1 0 1,1-1 0,-1-1 0,0 0-1,20-15 1,5-7 224,-1-2 0,46-52-1,-35 36-131,-29 29-100,119-129 317,29-53-350,-157 189-77,0 2 0,14-12 1,-21 19 40,-1 1 0,1-1 1,-1 1-1,1-1 0,0 1 0,-1-1 1,1 1-1,0 0 0,-1-1 0,1 1 1,0 0-1,-1-1 0,1 1 0,0 0 1,0 0-1,-1 0 0,1 0 0,0 0 1,0 0-1,-1 0 0,1 0 1,0 0-1,0 0 0,-1 0 0,1 1 1,0-1-1,0 0 0,-1 0 0,1 1 1,0-1-1,-1 0 0,1 1 0,0-1 1,-1 1-1,1-1 0,-1 1 0,1-1 1,-1 1-1,1-1 0,-1 1 1,1 0-1,-1-1 0,1 1 0,-1 0 1,0-1-1,0 1 0,1 0 0,-1 0 1,2 4-22,-1-1 0,1 0 0,-1 1 0,0 0 1,0-1-1,-1 1 0,1 5 0,-2 2 12,0 0 1,-1 0-1,0 0 1,-1 0-1,-5 16 0,-28 61-49,16-44 75,-94 222 225,-21-6-130,86-186 85,41-64-125,0-1-1,-1 0 1,0 0-1,-14 11 1,3-11 288,15-11-169,9-8-96,8-7-72,2 1 0,-1 0 1,2 0-1,0 2 1,1 0-1,0 0 0,1 2 1,0 0-1,1 1 0,0 0 1,0 2-1,1 0 1,34-8-1,-30 10-782,0 2 1,0 0-1,45 0 0,82 7-10191,-100-6 6719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12.068"/>
    </inkml:context>
    <inkml:brush xml:id="br0">
      <inkml:brushProperty name="width" value="0.05" units="cm"/>
      <inkml:brushProperty name="height" value="0.05" units="cm"/>
      <inkml:brushProperty name="color" value="#66CC00"/>
    </inkml:brush>
  </inkml:definitions>
  <inkml:trace contextRef="#ctx0" brushRef="#br0">4 842 2912,'-1'1'71,"1"-1"0,0 0 0,0 1 0,-1-1 0,1 0 0,0 1 0,-1-1 0,1 1 1,0-1-1,0 0 0,0 1 0,0-1 0,-1 1 0,1-1 0,0 0 0,0 1 0,0-1 0,0 1 0,0-1 0,0 1 0,0-1 0,0 1 1,0-1-1,0 1 0,0-1 0,1 0 0,-1 1 0,0-1 0,0 1 0,0-1 0,0 0 0,1 1 0,-1-1 0,0 1 0,0-1 0,1 0 1,-1 1-1,0-1 0,1 0 0,-1 0 0,0 1 0,1-1 0,-1 0 0,1 0 0,-1 1 0,0-1 0,1 0 0,-1 0 0,1 0 0,-1 0 1,1 0-1,-1 1 0,0-1 0,1 0 0,2 0 327,0 0 0,-1 0-1,1 0 1,-1 0 0,1-1 0,0 1 0,-1-1 0,1 1 0,2-2 0,5-3 62,-1 0 0,0 0 0,0 0 0,0-1 0,8-9 0,1-1 210,19-23 1,4-12-122,-3-2 0,33-61 1,56-76 842,-113 173-1219,21-18 1,-14 14-175,-19 20-68,-1 2 42,1 6 16,1-1 0,-1 0-1,0 1 1,-1 0 0,1-1 0,-1 1-1,-1 0 1,1-1 0,-1 8-1,2 19-13,-1-22 34,5 35 98,15 59-1,-18-92-87,1 0 0,1 0-1,0-1 1,0 0 0,2 1 0,-1-2 0,1 1 0,1-1 0,13 14-1,-16-19 3,1-1-1,0-1 0,0 1 0,0-1 1,0 0-1,1 0 0,0-1 0,0 1 0,0-2 1,0 1-1,8 1 0,-5-2 35,1 0-1,0-1 1,-1 0 0,1-1-1,-1 0 1,1-1 0,15-2-1,-14 0-2,0 1 0,0-2 0,0 0-1,-1 0 1,1-1 0,-1 0 0,0-1-1,-1 0 1,0-1 0,0 0-1,0-1 1,-1 0 0,0-1 0,11-12-1,-10 6 16,0-1 0,-1-1 1,-1 0-1,-1 0 0,0 0 0,5-22 0,-9 29-48,-1-1 1,0 1 0,0-1-1,-1 0 1,-1-15-1,0 21-30,0 0 0,0 1-1,-1-1 1,0 0-1,0 1 1,0-1 0,-1 1-1,1 0 1,-1-1-1,0 1 1,0 0 0,-1 0-1,1 0 1,-6-6-1,6 8 1,-1 0 0,1 1-1,0-1 1,0 1 0,-1 0 0,1-1-1,-1 1 1,1 0 0,-1 1-1,0-1 1,1 0 0,-1 1-1,0-1 1,1 1 0,-1 0 0,0 0-1,0 0 1,1 0 0,-1 0-1,0 1 1,0-1 0,1 1-1,-1 0 1,1 0 0,-1 0 0,-4 2-1,-2 2-32,0 0 0,0 0-1,1 1 1,0 0 0,-15 14 0,13-10 28,1 1 0,0 0 0,0 1 0,2 0 0,-1 0 0,-9 22 0,13-24 21,0 0 0,0 1 1,1 0-1,1-1 0,0 1 1,0 0-1,1 0 0,0 0 1,1 14-1,1-20 7,0 0 0,0 0 0,0 0 1,1 0-1,-1 0 0,1 0 0,0 0 0,1 0 0,-1-1 0,1 1 1,0-1-1,5 6 0,-3-4 24,0-1-1,1 0 1,0 0 0,0 0 0,0-1 0,1 0 0,13 6 0,-7-5 14,1 0 1,-1-1 0,1-1 0,0 0-1,0-1 1,0 0 0,0-1 0,26-1-1,-18-3-7,0-1 1,-1 0-1,0-2 0,0 0 0,25-12 0,96-52 40,-118 57-62,11-6 29,308-154 332,-340 172-412,0-1 0,0 1-1,0 0 1,0 0 0,0 0 0,0 0-1,0 1 1,5-1 0,-8 1 30,1 0 0,-1 0-1,1 0 1,-1 0 0,1 0 0,0 0 0,-1 0-1,1 1 1,-1-1 0,1 0 0,-1 0-1,1 0 1,-1 1 0,1-1 0,-1 0 0,1 1-1,-1-1 1,0 0 0,1 1 0,-1-1 0,1 1-1,-1-1 1,0 0 0,1 1 0,-1-1-1,0 1 1,0-1 0,1 1 0,-1-1 0,0 1-1,0-1 1,0 1 0,0-1 0,0 1 0,1 0-1,-1-1 1,0 1 0,0-1 0,0 1 0,0-1-1,-1 1 1,1-1 0,0 1 0,0-1-1,0 2 1,-1-1-1,1 2 2,1 4 0,-1 0 1,-1 0-1,1 0 0,-1 0 1,-4 12-1,5-17 9,-1-1 0,1 1 0,-1-1 0,0 1 0,0-1-1,1 0 1,-1 1 0,0-1 0,0 0 0,-1 0 0,1 1 0,0-1 0,0 0 0,0 0 0,-1 0-1,1-1 1,-1 1 0,1 0 0,-1 0 0,1-1 0,-1 1 0,1-1 0,-1 1 0,1-1-1,-1 0 1,0 0 0,1 1 0,-1-1 0,1 0 0,-1-1 0,-2 1 0,-10-2 75,-21-6 0,23 5-44,-1 0 0,-23-2 0,25 4-53,-1 1 0,1 1 1,-1-1-1,1 2 0,-1 0 0,1 0 0,0 1 1,0 0-1,0 1 0,0 0 0,1 1 1,0 0-1,0 1 0,0 0 0,0 0 0,1 1 1,0 1-1,-15 15 0,16-14-12,0 1 0,0 0 0,1 0 0,0 1 0,1-1 0,0 2 1,-7 18-1,12-26 25,0 1-1,0-1 1,0 0 0,0 0 0,1 0 0,0 0 0,0 1 0,0-1 0,0 0 0,1 0-1,1 6 1,-1-7 22,1 1 0,-1-1-1,1 0 1,-1 0-1,1 0 1,0 0 0,0-1-1,0 1 1,1-1 0,-1 1-1,0-1 1,1 0-1,0 1 1,0-1 0,5 3-1,0-2 28,0 1 0,1-1-1,-1 0 1,1-1-1,-1 0 1,1-1 0,0 1-1,0-2 1,-1 1 0,1-1-1,0-1 1,0 1-1,0-1 1,11-4 0,-9 3 0,-1-1 0,0 0 1,0 0-1,0-2 1,-1 1-1,0-1 1,1 0-1,-1-1 0,-1 0 1,1 0-1,13-14 1,-9 2-33,0 1 1,-2-2 0,0 0-1,10-21 1,12-23-176,-30 79-115,-3-13 251,11 79-152,-9-74 177,-1-1-1,1 0 0,1 0 1,-1 0-1,1 0 0,1-1 1,-1 1-1,1-1 0,5 7 1,-6-10 9,-1-1 0,1 1 0,0-1 0,0 0 0,0 0 1,0-1-1,1 1 0,-1-1 0,0 1 0,1-1 0,-1 0 0,1 0 1,-1-1-1,1 1 0,-1-1 0,1 1 0,-1-1 0,1 0 1,0-1-1,3 0 0,11-1 18,-1-1 0,32-11 0,-34 10-22,24-9 27,0-1 0,-1-2 0,-1-1 0,0-2 0,-2-2 0,0-1-1,-1-2 1,-2-1 0,0-1 0,39-44 0,-56 55 6,-10 10-61,1-1 0,-1 1 0,0-1 0,0 0 0,-1 0 0,6-10 0,-9 8-12,-3 6 47,1 2-21,0 0 1,0 0-1,0 1 0,0-1 1,1 0-1,-1 1 0,0-1 1,0 1-1,1-1 0,-1 1 1,0-1-1,1 1 0,-1 0 1,-1 1-1,-10 13-54,0 1 1,0 0-1,2 1 0,0 1 1,-10 23-1,17-32 52,-1 0 0,1 0 0,1 0 0,-1 0 0,2 0 0,-1 1 0,1-1 0,1 1 0,0 16 0,1-19 18,0 0 0,1 0 0,-1-1 0,1 1 1,1 0-1,-1-1 0,1 1 0,0-1 0,0 0 0,1 0 0,0 0 0,0-1 0,10 11 0,-10-11 7,1-1 0,0 1 0,0-1 0,0 0 0,0 0 0,1-1 0,-1 0 0,1 0 0,0 0 0,0 0 0,0-1 0,0 0 0,1-1-1,-1 1 1,0-1 0,1 0 0,-1-1 0,1 1 0,-1-1 0,1-1 0,6 0 0,15-4 1,-1-1 1,0-2-1,-1 0 0,1-2 0,-2-1 1,0 0-1,0-2 0,-1-2 1,26-18-1,-14 5 47,-1-2 0,-2-1 0,-1-2 0,50-65 0,-58 67-17,-1-1 0,-2-2 1,34-70-1,17-99-134,-67 172-116,-4 31 196,-1 0 1,0 0-1,0-1 0,0 1 0,0 0 0,0 0 1,0-1-1,0 1 0,0 0 0,0 0 0,0-1 1,0 1-1,0 0 0,0 0 0,0-1 0,0 1 1,0 0-1,0 0 0,-1-1 0,1 1 0,0 0 1,0 0-1,0 0 0,0-1 0,0 1 0,-1 0 1,1-1-1,-8 13-82,-3 14 4,-16 55-1,9-22-181,1-6 222,3 0-1,-9 64 1,1 112 51,21-213 62,3 29 0,-2-41-36,1 0 1,-1 0-1,1 0 0,0 0 1,1 0-1,-1 0 0,1 0 1,-1-1-1,1 1 0,0 0 1,1-1-1,2 5 0,-4-7-11,0-1 0,0 1-1,1 0 1,-1-1 0,0 1-1,0-1 1,0 1 0,1-1-1,-1 1 1,0-1 0,0 0-1,1 0 1,-1 0 0,0 0-1,1 0 1,-1 0 0,0 0-1,0 0 1,1 0 0,-1 0-1,0-1 1,0 1 0,1-1-1,-1 1 1,0-1 0,0 1-1,0-1 1,0 0 0,2 0-1,6-5 13,-1 1-1,14-13 1,-19 15-19,65-55 52,-23 18-163,50-33 0,-90 69 110,5-3-33,0 0 0,0 1 0,0 1 0,22-9 0,-30 13 5,0 1 1,0-1-1,0 1 1,0-1-1,0 1 0,0 0 1,1 0-1,-1 0 1,0 0-1,0 0 1,0 0-1,0 0 1,0 1-1,0-1 1,1 1-1,-1 0 0,0 0 1,-1-1-1,1 1 1,0 0-1,0 1 1,0-1-1,0 0 1,-1 0-1,1 1 1,-1-1-1,1 1 1,-1 0-1,1-1 0,-1 1 1,0 0-1,0 0 1,1 2-1,5 12-96,8 24 1,-11-28 143,0 0 1,0 0 0,2-1 0,10 20 0,-13-28-23,-1 0 1,1 0 0,0 0-1,0 0 1,0 0 0,0-1-1,0 1 1,0-1 0,1 0-1,-1 0 1,1 0 0,-1-1-1,1 1 1,0-1 0,0 0-1,0 0 1,0 0 0,0 0-1,5 0 1,-3-1-7,0 0 1,0 0-1,0-1 0,0 1 1,0-1-1,0-1 0,0 1 1,0-1-1,-1 0 0,1 0 1,5-4-1,-3 1 23,0 0 1,-1 0-1,0-1 0,0 1 1,0-2-1,9-10 0,1-7 46,-1 0-1,-1-1 0,17-40 1,-27 56-81,5-17-78,-10 15-74,0 11 150,0-1 0,0 1 0,-1 0 0,1 0 0,0 0 0,0-1 0,-1 1 0,1 0 0,0 0 0,0 0 0,-1 0 0,1 0 0,0 0 0,0 0 0,-1-1 1,1 1-1,0 0 0,-1 0 0,1 0 0,0 0 0,0 0 0,-1 0 0,1 0 0,0 1 0,-1-1 0,1 0 0,0 0 0,0 0 0,-1 0 0,1 0 0,0 0 0,0 0 0,-1 1 0,1-1 1,0 0-1,-3 2-3,1-1 1,0 1 0,-1-1 0,1 1 0,0 0 0,0 0 0,1 0-1,-1 0 1,0 1 0,1-1 0,-2 3 0,-15 30 20,13-24-30,-2 5 4,0 0 0,1 1 0,1 0 0,1 0 0,-5 32 0,8-41 14,0 1-1,1-1 1,0 0-1,1 0 1,0 0-1,0 1 1,0-1 0,1 0-1,1 0 1,-1-1-1,1 1 1,0 0-1,1-1 1,7 12-1,-9-17 21,0 0 0,-1 1 0,1-1 0,0-1 0,0 1 0,0 0 0,1 0 0,-1-1 0,0 1 0,1-1 0,-1 0 0,1 0 0,-1 0 0,1 0 0,-1 0 0,1 0 0,0-1 0,-1 1 0,1-1 0,3 0 0,-1 0-2,-1 0-1,0-1 1,1 0-1,-1 0 1,0 0-1,1 0 1,-1-1-1,0 1 1,0-1-1,0 0 1,0-1-1,4-2 1,-1 0-1,0-1 1,-1-1-1,1 1 1,-1-1 0,-1 0-1,1 0 1,-1-1-1,0 1 1,-1-1 0,0 0-1,0-1 1,-1 1-1,0-1 1,0 1 0,-1-1-1,0 0 1,-1 0-1,1-16 1,-2 18-21,1 0 0,-2 0 0,1 0 1,-1 0-1,0 0 0,-1 1 0,1-1 0,-1 0 0,-1 0 0,1 1 0,-1 0 1,0-1-1,-1 1 0,0 0 0,1 1 0,-2-1 0,1 1 0,-1-1 0,0 1 1,0 1-1,0-1 0,-1 1 0,1 0 0,-11-6 0,10 7-24,1 0-1,-1 1 0,0 0 1,0 0-1,0 0 1,0 0-1,0 1 0,0 0 1,0 0-1,-8 1 1,36-9 22,3 3 12,1 1 1,0 1-1,0 2 0,39 0 0,-45 3-5,-1 1 0,0 0 0,1 1 0,-1 1 0,-1 1 0,34 14 0,-46-16-12,0 0 1,-1 0 0,1 0 0,-1 1-1,0 0 1,0 0 0,0 0 0,0 1-1,-1 0 1,0 0 0,0 0 0,0 0-1,-1 1 1,1-1 0,-1 1 0,4 11 0,-5-9 26,1 1 0,-1-1 0,-1 1 1,1 0-1,-2 0 0,1 0 1,-1 0-1,-1 0 0,1 0 0,-1 0 1,-4 13-1,3-14 23,0 0 1,0 0-1,1 0 1,0 10-1,10-27 244,0-2-268,-1-1-1,0 0 1,0-1 0,-2 1-1,1-1 1,4-15-1,16-31-15,-16 40-37,0 1 0,1 0 0,1 1-1,0 0 1,21-19 0,-33 35 32,0 0 0,0 1-1,-1-1 1,1 0 0,0 1 0,0-1-1,0 1 1,0-1 0,0 1 0,0-1 0,0 1-1,0 0 1,0-1 0,0 1 0,0 0 0,0 0-1,1 0 1,-1 0 6,-1 0 0,1 0 1,-1 0-1,1 1 0,-1-1 0,1 0 0,-1 0 0,1 1 0,-1-1 0,0 1 0,1-1 0,-1 0 1,0 1-1,1-1 0,-1 1 0,0-1 0,1 1 0,-1-1 0,0 1 0,0-1 0,1 1 1,-1-1-1,0 1 0,1 5 5,0-1-1,0 1 1,-1-1 0,0 11 0,0-10-37,0-5 31,3 95-94,-1-82 81,0 0 0,1 0 0,0-1 0,10 26 0,-11-34 37,1 0 0,-1 0-1,1 0 1,1 0 0,-1 0-1,0-1 1,1 0 0,0 0-1,0 0 1,8 6 0,-10-8-8,1 0 0,0-1 0,0 1 0,0-1 1,0 1-1,0-1 0,1 0 0,-1 0 1,0-1-1,1 1 0,-1-1 0,0 1 1,1-1-1,-1 0 0,0 0 0,1-1 0,-1 1 1,6-2-1,1-1 19,-1-1 0,0 0 0,0 0 0,0-1 0,0-1 0,-1 1 0,0-1 0,0-1 0,-1 1 0,9-10 0,7-11-56,31-45 1,-33 42-17,6-9 6,74-95 224,-97 129-249,1 0 0,-1 1-1,1-1 1,0 1 0,0 0-1,0 0 1,7-3 0,-12 8 43,1-1 1,-1 1 0,1-1 0,-1 1 0,1 0 0,-1-1-1,0 1 1,1 0 0,-1 0 0,0-1 0,0 1-1,1 0 1,-1-1 0,0 1 0,0 0 0,0 1 0,1 26 9,-1 0 0,-1-1 0,-2 1 0,-5 28 0,2-19 88,2-12-30,-9 34 1,10-50-47,1-1-1,-2 1 1,1-1 0,-1 0-1,0-1 1,-1 1 0,-8 11-1,10-17 15,1 0 0,-1 1 1,1-1-1,-1 0 0,1 0 0,-1-1 0,0 1 0,0 0 0,0-1 0,0 0 0,0 0 0,0 0 1,-1 0-1,1 0 0,0-1 0,-1 1 0,1-1 0,0 0 0,0 0 0,-1 0 0,1 0 1,0-1-1,-5 0 0,1-1-17,1 0 0,-1 0 0,1-1 0,0 0 0,0 0 0,0 0 0,0 0 1,1-1-1,-1 0 0,-8-9 0,13 12 3,0-1-1,-1 1 1,1-1 0,0 1-1,0-1 1,0 0 0,0 1-1,0-1 1,1 0 0,-1 0-1,0-2 1,1 3-14,-1 1 0,1-1 0,0 0 0,0 1 0,0-1 0,0 0 0,1 1 0,-1-1 0,0 0 0,0 1 0,0-1 0,0 0 0,1 1 0,-1-1 0,0 0 1,1 1-1,-1-1 0,0 1 0,1-1 0,-1 1 0,1-1 0,-1 0 0,1 1 0,-1 0 0,1-1 0,-1 1 0,1-1 0,-1 1 0,1 0 0,0-1 0,-1 1 0,1 0 0,0 0 0,-1-1 0,2 1 0,16-4 11,0 2 1,0-1-1,1 2 0,-1 0 1,20 3-1,-14-1-160,1-1 1,30-4-1,7-11-3438,-11 3-5075,-33 9 5122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12.485"/>
    </inkml:context>
    <inkml:brush xml:id="br0">
      <inkml:brushProperty name="width" value="0.05" units="cm"/>
      <inkml:brushProperty name="height" value="0.05" units="cm"/>
      <inkml:brushProperty name="color" value="#66CC00"/>
    </inkml:brush>
  </inkml:definitions>
  <inkml:trace contextRef="#ctx0" brushRef="#br0">10 149 7296,'-9'-38'2720,"18"22"-2112,9-6-192,-10 9 0,4-1-320,5 3-96,4-1-32,1 1-544,-5 3 320,-4 5-4768,-9 10 2784,-4 5 64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12.814"/>
    </inkml:context>
    <inkml:brush xml:id="br0">
      <inkml:brushProperty name="width" value="0.05" units="cm"/>
      <inkml:brushProperty name="height" value="0.05" units="cm"/>
      <inkml:brushProperty name="color" value="#66CC00"/>
    </inkml:brush>
  </inkml:definitions>
  <inkml:trace contextRef="#ctx0" brushRef="#br0">73 173 7040,'-67'-26'2624,"62"22"-2048,14-3-128,9 3 1216,19-3-992,26-5 1120,14 1-992,13-4 287,47-1-639,11 2-192,-6 1-160,-15 2 192,5 0-160,8 0 32,-12 3-96,-17 5-5695,-18 3 3103,-3 0-3328</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14.535"/>
    </inkml:context>
    <inkml:brush xml:id="br0">
      <inkml:brushProperty name="width" value="0.05" units="cm"/>
      <inkml:brushProperty name="height" value="0.05" units="cm"/>
      <inkml:brushProperty name="color" value="#66CC00"/>
    </inkml:brush>
  </inkml:definitions>
  <inkml:trace contextRef="#ctx0" brushRef="#br0">31 483 3328,'-1'0'84,"-1"0"0,1 0 0,0 1 1,0-1-1,0 0 0,-1 1 0,1-1 0,0 0 0,0 1 1,0-1-1,0 1 0,0 0 0,0-1 0,0 1 0,0 0 1,0-1-1,0 1 0,0 0 0,0 0 0,1 0 0,-1 0 1,-1 3 1236,1-4-1220,1 0-1,0 1 0,-1-1 1,1 0-1,0 0 0,0 0 1,-1 1-1,1-1 0,0 0 1,0 0-1,-1 1 1,1-1-1,0 0 0,0 0 1,0 1-1,0-1 0,-1 0 1,1 1-1,0-1 1,0 0-1,0 1 0,0-1 1,0 0-1,0 1 0,0-1 1,0 0-1,0 1 1,0-1-1,0 0 0,0 1 1,0-1-1,0 0 0,0 1 1,0-1-1,1 0 1,-1 1-1,0-1 0,0 1 1,2-1 45,-1 0 0,1 1 0,-1-1 1,1 0-1,-1 0 0,1 0 1,-1 0-1,1 0 0,-1 0 0,1 0 1,-1 0-1,1-1 0,-1 1 0,0-1 1,1 1-1,-1-1 0,1 1 0,-1-1 1,0 0-1,1 0 0,-1 0 0,0 0 1,0 0-1,0 0 0,0 0 1,2-2-1,3-4 99,-1 0 0,1-1 1,5-10-1,-6 8 41,28-39 617,69-82 1,-96 123-824,-4 6-68,-1 0 0,0 0 1,1 0-1,-1 0 0,1 0 1,-1 0-1,1 1 0,0-1 1,4-2-1,-7 9-76,-19 40-31,-36 93 78,20-27 51,-37 113 215,55-152-21,13-46 192,-1-1 0,-12 29 0,113-253 2267,-40 89-2750,-25 53 40,60-88 1,51-44-115,-79 103 162,17-21-103,-73 100 52,0 1 0,0-1 1,14-9-1,-18 14 16,-1 1 0,1 0 1,0 0-1,0 1 0,-1-1 1,1 0-1,0 1 0,0-1 0,0 1 1,3-1-1,-4 1 3,0 0 1,0 0 0,0 0-1,0 0 1,0 1-1,0-1 1,0 0-1,0 1 1,0-1-1,0 0 1,0 1 0,0-1-1,-1 1 1,1 0-1,0-1 1,0 1-1,0 0 1,-1-1-1,1 1 1,0 0-1,0 1 1,3 3-2,-1 1 0,0 0 0,0 0 0,-1 0 0,0 0 0,0 0 0,0 1 0,-1-1 0,0 0-1,0 1 1,0-1 0,-1 1 0,-1 11 0,-1 7 9,-2 1 0,-8 29 0,9-44-19,-6 27 96,-3 0 1,-18 44-1,23-65-38,-1-1 0,-1 0 0,-1 0 0,0 0 0,-1-1 0,-1-1 0,-13 14 0,20-24-13,1 0-1,-1-1 1,0 1 0,0-1 0,-1 0 0,1 0 0,-1-1 0,1 1-1,-1-1 1,0 0 0,0-1 0,-12 2 0,16-3-16,0 1-1,-1-1 1,1-1-1,-1 1 1,1 0 0,0 0-1,-1-1 1,1 1-1,0-1 1,-1 0-1,1 0 1,0 0 0,0 0-1,0 0 1,0 0-1,0-1 1,0 1 0,0-1-1,0 1 1,0-1-1,1 0 1,-1 0 0,0 0-1,1 1 1,0-1-1,0-1 1,-1 1 0,1 0-1,0 0 1,1 0-1,-1-1 1,0 1 0,1 0-1,-1-1 1,1-2-1,-1 2-17,1 0 0,-1 0 0,1 0 0,0 0 0,0 0 0,0 0 0,1 0 0,-1 0 0,1 0 0,0 0 0,0 0 0,0 0-1,0 1 1,0-1 0,3-5 0,-1 4 1,0 0-1,1 0 1,-1 1 0,1-1-1,-1 1 1,1 0-1,0 0 1,9-5 0,2 1-47,0 0 1,1 1 0,0 0 0,28-5-1,40-6 151,100-26-52,-135 29-36,51-17 123,-81 23-46,-1 1 0,0-2 0,20-13 0,-35 20-76,0 0 1,0 0-1,0 0 1,0-1-1,-1 1 1,1-1-1,-1 0 0,1 0 1,-1 0-1,0 0 1,3-7-1,-5 8-7,1 0-1,-1 1 0,1-1 1,-1 0-1,0 0 1,1 0-1,-1 0 0,0 0 1,0 0-1,0 0 1,-1 0-1,1 0 0,0 0 1,-1 0-1,0 0 1,1 1-1,-1-1 0,0 0 1,0 0-1,0 1 0,0-1 1,0 0-1,-2-2 1,0 2-20,1 0 1,0 0 0,0 1-1,-1-1 1,1 1 0,-1 0 0,1-1-1,-1 1 1,0 0 0,1 0-1,-1 1 1,0-1 0,0 1-1,1-1 1,-1 1 0,0 0 0,-5 0-1,-1 1-33,0 0-1,1 0 1,-1 0-1,-13 5 1,10-2 27,1 1 1,-1 0-1,1 0 0,0 2 1,0-1-1,0 1 0,1 1 1,-16 14-1,21-16 23,-1-1-1,1 2 1,0-1-1,1 1 1,-1-1-1,1 1 1,1 0-1,-1 1 1,1-1 0,0 1-1,1-1 1,0 1-1,0 0 1,-1 15-1,3-12 0,0-1-1,0 1 1,1 0-1,0-1 1,1 1 0,0-1-1,1 0 1,0 1-1,6 11 1,-7-17 19,0-1 0,1 1 1,-1-1-1,1 0 1,0 0-1,1 0 0,-1 0 1,1 0-1,0-1 0,-1 1 1,2-1-1,-1 0 0,0-1 1,1 1-1,-1-1 0,1 1 1,-1-1-1,1-1 1,0 1-1,0-1 0,8 2 1,-2-2 24,-1-1 0,1 0 0,0-1 0,-1 0 0,1-1 0,-1 0 1,0 0-1,1-1 0,-1-1 0,0 0 0,10-5 0,15-9 134,52-38 0,-1-9-80,19-13-169,-105 78 59,0 0 0,1 0 0,-1 0 1,0 0-1,0 0 0,0 0 1,0-1-1,1 1 0,-1 0 0,0 0 1,0 0-1,0 0 0,1 0 0,-1 0 1,0 0-1,0 0 0,0 0 1,1 0-1,-1 0 0,0 0 0,0 0 1,1 0-1,-1 0 0,0 0 1,0 0-1,0 0 0,0 0 0,1 0 1,-1 0-1,0 1 0,0-1 0,0 0 1,1 0-1,-1 0 0,0 0 1,0 0-1,0 0 0,0 1 0,0-1 1,1 0-1,1 12-81,-6 20 277,3-27-205,-1 14 165,0 0 0,1 0 0,2 21 0,0-30-47,0-1 0,0 0 0,1 1 0,1-1 1,-1 0-1,1 0 0,1-1 0,6 13 1,-8-18-81,0 0 0,0 0 1,0 0-1,1 0 1,-1-1-1,1 1 1,0 0-1,0-1 1,0 0-1,0 0 1,0 0-1,0 0 1,0 0-1,5 1 0,-2-2 23,-1 1 0,1-1 0,-1 0 0,1 0 0,-1-1-1,1 0 1,0 0 0,9-1 0,-2-2-105,0 0 0,-1 0 0,1-1 0,-1-1 1,0 0-1,0 0 0,16-11 0,-10 3-2912,25-22 0,-32 25 1582,20-17-7362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17.036"/>
    </inkml:context>
    <inkml:brush xml:id="br0">
      <inkml:brushProperty name="width" value="0.05" units="cm"/>
      <inkml:brushProperty name="height" value="0.05" units="cm"/>
      <inkml:brushProperty name="color" value="#66CC00"/>
    </inkml:brush>
  </inkml:definitions>
  <inkml:trace contextRef="#ctx0" brushRef="#br0">192 577 3232,'0'-1'46,"0"1"0,0-1 0,0 1 0,0 0 0,0-1 0,0 1 0,0 0 0,1-1 0,-1 1 0,0 0 0,0-1 0,0 1 0,0 0 0,1 0 0,-1-1 0,0 1 0,0 0 0,1-1 0,-1 1 0,0 0 0,0 0 0,3-3 2050,-3 3-1868,1 0-1,-1 0 1,0-1 0,0 1 0,0 0 0,0-1-1,0 1 1,1 0 0,-1-1 0,0 1-1,0 0 1,0-1 0,-3 1 144,1 0 0,0 0 0,-1 0 0,1 1 0,0-1 0,-1 0 0,-2 2 0,-6 4-173,1 0-1,0 0 1,0 1 0,1 0 0,0 0-1,0 1 1,-8 10 0,17-18-194,-8 9 107,0 0-1,1 1 1,0 0 0,1 0 0,0 1 0,-5 12 0,2-1 15,1 0-1,-6 25 0,12-35-46,-1 0-1,1 0 1,1 0 0,0 1-1,1-1 1,1 0-1,2 21 1,-2-28-3,0-1 0,0 0 1,0 1-1,0-1 0,1 0 0,0 1 1,0-1-1,0 0 0,0 0 0,1-1 1,0 1-1,-1 0 0,1-1 0,1 0 1,-1 1-1,0-1 0,1 0 0,0-1 1,-1 1-1,1-1 0,0 0 0,0 0 1,7 3-1,-5-4 11,0 1 0,0-1 0,1 0 1,-1 0-1,1 0 0,-1-1 0,0 0 0,1 0 0,-1-1 1,1 0-1,6-2 0,-4 1-8,0-2 0,0 1 0,-1-1 0,1 0 0,-1-1 0,15-10 0,-8 3-20,0-1 1,-1-1 0,-1 0-1,0-1 1,0-1 0,16-27-1,1-6 6,-12 23-45,-2-1 0,-1 0 0,-1-1 0,12-33 0,-26 58 2,1 0 0,-1 0 0,1 0 0,-1 1 0,0-1 0,-1-4 0,1-1 13,0 8-38,0 0-1,0 0 0,0 0 0,0 0 0,0 0 0,0 0 1,0 0-1,0 0 0,0-1 0,0 1 0,0 0 0,0 0 0,0 0 1,0 0-1,0 0 0,0 0 0,0 0 0,0 0 0,0 0 1,0 0-1,0 0 0,-1 0 0,1 0 0,0 0 0,0 0 1,0 0-1,0-1 0,0 1 0,0 0 0,0 0 0,0 0 0,0 0 1,0 0-1,0 0 0,0 0 0,0 0 0,-1 0 0,1 0 1,0 0-1,0 0 0,0 0 0,0 0 0,0 0 0,0 0 1,0 0-1,0 0 0,0 1 0,0-1 0,0 0 0,0 0 0,-1 0 1,1 0-1,0 0 0,0 0 0,0 0 0,-7 5-77,-5 7 117,6-1-57,0 1 1,1-1-1,0 1 1,1 0-1,0 0 1,1 1-1,1-1 1,-2 17-1,1 4 20,2 0 0,2 33 0,0-54 63,0 0 1,0 0-1,1 0 0,0-1 1,1 1-1,0-1 1,1 0-1,9 20 0,-12-30-44,0 0 0,0 0 0,0 0-1,0 0 1,0 0 0,0 0 0,0 0 0,0 0-1,0 0 1,1 0 0,-1 0 0,0-1-1,1 1 1,-1-1 0,0 1 0,1-1 0,-1 1-1,1-1 1,-1 0 0,0 1 0,1-1-1,-1 0 1,1 0 0,-1 0 0,1 0 0,-1-1-1,1 1 1,-1 0 0,3-1 0,3-2 31,0 0 1,0 0-1,0 0 1,11-8-1,14-12 117,0-2-1,30-30 0,10-8-222,170-120-83,-239 182 121,-1-1-1,0 1 1,0 0-1,1 0 0,-1 0 1,0 0-1,5-1 1,-7 2 11,1 0 1,-1 0-1,1 0 1,-1 0-1,1 0 1,-1 1-1,1-1 1,-1 0 0,1 0-1,-1 0 1,1 0-1,-1 1 1,0-1-1,1 0 1,-1 0 0,1 1-1,-1-1 1,0 0-1,1 1 1,-1-1-1,0 0 1,1 1 0,-1-1-1,0 0 1,0 1-1,1-1 1,-1 1-1,0-1 1,0 1-1,0-1 1,0 0 0,1 1-1,-1-1 1,0 1-1,0-1 1,0 1-1,0-1 1,0 1 0,0-1-1,0 1 1,0-1-1,0 1 1,-1 0-1,0 19 17,-1 1-1,-10 38 1,6-31-12,-21 75-81,8-29 177,9-45 17,8-22 15,-1 1 1,-2 15-1,5-23-121,-1 0 1,1 0-1,0 0 0,0 0 0,0 1 0,0-1 0,0 0 1,0 0-1,0 0 0,0 0 0,0 0 0,0 0 0,0 0 0,0 1 1,0-1-1,0 0 0,0 0 0,0 0 0,0 0 0,0 0 0,0 0 1,0 1-1,0-1 0,0 0 0,0 0 0,0 0 0,0 0 0,0 0 1,0 0-1,0 1 0,0-1 0,0 0 0,0 0 0,0 0 0,0 0 1,0 0-1,0 0 0,0 0 0,1 0 0,-1 0 0,0 1 0,0-1 1,0 0-1,0 0 0,0 0 0,0 0 0,0 0 0,0 0 0,1 0 1,-1 0-1,0 0 0,0 0 0,0 0 0,0 0 0,8-6 219,-1-2-144,2-1-32,0-1 1,-1 0-1,0 0 1,-1-1-1,7-13 1,-1 3-31,-2 3-92,11-18 44,37-46 0,-50 72 6,-1 0-1,2 1 0,-1 0 0,1 0 0,1 1 0,-1 1 1,1 0-1,23-11 0,-34 18 16,1-1 0,-1 1 0,1 0 0,-1-1 0,1 1 0,-1 0-1,1 0 1,0 0 0,-1 0 0,1-1 0,-1 1 0,1 0 0,-1 0 0,1 0 0,0 0 0,-1 0 0,1 0 0,-1 0-1,1 1 1,-1-1 0,1 0 0,0 0 0,-1 0 0,1 0 0,-1 1 0,1-1 0,-1 0 0,1 1 0,-1-1 0,1 0-1,-1 1 1,1-1 0,-1 1 0,0-1 0,1 0 0,-1 1 0,0-1 0,1 1 0,-1-1 0,0 1 0,0 0 0,1-1-1,-1 1 1,0-1 0,0 1 0,0-1 0,0 1 0,0-1 0,0 1 0,0 0 0,0 0 0,1 6 9,-2-1 1,1 1-1,-3 12 1,2-9 37,-5 29 67,-5 57 115,11-87-222,0 1 0,0 0 0,1-1 0,0 1 0,1-1 0,0 1 0,5 14 0,-6-22 27,0 0-1,0 1 1,0-1-1,0 0 0,0 0 1,1 0-1,-1 0 1,1 0-1,-1 0 1,1 0-1,0 0 0,0-1 1,0 1-1,0-1 1,2 2-1,-1-2 6,-1 0 0,1 0-1,-1-1 1,1 1 0,-1-1 0,1 0-1,0 0 1,-1 0 0,1 0 0,-1 0 0,1 0-1,-1-1 1,1 0 0,4-1 0,6-2 58,0-1 1,-1-1-1,1 0 0,-1-1 1,20-14-1,51-47 76,-81 66-165,131-126-98,-99 94 166,-24 21-58,-9 12-23,0-1-1,1 1 1,-1-1-1,0 0 1,1 1-1,-1 0 0,1-1 1,-1 1-1,1 0 1,0 0-1,1-1 1,-1 1-109,-2 3 11,-1 8 53,0-1 0,-4 16 0,-1 5 92,0 11-3,1-18-10,-1 44-1,6-55-11,0 2 68,2 24 0,-1-34-56,0 1-1,0-1 0,0 0 0,1 1 0,-1-1 1,1 0-1,0 0 0,0 0 0,4 5 0,-6-8-6,1 0-1,0-1 1,-1 1 0,1 0-1,0 0 1,-1-1-1,1 1 1,0 0-1,0-1 1,0 1-1,-1-1 1,1 1 0,0-1-1,0 1 1,0-1-1,0 0 1,0 1-1,0-1 1,0 0-1,0 0 1,0 0 0,0 0-1,2 0 1,-1 0 0,0-1 0,0 1 0,0-1 1,-1 0-1,1 0 0,0 0 0,0 0 0,-1 0 1,1 0-1,0 0 0,1-2 0,4-4 15,0 0-1,-1-1 1,-1 1-1,6-10 1,16-26 81,-4 5 47,48-62 0,18 10-184,-62 66 27,-1-2 0,-2-1 0,25-34 0,-3-15 33,46-105 1,-48 90 30,-8 13-46,19-34-429,-54 111 397,-1 0-1,1 0 1,-1 0 0,0 0-1,1 0 1,-1 0-1,0 0 1,1 1 0,-1-1-1,0 0 1,0 0-1,0 0 1,0-1 0,-3 1-163,-3 10-47,0 2 143,0 1 0,-7 23 0,1-3 45,-69 153-12,8-24 173,52-106-141,-24 91 0,37-107-1,1 0 0,1 1-1,1 52 1,5-67 70,1 1 1,7 34-1,-6-51 9,-1 0 1,2 0-1,-1-1 1,2 1-1,-1-1 0,1 0 1,0 0-1,0 0 0,1 0 1,8 9-1,-11-15-122,1 1 1,0-1-1,-1 0 0,1 0 1,0 0-1,0-1 0,0 1 1,1-1-1,-1 1 0,0-1 1,0 0-1,1 0 0,-1-1 0,1 1 1,-1-1-1,0 1 0,1-1 1,-1 0-1,1 0 0,-1-1 1,5 0-1,-5 0-348,0 1 0,0-1 0,0 0 0,0 0 0,-1 0 0,1-1 0,0 1 0,-1-1 1,1 1-1,-1-1 0,1 0 0,-1 0 0,0 0 0,0 0 0,0 0 0,0-1 0,0 1 0,-1-1 0,1 1 0,0-1 0,-1 1 0,0-1 0,0 0 0,0 0 0,1-4 0,0-28-5969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14.062"/>
    </inkml:context>
    <inkml:brush xml:id="br0">
      <inkml:brushProperty name="width" value="0.05" units="cm"/>
      <inkml:brushProperty name="height" value="0.05" units="cm"/>
      <inkml:brushProperty name="color" value="#004F8B"/>
    </inkml:brush>
  </inkml:definitions>
  <inkml:trace contextRef="#ctx0" brushRef="#br0">2 1198 2976,'0'1'88,"0"-1"-1,-1 0 1,1 0 0,0 1 0,0-1 0,0 0-1,0 0 1,0 1 0,0-1 0,0 0-1,0 1 1,0-1 0,0 0 0,0 1-1,0-1 1,0 0 0,0 1 0,0-1 0,0 0-1,0 0 1,0 1 0,0-1 0,1 0-1,-1 1 1,0-1 0,0 0 0,0 0 0,0 1-1,1-1 1,-1 0 0,0 0 0,0 0-1,0 1 1,1-1 0,-1 0 0,0 0-1,0 0 1,1 0 0,-1 0 0,0 1 0,1-1-1,-1 0 1,1 0 0,-1 0 65,1 1 0,-1-1 0,1 0 0,0 1 0,-1-1-1,1 0 1,0 0 0,-1 0 0,1 0 0,0 1 0,-1-1 0,1 0 0,0 0 0,-1 0 0,1 0 0,0-1 0,0 1-1,-1 0 1,1 0 0,0 0 0,-1 0 0,1-1 0,-1 1 0,1 0 0,0-1 0,-1 1 0,2-1 0,12-14 558,-1 0 0,0 0 0,-1-2 0,15-26 1,-17 28-540,120-231 1143,-29 51-460,-89 177-845,-9 13-81,0 1 1,0-1 0,-1 1 0,3-7 0,-12 78-282,-5 38 382,-1 2-140,12-86 156,1 1 0,4 42 1,-3-59-19,0 0 0,1-1 0,-1 1 0,1 0 0,0-1 0,0 1 0,0-1 0,0 0 0,1 1 0,0-1 0,0 0 0,4 4 0,-1-3 32,-1 0-1,1 0 0,0 0 0,1-1 0,-1 0 0,1-1 0,9 5 0,0-2 129,0-1 0,0-1 0,1-1 1,-1 0-1,1-1 0,27 0 0,-22-2-113,0-2 0,0-1 0,0 0 0,0-2 0,-1 0 0,0-2 0,0 0 0,-1-2 0,1 0 0,-2-1 0,1-1 0,-2 0 0,1-2 0,-2 0 0,0-1 0,23-25 0,-34 32-70,0 0 0,-1-1 0,0 0 0,0 0 1,-1 0-1,0-1 0,0 1 0,-1-1 0,3-12 0,-5 15-20,1 0 0,-2 0 0,1 0 0,-1 0-1,0 0 1,0 0 0,0 0 0,-1-1 0,0 1 0,0 0-1,-1 0 1,0 0 0,0 1 0,-4-9 0,5 12 6,1 1 0,-1 0 1,0 0-1,1 0 0,-1-1 0,0 1 1,0 0-1,0 0 0,0 0 0,0 0 1,0 0-1,0 1 0,-1-1 1,1 0-1,0 0 0,0 1 0,-1-1 1,1 1-1,0-1 0,-1 1 0,1 0 1,0-1-1,-1 1 0,1 0 1,-1 0-1,1 0 0,0 0 0,-1 0 1,1 0-1,-3 1 0,1 0-18,-1 0 0,1 1-1,-1-1 1,1 1 0,0 0 0,0 0-1,0 0 1,0 0 0,0 0-1,-3 4 1,-5 6-30,1 0 0,1 0 0,0 1 0,0 0 0,-6 14 0,2 1 44,-15 45 0,27-72 16,-4 14 6,0 1 1,1-1 0,0 1 0,-2 26 0,6-38 16,0 0 1,0 0-1,0 0 1,1 0-1,-1 0 1,1 0-1,0-1 1,0 1-1,0 0 1,1 0-1,-1-1 1,1 1 0,0-1-1,0 0 1,0 1-1,0-1 1,1 0-1,0 0 1,-1 0-1,1-1 1,0 1-1,0-1 1,0 1-1,7 2 1,-6-3 29,1 0 1,0 0-1,0-1 1,0 0-1,0 0 1,0 0-1,0 0 1,0-1-1,1 0 1,-1 0-1,0-1 1,9-1-1,3 0 36,13-2 24,0-1-1,-1-1 1,1-2 0,-2-1-1,1-1 1,-1-2-1,-1 0 1,35-23-1,-47 25-123,0-1 0,-1-1 0,0 0 0,-1 0 0,0-2 0,-1 0 0,-1 0 0,0-1 0,10-19 0,8-20 4,31-82 1,-15 32-214,-45 103 207,0 0-1,1 0 0,-1 0 0,1 1 0,-1-1 0,1 0 0,-1 0 1,1 1-1,-1-1 0,1 0 0,0 1 0,-1-1 0,1 0 1,0 1-1,0-1 0,-1 1 0,2-1 0,-1 1 4,-1 0 0,1 0 0,0 0 0,-1 0-1,1 0 1,-1 0 0,1 0 0,-1 0 0,1 0-1,-1 0 1,1 0 0,-1 1 0,1-1 0,-1 0 0,1 0-1,-1 1 1,1-1 0,-1 0 0,1 1 0,-1-1 0,1 1-1,1 1-6,0 0 0,-1 1-1,1-1 1,0 1 0,-1-1 0,0 1-1,0-1 1,0 1 0,1 4-1,4 19-27,-1 0 0,1 35-1,-4 54-43,-6-11-95,2-88 217,0 0 1,-1-1-1,-1 1 0,-8 21 0,5-21 13,4-6 48,-1 0 0,-8 12 1,11-19-64,0-1 1,-1 0-1,1 0 1,-1 0-1,0 0 1,1 0-1,-1-1 1,0 1 0,0-1-1,0 1 1,-1-1-1,1 1 1,0-1-1,-4 1 1,3-1-6,1-1 1,0 0 0,0 0-1,0 0 1,0 0-1,-1 0 1,1 0 0,0 0-1,0-1 1,0 1 0,0-1-1,0 0 1,0 0 0,0 0-1,0 0 1,0 0-1,-3-2 1,-5-4 7,0-1 1,-8-9-1,5 5-16,1 3 115,9 7-234,0 0 1,0-1 0,0 0 0,0 0 0,-4-5-1,4 4-126,3 4 219,7 4 10,7 3-31,0 0 0,0-2 0,30 8 0,-36-11 37,1-1 1,-1 0-1,1 0 1,-1-1-1,1 0 1,-1-1-1,1 0 1,-1 0-1,10-4 1,12-5 93,0-2-1,-1-1 1,0-1-1,31-22 1,-30 17-82,-2-2 1,0 0 0,-2-2-1,0-1 1,-1-1-1,31-43 1,-23 22-509,-32 50 424,-1 0 0,0 1 0,0-1 0,-1 0 0,1 0 0,-2 4 0,-8 23 57,-25 55-1,-7 17-242,42-101 270,-1-1 0,1 1 0,-1-1-1,1 0 1,0 1 0,0-1 0,-1 1 0,1-1 0,0 1-1,0 0 1,0-1 0,1 1 0,-1-1 0,0 0 0,1 1-1,-1-1 1,1 1 0,-1-1 0,1 1 0,-1-1 0,1 0 0,0 1-1,0-1 1,0 0 0,0 0 0,1 2 0,0-2 2,0 0 0,0 0 0,0 0 0,-1 0 0,1 0 0,0-1 0,0 1 0,1-1 1,-1 1-1,0-1 0,0 0 0,0 0 0,0 0 0,0 0 0,0 0 0,0 0 0,0-1 0,4 0 0,3-2 49,-1 0 0,1-1 0,0 0 0,-1 0 0,0-1 0,0 0 0,0 0 0,13-13 0,-6 3-43,0 0-1,23-31 1,25-49 70,-36 54-197,-8 9-325,-18 35 211,-1 11 152,0 17-21,-8 32-21,0 18-10,8-72 115,0 0 0,0 0 0,1 0-1,0 0 1,1 0 0,5 14 0,-7-21 10,0-1 0,1 0 0,-1 1 1,1-1-1,0 0 0,-1 1 0,1-1 0,0 0 0,0 0 0,0 0 0,0 0 0,0 0 1,0 0-1,0 0 0,0 0 0,0 0 0,0 0 0,0 0 0,1-1 0,-1 1 1,0-1-1,1 1 0,-1-1 0,0 1 0,1-1 0,-1 0 0,1 1 0,-1-1 1,0 0-1,1 0 0,-1 0 0,1 0 0,-1 0 0,1-1 0,-1 1 0,0 0 1,1-1-1,-1 1 0,0-1 0,1 1 0,1-2 0,6-2 21,0-1 0,-1-1 0,1 0 0,12-11 0,-18 15-24,34-33 94,-1-2 0,62-82 1,-90 109-144,150-220 182,-126 175-109,-3-2-1,30-80 0,-43 91-119,-1 0 0,-2-1 0,7-55 0,-19 101 60,-1 0 0,0 0 0,0 0 0,0 0 0,0-1 0,0 1 0,0 0 0,0 0 0,0 0 0,0-1 0,-1 1 0,0-1-1,-3 3-265,-3 11 88,-101 206-321,95-192 522,1 1 0,1 1 0,1 0 0,2 0 1,1 1-1,1 0 0,1 0 0,2 1 0,1-1 0,1 1 0,5 47 0,-1-52 29,0 0-1,2 0 0,1 0 0,1-1 1,1 0-1,0 0 0,2-1 0,16 27 1,-24-46-2,0-1 0,0 0 0,1 0-1,-1 0 1,1-1 0,0 1 0,0 0 0,0-1 0,0 0 0,0 0 0,0 0 0,1 0 0,-1 0 0,1-1 0,-1 1 0,1-1 0,0 0 0,7 1 0,-7-2 5,1 0-1,0 0 1,-1 0 0,1-1 0,-1 1 0,1-1 0,-1 0 0,0-1-1,1 1 1,-1-1 0,0 0 0,0 0 0,0 0 0,0 0-1,6-5 1,21-21 20,-1-1 0,-1-2-1,30-41 1,84-113 82,-123 160-151,8-9 72,-1 0 0,32-55 0,-30 35-110,37-99 0,-46 101 7,-10 27 28,13-51 1,-10 20-210,-14 40 48,1 16 176,0 0 0,0 0 0,0 0 0,0-1 0,0 1 0,0 0 0,0 0 0,0 0 0,0 0 0,-1-1 1,1 1-1,0 0 0,0 0 0,0 0 0,0 0 0,0 0 0,-1 0 0,1-1 0,0 1 0,0 0 1,0 0-1,-1 0 0,1 0 0,0 0 0,0 0 0,0 0 0,0 0 0,-1 0 0,1 0 0,0 0 0,0 0 1,0 0-1,-1 0 0,1 0 0,0 0 0,-2 1-21,0 0 1,0 0-1,0 1 0,1-1 1,-1 0-1,1 1 1,-1-1-1,1 1 0,-1 0 1,1-1-1,-2 5 1,-80 131-286,38-61 229,28-49 46,1 2-1,1 0 1,1 1 0,-13 43-1,17-33 101,2 0-1,1 1 0,2-1 0,2 1 0,4 72 1,1-98-43,1 0 1,0 0 0,0 1-1,2-2 1,7 19-1,-8-25 19,0 1-1,0-1 0,1 0 1,0 0-1,0-1 0,1 1 0,0-1 1,0-1-1,15 13 0,-16-16 12,0 1-1,0-1 0,1 1 1,-1-2-1,1 1 1,0 0-1,11 2 0,-12-4-17,-1-1-1,0 0 1,0 1 0,1-1-1,-1-1 1,0 1-1,0-1 1,1 0-1,-1 0 1,0 0 0,0 0-1,6-4 1,-2 2 0,-1-1 0,0-1 1,0 1-1,0-1 1,0-1-1,-1 1 1,0-1-1,0 0 0,0 0 1,5-10-1,4-6 9,21-46 0,-16 29-95,-4 5 54,-12 23-63,1 0 0,1 1 0,0-1-1,0 1 1,10-12 0,-15 21 63,-1 1 1,0-1-1,1 1 0,0-1 1,-1 1-1,1-1 0,-1 1 1,1-1-1,-1 1 0,1 0 1,0-1-1,-1 1 1,1 0-1,0-1 0,-1 1 1,1 0-1,0 0 0,0 0 1,0-1-1,0 2-3,-1-1 0,1 0-1,-1 0 1,1 0 0,-1 1 0,0-1-1,1 0 1,-1 1 0,1-1 0,-1 0 0,0 1-1,0-1 1,1 0 0,-1 1 0,0-1-1,1 1 1,-1-1 0,0 1 0,0-1 0,0 0-1,0 1 1,1 0 0,0 5-50,0 0-1,0 1 1,0 10 0,-1-6 8,2 122 81,-3-72 104,1-57-116,0 0 1,1-1-1,-1 1 1,1 0 0,0-1-1,-1 1 1,2 0-1,-1-1 1,0 1 0,1-1-1,0 0 1,-1 1-1,4 3 1,-3-6-7,-1 1 0,0-1 0,1 0 1,-1 1-1,1-1 0,-1 0 0,1 0 0,0 0 1,-1 0-1,1 0 0,0-1 0,0 1 0,0 0 0,-1-1 1,1 0-1,0 1 0,0-1 0,0 0 0,0 0 1,0 0-1,0 0 0,0 0 0,0 0 0,0-1 0,0 1 1,-1-1-1,4 0 0,23-10 121,0-1-1,49-29 1,47-42-144,-96 62-25,-18 13 6,0 1 0,0 0 0,0 0 0,22-9 0,-31 15 11,0 1-1,0-1 1,0 1 0,0-1-1,0 1 1,0 0-1,0 0 1,0-1-1,0 1 1,0 0 0,0 0-1,0 0 1,1 0-1,-1 0 1,0 1-1,0-1 1,0 0 0,0 0-1,0 1 1,0-1-1,0 1 1,0-1-1,2 2 1,-2-1 8,-1 0-1,1 0 1,0 0 0,0 0 0,-1 1-1,1-1 1,0 0 0,-1 1-1,1-1 1,-1 0 0,0 1 0,1-1-1,-1 1 1,0-1 0,0 3-1,0 5-5,-1 1 0,0 0 0,0-1 0,-4 10-1,5-18 6,-30 104 59,30-105-44,0 1-1,-1-1 1,1 1-1,0-1 1,0 0-1,0 1 0,0-1 1,-1 1-1,1-1 1,0 1-1,0-1 1,0 1-1,0-1 1,0 1-1,0-1 1,0 1-1,1-1 0,-1 1 1,0-1-1,0 1 1,0-1-1,0 1 1,1-1-1,-1 0 1,0 1-1,0-1 0,1 1 1,-1-1-1,0 0 1,1 1-1,-1-1 1,0 0-1,1 1 1,-1-1-1,1 0 1,-1 1-1,0-1 0,1 0 1,-1 0-1,1 0 1,-1 1-1,1-1 1,-1 0-1,1 0 1,-1 0-1,1 0 0,-1 0 1,1 0-1,-1 0 1,1 0-1,-1 0 1,1 0-1,-1 0 1,1 0-1,-1-1 1,0 1-1,2 0 0,2-1 9,0-1 0,0 1 0,0-1 0,-1 0 0,1 0-1,3-3 1,5-4 30,0-1-1,-1-1 1,0 0-1,-1-1 1,0 0-1,13-22 1,-14 19-97,1 0 1,0 0-1,0 1 1,2 0-1,0 1 0,20-18 1,-31 30 29,0 0 0,0 0-1,1 1 1,-1-1 0,0 0 0,0 1-1,0-1 1,1 1 0,-1-1 0,0 1 0,1-1-1,-1 1 1,0 0 0,3 0 0,-4 0 13,1 0 0,0 0 0,-1 1 0,1-1 1,-1 0-1,1 1 0,0-1 0,-1 1 0,1-1 0,-1 1 1,1-1-1,-1 1 0,1-1 0,-1 1 0,0-1 0,1 1 1,-1 0-1,0-1 0,1 1 0,-1-1 0,0 1 0,0 0 1,0 0-1,1-1 0,-1 1 0,0 0 0,0-1 0,0 2 1,1 14 4,0 0 1,-3 25 0,0 12-17,3-24-67,-2-20 110,1 0-1,0 0 1,1 0-1,0-1 1,2 10 0,-2-16-15,0 0 1,-1 0-1,1 0 1,0 0-1,0 0 1,0 0-1,1 0 1,-1 0-1,0 0 1,1-1-1,-1 1 1,1 0-1,0-1 1,-1 0-1,1 1 1,0-1-1,0 0 1,0 0 0,0 0-1,0 0 1,0 0-1,0 0 1,0-1-1,4 2 1,2-1 30,0 0 1,0-1-1,1 1 1,-1-2-1,14-1 1,42-11 162,-47 9-177,7-2 0,0-1 0,-1-2 1,0 0-1,-1-1 0,0-1 1,0-2-1,-1 0 0,-1-1 1,0-1-1,-1-1 0,-1 0 1,0-2-1,-1 0 0,-1-1 1,19-29-1,-32 43 5,4-5-107,-1 0 1,0-1-1,-1 1 0,0-1 1,6-20-1,-12 28-67,-3 7 31,-6 12-4,2-4 72,-14 24-69,2 1 0,-22 55 0,39-82 123,0 1 1,0-1-1,1 1 0,1 0 0,0 0 0,1-1 1,1 22-1,-1-27 10,1 1 1,0 0-1,0-1 0,0 1 1,1-1-1,0 0 1,0 0-1,0 1 0,1-1 1,-1 0-1,1-1 1,1 1-1,-1 0 0,0-1 1,1 0-1,7 7 1,-10-10-5,0-1 0,1 1 0,-1 0 0,0 0 0,0-1 1,0 1-1,0-1 0,1 1 0,-1-1 0,0 0 0,1 1 0,-1-1 1,0 0-1,0 0 0,1 0 0,-1 0 0,0 0 0,1 0 0,-1 0 1,0 0-1,1-1 0,-1 1 0,0 0 0,0-1 0,1 1 1,-1-1-1,0 1 0,0-1 0,0 0 0,0 0 0,0 1 0,0-1 1,0 0-1,0 0 0,0 0 0,0 0 0,1-2 0,3-3 24,-1-1 0,0 1 0,0-1 0,5-14-1,-7 18-42,13-32 2,-2 0 0,-2-1 0,12-59 0,-9 18-165,-12 71-10,-1 12 21,-1 19-29,-48 385-306,26-252 354,21-150 138,-6 41 82,-1-1 0,-21 70 0,25-104-70,-1-1 0,0 0 0,-2 0 0,1-1 0,-1 1 0,-1-1 0,0-1 0,-1 0 1,0 0-1,0 0 0,-2-1 0,1-1 0,-17 12 0,10-10 30,-1-2-1,0 0 1,0-1 0,-1-1-1,1 0 1,-1-2 0,-1 0-1,1-1 1,-1-1 0,0-1-1,0-1 1,0 0 0,1-2-1,-1 0 1,-32-6 0,43 4-8,0 0 1,0-1 0,0 0 0,1 0-1,-1-1 1,1 0 0,0 0 0,1-1-1,-1 0 1,1 0 0,0-1-1,-11-14 1,13 15-40,1-1 1,-1 0-1,1 0 0,1-1 0,-1 1 0,1-1 0,0 0 0,1 1 0,-2-10 1,2 8-2,-1-2 15,1 1 0,1 0 0,-1-1-1,2 1 1,-1-1 0,2 0 0,-1 1 0,4-14 0,-3 18-2,0-1 0,1 1 0,0-1 0,1 1 0,-1 0 0,1 0 0,0 0 0,1 0 0,-1 1 0,1-1 0,1 1 0,-1 0 0,0 0 0,1 1 0,6-6 0,7-2-10,1 1 1,0 0 0,0 1-1,1 1 1,26-8 0,110-23 52,6-3-3374,-117 24-3404,-31 13 3845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17.426"/>
    </inkml:context>
    <inkml:brush xml:id="br0">
      <inkml:brushProperty name="width" value="0.05" units="cm"/>
      <inkml:brushProperty name="height" value="0.05" units="cm"/>
      <inkml:brushProperty name="color" value="#66CC00"/>
    </inkml:brush>
  </inkml:definitions>
  <inkml:trace contextRef="#ctx0" brushRef="#br0">0 107 8384,'21'-19'3104,"9"1"-2400,34 2-224,-17 8 896,29 0-864,6-3 224,-7 0-448,-2 3-96,-9 5-128,1-2-64,-10 5 32,0 0-128,-17 5 64,-12-2-3296,-13 5 1824,-18 3-4672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17.770"/>
    </inkml:context>
    <inkml:brush xml:id="br0">
      <inkml:brushProperty name="width" value="0.05" units="cm"/>
      <inkml:brushProperty name="height" value="0.05" units="cm"/>
      <inkml:brushProperty name="color" value="#66CC00"/>
    </inkml:brush>
  </inkml:definitions>
  <inkml:trace contextRef="#ctx0" brushRef="#br0">20 12 5632,'-20'-11'2112,"33"11"-1664,12 0-96,-3 0-64,8 0-224,7 0-3392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19.765"/>
    </inkml:context>
    <inkml:brush xml:id="br0">
      <inkml:brushProperty name="width" value="0.05" units="cm"/>
      <inkml:brushProperty name="height" value="0.05" units="cm"/>
      <inkml:brushProperty name="color" value="#66CC00"/>
    </inkml:brush>
  </inkml:definitions>
  <inkml:trace contextRef="#ctx0" brushRef="#br0">2 1061 2240,'-1'3'4312,"1"-3"-4237,12 2 1488,-8-2-1348,0 0 1,0 0-1,1-1 1,-1 1-1,7-3 0,-5 0 32,0 0-1,0 0 0,-1-1 0,1 0 1,-1 0-1,0 0 0,0-1 1,0 0-1,6-9 0,5-8 400,14-25-1,-25 37-505,12-17 224,1 1 1,0 1 0,2 0 0,44-41 0,-49 52-271,123-117 364,-107 98-320,-1-2-1,29-43 1,-25 27 39,-3-2 0,-2-1 0,-2-1 0,37-112 0,-62 161-174,0 1 0,-1-1 0,0 1 1,0-1-1,0 1 0,-1-1 0,0 0 0,0 1 0,0-1 0,-1 0 0,-1-8 0,1 13-20,1 0-1,0 0 0,-1 0 0,1 0 0,0 0 0,-1 0 0,1 0 0,-1 1 0,0-1 0,1 0 0,-1 0 0,0 1 0,1-1 0,-1 0 0,0 1 0,0-1 0,0 0 0,1 1 0,-1 0 1,0-1-1,0 1 0,0-1 0,0 1 0,0 0 0,0 0 0,0-1 0,0 1 0,0 0 0,0 0 0,0 0 0,0 0 0,0 0 0,0 0 0,-1 1 0,-3-1-26,0 2-1,0-1 0,1 0 1,-1 1-1,-8 4 1,0 1 29,0 1 0,1 1 0,0 0 0,0 1 0,1 0 1,1 0-1,-1 1 0,2 1 0,-11 15 0,-8 16 44,-28 61 0,19-28-141,-40 117 0,70-172 117,1 1 1,2 0-1,-5 44 1,8-57 31,1-1 0,0 1 0,1 0 0,0 0-1,0-1 1,1 1 0,0-1 0,0 1 0,1-1 0,0 0 0,0 0 0,1 0 0,5 7 0,-6-10 7,0-1 1,1-1 0,0 1 0,-1-1 0,2 1 0,-1-1 0,0 0 0,1 0 0,-1-1 0,1 1-1,0-1 1,-1 0 0,1-1 0,0 1 0,1-1 0,-1 0 0,0 0 0,0 0 0,0-1 0,10 0 0,0-1 70,0 0 1,0-2 0,0 1-1,0-2 1,27-9 0,-7-2 37,0-2 1,0 0 0,-2-3-1,57-42 1,-84 57-181,-1 0 0,1 0 1,-1 0-1,7-10 0,-11 14-170,-6 10-43,2-3 241,0 0 0,0 0 0,1 0 0,-1 1 0,1 0 0,1-1 0,-1 1 0,0 12 0,1-3 51,0-1 0,4 31 0,-3-44-19,1 0-1,-1 0 0,1 0 1,-1 0-1,1 0 0,0 0 0,0 0 1,0 0-1,0 0 0,0 0 0,0 0 1,0-1-1,2 3 0,-2-4-10,0 1 0,-1 0 0,1-1-1,0 1 1,0 0 0,0-1 0,0 1-1,0-1 1,1 0 0,-1 1 0,0-1 0,0 0-1,0 1 1,0-1 0,0 0 0,0 0 0,0 0-1,1 0 1,-1 0 0,0 0 0,0-1-1,0 1 1,0 0 0,0-1 0,0 1 0,2-1-1,11-6 109,0 0 0,-1-1 0,15-11 0,18-12 12,-5 9-53,1 1 0,1 2 1,63-19-1,-73 27-59,-22 7-80,0 0 1,-1 1-1,1 1 0,0-1 0,1 2 1,-1 0-1,16 0 0,-26 1 46,0 0 1,-1 0-1,1 0 0,-1 0 1,1 0-1,0 0 0,-1 0 0,1 1 1,-1-1-1,1 0 0,-1 0 1,1 1-1,-1-1 0,1 0 1,-1 1-1,1-1 0,-1 1 1,1-1-1,-1 0 0,1 1 0,-1-1 1,0 1-1,1-1 0,-1 1 1,0 0-1,1-1 0,-1 1 1,0-1-1,0 2 0,1-1-9,-1 1 1,0 0-1,0 0 0,0 0 0,-1 0 0,1 0 1,0-1-1,-1 1 0,1 0 0,-2 2 0,-2 6 0,0-1 0,-10 16 0,13-23 32,-23 34 87,13-20 127,0 0 0,-14 31 0,34-51 151,59-40-115,-48 30-274,1 1 1,0 0-1,25-10 1,-31 17-43,-12 4 8,1 0 1,-1 0 0,1 1-1,0 0 1,0-1 0,-1 1-1,1 1 1,0-1-1,0 1 1,7-1 0,-10 1 35,-1 1 1,1-1 0,0 0 0,-1 1 0,1-1-1,0 1 1,-1-1 0,1 1 0,-1-1 0,1 1-1,-1-1 1,1 1 0,-1 0 0,1-1-1,-1 1 1,1 0 0,-1-1 0,0 1 0,1 0-1,-1-1 1,0 1 0,0 0 0,0 0-1,0-1 1,1 1 0,-1 0 0,0 0 0,0-1-1,0 1 1,-1 0 0,1 0 0,0 1 0,-6 26-21,-2 0 28,-8 55 0,16-83 6,0 0-1,0 1 1,0-1-1,0 0 1,0 0-1,0 1 1,0-1-1,0 0 0,-1 1 1,1-1-1,0 0 1,0 0-1,0 1 1,0-1-1,1 0 1,-1 1-1,0-1 1,0 0-1,0 0 1,0 1-1,0-1 0,0 0 1,0 0-1,0 1 1,1-1-1,-1 0 1,0 0-1,0 1 1,0-1-1,0 0 1,1 0-1,-1 0 1,0 1-1,0-1 0,1 0 1,-1 0-1,0 0 1,0 0-1,1 0 1,-1 0-1,1 1 1,11-8 177,14-18-37,-10 7-60,2 1 0,0 0-1,23-15 1,-28 23-152,0 1 0,0 0 0,1 1 0,0 0 0,0 1 0,18-4 0,-31 9 45,0 1 0,1 0 1,-1-1-1,0 1 0,1 0 0,-1 0 0,0 0 1,1 0-1,-1 0 0,1 0 0,-1 0 0,0 0 1,1 0-1,-1 1 0,0-1 0,2 1 0,-2 0 3,-1-1-1,1 1 0,-1 0 0,1-1 1,-1 1-1,0 0 0,1-1 0,-1 1 1,0 0-1,1 0 0,-1 0 0,0-1 1,0 1-1,0 0 0,0 0 0,0 0 1,0-1-1,0 1 0,0 0 0,0 0 1,0 0-1,0 0 0,0-1 0,0 1 1,-1 0-1,1 1 0,-9 22-24,7-21 48,1 0-1,-1 0 1,1 0-1,0 0 0,0 0 1,0 0-1,1 0 1,-1 0-1,1 0 1,-1 1-1,1-1 1,0 0-1,0 0 0,1 1 1,-1-1-1,2 5 1,-1-7 5,-1 0 0,1 0 1,0 0-1,0 0 0,0 0 1,-1 0-1,1 0 0,0 0 1,0 0-1,0-1 0,0 1 1,1 0-1,-1-1 0,0 1 1,0-1-1,0 1 0,0-1 1,1 0-1,-1 1 1,0-1-1,3 0 0,28-1 202,-28 1-179,21-4-10,0-1 0,-1-1 0,1-1 0,-1-1 0,-1-2 0,0 0 0,30-18 0,-47 24 18,0 0 0,-1-1 1,1 0-1,-1 0 0,0 0 1,0-1-1,0 1 1,-1-1-1,0 0 0,0 0 1,-1-1-1,5-9 0,-8 14-58,1 1 0,0-1 0,0 0-1,-1 0 1,1 0 0,-1 0 0,1 0-1,-1 0 1,0 0 0,0 0 0,0 0-1,0 0 1,0 0 0,-1 0 0,1 0-1,0 0 1,-1 0 0,0 0 0,1 0-1,-3-4 1,2 5-9,0 0 0,0 0-1,0 0 1,0 0 0,0 0-1,-1 0 1,1 0 0,0 0 0,-1 0-1,1 1 1,-1-1 0,1 1-1,0-1 1,-1 1 0,1-1 0,-1 1-1,0 0 1,1-1 0,-1 1-1,1 0 1,-1 0 0,1 0-1,-1 1 1,1-1 0,-1 0 0,1 1-1,-1-1 1,-2 1 0,-1 1-8,0 0 0,-1 0-1,1 0 1,0 0 0,0 1 0,0 0 0,1 0 0,-8 6 0,10-7 33,0-1 0,1 1 0,-1 0 0,1 0 0,0 0 0,0 0 1,-1 0-1,1 0 0,0 0 0,1 0 0,-1 0 0,0 0 0,1 0 0,-1 1 0,1-1 0,0 0 0,0 1 0,-1-1 0,2 0 0,-1 0 0,0 1 0,0-1 1,1 0-1,0 3 0,2 4 37,1 0 0,0 0 1,0-1-1,1 0 0,0 0 1,0 0-1,1 0 0,7 7 1,-4-5 48,0-1 1,0 0 0,1-1 0,1 0 0,16 9 0,-21-14-61,-1 0 0,1-1 0,0 0 0,-1 0 0,1-1 0,0 0 0,0 0 0,0 0 0,0-1 0,11 0 0,-14 0-299,0 0 0,0-1-1,1 0 1,-1 0 0,0 1 0,0-2-1,0 1 1,0 0 0,3-3-1,-4 3-272,0-1 0,0 1 0,0-1 0,-1 1-1,1-1 1,0 0 0,-1 0 0,0 0 0,1 0-1,-1 0 1,0 0 0,0 0 0,0 0 0,0-2-1,3-8-5803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20.138"/>
    </inkml:context>
    <inkml:brush xml:id="br0">
      <inkml:brushProperty name="width" value="0.05" units="cm"/>
      <inkml:brushProperty name="height" value="0.05" units="cm"/>
      <inkml:brushProperty name="color" value="#66CC00"/>
    </inkml:brush>
  </inkml:definitions>
  <inkml:trace contextRef="#ctx0" brushRef="#br0">10 27 5152,'-9'-3'1888,"18"3"-1440,17-5-160,-1 2 64,5-1-256,-1 0 256,-3 1-224,-1-1 96,-3 4-128,-14 0-4992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20.484"/>
    </inkml:context>
    <inkml:brush xml:id="br0">
      <inkml:brushProperty name="width" value="0.05" units="cm"/>
      <inkml:brushProperty name="height" value="0.05" units="cm"/>
      <inkml:brushProperty name="color" value="#66CC00"/>
    </inkml:brush>
  </inkml:definitions>
  <inkml:trace contextRef="#ctx0" brushRef="#br0">38 30 5824,'-37'-29'2144,"41"29"-1664,26 3-128,-9 0 416,16 2-480,33-5 384,57 0-384,13 3 192,0 1-256,14 7 416,8 8-352,-17 0-832,-13 3 288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21.804"/>
    </inkml:context>
    <inkml:brush xml:id="br0">
      <inkml:brushProperty name="width" value="0.05" units="cm"/>
      <inkml:brushProperty name="height" value="0.05" units="cm"/>
      <inkml:brushProperty name="color" value="#66CC00"/>
    </inkml:brush>
  </inkml:definitions>
  <inkml:trace contextRef="#ctx0" brushRef="#br0">991 33 2656,'4'-1'424,"0"1"1,1-1-1,-1 1 1,9-1 6271,-14 0-6597,1 0 0,0 0-1,0 0 1,-1-1 0,1 1 0,-1 0-1,1 0 1,-1 0 0,1 0-1,-1 0 1,0 0 0,1 0 0,-1 0-1,0 0 1,0 0 0,0 1-1,0-1 1,0 0 0,0 0-1,0 1 1,0-1 0,0 1 0,0-1-1,0 1 1,0-1 0,-2 1-1,-1-2-40,0 1-1,0 0 0,-1 0 0,1 0 0,-8 0 0,-5 2 8,0 1 0,0 1 0,-17 5-1,9-3 125,18-3-153,0 0 0,0 0-1,0 1 1,0-1 0,1 2-1,-1-1 1,1 1 0,0 0-1,0 0 1,0 1 0,1-1-1,-11 12 1,2 2 18,1 0 1,-20 37 0,-3 2 21,32-50-104,-1 2 66,-1 0 0,-1-1 0,1 1 0,-1-1 0,-1-1 0,1 1 0,-1-1 0,-1 0 0,-9 5 0,-2-2 160,-1-1 1,-1-1-1,1-1 0,-1 0 0,-46 5 0,41-7-61,0-2-1,0-1 1,0-1-1,-43-4 0,59 2-70,0-1-1,1 0 0,-1-1 0,1 0 0,-1-1 0,1 0 0,0 0 0,0-1 0,1 0 1,-1-1-1,1 0 0,0-1 0,1 1 0,-11-12 0,8 6-66,0 0 0,1-1 0,1 0 1,0-1-1,-8-16 0,16 27 5,0 0 1,0 1 0,1-1 0,-1 0-1,1 0 1,0 0 0,0 1-1,0-1 1,0 0 0,0 0 0,0 0-1,1 1 1,0-1 0,-1 0-1,1 1 1,0-1 0,0 0 0,1 1-1,-1-1 1,0 1 0,1 0-1,-1-1 1,1 1 0,2-3 0,-1 3-13,-1-1 0,1 1 0,0-1 0,0 1 0,-1 0 0,2 0 0,-1 0 1,0 0-1,0 1 0,0-1 0,1 1 0,-1 0 0,1 0 0,-1 0 0,1 0 0,-1 1 1,1 0-1,5-1 0,1 3 9,0 0 0,0 1 0,0 0 1,-1 1-1,0 0 0,16 8 0,6 3 87,13 5-22,74 20 1,103 11 936,-191-43-841,0 1 0,-2 1 0,1 2 0,42 23 0,-62-31 10,-1 0-1,1 0 0,0-1 1,1 0-1,-1 0 0,0-1 1,17 1-1,68-2-59,-52-2-2571,-23 3-2522,5 9 1435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22.915"/>
    </inkml:context>
    <inkml:brush xml:id="br0">
      <inkml:brushProperty name="width" value="0.05" units="cm"/>
      <inkml:brushProperty name="height" value="0.05" units="cm"/>
      <inkml:brushProperty name="color" value="#66CC00"/>
    </inkml:brush>
  </inkml:definitions>
  <inkml:trace contextRef="#ctx0" brushRef="#br0">734 31 2976,'19'-3'2092,"-19"3"-2047,0 0-1,0 0 1,0 0 0,0 0 0,0 0 0,0 0 0,0 0-1,0 0 1,1 0 0,-1 0 0,0 0 0,0 0-1,0 0 1,0 0 0,0 0 0,0 0 0,0 0 0,0 0-1,0-1 1,0 1 0,0 0 0,1 0 0,-1 0-1,0 0 1,0 0 0,0 0 0,0 0 0,0 0 0,0 0-1,0-1 1,0 1 0,0 0 0,0 0 0,0 0-1,0 0 1,0 0 0,0 0 0,0 0 0,0 0 0,0-1-1,0 1 1,0 0 0,0 0 0,-9-5 1107,-9 0-805,-1 0 1,1 2-1,-1 0 0,0 1 1,0 1-1,-19 1 1,26 0-213,-4-1-42,0 1 0,0 1 0,0 1 0,0 0 0,-19 6 0,16-2-98,0 0 1,1 2-1,-26 14 1,37-19 20,1 1-1,0 1 1,0 0 0,1-1 0,-1 2-1,1-1 1,0 1 0,0-1 0,1 1-1,0 1 1,0-1 0,-6 12 0,4 0 72,1 0 1,0 0-1,1 0 1,1 0-1,0 1 1,1 30-1,3-10 250,1-1-1,9 46 1,-3-41-119,-2-18 223,-2 0 0,-1 0 1,0 26-1,-3-43-293,0 0 1,-1-1-1,0 1 0,0 0 1,-1-1-1,0 0 1,-1 1-1,1-1 0,-2 0 1,1 0-1,-1 0 1,1-1-1,-2 1 0,-6 7 1,-4 3 107,-2 0 1,0-2-1,-23 17 1,-61 35 427,97-64-656,0-1-261,0 1 176,-1 0 0,1-1 0,0 0 0,-7 2 0,10-3-372,-1-1 1,0 1-1,0-1 0,1 0 0,-1 0 1,0 0-1,0 0 0,0 0 0,-3 0 1,-11-6-2117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23.295"/>
    </inkml:context>
    <inkml:brush xml:id="br0">
      <inkml:brushProperty name="width" value="0.05" units="cm"/>
      <inkml:brushProperty name="height" value="0.05" units="cm"/>
      <inkml:brushProperty name="color" value="#66CC00"/>
    </inkml:brush>
  </inkml:definitions>
  <inkml:trace contextRef="#ctx0" brushRef="#br0">1 46 5824,'0'-1'56,"0"1"1,0 0-1,0 0 1,0-1-1,0 1 1,0 0-1,-1 0 1,1 0-1,0-1 1,0 1-1,0 0 0,0 0 1,0-1-1,0 1 1,0 0-1,0 0 1,0-1-1,0 1 1,0 0-1,0 0 1,0 0-1,0-1 1,1 1-1,-1 0 1,0 0-1,0-1 1,0 1-1,0 0 1,0 0-1,0 0 0,1-1 1,-1 1-1,0 0 1,0 0-1,0 0 1,0 0-1,1-1 1,11-1 439,4-1 216,-1-2 155,0 2 0,0 0 0,0 0 0,19 0 0,-6 0-162,42-4 152,-1 3 0,136 8 0,-130 10-558,3-1-1180,-64-11-2679,27-2 1,-38 0 3105,0 0 0,0-1 0,0 1 0,0-1 0,0 0 0,0 0 0,4-2 0,-1 0-381,-1-1 0,0 0 1,9-7-1,-14 11 830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23.677"/>
    </inkml:context>
    <inkml:brush xml:id="br0">
      <inkml:brushProperty name="width" value="0.05" units="cm"/>
      <inkml:brushProperty name="height" value="0.05" units="cm"/>
      <inkml:brushProperty name="color" value="#66CC00"/>
    </inkml:brush>
  </inkml:definitions>
  <inkml:trace contextRef="#ctx0" brushRef="#br0">310 5 4160,'1'-1'121,"0"1"-1,0-1 1,0 1 0,1-1 0,-1 1-1,0-1 1,0 1 0,1 0 0,-1 0 0,0 0-1,1-1 1,-1 1 0,0 1 0,1-1-1,1 0 1,6 1 272,-9-1-321,0 0-1,0 0 1,1 0-1,-1 0 1,0 0-1,1 1 1,-1-1-1,0 0 1,0 0-1,1 0 1,-1 0-1,0 1 1,0-1-1,1 0 1,-1 0-1,0 1 1,0-1-1,0 0 1,1 0-1,-1 1 1,0-1-1,0 0 1,0 1-1,0-1 1,0 0-1,0 0 1,1 1-1,-1-1 1,0 0-1,0 1 1,0 10 695,0-10-487,2 24 889,-1-17-883,0-1 0,-1 15 0,-39 251 2060,25-213-1928,-2-1-1,-37 89 0,-63 104 823,112-245-1230,-101 195 1296,105-202-1267,-1 1 1,1 0-1,-1 0 0,1 0 1,-1 0-1,1 0 1,0 0-1,0 0 0,0 0 1,0 0-1,-1 0 0,1 0 1,0 0-1,0 0 0,1 0 1,-1 1-1,0-2-73,1 1 1,-1-1-1,0 0 0,1 1 1,-1-1-1,0 0 0,1 0 1,-1 1-1,0-1 0,1 0 1,-1 0-1,1 0 0,-1 1 1,0-1-1,1 0 0,-1 0 1,1 0-1,-1 0 1,0 0-1,1 0 0,-1 0 1,1 0-1,-1 0 0,1 0 1,-1 0-1,0 0 0,1-1 1,-1 1-1,1 0 0,-1 0 1,0 0-1,1 0 0,-1-1 1,1 1-1,-1 0 0,0 0 1,1-1-1,-1 1 0,1-1 1,8-4-1104,-1-1 1,1-1-1,-1 1 0,-1-1 1,1-1-1,-1 1 0,12-18 1,7-12-3440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24.035"/>
    </inkml:context>
    <inkml:brush xml:id="br0">
      <inkml:brushProperty name="width" value="0.05" units="cm"/>
      <inkml:brushProperty name="height" value="0.05" units="cm"/>
      <inkml:brushProperty name="color" value="#66CC00"/>
    </inkml:brush>
  </inkml:definitions>
  <inkml:trace contextRef="#ctx0" brushRef="#br0">0 75 4640,'0'0'94,"1"-1"0,-1 1 0,0-1 1,1 1-1,-1-1 0,1 1 0,-1-1 0,0 1 1,1-1-1,-1 1 0,1 0 0,0-1 0,-1 1 1,1 0-1,-1-1 0,1 1 0,-1 0 0,1 0 1,0 0-1,-1 0 0,1-1 0,-1 1 0,1 0 1,0 0-1,-1 0 0,1 0 0,1 0 0,-2 0-91,1 0 1319,-1 8 556,-4 5-1008,2-8-656,0 1 0,0-1 0,1 1 0,-1-1 0,2 1 1,-1 0-1,0-1 0,1 1 0,0 0 0,1-1 0,-1 1 0,2 6 0,0-5-50,0-1 1,1 1-1,0-1 0,0 0 0,0 0 1,0 0-1,1-1 0,0 1 1,0-1-1,1 0 0,0 0 1,0 0-1,0 0 0,0-1 0,0 0 1,1 0-1,0-1 0,0 1 1,11 3-1,-9-3-11,0-2-1,1 1 1,-1-1-1,0-1 1,0 0 0,1 0-1,-1 0 1,1-1-1,-1 0 1,1-1 0,-1 0-1,1 0 1,-1-1 0,0 0-1,13-5 1,-6 1-91,-1-2 0,0 1 0,0-2 1,-1 0-1,0 0 0,-1-1 0,0-1 0,0 0 1,-1-1-1,-1 0 0,0 0 0,-1-1 1,0-1-1,-1 1 0,0-2 0,-1 1 0,6-18 1,-11 27 35,-1-1 1,0 1 0,1-10 0,-3-1-1017,0 15 693,1 1 0,0-1-1,0 1 1,0-1 0,-1 0-1,1 1 1,0-1 0,-1 1-1,1-1 1,-1 1 0,1 0-1,0-1 1,-1 1 0,1-1-1,-1 1 1,1 0 0,-1-1-1,1 1 1,-2-1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14.420"/>
    </inkml:context>
    <inkml:brush xml:id="br0">
      <inkml:brushProperty name="width" value="0.05" units="cm"/>
      <inkml:brushProperty name="height" value="0.05" units="cm"/>
      <inkml:brushProperty name="color" value="#004F8B"/>
    </inkml:brush>
  </inkml:definitions>
  <inkml:trace contextRef="#ctx0" brushRef="#br0">42 52 6656,'-42'-20'5056,"52"20"-4384,4-8-352,7 4-224,7-4-96,4 8 0,3-8-1152,6 8 640,-9-4-3360,0 8 2112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24.460"/>
    </inkml:context>
    <inkml:brush xml:id="br0">
      <inkml:brushProperty name="width" value="0.05" units="cm"/>
      <inkml:brushProperty name="height" value="0.05" units="cm"/>
      <inkml:brushProperty name="color" value="#66CC00"/>
    </inkml:brush>
  </inkml:definitions>
  <inkml:trace contextRef="#ctx0" brushRef="#br0">195 147 4480,'0'0'65,"0"0"1,0 0-1,-1 0 0,1-1 1,0 1-1,0 0 0,-1 0 1,1 0-1,0 0 0,0 0 1,-1 0-1,1 0 0,0-1 1,-1 1-1,1 0 1,0 0-1,-1 0 0,1 0 1,0 0-1,0 0 0,-1 1 1,1-1-1,0 0 0,-1 0 1,1 0-1,0 0 0,0 0 1,-1 0-1,1 1 0,4 7 1450,22 16 515,-20-17-1519,17 12 542,1-1 0,49 30 0,0-1 145,-45-26-820,-1 1 0,-2 2 0,0 0-1,-2 2 1,0 1 0,27 43 0,-48-67-380,0 0 96,0 0 1,0 0-1,0 1 0,0-1 0,1 0 1,0-1-1,-1 1 0,1 0 0,0-1 1,5 3-1,-8-5-124,1 0 0,0 0 0,-1 0 1,1 0-1,-1 0 0,1 0 0,0 0 0,-1 0 1,1 0-1,-1 0 0,1 0 0,-1-1 1,1 1-1,0 0 0,-1 0 0,1-1 0,-1 1 1,1-1-1,-1 1 0,1 0 0,-1-1 0,0 1 1,1-1-1,-1 1 0,0-1 0,1 1 0,-1-1 1,0 1-1,1-1 0,-1 1 0,0-1 1,0 1-1,0-1 0,1 0 0,-1 1 0,0-2 1,6-25-3967,-6 23 3419,4-18-6233</inkml:trace>
  <inkml:trace contextRef="#ctx0" brushRef="#br0" timeOffset="1">796 3 4064,'0'-1'52,"0"1"0,-1 0 0,1 0 0,0-1 0,-1 1 0,1 0 0,-1 0 0,1 0 0,0 0 0,-1-1 0,1 1 0,-1 0 0,1 0 0,-1 0 0,1 0 0,0 0 0,-1 0 0,1 0 0,-1 0 0,1 0 0,-1 1 0,1-1 0,0 0 0,-1 0 0,1 0 0,-1 0 0,1 1 0,0-1 0,-1 0 0,1 0 0,0 1 0,-1-1 0,1 0 0,-1 1 0,-10 15 229,7-11 98,4-5-375,-56 74 4934,47-64-4553,0-1 0,-1 0 0,0-1 1,-1 0-1,-12 7 0,-119 57 2149,17-12-1079,89-38-1282,2 1 1,0 1-1,1 2 0,1 1 1,2 1-1,1 2 0,1 1 1,1 2-1,-30 48 0,53-74-426,0 0-1,0 0 1,0 0-1,1 1 0,0 0 1,1-1-1,0 1 0,-2 13 1,2 10-1240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40.725"/>
    </inkml:context>
    <inkml:brush xml:id="br0">
      <inkml:brushProperty name="width" value="0.05" units="cm"/>
      <inkml:brushProperty name="height" value="0.05" units="cm"/>
      <inkml:brushProperty name="color" value="#66CC00"/>
    </inkml:brush>
  </inkml:definitions>
  <inkml:trace contextRef="#ctx0" brushRef="#br0">10 47 2656,'-10'0'2357,"49"8"3302,33-10-4591,0-4 0,119-24 1,-176 26-1039,-7 2 10,0 1 1,0-1-1,13 0 1,1-2 304,-17 2-48,-15 5-672,5-2-490,0 0 0,0 1 0,0 0 1,0 0-1,1 1 0,-8 4 0,-1 4-3609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41.101"/>
    </inkml:context>
    <inkml:brush xml:id="br0">
      <inkml:brushProperty name="width" value="0.05" units="cm"/>
      <inkml:brushProperty name="height" value="0.05" units="cm"/>
      <inkml:brushProperty name="color" value="#66CC00"/>
    </inkml:brush>
  </inkml:definitions>
  <inkml:trace contextRef="#ctx0" brushRef="#br0">5 128 3072,'-1'-1'41,"1"1"0,0 0 0,0 0 0,-1 0 0,1 0 0,0 0 0,0 0 0,0 0 0,-1-1 0,1 1 0,0 0 0,0 0 1,0 0-1,0 0 0,-1-1 0,1 1 0,0 0 0,0 0 0,0 0 0,0-1 0,0 1 0,0 0 0,0 0 0,0-1 0,0 1 0,0 0 0,0 0 0,0-1 0,0 1 0,0 0 0,0 0 0,0-1 0,0 1 0,0 0 1,0 0-1,0-1 0,10-5 993,25-3 259,-21 5-665,139-54 4287,-112 41-4304,-25 11-489,1 1 1,0 0 0,0 2-1,28-3 1,-42 5-73,0 1 1,0 0-1,0 0 1,0 0-1,0 1 1,0-1-1,0 0 1,-1 1-1,1 0 1,0 0-1,0 0 0,4 3 1,-5-3-379,-1 0-1,1 0 1,-1 0 0,0 0-1,1 1 1,-1-1 0,0 0 0,1 3-1,3 4-1585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41.855"/>
    </inkml:context>
    <inkml:brush xml:id="br0">
      <inkml:brushProperty name="width" value="0.05" units="cm"/>
      <inkml:brushProperty name="height" value="0.05" units="cm"/>
      <inkml:brushProperty name="color" value="#66CC00"/>
    </inkml:brush>
  </inkml:definitions>
  <inkml:trace contextRef="#ctx0" brushRef="#br0">2 236 3328,'0'-1'95,"-1"0"1,1 0 0,0 0-1,0 0 1,0 0-1,0 0 1,0 0 0,0 0-1,0 0 1,0 0-1,0 0 1,0 0 0,1 0-1,-1 0 1,0 0-1,1 0 1,-1 1 0,1-1-1,-1 0 1,1 0-1,-1 0 1,1 0 0,0 1-1,-1-1 1,1 0-1,0 1 1,0-1 0,-1 0-1,1 1 1,0-1-1,0 1 1,0-1 0,0 1-1,1-1 1,4-3 643,-6 4-720,1 0-1,-1 0 1,1 0-1,-1 0 1,1 0-1,-1 0 1,1 0-1,-1 1 1,0-1-1,1 0 1,-1 0-1,1 0 1,-1 0-1,0 0 1,1 1-1,-1-1 1,0 0-1,1 0 1,-1 1-1,0-1 1,1 0-1,-1 0 1,0 1-1,1-1 1,-1 0-1,0 1 1,7 8 94,-5-6-15,-1-1 0,0 1 0,0 0 0,0-1 0,0 1 0,-1 0 0,1 0 0,-1 0 0,0-1 0,0 7 0,-4 32 625,2-26-582,-6 35 196,4-25 156,-2 42-1,6-65-425,0 0 0,0 0 0,-1 0 0,1-1 0,0 1 0,-1 0 0,1 0 0,-2 2 0,11-60 2210,2 21-1938,-4 12-191,5-29 0,0-9-119,5-33-63,-15 77-104,1 0 1,0 0 0,1 1 0,1-1 0,1 1 0,9-19 0,-15 34 123,1 0 0,-1 0 0,0 1 1,1-1-1,-1 0 0,1 1 0,-1-1 1,1 0-1,-1 1 0,1-1 1,0 0-1,-1 1 0,1-1 0,0 1 1,-1-1-1,1 1 0,0-1 0,-1 1 1,1 0-1,0-1 0,1 1 1,-1 0-2,0 0 0,-1 0 0,1 0 1,0 1-1,-1-1 0,1 0 1,0 0-1,-1 1 0,1-1 1,-1 0-1,1 1 0,0-1 1,-1 1-1,1-1 0,-1 1 0,1-1 1,-1 1-1,1-1 0,0 2 1,2 3-41,0 0 0,-1 1 1,1-1-1,2 9 0,0 6 48,5 31 0,0 2 96,6 25 157,-9-40 189,17 50-1,-17-60-128,-6-18-3242,-1-13 750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42.450"/>
    </inkml:context>
    <inkml:brush xml:id="br0">
      <inkml:brushProperty name="width" value="0.05" units="cm"/>
      <inkml:brushProperty name="height" value="0.05" units="cm"/>
      <inkml:brushProperty name="color" value="#66CC00"/>
    </inkml:brush>
  </inkml:definitions>
  <inkml:trace contextRef="#ctx0" brushRef="#br0">357 35 3392,'11'-3'1235,"-9"3"-929,0-1 1,1 1 0,-1-1-1,1 0 1,-1 0-1,0 0 1,0 0 0,1 0-1,-1 0 1,0-1 0,0 1-1,3-3 1,-5 3-251,0 1-1,0 0 1,1-1 0,-1 1-1,0 0 1,0-1 0,0 1-1,0 0 1,0-1 0,0 1-1,0 0 1,0-1 0,0 1-1,0 0 1,0-1 0,0 1-1,0 0 1,0-1 0,0 1-1,0 0 1,0-1-1,0 1 1,0 0 0,-1-1-1,1 1 1,0 0 0,0-1-1,0 1 1,-1 0 0,1 0-1,0-1 1,0 1 0,-1 0-1,1 0 1,0-1 0,0 1-1,-1 0 1,1 0 0,0 0-1,-1 0 1,1-1 0,0 1-1,-1 0 1,1 0 0,0 0-1,-1 0 1,1 0-1,0 0 1,-1 0 0,-20-3 820,1 5-660,-1 1 1,1 1 0,1 0 0,-38 15 0,48-16-181,-13 5 14,0 0 0,1 2 1,1 0-1,-24 16 0,36-20-32,-1 0 0,1 0 0,1 1 0,-1 0 0,1 0 0,0 1 0,1 0 0,0 0 0,0 0 0,1 1 0,0 0 0,-4 9 0,8-15 1,0-1 1,0 0-1,1 1 1,-1-1-1,1 1 1,-1-1-1,1 1 1,0-1 0,0 1-1,0-1 1,0 1-1,0-1 1,0 1-1,1-1 1,-1 1-1,1-1 1,0 1-1,0-1 1,0 0-1,0 1 1,0-1-1,0 0 1,1 0-1,-1 0 1,1 0-1,0 0 1,-1 0-1,1 0 1,0 0-1,0-1 1,0 1-1,0-1 1,0 0-1,0 1 1,1-1-1,-1 0 1,0 0-1,1 0 1,-1-1-1,4 2 1,4-1 64,0 1 1,0-1 0,0-1-1,0 0 1,0 0-1,1-1 1,-1 0-1,0-1 1,0 0-1,-1-1 1,20-7-1,-13 3-24,0 0 0,0-2 0,-1 0 0,0 0 0,-1-1 0,15-14 1,-18 13 23,0 0 0,-2-1 0,16-22-1,-20 22-210,-8 24 118,0 0 0,1 0 0,0 0 1,1 0-1,1 25 0,1-18 64,1 0-1,1 0 0,7 24 1,-8-35 97,0-2 0,1 1 0,0 0 1,7 11-1,-9-15-367,1-1 0,-1 0 1,1 1-1,0-1 0,0 0 0,0-1 0,0 1 0,0 0 1,1 0-1,-1-1 0,0 1 0,1-1 0,-1 0 1,1 0-1,0 0 0,2 1 0,12 1-2019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4:43.377"/>
    </inkml:context>
    <inkml:brush xml:id="br0">
      <inkml:brushProperty name="width" value="0.05" units="cm"/>
      <inkml:brushProperty name="height" value="0.05" units="cm"/>
      <inkml:brushProperty name="color" value="#66CC00"/>
    </inkml:brush>
  </inkml:definitions>
  <inkml:trace contextRef="#ctx0" brushRef="#br0">7 169 3328,'-1'-4'546,"0"0"0,-1 0-1,2 0 1,-1-1 0,0 1 0,1 0 0,0-1 0,0 1 0,0 0-1,1-5 1,0-7 3071,-1 27-3505,4 2 1,1 0 0,11 24 1,-7-17-49,9 19 158,1-1 0,3-1 0,0-1 0,37 43 0,-35-47 28,28 47-1,-18-15 182,-32-61-483,-2-2 119,1 1 0,-1-1-1,1 0 1,0 0 0,-1 0-1,1 0 1,0 0 0,0 0-1,0 0 1,0 0 0,1 1-1,-1-2-23,0 0-1,0 0 0,-1 0 1,1 0-1,0 0 0,-1-1 1,1 1-1,0 0 1,-1 0-1,1-1 0,0 1 1,-1 0-1,1-1 0,0 1 1,-1-1-1,1 1 1,-1-1-1,1 1 0,-1-1 1,1 1-1,-1-1 0,0 1 1,1-1-1,0-1 0,14-15 798,-3 3-519,-1-1-1,0 1 1,15-30 0,24-61 68,36-68-131,-72 148-336,2 0 1,1 2 0,0 0-1,34-33 1,-40 45-490,0 1 1,1 1-1,20-13 0,-25 19-89,-1-1 0,1 1 0,10-3 0,-12 5-409,1 0 1,-1 0 0,0 0-1,0 1 1,8 0-1,-10 0 505,0 0 0,0 0-1,0 1 1,-1-1 0,1 1 0,0 0-1,3 2 1,9 8-2273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00.735"/>
    </inkml:context>
    <inkml:brush xml:id="br0">
      <inkml:brushProperty name="width" value="0.05" units="cm"/>
      <inkml:brushProperty name="height" value="0.05" units="cm"/>
    </inkml:brush>
  </inkml:definitions>
  <inkml:trace contextRef="#ctx0" brushRef="#br0">15 942 2560,'-1'1'113,"-7"6"6702,4-20-4058,3 7-2417,1 0 0,-1 0-1,1 0 1,1-11 0,1-4 73,-1-85 483,18-130 0,2 43-387,-6 51-144,-12 124-689,-3 18 318,0 0 1,0 0-1,0 0 0,0 0 0,0 0 0,0 0 1,0 0-1,0 0 0,0 0 0,0 0 0,0 0 1,0 0-1,0 0 0,0 0 0,0 1 0,0-1 0,0 0 1,0 0-1,0 0 0,0 0 0,0 0 0,0 0 1,0 0-1,0 0 0,1 0 0,-1 0 0,0 0 1,0 0-1,0 0 0,0 0 0,0 0 0,0 0 1,0 0-1,0 0 0,0 0 0,0 0 0,0 0 1,0 0-1,0 0 0,0 0 0,0 0 0,0 0 1,0 0-1,0 0 0,0 0 0,0 0 0,0 0 1,1 0-1,-1 0 0,0 0 0,0 0 0,0 0 1,0 0-1,0-1 0,0 1 0,0 0 0,0 0 1,0 0-1,0 0 0,0 0 0,0 0 0,0 0 0,0 0 1,0 0-1,0 0 0,0 0 0,0 0 0,0 0 1,2 10-182,36 155 234,-17-75 28,-16-69-68,47 183 4,-40-168 146,1-1 0,2-1 0,30 54-1,-41-81-62,1-1-1,0 1 0,0-1 0,0 0 0,1 0 0,-1-1 1,1 0-1,1 0 0,-1 0 0,1 0 0,0-1 0,0-1 0,0 1 1,12 4-1,-17-8-22,0 1 1,0-1-1,0 0 1,-1 1-1,1-1 1,0 0-1,0 0 0,0 0 1,0 0-1,0-1 1,0 1-1,-1 0 1,1-1-1,0 0 1,0 1-1,0-1 1,-1 0-1,1 0 1,0 0-1,-1 0 1,1 0-1,-1 0 0,1 0 1,-1 0-1,0-1 1,1 1-1,1-4 1,1-1 1,0-1 1,0 1-1,-1-1 1,0-1 0,2-8-1,-4 14-25,38-148 931,-23 78-710,3-5-108,29-114-66,-24 94-95,12-102 0,-33 180-45,-1-21-1,-2 16-3475,0 24 3485,0-6-2076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02.951"/>
    </inkml:context>
    <inkml:brush xml:id="br0">
      <inkml:brushProperty name="width" value="0.05" units="cm"/>
      <inkml:brushProperty name="height" value="0.05" units="cm"/>
    </inkml:brush>
  </inkml:definitions>
  <inkml:trace contextRef="#ctx0" brushRef="#br0">15 682 2912,'-2'-14'911,"1"0"-1,0 0 1,1 0-1,0-1 1,1 1 0,1 0-1,3-16 1,-4 11 246,-3 16-1190,0 12-174,-6 78 882,4-36-75,2-23-217,0 0 0,2-1 0,1 1 0,5 30 0,-5-56-287,-1 0 0,0 0 1,1 0-1,-1 0 1,1 0-1,0 0 1,-1 0-1,1-1 1,0 1-1,0 0 0,0 0 1,1-1-1,-1 1 1,0 0-1,1-1 1,-1 1-1,1-1 1,-1 0-1,1 1 1,3 1-1,-3-3-29,0 1 0,0-1 0,0 0 1,-1 0-1,1 0 0,0 0 0,0 0 0,0 0 0,0 0 1,0 0-1,0-1 0,-1 1 0,1-1 0,0 0 0,0 1 1,-1-1-1,1 0 0,0 0 0,-1 0 0,1 0 0,-1 0 0,1-1 1,1 0-1,10-10 69,-1-1 0,0 0 0,0 0 0,-1-1 0,9-17 0,41-81-131,-33 58-37,25-47-352,-53 100 372,0 1 0,0 0 0,0 0 0,0-1 0,0 1 0,0 0-1,0 0 1,0-1 0,0 1 0,1 0 0,-1 0 0,0-1 0,0 1 0,0 0 0,0 0 0,1 0-1,-1-1 1,0 1 0,0 0 0,0 0 0,1 0 0,-1 0 0,0 0 0,0-1 0,1 1 0,-1 0-1,0 0 1,0 0 0,1 0 0,-1 0 0,0 0 0,1 0 0,-1 0 0,0 0 0,0 0 0,1 0 0,-1 0-1,1 1-6,-1 0 0,0-1 0,1 1 0,-1 0 0,0 0 0,1-1 0,-1 1-1,0 0 1,0 0 0,0 0 0,0-1 0,0 1 0,0 0 0,0 1-1,-1 9-39,0-1-1,-5 19 1,0 7 45,5-29 18,-5 68 56,5-66-47,2-1 0,-1 0 0,1 1 0,0-1 0,1 1 0,4 11 0,-5-16 57,1 0 0,0 0 0,0 0-1,1 0 1,-1 0 0,1 0 0,0-1 0,0 1-1,0-1 1,0 0 0,1 0 0,-1 0 0,1-1-1,0 1 1,6 3 0,-7-5-24,0 0 0,0 0 0,0 0 0,0 0 1,0-1-1,0 1 0,0-1 0,0 0 0,0 0 0,0 0 0,0 0 1,0 0-1,0-1 0,1 1 0,-1-1 0,-1 0 0,1 0 0,0 0 0,0 0 1,0-1-1,0 1 0,-1-1 0,5-2 0,-1-3 20,0 1 0,0-1 0,-1 0 0,0 0 0,0 0-1,5-11 1,-1 3-68,74-152-134,-55 106-80,-27 60 198,-1 0-1,1 0 1,-1 0 0,1 0 0,0 0 0,-1 0 0,1 0 0,0 1 0,0-1-1,-1 0 1,1 0 0,0 1 0,1-1 0,-2 1 15,1-1 1,-1 1-1,0 0 1,1 0-1,-1 0 1,0 0-1,0 0 1,1 0-1,-1 0 1,0 0-1,1 0 0,-1 0 1,0 0-1,1 0 1,-1 0-1,0 0 1,0 0-1,1 1 1,-1-1-1,0 0 1,0 0-1,1 0 0,-1 0 1,0 0-1,0 1 1,1-1-1,-1 0 1,0 0-1,0 1 1,0-1-1,1 0 1,-1 0-1,0 1 0,0-1 1,0 0-1,0 0 1,0 1-1,1-1 1,-1 0-1,0 0 1,0 1-1,0-1 1,0 0-1,0 1 0,0-1 1,0 1-1,6 33-62,3 65-1,-7 37 178,-3-83 35,1-52-114,0 0 0,0 0-1,0 0 1,0 0-1,0 0 1,0 0 0,0 0-1,1 0 1,-1 0 0,0 0-1,0 0 1,1-1-1,-1 1 1,1 1 0,0-2-20,-1 0 1,0 0-1,0 0 1,1 1-1,-1-1 1,0 0-1,0 0 1,1 0 0,-1 0-1,0-1 1,0 1-1,1 0 1,-1 0-1,0 0 1,0 0-1,1 0 1,-1 0-1,0 0 1,0 0-1,0 0 1,1-1-1,-1 1 1,0 0 0,0 0-1,0 0 1,1 0-1,-1-1 1,0 1-1,0 0 1,0 0-1,0-1 1,0 1-1,18-29 464,-15 24-492,4-9 35,40-67 33,-40 71-108,0 1-1,1 0 1,0 0-1,0 1 1,1 0-1,9-7 1,-16 14 43,-1-1-1,1 1 1,-1 0-1,1 1 1,-1-1-1,1 0 1,-1 0 0,1 1-1,0-1 1,-1 1-1,1-1 1,0 1 0,0 0-1,-1-1 1,1 1-1,0 0 1,0 0-1,-1 0 1,1 1 0,0-1-1,0 0 1,-1 1-1,1-1 1,0 1-1,-1-1 1,1 1 0,0 0-1,-1 0 1,1 0-1,-1 0 1,1 0-1,-1 0 1,0 0 0,0 0-1,1 0 1,-1 1-1,1 1 1,4 5 6,-1 0 0,-1 0 1,1 0-1,-1 1 0,4 14 0,0 1 86,-2 0 0,4 36 0,-4-23 192,-6-36-258,0-1 1,0 1-1,0-1 0,0 1 0,0-1 0,1 1 0,-1-1 0,0 1 0,0-1 0,0 1 0,0-1 1,1 1-1,-1-1 0,0 1 0,0-1 0,1 1 0,-1-1 0,0 0 0,1 1 0,-1-1 1,0 0-1,1 1 0,-1-1 0,1 0 0,-1 1 0,1-1 0,-1 0 0,0 0 0,1 1 0,-1-1 1,1 0-1,-1 0 0,1 0 0,-1 0 0,1 0 0,-1 0 0,1 0 0,0 0 0,-1 0 0,1 0 1,-1 0-1,1 0 0,-1 0 0,1 0 0,-1 0 0,1-1 0,-1 1 0,0 0 0,1 0 0,-1 0 1,1-1-1,-1 1 0,1 0 0,-1-1 0,0 1 0,1 0 0,-1-1 0,1 0 0,4-3 10,1-1 0,-1 0-1,6-7 1,-9 9 4,9-11-33,15-25 0,-19 28-9,0 0 0,0 0 0,1 1 0,15-14 0,-22 23-9,0 0-1,0 0 1,0 0 0,0 1 0,0-1-1,0 0 1,0 1 0,0-1 0,0 1-1,0-1 1,1 1 0,-1-1-1,0 1 1,0 0 0,3-1 0,-3 1 8,-1 1 1,1-1 0,0 0 0,0 0 0,-1 1 0,1-1 0,0 0 0,-1 1 0,1-1 0,0 0-1,-1 1 1,1-1 0,-1 1 0,1-1 0,-1 1 0,1-1 0,-1 1 0,1 0 0,0 0 0,2 5-30,-1-1 0,0 1 0,0-1 0,0 1 0,1 9 1,1 3 69,5 16-122,-5-18 133,1-1 1,8 20-1,-13-33-19,1-1 0,0 0 0,-1 1 0,1-1 0,0 0 0,0 1 1,0-1-1,-1 0 0,1 0 0,0 0 0,1 0 0,-1 0 0,0 0 0,0 0 0,0 0 0,1 0 0,-1-1 0,0 1 0,1 0 0,-1-1 0,1 1 0,-1-1 0,0 0 0,1 1 0,-1-1 0,1 0 0,-1 0 0,1 0 0,-1 0 0,1 0 0,-1 0 0,1 0 0,-1-1 0,1 1 0,-1 0 0,2-2 0,1-1 18,-1 0 1,1 0-1,-1-1 0,0 1 1,0-1-1,-1 0 0,1 0 1,-1 0-1,0 0 0,0-1 1,2-5-1,0 0-24,9-20-35,-2 0-1,8-33 1,10-67 17,-11 47 167,6-18 34,5-17-237,14-132 1,-43 231-390,-1 14 121,-1 10-5,-11 56 151,4 0 0,1 1 0,3 110 0,7-120 100,-1-3 116,2 1 0,2-1 0,14 61 0,-18-107-22,10 27 126,-11-29-124,1 1-1,0-1 1,0 0 0,0 1 0,0-1-1,0 0 1,0 0 0,1 0 0,-1 0-1,0 0 1,0 0 0,1 0 0,-1 0-1,1 0 1,-1 0 0,3 0 0,-3-1-6,0 0-1,0 0 1,1 0 0,-1 0 0,0 0 0,0 0 0,0 0-1,0 0 1,1 0 0,-1-1 0,0 1 0,0-1 0,0 1-1,0 0 1,0-1 0,0 0 0,0 1 0,0-1 0,0 0-1,0 1 1,0-1 0,1-2 0,1 0 30,0-1-1,0 1 1,0-1-1,0 0 1,2-6 0,29-71 145,5-10-264,-38 88 41,1 1-1,-1-1 1,0 1-1,1 0 1,0 0-1,-1 0 1,1 0-1,0 0 1,0 0-1,0 0 0,0 1 1,0-1-1,5-2 1,-6 3 1,1 1 1,-1 0 0,0 0-1,1 0 1,-1 0-1,0 0 1,1 0 0,-1 0-1,0 0 1,1 0-1,-1 1 1,0-1-1,0 0 1,1 1 0,-1-1-1,0 1 1,0-1-1,0 1 1,1 0 0,-1 0-1,0-1 1,0 1-1,0 0 1,0 0-1,0 0 1,-1 0 0,1 0-1,0 0 1,1 2-1,38 60-203,-29-43 181,27 35 1,-24-40 43,0 0 1,0-1-1,2 0 0,0-1 1,0-1-1,1 0 0,28 14 1,-43-25 21,0-1-1,-1 1 1,1 0 0,0 0 0,-1-1 0,1 1 0,0-1 0,-1 0-1,1 1 1,0-1 0,0 0 0,0 0 0,-1 0 0,1 0 0,0-1 0,0 1-1,0 0 1,-1-1 0,1 1 0,0-1 0,-1 0 0,1 1 0,0-1-1,-1 0 1,1 0 0,-1 0 0,1 0 0,-1 0 0,0 0 0,1-1-1,-1 1 1,0 0 0,0-1 0,0 1 0,0-1 0,1-2 0,2-3 12,-1 0-1,0-1 1,0 0 0,-1 1 0,0-1 0,0 0 0,0-9 0,0-2-38,-1 0 1,-1-1-1,0 1 0,-1 0 1,-7-33-1,7 51-17,1 0 0,0 0 0,-1-1 0,1 1-1,-1 0 1,0 0 0,1-1 0,-1 1 0,0 0 0,0 0 0,-1-1 0,2 1 7,-1 1 0,1 0 0,0 0 1,-1-1-1,1 1 0,0 0 0,-1 0 1,1 0-1,0 0 0,-1 0 0,1 0 0,0 0 1,-1-1-1,1 1 0,-1 0 0,1 0 0,0 0 1,-1 0-1,1 1 0,0-1 0,-1 0 1,1 0-1,-1 0 0,1 0 0,-1 1 1,0 0-16,-1 0 0,1 0 1,-1 0-1,1 1 0,0-1 1,0 1-1,0-1 1,0 1-1,0-1 0,0 1 1,0 0-1,0-1 1,-1 5-1,-3 9-20,0 2 0,2-1 0,-5 31 0,8-41 47,0 0 1,0 0-1,1 0 0,-1 0 0,1-1 0,2 9 0,-2-11 17,0 0 0,1 0 0,-1 0 0,0-1 0,1 1 0,0 0 0,0-1 0,0 1 0,0-1 0,0 1 1,0-1-1,5 4 0,-5-5 2,0 1 1,1-1-1,0 0 0,-1 0 1,1 0-1,0 0 1,-1 0-1,1 0 0,0-1 1,0 1-1,0-1 1,-1 0-1,6 0 1,3-1-19,-1 0 0,15-5 1,-3 1-47,-12 3 43,0 0 0,0 1 0,1 0 0,-1 1 0,1 0 0,-1 0 0,1 1 0,-1 1 0,0-1 0,0 2-1,1-1 1,-1 2 0,18 7 0,51 38 61,-44-25 183,0-7 317,-18-11-3271,-17-6 2578,0 0-1,1 0 0,-1 0 1,0 0-1,1 0 0,-1 0 0,0 0 1,1 1-1,-1-1 0,1 0 1,-1 0-1,0 0 0,1 0 1,-1-1-1,0 1 0,1 0 0,-1 0 1,0 0-1,1 0 0,-1 0 1,1 0-1,-1-1 0,0 1 1,0 0-1,1 0 0,-1 0 0,1-1 1,0-12-5863,-1-3 1236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04.435"/>
    </inkml:context>
    <inkml:brush xml:id="br0">
      <inkml:brushProperty name="width" value="0.05" units="cm"/>
      <inkml:brushProperty name="height" value="0.05" units="cm"/>
    </inkml:brush>
  </inkml:definitions>
  <inkml:trace contextRef="#ctx0" brushRef="#br0">135 732 3808,'-1'-1'85,"1"0"1,-1 0-1,0 1 1,1-1-1,-1 0 1,1 0-1,-1 0 1,1 0-1,0 0 1,-1 1-1,1-1 1,0 0-1,0 0 1,0 0-1,-1 0 1,1 0-1,0 0 1,0 0-1,0 0 0,1 0 1,-1 0-1,0 0 1,0 0-1,0 0 1,1 0-1,-1 0 1,0 0-1,1 0 1,-1 1-1,1-1 1,-1 0-1,1 0 1,0 0-1,0-1 1,3-5 799,-2 4-444,0 0 1,-1 0-1,0 0 1,0-1-1,0 1 0,0 0 1,0-1-1,0-5 0,-1 8-390,0 0-1,0 0 0,0 1 0,0-1 1,0 0-1,-1 0 0,1 0 1,0 1-1,0-1 0,-1 0 0,1 0 1,0 1-1,-1-1 0,1 0 0,-1 0 1,1 1-1,-1-1 0,1 1 1,-1-1-1,1 0 0,-1 1 0,0-1 1,1 1-1,-1-1 0,0 1 0,1 0 1,-1-1-1,0 1 0,0 0 1,1-1-1,-1 1 0,0 0 0,0 0 1,0 0-1,1 0 0,-1 0 0,0 0 1,0 0-1,0 0 0,1 0 0,-1 0 1,0 0-1,0 0 0,-1 1 1,-2 0 5,-1 0 1,1 0 0,0 1 0,-1 0 0,1 0 0,0 0-1,0 1 1,-6 4 0,-28 25 93,34-28-155,0 1 0,0 0-1,0-1 1,0 1 0,1 0 0,0 1 0,0-1 0,0 1 0,1-1-1,0 1 1,-2 6 0,3-10 34,1 1 0,0-1 0,0 1 0,0-1 0,0 1 0,0-1 0,0 1 0,1-1 0,-1 1 0,1-1 0,-1 1 0,1-1 0,0 0 0,0 1 0,0-1 0,0 0 0,1 0 0,-1 0 0,1 0 0,-1 0 0,1 0 0,-1 0 0,1-1 0,0 1 0,0 0 0,0-1 0,0 1 0,4 1 0,1 1 65,1 0 1,-1-1 0,1 0-1,-1 0 1,1-1 0,0 0-1,0 0 1,0-1 0,12 1-1,-17-1-51,1-1 0,-1-1-1,0 1 1,1 0-1,-1-1 1,0 0-1,0 1 1,0-1-1,1-1 1,-1 1 0,0 0-1,0-1 1,-1 1-1,1-1 1,0 0-1,0 0 1,-1 0-1,1 0 1,-1-1-1,0 1 1,0-1 0,0 1-1,0-1 1,0 0-1,3-6 1,-4 5-6,1-1 0,-1 1 0,0-1 0,0 0 0,0 1 1,-1-1-1,1 0 0,-1 0 0,-1-4 0,-7-46 180,3 26-144,4 19-98,-1 0 0,-1-1 0,0 1 0,-6-16-1,7 22-46,-1-1-1,1 1 1,-1-1-1,0 1 0,0 0 1,0 0-1,-1 0 0,1 0 1,-1 1-1,0-1 0,-5-3 1,1 5-176,9 8 48,-1-5 201,1 0 0,-1 0 0,1 0 1,0 0-1,0 0 0,-1 0 0,1-1 0,0 1 1,0 0-1,0 0 0,0-1 0,0 1 0,0-1 0,0 1 1,0-1-1,0 1 0,1-1 0,1 0 45,-1 0-1,1 0 1,-1 0-1,1 0 1,-1-1 0,1 1-1,-1-1 1,0 0-1,1 0 1,-1 0 0,0 0-1,0 0 1,0 0-1,0-1 1,3-1-1,4-5 192,-1 1 0,9-11 0,122-122 990,-41 22-1059,-77 90-98,-2-1 0,21-44 0,11-38-134,-50 109 21,0 0 0,-1 0 0,1 1 0,0-1-1,0 0 1,1 1 0,-1-1 0,0 1-1,0-1 1,1 1 0,1-2 0,-3 3 36,0 0 1,0 0-1,1 0 1,-1 0-1,0 0 1,0 0-1,0 0 0,0 0 1,1 0-1,-1-1 1,0 1-1,0 0 1,0 0-1,0 1 1,1-1-1,-1 0 1,0 0-1,0 0 1,0 0-1,0 0 0,1 0 1,-1 0-1,0 0 1,0 0-1,0 0 1,0 0-1,0 0 1,1 0-1,-1 1 1,0-1-1,0 0 1,0 0-1,0 0 0,0 0 1,0 0-1,0 1 1,1-1-1,1 14-196,-3 10 126,-7 45 1,1-23 47,-43 242-374,44-255 390,-131 517 509,110-439-332,15-59 155,-1-1-1,-24 55 1,36-103-267,-7 12 354,7-15-391,1 0 0,0 1 1,-1-1-1,1 0 0,0 0 0,-1 0 1,1 0-1,0 0 0,-1 0 0,1 0 1,0 0-1,-1 0 0,1 0 0,0 0 1,-1 0-1,1-1 0,0 1 0,-1 0 1,1 0-1,0 0 0,-1 0 0,1 0 1,0-1-1,0 1 0,-1 0 0,1 0 1,0 0-1,0-1 0,-1 1 0,1 0 1,0-1-1,0 1 0,0 0 0,0 0 1,-1-1-1,1 1 0,0 0 0,0-1 1,0 1-1,0-1 0,-1 0 19,0-1 0,1 1 0,-1-1 0,0 1 0,1-1 0,-1 0 0,1 1 0,0-1-1,0 0 1,0-2 0,-1-12-10,1 0 0,0-1-1,1 1 1,1 0-1,1 0 1,1 0 0,0 1-1,0-1 1,2 1 0,0 0-1,1 0 1,0 0-1,1 1 1,1 1 0,0-1-1,1 1 1,0 1-1,1 0 1,1 0 0,24-19-1,-3 9 1,1 2-1,41-19 1,-72 38-25,27-13-77,61-17 1,-38 16-2408,-48 14 1452,0 0 0,-1 1-1,1-1 1,0 1 0,0 0 0,4 0 0,9 3-2348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06.200"/>
    </inkml:context>
    <inkml:brush xml:id="br0">
      <inkml:brushProperty name="width" value="0.05" units="cm"/>
      <inkml:brushProperty name="height" value="0.05" units="cm"/>
    </inkml:brush>
  </inkml:definitions>
  <inkml:trace contextRef="#ctx0" brushRef="#br0">318 254 2816,'3'-9'580,"-2"4"-221,0 1 0,0-1-1,1 1 1,0-1 0,0 1 0,0 0 0,5-8-1,-1 0 1179,-1 0-154,-3 12-844,-1 7-163,-2 4-103,0 0-1,0 1 1,-1-1-1,0 0 1,-1 0-1,0 0 1,-9 17-1,-4 4 134,-23 35-1,26-47-276,-29 46 220,-26 41 38,-31 104 523,65-133-385,33-76-389,0 0 1,0 0 0,0 0-1,0 0 1,0 0 0,-1 0 0,1 0-1,0 0 1,-1-1 0,-3 4-1,18-44 1635,12-20-1584,2 1-1,66-105 1,-65 122-148,-3-1 0,30-66 0,49-173 468,-85 226-176,-14 38-328,4-8-108,-9 24 94,0 1 0,0 0 0,0-1 0,0 1 0,0 0 0,0-1 0,1 1 0,-1 0 0,0-1 0,0 1 0,0 0 0,1 0 0,-1-1 0,0 1 0,0 0 0,1 0 0,-1-1 0,0 1 0,1 0 0,-1 0 0,0 0 0,1 0 0,-1-1 0,0 1 0,1 0 0,-1 0 0,0 0 0,1 0 0,4 9-192,0 23 30,-4-27 159,64 430 299,-41-286 235,5 36 211,-28-176-660,2 11 350,-3-19-1134,-2-11-1354,1-1-40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19.297"/>
    </inkml:context>
    <inkml:brush xml:id="br0">
      <inkml:brushProperty name="width" value="0.05" units="cm"/>
      <inkml:brushProperty name="height" value="0.05" units="cm"/>
    </inkml:brush>
  </inkml:definitions>
  <inkml:trace contextRef="#ctx0" brushRef="#br0">18 9 3968,'-1'-2'266,"2"-5"4358,0 7-4523,0 0 0,-1 1 0,1-1 0,-1 0-1,1 0 1,-1 0 0,1 1 0,-1-1 0,0 0-1,1 0 1,-1 1 0,1-1 0,-1 0 0,1 1-1,-1-1 1,0 1 0,1-1 0,-1 0 0,1 2-1,2 2 379,1 0 0,0 0 0,0-1 0,0 1 0,0-1 0,8 5 0,10 8 179,4 9 112,-1 0-1,41 57 1,-61-74-679,0 0-1,-1 0 0,0 1 1,0-1-1,-1 1 1,0 0-1,-1 0 1,3 16-1,-2 3 284,0 43 1,-6-17 88,-2-1 1,-17 74 0,21-119-447,-5 18 116,-1 0 0,-2 0 1,0-1-1,-26 48 0,27-60-264,0 0 0,-1 0-1,0-1 1,-22 23 0,18-23-4608,-27 19 1,12-11 344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14.753"/>
    </inkml:context>
    <inkml:brush xml:id="br0">
      <inkml:brushProperty name="width" value="0.05" units="cm"/>
      <inkml:brushProperty name="height" value="0.05" units="cm"/>
      <inkml:brushProperty name="color" value="#004F8B"/>
    </inkml:brush>
  </inkml:definitions>
  <inkml:trace contextRef="#ctx0" brushRef="#br0">14 68 7872,'-14'9'3584,"36"-9"-3104,19 0 1632,4 0-1248,40 0 640,0 0-897,33-9 161,-7 6-448,25-8-128,-15 6-96,1-7 0,-19 4-64,-9-7-3903,-17 1 2143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06.573"/>
    </inkml:context>
    <inkml:brush xml:id="br0">
      <inkml:brushProperty name="width" value="0.05" units="cm"/>
      <inkml:brushProperty name="height" value="0.05" units="cm"/>
    </inkml:brush>
  </inkml:definitions>
  <inkml:trace contextRef="#ctx0" brushRef="#br0">10 31 6656,'-9'-4'3008,"14"8"-2624,4-4 704,4 3-672,7-3 896,10 0-736,5-3 64,-2 3-384,6-4-32,-9 0-128,0-4 224,0 5-192,3-5-3072,1 5 1600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07.107"/>
    </inkml:context>
    <inkml:brush xml:id="br0">
      <inkml:brushProperty name="width" value="0.05" units="cm"/>
      <inkml:brushProperty name="height" value="0.05" units="cm"/>
    </inkml:brush>
  </inkml:definitions>
  <inkml:trace contextRef="#ctx0" brushRef="#br0">7 110 5216,'0'0'61,"0"0"1,0 0-1,0 0 0,0 0 1,0-1-1,0 1 0,0 0 1,0 0-1,0 0 0,0 0 1,0-1-1,0 1 0,0 0 1,0 0-1,0 0 0,0 0 1,0-1-1,0 1 0,0 0 1,0 0-1,0 0 1,0 0-1,0 0 0,0-1 1,0 1-1,0 0 0,-1 0 1,1 0-1,0 0 0,0 0 1,0-1-1,0 1 0,0 0 1,0 0-1,0 0 0,-1 0 1,1 0-1,0 0 0,0 0 1,0 0-1,0 0 0,-1 0 1,1 0-1,0 0 1,0 0-1,0-1 0,0 1 1,0 0-1,-1 0 0,1 0 1,0 0-1,0 1 0,0-1 1,0 0-1,-1 0 0,1 0 1,0 0-1,0 0 0,0 0 1,-1 0-1,1 0 22,0 0 1,0 1-1,0-1 0,0 0 1,0 0-1,0 1 0,0-1 1,0 0-1,0 0 0,0 0 1,0 1-1,0-1 0,0 0 1,0 0-1,0 1 0,0-1 1,0 0-1,0 0 1,0 0-1,0 1 0,0-1 1,0 0-1,0 0 0,0 0 1,1 1-1,-1-1 0,0 0 1,0 0-1,0 0 0,0 0 1,0 1-1,1-1 0,-1 0 1,0 0-1,0 0 0,0 0 1,1 0-1,-1 0 0,0 1 1,0-1-1,0 0 0,1 0 1,-1 0-1,0 0 0,0 0 1,1 0-1,-1 0 0,0 0 1,1 0-1,22 9 2671,-17-6-2512,-1 0 1,1-1-1,-1 0 0,1-1 1,10 2-1,52 2 398,0-3 0,90-10 0,-40 2-368,-99 6-147,-18 0-101,1 0 0,-1 1 0,1-1 0,-1 0-1,0 0 1,1 0 0,-1 0 0,1-1 0,-1 1 0,1 0-1,-1 0 1,0-1 0,1 1 0,-1-1 0,3-1-1,-53-17 644,-17-7-633,-75-31-47,127 47-128,13 5-44,10 1-11,9 2 158,0 1-1,0 0 1,0 1 0,31 5 0,-14-2 117,-5 0-149,0 0 1,0 2 0,-1 1-1,0 2 1,0 0 0,32 16-1,-57-22 92,0 0 0,0 0 0,0 0-1,0 1 1,-1 0 0,1 0 0,-1 0 0,0 0-1,1 1 1,-1-1 0,-1 1 0,1 0-1,-1 0 1,1 0 0,-1 0 0,0 0 0,0 0-1,-1 0 1,1 1 0,-1-1 0,0 1-1,0 8 1,0 5 45,-1 0 0,-1 0 0,0-1 0,-7 29 0,2-15-33,-5 29-71,-3 17-4779,13-53 2320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07.887"/>
    </inkml:context>
    <inkml:brush xml:id="br0">
      <inkml:brushProperty name="width" value="0.05" units="cm"/>
      <inkml:brushProperty name="height" value="0.05" units="cm"/>
    </inkml:brush>
  </inkml:definitions>
  <inkml:trace contextRef="#ctx0" brushRef="#br0">6 215 7136,'0'0'87,"-1"0"1,1 0 0,0 1-1,-1-1 1,1 0 0,0 0-1,-1 1 1,1-1 0,0 0-1,-1 1 1,1-1 0,0 0-1,0 1 1,0-1 0,-1 0-1,1 1 1,0-1 0,0 0-1,0 1 1,0-1 0,-1 1 0,1-1-1,0 0 1,0 1 0,0-1-1,0 1 1,0-1 0,0 1-1,0-1 1,0 0 0,0 1-1,1-1 1,-1 1 0,0-1-1,0 0 1,0 1 0,0-1-1,0 1 1,1-1 0,-1 1-1,5 11 969,8 40 1129,-2-13-1186,-5-13-469,40 193 1655,-42-197-1983,0 5 323,0 1-1,0 27 1,-23-114 360,16 47-819,-24-99 279,16 53-237,0 8 297,3-1-1,-3-73 1,12 113-380,0-1 1,0 1-1,1 0 0,0-1 0,1 1 0,0 0 0,1 0 0,0 1 1,1-1-1,0 1 0,11-16 0,-10 18-34,0 0 0,1 0 0,-1 0 0,2 1 0,-1 1 0,1-1 0,0 1 0,0 0 0,1 1 0,-1 0 0,1 0 0,0 1 0,16-5 0,-21 7-9,1 1 0,-1 0 0,1 0 0,-1 1 0,1-1 0,-1 1 0,1 0 0,-1 1 0,1-1 0,-1 1 0,1-1 0,-1 1 0,1 1 0,-1-1-1,0 1 1,0-1 0,0 1 0,0 0 0,0 1 0,5 3 0,-5-3 11,0 1-1,-1-1 1,1 1 0,-1 0-1,0 0 1,0 1-1,0-1 1,-1 1 0,0-1-1,1 1 1,-2 0 0,1 0-1,0 0 1,-1 0-1,0 0 1,0 0 0,0 8-1,-1-4 5,0 0-1,-1 0 1,0 0 0,0 0-1,-1 0 1,0 0-1,-1-1 1,1 1-1,-8 12 1,-3 3 270,-30 42 0,39-61-223,2-2-51,-1 1 0,1-1 0,0 1 0,0 0 0,0-1 1,1 1-1,-1 0 0,1 0 0,0 0 0,0 0 0,0 0 0,1 1 0,0-1 0,-1 0 0,2 6 0,0-3 3,1 0 0,0 0 0,0 0 0,1 0 0,0 0-1,0-1 1,8 12 0,95 152 42,-93-148-1,16 39 0,-26-56 53,-1 1 0,0 0-1,-1 0 1,1 0 0,-1 0 0,0 0 0,-1 1 0,1-1 0,-1 0 0,0 0 0,-1 1-1,-1 6 1,1-9-27,0-1-1,0 0 0,-1 0 0,1 0 1,-1 0-1,0 0 0,1 0 0,-1-1 1,-1 1-1,1 0 0,0-1 0,-5 4 1,3-3-9,-1 1 0,0-1 0,-1 0 0,1-1-1,-1 1 1,-8 2 0,-5-1 23,-1 0 0,1 0 0,-25-1 0,40-2-57,-30 1-1042,-46-3 0,65 0-1568,0-1 1,-27-7-1,13 0-1239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11.413"/>
    </inkml:context>
    <inkml:brush xml:id="br0">
      <inkml:brushProperty name="width" value="0.05" units="cm"/>
      <inkml:brushProperty name="height" value="0.05" units="cm"/>
    </inkml:brush>
  </inkml:definitions>
  <inkml:trace contextRef="#ctx0" brushRef="#br0">0 1119 4896,'2'-3'388,"0"0"0,0-1-1,-1 1 1,0-1 0,0 0 0,1-4 0,6-15 865,10-20 894,22-82 0,7-19-1087,-27 92-814,-9 23-297,27-55 0,-38 84 43,0 0 0,0 0 1,0 0-1,0 0 0,0 0 0,1 0 0,-1 0 0,0 0 0,0 0 0,0 0 0,0 0 0,0 0 1,0 0-1,0 0 0,0 0 0,0 0 0,0 0 0,0 0 0,0 0 0,0 0 0,1 0 0,-1 0 1,0 0-1,0 0 0,0 0 0,0 0 0,0 0 0,0 0 0,0 0 0,0 0 0,0 0 0,0 0 1,0 0-1,0 0 0,1 0 0,-1 0 0,0 0 0,0 0 0,0 0 0,0 0 0,0 0 0,0 0 1,0 0-1,0 0 0,0 0 0,0 0 0,0 0 0,0 1 0,0-1 0,0 0 0,0 0 0,0 0 1,0 0-1,0 0 0,4 7-189,1 9 92,4 23 248,-1 2 158,3 0 0,22 58 0,-28-88-164,0 0 1,1 0-1,0 0 1,1-1-1,0 1 1,1-2-1,0 1 1,0-1-1,1-1 1,0 1-1,1-1 1,0-1-1,11 7 1,-13-9 7,0-1 0,0 0 0,0-1 0,1 0 0,0 0 0,-1 0 1,1-1-1,0-1 0,0 1 0,10-1 0,-13-1-92,0-1 0,1 0 1,-1 0-1,0 0 0,0-1 0,0 0 1,0 0-1,0-1 0,0 1 0,-1-1 1,1 0-1,-1-1 0,0 1 0,0-1 1,8-8-1,-1 0 35,-1-1 1,0 0-1,-1-1 0,0 0 1,-1-1-1,11-25 0,-10 16 31,-1 0 0,0-1-1,7-45 1,-15 64-99,0 0 0,0 0 0,-1 0 0,-1-7 0,1 11-47,0 0-1,0 1 1,0-1-1,-1 0 1,1 1-1,-1-1 1,1 1 0,-1-1-1,1 0 1,-1 1-1,0-1 1,0 1-1,0 0 1,0-1 0,0 1-1,0 0 1,0 0-1,-2-2 1,2 2 1,0 1-1,-1 0 1,1-1 0,0 1 0,0 0-1,0 0 1,0 0 0,0 0 0,0 0 0,0 0-1,0 0 1,0 0 0,0 0 0,0 0 0,0 1-1,0-1 1,0 0 0,0 1 0,0-1 0,0 1-1,0-1 1,0 1 0,0 0 0,0-1 0,1 1-1,-1 0 1,0-1 0,0 1 0,-1 2 0,-2 1-10,0 1 1,1 0-1,-6 9 1,4-5 25,1 0 1,1 1-1,0-1 0,0 1 1,1 0-1,0 0 1,1 0-1,0 11 0,-1-2 1,0-5 15,1-1 0,1 1 0,1 0 0,0-1 0,2 15 0,-1-21 26,-1 0-1,1-1 1,1 1 0,-1-1-1,1 0 1,0 1 0,0-1-1,1 0 1,0-1-1,0 1 1,10 9 0,-11-12-3,0 0 0,1-1 0,0 1 0,-1-1 0,1 0 1,0 0-1,0 0 0,1-1 0,-1 0 0,0 1 0,0-1 0,1-1 1,-1 1-1,0 0 0,1-1 0,4 0 0,4-1 33,0-1 0,0 0 0,0 0 0,15-6 0,7-4 26,0-2 1,-1-1-1,61-37 1,88-75 110,-124 84-32,75-62-66,-123 97-138,-14 9 8,0 0 1,0 1-1,0-1 0,0 1 0,1 0 1,-1-1-1,1 1 0,-1 1 1,1-1-1,-4 4 0,-2 1 9,-16 17 71,0 1 0,2 2 0,1 0 0,1 0 0,2 2 0,-22 44 0,34-62 5,1 1-1,-8 24 0,12-33-20,0 1 0,0 0 0,1-1-1,-1 1 1,1-1 0,0 1 0,0 0 0,0-1-1,0 1 1,1 0 0,0-1 0,-1 1 0,1-1 0,3 7-1,-4-9-13,1-1 0,-1 1 0,1 0 0,0 0 0,-1 0 0,1 0 0,0 0 0,0-1 0,-1 1 0,1 0 0,0-1 0,0 1-1,0 0 1,0-1 0,0 1 0,0-1 0,0 0 0,0 1 0,0-1 0,0 0 0,0 1 0,0-1 0,0 0 0,0 0 0,0 0 0,0 0 0,0 0-1,0 0 1,1 0 0,-1-1 0,0 1 0,0 0 0,0 0 0,0-1 0,0 1 0,0-1 0,1 0 0,2-2 51,0 1 0,0-1-1,0 1 1,0-1 0,-1 0 0,1-1 0,4-5 0,8-15 42,0-1-1,-2 0 1,-1-1 0,11-30-1,9-16-62,-4 3-537,-27 69 188,-1 5 131,0 9 14,0 0 85,1-1 0,5 22 1,-4-16 115,0-7-43,0 0 0,0-1 0,1 1 1,9 17-1,-11-24-3,1-1 1,-1 0-1,1 0 1,0 0-1,0-1 1,0 1 0,0-1-1,0 1 1,1-1-1,0 0 1,0 0-1,0-1 1,0 1-1,7 2 1,-2-2 59,0-1 0,0 0 1,0-1-1,0 0 0,0-1 0,1 1 0,-1-2 0,0 1 1,18-5-1,-2 0 18,0-2 1,31-12 0,-22 4-58,-1-1 0,-1-2 0,0-1 0,-1-1 1,33-30-1,-8 11-141,-65 73-250,6-26 356,-37 104-140,33-89 143,1 1 0,-5 46-1,10-66 17,1 0-1,0 0 0,0 0 1,0 0-1,1 0 1,0 0-1,-1 0 0,1 0 1,1 0-1,-1 0 1,3 5-1,-3-7 12,0-1 0,0 1 0,0 0 0,1-1 0,-1 0 0,0 1 0,1-1 0,-1 0 0,1 1 0,-1-1 0,1 0 0,0 0 0,-1-1 0,1 1 0,0 0 0,0 0 0,0-1-1,0 1 1,0-1 0,-1 0 0,1 1 0,0-1 0,0 0 0,0 0 0,3-1 0,-2 1-4,0 0 0,0-1 0,0 0 0,0 0-1,-1 0 1,1 0 0,0 0 0,-1 0 0,1-1 0,-1 1-1,4-4 1,25-25 28,-20 19-20,81-89 105,41-40-30,-100 109-81,-11 11 14,-1 0-1,-1-1 0,32-44 0,-27 23 58,-2 0 0,31-80 0,-27 39-227,21-114 0,-47 192 122,1-2-5,6-35-44,-7 38 13,-1 0 0,0 0 0,0 0-1,0 0 1,0 0 0,0 0 0,-2-6 0,2 9 46,0 1-1,0 0 1,0 0 0,0 0 0,0 0-1,0 0 1,0 0 0,0-1-1,0 1 1,0 0 0,0 0 0,-1 0-1,1 0 1,0 0 0,0 0-1,0 0 1,0 0 0,0 0 0,0-1-1,0 1 1,0 0 0,0 0-1,-1 0 1,1 0 0,0 0 0,0 0-1,0 0 1,0 0 0,0 0-1,0 0 1,0 0 0,-1 0-1,1 0 1,0 0 0,0 0 0,0 0-1,0 0 1,0 0 0,0 0-1,-1 0 1,1 0 0,0 0 0,0 0-1,0 0 1,0 0 0,0 0-1,-6 6-115,-3 9 83,3-2 7,1 0 0,0 0 0,1 1 0,0-1 0,-2 21 0,-2 4-34,6-27 36,-40 205-373,25 0 537,17-170-41,2 0 0,13 74 0,-14-117-89,0 6 42,1-1 0,0 0 0,0 0-1,1 0 1,0 0 0,0 0 0,5 8-1,-7-14-25,0-1 0,0 0-1,0 0 1,0 0 0,0 0 0,0 0-1,0 0 1,0 0 0,0 0-1,0 0 1,1 0 0,-1 0-1,0-1 1,0 1 0,1-1 0,-1 1-1,1-1 1,-1 1 0,2-1-1,-1 0 6,0 0 0,0 0 0,0 0-1,-1-1 1,1 1 0,0-1 0,0 1 0,-1-1-1,1 0 1,0 1 0,-1-1 0,1 0-1,0 0 1,-1 0 0,0 0 0,3-3 0,6-6 39,-1-1 1,0 0 0,-1-1 0,0 0 0,11-24-1,3-4-156,2 3 41,15-27-6,-32 51-221,-7 13 276,0 0 0,1 0 0,-1 0 0,0 0 0,0 0 0,0 0 0,0 0 0,0 0 0,0 0 0,0 0 0,0 0 1,0 0-1,0 0 0,0 0 0,1 0 0,-1 0 0,0 0 0,0 0 0,0 0 0,0 0 0,0 0 0,0 1 1,0-1-1,0 0 0,0 0 0,0 0 0,0 0 0,0 0 0,0 0 0,0 0 0,0 0 0,0 0 0,0 0 0,0 0 1,1 0-1,-1 0 0,0 1 0,0-1 0,0 0 0,0 0 0,0 0 0,0 0 0,0 0 0,0 0 0,0 0 0,0 0 1,-1 0-1,1 0 0,0 1 0,0-1 0,0 0 0,0 0 0,0 0 0,0 0 0,0 0 0,0 0 0,0 0 1,0 0-1,0 0 0,0 0 0,0 0 0,0 0 0,0 0 0,0 0 0,0 0 0,-1 1 0,-5 25-288,5-23 290,-4 17-50,1 0 1,-4 35-1,8-46 67,0 1 0,0-1-1,0 0 1,1 1 0,1-1 0,0 0 0,0 0 0,5 13 0,-6-19 0,0 0 0,1 0 0,0-1 0,0 1 0,0 0 1,0 0-1,0-1 0,0 1 0,1-1 0,-1 0 0,1 0 0,-1 0 1,1 0-1,5 3 0,-2-3 10,-1 0 0,1 0 0,0-1 0,-1 1 0,1-1 0,0 0 0,11-1 0,-1 0 7,0-1 0,0-1-1,0-1 1,0-1 0,21-6 0,-17 2 6,0-1 0,-1 0 0,0-1 0,-1-1 0,0-1 0,0-1 0,-1 0 0,26-27 0,-31 23-112,-11 13-123,-5 10-12,-28 40-96,-22 37 252,43-66 12,4-6 26,0-1-1,1 1 1,1 0 0,-7 20-1,11-29 21,0 0 0,1 1-1,-1-1 1,1 0 0,0 0-1,-1 1 1,1-1 0,0 0-1,1 1 1,-1-1 0,0 0-1,1 1 1,-1-1 0,1 0-1,-1 0 1,1 1 0,0-1-1,0 0 1,0 0 0,1 0-1,-1 0 1,0 0 0,1 0-1,-1-1 1,1 1 0,-1 0-1,1-1 1,0 1 0,0-1-1,3 3 1,0-2 26,-1 0 0,1 0-1,0 0 1,0-1 0,-1 1 0,1-1 0,0 0-1,0-1 1,0 1 0,0-1 0,0 0-1,0 0 1,0 0 0,0-1 0,0 0 0,0 0-1,0 0 1,0-1 0,0 1 0,-1-1 0,1 0-1,-1-1 1,1 1 0,-1-1 0,0 0 0,0 0-1,0 0 1,0 0 0,-1-1 0,5-4 0,-2-3-8,1 0 1,-1 0 0,-1-1-1,0 0 1,5-17 0,12-65 196,-21 87-187,2-8-61,2-24 1,-5 34-6,0 0 0,-1 0 0,1 0 0,-1 0 0,0 0 0,0 0-1,0 0 1,-5-9 0,6 13 19,-1-1-1,0 1 1,0 0-1,0-1 1,0 1-1,0 0 1,0-1-1,-1 1 1,1 0-1,0 0 1,0 0-1,-1 0 1,1 0-1,-1 1 1,1-1-1,-1 0 1,1 1-1,-3-2 1,-1 1 15,0 0 0,-1 1 1,1-1-1,-6 1 1,11 0 0,38-15 222,-26 12-246,17-6-60,0 1 0,0 1 0,1 2 0,39-3 0,-65 8 66,0 0 1,0 1-1,0-1 0,0 1 1,0-1-1,0 1 1,0 0-1,0 1 1,0-1-1,-1 1 1,1 0-1,0 0 1,-1 0-1,0 0 0,1 0 1,4 6-1,-5-5-2,0 1-1,0 0 1,0 0 0,-1 0-1,1 0 1,-1 1-1,0-1 1,-1 1-1,1-1 1,-1 1-1,0 0 1,0-1-1,0 8 1,1 7 67,-2 1 1,0-1-1,-2 1 0,0-1 1,-1 1-1,0-1 0,-11 29 1,5-13 803,16-42-703,-1-1 0,0 0 1,-1 0-1,6-12 0,9-14-117,-12 22-38,9-16-90,2 1 1,0 1-1,33-33 0,-51 58 81,0 0 0,0 0 0,0 0 0,0 0 0,0 0 0,0 0 0,1 0 0,-1 1 0,0-1 0,0 0 0,1 1 1,-1-1-1,0 1 0,1-1 0,-1 1 0,1 0 0,-1-1 0,1 1 0,-1 0 0,0 0 0,1 0 0,-1 0 0,1 0 0,-1 0 0,1 1 0,-1-1 0,0 0 0,1 1 0,-1-1 0,1 1 0,-1 0 0,0-1 1,0 1-1,1 0 0,-1 0 0,0 0 0,0-1 0,0 1 0,0 0 0,0 1 0,0-1 0,0 0 0,0 0 0,0 0 0,0 3 0,5 6-85,-1 1 0,0-1 0,0 1 0,3 18-1,-4-17 49,-1 0 139,2 0 0,-1 0 0,1 0 0,1-1 0,0 1 0,1-1 0,12 16 0,-18-26-72,0 0 1,0 0 0,0 0 0,0 0 0,0 0-1,0 0 1,0-1 0,0 1 0,0 0-1,0-1 1,1 1 0,-1-1 0,0 1 0,0-1-1,1 1 1,-1-1 0,0 0 0,1 0-1,-1 0 1,0 0 0,1 0 0,-1 0 0,0 0-1,1 0 1,-1 0 0,0 0 0,1-1-1,-1 1 1,0-1 0,1 1 0,-1-1 0,0 1-1,0-1 1,0 0 0,0 0 0,0 1-1,0-1 1,0 0 0,0 0 0,2-2 0,10-14 147,-1 0 0,0-1 0,12-28 0,-4 11-58,2-8-19,18-28-58,-35 62-96,1 2-1,0-1 0,0 1 1,1-1-1,-1 2 1,11-8-1,-16 13 45,1-1 0,0 1 0,0 0 0,0 0 0,0 0 0,0 0 0,1 1 0,-1-1 0,3 0 0,-4 1 17,0 0 1,-1 0-1,1 0 0,0 0 1,-1 0-1,1 0 1,0 0-1,-1 0 0,1 0 1,-1 1-1,1-1 1,0 0-1,-1 0 1,1 1-1,-1-1 0,1 0 1,-1 1-1,1-1 1,0 1-1,-1-1 0,0 1 1,1-1-1,-1 0 1,1 1-1,-1 0 1,0-1-1,1 1 0,-1-1 1,0 1-1,1-1 1,-1 1-1,0 0 0,0-1 1,0 1-1,0 0 1,0-1-1,1 1 0,-1 1 1,0 11-12,0 1 1,-1 0-1,-1-1 1,-5 27-1,2-20 63,-4 28 119,-29 82 0,35-122-97,2-4-20,0-1 0,0 0 1,0 0-1,-1 1 0,1-1 0,-1 0 0,-3 3 1,5-6-41,0 0 1,0 0 0,0 0 0,0 0 0,0-1 0,0 1 0,0 0-1,0 0 1,0 0 0,0 0 0,0-1 0,0 1 0,0 0 0,0 0-1,0 0 1,0 0 0,0 0 0,0-1 0,0 1 0,0 0 0,0 0 0,0 0-1,0 0 1,0 0 0,-1 0 0,1 0 0,0-1 0,0 1 0,0 0-1,0 0 1,0 0 0,0 0 0,-1 0 0,1 0 0,0 0 0,0 0-1,0 0 1,0 0 0,0 0 0,-1 0 0,1 0 0,0 0 0,0 0-1,0 0 1,0 0 0,0 0 0,-1 0 0,1 0 0,0 0 0,0 0-1,0 0 1,0 0 0,0 0 0,-1 0 0,1 0 0,0 0 0,0 0 0,0 0-1,0 0 1,0 0 0,0 1 0,-1-1 0,1 0 0,0 0 0,2-16 327,2 6-354,1 1 1,0 0 0,0 0 0,1 0 0,0 1-1,0 0 1,1 0 0,0 0 0,0 1-1,1 0 1,14-10 0,0 3-1009,1 0 1,0 2-1,38-14 0,-49 22-76,2-2-727,-2 0-3410,-4 5 1698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11.770"/>
    </inkml:context>
    <inkml:brush xml:id="br0">
      <inkml:brushProperty name="width" value="0.05" units="cm"/>
      <inkml:brushProperty name="height" value="0.05" units="cm"/>
    </inkml:brush>
  </inkml:definitions>
  <inkml:trace contextRef="#ctx0" brushRef="#br0">10 19 5888,'-9'-7'2688,"48"0"-2336,-9 3-192,0 4-160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12.161"/>
    </inkml:context>
    <inkml:brush xml:id="br0">
      <inkml:brushProperty name="width" value="0.05" units="cm"/>
      <inkml:brushProperty name="height" value="0.05" units="cm"/>
    </inkml:brush>
  </inkml:definitions>
  <inkml:trace contextRef="#ctx0" brushRef="#br0">14 31 8128,'-14'-8'3680,"49"8"-3168,3 0 192,6 0-480,44-3 320,6 3-288,29-4-64,-8 4-128,17-4 224,-12 1-160,-1-5-5184,-12 8 2752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14.095"/>
    </inkml:context>
    <inkml:brush xml:id="br0">
      <inkml:brushProperty name="width" value="0.05" units="cm"/>
      <inkml:brushProperty name="height" value="0.05" units="cm"/>
    </inkml:brush>
  </inkml:definitions>
  <inkml:trace contextRef="#ctx0" brushRef="#br0">2 674 1728,'0'-1'66,"-1"0"1,1 0-1,0 0 0,0 0 1,-1 0-1,1 0 0,0 0 1,0 0-1,0 0 0,0 0 1,1 0-1,-1 0 0,0 0 1,0 0-1,0 0 0,1 0 1,-1 1-1,1-1 0,-1 0 1,1 0-1,0-1 0,17-25 1897,-10 13-895,-1 4-159,-6 10-824,-1-1 0,1 0 0,0 1 1,-1-1-1,0 0 0,1 1 0,-1-1 1,1 0-1,-1 0 0,0 1 0,1-1 1,-1 0-1,0 0 0,0 0 0,0 0 1,0-1-1,1 1 8,0 0 1,0 0-1,0 0 1,0 1-1,0-1 1,0 0-1,0 0 0,0 1 1,0-1-1,0 1 1,0-1-1,0 1 1,0-1-1,1 1 1,-1 0-1,0-1 1,0 1-1,1 0 1,-1 0-1,1 0 1,34-5 798,-35 5-851,44-5 440,45-2-45,206-13 996,-249 16-1403,202-16 583,100-11 19,284-6 36,-195 23-273,-233 4-170,78 0-85,149 1 152,-207 3-316,70-7 216,74 0-136,287 5 126,-324 1 122,-13 0-174,63 1-347,-9-1 329,-223 7 180,279 5-390,29-1 326,-278-5-80,453-19 142,-490 14-93,10-2-139,281-6-103,-203 8 41,-6 0 127,298-2 38,-353 3 70,201-13 111,-93 3-105,-62 4-30,-25-3-181,99-6 308,60-3-78,8 1 76,-90 8-61,177-2-172,-397 16-136,242-4 194,-183 0-23,123-8-682,-144 4-5609,-1-3 0,152-42 0,-156 27 4435</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19.890"/>
    </inkml:context>
    <inkml:brush xml:id="br0">
      <inkml:brushProperty name="width" value="0.05" units="cm"/>
      <inkml:brushProperty name="height" value="0.05" units="cm"/>
    </inkml:brush>
  </inkml:definitions>
  <inkml:trace contextRef="#ctx0" brushRef="#br0">26 23 2240,'-16'-19'992,"11"16"-832,1 6-544,4 8 192,0-3 32,9 0 64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29.303"/>
    </inkml:context>
    <inkml:brush xml:id="br0">
      <inkml:brushProperty name="width" value="0.05" units="cm"/>
      <inkml:brushProperty name="height" value="0.05" units="cm"/>
    </inkml:brush>
  </inkml:definitions>
  <inkml:trace contextRef="#ctx0" brushRef="#br0">26 373 4224,'2'-9'1683,"1"0"0,0 0 0,0 0 0,8-14 1,-6 9 702,-7 24-1690,-27 178-216,23-130-339,-9 132 353,15-184-422,0 0 0,0-1 0,1 1 0,0-1 0,0 1 0,0-1 0,1 1 0,-1-1 0,1 0 0,5 9 0,-6-12-5,0 0-1,1-1 1,-1 1 0,1-1-1,-1 1 1,1-1 0,0 1-1,0-1 1,-1 0 0,1 0-1,0 0 1,0 0 0,0 0-1,0-1 1,0 1 0,0 0-1,0-1 1,0 0 0,1 1-1,-1-1 1,0 0-1,0 0 1,0 0 0,0 0-1,1-1 1,-1 1 0,0 0-1,0-1 1,0 0 0,3-1-1,10-3 58,-1-1 0,0-1 0,0 0-1,-1-1 1,0 0 0,0-1 0,-1-1-1,0 0 1,20-22 0,-4 1-115,-2-2 0,-1-1 1,27-47-1,3-20-532,-55 110 38,-19 75 417,11-54 16,1 0 0,-3 36 1,10-57 104,-1 0 1,1 0 0,1 0 0,0 0-1,0-1 1,0 1 0,1 0-1,1 0 1,-1-1 0,2 1 0,7 15-1,-8-20 36,0 0-1,0 0 0,0 0 0,1-1 0,-1 1 1,1-1-1,0 0 0,0 0 0,0 0 0,0 0 1,1-1-1,-1 0 0,1 0 0,-1 0 1,1 0-1,0-1 0,0 0 0,9 1 0,-8-1-37,-1 0 0,1-1 1,-1 0-1,1 0 0,-1-1 0,1 1 0,-1-1 0,0-1 0,1 1 0,-1-1 0,0 0 0,0 0 0,0 0 0,0-1 0,0 1 0,6-6 0,14-7-45,-20 10 32,0 0 1,-1 0-1,1 0 1,-1 0-1,0-1 1,-1 1-1,1-1 1,2-8-1,1 1-27,7-11 8,29-55-31,70-97 0,-111 174-21,-1 1 1,0-1 0,1 1 0,0-1 0,-1 1 0,1 0-1,0-1 1,3 0 0,-5 1 24,0 1 0,1 0-1,-1 0 1,1 0 0,-1-1 0,0 1 0,1 0-1,-1 0 1,1 0 0,-1 0 0,1 0 0,-1 0-1,1 0 1,-1 0 0,0 0 0,1 0 0,-1 0-1,1 0 1,-1 0 0,1 1 0,-1-1 0,0 0-1,1 0 1,-1 0 0,1 1 0,-1-1 0,0 0-1,1 0 1,-1 1 0,0-1 0,1 0-1,-1 1 1,0-1 0,1 0 0,-1 1 0,0-1-1,0 0 1,0 1 0,1-1 0,-1 1 0,0-1-1,0 0 1,0 2 0,2 6-22,0 0 0,-1 0 1,0 1-1,0-1 0,-1 0 0,0 1 1,-3 15-1,-15 58-90,17-79 121,-32 118 233,32-119-213,0 0 0,1 0 0,0 0 0,-1 0 0,1 0 0,0 0 0,0 0-1,0 0 1,0 0 0,1 0 0,-1 0 0,1 0 0,0 3 0,0-4 5,-1-1 0,1 1 0,-1 0 0,1-1 0,0 1 0,-1-1 0,1 1 0,0-1 0,-1 1 0,1-1 0,0 0 0,0 1 0,0-1 0,-1 0 0,1 0 0,0 1 0,0-1 0,0 0 0,-1 0 0,1 0 0,0 0 0,0 0 0,0 0 0,0 0 0,0 0 0,-1-1 1,1 1-1,0 0 0,0 0 0,0-1 0,1 0 0,7-2 76,0-1 1,0 0-1,-1-1 1,17-11-1,30-28-121,-40 32-5,8-8-30,-9 7-113,1 0 0,31-19 0,-45 32 152,0-1 0,0 0 1,0 1-1,0-1 0,0 1 0,0 0 0,0-1 0,1 1 0,-1 0 0,0 0 0,0-1 0,0 1 1,0 0-1,0 0 0,0 0 0,1 0 0,-1 1 0,0-1 0,0 0 0,0 0 0,0 1 0,0-1 0,0 1 1,0-1-1,0 1 0,0-1 0,0 1 0,0-1 0,0 1 0,0 0 0,0 0 0,-1-1 0,1 1 0,0 0 1,-1 0-1,1 0 0,0 0 0,-1 0 0,1 0 0,-1 0 0,1 0 0,-1 1 0,3 4 31,-1 1 1,0-1-1,-1 1 0,1 0 0,0 9 0,-1 19-29,-1-23 5,0-1 0,1 1 0,0-1 0,4 13 0,-5-23 41,1 1 0,-1-1 0,1 0 0,-1 1 1,1-1-1,0 1 0,0-1 0,-1 0 0,1 0 0,0 1 0,0-1 0,0 0 1,0 0-1,0 0 0,1 0 0,-1 0 0,0 0 0,0 0 0,1-1 0,-1 1 1,1 0-1,-1-1 0,3 1 0,-2 0-1,0-1-1,0 0 1,0 0 0,1 0-1,-1 0 1,0-1-1,0 1 1,0-1 0,1 1-1,-1-1 1,0 0 0,0 0-1,0 0 1,0 0 0,2-2-1,2-1-12,0-1 0,-1 0 0,1-1 0,-1 1 0,0-1 1,-1 0-1,0-1 0,5-8 0,1-1 7,10-21 37,-16 28-139,0 1-1,1-1 1,0 1 0,0-1-1,8-7 1,-9 24-340,-1 8 287,0 32-1,-3-36 135,1 0 0,0 1 0,1-1 0,0 0 0,4 12 0,-6-23 14,0 1 1,1-1 0,-1 0 0,1 0-1,-1 0 1,1 1 0,0-1 0,-1 0-1,1 0 1,0 0 0,0 0 0,0 0-1,0 0 1,0-1 0,0 1 0,0 0 0,0 0-1,0-1 1,0 1 0,0 0 0,0-1-1,3 1 1,-2-1 7,0 0 1,0 0-1,0 0 0,0 0 1,0 0-1,-1 0 0,1-1 1,0 1-1,0-1 0,0 0 1,0 1-1,0-1 0,2-2 1,5-2 65,0-2 1,-1 1 0,0-1 0,9-9 0,-15 13-78,24-26 39,-2-2 0,0-1 0,28-53 0,-34 55-51,59-90 2,13-22-97,-66 99 70,27-64-1,-9-22-255,-50 187-720,-6 51 943,5 1 1,7 148 0,2-252 43,8 115 143,-6-103 7,1-1 1,1 0 0,0 0 0,13 31-1,-15-46-315,-1 1 0,1-1 0,-1 1 0,1-1 0,0 0 0,0 1 0,0-1 0,4 3 0,-6-5 42,0 1 1,1-1-1,-1 0 1,1 1-1,-1-1 0,1 0 1,-1 0-1,1 0 1,-1 1-1,1-1 0,-1 0 1,1 0-1,0 0 0,-1 0 1,1 0-1,-1 0 1,1 0-1,-1 0 0,1 0 1,-1 0-1,2-1 1,-1 1-75,-1-1 1,1 1-1,0-1 1,0 0 0,-1 0-1,1 1 1,-1-1-1,1 0 1,-1 0 0,1 1-1,-1-1 1,1 0-1,-1 0 1,0 0 0,1 0-1,-1 0 1,1-1 0,0-21-4040,-1 0 1404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29.708"/>
    </inkml:context>
    <inkml:brush xml:id="br0">
      <inkml:brushProperty name="width" value="0.05" units="cm"/>
      <inkml:brushProperty name="height" value="0.05" units="cm"/>
    </inkml:brush>
  </inkml:definitions>
  <inkml:trace contextRef="#ctx0" brushRef="#br0">345 111 6720,'-25'3'3040,"25"2"-2624,9-5 960,4 6-832,7 2 640,10 0-704,8 0 320,6 0-480,-1-5-96,-1 0-128,-4-3 64,0 5-96,-8-5 544,-1 0-352,-11-5-4544,-1 5 2336</inkml:trace>
  <inkml:trace contextRef="#ctx0" brushRef="#br0" timeOffset="1">18 1 5568,'-17'0'2848,"21"0"-2496,4 3-256,9-3 672,9 0-416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16.441"/>
    </inkml:context>
    <inkml:brush xml:id="br0">
      <inkml:brushProperty name="width" value="0.05" units="cm"/>
      <inkml:brushProperty name="height" value="0.05" units="cm"/>
      <inkml:brushProperty name="color" value="#004F8B"/>
    </inkml:brush>
  </inkml:definitions>
  <inkml:trace contextRef="#ctx0" brushRef="#br0">18 539 4384,'-17'7'2458,"16"-4"-677,6-1 496,14 0 337,0-5-1974,0-1-1,-1 0 1,1-2 0,-1 0-1,0-1 1,0-1-1,30-19 1,-9 2-323,-2-1 1,42-39-1,-49 35-73,0-1 0,-2-1 0,-1-1 0,-2-1-1,-1-1 1,26-55 0,-43 77-119,19-44 241,-26 57-378,1-1 0,-1 0 0,0 1 1,1-1-1,-1 0 0,0 1 0,0-1 0,0 0 1,1 1-1,-1-1 0,0 0 0,0 1 1,0-1-1,0 0 0,0 0 0,0 1 0,-1-1 1,1 0-1,0 1 0,0-1 0,0 0 1,-1 1-1,1-2 0,-10 10-287,5-3 286,1 2 0,-1-1 0,1 1 0,1-1 0,-1 1 0,-2 8 0,-14 46-44,18-56 40,-3 15 6,0 0 1,1 1-1,1-1 0,0 26 1,3-35 43,0 0 1,1-1-1,0 1 1,1-1-1,0 1 0,1-1 1,0 0-1,1 0 1,0 0-1,6 11 1,-8-17 13,1 0 1,0 0-1,0 0 0,0 0 1,0 0-1,5 3 1,-7-6-17,1 0 0,0 1 0,0-1 0,0 0 0,0 0-1,0 0 1,0 0 0,0 0 0,0-1 0,0 1 0,0 0 0,1-1 0,-1 0 0,0 1 0,0-1 0,3 0 0,1-1 42,-1 0 0,1-1 0,-1 1 0,0-1 0,1 0 0,-1-1 0,0 1 0,-1-1 0,1 0 0,6-4 0,6-7 21,21-22-1,-20 18-43,132-130-2,17 8-133,-163 137 44,1-1 1,-1 1-1,1 1 1,0-1-1,0 1 1,7-3 0,-11 5 33,0 0 0,0 0 0,0-1 0,0 1 0,0 0 0,0 0 0,0 0 0,-1 0 0,1 0 0,0 0 0,0 1 0,0-1 0,0 0 1,0 0-1,0 1 0,0-1 0,0 1 0,-1-1 0,1 0 0,0 1 0,0 0 0,-1-1 0,1 1 0,0-1 0,0 1 0,-1 0 0,1 0 1,-1-1-1,1 1 0,-1 0 0,1 0 0,-1-1 0,1 1 0,-1 0 0,0 0 0,0 0 0,1 0 0,-1 0 0,0 0 0,0 0 0,0 0 1,0 1-1,1 6 7,0-1 0,-1 1 0,0 0 0,0-1 1,-1 1-1,-2 11 0,-16 46-11,10-37-38,1-3 23,-13 52 329,21-75-284,-1-1 0,1 0 0,-1 0-1,1 0 1,0 0 0,0 0 0,0 1-1,0-1 1,0 0 0,0 0 0,0 0-1,0 0 1,0 1 0,0-1 0,1 0-1,-1 0 1,0 0 0,1 0 0,-1 0-1,1 0 1,0 2 0,0-3 1,0 0-1,0 0 1,-1 0 0,1 0 0,0 0-1,0 0 1,-1 0 0,1 0 0,0 0-1,0 0 1,-1 0 0,1 0 0,0 0-1,0-1 1,-1 1 0,1 0 0,0-1-1,0 1 1,-1 0 0,1-1 0,-1 1-1,2-2 1,6-4 99,0 0 1,-1-1-1,9-10 0,76-109 170,-1 2-754,-90 122 445,1 0 0,-1 1 0,1-1 0,-1 1 0,1-1 0,0 1-1,-1 0 1,1 0 0,0 0 0,0 0 0,0 0 0,2-1 0,-3 2 18,0 0-1,0 0 1,1 0 0,-1 0-1,0 0 1,0 0 0,0 1 0,0-1-1,0 0 1,0 0 0,0 1-1,0-1 1,-1 1 0,1-1 0,0 1-1,0-1 1,0 1 0,0-1-1,0 1 1,-1 0 0,1 0 0,0-1-1,-1 1 1,1 0 0,0 0 0,-1 0-1,2 1 1,6 14-10,0 0-1,-1 1 1,-1-1 0,7 29 0,-7-20 26,14 30 1,-13-40-92,0 0 1,1 0-1,0-1 0,1 0 1,1-1-1,0 0 0,22 21 1,-15-24-2405,-8-6-933</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1.551"/>
    </inkml:context>
    <inkml:brush xml:id="br0">
      <inkml:brushProperty name="width" value="0.05" units="cm"/>
      <inkml:brushProperty name="height" value="0.05" units="cm"/>
    </inkml:brush>
  </inkml:definitions>
  <inkml:trace contextRef="#ctx0" brushRef="#br0">210 16 3328,'5'-2'1917,"1"-1"0,-1 2 1,9-3-1,-1-1 3043,-13 6-4315,0-1-605,1-1 0,-1 1 0,1 0-1,-1 0 1,1 0 0,-1 0 0,1 0 0,-1 0 0,1 0-1,-1 0 1,1 0 0,-1 0 0,1 0 0,-1 0 0,1 0-1,-1 0 1,1 0 0,-1 0 0,1 1 0,-1-1 0,1 0-1,-1 0 1,0 0 0,1 1 0,-1-1 0,1 0 0,-1 1-1,0-1 1,1 0 0,-1 1 0,0-1 0,1 1 0,-1-1-1,0 1 1,0-1 0,1 0 0,-1 1 0,0-1 0,0 1-1,0-1 1,1 1 0,-1-1 0,0 1 0,0-1 0,0 1-1,0-1 1,0 1 0,0-1 0,0 1 0,-1 0 0,1 3 30,0-1 0,-1 0 0,0 0 0,0 1 0,0-1 0,0 0 0,-2 4 0,-182 383 718,173-363-712,8-18-66,-10 19 82,3 0 1,0 1-1,-11 47 0,22-74-66,-1 1 1,1-1-1,0 1 1,0-1-1,0 1 0,0-1 1,0 1-1,0-1 1,1 1-1,-1-1 1,2 4-1,-1-5 5,-1 1-1,1-1 0,0 0 1,0 1-1,0-1 0,1 0 1,-1 0-1,0 1 0,0-1 1,1 0-1,-1 0 1,0 0-1,1-1 0,-1 1 1,1 0-1,-1 0 0,3 0 1,7 2 78,0-1 0,-1-1 1,1 1-1,0-2 0,0 1 1,0-2-1,15-1 1,4 0-20,173-12 118,-172 7 18,-25 5-115,-1 1 1,1 0-1,10-1 1,-16-4-4453,0 2 2079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1.960"/>
    </inkml:context>
    <inkml:brush xml:id="br0">
      <inkml:brushProperty name="width" value="0.05" units="cm"/>
      <inkml:brushProperty name="height" value="0.05" units="cm"/>
    </inkml:brush>
  </inkml:definitions>
  <inkml:trace contextRef="#ctx0" brushRef="#br0">18 132 6656,'-15'-6'1435,"12"6"767,25-5 1419,278-71 320,-295 75-3913,63-15 358,103-12 0,-136 28-2412,-2 3-4601,-28-2 5355,11 1-1762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2.288"/>
    </inkml:context>
    <inkml:brush xml:id="br0">
      <inkml:brushProperty name="width" value="0.05" units="cm"/>
      <inkml:brushProperty name="height" value="0.05" units="cm"/>
    </inkml:brush>
  </inkml:definitions>
  <inkml:trace contextRef="#ctx0" brushRef="#br0">73 262 4640,'-5'22'2112,"2"24"-1824,-2-23 1728,0-1-1152,-3 8 576,4 2-864,-9 1 96,8-2-384,-7-9-32,7 0-160,2-6 352,3 0-224,-5-5 448,10-3-384,-5-13-1760,3 2 800</inkml:trace>
  <inkml:trace contextRef="#ctx0" brushRef="#br0" timeOffset="1">30 39 5984,'-5'-19'2688,"2"8"-2336,-2 6 544,10 5-576,-5-3-704,3 11-512,2 0 96,8 3 448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2.807"/>
    </inkml:context>
    <inkml:brush xml:id="br0">
      <inkml:brushProperty name="width" value="0.05" units="cm"/>
      <inkml:brushProperty name="height" value="0.05" units="cm"/>
    </inkml:brush>
  </inkml:definitions>
  <inkml:trace contextRef="#ctx0" brushRef="#br0">10 1 4896,'1'5'342,"0"1"0,0-1 0,-1 1-1,1-1 1,-1 1 0,-1-1 0,1 1 0,-2 5 0,1-3 229,0-1-1,1 1 1,0-1 0,0 9-1,1 9 1113,-4 45 1,0-6-160,1-47-1029,1 3 988,1-20-1464,0 0 0,0 0 0,0 0 0,0 1 0,0-1 0,0 0 0,0 0 0,0 0 0,0 0 0,1 0-1,-1 0 1,0 0 0,0 0 0,0 0 0,0 0 0,0 0 0,0 1 0,0-1 0,0 0 0,0 0 0,1 0 0,-1 0-1,0 0 1,0 0 0,0 0 0,0 0 0,0 0 0,0 0 0,0 0 0,1 0 0,-1 0 0,0 0 0,0 0-1,0 0 1,0 0 0,0 0 0,0 0 0,0 0 0,0-1 0,1 1 0,-1 0 0,0 0 0,0 0 0,0 0 0,0 0-1,0 0 1,10-10 847,-2-1-733,-1-1 0,-1 0 0,0 0 0,8-21-1,-1 1-49,-2 5-27,15-32-37,-23 54-89,0 0 1,0 0-1,0 0 1,1 0 0,0 0-1,0 0 1,8-6 0,-11 10 60,-1 1 1,1-1-1,-1 1 1,1 0 0,-1-1-1,1 1 1,0-1-1,-1 1 1,1 0 0,0 0-1,-1-1 1,1 1-1,0 0 1,-1 0-1,1 0 1,0 0 0,-1 0-1,1 0 1,0 0-1,-1 0 1,1 0 0,0 0-1,-1 0 1,1 0-1,0 1 1,-1-1-1,1 0 1,0 0 0,-1 1-1,1-1 1,0 0-1,-1 1 1,1-1 0,-1 1-1,1-1 1,-1 1-1,1-1 1,-1 1-1,1-1 1,-1 1 0,0-1-1,1 1 1,-1 0-1,1 0 1,0 2 7,1 0-1,-1 0 1,0 1 0,0-1-1,0 0 1,-1 1 0,1 4-1,0 12 53,-2-1-1,-3 20 0,0 22 615,4-60-647,0-1-1,0 0 0,0 1 1,0-1-1,0 1 1,0-1-1,0 0 0,0 1 1,0-1-1,0 1 0,0-1 1,0 0-1,0 1 0,0-1 1,0 1-1,1-1 1,-1 0-1,0 1 0,0-1 1,0 0-1,1 1 0,-1-1 1,0 0-1,0 1 0,1-1 1,-1 0-1,0 0 1,1 1-1,-1-1 0,0 0 1,1 0-1,-1 0 0,1 1 1,-1-1-1,0 0 0,1 0 1,-1 0-1,1 0 1,-1 0-1,0 0 0,1 0 1,-1 0-1,1 0 0,-1 0 1,0 0-1,1 0 0,-1 0 1,1 0-1,-1 0 1,0-1-1,1 1 0,-1 0 1,0 0-1,1-1 0,23-13 514,-20 11-550,140-92 462,-141 93-519,2 0 1,-1 0 0,0 0-1,0 0 1,1 1 0,-1-1-1,1 1 1,-1 0 0,1 1-1,6-1 1,-8 1 51,-1 0 1,0 0-1,1 1 1,-1-1-1,0 1 1,1-1-1,-1 1 0,0 0 1,0 0-1,1 0 1,-1 0-1,0 1 1,0-1-1,0 1 0,-1-1 1,1 1-1,0-1 1,0 1-1,-1 0 1,1 0-1,-1 0 1,2 2-1,2 7 83,0 0 0,-1 0 1,0 1-1,-1 0 0,0-1 0,-1 1 0,0 0 1,-1 0-1,0 22 0,-1-32-113,0-1 0,0 0 0,0 0 0,0 1 0,1-1 0,-1 0 0,0 0 0,1 0 0,-1 1 0,1-1 0,-1 0 0,1 0 0,0 0 0,-1 0 0,1 0 0,0 0 0,0 0 0,0 0 0,0-1 0,0 1 0,0 0 0,0 0 0,0-1 0,0 1 0,0-1 0,0 1 0,0-1 0,0 1 0,0-1 0,3 1 0,-1 0-1000,1-1 0,0 1 0,0-1 1,-1 0-1,1 0 0,0 0 0,0-1 0,-1 1 0,5-2 0,9-2-1735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3.150"/>
    </inkml:context>
    <inkml:brush xml:id="br0">
      <inkml:brushProperty name="width" value="0.05" units="cm"/>
      <inkml:brushProperty name="height" value="0.05" units="cm"/>
    </inkml:brush>
  </inkml:definitions>
  <inkml:trace contextRef="#ctx0" brushRef="#br0">1 235 5056,'1'1'375,"0"0"0,0-1 0,0 1 0,0-1 0,1 1 0,-1-1 1,0 1-1,0-1 0,1 0 0,-1 0 0,0 0 0,1 1 0,-1-1 0,0 0 0,1-1 0,-1 1 0,2 0 1,24-7 2301,-16 4-1917,-1-2-1,19-11 1,-10 6-42,-8 4-439,-1 0 0,0-1-1,0 0 1,-1-1 0,0 0-1,0-1 1,14-17 0,-20 22-217,0-1 1,0 1-1,-1-1 1,1 0-1,-1 0 1,0 0-1,0 0 1,1-10-1,-2 12-66,-1-1 0,0 1-1,0 0 1,0-1-1,0 1 1,-1-1-1,1 1 1,-1 0-1,0-1 1,0 1-1,0 0 1,-1 0-1,1 0 1,-4-6-1,5 8-7,-1 0 0,0 0-1,0 0 1,1 0-1,-1 0 1,0 1-1,0-1 1,0 0 0,0 0-1,0 1 1,0-1-1,0 1 1,0-1-1,0 1 1,0-1 0,0 1-1,-1-1 1,1 1-1,0 0 1,0 0 0,0 0-1,-1 0 1,1 0-1,0 0 1,0 0-1,0 0 1,0 0 0,-1 0-1,1 1 1,0-1-1,0 0 1,0 1-1,-2 0 1,-2 2-19,0 0 0,0 0 0,0 0 0,1 0 0,-7 6 0,4-1 164,1-1-1,-1 1 0,2 0 0,-1 0 0,1 0 1,0 1-1,1 0 0,0 0 0,1 0 0,0 0 1,0 1-1,1-1 0,0 1 0,0 0 1,1-1-1,1 1 0,-1 0 0,3 12 0,-2-19-50,0-1-1,1 1 0,-1 0 0,1 0 0,0-1 1,0 1-1,0 0 0,0-1 0,0 1 1,1-1-1,-1 1 0,1-1 0,0 0 0,-1 0 1,1 0-1,3 3 0,-2-3 8,1 1 0,0 0-1,0-1 1,1 0 0,-1 0-1,0 0 1,1 0 0,8 1-1,4 0 59,0-1-1,1-1 1,-1 0 0,20-2-1,-36 1-174,129-11-302,-76-1-5386,-22 4 2095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5.878"/>
    </inkml:context>
    <inkml:brush xml:id="br0">
      <inkml:brushProperty name="width" value="0.05" units="cm"/>
      <inkml:brushProperty name="height" value="0.05" units="cm"/>
    </inkml:brush>
  </inkml:definitions>
  <inkml:trace contextRef="#ctx0" brushRef="#br0">51 217 3552,'-6'-17'1147,"5"16"-1066,1-1 1,0 1 0,0 0-1,-1-1 1,1 1 0,0 0-1,0-1 1,0 1 0,0 0-1,1 0 1,-1-1 0,0 1-1,1-2 1,1-5 3105,-10 57-750,-15 181-325,23-225-2047,-8 50 505,3 0 1,2 86-1,4-92-10,-1-28 346,0-17 1639,0-61-2143,2 1-1,12-70 1,63-230-701,-71 333 291,20-45 0,-21 57-40,1 0 0,0 1 0,0-1 0,1 1 0,15-16 0,-21 24 28,1 1-1,-1 0 1,0-1-1,1 1 1,-1 0-1,1 0 1,-1 0-1,1 0 0,-1 0 1,1 0-1,0 1 1,-1-1-1,1 1 1,0-1-1,0 1 1,-1-1-1,1 1 1,0 0-1,3 0 0,-3 1 10,0-1-1,0 1 1,0 0-1,-1 0 1,1 0 0,0 0-1,0 0 1,-1 0-1,1 0 1,-1 0-1,1 1 1,-1-1-1,0 1 1,1-1-1,-1 1 1,0-1-1,0 1 1,1 2-1,6 10 13,-2 1-1,0 0 1,0 0-1,-2 0 1,0 1-1,0 0 1,-2-1-1,2 20 1,-2 18 50,-4 56 0,1-94 142,1 0 1,-2 0-1,0 0 1,-1 0-1,0-1 1,-9 24-1,12-36-163,-1-1 0,0 1-1,1-1 1,-1 1 0,0-1 0,1 1-1,-1-1 1,0 0 0,0 1-1,0-1 1,-1 0 0,1 0-1,0 0 1,0 0 0,0 0-1,-1 0 1,1 0 0,-1 0-1,1 0 1,-1-1 0,1 1 0,-1 0-1,1-1 1,-1 0 0,1 1-1,-1-1 1,0 0 0,1 0-1,-4 0 1,1-1 11,0 0 0,0 0 0,0 0 1,0-1-1,0 0 0,0 1 0,0-2 0,1 1 0,-1 0 1,1-1-1,-4-2 0,-4-6-21,-17-21 0,7 6-223,20 26 137,-7-10-260,8 9 203,-1 1-1,1 0 0,0-1 1,0 1-1,-1 0 0,1 0 1,0-1-1,0 1 1,-1 0-1,1-1 0,0 1 1,0-1-1,0 1 0,0 0 1,0-1-1,0 1 1,-1 0-1,1-1 0,0 1 1,0-1-1,0 1 0,0 0 1,0-1-1,0 1 1,1-1-1,-1 1 0,0 0 1,0-1-1,0 1 0,1-1 1,5 0-1770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6.471"/>
    </inkml:context>
    <inkml:brush xml:id="br0">
      <inkml:brushProperty name="width" value="0.05" units="cm"/>
      <inkml:brushProperty name="height" value="0.05" units="cm"/>
    </inkml:brush>
  </inkml:definitions>
  <inkml:trace contextRef="#ctx0" brushRef="#br0">0 214 6560,'0'0'2117,"5"-1"-1285,8-1-72,1-1 1,-1 0-1,0 0 0,0-2 1,0 0-1,17-9 1,-20 8-378,0-1 0,0 0 0,-1-1 0,0 0 0,-1 0 0,12-16 0,-18 22-344,0 0 1,0-1-1,-1 1 1,1-1-1,-1 0 1,1 0-1,-1 0 1,0 1-1,0-1 1,0 0-1,-1 0 1,1 0-1,-1 0 1,0 0-1,1-1 1,-1 1-1,-1 0 1,1 0 0,0 0-1,-1 0 1,0 0-1,1 0 1,-1 0-1,0 0 1,-1 1-1,1-1 1,0 0-1,-1 0 1,-2-3-1,3 4-58,-1 1 0,1-1 0,0 1 0,-1-1 0,1 1 0,-1 0 0,0-1 0,1 1 0,-1 0 0,0 0 0,0 0 0,0 0 0,0 1 0,0-1 0,0 0 1,0 1-1,-3-1 0,2 1-9,0 0 1,-1 0 0,1 1 0,0-1 0,0 1 0,0-1 0,0 1 0,0 0 0,1 0 0,-6 3 0,1 0-9,0 1 0,1-1 1,-1 1-1,1 0 1,1 1-1,-1-1 0,1 1 1,-6 7-1,5-2 67,-1 0 0,2 0 0,-1 0 0,1 1 0,1 0 0,0 0 0,1 0 0,0 0 0,1 0 0,0 1 0,1-1 0,1 1 0,0 0 0,0-1 0,1 1 0,1-1 0,0 0 0,1 1 0,0-1 0,9 22 0,-9-29 64,1 1 0,-1 0 0,1-1 0,0 1 0,7 6 0,-9-9-23,0-1 0,1 0 0,0 0 1,-1 0-1,1 0 0,0 0 0,0 0 1,0-1-1,0 1 0,1-1 1,-1 0-1,7 1 0,-6-1-10,1-1 0,0 0 0,-1-1 0,1 1-1,0-1 1,-1 0 0,1 0 0,0 0 0,-1 0 0,0-1 0,1 0 0,-1 0-1,0 0 1,0-1 0,0 1 0,4-4 0,6-6-2,0-1 0,23-28 0,11-18 50,42-47 52,-72 88-251,1 0 0,0 1 0,1 1 0,1 1 1,32-19-1,-52 34 74,0-1 0,0 0 1,1 1-1,-1-1 0,0 0 0,1 1 1,-1 0-1,1-1 0,-1 1 0,0 0 1,1 0-1,-1-1 0,1 1 0,-1 0 1,0 0-1,1 1 0,-1-1 1,1 0-1,-1 0 0,1 1 0,-1-1 1,0 1-1,1-1 0,-1 1 0,0 0 1,0-1-1,1 1 0,-1 0 1,0 0-1,0 0 0,0 0 0,0 0 1,0 0-1,0 0 0,0 0 0,-1 0 1,1 1-1,0-1 0,0 0 0,-1 0 1,1 2-1,9 21 317,12 43-1,-16-45 104,1 0 0,18 40 1,-18-51-269,-1 0 1,1-1-1,1 0 1,0 0-1,1-1 1,-1 0-1,2 0 1,-1-1-1,20 12 1,-25-17-87,1 0 1,-1-1-1,1 1 1,0-1-1,0 0 1,0-1-1,0 1 1,0-1-1,0 0 1,0-1-1,1 1 1,-1-1 0,0 0-1,0 0 1,0 0-1,1-1 1,-1 0-1,0 0 1,0 0-1,0-1 1,0 1-1,0-1 1,0-1-1,-1 1 1,9-6-1,-10 6-354,1-1 0,-1 0 0,0 0 0,0 0 0,0 0 0,0-1 0,-1 1-1,0-1 1,1 0 0,-1 0 0,2-5 0,12-21-1932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7.705"/>
    </inkml:context>
    <inkml:brush xml:id="br0">
      <inkml:brushProperty name="width" value="0.05" units="cm"/>
      <inkml:brushProperty name="height" value="0.05" units="cm"/>
    </inkml:brush>
  </inkml:definitions>
  <inkml:trace contextRef="#ctx0" brushRef="#br0">250 148 2720,'14'-27'2129,"-11"23"-1290,0-1 1,0 0-1,-1 0 0,3-8 0,-1 1 1393,-5 16-1146,-7 24-793,-73 150 1859,6-14-918,48-91-862,4 1-1,-15 82 1,27-107-150,4-21 523,-6 49 0,15-61-171,1-11 101,5-11-132,2-12-399,-1 0-1,-1 0 1,7-21 0,-6 16-106,7-21 9,48-110 23,-45 116 18,48-106-54,-49 99-143,18-61 0,-24 57 114,36-122-74,-34 116-1227,0 94 1187,11 49 0,-10-31 103,29 86 4,27 107 186,-20-8 818,-49-229-840,-2-11-123,0 1 0,0-1 1,0 0-1,1 0 0,-1 0 1,1 0-1,0 1 0,-1-1 1,3 3-1,-10-23-9073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8.095"/>
    </inkml:context>
    <inkml:brush xml:id="br0">
      <inkml:brushProperty name="width" value="0.05" units="cm"/>
      <inkml:brushProperty name="height" value="0.05" units="cm"/>
    </inkml:brush>
  </inkml:definitions>
  <inkml:trace contextRef="#ctx0" brushRef="#br0">0 5 7968,'0'0'3616,"30"3"-3136,-3-3 992,1 5-896,19-5 256,0 0-480,1 0-224,-6 0-64,-9 0 64,2 0-64,-13-5 192,-2 5-160,-10-3-4256,-2-2 2272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8.441"/>
    </inkml:context>
    <inkml:brush xml:id="br0">
      <inkml:brushProperty name="width" value="0.05" units="cm"/>
      <inkml:brushProperty name="height" value="0.05" units="cm"/>
    </inkml:brush>
  </inkml:definitions>
  <inkml:trace contextRef="#ctx0" brushRef="#br0">68 72 4320,'-5'8'1952,"-7"18"-1696,4-14 1056,3 2-768,-7 5 64,7 5-384,-3-2 0,3 5-128,1-5 448,4 4-320,-4 1 672,8-8-480,-4-8-2112,0 2 896</inkml:trace>
  <inkml:trace contextRef="#ctx0" brushRef="#br0" timeOffset="1">213 0 5632,'0'11'2560,"0"16"-2208,0-16 352,5 5-448,-5 2 128,3 1-256,1 0 160,9 0-192,4 5 544,5-2-384,16 0-864,0-3 288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16.801"/>
    </inkml:context>
    <inkml:brush xml:id="br0">
      <inkml:brushProperty name="width" value="0.05" units="cm"/>
      <inkml:brushProperty name="height" value="0.05" units="cm"/>
      <inkml:brushProperty name="color" value="#004F8B"/>
    </inkml:brush>
  </inkml:definitions>
  <inkml:trace contextRef="#ctx0" brushRef="#br0">37 29 6816,'-26'-9'3072,"21"1"-2656,0 5 32,10 6-320,0-3 32,8 0-96,19-8-3136,2 5 1664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8.828"/>
    </inkml:context>
    <inkml:brush xml:id="br0">
      <inkml:brushProperty name="width" value="0.05" units="cm"/>
      <inkml:brushProperty name="height" value="0.05" units="cm"/>
    </inkml:brush>
  </inkml:definitions>
  <inkml:trace contextRef="#ctx0" brushRef="#br0">9 0 6048,'-8'0'2752,"11"11"-2400,2-8 800,0 5-704,-2 3 320,6 0-448,-1 5 320,1 3-384,-1 5-128,5-2-64,-4 0 288,-1 4-192,0-2 352,1 3-288,-1-16-2144,2 0 1024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9.221"/>
    </inkml:context>
    <inkml:brush xml:id="br0">
      <inkml:brushProperty name="width" value="0.05" units="cm"/>
      <inkml:brushProperty name="height" value="0.05" units="cm"/>
    </inkml:brush>
  </inkml:definitions>
  <inkml:trace contextRef="#ctx0" brushRef="#br0">0 0 5152,'3'16'2336,"10"25"-2048,-8-22 1536,4 4-1056,-1 3 416,0 5-704,1 2 128,4 5-352,-1 0 192,1-4-224,0 1-1056,4-5 448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39.959"/>
    </inkml:context>
    <inkml:brush xml:id="br0">
      <inkml:brushProperty name="width" value="0.05" units="cm"/>
      <inkml:brushProperty name="height" value="0.05" units="cm"/>
    </inkml:brush>
  </inkml:definitions>
  <inkml:trace contextRef="#ctx0" brushRef="#br0">8 8 5632,'0'0'81,"0"0"-1,0-1 1,0 1 0,1 0 0,-1-1 0,0 1 0,0-1-1,0 1 1,1 0 0,-1-1 0,0 1 0,0 0 0,1 0-1,-1-1 1,0 1 0,1 0 0,-1 0 0,0-1 0,1 1-1,-1 0 1,0 0 0,1 0 0,-1-1 0,0 1-1,1 0 1,-1 0 0,1 0 0,-1 0 0,0 0 0,1 0-1,-1 0 1,1 0 0,-1 0 0,0 0 0,1 0 0,-1 0-1,1 0 1,0 1 24,-1 0-1,1-1 0,0 1 1,-1-1-1,1 1 1,0 0-1,-1-1 0,1 1 1,-1 0-1,1 0 1,-1 0-1,0-1 0,1 1 1,-1 0-1,0 0 1,1 0-1,-1 0 0,0 0 1,0 0-1,0 1 1,3 27 1019,-2 0 1,-3 42 0,-12 59 388,6-68-671,-1 64-1,9-121-686,0 0-1,1 0 1,-1 0 0,1 0-1,2 7 1,-3-12-117,0 1 0,0-1 0,0 1 0,1-1 1,-1 1-1,0-1 0,0 0 0,1 1 0,-1-1 0,0 0 0,1 1 0,-1-1 0,1 0 0,-1 1 1,0-1-1,1 0 0,-1 0 0,1 1 0,-1-1 0,1 0 0,-1 0 0,1 0 0,-1 0 0,0 1 0,1-1 1,-1 0-1,1 0 0,-1 0 0,1 0 0,-1 0 0,1 0 0,-1-1 0,1 1 0,-1 0 0,1 0 1,-1 0-1,1 0 0,-1-1 0,1 1 0,-1 0 0,1-1 0,5-2 79,-1-1-1,1 0 1,-1 0 0,0 0-1,0-1 1,-1 0 0,7-8-1,13-22-67,-2 0 0,-1-1 0,23-57 0,19-34-230,-51 107 99,0 0 0,2 1 0,0 1 1,18-19-1,-30 36 61,-1 0 0,0 0 0,0 0 0,1 0 0,-1 0 0,0 0 0,1 0 0,-1 1 1,1-1-1,-1 0 0,1 1 0,2-1 0,-4 1 11,1 0 1,0 0-1,-1 0 1,1 0-1,0 0 1,-1 0-1,1 0 1,0 0-1,-1 0 1,1 1-1,-1-1 1,1 0-1,0 0 1,-1 1-1,1-1 1,-1 1-1,1-1 1,-1 0-1,1 1 1,-1-1-1,1 1 1,-1-1-1,1 1 1,-1-1-1,0 1 1,1 0-1,-1-1 1,0 1-1,1-1 1,-1 1-1,0 1 1,2 5 11,-1 0 0,0 0 0,0 0 1,-1 1-1,0 8 0,0-7 38,-20 250 892,7-143-413,11-101-306,1-11-152,0 0 0,1 0-1,0 0 1,-1 0-1,1 0 1,1 0 0,0 6-1,-1-10-104,0 0 0,0 1 0,0-1 0,0 0-1,0 0 1,0 0 0,0 0 0,0 0 0,0 1 0,0-1-1,1 0 1,-1 0 0,0 0 0,0 0 0,0 0 0,0 0-1,0 0 1,0 0 0,0 1 0,0-1 0,1 0-1,-1 0 1,0 0 0,0 0 0,0 0 0,0 0 0,0 0-1,1 0 1,-1 0 0,0 0 0,0 0 0,0 0 0,0 0-1,0 0 1,1 0 0,-1 0 0,0 0 0,0 0-1,8-4-2077,11-15-2481,-12 13 2769,14-13-1243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0.350"/>
    </inkml:context>
    <inkml:brush xml:id="br0">
      <inkml:brushProperty name="width" value="0.05" units="cm"/>
      <inkml:brushProperty name="height" value="0.05" units="cm"/>
    </inkml:brush>
  </inkml:definitions>
  <inkml:trace contextRef="#ctx0" brushRef="#br0">47 38 5152,'-2'0'498,"2"1"-435,-1-1-1,1 0 0,0 0 1,-1 0-1,1 0 1,-1 1-1,1-1 1,0 0-1,-1 0 1,1 1-1,0-1 0,-1 0 1,1 1-1,0-1 1,-1 0-1,1 1 1,0-1-1,0 0 1,-1 1-1,1-1 1,0 1-1,0-1 0,0 0 1,0 1-1,-1-1 1,1 1-1,0-1 1,0 1-1,-8 20 798,1 1 1,2 0-1,0 0 0,0 0 0,-1 38 1,6-51-584,0 1 0,0-1 1,1 1-1,0-1 0,1 1 1,0-1-1,0 0 1,1 0-1,0 0 0,1 0 1,0 0-1,0-1 1,1 0-1,0 0 0,0 0 1,9 10-1,-8-12 126,1 0 0,-1 0 1,1 0-1,0-1 0,0 0 0,1-1 0,-1 1 0,15 5 0,-19-9-309,0 0 0,1-1-1,-1 1 1,0 0 0,1-1-1,-1 0 1,0 0 0,1 0 0,-1 0-1,1-1 1,-1 1 0,0-1-1,0 0 1,1 1 0,-1-2-1,0 1 1,0 0 0,0-1-1,0 1 1,0-1 0,0 0-1,-1 0 1,1 0 0,0 0-1,2-4 1,3-3-29,-1-1 0,0 1 0,0-1 0,-1 0 0,-1-1 0,0 1 0,0-1 0,3-14 0,22-95 137,-27 105-173,5-22-84,-4 23-281,-1-2 0,0 1 1,-1 0-1,-1 0 0,0-22 1,-2 17-823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0.696"/>
    </inkml:context>
    <inkml:brush xml:id="br0">
      <inkml:brushProperty name="width" value="0.05" units="cm"/>
      <inkml:brushProperty name="height" value="0.05" units="cm"/>
    </inkml:brush>
  </inkml:definitions>
  <inkml:trace contextRef="#ctx0" brushRef="#br0">217 0 6880,'-2'1'321,"0"0"0,0 0 0,0 0 0,1 1 0,-1-1 0,0 0 0,1 1 0,-1-1 0,1 1 0,0-1 0,-1 1 0,1 0 0,-1 2 1,-8 8 516,-17 17 19,2 2 0,1 1 0,2 1-1,1 0 1,-23 51 0,40-75-658,1 0-1,-1 0 1,2 0-1,0 1 1,0-1 0,0 1-1,1 10 1,1-16-117,0 1 1,0-1-1,0 0 0,1 0 1,0 0-1,0 0 1,0 0-1,0 0 1,0 0-1,1 0 0,0-1 1,0 1-1,0-1 1,0 1-1,1-1 1,-1 1-1,1-1 1,0 0-1,3 3 0,0-2 39,-1 0-1,1-1 0,0 1 0,0-1 1,0 0-1,0-1 0,12 4 0,-2-2 138,-1-2-1,21 2 0,-30-4-237,-1 1-1,1-2 1,0 1 0,0 0 0,0-1 0,0 0 0,0-1 0,-1 1 0,1-1 0,9-4 0,-10 3-354,-1 1 1,0-1 0,0 0-1,0 0 1,0-1-1,0 1 1,5-8 0,12-16-1465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1.023"/>
    </inkml:context>
    <inkml:brush xml:id="br0">
      <inkml:brushProperty name="width" value="0.05" units="cm"/>
      <inkml:brushProperty name="height" value="0.05" units="cm"/>
    </inkml:brush>
  </inkml:definitions>
  <inkml:trace contextRef="#ctx0" brushRef="#br0">176 1 4640,'-9'92'5280,"-14"66"-2056,14-103-2150,-36 199 1657,30-158-1873,-45 257 716,47-246-764,12-104-1425,1 4-1293,6-9-3328,2-1 2404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1.384"/>
    </inkml:context>
    <inkml:brush xml:id="br0">
      <inkml:brushProperty name="width" value="0.05" units="cm"/>
      <inkml:brushProperty name="height" value="0.05" units="cm"/>
    </inkml:brush>
  </inkml:definitions>
  <inkml:trace contextRef="#ctx0" brushRef="#br0">2 286 5408,'-1'0'2522,"5"2"-653,8 0 502,-6-2-1995,1 0 0,-1 0-1,0-1 1,0 0 0,0 0-1,0-1 1,0 0 0,0 0 0,0 0-1,0 0 1,-1-1 0,1 0-1,-1-1 1,0 1 0,0-1-1,0 0 1,6-6 0,-1-1-136,0-1 0,-2 1 1,1-1-1,-1-1 0,5-13 1,-9 18-232,0 0 0,-1 0 0,-1 0 0,1-1 0,-2 1 0,1-1 0,-1 1 0,0-1 0,-1 0 0,0-9 0,0 15-45,-1-1 0,0 1-1,1-1 1,-1 1 0,-1-1 0,1 1 0,0 0 0,-1 0-1,0-1 1,0 1 0,0 0 0,-3-3 0,4 5 21,0 0 0,0 0 0,0 0 0,0 0 0,0 0 0,0 0 1,0 1-1,-1-1 0,1 0 0,0 1 0,-1-1 0,1 1 0,0-1 0,-1 1 1,1 0-1,-1-1 0,1 1 0,0 0 0,-1 0 0,1 0 0,-1 0 1,1 0-1,-1 0 0,1 1 0,0-1 0,-1 0 0,1 1 0,0-1 0,-1 1 1,1 0-1,0-1 0,-1 1 0,0 1 0,-3 2 10,0 0 1,0 0-1,0 1 1,1-1-1,0 1 1,0 0-1,0 1 0,0-1 1,-5 12-1,1 2 7,-12 35-1,17-44 22,-5 14 186,1 0 0,1 0 0,-4 34 1,9-51-77,1 0 0,0 0 0,0-1 0,1 1 0,-1 0 0,1-1 0,1 1 0,-1 0 0,1-1 0,0 0 0,1 1 0,0-1 0,0 0 0,0 0 0,0 0 0,1-1 0,8 10 0,-10-13-75,1 0 1,0 1-1,0-1 0,0 0 1,0 0-1,0-1 1,1 1-1,-1-1 1,1 0-1,-1 1 0,0-1 1,1-1-1,0 1 1,-1-1-1,1 1 1,0-1-1,-1 0 1,1 0-1,-1-1 0,1 1 1,0-1-1,4-1 1,9-2-593,0-2 0,-1 0-1,23-12 1,-16 7-2263,-12 6 978,0 0-1,-1-1 0,0 0 1,16-13-1,5-6-1961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1.727"/>
    </inkml:context>
    <inkml:brush xml:id="br0">
      <inkml:brushProperty name="width" value="0.05" units="cm"/>
      <inkml:brushProperty name="height" value="0.05" units="cm"/>
    </inkml:brush>
  </inkml:definitions>
  <inkml:trace contextRef="#ctx0" brushRef="#br0">8 64 4800,'-2'-2'4087,"4"12"-1950,-6 69 1037,2-50-2240,1 0-1,4 52 1,-1-72-660,-1 0 0,1-1 0,1 1 0,-1 0 0,1-1 0,1 1 1,0-1-1,0 0 0,0 0 0,1-1 0,0 0 0,1 1 1,7 7-1,-11-14-182,-1 1 1,0-1-1,1 0 1,-1 0 0,1 1-1,0-1 1,-1 0-1,1 0 1,0-1 0,-1 1-1,1 0 1,0 0-1,0-1 1,0 1 0,0-1-1,0 0 1,0 1-1,-1-1 1,1 0 0,0 0-1,3-1 1,-2 0-23,0 0 1,0 0-1,0 0 1,-1 0-1,1-1 1,0 1-1,-1-1 1,1 0 0,-1 0-1,1 0 1,-1 0-1,2-3 1,5-6 13,-1 0 0,0-1 1,0 0-1,8-20 1,1-6 52,18-57 1,-29 74-335,-1 0 0,-1 0 0,-1 0 0,1-35 0,-4 52-599,0-1-1,-1 1 0,1 0 0,-1 0 1,-2-6-1,-6-7-5697,4 13 3225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2.072"/>
    </inkml:context>
    <inkml:brush xml:id="br0">
      <inkml:brushProperty name="width" value="0.05" units="cm"/>
      <inkml:brushProperty name="height" value="0.05" units="cm"/>
    </inkml:brush>
  </inkml:definitions>
  <inkml:trace contextRef="#ctx0" brushRef="#br0">281 3 5312,'-4'-1'303,"1"0"0,0 1 1,0 0-1,-1-1 0,1 1 1,0 1-1,-1-1 0,1 0 0,-6 3 1,-31 12 929,22-7-225,-13 4 85,-45 22 581,69-31-1545,0 1-1,0 1 0,1-1 0,0 1 0,0 0 0,0 1 0,0-1 0,-6 9 0,11-11-68,-1-1 1,1 1-1,-1-1 0,1 1 0,0 0 1,0-1-1,0 1 0,0 0 0,0 0 1,1-1-1,-1 1 0,1 0 0,0 0 0,0 0 1,0 0-1,1 3 0,0-1 23,0-1 0,0 0 0,1 1 1,-1-1-1,1 0 0,0 1 0,1-1 0,-1 0 0,4 4 0,6 6 182,1-1-1,0 0 1,1-1-1,16 11 1,-28-21-227,116 85 1685,-117-86-1700,22 20 196,-22-20-198,0-1 0,-1 1 0,1 0 0,0 0 0,-1 0 0,1 0 0,-1-1 0,0 1 0,1 0 0,-1 0 0,1 2 0,-1-3-1,0 1 0,0-1 1,0 0-1,0 1 0,-1-1 0,1 0 0,0 1 0,0-1 0,0 0 0,0 1 0,0-1 0,-1 0 0,1 1 0,0-1 0,0 0 0,0 0 0,-1 1 0,1-1 0,0 0 0,-1 0 0,1 1 0,0-1 0,-1 0 0,1 0 0,0 0 0,0 1 1,-1-1-1,1 0 0,-1 0 0,1 0 0,-1 0 0,-27 7 50,0-1 0,-47 2 1,23-2-794,-4 2 109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5.163"/>
    </inkml:context>
    <inkml:brush xml:id="br0">
      <inkml:brushProperty name="width" value="0.05" units="cm"/>
      <inkml:brushProperty name="height" value="0.05" units="cm"/>
    </inkml:brush>
  </inkml:definitions>
  <inkml:trace contextRef="#ctx0" brushRef="#br0">1 3 3904,'0'-3'12464,"8"4"-8231,16 2-6477,-13-1 3385,92 7-661,139-6 0,-133-4-181,-81 1-264,104 4-145,-88-3 278,-14-1 720,-30-7-4425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41.649"/>
    </inkml:context>
    <inkml:brush xml:id="br0">
      <inkml:brushProperty name="width" value="0.05" units="cm"/>
      <inkml:brushProperty name="height" value="0.05" units="cm"/>
      <inkml:brushProperty name="color" value="#004F8B"/>
    </inkml:brush>
  </inkml:definitions>
  <inkml:trace contextRef="#ctx0" brushRef="#br0">26 1018 3392,'-20'7'1088,"20"-6"-1048,-1-1 1,1 0 0,-1 1-1,1-1 1,0 1 0,-1-1-1,1 0 1,0 1-1,-1-1 1,1 1 0,0-1-1,0 1 1,0 0-1,-1-1 1,1 1 0,0-1-1,0 1 1,0-1-1,0 1 1,0-1 0,0 1-1,0 0 1,0-1-1,0 1 1,0-1 0,0 1-1,0-1 1,1 2-1,-1 1 873,0 6-378,1 0 3951,-1-9-4359,1 0 1,-1 0-1,1 0 0,-1 0 1,1 0-1,-1 0 1,1-1-1,-1 1 1,1 0-1,-1 0 0,0 0 1,1-1-1,-1 1 1,1 0-1,-1-1 1,1 1-1,-1 0 0,0-1 1,1 1-1,-1 0 1,1-1-1,12-13 545,0 0 1,0 0-1,19-31 0,-10 14-385,130-188 876,-136 193-994,-10 14-137,1 1 0,1 0 1,-1 0-1,11-9 0,-18 20-41,0-1 0,0 1-1,1 0 1,-1 0-1,0 0 1,0-1 0,0 1-1,1 0 1,-1 0-1,0 0 1,0-1 0,1 1-1,-1 0 1,0 0-1,0 0 1,1 0-1,-1 0 1,0 0 0,0 0-1,1-1 1,-1 1-1,0 0 1,1 0 0,-1 0-1,0 0 1,1 0-1,-1 0 1,0 0 0,0 1-1,1-1 1,-1 0-1,0 0 1,1 0-1,-1 0 1,0 0 0,0 0-1,1 0 1,-1 1-1,0-1 1,0 0 0,0 0-1,1 0 1,-1 1-1,0-1 1,0 0 0,0 0-1,1 1 1,-1-1-1,0 0 1,0 0 0,0 1-1,0-1 1,0 0-1,0 0 1,0 1-1,1-1 1,-1 0 0,0 1-1,0-1 1,2 20-136,-2-13 138,-1 26-10,2-1-1,6 35 0,-5-57 28,1 1-1,-1 0 1,2-1 0,0 1 0,0-1-1,1 0 1,0 0 0,0 0 0,14 17-1,-9-16 94,1 1 0,0-2 0,0 1 0,1-2 0,0 1 0,0-2-1,1 1 1,26 11 0,-32-17-29,0 0-1,1-1 1,0 1 0,0-1-1,0-1 1,0 0 0,0 0-1,0 0 1,0-1 0,0 0-1,0-1 1,0 1 0,0-2-1,0 1 1,0-1 0,-1 0-1,1-1 1,10-5 0,-5 1 28,0 0 0,0-1 1,-1-1-1,-1 0 0,18-18 1,-22 20-61,-1-1 1,0 1 0,0-1-1,-1 0 1,0 0-1,-1 0 1,0-1 0,0 1-1,0-1 1,2-12-1,-3 7-58,0 0 0,-1 1 0,0-1 0,-2 0 0,1 0 0,-2 0 0,1 0 0,-6-21 0,5 29-6,0 2-40,0 0 0,0 0 0,0-1 0,-1 1-1,-3-7 1,5 10 47,-1 1 0,1-1-1,-1 1 1,1-1 0,-1 1-1,1-1 1,-1 1 0,1-1 0,-1 1-1,1 0 1,-1-1 0,1 1-1,-1 0 1,0-1 0,1 1-1,-1 0 1,0 0 0,0-1 0,0 2-4,0-1 0,0 0 1,0 0-1,0 0 0,0 0 1,0 1-1,0-1 0,0 0 1,0 1-1,0-1 1,0 1-1,0-1 0,0 1 1,1 0-1,-1-1 0,-1 2 1,-3 3-46,0 0 0,0 1 0,0 0 0,0 0 0,1 0-1,0 1 1,-5 12 0,3-4 31,0 0-1,-6 29 0,10-35 46,1 1 1,0 0-1,1 0 0,0 0 0,1-1 0,-1 1 0,2 0 0,0 0 0,0-1 0,0 1 0,1-1 0,5 10 0,-6-14 23,0 0 0,1-1 0,-1 1 0,1-1 0,0 0 0,0 0 0,0 0 0,1 0 0,0-1 0,-1 1 0,1-1 0,0 0 0,0 0 0,1 0 0,-1-1 0,1 1 0,-1-1 0,1 0 0,0 0 0,0-1 0,0 0 0,0 0 0,0 0 0,0 0 0,6 0 0,-3-2 27,0 0 0,0 0 0,0 0-1,0-1 1,0-1 0,8-2 0,46-23 204,-56 25-234,92-52 258,-84 46-250,4-2-22,-1 0 1,-1-1-1,0-1 0,0 0 0,-1-1 0,-1-1 0,-1 0 0,0-1 1,16-25-1,-1-11 29,44-110 1,-60 132-47,4-9 8,-2 0 0,-1-1 1,10-54-1,-15 42-70,3-95-1,-11 141 4,-1 0-1,1-1 0,-1 1 1,0 0-1,0 0 0,-1 0 1,1 0-1,-2 0 0,-3-10 1,5 16 45,1 0 0,0-1 1,0 1-1,-1 0 1,1-1-1,0 1 1,-1 0-1,1-1 0,-1 1 1,1 0-1,0 0 1,-1-1-1,1 1 0,0 0 1,-1 0-1,1 0 1,-1 0-1,1 0 0,-1 0 1,1-1-1,-1 1 1,1 0-1,0 0 0,-1 0 1,1 0-1,-1 0 1,1 1-1,-1-1 0,1 0 1,-1 0-1,1 0 1,0 0-1,-1 0 0,1 1 1,-1-1-1,1 0 1,0 0-1,-1 1 0,1-1 1,-16 15-194,14-12 174,-15 18-5,1 1 0,0 1-1,2 0 1,1 1 0,-16 42-1,13-23 5,3 2-1,-9 48 0,-4 92 7,24-162 40,1-1 0,1 0 0,1 0 1,1 0-1,0 1 0,9 29 0,-7-38 56,1 0 1,0-1 0,1 0 0,0 0-1,1 0 1,1-1 0,-1 0 0,2 0-1,0-1 1,20 20 0,-25-28-15,0 1 0,1-1-1,0 0 1,-1 0 0,1-1-1,0 0 1,0 1 0,1-2 0,-1 1-1,0-1 1,1 1 0,-1-1 0,1-1-1,-1 1 1,1-1 0,-1 0 0,1 0-1,0-1 1,-1 0 0,1 0 0,6-2-1,11-4 28,0-1 0,0-1-1,34-20 1,-30 15 51,-14 8-74,0 0-1,0-2 1,0 0 0,-1 0-1,0-1 1,-1-1 0,13-13-1,-8 6-87,-11 12 29,-1 1-1,1-2 1,-1 1 0,0 0 0,0-1 0,0 0 0,-1 0-1,0 0 1,0 0 0,0 0 0,-1-1 0,0 1 0,0-1-1,1-8 1,-2 3 21,-1 0 0,0 0-1,-3-21 1,3 26-56,-2 1 1,1 0 0,0 0-1,-1 0 1,0 0-1,-1 0 1,1 0 0,-1 1-1,-5-8 1,6 11 24,0 0 0,1 1-1,-1-1 1,0 0 0,0 1 0,0-1 0,0 1-1,-1 0 1,1 0 0,0 0 0,0 0 0,-1 0 0,1 0-1,-1 1 1,1-1 0,0 1 0,-1 0 0,1-1-1,-1 1 1,1 0 0,-3 1 0,1-1-4,0 1 0,-1-1 1,1 1-1,1 1 0,-1-1 0,0 0 0,0 1 1,0 0-1,1 0 0,-1 0 0,-4 4 1,-1 2-1,1 0 1,0 0-1,1 1 1,0 0-1,0 0 1,1 1-1,1 0 1,-1 0-1,1 0 1,1 1 0,0 0-1,1 0 1,0 0-1,0 0 1,1 0-1,1 0 1,0 1-1,0-1 1,1 1-1,3 19 1,-2-27 22,0 0 0,0-1 0,1 1 0,-1 0 0,1-1 0,0 1 0,0-1 0,0 1 0,1-1 0,-1 0 0,1 0 0,0 0 0,0 0 0,0-1 0,0 1 0,0-1 0,0 0 0,6 3 0,-2-1 56,1-1 1,-1 0-1,1 0 0,0 0 0,0-1 1,1 0-1,14 1 0,8-1-1,1-2 0,0-1 0,0-1 0,-1-2 0,0-1 0,35-10 0,-36 5-32,0-1 0,-1-2 0,-1-1 0,0-1 0,-1-1 0,40-32 0,-52 35-85,22-15-80,-39 29 54,-10 7-77,-30 36 176,11-11-59,1 0 1,-30 45-1,57-74 49,0 0 0,1 1 0,0 0 1,0-1-1,0 1 0,1 0 0,0 0 0,0 0 0,0 0 0,0 8 1,1-10 8,0-1 0,0 0 1,0 0-1,0 0 1,0 0-1,1 0 1,-1 0-1,1 0 1,0 0-1,0 0 0,-1 0 1,1 0-1,0 0 1,1 0-1,-1 0 1,0-1-1,0 1 1,1 0-1,-1-1 0,1 1 1,-1-1-1,1 0 1,0 1-1,0-1 1,0 0-1,-1 0 0,5 1 1,-4-1 2,-1-1 1,1 0 0,0 1-1,0-1 1,-1 0-1,1 0 1,0 0-1,0 0 1,-1 0-1,1-1 1,0 1-1,0 0 1,-1-1-1,1 0 1,0 1-1,-1-1 1,1 0-1,-1 0 1,1 0-1,1-1 1,4-3 90,-1 0 1,0-1-1,6-6 1,-9 9-86,10-12-34,0 0 0,-2-1 0,16-25 0,22-55 226,-28 52-246,-18 39 21,6-12-378,-3 15 103,-1 9 31,2 11 233,0-1 1,1-1-1,1 1 1,18 25-1,-23-38 40,-1 1 1,1-1-1,-1-1 0,1 1 0,1 0 0,-1-1 0,0 0 0,1 0 0,-1 0 1,1-1-1,0 1 0,0-1 0,0 0 0,0-1 0,1 1 0,-1-1 1,0 0-1,1 0 0,-1-1 0,0 0 0,6 0 0,0-1-1,-1-1-1,0 0 0,0-1 0,0 0 1,0 0-1,-1-1 0,1-1 1,-1 1-1,0-2 0,0 1 0,-1-1 1,1 0-1,12-14 0,-8 7 7,-1 0 0,0-1 0,-1-1 0,0 0 0,-1 0 0,-1-1 0,7-17 0,38-95-301,-46 112 198,-8 16 73,0 0 0,0 0 0,0 0 0,0-1 0,0 1 0,0 0 0,1 0 0,-1-1 0,0 1 0,0 0 0,0 0 0,1 0 0,-1 0 0,0-1 0,0 1 0,0 0 0,1 0 0,-1 0 0,0 0 0,0 0-1,1 0 1,-1 0 0,0 0 0,0-1 0,1 1 0,-1 0 0,0 0 0,1 0 0,-1 0 0,0 0 0,0 1 0,1-1 0,-1 0 0,0 0 0,1 0 0,5 8-58,-4-1 28,0 0 1,-1 0-1,1 0 1,-1 0-1,-1 12 1,-2 42-147,0-27 137,-8 118 62,6-127-2,0 0 0,-1-1-1,-18 48 1,22-70 5,0 1 1,0-1-1,0 1 1,-1-1-1,1 1 1,-1-1-1,0 0 1,-3 4-1,4-5-16,0-1 1,0 1-1,0-1 0,0 1 0,0-1 0,0 1 0,0-1 1,0 1-1,0-1 0,0 0 0,0 0 0,0 1 0,-1-1 1,1 0-1,0 0 0,0 0 0,0 0 0,0 0 1,0-1-1,0 1 0,-1 0 0,1 0 0,0-1 0,-2 0 1,-1-1-1,0-1 0,1 1 1,-1-1-1,1 0 0,-1 0 1,1 0-1,-5-6 1,-21-30 107,22 24-258,10 11 17,8 5 31,31 11 58,48 11-69,-77-21 126,0-1 1,-1 0-1,1 0 0,0-1 1,19-3-1,4-5 15,-1-1 1,0-1-1,-1-2 0,41-21 1,-64 28-20,0-1 1,-1 0-1,0-1 0,0 0 1,0 0-1,11-12 1,-18 16-10,0 0 0,0 0 0,-1-1 0,1 1 0,-1-1 0,1 0 0,-1 1 1,0-1-1,-1 0 0,1-1 0,-1 1 0,0 0 0,0 0 0,0-1 0,0 1 0,-1 0 0,0-1 0,0 1 0,0 0 0,-1-5 1,1 7-22,0 0 1,-1 0 0,1 0 0,-1 0 0,1 0-1,-1 1 1,0-1 0,0 0 0,0 0-1,0 1 1,0-1 0,0 1 0,0-1 0,0 1-1,-1-1 1,1 1 0,-1 0 0,-2-2 0,2 2-6,-1 0 1,1 0-1,-1 0 1,1 0 0,-1 0-1,1 1 1,-1 0-1,1-1 1,-1 1 0,0 0-1,1 0 1,-4 1-1,-2 0-18,0 0 0,0 1-1,0 1 1,1-1-1,-1 1 1,1 0 0,-13 8-1,3 0-88,-28 23 0,41-30 123,0-1 0,0 1 0,1-1 0,-1 1 0,1 0 0,0 1 0,1-1 0,-1 0 0,1 1 0,0 0 0,0-1 0,-2 8 0,3-11 8,1 1 1,0-1-1,0 1 0,0-1 0,0 1 1,0-1-1,0 1 0,0-1 1,0 1-1,0-1 0,1 1 1,-1-1-1,1 1 0,-1-1 0,1 0 1,-1 1-1,1-1 0,0 0 1,1 2-1,-1-1 4,1-1 0,0 1-1,0-1 1,-1 1 0,1-1 0,0 0 0,0 0-1,1 1 1,-1-2 0,0 1 0,3 1 0,6 0 30,0 0 0,0 0 0,0-1 0,13-1 0,-14 1-10,33 0-14,1-2-1,-1-2 1,0-2-1,0-2 1,-1-1-1,0-2 1,0-3 0,72-31-1,-53 9-16,-54 33-105,-10 7 25,-18 14-42,9-8 29,2 0 46,1 0-1,0 0 0,1 1 0,1 0 1,-13 24-1,18-31 62,0-1 1,0 1-1,1 0 0,-1 0 1,1 0-1,0 0 0,0 0 1,0 0-1,1 0 0,0 0 0,0 0 1,0 0-1,1 0 0,0 0 1,-1 0-1,2 0 0,-1 0 1,1 0-1,2 6 0,-3-10-4,-1 0 0,1 0 0,-1 0 0,1 0 1,0 0-1,-1 0 0,1 0 0,0 0 0,0 0 0,0-1 0,0 1 0,0 0 0,0 0 0,0-1 0,0 1 0,0-1 0,0 1 0,0-1 0,0 1 0,0-1 0,1 0 0,-1 1 0,0-1 0,0 0 1,2 0-1,-1 0 4,0-1 0,0 1 1,0-1-1,0 0 1,0 0-1,0 0 1,0 0-1,0 0 0,-1 0 1,1 0-1,0 0 1,-1-1-1,3-1 0,4-6 27,-1 0-1,0-1 0,12-19 0,-7 4-34,0 0-1,-2-1 0,-1 0 1,-1 0-1,8-53 0,19-187 278,-29 206-338,-3 0 0,-8-88 0,5 140-12,-2 1 1,1-1-1,-4-9 1,4 16 55,1-1 0,0 1 0,-1 0 0,1 0 0,-1 0 1,1-1-1,-1 1 0,0 0 0,0 0 0,1 0 0,-1 0 0,0 0 0,0 0 0,0 0 0,0 0 0,0 0 0,0 1 1,0-1-1,0 0 0,-1 1 0,1-1 0,0 1 0,0-1 0,0 1 0,-3-1 0,4 1 6,-1 0 0,0 0-1,1 1 1,-1-1 0,0 0-1,1 0 1,-1 1 0,1-1-1,-1 0 1,1 1 0,-1-1-1,1 1 1,-1-1 0,1 0-1,-1 1 1,1-1 0,-1 1-1,1-1 1,0 1 0,-1 0-1,1 0 1,-6 7-38,2 1 0,-1-1 0,1 1 0,0 0 0,1 0 0,0 1 0,1-1 0,-2 14 0,-6 87 46,10-106-8,-3 47 30,2 1 0,3 0 0,9 59 0,-8-92 18,2 0 1,0 0 0,2-1 0,14 33 0,-14-38-52,1-1 0,0 0 0,0 0 0,1-1 0,1 0 0,0 0 0,16 13 1,-20-20-419,0 1 1,0-1 0,8 3-1,20 8-838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5.706"/>
    </inkml:context>
    <inkml:brush xml:id="br0">
      <inkml:brushProperty name="width" value="0.05" units="cm"/>
      <inkml:brushProperty name="height" value="0.05" units="cm"/>
    </inkml:brush>
  </inkml:definitions>
  <inkml:trace contextRef="#ctx0" brushRef="#br0">44 19 3552,'-23'4'2867,"2"3"6111,30-6-5358,27 3-1934,374-25 610,-320 14-2005,65 1-92,-89 5-2457,-60 1-2605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7.293"/>
    </inkml:context>
    <inkml:brush xml:id="br0">
      <inkml:brushProperty name="width" value="0.05" units="cm"/>
      <inkml:brushProperty name="height" value="0.05" units="cm"/>
    </inkml:brush>
  </inkml:definitions>
  <inkml:trace contextRef="#ctx0" brushRef="#br0">15 214 2912,'0'-18'923,"0"17"-891,0 0 1,0 1 0,0-1 0,0 1 0,0-1 0,0 1 0,0-1 0,0 1 0,-1-1 0,1 0 0,0 1-1,0-1 1,-1 1 0,1 0 0,0-1 0,-1 1 0,1-1 0,-1 1 0,1-1 0,0 1 0,-1 0 0,0-1 0,0 1 10,1 0 0,0-1 0,-1 1 0,1 0 0,0 0 1,0-1-1,-1 1 0,1 0 0,0 0 0,0-1 0,-1 1 1,1 0-1,0-1 0,0 1 0,0 0 0,0-1 0,-1 1 1,1 0-1,0-1 0,0 1 0,0-1 0,1-5 1241,-1 5-1103,1 0 1,-1 0 0,0 0-1,0 0 1,1 0 0,-1 1-1,0-1 1,0 0-1,0 0 1,0 0 0,0 0-1,0 0 1,0 0-1,-1 0 1,1 1 0,0-1-1,0 0 1,-1 0 0,1 0-1,0 0 1,-1 1-1,1-1 1,-2-1 0,1 2 49,2 3-55,3 15 41,20 143 2448,-6-61-1389,-10-31-484,7 38 106,-14-90-623,2 4 878,-2-18-72,1-11 432,0-30-950,1-14-385,48-189-61,-35 188-259,2-1 0,34-68 0,-48 113 95,1 0 0,0 1 0,0 0 0,1 0 0,10-12 0,-14 18 36,-1 1 1,1-1 0,0 1-1,0-1 1,0 1 0,0 0-1,0-1 1,0 1 0,0 0-1,0 1 1,1-1 0,-1 0-1,0 1 1,0-1 0,1 1 0,-1 0-1,0-1 1,1 1 0,-1 0-1,0 1 1,1-1 0,-1 0-1,0 1 1,1-1 0,-1 1-1,0 0 1,0-1 0,3 3-1,2 0-13,-1 1 0,0 0 0,0 1 0,0-1-1,0 1 1,-1 0 0,0 1 0,0-1-1,5 9 1,5 7-12,14 32 0,-15-28 89,5 12 0,25 70 1,-37-84 28,-1 0 0,5 44 1,-4-18 235,-1-11 201,-1 1 0,-1 39 0,-4-77-481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7.934"/>
    </inkml:context>
    <inkml:brush xml:id="br0">
      <inkml:brushProperty name="width" value="0.05" units="cm"/>
      <inkml:brushProperty name="height" value="0.05" units="cm"/>
    </inkml:brush>
  </inkml:definitions>
  <inkml:trace contextRef="#ctx0" brushRef="#br0">285 41 4064,'0'0'79,"-1"-1"0,1 1 1,0 0-1,0 0 0,0-1 0,-1 1 1,1 0-1,0-1 0,0 1 0,0 0 1,0-1-1,0 1 0,0-1 0,0 1 1,0 0-1,0-1 0,0 1 0,0 0 1,0-1-1,0 1 0,0-1 0,0 1 1,0 0-1,0-1 0,0 1 0,0 0 1,0-1-1,1 1 0,6-16 2613,0 2 1006,-8 14-3619,0 0 1,1 0-1,-1-1 1,0 1-1,1 0 1,-1 0-1,0 0 1,1 0 0,-1 0-1,0 0 1,1 1-1,-1-1 1,0 0-1,1 0 1,-1 0-1,0 1 1,1-1 0,-1 0-1,0 0 1,1 1-1,-1-1 1,1 1-1,-1 0 1,-23 14 251,1 2 1,1 1-1,0 1 0,-19 22 1,-4 3 85,25-26-238,-24 31-1,39-43-83,0 0 0,1 0 0,0 0 0,0 1 0,1-1 1,0 1-1,0 0 0,0 0 0,1 0 0,-2 11 0,4-16-37,0-1 1,0 0-1,0 1 0,0-1 1,0 0-1,0 1 0,0-1 0,1 0 1,-1 1-1,1-1 0,-1 0 1,1 1-1,-1-1 0,1 0 1,0 0-1,-1 0 0,1 0 0,0 0 1,0 1-1,0-1 0,0-1 1,0 1-1,0 0 0,0 0 1,0 0-1,0-1 0,1 1 0,-1 0 1,0-1-1,0 1 0,1-1 1,-1 1-1,0-1 0,1 0 1,1 1-1,3-1 89,-1 1 0,0-1 1,1 0-1,-1 0 0,0 0 0,1-1 1,-1 1-1,6-3 0,-2 0-73,0 0-1,0 0 1,-1-1-1,0 0 1,1 0-1,-1-1 1,-1 0-1,1-1 1,-1 0-1,0 0 1,0 0-1,-1-1 1,11-15-1,29-53 64,-31 49-274,22-31-1,-36 56 122,-1 0 0,1 0 0,0 0 0,-1 0 0,1 0 0,0 1 0,0-1 0,0 0 0,0 1 0,0-1 0,0 1 0,0-1 0,0 1 0,0-1 0,0 1 1,1-1-1,-1 1 2,0 0 1,-1 0 0,1 0-1,0 0 1,0 0 0,-1 1-1,1-1 1,0 0 0,0 0-1,-1 1 1,1-1 0,0 0 0,-1 1-1,1-1 1,0 0 0,-1 1-1,1-1 1,0 2 0,2 1-36,1 1 0,-1 1 0,-1-1 0,1 0 1,3 9-1,-1-4 55,29 67 99,-27-55 54,2-1 0,21 36-1,-27-49-1219,2 1-656,5-6-6144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48.811"/>
    </inkml:context>
    <inkml:brush xml:id="br0">
      <inkml:brushProperty name="width" value="0.05" units="cm"/>
      <inkml:brushProperty name="height" value="0.05" units="cm"/>
    </inkml:brush>
  </inkml:definitions>
  <inkml:trace contextRef="#ctx0" brushRef="#br0">4 149 5152,'-3'0'5668,"16"4"-2387,75 54 896,-50-30-3364,48 45-1,-77-63-713,0 1 0,-1 0-1,0 1 1,-1 0 0,9 18-1,-10-17-23,33 79 481,-27-61-371,23 73 727,-27-80-181,-8-22-368,2-5 191,-1 3-527,0-1-1,0 0 0,-1 1 0,1-1 1,0 0-1,0 0 0,0 1 0,0-1 1,-1 0-1,1 0 0,0 0 1,-1 0-1,1 0 0,-1 0 0,1 0 1,0-2-1,6-23 178,-4 15-113,8-26-3,1 2 0,2-1 0,33-60 0,94-113-134,-38 61 33,-91 129-50,-1 2-1108,-3 6-3339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53.886"/>
    </inkml:context>
    <inkml:brush xml:id="br0">
      <inkml:brushProperty name="width" value="0.05" units="cm"/>
      <inkml:brushProperty name="height" value="0.05" units="cm"/>
    </inkml:brush>
  </inkml:definitions>
  <inkml:trace contextRef="#ctx0" brushRef="#br0">493 67 4992,'-4'-11'1360,"3"7"-646,-1 0 0,1 0-1,0 1 1,1-1 0,-2-5-1,-4-1 3060,3 7-1981,5 5-1623,-2-1-141,1 1 1,-1-1 0,0 0 0,0 0 0,0 1 0,0-1-1,0 0 1,0 1 0,0-1 0,0 0 0,0 0 0,-1 3-1,1-3 8,-11 107 1575,0 3-886,5-67-393,4-27-163,0 1 0,-2-1 0,-8 27 0,-76 208 1052,85-242-1056,-1 0-1,-8 12 1,11-20-127,0 0 1,0 0-1,0 0 0,-1 0 1,1 0-1,0-1 1,-1 1-1,0-1 0,1 1 1,-1-1-1,0 0 0,0 1 1,0-1-1,0 0 0,0 0 1,0 0-1,-2 0 0,3-1-21,-1 1 0,1-1 0,-1 0 0,0 0-1,1-1 1,-1 1 0,1 0 0,-1-1 0,1 1-1,-1 0 1,1-1 0,0 0 0,-1 1 0,1-1-1,-2-1 1,-19-17 123,14 11-85,-9-11 82,0 0 0,-17-26 0,-6-13 31,21 33-158,2-1 0,1 0 0,-24-54 0,32 60-29,2-1 0,0 0-1,1-1 1,-3-40 0,7 50 3,1 0 0,1 0 0,-1 0 0,2 0 0,0 0 0,0 0 0,1 1 0,1-1 0,0 1 0,8-16 0,-9 21 14,1 0 0,0 0-1,0 1 1,0-1 0,1 1 0,0 0-1,0 1 1,0-1 0,1 1 0,-1 0-1,1 0 1,0 1 0,0-1 0,1 1 0,-1 1-1,1-1 1,12-2 0,7 0 50,0 1 0,1 2 0,38 0 0,-40 2 13,59-1 167,1 3 0,-1 5 0,150 30 0,-206-30-165,98 27 50,-93-26 137,-17-7-2990,-5-1 974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55.761"/>
    </inkml:context>
    <inkml:brush xml:id="br0">
      <inkml:brushProperty name="width" value="0.05" units="cm"/>
      <inkml:brushProperty name="height" value="0.05" units="cm"/>
    </inkml:brush>
  </inkml:definitions>
  <inkml:trace contextRef="#ctx0" brushRef="#br0">224 208 3488,'0'0'343,"7"-5"5483,-7 5-5483,1 0-1,-1-1 1,0 1 0,0-1 0,0 1-1,1-1 1,-1 1 0,0-1-1,0 1 1,0-1 0,0 0 0,3-21 3320,-3 19-3462,0 0 1,1 0-1,-1 0 0,1 0 1,-1 1-1,2-5 0,0 5 193,-3-1-25,-3 8-588,-1 11 198,-4 11 33,-2 0 0,-16 31 0,2-5-48,-38 102 476,-14 31 437,75-180-843,-12 23 612,10-24 14,6-15 245,35-104-415,-22 71-425,88-215 4,-73 186 30,27-99 0,-43 127-62,-14 44-41,0 0 0,0 0 0,0-1 0,1 1-1,-1 0 1,0 0 0,0 0 0,0 0 0,1 0 0,-1 0 0,0 0 0,0 0 0,0 1 0,1-1-1,-1 0 1,0 0 0,0 0 0,0 0 0,0 0 0,1 0 0,-1 0 0,0 0 0,0 0 0,0 1-1,0-1 1,1 0 0,-1 0 0,0 0 0,0 0 0,0 0 0,0 1 0,0-1 0,0 0-1,0 0 1,1 0 0,-1 0 0,0 1 0,0-1 0,0 0 0,0 0 0,0 1 0,7 10-58,-7-11 61,6 14-3,0 0 0,-1 0 0,0 1 0,5 27 0,1 5 254,26 132 402,-25-107-494,20 158-27,-29-201-38,0-7-17,2 39 414,-7-49-393,2-12-167,0 0 0,0 0 0,-1 0 1,1 0-1,0 0 0,0 0 0,0 0 0,0 0 0,-1 0 0,1 0 1,0 1-1,0-1 0,0 0 0,0 0 0,-1 0 0,1 0 0,0 0 1,0 0-1,0 0 0,0 0 0,-1 0 0,1-1 0,0 1 0,0 0 1,0 0-1,0 0 0,0 0 0,-1 0 0,1 0 0,0 0 1,0 0-1,0 0 0,0 0 0,-1-1 0,0 0-670,-1-1 0,1 0 0,-1 1 1,1-1-1,0 0 0,0 0 0,-2-3 0,-9-29-6385,7 15 4464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56.123"/>
    </inkml:context>
    <inkml:brush xml:id="br0">
      <inkml:brushProperty name="width" value="0.05" units="cm"/>
      <inkml:brushProperty name="height" value="0.05" units="cm"/>
    </inkml:brush>
  </inkml:definitions>
  <inkml:trace contextRef="#ctx0" brushRef="#br0">17 54 5408,'-17'-1'4268,"31"-1"3906,100-26-7020,-32 7-9065,-54 19 5490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56.856"/>
    </inkml:context>
    <inkml:brush xml:id="br0">
      <inkml:brushProperty name="width" value="0.05" units="cm"/>
      <inkml:brushProperty name="height" value="0.05" units="cm"/>
    </inkml:brush>
  </inkml:definitions>
  <inkml:trace contextRef="#ctx0" brushRef="#br0">50 176 6400,'-26'-3'2777,"3"-2"7555,34 2-9908,1 1 0,0-1 1,0 2-1,0 0 0,0 0 0,18 2 1,15-2 71,68-7 324,39-2-472,43 9-209,-176 1-113,0 1 2,1-1 0,-1-1-1,1-1 1,-1-1-1,22-5 1,-41 8-22,0 0 1,1 0 0,-1 0-1,0-1 1,0 1-1,0 0 1,1 0 0,-1 0-1,0 0 1,0-1-1,0 1 1,0 0 0,1 0-1,-1 0 1,0-1-1,0 1 1,0 0-1,0 0 1,0 0 0,0-1-1,0 1 1,0 0-1,0 0 1,0-1 0,1 1-1,-1 0 1,0 0-1,0-1 1,0 1 0,-1 0-1,1 0 1,0 0-1,0-1 1,0 1-1,0 0 1,0-1 0,-7-12-43,-13-9 47,8 14-30,0 1 0,-1 0 0,0 1 0,0 1 0,-27-8 0,18 6 4,-24-10 0,15 6-133,29 10 105,7 3 14,8 1 19,81 13 91,-61-12-56,-1 2 0,1 2 1,34 12-1,-65-20-28,0 0 0,-1 1 1,1 0-1,0-1 1,-1 1-1,1 0 0,-1 0 1,1 0-1,-1 0 1,1 0-1,-1 0 1,0 1-1,1-1 0,-1 0 1,0 1-1,0-1 1,0 1-1,0-1 0,0 1 1,0-1-1,-1 1 1,1 0-1,0-1 0,-1 1 1,1 0-1,-1-1 1,0 1-1,0 0 0,1 0 1,-1 0-1,0-1 1,-1 1-1,1 0 1,0 2-1,-8 19 75,-19 43-1,-2 4 58,19-40-80,-2-1 1,-2 0-1,-26 44 0,28-60 32,3-4-3368,26-14-8562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5:57.746"/>
    </inkml:context>
    <inkml:brush xml:id="br0">
      <inkml:brushProperty name="width" value="0.05" units="cm"/>
      <inkml:brushProperty name="height" value="0.05" units="cm"/>
    </inkml:brush>
  </inkml:definitions>
  <inkml:trace contextRef="#ctx0" brushRef="#br0">15 188 9056,'0'0'270,"-1"-1"0,0 1 0,0 0 0,0 0-1,0 0 1,0 0 0,0 0 0,0 0 0,1 0 0,-1 0 0,0 0 0,0 0 0,0 0 0,0 0 0,-1 1 0,11 7 4985,-5-6-4973,0 1 1,-1 0-1,1-1 1,5 8-1,-8-9-229,6 8 257,0 0 1,0 1 0,-1 0 0,0 0-1,0 1 1,-1 0 0,4 13 0,4 31 126,9 108 0,-14-20 523,-9-137-745,-3-9 22,-2-10-38,3 1-173,1-1 0,0 0 0,1 0 0,1-13 0,-1-10-7,-10-73 56,-4-47 74,13 123-139,2 1-1,1-1 1,2 0 0,7-35-1,-9 63 2,0 0 0,1 0-1,0-1 1,0 1 0,0 0 0,0 1-1,1-1 1,0 0 0,0 1-1,0-1 1,7-6 0,-8 9 0,0 0 0,0 0 0,0 1 0,1-1 0,-1 1 0,1-1 0,-1 1 1,1 0-1,0-1 0,0 1 0,-1 1 0,1-1 0,0 0 0,0 1 0,0-1 0,0 1 0,0 0 0,0 0 0,-1 0 1,1 1-1,0-1 0,0 1 0,3 0 0,1 1-33,-1 1 0,0 0 0,0 0 0,0 0 0,0 1 1,0 0-1,-1 0 0,0 0 0,0 1 0,0 0 0,0 0 0,-1 0 0,0 0 0,0 1 0,0 0 1,5 11-1,-5-10 29,-1 0 0,-1 0 1,1 0-1,-1 1 1,0-1-1,-1 1 0,0-1 1,0 1-1,-1-1 1,1 1-1,-2 0 0,1-1 1,-1 1-1,-3 13 1,0-10 56,0 0 0,-1-1 1,0 1-1,-1-1 0,0 0 1,-1-1-1,1 1 1,-2-1-1,-8 8 0,0-2 99,-1 0 0,-1 0 0,-29 16 1,52-33-131,0 0 0,0 0 1,0 0-1,0 1 1,0 0-1,0 0 0,0 0 1,0 0-1,1 1 1,-1 0-1,0 0 0,9 2 1,14 2-72,32 9 0,-30-6 21,-11-3-8,0 2 1,0 0 0,-1 1-1,21 10 1,-32-13 38,0 0 1,1 1-1,-2-1 0,1 1 1,0 1-1,-1-1 0,0 1 0,-1 0 1,1 1-1,-1-1 0,0 1 1,6 12-1,-9-16 3,-1 1 0,0 0 0,0 0 0,0-1 0,0 1 0,-1 0 0,1 0 0,-1 0 0,0 0 0,0 0 0,0 0 0,-1 0 0,1 0 0,-1 0 0,0 0 0,0 0 0,-1-1 0,1 1-1,-1 0 1,0-1 0,0 1 0,0-1 0,0 0 0,-5 5 0,-2 4 30,-2-1 0,0-1-1,0 0 1,-1-1-1,-15 10 1,6-6-378,-1 0 1,-1-2-1,0-1 0,0 0 1,-1-2-1,-36 8 0,24-8-1125</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44.292"/>
    </inkml:context>
    <inkml:brush xml:id="br0">
      <inkml:brushProperty name="width" value="0.05" units="cm"/>
      <inkml:brushProperty name="height" value="0.05" units="cm"/>
      <inkml:brushProperty name="color" value="#004F8B"/>
    </inkml:brush>
  </inkml:definitions>
  <inkml:trace contextRef="#ctx0" brushRef="#br0">402 25 3072,'2'-1'376,"-1"0"0,0 1 0,1-1 0,-1 1 0,0 0 0,1-1 0,-1 1 0,0 0 0,1 0 0,1 0 0,-2 0-70,0 0-1,1 0 0,-1 0 1,0-1-1,0 1 1,1 0-1,-1-1 0,0 1 1,0 0-1,1-1 1,-1 0-1,2-1 0,12-10 2462,-13 10-1820,-8 8-847,-18 14-65,-7 7 289,-55 60-1,54-45 111,-48 80-1,-17 59 173,82-151-490,-8 17 306,2 1-1,-16 58 0,37-106-431,-1 8 54,1-8-110,0 0 0,0 0 1,0 1-1,0-1 0,0 0 1,1 0-1,-1 0 0,0 0 1,0 0-1,0 0 0,0 0 1,1 0-1,-1 1 0,0-1 1,0 0-1,0 0 0,0 0 1,1 0-1,-1 0 0,0 0 1,0 0-1,0 0 0,1 0 1,-1 0-1,0 0 0,0 0 1,0 0-1,1-1 0,-1 1 1,0 0-1,0 0 0,0 0 1,0 0-1,1 0 0,-1 0 1,0 0-1,0 0 0,0-1 1,4 1-1471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22.643"/>
    </inkml:context>
    <inkml:brush xml:id="br0">
      <inkml:brushProperty name="width" value="0.05" units="cm"/>
      <inkml:brushProperty name="height" value="0.05" units="cm"/>
      <inkml:brushProperty name="color" value="#FF0066"/>
    </inkml:brush>
  </inkml:definitions>
  <inkml:trace contextRef="#ctx0" brushRef="#br0">504 1160 2912,'1'0'165,"-1"0"0,1 0 1,0 0-1,-1-1 0,1 1 0,0 0 0,-1-1 1,1 1-1,0 0 0,-1-1 0,1 1 0,0 0 1,-1-1-1,1 1 0,-1-1 0,1 0 0,-1 1 1,0-1-1,1 1 0,-1-1 0,1 0 0,-1 0 1,8-18 2812,-7 14-2674,-1 1 0,1 0-1,-1-1 1,0 1 0,0-1-1,0 1 1,0-1 0,-1 1 0,0-1-1,0 1 1,0 0 0,0-1-1,-1 1 1,0 0 0,0 0-1,0 0 1,-2-4 0,1 4-186,0 0 0,1 0 1,-1 1-1,0-1 0,-1 1 0,1-1 1,-1 1-1,1 0 0,-1 1 1,0-1-1,0 1 0,0-1 0,0 1 1,-1 0-1,1 1 0,-7-3 0,8 4-94,-13-4 66,1 2-1,-1-1 0,1 2 1,-1 0-1,-28 3 0,24 0-128,1 2-1,0 0 0,0 1 0,0 0 0,-24 12 0,33-12 47,-1 1 0,1 0 1,0 0-1,0 1 0,1 1 0,0 0 1,0 0-1,1 0 0,0 1 0,-7 12 0,5-6-21,1 0-1,0 1 0,1 0 1,1 1-1,1 0 0,0 0 1,-3 20-1,8-33 26,0 0 0,0 1 1,0-1-1,1 1 0,0-1 0,0 1 0,0-1 0,1 1 1,-1-1-1,1 1 0,0-1 0,0 0 0,1 1 0,-1-1 0,1 0 1,0 0-1,0 0 0,1 0 0,-1 0 0,1-1 0,0 1 0,-1-1 1,2 0-1,-1 1 0,0-1 0,1-1 0,-1 1 0,1 0 1,0-1-1,0 0 0,0 0 0,5 2 0,11 3 38,1 0 0,0-2-1,1 0 1,-1-1 0,25 1 0,-13-2-60,36 10 1,-50-9-16,35 11 104,-49-14-62,0 1-1,-1 0 1,1 1-1,0-1 1,-1 1-1,1 0 1,7 7-1,41 48-90,-49-54 123,-1 0-1,1 0 0,-1 1 0,0-1 0,-1 1 0,1 0 0,-1 0 0,0 0 0,0 0 0,0 0 0,-1 0 0,0 0 0,1 7 0,-2-8-2,1 0 0,-1 1-1,0-1 1,0 0 0,-1 0-1,1 0 1,-1 1 0,0-1-1,0 0 1,-1 0 0,1 0 0,-1 0-1,1-1 1,-1 1 0,-1 0-1,-3 5 1,2-4-31,1-1 17,-1 0 0,1 0 0,-1 0 0,0 0-1,0-1 1,-1 0 0,1 1 0,-1-2 0,1 1-1,-1 0 1,-6 2 0,3-3 0,-1 1 0,1-1 0,-1 0 0,0-1 0,1 0 0,-17 0 0,-1-3 77,-25-5-1,31 4-43,15 3-114,5-1 36,-1 1-1,0 0 1,0 0-1,1 0 1,-1 0-1,0 0 1,0 0-1,0 0 0,1 0 1,-1 0-1,0 0 1,0 0-1,0 1 1,1-1-1,-2 0 0,14-3-70,-1 0 0,17-2 0,6-1 20,-11 0 80,29-13-1,-10 4-53,224-87 50,-238 89 28,-2-2 0,0 0 1,0-2-1,-2 0 0,0-2 1,-1-1-1,27-30 0,-22 18 17,-2 0 0,-2-2 0,24-43 0,-19 23 23,-2-1-1,-2-1 1,25-88 0,23-236 150,-74 360-421,1 20 191,0 0-1,0 0 0,0 0 0,0 1 1,0-1-1,0 0 0,0 0 1,0 0-1,0 0 0,0 0 1,0 0-1,0 0 0,0 0 1,0 0-1,0 0 0,0 0 1,0 0-1,0 0 0,0 0 1,0 0-1,0 0 0,0 0 1,0 0-1,0 0 0,0 0 0,0 0 1,0 0-1,0 0 0,-1 0 1,1 0-1,0 0 0,0 0 1,0 0-1,0 0 0,0 0 1,0 0-1,0 0 0,0 0 1,0 0-1,0 0 0,0 0 1,0 0-1,0 0 0,0 0 1,0 0-1,0 0 0,0 0 1,0 0-1,0 0 0,0 0 0,0 0 1,0 0-1,-1 0 0,1 0 1,0 0-1,0 0 0,0 0 1,0 0-1,0 0 0,0 0 1,0-1-1,-2 14-43,-49 272 385,4-29-131,-17 100 154,58-328-263,3-8 32,-1 0 0,-1 0-1,-1 0 1,-1-1 0,-15 30-1,53-109 93,-2 5-307,-22 40 61,0 1 0,1-1 1,1 2-1,0-1 1,13-14-1,-21 27 5,0-1 1,1 1 0,-1 0-1,0 0 1,1-1-1,-1 1 1,1 0-1,0 0 1,-1 1-1,1-1 1,0 0-1,0 0 1,0 1-1,-1-1 1,1 1-1,4-1 1,-5 2 8,0-1 0,1 0 0,-1 0 1,1 1-1,-1-1 0,0 1 0,1-1 1,-1 1-1,0-1 0,0 1 0,0 0 1,1 0-1,-1 0 0,0-1 0,0 1 1,0 0-1,0 0 0,0 1 0,0-1 1,-1 0-1,1 0 0,1 2 0,2 6 6,1 0-1,-2 0 1,1 0-1,-1 0 0,-1 1 1,0-1-1,2 15 0,0 71 38,-4-80-86,0-10 73,0 0 0,1-1 0,-1 1 0,1-1 0,1 1 0,1 6-1,-2-9-5,0 0-1,0 0 0,-1-1 0,1 1 0,1 0 0,-1 0 0,0-1 0,0 1 1,1-1-1,-1 1 0,1-1 0,-1 1 0,1-1 0,-1 0 0,1 0 1,3 2-1,-1-2 15,0 0-1,1 0 1,-1 0 0,0-1 0,1 1 0,-1-1 0,0 0 0,1 0 0,-1-1-1,1 1 1,-1-1 0,5-2 0,6-1 13,28-14 0,-36 14-59,32-14 50,-1-2 0,56-39 0,-75 45-9,0-2-1,-1 0 0,0 0 0,-2-2 1,0 0-1,15-23 0,-2-1-216,-25 38 71,-4 11 17,-4 13-55,-3 3 123,1 2 0,1-1 0,1 0-1,0 31 1,4-51 47,1 0 1,0 1-1,-1-1 1,1 0-1,1 0 1,-1 1-1,1-1 0,-1 0 1,1 0-1,1-1 1,-1 1-1,4 5 1,-5-8-4,0 1 0,0-1 0,0 1 0,0-1 0,1 0 0,-1 1 0,0-1 0,1 0 1,-1 0-1,1 0 0,-1 0 0,1 0 0,0-1 0,-1 1 0,1 0 0,0-1 1,-1 1-1,1-1 0,0 1 0,0-1 0,0 0 0,-1 0 0,1 0 0,0 0 1,0 0-1,0 0 0,-1-1 0,4 0 0,1-2 17,-1 1-1,0-2 1,0 1 0,-1-1 0,1 1 0,-1-1-1,1-1 1,-1 1 0,4-6 0,-5 6-44,1-1 39,-1-1 0,1 1-1,-1-1 1,0 0 0,0 0-1,-1 0 1,0 0 0,0 0-1,0-1 1,-1 1 0,0-1-1,0 1 1,-1-1 0,0-6-1,0 6-39,0 0 1,-1 0-1,0 0 0,0 0 0,-1 0 0,0 0 1,0 0-1,-1 0 0,1 1 0,-2-1 0,1 1 0,-8-11 1,10 16 15,1 0 0,-1 0 0,0 0 1,0 1-1,0-1 0,0 0 0,0 1 1,0-1-1,0 1 0,0-1 0,0 1 1,0-1-1,0 1 0,0 0 0,0-1 1,-1 1-1,1 0 0,0 0 0,0 0 1,0 0-1,0 0 0,-1 0 0,1 0 1,-2 1-1,-7 0-41,15-18 45,-1 11-20,0 0 1,1 1-1,-1-1 0,1 1 1,1 0-1,5-4 1,-2 1-47,-2 2 73,1 0 0,-1 0 0,1 1 0,0 0-1,0 1 1,1 0 0,-1 0 0,1 0 0,0 1-1,0 1 1,0 0 0,0 0 0,1 0 0,-1 1-1,0 1 1,11 0 0,-14 0-17,1 1 0,0 0 0,-1 0 0,1 1 1,-1 0-1,0 0 0,0 0 0,1 1 0,-1 0 0,-1 0 0,1 1 0,0-1 0,-1 1 0,0 0 1,0 1-1,0-1 0,0 1 0,-1 0 0,0 0 0,0 1 0,0-1 0,5 12 0,0 4-17,-1 1 0,7 30 0,7 22 154,-18-65-112,-1 0-1,2-1 1,-1 1-1,1-1 1,11 14 0,-14-20-9,0 0 1,0 0 0,0-1-1,0 1 1,1 0 0,-1-1-1,1 1 1,-1-1 0,1 0-1,0 1 1,-1-1 0,1-1-1,0 1 1,0 0 0,-1-1 0,1 1-1,0-1 1,0 0 0,0 0-1,0 0 1,0 0 0,3-1-1,-1 0 20,0 0 0,-1-1 0,1 1 0,-1-1 0,1 0 0,-1 0 0,0 0 0,1-1 0,-1 1 0,0-1-1,-1 0 1,7-6 0,-3 1-18,-1 0-1,0 0 1,-1-1-1,9-17 0,14-42 8,-21 50 8,57-175 38,-62 186-58,45-176 88,-43 167-59,35-192-6,-31 139 73,-1-129 0,-12 162-478,3 33 157,0 7 77,-3 12-9,4-12 126,-9 47-103,-8 105 0,11-75 3,3-43 188,2 0 0,1 0 0,2 0-1,9 50 1,18 100-33,6-49 879,-32-133-760,-1 1 1,0-1-1,0 1 0,0 0 0,-1-1 0,0 1 0,0-1 0,-1 1 1,-3 12-1,3-14-56,0-1 0,0 0 0,-1 0 0,0 0 0,1 0 0,-2-1 0,1 1 0,0 0 0,-1-1 0,1 0 0,-1 1 0,0-1 0,0 0 0,-1 0 0,-4 3 0,-7 0-94,14-6 0,0 1 1,0-1 0,0 0 0,0 1 0,0-1-1,0 1 1,0-1 0,1 1 0,-1-1-1,0 1 1,0 0 0,0-1 0,1 1 0,-1 0-1,0-1 1,1 1 0,-1 0 0,0 0 0,1 0-1,-1 0 1,0 1 0,-16 30 83,17-32-90,0 1 1,0-1-1,-1 0 0,1 0 1,0 1-1,0-1 0,0 0 1,0 0-1,0 1 0,0-1 1,0 0-1,0 0 0,0 1 1,0-1-1,0 0 0,0 0 1,0 0-1,0 1 0,1-1 1,-1 0-1,0 0 0,0 1 1,0-1-1,0 0 0,0 0 1,0 0-1,1 1 0,-1-1 1,0 0-1,0 0 0,0 0 1,0 0-1,1 1 0,-1-1 1,12 3 9,17-5 194,-25 2-242,8-2 33,0-1 0,0 0 0,1-1 1,-2 0-1,1-1 0,18-9 0,61-43 2,-70 41 32,0 0 1,-1-2 0,21-23 0,45-62-35,30-58-103,-101 134 108,0 0-1,-1 0 0,-2-2 1,13-41-1,-9 0-160,15-138 0,-23 141 28,18-301-215,-26 341 332,-5-141-300,5 163 287,-1 0 0,0 0-1,0 1 1,-3-8 0,4 11 32,0 1 0,0 0 0,0 0 0,0-1 0,0 1 1,0 0-1,0-1 0,0 1 0,-1 0 0,1 0 0,0 0 0,0-1 1,0 1-1,0 0 0,-1 0 0,1-1 0,0 1 0,0 0 0,-1 0 1,1 0-1,0 0 0,0 0 0,-1-1 0,1 1 0,0 0 0,0 0 1,-1 0-1,1 0 0,0 0 0,-1 0 0,1 0 0,-1 0 0,1 1-12,-1-1 0,0 1-1,0 0 1,1 0-1,-1 0 1,0 0-1,1 0 1,-1 0-1,1 0 1,-1 0-1,1 0 1,-1 0 0,1 0-1,-1 2 1,-12 47-184,-13 96 1,22-121 132,-32 261-129,23-179 281,-26 245-56,-54 219 332,87-542-277,3-16 6,0 0 1,1 0 0,0 16 0,2-28-81,0 0 1,0 0 0,0-1 0,0 1-1,0 0 1,0-1 0,0 1 0,0 0-1,0 0 1,1-1 0,-1 1 0,0 0 0,0-1-1,1 1 1,-1 0 0,0-1 0,1 1-1,0 1 1,0-2-1,-1 0 1,0 0-1,1 0 0,-1 0 0,1 0 1,-1 0-1,0 0 0,1 0 0,-1 0 0,1 0 1,-1 0-1,1 0 0,-1 0 0,0 0 1,1 0-1,-1 0 0,1 0 0,-1 0 1,0-1-1,1 1 0,-1 0 0,0 0 0,1-1 1,4-2 39,-1 0 1,0-1-1,7-7 1,-9 8-58,7-8 12,0 0 1,-1 0-1,0-1 0,11-25 1,-18 35-4,49-117-36,-10 21 20,31-36-78,-60 115 78,2 2 0,0 0 0,0 0 0,2 2 0,18-17 0,-28 28-12,1-1 1,0 2 0,9-7-1,-13 10 20,-1-1-1,0 1 1,0-1 0,0 0-1,0 1 1,1 0 0,-1-1-1,0 1 1,0 0-1,1 0 1,-1 0 0,0-1-1,1 1 1,-1 0 0,0 1-1,1-1 1,-1 0 0,0 0-1,0 1 1,1-1-1,-1 0 1,0 1 0,0 0-1,0-1 1,2 2 0,-1 0 3,0 0 0,-1 0 0,1 1 1,-1-1-1,1 0 0,-1 1 0,0-1 1,0 1-1,0-1 0,0 1 0,0 0 1,-1-1-1,1 1 0,-1 4 0,1 4-21,-1 1 0,-2 12-1,1-11-17,-1 41-19,-5 68 96,5-109-41,-7 90-61,8-82 90,1 0-1,5 40 0,-4-60-4,-1 1 0,0 0 1,1 0-1,-1 0 0,1 0 0,0 0 1,-1 0-1,1-1 0,0 1 0,0 0 0,0-1 1,1 1-1,-1 0 0,0-1 0,0 1 1,1-1-1,-1 0 0,1 0 0,-1 1 1,1-1-1,0 0 0,0 0 0,-1 0 1,1-1-1,0 1 0,0 0 0,0-1 0,0 1 1,0-1-1,-1 0 0,5 1 0,3-1 2,0-1 0,0 0 1,0 0-1,0-1 0,13-3 0,-18 4-26,13-4 10,0 0-1,0-1 0,-1-1 1,0-1-1,0 0 1,0-1-1,-1-1 1,-1 0-1,0-1 0,0 0 1,-1-1-1,17-20 1,6-10-33,-2-1 0,38-63 0,-47 64 173,-11 20-95,0-1-1,18-46 0,-32 69-49,0 0 1,0 0-1,0 0 1,0 0-1,1 0 0,-1 0 1,0 0-1,0-1 1,0 1-1,0 0 1,0 0-1,0 0 0,0 0 1,0 0-1,0 0 1,0 0-1,0-1 1,0 1-1,0 0 0,0 0 1,0 0-1,0 0 1,0 0-1,0 0 1,0 0-1,0-1 0,0 1 1,0 0-1,0 0 1,0 0-1,0 0 1,0 0-1,0 0 0,0 0 1,-1-1-1,1 1 1,0 0-1,0 0 1,0 0-1,0 0 0,0 0 1,0 0-1,0 0 1,0 0-1,0 0 0,-1 0 1,1 0-1,0 0 1,0 0-1,0 0 1,0 0-1,0 0 0,0-1 1,-1 1-1,1 0 1,0 0-1,0 0 1,0 1-1,0-1 0,0 0 1,0 0-1,0 0 1,-1 0-1,1 0 1,-7 5-133,0 9 96,0 0-1,1 0 1,0 1 0,-6 30 0,6-23 38,-2 5-24,-26 104-36,28-104 83,2 0-1,-3 51 1,7-69-21,1-1 1,0 0-1,2 12 1,-2-17 25,0 0 1,-1 0-1,1-1 1,1 1-1,-1 0 1,0-1-1,1 1 1,-1-1-1,1 1 1,0-1-1,0 0 1,3 3-1,-5-4-16,1 0-1,0-1 1,0 0-1,0 1 1,0-1-1,0 1 1,0-1-1,0 0 1,-1 0-1,1 1 1,0-1 0,0 0-1,0 0 1,0 0-1,0 0 1,0 0-1,0 0 1,0-1-1,0 1 1,0 0-1,0 0 1,0-1-1,0 1 1,0-1-1,0 1 1,-1 0-1,1-1 1,0 0-1,0 1 1,0-1-1,-1 1 1,2-2 0,2-3 3,1 1 1,-1-1 0,6-8 0,-9 11-5,8-12 20,-1 0 0,0-1 1,-1 0-1,0 0 0,4-17 0,17-83 76,-12 46-86,-4 15-201,7-69 1,-17 158 133,0 0 0,3 0 0,1 0 0,1 0 0,2-1 0,14 34 0,-19-57 93,0 0 1,2 0-1,-1-1 0,1 1 1,1-1-1,-1 0 0,13 12 1,-16-19-31,-1 0 1,1 0 0,1 0 0,-1-1 0,0 1-1,1-1 1,-1 0 0,1 0 0,0 0-1,0 0 1,0-1 0,0 1 0,0-1 0,0 0-1,0 0 1,0-1 0,0 1 0,0-1 0,1 0-1,-1 0 1,0 0 0,0-1 0,0 0-1,6-1 1,-7 1-15,1 0-1,0-1 0,-1 0 1,1 0-1,-1 0 1,1 0-1,-1 0 0,0-1 1,0 1-1,0-1 1,2-4-1,3-2 25,-2 0 0,9-14 0,-12 17-3,74-145 71,-25 45-261,-40 87 197,0 0 0,22-25 0,-11 16-159,-22 26 99,1 0 1,-1 0-1,1 0 0,0 0 0,0 1 0,4-3 0,-6 4 28,0-1 0,1 1 0,-1 0-1,0 0 1,1 0 0,-1 0 0,0-1 0,1 1-1,-1 0 1,1 0 0,-1 0 0,0 0 0,1 0-1,-1 0 1,0 0 0,1 0 0,-1 0 0,1 0-1,-1 0 1,0 0 0,1 0 0,-1 1-1,0-1 1,1 0 0,-1 0 0,0 0 0,1 0-1,-1 1 1,0-1 0,1 0 0,-1 0 0,0 1-1,0-1 1,1 0 0,-1 0 0,0 1 0,0-1-1,0 0 1,1 1 0,-1-1 0,0 0-1,0 1 1,0-1 0,0 0 0,0 1 0,0-1-1,1 0 1,-1 1 0,0-1 0,0 1 0,0-1-1,0 0 1,-1 1 0,0 30-8,-1-9-5,-23 282 0,23-290 26,1 3 147,3-18-70,3-8-26,19-60-54,6-12 19,-25 70-47,0 0 0,1 1 1,0 0-1,1 0 1,9-10-1,-15 18 14,1 1 0,-1 0 1,0-1-1,0 1 0,1 0 0,-1 0 0,1 0 0,-1 0 0,1 0 0,-1 1 0,1-1 0,0 0 0,-1 1 1,1-1-1,0 1 0,2-1 0,-2 1-2,-1 0 0,0 0 1,0 1-1,0-1 0,1 0 0,-1 1 1,0-1-1,0 1 0,0-1 0,0 1 1,0 0-1,0-1 0,0 1 0,0 0 1,0 0-1,0-1 0,0 1 0,-1 0 1,1 0-1,0 0 0,0 0 0,-1 0 1,1 0-1,0 2 0,1 3 14,1 1-1,-1-1 1,0 1-1,-1-1 1,0 1 0,0 0-1,0 0 1,-1 11-1,1 4-2,0 44-160,-2-42 152,2 1 0,1-1 0,4 27 1,-5-49 18,-1 1 0,1-1 1,-1 1-1,1-1 0,0 1 1,0-1-1,0 0 0,0 1 1,1-1-1,-1 0 0,1 0 1,-1 0-1,1 0 0,0 0 1,0 0-1,-1 0 0,1-1 1,1 1-1,-1 0 0,0-1 1,0 0-1,0 0 0,1 0 1,-1 0-1,1 0 0,-1 0 1,1 0-1,-1-1 0,1 1 1,-1-1-1,5 0 0,2 1-1,0-1 0,0-1 0,0 1 0,0-2 0,0 1 0,0-1 0,15-6 0,-6 1-35,0 0 0,27-18 0,-22 10 29,0-1-1,-1-1 1,-1-1 0,34-38 0,60-91 208,-95 120-228,-11 14 5,1-1 0,-2 0-1,10-20 1,-18 34 3,1-1-1,-1 0 1,0 0-1,0 0 1,0 0 0,0 0-1,0 1 1,0-1 0,0 0-1,0 0 1,0 0 0,0 0-1,0 0 1,-1-1-1,-2 0-54,-5 9-17,-24 46-66,-54 122-90,84-171 231,-20 35 29,2 1 0,-17 48-1,33-77-48,-2 6 19,1 0 0,0 0 0,-2 22 0,6-34 4,1 0 0,0 0 0,0 0-1,0 1 1,1-1 0,0 0 0,-1-1-1,2 1 1,-1 0 0,1 0 0,-1 0 0,1-1-1,1 1 1,-1-1 0,1 1 0,3 4 0,-4-7 15,0 0 1,-1 0 0,1-1-1,0 1 1,0-1 0,0 1-1,0-1 1,0 0-1,0 0 1,0 0 0,0 0-1,0 0 1,1 0 0,-1-1-1,0 1 1,1-1 0,-1 1-1,0-1 1,1 0 0,-1 0-1,1 0 1,-1 0 0,0-1-1,1 1 1,-1-1 0,0 1-1,1-1 1,-1 0 0,0 0-1,4-1 1,2-3 17,0-1 0,0 0-1,0 0 1,-1 0 0,1-1 0,-2 0 0,1-1 0,-1 0 0,0 0-1,-1 0 1,1 0 0,5-15 0,1-5 29,-1-1 0,11-47 0,35-187 146,-37-8-197,-18 213 46,0-154-45,-3 174 14,1 15-133,0-1-1,-2 1 0,-1 0 1,-9-41-1,6 53 30,6 11 76,0 0 1,0 0-1,0 0 0,0 0 0,0 0 0,0 0 0,0 0 0,0-1 0,0 1 1,-1 0-1,1 0 0,0 0 0,0 0 0,0 0 0,0 0 0,0 0 0,0 0 1,0 0-1,0 0 0,-1 0 0,1 0 0,0 0 0,0 0 0,0 0 0,0 0 0,0 0 1,0 0-1,0 0 0,-1 0 0,1 0 0,0 0 0,0 0 0,0 1 0,0-1 1,0 0-1,0 0 0,0 0 0,0 0 0,-1 0 0,1 0 0,0 0 0,0 0 1,0 0-1,-7 19-119,6-15 114,-5 22-19,1 1-1,1 1 1,-1 34-1,2-17 21,-5 119 94,13 183 0,-3-306 21,15 73 0,-15-101-61,2-1 1,-1 0-1,2 0 1,-1 0 0,2 0-1,0-1 1,0 0-1,1 0 1,0-1 0,10 12-1,-13-18-9,1 1 0,0-1-1,0 0 1,1 0 0,-1-1-1,1 1 1,0-1-1,0 0 1,0-1 0,11 4-1,-8-4-60,0 0-1,0-1 0,0 0 0,1-1 0,-1 1 0,0-2 1,11-1-1,-5 0-266,0-2 0,0 0 0,0 0 1,0-1-1,-1-1 0,0-1 0,0 0 1,-1-1-1,15-11 0,-2-1-1786,-1-2 0,23-27 1,40-53-7115,-32 36 4304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44.676"/>
    </inkml:context>
    <inkml:brush xml:id="br0">
      <inkml:brushProperty name="width" value="0.05" units="cm"/>
      <inkml:brushProperty name="height" value="0.05" units="cm"/>
      <inkml:brushProperty name="color" value="#004F8B"/>
    </inkml:brush>
  </inkml:definitions>
  <inkml:trace contextRef="#ctx0" brushRef="#br0">34 101 5728,'-27'-9'2809,"21"7"904,100-4 329,51-15-2563,-30 4-781,248-26 587,-357 42-1300,1 0-1,-1 1 0,1 0 1,0 0-1,-1 0 1,1 1-1,-1 0 1,1 0-1,-1 1 1,0-1-1,12 6 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45.837"/>
    </inkml:context>
    <inkml:brush xml:id="br0">
      <inkml:brushProperty name="width" value="0.05" units="cm"/>
      <inkml:brushProperty name="height" value="0.05" units="cm"/>
      <inkml:brushProperty name="color" value="#004F8B"/>
    </inkml:brush>
  </inkml:definitions>
  <inkml:trace contextRef="#ctx0" brushRef="#br0">451 23 4736,'25'-22'3632,"-21"31"-3496,-1-2 32,-2-3 33,-1 1 0,1 0 1,-1 0-1,0 0 1,0 0-1,-1 0 0,1 0 1,-1 0-1,-2 5 0,-1 5 371,-11 24 0,3-15 14,-2-1 0,-28 37 0,24-34-269,15-23-288,-133 202 1366,114-167-1159,-170 313 1005,171-299 241,21-52-1444,0 0 0,0 0 0,0 1 0,0-1-1,1 0 1,-1 0 0,0 0 0,0 0-1,1 0 1,-1 0 0,0 0 0,0 0 0,1 0-1,-1 0 1,0 0 0,0 0 0,0 0-1,1 0 1,-1 0 0,0 0 0,0 0 0,1 0-1,-1 0 1,0 0 0,0 0 0,1 0-1,-1 0 1,0 0 0,0-1 0,0 1 0,1 0-1,-1 0 1,0 0 0,0 0 0,0-1-1,117-93 826,38-31-1096,-148 120 171,0 1 1,1 0-1,-1 0 1,10-4 0,-16 8 44,0-1-1,0 1 1,1 0 0,-1-1 0,0 1 0,1 0 0,-1 0 0,0 0 0,1 0 0,-1 0 0,0 0 0,1 0 0,-1 0-1,0 0 1,2 1 0,-2 0 6,-1-1 0,1 1-1,0-1 1,-1 1 0,1 0 0,-1-1-1,1 1 1,-1 0 0,1 0 0,-1-1-1,0 1 1,1 0 0,-1 0 0,0 0-1,1-1 1,-1 1 0,0 0-1,0 0 1,0 0 0,0 0 0,0-1-1,0 1 1,0 0 0,0 0 0,0 0-1,0 0 1,-1 0 0,-3 19-87,-1-1-1,0 1 1,-2-1 0,-15 32 0,-8 23 301,29-71-178,0 0 1,0 0-1,0 0 1,1 0-1,0 0 1,-1 0-1,1 0 1,0 0-1,0 0 1,1 1-1,-1-1 1,1 0-1,0 0 0,-1 0 1,1 0-1,1 0 1,-1 0-1,0-1 1,1 1-1,-1 0 1,1-1-1,0 1 1,0-1-1,0 1 1,0-1-1,0 0 1,1 0-1,-1 0 1,1 0-1,-1 0 1,1 0-1,0-1 1,0 1-1,-1-1 1,5 1-1,0 0 45,-1-1-1,1-1 1,0 1 0,0-1 0,-1 0-1,1 0 1,0-1 0,-1 0-1,1 0 1,0-1 0,-1 1 0,1-2-1,-1 1 1,7-4 0,9-6 64,-1 0 1,30-23-1,-26 17-111,0-4-94,-21 18 34,0 0 0,1 0 0,-1 1 0,1-1 0,7-3 0,-12 7 22,0 0 0,1-1 0,-1 1 0,0 0 0,1 0 0,-1 0 0,0 0 0,1 0 0,-1 0 0,1 0 0,-1-1 1,0 1-1,1 0 0,-1 0 0,1 1 0,-1-1 0,0 0 0,1 0 0,-1 0 0,1 0 0,-1 0 0,0 0 0,1 0 0,-1 1 0,0-1 1,1 0-1,-1 0 0,0 1 0,1-1 0,-1 0 0,0 0 0,1 1 0,-1-1 0,0 0 0,0 1 0,0-1 0,1 0 0,-1 1 0,0-1 1,0 0-1,0 1 0,0-1 0,1 1 0,-1 0 0,2 23-106,-1-15 82,-1-4 60,1-1 1,0 1 0,0-1 0,0 1-1,1-1 1,-1 1 0,1-1 0,0 0-1,1 0 1,-1 0 0,1 0 0,2 3-1,-3-5 7,0 0 1,0 0-1,0-1 0,0 1 0,1 0 0,-1-1 0,0 0 0,1 1 0,-1-1 1,1 0-1,-1 0 0,1-1 0,-1 1 0,1 0 0,0-1 0,-1 0 0,1 1 1,0-1-1,-1 0 0,1 0 0,4-1 0,5-2 126,-1 0-1,0-1 1,0 0 0,0-1 0,18-10-1,47-35 34,-44 26-195,-2 0-1,0-2 1,-2-1-1,43-53 1,-69 77 5,1-1-59,1-1 0,0 1 0,-1 0 0,1 0 0,7-5 0,-11 9 49,1-1 0,-1 1 0,1 0 0,-1-1 0,1 1 0,-1 0 0,1 0 0,0-1 0,-1 1 0,1 0 0,-1 0 0,1 0 0,0 0 0,-1 0 0,1 0 0,-1 0 0,1 0 1,-1 0-1,1 0 0,0 0 0,-1 1 0,1-1 0,0 0 0,0 1-6,0 0 0,0 0 0,0 0 1,-1 0-1,1 0 0,0 0 0,0 0 0,-1 0 1,1 0-1,-1 0 0,1 1 0,-1-1 0,1 0 1,-1 0-1,0 3 0,2 6-22,-1 0 0,0 1 0,0-1 0,-1 1 0,-1-1 0,-2 16 0,-2 1 41,-11 34-1,-39 96 310,53-152-204,0 0 0,-1 0 0,1 0 0,-1-1 0,-6 7 0,9-10-88,0-1 0,0 0 0,-1 1 0,1-1 0,0 0 0,0 1 0,-1-1 0,1 0 1,0 0-1,-1 1 0,1-1 0,-1 0 0,1 0 0,0 0 0,-1 0 0,1 1 0,-1-1 0,1 0 1,0 0-1,-1 0 0,1 0 0,-1 0 0,1 0 0,0 0 0,-1 0 0,1 0 0,-1 0 0,1 0 0,0-1 1,-1 1-1,1 0 0,-1 0 0,0-1 8,-1 0 0,1 0 0,0 0 0,0 0 0,0 0 0,0 0-1,0 0 1,0 0 0,-1-3 0,-1 0-12,1-1 0,0 1 0,0-1 0,1 1-1,-3-10 1,4 12-26,-1 0 0,1 0 0,0-1 0,0 1-1,0 0 1,0 0 0,1 0 0,-1 0 0,1 0-1,-1 0 1,1 0 0,0 0 0,-1 0 0,1 0 0,0 0-1,0 1 1,0-1 0,3-3 0,-2 3 1,1 0 1,0 0 0,-1 0-1,1 0 1,0 0-1,0 0 1,0 1-1,0-1 1,0 1 0,6-2-1,1 1-3,0 0 0,1 1 1,-1 0-1,0 0 0,1 1 0,19 3 0,45 12-129,-63-12-1296,24 11 0,-35-13 959,1-1-1,-1 1 0,0 0 0,1 0 0,-1 0 0,0 0 1,0 0-1,0 0 0,0 0 0,0 0 0,0 0 0,0 1 1,0-1-1,0 0 0,0 1 0,-1-1 0,1 1 0,0-1 1,-1 1-1,1-1 0,-1 1 0,0-1 0,0 1 0,1-1 1,-1 3-1,4 12-3294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46.226"/>
    </inkml:context>
    <inkml:brush xml:id="br0">
      <inkml:brushProperty name="width" value="0.05" units="cm"/>
      <inkml:brushProperty name="height" value="0.05" units="cm"/>
      <inkml:brushProperty name="color" value="#004F8B"/>
    </inkml:brush>
  </inkml:definitions>
  <inkml:trace contextRef="#ctx0" brushRef="#br0">28 54 7552,'-22'-27'3424,"17"11"-2976,5 10-32,9 6-320,-1-5-96,5 5-32,9 5-5056,3 6 2784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49.098"/>
    </inkml:context>
    <inkml:brush xml:id="br0">
      <inkml:brushProperty name="width" value="0.05" units="cm"/>
      <inkml:brushProperty name="height" value="0.05" units="cm"/>
      <inkml:brushProperty name="color" value="#004F8B"/>
    </inkml:brush>
  </inkml:definitions>
  <inkml:trace contextRef="#ctx0" brushRef="#br0">378 846 3808,'7'-19'1430,"0"-3"1027,-7 21-2295,0 0 0,0 0-1,0 0 1,0 0 0,0 0 0,0 0 0,0 0-1,-1 0 1,1 0 0,0 0 0,-1 0 0,1 0-1,-1 0 1,1 1 0,-1-1 0,0 0 0,1 0 0,-1 0-1,0 1 1,-1-2 0,1 1-106,0 1 1,0-1-1,0 1 0,0-1 1,0 1-1,0-1 0,0 1 1,0 0-1,-1 0 1,1 0-1,0-1 0,0 1 1,0 0-1,0 0 0,-1 1 1,1-1-1,0 0 0,0 0 1,0 0-1,0 1 0,-1-1 1,0 1-1,-23 13 467,-150 121 875,91-68-978,78-62-407,-3 1-2,1 1-1,0 0 1,0 0-1,-13 17 1,20-22 29,0 0 0,-1 0 0,1 0 0,0 0 0,0 0 0,0 0 0,1 1 0,-1-1 0,0 0 0,1 0 0,-1 1 0,1-1 0,0 0 0,0 1 0,0-1 0,0 1 0,0-1 1,1 0-1,-1 1 0,1-1 0,-1 0 0,1 0 0,0 1 0,0-1 0,0 0 0,0 0 0,0 0 0,2 3 0,0-2 56,0 0 1,0 1-1,0-1 0,1 0 1,-1-1-1,1 1 0,-1 0 1,1-1-1,0 0 0,0 0 1,0 0-1,0-1 0,0 1 1,1-1-1,-1 0 0,0 0 1,1 0-1,-1-1 0,0 0 1,1 0-1,5 0 0,0-1 28,0 0-1,-1 0 1,1-1 0,-1-1-1,1 1 1,-1-2 0,0 1-1,15-9 1,-5 0-10,-1 0 0,33-30 0,-50 41-110,19-17 62,-1-2 0,-1 0-1,23-34 1,38-71 59,-48 73-113,-27 46-9,29-47 10,-2-1 1,37-93-1,-45 81-108,-4-2 1,-3 0-1,13-110 0,-28 173 37,-1-1 0,1 1 0,-1 0 0,0-1 0,0 1 0,-1-1-1,0 1 1,0 0 0,-2-8 0,3 12 46,0 1 0,0 0-1,0-1 1,0 1 0,-1-1 0,1 1-1,0 0 1,0-1 0,0 1 0,-1 0 0,1-1-1,0 1 1,0 0 0,-1-1 0,1 1-1,0 0 1,-1 0 0,1-1 0,0 1 0,-1 0-1,1 0 1,0-1 0,-1 1 0,1 0-1,-1 0 1,1 0 0,0 0 0,-1 0-1,1 0 1,-1 0 0,1 0 0,-1 0 0,1 0-1,0 0 1,-1 0 0,1 0 0,-1 0-1,1 0 1,0 0 0,-1 0 0,1 0 0,-1 0-1,1 1 1,0-1 0,-1 0 0,1 0-1,0 1 1,-1-1 0,1 0 0,0 0-1,-1 1 1,1-1 0,-21 24-295,17-19 270,-28 39-162,2 1 0,1 2 0,-41 93 1,55-103 212,2-1 1,1 2-1,3 0 1,0 0 0,3 0-1,-3 53 1,9-73 7,1-1 0,0 1 0,1-1 0,1 1 0,1-1 0,0 0 1,1 0-1,1-1 0,12 24 0,-12-28 32,1 0 1,0 0-1,1-1 0,0-1 1,1 1-1,0-1 0,1-1 1,0 0-1,0 0 1,1-1-1,0 0 0,21 10 1,-20-11 104,1-1 0,0-1 0,1-1 0,-1 0 0,1 0 0,17 1 0,-27-4-113,0-1 0,1 0 1,-1 0-1,1 0 0,-1 0 1,0-1-1,1 0 0,-1 0 0,0 0 1,1 0-1,-1-1 0,0 1 1,0-1-1,0 0 0,0-1 0,-1 1 1,1 0-1,-1-1 0,1 0 1,-1 0-1,0 0 0,0 0 0,3-5 1,-1 0-18,-1 1 1,1-1-1,-2 0 0,1 0 1,-1 0-1,-1 0 1,3-14-1,-2 4-33,0 0 1,-1-28-1,-6 16-123,4 28 109,0 1 0,-1 0 0,1 0 0,-1-1 0,1 1 0,-1 0 0,1 0 1,-1 0-1,0-1 0,0 1 0,1 0 0,-1 0 0,0 0 0,0 0 0,0 0 0,0 1 0,0-1 0,0 0 0,-2 0 0,2 0 5,0 1 0,0 0 0,0 0 0,0 0-1,0 0 1,0 1 0,0-1 0,0 0 0,0 0 0,1 1-1,-1-1 1,0 0 0,0 1 0,0-1 0,0 1 0,0-1-1,1 1 1,-1-1 0,0 1 0,0-1 0,1 1-1,-1 0 1,0 0 0,1-1 0,-1 1 0,1 0 0,-1 1-1,-1 0-38,-7 9 8,1-1 0,0 2 0,1-1 1,0 1-1,1-1 0,0 2 0,-6 21 0,10-28 45,1 1-1,0-1 1,0 0-1,0 1 1,1-1-1,0 0 1,0 1-1,1 6 1,0-9-8,0 0 0,1 1 0,-1-1 0,0 0 0,1 0 0,0 0 0,0 0 0,0-1 0,1 1 0,-1 0 0,1-1 0,5 6 0,-2-4 47,0 0-1,0 0 1,0-1 0,0 0 0,1 0-1,0 0 1,-1-1 0,1 0 0,1 0 0,-1-1-1,8 2 1,-5-2 42,1-1 0,0 0-1,-1-1 1,1 0-1,0 0 1,-1-1 0,17-4-1,-2-1 23,0-2-1,-1 0 1,0-1-1,38-22 1,-40 18-68,0-2 1,-1 0-1,-1-1 1,0-2 0,-2 0-1,33-39 1,-27 25 162,41-68 1,12-46-301,-55 95 69,33-105 0,-13-47 195,-33 148-224,-4 23-67,-1 0 0,-1-33 0,-5 52-164,2 13 285,0 0 0,0 0 0,0 0-1,-1 0 1,1 0 0,0 0 0,0 0-1,0 0 1,0 0 0,-1 0 0,1 0-1,0 0 1,0 0 0,0 0-1,0 0 1,-1 0 0,1 1 0,0-1-1,0 0 1,0 0 0,0 0 0,0 0-1,-1 0 1,1 0 0,0 1 0,0-1-1,0 0 1,0 0 0,0 0 0,0 0-1,0 1 1,0-1 0,0 0-1,0 0 1,0 0 0,-10 26-251,-24 117-193,-12 39 331,-51 98 39,63-198 60,-61 106 1,-53 101 73,25 21 496,122-308-542,-2 7 61,-1 0 1,0 0 0,-1 0-1,0 0 1,0-1-1,-1 0 1,0 0 0,-8 9-1,13-17-53,1 1-1,-1-1 1,1 1-1,-1-1 1,1 1-1,-1-1 0,1 1 1,-1-1-1,0 0 1,1 1-1,-1-1 1,0 0-1,1 0 0,-1 0 1,0 1-1,1-1 1,-1 0-1,0 0 1,1 0-1,-1 0 1,0 0-1,1 0 0,-1 0 1,0 0-1,1-1 1,-1 1-1,0 0 1,1 0-1,-1 0 0,0-1 1,1 1-1,-1 0 1,1-1-1,-1 1 1,0 0-1,1-1 1,-1 1-1,1-1 0,-1 1 1,1-1-1,0 1 1,-1-1-1,0 0 1,0-2 0,-1 0 0,0 0 1,1 0-1,0-1 0,0 1 1,0 0-1,0-1 0,0-3 1,-2-15-23,1-1 0,1 0 1,1 0-1,6-38 0,-4 47 27,1 0-1,0 1 0,1 0 1,0 0-1,1 0 0,0 0 1,1 1-1,1 0 0,9-14 1,-10 19-54,1 0 1,0 0 0,0 0-1,0 1 1,1 0-1,0 0 1,0 1 0,0 0-1,1 1 1,-1 0 0,1 0-1,12-3 1,11-2 2,1 2 1,41-3 0,1-1-16,-52 6 160,0 0 0,-1-1-1,43-19 1,-54 20-74,-1-1 0,0 0 0,0-1 0,0 0-1,-1 0 1,0-1 0,-1 0 0,1-1 0,11-16-1,7-17-46,-2 0 0,-1-1 0,-3-2 0,-1 0 0,24-88 0,-42 117-160,-2 10 12,-1 7-190,-14 61 112,-10 56 61,22-96 188,1-1 0,0 1 0,3 34 0,0-40-2,-1-8 74,1-1 0,0 1 0,0 0 1,3 11-1,-4-18-63,1 1-1,-1-1 1,1 0-1,0 1 1,-1-1 0,1 0-1,0 0 1,0 1-1,0-1 1,0 0-1,0 0 1,0 0 0,0 0-1,0 0 1,0 0-1,0 0 1,1-1-1,-1 1 1,0 0 0,0-1-1,1 1 1,-1 0-1,1-1 1,-1 0-1,1 1 1,-1-1 0,0 0-1,4 0 1,2 0 52,1-1-1,-1 0 1,0 0 0,1-1 0,-1 0 0,0-1 0,0 1-1,6-4 1,54-33-94,-43 24 41,23-15-80,52-45 0,-95 72 11,-1 1-1,0 0 1,1-1-1,-1 1 1,1 0-1,4-1 0,-7 3 39,0-1-1,0 1 1,0 0-1,0-1 1,-1 1-1,1 0 1,0 0-1,0 0 1,0 0-1,0 0 1,0 0-1,0 0 1,-1 0-1,1 1 1,0-1-1,0 0 1,0 0-1,0 1 1,-1-1-1,1 0 1,0 1-1,0-1 1,-1 1-1,1-1 1,0 1-1,-1-1 1,1 1-1,0 0 1,-1-1-1,1 1 1,-1 0-1,1-1 1,-1 1-1,1 1 1,1 4-3,-1 0 1,0 1-1,0-1 1,-1 0-1,1 0 0,-1 0 1,-1 0-1,1 1 1,-3 7-1,-11 50 9,-1 0 77,15-63-61,0-1 1,0 0 0,0 1-1,0-1 1,0 1 0,0-1-1,0 0 1,0 1 0,0-1-1,0 0 1,0 1 0,0-1-1,0 0 1,0 1 0,0-1-1,0 0 1,0 1 0,1-1-1,-1 0 1,0 1 0,0-1-1,0 0 1,1 1 0,-1-1-1,0 0 1,0 0 0,1 1-1,-1-1 1,1 0 0,10 0 295,16-11-74,-19 6-197,0-1 0,-1 0-1,0 0 1,0-1 0,0 1-1,8-13 1,-9 11-78,0 1 0,0 0-1,1 1 1,0 0 0,0 0 0,14-10 0,-20 16 24,0 0-1,0-1 1,-1 1 0,1-1 0,0 1-1,0 0 1,0 0 0,-1-1 0,1 1 0,0 0-1,0 0 1,0 0 0,0 0 0,0 0-1,-1 0 1,1 0 0,0 0 0,0 1-1,0-1 1,0 0 0,-1 0 0,1 1-1,0-1 1,0 0 0,0 1 0,-1-1-1,1 1 1,0-1 0,-1 1 0,1-1-1,0 1 1,-1 0 0,1-1 0,-1 1-1,1 0 1,0 1 0,2 3-35,0 0 1,-1 1 0,0-1-1,3 11 1,2 6 54,-5-19 9,0-1-1,-1 1 0,1 0 0,0-1 1,0 0-1,0 1 0,0-1 1,1 0-1,-1 0 0,1 0 0,-1 0 1,1-1-1,0 1 0,0-1 1,3 2-1,-1-2 27,0 1 0,0-1 0,0 0 0,0-1 1,1 1-1,-1-1 0,0 0 0,9-2 0,-2 0 38,0-1 0,-1 0 1,1 0-1,-1-2 0,0 1 0,0-2 0,14-7 0,-15 6-65,0-1 0,0 0 0,-1-1-1,1 0 1,-2 0 0,0-1 0,0 0 0,0 0-1,10-21 1,-14 23-29,0 0 0,-1 0 0,0 0-1,0 0 1,0-1 0,-1 0 0,-1 1-1,0-1 1,0 0 0,0 0 0,-1 1-1,0-1 1,-1 0 0,-3-16 0,3 23-11,1 0 1,-1 0-1,0 0 1,1 0 0,-1 0-1,0 0 1,0 0-1,0 1 1,-1-1-1,-1-2 1,3 4 13,-1-1-1,0 1 1,0-1 0,1 1-1,-1-1 1,0 1-1,0 0 1,0-1 0,0 1-1,1 0 1,-1 0 0,0 0-1,0 0 1,0 0 0,0 0-1,0 0 1,0 0-1,1 0 1,-1 0 0,0 0-1,0 0 1,0 1 0,0-1-1,0 0 1,1 1-1,-1-1 1,0 1 0,0-1-1,0 1 1,-7 4-2,1 1 0,0 0 1,0 0-1,1 0 0,-1 0 0,1 1 0,-8 13 0,7-9-2,0 1 0,0 0 0,1 0-1,-7 21 1,12-29 8,0-1 0,0 1 0,0 0-1,0 0 1,1 0 0,0 0 0,0 0 0,0 0 0,0 0 0,1 0 0,-1 0-1,1 0 1,0 0 0,0 0 0,2 5 0,0-5 12,-1 1 0,1-1 0,0 1 0,0-1 0,1 0 0,-1 0 1,1-1-1,0 1 0,0-1 0,7 5 0,-1-2 60,1 0 1,0 0-1,0-2 1,1 1-1,-1-1 1,1-1-1,0 0 1,0-1-1,16 2 1,-21-4-31,-1 0 1,1 0-1,-1-1 1,0 0-1,1 0 1,-1 0-1,0-1 1,0 1-1,0-2 1,8-3 0,-5 2-1,-1-1 1,0 0 0,-1-1 0,1 0-1,-1 0 1,8-9 0,3-7-21,-1-1-1,-2 0 1,22-40-1,-2-14-93,-9 21 32,-16 38-10,-5 14-305,-4 10 214,-4 15 62,3-19 62,-12 51-64,-3-1 1,-1-1-1,-3 0 1,-36 68-1,41-96 163,11-19 15,-1 1-1,1 0 1,1 0 0,-4 7-1,6-12-74,0 1 0,-1-1-1,1 1 1,0-1-1,0 0 1,0 1 0,0-1-1,0 0 1,0 1-1,0-1 1,0 1 0,0-1-1,0 0 1,0 1-1,0-1 1,0 0 0,1 1-1,-1-1 1,0 0-1,0 1 1,0-1 0,0 0-1,1 1 1,-1-1 0,0 0-1,0 1 1,1-1-1,-1 0 1,1 1 0,13 4 150,-9-5-140,0 0 0,0 0 0,1 0 0,7-1 1,118-26-73,45 5-2171,-144 16-1024,-6 1 988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49.454"/>
    </inkml:context>
    <inkml:brush xml:id="br0">
      <inkml:brushProperty name="width" value="0.05" units="cm"/>
      <inkml:brushProperty name="height" value="0.05" units="cm"/>
      <inkml:brushProperty name="color" value="#004F8B"/>
    </inkml:brush>
  </inkml:definitions>
  <inkml:trace contextRef="#ctx0" brushRef="#br0">106 19 6400,'-93'-19'2880,"81"19"-1760,15 0-864,14 0-32,8 0-128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51.349"/>
    </inkml:context>
    <inkml:brush xml:id="br0">
      <inkml:brushProperty name="width" value="0.05" units="cm"/>
      <inkml:brushProperty name="height" value="0.05" units="cm"/>
      <inkml:brushProperty name="color" value="#004F8B"/>
    </inkml:brush>
  </inkml:definitions>
  <inkml:trace contextRef="#ctx0" brushRef="#br0">0 1319 5472,'0'0'1760,"3"-1"-1051,9-4 104,0 1-1,18-4 0,-17 6-394,-1-1 1,0-1-1,0 0 0,12-7 0,-5 1-64,-1-2 1,0 0 0,-1-1-1,22-22 1,-15 10-120,-1-1 1,23-34 0,20-38 90,29-40 47,-78 116-328,14-19 48,-1-1 1,40-74-1,-48 65-102,-1 0-1,-3-1 1,17-80 0,-33 124-61,0 1 1,-1 0 0,0-1-1,0 1 1,-1-1 0,0 1-1,0 0 1,-2-9 0,2 16 55,0-1 0,0 0 1,0 1-1,-1-1 0,1 1 1,0-1-1,0 1 1,-1-1-1,1 1 0,0-1 1,-1 1-1,1-1 0,0 1 1,-1-1-1,1 1 1,-1-1-1,1 1 0,-1-1 1,1 1-1,-1 0 1,1-1-1,-1 1 0,1 0 1,-1 0-1,1-1 0,-1 1 1,0 0-1,1 0 1,-1 0-1,1 0 0,-1 0 1,0 0-1,1 0 0,-1 0 1,1 0-1,-1 0 1,0 0-1,1 0 0,-1 0 1,1 0-1,-1 1 1,0-1-1,1 0 0,-1 0 1,1 1-1,-1-1 0,1 0 1,-1 1-1,1-1 1,-1 1-1,1-1 0,0 0 1,-1 1-1,1-1 1,-1 2-1,-8 7-142,0 1 1,1 0-1,-12 17 1,-21 41-27,35-57 175,-17 32-3,2 2-1,2 0 0,-22 76 1,-9 78 8,43-159 203,1-1-1,3 1 0,1 47 1,2-78 47,0 0 0,1 0 1,0 0-1,1 0 0,0 0 1,5 13-1,-7-20-188,1-1 0,0 0 0,-1 1 0,1-1 0,0 0 0,0 0 0,0 1 0,0-1 0,0 0-1,1 0 1,-1 0 0,0 0 0,0-1 0,1 1 0,-1 0 0,0 0 0,1-1 0,-1 1 0,1-1 0,-1 1 0,1-1 0,-1 0 0,3 1-1,0-1 30,1 0-1,-1-1 1,0 1-1,0-1 1,0 0-1,0 0 1,0 0-1,8-3 1,10-7 112,0-1 0,0 0 0,34-28 0,59-58-144,-104 88-49,34-30 21,-2-1 1,-3-3-1,-1-2 0,-2-1 1,-2-2-1,-3-1 0,29-59 1,-35 56 40,113-214 73,-46 107-602,-89 152 414,0 0 0,-1 0 0,3-9 0,-4 9-239,-2 8 276,1 0 0,-1 0 1,0 0-1,0 0 0,0 0 0,0-1 0,0 1 0,0 0 0,0 0 0,0 0 0,0 0 0,0-1 0,0 1 0,0 0 0,0 0 0,0 0 0,0-1 0,0 1 0,0 0 0,0 0 0,0 0 0,0 0 0,0-1 0,0 1 0,0 0 0,0 0 0,-1 0 0,1 0 0,0 0 0,0-1 1,0 1-1,0 0 0,0 0 0,0 0 0,0 0 0,-1 0 0,1 0 0,0 0 0,0-1 0,0 1 0,-1 0 0,-9 2-212,-14 10-100,13-3 278,0 0 1,0 1-1,1 0 1,0 1-1,1 0 1,1 0-1,-1 1 1,-10 21-1,-7 18-1,-25 69 0,-11 62 289,25-70 160,18-47-133,-16 100-1,17-74-129,15-72 179,0-1-1,-1 27 1,4-45-305,0 0 1,0 0-1,0 0 0,0 0 1,0 0-1,0 0 0,0 0 1,0 0-1,0 0 0,0 0 1,0 0-1,0 0 0,0-1 1,0 1-1,0 0 0,0 0 0,0 0 1,0 0-1,0 0 0,1 0 1,-1 0-1,0 0 0,0 0 1,0 0-1,0 0 0,0 0 1,0 0-1,0 0 0,0 0 1,0 0-1,0 0 0,0 0 1,0 1-1,0-1 0,0 0 1,0 0-1,0 0 0,0 0 0,0 0 1,0 0-1,0 0 0,0 0 1,0 0-1,0 0 0,1 0 1,-1 0-1,0 0 0,0 0 1,0 0-1,0 0 0,0 0 1,0 0-1,2-6 121,4-14 203,-1-2-162,10-25 0,-2 16-157,-3 5-76,19-33 0,-28 57 31,0 0-1,0 1 1,0-1 0,0 0-1,0 1 1,0 0-1,0-1 1,1 1-1,-1 0 1,0-1 0,1 1-1,1-1 1,-2 2 7,-1 0 1,0 0 0,1 0-1,-1 0 1,0 0 0,1 0-1,-1 0 1,0 0 0,1 0-1,-1 0 1,0 0 0,1 0-1,-1 0 1,0 0 0,1 0-1,-1 0 1,0 0 0,1 1-1,-1-1 1,0 0 0,0 0 0,1 0-1,-1 1 1,8 12-241,-2 3 240,-1 0-1,-1 1 0,4 28 1,-5-26 18,1 0 1,9 30 0,-10-40 46,1 0-1,1 0 1,0-1 0,0 1 0,0-1 0,1 0 0,0 0 0,1-1-1,8 8 1,-11-11-5,0-1-1,0 0 0,0 0 0,1 0 1,-1-1-1,1 1 0,0-1 1,-1 0-1,1 0 0,0-1 1,0 0-1,0 0 0,1 0 1,-1 0-1,0-1 0,0 1 0,0-1 1,1-1-1,5 0 0,1-2 10,0-1-1,-1 0 1,1 0-1,-1-1 1,0-1-1,0 0 1,-1 0-1,1-1 1,-1-1-1,17-16 1,-9 6 2,-1 0 0,-1-1 0,-1-1 1,19-33-1,-23 32-46,-2 0 0,0-1 1,7-25-1,-15 43-18,0 0 1,0 0-1,0 0 1,-1 0-1,1 0 0,-1 0 1,0 0-1,0 0 1,-2-8-1,2 11-9,-1 0 1,1 0-1,0-1 1,-1 1-1,0 0 1,1 0-1,-1 0 0,0 0 1,1 0-1,-1 0 1,0 0-1,0 0 1,0 0-1,0 0 0,0 0 1,0 1-1,0-1 1,0 0-1,0 1 1,0-1-1,0 0 0,-1 1 1,1 0-1,0-1 1,0 1-1,-1 0 1,1-1-1,0 1 1,0 0-1,-1 0 0,1 0 1,0 0-1,-1 0 1,1 1-1,0-1 1,-2 1-1,-2 0-15,-1 0 0,1 0 0,0 1 0,0 0 0,1 0 0,-1 0 0,0 1 0,1 0 0,-1-1 0,1 2 0,0-1 0,-6 5 0,5-2 29,0 0 0,0 0 0,1 0 0,0 1 0,0 0-1,0-1 1,1 1 0,-3 8 0,3-5 38,0 0-1,0 0 1,2 0 0,-1 0-1,1 0 1,0 1 0,1-1-1,0 0 1,1 1 0,0-1-1,1 0 1,0 0 0,5 14-1,-3-13 40,1 0 0,1 0 0,0-1 0,0 0 0,1 0 0,0-1 0,0 0 0,1 0 0,1-1 0,18 15 0,-22-19-20,1 0-1,-1 0 1,1-1-1,0 0 0,0 0 1,0-1-1,1 0 1,-1 0-1,1 0 1,-1 0-1,1-1 0,-1-1 1,1 1-1,0-1 1,-1 0-1,1 0 1,0-1-1,-1 0 0,1 0 1,12-4-1,-11 1-405,0 1 0,-1-1 0,0-1-1,0 1 1,0-1 0,-1 0-1,13-13 1,-9 7-2156,0-1-1,-1 0 1,13-20 0,-6 5-1107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51.706"/>
    </inkml:context>
    <inkml:brush xml:id="br0">
      <inkml:brushProperty name="width" value="0.05" units="cm"/>
      <inkml:brushProperty name="height" value="0.05" units="cm"/>
      <inkml:brushProperty name="color" value="#004F8B"/>
    </inkml:brush>
  </inkml:definitions>
  <inkml:trace contextRef="#ctx0" brushRef="#br0">23 91 6560,'-22'0'2976,"74"7"-2592,-2-7 1824,5 4-1280,52-11 704,3 3-960,44-8 160,-6 1-481,27-8-127,-13 8-128,-5-5 64,-25 5-96,-12 3-8671,-22 5 4671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55.844"/>
    </inkml:context>
    <inkml:brush xml:id="br0">
      <inkml:brushProperty name="width" value="0.05" units="cm"/>
      <inkml:brushProperty name="height" value="0.05" units="cm"/>
      <inkml:brushProperty name="color" value="#004F8B"/>
    </inkml:brush>
  </inkml:definitions>
  <inkml:trace contextRef="#ctx0" brushRef="#br0">1 1223 4736,'5'1'401,"0"-1"0,0-1 0,0 1 0,0-1 0,1 1 1,-1-1-1,0-1 0,-1 1 0,1-1 0,0 0 0,0 0 0,-1 0 0,1-1 0,-1 1 1,1-1-1,-1 0 0,0-1 0,4-3 0,4-7 111,0 0 0,-1 0 0,10-18 0,25-49 554,23-38-63,19-7-481,-6 10 53,-66 89-320,-1 0 0,19-46-1,7-42 72,-39 105-630,1 15-336,5 21 560,0 0 0,7 50 0,-12-51 133,2 0 0,1-1 1,0 0-1,14 29 0,-7-24 20,2 0-1,1-1 1,2-1-1,0-1 0,2-1 1,24 26-1,-41-48-31,0 0 0,0-1-1,0 1 1,1 0 0,-1-1-1,1 0 1,0 0 0,0 0 0,-1 0-1,1-1 1,0 1 0,0-1-1,1 0 1,-1 0 0,0-1 0,0 1-1,0-1 1,6 0 0,-4-1 8,-1 0-1,1 0 1,0 0 0,-1-1-1,0 0 1,1 0 0,-1-1 0,0 1-1,0-1 1,0 0 0,0-1 0,-1 1-1,5-5 1,20-22 76,-1-1 1,-2-1-1,26-41 0,-42 59-113,-2-1 0,1 0 0,-2-1 0,0 0 0,-1 0 0,-1 0 0,0-1 0,-2 0 0,1 0 0,-2 0 0,1-17 0,-3 29-33,0 0-1,-1 0 0,1 1 0,-1-1 1,0 0-1,0 1 0,0-1 0,-1 1 0,1-1 1,-1 1-1,-4-8 0,5 11 11,1 1 1,-1 0-1,0-1 1,1 1-1,-1 0 1,1-1-1,-1 1 1,1 0-1,-1-1 0,0 1 1,1 0-1,-1 0 1,0 0-1,1 0 1,-1 0-1,0 0 0,1 0 1,-1 0-1,0 0 1,1 0-1,-1 0 1,0 0-1,1 0 0,-1 0 1,1 1-1,-1-1 1,0 0-1,1 0 1,-1 1-1,1-1 1,-1 0-1,0 1 0,0 0 1,-18 18-212,10-6 157,0 0 0,1 0-1,1 1 1,0 0 0,-6 20 0,4-10 14,2 1 0,-6 40 0,10-45 89,1 0 0,1-1 1,1 1-1,1 0 0,6 34 1,-6-45 18,1 0 0,1-1 0,0 1 1,0 0-1,0-1 0,1 0 0,0 0 0,1 0 1,0 0-1,0-1 0,0 0 0,1 0 0,0 0 1,13 10-1,-15-14-16,0-1-1,-1 1 1,1-1 0,0 0 0,0-1 0,0 1 0,0-1 0,1 0-1,-1 0 1,0 0 0,0 0 0,8 0 0,-5-2-6,0 1 1,0-1-1,0 0 0,0-1 0,0 1 1,-1-1-1,9-4 0,3-3 49,-1 0 0,0-1-1,-1-1 1,27-23 0,60-60 62,31-25-399,-129 115 228,1 0 0,-1 0 0,1 0 0,-1 1 1,1 0-1,0 0 0,1 0 0,-1 1 0,0 0 0,1 0 0,-1 1 0,1 0 0,-1 0 1,1 0-1,0 1 0,-1 0 0,1 0 0,0 1 0,-1 0 0,1 0 0,-1 0 0,1 1 1,8 3-1,-14-4 36,13 4 57,-10-3 153,-12-2 279,-86-19 124,86 17-651,-1 1 0,0 1 0,0-1 0,0 2 1,1-1-1,-1 1 0,0 0 0,0 1 0,1 0 0,-1 0 1,1 1-1,0 0 0,0 0 0,0 1 0,0 0 0,0 1 1,1 0-1,0 0 0,0 0 0,0 1 0,1 0 0,-1 0 1,2 1-1,-1 0 0,1 0 0,0 0 0,0 0 0,1 1 1,0 0-1,0 0 0,1 0 0,-3 10 0,3-5 44,1 0 1,0 0-1,1 0 0,1 1 0,0-1 0,4 26 0,-3-32 15,0-1 1,0 1-1,1-1 0,0 0 0,0 0 0,1 1 1,-1-1-1,1-1 0,1 1 0,-1 0 0,1-1 0,0 0 1,0 0-1,1 0 0,9 8 0,-13-11-6,1-1 0,-1 0-1,1 0 1,-1 0 0,1 0-1,0-1 1,-1 1 0,1 0 0,0-1-1,-1 1 1,1-1 0,0 1 0,0-1-1,0 0 1,-1 0 0,1 0 0,0 0-1,0 0 1,0 0 0,-1-1 0,1 1-1,0 0 1,0-1 0,-1 0 0,1 1-1,0-1 1,-1 0 0,1 0 0,0 0-1,-1 0 1,1 0 0,-1 0 0,0 0-1,1 0 1,0-2 0,4-5 42,-1 1 1,0-1-1,0 0 1,0 0-1,4-13 1,-6 14-47,17-39-24,-2 0 0,16-63 1,-33 108-23,-1-1 0,1 1 1,-1-1-1,0 0 1,1 0-1,-1 1 0,0-1 1,0 0-1,0 0 0,-1 1 1,1-1-1,0 0 1,-1-1-1,0 4-6,0 1 1,0 0-1,1 0 0,-1 0 1,0-1-1,1 1 1,-1 0-1,1 2 0,-2 22-67,0 0 0,4 30 1,-1-43 110,1-1 1,0 1 0,1-1 0,0 0 0,1 0 0,9 20 0,-11-28 2,0 0 0,1 0 0,-1-1 0,1 1 0,0-1 1,0 1-1,0-1 0,0 0 0,0 0 0,1 0 0,-1-1 0,1 1 1,0-1-1,5 3 0,-3-3-5,0 0 0,0 0-1,0-1 1,0 0 0,0 0 0,1 0 0,-1-1 0,0 0-1,9-1 1,0-1 35,0-1-1,0-1 0,0 0 1,0-1-1,-1-1 1,1 0-1,21-14 0,-2-1 90,-2-1 0,0-2 0,47-47 0,61-69-312,-133 133 129,4-4-346,-10 11 225,-3 7 131,-15 14 104,6-8-107,-2 6 32,1 0 0,1 0 1,-15 41-1,21-47-8,1 0 1,1 0-1,0 1 1,1-1-1,1 1 1,0 0-1,2 21 1,-1-28 36,1 0 0,0 0-1,0 0 1,0 0 0,1-1 0,0 1 0,1-1-1,0 1 1,0-1 0,0 0 0,0 0 0,1 0-1,0 0 1,0-1 0,1 1 0,0-1 0,0 0-1,0-1 1,11 8 0,-13-10-14,0 0 0,0-1 0,0 0-1,1 0 1,-1 0 0,0 0 0,1 0 0,-1-1 0,1 1 0,-1-1-1,0 0 1,1 0 0,-1 0 0,1 0 0,-1-1 0,1 0 0,5-1-1,4-3 23,-1 0-1,-1 0 1,15-9-1,-22 11-4,51-32 252,100-83 0,-136 102-273,-12 11 1,22-18 27,-2-1 0,0-1 0,45-56 0,-48 46 8,-2-2-1,-2 0 1,29-75 0,35-128 254,-56 121-491,-16 59 124,-8 45 50,5-31-47,-8 43 23,-1-1-1,0 0 0,0 0 1,0 1-1,0-1 0,-1 0 1,0 0-1,1 1 0,-3-6 1,3 9 35,-1-1 1,1 1 0,0 0 0,0-1-1,0 1 1,-1 0 0,1-1-1,0 1 1,-1 0 0,1 0 0,0-1-1,-1 1 1,1 0 0,0 0 0,-1 0-1,1 0 1,0-1 0,-1 1 0,1 0-1,0 0 1,-1 0 0,1 0-1,-1 0 1,1 0 0,0 0 0,-1 0-1,1 0 1,-1 0 0,1 0 0,0 0-1,-1 0 1,1 0 0,0 1 0,-1-1-1,1 0 1,-1 0 0,1 0-1,0 0 1,-1 1 0,1-1 0,0 0-1,0 0 1,-1 1 0,1-1 0,0 0-1,0 1 1,-1-1 0,1 1-1,-15 15-196,2 2 189,2 0 0,0 0-1,1 1 1,1 1 0,-7 24 0,-24 101-15,38-137 36,-19 79-102,-8 91 0,26-146 137,1 0-1,2 1 1,1-1 0,1 0 0,2 0 0,9 37-1,-12-64 2,0 0-1,1-1 1,0 1 0,0-1-1,4 8 1,-5-11-22,-1 0 0,1 0 0,0 0 0,-1-1 0,1 1 0,0 0 0,0 0 0,-1 0 0,1-1 0,0 1 0,0 0 0,0-1 0,0 1 0,0-1 0,0 1 0,0-1 0,0 1 0,0-1 0,0 0 0,0 0 0,0 1 0,0-1 0,1 0 0,-1 0 0,0 0 0,0 0 0,0 0 0,0 0 0,0-1 0,0 1 0,0 0 0,1-1 0,6-4 30,0 0 0,-1 0 0,1-1 0,-1 0 1,-1 0-1,10-11 0,1-1 71,3-3-151,2 2 0,0 0-1,1 1 1,42-25 0,-65 42 22,1 1 1,0 0 0,-1-1-1,1 1 1,0 0-1,-1-1 1,1 1-1,0 0 1,-1 0-1,1 0 1,0-1-1,0 1 1,-1 0-1,1 0 1,0 0-1,-1 0 1,1 0-1,0 0 1,0 1-1,0-1 1,-1 0 5,1 1-1,-1-1 1,0 0-1,1 1 1,-1-1-1,0 1 1,1-1 0,-1 1-1,0-1 1,0 0-1,0 1 1,1-1-1,-1 1 1,0-1 0,0 1-1,0-1 1,0 1-1,0-1 1,0 1-1,0-1 1,0 2 0,-1 4-28,0 1 0,-1-1 0,-3 11 0,2-7 13,-5 26-71,-6 50 0,13-77 86,1 0 1,0 0-1,0 0 0,2 12 1,-1-17 34,0 1 0,0-1 0,0 0 1,1 1-1,-1-1 0,1 0 0,0 0 0,0 0 1,1 0-1,3 5 0,-2-5-6,-1 0 0,1 0 0,0-1 0,0 0 0,1 0 0,-1 0 0,0 0 0,1 0 0,0-1 0,0 0 0,-1 0 0,11 2 0,-8-3-8,0 0-1,1 0 1,-1-1-1,0 0 1,0 0-1,1-1 0,-1 0 1,10-2-1,-2-2 28,0 0 1,0-1-1,-1 0 0,0-1 0,-1-1 0,1 0 0,23-20 0,-9 2 14,0-2-1,-2-1 1,35-51 0,-53 67-213,12-22 1,-20 35 154,0 0 0,-1 0 0,1 0 0,0 0 0,0 0 0,0 0 0,0-1 0,0 1 0,0 0 0,0 0 0,0 0 0,0 0 0,0 0 0,0 0 0,0 0 0,0 0 0,0 0 0,-1 0 1,1 0-1,0 0 0,0 0 0,0 0 0,0 0 0,0 0 0,0 0 0,0 0 0,0 0 0,0 0 0,0-1 0,0 1 0,0 0 0,0 0 0,0 0 0,0 0 0,0 0 0,0 0 0,0 0 0,0 0 0,0 0 0,0 0 0,0 0 0,0 0 0,0 0 0,0-1 0,0 1 0,0 0 0,0 0 0,0 0 0,0 0 0,0 0 0,0 0 0,0 0 0,0 0 1,0 0-1,0 0 0,0 0 0,1 0 0,-1 0 0,0 0 0,0 0 0,0 0 0,0 0 0,0-1 0,0 1 0,0 0 0,0 0 0,0 0 0,0 0 0,0 0 0,-6 5-131,-9 9-36,9-5 143,0-1 0,0 1 0,1 1 0,0-1 0,1 1 0,0 0 0,0 0 0,1 0 1,-3 15-1,4-10 42,0-1 1,1 1-1,0 0 1,1-1 0,1 1-1,3 19 1,-2-26 22,0 0 0,0 0-1,1 0 1,0 0 0,1-1 0,0 1-1,0-1 1,0 0 0,1 0 0,0-1 0,11 12-1,-15-17-25,0 0-1,0-1 1,0 1 0,0 0-1,0-1 1,0 1-1,0-1 1,0 0-1,0 1 1,0-1-1,0 0 1,0 0 0,0 1-1,0-1 1,1 0-1,-1 0 1,0 0-1,0 0 1,0-1-1,0 1 1,0 0 0,1 0-1,-1-1 1,0 1-1,0 0 1,0-1-1,0 1 1,0-1-1,0 0 1,0 1 0,0-1-1,1-1 1,2-2 27,0 0 1,0 0-1,0-1 1,-1 1-1,5-8 1,0-3-26,0-1 0,-1 0 0,-1 0-1,-1 0 1,0-1 0,-1 1 0,0-1 0,-2 0 0,2-22 0,-4 31-25,-1 0 0,0-1 0,0 1 0,0 0 0,-1 0 0,0 0 0,-1 0 0,1 0 0,-8-13 0,8 17 7,0 1-1,0 0 1,-1 0 0,1 0-1,-1 0 1,1 0 0,-1 1-1,0-1 1,0 1 0,0-1-1,-1 1 1,1 0 0,0 0-1,-1 1 1,0-1 0,1 1 0,-1 0-1,0 0 1,1 0 0,-1 0-1,0 1 1,0-1 0,-5 1-1,-21 4-146,24-2 95,22-4 301,37-6-311,0 3 1,1 1 0,71 6-1,-112-1 35,0 1 0,0 0-1,13 4 1,-23-5 19,1 0 0,-1 0 0,0 0 0,1 1 0,-1-1 0,0 1-1,0 0 1,0 0 0,0 0 0,0 0 0,-1 1 0,1-1 0,-1 1 0,1 0 0,-1-1 0,2 4 0,-2-1 17,0 1-1,0-1 1,-1 0 0,0 1 0,0-1 0,0 1 0,0-1 0,-1 1 0,0-1 0,0 1 0,-1-1 0,-1 9 0,-2 4 71,0-1 0,-11 26 1,-39 90 24,54-132-72,-1 0 0,1-1-1,0 1 1,-1 0 0,1 0-1,0-1 1,0 1-1,-1 0 1,1 0 0,0-1-1,0 1 1,0 0 0,0 0-1,0-1 1,0 2 0,8-7 193,14-22-12,-11 12-128,32-42-131,62-65 0,-102 119 20,0 0 0,0 0 0,1 0 0,-1 1 0,1-1 0,6-2 0,-9 4 12,0 1 0,1-1-1,-1 1 1,0-1 0,1 1 0,-1 0-1,1 0 1,-1 0 0,0 0-1,1 0 1,-1 0 0,0 0 0,1 0-1,-1 0 1,1 1 0,-1-1 0,0 1-1,0-1 1,1 1 0,-1-1-1,0 1 1,0 0 0,1 0 0,0 1-1,7 6 42,-1 1 0,0 0 0,-1 0 0,0 1-1,0 0 1,5 13 0,-5-11 7,9 16 33,-10-15-11,1-1-1,0 0 0,1 0 1,0-1-1,17 18 0,-24-28-78,1 1 0,0-1-1,-1 0 1,1 0 0,0 0-1,0 0 1,0 0 0,-1 0-1,1 0 1,0-1 0,0 1-1,0-1 1,1 1 0,-1-1-1,2 0 1,-2 0-282,-1 0 0,1 0 0,0-1-1,-1 1 1,0-1 0,1 1 0,-1-1 0,1 1 0,-1-1-1,1 0 1,-1 0 0,0 1 0,0-1 0,1 0 0,-1 0-1,0 0 1,0-1 0,0 1 0,0 0 0,0 0 0,0-1-1,0 0 1,6-18-5894,0 1 2026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56.250"/>
    </inkml:context>
    <inkml:brush xml:id="br0">
      <inkml:brushProperty name="width" value="0.05" units="cm"/>
      <inkml:brushProperty name="height" value="0.05" units="cm"/>
      <inkml:brushProperty name="color" value="#004F8B"/>
    </inkml:brush>
  </inkml:definitions>
  <inkml:trace contextRef="#ctx0" brushRef="#br0">956 232 6304,'-14'-3'2848,"28"3"-2464,-2 0 416,6 0-512,10-5 448,2 2-416,4-5-2336,1 8 1056</inkml:trace>
  <inkml:trace contextRef="#ctx0" brushRef="#br0" timeOffset="1">15 129 8480,'-14'-11'3840,"83"0"-3360,-19 4 960,2 2-896,50-14 352,4 5-544,31-10 159,-10 10-287,-3-2-288,-18 8 32,1 8-1535,-17 5 831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6:58.866"/>
    </inkml:context>
    <inkml:brush xml:id="br0">
      <inkml:brushProperty name="width" value="0.05" units="cm"/>
      <inkml:brushProperty name="height" value="0.05" units="cm"/>
      <inkml:brushProperty name="color" value="#004F8B"/>
    </inkml:brush>
  </inkml:definitions>
  <inkml:trace contextRef="#ctx0" brushRef="#br0">336 209 2912,'0'-9'1232,"0"-14"3900,0 22-5023,0 1 0,0-1 1,0 0-1,0 0 0,-1 1 0,1-1 1,0 0-1,0 0 0,-1 1 0,1-1 1,-1 0-1,1 1 0,0-1 1,-1 1-1,1-1 0,-1 0 0,1 1 1,-1-1-1,0 1 0,1-1 0,-1 1 1,1 0-1,-2-1 0,-7-2-32,-1 1-1,1 0 0,0 1 1,-1-1-1,1 2 1,0 0-1,-1 0 0,1 0 1,-1 1-1,1 1 0,-11 2 1,4 1-28,-1 0 0,1 1 0,1 0 0,-1 2 0,-20 12 0,29-15-27,0 0 1,1 1-1,-1-1 1,1 2-1,0-1 1,1 0-1,0 1 1,0 0-1,0 0 1,1 1-1,-7 13 1,9-15 59,0 0 0,0-1 0,0 2 0,1-1 0,-1 0 0,1 0 0,1 0 0,0 0 0,-1 1 0,2-1 0,-1 0 0,1 0 0,0 1 0,0-1 0,1 0 0,3 9 0,-3-11 6,1 1 0,0-1 0,-1 0 0,2 0 0,-1 0 0,0-1 0,1 1 0,0-1 0,0 0 0,0 0 0,0 0 0,0 0 0,0-1 0,1 0 0,0 0 0,-1 0 0,10 2 0,1 0 162,0-1-1,0 0 1,0-2-1,25 1 1,-22-3-104,-1 0-1,1-2 1,-1 0 0,1-1 0,-1 0 0,0-2-1,-1 0 1,26-13 0,10-9 96,59-45-1,-33 21-180,-50 35-47,64-43 129,-74 46-156,0 0-1,27-28 1,-39 34 78,-1 3-30,-5 5-37,0 0 0,0 0 0,0 0 0,0 0 1,0 0-1,0 0 0,0 0 0,0 0 0,0 0 0,0 0 1,0 0-1,0 0 0,0 0 0,0 0 0,0 0 1,0 0-1,0 1 0,0-1 0,0 0 0,0 0 1,0 0-1,0 0 0,0 0 0,0 0 0,0 0 1,0 0-1,0 0 0,0 0 0,0 0 0,0 0 1,1 0-1,-1 0 0,0 0 0,0 0 0,0 0 1,0 0-1,0 0 0,0 0 0,0 0 0,0 0 1,0 0-1,0 0 0,0 0 0,0 0 0,0 0 1,0 0-1,0 0 0,0 0 0,0 0 0,0 0 1,0 0-1,0 0 0,0 0 0,1 0 0,-1 0 0,0 0 1,0 0-1,0 0 0,0 0 0,0 0 0,0 0 1,0 0-1,0-1 0,0 2-121,3 0 64,0-1 74,1 1 0,-1 0 0,0 0 0,0 0 0,0 0 0,0 1 1,4 2-1,9 3-29,-10-4-13,0 0-1,1 0 1,-1 1-1,0 0 1,-1 0-1,1 0 0,-1 1 1,1-1-1,-1 1 1,-1 1-1,9 10 1,-2 2 20,-1 0 1,13 33 0,-15-33 133,0-1 0,0 1 1,18 23-1,-24-37-84,1-1 0,0 0-1,0 0 1,0 0 0,0 0-1,0-1 1,1 1 0,-1-1-1,7 4 1,-7-5-6,0 0 1,0 0-1,-1-1 0,1 1 1,0-1-1,0 1 0,0-1 1,0 0-1,0 0 0,0 0 1,-1 0-1,1-1 0,0 1 1,5-2-1,27-12 32,0-1 0,38-22 0,-50 24 28,137-63-113,-154 73 13,30-11-3,-1-3 0,41-24 0,-88 48-68,8-4 57,0-1 0,0 1-1,0 0 1,-7 6 0,-1 3 18,1 0 1,0 2-1,1-1 0,1 1 1,0 1-1,0 0 1,2 0-1,-10 27 1,13-31 10,1 0 0,1 0 0,0 0 0,0 1 0,1-1 0,1 12 0,0-15 32,1-1 0,-1 1 1,2-1-1,-1 0 0,1 1 0,1-1 0,-1 0 0,1 0 0,7 12 0,-7-15 6,-1 0-1,1 0 1,0-1-1,0 0 1,1 1-1,-1-1 0,1 0 1,-1-1-1,1 1 1,0-1-1,6 3 1,-8-4-22,0 0-1,0 0 1,0-1 0,0 1 0,0 0-1,0-1 1,0 0 0,0 0 0,0 1-1,1-1 1,-1 0 0,0-1 0,0 1-1,0 0 1,0-1 0,1 1 0,-1-1-1,0 1 1,0-1 0,0 0 0,0 0-1,-1 0 1,1 0 0,0-1 0,0 1-1,0 0 1,1-2 0,2-3-1,0-1 0,0 1 1,-1-1-1,1 0 0,-1 0 0,-1 0 1,0 0-1,0-1 0,0 1 0,-1-1 1,3-15-1,-1-5-14,-2 0 1,-1-32 0,-1 47-25,0 0 0,-2 0 0,0 0 1,0 0-1,-1 0 0,-5-12 0,7 20-1,0 1 1,-1 0-1,0 0 0,0 1 0,0-1 0,0 0 1,-1 1-1,1-1 0,-1 1 0,0 0 1,0 0-1,0 0 0,-1 0 0,1 0 0,-1 1 1,1-1-1,-1 1 0,0 0 0,0 0 1,0 1-1,0-1 0,-8-1 0,10 3-11,0-1-1,0 1 1,0 0-1,0 0 1,0 0-1,1 0 1,-1 1-1,0-1 0,0 1 1,0-1-1,0 1 1,0-1-1,1 1 1,-1 0-1,-1 1 1,2-2 20,0 1 1,1-1-1,-1 1 1,1 0-1,-1-1 1,1 1 0,-1 0-1,1-1 1,-1 1-1,1 0 1,0-1-1,-1 1 1,1 0-1,0 0 1,0-1 0,0 1-1,-1 0 1,1 0-1,0-1 1,0 1-1,0 0 1,0 0 0,0 0-1,1-1 1,-1 1-1,0 0 1,0 0-1,0-1 1,1 1-1,-1 0 1,0 0 0,1-1-1,-1 1 1,0 0-1,1-1 1,-1 1-1,2 0 1,1 4-1,1 0 0,0-1 0,1 0 0,-1 0-1,1 0 1,0 0 0,9 4 0,38 18 76,-50-25-62,4 2 9,1 0 0,0 0 0,0-1 0,0 0 0,0 0 0,0-1 0,1 1 0,-1-2 1,0 1-1,1-1 0,-1 0 0,15-3 0,-8 0 68,1-2 1,-1 0-1,27-14 1,40-29 313,-56 33-363,8-7-110,0-1 1,-1-2 0,-1-1 0,-2-1 0,30-35-1,-51 55-141,-8 7 209,0 0-1,1 0 1,-1 0-1,0 0 1,0 0 0,0 0-1,0 0 1,0 0 0,0 0-1,1 0 1,-1 0 0,0 0-1,0 0 1,0 0 0,0 1-1,0-1 1,0 0-1,0 0 1,1 0 0,-1 0-1,0 0 1,0 0 0,0 0-1,0 0 1,0 1 0,0-1-1,0 0 1,0 0-1,0 0 1,0 0 0,0 0-1,0 0 1,0 1 0,0-1-1,0 0 1,0 0 0,0 0-1,0 0 1,-2 21-122,1-13 81,-9 51-102,3-23 228,-25 130 52,30-158-152,1-3 124,0 1-1,0-1 0,-1 0 0,0 1 0,-2 5 0,3-11-84,1 1-1,-1 0 0,1 0 0,-1-1 0,1 1 0,-1 0 0,0 0 0,1-1 0,-1 1 0,0-1 0,1 1 0,-1-1 0,0 1 0,0-1 0,0 1 0,1-1 0,-1 1 0,0-1 1,0 0-1,0 0 0,0 1 0,0-1 0,0 0 0,0 0 0,1 0 0,-1 0 0,0 0 0,0 0 0,0 0 0,0-1 0,0 1 0,0 0 0,0 0 0,0-1 0,1 1 0,-1 0 1,-1-1-1,-6-5 26,0 1 0,1-1 0,0 0 0,0-1 0,0 0 0,-6-8 0,-13-13-38,18 20-52,3 4 43,1 0 0,0 0 0,-1 0 0,0 1-1,0-1 1,0 1 0,-9-4 0,13 7-10,1-1 1,-1 1-1,1 0 1,-1-1-1,0 1 1,1 0-1,-1 0 1,1 0-1,-1 0 1,0-1-1,1 1 1,-1 0-1,0 0 1,1 0-1,-1 0 1,1 0-1,-1 1 1,0-1-1,1 0 1,-1 0-1,1 0 1,-1 0-1,0 1 1,1-1-1,-1 0 1,1 1-1,-1-1 1,1 0-1,-1 1 1,1-1-1,-1 1 1,1-1-1,-1 0 1,1 1-1,0-1 1,-1 1-1,1 0 1,0-1-1,-1 1 1,1-1-1,0 1 1,0-1-1,0 1 1,-1 0-1,1-1 1,0 1-1,0-1 1,0 1-1,0 0 1,0-1-1,0 1 1,0 0-1,0-1 1,1 2-1,-1 1 11,1 1-1,0-1 1,0 1 0,0-1-1,0 0 1,0 1-1,1-1 1,3 6 0,-1-4-5,1-1 1,-1 1-1,1-1 1,0 1-1,1-1 1,-1-1-1,1 1 1,-1-1-1,1 0 1,0 0-1,0-1 1,1 0-1,-1 0 1,13 2-1,1 0 57,1-2-1,0-1 1,29-1-1,-33-1-17,-1-1 0,0 0 0,0-2-1,0 0 1,0 0 0,0-2-1,-1 0 1,0-1 0,0 0 0,-1-1-1,19-14 1,-16 10-6,-1-1-1,-1-1 0,-1 0 0,1-1 1,-2-1-1,0 0 0,-1-1 1,17-33-1,25-51-203,-54 100 166,5-8-457,-5 20 38,-1-6 407,-16 122-474,-1 16 597,14-94-105,2-8 178,-2 1 1,-2-1-1,-13 50 1,18-89-124,0 0 0,1 0 0,-1 0 0,0 0 0,0 0 0,0 0 0,-2 2 0,3-4-37,-1 0-1,1 1 1,0-1 0,0 0-1,-1 0 1,1 1-1,0-1 1,-1 0-1,1 0 1,0 0-1,-1 0 1,1 1-1,0-1 1,-1 0-1,1 0 1,0 0 0,-1 0-1,1 0 1,0 0-1,-1 0 1,1 0-1,-1 0 1,0 0 4,1-1 0,-1 1 1,0 0-1,0-1 0,1 1 1,-1-1-1,0 1 0,1-1 1,-1 1-1,1-1 0,-1 0 1,1 1-1,-1-1 0,1 0 1,-1 0-1,-6-12 19,1-1-1,1 0 1,0 0 0,-5-22 0,0 2-40,-18-88-189,28 122 190,-1-1-1,1 1 1,0 0-1,0-1 1,0 1 0,0 0-1,0-1 1,0 1-1,0-1 1,0 1-1,0 0 1,0-1-1,0 1 1,0 0-1,0-1 1,0 1 0,0-1-1,0 1 1,0 0-1,0-1 1,0 1-1,1 0 1,-1-1-1,0 1 1,0 0-1,0-1 1,1 1 0,-1 0-1,0 0 1,0-1-1,1 1 1,-1 0-1,0 0 1,1-1-1,-1 1 1,0 0-1,0 0 1,1 0 0,-1 0-1,1-1 1,-1 1-1,0 0 1,1 0-1,-1 0 1,0 0-1,1 0 1,-1 0-1,0 0 1,1 0 0,-1 0-1,1 0 1,-1 0-1,0 0 1,1 0-1,-1 1 1,0-1-1,1 0 1,-1 0-1,0 0 1,1 0-1,-1 1 1,0-1 0,1 0-1,25 15 50,-23-13-49,85 57 109,-64-41-74,5 4-41,-28-21-411,1-1 0,0 1 0,0 0 0,-1-1 0,1 1 0,0-1 0,0 1 0,0-1 0,2 0 0,9-6-10962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23.206"/>
    </inkml:context>
    <inkml:brush xml:id="br0">
      <inkml:brushProperty name="width" value="0.05" units="cm"/>
      <inkml:brushProperty name="height" value="0.05" units="cm"/>
      <inkml:brushProperty name="color" value="#FF0066"/>
    </inkml:brush>
  </inkml:definitions>
  <inkml:trace contextRef="#ctx0" brushRef="#br0">27 80 6880,'-27'0'3136,"44"5"-2720,6-5 1792,9 4-1280,21-8 1344,2 4-1345,34-13 33,1 6-576,26-13-32,2 7-224,-5-7-2399,-20 9 1247</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1.350"/>
    </inkml:context>
    <inkml:brush xml:id="br0">
      <inkml:brushProperty name="width" value="0.05" units="cm"/>
      <inkml:brushProperty name="height" value="0.05" units="cm"/>
      <inkml:brushProperty name="color" value="#004F8B"/>
    </inkml:brush>
  </inkml:definitions>
  <inkml:trace contextRef="#ctx0" brushRef="#br0">13 1036 4736,'-11'-5'1449,"10"4"-400,5 3 591,-1-1-1353,-1-1-1,0 0 0,1 1 0,-1-1 0,1 0 0,-1 0 0,1 0 0,-1-1 0,0 1 1,1 0-1,-1-1 0,0 0 0,1 1 0,-1-1 0,3-1 0,36-21 1899,-37 20-1977,38-27 904,-2-3 0,63-63 1,-99 92-1053,17-17 52,-1-2 0,-1-1 0,24-37-1,-17 17 114,23-56-1,-42 83-226,-4 10-47,0 0 1,0 0-1,0 1 0,9-13 1,-11 19 38,-1 0 0,0-1 0,0 1-1,0 0 1,1-1 0,-1 1 0,0 0 0,0 0 0,0 0 0,1-1 0,-1 1 0,0 0 0,1 0 0,-1 0 0,0-1 0,0 1 0,1 0 0,-1 0 0,0 0 0,1 0-1,-1 0 1,0 0 0,1 0 0,-1 0 0,0 0 0,1 0 0,-1 0 0,0 0 0,1 0 0,-1 0 0,0 0 0,1 0 0,-1 0 0,0 0 0,1 1 0,-1-1-1,0 0 1,1 0 0,-1 0 0,0 0 0,0 1 0,1-1 0,-1 0 0,0 0 0,0 1 0,0-1 0,1 0 0,-1 0 0,0 1 0,0-1 0,0 0 0,0 1 0,1-1-1,-1 1 1,7 20-234,-6-18 263,8 34 44,-2-1 0,-2 1 0,-1 1 1,-2-1-1,-4 61 0,1-80 43,0 0 1,-2 1 0,0-1-1,-2 0 1,-6 19 0,9-32-77,-8 15 191,10-19-202,-1 0 0,1-1 0,-1 1 0,0-1 0,1 1 0,-1 0 0,0-1-1,0 0 1,1 1 0,-1-1 0,0 1 0,0-1 0,0 0 0,0 1 0,1-1 0,-1 0 0,0 0 0,0 0 0,0 0 0,0 0 0,0 0 0,0 0 0,0 0 0,-1 0 0,-4-2 18,1 0 1,-1-1-1,1 1 0,0-1 0,0 0 1,0 0-1,0-1 0,0 1 0,1-1 1,0 0-1,-7-8 0,-21-17 12,10 11-162,12 10-26,9 8 53,6 3-8,1 2 95,0-1 1,1 0-1,-1 0 1,1-1-1,0 1 0,0-2 1,1 1-1,-1-1 1,1 0-1,-1 0 0,1-1 1,-1 0-1,1-1 1,0 0-1,11 0 0,13-3 50,0-2 1,43-11-1,-75 16-51,110-28 304,121-48 0,-215 70-237,-1-1 0,0 0 0,0-1 0,25-19 0,-35 23-89,-1 0-1,1-1 1,0 1 0,-1-1-1,0 0 1,6-10 0,-8 11 12,-1 1 0,1-1 0,-1 1 0,0-1 0,0 0-1,0 0 1,0 1 0,0-1 0,-1 0 0,0 0 0,0 0 0,0-5 0,0 9 2,0-1 1,0 0-1,0 0 1,0 0-1,0 0 1,0 0-1,-1 0 0,1 0 1,0 0-1,-1 1 1,1-1-1,0 0 1,-1 0-1,1 0 0,-1 1 1,1-1-1,-1 0 1,1 0-1,-1 1 1,0-1-1,1 0 0,-1 1 1,0-1-1,1 1 1,-1-1-1,0 1 1,0-1-1,-1 0 0,0 1-8,0 0-1,1 0 1,-1 1-1,0-1 1,0 0-1,1 0 1,-1 1-1,0-1 1,1 1-1,-1 0 1,1 0 0,-1-1-1,1 1 1,-2 1-1,-6 4-41,1 1 0,0-1 0,-14 16 0,15-14 35,-1 1 0,2 0 0,-1 0 0,1 0 0,1 1 0,-1 0 0,-4 16 0,8-21 24,0 1 1,1-1-1,0 0 0,1 1 1,-1 0-1,1-1 1,0 1-1,0-1 1,1 1-1,0-1 1,0 1-1,0-1 1,0 1-1,1-1 0,0 0 1,5 10-1,-3-7 61,1 1-1,1-1 0,-1 0 1,9 9-1,-11-15-31,-1 1 1,1-1-1,0 1 1,-1-1-1,1 0 0,0 0 1,0 0-1,1-1 1,-1 1-1,0-1 0,0 0 1,1 1-1,-1-2 1,7 2-1,-4-2 18,0 0-1,0 0 1,0-1 0,0 0-1,0 0 1,11-4 0,35-17 104,-44 18-131,39-17 55,184-76 210,-66 32-361,-137 54-95,-22 7 162,2 1-43,-16 11-317,-5 0 353,-1 0 0,0 0 0,-25 8 0,27-12 2,1 0 0,0 1 0,0 1 1,0-1-1,1 2 0,0 0 0,0 0 0,-11 10 0,17-13 31,1 1 0,-1-1 0,1 1 0,0-1 0,0 1 0,0 0 0,0 0 0,1 0 0,0 1 0,0-1 0,-1 6 0,3-8 6,-1 0 0,1 0 0,0-1 0,0 1 0,0 0 1,1 0-1,-1 0 0,0 0 0,1-1 0,0 1 0,0 0 0,0-1 0,0 1 1,0 0-1,1-1 0,-1 0 0,1 1 0,-1-1 0,1 0 0,0 0 1,0 0-1,0 0 0,5 4 0,-2-3 0,0 1 1,0-1-1,1 0 1,0 0-1,-1-1 0,1 0 1,0 0-1,0 0 0,0 0 1,1-1-1,-1 0 1,0-1-1,0 1 0,1-1 1,-1-1-1,0 1 1,0-1-1,1 0 0,-1 0 1,11-4-1,4-3 74,-1 0 0,0-1 0,0-1 1,33-23-1,126-82-168,-147 95 135,-1-2 0,-1-1 0,-2-1 0,0-2 0,35-41 0,-27 21-19,-2-1 0,31-57 1,44-113-48,-100 196-31,-1 0 0,-1-1 0,-1 0 0,5-37 0,-10 56 6,-1 1 0,0-1 0,0 1 0,0-1-1,0 1 1,-1-1 0,0-2 0,1 5 18,0 0 0,0-1 0,0 1 0,0 0 1,0-1-1,0 1 0,-1 0 0,1-1 0,0 1 0,0 0 0,0 0 0,-1-1 1,1 1-1,0 0 0,0 0 0,-1-1 0,1 1 0,0 0 0,-1 0 1,1 0-1,0-1 0,0 1 0,-1 0 0,1 0 0,0 0 0,-1 0 1,1 0-1,0 0 0,-1 0 0,1 0 0,-1 0 0,1 0 0,0 0 0,-1 0 1,1 0-1,0 0 0,-1 0 0,1 0 0,0 0 0,-1 0 0,1 0 1,0 1-1,-1-1 0,1 0 0,0 0 0,0 0 0,-1 1 0,1-1 0,0 0 1,-21 15-105,1 0 0,1 1 0,0 1 0,1 1 0,1 0 0,1 1 0,-19 29 0,-17 32-118,-80 163 1,121-220 308,2 0-1,0 0 1,-5 24-1,13-41-50,-1 0-1,1 0 1,1 0 0,-1 0-1,1 0 1,0 0-1,0 0 1,0 0-1,1 0 1,0 0 0,1 0-1,-1 0 1,1 0-1,0 0 1,0-1-1,1 1 1,6 9 0,-7-12-5,1 0 1,-1-1 0,1 1-1,0-1 1,0 1 0,0-1-1,0 0 1,0 0-1,1-1 1,-1 1 0,1-1-1,-1 1 1,1-1 0,-1 0-1,1 0 1,0-1 0,5 1-1,5 0 53,0-1 0,1-1-1,16-2 1,-25 2-58,22-4 86,0-1 0,0-2-1,33-13 1,-13 4-412,-48 17 297,1-1 0,0 1-1,0 0 1,-1-1 0,1 1 0,0 0 0,0 0-1,0 0 1,0 0 0,0-1 0,-1 1 0,1 0-1,0 0 1,0 1 0,0-1 0,0 0 0,0 0-1,-1 0 1,1 0 0,0 1 0,0-1 0,0 0-1,-1 1 1,1-1 0,0 1 0,0-1 0,-1 1-1,1-1 1,0 1 0,-1-1 0,1 1 0,-1 0-1,1-1 1,-1 1 0,1 0 0,-1 0 0,1-1-1,-1 1 1,0 0 0,1 0 0,-1 0 0,0-1-1,0 1 1,1 0 0,-1 0 0,0 0 0,0 0-1,0 0 1,0 1 0,-5 46-104,3-33 106,-1 26 0,3-37 20,0 1-1,1-1 0,-1 0 0,1 1 0,0-1 0,0 0 0,1 0 0,-1 0 0,1 0 1,3 6-1,-4-9 2,0 1 0,0 0 0,1-1 0,-1 1 0,0-1 0,1 1 0,0-1 1,-1 0-1,1 1 0,0-1 0,0 0 0,-1 0 0,1 0 0,0-1 0,0 1 0,0 0 0,0-1 1,0 1-1,0-1 0,1 0 0,-1 1 0,0-1 0,0 0 0,0 0 0,0 0 0,3-1 1,5-1 34,0-1 1,-1 0 0,0 0 0,13-7 0,-6 3 15,58-21-32,-20 8 111,-1-3 1,75-42 0,-126 63-162,20-13-112,-21 15 117,0-1 1,0 0 0,0 0 0,0 1-1,0-1 1,-1 0 0,1 0-1,0 0 1,0 0 0,-1 0-1,1 0 1,-1 0 0,1 0 0,-1 0-1,1-3 1,-1 4 11,0 0 0,0 0 1,0 0-1,0 0 0,0 0 0,0 0 0,0-1 0,0 1 1,0 0-1,0 0 0,0 0 0,0 0 0,0 0 1,0 0-1,0 0 0,0-1 0,0 1 0,0 0 1,0 0-1,0 0 0,0 0 0,0 0 0,0 0 0,0 0 1,-1 0-1,1 0 0,0 0 0,0 0 0,0-1 1,0 1-1,0 0 0,0 0 0,0 0 0,0 0 1,-1 0-1,1 0 0,0 0 0,0 0 0,0 0 0,0 0 1,0 0-1,0 0 0,0 0 0,-1 0 0,1 0 1,0 0-1,0 0 0,0 0 0,0 0 0,-9 2-64,1 0-1,0 0 1,0 0-1,-12 6 1,5-3-39,-5 2 38,-33 17 0,48-22 51,0 1-1,-1 1 1,1-1 0,0 1-1,1 0 1,-1 0-1,1 1 1,0-1-1,0 1 1,-5 7-1,8-11 35,0 1 0,0-1-1,0 1 1,0 0 0,0-1-1,0 1 1,1 0-1,-1 0 1,1 0 0,-1 0-1,1-1 1,0 1 0,0 0-1,-1 0 1,1 0 0,1 0-1,-1 0 1,0 0 0,0 0-1,1 0 1,-1-1-1,1 1 1,0 0 0,-1 0-1,1 0 1,0-1 0,0 1-1,0-1 1,0 1 0,0 0-1,0-1 1,1 0 0,-1 1-1,1-1 1,-1 0-1,0 0 1,1 1 0,2 0-1,1 0 5,0 1-1,0-1 0,0 0 1,1 0-1,-1 0 0,1-1 1,0 0-1,-1 0 0,1-1 1,0 1-1,9-2 0,-8 1 7,0-1-1,0 0 1,0-1-1,0 1 0,-1-1 1,1 0-1,-1-1 1,1 0-1,-1 0 1,0 0-1,0-1 0,-1 0 1,10-7-1,-4 1 2,-5 6 20,-1 0 1,-1-1-1,1 1 0,-1-1 1,5-7-1,-8 11-51,0 0 0,0 0 0,-1-1-1,1 1 1,-1 0 0,1-1 0,-1 1 0,0-1-1,1 1 1,-1 0 0,0-1 0,0 1 0,0-1-1,0 1 1,0-1 0,0 1 0,0 0 0,-1-1-1,1 1 1,-1-1 0,1 1 0,-1 0 0,1-1 0,-1 1-1,1 0 1,-1 0 0,0-1 0,-2-1 0,-1 0-18,-1-1 0,0 1 0,-1 0 1,1 0-1,0 1 0,-1 0 0,1 0 1,-1 0-1,-7-1 0,45-4-6,43-5-1,-10 7 88,40-1-338,-91 6 229,1 1 1,0 1-1,-1 0 1,1 1-1,15 5 1,-27-7 44,-1 0 1,0 0-1,1 0 0,-1 0 1,0 0-1,0 0 1,0 1-1,0-1 1,0 1-1,0-1 1,2 4-1,-3-4 1,0 1 0,0-1 0,0 0 0,-1 1 0,1-1 0,-1 1 0,1-1 0,-1 0 1,1 1-1,-1-1 0,0 1 0,0 0 0,0-1 0,0 1 0,0-1 0,0 1 0,0-1 0,0 1 0,-1 1 0,-3 7 117,0 0-1,0 0 0,-1 0 1,-1-1-1,-12 17 0,9-12 32,8-12 495,4-4-387,14-13-125,85-50 73,-84 55-245,-1 2 1,1 0 0,0 1-1,26-6 1,-39 12 22,0 0 1,1 1 0,-1-1 0,0 1 0,0 0-1,0 1 1,0-1 0,0 1 0,1 0-1,-1 0 1,-1 1 0,1 0 0,7 3 0,4 3 110,-1 1 0,23 18 1,8 5 388,-38-27-554,0 0 0,1 0-1,-1-1 1,1-1 0,0 1 0,0-1 0,0-1-1,1 0 1,-1 0 0,14 1 0,-10-3-993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1.710"/>
    </inkml:context>
    <inkml:brush xml:id="br0">
      <inkml:brushProperty name="width" value="0.05" units="cm"/>
      <inkml:brushProperty name="height" value="0.05" units="cm"/>
      <inkml:brushProperty name="color" value="#004F8B"/>
    </inkml:brush>
  </inkml:definitions>
  <inkml:trace contextRef="#ctx0" brushRef="#br0">38 20 6400,'-38'-11'2880,"46"7"-2496,2 0 160,5 4-384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2.073"/>
    </inkml:context>
    <inkml:brush xml:id="br0">
      <inkml:brushProperty name="width" value="0.05" units="cm"/>
      <inkml:brushProperty name="height" value="0.05" units="cm"/>
      <inkml:brushProperty name="color" value="#004F8B"/>
    </inkml:brush>
  </inkml:definitions>
  <inkml:trace contextRef="#ctx0" brushRef="#br0">0 146 8640,'17'-8'3904,"60"-8"-3392,-4 5 992,4 8-928,58-16-96,2 3-288,25-6 64,-14 3-160,-6 0 96,-24 7-97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3.026"/>
    </inkml:context>
    <inkml:brush xml:id="br0">
      <inkml:brushProperty name="width" value="0.05" units="cm"/>
      <inkml:brushProperty name="height" value="0.05" units="cm"/>
      <inkml:brushProperty name="color" value="#004F8B"/>
    </inkml:brush>
  </inkml:definitions>
  <inkml:trace contextRef="#ctx0" brushRef="#br0">435 356 4064,'-6'-20'1307,"5"20"-1272,1-1 0,0 1 0,0-1 0,-1 0 1,1 1-1,0-1 0,0 0 0,0 1 1,0-1-1,0 0 0,0 1 0,0-1 1,0 0-1,1 1 0,-1-1 0,0 0 1,0 1-1,0-1 0,1 1 0,-1-1 1,1 0-1,0-2 219,1-3 319,-1 1 1,1 0-1,1 0 1,-1-1-1,1 2 0,0-1 1,4-6-1,9-15 1570,-15 25-2010,9-17 1004,-10 18-1080,0-1 0,1 0 0,-1 0 0,1 1 0,-1-1 0,1 1 0,0-1 0,-1 0 0,1 1 0,0-1 0,-1 1-1,1-1 1,0 1 0,-1 0 0,1-1 0,0 1 0,0 0 0,1-1 0,-2 2-35,1 0 0,-1 0-1,1 0 1,-1 0 0,1 0 0,-1 0-1,1 0 1,-1 0 0,0 0 0,0 1-1,1-1 1,-1 1 0,1 17 142,-1 0-1,0 0 1,-2 0 0,0 0 0,-1 0 0,-7 24-1,4-25 103,-1 0-1,0-1 0,-1 0 0,-1 0 0,-15 20 0,-63 75 530,69-90-695,10-12 11,0-1 1,-1 0-1,-14 12 1,20-19-77,0 1 0,-1-1 0,1 0 0,-1 0 0,0 0 0,1-1 1,-1 0-1,0 1 0,0-1 0,0 0 0,0-1 0,0 1 0,0-1 0,0 0 1,-5 0-1,3-1 13,0-1 0,0 0 0,0 0 0,0 0 0,1-1 0,-1 0 0,1 0 0,-1-1 0,1 1 0,0-1 0,0 0 0,1-1 0,-7-6 0,2 1 0,1-1 1,-1-1-1,-12-23 1,11 16-3,-1-1-39,1-1-1,2 0 1,0-1 0,1 0 0,1 0 0,1-1 0,1 1 0,2-1-1,0 0 1,1 0 0,1 0 0,1 0 0,8-43 0,-8 58-55,0 1 0,1 0 0,0 0-1,1 0 1,-1 0 0,1 0 0,6-10 0,-6 14 32,-1 0 0,1 1 0,0-1 0,-1 0 0,1 1 0,1 0 0,-1-1 0,0 1 0,0 1 0,1-1 1,-1 0-1,1 1 0,0 0 0,-1-1 0,1 1 0,6 0 0,31-4 175,1 2-1,79 4 1,-34 1 149,133-11 625,-149 5-698,316-36 879,-376 38-1087,1 0 0,-1-1-1,0 0 1,0-1 0,0 0-1,0 0 1,0-1 0,15-10-1,-17 2-1791,-4 1 458</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3.761"/>
    </inkml:context>
    <inkml:brush xml:id="br0">
      <inkml:brushProperty name="width" value="0.05" units="cm"/>
      <inkml:brushProperty name="height" value="0.05" units="cm"/>
      <inkml:brushProperty name="color" value="#004F8B"/>
    </inkml:brush>
  </inkml:definitions>
  <inkml:trace contextRef="#ctx0" brushRef="#br0">115 263 4480,'0'-1'63,"6"-30"1669,-5 29-1455,-1 1-1,1-1 1,-1 0 0,1 0 0,0 1-1,0-1 1,0 0 0,0 1-1,0-1 1,0 1 0,1-1 0,-1 1-1,2-2 1,-2 3-252,-1 0 0,0 0 1,1 0-1,-1 0 0,0 0 0,0 1 0,0-1 1,1 0-1,-1 0 0,0 0 0,0 0 0,0 1 1,1-1-1,-1 0 0,0 0 0,0 1 0,0-1 0,0 0 1,0 0-1,1 1 0,-1-1 0,0 0 0,0 0 1,0 1-1,0-1 0,0 0 0,0 1 0,0-1 1,0 0-1,0 0 0,0 1 0,0-1 0,0 0 1,0 1-1,0-1 0,-1 0 0,1 1 0,0 16 431,-4 4 282,0 0-1,-13 40 0,-24 41 805,10-25-485,30-75-1033,-4 12 162,0-1 0,-1 1 0,-10 16 0,8-23 535,6-21 664,4-26-900,10-51 0,-4 37-511,-5 29 23,7-63-41,36-143 1,-44 224-2,1 0 1,-1 1-1,1-1 1,0 1 0,5-9-1,-8 15 40,1-1 0,-1 1 0,0 0 0,0 0 0,0 0 0,0 0 0,0-1 0,1 1-1,-1 0 1,0 0 0,0 0 0,0 0 0,0-1 0,1 1 0,-1 0 0,0 0 0,0 0 0,1 0 0,-1 0 0,0 0 0,0 0 0,0 0-1,1 0 1,-1 0 0,0 0 0,0 0 0,1 0 0,-1 0 0,0 0 0,0 0 0,1 0 0,-1 0 0,0 0 0,0 0 0,0 0 0,1 0 0,6 10-100,3 18 50,-9-25 55,32 118 237,6 23 353,104 225 1058,-136-352-2050,-6-12-533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4.119"/>
    </inkml:context>
    <inkml:brush xml:id="br0">
      <inkml:brushProperty name="width" value="0.05" units="cm"/>
      <inkml:brushProperty name="height" value="0.05" units="cm"/>
      <inkml:brushProperty name="color" value="#004F8B"/>
    </inkml:brush>
  </inkml:definitions>
  <inkml:trace contextRef="#ctx0" brushRef="#br0">8 73 7552,'-8'-8'3424,"16"-6"-2976,0 3 608,9 7-672,13-7-96,5 3-160,7 0-32,6 5-64,2-2-2208,-3 5 1184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4.620"/>
    </inkml:context>
    <inkml:brush xml:id="br0">
      <inkml:brushProperty name="width" value="0.05" units="cm"/>
      <inkml:brushProperty name="height" value="0.05" units="cm"/>
      <inkml:brushProperty name="color" value="#004F8B"/>
    </inkml:brush>
  </inkml:definitions>
  <inkml:trace contextRef="#ctx0" brushRef="#br0">15 196 8320,'-15'3'2672,"22"2"1610,6-2-2997,134 2 1641,-27-2-2316,-115-3-590,178 10 544,-136-10-346,87-11-1,-94 7-19,-27 4-101,0-2 1,23-4 0,-35 6-91,0 0 0,0-1 0,0 1 0,0 0 0,0-1 0,0 1 0,-1-1 0,1 1 0,0-1 1,0 1-1,0-1 0,0 0 0,1-1 0,-2 2-6,0-1 1,0 1-1,0 0 1,0-1-1,1 1 1,-1 0-1,0-1 1,0 1 0,0 0-1,0-1 1,0 1-1,0 0 1,0-1-1,-1 1 1,1 0-1,0-1 1,0 1-1,0 0 1,0 0-1,0-1 1,0 1-1,0 0 1,-1-1-1,1 1 1,0 0-1,0 0 1,0-1-1,-1 1 1,-2-3 0,-1 0 0,0 0 0,1 1 0,-1-1 0,-5-1 0,-2-2 8,-58-42-42,56 40 50,1 0 1,0-1-1,0-1 0,1 0 0,0 0 1,-16-21-1,26 30-22,1 1 1,-1-1-1,1 0 1,-1 1-1,1-1 1,-1 0-1,1 0 1,0 0-1,-1 1 0,1-1 1,0 0-1,-1 0 1,1 0-1,0 0 1,0 0-1,0 1 0,0-1 1,0 0-1,0 0 1,0-1-1,0 1-4,1 1-1,-1-1 1,1 1-1,-1-1 0,0 1 1,1-1-1,-1 1 1,1-1-1,-1 1 1,1 0-1,-1-1 1,1 1-1,0 0 1,-1 0-1,1-1 0,-1 1 1,1 0-1,0 0 1,-1 0-1,1 0 1,0 0-1,4-1-32,-1 1 1,1 0-1,-1 0 1,1 1-1,8 1 0,7 3 11,-1 1 0,1 1-1,-1 1 1,-1 1 0,24 14-1,-28-14-1,0 0-1,-1 1 1,0 1-1,-1 0 0,0 1 1,-1 0-1,11 14 1,-19-22 50,-1 0 1,0 0 0,1 0 0,-1 0 0,-1 0-1,1 0 1,-1 0 0,1 1 0,-1-1-1,0 0 1,-1 1 0,1-1 0,-1 1-1,0-1 1,0 1 0,0-1 0,-1 1-1,1-1 1,-1 1 0,0-1 0,-1 1 0,1-1-1,-1 0 1,0 0 0,0 0 0,-4 6-1,-8 9-35,-1 0 1,-1-2-1,-1 0 0,-1-1 0,-23 17 0,38-30-599,1-2 361,0 0 1,0 1-1,0-1 1,1 1 0,-1 0-1,0 0 1,-1 3 0,2-5-40,1 1 1,0 0 0,-1 0 0,1-1-1,0 1 1,0 0 0,-1 0-1,1 0 1,0 0 0,0-1 0,0 1-1,0 0 1,0 0 0,0 0-1,1-1 1,-1 3 0,4 5-2224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4.991"/>
    </inkml:context>
    <inkml:brush xml:id="br0">
      <inkml:brushProperty name="width" value="0.05" units="cm"/>
      <inkml:brushProperty name="height" value="0.05" units="cm"/>
      <inkml:brushProperty name="color" value="#004F8B"/>
    </inkml:brush>
  </inkml:definitions>
  <inkml:trace contextRef="#ctx0" brushRef="#br0">5 1 9376,'-1'0'201,"1"0"1,0 1-1,-1-1 1,1 0 0,0 1-1,0-1 1,-1 1-1,1-1 1,0 0-1,0 1 1,-1-1-1,1 1 1,0-1 0,0 1-1,0-1 1,0 1-1,0-1 1,0 1-1,0-1 1,0 1-1,0-1 1,0 1 0,0-1-1,0 1 1,0-1-1,0 1 1,1 0-1,2 20-218,-3-18 391,11 78 2177,0 150 1,-9-208-2222,2-13-272,-4-10-77,0 0-1,0 0 1,0 0-1,1 0 0,-1 1 1,0-1-1,0 0 0,0 0 1,1 0-1,-1 0 1,0 0-1,0 0 0,0 0 1,1 0-1,-1 0 0,0 0 1,0 0-1,0 1 1,1-1-1,-1 0 0,0-1 1,0 1-1,1 0 1,-1 0-1,0 0 0,0 0 1,0 0-1,1 0 0,-1 0 1,0 0-1,0 0 1,0 0-1,1 0 0,-1-1 1,9-5-2421,1-1 0,-1-1 0,10-11 0,-2 7 19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5.510"/>
    </inkml:context>
    <inkml:brush xml:id="br0">
      <inkml:brushProperty name="width" value="0.05" units="cm"/>
      <inkml:brushProperty name="height" value="0.05" units="cm"/>
      <inkml:brushProperty name="color" value="#004F8B"/>
    </inkml:brush>
  </inkml:definitions>
  <inkml:trace contextRef="#ctx0" brushRef="#br0">27 167 6048,'-19'-17'1952,"19"17"-1903,-1-1 1,0 1 0,1-1-1,-1 0 1,1 1-1,-1-1 1,1 0 0,-1 1-1,1-1 1,-1 0 0,1 0-1,0 0 1,-1 1-1,1-1 1,0 0 0,0 0-1,0 0 1,-1 0-1,1 1 1,0-1 0,0 0-1,1-1 1,-1-1 211,-1 1-22,2-1 0,-1 0-1,0 1 1,0-1 0,1 0-1,-1 1 1,1-1 0,0 0-1,0 1 1,0-1 0,0 1-1,0 0 1,0-1 0,1 1-1,-1 0 1,1 0 0,0 0-1,0 0 1,3-3 0,3-3 218,1 0 0,0 0 1,0 1-1,1 0 0,-1 1 1,2 0-1,12-5 1,-14 7-274,0 1 0,1 0 0,-1 1 1,1 0-1,0 1 0,0 0 0,0 1 1,19 1-1,-21 0-132,1 0 1,-1 1-1,0 0 1,0 0-1,0 1 1,-1 0-1,1 0 0,-1 1 1,0 0-1,1 1 1,-2-1-1,1 1 1,-1 1-1,1-1 1,-1 1-1,-1 0 1,1 0-1,-1 1 1,0 0-1,-1 0 0,0 0 1,0 0-1,0 1 1,-1-1-1,0 1 1,0 0-1,-1 0 1,0 0-1,-1 0 1,0 0-1,0 1 1,0-1-1,-1 0 0,-1 1 1,1-1-1,-1 0 1,-1 0-1,1 0 1,-1 0-1,-1 0 1,0 0-1,-7 14 1,0-6 73,-1 0 1,-1-1 0,-21 22 0,16-19-117,16-17-10,0 0 1,1-1-1,-1 1 0,1 0 0,-1 0 1,1 0-1,-1 0 0,1 0 1,0 0-1,0 0 0,-1 0 1,1 1-1,0-1 0,0 0 0,0 0 1,0 0-1,0 0 0,0 0 1,0 0-1,0 0 0,1 0 0,-1 0 1,0 0-1,1 0 0,-1 0 1,1 0-1,-1 0 0,1 0 1,-1 0-1,1 0 0,0 0 0,-1 0 1,1-1-1,0 1 0,0 0 1,1 1-1,4 3 30,1 1 0,0-1 0,11 6 0,-12-7 31,16 9 366,-13-8-205,0 0 1,0 0-1,-1 1 1,0 1-1,0-1 1,13 16-1,-19-19-188,0 0 1,0 0-1,-1 0 1,1 0-1,-1 0 1,0 0-1,0 1 1,0-1-1,0 0 1,-1 1-1,1-1 1,-1 1-1,0-1 1,0 6-1,-1-1 15,-1 0 0,1 0 0,-1 0 0,0 0 0,-4 7 0,1-2 3,-1-1 0,-1 0 0,0-1 0,-1 0 0,0 0 0,0 0 0,-1-1 0,0 0 0,-1-1 0,-22 16 0,18-15-430,-1 0 0,-1-2-1,-16 8 1,15-9-1433,0-1 0,-33 7 0,40-12-231,1 0-1,0 0 1,-11-2-1,-20-1-3674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07.788"/>
    </inkml:context>
    <inkml:brush xml:id="br0">
      <inkml:brushProperty name="width" value="0.05" units="cm"/>
      <inkml:brushProperty name="height" value="0.05" units="cm"/>
      <inkml:brushProperty name="color" value="#004F8B"/>
    </inkml:brush>
  </inkml:definitions>
  <inkml:trace contextRef="#ctx0" brushRef="#br0">24 35 2144,'0'-1'62,"-1"1"-1,1-1 1,0 1 0,-1-1 0,1 1-1,0-1 1,0 1 0,0 0 0,0-1-1,-1 1 1,1-1 0,0 1 0,0-1-1,0 0 1,0 1 0,0-1-1,0 1 1,0-1 0,0 1 0,1-1-1,-1 1 1,0-1 0,0 1 0,0-1-1,0 1 1,1 0 0,-1-1 0,0 1-1,0-1 1,1 1 0,-1-1 0,0 1-1,1-1 1,5-10 2559,-3 4 1195,-4 22 255,-1-2-3905,-12 73 2253,8-59-1959,-4 54-1,10-45-65,1 1-1,2-1 0,11 53 1,10 51-83,-13-68-254,-7-30-2532,-4-30 977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24.666"/>
    </inkml:context>
    <inkml:brush xml:id="br0">
      <inkml:brushProperty name="width" value="0.05" units="cm"/>
      <inkml:brushProperty name="height" value="0.05" units="cm"/>
      <inkml:brushProperty name="color" value="#FF0066"/>
    </inkml:brush>
  </inkml:definitions>
  <inkml:trace contextRef="#ctx0" brushRef="#br0">9 8 3392,'10'-7'9226,"-2"54"-4687,-8-30-2518,9-19-1056,-8 1-923,1 1-1,-1-2 0,0 1 1,0 0-1,0 0 0,0 0 1,0 0-1,0-1 0,0 1 1,0 0-1,0-1 0,0 1 1,-1-1-1,1 1 0,-1-1 1,1 0-1,-1 1 0,0-1 1,1 1-1,-1-1 0,0 0 1,0 1-1,0-1 0,0 1 1,0-1-1,-1 0 0,1 1 1,0-1-1,-1 1 0,1-1 1,-1 1-1,0-1 0,1 1 1,-1-1-1,-2-2 0,3 4-50,0-1 0,-1 1 0,1-1 0,0 1 0,-1 0 0,1-1 0,-1 1 0,1 0 0,-1-1 0,1 1 0,0 0 0,-1 0 0,1-1 0,-1 1 0,1 0 0,-1 0 0,1 0 0,-1 0 0,0 0 0,1 0 0,-1 0 0,1 0 0,-1 0 0,1 0 0,-1 0 0,1 0 0,-2 0 0,1 1-1,0-1-1,0 1 0,0 0 1,0-1-1,0 1 1,0 0-1,0 0 0,0 0 1,0 0-1,1 0 1,-2 1-1,-1 2-12,1 0 0,0 0 0,0 0 0,0 0 0,-1 5 0,1-3-13,1-5 37,1-1 0,0 1 1,0-1-1,-1 1 0,1-1 1,0 1-1,0-1 0,0 1 1,0-1-1,-1 1 0,1 0 1,0-1-1,0 1 0,0-1 1,0 1-1,0-1 0,1 1 1,-1 0-1,0-1 1,0 1-1,0-1 0,0 1 1,1-1-1,-1 1 0,0-1 1,0 1-1,1-1 0,-1 1 1,0-1-1,2 2 1040,3-16-10603,-1 8 5733</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26.202"/>
    </inkml:context>
    <inkml:brush xml:id="br0">
      <inkml:brushProperty name="width" value="0.05" units="cm"/>
      <inkml:brushProperty name="height" value="0.05" units="cm"/>
      <inkml:brushProperty name="color" value="#FF0066"/>
    </inkml:brush>
  </inkml:definitions>
  <inkml:trace contextRef="#ctx0" brushRef="#br0">0 39 1728,'8'-9'593,"-8"9"-456,0-1 0,1 0 0,-1 1 1,1-1-1,-1 0 0,1 1 0,-1-1 0,1 1 1,0-1-1,-1 1 0,1-1 0,-1 1 0,1 0 0,1-1 1,3-2 3531,-5 3-3634,0-1 0,0 1-1,0 0 1,1-1 0,-1 1 0,0 0 0,0 0 0,1-1 0,-1 1 0,0 0 0,1 0-1,-1 0 1,0-1 0,1 1 0,-1 0 0,0 0 0,0 0 0,1 0 0,-1 0 0,1 0-1,-1 0 1,0 0 0,1 0 0,-1 0 0,0 0 0,1 0 0,-1 0 0,0 0 0,1 0-1,-1 0 1,0 0 0,1 0 0,-1 0 0,0 0 0,1 1 0,-1-1 0,1 0 0,12 4-119,-11-4 108,-1 1 0,0-1-1,0 1 1,0 0 0,0-1-1,0 1 1,-1 0-1,1 0 1,0 0 0,0 0-1,0 0 1,-1 0 0,1 0-1,0 0 1,-1 0-1,1 2 1,10 19 246,-9-9-121,-1-1 0,1 1-1,-2 0 1,0 0-1,0 0 1,-4 20 0,2-19 10,-3 19 154,-1 0 0,-17 51 0,22-82-296,-2 9 153,-1 0 1,2 0-1,-1 1 1,0 11-1,4-23-111,-1 0-1,0 1 1,0-1-1,0 0 1,1 0 0,-1 1-1,0-1 1,0 0-1,1 0 1,-1 0-1,0 0 1,0 0-1,1 1 1,-1-1 0,0 0-1,1 0 1,-1 0-1,0 0 1,0 0-1,1 0 1,-1 0 0,0 0-1,1 0 1,-1 0-1,0 0 1,1 0-1,-1 0 1,0 0-1,0 0 1,1 0 0,-1-1-1,0 1 1,0 0-1,1 0 1,-1 0-1,22-7-114,2 0 138,228-26 158,-174 25-166,15-3-31,45-4 160,239 2 223,-253 11-159,9-2 44,100 0 7,236 15 439,-108 19 257,-341-26-994,20 6 0,12 2 30,-45-10-24,0-1 0,0 1 0,0 0 0,0 1-1,13 6 1,-19-9 395,4-30 225,8-79-81,-2 10-338,-6 63-295,2-45 0,-10 63-380,-1 6 106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27.784"/>
    </inkml:context>
    <inkml:brush xml:id="br0">
      <inkml:brushProperty name="width" value="0.05" units="cm"/>
      <inkml:brushProperty name="height" value="0.05" units="cm"/>
      <inkml:brushProperty name="color" value="#FF0066"/>
    </inkml:brush>
  </inkml:definitions>
  <inkml:trace contextRef="#ctx0" brushRef="#br0">368 7 3808,'-6'-6'1946,"4"14"-849,0 1-967,-21 63 1609,12 8-431,3-12-216,-8 14-164,-17 134-64,13-43-192,20-160-552,-2 14 393,2-27-450,0 1 1,0-1 0,0 1 0,0-1-1,0 1 1,0-1 0,0 0-1,0 1 1,0-1 0,0 1 0,0-1-1,0 1 1,0-1 0,0 0-1,-1 1 1,1-1 0,0 1 0,0-1-1,0 0 1,-1 1 0,1-1-1,0 0 1,-1 1 0,1-1 0,0 0-1,-1 1 1,1-1 0,0 0-1,-1 0 1,1 1 0,-1-1 0,-1-1 36,1 0 1,-1-1 0,1 1 0,-1 0 0,1-1-1,0 1 1,-1-1 0,1 0 0,0 1 0,0-1-1,-1-3 1,-9-20-89,-1-12-35,-5-11 67,6 23-68,-22-39 0,24 50 10,1 1-23,-18-20 0,23 29 7,0 1 0,-1 0 1,1 0-1,-1 0 0,1 1 0,-1-1 0,0 1 1,0 0-1,0 0 0,-6-2 0,9 4 19,0 0-1,0 0 1,0-1-1,0 1 1,0 0-1,-1 0 1,1 1-1,0-1 1,0 0-1,0 0 1,0 0-1,-1 1 1,1-1-1,0 1 1,0-1-1,0 1 1,0-1-1,0 1 1,0-1-1,0 1 1,0 0-1,0 0 1,1-1-1,-1 1 1,0 0-1,0 0 1,1 0-1,-1 0 1,0 0-1,1 0 1,-1 0-1,1 0 1,-1 2-1,-2 3-10,1 0 0,0 1 0,1-1 0,-2 12 0,0 7 44,1 0 0,1 0 0,5 41 1,-3-53-7,2 1 0,-1-1 0,2 0 0,0 0 1,0 0-1,1-1 0,1 1 0,10 16 0,-13-25 61,0 0-1,0 0 0,0-1 1,1 1-1,0-1 0,0 0 0,0 0 1,0 0-1,0-1 0,0 1 1,1-1-1,-1 0 0,1 0 0,0 0 1,-1-1-1,1 0 0,0 0 1,0 0-1,0-1 0,0 1 0,0-1 1,0 0-1,5-1 0,5-1 107,1 0-1,-1-1 1,0-1 0,0 0-1,0-1 1,15-8 0,-7 2-400,0-1-1,-1-1 1,0-1 0,-1-1 0,-1-1 0,26-26 0,-27 19-6439,-10 18 3371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0.740"/>
    </inkml:context>
    <inkml:brush xml:id="br0">
      <inkml:brushProperty name="width" value="0.05" units="cm"/>
      <inkml:brushProperty name="height" value="0.05" units="cm"/>
      <inkml:brushProperty name="color" value="#FF0066"/>
    </inkml:brush>
  </inkml:definitions>
  <inkml:trace contextRef="#ctx0" brushRef="#br0">157 370 2496,'-2'-3'6149,"-6"3"-4056,-7 7-2245,13-6 180,-6 4 59,0 1 0,1-1 0,-1 2 0,1-1 0,1 1 0,-1-1 0,1 2 0,-8 11 0,5-1 11,0 0 0,1 0 0,1 1 0,1-1 0,0 2 0,2-1 0,0 1-1,1-1 1,1 1 0,1 23 0,1-30 92,1 0 1,0 0-1,1 0 0,0 0 0,8 24 0,-8-33-75,0 0-1,-1 0 1,2-1 0,-1 1-1,0 0 1,1-1-1,-1 1 1,1-1 0,5 5-1,-6-7-33,0 1-1,0-1 0,0 0 1,0 1-1,1-1 0,-1 0 1,1 0-1,-1 0 0,1-1 1,-1 1-1,1-1 0,-1 1 1,1-1-1,-1 0 0,1 0 1,0 0-1,2 0 1,-1-1-24,-1 0 0,1 0 0,0-1 0,-1 1 1,1-1-1,-1 0 0,1 1 0,-1-2 0,0 1 1,0 0-1,0-1 0,0 1 0,5-7 1,2-2 64,-1 0 0,10-18 0,4-10-52,-2-1-1,23-63 0,-29 72-74,-13 26-137,1 0 1,0 0 0,-1 0 0,0-1-1,2-8 1,-4 167-190,0-146 354,1 1 0,-1-1 0,2 0-1,2 11 1,-3-14 32,0-1-1,0 1 1,1-1 0,0 1-1,-1-1 1,1 0 0,0 0-1,1 0 1,-1 0 0,4 4-1,-5-6-22,0-1 0,-1 0-1,1 1 1,0-1 0,-1 0-1,1 0 1,0 1 0,0-1-1,-1 0 1,1 0 0,0 0 0,0 0-1,-1 0 1,1 0 0,0 0-1,0 0 1,-1 0 0,1-1-1,0 1 1,-1 0 0,1 0-1,0-1 1,0 1 0,-1 0 0,1-1-1,-1 1 1,1 0 0,0-1-1,-1 1 1,1-1 0,-1 1-1,1-1 1,0 0 0,19-23 598,-18 20-610,31-42 331,36-47-414,-59 81 39,1 0 0,1 0 0,0 2 0,1-1 0,14-8 0,-26 18 9,0 0 0,0 1 0,0-1 1,0 1-1,0-1 0,0 0 0,0 1 0,1 0 0,-1-1 0,0 1 1,0 0-1,0 0 0,1 0 0,-1-1 0,0 1 0,0 0 0,1 1 0,1-1 1,-2 0 9,0 1 0,-1-1 0,1 1 0,0 0 0,0-1 1,-1 1-1,1-1 0,0 1 0,-1 0 0,1 0 1,0-1-1,-1 1 0,1 0 0,-1 0 0,0 0 0,1-1 1,-1 1-1,0 0 0,1 1 0,0 4-15,0 1 1,0-1-1,-1 0 0,0 1 0,0-1 1,-1 7-1,-3 32 113,-11 48 0,14-89-68,0 0-1,0 0 1,0 0 0,1 0-1,0 0 1,0 0-1,0 0 1,0 0-1,1 5 1,0-6 83,-1-3-95,0 0 1,0 0-1,0 0 0,0 0 1,1 0-1,-1 0 0,0 0 1,0 0-1,0 0 0,0 0 1,0 0-1,0 0 0,0 0 1,0 0-1,0 0 0,0-1 1,0 1-1,0 0 0,0 0 1,0 0-1,1 0 0,-1 0 1,0 0-1,0 1 0,0-1 1,0 0-1,0 0 0,0 0 1,0 0-1,0 0 0,0 0 1,0 0-1,0 0 0,0 0 1,0 0-1,0 0 0,1 0 0,-1 0 1,0 0-1,0 0 0,0 0 1,0 0-1,0 0 0,0 0 1,0 0-1,0 0 0,0 0 1,0 1-1,0-1 0,0 0 1,0 0-1,7-8 290,4-5-125,17-23 1,1-2-291,-9 13 30,48-52 10,-59 68 67,0 1-1,0 1 1,1-1-1,0 2 1,1-1-1,16-6 1,-26 12-6,0 1 1,-1-1-1,1 1 1,0 0-1,0 0 1,0-1-1,0 1 1,-1 0-1,1 0 0,0 0 1,0 0-1,0 0 1,0 0-1,0 0 1,0 0-1,-1 0 1,1 1-1,0-1 0,0 0 1,0 0-1,0 1 1,1 0-1,-1 0 5,0 0 1,0 0-1,0 0 0,-1 0 0,1 0 0,0 0 0,0 1 1,-1-1-1,1 0 0,-1 0 0,1 1 0,-1-1 0,1 2 0,0 6 7,0 0-1,0-1 0,-1 17 0,0-16-23,5 126 109,-5-131-44,0 1 1,0-1 0,1 0-1,0 0 1,0 0 0,0 0-1,0 0 1,1 0 0,-1 0-1,1 0 1,0-1 0,3 5-1,-5-8-33,0 0 0,0 0 0,0 0 0,1 0 0,-1 0 0,0 0 0,0 0 0,0 0-1,0 0 1,0 0 0,0 0 0,1 0 0,-1 0 0,0 0 0,0 0 0,0 0 0,0 0-1,0 0 1,1 0 0,-1 0 0,0 0 0,0 0 0,0 0 0,0 0 0,0 0 0,0-1-1,0 1 1,1 0 0,-1 0 0,0 0 0,0 0 0,0 0 0,0 0 0,0 0 0,0-1-1,0 1 1,0 0 0,0 0 0,0 0 0,0 0 0,0 0 0,0 0 0,0-1 0,4-8 151,-3 6-88,32-70 616,32-60-674,-57 118-76,-7 13 30,0 0-1,0 0 0,0 0 0,0 0 1,1 1-1,-1-1 0,1 0 0,-1 1 0,1-1 1,-1 0-1,1 1 0,0 0 0,4-3 1,-4 24-379,4 36 497,-4-33-77,1-1 0,1 0 1,11 38-1,-15-58 15,1-1 1,-1 1-1,1-1 1,0 1 0,-1-1-1,1 0 1,0 1-1,0-1 1,0 0 0,0 0-1,0 0 1,0 0-1,0 0 1,1 0 0,-1 0-1,0 0 1,0 0-1,1 0 1,-1-1 0,1 1-1,-1-1 1,0 1-1,3 0 1,-2-1 6,0 0 0,0 0 1,0 0-1,0 0 0,0-1 0,0 1 0,0 0 1,0-1-1,0 0 0,0 1 0,0-1 0,0 0 1,-1 0-1,1 0 0,0 0 0,-1 0 0,3-3 1,19-18 74,-2-1 0,-1-1 1,33-50-1,-4 5 29,-36 53-132,-1 0 0,-1-1 0,0-1 0,-2 0-1,0 0 1,0-1 0,-2 0 0,10-39 0,-7 3 4,-2-1 1,0-64-1,-8 113 4,0 0-84,0 0 0,0 0 0,-1 0 0,0 0 0,-3-12 0,2 23-51,0 1 1,0 0-1,0-1 0,-1 8 0,-7 31-58,-5 17 35,-12 103 0,25-144 175,2-1 0,-1 0 0,2 0-1,1 1 1,0-1 0,1 0 0,1 0-1,1 0 1,0-1 0,10 21 0,-10-28 38,0-1 1,8 12 0,-11-18-13,1-1 1,-1 1 0,0 0-1,1-1 1,0 1 0,-1-1-1,1 0 1,0 0 0,7 4-1,-9-6-32,1 0 0,-1 1-1,1-1 1,-1 0 0,1 0 0,0 0-1,-1 0 1,1 0 0,-1-1 0,1 1-1,0 0 1,-1-1 0,1 1-1,-1-1 1,1 1 0,-1-1 0,0 0-1,1 0 1,-1 1 0,0-1-1,1 0 1,-1 0 0,0-1 0,0 1-1,2-2 1,3-4 27,0 0-1,-1 0 0,5-8 1,-7 11-29,5-7-25,0 0 1,1 1-1,11-11 0,6-6-3,-5 6-91,-8 13-94,-13 8 187,0 0-1,1 0 0,-1 0 1,0-1-1,0 1 0,1 0 1,-1 0-1,0 0 0,1 0 1,-1 0-1,0 0 0,0 0 1,1 0-1,-1 0 0,0 0 1,1 0-1,-1 0 0,0 1 1,0-1-1,1 0 0,-1 0 1,0 0-1,0 0 0,1 0 1,-1 0-1,0 1 0,0-1 1,1 0-1,-1 0 0,0 0 1,0 1-1,1-1 0,-1 1 1,0 1 0,1-1-1,-1 0 1,0 1-1,0-1 1,0 1 0,0-1-1,0 0 1,0 1 0,0-1-1,0 0 1,-1 1-1,1-1 1,-2 3 0,0 4 32,-3 22 31,-2-1-1,-1-1 1,-1 1-1,-14 28 1,8-34 465,13-21-323,2-3-132,5-7-130,27-17 86,45-28 0,-33 24-10,-39 26-471,-1-1 1,1 0 0,0 0 0,-1 0-1,0 0 1,0-1 0,0 1 0,4-7-1,-7 9 108,-1 1-1,1 0 1,0-1 0,-1 1-1,1-1 1,-1 1-1,0-1 1,1 1 0,-1-1-1,0 1 1,0-1-1,0 1 1,0-1 0,0 1-1,0-1 1,0 1-1,0-1 1,-1 1-1,1-1 1,-1 1 0,1-1-1,-1 1 1,0 0-1,1-1 1,-1 1 0,0 0-1,0-1 1,0 1-1,0 0 1,0 0 0,0 0-1,0 0 1,0 0-1,-1 0 1,-1-1-1,-14-10-2827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1.103"/>
    </inkml:context>
    <inkml:brush xml:id="br0">
      <inkml:brushProperty name="width" value="0.05" units="cm"/>
      <inkml:brushProperty name="height" value="0.05" units="cm"/>
      <inkml:brushProperty name="color" value="#FF0066"/>
    </inkml:brush>
  </inkml:definitions>
  <inkml:trace contextRef="#ctx0" brushRef="#br0">6 0 6816,'-5'0'1939,"7"0"-655,12 2 218,53 17-89,1-3 1,105 11-1,-171-26-1676,13-1 284,-9-4-3811,-3 0 1705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1.446"/>
    </inkml:context>
    <inkml:brush xml:id="br0">
      <inkml:brushProperty name="width" value="0.05" units="cm"/>
      <inkml:brushProperty name="height" value="0.05" units="cm"/>
      <inkml:brushProperty name="color" value="#FF0066"/>
    </inkml:brush>
  </inkml:definitions>
  <inkml:trace contextRef="#ctx0" brushRef="#br0">10 19 5728,'-9'-12'2592,"9"9"-2240,0 0-480,9 6 0,-1-3 128,10 0 0,-1 0-608,-1 0 320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3.374"/>
    </inkml:context>
    <inkml:brush xml:id="br0">
      <inkml:brushProperty name="width" value="0.05" units="cm"/>
      <inkml:brushProperty name="height" value="0.05" units="cm"/>
      <inkml:brushProperty name="color" value="#FF0066"/>
    </inkml:brush>
  </inkml:definitions>
  <inkml:trace contextRef="#ctx0" brushRef="#br0">168 20 2656,'2'-1'541,"0"0"-1,0 0 1,0 1-1,0-1 1,0 1 0,1-1-1,4 1 3674,-16 0-3450,4 0-691,0 1 0,0-1 0,0 1 0,0 1 0,0-1 0,0 1 0,0-1 0,0 1 0,-7 5 0,1 0 178,0 1 0,-18 14 0,22-14-185,0 0 0,0 0 0,0 1 0,1 0 0,1 0 0,-1 0 0,1 1 0,1 0 0,0 0 0,0 0 0,1 0 1,-3 20-1,5-26 72,1 1 0,-1 0 0,1-1 0,1 1 0,-1 0 1,1-1-1,0 1 0,1 5 0,-2-9-88,1 0 1,-1 0-1,0 0 1,1 0-1,-1 0 1,1-1-1,-1 1 0,1 0 1,-1 0-1,1 0 1,0-1-1,-1 1 1,1 0-1,0 0 0,0-1 1,-1 1-1,1-1 1,2 2-1,-2-2-8,0 0 0,0 0 0,0 0-1,0 0 1,0 0 0,0 0 0,0-1-1,0 1 1,0 0 0,0 0 0,0-1 0,0 1-1,0-1 1,0 1 0,0-1 0,0 1-1,0-1 1,0 1 0,0-1 0,-1 0 0,1 0-1,1 0 1,8-11 192,0 0-1,0 0 1,-1-1-1,15-28 1,-11 17-181,-8 17-73,-1-1 0,0 0 0,0 0-1,-1 0 1,0 0 0,0-1 0,-1 1-1,0-1 1,1-10 0,-3 19 11,0 0 0,0 0 0,0 0 0,0 0 0,0 0-1,0-1 1,0 1 0,0 0 0,0 0 0,0 0 0,0 0 0,0-1 0,0 1 0,0 0 0,0 0 0,0 0 0,0 0 0,0 0 0,0-1 0,0 1 0,0 0 0,0 0 0,0 0 0,0 0-1,0 0 1,0-1 0,-1 1 0,1 0 0,0 0 0,0 0 0,0 0 0,0 0 0,0 0 0,0-1 0,0 1 0,-1 0 0,1 0 0,0 0 0,0 0 0,0 0 0,0 0 0,0 0 0,-1 0-1,1 0 1,0 0 0,0 0 0,0 0 0,0 0 0,-1 0 0,1 0 0,0 0-8,-1 1-1,1-1 1,-1 1 0,1-1-1,0 1 1,-1-1-1,1 1 1,0-1 0,-1 1-1,1-1 1,0 1-1,0-1 1,0 1 0,-1 0-1,1-1 1,0 2-1,-1 2 19,1 1-1,0 0 0,-1 0 0,2-1 0,-1 1 1,0 0-1,1 0 0,0-1 0,0 1 0,1-1 1,-1 1-1,1-1 0,0 1 0,0-1 0,0 0 1,1 0-1,-1 0 0,1 0 0,0 0 0,0-1 0,1 1 1,3 2-1,-3-2 70,1-1 0,-1 0 1,1 0-1,0 0 0,0 0 0,0-1 0,1 0 1,-1 0-1,0-1 0,1 1 0,0-1 1,-1 0-1,1-1 0,-1 1 0,1-1 0,0 0 1,-1-1-1,11-1 0,7-4 131,1-2 0,-1 0 0,-1-2 0,1 0 0,38-25-1,-24 9-150,-25 17-123,1 0-1,22-11 1,-34 20 60,-1-1 0,1 1 1,-1 0-1,1 0 0,-1 0 1,1 0-1,0 0 0,-1 0 1,1 0-1,-1 0 0,1 0 1,0 0-1,-1 0 0,1 0 1,-1 0-1,1 0 0,-1 0 1,1 1-1,-1-1 0,1 0 1,-1 1-1,1-1 0,-1 0 1,1 1-1,-1-1 0,1 0 1,-1 1-1,1-1 0,-1 1 1,0-1-1,1 0 0,-1 1 1,0-1-1,1 2 0,8 20-232,-7-17 203,6 20 28,-4-10 103,1-1 0,1 1 0,14 25 0,-18-37-68,0 0 0,-1 0 1,1-1-1,0 1 0,0-1 1,1 0-1,-1 1 0,0-1 1,1 0-1,0 0 0,-1-1 1,1 1-1,0 0 0,0-1 1,0 0-1,0 0 0,0 0 1,0 0-1,0 0 0,0 0 0,0-1 1,0 0-1,1 1 0,4-2 1,1 0 66,0-1 0,0 0 1,-1 0-1,1-1 0,-1 0 1,0-1-1,1 0 1,9-7-1,8-6 176,25-23-1,-37 28-161,-2 2-26,-1 0 1,16-18 0,-25 26-70,1-1 0,-1 0 0,0 1 0,0-1 0,0 0 1,-1 0-1,1-1 0,-1 1 0,0 0 0,0 0 1,0-1-1,0 1 0,0-1 0,-1 1 0,1-1 0,-1-6 1,0 9-23,-1 0-1,1-1 1,0 1 0,-1 0 0,1 0 0,-1 0 0,0 0 0,1 0 0,-1 0 0,0 0 0,1 0-1,-1 0 1,0 0 0,0 0 0,0 0 0,0 0 0,0 1 0,0-1 0,0 0 0,0 1-1,0-1 1,0 1 0,-1-1 0,1 1 0,0 0 0,0-1 0,0 1 0,-1 0 0,1 0 0,0 0-1,0 0 1,-1 0 0,1 0 0,0 0 0,-2 0 0,-5 1-93,-1 1 0,1 0-1,-15 5 1,21-7 103,0 1 0,0 0 0,0-1 1,0 1-1,-1 0 0,1 1 0,0-1 0,0 0 0,0 1 0,1-1 0,-1 1 0,0-1 0,0 1 0,1 0 0,-1 0 0,1 0 0,0 0 0,0 0 0,-1 0 0,1 0 0,0 0 0,1 0 0,-2 4 1,2-4 16,-1 1 1,1 0-1,0 0 1,0 0-1,0 0 1,0 0-1,1 0 1,-1-1-1,1 1 1,0 0 0,0 0-1,0-1 1,0 1-1,0 0 1,0-1-1,1 1 1,3 3-1,3 3 91,1 0 0,0-1 0,0 0 0,1-1-1,0 0 1,0-1 0,12 6 0,-13-7-67,6 3 159,0 0-1,0-2 1,1 0-1,0 0 1,32 5 0,-39-9-297,-1-1 1,0-1 0,0 0 0,1 0 0,-1 0-1,0-1 1,13-3 0,-16 3-426,0-1-1,-1 0 1,1 0-1,0 0 1,-1 0 0,1-1-1,6-6 1,-3-1-5814,-5 2 1893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4.626"/>
    </inkml:context>
    <inkml:brush xml:id="br0">
      <inkml:brushProperty name="width" value="0.05" units="cm"/>
      <inkml:brushProperty name="height" value="0.05" units="cm"/>
      <inkml:brushProperty name="color" value="#FF0066"/>
    </inkml:brush>
  </inkml:definitions>
  <inkml:trace contextRef="#ctx0" brushRef="#br0">87 56 1248,'1'-1'168,"0"-1"0,0 1-1,-1 0 1,1 0 0,0-1 0,0 1 0,0 0-1,1 0 1,-1 0 0,0 0 0,2-1 0,-2 1 107,0 0 0,1 0 0,-1 0 0,0 0 0,0 0 0,0 0 0,0-1 1,0 1-1,0 0 0,0-2 0,5-5 772,-6 7-857,1 0 0,0 1 0,-1-1 0,1 0 0,-1 0 0,1 0 0,-1 1 0,1-1 0,-1 0 0,0 0 0,0 0-1,1 0 1,-1-2 0,0 3-148,0 0-1,0 0 0,0 0 1,0-1-1,0 1 1,0 0-1,0 0 0,0 0 1,1 0-1,-1-1 1,0 1-1,0 0 0,0 0 1,0 0-1,0 0 0,0-1 1,0 1-1,1 0 1,-1 0-1,0 0 0,0 0 1,0 0-1,0 0 0,0-1 1,1 1-1,-1 0 1,0 0-1,0 0 0,0 0 1,1 0-1,-1 0 0,0 0 1,0 0-1,1 0 1,-1 0-16,0 0 1,0 1 0,1-1 0,-1 0-1,0 0 1,1 1 0,-1-1 0,0 0-1,0 1 1,0-1 0,1 0-1,-1 1 1,0-1 0,0 0 0,0 1-1,0-1 1,0 0 0,0 1 0,0-1-1,0 0 1,0 1 0,0-1 0,0 1-1,0-1 1,0 0 0,0 1 0,0-1-1,0 0 1,0 1 0,0-1 0,-1 1-1,-2 25 453,-13 100 826,-43 162-1,24-185-658,34-99-680,0-2 40,0 1-1,0-1 1,0 1-1,0-1 0,0 0 1,0 0-1,-1 1 1,1-1-1,-1 0 1,-2 3-1,3-6-228,1 0-1,0 0 0,0 1 1,0-1-1,0 0 0,0 1 1,0-1-1,0 0 0,0 1 1,0-1-1,0 0 0,0 0 1,1 1-1,-1-2 0,18-24-6223,-3 13 4063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5.001"/>
    </inkml:context>
    <inkml:brush xml:id="br0">
      <inkml:brushProperty name="width" value="0.05" units="cm"/>
      <inkml:brushProperty name="height" value="0.05" units="cm"/>
      <inkml:brushProperty name="color" value="#FF0066"/>
    </inkml:brush>
  </inkml:definitions>
  <inkml:trace contextRef="#ctx0" brushRef="#br0">205 5 4992,'1'0'85,"-1"-1"1,0 1-1,1 0 0,-1-1 1,0 1-1,1 0 0,-1 0 1,0-1-1,1 1 0,-1 0 1,1 0-1,-1 0 1,0-1-1,1 1 0,-1 0 1,1 0-1,-1 0 0,1 0 1,-1 0-1,0 0 0,1 0 1,-1 0-1,1 0 1,-1 0-1,1 0 0,-1 0 1,1 0-1,-1 0 0,0 0 1,1 1-1,-1-1 0,1 0 1,-1 0-1,1 0 1,-1 1-1,0-1 0,1 0 1,-1 0-1,0 1 0,1-1 1,-1 0-1,0 1 0,0-1 1,1 1-1,-1-1 1,0 0-1,0 1 0,1-1 1,-1 1-1,0-1 0,0 1 1,0-1-1,0 0 0,0 1 1,0-1-1,0 1 1,0-1-1,0 1 0,0-1 1,0 1-1,0 3 218,0 0 0,0 1-1,0-1 1,-1 0 0,-1 7 0,-48 125 3015,18-55-2381,-18 49-196,-8 20-255,33-74 383,24-71-937,0-1-1533,-2-12-4697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5.395"/>
    </inkml:context>
    <inkml:brush xml:id="br0">
      <inkml:brushProperty name="width" value="0.05" units="cm"/>
      <inkml:brushProperty name="height" value="0.05" units="cm"/>
      <inkml:brushProperty name="color" value="#FF0066"/>
    </inkml:brush>
  </inkml:definitions>
  <inkml:trace contextRef="#ctx0" brushRef="#br0">19 60 5472,'-14'-12'1760,"14"12"-1716,0 0 0,-1 0 0,1 0 0,0 0 0,0 0 0,0 0 0,-1 0 0,1 0 0,0 0 0,0 0 0,0 0 0,0-1 0,-1 1-1,1 0 1,0 0 0,0 0 0,0 0 0,0-1 0,0 1 0,0 0 0,-1 0 0,1 0 0,0 0 0,0-1 0,0 1 0,0 0 0,0 0 0,0 0 0,0-1 0,0 1 0,0 0 0,0 0 0,0 0 0,0-1 0,0 1 0,0 0 0,0 0 0,0 0 0,0-1 0,0 1 0,0 0 0,0 0 0,0 0 0,1-1 0,-1 1 0,0 0 0,0 0 0,0 0 0,0 0 0,0-1 0,0 1 0,1 0 0,7-2 1202,-7 2-1202,32-8 2569,-24 6-2019,0 0 0,17-2 0,94-6 1791,91-1-941,-129 15-1287,108 18 0,-175-19-125,21 2 224,-36-5-283,0 0-1,0 0 0,0 0 0,0 0 1,0 0-1,0 0 0,0 0 0,0 0 1,0 0-1,0 0 0,0 0 0,0 0 1,0 0-1,0-1 0,0 1 0,0 0 1,0 0-1,0 0 0,0 0 0,0 0 1,0 0-1,0 0 0,0 0 0,0 0 0,0 0 1,0 0-1,0 0 0,0 0 0,0 0 1,0 0-1,0 0 0,0 0 0,0-1 1,0 1-1,0 0 0,0 0 0,0 0 1,0 0-1,0 0 0,0 0 0,0 0 1,0 0-1,0 0 0,0 0 0,0 0 1,1 0-1,-1 0 0,0 0 0,0 0 1,0 0-1,0 0 0,0 0 0,0 0 1,0 0-1,0 0 0,0 0 0,0 0 0,0 0 1,0 0-1,0 0 0,0 0 0,0 0 1,1 0-1,-8-5-2368,-8-3-1234,-3 4 1289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5.754"/>
    </inkml:context>
    <inkml:brush xml:id="br0">
      <inkml:brushProperty name="width" value="0.05" units="cm"/>
      <inkml:brushProperty name="height" value="0.05" units="cm"/>
      <inkml:brushProperty name="color" value="#FF0066"/>
    </inkml:brush>
  </inkml:definitions>
  <inkml:trace contextRef="#ctx0" brushRef="#br0">0 1 6464,'0'0'2090,"0"0"-1987,0 1-1,0-1 1,0 1-1,0-1 1,1 0-1,-1 1 1,0-1-1,0 1 1,0-1-1,0 0 1,1 1-1,-1-1 1,0 1-1,0-1 1,1 0-1,-1 1 1,0-1-1,1 0 1,-1 0-1,0 1 1,1-1-1,0 0 1,22 6 2197,-11-3-1428,1 0-1,0-1 1,24 2-1,212-15 1897,-37-4-2475,-148 15-1777,-40 0-4263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25.543"/>
    </inkml:context>
    <inkml:brush xml:id="br0">
      <inkml:brushProperty name="width" value="0.05" units="cm"/>
      <inkml:brushProperty name="height" value="0.05" units="cm"/>
      <inkml:brushProperty name="color" value="#FF0066"/>
    </inkml:brush>
  </inkml:definitions>
  <inkml:trace contextRef="#ctx0" brushRef="#br0">6 40 4992,'-5'-7'11122,"5"14"-9311,0 36-387,0-43-1399,0 0 0,0 1 0,0-1 1,0 0-1,0 0 0,0 1 0,0-1 0,0 0 1,0 1-1,0-1 0,1 0 0,-1 1 1,0-1-1,0 0 0,0 0 0,0 1 0,1-1 1,-1 0-1,0 0 0,0 1 0,0-1 1,1 0-1,-1 0 0,0 0 0,0 1 0,1-1 1,-1 0-1,0 0 0,1 0 0,11 0 742,-9-1-579,0 0 1,-1 0-1,1 0 1,-1 0-1,1 0 1,3-3-1,-4 2-130,-1 1 0,1 0-1,-1 0 1,1-1-1,-1 1 1,1-1 0,-1 1-1,0-1 1,0 0-1,0 1 1,0-1 0,0 0-1,0 0 1,0-3-1,-1 5-51,0 0-1,0-1 1,0 1-1,-1 0 1,1-1-1,0 1 1,0-1-1,0 1 0,-1 0 1,1-1-1,0 1 1,-1 0-1,1 0 1,0-1-1,-1 1 1,1 0-1,0 0 1,-1-1-1,1 1 1,0 0-1,-1 0 0,1 0 1,-1 0-1,1 0 1,0-1-1,-1 1 1,1 0-1,-1 0 1,1 0-1,0 0 1,-1 0-1,1 0 1,-1 0-1,1 0 0,0 1 1,-1-1-1,0 0 1,0 0-16,1 0-54,-1 0 0,1 0 0,-1 0 0,1 0 1,-1 0-1,1 0 0,0 0 0,-1 0 0,1 0 0,-1 0 1,1-1-1,-1 1 0,1 0 0,0 0 0,-1 0 1,1-1-1,-1 1 0,1 0 0,0-1 0,-1 1 0,1 0 1,0-1-1,-1 1 0,1 0 0,0-1 0,0 1 1,-1-1-1,1 1 0,0 0 0,0-1 0,0 1 1,0-1-1,-1 1 0,1-1 0,0 1 0,0 0 0,0-1 1,0 1-1,0-2 0,5-17-6386,3 4 2568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7.721"/>
    </inkml:context>
    <inkml:brush xml:id="br0">
      <inkml:brushProperty name="width" value="0.05" units="cm"/>
      <inkml:brushProperty name="height" value="0.05" units="cm"/>
      <inkml:brushProperty name="color" value="#FF0066"/>
    </inkml:brush>
  </inkml:definitions>
  <inkml:trace contextRef="#ctx0" brushRef="#br0">36 156 2656,'-3'2'203,"1"-1"1,0 0-1,0 1 0,1-1 1,-1 1-1,0-1 0,0 1 1,1 0-1,-1 0 0,1 0 1,-1 0-1,1 0 0,0 0 1,0 0-1,0 0 0,0 0 1,0 1-1,0-1 0,1 0 1,-1 1-1,1-1 0,0 1 1,-1 2-1,-2 13 453,2-17-533,1 0-1,0 0 1,-1 0 0,1 1 0,0-1 0,0 0-1,0 0 1,0 1 0,0-1 0,0 0 0,0 0-1,1 1 1,-1-1 0,0 0 0,1 0 0,-1 0-1,1 0 1,-1 1 0,1-1 0,-1 0 0,1 0-1,0 0 1,0 0 0,-1 0 0,1 0 0,0-1-1,0 1 1,0 0 0,0 0 0,0 0 0,0-1-1,0 1 1,0-1 0,1 1 0,-1-1 0,0 1-1,0-1 1,2 1 0,2 0-39,1 1 1,0-1-1,-1 0 1,1 0-1,0-1 0,0 0 1,-1 0-1,12-1 1,46-12 454,-52 10-403,108-30 426,4-2-532,214-31 332,64 30-4,-125 33-69,-193 3-152,-63 0-48,256-2 811,2-18-278,-267 19-677,67-12 682,-72 11-798,1 0 1,0 0 0,0 0 0,-1-1 0,0 0-1,1-1 1,-1 1 0,9-8 0,-2 2-763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8.647"/>
    </inkml:context>
    <inkml:brush xml:id="br0">
      <inkml:brushProperty name="width" value="0.05" units="cm"/>
      <inkml:brushProperty name="height" value="0.05" units="cm"/>
      <inkml:brushProperty name="color" value="#FF0066"/>
    </inkml:brush>
  </inkml:definitions>
  <inkml:trace contextRef="#ctx0" brushRef="#br0">191 27 4224,'0'-1'174,"1"0"-105,-1 1 0,0-1-1,0 1 1,1 0 0,-1-1-1,0 1 1,0-1 0,0 1 0,0 0-1,1-1 1,-1 1 0,0-1-1,0 1 1,0-1 0,0 1 0,0-1-1,0 1 1,0-1 0,0 1 0,-1 0-1,1-1 1,0 1 0,0-1-1,0 1 1,0-1 0,-1 1 0,1 0-1,0-1 1,0 1 0,-1 0-1,1-1 1,-12 55 3163,-13 64-1848,-48 132 0,0-64 317,67-168-319,5-15-658,4-10 178,14-28-321,-7 10-590,0-2 0,9-45 0,-3 12-38,1-2 74,29-93-149,-31 109 84,30-59 0,-23 64-255,-22 41 288,0 0 1,0-1 0,0 1-1,0 0 1,0-1-1,1 1 1,-1 0-1,0 0 1,0-1 0,0 1-1,1 0 1,-1-1-1,0 1 1,0 0-1,1 0 1,-1 0 0,0-1-1,0 1 1,1 0-1,-1 0 1,0 0-1,1 0 1,-1-1 0,0 1-1,1 0 1,-1 0-1,0 0 1,1 0 0,-1 0-1,1 0 1,7 8-51,3 16 60,49 226 712,-41-161-485,-13-61-146,43 167 842,-49-195-920,0 0 0,0 1-1,0-1 1,1 0 0,-1 0 0,0 0 0,0 1 0,0-1 0,0 0 0,0 0 0,0 1-1,0-1 1,0 0 0,0 0 0,0 0 0,0 1 0,0-1 0,0 0 0,0 0 0,0 1-1,0-1 1,0 0 0,0 0 0,0 1 0,0-1 0,0 0 0,0 0 0,0 0 0,-1 1-1,1-1 1,0 0 0,0 0 0,0 1 0,-5-9-3412,-9-36-6409,8 22 6965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8.977"/>
    </inkml:context>
    <inkml:brush xml:id="br0">
      <inkml:brushProperty name="width" value="0.05" units="cm"/>
      <inkml:brushProperty name="height" value="0.05" units="cm"/>
      <inkml:brushProperty name="color" value="#FF0066"/>
    </inkml:brush>
  </inkml:definitions>
  <inkml:trace contextRef="#ctx0" brushRef="#br0">8 26 4384,'-8'4'981,"10"-1"1021,16 1 1670,-12-3-3442,5-1 391,0 1-1,0-1 1,0-1-1,15-2 1,5-1-263,46-7 181,-47 8-2794,12-7-5794,-21 4 4972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9.385"/>
    </inkml:context>
    <inkml:brush xml:id="br0">
      <inkml:brushProperty name="width" value="0.05" units="cm"/>
      <inkml:brushProperty name="height" value="0.05" units="cm"/>
      <inkml:brushProperty name="color" value="#FF0066"/>
    </inkml:brush>
  </inkml:definitions>
  <inkml:trace contextRef="#ctx0" brushRef="#br0">0 199 3968,'8'17'1010,"0"0"-1,11 16 1,-12-21 192,9 22 0,-11-21-35,1-2-1,7 13 1,-7-18 1732,-4-12-1596,-5-17-961,2 17-129,-5-53-216,4-111 1,3 149-110,-1 15 94,0-1 1,0 1 0,1-1 0,-1 1 0,2 0 0,-1-1-1,1 1 1,3-10 0,-4 15 13,-1 0-1,1 1 1,0-1-1,-1 0 1,1 0-1,0 0 1,-1 0-1,1 1 1,0-1-1,0 0 1,0 1-1,-1-1 1,1 1 0,0-1-1,0 1 1,0-1-1,0 1 1,0-1-1,0 1 1,0 0-1,0 0 1,0 0-1,0-1 1,0 1-1,0 0 1,1 0-1,-1 0 1,0 1-1,0-1 1,0 0 0,0 0-1,0 0 1,0 1-1,0-1 1,0 1-1,0-1 1,1 2-1,3 1 73,1 0-1,-1 1 1,0 0 0,8 9-1,-10-10 10,8 10 152,14 19 0,6 7 220,-17-21 810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39.871"/>
    </inkml:context>
    <inkml:brush xml:id="br0">
      <inkml:brushProperty name="width" value="0.05" units="cm"/>
      <inkml:brushProperty name="height" value="0.05" units="cm"/>
      <inkml:brushProperty name="color" value="#FF0066"/>
    </inkml:brush>
  </inkml:definitions>
  <inkml:trace contextRef="#ctx0" brushRef="#br0">0 74 2976,'38'46'6074,"-36"-44"-5774,0-1-1,0 1 0,1 0 1,-1-1-1,0 0 1,0 1-1,1-1 0,-1 0 1,1 0-1,-1 0 0,1-1 1,-1 1-1,6 0 0,-7-1-202,-1 0 0,1 0 0,0 0 0,0 0-1,0 0 1,-1-1 0,1 1 0,0 0 0,0 0 0,-1-1-1,1 1 1,0-1 0,0 1 0,-1 0 0,1-1 0,-1 0-1,1 1 1,0-1 0,0 0 0,0 0-20,-1-1 0,1 1 0,0 0 0,-1-1 0,1 1 0,-1-1 0,1 0 0,-1 1 0,1-1 0,-1 1 0,0-1 0,0 1 0,0-3 0,-1-2-26,0 0 0,0 1 0,0-1 0,0 0 0,-4-6 0,-3-14-144,0 3-194,8 22 260,0 0-1,-1 0 0,1 0 0,0 0 1,-1 0-1,1 1 0,-1-1 1,0 0-1,1 0 0,-1 0 1,0 0-1,1 1 0,-1-1 0,0 0 1,0 1-1,0-1 0,0 1 1,0-1-1,0 1 0,0-1 1,-1 0-1,1 1 15,1 1-1,-1-1 1,1 0 0,-1 1 0,1-1 0,-1 1-1,1-1 1,-1 0 0,1 1 0,-1-1-1,1 1 1,0-1 0,-1 1 0,1-1-1,0 1 1,-1 0 0,1-1 0,0 1 0,-1 0-1,-5 16 42,5-14-10,-2 9 156,0 0 0,1 1 0,0-1 0,1 1-1,0 15 1,2-3 289,6 40-1,-6-57-335,1 0-1,0-1 1,1 1 0,0-1-1,0 1 1,4 6-1,-6-11-62,1-1 0,-1 0 0,0 0-1,1 0 1,-1 0 0,1 0-1,0 0 1,-1 0 0,1 0 0,0-1-1,0 1 1,0-1 0,0 1-1,1-1 1,-1 0 0,0 0 0,1 0-1,-1 0 1,0 0 0,1-1-1,3 1 1,-4-1-5,0 0 1,1 0-1,-1-1 1,0 1-1,0-1 1,0 1-1,4-3 0,25-16-3952,-10 5 175,30-14-2372,-22 12 3930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40.242"/>
    </inkml:context>
    <inkml:brush xml:id="br0">
      <inkml:brushProperty name="width" value="0.05" units="cm"/>
      <inkml:brushProperty name="height" value="0.05" units="cm"/>
      <inkml:brushProperty name="color" value="#FF0066"/>
    </inkml:brush>
  </inkml:definitions>
  <inkml:trace contextRef="#ctx0" brushRef="#br0">162 27 4064,'1'-1'414,"7"-12"407,-7 13-672,-1-1 0,0 1 0,1 0 1,-1-1-1,0 1 0,0-1 0,1 1 0,-1-1 1,0 1-1,0-1 0,0 0 0,0 1 0,1-1 1,-1 1-1,0-1 0,0 1 0,0-1 0,0 1 1,-1-1-1,1 0 0,0 1 0,0-1 1,0 0-1,-1 1 69,0 1 0,0-1 0,-1 1 0,1-1 0,0 1 0,1-1 0,-1 1 0,0-1-1,0 1 1,0 0 0,0 0 0,0 0 0,1-1 0,-2 3 0,-15 14 470,-59 74 1939,64-75-2161,0 1 0,1 0 0,-15 34-1,25-49-407,1-1 0,-1 0 0,1 0 0,-1 0 0,1 0 0,0 1 0,-1-1 0,1 0 0,0 1 0,0-1 0,0 0 0,0 0-1,0 1 1,0-1 0,0 0 0,0 1 0,1-1 0,-1 0 0,1 2 0,0-3-11,-1 1 1,1 0-1,0-1 0,0 1 0,0-1 1,-1 1-1,1-1 0,0 0 1,0 1-1,0-1 0,0 0 1,0 0-1,0 1 0,0-1 1,0 0-1,0 0 0,0 0 1,0 0-1,0 0 0,0 0 1,0-1-1,-1 1 0,1 0 0,2-1 1,8-2 68,-1-1 0,1 0 0,-1-1 0,0 0 0,-1 0 0,1-1 0,13-11 0,-12 8-180,1 1 0,1 0 0,-1 1 0,16-6 0,-26 13 55,1-1 1,-1 1 0,0 0-1,1 0 1,-1 0 0,0 0-1,1 0 1,-1 0 0,0 1-1,0-1 1,1 1 0,-1 0-1,0-1 1,0 1-1,0 0 1,0 0 0,0 0-1,0 1 1,0-1 0,0 0-1,0 1 1,0-1 0,-1 1-1,4 3 1,0 1 40,0 1 0,0-1 0,0 1 0,-1 0 1,7 14-1,-10-18-339,3 7 512,-3-3-4946,-1-2 1931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41.060"/>
    </inkml:context>
    <inkml:brush xml:id="br0">
      <inkml:brushProperty name="width" value="0.05" units="cm"/>
      <inkml:brushProperty name="height" value="0.05" units="cm"/>
      <inkml:brushProperty name="color" value="#FF0066"/>
    </inkml:brush>
  </inkml:definitions>
  <inkml:trace contextRef="#ctx0" brushRef="#br0">1 1 4992,'17'7'8932,"34"7"-7556,-29-9-804,-14-3-498,0-1 0,0-1 1,12 1-1,-18-1-14,6 0 95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41.575"/>
    </inkml:context>
    <inkml:brush xml:id="br0">
      <inkml:brushProperty name="width" value="0.05" units="cm"/>
      <inkml:brushProperty name="height" value="0.05" units="cm"/>
      <inkml:brushProperty name="color" value="#FF0066"/>
    </inkml:brush>
  </inkml:definitions>
  <inkml:trace contextRef="#ctx0" brushRef="#br0">77 0 4992,'4'8'6074,"-4"-6"-5854,1 0 0,0 0-1,-1 0 1,1 0 0,-1 0 0,0 0-1,1 0 1,-1 1 0,-1 1 0,-23 82 3625,-1 1-3040,12-14-353,2 1-1,0 82 1,11-146-366,0 0 1,1-1-1,0 1 1,5 17-1,-5-24-35,0 0 1,0 0-1,0-1 1,0 1-1,1 0 0,-1 0 1,1-1-1,0 1 0,0-1 1,0 0-1,0 1 0,0-1 1,0 0-1,1 0 0,-1 0 1,1-1-1,-1 1 0,7 2 1,-2-1 64,1-1 0,0 0 1,0 0-1,-1 0 0,2-1 1,-1-1-1,0 1 0,9-2 1,9-1 88,30-8 1,-25 4 5,-15 4-336,0-2 1,28-10-1,-36 11-788,-1-1 1,1 1-1,-1-1 1,0-1-1,0 1 1,0-1-1,7-8 1,-13 12 602,1-1 1,-1 1 0,0 0-1,0-1 1,0 1 0,0-1-1,0 0 1,0 1 0,0-1-1,-1 0 1,1 1 0,0-1-1,-1 0 1,0 0 0,1 0-1,-1 0 1,0 0 0,0 1-1,0-1 1,0-2 0,0-16-2299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41.965"/>
    </inkml:context>
    <inkml:brush xml:id="br0">
      <inkml:brushProperty name="width" value="0.05" units="cm"/>
      <inkml:brushProperty name="height" value="0.05" units="cm"/>
      <inkml:brushProperty name="color" value="#FF0066"/>
    </inkml:brush>
  </inkml:definitions>
  <inkml:trace contextRef="#ctx0" brushRef="#br0">10 24 5728,'-2'-1'407,"2"1"-360,0 0 0,0-1 0,0 1 0,0 0-1,0 0 1,-1 0 0,1 0 0,0 0-1,0-1 1,0 1 0,0 0 0,0 0 0,0 0-1,0 0 1,-1 0 0,1 0 0,0 0 0,0 0-1,0 0 1,0 0 0,0-1 0,-1 1-1,1 0 1,0 0 0,0 0 0,0 0 0,0 0-1,-1 0 1,1 0 0,0 0 0,0 0 0,0 0-1,0 0 1,0 0 0,-1 1 0,1-1-1,0 0 1,0 0 0,0 0 0,0 0 0,0 0-1,-1 0 1,1 0 0,0 0 0,0 0 0,0 0-1,0 1 1,0-1 0,0 0 0,-1 0-1,1 0 1,0 0 0,0 0 0,0 1 0,0-1-1,0 0 1,0 0 0,0 0 0,18 9 4241,-10-7-3789,0 0 0,1 0 0,-1 0 1,1-1-1,-1 0 0,1-1 0,-1 0 0,17-2 1,7-3-379,31-10 0,-34 8 7,14-4-4287,-21 10 1663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42.311"/>
    </inkml:context>
    <inkml:brush xml:id="br0">
      <inkml:brushProperty name="width" value="0.05" units="cm"/>
      <inkml:brushProperty name="height" value="0.05" units="cm"/>
      <inkml:brushProperty name="color" value="#FF0066"/>
    </inkml:brush>
  </inkml:definitions>
  <inkml:trace contextRef="#ctx0" brushRef="#br0">40 167 5632,'-2'2'206,"1"0"1,0 1 0,0-1-1,0 0 1,0 0 0,0 0-1,1 0 1,-1 1-1,1-1 1,-1 0 0,1 1-1,0-1 1,0 0-1,0 5 1,0-4-133,5 123 5318,-5-102-5117,1-5-82,-1 0-1,-1 0 1,-1 0-1,-4 18 0,5-35-488,0 1 0,1-1-1,-1 0 1,-1 0 0,1 1-1,0-1 1,-3 3 0,4-5 134,0 0 0,0 1-1,0-1 1,-1 0 0,1 1 0,0-1 0,0 0 0,-1 1 0,1-1 0,0 0-1,0 0 1,-1 1 0,1-1 0,0 0 0,-1 0 0,1 0 0,0 0 0,-1 0-1,1 1 1,-1-1 0,1 0 0,0 0 0,-1 0 0,1 0 0,0 0 0,-1 0 0,1 0-1,-1 0 1,1 0 0,0 0 0,-1 0 0,1 0 0,0-1 0,-1 1 0,1 0-1,0 0 1,-1 0 0,1 0 0,0-1 0,-1 1 0,1 0 0,0 0 0,-1-1-1,-1-3-2439</inkml:trace>
  <inkml:trace contextRef="#ctx0" brushRef="#br0" timeOffset="1">40 16 5984,'3'-7'2688,"-6"3"-2336,-2 0 32,10 8-288,-5 4-1536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45.773"/>
    </inkml:context>
    <inkml:brush xml:id="br0">
      <inkml:brushProperty name="width" value="0.05" units="cm"/>
      <inkml:brushProperty name="height" value="0.05" units="cm"/>
      <inkml:brushProperty name="color" value="#FF0066"/>
    </inkml:brush>
  </inkml:definitions>
  <inkml:trace contextRef="#ctx0" brushRef="#br0">305 44 3808,'0'-34'6730,"-9"61"-4927,-22 104-544,-31 123-241,-91 257-38,135-455-914,-6 33 282,16-57 434,8-30-225,2-5-139,7-10 93,7-17-114,4-18-167,-12 26-172,13-40-16,24-115 1,14-65 186,18-122-570,-69 326 271,11-66 60,-16 95-154,3 12-45,3 15 38,3 11 163,5 11 7,26 46-1,-8-18 145,33 85-1,26 52 27,92 72 334,-175-262-414,2 5 42,-6-11 150,-1 1 1,12 10 0,-17-18-32,0-14-4292,3 7 2645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42.799"/>
    </inkml:context>
    <inkml:brush xml:id="br0">
      <inkml:brushProperty name="width" value="0.05" units="cm"/>
      <inkml:brushProperty name="height" value="0.05" units="cm"/>
      <inkml:brushProperty name="color" value="#FF0066"/>
    </inkml:brush>
  </inkml:definitions>
  <inkml:trace contextRef="#ctx0" brushRef="#br0">2 1 5824,'-1'1'175,"1"1"0,-1 0 0,1 0 0,0-1-1,0 1 1,0 0 0,0-1 0,0 1 0,1 0 0,-1 0 0,0-1 0,1 1 0,-1 0 0,1-1 0,-1 1 0,1-1 0,1 3 0,0 0-114,3 10 746,0 1-1,-1 0 1,-1 0 0,-1 1-1,0-1 1,-1 0-1,0 17 1,0 2 100,6 56 1045,-6-90-1897,-1-1 0,0 1 0,0 0 0,1 0 0,-1 0 0,0 0 0,0 0 0,1 0 0,-1 0 0,0 0 0,0 0 0,0-1 0,1 1 0,-1 0 0,0 0 0,0 0 0,0-1 0,0 1 0,1 0 0,-1 0 0,0 0 0,0-1 0,0 1 0,0 0 0,0 0 0,0-1 0,0 1 0,1 0 0,39-88 805,6-9-765,-38 82-53,2 0 1,-1 0-1,2 1 1,12-14 0,-22 27-43,0 0 0,0 0 0,-1 0 1,1 0-1,0 1 0,0-1 0,0 0 0,0 0 1,0 1-1,0-1 0,0 0 0,1 1 1,-1-1-1,0 1 0,0 0 0,0-1 1,1 1-1,-1 0 0,0 0 0,0 0 0,1 0 1,-1 0-1,0 0 0,0 0 0,1 0 1,-1 0-1,0 0 0,0 1 0,0-1 0,1 1 1,-1-1-1,0 1 0,0-1 0,0 1 1,0-1-1,0 1 0,0 0 0,1 1 0,1 1 19,0 0-1,0 1 0,-1-1 0,1 1 0,-1-1 0,0 1 0,0 0 0,0 0 0,-1 0 1,2 4-1,-1 3 72,0 1 1,-1 0-1,1 17 1,-2-16-20,1 0 0,3 16 1,-4-26-15,1 0 0,0 0 0,0 0 1,0 0-1,0 0 0,0 0 0,3 3 1,-4-5-42,1-1 1,-1 1-1,1-1 1,0 1-1,-1-1 1,1 1-1,0-1 0,-1 0 1,1 1-1,0-1 1,-1 0-1,1 0 1,0 1-1,0-1 1,-1 0-1,1 0 1,0 0-1,0 0 1,-1 0-1,1 0 1,0 0-1,0 0 1,-1 0-1,1-1 1,0 1-1,0 0 1,-1 0-1,1-1 0,0 1 1,-1 0-1,1-1 1,0 1-1,-1-1 1,2 0-1,9-7 84,-1 0 0,0-1 0,17-19 0,-9 10-105,-6 5-3,36-33-71,-41 41 57,0-1 0,0 1 0,0 0 0,0 1 0,11-5 0,-16 8 19,1 0 0,-1 1 0,0 0-1,0-1 1,1 1 0,-1 0 0,0 0 0,0 0-1,1 0 1,-1 1 0,0-1 0,0 1 0,1-1-1,-1 1 1,0 0 0,0-1 0,0 1 0,0 0-1,0 1 1,0-1 0,0 0 0,0 1 0,-1-1-1,1 1 1,0-1 0,-1 1 0,1 0 0,1 2-1,2 3 66,0 1 0,0-1 1,-1 1-1,0-1 0,0 1 0,2 11 0,1 1 171,-2 0 1,0 0 0,2 39-1,-6-47-1198,-1 0-1,-3 16 0,3-26 438,0 1 1,-1-1-1,1 0 0,-1 0 1,1 0-1,-1 0 0,0 0 1,0 0-1,0 0 1,0 0-1,0 0 0,-1 0 1,1-1-1,0 1 0,-3 1 1,-10 16-3393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45.939"/>
    </inkml:context>
    <inkml:brush xml:id="br0">
      <inkml:brushProperty name="width" value="0.05" units="cm"/>
      <inkml:brushProperty name="height" value="0.05" units="cm"/>
      <inkml:brushProperty name="color" value="#FF0066"/>
    </inkml:brush>
  </inkml:definitions>
  <inkml:trace contextRef="#ctx0" brushRef="#br0">324 0 2496,'0'0'784,"-1"13"2213,-37 40 448,25-37-3010,-18 32 0,-5 21 477,3 2 0,-25 80 0,-2 89 464,39-125-648,-11 232 0,36 98-222,2-388-367,13 62 0,-11-88-159,1 1 0,1-1 0,19 39-1,-17-48-538,1 1-1,19 25 0,34 33-704</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46.724"/>
    </inkml:context>
    <inkml:brush xml:id="br0">
      <inkml:brushProperty name="width" value="0.05" units="cm"/>
      <inkml:brushProperty name="height" value="0.05" units="cm"/>
      <inkml:brushProperty name="color" value="#FF0066"/>
    </inkml:brush>
  </inkml:definitions>
  <inkml:trace contextRef="#ctx0" brushRef="#br0">0 2 3072,'0'0'24,"0"0"0,0 0 0,0 0 0,1 0 0,-1 0 0,0 0 0,0 0 0,0 0 0,0 0 0,0 0-1,0 0 1,0 0 0,0 0 0,0 0 0,0 0 0,0 0 0,0 0 0,0 0 0,0 0 0,0 0 0,1 0 0,-1 0 0,0 0 0,0 0 0,0 0 0,0 0 0,0 0 0,0 0 0,0 0 0,0 0 0,0 0 0,0 0 0,0 0 0,0 0 0,0 0 0,0 0-1,0 0 1,0 0 0,0 0 0,0 0 0,0 0 0,0 0 0,0-1 0,0 1 0,0 0 0,1 0 0,-1 0 0,0 0 0,0 0 0,0 0 0,0 0 0,0 0 0,0 0 0,-1 0 0,1 0 0,0 0 0,12 5 978,20 16 275,-21-14-896,6 4 98,-1 2-1,0 0 1,23 25-1,38 52 959,-61-71-1161,79 92 857,47 59 182,-94-105-812,-2 2 0,38 75 0,-51-72 26,-3 2 0,-3 2 0,-4 0 0,22 119 0,-36-138-300,-3 0 0,-2 0-1,-3 1 1,-2-1-1,-2 1 1,-15 71-1,3-52-28,-4 0 0,-30 77 0,27-94-494,-3-2 0,-2 0 0,-40 58 0,24-51-362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50.171"/>
    </inkml:context>
    <inkml:brush xml:id="br0">
      <inkml:brushProperty name="width" value="0.05" units="cm"/>
      <inkml:brushProperty name="height" value="0.05" units="cm"/>
      <inkml:brushProperty name="color" value="#FF0066"/>
    </inkml:brush>
  </inkml:definitions>
  <inkml:trace contextRef="#ctx0" brushRef="#br0">0 1 2400,'0'0'779,"5"4"234,3 65 2533,-13 29-1511,2-54-1442,2 48 1,1-26-18,-1-44 112,3 44 0,2-55 127,2-10-151,8-13 137,-8 6-703,110-82 779,-94 75-882,1 0 1,0 1-1,41-14 1,-7 9 146,1 2 1,107-13-1,126 7 65,-216 18-137,380-22 196,266-5 533,-688 29-718,215-11 291,83-2-72,50 2 100,-353 11-265,-19 2-98,0-1 0,-1-1 0,12-1 0,-15 0-249,-5 1-797,-19 0-2522,-17 5-821,-7 3 1366</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50.920"/>
    </inkml:context>
    <inkml:brush xml:id="br0">
      <inkml:brushProperty name="width" value="0.05" units="cm"/>
      <inkml:brushProperty name="height" value="0.05" units="cm"/>
      <inkml:brushProperty name="color" value="#FF0066"/>
    </inkml:brush>
  </inkml:definitions>
  <inkml:trace contextRef="#ctx0" brushRef="#br0">95 338 3808,'0'0'328,"1"0"1,-1 0 0,1-1-1,0 1 1,-1 0-1,1 0 1,-1 0-1,1 0 1,-1 0 0,0-1-1,1 1 1,-1 0-1,1 0 1,-1-1 0,1 1-1,-1 0 1,1-1-1,-1 1 1,0 0-1,1-2 1,3-10 2527,-5-18-1258,1 29-1464,-24-147 1511,21 131-1605,-1-1-480,-1 0 0,0 1 0,-14-29 0,19 45 108,-1-1 0,0 1 0,1-1 0,-1 1 0,0 0 0,0-1 0,0 1-1,0 0 1,0 0 0,-1 0 0,1 0 0,0 0 0,-1 0 0,1 0 0,0 0 0,-1 1 0,1-1 0,-1 0 0,1 1 0,-1-1 0,1 1 0,-3-1 0,-15 0-3540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52.408"/>
    </inkml:context>
    <inkml:brush xml:id="br0">
      <inkml:brushProperty name="width" value="0.05" units="cm"/>
      <inkml:brushProperty name="height" value="0.05" units="cm"/>
      <inkml:brushProperty name="color" value="#FF0066"/>
    </inkml:brush>
  </inkml:definitions>
  <inkml:trace contextRef="#ctx0" brushRef="#br0">247 3 2976,'-1'-2'2189,"6"3"782,5 8-1182,-7-3-1524,1 2 165,1 2 0,-1-1-1,5 20 1,1 23-118,-3 1 0,-2 0 0,-2 0 0,-3 1 0,-9 82 0,-31 206-35,-4 95-122,28-40-102,37-6 381,-5-175 108,-14 168-72,-6-180-145,-10 26-48,9-127-64,3-42-271,1-22 283,-4 43 158,3-59-393,1 42-1,2-44 63,-1 1-1,-4 28 0,3-39-16,0 1-1,2 19 1,0-5 1312,-1-25-947,-8-11 704,-4-10-952,0-1 1,2 0-1,-15-40 1,-13-71-172,24 77 9,-24-61-1,-3 26 11,36 75-156,5 11-28,4 8-94,-2 2 259,1 0 0,-1 1 1,0-1-1,0 0 0,-1 1 1,1 8-1,1 0 75,4 21-97,2-1 0,14 37 0,-14-51 48,0-1 1,1 0 0,0 0-1,25 31 1,-30-44 102,1 0 1,0-1-1,0 0 0,1 0 1,0-1-1,0 1 1,9 4-1,-12-8-43,0 0 0,-1 0 0,1-1 0,0 1 0,0-1 1,0 0-1,0 0 0,0-1 0,0 1 0,1-1 0,-1 0 0,0 0 0,0 0 0,0 0 0,0-1 0,0 1 0,8-4 0,-3 0-13,1-1-1,-2 0 1,1 0-1,0-1 1,-1 0-1,0-1 1,-1 0-1,0 0 1,0 0-1,8-11 1,8-14-114,24-44 0,-40 63 77,31-50-1031,21-38-7428,-46 77 5349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53.172"/>
    </inkml:context>
    <inkml:brush xml:id="br0">
      <inkml:brushProperty name="width" value="0.05" units="cm"/>
      <inkml:brushProperty name="height" value="0.05" units="cm"/>
      <inkml:brushProperty name="color" value="#FF0066"/>
    </inkml:brush>
  </inkml:definitions>
  <inkml:trace contextRef="#ctx0" brushRef="#br0">29 152 3328,'-1'-7'2746,"6"10"-1124,1 0-1324,0-1-1,-1 1 1,1-1 0,0-1 0,0 1 0,0-1 0,0 0 0,1 0-1,-1-1 1,0 0 0,0 0 0,0 0 0,1-1 0,-1 0-1,0 0 1,0 0 0,0-1 0,6-3 0,-8 4-246,0-1-1,0 0 1,0 0 0,0-1 0,0 1 0,0-1-1,-1 0 1,1 0 0,-1 0 0,0 0 0,4-6 0,-5 6-32,-1 0 1,1 0 0,0 0 0,-1 0 0,0 0-1,0 0 1,0-1 0,0 1 0,-1 0 0,1-1-1,-1 1 1,0-1 0,0 1 0,0-1 0,0 1-1,-1-6 1,0 7-34,0-1-1,1 0 0,-1 0 0,0 0 1,0 1-1,-1-1 0,1 1 1,-1-1-1,1 1 0,-1-1 1,0 1-1,0 0 0,0 0 1,0 0-1,0 0 0,0 0 1,0 0-1,-1 0 0,1 1 1,-1-1-1,0 1 0,1 0 0,-6-2 1,4 2-29,1 1 0,-1-1 0,1 1 0,-1-1 0,1 1 0,-1 1 0,1-1 0,0 0-1,-1 1 1,1-1 0,-1 1 0,1 0 0,0 0 0,-1 1 0,1-1 0,0 1 0,0-1 0,0 1 0,0 0 0,0 0 0,-2 3 0,-5 4 128,1 0 0,1 1-1,0 0 1,0 1 0,1 0 0,-10 18-1,13-21 84,1 0-1,-1 0 0,1 0 0,1 1 0,0-1 1,0 0-1,0 1 0,1 0 0,0-1 0,1 1 0,1 9 1,-1-14-108,1 0 0,0 0 0,0 0 0,0 0 0,0 0 1,1 0-1,0-1 0,-1 1 0,1-1 0,1 1 1,-1-1-1,0 0 0,1 0 0,5 5 0,-3-4 21,0 0 0,0-1 0,0 0 0,0 0 0,0 0 0,1-1 1,0 0-1,11 3 0,1-2-445,0 0 1,0-1 0,0-2 0,0 1-1,26-5 1,11 1-1056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55.038"/>
    </inkml:context>
    <inkml:brush xml:id="br0">
      <inkml:brushProperty name="width" value="0.05" units="cm"/>
      <inkml:brushProperty name="height" value="0.05" units="cm"/>
      <inkml:brushProperty name="color" value="#FF0066"/>
    </inkml:brush>
  </inkml:definitions>
  <inkml:trace contextRef="#ctx0" brushRef="#br0">223 27 1728,'0'-1'37,"0"1"1,0-1-1,0 1 1,0-1-1,0 1 1,0-1-1,0 1 0,0 0 1,0-1-1,0 1 1,0-1-1,0 1 1,0-1-1,1 1 1,-1 0-1,0-1 0,0 1 1,1-1-1,-1 1 1,-3-6 5432,2 5-5108,0 0-280,0 0 0,-1 0 0,1 0 0,0 0 0,-1 0 0,0 0 0,1 1 1,-1-1-1,1 1 0,-1-1 0,0 1 0,1-1 0,-1 1 0,0 0 0,1 0 0,-1 0 0,0 0 0,0 0 0,1 0 0,-1 0 0,0 1 0,1-1 0,-1 1 0,0-1 0,-2 2 0,-4 2 107,-1 0-1,1 1 0,-12 8 0,10-6-39,1 0-69,0 0 0,1 1 0,0 0 0,1 0 1,0 1-1,0 0 0,-6 12 0,3-7 36,3-4-38,0 0-52,0 0 0,-8 17 0,14-24-13,0 0 0,0 0 0,0 0 0,0 0 0,0 0-1,1 0 1,-1 0 0,1 0 0,0 0 0,0 0 0,0 0 0,0 0 0,0 0 0,1 0 0,1 5 0,-1-6 21,0 0 0,0 0 1,1-1-1,-1 1 0,1 0 1,-1-1-1,1 1 0,0-1 1,-1 1-1,1-1 0,0 0 1,0 0-1,0 0 0,0 0 1,0 0-1,0 0 0,4 0 1,4 2 105,0-1 1,15 2 0,72 2 78,1 0-310,-64-3 137,0 2 1,-1 1 0,52 17-1,-83-22-55,0 0 1,0 0-1,0 0 0,0 0 0,0 0 1,-1 0-1,1 0 0,0 1 0,-1-1 1,3 3-1,-3-3 4,-1 0 0,1 0 1,-1 0-1,1 0 0,-1 0 0,0 0 1,1 0-1,-1 0 0,0 0 1,1 0-1,-1 0 0,0 0 0,0 0 1,0 0-1,0 2 0,-1 0 30,0 0 0,0 0 0,0-1 0,0 1 0,0 0 0,-1 0 0,1-1 0,-1 1 0,0-1 0,0 0 0,-3 5 0,-18 16 331,-1-1-1,-36 26 0,-58 31-19,46-33-250,-14 12 378,85-57-534,-16 8 530,17-9-483,-1 0 0,1 0 0,0 0 0,0 0 0,-1 0 1,1 0-1,0 1 0,-1-2 0,1 1 0,0 0 0,0 0 0,-1 0 0,1 0 0,0 0 0,0 0 1,-1 0-1,1 0 0,0 0 0,0 0 0,-1 0 0,1-1 0,0 1 0,0 0 0,0 0 0,-1 0 0,1-1 1,0 1-1,0 0 0,0 0 0,-1 0 0,1-1 0,0 1 0,0 0 0,0 0 0,0-1 0,0 1 1,0 0-1,0 0 0,0-1 0,0 1 0,0 0 0,-1 0 0,1-1 0,0 1 0,1 0 0,-1-1 0,0 1 1,0 0-1,0 0 0,0-1 0,0 1 0,0 0 0,0 0 0,0-1 0,0 1 0,0 0 0,1-1 1,1-7-1018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7:55.462"/>
    </inkml:context>
    <inkml:brush xml:id="br0">
      <inkml:brushProperty name="width" value="0.05" units="cm"/>
      <inkml:brushProperty name="height" value="0.05" units="cm"/>
      <inkml:brushProperty name="color" value="#FF0066"/>
    </inkml:brush>
  </inkml:definitions>
  <inkml:trace contextRef="#ctx0" brushRef="#br0">162 1 4064,'-35'7'1307,"22"-3"-801,8-1-500,0-1 188,0 1-1,0 0 1,1 0-1,-1 1 1,1-1-1,0 1 1,-1 0-1,2 0 1,-6 7-1,9-11-187,-11 15 708,1 1 1,1 1-1,-10 22 0,17-33-586,0-1-1,0 1 1,1-1-1,0 1 0,0-1 1,0 1-1,1 0 1,0-1-1,0 1 0,0 0 1,1-1-1,0 1 0,0 0 1,0-1-1,5 10 1,-5-12-69,0 0 1,0-1-1,1 1 1,-1-1 0,1 1-1,-1-1 1,1 0 0,0 0-1,0 0 1,0 0-1,1 0 1,-1 0 0,0 0-1,1-1 1,-1 1-1,6 1 1,-3-1 0,-1-1 0,1 0 0,0 0 0,0 0 0,0-1 0,0 0 1,0 0-1,-1 0 0,7-1 0,7-2 69,-1-1 1,0-1-1,0-1 0,22-9 1,-19 6 63,1-1-1,-1 0 1,-1-2 0,0 0 0,0-1-1,16-16 1,-31 26-160,-1-1-1,0 1 0,0-1 1,0 1-1,0-1 0,0 0 1,-1 0-1,0 0 0,0-1 1,0 1-1,2-9 1,-4 11-28,1 0 1,-1-1-1,0 1 1,0 0-1,0 0 1,-1-1-1,1 1 1,0 0 0,-1 0-1,1 0 1,-1-1-1,0 1 1,0 0-1,0 0 1,0 0-1,0 0 1,0 0 0,0 1-1,-1-1 1,1 0-1,-1 0 1,1 1-1,-1-1 1,0 1-1,0-1 1,0 1 0,-2-2-1,-8-3-24,0 0 0,0 1-1,-1 0 1,1 1 0,-1 0-1,0 1 1,0 1 0,0 0 0,0 0-1,-1 1 1,1 1 0,-25 3-1,33-3-176,-1 1 0,1 1 0,0-1 0,0 1 0,0 0 0,0 0-1,-9 6 1,12-7-99,1 0 0,-1 0 0,1 0 0,-1 0 0,1 0 0,0 0-1,0 1 1,0-1 0,0 0 0,0 1 0,0-1 0,0 1 0,0-1 0,0 1-1,1 0 1,-1-1 0,0 1 0,1 0 0,0-1 0,-1 1 0,1 0 0,0 0 0,0 0-1,0-1 1,0 1 0,0 0 0,0 0 0,1 2 0,10 18-2553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00.499"/>
    </inkml:context>
    <inkml:brush xml:id="br0">
      <inkml:brushProperty name="width" value="0.05" units="cm"/>
      <inkml:brushProperty name="height" value="0.05" units="cm"/>
      <inkml:brushProperty name="color" value="#FF0066"/>
    </inkml:brush>
  </inkml:definitions>
  <inkml:trace contextRef="#ctx0" brushRef="#br0">313 178 2816,'0'-1'185,"-1"0"1,1 0 0,0 0-1,0 0 1,0 0-1,-1 0 1,1 0-1,0 0 1,0 0 0,0 0-1,1 0 1,1-4 3745,-4 15-2537,-4 33 478,4-30-1439,0 1 1,-5 15 0,-40 157 1463,1-8-1485,44-168-270,-1-1 0,0 0-1,-1 0 1,0-1 0,0 1-1,-9 10 1,13-18-126,0 0-1,-1-1 1,1 1-1,0-1 1,-1 1-1,1-1 1,-1 1-1,1-1 1,-1 1-1,1-1 1,-1 1-1,1-1 1,-1 1-1,1-1 1,-1 0-1,1 1 1,-1-1-1,0 0 1,1 0-1,-1 1 1,0-1-1,1 0 1,-1 0-1,0 0 1,1 0-1,-1 0 1,0 0-1,1 0 1,-1 0-1,0 0 1,1 0-1,-1 0 1,0-1-1,1 1 1,-1 0-1,0 0 1,1-1-1,-1 1 1,1 0-1,-1-1 1,0 1-1,1 0 1,-1-1-1,1 1 1,-1-1-1,0 0 1,-1-2 55,0 0 1,0-1-1,0 1 1,0 0 0,1-1-1,-1 1 1,0-4-1,-64-231 468,47 177-638,-20-106 1,38 158 64,0 0-1,0 0 1,1 0 0,2-18-1,-1 24 37,-1 1 0,1-1-1,-1 1 1,1-1 0,0 1-1,0-1 1,0 1 0,0-1-1,0 1 1,1 0 0,-1 0-1,1-1 1,-1 1 0,1 0-1,0 1 1,0-1 0,0 0-1,0 0 1,0 1-1,0-1 1,0 1 0,3-2-1,5 0-25,0 1 0,0 0 0,0 0 0,1 1-1,-1 0 1,0 1 0,19 2 0,7-1 121,183-6 479,-152 0-309,88-16 0,-136 17-5,30-10 1,-43 12-399,0-1 0,-1 0 0,1 1 0,-1-2 0,1 1 0,-1-1 0,0 1 0,8-9 0,-5 3-707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46.134"/>
    </inkml:context>
    <inkml:brush xml:id="br0">
      <inkml:brushProperty name="width" value="0.05" units="cm"/>
      <inkml:brushProperty name="height" value="0.05" units="cm"/>
      <inkml:brushProperty name="color" value="#FF0066"/>
    </inkml:brush>
  </inkml:definitions>
  <inkml:trace contextRef="#ctx0" brushRef="#br0">44 0 2912,'-8'2'967,"0"-1"-1,0 0 1,-11 0-1,42 2 3239,46 3-1594,257 17-936,-266-20-1456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03.661"/>
    </inkml:context>
    <inkml:brush xml:id="br0">
      <inkml:brushProperty name="width" value="0.05" units="cm"/>
      <inkml:brushProperty name="height" value="0.05" units="cm"/>
      <inkml:brushProperty name="color" value="#FF0066"/>
    </inkml:brush>
  </inkml:definitions>
  <inkml:trace contextRef="#ctx0" brushRef="#br0">226 7 3488,'0'-1'40,"0"1"0,0 0 0,0 0 1,0-1-1,0 1 0,0 0 0,0 0 0,0 0 1,0-1-1,0 1 0,0 0 0,0 0 0,0-1 1,0 1-1,0 0 0,0 0 0,0 0 0,0-1 1,1 1-1,-1 0 0,0 0 0,0 0 0,0 0 1,0-1-1,0 1 0,1 0 0,-1 0 0,0 0 1,0 0-1,0 0 0,1 0 0,-1-1 0,0 1 1,0 0-1,1 0 0,-1 0 0,0 0 0,0 0 0,0 0 1,1 0-1,-1 0 0,0 0 0,0 0 0,1 0 1,-1 0-1,0 0 0,0 0 0,2 0-12,-1 0 905,6 12 961,-7-10-1801,1 0 0,-1 0 0,1 0 0,-1 1 0,0-1-1,0 0 1,0 0 0,0 1 0,0-1 0,-1 0 0,1 0 0,-2 4 0,-11 28 880,-47 81 830,-58 169-395,99-236-1136,-11 25 901,47-131 896,-1 5-1937,18-50-125,-19 65 3,6-15 13,1 1 0,41-66 1,-52 100 31,-4 4 44,2 1 0,0 0-1,0 1 1,21-21 0,-29 32-99,-1 0 0,1 1 0,-1-1 0,1 1 0,-1-1 0,1 1 0,-1-1 0,1 1-1,0-1 1,-1 1 0,1 0 0,0-1 0,0 1 0,-1 0 0,1-1 0,0 1 0,0 0 0,-1 0 0,1 0 0,0 0 0,0 0-1,0 0 1,-1 0 0,1 0 0,0 0 0,0 0 0,-1 0 0,1 1 0,0-1 0,0 0 0,-1 0 0,1 1 0,0-1 0,0 0 0,-1 1-1,1-1 1,-1 1 0,1-1 0,0 1 0,-1-1 0,1 1 0,-1 0 0,1-1 0,-1 1 0,1 0 0,-1-1 0,0 1 0,1 1-1,2 5 83,-1-1 0,1 1 0,-2 0 0,3 11-1,-1-4 37,5 23 17,-2 1 1,-2-1 0,0 47-1,-1-30 85,-2 16-44,-1-35 59,7 48 0,-3-64-201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04.020"/>
    </inkml:context>
    <inkml:brush xml:id="br0">
      <inkml:brushProperty name="width" value="0.05" units="cm"/>
      <inkml:brushProperty name="height" value="0.05" units="cm"/>
      <inkml:brushProperty name="color" value="#FF0066"/>
    </inkml:brush>
  </inkml:definitions>
  <inkml:trace contextRef="#ctx0" brushRef="#br0">18 5 4640,'-17'-5'2112,"17"13"-1824,0-5 1088,9 2-800,-1-2 768,4 5-800,6-3-64,4-2-288,-2-3 96,2 0-192,-1-3 384,6-2-256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04.540"/>
    </inkml:context>
    <inkml:brush xml:id="br0">
      <inkml:brushProperty name="width" value="0.05" units="cm"/>
      <inkml:brushProperty name="height" value="0.05" units="cm"/>
      <inkml:brushProperty name="color" value="#FF0066"/>
    </inkml:brush>
  </inkml:definitions>
  <inkml:trace contextRef="#ctx0" brushRef="#br0">58 131 4992,'-3'0'338,"0"0"0,0 1 0,0-1 1,-1 0-1,1 1 0,0 0 0,0 0 1,0 0-1,0 0 0,0 0 0,-4 3 0,-5 1 2026,8-3-386,12 0 38,8 0-1273,0-1 0,19-1 0,-1 0-301,314 18 956,-342-18-1325,0 1 0,0-1-1,0 0 1,0-1 0,0 0 0,0 0 0,0 0 0,8-3 0,-14 4-68,0 0-1,1 0 1,-1-1 0,0 1 0,0 0 0,1 0 0,-1 0 0,0-1 0,0 1 0,0 0-1,1 0 1,-1-1 0,0 1 0,0 0 0,0-1 0,0 1 0,0 0 0,1 0-1,-1-1 1,0 1 0,0 0 0,0-1 0,0 1 0,0 0 0,0-1 0,0 1 0,0 0-1,0-1 1,0 1 0,0 0 0,-1-1 0,1 1 0,0 0 0,0 0 0,0-1-1,0 1 1,0 0 0,-1-1 0,1 1 0,0 0 0,0 0 0,0-1 0,-1 1 0,1 0-1,0 0 1,-1-1 0,-16-18 59,14 16-59,-115-114-111,118 117 98,-1 0 1,1 0 0,0-1 0,-1 1-1,1 0 1,-1-1 0,1 1-1,0-1 1,-1 1 0,1 0 0,0-1-1,-1 1 1,1-1 0,0 1-1,0-1 1,0 1 0,-1-1 0,1 1-1,0-1 1,0 1 0,0-1-1,0 1 1,0-1 0,0 0 0,0 1 0,1 0 1,-1-1-1,1 1 1,0 0 0,-1 0-1,1 0 1,-1 0-1,1 0 1,0 0-1,-1 0 1,1 0 0,-1 0-1,1 0 1,0 0-1,-1 1 1,2-1 0,28 12-173,4 7-61,76 48 480,-106-65-231,-2 0 0,1 1-1,0-1 1,0 1 0,-1-1 0,1 1-1,-1 0 1,0 0 0,0 0-1,0 0 1,0 0 0,-1 1-1,1-1 1,-1 0 0,0 1-1,0-1 1,0 1 0,0 0 0,0-1-1,-1 1 1,0-1 0,0 1-1,0 0 1,0-1 0,0 1-1,-2 4 1,-37 164 359,16-83-11,11-50-1674,11-32 474,1-6 744,0-1 1,0 0-1,0 0 1,0 0 0,0 0-1,0 1 1,0-1-1,0 0 1,0 0 0,0 0-1,0 0 1,0 0-1,0 0 1,0 1-1,0-1 1,0 0 0,1 0-394,-1 0 393,0 0 1,0 1-1,1-1 1,-1 0-1,0 0 1,0 0 0,0 0-1,0 0 1,0 0-1,1 0 1,-1 0 0,0 0-1,0 0 1,0 0-1,0 0 1,0 0-1,1 0 1,-1 0 0,0 0-1,0 0 1,0 0-1,0 0 1,1 0 0,6-3-2542</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05.228"/>
    </inkml:context>
    <inkml:brush xml:id="br0">
      <inkml:brushProperty name="width" value="0.05" units="cm"/>
      <inkml:brushProperty name="height" value="0.05" units="cm"/>
      <inkml:brushProperty name="color" value="#FF0066"/>
    </inkml:brush>
  </inkml:definitions>
  <inkml:trace contextRef="#ctx0" brushRef="#br0">46 116 6240,'4'-12'2045,"-5"21"426,-7 21 303,0-4-1539,0-1 0,-4 36 0,6-14-629,0 80 0,9-44 93,-1-79-426,2-10-42,3-13 33,-4-1-196,-1 0-1,0 0 1,-2-1 0,-2-26-1,1-42-85,3 43 177,-2 23 139,2-1 0,7-38 0,-7 55-255,0-1-1,1 1 1,0-1-1,0 1 0,1 0 1,-1 0-1,2 0 1,-1 0-1,1 1 1,0 0-1,11-11 1,-13 14-31,0 0 0,0 1 1,1 0-1,-1-1 0,1 1 1,-1 0-1,1 1 0,0-1 0,0 1 1,6-2-1,-9 3-23,0 0-1,1-1 1,-1 1 0,1 0-1,-1 0 1,0 1 0,1-1-1,-1 0 1,1 0-1,-1 1 1,0-1 0,1 0-1,-1 1 1,0 0 0,1-1-1,-1 1 1,0 0 0,0-1-1,0 1 1,0 0 0,0 0-1,0 0 1,0 0 0,0 0-1,0 0 1,0 1-1,0-1 1,0 0 0,-1 0-1,1 1 1,-1-1 0,1 0-1,0 2 1,0 1 20,0 1 0,0-1 0,0 0 0,-1 0-1,1 1 1,-1-1 0,0 0 0,0 0 0,-1 1 0,1-1 0,-1 0 0,0 0 0,0 1 0,-3 6-1,-3 4 32,-1 0-1,-14 23 1,13-25 61,1 0 0,-9 22 0,15-30-85,0 1 0,1-1 0,-1 1 1,1 0-1,1-1 0,-1 1 0,1 0 1,0 0-1,0 0 0,0-1 0,1 1 1,0 0-1,0-1 0,0 1 0,1 0 1,0-1-1,0 0 0,1 1 0,-1-1 0,1 0 1,5 7-1,78 106 597,-83-115-563,0 1 0,-1 0 0,1 0 0,-1 0 1,0 0-1,0 0 0,1 5 0,-2-6-18,-1-1 0,1 0 0,-1 0 0,0 0 0,0 0 0,0 0 0,0 0-1,0 1 1,0-1 0,0 0 0,-1 0 0,1 0 0,-1 0 0,0 0 0,0 0 0,1 0 0,-1 0 0,-2 2 0,1-1 7,0-1 0,0 1 0,0-1 0,0 0 0,-1 1 0,1-1 0,-1 0 0,1 0 0,-1-1 0,0 1-1,0 0 1,0-1 0,0 0 0,0 0 0,0 0 0,0 0 0,0 0 0,0 0 0,-4-1 0,-28 0-784,2-5-3353,7 1 1298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07.147"/>
    </inkml:context>
    <inkml:brush xml:id="br0">
      <inkml:brushProperty name="width" value="0.05" units="cm"/>
      <inkml:brushProperty name="height" value="0.05" units="cm"/>
      <inkml:brushProperty name="color" value="#FF0066"/>
    </inkml:brush>
  </inkml:definitions>
  <inkml:trace contextRef="#ctx0" brushRef="#br0">220 26 4800,'-2'-16'1557,"2"16"-1464,0-1-1,0 1 0,0 0 1,0-1-1,0 1 1,0-1-1,1 1 1,-1-1-1,0 1 1,0 0-1,0-1 0,1 1 1,-1-1-1,0 1 1,0 0-1,1-1 1,-1 1-1,0 0 1,1 0-1,-1-1 0,1 1 1,-1 0-1,0 0 1,1-1-1,-1 1 1,1 0-1,-1 25 1620,2 32-551,0-28-483,-3 43 0,-9 20 483,-4 0 0,-34 120 0,43-194-1019,-15 54 563,-43 104 0,46-139-323,9-15 136,-23 37 0,31-59-484,0 1-1,0-1 1,0 1-1,-1-1 1,1 1-1,0-1 1,0 0-1,-1 1 1,1-1-1,0 1 1,-1-1-1,1 1 1,-1-1-1,1 0 1,0 1-1,-1-1 1,1 0-1,-1 0 1,1 1 0,-1-1-1,1 0 1,-1 0-1,1 1 1,-1-1-1,0 0 1,0-1 1,1 0 1,0 0 0,0-1 0,0 1 0,0 0 0,0 0 0,0 0 0,0 0-1,0 0 1,1 0 0,-1 0 0,0-1 0,1 1 0,-1 0 0,1-1 0,17-40 24,1 1 0,2 1 0,27-40 0,-33 56-85,1 0 0,1 1 0,1 1 0,1 0 0,23-20 0,-39 40-16,-1 0-1,1 0 0,0 0 0,0 0 1,0 1-1,0-1 0,6-1 0,-8 3 36,0-1 0,-1 1 0,1 0 0,0 0 0,0 0 0,0 0 0,0 0 0,-1 0-1,1 0 1,0 0 0,0 1 0,0-1 0,0 0 0,-1 0 0,1 1 0,0-1 0,0 0-1,-1 1 1,1-1 0,0 1 0,0-1 0,-1 1 0,1-1 0,-1 1 0,1-1 0,0 1-1,-1 0 1,1-1 0,-1 1 0,0 0 0,1 0 0,-1-1 0,1 1 0,-1 0 0,0 0-1,1 1 1,1 8 32,-1-1-1,1 1 1,-1 0-1,-1 0 1,0-1-1,-2 17 1,1-7-13,-1 19 23,-6 67 158,-4 39 531,12-141-666,0 1 0,1-1-1,-1 1 1,1-1 0,-1 0 0,1 1 0,2 4 0,-3-7-44,1-1 1,-1 1-1,0 0 1,1 0 0,-1-1-1,1 1 1,-1 0 0,1 0-1,0-1 1,-1 1 0,1-1-1,0 1 1,-1-1 0,1 1-1,0-1 1,0 1 0,0-1-1,-1 1 1,1-1 0,0 0-1,0 0 1,0 1-1,0-1 1,0 0 0,0 0-1,-1 0 1,1 0 0,0 0-1,0 0 1,0 0 0,0 0-1,0-1 1,0 1 0,7-2 33,0-1 1,0 0-1,0-1 1,-1 1 0,12-9-1,39-31 117,-58 43-165,201-167 164,-128 98-236,5-3-2,-81 75 10,0 0-1,0 1 1,0 0 0,0-1 0,-2 6-1,-8 12-4,-94 119-62,4-7 4,102-131 118,-6 7 45,1 0-1,-6 13 0,11-20-10,0 0 1,0 0-1,0 0 1,0 0-1,1 1 0,-1-1 1,1 0-1,-1 0 1,1 0-1,0 0 0,0 1 1,0-1-1,0 0 1,0 0-1,1 0 0,-1 0 1,0 1-1,2 2 1,-1-4-13,0 1 1,0-1-1,0 0 1,0 0-1,0 0 1,0 0 0,0-1-1,0 1 1,0 0-1,0 0 1,1-1-1,-1 1 1,0 0 0,0-1-1,1 0 1,-1 1-1,0-1 1,1 0-1,-1 1 1,1-1 0,-1 0-1,0 0 1,1 0-1,-1 0 1,2-1-1,4 1 57,-1-2-1,1 1 1,-1-1-1,7-2 0,-3 1-21,-1-1-1,0-1 1,0 0-1,0 0 1,-1-1 0,0 0-1,0 0 1,0-1-1,-1 0 1,10-12-1,3-8-11,32-53-1,-30 42-115,-21 36 65,1-1 0,-1 1-1,1 1 1,-1-1 0,1 0-1,-1 0 1,1 1 0,0-1-1,3-2 1,-5 4 9,0 0 0,1 0 1,-1 0-1,0 0 0,0 0 0,1 0 0,-1-1 1,0 1-1,1 0 0,-1 0 0,1 0 0,-1 0 1,0 0-1,1 0 0,-1 0 0,0 1 0,1-1 1,-1 0-1,0 0 0,1 0 0,-1 0 0,0 0 1,0 0-1,1 1 0,0 0-8,-1-1 0,1 1 1,0 0-1,-1-1 0,1 1 0,-1 0 0,1 0 1,-1 0-1,0 0 0,1 0 0,-1-1 0,0 1 0,1 1 1,10 53-335,3 14 193,-11-61 190,0 1 1,0-1-1,1 0 0,0 0 1,11 15-1,-14-22-10,0 1 0,0-1 0,0 0-1,0 0 1,0 0 0,1 1 0,-1-1 0,0 0 0,1 0 0,-1-1 0,1 1-1,-1 0 1,1 0 0,-1-1 0,1 1 0,0-1 0,-1 1 0,1-1 0,0 0-1,-1 0 1,1 0 0,0 0 0,2 0 0,-2 0-2,0-1 1,1 0-1,-1 1 1,0-1-1,0 0 1,0 0-1,1 0 1,-1-1-1,0 1 1,0 0-1,0-1 0,-1 1 1,1-1-1,0 0 1,-1 0-1,1 0 1,1-2-1,4-7 25,0-1-1,-1 0 1,9-25-1,10-44 43,-11 35-82,45-120-617,-59 166 605,0 1 0,0-1 0,0 0 0,0 0 0,0 0 1,0 0-1,0 0 0,0 0 0,0 0 0,1 0 1,-1 0-1,0 0 0,0 0 0,0 0 0,0 1 0,0-1 1,0 0-1,0 0 0,0 0 0,0 0 0,0 0 0,0 0 1,0 0-1,0 0 0,0 0 0,0 0 0,0 0 0,0 0 1,0 0-1,0 0 0,0 0 0,1 0 0,-1 0 1,0 0-1,0 0 0,0 0 0,0 0 0,0 0 0,0 0 1,0 0-1,0 0 0,0 0 0,0 0 0,0 0 0,1 0 1,-1 0-1,0 0 0,0 0 0,0 0 0,0 0 0,0 0 1,0 0-1,0 0 0,0 0 0,0 0 0,0 0 1,0 0-1,1 9 1,-2 29 3,-9 40 0,5-37-56,1-5 122,-2-1 0,-1 1 1,-1-1-1,-24 60 0,32-94-52,0 0 0,-1 0 1,1 0-1,-1 0 0,1 0 0,-1 0 0,0-1 0,1 1 1,-1 0-1,0 0 0,1 0 0,-1-1 0,0 1 1,0 0-1,0-1 0,0 1 0,1-1 0,-1 1 1,0-1-1,0 0 0,0 1 0,0-1 0,0 0 1,-2 1-1,2-1-3,0-1 0,-1 1 0,1 0 0,0-1 0,0 1 0,0-1 1,0 1-1,0-1 0,0 0 0,0 1 0,0-1 0,0 0 0,1 0 0,-1 1 0,0-1 1,0 0-1,1 0 0,-1 0 0,0 0 0,1 0 0,-1 0 0,1 0 0,0 0 0,-1-2 1,-1 0-25,1 0-1,0 0 1,0 0 0,1 0 0,-1 0 0,0 0 0,1 0 0,0 0 0,0 0 0,0 0 0,0-4 0,1 6 5,-1 0-1,1 0 1,-1 0-1,1 0 1,0 0-1,-1 0 1,1 0-1,0 0 1,-1 0-1,1 0 1,0 0-1,0 0 1,0 0-1,0 1 1,0-1-1,0 0 1,0 1-1,0-1 1,0 1-1,1-1 1,-1 1-1,0 0 1,0-1-1,0 1 1,1 0-1,-1 0 1,0 0 0,0 0-1,0 0 1,1 0-1,1 0 1,20 1 56,44 9 0,-51-7-17,0 0 1,1-1-1,-1-1 1,1-1-1,26-2 1,3-9-3318,-39 15-1953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09.251"/>
    </inkml:context>
    <inkml:brush xml:id="br0">
      <inkml:brushProperty name="width" value="0.05" units="cm"/>
      <inkml:brushProperty name="height" value="0.05" units="cm"/>
      <inkml:brushProperty name="color" value="#FF0066"/>
    </inkml:brush>
  </inkml:definitions>
  <inkml:trace contextRef="#ctx0" brushRef="#br0">87 358 3136,'0'-15'8512,"-36"144"-5083,22-87-2855,3 0-1,0 1 0,-3 44 0,14-83-455,0 0-1,0 0 0,0 0 1,0 0-1,1 0 0,0 0 1,-1 0-1,1-1 0,3 6 1,-4-8-59,0 0 0,1 0 0,-1 0 1,1-1-1,0 1 0,-1 0 0,1 0 0,0-1 1,-1 1-1,1 0 0,0-1 0,0 1 0,-1-1 1,1 1-1,0-1 0,0 1 0,2 0 1,-2-1-13,0 0 1,1 0 0,-1 0-1,0 0 1,1 0 0,-1 0 0,0 0-1,1-1 1,-1 1 0,0 0-1,1-1 1,-1 1 0,0-1 0,0 0-1,1 1 1,1-2 0,8-6 71,-1 0 0,0-1 1,18-19-1,25-36 44,-20 16-187,39-76 0,-54 91-232,-12 24 23,-3 8 63,-3 18 20,0-3 180,0 5 25,-1 15 12,8 56-1,-6-80 25,1-1-1,0 1 1,0-1-1,1 0 1,1 1-1,-1-2 1,2 1-1,-1 0 1,1-1 0,10 14-1,-14-20-52,0-1-1,0 0 0,0 1 1,1-1-1,-1 0 1,0 0-1,0 0 1,1 0-1,-1 0 1,0 0-1,1 0 1,-1-1-1,1 1 1,-1 0-1,1-1 1,-1 1-1,1-1 1,-1 0-1,1 1 1,0-1-1,-1 0 1,1 0-1,0 0 1,-1 0-1,1 0 1,0 0-1,-1-1 1,1 1-1,-1-1 1,1 1-1,-1-1 1,1 1-1,-1-1 1,1 0-1,-1 0 1,1 0-1,-1 1 1,0-2-1,1 1 1,-1 0-1,0 0 1,1-2-1,6-6 45,0 0-1,-1-1 1,-1 0 0,10-19 0,-8 13-124,27-51-1,9-14 32,-43 79-13,0 1 1,0-1-1,0 1 0,0-1 0,0 1 0,1 0 0,-1 0 1,0 0-1,0 0 0,1 0 0,1-1 0,-3 1 19,1 1-1,-1 0 1,0 0-1,1 0 1,-1 0-1,0 0 1,0 0-1,1 0 1,-1 0-1,0 0 1,1 0-1,-1 0 1,0 0-1,1 0 1,-1 0-1,0 0 1,0 1-1,1-1 1,-1 0-1,0 0 1,1 0-1,-1 0 1,0 0-1,1 1 1,4 12-4,-3 1-10,-1 1-1,0 0 1,-2-1-1,-2 24 1,1-13-6,-3 21 17,2-25 249,0 23 0,3-44-232,0 1-1,0-1 0,0 0 0,0 0 1,0 0-1,0 0 0,0 0 1,0 0-1,0 1 0,0-1 1,0 0-1,0 0 0,0 0 0,0 0 1,0 0-1,0 0 0,0 1 1,1-1-1,-1 0 0,0 0 0,0 0 1,0 0-1,0 0 0,0 0 1,0 0-1,0 0 0,0 0 0,0 0 1,1 1-1,-1-1 0,0 0 1,0 0-1,0 0 0,0 0 1,0 0-1,0 0 0,1 0 0,-1 0 1,0 0-1,0 0 0,0 0 1,0 0-1,0 0 0,0 0 0,1 0 1,-1 0-1,0 0 0,0 0 1,0 0-1,0-1 0,0 1 1,0 0-1,0 0 0,1 0 0,-1 0 1,0 0-1,11-8 260,10-13-123,18-25-102,-28 31-108,0 2 0,1-1 0,1 2 0,-1 0 0,22-15 0,-33 26 56,-1 1 0,1-1 0,0 1 0,0-1 0,0 1 1,0-1-1,0 1 0,-1 0 0,1-1 0,0 1 0,0 0 0,0 0 0,0 0 0,0 0 0,0 0 1,0 0-1,0 0 0,0 0 0,0 0 0,0 0 0,0 1 0,-1-1 0,1 0 0,0 1 0,0-1 1,0 0-1,0 1 0,0-1 0,-1 1 0,1 0 0,0-1 0,0 1 0,-1 0 0,1-1 1,-1 1-1,1 0 0,0-1 0,-1 1 0,1 0 0,-1 0 0,0 0 0,1 0 0,-1 1 0,4 5-26,-2 1 0,1-1 0,-1 1 0,1 9 0,-1-9 26,1 6 9,-1 3 74,2-1 0,0 0-1,1 0 1,12 24 0,-16-37-33,1 0 1,-1 0-1,1 0 0,0-1 0,0 1 0,0 0 1,0-1-1,0 0 0,1 1 0,-1-1 0,1 0 1,-1 0-1,1 0 0,0-1 0,0 1 0,0-1 1,0 0-1,0 1 0,0-1 0,0 0 0,0-1 1,0 1-1,1-1 0,-1 1 0,0-1 0,0 0 1,1 0-1,-1 0 0,7-2 0,-2 0-11,0-1 0,0 0 0,-1 0 0,1-1 0,0 0 0,-1 0 0,0-1-1,0 0 1,-1 0 0,1-1 0,-1 1 0,0-2 0,5-6 0,8-11-6,-1-1 0,18-34 0,-17 22 58,-13 24-216,15-23-1,-21 36 126,0 0 0,0 0 0,1 0 0,-1 1 0,0-1 0,1 0 0,-1 0 0,0 0 0,0 1 0,1-1 0,-1 0 0,0 0 0,0 1 0,0-1 0,1 0 0,-1 0 0,0 1 0,0-1 0,0 0 0,0 1 0,0-1 0,1 0 0,-1 1 0,0-1 0,0 0 0,0 1 0,0-1 0,0 1 0,1 13-5,0 1 0,-2 24 0,1-6-3,4 127 97,-4-159-54,0 0 0,0 0 0,0 0 1,0 0-1,0 0 0,0 0 0,0 0 0,1 0 0,-1 0 0,0 0 0,1 0 0,-1 0 0,0 0 0,1 0 1,-1 0-1,1 0 0,-1 0 0,1-1 0,0 1 0,-1 0 0,1 0 0,1 0 0,-1 0 0,0-1-1,0 0 1,0 1-1,0-1 1,0 0-1,0 0 1,0 0-1,0 0 1,0 0 0,0 0-1,0 0 1,0 0-1,1 0 1,-1 0-1,0-1 1,0 1-1,1-1 1,4-2 17,-1 1 0,1-1 0,-1-1-1,0 1 1,0-1 0,8-8 0,8-11 26,-1-2 1,24-37-1,-6 6-31,165-245 202,-178 261-258,-2-2 1,-2 0 0,-1-1 0,22-74 0,-42 114-577,-5 11 275,-7 16 59,-23 77 169,28-79 136,2 0 1,0 0-1,-2 36 0,4 69-132,3-113 79,0 15 78,1 0 1,2-1 0,1 1 0,1-1 0,2 1 0,11 32 0,-17-59-35,0 1 1,0-1 0,1 0 0,-1 0 0,0 1 0,1-1 0,-1 0 0,1 0 0,0 0 0,-1-1 0,1 1 0,0 0 0,3 1 0,-4-2-13,1 0-1,-1-1 1,1 1 0,-1-1 0,1 1-1,-1-1 1,1 0 0,-1 1 0,1-1-1,-1 0 1,1 0 0,-1 0 0,1 0-1,0 0 1,-1 0 0,1-1 0,-1 1-1,1-1 1,-1 1 0,1-1 0,2-1 0,1-1-7,0 0 1,0 0 0,0-1-1,-1 0 1,0 0 0,1 0 0,-1-1-1,6-8 1,26-47-12,-23 36 42,-2 5-36,-2 3-43,1 0 0,0 0 0,14-15 0,-23 30 12,1-1 0,-1 1 0,1 0 0,-1-1 0,1 1 0,-1 0 0,1 0 0,0 0 0,2-1 0,-3 2 14,-1 0 0,1 0 1,-1 0-1,1 0 0,-1 0 1,1 0-1,-1 0 0,1 0 0,-1 0 1,1 0-1,-1 0 0,1 0 1,-1 0-1,1 1 0,-1-1 0,1 0 1,-1 0-1,1 1 0,-1-1 1,0 0-1,1 0 0,-1 1 0,1-1 1,-1 0-1,0 1 0,1-1 0,-1 1 1,0-1-1,0 0 0,1 1 1,-1-1-1,0 1 0,0-1 0,1 1 1,-1-1-1,0 1 0,0-1 1,0 1-1,0 0 0,1 4-22,0 1 0,0-1 0,-1 0 0,0 1 0,0-1 0,0 1 0,-2 6 0,-9 40 8,9-39 14,-7 17 64,0 1 0,-2-1-1,-27 52 1,34-74-22,-3 5 77,7-13-111,1 0-1,-1 0 1,0 0-1,0-1 1,0 1 0,0 0-1,0 0 1,0 0 0,0 0-1,0 0 1,1 0 0,-1 0-1,0 0 1,0 0-1,0 0 1,0 0 0,0 0-1,0 0 1,0 0 0,0 0-1,1 0 1,-1 0 0,0 0-1,0 0 1,0 0 0,0 0-1,0 0 1,0 0-1,0 0 1,0 1 0,0-1-1,1 0 1,-1 0 0,0 0-1,0 0 1,0 0 0,0 0-1,0 0 1,0 0 0,0 0-1,0 0 1,0 0-1,0 1 1,0-1 0,0 0-1,0 0 1,0 0 0,0 0-1,0 0 1,0 0 0,0 0-1,0 0 1,0 1 0,0-1-1,0 0 1,0 0-1,0 0 1,0 0 0,0 0-1,0 0 1,0 0 0,0 0-1,0 1 1,0-1 0,0 0-1,0 0 1,0 0-1,21-9-7,38-24-1,-29 15 28,12-5-586,-16 10-1429,-1-1 0,0-2 1,-1 0-1,23-21 0,-27 12-2721,-4 2 1589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09.594"/>
    </inkml:context>
    <inkml:brush xml:id="br0">
      <inkml:brushProperty name="width" value="0.05" units="cm"/>
      <inkml:brushProperty name="height" value="0.05" units="cm"/>
      <inkml:brushProperty name="color" value="#FF0066"/>
    </inkml:brush>
  </inkml:definitions>
  <inkml:trace contextRef="#ctx0" brushRef="#br0">721 68 8128,'-25'-7'3680,"25"11"-3168,3-4 1536,10 0-1216,4-4 96,8 4-577,5-8-159,0 8-128,0-3 96,0 3-96,-5-4-1087,-3 0 575,-5 1-4000,-4 3 2464</inkml:trace>
  <inkml:trace contextRef="#ctx0" brushRef="#br0" timeOffset="1">27 9 5728,'-26'0'2592,"35"-5"-2240,4 2-128,9 6-192,11-6-1440,9 3 800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10.907"/>
    </inkml:context>
    <inkml:brush xml:id="br0">
      <inkml:brushProperty name="width" value="0.05" units="cm"/>
      <inkml:brushProperty name="height" value="0.05" units="cm"/>
      <inkml:brushProperty name="color" value="#FF0066"/>
    </inkml:brush>
  </inkml:definitions>
  <inkml:trace contextRef="#ctx0" brushRef="#br0">202 591 3488,'-2'-5'653,"1"1"0,0-1 0,0 0 0,-1-7 0,2 7 175,-1 0-1,0 0 1,0 0-1,-2-5 0,2 8-683,1 1-1,-1-1 0,0 1 0,0 0 0,1 0 0,-1-1 0,0 1 0,0 0 0,0 0 0,-1 0 1,1 0-1,0 0 0,0 0 0,-1 0 0,1 0 0,0 1 0,-3-2 0,3 2-91,-1-1 0,1 1-1,0 0 1,0 0 0,-1 0-1,1 0 1,0 0-1,0 0 1,-1 0 0,1 0-1,0 0 1,0 1 0,0-1-1,-1 1 1,1-1 0,0 1-1,0-1 1,0 1 0,-2 0-1,-2 2 132,-3 1-44,-1 1 0,1 1-1,0-1 1,0 1 0,1 0 0,0 1-1,0 0 1,-9 11 0,7-6-16,0 1 1,0 0 0,1 0-1,-9 22 1,16-30-35,-1-1 0,1 1 0,0-1-1,0 0 1,1 1 0,-1 0 0,1-1 0,0 1 0,2 7 0,-2-10-35,0 0 1,0 0 0,1 0-1,-1 0 1,1 0 0,-1 0 0,1 0-1,0-1 1,0 1 0,0 0-1,0-1 1,0 1 0,0 0-1,1-1 1,-1 1 0,0-1-1,1 0 1,-1 1 0,1-1-1,-1 0 1,1 0 0,0 0-1,-1 0 1,4 1 0,0-1-14,0 1 1,1-2 0,-1 1-1,0 0 1,0-1 0,1 0-1,-1 0 1,0-1-1,0 0 1,1 1 0,-1-2-1,0 1 1,0-1 0,0 1-1,9-6 1,-7 3-31,0 0-1,0-1 1,-1 0 0,1-1 0,-1 1-1,0-1 1,0 0 0,-1-1-1,6-8 1,-7 8 3,-1 0 0,1-1-1,-1 1 1,-1-1 0,1 0 0,-1 0-1,-1 0 1,1 0 0,-1 0 0,-1 0-1,0 0 1,0-1 0,0 1 0,-1 0-1,0 0 1,-1 0 0,0 0 0,-3-8-1,1 6 7,-1 0-1,0 0 0,-10-14 1,3 5-60,-6-14-126,18 32 169,0 1 0,0 0-1,0-1 1,0 1-1,0-1 1,0 1 0,0 0-1,0-1 1,0 1-1,0 0 1,0-1 0,0 1-1,0 0 1,0-1 0,0 1-1,1 0 1,-1-1-1,0 1 1,0 0 0,0 0-1,1-1 1,-1 1-1,0 0 1,0 0 0,1-1-1,-1 1 1,0 0-1,0 0 1,1 0 0,-1-1-1,1 1 1,14-6 115,-11 4-74,33-11 376,-8 3-16,0-1-1,-1-1 0,0-1 1,35-24-1,-41 22-240,-1-2-1,-1 0 1,32-36 0,1-20 30,-37 49-147,1 2 0,1 0 1,26-26-1,-42 46-78,0 0 0,1 0-1,-1 0 1,0 0 0,1 1-1,-1-1 1,1 1 0,2-2-1,-4 3 25,0 0-1,0 0 1,0 0-1,-1 0 1,1 0-1,0 0 1,0 1-1,0-1 1,-1 0-1,1 0 1,0 0-1,0 1 1,-1-1-1,1 1 1,0-1-1,-1 0 1,1 1-1,0-1 1,-1 1-1,1-1 1,0 1-1,-1 0 1,1-1-1,-1 1 1,0 0-1,1-1 1,-1 1-1,1 0 1,-1-1-1,1 2 1,0 2-8,1-1 1,-1 1-1,1 0 1,-1-1-1,0 1 1,-1 0 0,1 0-1,-1 0 1,1 0-1,-1 0 1,0 0-1,-2 7 1,2 0-14,-5 45-27,-12 58 1,-18 54 102,28-141-36,-74 311 46,-26-13 969,78-251 179,24-69-824,3-6-59,0-12 58,4 2-319,0 0 0,1 1 0,0-1 0,1 1 0,0 0 0,1 0 0,0 0 0,0 0 0,1 1 0,0 0 0,13-15 0,-7 11-71,1 0 1,0 1 0,1 1-1,0 0 1,1 0 0,29-14-1,-12 10-237,2 1 1,0 2-1,50-11 0,44 1-5859,-71 17 2992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13.226"/>
    </inkml:context>
    <inkml:brush xml:id="br0">
      <inkml:brushProperty name="width" value="0.05" units="cm"/>
      <inkml:brushProperty name="height" value="0.05" units="cm"/>
      <inkml:brushProperty name="color" value="#FF0066"/>
    </inkml:brush>
  </inkml:definitions>
  <inkml:trace contextRef="#ctx0" brushRef="#br0">523 23 3072,'1'-1'240,"0"0"-1,-1 0 1,1 0 0,0-1-1,0 1 1,1 0 0,-1 0 0,0 0-1,0 0 1,3-1 0,7-7 3043,-33 21 3337,-9 4-5795,-111 52 675,62-31-1070,-42 30 289,103-54-572,1 0 0,0 2 0,-31 32 0,42-39-86,1-1 0,0 1 1,1 1-1,0-1 0,-6 13 0,10-18-23,0 0 0,0 0-1,0 1 1,0-1 0,1 0 0,-1 0-1,1 1 1,0 5 0,0-7-2,0-1-1,0 1 1,1 0 0,-1-1 0,1 1 0,-1-1-1,1 1 1,0 0 0,0-1 0,0 0-1,-1 1 1,1-1 0,1 1 0,-1-1 0,0 0-1,0 0 1,0 0 0,2 2 0,-1-2 8,0 0 0,-1 0 0,1-1 0,0 1 0,0 0 0,0-1 0,0 1 0,0-1 0,0 0 0,0 1 0,0-1 0,0 0 0,0 0 0,0 0 0,0-1 0,0 1 0,2-1 0,6-1 123,0-1 0,12-6-1,-10 5-98,-12 4-68,154-68 459,-139 60-426,0-1-1,0 0 1,-1-1 0,0-1-1,-1 0 1,0-1-1,20-25 1,-18 16-29,-1-1 1,0 0-1,-2-1 0,-1-1 1,10-27-1,-15 37-52,-3 10-216,-3 7 135,-1 12 10,-5 11 2,0 1 154,-3 28 1,8-46 4,1 0 1,0 0 0,0 0-1,1 1 1,0-1 0,1 0-1,3 11 1,-2-11 62,0 1 1,1-1-1,0 0 1,0 0-1,8 10 1,-11-17-76,0 0 1,0-1 0,1 1 0,-1 0-1,0-1 1,1 0 0,0 1-1,-1-1 1,1 0 0,0 0 0,0 0-1,-1 0 1,1 0 0,0 0 0,0-1-1,0 1 1,0-1 0,0 1-1,0-1 1,0 0 0,0 1 0,0-1-1,0 0 1,1 0 0,-1-1 0,0 1-1,0 0 1,0-1 0,0 1-1,0-1 1,2-1 0,20-9 42,-1-1-1,28-20 1,-4 3-3,139-81-182,-170 103-11,-15 6 116,0 1 1,0 0-1,-1 0 1,1 1-1,0-1 1,0 0-1,0 0 0,0 0 1,-1 0-1,1 1 1,0-1-1,0 0 1,0 1-1,-1-1 0,1 1 1,1 0-1,54 38 40,-33-22-9,0-2 1,31 16 0,-11-4-30,-32-22 92,1-1 0,0 0 1,12 2-1,-19-5-79,0-1 0,0 1 0,0-1 0,0 0 0,0 0 0,0-1 0,0 0 0,0 0 0,0 0 0,6-2 0,11-7 146,0 0-1,-1-1 1,0-1-1,24-19 1,-34 22-159,-1 0 1,0 0-1,-1-1 1,0 0-1,14-21 1,-18 25-5,-1-1 1,0 0-1,0-1 0,-1 1 0,0-1 1,0 1-1,-1-1 0,0 0 1,0 0-1,0-16 0,-2 23-5,1 0 1,-1 0-1,0 0 0,0 0 1,-1-1-1,1 1 0,0 0 0,0 0 1,-1 0-1,1 0 0,0 0 1,-1 0-1,1 0 0,-1 0 0,1 0 1,-1 0-1,0 0 0,-1-2 0,2 3 8,-1 0-1,0-1 1,1 1 0,-1 0-1,0 0 1,1-1-1,-1 1 1,0 0-1,0 0 1,1 0-1,-1 0 1,0 0-1,0 0 1,1 0-1,-1 0 1,0 0-1,1 0 1,-1 1-1,0-1 1,0 0-1,0 1 1,-3 1-6,1-1 1,0 1 0,-1 1-1,1-1 1,0 0-1,0 1 1,1 0 0,-1-1-1,-3 5 1,-5 8-20,-1 1-7,1-1 1,0 2-1,1-1 1,1 1-1,-8 22 1,16-36 56,0 1 0,0-1 0,0 0 1,1 1-1,0-1 0,0 1 0,-1-1 0,2 0 1,-1 1-1,0-1 0,2 5 0,-1-5-10,-1-1 1,1 0-1,0 0 0,0 0 0,0 0 0,1 0 1,-1 0-1,0 0 0,1 0 0,-1-1 0,1 1 1,0 0-1,0-1 0,-1 0 0,1 1 1,0-1-1,0 0 0,3 1 0,7 3 73,0-1 0,0 0 0,0-1-1,1 0 1,16 1 0,64 0-141,-57-4 181,0-1-1,0-1 0,64-14 1,-45 1-57,-1-2 1,68-32 0,-106 43 19,-17 10-83,1-3 7,-25 15 93,-40 34 0,56-42-75,0 0-1,1 1 1,0 0-1,0 1 1,1 0-1,0 0 0,-7 14 1,13-20 6,-1-1 0,1 0 1,0 0-1,0 1 0,0-1 0,1 0 1,-1 1-1,1-1 0,0 1 0,0-1 1,0 1-1,0-1 0,0 1 0,1-1 1,0 1-1,2 5 0,-3-9-23,0 1-1,1-1 1,-1 1 0,0-1-1,1 0 1,-1 1-1,1-1 1,-1 1 0,1-1-1,-1 0 1,1 0-1,-1 1 1,1-1 0,-1 0-1,1 0 1,-1 0-1,1 1 1,0-1 0,-1 0-1,1 0 1,-1 0-1,1 0 1,-1 0 0,1 0-1,0 0 1,-1 0-1,1-1 1,-1 1 0,1 0-1,-1 0 1,1 0-1,0-1 1,-1 1 0,1 0-1,-1 0 1,0-1-1,1 1 1,-1-1 0,1 1-1,-1 0 1,1-2-1,3 0 47,-1-1 0,1 0 0,-1 0 0,4-6 0,17-23 122,36-63 1,-41 63-520,-19 34 329,0 0 1,0 0-1,0 0 1,0 0-1,0 0 0,1 0 1,-1 0-1,1 0 1,-1-1-1,1 1 1,0 0-1,-1 0 1,1 0-1,0-1 0,0 1 1,0-1-1,1 1 1,-1-1-1,0 1 1,2 1-1,2 3 21,1 0-1,0 0 1,13 9 0,-12-11 28,1 0 0,0 0 0,0-1 0,1 1 1,-1-2-1,1 1 0,-1-1 0,1-1 0,0 1 0,15-1 0,6-1 4,54-8 0,-56 3-1721,40-13 0,-29 7-4661,-9 7 2438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31.887"/>
    </inkml:context>
    <inkml:brush xml:id="br0">
      <inkml:brushProperty name="width" value="0.05" units="cm"/>
      <inkml:brushProperty name="height" value="0.05" units="cm"/>
    </inkml:brush>
  </inkml:definitions>
  <inkml:trace contextRef="#ctx0" brushRef="#br0">99 40 2400,'7'-31'1408,"-1"22"690,-6 9-2073,0 0 0,0 0 0,0 1 0,0-1 1,0 0-1,0 0 0,0 0 0,0 0 0,0 0 0,0 0 0,0 0 0,0 0 0,0 0 0,0 0 0,0 0 0,0 0 0,0 1 1,0-1-1,0 0 0,0 0 0,0 0 0,1 0 0,-1 0 0,0 0 0,0 0 0,0 0 0,0 0 0,0 0 0,0 0 1,0 0-1,0 0 0,0 0 0,0 0 0,0 0 0,0 0 0,1 0 0,-1 0 0,0 0 0,0 0 0,0 0 0,0 0 0,0 0 1,0 0-1,0 0 0,0 0 0,0 0 0,0 0 0,0 0 0,0 0 0,1 0 0,-1 0 0,0 0 0,0-1 0,0 1 1,0 0-1,0 0 0,0 0 0,0 0 0,0 0 0,0 0 0,0 0 0,-2 10 79,-1 0 0,2 1 0,-1 9 0,-3 15 296,-4 40 417,-5 22-50,-17 83 129,20-75-551,-18 167 974,29-252-687,0-17-432,0 0 1,0 1-1,0-1 0,0 0 1,-1 0-1,1 0 0,-2 5 1,1-9 541,-1-6-412,0-11-42,2-64 231,1 40-457,-1-5-140,12-83 1,-1 67 85,2 0-1,3 1 1,3 0-1,38-84 0,-52 134-108,1 0-1,0 0 1,1 1-1,1 0 1,10-13-1,-16 21 78,1 1 0,-1-1-1,1 1 1,-1 0-1,1 0 1,0 0 0,0 0-1,-1 0 1,2 1 0,-1-1-1,0 1 1,0 0 0,0 0-1,1 0 1,-1 0-1,0 0 1,1 1 0,-1 0-1,1-1 1,-1 1 0,0 0-1,1 1 1,-1-1 0,1 1-1,5 1 1,1 2 15,-1 1 0,0 0 0,0 0 0,0 1 0,0 0 0,-1 0 0,0 1 0,0 0 0,-1 0 0,0 1 0,0 0 0,-1 0 0,11 18 0,-4-1 18,0 1-1,-1 0 0,-1 0 0,6 29 0,-5-9 44,-3 1 0,-2 0 0,-2 0 1,-2 58-1,-3-96-44,-4 98 305,3-96-237,0 1 1,-2-1-1,1 0 1,-1 0-1,-1 0 1,0 0 0,-6 10-1,7-15-21,-1-1 0,0 0-1,0-1 1,0 1 0,-1-1 0,0 1-1,0-1 1,0-1 0,0 1 0,0-1-1,-1 0 1,1 0 0,-10 3 0,-3 0-23,1 0 0,-1-2 1,-27 4-1,-123 12 53,123-18-28,36-2-55,0 0 1,0 0 0,0 1-1,-12 3 1,11-1-389,16-4-3088,18-4-3247,0 1 3681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21.750"/>
    </inkml:context>
    <inkml:brush xml:id="br0">
      <inkml:brushProperty name="width" value="0.05" units="cm"/>
      <inkml:brushProperty name="height" value="0.05" units="cm"/>
    </inkml:brush>
  </inkml:definitions>
  <inkml:trace contextRef="#ctx0" brushRef="#br0">1 97 1472,'3'-12'363,"-1"5"100,0 0-1,1 0 1,5-10-1,-1 1 355,-6 14-590,-1 1 0,1-1 0,0 0 0,0 0 0,0 1 1,0-1-1,0 1 0,0-1 0,2-2 0,2-4 1593,-2 5 362,-2 13-1635,-9 136 1229,8 177 1316,3-125-2360,-3 159 809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47.181"/>
    </inkml:context>
    <inkml:brush xml:id="br0">
      <inkml:brushProperty name="width" value="0.05" units="cm"/>
      <inkml:brushProperty name="height" value="0.05" units="cm"/>
      <inkml:brushProperty name="color" value="#FF0066"/>
    </inkml:brush>
  </inkml:definitions>
  <inkml:trace contextRef="#ctx0" brushRef="#br0">274 34 1984,'2'-3'225,"-1"1"-1,1 0 1,-1 0-1,1 0 1,0 0 0,0 1-1,0-1 1,0 0 0,1 1-1,-1-1 1,0 1-1,1 0 1,-1 0 0,1 0-1,-1 0 1,5-1-1,5-3 3788,-15 13-3618,-1 3 42,-1 0 0,0 0-1,-13 19 1,-7 16 135,-11 42-182,-27 58 188,41-103-343,-57 119 716,66-131-810,2 1 0,1 1 0,-8 44 0,12-41-43,2 1 1,1 0-1,2 1 1,2-1 0,6 45-1,-3-56 49,2 0-1,0 0 0,2-1 0,0 0 1,2 0-1,1-1 0,1-1 1,17 27-1,10 7 807,75 81 0,-113-136-896,0-1 1,0 0 0,0 0-1,0 0 1,0 0 0,0 0-1,1-1 1,-1 1 0,0 0-1,1 0 1,2 0 0,-4-1-54,0 0 0,1 0 0,-1 0 0,1 0 0,-1 0 0,1 0 0,-1 0 0,0 0 0,1 0 1,-1 0-1,1 0 0,-1 0 0,1-1 0,-1 1 0,0 0 0,1 0 0,-1 0 0,0-1 0,1 1 0,-1 0 1,0-1-1,1 1 0,-1 0 0,0-1 0,1 0 0,1-2-393,-1 0-1,1-1 1,-1 1 0,0-1-1,0 0 1,-1 1 0,1-8-1,0-11-3566,-1 1 1232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33.913"/>
    </inkml:context>
    <inkml:brush xml:id="br0">
      <inkml:brushProperty name="width" value="0.05" units="cm"/>
      <inkml:brushProperty name="height" value="0.05" units="cm"/>
    </inkml:brush>
  </inkml:definitions>
  <inkml:trace contextRef="#ctx0" brushRef="#br0">1 702 4064,'0'1'89,"1"-1"1,-1 1-1,0 0 0,1-1 1,-1 1-1,1-1 1,-1 1-1,1-1 0,0 1 1,-1-1-1,1 1 1,0-1-1,-1 0 0,1 1 1,0-1-1,-1 0 1,1 1-1,0-1 0,-1 0 1,1 0-1,1 1 0,0-1 190,5 2 89,-1 0 1,0-1-1,1 0 1,-1-1-1,1 1 0,0-1 1,-1 0-1,1-1 0,7-1 1,10-2 659,25-9 1,-40 10-882,8-2 144,-1 0 0,0-1 0,-1-1 0,0 0-1,28-19 1,-38 22-215,0 1-1,0-2 0,-1 1 0,0-1 1,1 1-1,-2-1 0,1 0 0,4-9 0,-6 11-53,0-1-1,-1 0 0,0 0 0,1 0 1,-1 0-1,-1 0 0,1 0 0,-1 0 1,1 0-1,-1 0 0,-1 0 0,1 0 1,0 0-1,-2-5 0,1 5-41,0 0-1,0 0 1,-1 0-1,1 0 1,-1 0-1,0 1 1,0-1-1,0 1 1,-1-1-1,1 1 1,-1 0-1,0 0 1,0 0-1,0 0 1,0 0 0,0 1-1,-1 0 1,1-1-1,-1 1 1,0 0-1,1 1 1,-1-1-1,0 1 1,-6-2-1,5 3-4,1-1 1,-1 1-1,0 0 0,0 1 0,0-1 0,0 1 0,0 0 1,1 0-1,-1 1 0,0-1 0,1 1 0,-1 0 1,1 0-1,0 1 0,-1-1 0,1 1 0,0 0 0,1 0 1,-1 0-1,-3 5 0,-4 4-37,2 0 1,-1 0-1,2 1 1,0 0-1,-9 20 1,11-21 163,1 0 0,0 1 0,1 0 0,0 0 0,1 0 1,0 0-1,0 24 0,3-33-49,0 1-1,0 0 1,1 0-1,-1-1 1,1 1 0,0-1-1,1 1 1,-1 0 0,1-1-1,0 0 1,3 5 0,-3-6-28,0 0 1,1 0-1,-1 0 1,1-1-1,-1 1 1,1-1-1,0 0 1,0 0-1,0 0 1,1 0-1,-1 0 1,0-1-1,1 1 1,-1-1-1,1 0 1,3 1-1,5 0 65,0 0 1,-1-1-1,1 0 0,0 0 0,0-2 0,0 0 0,0 0 0,-1-1 1,1 0-1,-1-1 0,1 0 0,-1-1 0,0 0 0,0-1 1,0 0-1,-1-1 0,0 0 0,0-1 0,-1 0 0,16-14 0,-4-1-1,-2-1 0,0-1-1,26-44 1,35-88 250,-34 46-382,48-172 0,-85 239-277,-8 37 127,-1 7 19,-4 15-64,2-7 203,-33 138-224,-10 48 198,-38 151 61,-93 174 299,110-374 293,65-143-515,-1 1-1,1-1 0,-1 0 1,0 1-1,0-1 1,0 0-1,-1 0 1,1 0-1,-1 0 1,0-1-1,1 1 0,-1-1 1,0 1-1,-7 3 1,10-6-66,-1 0 0,1 0 0,-1 0 0,1 0 0,-1 0 0,1 1 0,0-1 0,-1 0 0,1 0 1,-1 0-1,1 0 0,-1 0 0,1 0 0,0 0 0,-1-1 0,1 1 0,-1 0 0,1 0 0,0 0 0,-1 0 0,1 0 0,-1-1 0,1 1 1,0 0-1,-1 0 0,1-1 0,0 1 0,-1 0 0,1-1 0,0 1 0,-1-1 6,0-1 0,1 1 0,-1 0 0,1 0 1,-1-1-1,1 1 0,0 0 0,-1-1 0,1-2 0,1-27 18,1 20-28,1 0 0,0 0 0,0-1 0,1 2-1,0-1 1,8-12 0,3-9 25,3-8-2,2 1 0,2 1 0,1 1 0,47-56-1,83-59-462,-39 42 488,-40 32 94,73-103 0,-128 156-131,-8 12-88,-1-2 0,11-17 0,-26 49-350,-9 17 248,2-9 158,2 0 0,0 1 0,1 0 0,2 0-1,-7 46 1,14-66 50,-1-1 0,1 1 0,1 0 0,-1 0 0,1 0 0,0-1 0,0 1 0,1 0 0,2 5 0,-3-9-16,0 0 1,-1 0-1,1 0 1,1-1 0,-1 1-1,0 0 1,0-1-1,0 1 1,1-1-1,-1 1 1,1-1-1,-1 0 1,1 0-1,0 0 1,0 0-1,-1 0 1,1 0 0,0 0-1,0 0 1,0-1-1,0 1 1,0-1-1,0 1 1,0-1-1,0 0 1,0 0-1,0 0 1,0 0 0,2 0-1,4-1 48,-1-1 1,1 0-1,-1 0 0,0-1 1,0 0-1,0 0 0,0-1 1,0 0-1,-1 0 0,0 0 0,0-1 1,11-10-1,-2-1 19,-1 0 1,0-1-1,13-23 0,3-14-53,1-1-207,-27 49 132,0 0 0,1 0 0,-1 1 0,1 0 0,0 0 0,9-7 0,-13 11 35,-1 1 1,1-1 0,-1 1-1,1 0 1,-1-1 0,1 1 0,0-1-1,-1 1 1,1 0 0,-1 0-1,1-1 1,0 1 0,-1 0-1,1 0 1,0 0 0,-1 0 0,1 0-1,0-1 1,-1 1 0,1 1-1,0-1 1,-1 0 0,1 0-1,0 0 1,-1 0 0,1 0-1,0 0 1,-1 1 0,1-1 0,0 0-1,-1 1 1,1-1 0,-1 0-1,1 1 1,-1-1 0,1 1-1,-1-1 1,1 1 0,-1-1 0,1 1-1,-1-1 1,0 1 0,1-1-1,-1 1 1,0 0 0,1-1-1,-1 1 1,0-1 0,0 1-1,0 1 1,2 4-12,0 0 1,-1 0-1,0 0 0,0 9 1,-1-10 7,2 147-266,-3-82 1003,23-101 88,-6 4-668,-3 3-133,17-22-1,-26 40-61,1-1-1,1 1 1,-1 1-1,1-1 1,0 1 0,0 0-1,14-8 1,-19 12 34,0 0 0,0 1 1,0-1-1,1 0 1,-1 1-1,0-1 0,1 1 1,-1 0-1,0-1 1,0 1-1,1 0 0,-1 0 1,1 0-1,-1 0 1,0 0-1,1 0 0,-1 0 1,0 1-1,1-1 1,-1 0-1,0 1 0,0-1 1,1 1-1,-1-1 1,0 1-1,0 0 0,0-1 1,0 1-1,0 0 1,0 0-1,0 0 0,0 0 1,0 0-1,0 0 1,0 0-1,1 2 0,0 1 8,0 0-1,0 1 0,0-1 1,0 1-1,-1-1 0,0 1 1,0 0-1,1 9 0,3 64-223,-4-72 263,-1-1 1,1 1-1,0 0 0,1-1 0,-1 1 1,1 0-1,0-1 0,1 0 1,-1 0-1,1 0 0,0 0 0,0 0 1,8 8-1,-8-11 4,0-1 0,0 1 0,0-1 0,0 0 0,1 0 0,-1-1 0,5 1 0,5 0-122,9-1 142,-1-1 1,40-5-1,-55 4-42,0 1 1,0 0 0,0-1-1,-1 0 1,1-1 0,-1 1-1,0-1 1,0 0 0,0 0-1,0-1 1,0 0 0,0 0-1,-1 0 1,0 0 0,4-5-1,-2 1 28,-1-1-1,-1 1 1,0 0-1,0-1 1,-1 0-1,0 0 1,0 0-1,-1 0 1,0-1-1,-1 1 1,0-1-1,0-10 1,-1 19-56,1 0 0,-1-1 1,0 1-1,0 0 0,-1-1 1,1 1-1,0 0 1,0-1-1,-1 1 0,1 0 1,0 0-1,-1-1 0,1 1 1,-1 0-1,0 0 0,1 0 1,-1 0-1,0 0 1,0 0-1,0 0 0,0 0 1,0 0-1,0 0 0,0 0 1,0 0-1,0 1 0,0-1 1,0 0-1,0 1 1,0-1-1,-1 1 0,1-1 1,0 1-1,0 0 0,-1 0 1,1-1-1,0 1 0,-1 0 1,1 0-1,0 0 1,-1 0-1,1 1 0,0-1 1,0 0-1,-1 0 0,1 1 1,0-1-1,0 1 0,-1-1 1,1 1-1,0-1 1,0 1-1,0 0 0,-2 1 1,-5 4-44,0 0 0,1 0 1,0 1-1,0 0 0,1 0 1,0 1-1,0-1 0,-7 14 1,11-18 61,0 0 0,0 0 0,1 0 0,0 1 0,0-1 1,0 0-1,0 1 0,0-1 0,0 0 0,1 1 0,0-1 1,0 1-1,0-1 0,0 0 0,0 1 0,1-1 0,-1 1 1,1-1-1,0 0 0,0 1 0,0-1 0,0 0 0,1 0 1,-1 0-1,1 0 0,4 5 0,0-1 22,1-1 0,0 0 0,0 0 0,0-1 1,1 0-1,-1-1 0,1 1 0,0-1 0,1-1 0,-1 1 0,12 2 0,-9-4 68,0 1 0,0-1 0,0-1 0,1 0 0,-1-1 0,0 0 0,1 0-1,16-4 1,-24 3-181,0 0-1,-1 0 0,1 0 0,-1-1 0,1 1 1,-1-1-1,0 0 0,1 0 0,-1 0 0,0-1 1,3-2-1,-4 3-619,0-1 1,0 1-1,0-1 0,0 1 1,0-1-1,-1 0 0,1 1 1,-1-1-1,0 0 0,0 0 1,0 0-1,1-6 0,2-6-2026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34.286"/>
    </inkml:context>
    <inkml:brush xml:id="br0">
      <inkml:brushProperty name="width" value="0.05" units="cm"/>
      <inkml:brushProperty name="height" value="0.05" units="cm"/>
    </inkml:brush>
  </inkml:definitions>
  <inkml:trace contextRef="#ctx0" brushRef="#br0">46 39 5408,'-25'-30'2432,"13"27"-2112,4-2 736,8 10-640,0-10-288,8 5-128,-1 0 96,11 5-32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35.901"/>
    </inkml:context>
    <inkml:brush xml:id="br0">
      <inkml:brushProperty name="width" value="0.05" units="cm"/>
      <inkml:brushProperty name="height" value="0.05" units="cm"/>
    </inkml:brush>
  </inkml:definitions>
  <inkml:trace contextRef="#ctx0" brushRef="#br0">6 1229 5216,'-6'-2'2932,"18"-5"-936,97-123 2104,-60 67-3368,43-42-139,8-11-397,-61 67-49,-2-1 1,33-60 0,-50 70-79,-3 1 0,0-2 1,19-77-1,-33 101-288,4-32 1,-7 37-20,0 12 232,0 0 1,0 0-1,0 0 1,0 1-1,0-1 1,0 0-1,0 0 1,0 0-1,0 0 1,0 0-1,0 0 1,0 0-1,0 0 1,0 0-1,0 0 1,0 0-1,-1 0 1,1 0-1,0 0 1,0 0-1,0 0 1,0 0-1,0 0 1,0 0 0,0 0-1,0 0 1,0 0-1,0 0 1,0 0-1,0 0 1,0 0-1,0 0 1,0 0-1,0 0 1,0 0-1,0 0 1,-1 0-1,1 0 1,0 0-1,0 0 1,0 0-1,0 0 1,0 0-1,0 0 1,0 0-1,0 0 1,0 0-1,0 0 1,0 0-1,0 0 1,0 0 0,0 0-1,0 0 1,0 0-1,0-1 1,0 1-1,0 0 1,0 0-1,0 0 1,0 0-1,0 0 1,0 0-1,0 0 1,0 0-1,0 0 1,0 0-1,-10 22-434,-13 42 246,3 1-1,-12 73 1,26-104 200,2 0 1,1 0-1,2 0 1,1 0-1,2 0 0,7 41 1,-8-65 66,9 32 49,-9-40-45,0 1 0,1 0 1,-1 0-1,1 0 0,-1 0 0,1-1 1,0 1-1,0-1 0,0 0 1,5 5-1,-6-7-40,0 1 0,0 0 0,0-1 0,0 0 0,0 1 0,0-1-1,0 1 1,0-1 0,0 0 0,1 0 0,-1 0 0,0 0 0,0 0 0,0 0 0,0 0 0,1 0 0,-1 0 0,0-1 0,0 1 0,0 0 0,0-1 0,0 1 0,0-1 0,0 1 0,0-1-1,0 1 1,0-1 0,2-1 0,3-3 139,0 0 1,0-1-1,7-8 0,46-63 445,-20 23-464,-5 11-94,0 1-36,29-48 1,46-113 18,-15-10-28,-83 186-100,-1-1 1,-2 0 0,8-47-1,-16 74 71,0 0 0,1 0-1,-1-1 1,0 1-1,0 0 1,0 0-1,0 0 1,0 0-1,-1 0 1,1 0-1,0 0 1,0 0-1,-1 0 1,0-2-1,1 3 7,-1 0-1,1-1 1,0 1-1,-1 0 0,1 0 1,-1-1-1,1 1 1,-1 0-1,1 0 0,0 0 1,-1 0-1,1 0 1,-1 0-1,1 0 1,-1 0-1,1 0 0,-1 0 1,1 0-1,-1 0 1,1 0-1,-1 0 0,1 0 1,-1 0-1,1 1 1,0-1-1,-1 0 0,1 0 1,-1 0-1,1 1 1,0-1-1,-1 0 1,1 1-1,0-1 0,-1 0 1,1 1-1,-8 6-22,0 1 1,0 0-1,1 1 0,1 0 1,-1 0-1,-8 18 0,11-21 19,-14 30 50,1 1-1,2 1 1,-13 48 0,20-60-44,-41 143 270,-30 197 0,49-172 981,27-186-40,3-20-735,4-24-160,-1 15-309,2 1 1,1-1-1,14-33 0,-16 46-51,-1 0-1,2 0 1,-1 1 0,1 0 0,0-1 0,1 2 0,-1-1 0,1 1-1,1 0 1,-1 0 0,14-9 0,-18 14 33,0 0 0,0 0 1,0 0-1,0 0 0,0 1 0,0-1 0,0 1 0,0-1 1,0 1-1,0 0 0,1 0 0,-1 0 0,0 0 0,0 0 1,0 0-1,0 1 0,0-1 0,0 1 0,1-1 1,-1 1-1,0 0 0,0 0 0,-1 0 0,1 0 0,0 0 1,0 0-1,0 0 0,1 2 0,5 5-4,-1-1 0,0 1 0,0 1 0,9 13 0,-6-7 2,0-1 44,1 0 0,0-1 0,1-1 0,1 0 0,0 0 0,0-1 0,22 13 0,-32-22 3,-1-1-1,1 0 0,-1 1 0,1-1 0,0 0 0,0 0 0,0 0 0,0-1 1,0 1-1,0-1 0,-1 1 0,1-1 0,0 0 0,0 0 0,0-1 1,0 1-1,0 0 0,0-1 0,0 0 0,0 0 0,0 0 0,0 0 1,-1 0-1,1 0 0,-1-1 0,1 0 0,-1 1 0,1-1 0,-1 0 1,0 0-1,0 0 0,0 0 0,3-4 0,3-4 68,-2-1 0,1 0 1,-1 0-1,-1 0 0,0 0 0,5-17 0,-4 9-69,-1 1-1,0-1 1,-2 0-1,0 1 1,0-26-1,-7 7-305,4 36 257,0 1 0,0-1 0,0 0 0,0 1 0,0-1 0,0 1 0,0-1 0,0 1 0,-1-1 0,1 1 0,0-1 0,0 1 0,-1-1 0,1 1 0,0-1 0,-1 1 0,1 0 1,-1-1-1,1 1 0,0 0 0,-1-1 0,0 0 0,1 1-5,-1 0 1,1 0 0,-1 0-1,1 0 1,-1 0 0,1 0-1,-1 1 1,1-1-1,-1 0 1,1 0 0,-1 0-1,1 0 1,0 0 0,-1 1-1,1-1 1,-1 0-1,1 0 1,0 1 0,-1-1-1,0 1 1,0 0-26,-1 1 0,1 0 0,-1-1 0,1 1 0,0 0 0,0 0 0,0 0 1,0 0-1,0 0 0,-1 2 0,1 2 66,0 1 0,1-1 1,0 0-1,0 1 0,0-1 1,1 0-1,-1 1 0,2-1 1,2 11-1,3 1 62,15 33 1,-17-43-35,0 1 0,1-1 0,0 0 0,0 0 0,1-1 0,-1 0 0,2 0 0,-1 0 0,1-1 0,12 8-1,-8-8 26,-1 1-1,1-1 0,1-1 0,-1-1 0,1 1 1,-1-2-1,19 3 0,-24-5-79,1 0-1,-1-1 1,0 0-1,1 0 1,-1-1-1,0 0 1,0 0-1,1 0 1,-1-1 0,11-5-1,-12 4-496,1 0 1,0-1-1,-1 0 0,0 0 1,0 0-1,7-7 0,12-12-1534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36.260"/>
    </inkml:context>
    <inkml:brush xml:id="br0">
      <inkml:brushProperty name="width" value="0.05" units="cm"/>
      <inkml:brushProperty name="height" value="0.05" units="cm"/>
    </inkml:brush>
  </inkml:definitions>
  <inkml:trace contextRef="#ctx0" brushRef="#br0">31 159 5984,'-30'-5'2688,"42"2"-2336,14 0 736,3-2-672,44-6 1024,9 3-800,23-10 256,-3 3-544,23-11-64,-10 7-160,-1-8 320,-11 8-224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38.716"/>
    </inkml:context>
    <inkml:brush xml:id="br0">
      <inkml:brushProperty name="width" value="0.05" units="cm"/>
      <inkml:brushProperty name="height" value="0.05" units="cm"/>
    </inkml:brush>
  </inkml:definitions>
  <inkml:trace contextRef="#ctx0" brushRef="#br0">15 1083 3968,'-15'0'1285,"18"-1"-668,0 0-1,1 0 1,-1 0-1,0 0 1,-1-1-1,1 1 1,0-1-1,4-3 1,31-23 286,-24 17-150,51-41 122,-3-4 0,-2-2-1,76-95 1,-97 104-720,-2 0 1,-2-3-1,-3 0 1,-2-2 0,26-63-1,-34 62-11,20-75 0,-40 121-161,0 1-1,-1-1 0,1 1 1,-2-1-1,1 1 0,-1-1 1,0 1-1,-1-1 0,0 1 1,0-1-1,-1 1 0,-4-14 1,5 21 3,0-1 0,0 0 0,1 1 0,-1-1 0,0 0 0,0 1 1,0 0-1,-1-1 0,1 1 0,0 0 0,-1-1 0,1 1 0,0 0 0,-1 0 0,0 0 1,1 0-1,-1 0 0,1 1 0,-1-1 0,0 0 0,0 1 0,1-1 0,-1 1 0,0 0 1,0-1-1,0 1 0,1 0 0,-1 0 0,0 0 0,0 0 0,0 1 0,1-1 0,-1 0 0,-3 2 1,-1 0-39,0 1 1,1-1-1,-1 1 1,1 0-1,0 1 1,0-1-1,0 1 1,-8 8 0,5-3 14,1 1 1,-1 0 0,2 0 0,-1 1-1,2-1 1,-9 21 0,-18 70 35,31-97 0,-23 81-87,-20 152 1,40-200 158,2 0-1,1 0 1,2 1 0,2-1-1,1 0 1,16 64 0,-17-91 7,0 0 0,1 0 1,0 0-1,7 12 1,-8-18-26,0 0-1,0 1 1,0-1-1,1 0 1,-1-1 0,1 1-1,0-1 1,0 1 0,0-1-1,1 0 1,4 2-1,0-1 56,0-1-1,1-1 1,-1 1-1,1-1 1,-1-1-1,1 0 0,-1 0 1,1-1-1,0 0 1,-1-1-1,1 0 0,0 0 1,16-6-1,3-1 32,-1-2 0,0-1-1,30-16 1,-24 9-32,-1-2 1,33-26-1,53-52 66,-93 76-193,-4 3 324,37-42 0,-58 60-289,0 0 0,0-1 0,0 1 0,0 0 0,-1-1 0,1 1 0,0 0 0,-1-1 0,1 1 0,-1 0 0,0-1 0,1 1 0,-1-1 0,0 1 0,0-3 0,0 3-11,0 1-1,0-1 0,0 1 0,-1-1 0,1 1 0,0 0 0,0-1 1,-1 1-1,1-1 0,0 1 0,-1-1 0,1 1 0,0 0 0,-1-1 0,1 1 1,-1 0-1,1-1 0,-1 1 0,1 0 0,0 0 0,-1-1 0,1 1 1,-1 0-1,1 0 0,-1 0 0,1 0 0,-1 0 0,1 0 0,-1 0 0,0 0 1,1 0-1,-1 0 0,1 0 0,-1 0 0,1 0 0,-1 0 0,1 0 1,-1 0-1,1 1 0,-1-1 0,1 0 0,-1 0 0,1 1 0,-10 2-64,1 1-1,0 1 1,0 0-1,0 0 0,0 0 1,1 1-1,0 1 1,0-1-1,1 1 1,0 0-1,-10 13 0,3-1 78,0 1-1,2 0 1,-20 40-1,26-46-10,-1 1 12,0 0 0,1 0 0,-4 18 0,10-30 9,-1 0 0,0 0-1,1 0 1,-1 1 0,1-1 0,0 0-1,0 1 1,0-1 0,0 0 0,1 0 0,-1 1-1,1-1 1,0 0 0,0 0 0,0 0-1,1 0 1,-1 0 0,1 0 0,-1 0-1,1 0 1,3 3 0,-4-5-1,0 0 0,0 0 1,0 0-1,0 0 0,0-1 0,0 1 0,0 0 1,0-1-1,0 1 0,0-1 0,1 1 0,-1-1 1,0 1-1,0-1 0,0 0 0,1 0 0,-1 1 1,0-1-1,0 0 0,1 0 0,-1 0 0,0-1 1,1 1-1,-1 0 0,0 0 0,0-1 0,0 1 1,1-1-1,-1 1 0,0-1 0,0 1 0,2-2 1,1-1 60,0-1 0,0 0 0,0 0 0,0 0 0,0 0 1,4-8-1,14-24 117,-1-1 0,19-48 1,7-14-94,-37 74-258,-5 14-164,-4 10 56,-2 4-84,-1 9 154,-2 24 1,2-11 134,0-7 67,1 0-1,1 0 1,0-1-1,1 1 1,1 0-1,1-1 1,1 1-1,0-1 1,11 26-1,-14-39 11,1-1 0,-1 0 1,1 0-1,0 0 0,0 0 0,0 0 1,1 0-1,-1 0 0,1 0 0,0-1 0,-1 0 1,1 1-1,0-1 0,0 0 0,1 0 1,-1-1-1,0 1 0,1-1 0,-1 1 0,1-1 1,-1 0-1,1-1 0,7 2 0,-5-3 23,1 1-1,0-1 0,0-1 0,0 1 0,0-1 0,-1-1 1,13-5-1,-3 0 87,26-18 0,6-12-34,-1-1 0,68-76 1,-47 45-214,-60 61 19,1 1-321,-8 9 400,-1-1 1,0 1 0,0 0-1,0-1 1,0 1-1,1 0 1,-1-1-1,0 1 1,0 0 0,0-1-1,0 1 1,0 0-1,0 0 1,-1-1-1,1 1 1,0 0 0,0-1-1,-1 2 1,-1 10-123,-3 17 82,-2 37 0,6-58 84,1 0 0,1 1-1,-1-1 1,1 1 0,1-1-1,0 0 1,0 0 0,0 0-1,5 9 1,-7-15-18,1 0 1,0-1-1,0 1 0,0 0 0,0 0 1,1 0-1,-1-1 0,0 1 0,1-1 1,-1 1-1,1-1 0,-1 1 0,1-1 1,0 0-1,0 0 0,-1 0 0,1 0 1,0 0-1,0 0 0,0 0 1,0-1-1,0 1 0,0-1 0,0 1 1,0-1-1,0 0 0,1 0 0,-1 0 1,0 0-1,0 0 0,0 0 0,0-1 1,0 1-1,0-1 0,0 1 1,4-3-1,5-2 26,-1 0 0,0-1 0,0-1 1,0 1-1,10-11 0,-10 9 4,104-77 214,-25 19-74,-45 35-220,-44 30 30,1 1 0,0-1 0,0 0 0,0 1 0,-1-1 1,1 0-1,0 1 0,0-1 0,-1 0 0,1 0 0,-1 1 0,1-1 0,-1 0 0,1 0 0,-1 0 0,1 0 0,-1 0 0,0-1 0,0 2-2,0-1-1,0 1 1,-1 0 0,1-1 0,0 1-1,-1 0 1,1-1 0,0 1-1,-1 0 1,1-1 0,0 1-1,-1 0 1,1 0 0,-1-1-1,1 1 1,-1 0 0,1 0 0,-1 0-1,1 0 1,0 0 0,-1 0-1,1-1 1,-1 1 0,1 0-1,-1 0 1,1 1 0,-1-1-1,1 0 1,-1 0 0,1 0 0,-1 0-1,1 0 1,0 0 0,-2 1-1,-3 0-30,0 0-1,0 1 1,1 0-1,-1 0 1,0 0-1,0 1 0,1-1 1,0 1-1,-6 4 1,-3 4-5,-16 17 1,23-21 35,0 0 0,0 0-1,1 0 1,0 1 0,0-1 0,1 1 0,0 1 0,1-1 0,0 0 0,0 1 0,0 0 0,1 0 0,0-1 0,1 1 0,0 18 0,1-19 29,0-1 1,1 1 0,1 0-1,-1 0 1,1-1 0,0 1 0,1-1-1,0 1 1,0-1 0,1 0-1,-1 0 1,2 0 0,-1-1-1,1 1 1,0-1 0,0 0 0,0-1-1,10 9 1,-9-10 4,0 0-1,1 0 1,-1 0 0,10 4-1,-12-6-1,-1-1 0,1 0-1,0 0 1,-1 0 0,1 0-1,0-1 1,-1 1 0,1-1 0,0 0-1,0 0 1,3-1 0,-2-1 13,0 1 0,0-1 1,0 0-1,-1 0 0,1-1 0,-1 0 1,0 1-1,1-1 0,-1-1 1,-1 1-1,1-1 0,0 1 1,-1-1-1,0 0 0,0 0 0,0 0 1,3-6-1,3-7 35,0-1 1,-1 0-1,5-20 1,-7 18-20,-1 0 0,-2-1 0,0 1 0,0-23 0,3-16-178,-6 22-486,0 34 271,-2 6 102,-1 10 16,1 33 58,7 64-1,-2-45 148,1 14-57,1 204 225,-7-233-110,-2 0 0,-2-1 1,-21 78-1,24-117 15,0 0 0,-1 0 0,0-1 1,0 1-1,-1-1 0,-1 0 1,1 0-1,-1-1 0,-14 15 0,17-19-15,-1-1-1,1 0 1,-1-1-1,0 1 1,0-1-1,0 1 1,0-1-1,0 0 0,0-1 1,0 1-1,-1-1 1,1 0-1,-1 0 1,1 0-1,-1 0 1,1-1-1,-1 0 0,1 0 1,-1 0-1,1 0 1,-1-1-1,1 0 1,-1 0-1,-4-2 1,1 0-17,-1 0 0,1-1 0,0 0 0,1 0 0,-1-1 0,1 0 0,-1 0 0,2-1 1,-1 0-1,1 0 0,-11-13 0,6 3 13,0-1 1,1 0-1,1 0 1,-8-22-1,12 27-42,0 1-23,0 0-1,1 1 1,0-2-1,1 1 1,0 0-1,1-1 1,-1-12 0,3 21 26,1 0 0,-1-1 0,1 1 0,0 0 0,0-1 0,0 1 0,0 0 1,1 0-1,-1 0 0,1 0 0,0 0 0,-1 0 0,1 0 0,1 1 0,-1-1 1,0 1-1,1-1 0,-1 1 0,6-4 0,2 0-44,0 0-1,0 0 1,0 1-1,16-5 1,11-2-30,76-13 0,-81 20 97,0-2 0,0-1 0,53-21 0,-72 22 6,-1 0 1,1 0-1,-1-1 1,-1-1 0,0 0-1,0-1 1,-1 0-1,0 0 1,0-1 0,-1 0-1,-1-1 1,0 0-1,-1 0 1,9-20 0,2-8 61,17-59 0,-29 76-90,0-1 0,-2 1 0,0-1 0,-1-32 1,-3 50-4,0 0 1,0 0 0,-1 0 0,0 0-1,-1 0 1,1 0 0,-1 0-1,-3-6 1,4 10-22,1 1 0,-1-1-1,0 1 1,0-1 0,0 1-1,0-1 1,0 1 0,0 0 0,-1 0-1,1-1 1,0 1 0,-1 0-1,1 0 1,0 0 0,-1 0 0,0 1-1,1-1 1,-1 0 0,1 1-1,-1-1 1,0 1 0,1-1-1,-1 1 1,0 0 0,0 0 0,1 0-1,-1 0 1,0 0 0,0 0-1,1 0 1,-1 1 0,0-1 0,1 0-1,-3 2 1,1-1-1,1 0 1,-1 0-1,0 0 1,1 1-1,0-1 1,-1 1-1,1-1 1,0 1-1,0 0 1,-1 0-1,1 0 1,1 0-1,-1 1 1,-2 2-1,2 0-1,-1-1-1,1 2 1,0-1-1,0 0 1,0 0-1,-2 11 1,2-2 22,1 0 1,0 1 0,1-1 0,4 29-1,-3-32 57,1 0 0,1 0 1,0 1-1,0-2 0,1 1 0,5 11 0,-6-16-7,1-1-1,-1 0 1,1 1 0,0-1 0,1-1 0,-1 1-1,1-1 1,0 0 0,0 0 0,0 0-1,0 0 1,11 4 0,-2-2 45,0 0 0,1-2 0,0 1 0,0-2 1,0 0-1,1-1 0,-1 0 0,21-1 0,-10-2 16,1-1 0,0-1-1,-1-1 1,27-8 0,-41 8-503,0 0-1,-1 0 1,1-1 0,-1-1 0,0 0 0,13-9-1,12-9-1360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42.382"/>
    </inkml:context>
    <inkml:brush xml:id="br0">
      <inkml:brushProperty name="width" value="0.05" units="cm"/>
      <inkml:brushProperty name="height" value="0.05" units="cm"/>
    </inkml:brush>
  </inkml:definitions>
  <inkml:trace contextRef="#ctx0" brushRef="#br0">22 802 3904,'-4'-2'415,"-10"-3"1612,14 5-1924,0 0 0,0 0-1,0 0 1,-1 0 0,1 0-1,0 0 1,0-1 0,0 1 0,0 0-1,-1 0 1,1 0 0,0 0 0,0 0-1,0 0 1,0 0 0,-1 0 0,1 0-1,0-1 1,0 1 0,0 0 0,0 0-1,0 0 1,0 0 0,0 0-1,-1-1 1,1 1 0,0 0 0,0 0-1,0 0 1,0 0 0,0-1 0,0 1-1,0 0 1,0 0 0,0 0 0,0 0-1,0-1 1,0 1 0,0 0 0,0 0-1,0-1 1,114-131 3774,-100 113-3791,-2 4-38,0 0 0,15-14 0,-27 28-57,0 1 1,1-1-1,-1 1 1,1 0 0,-1-1-1,1 1 1,0-1-1,-1 1 1,1 0 0,-1 0-1,1-1 1,-1 1 0,1 0-1,0 0 1,-1 0-1,1 0 1,0-1 0,-1 1-1,1 0 1,0 0-1,-1 0 1,1 0 0,0 1-1,-1-1 1,1 0 0,-1 0-1,1 0 1,0 0-1,-1 1 1,1-1 0,-1 0-1,1 1 1,0-1-1,-1 0 1,1 1 0,-1-1-1,1 1 1,-1-1 0,1 1-1,-1-1 1,0 1-1,1-1 1,-1 1 0,0-1-1,1 1 1,-1 0-1,0-1 1,1 2 0,0 2-24,1 0 0,0 0 0,-1 0 0,0 0 0,0 0 0,0 7 0,0 7 45,1 0-1,0 0 1,1 0 0,1-1-1,1 1 1,0-1 0,11 22-1,-14-35 37,1 0 1,0 0-1,0 0 0,0 0 0,0 0 1,1 0-1,-1-1 0,1 0 0,0 0 1,0 0-1,0 0 0,0-1 0,1 1 1,-1-1-1,1 0 0,0 0 0,-1-1 1,1 1-1,0-1 0,0 0 0,0-1 1,0 1-1,0-1 0,6 0 0,1-1 143,1 0-1,-1 0 1,0-2-1,0 1 1,0-2-1,0 1 1,-1-2-1,19-8 1,-17 5-127,0-1 0,0 1 1,-1-2-1,0 0 0,-1 0 0,0-1 0,-1-1 1,0 0-1,9-14 0,1-4-81,-2-2-1,25-58 0,-34 62-1,-7 22-26,0 0-1,0 0 0,0 0 1,1 0-1,0 0 0,4-6 1,-7 12 34,1-1 0,-1 1 0,0 0 0,0-1 0,1 1 1,-1 0-1,0-1 0,1 1 0,-1 0 0,0-1 0,1 1 0,-1 0 1,0 0-1,1 0 0,-1-1 0,1 1 0,-1 0 0,0 0 0,1 0 1,-1 0-1,1 0 0,-1 0 0,1 0 0,-1 0 0,1 0 0,-1 0 1,0 0-1,1 0 0,-1 0 0,1 0 0,-1 0 0,1 0 0,-1 0 1,0 1-1,1-1 0,-1 0 0,1 0 0,-1 1 0,0-1 0,1 0 1,-1 0-1,0 1 0,1-1 0,-1 0 0,0 1 0,0-1 0,1 0 1,-1 1-1,0-1 0,0 1 0,12 24-155,-9-19 123,5 12-21,20 31-1,-25-44 88,1 0 0,0 0 0,0-1 1,0 1-1,0-1 0,1 0 0,0 0 0,0 0 1,0-1-1,7 4 0,-1-3 60,0 0 0,0-1-1,0 0 1,1 0 0,-1-1 0,1-1-1,-1 0 1,1-1 0,0 0 0,-1 0 0,1-2-1,0 1 1,-1-1 0,0-1 0,1 0-1,15-7 1,-25 9-73,-1 1-1,1-1 1,-1 0 0,0 1-1,1-1 1,-1 0 0,0 0-1,0 0 1,1 0 0,-1 0-1,0 0 1,0 0 0,0 0-1,0-1 1,-1 1 0,1 0-1,0 0 1,0-1 0,0-1-1,-1 3-14,0 0-1,0 0 0,0-1 0,0 1 0,-1 0 0,1 0 0,0-1 0,0 1 0,0 0 0,0 0 0,0-1 0,0 1 0,0 0 0,-1 0 1,1 0-1,0-1 0,0 1 0,0 0 0,-1 0 0,1 0 0,0 0 0,0 0 0,0-1 0,-1 1 0,1 0 0,0 0 0,0 0 0,-1 0 1,1 0-1,0 0 0,0 0 0,-1 0 0,-12 0-172,-10 6-70,9 1 216,1 0 1,1 0-1,-1 2 1,1-1-1,1 2 1,-1-1-1,2 2 0,-1-1 1,2 1-1,-12 16 1,19-24 20,0 0 1,0 0 0,0 0-1,1 0 1,-1 1-1,1-1 1,0 1 0,0-1-1,0 1 1,0-1-1,0 1 1,1 4 0,0-7 24,0 1 0,0 0 1,0 0-1,1-1 1,-1 1-1,0 0 0,1 0 1,0-1-1,-1 1 1,1-1-1,0 1 0,0-1 1,0 1-1,0-1 0,0 1 1,0-1-1,0 0 1,1 0-1,-1 1 0,0-1 1,1 0-1,-1 0 1,1 0-1,-1-1 0,1 1 1,2 1-1,2 0 75,-1 0 0,1-1 0,0 0 0,0 0 0,-1 0 0,1-1 0,0 0 0,0 0 0,6-1 0,8-1 168,25-8 0,-42 9-213,9-1 69,0-2 0,0 0 0,0 0 0,-1-1-1,13-8 1,-21 12-96,0-1 0,0 1-1,-1-1 1,1 0 0,0 0-1,-1-1 1,0 1 0,0 0 0,1-1-1,-1 1 1,-1-1 0,1 0-1,0 0 1,-1 1 0,1-1-1,-1 0 1,0 0 0,0-1 0,0 1-1,0 0 1,-1 0 0,1 0-1,-1-1 1,0-5 0,0 4-26,-1 0 0,0 0 0,0 0 0,-1 0 0,1 0 0,-1 0 0,0 0 0,-1 0 0,1 1 0,-1-1 0,0 1 0,0 0 0,0 0 0,0 0 0,-1 0 0,0 1 0,1-1 0,-6-2 0,3 2-30,-1 0 0,0 0 0,1 1 0,-1 0 0,-1 1 0,1-1 0,0 1 0,-1 1 0,1-1 0,-1 1 0,1 1 0,-9-1 0,11 2 18,0-1-1,1 0 0,-1 1 0,1 0 0,-1 0 1,1 0-1,-1 1 0,1-1 0,-5 3 0,9-4 20,0 0 0,0 0 0,0 0 0,0 0 0,0 0 0,0 1 0,0-1 0,0 0 0,0 0 0,0 0 0,0 0 0,0 0 0,-1 0 0,1 0 0,0 0 0,0 0 0,0 0 0,0 0 0,0 0 0,0 0 0,0 0 0,0 0 0,0 1 0,0-1 0,0 0 0,0 0 0,0 0 0,0 0 0,0 0 0,0 0 0,0 0 0,0 0 0,0 0 0,0 0 0,0 0 0,0 0 0,0 0 0,1 1 0,-1-1 0,0 0 0,0 0 0,0 0 0,0 0 0,0 0 0,0 0 0,0 0 0,0 0 0,0 0 0,0 0 0,0 0 0,0 0 0,0 0 0,0 0 0,0 0 0,0 0 0,1 0 0,-1 0 0,0 0 0,8 3 26,9 1 25,13-2-28,1-2-1,-1-1 0,0-1 1,42-10-1,-52 8 3,0-2 0,-1 0 0,0-1 0,0-1 0,-1-1 0,0 0 0,30-21 0,138-125 122,-115 95 33,-40 33-113,-2 0 0,41-49 0,-66 71-69,0 0 0,-1 0 1,0 0-1,0-1 0,0 0 1,0 1-1,-1-1 0,3-11 1,-4 13-3,-1 0 1,1 0-1,-1 0 1,0 0-1,0 0 1,-1 0-1,1 0 1,-1 0-1,0 0 1,0 1-1,0-1 1,0 0-1,-1 0 1,1 1-1,-3-5 1,2 6-2,1 0 0,0 0 0,-1 0-1,1 0 1,-1 1 0,1-1 0,-1 0 0,0 1 0,0-1 0,0 1 0,0 0 0,0-1 0,0 1 0,0 0 0,0 0 0,-5-1 0,4 1-17,-1 1 0,0 0 1,1-1-1,-1 1 0,0 0 1,0 1-1,1-1 0,-1 1 0,-6 1 1,-4 3-45,1 1 1,0 0 0,0 1 0,-15 10-1,28-17 67,-10 7-44,1 0-1,0 1 0,0 0 0,1 0 0,0 1 0,0 0 0,1 1 0,0-1 1,0 1-1,1 1 0,-8 19 0,6-8 4,0 1 0,1 0 0,2 0 0,0 0 0,-1 25 0,3-11 16,1 0-1,5 46 0,-1-60 63,2-1 0,0 0 0,1 0 0,1 0 0,10 22-1,-14-39 9,1 1-1,0 0 0,0-1 0,1 0 0,0 1 1,0-1-1,0-1 0,0 1 0,1-1 1,0 1-1,0-1 0,0-1 0,0 1 0,1-1 1,-1 0-1,1 0 0,0 0 0,0-1 0,0 0 1,0 0-1,0-1 0,10 2 0,4-1 117,1-1-1,-1-1 0,1-1 0,-1 0 1,35-8-1,-44 7-138,0-1 1,0 0-1,-1 0 0,1-1 1,-1-1-1,1 1 0,-1-2 0,-1 0 1,1 0-1,-1 0 0,0-1 1,-1-1-1,1 1 0,-1-1 1,-1-1-1,0 1 0,0-1 0,-1-1 1,0 1-1,0-1 0,4-11 1,19-45-34,-26 60-233,-4 8-139,-5 14 45,-1 9 132,2-4 173,0 0 0,1 0 0,-1 26 0,5-41 67,0 0-1,0 0 1,1 0 0,-1 0-1,2 0 1,-1 0 0,0 0-1,1 0 1,0-1 0,1 1-1,-1-1 1,1 1 0,0-1-1,0 0 1,1 0 0,4 6-1,-6-10 4,-1 1 0,1-1-1,-1 1 1,1-1-1,0 1 1,0-1-1,0 0 1,0 0 0,-1 0-1,1 0 1,1-1-1,-1 1 1,0 0-1,0-1 1,0 1 0,0-1-1,0 0 1,0 0-1,1 0 1,-1 0-1,0 0 1,0 0 0,0 0-1,0-1 1,0 1-1,0-1 1,1 0-1,-1 0 1,0 1 0,-1-1-1,1 0 1,0-1-1,0 1 1,3-3-1,4-3 2,0-1-1,-1 0 0,1-1 1,11-17-1,2-4 25,-1 0 0,20-43 1,-41 69-597,-3 8 273,3-3 254,-18 73-439,16-67 456,1 0 0,1 0 0,-1 0 0,1 0 0,1 1 0,-1-1 0,1 0 0,3 11 0,-4-16 18,1 0-1,0 0 0,0-1 1,0 1-1,0 0 0,0 0 0,0-1 1,0 1-1,0-1 0,1 1 1,-1-1-1,1 0 0,-1 1 0,1-1 1,-1 0-1,3 1 0,0 0 15,-1-1 0,0 1 1,1-1-1,0 0 0,-1-1 0,1 1 0,-1-1 0,6 1 0,3-1 33,1-1-1,0-1 1,0 0 0,13-3-1,-3-2-9,-1 0-1,0-2 1,0 0-1,-1-1 1,32-21-1,-10 1-87,57-51 1,-98 80-7,0-1 0,0 0 1,0 1-1,0-1 0,0 1 1,1 0-1,-1-1 0,0 1 1,1 0-1,-1 0 0,1 1 1,-1-1-1,5 0 0,-6 1 11,0 0 0,-1 0 0,1 0 0,0 0-1,0 0 1,0 1 0,0-1 0,-1 0 0,1 1 0,0-1 0,0 0-1,-1 1 1,1-1 0,0 1 0,-1-1 0,1 1 0,0 0 0,1 1-6,-1-1 1,-1 1 0,1-1-1,0 1 1,0-1 0,-1 1-1,1 0 1,0-1 0,-1 1-1,0 0 1,1 1 0,2 19 4,-2 0 0,0-1 1,-3 35-1,2-36 81,0-14-4,0-1 0,-1 0 0,1 0 0,-2 7 0,2-12-45,0 0 1,0 0-1,0 0 1,-1 0-1,1 0 0,0 0 1,0 0-1,0 0 1,0 0-1,0 1 0,0-1 1,0 0-1,0 0 1,0 0-1,0 0 0,0 0 1,0 0-1,0 0 1,0 0-1,0 1 0,0-1 1,0 0-1,0 0 1,0 0-1,0 0 0,0 0 1,0 0-1,0 0 1,0 1-1,0-1 0,0 0 1,0 0-1,0 0 1,0 0-1,1 0 0,-1 0 1,0 0-1,0 0 1,0 0-1,0 1 0,0-1 1,0 0-1,0 0 1,0 0-1,0 0 0,1 0 1,-1 0-1,0 0 1,0 0-1,0 0 0,8-4 388,14-15-152,-15 13-254,5-6-59,15-16 1,-20 20 13,0 0 0,1 0 0,0 0 0,1 1 0,12-8 0,-18 13 36,0 1 0,0-1 0,1 1 1,-1-1-1,1 1 0,-1 0 0,0 1 0,1-1 0,4 0 0,-7 1-1,1 0 0,-1 0 0,1 0 0,-1 0 0,0 1 0,1-1 0,-1 0 0,0 1 0,1-1 0,-1 1 0,0-1 0,0 1 0,1-1 0,-1 1 0,0 0 0,0 0 0,0 0 0,0 0 0,0 0 0,0 0 0,0 0 0,0 0 0,0 0 0,-1 0 0,1 0 0,0 2 0,1 0-11,-1 1 0,0-1 1,-1 1-1,1 0 0,0-1 0,-1 1 0,0 0 0,0-1 0,0 1 0,0-1 0,-1 1 0,0 3 0,-1 1 111,0 0-1,0 0 1,-1-1-1,-4 9 1,7-16-78,0 1 0,-1-1 1,1 0-1,0 0 0,0 0 1,0 0-1,0 0 0,0 0 1,-1 1-1,1-1 0,0 0 1,0 0-1,0 0 1,0 0-1,0 1 0,0-1 1,0 0-1,0 0 0,0 0 1,0 1-1,0-1 0,0 0 1,0 0-1,0 0 0,0 1 1,0-1-1,0 0 0,0 0 1,0 0-1,0 0 0,0 1 1,0-1-1,0 0 0,0 0 1,0 0-1,0 1 1,0-1-1,0 0 0,1 0 1,-1 0-1,0 0 0,0 0 1,0 1-1,0-1 0,0 0 1,1 0-1,-1 0 0,0 0 1,0 0-1,0 0 0,0 0 1,1 0-1,-1 1 0,0-1 1,0 0-1,0 0 0,0 0 1,1 0-1,-1 0 1,0 0-1,0 0 0,0 0 1,1 0-1,-1 0 0,0 0 1,0 0-1,0-1 0,1 1 1,-1 0-1,18-6 195,-12 3-150,80-39 149,-10 5-343,-65 33 113,0 0 0,0 0 0,1 1 0,22-3 0,-30 6 0,-1-1-1,0 1 1,1 0-1,-1 1 0,0-1 1,1 1-1,-1-1 1,0 1-1,0 0 1,0 0-1,0 0 0,1 1 1,-2-1-1,1 1 1,0-1-1,3 4 0,1 1-17,-1 0 0,0 0-1,0 1 1,7 11 0,-9-12 84,1 1 0,-1-1 0,2 0 0,-1 0 0,1-1 0,12 10 0,-14-13-18,-1-1 0,2 1 1,-1-1-1,0 1 0,0-1 0,0 0 0,1-1 0,-1 1 0,0-1 0,1 0 0,-1 0 0,0 0 0,0-1 1,1 1-1,-1-1 0,0 0 0,0 0 0,1-1 0,-1 1 0,0-1 0,6-3 0,0-1 33,0 0 0,0-1 0,0 0 0,-1 0 0,0-1 0,14-15 0,-16 14-12,0 0-1,0 0 0,9-18 1,-15 23-33,1 1 1,0-1 0,-1 0 0,0 0 0,0 1-1,0-1 1,0 0 0,0 0 0,-1 0 0,0 0 0,0 0-1,0 0 1,-1-8 0,1 12-21,0-1-1,-1 0 1,1 0 0,0 0-1,0 0 1,-1 1 0,1-1 0,0 0-1,-1 0 1,1 1 0,-1-1-1,1 0 1,-1 0 0,1 1 0,-1-1-1,1 0 1,-1 1 0,0-1-1,1 1 1,-1-1 0,0 1 0,0-1-1,1 1 1,-1 0 0,0-1-1,0 1 1,0 0 0,1 0-1,-1-1 1,0 1 0,0 0 0,0 0-1,0 0 1,0 0 0,1 0-1,-1 0 1,0 0 0,0 0 0,0 1-1,0-1 1,0 0 0,1 0-1,-1 1 1,0-1 0,0 1-1,1-1 1,-1 0 0,-1 2 0,-3 1-44,0 0 0,0 0 0,1 1 1,0 0-1,-8 8 0,7-5 35,0-1 1,0 2-1,1-1 0,0 0 0,0 1 1,1 0-1,0 0 0,1 0 1,-1 0-1,1 0 0,1 0 0,0 1 1,0 15-1,1-21 67,0 0 1,1 0-1,0 0 0,0 0 0,0-1 1,0 1-1,0 0 0,1 0 0,-1-1 1,1 1-1,-1-1 0,1 0 0,0 1 1,0-1-1,0 0 0,1 0 1,-1 0-1,0 0 0,1 0 0,-1-1 1,1 1-1,0-1 0,-1 0 0,1 0 1,5 2-1,5 1 133,0-1 1,1-1-1,0 0 0,16 0 1,-25-2-157,50 3-149,1-2 0,0-3 0,0-2 0,69-15 0,-122 18 95,24-5-1754,-2-7-4065,-3 1 1830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43.820"/>
    </inkml:context>
    <inkml:brush xml:id="br0">
      <inkml:brushProperty name="width" value="0.05" units="cm"/>
      <inkml:brushProperty name="height" value="0.05" units="cm"/>
    </inkml:brush>
  </inkml:definitions>
  <inkml:trace contextRef="#ctx0" brushRef="#br0">1 1025 2400,'4'0'13141,"9"-5"-11877,74-17-415,-34 7-605,-7 4-102,189-53 777,-213 56-832,-1-1-1,0-1 0,0-1 0,-1-1 1,0 0-1,-1-2 0,-1 0 0,0-1 0,-1-1 1,-1-1-1,26-33 0,-26 30 9,-1-1 0,-1 0 0,-1-1 0,-1-1 1,11-29-1,5-54 65,-27 100-147,1 0 0,-1-1 0,0 1 0,-1 0-1,0 0 1,0-1 0,0 1 0,-1 0 0,0 0 0,0 0 0,0 0 0,-1-1 0,0 2 0,0-1 0,0 0 0,-1 0 0,0 1 0,0-1 0,-1 1 0,-4-6 0,-2 0-23,0 1 0,0 0 0,-21-14 0,-42-23-234,63 40 250,-72-34-55,38 20 109,44 21-60,-1 0 0,0 0 0,1 0 0,-1-1 0,1 1 0,-1 0 0,1 0-1,-1-1 1,1 1 0,-1 0 0,1-1 0,-1 1 0,1-1 0,-1 1 0,1 0 0,0-1 0,-1 1 0,1-1 0,0 1 0,-1-1-1,1 1 1,0-1 0,0 0 0,-1 1 0,1-1 0,0 1 0,0-1 0,0 1 0,0-1 0,0 0 0,0 1 0,0-1 0,0 1 0,0-1-1,0 0 1,0 1 0,0-1 0,0 1 0,0-1 0,1 1 0,-1-1 0,0 0 0,0 1 0,1-1 0,-1 1 0,0-1 0,1 1-1,-1-1 1,1 1 0,0-1 0,2-2-19,0 1 0,0-1-1,0 1 1,0 0 0,1 0 0,4-3-1,37-12-45,0 1 0,58-12 0,-88 24 79,41-9-78,0 1 0,108-6 0,-136 17 29,-1 1 0,0 2 0,1 0 0,-1 2 0,-1 1 0,1 2 0,-1 0 0,31 13 0,-28-7-56,0 0 0,-1 2-1,41 29 1,-61-38 78,0 0 0,-1 1 0,1-1 1,-2 2-1,1-1 0,-1 1 0,0 0 0,0 1 0,-1-1 1,0 1-1,0 0 0,-1 0 0,-1 1 0,1-1 1,2 18-1,-3-7 18,-2 1 1,-1-1-1,0 1 1,-1-1-1,-2 1 1,-7 32-1,-1-8-8,-33 80 0,-30 35 45,53-117-83,10-23 18,-10 25-1,19-40 41,0 0 0,1 0 0,0 1-1,0-1 1,0 0 0,0 0-1,1 0 1,0 1 0,0-1 0,1 9-1,-1-13 13,1 1 0,-1-1 0,1 1-1,-1-1 1,1 0 0,-1 0 0,1 1-1,0-1 1,0 0 0,-1 0 0,1 0-1,0 0 1,0 0 0,0 0 0,1 0-1,-1 0 1,0 0 0,0 0-1,0 0 1,0-1 0,3 2 0,1-1 32,0 1 0,0-1 0,0 0 1,8 0-1,-4 0 30,96 8 550,128-7 1,-125-2-1376,-86 0 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45.872"/>
    </inkml:context>
    <inkml:brush xml:id="br0">
      <inkml:brushProperty name="width" value="0.05" units="cm"/>
      <inkml:brushProperty name="height" value="0.05" units="cm"/>
    </inkml:brush>
  </inkml:definitions>
  <inkml:trace contextRef="#ctx0" brushRef="#br0">26 653 3392,'-17'6'1088,"17"-6"-1048,-1 1 1,1-1-1,-1 0 1,1 0-1,0 0 1,-1 0-1,1 0 1,0 0-1,-1 1 1,1-1-1,0 0 1,-1 0-1,1 1 1,0-1-1,-1 0 1,1 0-1,0 1 1,0-1-1,-1 0 1,1 1-1,0-1 1,0 0-1,0 1 1,-1-1-1,1 0 1,0 1-1,0-1 1,0 1-1,0-1 1,0 0-1,0 1 1,0-1-1,0 0 1,0 1-1,0-1 1,0 1-1,0-1 1,0 0-1,0 1 1,0-1-1,0 1 1,0-1-1,0 0 1,1 1-1,-1 0 102,1 0 0,-1-1-1,1 1 1,-1-1-1,1 1 1,-1-1-1,1 1 1,-1-1-1,1 1 1,0-1-1,-1 1 1,1-1-1,0 0 1,-1 1 0,1-1-1,0 0 1,0 0-1,0 1 1,4-2 297,0 1 0,0-1 0,0 0 0,-1 0 0,1 0 0,0-1 0,-1 1 0,1-1 0,6-4 0,4-3 314,18-15 0,-11 8-63,48-29 414,-44 29-824,-1 0 1,-1-1 0,0-2-1,36-36 1,-41 32-110,-1-1 1,-1-1-1,-1-1 1,-1 0-1,13-32 1,47-146 212,-63 169-475,-11 32 32,0 0 0,0 0 0,1 0 0,-1 1 0,1-1 0,3-4 0,-5 7 43,0-1 0,0 1 1,1 0-1,-1 0 0,0-1 0,0 1 1,1 0-1,-1 0 0,0 0 0,1-1 1,-1 1-1,0 0 0,1 0 0,-1 0 1,0 0-1,1 0 0,-1 0 0,0-1 1,1 1-1,-1 0 0,1 0 1,-1 0-1,0 0 0,1 0 0,0 1 1,-1-1-12,1 1 0,0-1 0,-1 1 0,1-1 0,-1 1 0,1 0 0,0-1 0,-1 1 1,1 0-1,-1-1 0,0 1 0,1 0 0,-1 0 0,0-1 0,1 1 0,-1 1 0,19 62-325,18 102 0,-19-33 337,-17-118 82,-1 1 0,-1 0 0,0 0 0,-1-1 0,-1 1 0,-6 21 0,7-31 31,0 1 0,-1-1 0,1 0 0,-1 0 0,-1 0 0,1-1 0,-5 7 0,6-11-68,1 1 0,-1 0 0,1-1 0,-1 0 0,0 1 0,1-1 0,-1 0 0,0 0 0,0 0 0,0 0 0,0-1 0,0 1 0,0 0 0,0-1 0,0 1 0,0-1 0,-1 0 0,1 0 0,0 0 0,0 0 0,0 0 0,0 0 0,0 0 0,-1-1 0,1 1 0,-2-2 0,-16-5 68,0-1 0,1-1 0,-22-13 0,-28-14 65,56 29-416,12 5-52,8 4 116,16 5 157,0-1 0,0 0-1,0-2 1,1-1 0,33 0-1,119-11 408,-137 5-385,190-28 416,-192 23-303,0-1 1,-1-2-1,0-2 0,38-19 1,-69 29-108,5-1 2,0-1-1,-1 0 0,0-1 1,0 0-1,0 0 1,11-12-1,-19 15-228,-8 7 19,-11 11 58,-1 4 84,1 0-1,1 2 1,1 0-1,-17 29 1,32-47 102,0-1 0,0 1 0,0 0 0,0 0 1,0-1-1,0 1 0,1 0 0,0 0 0,-1 0 0,1 0 0,1 4 0,-1-6-6,0 0-1,0-1 1,0 1-1,0 0 1,1 0-1,-1-1 1,0 1-1,1 0 1,-1 0-1,0-1 1,1 1-1,-1 0 1,1-1-1,-1 1 1,1-1-1,-1 1 1,1 0-1,-1-1 1,1 1-1,0-1 1,-1 0-1,1 1 1,0-1-1,-1 1 1,1-1-1,0 0 1,0 0-1,-1 1 1,1-1-1,0 0 1,0 0-1,0 0 1,-1 0-1,1 0 1,0 0-1,0 0 1,0 0-1,-1 0 1,1 0-1,0-1 1,1 1-1,0-1 21,0 1-1,0-1 1,0 0 0,0 0 0,0 0-1,0 0 1,0 0 0,-1 0-1,1 0 1,0 0 0,-1-1 0,1 1-1,-1-1 1,1 1 0,-1-1-1,2-2 1,-1 1 0,-1 0-1,1-1 1,-1 1-1,1-1 1,-1 0-1,0 1 0,0-1 1,0-5-1,0-4-25,-1 0 0,-1 1 0,0-1 0,-4-21-1,-7-1-29,10 30-42,0 0 0,0 1 0,1-1 1,-1 0-1,1 0 0,-1-10 0,2 14 49,0 0 0,0 1 0,0-1 0,0 0 0,0 0 0,0 0 0,0 0 0,0 1 0,0-1 0,0 0 0,0 0 0,1 0 0,-1 1 0,0-1 0,1 0 0,-1 0 0,0 1 0,1-1 0,-1 0 0,1 1 0,-1-1 0,1 0 1,0 1-1,-1-1 0,1 1 0,-1-1 0,1 1 0,0-1 0,-1 1 0,1 0 0,0-1 0,0 1 0,-1 0 0,1-1 0,0 1 0,0 0 0,0 0 0,1 0 0,3-2 34,61-17 331,220-41 170,-178 41-290,-53 9-86,-4 2-3296,-3-3-8516,-30 7 6611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47.952"/>
    </inkml:context>
    <inkml:brush xml:id="br0">
      <inkml:brushProperty name="width" value="0.05" units="cm"/>
      <inkml:brushProperty name="height" value="0.05" units="cm"/>
    </inkml:brush>
  </inkml:definitions>
  <inkml:trace contextRef="#ctx0" brushRef="#br0">0 1172 3488,'4'-2'4676,"14"-5"-2410,8-5-1096,10-6 330,39-28 1,-21 12-705,-21 14-527,0-2 1,-2-1-1,-1-1 0,0-1 0,40-47 1,44-72-143,-30 36-116,-7 17 24,97-133-134,-169 217 112,-4 6-29,1-1 1,-1 0 0,0 0-1,0 0 1,0 0 0,0 0-1,0 0 1,0-1 0,0 1-1,-1 0 1,1 0 0,-1 0-1,1-3 1,-1 4 5,0 1 1,0 0-1,0 0 1,0-1-1,0 1 1,0 0-1,0-1 1,0 1-1,0 0 1,0 0-1,-1-1 1,1 1-1,0 0 1,0 0-1,0-1 1,0 1-1,0 0 1,0 0-1,-1-1 1,1 1-1,0 0 1,0 0-1,0 0 1,0-1-1,-1 1 1,1 0-1,0 0 1,0 0-1,-1 0 1,1-1-1,-1 1 1,-9 3-253,-13 15-47,2 4 250,1 0 0,1 2 0,1 0 0,1 1 0,1 1 0,-22 51 0,9-7 63,-31 115 0,56-171 43,-1 4 32,1 0 0,-4 23-1,8-37-6,0 0 0,-1 0 0,1 0 0,0 1 0,1-1 0,-1 0 0,1 0 0,0 0 0,0 0 0,0 0 0,0-1 0,1 1 0,0 0 0,-1 0 0,6 5-1,-5-6 4,0-1-1,0 0 0,1 0 0,-1 0 0,1 0 0,0-1 0,0 1 0,-1-1 1,1 0-1,0 1 0,0-1 0,0 0 0,0-1 0,1 1 0,-1-1 0,3 1 1,4-1 109,-1 1 0,0-2 0,0 1 1,16-4-1,-8-1-77,1 0 1,-1-2-1,0 0 1,-1 0 0,0-1-1,0-1 1,0-1-1,-1-1 1,22-20-1,-3-1-78,-1-1 0,43-59 0,94-139 193,-159 217-214,116-180-95,-109 162 25,-2 0 1,-1-1-1,-2 0 1,14-51-1,-26 83 43,-1 0 0,0 0 0,0 0-1,1 1 1,-1-1 0,0 0 0,0 0 0,0 0 0,0 0-1,0 0 1,0 0 0,0 0 0,0 0 0,0 0 0,0 0 0,-1 0-1,1 0 1,-1-1 0,1 2 0,-1 0-1,1 0 1,-1 0-1,1 0 0,0 0 1,-1 0-1,1 0 1,-1 0-1,1 0 1,-1 0-1,1 0 1,-1 0-1,1 0 1,0 0-1,-1 1 1,1-1-1,-1 0 1,1 0-1,0 1 1,-1-1-1,1 0 1,-1 0-1,1 1 1,0-1-1,-1 1 1,-25 28-331,-7 14 241,3 2 1,-46 90-1,31-25 222,-37 139 0,44-127-61,-21 79 204,59-200-233,-2 3 126,1 0-1,0 1 1,0-1-1,0 0 0,0 0 1,1 1-1,0 4 0,0-9-114,0 0-1,0 1 0,0-1 1,1 0-1,-1 0 0,0 1 1,0-1-1,1 0 0,-1 0 1,0 0-1,1 0 0,-1 1 1,0-1-1,0 0 0,1 0 1,-1 0-1,0 0 0,1 0 1,-1 0-1,0 0 0,1 0 1,-1 0-1,0 0 0,1 0 1,-1 0-1,0 0 0,1 0 1,-1 0-1,0 0 0,1 0 1,-1 0-1,0-1 0,0 1 1,1 0-1,-1 0 0,0 0 1,1 0-1,-1-1 0,0 1 1,0 0-1,1 0 0,-1-1 1,0 1-1,16-16 154,0 0 1,25-35-1,-23 27-401,24-24-1,-42 47 191,1 0-1,0 0 0,0 0 1,0 1-1,0-1 0,1 0 0,-1 0 1,0 0-1,0 1 0,0-1 1,1 1-1,-1-1 0,0 1 1,0-1-1,1 1 0,-1 0 0,0 0 1,1 0-1,-1 0 0,1 0 1,-1 0-1,0 0 0,3 0 1,-3 1-6,1 0 1,-1-1 0,1 1 0,-1 0 0,1 0 0,-1 0 0,0 1 0,0-1 0,1 0 0,-1 0 0,0 1 0,0-1 0,0 0 0,-1 1 0,1-1 0,0 1 0,0-1 0,-1 1 0,1 1 0,4 11-72,-3-7 147,1 0-1,0 0 0,4 8 0,-6-13-19,1 0 0,0 1 1,-1-1-1,1 0 0,0 0 0,0 0 1,0 0-1,0-1 0,1 1 0,-1-1 1,0 1-1,4 1 0,6 1 48,-1 0 0,1-1 1,0 0-1,-1-1 0,1 0 0,0-1 0,24-1 0,87-13 281,-99 10-332,-8 0 15,0 0-1,0-1 1,-1-1 0,1 0 0,-1-1-1,0 0 1,-1-2 0,0 0 0,0 0-1,0-1 1,-1-1 0,22-21 0,-29 21-129,-13 19-77,0 0 1,-1 0-1,0-1 1,0-1-1,-18 14 1,8-7 184,2 0-1,-17 19 1,32-32 5,0 1 1,-1 0-1,1-1 0,0 1 0,0 0 0,1 0 0,-1 0 0,0 0 0,1 0 0,-1 0 0,1 0 0,-1 0 0,1 0 1,0 4-1,0-5-8,0 0 1,0 0 0,1 0-1,-1 0 1,0 0 0,0 0-1,1 0 1,-1 0 0,1 0 0,-1 0-1,1 0 1,-1 0 0,1-1-1,-1 1 1,1 0 0,0 0-1,0-1 1,-1 1 0,1 0-1,0-1 1,0 1 0,0-1-1,-1 1 1,1-1 0,0 1 0,0-1-1,0 0 1,0 1 0,0-1-1,0 0 1,0 0 0,2 0-1,2 1 52,-1-1-1,1 0 1,0 0-1,-1-1 0,1 1 1,-1-1-1,1 0 1,0 0-1,-1-1 1,0 0-1,1 1 0,6-5 1,1-2-18,0 0 1,18-19-1,12-7-249,-36 29 116,2 1-465,-7 4 535,-1 1-1,0 0 1,1-1 0,-1 1 0,0-1 0,0 1 0,0 0 0,1-1 0,-1 1 0,0 0 0,0-1 0,0 1 0,0 0 0,0 0 0,0-1 0,-1 2 0,1 2 2,0 0-1,1 0 0,-1 0 1,1 0-1,-1-1 1,1 1-1,0 0 0,0 0 1,1-1-1,-1 1 1,3 3-1,-3-5 41,1 0 0,-1-1-1,0 1 1,1-1 0,0 1 0,-1-1 0,1 0-1,0 0 1,0 1 0,0-1 0,-1 0 0,1-1 0,0 1-1,0 0 1,0 0 0,1-1 0,-1 0 0,0 1-1,0-1 1,0 0 0,4 0 0,5 0 46,-1-1 0,1-1 0,-1 1 0,1-2 1,-1 0-1,12-4 0,-2-1-29,-1-2 1,19-11-1,-23 12-17,0-1-1,-1-1 1,-1 0-1,0-1 1,-1-1 0,12-14-1,-3-1 14,34-60 1,-10 6-23,-3-2-1,43-128 1,-81 200-201,-1-1 0,3-18 0,-6 22-76,-2 7 63,1 3 174,0 0-1,0 0 0,0 0 1,0 0-1,0 0 0,1 0 1,-1 0-1,0 0 0,1 1 1,-2 1-1,-11 28-36,0 2 1,2 0-1,2 0 0,-10 65 1,15-68 64,-14 140-166,18-152 237,0 0-1,1 0 1,1 0-1,1-1 1,0 1-1,1 0 1,9 23-1,-11-36 36,1 0-1,-1 0 1,1 0-1,0-1 0,0 1 1,0-1-1,1 1 1,0-1-1,6 6 0,-8-9-214,-1 0-1,1 0 0,-1 0 1,1 0-1,0 0 0,-1 0 0,1-1 1,0 1-1,0-1 0,-1 1 1,1-1-1,0 1 0,0-1 0,0 0 1,0 0-1,-1 0 0,1 0 0,0 0 1,0-1-1,0 1 0,0 0 1,-1-1-1,1 1 0,0-1 0,0 0 1,-1 0-1,1 0 0,0 1 1,-1-1-1,3-2 0,-3 2-158,0 0-1,0 1 1,0-1-1,0 0 1,-1 0 0,1 0-1,0 0 1,0 0 0,-1 0-1,1 0 1,0 0-1,-1 0 1,1 0 0,-1-1-1,1 1 1,-1 0-1,0 0 1,0 0 0,1-1-1,-1 1 1,0-2-1,0 0-97,4-15-2109</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48.343"/>
    </inkml:context>
    <inkml:brush xml:id="br0">
      <inkml:brushProperty name="width" value="0.05" units="cm"/>
      <inkml:brushProperty name="height" value="0.05" units="cm"/>
    </inkml:brush>
  </inkml:definitions>
  <inkml:trace contextRef="#ctx0" brushRef="#br0">10 107 7456,'-10'-5'3392,"40"-2"-2944,5 3 1024,2 4-896,28-7 480,-1 3-608,12-4 96,-4 1-320,13-8 0,-3 3-128,8-2 96,-18 6-128,-14-3-160,-10 6 32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48.292"/>
    </inkml:context>
    <inkml:brush xml:id="br0">
      <inkml:brushProperty name="width" value="0.05" units="cm"/>
      <inkml:brushProperty name="height" value="0.05" units="cm"/>
      <inkml:brushProperty name="color" value="#FF0066"/>
    </inkml:brush>
  </inkml:definitions>
  <inkml:trace contextRef="#ctx0" brushRef="#br0">527 48 3904,'5'-17'1421,"4"-13"1522,-9 30-2918,0 0 0,0 0 0,0 0 0,0 0 0,0 0 0,0 0 0,0 0 0,0 0 0,0 0 0,0 1 0,0-1 0,0 0 0,0 0 0,1 0 0,-1 0 0,0 0-1,0 0 1,0 0 0,0 0 0,0 0 0,0 0 0,0 0 0,0 0 0,0 0 0,0 0 0,0 0 0,0 0 0,0 0 0,0 0 0,1 0 0,-1 0 0,0 0 0,0 0 0,0 0 0,0 0 0,0 0 0,0 0 0,0 0 0,0 0 0,0 0 0,0 0 0,0 0 0,0 0-1,0 0 1,1 0 0,-1 0 0,0 0 0,0 0 0,0 0 0,0 0 0,0 0 0,0 0 0,0 0 0,0-1 0,0 1 0,0 0 0,0 0 0,0 0 0,0 0 0,1 20 1441,-1-2-1026,-2 0 0,0-1 0,-1 1 0,0 0 0,-8 20 0,-27 63 754,23-51-939,-49 145 669,53-168-829,-2 0 0,0-1 0,-2-1 0,-33 46-1,41-63 8,0 0-1,0 0 1,-1 0-1,0-1 0,-10 6 1,13-10-52,0 0 1,-1 0-1,1 0 0,-1-1 1,0 0-1,1 0 1,-1-1-1,0 1 0,0-1 1,-10 0-1,10 0 7,-1-1 0,0 0 0,1-1 0,-1 0 0,0 0 0,1 0 0,0-1 0,-1 0 0,1 0 0,0 0 0,0-1 0,0 0 0,0 0 0,0-1 0,1 1 0,-1-1 0,1-1 0,-5-4 0,3 1-45,1 1 0,1-1 0,-1 0 0,1 0 0,1 0 0,0-1 0,0 0 0,0 0 0,1 0 0,1 0 0,-1 0 0,2 0 0,-1-1 0,0-14 0,2 12-7,0-1 0,0 0 0,1 1 0,1-1 0,0 1 0,1-1 0,0 1 0,1 0 0,1 0-1,9-20 1,-2 11 5,16-21-1,-22 35-65,0-1-1,1 1 1,-1 0-1,1 0 1,14-9-1,-16 14 38,-1-1-1,1 1 0,0 0 1,0 0-1,1 0 0,-1 1 0,0 0 1,1 0-1,-1 0 0,0 0 1,1 1-1,-1 0 0,1 0 0,-1 1 1,1 0-1,-1 0 0,0 0 1,0 0-1,1 1 0,-1 0 1,0 0-1,9 5 0,-5 0 34,-1 0 0,0 0 0,0 0-1,-1 1 1,0 0 0,10 16 0,28 57 548,-40-72-512,32 70 321,-22-45-84,1-1 0,38 57 0,-47-80-289,2 3 136,1 0 0,12 11 0,-20-21-74,0-1 0,1 1-1,-1-1 1,1 0 0,0 0-1,0 0 1,0 0 0,0-1-1,0 1 1,0-1 0,0 0-1,1 0 1,-1 0 0,0 0-1,6 0 1,-6-4-1164,1-1 261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48.690"/>
    </inkml:context>
    <inkml:brush xml:id="br0">
      <inkml:brushProperty name="width" value="0.05" units="cm"/>
      <inkml:brushProperty name="height" value="0.05" units="cm"/>
    </inkml:brush>
  </inkml:definitions>
  <inkml:trace contextRef="#ctx0" brushRef="#br0">13 99 4736,'-13'-12'2144,"26"8"-1856,-1 1 1248,6 6-896,46-6 1408,8-1-1152,43-7 576,5 3-896,37-6-224,-17 1-224,5 2 32,-22 3-96,-16 2 320,-22 6-192,-8-5-5312,-17 5 2784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51.868"/>
    </inkml:context>
    <inkml:brush xml:id="br0">
      <inkml:brushProperty name="width" value="0.05" units="cm"/>
      <inkml:brushProperty name="height" value="0.05" units="cm"/>
    </inkml:brush>
  </inkml:definitions>
  <inkml:trace contextRef="#ctx0" brushRef="#br0">14 125 3232,'0'-1'129,"-1"-1"0,0 1 0,1 0 0,-1 0 1,0 0-1,1 0 0,-1 0 0,0 0 0,0 0 0,0 0 0,0 0 1,0 0-1,-1-1 0,2 1 218,-1 0 1,1-1-1,0 1 1,0 0 0,0-1-1,0 1 1,0-1-1,0 1 1,0-1-1,0 1 1,0 0-1,1-1 1,-1 1-1,1 0 1,-1-1 0,1 1-1,0-2 1,0 3-345,-1 0 1,0 0 0,0 0 0,0 0-1,0 0 1,1 0 0,-1 0-1,0 0 1,0 0 0,0 0 0,1 1-1,-1-1 1,0 0 0,0 0 0,0 0-1,0 0 1,0 0 0,1 0-1,-1 0 1,0 1 0,0-1 0,0 0-1,0 0 1,0 0 0,0 0 0,1 0-1,-1 1 1,0-1 0,0 0 0,0 0-1,0 0 1,0 0 0,0 1-1,0-1 1,0 0 0,5 12 70,-2-4-58,3 4 57,-2 0 0,1 1 0,-2-1 0,4 17 0,4 55 495,-8-58-472,16 218 1163,-8-129-97,-9-110-94,2-8 101,2-17 173,15-136-804,-7 85-546,2 1 0,4 0 0,44-104 0,-60 163-42,1 1 0,0 0 0,1 0 0,0 0 0,1 1 0,0 0 0,9-10 0,-15 19 29,0-1 0,0 0 0,0 0 0,0 1 0,0-1 0,0 1 0,0-1 0,0 1 0,0-1 0,0 1 0,0 0 0,1 0 0,-1-1 0,0 1 0,0 0 0,0 0 0,1 0 0,-1 0 0,0 0 0,0 1 0,0-1 0,1 0 0,-1 0 0,0 1 0,0-1 0,0 1 0,0-1 0,0 1 0,0-1 0,0 1 0,2 1 0,2 2 36,0 1 0,0 0 0,0 0 1,5 8-1,-1-2-59,-1-1 35,-1 1 0,0-1 0,-1 1 0,0 1 0,0-1 0,-1 1 0,4 18 0,18 89 383,-26-111-366,44 271 1512,-40-265-1168,-4-13-102,-10-5-1258,2 1-2597,5-1 987</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52.512"/>
    </inkml:context>
    <inkml:brush xml:id="br0">
      <inkml:brushProperty name="width" value="0.05" units="cm"/>
      <inkml:brushProperty name="height" value="0.05" units="cm"/>
    </inkml:brush>
  </inkml:definitions>
  <inkml:trace contextRef="#ctx0" brushRef="#br0">65 52 3712,'0'0'1221,"3"-1"-757,10-7 706,-8 5-223,1 0-1,-1 0 0,0-1 0,0 0 0,-1 0 0,1 0 0,-1 0 0,6-8 0,-10 10 523,-5 3-860,-9 7-484,5 1-89,-50 55 92,53-57-102,1 1-1,0 0 1,0 0-1,0 0 1,1 1-1,0 0 0,-2 10 1,5-16 43,0 0 1,1 1 0,-1-1-1,1 0 1,0 1 0,0-1-1,0 0 1,1 1 0,-1-1-1,1 0 1,0 0 0,0 1-1,0-1 1,0 0-1,1 0 1,1 3 0,-3-6-40,1 1 0,-1-1 1,1 0-1,-1 1 0,1-1 1,0 0-1,-1 0 0,1 0 1,-1 0-1,1 0 0,-1 1 1,1-1-1,0 0 0,-1 0 1,1 0-1,-1-1 0,1 1 1,0 0-1,-1 0 0,1 0 1,-1 0-1,1 0 0,-1-1 1,1 1-1,-1 0 0,1 0 1,-1-1-1,2 0 0,17-12 477,-18 12-480,15-13 133,-1-1 0,-1 0-1,-1-1 1,20-29 0,-13 16-159,-18 27-46,0-1 0,0 1 0,0 0 0,0-1 0,0 1 0,0 0 0,0 0 0,5-2 0,-6 3 18,0 1 1,0 0-1,0-1 0,0 1 1,1 0-1,-1 0 0,0 0 1,0 0-1,0 0 0,0 0 1,0 0-1,0 0 0,0 1 1,0-1-1,0 0 0,0 0 1,0 1-1,0-1 0,0 1 1,0-1-1,0 1 0,0 0 0,0-1 1,0 1-1,-1 0 0,1-1 1,1 2-1,17 16-6,-2-1 191,1-1 1,29 19 0,-27-19 421,-17-13-925,1 0 0,-1 0 1,0-1-1,1 1 0,6 3 1,-6 4-8781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53.911"/>
    </inkml:context>
    <inkml:brush xml:id="br0">
      <inkml:brushProperty name="width" value="0.05" units="cm"/>
      <inkml:brushProperty name="height" value="0.05" units="cm"/>
    </inkml:brush>
  </inkml:definitions>
  <inkml:trace contextRef="#ctx0" brushRef="#br0">57 47 3072,'-41'-14'7285,"32"12"-5346,3 4-534,108-9 1327,-6 1-1832,197 3 418,-280 3-1308,58-5 843,-70 5-836,0 0 0,-1 0 0,1 0 0,0 0 0,-1 0 0,1 0 0,-1-1 0,1 1 0,0 0 0,-1 0 0,1-1 0,-1 1 0,1 0 0,-1-1 0,1 1 0,-1-1 0,1 1 0,-1 0 0,1-1 0,-1 1 0,1-1 0,-1 1 0,1-2 0,2-1-105,-10 3-4738,2 0 2970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54.253"/>
    </inkml:context>
    <inkml:brush xml:id="br0">
      <inkml:brushProperty name="width" value="0.05" units="cm"/>
      <inkml:brushProperty name="height" value="0.05" units="cm"/>
    </inkml:brush>
  </inkml:definitions>
  <inkml:trace contextRef="#ctx0" brushRef="#br0">9 60 5216,'-8'8'2368,"20"0"-2048,1-8 2432,4 0-1568,26-5 1280,4 2-1408,11-5 607,2 0-959,5-3 192,-10 3-544,-8-3-64,-5 3-160,-7 0-96,-7 5 0,-6 0 96,-4 3-64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54.980"/>
    </inkml:context>
    <inkml:brush xml:id="br0">
      <inkml:brushProperty name="width" value="0.05" units="cm"/>
      <inkml:brushProperty name="height" value="0.05" units="cm"/>
    </inkml:brush>
  </inkml:definitions>
  <inkml:trace contextRef="#ctx0" brushRef="#br0">3 53 4160,'0'-4'366,"-2"-18"995,2 21-1289,0 0 1,0 0 0,0 1-1,0-1 1,0 0-1,0 0 1,1 0-1,-1 0 1,0 0 0,0 1-1,1-1 1,-1 0-1,1 0 1,-1 0 0,1 1-1,-1-1 1,1 0-1,-1 1 1,2-2-1,-1 2 70,-1-1-1,1 1 0,-1 0 1,1-1-1,-1 1 0,0-1 1,1 1-1,-1-1 0,1 1 1,-1-1-1,0 1 0,1-1 1,-1 1-1,0-1 0,0 0 1,1 1-1,-1-2 389,2 12-204,0 3 58,0 2 1,-1-1-1,-1 0 1,-1 14-1,1 1 174,0 431 4119,4-444-4624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55.465"/>
    </inkml:context>
    <inkml:brush xml:id="br0">
      <inkml:brushProperty name="width" value="0.05" units="cm"/>
      <inkml:brushProperty name="height" value="0.05" units="cm"/>
    </inkml:brush>
  </inkml:definitions>
  <inkml:trace contextRef="#ctx0" brushRef="#br0">23 228 4480,'-4'-3'466,"-11"-11"1195,11 10-548,5 2 415,0-1 390,-1 2-578,5 2-966,-2 1-207,0 0 1,1 0 0,-1-1 0,1 1-1,0-1 1,-1 0 0,8 1-1,1-1 256,23-1-1,233-30 1849,3-19-1368,-44 6-450,-104 22-299,182-28 288,0 27-350,-292 22-91,-9-1-95,0 1 0,0 0 0,0 0 0,0 0 0,0 0 0,0 1 1,0 0-1,-1-1 0,1 2 0,0-1 0,6 3 0,-10-4 38,0 0-1,1 0 1,-1 0-1,0 0 0,0 0 1,0 1-1,1-1 1,-1 0-1,0 0 0,0 0 1,0 0-1,1 0 0,-1 1 1,0-1-1,0 0 1,0 0-1,0 0 0,1 1 1,-1-1-1,0 0 0,0 0 1,0 0-1,0 1 1,0-1-1,0 0 0,0 0 1,0 1-1,0-1 1,0 0-1,0 0 0,0 1 1,0-1-1,0 0 0,0 0 1,0 1-1,0-1 1,-8 7-3423,7-7 3207,-16 11-2666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8:56.590"/>
    </inkml:context>
    <inkml:brush xml:id="br0">
      <inkml:brushProperty name="width" value="0.05" units="cm"/>
      <inkml:brushProperty name="height" value="0.05" units="cm"/>
    </inkml:brush>
  </inkml:definitions>
  <inkml:trace contextRef="#ctx0" brushRef="#br0">30 703 3904,'-30'16'9178,"31"-15"-9082,-1 0 0,0 0 0,1-1 0,-1 1 0,1 0 0,-1-1 0,1 1 0,-1 0-1,1-1 1,-1 1 0,1-1 0,0 1 0,-1 0 0,1-1 0,0 0 0,-1 1 0,1-1 0,0 1-1,0-1 1,0 0 0,-1 0 0,1 1 0,0-1 0,1 0 0,26 5 550,-24-4-484,47 4 544,-1-3 0,0-1 0,1-3 0,72-12 0,-101 10-539,0 0 0,-1-2 0,24-8 0,-33 9-57,-1 0-1,1-1 1,-1 0-1,-1 0 1,1-1-1,17-16 1,-24 19-70,-1-1-1,1 1 1,-1-1 0,1 0 0,-1 0 0,-1-1 0,1 1-1,-1 0 1,0-1 0,0 0 0,0 1 0,-1-1 0,0 0-1,0 0 1,-1-10 0,0-2 29,-1-1-1,0 1 1,-8-28 0,3 20-71,-1 0 0,-1 1 0,-1 1 1,-2-1-1,0 1 0,-1 1 0,-2 0 0,0 1 1,-2 1-1,0 0 0,-38-37 0,34 42 10,16 13 2,0 0-1,0 0 0,0 0 1,1 0-1,-1 0 0,1-1 1,0 0-1,0 1 0,-4-8 1,7 10-10,0 0 0,0 1 0,0-1 0,-1 0 0,1 1 0,0-1 0,0 0 0,0 1 0,0-1 0,0 1 0,0-1 0,0 0 0,1 1-1,-1-1 1,0 0 0,0 1 0,0-1 0,1 1 0,-1-1 0,0 0 0,1 1 0,-1-1 0,0 1 0,1-1 0,-1 1 0,1-1 0,-1 1 0,1 0 0,-1-1 0,1 1 0,-1-1 0,1 1 0,-1 0 0,1-1 0,-1 1 0,1 0 0,1-1 0,23-5-211,-24 6 188,197-25 34,-125 15-77,0 2 1,0 4 0,96 7-1,-156-2 37,-1 0-1,0 1 1,0 1 0,0 0-1,0 0 1,0 2-1,13 5 1,-20-7 18,1 1 1,0 0 0,-1-1 0,1 2-1,-1-1 1,0 1 0,-1-1 0,1 1-1,-1 1 1,0-1 0,0 1-1,-1-1 1,1 1 0,-1 0 0,2 7-1,0 4-2,0 0-1,-1 0 1,-1 1 0,0-1-1,0 28 1,-8 90 221,-11-14-2,7-61 90,7-45-161,2 0 1,-1-1 0,2 1-1,0 0 1,1 0-1,5 22 1,-7-35-90,1 0 0,-1 0 0,1 0 0,0 0 1,0 0-1,0 0 0,0-1 0,0 1 0,0 0 0,0-1 0,1 1 1,-1 0-1,1-1 0,-1 0 0,1 1 0,0-1 0,-1 0 0,1 0 0,0 0 1,0 0-1,2 1 0,-1-1 5,0-1 0,0 1 0,0-1 0,0 0 0,0 0 0,0 0 1,0 0-1,0 0 0,0-1 0,0 1 0,0-1 0,0 0 0,-1 0 0,4-1 0,112-43-77,-79 36-124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9:47.704"/>
    </inkml:context>
    <inkml:brush xml:id="br0">
      <inkml:brushProperty name="width" value="0.05" units="cm"/>
      <inkml:brushProperty name="height" value="0.05" units="cm"/>
    </inkml:brush>
  </inkml:definitions>
  <inkml:trace contextRef="#ctx0" brushRef="#br0">352 28 2080,'0'0'214,"0"-1"0,0 0-1,0 0 1,1 1 0,-1-1 0,0 0 0,0 1 0,1-1-1,-1 0 1,0 1 0,1-1 0,-1 0 0,0 1 0,1-1-1,-1 1 1,1-1 0,0 0 0,0 0 19,-1 1 1,1-1 0,-1 1-1,1-1 1,-1 0-1,1 1 1,-1-1-1,1 0 1,-1 1 0,0-1-1,1 0 1,-1 0-1,0 1 1,0-1-1,0 0 1,1 0-1,-1-1 1,0 2-225,0 0 0,0 0-1,0 0 1,0 0 0,0 0 0,0 0 0,0 0 0,0 0-1,-1-1 1,1 1 0,0 0 0,0 0 0,0 0-1,0 0 1,0 0 0,0 0 0,0 0 0,0 0 0,0 0-1,0 0 1,0 0 0,0 0 0,0 0 0,0 0-1,0 0 1,0 0 0,0 0 0,0 0 0,0 0-1,-1 0 1,1 0 0,0 0 0,0 0 0,0 0 0,0 0-1,0 0 1,0 0 0,0 0 0,0 0 0,0 0-1,0 0 1,0 0 0,0 0 0,0 0 0,0 0 0,0 0-1,0 0 1,-1 0 0,1 0 0,0 0 0,0 0-1,0 0 1,0 0 0,0 0 0,0 0 0,0 1-1,0-1 1,0 0 0,0 0 0,0 0 0,0 0 0,0 0-1,0 0 1,0 0 0,0 0 0,-6 7-13,-6 9-3,-5 17 443,-18 51 0,21-47-87,-190 414 1491,188-414-1612,1 1 0,2 0 0,-13 60 0,25-90 328,0 1 1,0 15-1,46-93-9100,-24 44 6086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9:48.095"/>
    </inkml:context>
    <inkml:brush xml:id="br0">
      <inkml:brushProperty name="width" value="0.05" units="cm"/>
      <inkml:brushProperty name="height" value="0.05" units="cm"/>
    </inkml:brush>
  </inkml:definitions>
  <inkml:trace contextRef="#ctx0" brushRef="#br0">37 152 4480,'-10'-5'557,"7"4"-350,1 0 0,-1 0 0,1-1-1,-1 1 1,1-1 0,-4-2 0,6 4-145,-1-1-1,1 1 1,0 0-1,-1 0 1,1-1-1,0 1 1,-1 0-1,1 0 1,0-1-1,0 1 1,-1-1-1,1 1 1,0 0-1,0-1 1,0 1-1,-1 0 1,1-1-1,0 1 1,0-1-1,0 1 1,0 0-1,0-1 1,0 1-1,0-1 1,0 1 0,0-1-1,0 1 1,0 0-1,0-2 1,1 2 62,-1-1 1,1 0 0,-1 0-1,1 1 1,0-1 0,-1 0 0,1 1-1,0-1 1,0 0 0,0 1 0,-1-1-1,1 1 1,1-1 0,4-2 317,1 1 0,-1 0 0,11-2 0,84-11 912,142-3 1,-198 16-1221,-33 1-114,0 0 1,1-1 0,-1 0 0,0-1 0,0-1 0,13-4-1,-15 3-1354,-1 1-1,0-2 0,0 1 0,11-9 1,0 2-1002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48.670"/>
    </inkml:context>
    <inkml:brush xml:id="br0">
      <inkml:brushProperty name="width" value="0.05" units="cm"/>
      <inkml:brushProperty name="height" value="0.05" units="cm"/>
      <inkml:brushProperty name="color" value="#FF0066"/>
    </inkml:brush>
  </inkml:definitions>
  <inkml:trace contextRef="#ctx0" brushRef="#br0">11 10 4320,'0'-1'84,"0"1"0,0-1 0,0 1 0,0 0 0,0-1 0,0 1 0,0 0-1,0-1 1,0 1 0,0-1 0,0 1 0,0 0 0,1-1 0,-1 1 0,0 0 0,0-1 0,0 1 0,1 0 0,-1-1 0,0 1 0,0 0 0,1 0 0,-1-1 0,0 1 0,1 0 0,-1 0 0,0 0-1,1-1 1,13 2 1801,-11 0-1576,0 0-1,0 0 1,0 0 0,-1 1-1,1-1 1,5 4 0,-1 4 448,0 0 1,0 0-1,-1 0 1,0 1-1,0 0 0,7 20 1,-10-24-524,0 3 2,0 0 0,0 1 0,-1-1 0,0 1 0,0 0 0,-1 0 0,-1 0 0,0 12 0,-1-3-74,-1 0 0,-1-1 1,-7 28-1,6-36-66,1 0 0,-1 0 0,0 0 0,-10 14 0,11-19-230,-1 1 0,0-1 0,0 0 0,0 0 0,-1-1 0,1 0 0,-1 1 0,-11 5 0,-15 8-746</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9:48.442"/>
    </inkml:context>
    <inkml:brush xml:id="br0">
      <inkml:brushProperty name="width" value="0.05" units="cm"/>
      <inkml:brushProperty name="height" value="0.05" units="cm"/>
    </inkml:brush>
  </inkml:definitions>
  <inkml:trace contextRef="#ctx0" brushRef="#br0">252 0 3392,'1'26'1747,"0"-20"-1493,-1 0 1,0 0 0,0 0 0,0 0 0,-1 0 0,-2 11-1,-47 131 3961,10-33-3176,-54 226 379,29-86 1190,69-265-1988,1 1 1,0-1-1,10-13 0,31-42-1106,-14 29 228,-29 33 205,-1 1 0,1 0 1,-1 0-1,1 0 0,-1 0 0,1 0 0,0 1 1,0-1-1,0 1 0,0 0 0,0 0 1,4-1-1,-6 2 29,1 0-1,-1 0 1,1 0 0,-1 1-1,0-1 1,1 0 0,-1 1 0,0-1-1,0 0 1,1 1 0,-1 0-1,0-1 1,0 1 0,0 0 0,0 0-1,0-1 1,1 1 0,-2 0-1,1 0 1,0 0 0,0 0 0,0 0-1,0 1 1,-1-1 0,1 0-1,0 0 1,-1 0 0,1 1 0,-1-1-1,1 0 1,-1 1 0,0-1-1,1 2 1,0 2 43,0 0 1,-1 1-1,1-1 0,-1 1 0,0-1 0,0 0 1,-2 8-1,-3 13 200,-1 4-129,1 1 1,-2 48-1,7-77-20,0 1-1,0 0 0,0 0 0,1-1 0,-1 1 1,1 0-1,0-1 0,2 5 0,-3-6-81,0 0 1,1-1-1,-1 1 0,1 0 1,-1-1-1,1 1 1,-1-1-1,1 1 0,-1-1 1,1 1-1,0-1 0,-1 1 1,1-1-1,0 0 0,-1 1 1,1-1-1,0 0 1,0 0-1,-1 1 0,1-1 1,0 0-1,0 0 0,-1 0 1,1 0-1,0 0 0,0 0 1,-1 0-1,1 0 1,0 0-1,0 0 0,-1-1 1,1 1-1,0 0 0,0 0 1,-1-1-1,2 0 0,12-5-2933,18-13 0,-3 2-1122,5 2 1177</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9:49.229"/>
    </inkml:context>
    <inkml:brush xml:id="br0">
      <inkml:brushProperty name="width" value="0.05" units="cm"/>
      <inkml:brushProperty name="height" value="0.05" units="cm"/>
    </inkml:brush>
  </inkml:definitions>
  <inkml:trace contextRef="#ctx0" brushRef="#br0">27 47 4640,'0'0'97,"0"1"-1,0-1 1,0 0-1,0 0 1,-1 1 0,1-1-1,0 0 1,0 0 0,0 1-1,0-1 1,0 0 0,0 0-1,0 1 1,0-1 0,0 0-1,0 0 1,0 1 0,0-1-1,0 0 1,0 0 0,0 1-1,0-1 1,0 0-1,0 0 1,0 1 0,0-1-1,0 0 1,1 0 0,-1 1-1,0-1 1,0 0 0,0 0-1,0 0 1,1 1 0,10 8 2196,14 3-508,-21-11-1580,0 0-1,0 0 1,0-1-1,0 1 1,0-1-1,0 0 1,0-1-1,0 1 1,0-1-1,0 1 1,7-3-1,-9 2-145,-1 0 0,1 1 0,0-1 0,-1 0 0,0 0-1,1 0 1,-1 0 0,1 0 0,-1 0 0,0 0-1,0 0 1,1-1 0,-1 1 0,0 0 0,0-1-1,0 1 1,-1-1 0,1 1 0,0-1 0,0 1 0,-1-1-1,1 0 1,-1 1 0,0-1 0,1 0 0,-1 1-1,0-3 1,0 2-74,0 1 1,0-1-1,-1 1 0,1-1 0,0 1 0,-1-1 0,1 1 0,-1-1 1,0 1-1,1-1 0,-1 1 0,0 0 0,0 0 0,0-1 1,0 1-1,0 0 0,0 0 0,0 0 0,0 0 0,0 0 1,0 0-1,-1 0 0,1 1 0,-2-2 0,0 1-24,1 0 1,0 0-1,0 1 0,0-1 0,-1 0 0,1 1 1,0 0-1,-1 0 0,1 0 0,0 0 0,-1 0 0,1 0 1,0 0-1,-1 1 0,-3 0 0,0 2 42,1 0-1,0 0 1,0 0 0,0 0-1,0 1 1,0 0-1,1 0 1,-1 0 0,1 0-1,0 1 1,0 0-1,1 0 1,0 0 0,0 0-1,0 0 1,0 1-1,1-1 1,-2 7-1,2-8 65,1 0 0,0 0-1,0 0 1,0 1 0,1-1-1,0 0 1,0 0-1,0 0 1,0 1 0,0-1-1,1 0 1,0 0 0,0 0-1,0 0 1,0 0-1,1 0 1,0 0 0,-1 0-1,1 0 1,1-1-1,-1 1 1,0-1 0,1 1-1,0-1 1,0 0 0,0 0-1,6 4 1,-7-6-7,0 1 1,0-1 0,1 0-1,-1 0 1,0 0 0,1-1-1,-1 1 1,0 0 0,1-1-1,-1 0 1,1 1-1,-1-1 1,1 0 0,-1 0-1,1-1 1,-1 1 0,1 0-1,-1-1 1,1 0-1,-1 1 1,0-1 0,1 0-1,-1 0 1,3-2 0,7-4 106,-1 0 1,0-1 0,15-13-1,-12 9-108,70-54-91,-78 61 33,0 1-1,1 0 0,6-2 1,-11 5-25,0 0 0,0 0 1,0 1-1,0-1 0,0 1 0,0-1 0,0 1 1,1 0-1,-1 0 0,0 0 0,0 0 1,0 0-1,0 0 0,0 1 0,4 0 0,-5 0 19,0 0-1,-1 0 0,1 0 1,0 0-1,0 0 0,0 0 0,0 0 1,-1 0-1,1 1 0,-1-1 1,1 0-1,-1 0 0,1 1 1,-1-1-1,0 0 0,0 1 0,1-1 1,-1 0-1,0 2 0,1 31 81,-1-30-30,0 17 488,0-21-513,0 0-1,1 0 0,-1 1 1,0-1-1,0 0 1,0 0-1,1 1 1,-1-1-1,0 0 1,0 0-1,0 0 0,1 0 1,-1 1-1,0-1 1,0 0-1,1 0 1,-1 0-1,0 0 1,1 0-1,-1 0 1,0 0-1,1 0 0,-1 0 1,0 1-1,0-1 1,1-1-1,-1 1 1,0 0-1,1 0 1,-1 0-1,0 0 0,1 0 1,-1 0-11,6-2 101,1 0 1,-1-1-1,0 1 1,0-1-1,0-1 1,10-6-1,7-4-78,-1 1-44,-10 6-75,1 0 1,-1 1 0,1 1-1,19-7 1,-29 11 65,1 1 0,-1-1 0,0 1 0,1-1 0,-1 1 0,1 0 0,-1 0 0,1 0-1,-1 1 1,1-1 0,-1 1 0,1 0 0,-1 0 0,0 0 0,0 1 0,1-1 0,-1 1 0,0-1 0,0 1 0,0 0 0,-1 0 0,6 5 0,11 14 49,-11-12 184,1 1 0,12 9-1,-18-17-140,0 0-1,0 0 0,0 0 1,-1 0-1,2-1 0,-1 0 1,0 1-1,0-1 0,0 0 1,0 0-1,1-1 0,-1 1 1,5-1-1,-5 0-237,0-1 0,-1 1 0,1-1-1,0 0 1,0 0 0,-1 0 0,1 0 0,-1-1 0,1 1 0,-1-1 0,4-2-1,15-9-8471,-4 9 4042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9:51.576"/>
    </inkml:context>
    <inkml:brush xml:id="br0">
      <inkml:brushProperty name="width" value="0.05" units="cm"/>
      <inkml:brushProperty name="height" value="0.05" units="cm"/>
    </inkml:brush>
  </inkml:definitions>
  <inkml:trace contextRef="#ctx0" brushRef="#br0">8 49 2720,'-1'-1'91,"1"1"0,-1-1 1,0 0-1,1 1 0,-1-1 0,1 0 0,-1 1 1,1-1-1,0 0 0,-1 0 0,1 0 0,0 0 1,-1 1-1,1-1 0,0 0 0,0 0 0,0 0 1,0 0-1,0 0 0,0 0 0,0 1 1,0-1-1,0 0 0,0 0 0,1-1 0,0-10 3180,-1-2-465,2 21-1822,1 9-859,3 29 822,0 51-1,2 15 233,2 118 332,-10-217-1438,3 52 892,-3-63-570,-4-12-6491,2 4 1264,5 2 1595</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9:51.995"/>
    </inkml:context>
    <inkml:brush xml:id="br0">
      <inkml:brushProperty name="width" value="0.05" units="cm"/>
      <inkml:brushProperty name="height" value="0.05" units="cm"/>
    </inkml:brush>
  </inkml:definitions>
  <inkml:trace contextRef="#ctx0" brushRef="#br0">17 57 4320,'-1'0'185,"0"0"0,0 0 0,0 0 0,0-1 0,0 1-1,0 0 1,0-1 0,0 1 0,0-1 0,0 1 0,0-1 0,0 0 0,-3-1 2691,5 1-2767,-1 1 0,1 0 0,0 0 0,0 0 0,-1 1 0,1-1 0,0 0 0,-1 0 1,1 0-1,-1 0 0,1 1 0,0-1 0,-1 0 0,1 0 0,0 1 0,-1-1 0,1 1 0,6 3 210,4-2 113,0 0-1,0 0 0,0-1 1,21-1-1,-6 0 68,211-4 1573,0-16-1278,116-6-647,-118 27 328,-232-1-673,20-1 743,-22 1-779,0 0 0,-1-1 0,1 1 1,0 0-1,0 0 0,-1 0 0,1-1 0,0 1 0,0 0 0,-1-1 0,1 1 0,-1-1 0,1 1 0,0-1 0,-1 1 1,1-1-1,-1 1 0,1-1 0,-1 1 0,1-2 0,3-2-2411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9:53.052"/>
    </inkml:context>
    <inkml:brush xml:id="br0">
      <inkml:brushProperty name="width" value="0.05" units="cm"/>
      <inkml:brushProperty name="height" value="0.05" units="cm"/>
    </inkml:brush>
  </inkml:definitions>
  <inkml:trace contextRef="#ctx0" brushRef="#br0">77 664 3328,'-10'2'490,"-25"2"2770,11-2 1971,24-2-5193,0 0-1,-1-1 1,1 1 0,0 0-1,0 0 1,0 0 0,-1 0 0,1 0-1,0 0 1,0 0 0,0 0-1,-1 0 1,1 0 0,0 0-1,0 0 1,0 0 0,-1 0-1,1 0 1,0 0 0,0 0 0,0 0-1,0 0 1,-1 0 0,1 0-1,0 1 1,0-1 0,0 0-1,-1 0 1,1 0 0,0 0 0,0 0-1,0 0 1,0 1 0,0-1-1,0 0 1,-1 0 0,1 0-1,0 0 1,0 1 0,0-1-1,0 0 1,0 0 0,0 0 0,0 1-1,0-1 1,0 0 0,0 0-1,9 9 640,22 9-326,-7-8-54,-1-1 0,1-2-1,1 0 1,-1-1-1,1-1 1,0-2 0,36 2-1,-51-6-52,1 1 0,-1-1-1,0-1 1,0 0 0,0 0-1,15-6 1,-20 7-167,-1-1 0,0 0 0,0 0 0,0 0 0,0-1 0,-1 0 1,1 1-1,-1-1 0,1 0 0,-1-1 0,0 1 0,0 0 0,0-1 0,-1 0 0,1 0 0,-1 0 1,2-5-1,-1 3-48,-2 0-1,1 0 1,-1 0 0,1 0 0,-2 0 0,1-1 0,-1 1 0,0 0 0,0-1 0,0 1-1,-3-9 1,-1-1-6,0 0-1,-1-1 1,-1 2-1,-11-23 0,-34-82-52,49 115 39,-5-12 12,1-1-1,0-1 1,1 1 0,2-1 0,-4-27-1,7 39-31,0-1-1,0 1 0,1 0 1,-1-1-1,2 1 0,-1 0 0,1 0 1,0 0-1,0 0 0,1 0 1,0 0-1,1 0 0,-1 1 0,1 0 1,0 0-1,8-10 0,-1 6-10,0 0-1,0 1 1,1 0 0,1 0-1,-1 1 1,1 1-1,0 0 1,1 1-1,-1 1 1,1 0-1,26-6 1,-24 8-4,-1 0 1,0 1-1,1 1 1,0 1-1,-1 0 1,1 1-1,-1 0 1,1 1-1,-1 1 0,0 1 1,18 6-1,-25-7 30,-1 0-1,1 1 1,-1 0-1,0 0 0,0 1 1,-1 0-1,0 0 0,1 0 1,-2 1-1,1 0 1,-1 0-1,7 9 0,-7-6-9,0 0 0,0 1 0,-1-1 0,0 1 0,-1 0 0,0 0 0,0 0 0,1 19 0,-2-11 40,-2 0 0,0 0 0,-1 1 0,-1-1 0,-1 0-1,0 0 1,-1-1 0,-1 1 0,-1-1 0,-13 29 0,-12 5 59,20-35-54,-13 28 0,22-40-52,1-1 1,-1 1 0,1 0 0,0-1-1,1 1 1,-2 6 0,2-9 26,0 0 1,0 1-1,0-1 1,0 0-1,1 0 1,-1 0-1,0 1 1,0-1-1,1 0 1,-1 0 0,0 0-1,1 0 1,-1 0-1,1 0 1,0 1-1,-1-1 1,1 0-1,0-1 1,0 1-1,0 0 1,-1 0-1,1 0 1,0 0 0,2 1-1,5 1 129,0-1 0,0 1 0,0-1 0,1-1 0,-1 1 0,13-1 0,-8 1-45,67 4 92,48 7 137,-80-7-100,-27-5-3798,-16-1-72,-19 8-8356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9:56.433"/>
    </inkml:context>
    <inkml:brush xml:id="br0">
      <inkml:brushProperty name="width" value="0.05" units="cm"/>
      <inkml:brushProperty name="height" value="0.05" units="cm"/>
    </inkml:brush>
  </inkml:definitions>
  <inkml:trace contextRef="#ctx0" brushRef="#br0">7 134 3328,'-1'-2'426,"0"0"1,1 0-1,-1 0 0,1 0 1,-1 0-1,1 0 0,0 0 1,0 0-1,-1 0 0,2 0 1,-1 1-1,0-1 0,0 0 1,1 0-1,0-4 0,1-2 4763,-9 8-5124,9 0 500,-1 0-517,-1 0 1,1 0-1,0 0 1,0 0-1,-1 0 1,1 0 0,0 1-1,-1-1 1,1 0-1,0 0 1,-1 1 0,1-1-1,0 0 1,-1 1-1,1-1 1,-1 0 0,2 2-1,17 14-52,-15-13-9,0 1 0,0-1 1,0 1-1,0-1 1,5 8-1,1 7 101,-1 0 0,-1 0 1,0 0-1,-1 1 0,4 21 0,4 6-9,6 27-45,-15-49 23,0 0 0,2-1 0,19 39-1,-12-34-91,-8-13 108,1-1 0,0 0 0,12 15-1,-19-27 126,-1-2-192,0 0 1,0 0 0,0 0-1,0 0 1,0 0-1,0 0 1,0 0 0,0 0-1,0 1 1,0-1-1,0 0 1,0 0 0,0 0-1,0 0 1,0 0 0,0 0-1,0 0 1,0 0-1,0 1 1,0-1 0,0 0-1,0 0 1,0 0-1,0 0 1,0 0 0,0 0-1,0 0 1,0 0-1,0 1 1,0-1 0,0 0-1,0 0 1,1 0-1,-1 0 1,0 0 0,0 0-1,0 0 1,0 0 0,0 0-1,0 0 1,0 0-1,0 0 1,0 0 0,1 1-1,-1-1 1,0 0-1,0 0 1,0 0 0,0 0-1,0 0 1,0 0-1,1 0 1,4 4 213,8 7 196,-6-5-606,-7-6 231,0 0 0,0 0 0,0 0 0,1 0 0,-1 1 0,0-1 0,0 0 0,0 0 0,0 0 0,0 0 0,0 0 0,0 0-1,1 0 1,-1 0 0,0 0 0,0 1 0,0-1 0,0 0 0,0 0 0,1 0 0,-1 0 0,0 0 0,0 0 0,0 0 0,0 0 0,0 0 0,1 0 0,-1 0 0,0 0 0,0 0 0,0 0 0,0 0-1,1 0 1,-1 0 0,10-11 641,-10 11-692,10-11 230,-1-1 0,0 0-1,-2 0 1,10-17 0,21-57-11,-23 49-146,112-199 335,-67 132-156,-43 77-252,-10 16-137,0 0 0,-1-1 0,9-21 0,-12 26-1929,-1 22-7623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29:59.076"/>
    </inkml:context>
    <inkml:brush xml:id="br0">
      <inkml:brushProperty name="width" value="0.05" units="cm"/>
      <inkml:brushProperty name="height" value="0.05" units="cm"/>
    </inkml:brush>
  </inkml:definitions>
  <inkml:trace contextRef="#ctx0" brushRef="#br0">482 47 5056,'-3'-7'6554,"3"3"-4970,0 4-1557,0 86 849,-1 104 24,-2-131-617,-12 69-1,13-118-198,0 1-1,-1-1 1,0 0-1,-1 0 1,0 0-1,-7 11 1,10-18-58,-1-1 0,1 1 0,-1-1 1,0 1-1,0-1 0,0 0 0,0 1 0,-1-1 0,1 0 0,0-1 1,-1 1-1,0 0 0,1-1 0,-1 1 0,0-1 0,0 0 0,0 0 1,0 0-1,0 0 0,0 0 0,0-1 0,0 1 0,0-1 0,0 0 1,0 0-1,-3-1 0,-6-1 120,1 0-1,0-1 1,0 0 0,0-1-1,1 0 1,-1-1 0,-14-9 0,10 5-29,0-2 1,1 0 0,1 0 0,-17-19 0,8 4-78,0-1-1,2-2 0,1 0 0,-23-49 1,31 55-54,-13-36 1,22 51 14,-1-1 1,1 1-1,1-1 0,0 1 1,0-1-1,0 0 0,2-16 1,0 22-4,0-1 0,0 1 0,0-1 0,0 1 0,0 0 0,1 0 0,0-1 0,0 1 0,0 0 0,0 0 0,0 1 0,0-1 0,1 0 0,0 1 0,-1-1 0,1 1 0,0 0 0,0 0 0,0 0 0,6-2 0,3-2 31,0 1 0,1 0 0,25-5 0,153-24 799,-108 21-408,-21 4-259,1 3 0,0 2 0,0 3-1,0 3 1,0 3 0,98 20 0,-159-25-152,90 23 846,-91-23-938,-1 1 0,1-1 0,0 1 0,0-1 0,-1 0 0,1 0 1,0 0-1,0 1 0,0-1 0,-1 0 0,1 0 0,0 0 0,0 0 1,0 0-1,-1 0 0,1 0 0,0-1 0,0 1 0,0 0 0,-1 0 0,1-1 1,0 1-1,0 0 0,-1-1 0,1 1 0,0-1 0,-1 1 0,1-1 1,0 0-1,0 0-300,-1 0 1,0-1 0,1 1 0,-1 0 0,0 0 0,0-1-1,0 1 1,0 0 0,0-1 0,0 1 0,0 0 0,-1 0-1,1-1 1,0 1 0,-1 0 0,1 0 0,-1-2 0,-9-20-3522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01.466"/>
    </inkml:context>
    <inkml:brush xml:id="br0">
      <inkml:brushProperty name="width" value="0.05" units="cm"/>
      <inkml:brushProperty name="height" value="0.05" units="cm"/>
    </inkml:brush>
  </inkml:definitions>
  <inkml:trace contextRef="#ctx0" brushRef="#br0">164 23 3808,'0'0'48,"0"0"1,0-1-1,0 1 0,0 0 1,0 0-1,0 0 1,0 0-1,0-1 0,0 1 1,0 0-1,0 0 0,0 0 1,0-1-1,0 1 1,1 0-1,-1 0 0,0 0 1,0 0-1,0-1 0,0 1 1,0 0-1,0 0 1,1 0-1,-1 0 0,0 0 1,0 0-1,0 0 1,0-1-1,1 1 0,-1 0 1,0 0-1,0 0 0,0 0 1,1 0-1,-1 0 1,0 0-1,0 0 0,0 0 1,1 0-1,-1 0 0,0 0 1,0 0-1,0 0 1,1 0-1,-1 0 0,0 1 42,0-1 0,1 0-1,-1 1 1,0-1-1,0 0 1,0 1 0,0-1-1,0 1 1,0-1 0,1 0-1,-1 1 1,0-1-1,0 1 1,0-1 0,0 0-1,0 1 1,0-1 0,-1 1-1,1-1 1,0 0-1,0 2 1,-32 75 1412,0-1-929,21-43-209,-57 184 1000,43-125 145,22-83-771,3-12 118,2-15 78,-1 15-1019,6-47 194,2 1 1,2 0 0,3 0 0,24-57 0,-21 69 490,34-55 0,-44 81-493,0 0 0,0 1 0,12-12 1,-16 20-108,-1-1 0,1 1 0,0 0 0,-1 0 0,1 0 1,0 0-1,6-2 0,-8 4-17,1-1 0,-1 1 0,1-1 0,-1 1 0,1 0 0,-1 0 0,1 0 0,-1 0 0,1 0 0,0 0 0,-1 0 0,1 0 0,-1 1 0,1-1 0,-1 0 0,1 1 0,-1 0 0,2 0-1,1 2 23,-1 0-1,0 1 1,1-1-1,-1 1 1,0 0-1,-1-1 1,1 1-1,-1 1 1,0-1-1,0 0 1,2 7-1,-1-5 17,11 30 141,-2 1-1,-2 0 1,8 49-1,-8-34-82,29 128 657,-39-177-724,6 21 199,-6-23-203,0 0 0,0 0 0,1 1 0,-1-1 0,0 0 0,0 0 0,0 0 1,0 0-1,0 0 0,0 0 0,-1 0 0,1 0 0,-1 2 0,1-3-111,0 0 0,-1 0 0,1 0 0,0-1-1,0 1 1,0 0 0,-1 0 0,1 0 0,0 0 0,0-1-1,-1 1 1,1 0 0,0 0 0,0 0 0,0-1-1,0 1 1,-1 0 0,1 0 0,0-1 0,0 1 0,0 0-1,0 0 1,0-1 0,0 1 0,0 0 0,0 0-1,0-1 1,0 1 0,0-1 0,-4-13-3180,2 8 2088,-1-5-799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01.841"/>
    </inkml:context>
    <inkml:brush xml:id="br0">
      <inkml:brushProperty name="width" value="0.05" units="cm"/>
      <inkml:brushProperty name="height" value="0.05" units="cm"/>
    </inkml:brush>
  </inkml:definitions>
  <inkml:trace contextRef="#ctx0" brushRef="#br0">10 0 5728,'-10'5'2592,"10"-2"-2240,5-3 1280,0 0-960,-2 0 512,11 0-704,2 0 0,6 0-288,-2 0-32,7 5-96,-2-5 384,5 0-256,0 0-2112,0 0 1024,-5-5-4800,0 2 3168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02.455"/>
    </inkml:context>
    <inkml:brush xml:id="br0">
      <inkml:brushProperty name="width" value="0.05" units="cm"/>
      <inkml:brushProperty name="height" value="0.05" units="cm"/>
    </inkml:brush>
  </inkml:definitions>
  <inkml:trace contextRef="#ctx0" brushRef="#br0">1 129 5888,'0'0'5440,"9"3"-1110,13 2-4017,1-1 1,0-1-1,23 0 0,71-6-287,-81 1 236,7 1-87,77-7-99,-82 6 17,-29 2-30,1 0 1,-1-1-1,9-1 1,-9 0-86,-8 2 54,0 0 0,0 0 0,0 0 0,1-1 0,-1 1 0,0 0 0,0-1 0,0 1-1,0-1 1,0 1 0,2-2 0,-3 1-23,0 1 0,1-1-1,-1 0 1,0 1-1,0-1 1,0 0-1,0 0 1,0 1 0,1-1-1,-1 0 1,-1 1-1,1-1 1,0 0-1,0 0 1,0 1 0,0-1-1,0 0 1,-1 1-1,1-1 1,0 0-1,-1 1 1,1-1 0,0 1-1,-1-2 1,-1 0-24,0-1 0,0 1 0,0-1 0,0 1 0,0 0 0,0 0 0,0 0 0,-1 0 1,-3-2-1,-24-12 5,26 14 30,-23-10-49,-1 1-1,0 2 1,-37-8 0,22 9-169,43 8 196,0 0-1,0 0 0,0-1 0,0 1 0,0 0 0,0 0 1,0 0-1,0 0 0,0 0 0,0 0 0,0 0 0,0 0 1,0 0-1,0 0 0,0 0 0,0 0 0,0 0 0,0 0 1,0 0-1,0 0 0,0 0 0,0 0 0,0-1 0,0 1 1,0 0-1,0 0 0,0 0 0,0 0 0,0 0 0,0 0 1,0 0-1,0 0 0,0 0 0,0 0 0,0 0 1,0 0-1,0 0 0,0 0 0,0 0 0,0 0 0,0 0 1,0 0-1,-1 0 0,1 0 0,0 0 0,0 0 0,0 0 1,0 0-1,0 0 0,0-1 0,0 1 0,0 0 0,0 0 1,0 0-1,0 0 0,0 0 0,0 0 0,0 0 0,0 0 1,7-1-110,12 1 79,42 7 241,115 27 0,-172-33-213,0 0 0,0 1 0,0-1 0,0 1 0,0 0 1,0 0-1,0 0 0,-1 0 0,1 1 0,-1-1 0,1 1 0,3 4 1,-5-4 50,0 1 1,0-1-1,0 0 1,0 1-1,-1-1 1,1 1-1,-1 0 1,0-1-1,0 1 1,0 0-1,0 0 1,-1 0-1,0-1 1,0 7-1,-2 25 186,-1 1-1,-16 69 0,13-81-445,0 1 1,-2-1 0,-1 0-1,-16 30 1,23-52-16,0 3-611,13-5-5109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49.529"/>
    </inkml:context>
    <inkml:brush xml:id="br0">
      <inkml:brushProperty name="width" value="0.05" units="cm"/>
      <inkml:brushProperty name="height" value="0.05" units="cm"/>
      <inkml:brushProperty name="color" value="#FF0066"/>
    </inkml:brush>
  </inkml:definitions>
  <inkml:trace contextRef="#ctx0" brushRef="#br0">6 15 3232,'-5'-14'5763,"5"26"-4465,2 99 870,23 163 0,11-25-755,-28-161-1042,2 1 127,-8-78 392,-2-12-960,-1-17-1712,0 6 211,1-1 25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02.805"/>
    </inkml:context>
    <inkml:brush xml:id="br0">
      <inkml:brushProperty name="width" value="0.05" units="cm"/>
      <inkml:brushProperty name="height" value="0.05" units="cm"/>
    </inkml:brush>
  </inkml:definitions>
  <inkml:trace contextRef="#ctx0" brushRef="#br0">4 1 6880,'0'0'146,"-1"0"1,1 0 0,0 1-1,0-1 1,-1 0 0,1 0-1,0 1 1,0-1-1,0 0 1,0 0 0,-1 1-1,1-1 1,0 0 0,0 1-1,0-1 1,0 0-1,0 1 1,0-1 0,0 0-1,0 1 1,0-1 0,0 0-1,0 1 1,0-1-1,0 0 1,0 1 0,0-1-1,0 0 1,0 1 0,0-1-1,0 0 1,0 1-1,1-1 1,5 23 1038,-1-2-401,30 193 3013,-15 34-3461,-23-359-12858,2 80 10725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03.239"/>
    </inkml:context>
    <inkml:brush xml:id="br0">
      <inkml:brushProperty name="width" value="0.05" units="cm"/>
      <inkml:brushProperty name="height" value="0.05" units="cm"/>
    </inkml:brush>
  </inkml:definitions>
  <inkml:trace contextRef="#ctx0" brushRef="#br0">15 84 4064,'-2'-2'423,"1"0"0,-1 0 0,0-1-1,1 1 1,0-1 0,0 1 0,0-1 0,0 0 0,-1-3 0,2 4-216,0 1 1,1 0 0,-1 0 0,1-1 0,-1 1-1,1 0 1,-1 0 0,1 0 0,0 0-1,0 0 1,0 0 0,-1 0 0,1 0-1,0 0 1,0 0 0,0 1 0,0-1 0,0 0-1,1 0 1,-1 1 0,2-2 0,6-2 149,1 0 0,0 0 0,0 1 0,0 0 0,1 1 0,-1 0 0,13 0 0,-6-1-93,2 1-119,0 0 1,0 1-1,0 1 1,0 0-1,0 2 1,27 5-1,-43-6-121,1 0 0,-1 0 0,1 0 0,-1 1 1,0-1-1,0 1 0,0 0 0,0 0 0,0 0 0,0 0 0,0 0 0,0 1 0,-1-1 0,0 1 0,1 0 0,-1-1 0,0 1 1,0 0-1,0 0 0,-1 1 0,1-1 0,-1 0 0,0 1 0,0-1 0,0 1 0,0-1 0,0 1 0,-1-1 0,0 1 0,1-1 0,-1 1 1,-1-1-1,1 1 0,-1 4 0,-2 6 102,0-1 0,0-1 1,-1 1-1,-6 12 0,-26 48 89,32-65-171,2-5-49,1-1 0,0 1 0,0-1 0,1 1 0,-1 0-1,0 0 1,1-1 0,0 1 0,0 0 0,0 0 0,0 0 0,0-1-1,0 1 1,1 0 0,-1 0 0,1-1 0,0 1 0,0 0-1,0-1 1,0 1 0,0-1 0,0 1 0,1-1 0,2 4-1,4 4 34,1 0-1,0 0 0,1-1 0,11 8 0,-4-2 212,-7-7 0,0 1 0,0 1 1,-1 0-1,0 0 0,-1 1 1,0 0-1,9 18 0,-16-28-195,0 1-1,-1-1 0,1 0 1,-1 0-1,1 1 0,-1-1 1,0 0-1,0 1 0,1-1 0,-1 0 1,0 1-1,0-1 0,0 0 1,-1 1-1,1-1 0,0 0 1,0 0-1,-1 2 0,0-1 3,0-1 0,0 1 0,0 0 0,-1-1-1,1 1 1,0-1 0,-1 0 0,1 1 0,-1-1 0,1 0-1,-1 0 1,-3 2 0,-2 0-17,0 1-1,-1-2 1,0 1 0,1-1-1,-17 3 1,-41 2-907,61-7 752,-94 4-6807,54 0 3200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04.521"/>
    </inkml:context>
    <inkml:brush xml:id="br0">
      <inkml:brushProperty name="width" value="0.05" units="cm"/>
      <inkml:brushProperty name="height" value="0.05" units="cm"/>
    </inkml:brush>
  </inkml:definitions>
  <inkml:trace contextRef="#ctx0" brushRef="#br0">53 18 2400,'-16'0'2635,"6"1"2726,9-1-5019,0 0 0,-1 0-1,1 0 1,0 0-1,-1-1 1,1 1-1,0 0 1,-1-1 0,1 1-1,0-1 1,0 1-1,-2-2 1,0 1 230,-3 3 493,26-7 620,86 2-618,436-4 555,-308 10-700,-232-3-703,-14 0-6843,6 0 3995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05.143"/>
    </inkml:context>
    <inkml:brush xml:id="br0">
      <inkml:brushProperty name="width" value="0.05" units="cm"/>
      <inkml:brushProperty name="height" value="0.05" units="cm"/>
    </inkml:brush>
  </inkml:definitions>
  <inkml:trace contextRef="#ctx0" brushRef="#br0">58 49 6400,'-4'0'350,"1"0"-9,0 0 0,0 0 0,0 0 0,0 0-1,0-1 1,1 1 0,-1-1 0,-3-1 0,5 2-35,0 0 0,0 0 0,0-1-1,0 1 1,0 0 0,1 0 0,-1 0-1,0 0 1,0 0 0,0 0 0,0 0-1,0 0 1,0 1 0,-7 0 4853,8-1-5142,0 0-1,0 0 1,0 0-1,-1 0 1,1 0-1,0 0 1,0 0-1,0 0 1,0 0-1,0 0 1,0 0-1,0 0 1,0 0-1,0 0 1,-1 0-1,1 0 1,0 0-1,0 0 1,0 0-1,0 0 1,0 0-1,0 0 1,0 0-1,0 0 1,0 0-1,-1 0 1,1 0-1,0-1 1,0 1-1,0 0 1,0 0-1,0 0 1,0 0-1,0 0 1,0 0-1,0 0 1,0 0-1,0 0 1,0 0-1,0 0 1,0-1-1,0 1 1,0 0-1,0 0 1,0 0 0,0 0-1,0 0 1,0 0-1,0 0 1,0 0-1,0-1 1,0 1-1,5-5 387,11-6-182,-2 6-141,0 1 0,1 0 1,0 1-1,24-3 1,64 2 273,-70 4-145,517 10 564,-485-3-550,20 0-2408,-76-9-2764,-4 1 1397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85"/>
    </inkml:context>
    <inkml:brush xml:id="br0">
      <inkml:brushProperty name="width" value="0.05" units="cm"/>
      <inkml:brushProperty name="height" value="0.05" units="cm"/>
    </inkml:brush>
  </inkml:definitions>
  <inkml:trace contextRef="#ctx0" brushRef="#br0">1 33 2976,'0'-6'116,"0"6"-2,0-1 1,0 1-1,-1-1 1,1 0-1,0 1 1,0-1-1,0 0 1,0 1-1,0-1 1,0 0-1,0 1 0,1-1 1,-1 1-1,0-1 1,0 0-1,0 1 1,1-1-1,-1 1 1,0-1-1,0 0 1,1 1-1,-1-1 1,1 1-1,-1-1 0,0 1 1,1-1-1,-1 1 1,1 0-1,-1-1 1,1 1-1,-1 0 1,2-1-1,3-6 3011,-4 5-1671,2 8-801,0 9 57,0 1-1,-1-1 1,0 19 0,0-5-290,0 103 970,-3-74-797,-9 266 1103,6-253-1274,2-64-1389,7-16-3789,7-9-710,4-1 1706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86"/>
    </inkml:context>
    <inkml:brush xml:id="br0">
      <inkml:brushProperty name="width" value="0.05" units="cm"/>
      <inkml:brushProperty name="height" value="0.05" units="cm"/>
    </inkml:brush>
  </inkml:definitions>
  <inkml:trace contextRef="#ctx0" brushRef="#br0">51 48 4320,'-7'5'10336,"-3"2"-9168,-5 0 95,13-7-425,-15 0 1876,32 11-2191,-8-7-419,1 0 0,0 0 0,0-1 0,1 0 0,-1-1 0,0 0 0,13 2 0,61 1 272,-74-4-341,194-10 967,-2-15-371,44-3-126,-20 9-186,276-13 184,-290 30-34,-117 1-1045,-115 9-14976,9 1 11990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87"/>
    </inkml:context>
    <inkml:brush xml:id="br0">
      <inkml:brushProperty name="width" value="0.05" units="cm"/>
      <inkml:brushProperty name="height" value="0.05" units="cm"/>
    </inkml:brush>
  </inkml:definitions>
  <inkml:trace contextRef="#ctx0" brushRef="#br0">0 0 1472,'10'4'15499,"-8"-3"-14104,7 12-3147,-2 0 2164,0 0 0,-1 1 0,-1-1 0,6 24 1,-8-28-337,29 130 910,-13-52-649,-4 18-27,-11-68-156,-3-32-121,0 0 1,-1 1-1,1-1 0,-1 0 1,0 0-1,-1 0 0,-1 8 1,2-13-50,0 0 1,0 0-1,-1 0 0,1 0 1,0 1-1,0-1 1,0 0-1,-1 0 0,1 0 1,0 0-1,0 0 1,-1 0-1,1 0 1,0 0-1,0 0 0,-1 0 1,1 0-1,0 0 1,0 0-1,-1 0 0,1 0 1,0 0-1,0 0 1,-1 0-1,1 0 0,0 0 1,0 0-1,-1 0 1,1 0-1,0-1 1,0 1-1,0 0 0,-1 0 1,1-1-1,-9-6-1598,6 1 320,0-1 0,0 1 1,1-1-1,0 1 0,0-1 1,-1-8-1,2-8-1319</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88"/>
    </inkml:context>
    <inkml:brush xml:id="br0">
      <inkml:brushProperty name="width" value="0.05" units="cm"/>
      <inkml:brushProperty name="height" value="0.05" units="cm"/>
    </inkml:brush>
  </inkml:definitions>
  <inkml:trace contextRef="#ctx0" brushRef="#br0">2 7 4224,'0'0'61,"0"0"0,0-1 0,-1 1 1,1 0-1,0 0 0,0 0 0,0 0 0,0 0 1,0-1-1,0 1 0,0 0 0,0 0 0,0 0 1,0 0-1,0-1 0,0 1 0,0 0 0,0 0 1,0 0-1,0 0 0,0-1 0,0 1 0,0 0 1,0 0-1,0 0 0,0 0 0,0-1 0,0 1 1,0 0-1,0 0 0,0 0 0,0 0 0,0 0 1,1-1-1,-1 1 0,0 0 0,0 0 0,0 0 1,0 0-1,9 0 2974,-7 1-2551,-1 0 0,1-1 0,0 1 0,0 0 0,-1 0 1,1 0-1,0 0 0,2 2 0,10 14 1543,-10-14-1764,-1 1 0,0-1 0,0 1 0,0 0 0,0 0 0,-1 0 0,1 0 0,1 6 0,8 27 462,-1 1 1,8 62-1,8 93 486,-23-152-1245,1 4-18,-4-34-197,-4-16-2134,-6-17-3130,9 21 5264,-5-14-2460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89"/>
    </inkml:context>
    <inkml:brush xml:id="br0">
      <inkml:brushProperty name="width" value="0.05" units="cm"/>
      <inkml:brushProperty name="height" value="0.05" units="cm"/>
    </inkml:brush>
  </inkml:definitions>
  <inkml:trace contextRef="#ctx0" brushRef="#br0">0 134 1824,'4'4'17725,"0"-5"-19738,0 0 2339,-1 0 0,1-1 1,-1 0-1,0 0 0,0 0 0,0 0 0,0 0 0,0 0 0,3-4 0,6-4 226,-5 5-494,0 1 1,0-1 0,0 2-1,0-1 1,1 1 0,-1 0-1,1 0 1,0 1 0,0 0-1,0 1 1,0 0 0,1 0-1,-1 0 1,0 1 0,0 1-1,0-1 1,1 1 0,-1 1-1,0-1 1,0 1 0,14 6-1,79 25 988,-81-26-701,1-1 1,0-1 0,1-1 0,28 2 0,-41-6-275,0 1 0,0-1 0,0-1 0,0 0 0,0 0 1,-1-1-1,1 0 0,0-1 0,-1 1 0,1-2 0,-1 1 1,0-1-1,10-6 0,56-48-457,-26 17-6871,-32 29 4426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0"/>
    </inkml:context>
    <inkml:brush xml:id="br0">
      <inkml:brushProperty name="width" value="0.05" units="cm"/>
      <inkml:brushProperty name="height" value="0.05" units="cm"/>
    </inkml:brush>
  </inkml:definitions>
  <inkml:trace contextRef="#ctx0" brushRef="#br0">7 14 3232,'-1'-1'61,"0"0"119,0-1-1,-3-8 8661,16 53-5386,-3 5-2293,-6-38-942,0 1 0,-2-1 0,2 20 0,-2-8 379,4 24 0,1 10-98,-5-1-154,0 19 66,15 262 1870,-15-345-2220,0 0-1,0 1 0,1-1 1,5-12-1,2-12-10,-2 5-104,2-14 55,15-42-1,-20 72-24,1 0-1,0 0 0,1 1 1,0 0-1,1 0 1,0 0-1,1 1 1,9-10-1,-14 17 27,0 1 0,-1 0-1,1-1 1,0 1 0,1 0-1,-1 1 1,0-1 0,1 0 0,-1 1-1,0 0 1,1 0 0,6-1-1,-8 1-6,0 1 0,0 0-1,-1 0 1,1 0 0,0 0-1,0 1 1,-1-1 0,1 0-1,0 1 1,0-1 0,-1 1-1,1 0 1,-1-1 0,1 1-1,-1 0 1,1 0 0,-1 0-1,1 0 1,-1 0 0,0 0-1,1 1 1,-1-1 0,0 0-1,0 1 1,0-1 0,0 1-1,0-1 1,1 4 0,1 3 5,0 1 1,0 0 0,-1 0-1,0 0 1,-1 0 0,1 14-1,-4 56 318,-2-40-226,-2-1-1,-13 47 1,19-83-55,-6 15-1573,6-17 1375,-1 0 1,1 1 0,0-1-1,-1 0 1,1 1-1,0-1 1,-1 0 0,1 1-1,0-1 1,-1 0-1,1 0 1,0 0-1,-1 1 1,1-1 0,-1 0-1,1 0 1,0 0-1,-1 0 1,1 0-1,-1 0 1,1 0 0,-1 0-1,1 0 1,-1 0-1,1 0 1,0 0-1,-1 0 1,1 0 0,-1 0-1,1 0 1,-1 0-1,1 0 1,-1-1 0,-3-4-4271,4-5 2248,3-5-1382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49.981"/>
    </inkml:context>
    <inkml:brush xml:id="br0">
      <inkml:brushProperty name="width" value="0.05" units="cm"/>
      <inkml:brushProperty name="height" value="0.05" units="cm"/>
      <inkml:brushProperty name="color" value="#FF0066"/>
    </inkml:brush>
  </inkml:definitions>
  <inkml:trace contextRef="#ctx0" brushRef="#br0">14 167 5632,'-11'-20'1834,"10"20"-1808,1-1-1,0 1 0,0 0 1,0 0-1,0-1 0,-1 1 1,1 0-1,0-1 0,0 1 1,0 0-1,0 0 0,0-1 1,0 1-1,0 0 0,0-1 1,0 1-1,0 0 0,0 0 1,0-1-1,0 1 0,0 0 1,0-1-1,0 1 0,0 0 1,0 0-1,0-1 0,1 1 1,1-5 214,0 0 0,0 1 0,0-1 0,1 1 0,0 0 0,0 0 0,0 0 0,1 0 0,-1 0 0,1 1 0,0-1 0,0 1 0,0 0 0,0 0 0,6-3 0,14-7 732,-7 2-407,1 2-1,22-10 1,-27 15-458,0 0 0,0 0 0,0 1 1,1 0-1,-1 2 0,1-1 0,-1 2 0,1 0 0,-1 0 0,1 1 0,0 1 0,23 6 0,-23-4 16,1 1-1,0 0 1,-1 1 0,22 14-1,-32-18-43,0 1 0,0-1 0,0 1 0,0 0 0,-1 0 0,1 1 0,-1-1 0,0 1 0,0-1 0,0 1 0,-1 0 0,0 0 0,1 1-1,-1-1 1,0 0 0,-1 1 0,1-1 0,-1 1 0,1 6 0,-2-1 28,0-1-1,-1 0 0,0 1 1,-1-1-1,0 0 0,-1 0 1,0 0-1,0 0 1,-8 14-1,-3 3 122,-28 41 0,35-57-184,0-1 0,0 1-1,-1-1 1,-1-1 0,0 1 0,0-1 0,-12 8-1,17-14-36,0 1-1,0-1 1,-1 0-1,1-1 0,0 1 1,-1-1-1,1 0 0,0 0 1,-1 0-1,0 0 1,1-1-1,-1 0 0,1 0 1,-1 0-1,0 0 0,1-1 1,-1 0-1,1 0 1,-1 0-1,1 0 0,-7-4 1,9 4-368,-1 1-1,1-2 1,0 1 0,-1 0 0,1 0 0,0-1 0,0 1-1,0-1 1,0 1 0,0-1 0,1 0 0,-1 0-1,0 0 1,1 0 0,0 0 0,-1 0 0,-1-4 0,2-4-1735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1"/>
    </inkml:context>
    <inkml:brush xml:id="br0">
      <inkml:brushProperty name="width" value="0.05" units="cm"/>
      <inkml:brushProperty name="height" value="0.05" units="cm"/>
    </inkml:brush>
  </inkml:definitions>
  <inkml:trace contextRef="#ctx0" brushRef="#br0">626 5 6720,'-3'-1'319,"0"0"1,1 0-1,-1 1 0,0-1 1,0 1-1,1 0 0,-1 0 1,0 0-1,0 0 0,0 1 1,1-1-1,-1 1 1,0-1-1,1 1 0,-1 0 1,0 0-1,-3 2 0,-5 1 279,-17 8 640,1 1 0,-49 32 0,21-11-392,-10 2-180,-13 8-450,-99 74 1,130-85-777,39-29-76,8-5-274,0 1 881,0 0-30,-1 0-763,15-12-2589,14-5-770,4-2 1376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2"/>
    </inkml:context>
    <inkml:brush xml:id="br0">
      <inkml:brushProperty name="width" value="0.05" units="cm"/>
      <inkml:brushProperty name="height" value="0.05" units="cm"/>
    </inkml:brush>
  </inkml:definitions>
  <inkml:trace contextRef="#ctx0" brushRef="#br0">5 12 3136,'0'0'101,"0"0"0,0-1-1,0 1 1,0-1 0,0 1 0,0 0 0,0-1 0,0 1 0,0 0 0,0-1-1,0 1 1,0 0 0,0-1 0,0 1 0,0 0 0,1-1 0,-1 1-1,0 0 1,0-1 0,0 1 0,1 0 0,-1 0 0,0-1 0,0 1-1,1 0 1,-1 0 0,0-1 0,1 1 0,-1 0 0,0 0 0,0 0 0,1-1-1,2 0 1510,-1 10 3908,0 41-3740,-7 53-44,-6 104-167,11-135-1378,1-31-831,-1-39-277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3"/>
    </inkml:context>
    <inkml:brush xml:id="br0">
      <inkml:brushProperty name="width" value="0.05" units="cm"/>
      <inkml:brushProperty name="height" value="0.05" units="cm"/>
    </inkml:brush>
  </inkml:definitions>
  <inkml:trace contextRef="#ctx0" brushRef="#br0">200 1 4224,'-1'0'138,"1"0"1,0 0-1,-1 0 1,0 0-1,1 0 1,-1-1-1,1 1 1,-1 0-1,1 0 1,-1 0-1,1 0 1,-1 1-1,1-1 1,-1 0-1,1 0 1,-1 0-1,1 0 0,-1 0 1,1 1-1,-1-1 1,1 0-1,0 0 1,-1 1-1,1-1 1,-1 0-1,1 1 1,0-1-1,-1 0 1,1 1-1,0-1 1,-1 1-1,1-1 1,0 1-1,-1-1 1,1 0-1,0 1 1,0-1-1,0 1 1,0-1-1,-1 2 0,-9 29 2389,6-19-2374,-16 42 1354,-29 51 1,45-97-1387,-81 135 1932,81-136-1946,4-6-69,-1-1 0,0 1 0,1 0 0,-1 0 0,1 0 0,-1 0 0,1 0 0,-1 0 0,1 0 0,0 0 0,-1 0 0,1 0 0,0 0 0,0 0 0,0 0 0,0 0 0,0 0 0,0 0 0,0 2 0,1-3-2,-1 1 0,0-1 0,1 0 0,-1 1 1,1-1-1,-1 1 0,1-1 0,-1 0 0,1 1 1,-1-1-1,1 0 0,-1 0 0,1 1 1,-1-1-1,1 0 0,0 0 0,-1 0 0,1 0 1,-1 0-1,1 1 0,0-1 0,-1 0 1,2-1-1,5 1 158,0-1 1,0 0 0,0-1 0,7-2-1,8-4 189,30-15-1,-29 12-330,23-8 1,-22 12-232,1 1 0,-1 2 0,1 0 0,-1 2-1,1 1 1,46 3 0,-59-1-1421,0 2 0,20 6 1,-7-2-897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4"/>
    </inkml:context>
    <inkml:brush xml:id="br0">
      <inkml:brushProperty name="width" value="0.05" units="cm"/>
      <inkml:brushProperty name="height" value="0.05" units="cm"/>
    </inkml:brush>
  </inkml:definitions>
  <inkml:trace contextRef="#ctx0" brushRef="#br0">8 258 2304,'0'-37'8970,"-1"37"-8926,1 0-1,0 0 1,-1 0-1,1 0 1,0 0-1,0 0 1,-1 1-1,1-1 0,0 0 1,-1 0-1,1 0 1,0 0-1,0 0 1,-1 0-1,1 0 1,0 1-1,0-1 1,0 0-1,-1 0 0,1 0 1,0 1-1,0-1 1,0 0-1,-1 0 1,1 1-1,0-1 1,10 299 4266,-5-207-3906,11 91 748,-11-99 325,-12-95-623,8-45-751,-3-107 82,-1 131-112,1-4-83,2-45 0,0-27 39,-2 80 98,1 1 1,2-1-1,1 0 1,8-40 0,-10 68-127,6-25-7,1 0 0,1 1 0,19-40 0,-23 58-8,0-1 0,0 1 0,1 0 1,-1 0-1,2 0 0,-1 1 0,8-7 0,-9 9 21,0 0 0,0 1 1,1-1-1,-1 1 0,1 0 0,0 0 0,0 0 0,0 1 0,0-1 0,0 1 1,10 0-1,-4 1-33,0 0 0,0 1 0,0 0 1,-1 1-1,1 0 0,0 1 0,-1 0 0,1 1 1,-1 0-1,0 1 0,17 10 0,-15-8 23,-1 1-1,-1 0 0,0 1 0,0 0 1,0 0-1,-1 1 0,-1 0 0,0 1 1,11 17-1,-17-24 24,0 1 1,1 0-1,-1 0 0,-1 0 0,1 0 1,-1 0-1,0 1 0,0-1 0,0 11 1,-1-13 6,0 0 0,-1-1 0,1 1 0,-1 0 0,1-1 1,-1 1-1,0 0 0,0-1 0,0 1 0,0-1 0,-1 1 0,1-1 1,-1 0-1,1 1 0,-1-1 0,0 0 0,0 0 0,0 0 1,0 0-1,0-1 0,-4 3 0,-4 2 72,-1-1-1,-1 0 1,1-1 0,0 0-1,-15 3 1,-61 8 8,44-9-30,-66-1 0,109-5-79,-1 0-208,-1 0 0,0 0 0,0 0 0,1 0-1,-1 0 1,0 0 0,1-1 0,-1 1 0,0-1 0,1 1 0,-1-1 0,0 0 0,-1 0-1</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5"/>
    </inkml:context>
    <inkml:brush xml:id="br0">
      <inkml:brushProperty name="width" value="0.05" units="cm"/>
      <inkml:brushProperty name="height" value="0.05" units="cm"/>
    </inkml:brush>
  </inkml:definitions>
  <inkml:trace contextRef="#ctx0" brushRef="#br0">1 49 3904,'3'-18'1523,"-3"16"-1119,0 0-1,1 1 0,-1-1 0,0 0 0,1 0 1,-1 0-1,1 1 0,-1-1 0,1 0 1,0 1-1,0-1 0,-1 0 0,1 1 1,0-1-1,1 1 0,1-3 0,-2 11 214,0-1 0,1 0 0,0 1 0,0-1 0,3 7 0,-5-12-345,1 17 1695,1-12-1942,1 1 0,-2-1-1,1 1 1,-1-1-1,0 1 1,0-1 0,0 1-1,-1 0 1,-1 7-1,2 22 114,4 2 308,-1 40-1,-9-56 451,13-40-59,-5 13-845,0 1 0,0 0-1,0 0 1,1 0 0,-1 0-1,1 1 1,0 0 0,0-1-1,0 1 1,0 0 0,1 1-1,-1-1 1,1 1 0,-1 0-1,7-2 1,-11 4 5,1 0 0,0 0 0,0-1 0,0 1 0,-1 0 0,1 0 0,0 0 0,0 0 0,0 0 0,0 0 0,-1 0 0,1 0 0,0 0 0,0 0 0,0 0 0,-1 1 1,1-1-1,0 0 0,0 1 0,0-1 0,-1 0 0,2 2 0,0-1-2,-1 0 1,0 0 0,0 1-1,0-1 1,0 1 0,0-1 0,0 1-1,0-1 1,-1 1 0,2 2-1,-1 0 81,0 0 0,0 1-1,0-1 1,-1 0-1,1 0 1,-1 0-1,0 0 1,-1 1-1,0 5 1,0-6 52,1-3-103,0 0-1,0 0 0,0 0 1,0 0-1,-1 0 1,1 0-1,0 0 1,0 0-1,-1 0 1,1 0-1,-1 0 1,1 0-1,-1-1 1,1 1-1,-1 0 1,1 0-1,-1-1 1,0 1-1,1 0 1,-1 0-1,0-1 1,0 1-1,0-1 0,1 1 1,-1-1-1,0 1 1,0-1-1,0 0 1,0 1-1,0-1 1,0 0-1,0 0 1,0 1-1,0-1 1,0 0-1,0 0 1,0 0-1,-1 0 1,-5-1 18,-1 1-1,1-1 1,0-1 0,0 1 0,-1-1 0,-8-4 0,13 5-173,-1-1 1,1 1 0,-1-1 0,1 0-1,0 0 1,0 0 0,0-1 0,0 1 0,0-1-1,0 1 1,0-1 0,1 0 0,-4-6-1,5 9-140,1-1-1,0 0 0,0 0 0,-1 0 0,1 0 1,0 1-1,0-1 0,0 0 0,0 0 1,0 0-1,0 0 0,0 0 0,0 1 0,0-1 1,1-2-1,-1 2-127,4-7-1815</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6"/>
    </inkml:context>
    <inkml:brush xml:id="br0">
      <inkml:brushProperty name="width" value="0.05" units="cm"/>
      <inkml:brushProperty name="height" value="0.05" units="cm"/>
    </inkml:brush>
  </inkml:definitions>
  <inkml:trace contextRef="#ctx0" brushRef="#br0">19 24 1312,'-2'0'427,"-11"0"3774,13 0-4149,0 0 0,0 0-1,0 0 1,0 0-1,0 0 1,0 0-1,0 0 1,-1 0 0,1 0-1,0 0 1,0 0-1,0 0 1,0 0-1,0 0 1,0 0-1,-1 0 1,1 0 0,0 0-1,0 0 1,0 0-1,0 0 1,0 0-1,0 0 1,0 0 0,0 0-1,-1 0 1,1-1-1,0 1 1,0 0-1,0 0 1,0 0 0,0 0-1,0 0 1,0 0-1,0 0 1,0 0-1,0-1 1,0 1-1,0 0 1,0 0 0,0 0-1,0 0 1,0 0-1,0 0 1,0 0-1,0-1 1,0 1 0,0 0-1,0 0 1,0 0-1,0 0 1,0 0-1,0 0 1,0-1-1,0 1 1,0 0 0,0 0-1,0 0 1,0 0-1,0 0 1,0 0-1,2-3 2177,-2 3-2125,0-1 0,0 0 0,0 1-1,1-1 1,-1 1 0,0-1 0,1 1 0,-1-1 0,0 1 0,1-1-1,-1 1 1,1-1 0,-1 1 0,0-1 0,1 1 0,0 0 0,-1-1-1,1 1 1,-1 0 0,1 0 0,-1-1 0,1 1 0,-1 0-1,1 0 1,0 0 0,-1-1 0,2 1 0,3-1 91,1-1 0,0 1 1,0 1-1,0-1 0,0 1 0,9 0 1,-14 1-176,1-1 1,-1 0-1,0 0 1,1 1-1,-1-1 1,0 0-1,1 1 1,-1-1-1,0 1 1,0 0-1,0-1 1,0 1-1,1 0 1,-1 0-1,0 0 1,0 0-1,0 0 1,0 0-1,-1 0 1,1 0-1,0 0 1,0 0-1,-1 1 1,1-1-1,-1 0 1,1 0-1,-1 1 1,1-1-1,-1 0 1,0 1-1,0-1 1,1 0-1,-1 1 1,0 2 0,-2 7 38,1 1 0,-2-1 1,1 0-1,-1 0 1,-1 0-1,0 0 0,-6 10 1,-7 20 71,12-25-20,1-8 72,1 0 1,1 0-1,0 0 1,0 1 0,-1 13-1,3-21-153,0-1-1,0 0 1,0 0-1,0 1 1,0-1-1,0 0 1,0 0-1,0 1 1,0-1-1,0 0 1,0 0-1,0 1 1,0-1-1,1 0 1,-1 0-1,0 0 1,0 1-1,0-1 1,0 0-1,1 0 1,-1 0-1,0 1 1,0-1-1,0 0 1,1 0-1,-1 0 1,0 0-1,0 0 1,1 0-1,-1 0 1,0 1-1,12-2 539,12-7-134,-22 7-414,16-5-73,1 1 1,0 0 0,-1 1-1,2 1 1,-1 1 0,0 1-1,33 2 1,11 6-3068,-4 8-3987,-29-5 3695</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7"/>
    </inkml:context>
    <inkml:brush xml:id="br0">
      <inkml:brushProperty name="width" value="0.05" units="cm"/>
      <inkml:brushProperty name="height" value="0.05" units="cm"/>
    </inkml:brush>
  </inkml:definitions>
  <inkml:trace contextRef="#ctx0" brushRef="#br0">17 119 3392,'-17'0'11317,"19"1"-10618,7 1-329,0 0 0,1-1 1,-1 0-1,0-1 1,0 0-1,1 0 0,-1-1 1,11-2-1,27-1 638,62-5-71,-71 5-605,261-18 699,91-11-25,93-13 541,-437 43-1424,0 3-1,0 1 1,86 16 0,-107-9 179,-16-2-826,-9-6 452,1 0-1,-1 0 0,0 0 0,0 0 1,0 0-1,0 0 0,0 0 1,0 0-1,0 0 0,1 1 0,-1-1 1,0 0-1,0 0 0,0 0 0,0 0 1,0 0-1,0 0 0,0 1 0,0-1 1,0 0-1,0 0 0,0 0 0,0 0 1,0 0-1,0 1 0,0-1 1,0 0-1,0 0 0,0 0 0,0 0 1,0 1-1,0-1 0,0 0 0,0 0 1,0 0-1,0 0 0,0 0 0,0 0 1,-1 1-1,-7-2-6716,-1-2 3904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8"/>
    </inkml:context>
    <inkml:brush xml:id="br0">
      <inkml:brushProperty name="width" value="0.05" units="cm"/>
      <inkml:brushProperty name="height" value="0.05" units="cm"/>
    </inkml:brush>
  </inkml:definitions>
  <inkml:trace contextRef="#ctx0" brushRef="#br0">1 100 4064,'0'-1'151,"0"1"0,0-1 1,0 1-1,0-1 0,0 1 0,0-1 1,0 1-1,0-1 0,0 0 0,0 1 1,0-1-1,0 1 0,1-1 1,-1 1-1,0-1 0,0 1 0,1-1 1,-1 1-1,0-1 0,1 1 0,-1 0 1,0-1-1,1 1 0,-1-1 0,1 1 1,-1 0-1,0-1 0,1 1 0,-1 0 1,1-1-1,-1 1 0,1 0 0,0 0 1,6-4 2779,-6 3-2694,0 1 1,-1 0-1,1 0 0,-1 0 0,1 0 0,0 0 0,-1 1 0,1-1 1,0 0-1,-1 0 0,1 0 0,-1 0 0,1 1 0,-1-1 0,1 0 1,0 1-1,-1-1 0,1 0 0,-1 1 0,1-1 0,-1 0 1,1 2-1,16 16 303,-7-3-222,-3-6-115,0 1 1,7 16-1,53 134 1002,-5-31-429,-49-105-516,2-1-1,0 0 0,23 25 0,-26-33-240,-10-12 22,1 0-1,-1 0 0,0 0 0,1 0 0,0 0 1,0 0-1,0-1 0,0 0 0,0 1 0,1-1 0,3 2 1,-6-4-6,0 0 0,0 1 1,-1-1-1,1 0 0,0 0 1,0 0-1,0 0 0,-1 0 0,1 0 1,0 0-1,0 0 0,0 0 1,-1 0-1,1-1 0,0 1 1,0 0-1,-1 0 0,1-1 1,0 1-1,-1-1 0,2 0 0,0 0-4,-1-1-1,1 1 1,-1-1-1,0 1 1,0-1-1,0 0 1,0 1-1,0-1 1,1-2-1,2-7 30,-1-1-1,4-19 1,-5 19 77,23-113-121,-17 77 4,3 1 0,1 1 0,33-79 0,-33 92-109,-9 23 100,0 0 1,1 0-1,0 1 1,11-18-1,10-10-539,-22 32-3578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399"/>
    </inkml:context>
    <inkml:brush xml:id="br0">
      <inkml:brushProperty name="width" value="0.05" units="cm"/>
      <inkml:brushProperty name="height" value="0.05" units="cm"/>
    </inkml:brush>
  </inkml:definitions>
  <inkml:trace contextRef="#ctx0" brushRef="#br0">22 12 4384,'-5'-11'2458,"6"32"2132,4 26-1,17 70-2691,-12-68-671,-4-14-496,-2-1-1,0 50 1,-4-82-91,0-3-617,0 0 0,0 1 0,0-1 0,1 0 0,-1 1 0,0-1 1,0 0-1,1 1 0,-1-1 0,1 1 0,-1-1 0,0 1 0,1-1 0,0 0 0,6-9 31,-3 3-66,0 0 0,0 1 1,0-1-1,1 1 0,0 0 0,1 1 1,-1-1-1,1 1 0,0 0 0,0 0 0,1 1 1,-1-1-1,1 2 0,14-7 0,-12 6 32,1 0-1,0 1 1,0 0-1,1 0 1,-1 1-1,1 1 1,-1-1-1,1 2 0,-1 0 1,18 1-1,-23 0-6,-1 0-1,1 0 0,-1 0 0,0 0 1,0 1-1,0 0 0,0 0 0,0 0 0,0 0 1,0 1-1,-1-1 0,4 4 0,-5-4 10,-1-1 0,1 1 0,-1 0-1,0-1 1,0 1 0,0 0 0,0 0 0,0 0-1,0 0 1,0 0 0,-1 0 0,1 0-1,-1 0 1,1 0 0,-1 0 0,0 0-1,0 0 1,0 0 0,0 0 0,0 0-1,-1 0 1,1 1 0,0-1 0,-1 0-1,0 0 1,-1 3 0,0 0 60,-1 0 0,1 0 0,-1 0 0,0 0 0,-1-1 0,1 1 0,-1-1 0,0 0 1,0 0-1,0-1 0,-8 6 0,5-4-38,0-1 0,-1-1 0,1 1 0,-1-1 0,0-1 0,0 1 0,-9 0 1,-7 0 3,0-1 0,0-1 0,-1-1 0,-30-4 1,40 3-105,-28-7 1,38 7-579,0-1 0,0 0 0,0 0 0,0 0 0,-5-4 0,2-2-3611,6 2 1328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0"/>
    </inkml:context>
    <inkml:brush xml:id="br0">
      <inkml:brushProperty name="width" value="0.05" units="cm"/>
      <inkml:brushProperty name="height" value="0.05" units="cm"/>
    </inkml:brush>
  </inkml:definitions>
  <inkml:trace contextRef="#ctx0" brushRef="#br0">0 8 832,'0'-8'448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50.549"/>
    </inkml:context>
    <inkml:brush xml:id="br0">
      <inkml:brushProperty name="width" value="0.05" units="cm"/>
      <inkml:brushProperty name="height" value="0.05" units="cm"/>
      <inkml:brushProperty name="color" value="#FF0066"/>
    </inkml:brush>
  </inkml:definitions>
  <inkml:trace contextRef="#ctx0" brushRef="#br0">25 35 3392,'-7'-5'479,"5"4"-335,1 0-1,-1 0 1,1 0-1,-1 0 1,1-1-1,0 1 1,0 0-1,0-1 1,-2-2 0,1 1 1160,8-1 570,-5 3-1794,1 1 0,-1-1 0,1 0 0,-1 0-1,1 0 1,0 1 0,-1-1 0,1 1 0,0 0 0,0-1 0,-1 1-1,1 0 1,0 0 0,0 0 0,0 0 0,-1 0 0,3 1 0,39 8 1437,-26-5-979,-2 0-276,0 0-1,0 1 1,-1 0-1,0 1 1,0 1-1,0 0 1,17 13-1,-15-8-113,-1 1-1,0 0 0,-1 1 1,-1 1-1,18 23 0,-3 3 165,-2 1 0,-2 1 1,-1 2-1,-3 0 0,-1 1 0,16 64 0,-20-50 54,-3 1 0,-3 0 1,-2 1-1,-2 105 0,-15-25 431,6-111-616,-1-1-1,-16 50 1,14-58-156,-2 4 169,0 1 0,-18 31 0,24-51-210,-1-1 1,0 1-1,0-1 1,-1 0-1,0 0 0,0 0 1,-1-1-1,1 0 1,-1 0-1,0 0 1,0-1-1,-1 0 1,-9 5-1,12-8-496,0 0 0,0 1 0,0-1 0,0-1 0,-5 1 0,-19 0-1754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1"/>
    </inkml:context>
    <inkml:brush xml:id="br0">
      <inkml:brushProperty name="width" value="0.05" units="cm"/>
      <inkml:brushProperty name="height" value="0.05" units="cm"/>
    </inkml:brush>
  </inkml:definitions>
  <inkml:trace contextRef="#ctx0" brushRef="#br0">5 1048 2912,'-4'0'8288,"4"2"-7728,1-1 0,0 1 0,-1-1 0,1 0 0,0 1 0,0-1 0,0 0 0,2 2 0,36-1 1296,-29-1-1649,0 0 0,0-1 1,0 0-1,0 0 0,-1-1 0,18-4 0,-13 1-94,-1-1-1,0 0 1,0-1-1,-1 0 1,0-1-1,0 0 1,-1-1-1,1-1 1,-2 1-1,1-2 1,-1 1-1,-1-2 1,0 1-1,0-1 1,-1-1 0,0 1-1,-1-1 1,-1-1-1,8-19 1,-8 18-63,-1-1 1,-1 1 0,0-1-1,-1 0 1,1-21 0,-4 28-21,0 0 1,0 0 0,-1 0-1,0 0 1,0 0 0,-1 0-1,0 0 1,0 0 0,-1 0-1,0 1 1,-8-15 0,-4 1-18,-1 0 0,-1 1 1,-1 1-1,-40-34 0,27 26-6,-31-36 0,47 46 39,2-1-1,1 0 1,0-1 0,-16-36 0,25 46-50,0 1-1,1-1 1,0 0 0,0 0 0,1 0-1,0 0 1,1 0 0,0 0 0,0 0-1,1 0 1,0 0 0,1 0-1,0 0 1,6-17 0,-4 20 4,-1 0-1,1 0 1,1 0-1,-1 0 1,1 0 0,0 1-1,0 0 1,1 0-1,0 0 1,0 1 0,0 0-1,0 0 1,8-3 0,4-2-19,1 1 0,0 1 1,28-7-1,-2 4-31,55-7 0,-79 15 34,-1 1 1,1 1 0,0 0 0,0 2-1,22 4 1,-36-4 4,0-1-1,-1 2 1,1-1-1,0 1 1,-1 0-1,0 0 1,0 0-1,0 1 1,0 0 0,0 0-1,5 6 1,-5-3 21,0 0 0,0 0 0,0 0 0,-1 1 0,0 0 0,-1 0 0,6 13 0,-2 4-6,0 1 0,-2 0 0,-1 1 0,4 45 0,-7-24 28,-1-1 0,-11 82 0,5-40 72,-4 20 218,4-84-282,2 0 0,0 1 0,3 48 0,0-71 25,0 0 0,1 1 0,0-1-1,-1 0 1,1 1 0,0-1 0,1 0-1,-1 0 1,1 0 0,-1 0 0,1 0 0,0 0-1,0 0 1,0-1 0,0 1 0,1-1-1,-1 1 1,1-1 0,3 3 0,-1-2-23,1-1 0,-1 0 0,0 0 1,1 0-1,-1-1 0,1 1 0,-1-1 1,1 0-1,0-1 0,9 0 0,2 0-101,0-2-1,-1 0 0,0 0 1,18-6-1,59-24-7844,-63 23 4955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2"/>
    </inkml:context>
    <inkml:brush xml:id="br0">
      <inkml:brushProperty name="width" value="0.05" units="cm"/>
      <inkml:brushProperty name="height" value="0.05" units="cm"/>
    </inkml:brush>
  </inkml:definitions>
  <inkml:trace contextRef="#ctx0" brushRef="#br0">394 0 3648,'-9'7'6848,"-8"4"-5765,-15 14-1,-55 51 592,1-1-606,73-62-911,2 0-1,-1 0 1,2 1 0,-15 24-1,14-14-26,0-1 0,1 1 1,2 1-1,-10 45 0,-7 103 234,23-154-334,-2 19 156,1 1-1,5 54 1,-1-73-34,2-1 0,0 0 0,1 0 0,1-1 0,1 1 1,15 31-1,-3-14 105,3-2 0,42 56 0,-46-68-190,2-1-1,1-1 1,0 0-1,40 28 1,-53-44-216,0 0 1,0 0-1,1 0 1,-1-1-1,13 4 1,-17-6-242,0-1 0,0 1 0,0-1-1,0 1 1,0-1 0,1 0 0,2-1 0,-4 1-28,-1 0 0,0-1 1,1 1-1,-1 0 0,0-1 0,1 1 0,-1-1 1,0 0-1,0 1 0,1-1 0,-1 0 0,0 0 1,0 0-1,0 0 0,0 0 0,1-1 0,6-10-3496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3"/>
    </inkml:context>
    <inkml:brush xml:id="br0">
      <inkml:brushProperty name="width" value="0.05" units="cm"/>
      <inkml:brushProperty name="height" value="0.05" units="cm"/>
    </inkml:brush>
  </inkml:definitions>
  <inkml:trace contextRef="#ctx0" brushRef="#br0">0 254 4224,'0'-2'509,"0"-1"0,0 1 0,1 0 0,-1-1 0,0 1-1,1 0 1,0 0 0,-1-1 0,3-3 0,-1 1 215,5-23 1725,-7 24-2156,1 1-1,0-1 1,0 0-1,0 0 1,0 0-1,1 0 1,1-3-1,9-14 638,1 1 0,16-20 0,-23 33-851,0 1-1,0-1 1,1 1 0,0 0 0,1 1 0,-1 0-1,1 0 1,14-7 0,-13 8-85,1 1 0,0 0 0,-1 0 0,2 1 1,-1 0-1,0 1 0,0 0 0,0 1 0,1 0 0,-1 0 1,14 3-1,-20-2 14,1-1 0,-1 1 0,0 1 1,1-1-1,-1 1 0,0 0 0,0 0 0,0 0 1,0 0-1,0 1 0,-1-1 0,1 1 1,-1 0-1,1 0 0,-1 1 0,0-1 0,0 1 1,-1-1-1,1 1 0,-1 0 0,0 0 0,0 0 1,0 0-1,0 0 0,-1 1 0,0-1 1,2 6-1,-2 1 9,0 1 1,-1-1-1,0 0 1,0 0-1,-2 0 1,1 1 0,-4 11-1,-1 1 41,-20 48 0,12-44 11,0 0 0,-24 34 0,-41 46 168,3-5-89,40-47 225,35-55-333,0 0 0,0 0-1,0 0 1,0 0 0,1 1-1,-1-1 1,0 0 0,0 1 0,1-1-1,-1 1 1,1-1 0,-1 2 0,5 1 502,8-4 52,79-8-252,-1 3-1,92 8 0,-130 2-3852,-19 1-5639,-20-3 4964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4"/>
    </inkml:context>
    <inkml:brush xml:id="br0">
      <inkml:brushProperty name="width" value="0.05" units="cm"/>
      <inkml:brushProperty name="height" value="0.05" units="cm"/>
    </inkml:brush>
  </inkml:definitions>
  <inkml:trace contextRef="#ctx0" brushRef="#br0">257 19 4320,'-2'-19'7726,"-2"26"-5655,0 4-1222,1-7-651,1 1 0,1-1 0,-1 1 0,1 0-1,0-1 1,0 1 0,-1 6 0,2 89 1149,1-43-881,2 124 535,1-130-422,14 79 1,-16-121-516,0 1 122,0 1 1,1 17 0,-3-27-38,-18 7 321,-35-3-262,35-4-240,-23 4 0,21-1 43,2 0-62,-37 11 0,39-10 52,-2 1-167,10-6 272,5 0-6,5 0-34,-2 0-130,14 0 378,70-14 13,2 5 1,155 2-1,-137 8-151,-60-1-1318,-44 0 1060,0 0 0,0 0 0,1 0-1,-1 0 1,0 0 0,0 0 0,0 0-1,0 0 1,0 0 0,1 0 0,-1 0-1,0 0 1,0 0 0,0 0 0,0 0-1,0-1 1,1 1 0,-1 0 0,0 0-1,0 0 1,0 0 0,0 0 0,0 0-1,0 0 1,0 0 0,1 0 0,-1-1-1,0 1 1,0 0 0,0 0 0,0 0-1,0 0 1,0 0 0,0-1 0,0 1-1,0 0 1,0 0 0,0 0 0,0 0-1,0 0 1,0-1 0,0 1 0,0 0-1,0 0 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5"/>
    </inkml:context>
    <inkml:brush xml:id="br0">
      <inkml:brushProperty name="width" value="0.05" units="cm"/>
      <inkml:brushProperty name="height" value="0.05" units="cm"/>
    </inkml:brush>
  </inkml:definitions>
  <inkml:trace contextRef="#ctx0" brushRef="#br0">27 45 3648,'-24'-8'2090,"24"8"-2037,0 0 1,0 0-1,0 0 0,0 0 0,0 0 0,0 0 0,0 0 0,0 0 0,-1 0 0,1 0 0,0 0 0,0 0 0,0 0 0,0 0 0,0 0 0,0 0 0,0-1 0,0 1 0,0 0 0,-1 0 0,1 0 0,0 0 0,0 0 0,0 0 0,0 0 0,0 0 0,0 0 0,0 0 0,0-1 0,0 1 0,0 0 0,0 0 0,0 0 0,0 0 0,0 0 0,0 0 0,0 0 0,0-1 0,0 1 0,0 0 0,0 0 0,0 0 0,0 0 0,0 0 0,0 0 0,0 0 0,0 0 0,0-1 0,0 1 0,0 0 0,0 0 0,1 0 0,-1 0 0,0 0 0,0 0 0,9-6 2136,16-2 1336,30-1-1209,82-1 1,58 11-1805,-70 1-367,-44-2-2006,-44 0 746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6"/>
    </inkml:context>
    <inkml:brush xml:id="br0">
      <inkml:brushProperty name="width" value="0.05" units="cm"/>
      <inkml:brushProperty name="height" value="0.05" units="cm"/>
    </inkml:brush>
  </inkml:definitions>
  <inkml:trace contextRef="#ctx0" brushRef="#br0">30 65 4480,'-12'-11'7717,"13"15"-6666,19 48 1354,-8-14-1889,-2 0 0,-1 0 0,5 63 0,-10-65-8,1 23 616,-5-109 684,-4-136-1766,3 166-72,0 0 0,4-32 0,-2 48 40,0-1 0,0 1 0,0 0 0,1 0 0,0 0 0,0 0 0,0 1 0,0-1 0,0 0 0,1 1 0,-1-1 0,1 1 0,0 0 0,0 0 0,0 0 0,1 0 0,-1 1 0,1-1-1,-1 1 1,1 0 0,0 0 0,0 0 0,0 1 0,5-2 0,-1 0-19,1 1-1,0-1 1,0 2-1,0-1 0,0 1 1,0 1-1,0 0 1,0 0-1,0 1 0,13 2 1,-19-2 6,1 0 1,-1 0-1,1 0 1,-1 0 0,0 1-1,0-1 1,0 1-1,0 0 1,0 0-1,0 0 1,4 6-1,-6-8 11,0 1-1,-1 0 0,1 0 1,0 0-1,-1 0 0,1 0 1,-1 0-1,0 0 0,1 0 1,-1 0-1,0 0 0,1 0 1,-1 0-1,0 1 0,0-1 0,0 0 1,0 0-1,0 0 0,0 0 1,0 0-1,0 0 0,-1 0 1,1 0-1,0 0 0,-1 1 1,1-1-1,-1 0 0,1 0 1,-1-1-1,1 1 0,-1 0 0,0 0 1,1 0-1,-1 0 0,0 0 1,0-1-1,0 1 0,-1 1 1,-6 4 30,-1-1 0,1 0 0,-1 0 0,-18 6-1,-6 3-66,23-9 4,-19 10 8,27-14 9,0 0 1,1 0-1,-1 0 1,1 1 0,-1-1-1,1 0 1,0 1-1,-1-1 1,1 1-1,0-1 1,0 1-1,-2 3 1,3-4 13,0 0 1,0 0-1,0 0 1,0 0-1,0 0 0,0-1 1,0 1-1,0 0 1,0 0-1,0 0 0,0 0 1,0 0-1,1 0 1,-1-1-1,0 1 0,1 0 1,-1 0-1,1 0 0,-1-1 1,1 1-1,-1 0 1,1 0-1,1 0 0,19 15-49,-15-11 40,22 14 1,-7-5-3,-1 0 0,36 35 1,-46-39 52,0 1 1,-1 0 0,-1 1 0,0 0-1,0 0 1,9 21 0,-16-31-25,0-1 0,-1 1 0,1 0 0,-1 0 0,1-1 1,-1 1-1,0 0 0,1 0 0,-1 0 0,0-1 0,0 1 0,-1 0 0,1 0 0,0 0 0,0-1 1,-1 1-1,1 0 0,-1 0 0,0-1 0,1 1 0,-1 0 0,0-1 0,0 1 0,0-1 0,0 1 1,0-1-1,-1 0 0,1 1 0,0-1 0,0 0 0,-1 0 0,1 0 0,-1 0 0,1 0 0,-4 1 0,-3 2-8,0-1 0,-1 0-1,0 0 1,0-1-1,-12 1 1,16-2-49,-68 8-570,-117 0 1,165-12-2658,24 2 2898,-5 1-1317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7"/>
    </inkml:context>
    <inkml:brush xml:id="br0">
      <inkml:brushProperty name="width" value="0.05" units="cm"/>
      <inkml:brushProperty name="height" value="0.05" units="cm"/>
    </inkml:brush>
  </inkml:definitions>
  <inkml:trace contextRef="#ctx0" brushRef="#br0">1 34 2976,'3'-9'1449,"-3"8"-1276,0 0 0,0 0 0,0 1 0,0-1 0,0 0-1,1 1 1,-1-1 0,0 0 0,0 1 0,1-1 0,-1 1 0,0-1 0,1 0 0,-1 1 0,1-1 0,0 0 0,-1 1 67,1-1 131,0 1 0,0-1 0,0 1 0,0-1-1,0 0 1,-1 1 0,1-1 0,0 0 0,0 0 0,-1 0-1,1 1 1,-1-1 0,1 0 0,0-1 0,-1 7 1822,0 19 1801,4 47-2710,8 32-189,2 22-542,-3-44-394,6 37 168,-16-101-268,0-17-201,-1 1-1,0-1 0,0 1 0,0-1 1,0 0-1,0 1 0,0-1 0,0 1 1,0-1-1,-1 0 0,1 1 0,0-1 1,0 1-1,0-1 0,0 0 0,0 1 1,-1-1-1,1 0 0,0 1 0,0-1 1,-1 0-1,1 1 0,0-1 0,0 0 1,-1 0-1,1 1 0,0-1 1,-1 0-1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8"/>
    </inkml:context>
    <inkml:brush xml:id="br0">
      <inkml:brushProperty name="width" value="0.05" units="cm"/>
      <inkml:brushProperty name="height" value="0.05" units="cm"/>
    </inkml:brush>
  </inkml:definitions>
  <inkml:trace contextRef="#ctx0" brushRef="#br0">22 70 7712,'-21'-6'6309,"22"5"-6019,0 0 1,0 1 0,0-1-1,0 1 1,0-1-1,0 1 1,0-1-1,0 1 1,0 0-1,1 0 1,-1-1-1,0 1 1,0 0-1,2 0 1,4 0 396,13-4 113,209-32 3579,6 19-3793,-207 18-281,-15 0-1206,0-1-3559,-12 9-3494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09"/>
    </inkml:context>
    <inkml:brush xml:id="br0">
      <inkml:brushProperty name="width" value="0.05" units="cm"/>
      <inkml:brushProperty name="height" value="0.05" units="cm"/>
    </inkml:brush>
  </inkml:definitions>
  <inkml:trace contextRef="#ctx0" brushRef="#br0">0 17 7968,'4'-13'2565,"-4"12"-2490,1 1 1,-1 0-1,1-1 0,-1 1 1,0 0-1,1 0 0,-1-1 0,1 1 1,-1 0-1,1 0 0,-1 0 1,1 0-1,-1-1 0,0 1 1,1 0-1,-1 0 0,1 0 0,-1 0 1,1 0-1,-1 0 0,1 0 1,-1 1-1,1-1 0,0 0 1,1 0 569,0 0 1,0 0 0,0 0 0,0 1 0,0-1 0,0 1-1,-1-1 1,1 1 0,0-1 0,2 2 0,-2-1-517,-1 1-1,1-1 1,-1 0 0,1 1-1,-1-1 1,1 1 0,-1 0-1,0-1 1,0 1 0,0 0-1,0 0 1,0 0 0,0 0-1,1 2 1,1 7 146,-1 0 0,1 1 0,-2-1 0,1 14-1,0-7-59,3 163 629,-6-127-712,-12 262 407,1-224-2307,4-35-6944,7-39 5326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0"/>
    </inkml:context>
    <inkml:brush xml:id="br0">
      <inkml:brushProperty name="width" value="0.05" units="cm"/>
      <inkml:brushProperty name="height" value="0.05" units="cm"/>
    </inkml:brush>
  </inkml:definitions>
  <inkml:trace contextRef="#ctx0" brushRef="#br0">2 31 5824,'-1'-2'230,"1"1"0,0 0-1,-1 0 1,1-1 0,0 1 0,0 0 0,0-1 0,0 1 0,0 0 0,0-1-1,1 1 1,-1 0 0,1-3 0,-1 4-74,0-1 1,1 1-1,-1-1 0,1 0 1,-1 1-1,1-1 1,-1 1-1,1-1 0,-1 1 1,1-1-1,-1 1 0,1-1 1,0 1-1,-1 0 0,1-1 1,0 1-1,-1 0 0,1 0 1,0-1-1,-1 1 0,1 0 1,0 0-1,-1 0 1,1 0-1,0 0 0,1 0 1,-1 0-28,0 1 1,0-1 0,1 0 0,-1 1-1,0-1 1,0 1 0,0-1-1,1 1 1,-1 0 0,0 0 0,0-1-1,0 1 1,0 0 0,1 1 0,14 18 686,-12-15-640,10 12 278,95 110 2468,-97-114-2690,76 83 1142,-72-76-1154,-1 0 0,-1 0-1,15 30 1,-12-12 132,-1 1 0,21 76 0,-30-83-176,-1 0 0,-1 1 0,-2-1 0,-1 43 0,-4-49-67,-1-1 1,-2 0-1,0 0 0,-2 0 0,-13 30 0,19-50-102,-83 196 24,83-199-25,-12 27-846,-33 51 0,20-41-227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51.442"/>
    </inkml:context>
    <inkml:brush xml:id="br0">
      <inkml:brushProperty name="width" value="0.05" units="cm"/>
      <inkml:brushProperty name="height" value="0.05" units="cm"/>
      <inkml:brushProperty name="color" value="#FF0066"/>
    </inkml:brush>
  </inkml:definitions>
  <inkml:trace contextRef="#ctx0" brushRef="#br0">9 11 5152,'0'-10'3752,"0"30"-2187,-5 123 1389,1 62-649,12 33-409,3 40-699,-12-230-1046,0-37 18,1 0 1,0 1-1,0-1 1,2 0-1,3 18 1,-6-29-172,1 0 0,0 0 1,0 1-1,0-1 0,0 0 0,0 0 1,0 0-1,0 1 0,0-1 0,0 0 1,0 0-1,0 0 0,1 0 0,-1 1 1,0-1-1,0 0 0,0 0 0,0 0 1,0 0-1,0 0 0,0 1 0,0-1 1,0 0-1,0 0 0,1 0 0,-1 0 1,0 0-1,0 0 0,0 0 1,0 1-1,0-1 0,1 0 0,-1 0 1,0 0-1,0 0 0,0 0 0,0 0 1,1 0-1,-1 0 0,0 0 0,0 0 1,0 0-1,0 0 0,1 0 0,-1 0 1,0 0-1,0 0 0,0 0 0,0 0 1,1 0-1,-1 0 0,0 0 1,0 0-1,0 0 0,0-1 0,0 1 1,1 0-1,5-16-1327,9-37-3908,-7 8 1280,1-1 1312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1"/>
    </inkml:context>
    <inkml:brush xml:id="br0">
      <inkml:brushProperty name="width" value="0.05" units="cm"/>
      <inkml:brushProperty name="height" value="0.05" units="cm"/>
    </inkml:brush>
  </inkml:definitions>
  <inkml:trace contextRef="#ctx0" brushRef="#br0">186 9 5216,'0'-8'9984,"-6"16"-8475,-2 25-379,-18 45 1,20-61-880,-30 63 385,21-49-258,-11 35 0,9-9 54,3 0 0,2 0 0,-6 94 0,17-126-283,1 0 0,1 0-1,1 0 1,1 0 0,8 27 0,-8-36-81,2-1 0,0 0 0,1-1 0,1 1 0,0-1 0,0-1 0,2 1 0,0-1 0,12 14 0,-17-23-214,-1-1-1,1 1 1,0-1 0,1 0 0,-1 0 0,0 0-1,1-1 1,0 1 0,-1-1 0,7 2-1,-2-2-1628,1 1 0,1-1 0,-1-1-1,11 0 1,8 2-2054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2"/>
    </inkml:context>
    <inkml:brush xml:id="br0">
      <inkml:brushProperty name="width" value="0.05" units="cm"/>
      <inkml:brushProperty name="height" value="0.05" units="cm"/>
    </inkml:brush>
  </inkml:definitions>
  <inkml:trace contextRef="#ctx0" brushRef="#br0">23 87 4160,'-2'0'170,"1"1"-33,0-1-1,-1 0 1,1 0 0,0 0-1,0 0 1,0-1 0,0 1 0,0 0-1,0 0 1,0-1 0,-1 1-1,1 0 1,0-1 0,0 1-1,-1-2 1,2 2 32,0 0 0,-1-1-1,1 1 1,0 0 0,0 0 0,0-1 0,0 1-1,0 0 1,0 0 0,0-1 0,0 1 0,-1 0-1,1 0 1,0-1 0,0 1 0,0 0-1,0 0 1,0-1 0,0 1 0,1 0 0,-1 0-1,0-1 1,0 1 0,0 0 0,0 0 0,0-1-1,0 1 1,0 0 0,1-1 1012,0 0-1012,-1 1 0,14-10 2815,23-7-1236,-33 15-1428,16-6-61,1 0-1,0 1 0,0 1 1,1 1-1,0 1 0,35-3 0,-55 7-257,1 0-1,-1 0 0,0 0 0,1 1 0,-1-1 0,0 1 1,0-1-1,1 1 0,-1 0 0,0-1 0,0 1 0,0 0 0,0 1 1,0-1-1,0 0 0,0 1 0,0-1 0,-1 1 0,1-1 1,2 4-1,-2-3 8,-1 1 0,0 0 0,0-1 0,0 1 0,0 0-1,0-1 1,0 1 0,-1 0 0,0 0 0,1 0 0,-1 0 0,0 0 0,0 0 0,0-1 0,-1 1 0,0 5 0,-11 44 130,-2 0-1,-2-1 1,-2 0-1,-32 60 1,35-87 30,-1 0 0,-2 0 0,0-2 0,-23 21 0,17-17 5,24-25-158,-1-1-1,1 0 0,0 1 1,-1-1-1,1 0 0,0 1 1,-1-1-1,1 0 1,0 1-1,-1-1 0,1 1 1,0-1-1,0 1 0,-1-1 1,1 0-1,0 1 0,0-1 1,0 1-1,0-1 1,0 1-1,0-1 0,0 1 1,0-1-1,0 1 0,0-1 1,0 1-1,0-1 0,0 1 1,0-1-1,0 1 0,0-1 1,1 1-1,-1-1 1,0 1-1,0-1 0,1 0 1,-1 1-1,0-1 0,0 1 1,1-1-1,-1 0 0,1 1 1,-1-1-1,0 0 0,1 1 1,-1-1-1,1 0 1,-1 0-1,0 1 0,1-1 1,-1 0-1,1 0 0,-1 0 1,2 1-1,2 0 79,1 0 0,-1 0-1,1 0 1,6 0 0,207 8 765,-170-8-2743,-43-2 1030,0 1 1,1-1 0,-1 0 0,0 0-1,0 0 1,0-1 0,8-3 0,7-11-5813,2 2 2086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3"/>
    </inkml:context>
    <inkml:brush xml:id="br0">
      <inkml:brushProperty name="width" value="0.05" units="cm"/>
      <inkml:brushProperty name="height" value="0.05" units="cm"/>
    </inkml:brush>
  </inkml:definitions>
  <inkml:trace contextRef="#ctx0" brushRef="#br0">255 12 3808,'5'-11'9754,"-4"26"-7412,0 0-1619,0 1 1,-1-1 0,-3 24 0,0 11-126,1 48 226,2 64 293,1-2-402,-2-92-145,6-41-527,-5-26 352,-18-1-393,-50-1 64,-88 12-1,140-11-178,15 0 146,4 0 36,0 0-31,63 1 901,79-2 4,-119-1-940,-1 1 33,32 1 0,-46 0-23,0 0 1,20-3-1,8 0-101,-31 3-59,-2 0-4169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4"/>
    </inkml:context>
    <inkml:brush xml:id="br0">
      <inkml:brushProperty name="width" value="0.05" units="cm"/>
      <inkml:brushProperty name="height" value="0.05" units="cm"/>
    </inkml:brush>
  </inkml:definitions>
  <inkml:trace contextRef="#ctx0" brushRef="#br0">0 36 7232,'0'-1'200,"1"0"-1,-1 1 1,0-1 0,1 0-1,-1 0 1,1 0 0,-1 0 0,1 0-1,-1 0 1,1 1 0,-1-1 0,1 0-1,0 0 1,-1 1 0,1-1 0,0 0-1,0 1 1,0-1 0,0 1 0,-1-1-1,1 1 1,0 0 0,0-1 0,0 1-1,0 0 1,0-1 0,2 1 0,35-6 2692,-28 5-2241,102-3 2883,-45 3-2215,256-5 644,-108 16-5873,-204-8 2669,-8-1-396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5"/>
    </inkml:context>
    <inkml:brush xml:id="br0">
      <inkml:brushProperty name="width" value="0.05" units="cm"/>
      <inkml:brushProperty name="height" value="0.05" units="cm"/>
    </inkml:brush>
  </inkml:definitions>
  <inkml:trace contextRef="#ctx0" brushRef="#br0">114 20 6560,'-14'-19'8039,"14"24"-4553,1 7-2898,0 0 1,5 18-1,1 16 308,-2 0-171,-2-28-389,1 27 0,-4 167 1318,0-212-1644,0 0 1,0 0 0,0 0 0,0 0-1,0 0 1,0 1 0,0-1 0,0 0-1,0 0 1,0 0 0,0 0 0,0 0-1,0 0 1,0 0 0,0 0 0,0 0-1,0 0 1,0 0 0,0 0 0,0 0-1,0 0 1,0 0 0,0 0 0,1 1-1,-1-1 1,0 0 0,0 0 0,0 0-1,0 0 1,0 0 0,0 0 0,0 0-1,0 0 1,0 0 0,0 0 0,0 0-1,0 0 1,0 0 0,1 0 0,-1 0-1,0 0 1,0 0 0,0 0 0,0 0-1,0 0 1,0 0 0,0 0 0,0 0-1,0 0 1,0 0 0,0-1 0,0 1-1,0 0 1,0 0 0,1 0 0,-1 0-1,0 0 1,7-5 204,7-13-152,-2-3-63,-2 2-27,2 0 1,14-18-1,-22 32 31,1 0 0,1 0 0,6-5 0,-10 8 0,0 0 0,0 1 0,0 0 0,0 0 0,1 0 0,-1 0 0,0 0 0,1 0 0,-1 0 0,0 1 0,4-1 0,-5 1-8,0 0 0,1 0 1,-1 0-1,0 1 0,0-1 0,0 1 1,0-1-1,0 1 0,0-1 0,-1 1 0,1 0 1,0-1-1,0 1 0,0 0 0,0 0 1,-1-1-1,1 1 0,0 0 0,-1 0 0,1 0 1,-1 0-1,1 0 0,-1 0 0,1 0 1,-1 0-1,0 0 0,1 0 0,-1 0 0,0 0 1,0 2-1,1 4 9,0 0 1,0 0 0,-1 8-1,0-14-6,0 13 61,-1 0 1,-1-1-1,0 1 1,-1-1-1,0 1 1,-9 22-1,9-29 10,0-1 1,0 1-1,-1-1 0,1 1 0,-2-1 1,1 0-1,-1 0 0,1-1 1,-2 0-1,1 1 0,0-2 0,-1 1 1,0-1-1,-8 5 0,11-8-58,0 1-1,0-1 1,0 0-1,0 0 0,-1 0 1,1-1-1,0 1 1,0-1-1,-1 0 1,1 1-1,0-2 1,-1 1-1,-5-1 0,4 0 28,0-1-1,0 0 0,1 0 0,-1 0 0,0 0 1,1-1-1,-1 0 0,-3-3 0,-4-4-246,1 0-1,1-1 1,-1 0-1,2-1 1,-9-13 0,14 19-264,0 1 1,1-1 0,-1 0-1,1 0 1,-2-7 0,4 11 157,1-1 1,-1 1-1,1 0 1,0 0-1,0 0 1,0 0-1,0 0 1,0-1-1,0 1 0,0 0 1,1 0-1,-1 0 1,1 0-1,-1 0 1,1 0-1,0 0 1,0 0-1,0 0 1,2-3-1,0 1-620,0 1 0,0-1 1,1 1-1,-1 0 0,1 0 0,-1 1 0,1-1 0,0 1 1,5-3-1,12-1-3098</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6"/>
    </inkml:context>
    <inkml:brush xml:id="br0">
      <inkml:brushProperty name="width" value="0.05" units="cm"/>
      <inkml:brushProperty name="height" value="0.05" units="cm"/>
    </inkml:brush>
  </inkml:definitions>
  <inkml:trace contextRef="#ctx0" brushRef="#br0">10 6 4480,'-4'-6'12719,"4"10"-11140,-3 97 1411,0 29-2156,4 95 47,-1-122-2445,11-117-10578,-9 11 11618,2-5-2201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7"/>
    </inkml:context>
    <inkml:brush xml:id="br0">
      <inkml:brushProperty name="width" value="0.05" units="cm"/>
      <inkml:brushProperty name="height" value="0.05" units="cm"/>
    </inkml:brush>
  </inkml:definitions>
  <inkml:trace contextRef="#ctx0" brushRef="#br0">8 117 7232,'0'0'116,"-1"-1"0,1 1 1,-1 0-1,1 0 0,0 0 1,-1 0-1,1-1 0,-1 1 1,1 0-1,0 0 0,-1-1 1,1 1-1,0 0 0,-1-1 1,1 1-1,0 0 0,0-1 1,-1 1-1,1-1 0,0 1 0,0 0 1,0-1-1,0 1 0,-1-1 1,1 1-1,0-1 0,11-7 4521,-5 5-3305,71-34 5297,2 9-3862,-48 19-2691,0 2 1,0 1-1,0 1 0,1 2 1,0 1-1,31 3 0,3 5-607,-23 3-4223,-37-6 1449,-19 5-5480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8"/>
    </inkml:context>
    <inkml:brush xml:id="br0">
      <inkml:brushProperty name="width" value="0.05" units="cm"/>
      <inkml:brushProperty name="height" value="0.05" units="cm"/>
    </inkml:brush>
  </inkml:definitions>
  <inkml:trace contextRef="#ctx0" brushRef="#br0">12 24 3712,'-1'-1'436,"1"0"0,-1 0 0,1 0 1,-1-1-1,1 1 0,-1 0 0,1 0 0,0 0 1,-1-1-1,1 1 0,0 0 0,0 0 0,0-1 0,0 1 1,0-2-1,0 0 1038,-1 37 4658,-1 3-4100,-1 44-927,6 32-188,21 123 1,-16-120-402,-7-67-2942,-1-44 810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0:34.419"/>
    </inkml:context>
    <inkml:brush xml:id="br0">
      <inkml:brushProperty name="width" value="0.05" units="cm"/>
      <inkml:brushProperty name="height" value="0.05" units="cm"/>
    </inkml:brush>
  </inkml:definitions>
  <inkml:trace contextRef="#ctx0" brushRef="#br0">82 34 4992,'-4'-4'565,"2"2"-190,-1 0 1,1 0 0,0 0 0,0-1 0,0 1-1,1-1 1,-1 1 0,1-1 0,-1 0 0,0-2-1,12 10 5667,18 16-4281,97 106 1945,-59-56-2292,-29-33-355,59 80 0,-78-90-874,0 1 1,-2 1-1,-1 0 0,12 35 1,-19-42-102,-1 0-1,-1 1 1,-1-1 0,-1 1 0,-1 1-1,-1-1 1,-2 0 0,0 1 0,-1-1 0,-2 0-1,0 0 1,-2 0 0,0 0 0,-2-1-1,0 0 1,-13 26 0,-7 7-40,-54 84 0,61-111-70,-1-1 0,-2-1-1,0-1 1,-38 32 0,23-29-962,-73 44-1,67-47-2132,-3 5 507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49.939"/>
    </inkml:context>
    <inkml:brush xml:id="br0">
      <inkml:brushProperty name="width" value="0.05" units="cm"/>
      <inkml:brushProperty name="height" value="0.05" units="cm"/>
      <inkml:brushProperty name="color" value="#66CC00"/>
    </inkml:brush>
  </inkml:definitions>
  <inkml:trace contextRef="#ctx0" brushRef="#br0">34 46 4736,'-13'-35'2144,"5"29"-1856,4 1 448,4 10-448,-5-5-448,2 6 64,3 7 64,3 1 32,2 5-480,7 0 256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52.177"/>
    </inkml:context>
    <inkml:brush xml:id="br0">
      <inkml:brushProperty name="width" value="0.05" units="cm"/>
      <inkml:brushProperty name="height" value="0.05" units="cm"/>
      <inkml:brushProperty name="color" value="#FF0066"/>
    </inkml:brush>
  </inkml:definitions>
  <inkml:trace contextRef="#ctx0" brushRef="#br0">21 292 4224,'-15'-26'1868,"14"24"-1635,0 1 0,0-1 0,1 0 0,-1 0 0,1 0 0,-1 0-1,1 0 1,0 0 0,0 0 0,0 0 0,0 0 0,1-3 0,4-47 3777,-2 43-3763,-1 1-1,1-1 0,1 0 1,0 1-1,0 0 1,0 0-1,1 0 0,0 0 1,1 1-1,0 0 1,0 0-1,0 1 0,1-1 1,9-6-1,-5 6-205,1-1 0,0 2 0,0 0 0,0 0 0,1 1 0,0 0 0,0 1-1,20-3 1,-4 3-21,-1 1-1,58 1 1,-71 2-5,0 1 0,29 7 1,-37-6 0,0 0 0,0 0 0,0 1 1,-1 0-1,1 0 0,-1 0 0,0 1 1,9 7-1,-10-7 36,0 1 1,0 0 0,-1 0-1,1 0 1,-1 1-1,-1-1 1,1 1 0,-1 0-1,0 0 1,0 1-1,0-1 1,2 10 0,-3-8-7,-1 1 0,0 0 0,0 0 0,-1 0 0,0-1 0,0 1 0,-1 0 0,-4 15 0,1-9-11,-1 0 0,0 0 0,-1 0-1,-1-1 1,0 0 0,-1 0 0,-1-1 0,0 0 0,0-1 0,-16 16 0,-12 5 66,-2-1-1,-44 28 0,45-34-65,2 1 0,-58 55 0,82-68 33,12-14-62,0 0 0,0 0-1,0 0 1,0 1 0,0-1-1,-1 0 1,1 0-1,0 0 1,0 0 0,0 1-1,0-1 1,0 0-1,0 0 1,0 1 0,0-1-1,0 0 1,0 0-1,0 0 1,0 1 0,0-1-1,0 0 1,0 0 0,0 1-1,0-1 1,0 0-1,0 0 1,0 0 0,0 1-1,0-1 1,3 1 26,-1-1 0,0 1 1,0-1-1,1 0 0,-1 0 1,0 0-1,0 0 0,1 0 1,3-1-1,6 0-11,196-6-105,-173 8 69,0 1 0,0 2 0,68 17 0,-96-18-1,1-1 0,-1 1 0,0 0 0,0 1 0,0 0 0,-1 0 0,1 0 0,-1 1 0,0 0 0,0 0 0,9 12 0,-8-9 38,-2 0-1,1 1 1,-1 0-1,0 0 1,-1 1-1,0-1 1,0 1-1,2 13 1,-3-8 84,0 1-1,-1-1 1,-1 0-1,-1 1 1,0 0 0,-1-1-1,0 1 1,-2-1 0,1 0-1,-2 0 1,-10 28-1,8-31-28,-1 0-1,0-1 1,0 0-1,-1 0 1,-1-1-1,0 0 0,0 0 1,-1-1-1,0 0 1,-1-1-1,-17 11 1,-4-1 24,0 0 0,-1-2 1,-1-2-1,0-1 0,-69 16 1,97-27-92,-15 4-332,-35 4 1,47-10-39,0 1-1,1-2 1,-1 1 0,0-1 0,1 0 0,-1-1-1,-10-3 1,7 1-1441,-1-1 0,-16-10 1,-18-13-2024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4.416"/>
    </inkml:context>
    <inkml:brush xml:id="br0">
      <inkml:brushProperty name="width" value="0.05" units="cm"/>
      <inkml:brushProperty name="height" value="0.05" units="cm"/>
      <inkml:brushProperty name="color" value="#66CC00"/>
    </inkml:brush>
  </inkml:definitions>
  <inkml:trace contextRef="#ctx0" brushRef="#br0">3 1049 2816,'0'0'50,"0"0"0,-1 0 0,1 1 0,0-1 0,0 0 0,0 1 0,-1-1 0,1 0 0,0 0 0,0 1 0,0-1 0,0 0 0,-1 1 0,1-1 0,0 0 0,0 1 0,0-1 0,0 0 0,0 1 0,0-1 0,0 1 0,0-1 0,0 0 0,0 1 0,0-1 0,0 0 0,1 1 0,-1-1 0,0 0 0,0 1 0,11-2 1703,-7-1-1422,0 0-1,0 0 0,0 0 1,-1 0-1,4-4 0,9-10 754,19-26 0,-10 11-612,155-146 849,-67 70-562,-103 95-718,5-5-143,-14 16 88,0 1 1,-1-1-1,1 0 1,0 1-1,0-1 1,-1 1-1,1 0 1,0-1-1,0 1 1,0 0-1,0-1 1,0 1 0,0 0-1,0 0 1,-1 0-1,1 0 1,0 0-1,0 0 1,2 0-1,-3 0 8,1 1-1,0-1 0,-1 0 1,1 1-1,-1-1 0,1 1 1,-1-1-1,1 1 0,-1-1 1,1 1-1,-1 0 0,1-1 1,-1 1-1,0 0 1,1-1-1,-1 1 0,0 0 1,0-1-1,0 1 0,1 0 1,-1-1-1,0 1 0,0 1 1,2 25 21,-1-8 17,3 8 4,2 0-1,1 0 1,1-1 0,2 0-1,14 31 1,-21-53 94,-1 0 0,1 0 0,-1 0 0,1 0 0,0 0 0,1-1 0,3 4 0,-6-6-61,1 0 1,-1 1 0,0-1 0,1 0 0,0-1-1,-1 1 1,1 0 0,-1 0 0,1-1 0,0 1 0,0-1-1,-1 1 1,1-1 0,0 0 0,0 0 0,0 0-1,-1 0 1,1 0 0,0 0 0,0 0 0,1-1 0,1 0 11,-1-1 1,0 1 0,0-1 0,0 1-1,0-1 1,0 0 0,-1 0 0,1-1-1,4-3 1,19-27 272,-22 28-309,13-19 154,0-1 1,-2 0 0,17-37 0,-30 56-208,1 0 0,-1 0 0,0 1 0,-1-1-1,1-1 1,-1 1 0,0 0 0,-1 0 0,1 0-1,-1 0 1,0 0 0,-3-13 0,3 19-12,0-1 1,0 0-1,0 0 1,-1 0-1,1 1 1,0-1-1,-1 0 1,1 1-1,-1-1 1,1 0-1,0 1 1,-1-1-1,0 0 1,1 1-1,-1-1 1,1 1-1,-1-1 1,0 1-1,1-1 1,-1 1-1,0-1 1,1 1-1,-1 0 1,0-1-1,0 1 1,-1 0 0,1 0-4,-1 0 1,1 0-1,-1 0 1,1 1-1,-1-1 1,1 0-1,-1 1 1,1-1 0,0 1-1,-1 0 1,1-1-1,-1 1 1,0 1-1,-3 1-50,0 1 0,1 0-1,0 0 1,-1 0-1,2 1 1,-6 5-1,6-3 42,-1 0 0,1 0 0,1 0 0,-1 0 0,1 0 0,1 1 0,-1-1 0,1 1 0,0-1 0,1 1-1,0-1 1,0 1 0,2 12 0,-1-13 53,0-1 0,1 1-1,-1-1 1,1 1 0,1-1 0,-1 0-1,1 1 1,0-1 0,1 0 0,-1-1-1,1 1 1,0-1 0,1 0-1,-1 0 1,8 7 0,-4-7 48,0 0 1,0 0 0,0-1-1,1 0 1,0 0 0,-1-1-1,1 0 1,0-1-1,1 0 1,-1 0 0,0-1-1,1 0 1,-1-1-1,0 0 1,1 0 0,-1-1-1,0 0 1,10-3-1,4-4 117,-1 0 0,0-2 0,0-1 0,-1 0-1,29-22 1,-27 17-109,-1-1 0,0-1 0,-1-1 0,-1-1 0,-1-1 0,-1-1 0,-1 0 0,17-29 0,-11 9-73,-1-1 0,22-63-1,0-34 176,-38 114-144,-1 0 0,-1 0 1,0-41-1,-4 60-33,0 0 1,-1 0-1,-2-8 0,3 12-45,-1 0-1,0 1 0,0-1 0,0 1 0,0-1 0,0 1 0,0 0 0,-1-1 0,1 1 1,-1 0-1,-2-2 0,4 3 22,-1 1 0,0-1 1,0 1-1,0-1 0,0 1 0,0 0 1,0-1-1,0 1 0,1 0 1,-1 0-1,0 0 0,0 0 1,0 0-1,0 0 0,0 0 0,0 0 1,0 0-1,0 1 0,0-1 1,0 0-1,0 0 0,0 1 0,0-1 1,1 1-1,-1-1 0,0 1 1,0-1-1,0 1 0,1-1 0,-2 2 1,1-2-16,-2 3 2,-1 1 0,1-1 0,0 0 0,0 1 0,0-1 0,0 1 0,1 0 0,-3 6 0,0-3-2,-7 16-41,1-1 0,1 2 0,1-1-1,1 2 1,-5 25 0,-17 127-50,28-164 133,-2 16 5,1 0 0,2 0 0,1 0 0,1 1-1,8 46 1,-7-66 59,2-1-1,-1 1 1,1 0-1,0-1 1,1 1 0,10 14-1,-14-23-33,0 0 1,0 0-1,0 0 0,1 0 1,-1 0-1,1 0 0,-1 0 1,1-1-1,-1 1 0,1 0 1,-1-1-1,1 1 0,-1-1 0,1 0 1,0 1-1,-1-1 0,1 0 1,0 0-1,-1 0 0,1 0 1,0 0-1,-1 0 0,1-1 1,0 1-1,-1-1 0,1 1 0,-1-1 1,1 1-1,1-2 0,6-3 26,0 1-1,0-2 1,13-9-1,-16 11-92,30-20 136,1 2-1,2 1 1,0 2-1,57-20 1,2 9-3,-78 24-212,30-4 1,-32 7 80,-17 3 31,0 0 0,0 0-1,-1-1 1,1 1 0,0 0 0,0 0-1,0 0 1,-1 0 0,1 0-1,0 0 1,0 0 0,0 1-1,1-1 1,-2 0 0,2 1 47,-9 3-197,-7 4 157,0-1 0,-18 6 0,-11 5-91,24-9-1,0 1 1,-32 25-1,45-31 75,1 1 0,0 0 0,-1 0 0,2 0 0,-1 1 0,1 0 0,0 0 0,0 0 0,0 0 0,1 0 0,0 1 0,-3 8 0,6-13 29,-1 1 0,1 0 0,0 0 0,-1-1 0,1 1-1,0 0 1,1 0 0,0 3 0,-1-4-7,0-1 0,0 0 0,1 0 0,-1 0-1,0 0 1,1 0 0,-1 0 0,1 0 0,-1 0 0,1 0 0,0 0-1,-1 0 1,1 0 0,0 0 0,0-1 0,0 1 0,0 0-1,-1 0 1,1-1 0,0 1 0,0-1 0,1 2 0,1-2 24,-1 0 0,1 1 0,-1-1-1,1 0 1,-1 0 0,0 0 0,1 0 0,-1-1 0,1 1 0,-1-1 0,0 1 0,1-1 0,2-1 0,3-2 130,-1 1 0,13-10 0,5-6-12,-1-1 0,38-43-1,-25 25-223,-32 34 56,8-7-402,-10 13 193,-1 8 141,-3 9-69,0-9 138,1 1 0,0-1 1,1 1-1,2 12 1,-3-21 23,1 0 0,-1-1 0,0 1 0,1 0 0,0-1 0,-1 1 0,1-1 0,0 1 0,0 0 0,0-1 0,0 0 0,0 1 0,0-1 0,0 0 0,0 1 0,0-1 0,1 0 0,-1 0 0,1 0 0,-1 0 0,1 0 0,-1 0 0,1-1 0,-1 1 0,1 0 0,0-1 0,-1 0 0,1 1 0,0-1 0,-1 0 0,4 1 0,-2-2 17,0 1-1,0-1 0,0 1 0,0-1 1,0 0-1,-1 0 0,1 0 0,0 0 1,0 0-1,3-3 0,25-20 167,-21 16-130,24-19 19,73-60 40,-81 63-79,-2-2 1,-1-1-1,-2 0 1,0-2-1,31-59 1,64-166 28,-106 232-96,-2 2-106,-1 0 0,0 0 0,6-39 0,-12 59 112,-1-1 0,0 1 1,0-1-1,0 1 0,0-1 0,0 1 0,0-1 0,0 1 0,0-1 0,0 1 0,0-1 0,0 1 0,0-1 0,0 1 0,0-1 0,0 1 0,0-1 0,-1 1 0,1-1 0,0 1 0,0-1 0,-1 1 0,1 0 0,0-1 0,-1 1 0,1-1 0,-1 1 1,1 0 0,-1-1-1,0 1 1,1 0 0,-1 0 0,0 1 0,1-1 0,-1 0 0,0 0 0,1 0 0,-1 0 0,0 0 0,1 1 0,-1-1 0,1 0 0,-1 1 0,0-1 0,0 1 0,-4 3-8,0-1 0,1 1 0,0 0 0,-7 8 0,1 3-20,1-1 0,0 1 0,1 1 0,1-1 0,1 1 0,-7 24-1,-20 105-118,26-107 144,2 1 0,1-1 0,2 1 0,6 71 0,-3-103 51,0 1-1,1-1 1,-1 0 0,2 0 0,-1 0-1,1 0 1,6 11 0,-7-15 6,-1-1 1,1 0-1,-1 0 0,1 1 0,0-1 1,0 0-1,0-1 0,0 1 1,0 0-1,0 0 0,0-1 1,1 0-1,-1 1 0,1-1 0,-1 0 1,1 0-1,-1 0 0,1 0 1,-1-1-1,1 1 0,0-1 0,-1 1 1,7-1-1,-1-1 19,0 0 1,-1-1-1,1 0 1,0 0-1,0-1 0,-1 0 1,1 0-1,13-9 1,-7 3-89,-1-1 0,0-1-1,15-15 1,-10 12-262,-17 14 285,-1 0-1,1 0 1,-1-1-1,0 1 1,1 0 0,-1 0-1,0 0 1,1 0-1,-1 0 1,1 0 0,-1 0-1,0 0 1,1 0-1,-1 0 1,1 0-1,-1 0 1,0 0 0,1 0-1,-1 0 1,1 1-1,0-1 4,-1 1-1,0-1 0,1 1 0,-1-1 0,0 1 1,0-1-1,1 1 0,-1-1 0,0 1 0,0-1 1,1 1-1,-1-1 0,0 1 0,0-1 0,0 1 1,0-1-1,0 1 0,0 0 0,0 0 0,-1 26-129,0-19 155,0 0 0,1-1 0,0 1 0,0 0 0,1-1-1,0 1 1,1-1 0,2 11 0,-4-18-7,1 0 1,-1 1 0,0-1 0,0 0 0,0 0-1,1 0 1,-1 1 0,0-1 0,0 0-1,1 0 1,-1 0 0,0 0 0,0 0 0,1 1-1,-1-1 1,0 0 0,1 0 0,-1 0-1,0 0 1,0 0 0,1 0 0,-1 0 0,0 0-1,1 0 1,-1 0 0,0 0 0,0 0-1,1 0 1,-1-1 0,15-3 281,13-13-49,60-48 70,-68 48-372,1 0 0,1 2 1,0 0-1,34-15 0,-55 29 48,-1 1 0,1 0 0,-1 0 1,1-1-1,-1 1 0,1 0 0,0 0 0,-1 0 0,1 0 0,-1 0 1,1-1-1,-1 1 0,1 0 0,0 0 0,-1 1 0,1-1 0,-1 0 1,1 0-1,-1 0 0,1 0 0,0 0 0,-1 1 0,1-1 0,-1 0 0,1 0 1,-1 1-1,1 0 0,0 0-3,0-1 1,-1 1-1,1 0 0,-1 0 0,0 0 1,1 0-1,-1 0 0,0 0 1,0 0-1,0 0 0,1 1 1,-1-1-1,0 0 0,0 1 1,-1 5-48,0-1 0,0 1 0,-4 12 0,1-8 40,-1 5-8,-1 1 1,2 0 0,0 0-1,-2 33 1,6-49 44,0-1-1,0 1 1,0 0 0,0 0 0,0 0-1,0 0 1,0 0 0,0 0 0,0 0-1,1 0 1,-1 0 0,0 0-1,1 0 1,-1-1 0,1 1 0,-1 0-1,1 0 1,-1 0 0,1-1-1,0 1 1,-1 0 0,1-1 0,0 1-1,-1-1 1,1 1 0,0 0-1,0-1 1,0 0 0,0 1 0,-1-1-1,1 1 1,0-1 0,0 0-1,0 0 1,0 0 0,0 1 0,0-1-1,0 0 1,1 0 0,2-1 63,1 1 0,-1-1 0,0 1 0,1-1 0,-1-1 1,7-2-1,9-4-20,0-1 0,-1-1 1,-1-1-1,1-1 0,-2 0 1,0-1-1,29-29 0,-43 38-88,0 0 1,1 1-1,-1 0 0,0 0 0,1 0 0,0 0 0,0 0 0,0 1 0,0-1 0,0 1 1,8-3-1,-11 5 17,-1 1 0,0-1 1,1 0-1,-1 0 1,1 0-1,-1 0 0,1 0 1,-1 1-1,1-1 0,-1 0 1,0 0-1,1 1 1,-1-1-1,0 0 0,1 0 1,-1 1-1,0-1 1,1 1-1,-1-1 0,0 0 1,1 1-1,-1-1 0,0 1 1,0-1-1,0 0 1,0 1-1,1-1 0,-1 1 1,0-1-1,0 1 1,0 0-1,4 20-208,-3-15 201,-1-3 23,1 0 1,0 1-1,0-1 0,0 0 1,1-1-1,-1 1 0,1 0 1,-1 0-1,1 0 0,0-1 0,0 1 1,0-1-1,0 0 0,1 1 1,-1-1-1,1 0 0,-1 0 1,1-1-1,0 1 0,0 0 1,0-1-1,0 0 0,0 0 1,0 0-1,0 0 0,0 0 0,0 0 1,0-1-1,0 0 0,1 1 1,-1-1-1,0 0 0,5-1 1,1-2 20,-1 1 0,1-1 1,-1 0-1,1-1 0,-1 0 1,0-1-1,-1 1 0,1-1 1,-1-1-1,0 0 0,0 0 1,-1 0-1,0 0 0,0-1 1,7-11-1,-8 13-51,6-12-36,-10 17 52,-1-1 1,1 0 0,-1 1-1,0-1 1,1 1 0,-1-1-1,0 1 1,0-1 0,0 0-1,1 1 1,-1-1 0,0 0 0,0 1-1,0-1 1,0 0 0,0 1-1,0-1 1,0 0 0,-1-1-1,1 2-6,0 0-1,-1 0 1,1 0-1,0 0 1,-1 0 0,1 0-1,0 0 1,-1 0-1,1 0 1,-1 0-1,1 1 1,0-1-1,-1 0 1,1 0-1,0 0 1,-1 0-1,1 0 1,0 1 0,-1-1-1,1 0 1,0 0-1,0 1 1,-1-1-1,1 0 1,0 1-1,0-1 12,-5 5-66,0 1 0,1 0 0,0 0-1,0 1 1,0-1 0,-4 13 0,4-11 14,3-6 55,0 1 1,0-1-1,1 1 0,-1 0 0,1-1 0,-1 1 0,1 0 0,0 0 0,0-1 0,0 1 1,0 0-1,0 0 0,1-1 0,-1 1 0,1 0 0,0-1 0,0 1 0,0-1 0,0 1 0,0-1 1,0 1-1,1-1 0,-1 0 0,1 1 0,0-1 0,0 0 0,-1 0 0,1 0 0,0-1 1,1 1-1,-1 0 0,0-1 0,1 1 0,-1-1 0,0 0 0,1 0 0,3 1 0,9 3 55,0-1 0,0 0 0,0-1 0,0-1 0,0 0 0,0-1 0,1-1 0,21-2 0,-23 0-1009,0 0 0,-1-1 0,0 0 0,0-1 0,23-11 0,-33 14 543,-1 0 1,0 0-1,0 0 1,0 0 0,0 0-1,-1-1 1,1 1 0,0-1-1,0 1 1,-1-1 0,1 0-1,-1 0 1,1 1 0,-1-1-1,0 0 1,0 0 0,0-1-1,0 1 1,0 0 0,0 0-1,-1 0 1,1-4 0,9-24-3752</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4.761"/>
    </inkml:context>
    <inkml:brush xml:id="br0">
      <inkml:brushProperty name="width" value="0.05" units="cm"/>
      <inkml:brushProperty name="height" value="0.05" units="cm"/>
      <inkml:brushProperty name="color" value="#66CC00"/>
    </inkml:brush>
  </inkml:definitions>
  <inkml:trace contextRef="#ctx0" brushRef="#br0">1078 13 4064,'-52'-12'1824,"48"16"-1568,8 0-64,6 0-160,2-4 544,4 3-320</inkml:trace>
  <inkml:trace contextRef="#ctx0" brushRef="#br0" timeOffset="1">1 251 6464,'12'5'2944,"48"-18"-2560,4 2 864,9 3-768,45-14 0,1-2-288,31-13 224,-15 7-224,10 0-1312,-25 8 608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6.128"/>
    </inkml:context>
    <inkml:brush xml:id="br0">
      <inkml:brushProperty name="width" value="0.05" units="cm"/>
      <inkml:brushProperty name="height" value="0.05" units="cm"/>
      <inkml:brushProperty name="color" value="#66CC00"/>
    </inkml:brush>
  </inkml:definitions>
  <inkml:trace contextRef="#ctx0" brushRef="#br0">0 690 3232,'0'0'4517,"6"-7"-2352,56-45 633,-31 27-2415,-1-1 0,41-46 0,-41 32-157,-2 0-1,35-70 1,-55 95-199,16-30 90,-1 0 1,31-94-1,-50 124-174,5-14-30,-8 27 76,-1 0 1,0 0-1,1 0 0,-1 0 1,0 0-1,0 0 0,0 0 1,0 0-1,0 1 0,-1-1 1,0-2-1,1 3-3,0 1-1,0 0 1,-1 0 0,1-1 0,0 1 0,0 0-1,0 0 1,-1-1 0,1 1 0,0 0-1,0 0 1,-1 0 0,1-1 0,0 1 0,-1 0-1,1 0 1,0 0 0,0 0 0,-1 0-1,1 0 1,0 0 0,-1 0 0,1 0-1,0 0 1,-1 0 0,1 0 0,0 0 0,-1 0-1,1 0 1,0 0 0,-1 0 0,1 0-1,0 0 1,0 0 0,-1 1 0,1-1 0,0 0-1,-1 0 1,1 0 0,0 0 0,-1 1-1,-11 8-88,12-8 89,-8 7-27,0 0 0,1 1-1,1 0 1,0 0-1,0 0 1,-7 16 0,-23 64-129,33-81 149,-38 123-71,37-109 143,0 0-1,1 0 0,1 0 1,1 26-1,2-40 12,0 0-1,0 0 1,1 1-1,-1-1 0,2 0 1,0 0-1,0 0 1,0-1-1,1 1 1,0-1-1,0 0 1,1 0-1,0 0 0,0-1 1,9 10-1,-9-12 56,-1 0 0,1 0 0,0-1 0,0 0 0,0 0 0,1 0 0,-1 0 0,1-1 0,-1 0 0,1 0 0,0 0 0,0-1 0,-1 0 0,1 0 0,0-1 0,0 1 0,0-1 0,0-1 0,0 1 0,0-1 0,12-3 0,-12 3-64,0-1 0,-1-1 0,1 1 0,0-1-1,-1 0 1,0-1 0,0 1 0,9-8-1,-2-1-116,20-25-1,-26 29-30,-6 8 90,0-1-1,0 1 1,0 0-1,0 0 1,0 0 0,1-1-1,-1 1 1,0 0-1,0 0 1,0 0-1,0 0 1,0-1 0,0 1-1,1 0 1,-1 0-1,0 0 1,0 0-1,0 0 1,1 0 0,-1 0-1,0-1 1,0 1-1,0 0 1,0 0-1,1 0 1,-1 0-1,0 0 1,0 0 0,1 0-1,-1 0 1,0 0-1,0 0 1,1 0-1,0 7-218,-4 12-60,1-10 201,-1 1 32,0 0-1,1 0 1,1 0-1,0 0 1,0 0-1,1 0 1,0 1-1,0-1 1,5 19 0,-4-23 84,1-1 1,0 0 0,1 1 0,-1-1 0,1 0 0,0 0-1,0 0 1,5 5 0,-7-9-1,0 1 1,1-1-1,-1 1 0,0-1 1,1 0-1,-1 0 0,0 0 1,1 0-1,0 0 0,-1 0 0,1 0 1,0 0-1,-1 0 0,1-1 1,0 1-1,0-1 0,0 1 1,-1-1-1,1 0 0,0 0 1,0 0-1,0 0 0,0 0 1,0 0-1,-1 0 0,1-1 1,4 0-1,-4 0 21,0 0 1,1 0-1,-1 0 1,0-1-1,0 1 0,0-1 1,0 0-1,0 1 1,0-1-1,0 0 1,0 0-1,-1 0 1,1 0-1,-1 0 0,1 0 1,-1-1-1,0 1 1,0 0-1,0-1 1,0 1-1,0-1 1,-1 1-1,1-1 0,-1-4 1,1 2-60,-2-1 0,1 1 0,-1 0 0,0 0 0,0 0 0,0-1 0,-1 1 0,1 0 0,-1 0 0,-1 1 0,-3-8 0,4 7-18,-1 1-1,-1-1 1,1 0-1,-1 1 1,0 0-1,1 0 1,-2 0-1,1 0 1,-5-3-1,-1 3-673,19 11 520,0-5 213,0 0 1,0 0 0,0 0 0,0-1-1,0-1 1,0 0 0,15-1-1,1 1 49,-3 0-112,104-5 1168,-113 4-1303,0-1-1,0-1 1,0 0-1,-1-1 1,1 0-1,-1-1 0,16-8 1,-27 12 19,1 1 1,-1 0-1,0-1 1,-1 1-1,1-1 1,0 0-1,0 1 0,0-1 1,0 0-1,0 1 1,-1-1-1,1 0 1,0 0-1,0 0 1,-1 0-1,1 0 1,-1 0-1,1 0 1,-1 0-1,1 0 0,-1 0 1,0 0-1,1 0 1,-1 0-1,0 0 1,0 0-1,0 0 1,0 0-1,0 0 1,0-1-1,0 1 0,-1-1 1,-2-15-1959</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6.473"/>
    </inkml:context>
    <inkml:brush xml:id="br0">
      <inkml:brushProperty name="width" value="0.05" units="cm"/>
      <inkml:brushProperty name="height" value="0.05" units="cm"/>
      <inkml:brushProperty name="color" value="#66CC00"/>
    </inkml:brush>
  </inkml:definitions>
  <inkml:trace contextRef="#ctx0" brushRef="#br0">30 49 4736,'-30'-4'2144,"38"12"-1856,-3-4 800,7 3-640,28 5 896,5-6-768,37-6 672,8 5-704,10-16-128,0-1-256,-8-7 224,-7 8-192,5-8 672,-8 5-480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7.427"/>
    </inkml:context>
    <inkml:brush xml:id="br0">
      <inkml:brushProperty name="width" value="0.05" units="cm"/>
      <inkml:brushProperty name="height" value="0.05" units="cm"/>
      <inkml:brushProperty name="color" value="#66CC00"/>
    </inkml:brush>
  </inkml:definitions>
  <inkml:trace contextRef="#ctx0" brushRef="#br0">493 13 4992,'-1'-1'127,"1"1"-65,-1 0 1,1-1 0,-1 1-1,1-1 1,-1 1-1,0 0 1,1-1-1,-1 1 1,0 0-1,1-1 1,-1 1-1,0 0 1,1 0-1,-1 0 1,0 0-1,1 0 1,-1 0-1,0 0 1,1 0-1,-1 0 1,0 0-1,1 0 1,-1 0-1,0 0 1,1 1-1,-1-1 1,0 0-1,1 0 1,-1 1-1,0-1 1,1 0-1,-1 1 1,1-1 0,-1 1-1,1-1 1,-1 1-1,1-1 1,-1 1-1,-4 4 90,1-1 1,0 1-1,-6 9 0,3-4 2,-253 380 3408,223-325-2931,3 2 0,3 1-1,-29 95 1,46-129 1011,13-31-1061,1-5 0,7-19 449,52-108-243,-23 56-672,74-139 9,-90 175-152,23-41 30,76-105 1,-92 144-104,-14 21-94,21-25 0,-34 42 185,0 1-1,0-1 0,1 1 1,-1 0-1,0-1 0,1 1 0,-1-1 1,0 1-1,1 0 0,-1-1 0,0 1 1,1 0-1,-1 0 0,1-1 1,-1 1-1,1 0 0,-1 0 0,0 0 1,1 0-1,-1-1 0,1 1 0,-1 0 1,1 0-1,-1 0 0,1 0 1,-1 0-1,1 0 0,-1 0 0,1 0 1,-1 1-1,1-1 0,-1 0 0,1 0 1,-1 0-1,1 0 0,-1 1 1,0-1-1,1 0 0,-1 0 0,1 1 1,-1-1-1,0 0 0,1 1 0,-1-1 1,0 0-1,1 1 0,-1-1 1,0 1-1,0-1 0,1 0 0,-1 1 1,0-1-1,0 1 0,0-1 0,1 1 1,-1-1-1,0 1 0,0 0 1,2 5-38,-1-1 1,1 1 0,0 10 0,-2-16 52,27 197-26,-18-153 124,2-1 0,22 61 0,-12-53 377,1-1 0,43 69 0,-56-103-1317,-5-13 154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7.802"/>
    </inkml:context>
    <inkml:brush xml:id="br0">
      <inkml:brushProperty name="width" value="0.05" units="cm"/>
      <inkml:brushProperty name="height" value="0.05" units="cm"/>
      <inkml:brushProperty name="color" value="#66CC00"/>
    </inkml:brush>
  </inkml:definitions>
  <inkml:trace contextRef="#ctx0" brushRef="#br0">18 53 5824,'-18'-8'2624,"18"13"-2272,5-5 928,3 0-768,9 0 640,8 0-672,18-5 160,4 5-352,8-3 32,0 0-192,2-5 704,-12 0-448,-5-8-2912,-7 10 1344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8.145"/>
    </inkml:context>
    <inkml:brush xml:id="br0">
      <inkml:brushProperty name="width" value="0.05" units="cm"/>
      <inkml:brushProperty name="height" value="0.05" units="cm"/>
      <inkml:brushProperty name="color" value="#66CC00"/>
    </inkml:brush>
  </inkml:definitions>
  <inkml:trace contextRef="#ctx0" brushRef="#br0">76 13 4480,'-8'-13'2016,"-2"40"-1728,3-11 896,7 3-704,-8 3 224,-2 4-416,-2 1 96,7 0-224,-3 0 128,3-1-160,2 0 512,3-3-384,0-4 1184,8-3-832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8.550"/>
    </inkml:context>
    <inkml:brush xml:id="br0">
      <inkml:brushProperty name="width" value="0.05" units="cm"/>
      <inkml:brushProperty name="height" value="0.05" units="cm"/>
      <inkml:brushProperty name="color" value="#66CC00"/>
    </inkml:brush>
  </inkml:definitions>
  <inkml:trace contextRef="#ctx0" brushRef="#br0">26 0 6048,'-13'27'2752,"9"17"-2400,0-21 544,4-1-576,-4 2 0,4 3-192,4-5 256,4 0-192,5-3 736,4-3-512,8-9-128,0 1-160</inkml:trace>
  <inkml:trace contextRef="#ctx0" brushRef="#br0" timeOffset="1">732 3 5056,'-12'30'2304,"7"24"-2016,2-32 1280,6 1-928,-6 4 0,3 0-384,-5 3 192,5-4-256,-5 0 160,10 0-192,-5-7 832,0 0-544,0-14-416,8-2-32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8.913"/>
    </inkml:context>
    <inkml:brush xml:id="br0">
      <inkml:brushProperty name="width" value="0.05" units="cm"/>
      <inkml:brushProperty name="height" value="0.05" units="cm"/>
      <inkml:brushProperty name="color" value="#66CC00"/>
    </inkml:brush>
  </inkml:definitions>
  <inkml:trace contextRef="#ctx0" brushRef="#br0">78 0 5216,'-30'68'2368,"3"15"-2048,19-48 1152,4-5-864,-4 7-96,8 1-320,0 5 480,8-2-384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24.457"/>
    </inkml:context>
    <inkml:brush xml:id="br0">
      <inkml:brushProperty name="width" value="0.05" units="cm"/>
      <inkml:brushProperty name="height" value="0.05" units="cm"/>
      <inkml:brushProperty name="color" value="#66CC00"/>
    </inkml:brush>
  </inkml:definitions>
  <inkml:trace contextRef="#ctx0" brushRef="#br0">38 898 2304,'0'0'752,"-1"5"1131,-2-4-571,2-1-1148,0 1-1,0-1 1,0 0-1,0 1 0,0-1 1,0 0-1,0 1 1,0-1-1,0 0 0,0 0 1,-1 0-1,1 0 1,0 0-1,0 0 1,0-1-1,0 1 0,0 0 1,0 0-1,-2-1 1,2-1-109,0 1 0,0 0 0,0-1 0,0 1 0,0-1 1,0 1-1,1-1 0,-1 1 0,0-1 0,1 1 0,0-1 0,-1 0 0,1 1 1,0-1-1,0 0 0,0 1 0,0-1 0,0 0 0,0 1 0,0-1 1,0 0-1,2-2 0,0-6 48,1 0 1,7-15 0,-7 17 29,25-52 109,-9 22-159,-3 8-3,1 1 0,1 0 0,1 1 0,34-36 0,-51 61-153,0 1-1,1-1 1,0 1-1,0 0 1,4-3 0,-6 5 69,-1 0 1,0-1-1,1 1 0,-1 0 1,1 0-1,-1-1 1,1 1-1,-1 0 1,1 0-1,-1 0 0,1-1 1,-1 1-1,1 0 1,0 0-1,-1 0 1,1 0-1,-1 0 0,1 0 1,-1 0-1,1 0 1,-1 1-1,1-1 1,-1 0-1,1 0 0,-1 0 1,1 1-1,-1-1 1,1 0-1,-1 0 1,1 1-1,-1-1 1,0 0-1,1 1 0,-1-1 1,1 0-1,-1 1 1,0-1-1,1 1 1,-1-1-1,0 1 0,0-1 1,1 1-1,-1-1 1,0 1-1,0-1 1,0 1-1,4 16-8,-2-1 1,-1 1-1,0 0 1,-1-1-1,-2 22 1,2-30 16,-4 46 90,-1 63 90,5-99-137,1-1-1,1 1 1,0-1-1,8 26 0,-9-39 39,0-1 0,0 0 0,0 0 0,0 0 1,1 0-1,-1-1 0,1 1 0,0 0 0,0-1 0,0 1 0,0-1 0,0 1 0,1-1 0,-1 0 0,1 0 0,0 0 0,-1-1 0,1 1 0,0 0 0,0-1 0,0 0 0,0 0 0,0 0 0,6 1 0,-5-1-2,1-1 0,-1 0-1,0 0 1,0-1 0,0 1-1,0-1 1,0 0 0,0 0-1,0 0 1,0-1-1,0 1 1,-1-1 0,1 0-1,0 0 1,-1 0 0,0-1-1,1 1 1,-1-1 0,3-3-1,4-5-27,0-1-1,-1 0 1,-1 0 0,0-1-1,-1 0 1,0 0-1,-1-1 1,6-17 0,-1-6-127,-2 1 0,6-40 0,-12 33 75,-3 33-14,1-1 0,2-14 0,-2 8 64,-1-7-268,11 37-208,20 18 1,-23-24 429,0-1-1,0-1 1,1 1 0,0-1-1,0-1 1,0 0 0,0 0 0,0-1-1,1 0 1,0 0 0,0-1-1,14 1 1,4-1 51,0-1 0,0-1 0,33-4 0,-54 3-19,0-1-1,0 1 1,0-1-1,0 0 1,-1-1 0,1 0-1,-1 0 1,0 0 0,1-1-1,-2 0 1,1 0 0,0 0-1,5-6 1,-8 7-14,0 0 1,-1 0 0,1 0-1,-1 0 1,1-1 0,-1 1-1,0-1 1,0 1 0,-1-1-1,1 0 1,-1 0 0,0 0-1,0 0 1,0 0 0,0 0-1,-1 0 1,0 0 0,0 0-1,0 0 1,0 0 0,0 0-1,-1 0 1,0 0 0,-1-5-1,1 6-42,-1 0-1,1 0 1,-1 0-1,1 0 1,-1 0 0,0 0-1,0 0 1,-1 0-1,1 1 1,0-1-1,-1 1 1,0 0-1,1-1 1,-1 1-1,0 1 1,0-1 0,0 0-1,0 1 1,-1-1-1,1 1 1,0 0-1,-1 0 1,-4 0-1,3 0-19,1 0 0,-1 1 0,0 0 0,1 0 0,-1 1 0,1-1-1,-1 1 1,1 0 0,-1 0 0,1 1 0,-1-1 0,1 1 0,0 0-1,0 0 1,0 0 0,0 1 0,-7 5 0,3 0 19,0 0 1,1 0-1,0 1 1,1-1-1,0 2 1,0-1-1,1 1 1,0-1-1,1 2 1,0-1-1,1 0 0,0 1 1,0-1-1,1 1 1,0 0-1,1 0 1,0 0-1,1 0 1,2 20-1,0-25 35,-1 0-1,1 1 1,0-1-1,0 0 1,0-1-1,1 1 1,0 0-1,0-1 1,0 1-1,1-1 1,0 0-1,0 0 1,0-1-1,1 1 1,0-1-1,-1 0 1,2 0-1,-1 0 1,9 4-1,-8-4 45,1-1 0,-1 0-1,0 0 1,1-1 0,0 0 0,-1 0-1,1 0 1,0-1 0,0 0 0,0-1-1,0 1 1,0-1 0,0-1 0,0 1-1,0-1 1,0 0 0,12-4-1,-11 1-5,0 0-1,0-1 1,0 0-1,-1 0 1,1-1-1,-1 0 1,0 0-1,-1 0 1,0-1-1,9-12 1,4-8 184,23-46 0,-41 72-232,8-16 59,9-16-16,-1-2-1,13-38 1,0-19-51,-4-2 0,19-132 0,-43 200-352,-4 19 123,2 7 220,-1 0 1,1 0-1,0 0 0,0 0 0,-1 0 0,1 0 1,0 0-1,0 1 0,-1-1 0,1 0 0,0 0 1,0 0-1,0 0 0,-1 0 0,1 0 0,0 1 1,0-1-1,0 0 0,0 0 0,-1 0 0,1 1 1,0-1-1,0 0 0,0 0 0,0 0 0,0 1 1,0-1-1,0 0 0,0 0 0,-1 1 0,-3 8-52,0 1 0,1 0 0,0-1-1,-3 16 1,-1 3-22,-9 33-209,-13 94 0,26-124 305,1 1 0,1-1 0,2 0 0,1 0 0,7 34 0,-7-55 26,0-1 1,1 1 0,0 0-1,1-1 1,0 0 0,0 0 0,1 0-1,0-1 1,1 1 0,0-1-1,8 9 1,-10-14-7,-1 1 1,1-1-1,0 0 0,0 0 0,0 0 1,0-1-1,1 1 0,-1-1 0,1 0 1,-1 0-1,1-1 0,0 1 0,0-1 1,0 0-1,0 0 0,0-1 0,0 1 1,0-1-1,0 0 0,0-1 0,0 1 1,-1-1-1,9-2 0,-6 1 39,0-1-1,0 0 1,0 0 0,-1-1-1,0 0 1,1 0-1,-2 0 1,1-1-1,8-8 1,-2 0-65,0-1-1,15-24 1,-24 33-110,-6 5-74,-7 6-114,-1 8 218,1 1-1,0 1 0,0-1 0,2 1 1,-12 31-1,17-39 64,0-1 0,0 0 0,1 1 1,1 0-1,-1-1 0,1 1 0,0 0 1,1 8-1,0-13 16,0 0 0,1 0 0,-1 0 0,1 0 0,0 0 0,0 0 0,0 0 0,0-1 1,0 1-1,1 0 0,-1-1 0,1 1 0,-1-1 0,1 1 0,0-1 0,0 0 0,0 1 0,1-1 0,-1 0 0,0-1 0,1 1 1,-1 0-1,1-1 0,3 2 0,2 0 51,0 1 0,1-2 0,-1 0-1,1 0 1,-1 0 0,1-1 0,0 0 0,0-1 0,-1 0 0,15-1 0,-18 0-13,0 0 0,0 0 0,0 0 0,0 0 0,0-1 0,-1 1 1,1-1-1,-1-1 0,1 1 0,-1 0 0,0-1 0,0 0 0,0 0 0,0 0 0,-1-1 0,1 1 0,-1-1 1,0 0-1,0 0 0,4-6 0,-3 1-31,1 0 0,-1-1 1,-1 0-1,0 0 0,0 0 1,-1 0-1,1-12 0,-3 15-7,1-1-1,-2 0 0,1 1 1,-1-1-1,0 0 0,-1 1 1,0-1-1,0 1 0,0 0 1,-5-10-1,5 14-24,0 0-1,0 0 1,0 0-1,-1 1 1,1-1-1,-1 1 1,1-1-1,-1 1 1,0 0-1,0 0 1,0 0-1,0 0 1,-1 0-1,1 1 1,0-1-1,-1 1 1,1 0-1,-1 0 1,1 0-1,-1 1 1,1-1-1,-7 1 1,-1 0-2,-1 0 1,1 0 0,-1 2-1,1-1 1,-22 7-1,-23 13-82,34-12-44,28-6 332,6 0-130,11-4-100,1-1 0,-1-1 0,30-7 0,70-26 120,-61 17-104,-13 4-70,-8 1 129,2 3-1,80-13 1,-121 24-34,5-1-21,1 0 0,-1 1 0,0 0 0,1 0 0,-1 1 0,0-1 0,1 2 0,6 1-1,-13-3 29,-1 0-1,0 0 0,1 1 0,-1-1 0,0 0 0,0 0 1,1 0-1,-1 1 0,0-1 0,0 0 0,1 0 0,-1 1 1,0-1-1,0 0 0,0 0 0,1 1 0,-1-1 0,0 0 1,0 1-1,0-1 0,0 0 0,0 1 0,0-1 0,0 0 1,0 1-1,0-1 0,0 1 0,-2 12 31,-13 17-19,14-28-15,-23 41-78,-21 39 43,38-67 53,1 0 0,0 1-1,-5 28 1,10-41-6,0 0 1,1 1-1,-1 0 0,1-1 1,0 1-1,0-1 0,1 1 0,-1-1 1,1 1-1,0-1 0,0 1 1,0-1-1,0 0 0,0 1 1,1-1-1,-1 0 0,1 0 0,0 0 1,0 0-1,0 0 0,0 0 1,1-1-1,-1 1 0,1-1 0,0 0 1,-1 0-1,1 1 0,0-2 1,0 1-1,1 0 0,2 1 0,2 0 62,0 0 0,0-1-1,1 1 1,-1-2-1,1 1 1,-1-1-1,1 0 1,-1-1-1,1 0 1,0-1 0,14-2-1,-6 0-45,0-1 0,-1-1 0,0-1 0,0 0 0,0-1 0,-1 0 0,0-2 0,0 0 0,-1 0 0,0-1 0,-1-1 0,0 0 0,-1-1 0,13-15 0,-15 14-48,36-42-182,-45 57 195,-1 0-1,1 1 0,-1-1 1,0 0-1,1 1 0,-1-1 1,0 5-1,0 139-231,0-145 242,0 1-1,0-1 0,0 1 1,1-1-1,-1 1 1,0-1-1,1 1 1,0-1-1,-1 1 0,1-1 1,0 0-1,0 1 1,1 1-1,6 12 166,-8-14-156,1 0-1,-1 0 1,0-1 0,0 1 0,1 0 0,-1 0-1,0-1 1,1 1 0,-1 0 0,0-1 0,1 1 0,-1 0-1,1-1 1,-1 1 0,1-1 0,0 1 0,-1-1-1,1 1 1,0-1 0,-1 1 0,1-1 0,0 0 0,-1 1-1,1-1 1,1 1 0,-1-1 2,1 0-1,0 0 1,-1 0-1,1 0 1,0 0-1,-1-1 1,1 1-1,-1 0 1,1-1-1,-1 1 1,3-2-1,4-2-9,-1 1 1,0-2-1,10-7 0,-17 12-5,14-12 63,0-1 0,-1 0 0,0 0 0,18-27-1,4-5 88,5-9-109,-23 27-75,23-32 3,-38 57 42,126-174 228,-113 152-244,-2-1-1,0 0 1,-2-1 0,0 0 0,11-48-1,-14 31 14,-3 0-1,1-83 0,-6 124-17,0 0 0,0 0-1,0 0 1,-1 0-1,1 1 1,0-1 0,-1 0-1,-1-3 1,2 5-1,0-1 0,0 1 1,-1-1-1,1 1 0,0 0 1,-1-1-1,1 1 0,0 0 0,0-1 1,-1 1-1,1 0 0,-1-1 1,1 1-1,0 0 0,-1 0 0,1 0 1,-1-1-1,1 1 0,0 0 1,-1 0-1,1 0 0,-1 0 1,0 0-1,0 0-10,-1 0 1,1 1-1,-1-1 1,1 1-1,-1 0 1,1-1-1,-1 1 1,1 0-1,0 0 1,0 0-1,-1 0 1,1 0 0,0 0-1,0 0 1,0 0-1,0 1 1,-1 1-1,-11 16-78,1 0 0,1 0 0,-9 23 0,-21 66-72,25-63 163,3-9 6,2 0 0,2 1 0,2 0 0,1 0 0,1 1 0,2 0-1,2 0 1,6 58 0,-2-63 42,8 53-190,-9-77 174,0-1 1,1 1-1,0-1 0,0 0 0,1 1 1,0-1-1,9 12 0,2-3 121,-14-16-127,0-1 0,0 1 0,0 0-1,0-1 1,0 1 0,0 0 0,0-1-1,0 0 1,0 1 0,0-1 0,0 1-1,0-1 1,1 0 0,-1 0 0,0 0-1,0 0 1,0 0 0,2 0 0,2-1 49,0-1 1,0 0-1,-1 1 0,1-2 1,0 1-1,-1-1 0,0 1 1,1-1-1,-1-1 1,0 1-1,0 0 0,-1-1 1,7-8-1,2-4-44,0-1-1,9-21 0,-17 33-20,42-78-240,-45 82 234,-1 1 0,0-1 0,0 1 0,1-1 0,-1 1 0,0-1 0,1 1 1,-1-1-1,0 1 0,1-1 0,-1 1 0,1 0 0,-1-1 0,1 1 0,-1 0 0,1-1 0,-1 1 1,2-1-1,-2 1 3,0 0-1,0 0 1,1 1 0,-1-1 0,0 0 0,1 0 0,-1 0-1,0 0 1,0 0 0,1 0 0,-1 1 0,0-1 0,1 0 0,-1 0-1,0 0 1,0 0 0,0 1 0,1-1 0,-1 0 0,0 0-1,0 1 1,0-1 0,0 0 0,1 1 0,0 2-49,0-1 0,0 1 1,0 0-1,0 0 0,0 5 0,3 122-184,-4-95 435,0-34-185,0 1 1,0-1-1,0 0 1,0 0-1,0 1 1,0-1-1,0 0 0,1 0 1,-1 0-1,0 1 1,1-1-1,-1 0 0,1 0 1,-1 0-1,1 0 1,-1 0-1,1 0 0,0 0 1,0 0-1,-1 0 1,1 0-1,2 1 0,-2-1 4,0-1-1,0 0 0,0 0 0,0 0 0,0 0 1,-1-1-1,1 1 0,0 0 0,0 0 0,0 0 0,0-1 1,0 1-1,0 0 0,-1-1 0,1 1 0,0-1 1,0 1-1,0-1 0,-1 1 0,1-1 0,0 0 0,-1 1 1,1-1-1,-1 0 0,1 1 0,-1-1 0,1 0 1,-1 0-1,1 0 0,-1-1 0,13-20 119,-1-1-1,10-27 0,4-10-354,-25 59 202,-1-1 0,1 1 0,0-1 0,0 1 0,0-1 0,0 1 0,0 0 0,1 0 0,-1-1 0,0 1 0,0 0 0,3-1 1,-4 2 8,1 0 0,-1 0 0,1-1 0,-1 1 1,1 0-1,-1 0 0,1 0 0,-1 0 0,1 0 1,-1 0-1,0 1 0,1-1 0,-1 0 0,1 0 1,-1 0-1,1 0 0,-1 0 0,0 1 1,1-1-1,-1 0 0,1 0 0,-1 1 0,0-1 1,1 0-1,-1 1 0,0-1 0,1 0 0,-1 1 1,0-1-1,0 0 0,1 1 0,-1-1 0,0 1 1,0-1-1,0 0 0,0 1 0,1-1 1,-1 1-1,0-1 0,0 1 0,0-1 0,0 1 1,0-1-1,0 1 0,1 11-38,0 0 0,0 0 0,-1 0 0,-1 0 0,0-1 0,-5 23 0,3-12 107,-3 8 6,-1-1 1,-16 46 0,-30 53 106,52-126-167,-2 5 12,-17 34 196,18-38-185,1-1 1,-1 1 0,0-1-1,1 1 1,-1-1 0,0 0 0,-1 0-1,1 0 1,0 0 0,0 0 0,-4 2-1,6-4-26,0 0-1,-1 0 1,1 0-1,0 0 0,0 0 1,0 0-1,-1 0 1,1 1-1,0-1 0,0 0 1,0 0-1,-1 0 1,1 0-1,0 0 1,0 0-1,0 0 0,-1 0 1,1 0-1,0 0 1,0 0-1,-1 0 0,1 0 1,0 0-1,0-1 1,0 1-1,-1 0 0,1 0 1,0 0-1,0 0 1,0 0-1,0 0 1,-1 0-1,1-1 0,0 1 1,0 0-1,0 0 1,0 0-1,0 0 0,-1-1 1,1 1-1,0 0 1,0 0-1,0 0 0,0 0 1,0-1-1,0 1 1,0 0-1,0 0 1,0-1-1,0 1 0,0 0 1,0 0-1,0 0 1,0-1-1,3-15 71,1 7-67,1 0 1,-1 0-1,2 0 1,-1 1-1,1 0 0,1 0 1,-1 0-1,2 1 1,-1 0-1,1 0 1,14-9-1,12-6-11,59-28 0,-62 34-29,87-50-475,-94 50-1237,0-1-1,35-32 1,-37 28 28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54.860"/>
    </inkml:context>
    <inkml:brush xml:id="br0">
      <inkml:brushProperty name="width" value="0.05" units="cm"/>
      <inkml:brushProperty name="height" value="0.05" units="cm"/>
      <inkml:brushProperty name="color" value="#004F8B"/>
    </inkml:brush>
  </inkml:definitions>
  <inkml:trace contextRef="#ctx0" brushRef="#br0">344 336 2304,'11'-11'1402,"-11"10"-1321,1 1-1,-1 0 1,0 0-1,1-1 1,-1 1-1,0 0 1,1 0-1,-1 0 1,0-1 0,1 1-1,-1 0 1,0 0-1,1 0 1,-1 0-1,1 0 1,-1 0-1,0 0 1,7 2 5147,-20 0-1329,1 0-3324,-3 2-260,1 1 0,0 0-1,0 2 1,1-1 0,0 2 0,0 0-1,-19 15 1,-6 9-3,-33 37-1,57-54-196,-6 4 122,-18 25 0,34-39-165,0 0-1,1 0 0,-1 1 0,1-1 0,0 1 0,0 0 0,1 0 0,0 0 0,0 0 0,-1 10 0,3-15-33,-1 1 0,1 0 0,0-1 0,0 1 0,0-1 0,1 1 0,-1 0 0,0-1-1,1 1 1,-1-1 0,1 1 0,-1 0 0,1-1 0,0 1 0,-1-1 0,1 0 0,0 1 0,0-1 0,0 0 0,0 1 0,0-1 0,1 0-1,-1 0 1,0 0 0,0 0 0,1 0 0,-1 0 0,1-1 0,-1 1 0,3 1 0,0-1 26,0 0 0,0 0 1,0-1-1,0 1 0,0-1 0,0 0 1,0 0-1,0 0 0,0 0 0,0-1 0,6-1 1,2-2 11,1 0 0,-1-1 0,0-1 0,0 0 0,0-1 0,-1 0 0,0-1 0,0 0 0,11-12 0,10-12-51,38-50 1,-36 40 85,-12 18-91,-13 14-12,0 0 1,0-1-1,-1 0 0,0 0 0,8-17 1,-16 27-22,1 1 0,-1-1 1,0 0-1,0 0 0,1 0 1,-1 0-1,0 1 1,0-1-1,0 0 0,0 0 1,0 0-1,0 0 0,0 0 1,0 0-1,0 0 1,0 0-1,0 1 0,-1-1 1,1 0-1,0 0 0,-1-1 1,0 2 1,1 0-1,0-1 1,-1 1 0,1 0 0,-1-1 0,1 1 0,-1 0 0,1 0 0,-1 0 0,1-1-1,-1 1 1,1 0 0,-1 0 0,1 0 0,-1 0 0,1 0 0,-1 0 0,1 0-1,-1 0 1,0 0 0,1 0 0,-1 0 0,1 0 0,-1 1 0,1-1 0,-1 0 0,1 0-1,-1 0 1,1 1 0,0-1 0,-1 0 0,1 1 0,-1 0 0,-4 2 0,1 1 0,-1-1 1,1 1-1,0 1 0,0-1 1,1 0-1,0 1 1,-1 0-1,1 0 0,1 0 1,-1 0-1,1 0 0,-2 7 1,-3 9-24,-7 43 0,14-60 37,-3 10 34,2-1 0,-1 16 0,2-25 5,0 0 1,0-1 0,0 1 0,1 0 0,0 0-1,-1-1 1,1 1 0,1-1 0,-1 1 0,1-1-1,-1 1 1,4 4 0,-4-7-15,0 0-1,0 0 1,0 0 0,-1 0-1,1-1 1,0 1 0,0 0-1,0-1 1,0 1 0,0-1 0,1 1-1,-1-1 1,0 1 0,0-1-1,0 0 1,0 0 0,1 1-1,0-1 1,1 0 19,0 0 1,0-1-1,1 1 1,-1 0-1,0-1 0,5-2 1,4-1 22,0-2 0,18-10-1,-24 12-80,97-59 79,-56 32-107,75-36-1,-118 65 24,-1 1 0,1-1-1,0 1 1,0-1 0,0 1 0,0 1-1,1-1 1,-1 0 0,0 1 0,0 0-1,8 0 1,-10 1 10,-1-1-1,0 1 1,1-1 0,-1 1 0,0-1-1,0 1 1,1 0 0,-1-1-1,0 1 1,0 0 0,0 0 0,0 0-1,0 0 1,0 0 0,1 2-1,0-1 2,-1 1-1,0-1 1,0 1-1,0-1 1,0 1-1,0-1 0,-1 1 1,1 0-1,-1-1 1,0 5-1,1 10 4,-2 0-1,-5 33 1,-11 37 51,16-80-43,-24 84 58,-53 129 0,10-33-96,57-152 74,4-11 278,-1 0 1,-20 42-1,47-128 906,51-82-954,-28 63-232,56-163 1,-62 147-84,-3 9 53,33-86-173,-44 124 95,37-63 1,-56 108 50,6-11-63,20-25 0,-27 38 68,1 1 0,-1-1-1,1 0 1,-1 1 0,1-1-1,0 1 1,0 0 0,0 0-1,0 0 1,0 0 0,1 1-1,-1-1 1,0 1 0,1 0 0,5-2-1,-8 3 6,1 0-1,-1 0 1,1 1-1,-1-1 0,1 0 1,-1 0-1,1 1 1,-1-1-1,1 1 1,-1-1-1,0 1 0,1 0 1,-1-1-1,0 1 1,1 0-1,-1 0 1,0 0-1,0 0 0,0 0 1,0 0-1,0 0 1,0 1-1,0-1 1,0 0-1,0 0 1,0 1-1,0 1 0,0 0 4,1 1 0,-1-1-1,0 1 1,0 0-1,0-1 1,-1 1-1,1 0 1,-1 0 0,0 6-1,-1-1 0,-1-1 1,1 0-1,-1 0 0,-1 0 0,1 0 1,-2 0-1,-5 12 0,-3-1 92,-20 27 0,0-3-79,12-17 46,19-25-37,0 0-1,0 0 1,0 0 0,0 0-1,0-1 1,0 1 0,0 0 0,0-1-1,0 1 1,0 0 0,0-1-1,0 0 1,0 1 0,-1-1 0,1 0-1,0 1 1,0-1 0,-1 0-1,1 0 1,0 0 0,-2 0 0,2 0-15,1 0 0,-1 0 0,1 0 0,-1-1 0,1 1 0,0 0 0,-1 0 0,1 0 0,-1-1 0,1 1 0,-1 0 0,1 0 0,0-1 0,-1 1 0,1 0 0,0-1 0,-1 1 1,1 0-1,0-1 0,-1 1 0,1-1 0,0 1 0,0 0 0,0-1 0,-1 1 0,1-1 0,0 1 0,0-1 0,0 1 0,0-1 0,0-1 1,0 1-1,0-1 0,1 1 1,-1 0-1,0-1 0,1 1 1,-1 0-1,1 0 0,0-1 1,1-1-1,19-22-1,-17 21-17,0 1 0,1 0 0,-1 0 0,1 1 0,-1-1-1,1 1 1,0 0 0,0 1 0,8-3 0,-2 2-30,0 0-1,0 1 1,14 0 0,-21 1 38,1 0 1,-1 0 0,0 1-1,1-1 1,-1 1-1,0 0 1,0 1 0,8 2-1,-10-3 3,0 1-1,1-1 0,-1 1 0,0-1 0,0 1 1,-1 0-1,1 0 0,0 0 0,-1-1 0,1 2 1,-1-1-1,1 0 0,-1 0 0,0 0 0,0 1 1,0-1-1,1 4 0,1 6-14,-1 1 0,0-1-1,-1 1 1,-1 20 0,-7 52-2,1-42-25,-2 1 0,-15 46 0,-36 79 60,30-89 19,-17 86-67,14-45 60,26-100 39,4-11 50,-1 0 1,-1 0 0,-6 13-1,9-23 116,-1-4-154,1-8-14,2-18 12,2 0-1,1 0 0,10-34 1,-8 41-56,2 0 0,18-40 0,28-37-64,-45 85 27,149-235 419,-12 58-773,-122 164 284,2 1 1,0 2-1,2 1 0,48-33 1,-69 52 55,1 1-1,-1 1 1,0-1 0,15-4-1,-20 8 19,0-1 1,0 1-1,0 0 0,0-1 0,0 1 1,0 0-1,0 0 0,0 1 0,0-1 1,0 0-1,2 1 0,-3 0 8,1-1-1,-1 1 0,0-1 1,-1 1-1,1 0 0,0-1 1,0 1-1,0 0 0,0 0 1,0-1-1,-1 1 0,1 0 1,0 0-1,-1 0 0,1 0 1,0 0-1,-1 0 1,0 0-1,1 0 0,-1 0 1,1 2-1,0 3 14,0 1 0,0-1 0,-1 1 0,0-1 1,0 0-1,-1 1 0,-2 11 0,-1 2 47,-10 25 0,4-16-102,-32 81-6,37-99 77,0-1-1,-1 0 1,0 0 0,-1-1-1,0 1 1,-1-1-1,-17 15 1,22-21-6,-1-1 0,1 0 0,-1 0 1,1 0-1,-1 0 0,0 0 0,0-1 0,0 0 0,-8 2 0,9-3 5,1 1-1,-1-1 1,1 0-1,-1 0 0,0 0 1,1 0-1,-1-1 0,0 1 1,1-1-1,-1 1 0,1-1 1,-1 0-1,1 0 0,0 0 1,-1-1-1,1 1 1,-3-2-1,2 0-10,-1 0 1,1 0 0,0-1-1,0 1 1,0-1-1,0 1 1,0-1-1,1 0 1,0 0-1,0 0 1,0 0 0,-2-8-1,4 10-10,-1 0 0,1-1 0,0 1 0,-1-1-1,1 1 1,1 0 0,-1-1 0,0 1 0,1-1 0,-1 1 0,1 0-1,-1 0 1,1-1 0,0 1 0,0 0 0,0 0 0,0 0 0,1 0-1,-1 0 1,1 0 0,-1 0 0,1 0 0,-1 1 0,1-1 0,0 0-1,3-1 1,-3 1-20,1 1 0,-1-1 0,1 1 0,0-1 0,0 1 0,0 0 0,0 0 0,0 0 0,0 1-1,0-1 1,0 1 0,0-1 0,0 1 0,0 0 0,0 0 0,1 1 0,-1-1 0,4 2 0,5 1-2,-1 1 1,1 0-1,16 9 1,12 5 78,-34-17-53,-1 0 1,1 0-1,0 0 1,-1-1-1,1 0 1,0 0 0,-1 0-1,1-1 1,0 0-1,-1 0 1,1 0-1,6-3 1,10-4 68,34-18 0,-48 22-54,52-28 247,103-76 1,-144 94-239,-1-1-1,0-1 1,-2 0 0,22-27 0,-35 39-38,-1 1 1,1-1 0,-1 0-1,0 0 1,0 0 0,0 0-1,0-1 1,1-5 0,-3 8-14,0-1 1,1 0-1,-1 1 1,0-1-1,0 0 1,-1 1-1,1-1 1,0 0-1,-1 1 1,0-1-1,1 1 1,-1-1-1,0 1 1,-2-4-1,2 5-1,0 0 0,0-1 1,0 1-1,0 0 0,0 0 0,-1 0 0,1 0 0,0 0 0,-1 0 0,1 0 0,0 0 0,-1 0 1,1 1-1,-1-1 0,1 1 0,-1-1 0,0 1 0,1-1 0,-1 1 0,0 0 0,1 0 0,-3 0 0,-2 0-4,0 0-1,-1 1 0,1-1 1,-7 3-1,0 1 28,0 1 0,0 0-1,1 0 1,-1 1 0,1 1 0,0 0 0,1 1-1,-16 13 1,24-18 5,-1 0 0,1 1 0,0-1 0,0 1-1,0-1 1,0 1 0,1 0 0,-1 0 0,1 0 0,0 0-1,1 0 1,-1 1 0,1-1 0,-1 1 0,1-1 0,0 1-1,1-1 1,-1 1 0,1 0 0,0-1 0,0 1 0,2 8-1,-1-8 9,0 0 1,1 0-1,0 0 0,0 0 0,0-1 0,0 1 0,1-1 0,0 1 0,0-1 0,0 0 0,0 0 0,1 0 0,0 0 0,-1-1 0,1 0 0,1 1 0,-1-1 0,0-1 0,1 1 0,5 2 1,-1-1 34,0-1 1,0-1-1,0 1 1,1-1 0,-1-1-1,0 0 1,1 0 0,-1-1-1,1 0 1,-1-1 0,1 0-1,12-2 1,8-5 125,0-1 0,40-19 0,-29 12-186,11-5 64,11-4-77,119-32 1,-141 48 99,-4 0-291,0 2 0,72-6 1,-92 15 201,-17-2 19,0 0 0,0 0 0,0 0 0,0 0-1,0 0 1,0 0 0,0 0 0,1 0 0,-1 0 0,0 0 0,0 0-1,0 0 1,0 0 0,0 0 0,0 0 0,0 1 0,0-1 0,0 0-1,0 0 1,0 0 0,0 0 0,0 0 0,0 0 0,0 0 0,0 0-1,0 0 1,0 0 0,0 0 0,0 0 0,0 0 0,0 0-1,0 0 1,0 0 0,0 0 0,0 1 0,0-1 0,0 0 0,0 0-1,0 0 1,0 0 0,0 0 0,0 0 0,0 0 0,0 0 0,0 0-1,0 0 1,0 0 0,0 0 0,0 0 0,0 0 0,0 0 0,0 0-1,0 0 1,-1 0 0,1 0 0,0 0 0,0 0 0,0 0-1,0 0 1,0 1 0,0-1 0,0 0 0,-10 4 136,-3-1-109,0-1-1,0 0 1,0 0 0,0-2-1,-15 0 1,-36 3 30,35 0-107,-1 1 0,1 2 1,-42 14-1,60-16 46,1 0-1,0 0 1,0 1 0,1 1 0,-1-1-1,1 1 1,0 1 0,1 0 0,-1 0-1,2 1 1,-1 0 0,-11 16 0,16-20 12,0 1 0,1 0 1,-1 1-1,1-1 0,0 0 1,1 1-1,-1-1 0,1 1 1,0-1-1,0 1 0,1 0 1,0-1-1,0 1 0,0 0 1,2 9-1,-2-14 2,1 0 0,-1 0 1,0 0-1,1-1 0,-1 1 0,1 0 0,-1 0 1,1 0-1,-1 0 0,1 0 0,0-1 1,0 1-1,-1 0 0,1 0 0,0-1 1,0 1-1,0-1 0,-1 1 0,1-1 1,0 1-1,0-1 0,0 1 0,0-1 0,0 0 1,0 1-1,0-1 0,0 0 0,0 0 1,0 0-1,0 0 0,0 0 0,0 0 1,0 0-1,0 0 0,0 0 0,0-1 1,0 1-1,0 0 0,0-1 0,1 0 0,5-1 43,-1 0-1,0-1 0,0 0 0,10-7 0,73-52 264,-45 30-329,0 2 0,53-25 0,-71 40-300,-25 18 274,-1 0 1,0 0 0,1-1-1,-2 1 1,1 0-1,0 0 1,0-1-1,-2 4 1,1 6 29,0-1 28,1 1-1,0-1 1,1 1 0,0-1-1,1 1 1,4 14 0,-4-19-11,1 0-1,0 0 1,0 0 0,0 0 0,1 0-1,0-1 1,1 1 0,-1-1 0,1 0-1,8 7 1,-11-11 12,0 0-1,1 0 1,0 0-1,-1 0 0,1 0 1,0-1-1,0 1 1,0-1-1,0 0 1,0 0-1,0 0 1,0 0-1,1 0 0,-1-1 1,7 1-1,-5-2 2,0 1 0,0-1 0,0 0 0,0 0 0,0-1 0,0 0 0,0 0 0,-1 0 0,7-3 0,7-7 18,-1 0-1,-1-2 1,0 1 0,14-17-1,-24 24-37,131-148 60,-123 137-114,0-1-82,19-30 0,-33 48 126,0 0 0,0 0 0,0 0-1,0 0 1,0 0 0,0 1 0,0-1-1,0 0 1,0 0 0,0 0 0,0 0-1,0 0 1,0 0 0,0 0 0,0 0-1,0 0 1,0 0 0,1 1 0,-1-1-1,0 0 1,0 0 0,0 0 0,0 0-1,0 0 1,0 0 0,0 0-1,0 0 1,0 0 0,0 0 0,0 0-1,0 0 1,0 0 0,0 0 0,1 0-1,-1 0 1,0 0 0,0 0 0,0 0-1,0 0 1,0 0 0,0 0 0,0 0-1,0 0 1,0 0 0,0 0 0,1 0-1,-1 0 1,0 0 0,0 0 0,0 0-1,0 0 1,0 0 0,0 0-1,0 0 1,0 0 0,0 0 0,0 0-1,0 0 1,1 0 0,-1 0 0,0 9-133,-3 0 132,1 1 1,1-1-1,0 1 1,0 10-1,1-15-1,1 0 0,0 0 0,0 0 0,0 0-1,0 0 1,1 0 0,0 0 0,0-1 0,0 1-1,3 4 1,-1-3 36,0 0-1,0 0 0,1-1 1,-1 1-1,1-1 0,0 0 1,1-1-1,-1 1 0,1-1 1,0 0-1,0 0 1,0-1-1,1 0 0,-1 0 1,1 0-1,0-1 0,-1 0 1,1 0-1,0-1 0,0 0 1,8 0-1,8-2 16,0-2 0,0 0 0,0-2 0,-1 0-1,1-2 1,-2 0 0,1-2 0,22-11 0,-27 11-27,0-1 1,0 0 0,-1-2-1,0 0 1,-1 0-1,-1-1 1,0-1 0,-1-1-1,22-29 1,1-13-173,42-89 0,-60 112-79,-18 34 231,0 1 1,0-1 0,0 0 0,0 0-1,0 0 1,0 0 0,0 0-1,0 0 1,0 0 0,0 0-1,0 0 1,0 0 0,0 0-1,0 0 1,0 0 0,0 0-1,0 0 1,0 0 0,1 0-1,-1 0 1,0 0 0,0 0 0,0 0-1,0 0 1,0 0 0,0 0-1,0 0 1,0 0 0,0 0-1,0 0 1,0 0 0,0 0-1,0 0 1,0 0 0,0 0-1,0 0 1,1 0 0,-1 0-1,0 0 1,0 0 0,0 0 0,0 0-1,0 0 1,0 0 0,0 0-1,0 0 1,0 0 0,0 0-1,0 0 1,0 0 0,0 0-1,0-1 1,0 1 0,0 0-1,0 0 1,0 0 0,0 0-1,0 0 1,0 0 0,0 0 0,0 0-1,0 0 1,0 0 0,0 0-1,0 0 1,1 8-118,-1 14 41,-3 18 95,-1 0 0,-2 0 0,-22 77 0,24-106 39,-3 12 0,-1 1 0,-1-1 0,-1-1 0,-21 34 0,30-55-38,0 1 0,0 0-1,0-1 1,-1 0-1,1 1 1,0-1-1,-1 0 1,1 1 0,-1-1-1,1 0 1,-1 0-1,0 0 1,1 0-1,-1-1 1,0 1 0,0 0-1,1-1 1,-1 1-1,-3-1 1,3 0 0,-1 0 0,1-1 1,-1 1-1,1-1 0,0 1 1,-1-1-1,1 0 0,0 0 0,-1 0 1,1-1-1,0 1 0,0 0 1,0-1-1,0 0 0,-2-1 0,-3-4-9,1 1 0,-1-1 0,1-1-1,0 1 1,1-1 0,0 0-1,0 0 1,-5-13 0,10 21-6,-1-1 1,1 1-1,0-1 0,0 1 1,-1-1-1,1 1 1,0-1-1,0 1 0,0-1 1,0 1-1,0-1 0,0 1 1,0-1-1,0 1 1,0-1-1,0 0 0,0 1 1,0-1-1,0 1 1,0-1-1,1 1 0,-1-1 1,0 1-1,0-1 1,1 1-1,-1 0 0,1-2 1,0 2-9,0 0 0,0 0 0,0-1 0,0 1 0,1 0 0,-1 0 1,0 0-1,0 0 0,0 0 0,0 0 0,1 1 0,-1-1 0,0 0 0,2 1 0,34 10 86,-1 2 0,38 17 0,-64-26-36,-1 0-1,1-1 1,0-1-1,1 1 0,-1-2 1,0 1-1,1-1 0,10-1 1,-7 0-109,1-1 0,-1-1 0,1 0 0,-1-1-1,17-6 1,-28 8-295,0 0 0,0 0 0,0-1 0,0 1-1,-1-1 1,1 0 0,3-2 0,5-11-6438,-6 6 3113</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24.799"/>
    </inkml:context>
    <inkml:brush xml:id="br0">
      <inkml:brushProperty name="width" value="0.05" units="cm"/>
      <inkml:brushProperty name="height" value="0.05" units="cm"/>
      <inkml:brushProperty name="color" value="#66CC00"/>
    </inkml:brush>
  </inkml:definitions>
  <inkml:trace contextRef="#ctx0" brushRef="#br0">9 103 5408,'-8'-14'2432,"55"-2"-2112,-14 8 800,2 5-672,15-5 256,7 4-416,-2-7-96,-5 7-128,-3-7 448,-9 7-288,-3-4 416,-1 5-384,-13-5-2368,1 8 1120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25.191"/>
    </inkml:context>
    <inkml:brush xml:id="br0">
      <inkml:brushProperty name="width" value="0.05" units="cm"/>
      <inkml:brushProperty name="height" value="0.05" units="cm"/>
      <inkml:brushProperty name="color" value="#66CC00"/>
    </inkml:brush>
  </inkml:definitions>
  <inkml:trace contextRef="#ctx0" brushRef="#br0">47 57 6304,'-43'-24'2848,"40"17"-2464,3 3 512,8 4-576,4-7-128,10 3-128,4-4-64,3 5 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28.717"/>
    </inkml:context>
    <inkml:brush xml:id="br0">
      <inkml:brushProperty name="width" value="0.05" units="cm"/>
      <inkml:brushProperty name="height" value="0.05" units="cm"/>
      <inkml:brushProperty name="color" value="#66CC00"/>
    </inkml:brush>
  </inkml:definitions>
  <inkml:trace contextRef="#ctx0" brushRef="#br0">1 150 2144,'2'-8'6214,"0"4"-6034,1 0 1,-1 0-1,1 0 1,0 0-1,0 0 1,4-4-1,20-11 462,-20 14-552,0-1 0,0 2 0,0-1 0,1 1-1,0 0 1,0 0 0,0 1 0,12-4 0,-19 7-87,0 0 4,-1-1 0,1 1 0,0 0 0,0 0 0,0 0 0,-1-1 0,1 1 0,0 0 0,0 0 0,0 0 0,-1 0 0,1 0 0,0 0 0,0 0 0,0 1 0,0-1 0,-1 0 0,1 0 0,0 1 0,0-1 0,-1 0 0,1 1 0,0-1 0,0 1 0,-1-1 0,1 1 0,-1-1 0,1 1 0,0-1 0,-1 1 0,1 0 0,-1-1 0,1 1 0,-1 0 0,0-1 0,1 1 0,-1 0 0,0 0 0,1-1 0,-1 1 0,0 0 0,0 1 0,4 14 90,-1-1 1,-1 0 0,0 1-1,-1-1 1,-3 31 0,2 18 84,11 40-15,-9-92-77,1 1 1,0-1-1,0 0 0,2-1 1,-1 1-1,8 12 1,-11-22-13,0 0 1,1 0 0,-1 0 0,1-1-1,-1 1 1,1 0 0,0-1 0,-1 1 0,1-1-1,0 0 1,0 1 0,0-1 0,0 0-1,0 0 1,0 0 0,0-1 0,1 1-1,-1 0 1,0-1 0,0 0 0,1 1-1,-1-1 1,0 0 0,0 0 0,1 0 0,-1 0-1,0-1 1,1 1 0,-1-1 0,0 1-1,0-1 1,0 0 0,0 0 0,1 0-1,-1 0 1,0 0 0,-1 0 0,4-2 0,2-5 55,1 1 1,-1-1-1,0 0 1,-1 0-1,0-1 1,9-17-1,23-59 226,28-121-207,-52 156-173,-13 47 4,0 1 0,-1 0 1,1-1-1,0 1 0,0 0 0,0 0 0,1 0 0,-1 0 0,1 0 1,-1 0-1,1 0 0,-1 0 0,1 1 0,0-1 0,0 1 0,0-1 1,0 1-1,0 0 0,2-2 0,3 1 10,0 0 0,-1 0 0,1 1 0,0 0 0,10 0 0,-16 0 12,40 0-42,64 5 0,-5 1 636,-75-5 83,-20 0-374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0.143"/>
    </inkml:context>
    <inkml:brush xml:id="br0">
      <inkml:brushProperty name="width" value="0.05" units="cm"/>
      <inkml:brushProperty name="height" value="0.05" units="cm"/>
      <inkml:brushProperty name="color" value="#66CC00"/>
    </inkml:brush>
  </inkml:definitions>
  <inkml:trace contextRef="#ctx0" brushRef="#br0">167 364 2816,'-12'-41'4330,"12"40"-4278,-1 1-1,1-1 0,-1 1 0,1-1 1,-1 1-1,0 0 0,1-1 0,-1 1 1,0 0-1,1-1 0,-1 1 0,0 0 1,1 0-1,-1 0 0,0 0 0,1-1 1,-1 1-1,0 0 0,0 0 0,1 0 1,-1 1-1,0-1 0,1 0 0,-2 0 0,-14 5 130,10-1-108,1-1 1,-1 1-1,1 1 1,0-1-1,0 1 1,0 0 0,1 0-1,-6 8 1,0 3 264,-15 29 0,18-32-245,1 0-1,1 1 0,0 0 1,0 0-1,-1 16 1,5-25-17,1 0 1,-1 0-1,1 0 1,0 0-1,1-1 1,-1 1-1,1 0 1,2 7-1,-2-9 3,0-1-1,0 1 0,0 0 1,1-1-1,-1 1 0,1-1 0,0 0 1,-1 1-1,1-1 0,0 0 1,1 0-1,-1 0 0,0 0 1,0-1-1,4 3 0,-3-3-3,1 1 1,-1-1-1,1 0 0,-1 0 0,1 0 0,-1 0 1,1-1-1,0 0 0,-1 0 0,1 0 0,0 0 0,-1 0 1,1 0-1,-1-1 0,1 0 0,0 0 0,-1 0 1,0 0-1,1-1 0,-1 1 0,0-1 0,4-2 0,-1 1 33,0-1 0,0 0-1,-1-1 1,1 1-1,-1-1 1,0 0-1,-1 0 1,1-1-1,-1 1 1,4-9-1,-3 5-50,-2 0 1,1-1-1,-2 0 0,1 1 0,-1-1 1,-1 0-1,1 0 0,-2 0 0,1 0 1,-2-1-1,1 1 0,-1 0 0,-1 0 1,-5-19-1,5 23-83,0 0-1,0 0 1,-1 0 0,0 1 0,0-1 0,0 1-1,-1 0 1,0 0 0,0 0 0,-5-6-1,5 8-47,1 0-1,0 0 1,-1 1-1,0-1 0,1 1 1,-1 0-1,0 0 0,0 0 1,0 0-1,-1 1 0,1-1 1,0 1-1,-1 0 0,1 0 1,-7 0-1,4 2-80,14-3 385,9-5 204,0-1 0,17-12-1,-4 2-166,95-59 158,-87 53-482,-11 6 46,0-2 0,-1 0 1,33-37-1,-38 41-231,-20 16 231,0 0 0,1-1 0,-1 1 0,1 0 0,-1 0 0,1-1 0,-1 1 0,1 0 0,-1 0 0,1 0 0,-1 0 0,1 0 0,-1 0 0,1 0 0,-1 0 1,1 0-1,-1 0 0,1 0 0,-1 0 0,1 0 0,-1 0 0,1 0 0,-1 0 0,1 1 0,-1-1 0,1 0 0,-1 0 0,1 1 0,-1-1 0,0 0 0,1 0 0,-1 1 0,1-1 0,-1 1 0,0-1 0,1 0 0,-1 1 0,0-1 0,0 1 0,1-1 0,-1 1 0,0-1 0,0 1 0,0-1 0,1 1 1,0 4-16,0 0 0,0 0 1,0 0-1,-1 0 1,1 0-1,-1 0 1,-1 0-1,0 6 1,-9 47-175,6-42 187,-25 95-38,-51 129 1,4-66 87,28-69-21,15-20 62,-14 26 367,45-106-316,0 0 0,-1 0 0,0 0 0,0 0 0,0-1 1,0 1-1,-1-1 0,-6 6 0,10-10-102,0 0 0,-1 0-1,1 0 1,0 0 0,-1 0-1,1 0 1,0 0 0,-1-1-1,1 1 1,0 0 0,-1 0-1,1 0 1,0 0 0,-1 0-1,1-1 1,0 1 0,0 0 0,-1 0-1,1 0 1,0-1 0,0 1-1,-1 0 1,1 0 0,0-1-1,0 1 1,0 0 0,0-1-1,-1 1 1,1 0 0,0-1-1,0 1 1,0-1 0,-1 0 26,1-1-1,-1 1 1,1-1 0,0 1-1,-1-1 1,1 1 0,0-1 0,0 0-1,0-1 1,2-6-16,-1 1-1,2-1 1,-1 1-1,1 0 1,0-1-1,1 1 1,0 0-1,0 1 1,1-1-1,0 1 1,0 0-1,1 0 1,0 1-1,9-10 1,-3 6-33,0 1-1,0 0 1,1 0-1,0 1 1,0 1-1,1 0 1,23-8-1,223-51 184,-220 55 138,5-1-1112,-15 9-5892,-22 5 3655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1.164"/>
    </inkml:context>
    <inkml:brush xml:id="br0">
      <inkml:brushProperty name="width" value="0.05" units="cm"/>
      <inkml:brushProperty name="height" value="0.05" units="cm"/>
      <inkml:brushProperty name="color" value="#66CC00"/>
    </inkml:brush>
  </inkml:definitions>
  <inkml:trace contextRef="#ctx0" brushRef="#br0">347 3 3392,'13'-3'2597,"-16"4"-2054,0 0 0,0 0 0,1 0-1,-1 0 1,0-1 0,-4 1 0,-4 1-252,-5 1-172,-1 1 1,1 1-1,0 1 1,1 0-1,0 1 1,0 0 0,0 1-1,1 1 1,0 0-1,1 1 1,-24 23-1,21-16-59,1 0-1,1 1 1,-20 32 0,27-39-11,1 0 0,1 0 1,0 0-1,1 1 1,0 0-1,0 0 0,1 0 1,-2 18-1,5-27 6,0 1 0,0 0 0,0-1 0,1 1 1,-1-1-1,1 1 0,0-1 0,0 0 0,0 1 0,0-1 0,0 0 0,1 0 0,0 1 1,-1-1-1,1 0 0,4 4 0,-3-4 54,0 0 0,1 0 0,-1 0 0,1-1 0,0 1 0,0-1 0,-1 0 1,2 0-1,-1 0 0,0 0 0,8 1 0,-5-2 19,-1 1-1,1-1 1,0-1-1,0 1 1,0-1 0,0-1-1,0 1 1,0-1 0,-1 0-1,1-1 1,0 1 0,-1-1-1,1-1 1,-1 1 0,1-1-1,10-7 1,-7 2-65,0-1 0,-1 1 0,-1-2 1,0 1-1,0-1 0,-1 0 0,11-20 0,-1-4 63,16-45 0,-19 33-69,-1 2-338,-13 44 278,0 0 0,0 0 0,0 0 0,0 0 0,0 0 0,0 0 0,0 0 0,0 1 0,0-1 0,0 0 0,0 0 0,0 0 0,0 0 0,0 0 0,0 0 0,0 0-1,0 0 1,0 0 0,0 0 0,0 0 0,0 0 0,0 0 0,0 0 0,0 0 0,0 0 0,0 0 0,1 0 0,-1 0 0,0 0 0,0 0 0,0 0 0,0 0 0,0 0 0,0 0 0,0 0 0,0 0 0,0 0 0,0 0 0,0 0 0,0 0 0,0 0 0,0 0-1,0 0 1,0 0 0,0 0 0,0 0 0,0 0 0,0 0 0,0 0 0,1 0 0,-1 0 0,0 0 0,0 0 0,0 0 0,0 0 0,0 0 0,0 0 0,0 0 0,0 0 0,0 0 0,0 0 0,0 0 0,0 0 0,0 0 0,0 0 0,0-1 0,0 1-1,0 0 1,2 7-99,1 8 35,0 10 87,1 0-1,2-1 0,0 1 0,18 41 0,-21-61 28,0 1 0,0-1 0,0 0 0,0 0 0,1 0 0,0 0 0,0 0 0,0-1 0,1 0 0,-1 0 0,1 0 0,0 0 0,0-1 0,0 0 0,1 0 0,-1 0 0,1-1-1,9 3 1,-4-2 21,0 0-1,1-1 1,-1-1-1,1 0 0,-1 0 1,1-1-1,0-1 1,20-3-1,21-6-94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39.428"/>
    </inkml:context>
    <inkml:brush xml:id="br0">
      <inkml:brushProperty name="width" value="0.05" units="cm"/>
      <inkml:brushProperty name="height" value="0.05" units="cm"/>
      <inkml:brushProperty name="color" value="#66CC00"/>
    </inkml:brush>
  </inkml:definitions>
  <inkml:trace contextRef="#ctx0" brushRef="#br0">68 11 4736,'-8'-11'2144,"13"19"-1856,-5-5 736,0 13-608,-5 3 960,5 3-768,-9 8 256,6 1-512,-10-1 96,4 0-288,-4-3 64,8 0-128,-2-8 448,7 0-320,0-12 192,7 0-256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40.448"/>
    </inkml:context>
    <inkml:brush xml:id="br0">
      <inkml:brushProperty name="width" value="0.05" units="cm"/>
      <inkml:brushProperty name="height" value="0.05" units="cm"/>
      <inkml:brushProperty name="color" value="#66CC00"/>
    </inkml:brush>
  </inkml:definitions>
  <inkml:trace contextRef="#ctx0" brushRef="#br0">5 0 4736,'-5'5'2144,"5"39"-1856,0-17 960,8-1-736,-3 20 416,4-5-544,-1 1 0,0-4-224,6-8 192,-1 0-224,2-6 608,3-5-448,-1-8 960,0 0-704,1-15-3008,2 4 1312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40.776"/>
    </inkml:context>
    <inkml:brush xml:id="br0">
      <inkml:brushProperty name="width" value="0.05" units="cm"/>
      <inkml:brushProperty name="height" value="0.05" units="cm"/>
      <inkml:brushProperty name="color" value="#66CC00"/>
    </inkml:brush>
  </inkml:definitions>
  <inkml:trace contextRef="#ctx0" brushRef="#br0">10 4 4160,'0'-3'1856,"-5"41"-1600,0-12 928,10 1-704,-5 14 0,5 2-288,-2 1 640,1 1-448,1-7 800,3-3-672,0-9-2688,1 1 1152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43.019"/>
    </inkml:context>
    <inkml:brush xml:id="br0">
      <inkml:brushProperty name="width" value="0.05" units="cm"/>
      <inkml:brushProperty name="height" value="0.05" units="cm"/>
      <inkml:brushProperty name="color" value="#66CC00"/>
    </inkml:brush>
  </inkml:definitions>
  <inkml:trace contextRef="#ctx0" brushRef="#br0">1 12 3968,'17'-11'1824,"-4"22"-1600,-8 0 672,-1 8-544,-4 12 896,3-4-672,-3 3 192,0 3-448,0-2-128,5-5-96,0-3 544,3-4-352,4-3 800,3-5-608,-3 0-5280,1 4 2560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55.220"/>
    </inkml:context>
    <inkml:brush xml:id="br0">
      <inkml:brushProperty name="width" value="0.05" units="cm"/>
      <inkml:brushProperty name="height" value="0.05" units="cm"/>
      <inkml:brushProperty name="color" value="#66CC00"/>
    </inkml:brush>
  </inkml:definitions>
  <inkml:trace contextRef="#ctx0" brushRef="#br0">77 241 2656,'-2'1'172,"0"0"1,1 0-1,-1 0 0,0 0 1,1 0-1,-1 1 0,1-1 1,0 0-1,-1 1 0,1-1 1,0 1-1,0-1 0,-2 4 1,-10 12 1622,-2-2-504,11-10-470,-1 0 0,0 0 0,-8 5 1,127-90 4768,-85 57-5242,-1-1 0,27-30 0,-30 26-45,-3 2-17,45-40 0,-65 64-250,1 0 0,0 0-1,0 0 1,0 0 0,0 0 0,0 1 0,1-1 0,3 0 0,-6 2-34,0 0 0,0-1 0,0 1 0,0 0 0,0 0 0,0 0 0,1 0 0,-1 1 0,0-1 0,0 0 0,0 0 0,0 1 0,0-1 0,0 0 0,0 1 0,0-1 0,0 1 0,0 0 0,0-1 0,0 1 0,0 0 0,-1-1 1,1 1-1,0 0 0,0 0 0,-1 0 0,1 0 0,0-1 0,0 3 0,7 13 37,-1 0 0,-1 1-1,0-1 1,-1 1 0,4 28 0,-4-20 180,15 44 1,-16-58-129,0-1 1,1 1-1,0-1 1,13 19-1,-16-27-47,0 0 0,0 0-1,-1 0 1,1 0 0,1 0-1,-1 0 1,0-1 0,0 1-1,1-1 1,-1 0 0,0 1 0,1-1-1,0 0 1,-1 0 0,1-1-1,-1 1 1,1 0 0,0-1-1,0 0 1,-1 1 0,1-1 0,0 0-1,0-1 1,-1 1 0,1 0-1,4-2 1,0 0-16,0 0 0,-1-1 0,1 0 1,0-1-1,-1 1 0,0-1 0,1 0 0,-2-1 0,1 1 1,9-11-1,-9 8-1034,0 0 1,-1 0 0,0 0-1,0-1 1,4-9 0,-1 6-1347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55.845"/>
    </inkml:context>
    <inkml:brush xml:id="br0">
      <inkml:brushProperty name="width" value="0.05" units="cm"/>
      <inkml:brushProperty name="height" value="0.05" units="cm"/>
      <inkml:brushProperty name="color" value="#004F8B"/>
    </inkml:brush>
  </inkml:definitions>
  <inkml:trace contextRef="#ctx0" brushRef="#br0">309 122 5632,'0'-1'211,"0"1"0,0-1-1,0 0 1,0 1 0,0-1 0,0 1 0,0-1 0,0 0 0,-1 1 0,1-1-1,0 1 1,-1-1 0,1 0 0,0 1 0,-1-5 4251,1 5-4343,0-1-1,0 1 0,-1-4 3790,0 4-3790,1-1-72,-1 1 0,1 0 0,-1-1-1,1 1 1,-1 0 0,1 0 0,-1-1 0,1 1 0,-1 0 0,0 0-1,1 0 1,-1 0 0,1 0 0,-1 0 0,0 0 0,1 0 0,-1 0-1,1 0 1,-1 0 0,1 0 0,-1 1 0,0-1 0,1 0 0,-1 0 0,1 1-1,-1-1 1,0 1 0,-52 25 761,-88 47 1085,127-65-1781,0 0 1,-14 13-1,24-18-71,1-1 0,0 1-1,0 0 1,0 1 0,0-1 0,1 0-1,-1 1 1,1 0 0,0-1-1,0 1 1,0 0 0,1 0 0,-2 6-1,2-8 14,1 0 0,0 0 0,0 0 0,0 0-1,0-1 1,0 1 0,0 0 0,1 0 0,-1 0 0,1 0-1,-1 0 1,1 0 0,0 0 0,0 0 0,0-1-1,0 1 1,0 0 0,0-1 0,0 1 0,0 0 0,1-1-1,-1 0 1,1 1 0,-1-1 0,1 0 0,0 0-1,-1 0 1,1 0 0,0 0 0,0 0 0,2 1 0,4 1 43,0-1 0,-1 0 0,1 0 0,0 0 0,0-1 0,10 0 0,-3 0-48,0-1 0,0-1 0,-1 0 0,22-5 0,-28 4-28,-1 0 1,1 0-1,-1-1 1,0-1-1,1 1 0,-1-1 1,-1 0-1,1 0 0,-1-1 1,7-6-1,-1-1-31,-1-1 1,0-1-1,-1 0 0,-1 0 1,0-1-1,-1 0 0,-1 0 1,0-1-1,-1 0 0,8-32 1,-14 47-8,0 0 1,1 0 0,-1 0 0,0 0 0,0 0 0,1 0-1,-1-1 1,0 1 0,0 0 0,-1 0 0,1 0 0,0 0-1,0 0 1,0 0 0,-1 0 0,1 0 0,0 0 0,-2-2-1,2 3 14,0 0-1,0 0 1,0 0-1,-1-1 0,1 1 1,0 0-1,0 0 0,0 0 1,-1 0-1,1 0 1,0 0-1,0 0 0,0 0 1,-1 0-1,1 0 1,0 0-1,0 0 0,-1 0 1,1 0-1,0 0 0,0 0 1,0 0-1,-1 0 1,1 0-1,0 1 0,0-1 1,-1 0-1,1 0 0,0 0 1,-10 10-49,2 3-10,1-1 0,0 1 0,0 1 0,-6 21 0,10-27 95,1-1 0,0 0 0,1 1 0,0-1 0,0 1 0,1-1 1,0 1-1,0-1 0,0 1 0,4 13 0,-3-16 16,0-1 1,1 0-1,0 0 1,0 1-1,0-1 1,0 0-1,1-1 1,-1 1-1,1 0 1,5 5-1,-5-7 0,-1 0 0,1 0 0,0 0 0,0 0 0,0-1 0,0 1 0,0-1 0,0 1 0,0-1 0,0 0 0,1-1 0,-1 1 0,0 0 0,1-1 0,4 0 0,19-1 74,0-2-1,-1-1 1,1-1 0,-1-2 0,45-16 0,-41 11-125,-1-1 0,-1-1 1,0-1-1,-1-2 0,0-1 1,-2-1-1,36-34 0,-7-6-124,-37 38 45,2 1 0,28-25 0,-47 44 74,1 1 1,0-1-1,-1 1 0,1-1 1,-1 1-1,1-1 1,0 1-1,-1 0 0,1-1 1,0 1-1,0 0 1,-1-1-1,1 1 0,0 0 1,0 0-1,-1 0 1,1-1-1,0 1 0,0 0 1,0 0-1,-1 0 0,1 0 1,0 1-1,0-1 1,0 0-1,-1 0 0,2 1 1,-1 0 5,0-1 1,0 1-1,0 0 1,-1 0-1,1 0 1,0 0-1,-1 0 1,1 1-1,-1-1 1,1 0-1,-1 0 1,1 0-1,-1 0 1,0 1-1,1 1 1,0 6 24,-1 1 0,0-1 1,-1 13-1,-17 126-123,13-126 196,-1 0-1,0 0 1,-2-1 0,-14 30 0,20-48-62,0 0 1,0 0 0,0-1 0,0 1 0,0-1 0,0 1 0,-1-1 0,1 0 0,-4 3 0,5-5-19,0 1 0,1-1 1,-1 1-1,0-1 0,0 1 1,1-1-1,-1 0 0,0 0 1,0 1-1,0-1 0,1 0 1,-1 0-1,0 0 0,0 0 1,0 0-1,0 0 0,1 0 1,-1 0-1,0 0 0,0 0 1,0-1-1,0 1 0,1 0 1,-1 0-1,0-1 0,0 1 1,1-1-1,-1 1 0,0-1 1,1 1-1,-1-1 0,0 1 1,1-1-1,-1 1 0,1-1 1,-1 0-1,1 1 0,-1-1 1,0-1-1,0-1 4,0 0-1,0 0 0,0 0 1,0 1-1,0-1 1,1 0-1,-1 0 1,1-1-1,0 1 0,0 0 1,0 0-1,1 0 1,0-3-1,0 5-26,0-1-1,1 1 1,-1 0 0,0 1-1,1-1 1,-1 0 0,1 0-1,0 0 1,-1 1 0,1-1-1,-1 1 1,1 0 0,0-1-1,-1 1 1,3 0 0,1-1 55,0 1 0,0 0 0,0 0 0,8 2 0,1 1 69,16 3 104,42 4 1,193-11-271,-212-1-1481,-8 1 298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55.764"/>
    </inkml:context>
    <inkml:brush xml:id="br0">
      <inkml:brushProperty name="width" value="0.05" units="cm"/>
      <inkml:brushProperty name="height" value="0.05" units="cm"/>
      <inkml:brushProperty name="color" value="#66CC00"/>
    </inkml:brush>
  </inkml:definitions>
  <inkml:trace contextRef="#ctx0" brushRef="#br0">10 130 4800,'-9'0'3994,"9"-10"-202,1 9-3672,0-1-1,0 1 0,1 0 1,-1-1-1,0 1 1,0 0-1,1 0 0,-1 0 1,1 0-1,-1 0 1,3-2-1,5-2 166,27-23 915,-24 17-883,1 1 0,0 0 1,1 1-1,0 0 0,24-10 0,-37 19-297,0-1-1,1 1 1,-1-1-1,0 1 1,0 0-1,1 0 1,-1 0-1,0-1 1,1 1-1,-1 0 1,0 1-1,0-1 1,1 0-1,-1 0 1,0 0-1,0 1 1,1-1-1,-1 1 1,0-1-1,0 1 0,0-1 1,0 1-1,0 0 1,0 0-1,0-1 1,0 1-1,0 0 1,0 0-1,0 0 1,0 0-1,-1 0 1,1 0-1,0 0 1,-1 0-1,1 0 1,0 1-1,-1-1 1,0 0-1,1 0 1,-1 2-1,3 6 68,-1 0 0,0 1 0,-1-1 0,0 13 1,-1-13-37,2 36 221,4 43 154,-5-77-324,1 0-1,0 0 0,1 0 1,1 0-1,6 16 0,-9-26-71,0 1-1,0-1 0,0 1 0,-1-1 0,2 1 0,-1-1 0,0 0 1,0 0-1,0 1 0,0-1 0,1 0 0,-1 0 0,1 0 0,-1 0 1,1 0-1,-1-1 0,1 1 0,-1 0 0,3 0 0,-2-1 16,1 0 0,-1 0 0,1 0-1,-1 0 1,0 0 0,1 0-1,-1 0 1,1-1 0,-1 0-1,1 1 1,3-3 0,5-2 50,-1-1 0,0 0 0,0-1 0,12-11 0,-21 17-100,72-55-1494,-31 32 576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56.832"/>
    </inkml:context>
    <inkml:brush xml:id="br0">
      <inkml:brushProperty name="width" value="0.05" units="cm"/>
      <inkml:brushProperty name="height" value="0.05" units="cm"/>
      <inkml:brushProperty name="color" value="#66CC00"/>
    </inkml:brush>
  </inkml:definitions>
  <inkml:trace contextRef="#ctx0" brushRef="#br0">30 280 4160,'-3'0'385,"1"1"-1,0-1 1,-1 1 0,1 0 0,0-1 0,-1 1-1,1 0 1,0 0 0,0 1 0,-4 2-1,6-4-338,0 0-1,0 0 1,0 0-1,0 0 0,0 0 1,0 0-1,0 0 1,0 0-1,0 0 0,0 0 1,0 1-1,0-1 1,0 0-1,0 0 0,0 0 1,0 0-1,0 0 1,0 0-1,0 0 0,0 0 1,0 0-1,0 1 1,0-1-1,0 0 0,0 0 1,0 0-1,0 0 1,0 0-1,0 0 0,0 0 1,0 0-1,0 0 1,1 0-1,-1 0 0,0 1 1,0-1-1,0 0 1,0 0-1,0 0 0,0 0 1,0 0-1,0 0 1,0 0-1,0 0 0,1 0 1,-1 0-1,0 0 1,0 0-1,0 0 0,0 0 1,0 0-1,0 0 1,0 0-1,0 0 0,0 0 1,1 0-1,-1 0 1,0 0-1,0 0 0,0 0 1,0 0-1,0 0 1,19-4 1559,-3-2-978,1 0 0,-1-2-1,30-18 1,-29 15-215,0 2 1,35-15-1,-50 23-390,0 1 1,1-1-1,-1 0 0,0 1 1,1-1-1,-1 1 0,1 0 0,-1 0 1,0 0-1,1 0 0,-1 0 1,1 1-1,-1-1 0,0 1 1,1-1-1,-1 1 0,0 0 0,0 0 1,1 0-1,-1 0 0,0 0 1,0 1-1,0-1 0,0 0 0,-1 1 1,1 0-1,0-1 0,0 1 1,-1 0-1,0 0 0,1 0 0,-1 0 1,0 0-1,2 5 0,2 5 31,0 1 0,-1 0 1,-1 0-1,4 26 0,-5-25 64,5 34 27,-4-25-122,0 1 0,2-1 1,1 0-1,9 25 1,-7-27 19,-6-14 42,0-1-1,1 1 1,0 0 0,0-1 0,0 0 0,1 0-1,0 0 1,0 0 0,9 9 0,-12-15-45,0 1 1,-1 0-1,1-1 1,0 1-1,0-1 0,0 1 1,0-1-1,0 0 1,0 1-1,0-1 1,0 0-1,0 0 1,0 0-1,0 0 1,0 0-1,0 0 1,0 0-1,0 0 0,0 0 1,0 0-1,0 0 1,0-1-1,0 1 1,0 0-1,0-1 1,-1 1-1,1-1 1,0 1-1,0-1 0,0 1 1,1-2-1,2-2 93,0 0-1,-1 0 0,1 0 0,4-8 0,-1 2-23,4-3-52,-2-1-1,0-1 0,-1 1 1,0-1-1,-1-1 0,0 1 1,6-27-1,18-88-98,-20 78 29,2 1 0,26-67 0,-37 112 17,0 1 0,1-1 0,0 1 0,1 0 0,-1 0 0,1 0 0,0 0 0,0 1 0,0-1 0,1 1 0,0 0 0,0 1 0,5-4 0,-5 4 0,-1 1 0,1 0 0,0 0 1,0 0-1,0 1 0,1 0 0,-1 0 1,0 0-1,0 1 0,1-1 0,-1 1 1,0 0-1,1 1 0,9 1 0,1 2 89,0 1 0,-1 0 0,1 1-1,-1 0 1,19 12 0,65 50 329,-90-62-401,30 20 332</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57.553"/>
    </inkml:context>
    <inkml:brush xml:id="br0">
      <inkml:brushProperty name="width" value="0.05" units="cm"/>
      <inkml:brushProperty name="height" value="0.05" units="cm"/>
      <inkml:brushProperty name="color" value="#66CC00"/>
    </inkml:brush>
  </inkml:definitions>
  <inkml:trace contextRef="#ctx0" brushRef="#br0">168 44 3328,'-3'-8'1929,"3"8"-1896,0 0 0,0 0 0,0 0-1,0 0 1,0 0 0,0-1-1,-1 1 1,1 0 0,0 0-1,0 0 1,0 0 0,0 0 0,0 0-1,0 0 1,0-1 0,0 1-1,0 0 1,0 0 0,0 0-1,0 0 1,0 0 0,0-1-1,0 1 1,0 0 0,0 0 0,0 0-1,0 0 1,0 0 0,0 0-1,0-1 1,1 1 0,-1 0-1,0 0 1,0 0 0,0 0 0,0 0-1,0 0 1,0 0 0,0 0-1,0-1 1,0 1 0,1 0-1,-1 0 1,0 0 0,0 0 0,0 0-1,0 0 1,0 0 0,0 0-1,0 0 1,1 0 0,-1 0-1,0 0 1,0 0 0,6-20 5871,-6 19-5861,0 1 1,0 0-1,0-1 1,0 1-1,0-1 1,0 1-1,-1 0 1,1-1-1,0 1 1,0-1-1,0 1 1,0 0-1,0-1 1,-1 1-1,1 0 1,0-1-1,0 1 0,0 0 1,-1 0-1,1-1 1,0 1-1,-1 0 1,1 0-1,0-1 1,-1 1-1,1 0 1,0 0-1,-1 0 1,1-1-1,0 1 1,-1 0-1,1 0 1,0 0-1,-1 0 1,1 0-1,-1 0 1,1 0-1,0 0 1,-1 0-1,1 0 1,-1 0-1,1 0 1,0 0-1,-1 0 1,1 0-1,-1 1 1,-18 6 794,16-6-616,-3 3-115,-1-1 1,1 1 0,0 1 0,0-1 0,1 1 0,-1 0 0,1 0 0,0 1 0,-5 6 0,-1 5-45,0-1 1,-10 22-1,15-27-37,1 1 1,0 0-1,1 0 1,1 0-1,0 1 0,-3 22 1,6-29 28,0 0-1,0-1 1,0 1 0,1 0 0,0 0 0,0 0 0,3 8-1,-3-11 30,0 0 0,1 1 0,0-1 0,0 0 0,-1 0-1,2 0 1,-1 0 0,0-1 0,0 1 0,1-1 0,0 1-1,-1-1 1,5 3 0,-5-4-35,-1 0-1,1-1 1,0 1-1,0 0 1,-1-1-1,1 1 1,0-1-1,0 1 1,-1-1-1,1 0 1,0 0-1,0 0 1,0 0-1,0 0 1,-1 0-1,1 0 1,0-1-1,0 1 1,0 0-1,-1-1 1,1 0-1,0 1 1,-1-1-1,1 0 1,0 0-1,-1 0 1,1 0-1,-1 0 1,0 0-1,1-1 1,-1 1-1,0 0 1,2-3 0,4-4 59,-1-1 1,-1 1-1,0-1 1,7-15-1,50-123 545,-60 142-645,2 0-85,-1 9 111,1 18 160,-3-12-137,5 17 117,-3-9-43,1-1 1,9 24-1,-11-37-93,0 0-1,0 1 1,0-1-1,1 0 1,-1 0-1,1 0 1,0 0-1,0 0 1,0-1 0,1 0-1,0 1 1,-1-1-1,8 4 1,-9-6-129,0 0 0,0 0 1,0 0-1,0 0 0,0-1 1,1 1-1,-1-1 0,0 1 1,0-1-1,1 0 0,-1 0 1,0 0-1,1 0 0,-1 0 1,0 0-1,0-1 0,4 0 1,11-3-1212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58.777"/>
    </inkml:context>
    <inkml:brush xml:id="br0">
      <inkml:brushProperty name="width" value="0.05" units="cm"/>
      <inkml:brushProperty name="height" value="0.05" units="cm"/>
      <inkml:brushProperty name="color" value="#66CC00"/>
    </inkml:brush>
  </inkml:definitions>
  <inkml:trace contextRef="#ctx0" brushRef="#br0">39 43 4480,'17'-25'4885,"-9"17"-2825,1-1 416,-13 18-591,-32 70-642,29-66-1108,2 0-1,0 1 1,0-1 0,-3 22 0,7-28-110,0 0 1,0 0-1,1 0 1,0 0-1,0 0 1,1 1-1,0-1 1,0 0-1,1 0 1,3 11-1,-4-17-17,2 7 152,0-1-1,0 0 1,1 0-1,7 10 1,-10-16-203,0 0 0,0 1 0,0-1 0,0 0 0,0 0 0,1 0 1,-1 0-1,0 0 0,1 0 0,-1 0 0,1 0 0,-1 0 0,1-1 1,0 1-1,-1-1 0,1 1 0,0-1 0,-1 0 0,1 1 0,0-1 1,-1 0-1,1 0 0,0 0 0,-1 0 0,1-1 0,2 0 0,10-7-2868,-2 0 799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59.106"/>
    </inkml:context>
    <inkml:brush xml:id="br0">
      <inkml:brushProperty name="width" value="0.05" units="cm"/>
      <inkml:brushProperty name="height" value="0.05" units="cm"/>
      <inkml:brushProperty name="color" value="#66CC00"/>
    </inkml:brush>
  </inkml:definitions>
  <inkml:trace contextRef="#ctx0" brushRef="#br0">17 17 5152,'-17'-13'2336,"17"10"-2048,3 3-480,2 3 32,0 2-160,-1 3 192,4 3-2464,10 0 1408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2:59.486"/>
    </inkml:context>
    <inkml:brush xml:id="br0">
      <inkml:brushProperty name="width" value="0.05" units="cm"/>
      <inkml:brushProperty name="height" value="0.05" units="cm"/>
      <inkml:brushProperty name="color" value="#66CC00"/>
    </inkml:brush>
  </inkml:definitions>
  <inkml:trace contextRef="#ctx0" brushRef="#br0">21 45 6464,'-2'1'243,"1"1"1,-1-1-1,1 1 1,-1-1-1,1 1 1,0-1-1,0 1 1,0 0 0,-1-1-1,2 1 1,-1 0-1,0 0 1,0 0-1,1 0 1,-1 0-1,1 0 1,-1 0-1,1 4 1,-1 5 626,1 0 1,1 16 0,1-3 274,-2 35 945,2-59-1871,0-1-1,0 0 0,0 0 1,0 0-1,0 0 1,0 0-1,0-1 1,-1 1-1,1 0 1,0-1-1,1-1 0,33-28 201,35-41-310,-3 4 17,-65 65-107,1 0 1,-1 0-1,1 0 0,0 1 1,0-1-1,0 1 1,0 0-1,0 0 0,6-2 1,-8 4 1,0 0 0,0-1 0,0 1 0,0 0 0,0 0 0,0 0 0,0 1 0,0-1 0,0 0 0,0 1 0,0-1 0,0 1 0,0 0 0,0 0 0,0 0 0,-1 0 0,1 0 0,0 0 0,-1 0 0,1 0 0,-1 1 0,3 1 0,1 2 52,-1 0 0,0 0 0,0 1 0,-1-1 0,0 1 0,5 10 0,11 40 269,-14-39-174,13 31 0,-16-44-287,4 5-2209,0-6-3246,2-3 2780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00.002"/>
    </inkml:context>
    <inkml:brush xml:id="br0">
      <inkml:brushProperty name="width" value="0.05" units="cm"/>
      <inkml:brushProperty name="height" value="0.05" units="cm"/>
      <inkml:brushProperty name="color" value="#66CC00"/>
    </inkml:brush>
  </inkml:definitions>
  <inkml:trace contextRef="#ctx0" brushRef="#br0">519 75 4384,'-1'-4'448,"0"1"0,1-1 0,0 1 0,0-1 0,0 0 0,0 1 0,1-1 0,-1 1 0,1-1 0,0 1 0,1-6 0,-1 9-282,-1-1 0,1 0 1,-1 1-1,0-1 0,0 0 1,1 1-1,-1-1 0,0 0 1,0 0-1,0 1 0,0-1 1,0 0-1,0 0 0,0 1 1,0-1-1,0 0 0,0 0 1,-1 1-1,1-1 0,0 0 1,0 1-1,-1-1 1,1 0-1,-1 0 0,0 0-36,0 0-1,0 1 1,0-1 0,1 0-1,-1 1 1,0-1-1,-1 1 1,1-1-1,0 1 1,0-1 0,0 1-1,0 0 1,0 0-1,-2-1 1,-3 1 36,0 0 0,0 0 0,0 0 1,-12 2-1,3 2-21,0 0 0,-1 1 0,1 1 0,1 0-1,-1 1 1,1 0 0,0 1 0,1 1 0,0 0 0,0 1 0,-19 19 0,-3 9 169,2 0 1,-37 58-1,62-84-226,-20 27 233,-34 64 0,56-90-241,0 0 0,1 0 1,0 0-1,1 1 0,1-1 0,0 1 0,0 0 0,2 0 0,-1 26 0,3-26 35,0 1 0,1-1 1,1 0-1,0 0 0,1 0 0,1 0 0,0-1 0,8 16 1,-9-23-73,-1 1 1,1-1 0,0-1-1,1 1 1,-1-1 0,1 0-1,0 0 1,1 0 0,-1-1-1,1 1 1,0-1 0,0-1 0,0 1-1,0-1 1,1 0 0,-1 0-1,1-1 1,11 3 0,-4-3 44,0-1 0,0 0 0,0-1 1,0-1-1,0 0 0,1 0 0,-1-2 1,15-4-1,-9 1-105,0 0 0,0-2 0,-1 0 0,34-21 0,-40 20-1590,0-1-1,13-14 1,-13 13-1459,4-2 272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00.834"/>
    </inkml:context>
    <inkml:brush xml:id="br0">
      <inkml:brushProperty name="width" value="0.05" units="cm"/>
      <inkml:brushProperty name="height" value="0.05" units="cm"/>
      <inkml:brushProperty name="color" value="#66CC00"/>
    </inkml:brush>
  </inkml:definitions>
  <inkml:trace contextRef="#ctx0" brushRef="#br0">8 822 3552,'-2'6'853,"1"0"1,-1 1-1,1-1 1,0 0-1,0 1 1,1-1-1,0 11 1882,5-31 1681,1-6-3303,38-116 1379,37-84-982,-34 85-1201,-43 124-314,21-59 348,4 1 0,44-80 0,-61 129-326,-8 12-138,0 0-1,12-14 1,-16 22 117,0 0 1,0 0 0,0 0-1,0 0 1,0 0-1,0 0 1,0 0-1,0 0 1,0 0-1,0 0 1,0 0-1,0 0 1,0 0-1,1 0 1,-1 0-1,0 0 1,0 0-1,0 0 1,0 0-1,0 0 1,0 0-1,0 0 1,0 0-1,0 0 1,0 0-1,0 0 1,0 0-1,1 0 1,-1 0-1,0 0 1,0 0-1,0 0 1,0 0-1,0 0 1,0 0-1,0 0 1,0 0-1,0 0 1,0 0 0,0 0-1,0 0 1,0 0-1,0 1 1,0-1-1,0 0 1,0 0-1,0 0 1,1 0-1,-1 0 1,0 0-1,0 0 1,0 0-1,0 0 1,0 0-1,0 0 1,0 0-1,0 0 1,0 1-1,0-1 1,0 0-1,0 0 1,0 0-1,1 10-48,-1 14 91,0-21-57,8 210-49,-2-156 178,23 98 0,-28-151-97,1 6 60,1-1 0,5 14-1,-7-21-40,0-1 0,-1 1 0,1 0-1,0-1 1,0 1 0,0-1 0,1 1-1,-1-1 1,0 1 0,0-1 0,1 0-1,-1 1 1,1-1 0,-1 0 0,1 0 0,0 0-1,-1 0 1,1-1 0,2 2 0,-2-2-18,-1 0 1,0 0 0,1 0 0,-1 0 0,0-1 0,1 1 0,-1 0 0,0-1-1,0 1 1,1-1 0,-1 1 0,0-1 0,0 1 0,0-1 0,0 0 0,0 0-1,0 0 1,0 1 0,0-1 0,0 0 0,0 0 0,1-2 0,2-3 14,0 1 0,0-2 0,4-7 0,11-30 100,-3 0-1,22-91 1,7-21-215,-39 136 48,-6 16-8,1 0 1,1-1-1,-1 1 0,0 0 0,1 0 0,0 0 0,0 0 0,0 1 0,4-6 1,-6 9 36,1 0 1,-1 0 0,0 0 0,0 0 0,0-1 0,1 1 0,-1 0 0,0 0-1,0 0 1,0 0 0,1 0 0,-1 0 0,0 0 0,0 0 0,1 0-1,-1 0 1,0 0 0,0 0 0,0 0 0,1 0 0,-1 0 0,0 0 0,0 0-1,0 0 1,1 1 0,-1-1 0,0 0 0,0 0 0,0 0 0,1 0-1,-1 0 1,0 0 0,0 1 0,0-1 0,0 0 0,0 0 0,1 0 0,-1 0-1,0 1 1,0-1 0,0 0 0,0 0 0,0 0 0,0 1 0,5 11-51,3 36 84,2 52-1,-1 0 169,19 53 166,-21-123-282,2-1 0,1-1 0,15 30 0,-24-55-189,0-1-1,1 1 0,-1-1 0,0 0 1,1 1-1,-1-1 0,1 0 1,0 0-1,0 0 0,-1 0 0,2 0 1,-1 0-1,0-1 0,0 1 1,0-1-1,1 1 0,-1-1 0,6 2 1,4-2-1351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03.392"/>
    </inkml:context>
    <inkml:brush xml:id="br0">
      <inkml:brushProperty name="width" value="0.05" units="cm"/>
      <inkml:brushProperty name="height" value="0.05" units="cm"/>
      <inkml:brushProperty name="color" value="#66CC00"/>
    </inkml:brush>
  </inkml:definitions>
  <inkml:trace contextRef="#ctx0" brushRef="#br0">84 775 3904,'0'0'104,"0"0"0,0 0 1,0 1-1,0-1 0,0 0 1,0 0-1,0 0 0,0 0 1,1 1-1,-1-1 0,0 0 0,0 0 1,0 0-1,0 0 0,0 1 1,1-1-1,-1 0 0,0 0 1,0 0-1,0 0 0,0 0 0,1 0 1,-1 1-1,0-1 0,0 0 1,0 0-1,1 0 0,-1 0 1,0 0-1,0 0 0,0 0 0,1 0 1,-1 0-1,0 0 0,0 0 1,1 0-1,-1 0 0,0 0 1,0 0-1,0 0 0,1-1 0,-1 1 1,0 0-1,0 0 0,0 0 1,0 0-1,1 0 0,12-6 3319,-12 5-3634,5-3 555,0-1-1,-1 0 0,1 0 1,-1 0-1,-1 0 0,1-1 0,-1 1 1,0-1-1,5-10 0,0 2-42,98-178 849,-82 143-999,38-70 187,66-133 385,-125 243-696,-1 4-4,0 0-1,-1-1 1,1 0-1,-1 0 1,0 1-1,-1-1 0,0 0 1,2-12-1,-3 17-32,0 1 0,0 0-1,0-1 1,0 1 0,0 0-1,0-1 1,0 1 0,0 0-1,0-1 1,0 1 0,0 0-1,-1-1 1,1 1 0,0 0-1,0-1 1,0 1-1,0 0 1,0 0 0,0-1-1,-1 1 1,1 0 0,0-1-1,0 1 1,-1 0 0,1 0-1,0 0 1,0-1 0,-1 1-1,1 0 1,0 0 0,0 0-1,-1 0 1,1-1 0,0 1-1,-1 0 1,1 0 0,0 0-1,-1 0 1,1 0-1,0 0 1,-1 0 0,1 0-1,0 0 1,-1 0 0,1 0-1,0 0 1,-1 0 0,1 0-1,0 0 1,-1 0 0,1 1-1,0-1 1,-17 9-258,11-4 246,1 0 0,0 0 0,-1 1 0,2-1 0,-1 1 0,1 0 0,0 0 0,-5 10 0,2-4 7,-57 121-101,51-101 77,-161 414-21,67-160 264,63-186 84,20-48 667,16-30-352,8-17 141,6-12-496,41-84-85,-29 55-88,2 0 1,42-59-1,-40 68-107,2 2 0,47-39 1,60-34 47,-49 38 244,77-57 354,-157 115-607,0 0 1,0 0-1,0 1 1,0-1-1,0 1 0,1-1 1,-1 1-1,1 0 1,3-1-1,-4 4-10,-2-1 13,1 0 0,0 0 0,-1 0 1,1 0-1,-1 1 0,1-1 0,-1 0 0,1 0 1,-1 1-1,0-1 0,0 0 0,1 1 0,-1-1 0,-1 3 1,2 19 356,-1-4-250,0-1 1,-4 24 0,1-23-165,-2 6 148,-1 43-1,6-66-69,0 0 0,0 1 0,0-1 0,1 0-1,-1 0 1,1 1 0,-1-1 0,1 0 0,0 0-1,0 0 1,0 0 0,0 0 0,0 0 0,0 0-1,0 0 1,1 0 0,-1 0 0,1-1 0,-1 1-1,1 0 1,0-1 0,0 0 0,-1 1 0,1-1-1,0 0 1,0 0 0,1 0 0,-1 0 0,0 0-1,0-1 1,0 1 0,0 0 0,1-1 0,-1 0-1,0 0 1,1 0 0,-1 0 0,0 0 0,4 0-1,16-7 92,0 0-1,0-1 0,40-22 1,-53 26-106,65-33 89,-7 6-51,-1-4 0,64-45-1,-39 4-107,-67 55-52,-22 21 6,-5 4 86,-6 10 32,-27 25-149,-72 59 0,31-31-1,66-57 142,1 1 1,-14 18-1,20-24-7,0 0 0,1 1 0,0-1 0,0 1 0,1 0 0,-1 0 0,1 0 0,-1 8 0,2-12 7,1 0-1,0-1 0,-1 1 1,1-1-1,0 1 0,0-1 1,0 1-1,1 0 0,-1-1 1,0 1-1,1-1 0,-1 1 1,0-1-1,1 1 0,0-1 1,-1 0-1,1 1 0,0-1 1,0 1-1,0-1 0,0 0 1,0 0-1,0 0 0,0 0 1,0 1-1,0-1 0,1-1 1,-1 1-1,0 0 0,1 0 0,-1 0 1,0-1-1,1 1 0,1 0 1,2 0 38,-1 0 0,0 0 0,1-1-1,-1 1 1,1-1 0,-1 0 0,1 0 0,-1-1 0,1 1 0,-1-1 0,6-2 0,3-1-3,1-1 1,-1 0 0,-1-1-1,1-1 1,-1 0 0,0 0 0,0-1-1,-1-1 1,0 0 0,-1-1-1,0 0 1,0 0 0,14-20 0,-16 17-74,21-35 97,-26 43-83,-1 1 0,0-1 0,0 0 0,-1 1-1,1-1 1,-1 0 0,0 0 0,0-8 0,-3 5-138,-3 9-22,-5 12 10,6-4 156,1-1 0,0 1 0,0 0 1,1 0-1,0 0 0,0 0 1,1 0-1,0 0 0,1 1 1,0-1-1,0 0 0,1 0 0,0 1 1,1-1-1,0 0 0,0 0 1,7 14-1,-9-22 33,1 1-1,0 0 1,0 0-1,0-1 1,0 1 0,0 0-1,1-1 1,-1 0 0,0 1-1,1-1 1,-1 1-1,1-1 1,-1 0 0,1 0-1,-1 0 1,1 0 0,0 0-1,0 0 1,0-1-1,-1 1 1,1-1 0,0 1-1,0-1 1,0 1 0,0-1-1,0 0 1,0 0-1,0 0 1,0 0 0,0-1-1,0 1 1,0 0 0,-1-1-1,1 1 1,0-1-1,0 0 1,2-1 0,4-2 42,-1 0 1,1 0 0,-1-1-1,0-1 1,-1 1 0,1-1 0,8-11-1,33-39 43,35-40-113,-71 84-31,-6 5-65,0 0 0,1 1 0,0 0 1,14-9-1,-21 15 89,1-1 1,-1 1-1,1 0 1,0-1-1,-1 1 1,1 0-1,0-1 1,0 1-1,-1 0 1,1 0-1,0 0 1,0 0-1,-1 0 1,1-1-1,0 1 1,0 1-1,-1-1 1,1 0-1,0 0 1,1 0-1,-2 1 1,0-1 0,1 0 0,-1 1 1,0-1-1,1 1 0,-1-1 0,0 1 0,0-1 0,1 0 0,-1 1 0,0-1 0,0 1 1,0-1-1,0 1 0,0-1 0,1 1 0,-1-1 0,0 1 0,0 0 0,0-1 0,0 1 1,-1 0-1,0 5-28,0 0 0,0 0 1,-5 10-1,6-14 55,-17 38 272,-35 66 1,52-106-282,0 0 0,-1 0 0,1 0-1,0 0 1,0 1 0,0-1 0,0 0 0,0 0 0,0 0 0,0 0 0,0 0 0,0 0 0,0 1-1,0-1 1,0 0 0,0 0 0,0 0 0,0 0 0,0 0 0,0 1 0,0-1 0,0 0 0,0 0-1,0 0 1,0 0 0,0 0 0,0 1 0,0-1 0,0 0 0,0 0 0,0 0 0,0 0 0,0 0-1,0 1 1,0-1 0,0 0 0,1 0 0,6-1 164,16-8-80,-13 5-41,85-35 26,29-10-247,-119 47 146,0 1-1,1 0 1,-1 0 0,0 0-1,0 0 1,0 1-1,8 0 1,-11 1 14,0-1 1,0 0-1,1 1 1,-1-1-1,0 1 0,0 0 1,0 0-1,0-1 1,0 1-1,-1 1 0,1-1 1,0 0-1,0 0 0,-1 1 1,1-1-1,-1 1 1,1-1-1,-1 1 0,1 0 1,1 2-1,0 3 14,0 0 0,-1-1 0,1 1-1,-1 0 1,-1 1 0,1-1 0,-1 0 0,0 0-1,-1 12 1,0-18 2,0-1-1,0 0 1,0 0-1,0 1 1,0-1-1,0 0 1,0 0-1,0 1 1,0-1-1,1 0 1,-1 0-1,0 1 1,0-1-1,0 0 1,0 0-1,0 0 1,0 1-1,1-1 1,-1 0-1,0 0 1,0 0-1,0 0 1,1 1-1,-1-1 1,0 0-1,0 0 1,0 0-1,1 0 1,-1 0-1,0 0 1,0 0-1,1 1 1,11-2 177,11-9 52,-15 5-221,0 0 0,0-1-1,-1 0 1,1-1 0,-2 0 0,1 0 0,-1 0 0,8-12-1,-6 8-80,0 1 0,1 0 0,0 1 0,12-10 0,-21 18 50,1 1 0,0-1 0,-1 1 0,1-1 0,0 1 0,-1-1 0,1 1 0,0 0 0,-1-1 0,1 1 0,0 0 0,0 0 0,-1-1 0,1 1 0,0 0 0,0 0 0,-1 0 0,1 0 0,0 0 0,0 0 0,0 0 0,-1 0 0,1 0 0,0 1 0,0-1 0,-1 0 0,1 0 0,0 1 0,-1-1 0,1 1 0,0-1 0,-1 0 0,1 1 0,0-1 0,-1 1 0,1-1 0,-1 1 0,1 0 0,0 0 0,2 4-9,0 0 0,0 1 0,-1-1 0,4 10 0,4 9 107,-9-22-66,1 0 0,0-1 0,0 1 0,0 0 0,0-1 1,0 0-1,0 0 0,0 1 0,1-1 0,-1-1 0,0 1 0,1 0 0,-1 0 1,0-1-1,1 1 0,-1-1 0,1 0 0,-1 0 0,1 0 0,-1 0 0,0 0 1,1-1-1,2 0 0,8-1 77,0-1 0,24-9 0,-29 9-50,9-3-6,0-1-1,-1-1 1,-1 0 0,25-16-1,-32 18-18,0 0-1,-1-1 1,0 0-1,0 0 0,-1-1 1,1 1-1,-2-1 1,1-1-1,6-13 1,-11 20-24,0 0 1,0-1-1,0 1 1,0-1 0,-1 1-1,1-1 1,-1 1 0,0-1-1,1-4 1,-2 6-4,1 0 0,0 0-1,0 0 1,0 1 0,0-1 0,-1 0 0,1 0-1,0 0 1,-1 0 0,1 1 0,-1-1 0,1 0-1,-1 1 1,1-1 0,-1 0 0,1 1 0,-1-1-1,0 0 1,1 1 0,-1-1 0,0 1-1,0-1 1,1 1 0,-1 0 0,0-1 0,0 1-1,0 0 1,0-1 0,1 1 0,-1 0 0,0 0-1,-1 0 1,-2 0-14,0 0-1,0 0 0,0 1 1,0 0-1,0 0 1,0 0-1,0 0 0,1 0 1,-1 1-1,0 0 0,1 0 1,-7 4-1,0 1 10,0 0 0,1 1 0,-11 10 1,12-9-18,0 0 0,1 0 0,0 0 0,-6 12 0,11-18 43,0 0 0,0 1 0,1-1 1,-1 1-1,1 0 0,0-1 0,0 1 1,0 0-1,1-1 0,-1 1 0,1 0 1,0 0-1,0 0 0,0-1 0,1 1 1,1 7-1,-1-9-3,0 0 0,0 1 1,1-1-1,0 0 0,-1 0 0,1 0 1,0 0-1,0 0 0,0 0 0,0 0 1,0-1-1,0 1 0,0-1 1,1 1-1,-1-1 0,1 0 0,-1 0 1,1 0-1,4 1 0,6 1 82,0 0 0,22 1 1,-7-2-99,0-2 0,0 0 1,0-2-1,28-6 1,-26 2-4202,48-16 1,-48 13 650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04.592"/>
    </inkml:context>
    <inkml:brush xml:id="br0">
      <inkml:brushProperty name="width" value="0.05" units="cm"/>
      <inkml:brushProperty name="height" value="0.05" units="cm"/>
      <inkml:brushProperty name="color" value="#66CC00"/>
    </inkml:brush>
  </inkml:definitions>
  <inkml:trace contextRef="#ctx0" brushRef="#br0">7 718 3552,'0'0'65,"-1"0"1,1 0 0,0 0-1,0 0 1,-1 0-1,1 0 1,0 0-1,0 0 1,0 0-1,-1 0 1,1 0-1,0 0 1,0 0 0,-1 0-1,1 0 1,0 0-1,0 0 1,0 1-1,-1-1 1,1 0-1,0 0 1,0 0 0,0 0-1,-1 0 1,1 0-1,0 1 1,0-1-1,0 0 1,0 0-1,-1 1 1,6 4 3162,14 4 1229,-18-9-4252,1 0-1,-1 0 1,1 0-1,-1 0 1,0-1 0,1 1-1,-1 0 1,0-1-1,1 1 1,-1-1 0,0 1-1,0-1 1,1 1-1,-1-1 1,0 0 0,0 0-1,0 1 1,0-1 0,2-2-1,0-1 23,1 0 0,-1 0 0,0 0 0,4-6-1,-1 1-40,10-19 332,17-37 0,-30 58-463,0-3-88,2 0-1,-1 1 1,1 0-1,8-12 1,-13 21 26,0 0 1,0 0 0,1 0 0,-1-1-1,0 1 1,0 0 0,0 0 0,0 0-1,0 0 1,0 0 0,0 0 0,0 0-1,0 0 1,0 0 0,0 0 0,0 0-1,0 0 1,0 0 0,1 0 0,-1 0-1,0 0 1,0 0 0,0 0 0,0 0-1,0 0 1,0 0 0,0 0 0,0 0-1,0 0 1,0 0 0,0 0 0,0 0-1,1 0 1,-1 0 0,0 0 0,0 0-1,0 0 1,0 0 0,0 0 0,0 0-1,0 0 1,0 0 0,0 0 0,0 0-1,0 1 1,0-1 0,0 0 0,0 0-1,0 0 1,0 0 0,0 0 0,0 0-1,0 0 1,1 0 0,-1 0 0,0 0-1,0 0 1,0 0 0,0 0 0,0 1-1,0-1 1,0 0 0,1 9-163,-1 14 81,-2-9 109,1 5-16,0 0 1,2 30-1,0-48 42,-1 1-1,0-1 1,1 0-1,-1 0 1,0 0 0,1 0-1,-1 0 1,1 0-1,0 0 1,-1 0-1,1 0 1,0 0-1,0-1 1,-1 1-1,1 0 1,0 0-1,0-1 1,0 1-1,0 0 1,0-1-1,0 1 1,0-1-1,0 1 1,0-1-1,0 0 1,0 1-1,0-1 1,1 0-1,-1 0 1,0 0-1,0 0 1,0 0 0,2 0-1,2 0 92,0 0-1,0-1 0,0 0 1,0 0-1,0 0 1,9-4-1,3-3-6,-1 0-1,0-2 1,0 1-1,-1-2 1,-1 0 0,21-21-1,-5 1 24,42-57 0,-27 21-2,66-129 1,-76 129-277,-18 34 28,26-68 0,-42 96-259,-3 13 141,-6 24 15,-20 80 220,-52 132 1,-26 5-138,60-144 40,7-12 66,-67 144 596,102-228-478,-1 0 1,0-1-1,0 1 0,-1-1 1,-8 10-1,5-12 159,9-6-259,0 0 0,0 0 1,-1 0-1,1 0 0,0 0 1,0 1-1,0-1 0,0 0 1,-1 0-1,1 0 0,0-1 1,0 1-1,0 0 0,0 0 1,-1 0-1,1 0 0,0 0 1,0 0-1,0 0 0,0 0 1,0 0-1,-1 0 0,1 0 1,0 0-1,0-1 0,0 1 1,0 0-1,0 0 0,0 0 1,-1 0-1,1 0 1,0 0-1,0-1 0,0 1 1,0-2 34,-1-1 1,1 1 0,0 0 0,0 0 0,0-1 0,0 1 0,0 0 0,1-1 0,0-3 0,5-13-35,1 1 1,0 0 0,2 0 0,0 1-1,20-29 1,-16 29-57,0 0-1,2 1 1,0 0-1,0 1 1,2 1-1,-1 1 0,24-15 1,16-4-358,62-28 0,-24 14-2853,-29 15-2400,-35 19 3397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22.249"/>
    </inkml:context>
    <inkml:brush xml:id="br0">
      <inkml:brushProperty name="width" value="0.05" units="cm"/>
      <inkml:brushProperty name="height" value="0.05" units="cm"/>
    </inkml:brush>
  </inkml:definitions>
  <inkml:trace contextRef="#ctx0" brushRef="#br0">1 0 5152,'4'16'5311,"-1"13"-3597,-2 33-771,-1 480 3574,8-385-4079,-2-88-22,-5 77-1,-1-141-404,0 4 201,-1 1 0,0-1 0,-3 10 0,4-19-229,0 0 1,0 0 0,0 0 0,0 0-1,0 0 1,0 0 0,0 0 0,-1 0-1,1 0 1,0-1 0,0 1-1,0 0 1,0 0 0,0 0 0,0 0-1,0 0 1,0 0 0,-1 0 0,1 0-1,0 0 1,0 0 0,0 0-1,0 0 1,0 0 0,0 0 0,0 0-1,-1 0 1,1 0 0,0 0-1,0 0 1,0 0 0,0 0 0,0 0-1,0 0 1,0 0 0,-1 0 0,1 0-1,0 0 1,0 0 0,0 0-1,0 1 1,0-1 0,0 0 0,0 0-1,0 0 1,-1 0 0,1 0 0,0 0-1,0 0 1,0 0 0,0 0-1,0 1 1,0-1 0,0 0 0,0 0-1,0 0 1,0 0 0,0 0-1,-4-10-2178,4 9 1980,-2-6-1711,0-1-1,1 1 0,-1-12 1,1-9-1386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20.993"/>
    </inkml:context>
    <inkml:brush xml:id="br0">
      <inkml:brushProperty name="width" value="0.05" units="cm"/>
      <inkml:brushProperty name="height" value="0.05" units="cm"/>
      <inkml:brushProperty name="color" value="#004F8B"/>
    </inkml:brush>
  </inkml:definitions>
  <inkml:trace contextRef="#ctx0" brushRef="#br0">10 1280 3488,'-9'-4'13353,"12"-7"-13592,-1-13 1194,-1 4-598,1 14-275,-1 1 0,2-1 0,-1 0-1,1 1 1,5-8 0,9-19 115,24-68 144,17-35 122,-44 105-335,3 0 1,27-37-1,-28 45-87,1 2 1,2 0-1,23-20 0,-31 30-40,1 1 1,0 0 0,1 1-1,0 0 1,0 1 0,28-10-1,-39 16 1,-1 1-1,1-1 0,0 1 1,0 0-1,-1-1 1,1 1-1,0 0 0,-1 0 1,1 0-1,0 0 0,0 1 1,-1-1-1,1 0 0,0 1 1,2 0-1,-2 0 3,-1 0 1,0 0-1,0-1 0,0 1 1,0 0-1,0 0 1,-1 0-1,1 0 0,0 0 1,0 1-1,-1-1 0,1 0 1,0 0-1,-1 0 0,1 1 1,-1-1-1,0 0 0,1 1 1,-1-1-1,0 0 0,0 3 1,1 14 50,-2-1 1,0 1 0,-1 0-1,-9 31 1,9-40-41,-19 82 94,-61 153 1,82-244-110,-3 7 61,0 0 0,1 1 1,-1-1-1,1 1 0,1 0 1,-1-1-1,1 11 0,1-17-49,0-1 0,0 0 0,0 1 0,0-1 0,0 0 0,0 1 0,1-1 0,-1 0 0,0 0 0,0 1 0,0-1 0,1 0 0,-1 0 0,0 1 0,0-1 0,1 0 0,-1 0-1,0 0 1,0 1 0,1-1 0,-1 0 0,0 0 0,1 0 0,-1 0 0,0 0 0,1 1 0,-1-1 0,0 0 0,1 0 0,-1 0 0,0 0 0,1 0 0,-1 0 0,0 0 0,1 0 0,-1 0 0,0-1-1,1 1 1,-1 0 0,0 0 0,1 0 0,-1 0 0,0 0 0,0 0 0,1-1 0,-1 1 0,0 0 0,0 0 0,1 0 0,-1-1 0,0 1 0,0 0 0,1-1 0,6-5 64,0-1 1,0 0 0,-1 0 0,8-11 0,109-157 293,52-65-516,-171 235 123,2-3-49,1 0 0,-1 1 1,2 0-1,-1 0 0,10-6 0,-17 13 66,1-1 0,-1 1 0,0-1 0,1 1-1,-1 0 1,1-1 0,-1 1 0,1 0 0,-1 0-1,0-1 1,1 1 0,-1 0 0,1 0 0,-1 0-1,1 0 1,0-1 0,-1 1 0,1 0 0,-1 0-1,1 0 1,-1 0 0,1 0 0,-1 0 0,1 1-1,-1-1 1,1 0 0,-1 0 0,1 0 0,-1 0-1,1 0 1,-1 1 0,1-1 0,-1 0 0,1 1-1,-1-1 1,1 0 0,-1 1 0,0-1 0,1 0-1,-1 1 1,0-1 0,1 1 0,-1-1-1,0 0 1,1 1 0,-1-1 0,0 1 0,0-1-1,0 1 1,0-1 0,1 1 0,-1 0 0,0 0-1,1 3 8,-1 1-1,0 0 0,0 0 1,-1 7-1,1-10 8,-14 374-72,14-362 42,4 37 149,-4-47-48,1 1-1,0 0 0,1 0 0,-1-1 0,1 1 0,0-1 1,4 8-1,-6-12-59,1 1 1,-1 0-1,1 0 1,-1-1-1,1 1 1,-1 0-1,1-1 1,-1 1-1,1-1 1,0 1-1,-1-1 1,1 1-1,0-1 1,0 0-1,-1 1 1,1-1-1,0 0 1,0 1-1,0-1 1,-1 0-1,1 0 1,0 0-1,0 0 1,0 0-1,0 0 1,-1 0-1,1 0 1,0 0-1,0 0 1,0 0-1,0-1 1,-1 1-1,1 0 1,0 0-1,0-1 1,-1 1-1,1-1 1,0 1-1,-1-1 1,2 0-1,3-3 40,0 0 0,-1 0 0,0-1 0,6-7 0,-5 7-87,2-5 79,0 0 1,0 0-1,0-1 0,-2 0 0,6-12 0,3-7 26,55-125 8,8-17-175,-65 152-127,-16 39-121,-1 2 226,-4 31 80,2 0 0,0 90 0,7-127 47,1-1 0,0 1 0,6 23 1,-6-33 40,0 1 0,1-1 0,0 0 1,0 0-1,0 0 0,1 0 0,0-1 1,0 1-1,0-1 0,0 0 0,1 1 1,-1-2-1,6 6 0,-7-8-24,0 1-1,0-1 1,0 0-1,0 0 1,0 0 0,0 0-1,1 0 1,-1 0-1,0 0 1,1-1-1,-1 1 1,1-1-1,-1 1 1,1-1 0,-1 0-1,0 0 1,1 0-1,-1-1 1,1 1-1,-1 0 1,4-2-1,1-1 33,0 0 0,0-1 0,-1 1 0,1-1 0,9-8 0,-3 1-52,0-1 0,-1 0 0,0-1 0,-1 0-1,-1-1 1,14-21 0,45-98-29,-42 76 68,-19 41-53,17-31-252,-20 43 126,-2 7-6,-2 12 1,-1 15 26,2 88 41,0-96 96,1 1 0,0-1 0,9 27 0,-10-41 17,1-1 1,0 1-1,1-1 0,7 13 1,-10-19-34,0 1 1,0 0 0,0-1 0,1 1 0,-1-1 0,0 0 0,1 1 0,-1-1 0,1 0 0,-1 0-1,1 0 1,-1 0 0,1 0 0,0 0 0,-1 0 0,1 0 0,0-1 0,0 1 0,0-1-1,0 1 1,0-1 0,0 0 0,-1 0 0,1 0 0,4 0 0,0-2-13,0-1 1,0 0-1,0 0 1,0 0-1,-1-1 0,0 0 1,6-4-1,2-2 54,143-113 141,5 8-304,-140 101 149,-16 11-42,-1 0 1,0 1-1,1-2 1,-1 1 0,0 0-1,-1-1 1,1 1-1,-1-1 1,1 0 0,3-7-1,-7 11-1,0-1-1,1 1 1,-1-1 0,0 1-1,0-1 1,1 1-1,-1-1 1,0 1 0,0-1-1,0 1 1,0-1-1,0 0 1,0 1-1,0-1 1,0 1 0,0-1-1,0 1 1,0-1-1,0 1 1,0-1 0,0 1-1,-1-1 1,1 0-1,0 0 1,-1 1-3,1 0 0,-1 0 0,0-1 0,1 1 0,-1 0 0,1 0 0,-1 0 0,1 0 0,-1 0 0,1 0 0,-1 0 0,1 0 0,-1 0 0,0 0 0,1 0 0,-1 0 0,1 0 1,-1 0-1,0 1 0,-5 1-29,1 0 0,-1 1 1,-9 5-1,-3 6-4,1 0 1,0 1-1,1 0 0,-20 27 0,15-19 2,0 1 26,-26 39 1,40-52-6,0 1 1,0 0-1,1 1 1,1-1-1,0 1 1,-3 14-1,7-24 19,1 1 0,0 0-1,-1-1 1,1 1 0,0-1 0,0 1-1,1-1 1,-1 1 0,1-1 0,0 1-1,0-1 1,0 1 0,0-1 0,1 0-1,-1 1 1,1-1 0,0 0 0,0 0-1,0 0 1,0 0 0,0-1 0,1 1-1,-1-1 1,1 1 0,0-1-1,0 0 1,0 0 0,0 0 0,0 0-1,0-1 1,0 1 0,1-1 0,-1 0-1,0 0 1,7 1 0,3 1 10,-1-1 1,1-1-1,0 0 1,0-1-1,-1 0 1,1-1-1,0 0 0,-1-1 1,1-1-1,-1 0 1,1-1-1,-1 0 1,0 0-1,-1-2 1,1 1-1,-1-1 0,0-1 1,16-13-1,-8 3 11,-1-2 0,-1 0 0,22-31 0,39-71 86,-37 54-88,18-21 5,26-42 33,-48 64-46,-2 0 0,-4-3 0,-2 0 0,-3-2 0,23-105 0,-46 161-62,0 0-1,0-23 1,-2 36 32,-1 0 0,0 1-1,-1-1 1,1 0 0,0 0-1,0 0 1,-1 1 0,1-1-1,-1 0 1,0 1 0,1-1-1,-1 0 1,-2-2-1,3 4 3,-1-1 0,0 0 0,1 1 0,-1-1 0,0 0 0,0 1 0,0-1 0,1 1 0,-1 0 0,0-1 0,0 1 0,0 0 0,0-1-1,0 1 1,0 0 0,0 0 0,0 0 0,0 0 0,-1 0 0,-1 0-8,0 1-1,0-1 1,0 1 0,1 0-1,-1 0 1,0 1-1,0-1 1,1 0 0,-1 1-1,0 0 1,1-1 0,0 1-1,-1 0 1,1 0 0,-2 3-1,-8 9-38,1 0 0,1 1 0,0 1 0,-12 27 0,-26 73-62,46-110 116,-21 57-14,2 2 0,4 1 1,-14 94-1,26-119 38,2 0 0,2 0 0,1 0 0,3 0 0,1 0 1,17 76-1,-17-102-25,1 1 0,1-1 0,0 0-1,0-1 1,16 25 0,-17-33 24,0 0 0,0 0 0,0 0 0,0 0 0,1-1-1,0 0 1,1 0 0,-1 0 0,1-1 0,-1 0-1,1 0 1,1-1 0,10 4 0,-5-3 17,1-1 0,0 0 0,1-1 1,-1-1-1,0 0 0,1-1 0,20-2 0,-25 1-18,0 0 0,-1-1 0,1-1 0,-1 1 0,0-1 0,0-1 0,0 0 0,0 0 0,-1-1-1,1 0 1,-1 0 0,9-8 0,-7 3 6,-1-1 0,1 0-1,-2 0 1,0-1 0,0 0-1,-1 0 1,0-1 0,9-25-1,-7 12 19,-2-1 0,0-1 0,4-43 0,-11 70-41,3-52-62,-3 49 50,0 1 0,0-1 1,0 0-1,-1 1 0,0-1 1,0 0-1,0 1 0,0-1 1,0 1-1,-1-1 0,-2-3 1,4 6 2,-1 1 0,0-1 0,0 0 0,0 0 0,1 0 0,-1 1 0,0-1 0,0 1 0,0-1 0,0 1 0,0-1 0,0 1 0,0-1 0,0 1 0,-1 0 0,1-1 0,0 1 0,0 0 0,0 0 0,0 0 0,0 0 0,0 0 0,-1 0 0,1 0 0,0 1 0,0-1 0,0 0 0,0 1 0,-2 0 0,0 0-4,-1 1 0,1-1 0,0 1 0,0 0 0,0 0 0,0 0 0,-4 4 0,1 1-9,1-1-1,0 0 1,0 1 0,-6 14-1,6-12 7,-5 8-15,1 1 0,1 1 0,1-1-1,1 1 1,0 0 0,-4 29 0,8-39 31,1 0 0,1 1 0,0-1 0,0 1 0,0-1 0,2 1 0,-1-1 0,1 0 0,0 1 0,1-1 0,0 0 0,0 0 0,1-1 0,1 1 0,7 11 0,-7-13 19,0 0 0,1 0 0,0 0 1,1-1-1,-1 0 0,1-1 1,11 8-1,-14-11 0,0 0 1,0 0-1,0 0 0,0 0 1,1 0-1,-1-1 0,1 0 1,-1 0-1,1 0 0,-1-1 1,1 0-1,0 1 1,-1-2-1,1 1 0,8-2 1,1-2-6,1-1 1,-2 0 0,1-1-1,-1-1 1,0 0 0,21-15 0,-1-3 90,33-34 1,-1-3-106,94-118 0,-147 166-78,-13 27-112,-2 5 202,-8 44-120,-7 59-17,17-102 128,0 1 0,1-1 0,1 1 0,4 22 0,-5-37 27,2 0 1,-1-1 0,0 1 0,1-1 0,0 1-1,0-1 1,0 1 0,1-1 0,-1 0 0,5 4 0,-6-7-13,0 1 0,0-1 0,0 0 1,1 0-1,-1 0 0,0 0 0,1 0 1,-1-1-1,1 1 0,-1 0 1,1-1-1,-1 1 0,1-1 0,-1 1 1,1-1-1,-1 0 0,1 1 0,0-1 1,-1 0-1,1 0 0,0 0 0,-1 0 1,1-1-1,-1 1 0,1 0 0,0-1 1,-1 1-1,1-1 0,-1 0 1,1 1-1,-1-1 0,1 0 0,1-1 1,4-4 42,-1 1 0,1-1 0,-1-1 0,-1 1 0,1-1 0,-1 0 0,0 0 0,4-9 0,-6 10-56,14-24-25,-2 0 0,14-40 0,-9 21-37,-13 40-245,-7 9 295,0 0 1,0 0 0,0 0 0,1 0-1,-1 0 1,0 0 0,0 0-1,0 0 1,1 1 0,-1-1 0,0 0-1,0 0 1,0 0 0,1 0 0,-1 0-1,0 1 1,0-1 0,0 0-1,0 0 1,0 0 0,0 1 0,1-1-1,-1 0 1,0 0 0,0 0-1,0 1 1,0-1 0,0 0 0,0 1-1,5 28-171,-3-14 100,10 42 44,-10-39 34,1 0 0,1-1 1,1 1-1,1-1 0,0 0 1,10 18-1,-15-33 13,0-1-1,0 1 0,0-1 1,0 1-1,0-1 1,0 0-1,1 1 0,-1-1 1,0 0-1,1 0 0,-1 0 1,1 0-1,-1 0 1,1 0-1,0-1 0,-1 1 1,1 0-1,0-1 0,-1 1 1,1-1-1,0 0 1,0 0-1,0 1 0,-1-1 1,1 0-1,0 0 1,0-1-1,0 1 0,-1 0 1,1-1-1,0 1 0,-1-1 1,1 1-1,3-3 1,3-1 79,0 0 0,0-1 0,-1 0 0,0-1 1,11-9-1,-3 0-44,0-1 1,-1-1-1,13-19 1,31-57-43,-49 78 18,19-31 11,8-17-29,56-72 1,-81 120-61,14-17-210,-24 31 224,1-1 1,-1 1-1,0 0 1,1 0-1,-1-1 1,1 1 0,-1 0-1,1 0 1,-1 0-1,1 1 1,0-1-1,0 0 1,-1 1-1,1-1 1,3 0 0,-4 1 31,0 0 0,0 0 0,0 0 1,0 0-1,0 1 0,0-1 1,0 0-1,0 1 0,0-1 1,0 0-1,-1 1 0,1-1 1,0 1-1,0-1 0,0 1 1,-1-1-1,1 1 0,0 0 0,-1-1 1,1 1-1,0 0 0,-1 0 1,1-1-1,-1 1 0,1 1 1,6 23-37,-6-19 21,5 39-34,-2 0 0,-2 64 1,-2-102 55,-9 176 183,0-137-60,9-42-82,-1-1-1,-1 0 0,1 0 0,0 1 1,-1-1-1,1 0 0,-1 0 0,0-1 1,0 1-1,-5 5 0,5-7-13,0 0-1,0 0 0,0 0 1,0 0-1,0-1 0,0 1 1,0-1-1,0 1 0,0-1 1,0 0-1,-1 0 1,1 0-1,0 0 0,0 0 1,-4-1-1,-33-8 220,-64-31-288,33 11 145,57 24-153,8 3 34,0-1 1,-1 1 0,1 1-1,-1-1 1,0 1 0,-5-1-1,12 4-15,0-1-1,0 0 1,0 1-1,1-1 1,-1 0-1,0 0 0,1 1 1,-1-1-1,3 1 1,12 5 34,0-1 1,1-1-1,-1 0 1,24 3 0,2 1 101,21 7 66,-18-3 210,0-3 1,88 9 0,-117-19-319,-1 0 0,0-2 0,0 0 0,0 0 0,-1-1-1,1-1 1,-1-1 0,1 0 0,-1-1 0,20-11 0,-20 9-1263,-1-1 0,0 0 0,12-11 1,-2-1-1606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04.967"/>
    </inkml:context>
    <inkml:brush xml:id="br0">
      <inkml:brushProperty name="width" value="0.05" units="cm"/>
      <inkml:brushProperty name="height" value="0.05" units="cm"/>
      <inkml:brushProperty name="color" value="#66CC00"/>
    </inkml:brush>
  </inkml:definitions>
  <inkml:trace contextRef="#ctx0" brushRef="#br0">35 16 8064,'-34'-15'4768,"42"15"-4576,4 0-704,6 0 256,11 0-5056,11 8 2912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06.193"/>
    </inkml:context>
    <inkml:brush xml:id="br0">
      <inkml:brushProperty name="width" value="0.05" units="cm"/>
      <inkml:brushProperty name="height" value="0.05" units="cm"/>
      <inkml:brushProperty name="color" value="#66CC00"/>
    </inkml:brush>
  </inkml:definitions>
  <inkml:trace contextRef="#ctx0" brushRef="#br0">350 100 5408,'0'-1'231,"0"0"1,0 0-1,0 0 0,0 0 1,0 0-1,0 0 1,1 0-1,-1 0 0,0 0 1,0 0-1,1 0 1,-1 0-1,0 0 0,1 0 1,-1 0-1,1 0 1,0 0-1,-2 15 1705,-83 165 1342,67-147-2945,-54 104 1090,-102 143 1,165-267-430,8-11-539,1-2-39,14-18 727,-5 5-1041,17-23 65,-2-2 1,27-55-1,-33 57-147,3-3 3,70-123-78,-19 45 516,17-30 1,-73 128-479,-17 20 16,0 0 1,0-1 0,0 1 0,1 0 0,-1 0-1,0-1 1,0 1 0,0 0 0,1 0-1,-1-1 1,0 1 0,0 0 0,1 0 0,-1 0-1,0-1 1,1 1 0,-1 0 0,0 0-1,0 0 1,1 0 0,-1 0 0,0 0 0,1 0-1,-1 0 1,0 0 0,1 0 0,-1 0-1,0 0 1,1 0 0,-1 0 0,0 0 0,1 0-1,-1 0 1,0 0 0,1 0 0,-1 0-1,0 1 1,0-1 0,1 0 0,-1 0 0,0 0-1,0 0 1,1 1 0,-1-1 0,0 0-1,0 0 1,1 1 0,-1-1 0,0 0 0,0 0-1,0 1 1,0-1 0,1 0 0,-1 1-1,0-1 1,0 0 0,0 0 0,0 1 0,0-1-1,0 0 1,0 1 0,0-1 0,0 0-1,0 1 1,0 0 0,24 161 293,53 316 646,-73-445-711,-2-21 109,4 22-1,-4-27-128,-3-18-6245,1 2 3978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06.552"/>
    </inkml:context>
    <inkml:brush xml:id="br0">
      <inkml:brushProperty name="width" value="0.05" units="cm"/>
      <inkml:brushProperty name="height" value="0.05" units="cm"/>
      <inkml:brushProperty name="color" value="#66CC00"/>
    </inkml:brush>
  </inkml:definitions>
  <inkml:trace contextRef="#ctx0" brushRef="#br0">26 35 6880,'-25'-3'3136,"30"-2"-2720,-5 2 2016,7 6-1408,6-6 640,9 3-960,3-5 287,5 2-575,5-5-224,-2 8-128,-3-3-160,-4 3 64,-5-5 160,1 5-64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07.433"/>
    </inkml:context>
    <inkml:brush xml:id="br0">
      <inkml:brushProperty name="width" value="0.05" units="cm"/>
      <inkml:brushProperty name="height" value="0.05" units="cm"/>
      <inkml:brushProperty name="color" value="#66CC00"/>
    </inkml:brush>
  </inkml:definitions>
  <inkml:trace contextRef="#ctx0" brushRef="#br0">28 334 3552,'-19'2'1147,"19"-2"-1136,0 0 1,0 0 0,0 0 0,0 0 0,-1 0 0,1 0 0,0 0 0,0 0 0,0 0-1,0 0 1,-1 0 0,1 0 0,0 0 0,0 0 0,0 1 0,0-1 0,0 0 0,-1 0 0,1 0-1,0 0 1,0 0 0,0 0 0,0 0 0,0 0 0,0 0 0,0 1 0,-1-1 0,1 0 0,0 0-1,0 0 1,0 0 0,0 0 0,0 0 0,0 1 0,0-1 0,0 0 0,0 0 0,0 0 0,-1 4 458,0 0 0,0-1 0,1 1 0,-1 7 0,1-10-324,0-1 0,0 1 0,0-1-1,0 1 1,0-1 0,0 1 0,0 0 0,0-1-1,0 1 1,0-1 0,0 1 0,1-1 0,-1 1-1,0 0 1,0-1 0,1 1 0,-1-1 0,0 0-1,1 1 1,-1-1 0,1 1 0,-1-1 0,0 1-1,1-1 1,-1 0 0,1 1 0,-1-1 0,1 0-1,-1 1 1,1-1 0,-1 0 0,1 0 0,-1 0-1,1 1 1,0-1 0,-1 0 0,1 0 0,-1 0-1,1 0 1,-1 0 0,1 0 0,0 0 0,-1 0-1,1 0 1,-1-1 0,1 1 0,0 0 0,9-3 361,0-1 1,0 0 0,-1-1 0,1 0 0,-1 0-1,0-1 1,-1 0 0,1-1 0,8-9 0,1-1-247,-1-1 0,26-37 0,-19 21-5,-7 11 128,25-45 0,-46 77-494,1 0 1,-1 0 0,2 0 0,-1 1 0,1-1-1,1 1 1,0 0 0,0-1 0,1 20-1,1-25 147,-1 1 0,0-1 0,1 0 0,0 0 0,0 1 0,1-1 0,-1 0 0,1 0 0,0 0-1,0 0 1,0-1 0,0 1 0,1 0 0,-1-1 0,1 0 0,0 1 0,0-1 0,0 0-1,0-1 1,1 1 0,-1 0 0,1-1 0,0 0 0,0 0 0,0 0 0,7 2 0,-4-2 41,1 0 1,-1-1 0,0 0-1,1-1 1,-1 1 0,1-1-1,-1-1 1,1 1 0,-1-1-1,1-1 1,-1 1 0,0-1-1,0 0 1,0-1 0,0 0-1,0 0 1,0-1 0,-1 1-1,0-1 1,0-1 0,0 1-1,0-1 1,10-11 0,-4 2-74,-1-1 0,0 0 0,15-30 0,21-56-256,-39 84 226,14-32-135,-22 49 156,0 0 0,0 0 0,0 0 1,0 0-1,0 0 0,1 0 0,-1 0 1,0 0-1,0 0 0,0 0 0,0 0 0,0 0 1,0 0-1,0 0 0,0 0 0,0 0 1,0 0-1,0 0 0,0 0 0,0 0 1,0 0-1,0 0 0,0 0 0,0 0 1,0 0-1,1 0 0,-1 0 0,0 0 0,0 0 1,0 0-1,0 0 0,0 0 0,0 0 1,0 0-1,0 0 0,0 0 0,0-1 1,0 1-1,0 0 0,0 0 0,0 0 1,0 0-1,0 0 0,0 0 0,0 0 1,0 0-1,0 0 0,0 0 0,0 0 0,0 0 1,0 0-1,0 0 0,0 0 0,0 0 1,0 0-1,0 0 0,0-1 0,0 1 1,0 0-1,0 0 0,1 7-130,-1 12 28,-4 35-48,-1 0 63,-11 57 0,11-86 67,4-17 177,0 0-1,-1 0 1,0-1-1,-1 1 1,-5 12-1,13-23-162,1-1 0,-1 1 0,0 0 0,1 0 0,0 1 0,0 0-1,0 0 1,10-2 0,9 0-135,23-6-3459,-34 8 1369,-3 4-2282,1 2 1723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07.775"/>
    </inkml:context>
    <inkml:brush xml:id="br0">
      <inkml:brushProperty name="width" value="0.05" units="cm"/>
      <inkml:brushProperty name="height" value="0.05" units="cm"/>
      <inkml:brushProperty name="color" value="#66CC00"/>
    </inkml:brush>
  </inkml:definitions>
  <inkml:trace contextRef="#ctx0" brushRef="#br0">9 76 6656,'-8'-19'3008,"12"8"-2624,0 3 1216,5 8-960,4-11 288,-1 8-544,1-5-96,4 5-160,0-5-160,4 8 0,1-4 96,-2 4-32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10.285"/>
    </inkml:context>
    <inkml:brush xml:id="br0">
      <inkml:brushProperty name="width" value="0.05" units="cm"/>
      <inkml:brushProperty name="height" value="0.05" units="cm"/>
      <inkml:brushProperty name="color" value="#66CC00"/>
    </inkml:brush>
  </inkml:definitions>
  <inkml:trace contextRef="#ctx0" brushRef="#br0">229 21 5472,'-6'-20'3949,"6"20"-3906,0 0 1,0 0 0,0 0 0,0 0-1,0 0 1,0 0 0,0 0 0,0 0 0,0 0-1,0 0 1,0 0 0,0 0 0,0 0-1,0 0 1,0 0 0,0 0 0,1 0-1,1 6 1146,-3 11-642,0 0-1,-1-1 1,-1 1 0,-7 25 0,-29 63 1176,12-33-1081,-59 198 843,61-185-917,-7 34 1314,32-120-1868,0 1 1,0 0-1,0 0 0,0 0 0,0 0 0,0 0 0,0 0 0,1 0 0,-1 0 0,0 0 0,0 0 0,0 0 0,0 0 0,0 0 1,0 0-1,0 0 0,0 0 0,0 0 0,0 0 0,0 0 0,0 0 0,0 0 0,0 0 0,0 0 0,1 0 0,-1 0 1,0 0-1,0 0 0,0 0 0,0 0 0,0 0 0,0 0 0,0 0 0,0 1 0,0-1 0,0 0 0,0 0 0,0 0 0,0 0 1,0 0-1,0 0 0,0 0 0,0 0 0,0 0 0,0 0 0,0 0 0,0 0 0,0 0 0,0 0 0,0 0 0,0 0 1,0 0-1,0 1 0,0-1 0,0 0 0,0 0 0,0 0 0,0 0 0,0 0 0,0 0 0,8-7 427,15-19-77,227-259-188,-244 279-234,20-18-100,-25 24 147,0-1-1,0 0 1,0 0 0,0 1 0,0-1 0,0 1-1,0-1 1,0 1 0,0 0 0,0-1 0,0 1 0,0 0-1,1 0 1,-1 0 0,0 0 0,0 0 0,0 0 0,1 0-1,-1 0 1,0 0 0,0 0 0,0 1 0,0-1 0,2 1-1,-2 0 9,0 0 0,0 0 0,0 0-1,0 0 1,0 0 0,0 1 0,-1-1-1,1 0 1,0 0 0,-1 1 0,1-1-1,-1 0 1,1 1 0,-1-1 0,1 1-1,-1-1 1,0 1 0,0-1 0,0 1-1,0-1 1,0 0 0,0 1 0,0-1-1,-1 1 1,0 1 0,1 6 7,-15 127 361,4-55-196,10-72-133,0-1 0,1 0 0,0 0 0,0 1 0,1-1 0,0 0 0,3 11 0,-3-17-11,-1 1 0,1-1 0,1 1 1,-1-1-1,0 0 0,0 1 1,1-1-1,0 0 0,-1 0 0,1 0 1,0 0-1,0 0 0,0-1 1,0 1-1,0 0 0,0-1 0,1 0 1,-1 1-1,0-1 0,1 0 1,-1 0-1,1 0 0,-1-1 0,1 1 1,0-1-1,3 1 0,6 0-5,0 0-1,0 0 1,0-1-1,0-1 0,0 0 1,0-1-1,16-4 1,-21 4-6,0-1 1,-1 1 0,1-1 0,0-1 0,-1 1-1,0-1 1,0-1 0,0 1 0,0-1 0,-1 0 0,0 0-1,0 0 1,7-10 0,0-3 28,-1-1 0,-1 0 1,-1 0-1,-1-1 0,0 0 0,-2-1 0,0 0 1,-2 0-1,3-22 0,-4 10-172,-3 31 98,0 0-1,-1 0 1,1 0 0,0 0 0,-1-1 0,1 1 0,-1 0-1,1 0 1,-1 0 0,0 1 0,0-1 0,0 0 0,-2-2 0,3 3 22,0 1 1,-1 0 0,1 0 0,0-1-1,-1 1 1,1 0 0,0 0-1,-1-1 1,1 1 0,-1 0 0,1 0-1,0 0 1,-1 0 0,1 0-1,-1 0 1,1 0 0,0-1 0,-1 1-1,1 0 1,-1 0 0,1 1 0,-1-1-1,1 0 1,0 0 0,-1 0-1,1 0 1,-1 0 0,1 0 0,0 1-1,-1-1 1,1 0 0,-1 0-1,1 0 1,0 1 0,-1-1 0,1 0-1,0 1 1,0-1 0,-1 0 0,1 1-1,0-1 1,0 0 0,-1 1-1,1 0 1,-11 18-104,11-19 111,-9 20-106,1 0 1,-9 38-1,15-49 121,0 0 1,1 0-1,0-1 1,1 1-1,0 0 0,0 0 1,1 0-1,0 0 1,5 15-1,-6-21 3,2-1 0,-1 0 0,0 1 0,0-1 0,1 0 0,-1 0-1,1 0 1,0 0 0,0 0 0,-1-1 0,1 1 0,0 0 0,0-1-1,1 1 1,-1-1 0,0 0 0,0 0 0,1 0 0,-1 0 0,5 1 0,4 1 17,1-1 0,-1 0 1,14 0-1,-21-1-35,36 0 45,0-2-1,-1-1 1,0-2 0,41-9 0,-53 8 18,0-2 0,0 0 0,-1-1 1,0-2-1,32-16 0,-45 18-7,0 0 0,-1-1 0,1-1 0,-2 0 0,14-13 1,-15 10 214,-27 30-268,-135 154 110,143-161-52,3-4-27,0-1-1,1 2 0,0-1 1,0 0-1,1 1 1,0 0-1,-6 11 1,10-18-25,0 1 1,0-1 0,0 0 0,0 0 0,0 1 0,0-1-1,0 0 1,-1 0 0,1 1 0,0-1 0,0 0 0,0 0-1,0 1 1,0-1 0,0 0 0,0 1 0,1-1-1,-1 0 1,0 0 0,0 1 0,0-1 0,0 0 0,0 0-1,0 1 1,0-1 0,1 0 0,-1 0 0,0 0 0,0 1-1,0-1 1,0 0 0,1 0 0,-1 0 0,0 1 0,0-1-1,0 0 1,1 0 0,-1 0 0,0 0 0,0 0 0,1 0-1,-1 1 1,0-1 0,1 0 0,-1 0 0,0 0-1,0 0 1,1 0 0,-1 0 0,0 0 0,0 0 0,1 0-1,-1 0 1,0 0 0,1-1 0,14-3 217,-7-1-197,0 0 0,0 0 0,-1 0 0,1-1 1,-1 0-1,-1-1 0,1 0 0,-1 0 0,6-9 1,8-14-11,17-34 1,-15 24-58,-11 26-58,-11 14 88,0 0 0,1 0 0,-1 0 1,0 0-1,0 0 0,0-1 0,0 1 0,0 0 0,0 0 1,1 0-1,-1 0 0,0 0 0,0 0 0,0 0 0,0 0 1,1 0-1,-1 0 0,0 0 0,0-1 0,0 1 0,1 0 1,-1 0-1,0 0 0,0 0 0,0 0 0,1 0 0,-1 1 1,0-1-1,0 0 0,0 0 0,0 0 0,1 0 0,-1 0 1,0 0-1,0 0 0,0 0 0,1 0 0,1 8-169,-1 98 93,-2-56 83,2-45 31,-1 0 1,0 0-1,1 0 1,0 0-1,2 6 1,-2-10-9,-1 1-1,0-1 1,1 0 0,-1 0-1,1 0 1,-1 0 0,1 0-1,0 1 1,-1-1 0,1 0-1,0-1 1,0 1 0,0 0-1,-1 0 1,1 0 0,0 0-1,0-1 1,0 1 0,1 0-1,-1-1 1,0 1 0,0-1-1,0 1 1,0-1 0,0 0-1,3 1 1,1-2 23,0 0-1,0 0 1,0-1 0,0 0 0,0 0 0,-1 0 0,1-1-1,-1 1 1,0-1 0,7-5 0,-4 3-31,15-11 12,-1-1 0,-1-2 0,0 0 0,26-32 0,57-95 57,-85 114-307,-17 28-18,-4 7-6,-6 12 13,-26 52 512,-30 80 0,62-139-218,0-1-5,0 0 1,0 1-1,1-1 1,0 1-1,1 0 1,-1-1-1,2 1 1,-1 14 0,1-21-40,0 0 1,1 0-1,-1 0 1,1 0-1,-1 0 1,1 0-1,-1 0 1,1 0-1,-1 0 1,1 0-1,0-1 1,-1 1-1,1 0 1,0 0 0,0-1-1,0 1 1,0 0-1,-1-1 1,1 1-1,0-1 1,0 1-1,0-1 1,0 1-1,0-1 1,0 0-1,1 0 1,-1 1-1,0-1 1,2 0 0,2 0 18,0 0 1,0 0 0,0 0 0,10-2-1,-3-1 25,0 0-1,0-1 0,-1 0 0,0-1 0,1-1 0,-2 1 0,16-12 0,-3 0-44,-1-1 0,21-21 0,-2-5-94,59-83-1,-84 104-30,-15 22 106,0-1-42,1 0-1,-1 0 1,1 0-1,0 0 0,0 0 1,3-3-1,-5 5 43,0 0 0,0 0 0,1 0-1,-1 0 1,0 0 0,0 0 0,0 0-1,1 0 1,-1 0 0,0 0 0,0 0-1,0 0 1,0 0 0,1 0-1,-1 0 1,0 0 0,0 0 0,0 0-1,0 0 1,1 0 0,-1 0 0,0 0-1,0 0 1,0 0 0,0 1 0,1-1-1,-1 0 1,0 0 0,0 0 0,0 0-1,0 0 1,0 0 0,0 0-1,1 1 1,2 11-75,0 10 107,0-1 1,2 0-1,0 0 1,2-1-1,10 25 1,-16-43-18,0 0 1,0-1-1,0 1 0,0-1 1,0 1-1,0-1 0,0 1 1,1-1-1,-1 0 1,1 1-1,-1-1 0,1 0 1,-1 0-1,1 0 0,0 0 1,-1-1-1,1 1 0,2 0 1,-1 0 7,1-1 0,-1 1 1,0-1-1,1 0 0,-1 0 1,1 0-1,-1-1 0,0 1 0,6-2 1,1-1 22,0-1 1,0 0-1,0 0 1,-1-1 0,15-10-1,-8 4-41,-1-1-1,-1-1 1,0 0-1,-1-1 1,0 0-1,-1-1 1,0 0-1,-2-1 1,0 0-1,14-30 1,-22 42-20,-1 0-1,0 0 1,0 1 0,0-1 0,-1 0 0,1 0-1,-1 0 1,0 0 0,0 0 0,0 0 0,-2-7-1,2 9 15,0 1-1,-1-1 1,1 1-1,-1-1 0,1 1 1,-1-1-1,0 1 1,1 0-1,-1-1 0,0 1 1,0 0-1,0 0 1,0 0-1,0-1 0,-1 1 1,1 0-1,0 0 1,0 1-1,-1-1 1,1 0-1,-1 0 0,1 1 1,0-1-1,-1 0 1,1 1-1,-1 0 0,1-1 1,-1 1-1,0 0 1,1 0-1,-3 0 1,-5 1-102,11 0 98,-1-1 250,-1 4-522,-1 9 257,-1 1 1,0-1 0,-1 1-1,-9 23 1,-1 8-15,9-29 18,-3 13 93,1 0 0,2 0 0,-2 33 0,6-57-73,1 1 1,-1-1-1,1 0 0,0 0 0,3 8 1,-4-11 16,1 0 0,0 0 0,0-1 1,-1 1-1,1 0 0,0-1 0,0 1 1,0-1-1,1 1 0,-1-1 0,0 1 1,1-1-1,-1 0 0,0 0 0,1 0 0,0 0 1,-1 0-1,4 1 0,-1-1 36,0 0 0,1 0-1,-1-1 1,0 1 0,1-1 0,-1-1-1,1 1 1,-1 0 0,0-1 0,0 0-1,1 0 1,-1 0 0,5-3 0,2 0-8,0-2 0,0 1 0,17-14 0,-8 4-13,-1-1 0,-1 0 0,-1-2 0,24-30-1,53-88 98,-87 126-127,3-6-68,-9 13 28,1 0-1,0 0 1,0 0 0,0 0-1,0 0 1,1 0 0,-1 0-1,5-3 1,-7 6 35,0 0 0,1 0 0,-1 0 0,0 0 0,0 0 1,0 0-1,0 0 0,0 0 0,0 0 0,0-1 0,1 1 0,-1 0 0,0 0 1,0 1-1,0-1 0,0 0 0,0 0 0,0 0 0,1 0 0,-1 0 0,0 0 1,0 0-1,0 0 0,0 0 0,0 0 0,0 0 0,0 0 0,0 0 0,1 0 1,-1 0-1,0 0 0,0 1 0,0-1 0,0 0 0,0 0 0,0 0 0,0 0 1,0 0-1,0 0 0,0 0 0,0 0 0,0 1 0,0-1 0,0 0 0,0 0 1,0 0-1,0 0 0,0 0 0,0 0 0,0 1 0,0-1 0,1 8-50,-4 11-62,0 0 1,-6 18-1,-2-5 143,-1-2-1,-26 50 1,-45 59 82,54-92-85,-162 270 19,153-253 280,-90 113-1,125-173-279,-1 0 0,1 0-1,-1 0 1,1 0 0,-1-1-1,0 0 1,-1 0 0,1 0-1,0 0 1,-6 2 0,9-5-42,0 1 0,0-1 1,-1 0-1,1 1 0,0-1 1,0 0-1,-1 0 0,1 0 1,0 0-1,0 0 0,-1 0 1,1 0-1,0 0 1,0-1-1,0 1 0,-1 0 1,1-1-1,0 1 0,0-1 1,0 1-1,0-1 0,0 0 1,0 0-1,0 1 0,0-1 1,0 0-1,0 0 0,0 0 1,0 0-1,1 0 0,-1 0 1,0 0-1,1 0 0,-1 0 1,1 0-1,-1 0 0,1 0 1,-1-1-1,1-1 0,-3-5 22,1 0-1,1-1 1,0 1-1,-1-12 1,2 20-13,0-29-11,1 0 0,1 0 0,1 0 0,2 1 0,14-50 0,-16 68-8,0 0-1,0 0 0,1 1 0,0-1 1,1 1-1,0 0 0,0 0 0,1 0 0,0 1 1,1-1-1,13-11 0,-8 10 15,1 0 0,0 1 0,1 1 0,-1 0 0,2 1 0,-1 1 0,31-10 0,8 3-15,54-7 0,-57 11 54,134-34-143,-109 21-3402,-40 10-300,-5-3-4291,-4 3 2322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14.439"/>
    </inkml:context>
    <inkml:brush xml:id="br0">
      <inkml:brushProperty name="width" value="0.05" units="cm"/>
      <inkml:brushProperty name="height" value="0.05" units="cm"/>
      <inkml:brushProperty name="color" value="#66CC00"/>
    </inkml:brush>
  </inkml:definitions>
  <inkml:trace contextRef="#ctx0" brushRef="#br0">136 8 3808,'0'-1'408,"-1"0"0,0 1 1,1-1-1,-1 1 0,0-1 1,1 1-1,-1-1 0,0 1 1,0-1-1,1 1 0,-1-1 1,-2 1-1,-3 2 4358,2 3-4344,-8 14 2060,-12 27 0,-19 57-894,35-82-1346,2-8-528,2 0 1,-1 0-1,2 1 0,0-1 0,0 1 1,0 14-1,3-28 209,0 1-1,0-1 1,0 0 0,0 0 0,0 0-1,0 0 1,0 1 0,0-1-1,0 0 1,0 0 0,0 0-1,0 0 1,0 1 0,0-1-1,0 0 1,0 0 0,0 0 0,0 0-1,0 1 1,0-1 0,0 0-1,0 0 1,0 0 0,0 0-1,1 0 1,-1 1 0,0-1-1,0 0 1,0 0 0,0 0-1,0 0 1,0 0 0,1 0 0,-1 0-1,0 1 1,0-1 0,0 0-1,0 0 1,1 0 0,-1 0-1,0 0 1,0 0 0,0 0-1,0 0 1,1 0 0,-1 0 0,0 0-1,0 0 1,0 0 0,1 0-1,-1 0 1,0 0 0,0 0-1,0 0 1,0-1 0,1 1-1,-1 0 1,0 0 0,0 0-1,0 0 1,0 0 0,0 0 0,0 0-1,1 0 1,-1-1 0,0 1-1,0 0 1,0 0 0,0 0-1,12-13-3268,-9 10 2019,17-13-2086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14.799"/>
    </inkml:context>
    <inkml:brush xml:id="br0">
      <inkml:brushProperty name="width" value="0.05" units="cm"/>
      <inkml:brushProperty name="height" value="0.05" units="cm"/>
      <inkml:brushProperty name="color" value="#66CC00"/>
    </inkml:brush>
  </inkml:definitions>
  <inkml:trace contextRef="#ctx0" brushRef="#br0">162 0 10048,'-34'16'4544,"-1"33"-3936,18-15 2143,4 4-1631,-7 16 32,7-3-704,-4 0-384,7-7-64,7-9-288,3-6 160,13-5-2976,4-5 1697</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15.177"/>
    </inkml:context>
    <inkml:brush xml:id="br0">
      <inkml:brushProperty name="width" value="0.05" units="cm"/>
      <inkml:brushProperty name="height" value="0.05" units="cm"/>
      <inkml:brushProperty name="color" value="#66CC00"/>
    </inkml:brush>
  </inkml:definitions>
  <inkml:trace contextRef="#ctx0" brushRef="#br0">9 45 9312,'0'0'4192,"-5"19"-3616,2 1 2207,6 2-1631,-3 19 864,0 2-1184,0 5 96,0-2-544,0-5-288,0-6-96,0-9 64,0 1-32,0-8-2624,0-5 1408</inkml:trace>
  <inkml:trace contextRef="#ctx0" brushRef="#br0" timeOffset="1">383 1 10464,'-3'11'4736,"-6"61"-4096,4-31 2655,10 5-1919,-5 10 288,4 1-992,-4-4-288,5-7-256,-2-8-160,10-8 0,1-8-2592,-2-3 1440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20.794"/>
    </inkml:context>
    <inkml:brush xml:id="br0">
      <inkml:brushProperty name="width" value="0.05" units="cm"/>
      <inkml:brushProperty name="height" value="0.05" units="cm"/>
      <inkml:brushProperty name="color" value="#66CC00"/>
    </inkml:brush>
  </inkml:definitions>
  <inkml:trace contextRef="#ctx0" brushRef="#br0">124 1 4064,'0'0'13530,"-6"0"-12543,-34 5 741,37-5-1723,0 0 0,1 0 1,-1 1-1,0 0 1,0-1-1,1 1 0,-1 0 1,0 0-1,1 0 1,-1 1-1,1-1 0,0 1 1,-1-1-1,1 1 1,0 0-1,0 0 0,0 0 1,0 0-1,0 0 0,0 0 1,1 0-1,-1 1 1,1-1-1,0 1 0,-1-1 1,0 5-1,-2 3-2,1 1-1,0 1 0,0-1 1,1 0-1,0 13 1,1-7 17,1 1 1,1-1 0,0 0-1,2 0 1,0 0 0,0 0-1,9 22 1,-11-35 18,1 1 1,0-1-1,0 0 1,0 0-1,5 7 0,-6-10-18,-1-1-1,1 1 0,-1 0 0,1-1 0,-1 1 0,1-1 0,-1 1 1,1-1-1,-1 1 0,1-1 0,0 1 0,-1-1 0,1 1 0,0-1 1,0 0-1,-1 1 0,1-1 0,0 0 0,0 0 0,-1 0 1,1 0-1,0 1 0,0-1 0,0 0 0,-1 0 0,1 0 0,0-1 1,0 1-1,0 0 0,-1 0 0,1 0 0,0-1 0,0 1 0,-1 0 1,1 0-1,0-1 0,-1 1 0,1-1 0,0 1 0,-1-1 1,2 0-1,1-3 42,0 1 1,1-1-1,-1 0 1,0 0 0,-1-1-1,1 1 1,-1-1-1,2-5 1,11-40 88,-11 35-71,1-4 43,-2 0 0,0 0-1,0-36 1,-6 14-35,3 39-100,0 0 0,0 1 0,-1-1 1,1 0-1,-1 1 0,1-1 0,-1 1 0,1-1 0,-1 1 0,0-1 0,0 1 1,0-1-1,0 1 0,0 0 0,0-1 0,0 1 0,0 0 0,-1 0 1,-2-2-1,4 3 18,0 0 1,0 0-1,-1 0 1,1 0 0,0 0-1,0 0 1,-1 0-1,1 0 1,0 0 0,0 0-1,-1 0 1,1 0-1,0 0 1,0 0 0,-1 0-1,1 0 1,0 0-1,0 0 1,-1 0 0,1 0-1,0 0 1,0 1-1,0-1 1,-1 0-1,1 0 1,0 0 0,0 0-1,0 1 1,0-1-1,-1 0 1,1 0 0,0 0-1,0 1 1,0-1-1,0 0 1,0 0 0,0 1-1,0-1 1,-1 0-1,1 0 1,0 1 0,0-1-1,0 0 1,0 0-1,0 1 1,0-1 0,0 0-1,0 0 1,0 1-1,1-1 1,-1 0-1,2 16 206,30 77 692,-21-66-746,-8-19-108,32 76 355,-30-74-403,1 1 0,0-1 1,0 0-1,1-1 1,14 15-1,-18-21-109,0-1-1,0 0 1,0 1 0,0-1-1,0-1 1,0 1 0,0 0-1,1-1 1,-1 0 0,1 0 0,-1 0-1,1 0 1,5 1 0,-5-2-634,0 0 1,1 0 0,-1 0 0,0-1 0,0 0 0,1 1-1,3-3 1,17-5-2694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23.203"/>
    </inkml:context>
    <inkml:brush xml:id="br0">
      <inkml:brushProperty name="width" value="0.05" units="cm"/>
      <inkml:brushProperty name="height" value="0.05" units="cm"/>
      <inkml:brushProperty name="color" value="#004F8B"/>
    </inkml:brush>
  </inkml:definitions>
  <inkml:trace contextRef="#ctx0" brushRef="#br0">27 335 3328,'-4'-19'1794,"4"18"-1624,-1-1 0,1 1 0,0-1 0,-1 0 0,1 1 0,0-1 0,0 1 0,0-1 0,0 0 0,0 1 0,0-4 0,1-4 1362,1-8 1012,-2 17-2473,0-1 1,0 1-1,0-1 0,0 1 1,1 0-1,-1-1 0,0 1 1,0-1-1,0 1 0,0 0 1,0-1-1,1 1 0,-1 0 1,0-1-1,0 1 0,1 0 0,-1-1 1,0 1-1,1 0 0,-1 0 1,0-1-1,0 1 0,1 0 1,-1 0-1,1-1 0,-1 1 1,0 0-1,1 0 0,-1 25 1279,-4 2-900,1-1 1,1 1 0,1 35-1,4 150 820,1 10-369,8-49 48,-6-145 86,-6-28-1019,0 0 1,0 0 0,0 0 0,0 0 0,0 0 0,0 0 0,0 0 0,0 0-1,0 0 1,0 0 0,0 0 0,0 0 0,0 0 0,0 0 0,0 0-1,0 0 1,0 0 0,0 0 0,0 0 0,1 0 0,-1 0 0,0 0 0,0 0-1,0 0 1,0 0 0,0 0 0,0 0 0,0 0 0,0 0 0,0 0 0,0 0-1,-3-16 234,-4-33-159,-2-83 0,7 76 26,1 20-44,-10-114-168,-3-30 373,15 153-265,1 1-1,1-1 1,1 1 0,1 0 0,1 0 0,2 1 0,0-1 0,2 2 0,0-1 0,2 1-1,23-35 1,-27 49-46,0 0 0,1 0 1,-1 1-1,2 0 0,0 0 0,13-9 0,-18 15 20,0 0 0,0 0 0,0 0 0,1 1 0,-1 0 0,0 0 0,1 0 0,0 0 1,-1 1-1,1 0 0,0 0 0,0 1 0,-1-1 0,1 1 0,11 2 0,-13-1 1,0 0 0,-1 0 1,1 0-1,0 1 0,0-1 0,-1 1 1,1 0-1,-1 1 0,0-1 0,1 0 1,-1 1-1,0 0 0,-1 0 0,1 0 1,0 0-1,-1 0 0,0 0 0,4 6 1,-4-3 14,1-1 0,-1 0 0,0 1 1,-1-1-1,1 1 0,-1-1 0,0 1 0,-1 0 1,1 0-1,-1-1 0,-1 1 0,0 9 1,-2-1 19,0 0 1,-1 0-1,-1 0 1,0-1-1,-1 0 1,-1 0-1,0 0 1,-13 18-1,-9 6 121,-44 44 0,20-23 7,34-40-150,15-15-1,1 0 1,-1 0 0,1 1 0,0-1 0,0 0 0,0 1 0,0 0 0,1 0 0,-1 0 0,-2 7 0,5-10 4,0 0 1,0 0-1,0 0 1,0 0-1,0 0 1,0 0-1,0 0 1,1 0-1,-1 0 1,0 1-1,1-1 1,-1 0-1,1 0 0,-1-1 1,1 1-1,0 0 1,-1 0-1,1 0 1,0 0-1,-1 0 1,1-1-1,0 1 1,0 0-1,0 0 1,1 0-1,28 15 78,-23-13-89,37 17-124,32 17 107,-65-31 29,0 2 0,0-1 0,-1 1 0,15 15 0,-13-11-22,-1 1 0,0 0-1,-2 0 1,1 1 0,-2 1 0,0-1 0,11 28-1,-16-35 27,-1 0-1,0 0 1,0 0-1,-1 0 1,0 0-1,0 0 1,-1 0-1,0 0 1,0 0-1,-1 0 1,1 1-1,-1-1 1,-1 0-1,0 0 0,0-1 1,0 1-1,-1 0 1,0-1-1,0 1 1,-6 8-1,3-8 32,0-1 0,0 1 0,0-1-1,-1-1 1,0 1 0,0-1 0,0-1 0,-13 7-1,9-4-7,-1-2 32,0 1 0,0-1 0,0-1 0,-1 0-1,0-1 1,0 0 0,0-1 0,0-1 0,0 0-1,-1 0 1,1-1 0,-26-4 0,31 2-76,0 0 1,0 0-1,0-1 1,1 0-1,-1 0 0,-14-9 1,-2-6-3815,18 12 1601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26.992"/>
    </inkml:context>
    <inkml:brush xml:id="br0">
      <inkml:brushProperty name="width" value="0.05" units="cm"/>
      <inkml:brushProperty name="height" value="0.05" units="cm"/>
    </inkml:brush>
  </inkml:definitions>
  <inkml:trace contextRef="#ctx0" brushRef="#br0">356 189 3328,'-1'0'81,"1"0"1,0 0-1,0 0 1,0 0 0,0 0-1,0 0 1,0 0-1,-1 0 1,1 0-1,0 0 1,0 0-1,0-1 1,0 1-1,0 0 1,0 0-1,0 0 1,0 0-1,-1 0 1,1 0 0,0 0-1,0-1 1,0 1-1,0 0 1,0 0-1,0 0 1,0 0-1,0 0 1,0-1-1,0 1 1,0 0-1,0 0 1,0 0-1,0 0 1,0 0-1,0-1 1,0 1 0,0 0-1,0 0 1,0 0-1,0 0 1,0 0-1,1-1 1,1-7 6182,-2 15-5772,0 52 1265,-13 104-1,-18 7-609,30-165-1070,-1-1-1,1 1 1,-1 0-1,0-1 1,-1 1-1,1-1 1,-1 0-1,-4 6 0,6-8-54,0-1 0,0 1-1,0-1 1,-1 0-1,1 0 1,0 1-1,-1-1 1,1 0-1,0 0 1,-1 0-1,1-1 1,-1 1-1,0 0 1,1 0-1,-1-1 1,0 1-1,1-1 1,-1 0-1,0 1 1,0-1-1,1 0 1,-1 0 0,0 0-1,0 0 1,-2-1-1,-8-3 52,0-1-1,1 0 1,-1-1-1,1 0 1,1-1-1,-15-11 1,-52-54 313,73 68-368,-3-3 0,0-2 1,0 1-1,1-1 0,0 0 0,1 0 0,0 0 1,0-1-1,1 0 0,0 0 0,0 0 1,-2-15-1,4 9-33,-1 0-1,2-1 1,0 1 0,1 0 0,1-1-1,5-29 1,-1 20 0,1-1 0,2 1 0,0 1 0,19-39 0,-25 59-2,1 0 0,-1 1 0,1-1 0,0 1 0,0 0 0,0-1 0,1 1 0,-1 1 0,1-1 0,0 1 0,0-1 0,0 1 0,1 0 0,-1 0 0,1 1 0,-1 0 0,1-1 0,0 2 0,0-1 0,0 0 0,0 1 0,0 0 0,1 0 0,-1 1 0,0-1 0,0 1 0,0 0 0,1 1 0,-1-1 0,0 1 0,6 1 0,132 41-63,-16-3 416,-72-27-162,119 25 196,-164-37-167,-1 0 0,1-1 1,17-1-1,-23 0-469,0 1 1,1-1 0,-1 0 0,0-1 0,0 1-1,0-1 1,0 0 0,0 0 0,7-4-1,-7 3-338,4-3-2042,1 1-3282,0 4 1619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28.010"/>
    </inkml:context>
    <inkml:brush xml:id="br0">
      <inkml:brushProperty name="width" value="0.05" units="cm"/>
      <inkml:brushProperty name="height" value="0.05" units="cm"/>
    </inkml:brush>
  </inkml:definitions>
  <inkml:trace contextRef="#ctx0" brushRef="#br0">140 154 4224,'0'-10'969,"-1"-21"756,1 29-1501,0 1 1,0 0-1,0-1 1,1 1 0,-1-1-1,0 1 1,0 0-1,1-1 1,-1 1 0,1 0-1,-1 0 1,1-1-1,0 1 1,-1 0-1,1 0 1,1-1 0,-2 6 836,-18 105 720,2-50-885,-29 70-1,2-6-339,40-115-409,3-4 10,-1 0 0,-1 0 1,1-1-1,0 1 0,-1 0 1,0-1-1,0 1 0,-5 5 0,7-9-143,0 1 0,0-1 0,0 0 0,0 0 0,0 0 0,0 0-1,0 0 1,0 0 0,0 0 0,0 0 0,0 0 0,0 0-1,0 0 1,0 0 0,0 0 0,0 0 0,0 0 0,0 0-1,-1 0 1,1 0 0,0 0 0,0 0 0,0 0 0,0 0 0,0 0-1,0 0 1,0 0 0,0 0 0,0 0 0,0 0 0,0 0-1,0 0 1,0 0 0,0 0 0,-1 0 0,1 0 0,0 0 0,0 0-1,0 0 1,0 0 0,0 0 0,0 0 0,0 0 0,0 0-1,0 0 1,0 0 0,0-1 0,0 1 0,0 0 0,0 0-1,0 0 1,0 0 0,0 0 0,0 0 0,0 0 0,0 0 0,0 0-1,0 0 1,-1-8 374,3-13-30,8-16-238,25-63 1,5-16-277,-16 7 200,8-27-88,-21 109-3,-11 26 43,0 1 0,0-1 0,0 1 0,1 0 0,-1-1 0,0 1-1,0 0 1,1-1 0,-1 1 0,0 0 0,1 0 0,-1-1 0,0 1 0,1 0 0,-1 0-1,1-1 1,-1 1 0,0 0 0,1 0 0,-1 0 0,1 0 0,0 0 2,-1 0 0,1 0-1,-1 0 1,1 1 0,-1-1 0,1 0 0,-1 1 0,0-1 0,1 0-1,-1 1 1,1-1 0,-1 1 0,0-1 0,1 1 0,-1-1 0,0 0 0,0 1-1,1-1 1,-1 1 0,0 0 0,0-1 0,0 1 0,5 13-21,-1 0-1,-1 0 1,0 0 0,0 18 0,4 15 64,66 362 1148,-71-396-1323,1 1 0,0-1 0,1-1 0,1 1-1,7 14 1,6-47-15604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28.356"/>
    </inkml:context>
    <inkml:brush xml:id="br0">
      <inkml:brushProperty name="width" value="0.05" units="cm"/>
      <inkml:brushProperty name="height" value="0.05" units="cm"/>
    </inkml:brush>
  </inkml:definitions>
  <inkml:trace contextRef="#ctx0" brushRef="#br0">0 8 6880,'0'0'3136,"18"0"-2720,-6 0-224,1 0-192,9-3 256,-2 3-128,2-5-192,4 5 32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29.593"/>
    </inkml:context>
    <inkml:brush xml:id="br0">
      <inkml:brushProperty name="width" value="0.05" units="cm"/>
      <inkml:brushProperty name="height" value="0.05" units="cm"/>
    </inkml:brush>
  </inkml:definitions>
  <inkml:trace contextRef="#ctx0" brushRef="#br0">81 77 3552,'-1'0'134,"1"0"0,-1 0 0,1 0 0,0 0 0,-1 0 0,1 0 0,0 0 0,-1 0 0,1 0 0,0 0 0,-1 0 0,1 0-1,-1 0 1,1 0 0,0 0 0,-1-1 0,1 1 0,0 0 0,-1 0 0,1 0 0,0-1 0,-1 1 0,1 0 0,0 0 0,0 0 0,-1-1 0,1 1 0,0 0 0,0-1 0,-1 0 0,-2 2 2715,0-1-2367,0 1 0,0-1 0,0 1 0,0-1 0,0 0 0,0 0 0,-6-1 0,-3 0 596,-13 5 1119,47 7-1808,-6-7-147,1 0 0,-1-2-1,1 0 1,31 0 0,-21-1-192,137 1 415,101 8-200,-213-10 40,-24-1-194,-27 1-98,0 0 0,-1 0-1,1 0 1,0 0 0,-1-1 0,1 1-1,0 0 1,-1-1 0,1 1-1,0 0 1,-1-1 0,1 1-1,-1-1 1,1 1 0,-1-1-1,1 1 1,-1-1 0,0 1-1,1-1 1,-1 1 0,1-1 0,-1 0-1,0 1 1,0-1 0,1 1-1,-1-1 1,0 0 0,0 0-1,0 0-5,0 0-1,-1 0 0,1 0 1,-1 0-1,1 0 0,-1 0 1,1 0-1,-1 1 1,0-1-1,0 0 0,1 0 1,-1 1-1,0-1 0,0 0 1,0 1-1,1-1 0,-1 1 1,0-1-1,-2 0 0,-3-2-74,-9-9 111,1 1-1,-2 1 1,0 0 0,-25-11-1,31 17 26,0-1-150,11 3 47,5 0 63,9 0-23,0 0-1,0 1 1,25 2 0,-11-1-243,-20 0 207,-1 1 0,1 0 0,0 0 1,-1 1-1,1 0 0,16 7 0,-21-8 29,-1 1 0,1 0 1,0 0-1,-1 0 0,1 0 1,-1 1-1,1 0 0,-1-1 0,0 1 1,0 0-1,0 0 0,-1 1 1,1-1-1,-1 0 0,0 1 1,3 7-1,-4-8 20,0 1 0,0-1 0,-1 1 0,1-1 0,-1 1 0,0 0 0,0-1 0,-1 1 0,1 0-1,-1-1 1,1 1 0,-1-1 0,0 1 0,-1-1 0,1 0 0,-3 5 0,-3 6 145,-2 0-1,-14 18 1,3-4-60,-7 9 100,27-37-321,0 0-1,0 0 1,0 0 0,0 1 0,0-1 0,0 0 0,0 0 0,0 0-1,0 0 1,0 1 0,0-1 0,0 0 0,0 0 0,0 0 0,0 0-1,0 1 1,0-1 0,0 0 0,0 0 0,0 0 0,0 0 0,0 1-1,2 0-1653,-1-1 1654,-1 0 0,0 0 0,0 0 0,0 0 0,0 0 0,1 0-1,9 1-5124,-3-1 2550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29.936"/>
    </inkml:context>
    <inkml:brush xml:id="br0">
      <inkml:brushProperty name="width" value="0.05" units="cm"/>
      <inkml:brushProperty name="height" value="0.05" units="cm"/>
    </inkml:brush>
  </inkml:definitions>
  <inkml:trace contextRef="#ctx0" brushRef="#br0">4 0 8640,'0'0'121,"0"0"0,0 0 0,0 0 1,-1 0-1,1 0 0,0 0 0,0 0 1,0 0-1,0 0 0,-1 1 0,0 0 971,1-1-971,0 0 0,0 0 0,0 0 0,0 0 1,0 0-1,-1 1 0,1-1 0,0 0 1,0 0-1,0 0 0,0 0 0,0 1 1,0-1-1,1 10 1803,7 18-1179,-4-13 405,52 291 2151,-54-286-3133,8 26 0,-10-46-190,0 1 0,0-1 0,0 1 0,1-1 0,-1 1 0,0-1 0,0 1 0,0-1 0,0 1 0,0-1 0,1 1 0,-1-1 0,0 0 0,0 1 0,1-1 0,-1 1 0,0-1 0,1 0 0,-1 1 0,0-1-1,1 0 1,-1 1 0,1-1 0,-1 0 0,1 1 0,-1-1 0,0 0 0,1 0 0,-1 0 0,2 1 0,-2-2-178,1 1 0,0-1-1,-1 1 1,1 0-1,0-1 1,-1 1 0,1-1-1,-1 0 1,1 1 0,-1-1-1,1 1 1,-1-1 0,1-1-1,7-7-1649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0.389"/>
    </inkml:context>
    <inkml:brush xml:id="br0">
      <inkml:brushProperty name="width" value="0.05" units="cm"/>
      <inkml:brushProperty name="height" value="0.05" units="cm"/>
    </inkml:brush>
  </inkml:definitions>
  <inkml:trace contextRef="#ctx0" brushRef="#br0">18 33 7712,'-14'-7'2506,"14"7"-2452,-1 0 0,1 0-1,0 0 1,0 0 0,0-1 0,-1 1-1,1 0 1,0 0 0,0 0-1,0 0 1,0-1 0,-1 1-1,1 0 1,0 0 0,0 0 0,0 0-1,0-1 1,0 1 0,0 0-1,0 0 1,0-1 0,0 1-1,0 0 1,-1 0 0,1 0 0,0-1-1,0 1 1,0 0 0,0 0-1,1-1 1,-1 1 0,0 0-1,0 0 1,0-1 0,0 1 0,0 0-1,0 0 1,0 0 0,0-1-1,0 1 1,1 0 0,-1 0-1,0 0 1,0 0 0,0-1 0,0 1-1,0 0 1,1 0 0,-1 0-1,0 0 1,0 0 0,0-1-1,1 1 1,-1 0 0,0 0 0,0 0-1,1 0 1,-1 0 0,0 0-1,0 0 1,0 0 0,1 0 0,-1 0 8,8-3 183,-1 0 1,1 1 0,0 0 0,0 0 0,0 1 0,0 0 0,0 0 0,1 1 0,9 0 0,-3 1-25,0 1 1,0 0 0,0 1 0,17 6-1,-23-6-93,0 1-1,-1 0 0,1 0 0,-1 1 0,11 7 0,-16-10-66,-1 1 0,1-1 1,0 1-1,-1 0 0,0-1 1,1 1-1,2 6 1,-4-8-38,-1 1 1,1-1 0,0 1 0,-1 0 0,1-1-1,-1 1 1,0 0 0,1-1 0,-1 1 0,0 0-1,0 0 1,0-1 0,0 1 0,-1 0-1,1-1 1,-1 4 0,-3 3 31,0-1 1,0 0-1,-1 1 0,0-2 1,0 1-1,-1-1 1,-7 8-1,-2 2 0,-7 4-29,18-17 4,0 0-1,1 0 0,-1 1 1,1-1-1,0 1 0,-4 6 1,6-10-27,1 1-1,0 0 1,0 0 0,-1 0 0,1-1 0,0 1 0,0 0-1,0 0 1,0 0 0,0-1 0,0 1 0,0 0 0,1 0-1,-1 0 1,0-1 0,0 1 0,0 0 0,1 0 0,-1-1-1,1 1 1,-1 0 0,0-1 0,1 1 0,-1 0 0,1-1-1,-1 1 1,2 0 0,20 16-129,-16-13 111,17 13 42,-1 0 1,0 2-1,-1 1 1,-2 0-1,26 33 0,-35-39 187,25 37 533,-32-46-576,0 0 1,0 1-1,-1-1 0,0 1 1,0 0-1,0-1 0,1 11 1,-3-14-128,0 1-1,0-1 1,0 1 0,0-1 0,-1 0 0,1 1 0,-1-1-1,0 1 1,1-1 0,-1 0 0,0 0 0,-1 0 0,1 1 0,0-1-1,0 0 1,-1 0 0,0 0 0,1-1 0,-1 1 0,0 0 0,0-1-1,0 1 1,0-1 0,0 1 0,0-1 0,0 0 0,0 0 0,-4 1-1,-7 3-273,1-1-1,-2 0 1,-24 4-1,27-6-291,-17 5-322</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2.821"/>
    </inkml:context>
    <inkml:brush xml:id="br0">
      <inkml:brushProperty name="width" value="0.05" units="cm"/>
      <inkml:brushProperty name="height" value="0.05" units="cm"/>
    </inkml:brush>
  </inkml:definitions>
  <inkml:trace contextRef="#ctx0" brushRef="#br0">159 1 4640,'-106'0'9728,"101"0"-9262,0 1 1,1 0 0,-1 0-1,1 0 1,-1 1-1,1-1 1,-1 1 0,1 0-1,-7 5 1,17-3-65,0-1 0,1 0 0,-1 0 1,9 3-1,0-2-151,-1 0 0,1-2 0,0 1 0,27-1 1,63-6 220,-42 1-339,221 2 126,-131 2 106,-63 2-1501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3.193"/>
    </inkml:context>
    <inkml:brush xml:id="br0">
      <inkml:brushProperty name="width" value="0.05" units="cm"/>
      <inkml:brushProperty name="height" value="0.05" units="cm"/>
    </inkml:brush>
  </inkml:definitions>
  <inkml:trace contextRef="#ctx0" brushRef="#br0">51 3 5984,'-5'0'692,"-20"-2"667,24 2-1030,0 0 0,-1 0 0,1 0 0,0 0 0,-1 0 0,1 1 0,0-1 0,-1 0 0,1 1 0,0-1 0,0 1 0,0 0 0,-1-1 0,-1 2 0,4-1-8,0-1-1,-1 1 1,1-1-1,-1 1 1,1-1-1,0 0 0,0 1 1,-1-1-1,1 0 1,0 0-1,0 0 1,-1 1-1,1-1 1,0 0-1,0 0 1,-1 0-1,1 0 1,1 0-1,23 1 599,160-6 2715,56 1-3113,-111 13-261,-35-2-1152,-32-5-3015,-37-2 1336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4.513"/>
    </inkml:context>
    <inkml:brush xml:id="br0">
      <inkml:brushProperty name="width" value="0.05" units="cm"/>
      <inkml:brushProperty name="height" value="0.05" units="cm"/>
    </inkml:brush>
  </inkml:definitions>
  <inkml:trace contextRef="#ctx0" brushRef="#br0">63 29 4736,'-1'-1'548,"1"-1"1,-1 0-1,0 0 0,1 0 1,-1 0-1,1 0 0,0 0 1,-1 0-1,1 0 0,0-3 1,1 0 1611,-6 8 306,0 5-1818,1 5-274,0 1 1,1-1-1,1 1 0,-2 25 0,1-11 80,-17 228 1714,14-147-1706,4-92-408,2 0 0,0 0 1,0 0-1,6 30 1,-5-45-118,1 7-523,-1-7-1014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4.938"/>
    </inkml:context>
    <inkml:brush xml:id="br0">
      <inkml:brushProperty name="width" value="0.05" units="cm"/>
      <inkml:brushProperty name="height" value="0.05" units="cm"/>
    </inkml:brush>
  </inkml:definitions>
  <inkml:trace contextRef="#ctx0" brushRef="#br0">51 197 7392,'-6'-1'314,"-4"0"922,-1-1-1,-12-4 1,29 5 1806,35 2-1476,-6 1-667,0-2-1,38-5 1,74-15 363,-91 11-970,391-46 1020,49 24-698,121 1-241,-485 15-373,-78 4-2800,-50 11 1892,0-1 0,-1 0 0,1-1-1,0 1 1,-1-1 0,6-2 0,-5 3-1849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26.694"/>
    </inkml:context>
    <inkml:brush xml:id="br0">
      <inkml:brushProperty name="width" value="0.05" units="cm"/>
      <inkml:brushProperty name="height" value="0.05" units="cm"/>
      <inkml:brushProperty name="color" value="#004F8B"/>
    </inkml:brush>
  </inkml:definitions>
  <inkml:trace contextRef="#ctx0" brushRef="#br0">337 2 4320,'1'0'157,"-1"-1"0,1 1 1,-1 0-1,1 0 0,-1 0 1,1 0-1,-1 0 0,1 0 0,0 0 1,-1 0-1,1 0 0,-1 0 1,1 0-1,-1 0 0,1 0 0,-1 0 1,1 0-1,-1 1 0,1-1 1,-1 0-1,1 0 0,-1 1 0,1-1 1,-1 0-1,0 1 0,1-1 1,-1 0-1,1 1 0,-1-1 1,0 0-1,1 1 0,-1-1 0,0 1 1,0-1-1,1 1 0,13 20 2117,-9-13-1954,-1 1 0,-1-1 0,1 1 0,-2 0 0,1 0 0,-1 1 0,0-1 0,-1 0 0,0 1 0,-1 18 0,-1-14-58,0 0 1,-1 0 0,-1-1 0,0 1 0,0-1 0,-10 22-1,5-18-107,-1-1 0,0 0-1,-1 0 1,-1-1 0,0-1-1,-16 16 1,8-11-166,-1-2 1,-1 0-1,-1-2 0,0 0 1,-1-1-1,0-2 0,-38 15 1,4-10-3819,41-10 1749</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5.545"/>
    </inkml:context>
    <inkml:brush xml:id="br0">
      <inkml:brushProperty name="width" value="0.05" units="cm"/>
      <inkml:brushProperty name="height" value="0.05" units="cm"/>
    </inkml:brush>
  </inkml:definitions>
  <inkml:trace contextRef="#ctx0" brushRef="#br0">11 34 4800,'-1'-1'140,"1"-3"399,-1-1 1,0 1-1,0 0 1,-5-11 6774,8 32-4884,6 165 2103,-8 128-3509,0-294-1344,1 0 0,3 20 0,-1-29-870,2-10-676,4-19-2332,-4 11 2370,7-8-513</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5.909"/>
    </inkml:context>
    <inkml:brush xml:id="br0">
      <inkml:brushProperty name="width" value="0.05" units="cm"/>
      <inkml:brushProperty name="height" value="0.05" units="cm"/>
    </inkml:brush>
  </inkml:definitions>
  <inkml:trace contextRef="#ctx0" brushRef="#br0">48 48 7392,'1'-7'801,"0"3"-288,0 0 0,0 0 0,0 0 0,0 0 0,1 1 0,-1-1 0,1 0 0,4-6 0,1 38 3210,-6-5-2785,0 0 0,-2 0-1,-4 34 1,-19 71 660,3-22-1406,18-90-240,-2 16-563,-3 59 1,8-91 439,0 0 1,0 1 0,1-1-1,-1 0 1,0 1-1,0-1 1,0 1 0,0-1-1,0 0 1,0 1 0,0-1-1,0 1 1,-1-1-1,1 0 1,0 1 0,0-1-1,0 0 1,0 1-1,0-1 1,-1 0 0,1 1-1,0-1 1,0 0 0,-1 1-1,-3-9-3868,3-3 1517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6.287"/>
    </inkml:context>
    <inkml:brush xml:id="br0">
      <inkml:brushProperty name="width" value="0.05" units="cm"/>
      <inkml:brushProperty name="height" value="0.05" units="cm"/>
    </inkml:brush>
  </inkml:definitions>
  <inkml:trace contextRef="#ctx0" brushRef="#br0">27 346 5728,'-8'1'1001,"-6"-1"1048,14 0-1961,0-1 0,-1 1 0,1 0 0,0 0 0,0 0 0,-1 0 0,1 0 0,0 0 0,0 0 0,-1-1 0,1 1 0,0 0 0,0 0 0,0 0 0,0-1 0,-1 1 0,1 0 0,0 0 0,0 0 0,0-1 0,0 1 0,0 0 0,0 0 0,0-1 0,-1 1 0,1 0 0,0 0 0,0-1 0,0 1 0,0 0 0,0 0 0,0-1 0,0 1 0,0 0 0,0-1 0,0 1 0,1 0 0,-1 0 0,0-1 0,36-106 4437,-25 77-3690,-4 10-401,1 0-1,0 0 1,2 0-1,0 1 1,2 1-1,23-30 1,-33 45-360,1 0 0,0 0 0,0 0 0,0 0 1,1 1-1,-1-1 0,0 1 0,1 0 0,0 0 0,-1 0 1,1 1-1,0-1 0,0 1 0,0 0 0,0 0 1,0 0-1,0 1 0,0 0 0,0-1 0,0 1 0,1 1 1,-1-1-1,0 0 0,0 1 0,0 0 0,0 0 1,0 0-1,0 1 0,-1-1 0,1 1 0,0 0 0,3 2 1,8 9 155,0-1 0,-1 2 0,0 0 0,-1 1 0,18 27 1,-20-26-105,1-1 0,0 0 0,1 0 1,1-2-1,27 23 0,-38-34-91,0 0 0,1 0 0,-1 0 0,0-1 0,1 1 0,-1-1 0,1 0 0,0 0 0,-1 0 0,1 0 0,0 0 0,0-1 0,-1 0 0,1 0 0,0 0 0,0 0 0,-1-1 0,1 1 0,0-1-1,0 0 1,-1 0 0,1 0 0,-1-1 0,1 1 0,-1-1 0,6-3 0,-3 0-73,-1 0 1,1-1-1,-1 0 0,0 0 0,6-9 1,22-39-2561,-23 37 1294,7-15-2765,0 6 1275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6.824"/>
    </inkml:context>
    <inkml:brush xml:id="br0">
      <inkml:brushProperty name="width" value="0.05" units="cm"/>
      <inkml:brushProperty name="height" value="0.05" units="cm"/>
    </inkml:brush>
  </inkml:definitions>
  <inkml:trace contextRef="#ctx0" brushRef="#br0">27 1 7392,'-3'0'9741,"5"14"-7974,2 14-1009,-17 354 2417,0-145-2622,12-193-400,-1 92-33,3-101 79,11 66 1,-12-99-174,1 0 1,-1 0-1,1 0 0,-1 0 0,1-1 1,0 1-1,-1 0 0,1-1 1,0 1-1,0 0 0,1-1 1,1 3-1,-2-3-13,-1-1 1,1 0-1,-1 1 0,1-1 1,-1 0-1,1 1 1,-1-1-1,1 0 0,0 0 1,-1 0-1,1 0 0,-1 0 1,1 0-1,0 1 1,-1-1-1,1 0 0,-1-1 1,2 1-1,-1 0 4,1-1 0,-1 1 0,1-1 0,-1 0 1,0 1-1,0-1 0,1 0 0,-1 0 0,0 0 0,2-2 0,12-15 68,0 0 1,22-40-1,-8 13-181,166-201 27,-190 241 50,0-1 1,0 1 0,0 0-1,1 1 1,0-1 0,0 1-1,12-6 1,-17 9 19,1 0 1,0 1-1,-1-1 0,1 1 1,0-1-1,-1 1 1,1 0-1,0 0 0,0 0 1,-1 0-1,1 0 0,0 0 1,0 0-1,0 1 1,1 0-1,-1 0 18,0 0 0,0 0 1,0 0-1,-1 0 0,1 0 0,-1 1 1,1-1-1,-1 1 0,1-1 0,-1 1 1,0-1-1,0 1 0,1 0 0,-1 0 1,-1-1-1,2 4 0,2 3 39,-1 1-1,-1 0 0,1 0 1,-1 0-1,0 10 0,2 49-57,-3-35-109,1 25-1408,-6-21-7979,4-28 6147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7.154"/>
    </inkml:context>
    <inkml:brush xml:id="br0">
      <inkml:brushProperty name="width" value="0.05" units="cm"/>
      <inkml:brushProperty name="height" value="0.05" units="cm"/>
    </inkml:brush>
  </inkml:definitions>
  <inkml:trace contextRef="#ctx0" brushRef="#br0">630 1 7968,'-3'0'388,"0"0"0,0 0 0,0 1 0,0-1 0,0 1 0,0 0 0,0 0 0,0 0 0,0 0 0,1 0 0,-1 1 0,0-1 0,-3 4 0,-16 8 1188,-125 75 2762,-61 67-2453,141-100-1655,-48 43-1505,93-76-3311,17-18 2330</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7.576"/>
    </inkml:context>
    <inkml:brush xml:id="br0">
      <inkml:brushProperty name="width" value="0.05" units="cm"/>
      <inkml:brushProperty name="height" value="0.05" units="cm"/>
    </inkml:brush>
  </inkml:definitions>
  <inkml:trace contextRef="#ctx0" brushRef="#br0">66 7 7456,'-11'-7'3384,"6"9"273,4 0-3055,0-1 0,1 1-1,-1 0 1,1-1 0,-1 1-1,1 0 1,0 0 0,0 2-1,-2 13-626,-14 56 1030,5 1-1,-4 92 1,14-50-1006,1-68-676,0-37-3191,1-20 569,3-5 1267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7.969"/>
    </inkml:context>
    <inkml:brush xml:id="br0">
      <inkml:brushProperty name="width" value="0.05" units="cm"/>
      <inkml:brushProperty name="height" value="0.05" units="cm"/>
    </inkml:brush>
  </inkml:definitions>
  <inkml:trace contextRef="#ctx0" brushRef="#br0">377 0 7712,'-3'1'436,"0"-1"0,0 1 0,0 0 0,0 0 0,0 1 1,0-1-1,0 1 0,1-1 0,-1 1 0,1 0 0,-1 0 0,1 0 0,0 0 0,-1 0 1,1 1-1,-2 2 0,-5 4 219,-6 6 373,-2-1 1,-34 22-1,-44 18 1420,66-37-1693,13-9-439,4-2-86,0 1 0,1-1 0,0 2-1,0 0 1,1 0 0,0 1 0,-9 9-1,19-18-217,0 1-1,0-1 0,0 0 1,-1 0-1,1 0 0,0 0 1,0 1-1,0-1 0,0 0 1,0 0-1,0 0 0,0 1 1,0-1-1,0 0 0,0 0 1,0 0-1,0 0 0,0 1 1,0-1-1,0 0 0,0 0 1,0 0-1,0 1 0,0-1 1,0 0-1,0 0 0,0 0 0,0 0 1,1 1-1,-1-1 0,0 0 1,0 0-1,0 0 0,0 0 1,0 0-1,0 1 0,1-1 1,-1 0-1,0 0 0,0 0 1,0 0-1,0 0 0,1 0 1,-1 0-1,0 0 0,0 0 1,16 5 338,19-2 58,44-7 76,89-15 0,-25 1-4967,-139 18 3558,1 0 0,-1 0 0,1 0 0,-1 0 0,0 1 0,1-1 0,-1 1 0,7 2 0,7 7-2765</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39.501"/>
    </inkml:context>
    <inkml:brush xml:id="br0">
      <inkml:brushProperty name="width" value="0.05" units="cm"/>
      <inkml:brushProperty name="height" value="0.05" units="cm"/>
    </inkml:brush>
  </inkml:definitions>
  <inkml:trace contextRef="#ctx0" brushRef="#br0">16 77 3968,'-7'-6'9914,"7"19"-8228,19 231 2705,-12-182-3956,11 73-48,5 60 293,-22-179-1181,2 15 1763,-3-24-3527,-20-68-6754,12 35 9298,-7-37 0,13 51-111,-12-60 1869,-6-127 0,20 183-1685,0 0 0,1 0 0,1 0 0,1 1 0,0-1 0,0 1 0,8-19 0,-3 16-21,0 0 1,1 1 0,1 0-1,1 1 1,17-21-1,-25 33-279,4-5 76,1 0 1,0 0-1,0 0 0,18-12 0,-24 19-98,0 1 0,0 0 0,0-1 0,0 1 0,0 0 0,1 0 0,-1 1 0,0-1 0,0 0 0,1 1 0,-1-1 0,0 1 0,1 0 0,-1 0 0,0 0 0,1 0 0,-1 0 0,0 1 0,1-1 0,-1 1 1,0-1-1,0 1 0,1 0 0,-1 0 0,0 0 0,0 0 0,0 0 0,0 0 0,0 1 0,0-1 0,2 2 0,0 2 106,1 0 0,-1 0 1,0 1-1,0-1 0,-1 1 1,0-1-1,0 1 0,0 0 1,-1 1-1,1-1 0,-1 0 1,-1 1-1,1-1 0,0 11 1,-2-11-36,1 0 1,-1-1-1,0 1 1,-1 0-1,1-1 1,-1 1-1,0 0 1,0-1-1,-1 1 1,0-1-1,0 0 1,0 1-1,-1-1 1,1 0-1,-1 0 1,0 0-1,-5 4 1,5-6-93,1 0 0,-1-1 1,-1 1-1,1-1 1,0 0-1,0 0 0,-1 0 1,1 0-1,-1-1 0,0 1 1,0-1-1,1 0 1,-1 0-1,0-1 0,0 1 1,0-1-1,-5 1 1,-28-5-1799,0-5-4415,32 8 4055</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40.301"/>
    </inkml:context>
    <inkml:brush xml:id="br0">
      <inkml:brushProperty name="width" value="0.05" units="cm"/>
      <inkml:brushProperty name="height" value="0.05" units="cm"/>
    </inkml:brush>
  </inkml:definitions>
  <inkml:trace contextRef="#ctx0" brushRef="#br0">35 8 4160,'-3'-7'13013,"7"21"-12417,0 1 0,-1 0 0,0 0 0,-1 0 0,-1 0 0,0 23 0,1 19 85,-1 3-294,-1-37 21,0-23-397,0 1 0,0-1 0,0 0 1,0 0-1,0 0 0,0 0 0,0 0 1,0 0-1,0 0 0,0 0 0,0 0 0,0 0 1,0 0-1,0 0 0,0 1 0,0-1 1,0 0-1,0 0 0,0 0 0,1 0 1,-1 0-1,0 0 0,0 0 0,0 0 1,0 0-1,0 0 0,0 0 0,0 0 0,0 0 1,0 0-1,0 0 0,0 0 0,0 0 1,1 0-1,-1 0 0,0 0 0,0 0 1,0 0-1,0 0 0,0 0 0,0 0 1,0 0-1,0 0 0,0 0 0,0 0 0,0 0 1,1 0-1,-1 0 0,0 0 0,0 0 1,7-4 302,7-7 32,-12 10-257,22-19 148,-8 7-305,0 0-1,1 1 1,19-10-1,-26 17 69,7-4-48,0 1-1,29-10 1,-42 17 54,0-1-1,-1 1 1,1 0 0,0 1-1,0-1 1,0 1-1,0 0 1,0 0 0,-1 0-1,1 0 1,0 1 0,0-1-1,0 1 1,0 0 0,-1 0-1,1 0 1,0 1 0,-1 0-1,5 2 1,-6-2 41,0 0 0,1 0-1,-1 0 1,-1 0 0,1 0 0,0 1 0,0-1 0,-1 1 0,0-1-1,1 1 1,-1 0 0,0-1 0,0 1 0,0 0 0,-1 0 0,1 0-1,-1 0 1,1-1 0,-1 1 0,0 0 0,0 0 0,-1 5-1,-1 3 76,0 0 0,-1 0-1,0 0 1,-6 13-1,7-17-82,-1-1 0,1 0 0,-1 0 0,0-1-1,-1 1 1,0-1 0,1 1 0,-2-1 0,1 0 0,0-1 0,-1 1-1,0-1 1,-7 5 0,4-4 10,1 0-1,-1 0 1,-1-1-1,1-1 1,-1 1 0,1-1-1,-1-1 1,0 1-1,0-2 1,0 1-1,0-1 1,-1 0-1,-12-2 1,12 0-314,0 0 0,0-1 1,0 0-1,0-1 0,1 0 0,-1-1 0,1 0 1,0 0-1,0-1 0,0 0 0,1-1 0,-10-8 1,13 10-665,0-1-1,0 1 1,-6-9 0,-1-8-4437,11 9 2460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41.050"/>
    </inkml:context>
    <inkml:brush xml:id="br0">
      <inkml:brushProperty name="width" value="0.05" units="cm"/>
      <inkml:brushProperty name="height" value="0.05" units="cm"/>
    </inkml:brush>
  </inkml:definitions>
  <inkml:trace contextRef="#ctx0" brushRef="#br0">21 3 5728,'-20'-3'10218,"41"3"-7957,-16 0-2105,0 0 0,0 1-1,0-1 1,0 1 0,0 0-1,0 0 1,0 1 0,0-1-1,0 1 1,6 4 0,-9-5-127,1 1 0,-1 0 0,0-1 0,0 1 0,0 0 0,0 1 0,0-1 0,-1 0 0,1 0 0,0 1 1,-1-1-1,0 1 0,0-1 0,0 1 0,0 0 0,0-1 0,0 1 0,0 0 0,-1 0 0,0 0 0,1 3 0,-1 7 30,0 1 0,-1 0 0,-1-1 0,0 1-1,-1-1 1,0 0 0,-6 14 0,-42 87 1266,43-98-977,7-14-286,0 0-1,0 0 1,0 1-1,0-1 1,0 1 0,1-1-1,-1 4 1,1-6-51,0 1 0,0-1 0,0 1 0,0-1 0,0 1 0,0-1 0,1 1 0,-1-1 1,0 1-1,0-1 0,0 1 0,1-1 0,-1 1 0,0-1 0,0 0 0,1 1 0,-1-1 1,0 1-1,1-1 0,-1 0 0,1 0 0,-1 1 0,0-1 0,1 0 0,-1 0 0,1 1 0,-1-1 1,1 0-1,-1 0 0,1 0 0,-1 0 0,1 1 0,-1-1 0,1 0 0,-1 0 0,1 0 0,-1 0 1,1 0-1,-1 0 0,1-1 0,-1 1 0,1 0 0,-1 0 0,1 0 0,12-3 77,-1 0-1,1 0 0,20-10 1,19-4-70,-36 13-958,29-2-1,-35 5-757,1 1 1,-1 0-1,21 3 1,-1 3-1215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27.661"/>
    </inkml:context>
    <inkml:brush xml:id="br0">
      <inkml:brushProperty name="width" value="0.05" units="cm"/>
      <inkml:brushProperty name="height" value="0.05" units="cm"/>
      <inkml:brushProperty name="color" value="#004F8B"/>
    </inkml:brush>
  </inkml:definitions>
  <inkml:trace contextRef="#ctx0" brushRef="#br0">475 12 4320,'16'-7'1298,"-7"3"6038,-23 4-6958,1 1 0,-1 1 0,0 0 0,1 1 0,-1 0 0,-19 9 0,13-4-93,1 2-1,0 0 0,-31 22 1,23-11-79,0 2-1,2 0 1,0 2 0,2 1 0,-21 29 0,21-23 94,1 1 0,2 1 0,-16 37 0,35-69-264,0-1-1,1 1 1,-1 0 0,1 0 0,-1-1 0,1 1-1,0 0 1,0 0 0,0-1 0,0 1 0,0 0 0,0 0-1,0 0 1,0-1 0,1 1 0,-1 0 0,1 0-1,-1-1 1,1 1 0,1 2 0,-1-3-12,0 0 0,0 0 0,0 0-1,0 0 1,0 0 0,0-1 0,1 1 0,-1 0 0,0-1 0,0 1 0,0-1 0,1 1 0,-1-1 0,0 0-1,0 1 1,1-1 0,-1 0 0,0 0 0,1 0 0,-1 0 0,0 0 0,1 0 0,-1 0 0,0-1 0,1 1-1,-1 0 1,0-1 0,0 1 0,0-1 0,3 0 0,11-7 85,0 0 0,0 0 1,0-2-1,17-14 0,53-51 153,-58 49-211,14-14-10,-1-1 0,-3-2 1,51-76-1,-82 110-20,-4 7-37,0-1-1,0 1 1,0 0-1,-1-1 1,0 0-1,1 1 1,-1-1-1,0 0 1,0 1-1,0-5 1,-1 7 12,0 0 0,0 0 0,-1 0 0,1 0 0,0 0 0,-1 0 0,1 0-1,0 0 1,0 0 0,-1 0 0,1 0 0,0 0 0,-1 0 0,1 0 0,0 0 0,-1 0 0,1 0 0,0 0 0,0 0 0,-1 0 0,1 0-1,0 1 1,0-1 0,-1 0 0,1 0 0,0 0 0,0 0 0,-1 1 0,1-1 0,0 0 0,0 0 0,0 1 0,-1-1 0,1 0 0,0 0-1,0 1 1,0-1 0,-3 4-6,1-1-1,0 1 0,0-1 1,0 1-1,1 0 0,-1 0 1,1-1-1,0 1 0,0 0 0,0 0 1,0 7-1,0 4 31,0-1-1,2 17 1,0-20 72,1 1 1,0 0-1,0-1 0,1 0 1,1 1-1,0-1 0,0-1 0,1 1 1,7 11-1,-9-17-52,1 0 0,-1-1 0,0 1 0,1-1 1,0 0-1,0 0 0,1 0 0,-1 0 0,1-1 0,0 1 0,-1-1 0,2 0 0,-1-1 1,0 1-1,0-1 0,1 0 0,-1-1 0,1 1 0,0-1 0,8 1 0,-6-2 10,1-1-1,-1 0 0,1 0 1,-1 0-1,1-1 0,-1-1 1,0 1-1,0-1 0,15-8 1,4-5-479,36-25 1,-23 13-2713,0 2 757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41.661"/>
    </inkml:context>
    <inkml:brush xml:id="br0">
      <inkml:brushProperty name="width" value="0.05" units="cm"/>
      <inkml:brushProperty name="height" value="0.05" units="cm"/>
    </inkml:brush>
  </inkml:definitions>
  <inkml:trace contextRef="#ctx0" brushRef="#br0">12 152 7040,'-11'0'2220,"15"0"424,21 0-127,333-23 3988,-317 19-6162,290-32 737,-276 30-1014,407-54-231,-401 52-258,45-5-1650,-84 12-9,23 1-1,-44 0 1706,1 0-1,-1 0 1,0 1 0,1-1 0,-1 0 0,0 0-1,1 1 1,-1-1 0,0 1 0,2 0 0,7 9-2423</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42.962"/>
    </inkml:context>
    <inkml:brush xml:id="br0">
      <inkml:brushProperty name="width" value="0.05" units="cm"/>
      <inkml:brushProperty name="height" value="0.05" units="cm"/>
    </inkml:brush>
  </inkml:definitions>
  <inkml:trace contextRef="#ctx0" brushRef="#br0">2 150 4224,'-1'-6'7355,"1"6"-7114,0-1 0,0 1-1,0 0 1,1-1 0,-1 1 0,0 0 0,0-1 0,0 1 0,0 0 0,0-1 0,0 1 0,0 0 0,1-1 0,-1 1 0,0 0 0,0-1 0,0 1 0,-1-1 0,1 1 0,0 0 0,0-1-1,4 8 3421,8 4-3127,-2-3-190,11 13-42,2 0-35,-2 1 0,-1 1 1,34 49-1,-39-47-203,-1 1 0,-2 1 0,11 30 0,1 9 97,-13-37 110,9 35 1,-19-58-211,-1-5-48,0 0 0,0 0 0,0 0 0,1 0 0,-1 0 0,0 0 0,1 0 0,-1 0 0,0 0 0,1 0 0,-1-1 0,1 1 0,0 0 0,-1 0 0,1 0 0,0 0 0,5 14 675,-3-21-413,2-1-123,0-5-15,-1-1 0,-1 0-1,0 0 1,2-23 0,1-5 11,4-9-52,18-54 0,-22 85-126,78-216-340,-80 224 229,1 0-176,-1 1 0,0-1 0,-1 0 0,0 0 0,2-21 0,-8 27-2058,3 5 2249,0 0 0,0 0 0,0 0 0,-1 0 0,1 0 0,0 0 0,0 1 0,-1 0-1133,1-1 1133,0 0 0,0 1 0,0-1 0,0 0 0,-1 0 0,1 0 0,0 0 0,0 1 0,0-1 0,0 0 0,0 0 0,0 0 0,0 1 0,0-1 0,1 0 0,-1 0 0,3 27-7415,5-9 4347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43.697"/>
    </inkml:context>
    <inkml:brush xml:id="br0">
      <inkml:brushProperty name="width" value="0.05" units="cm"/>
      <inkml:brushProperty name="height" value="0.05" units="cm"/>
    </inkml:brush>
  </inkml:definitions>
  <inkml:trace contextRef="#ctx0" brushRef="#br0">239 0 4992,'0'0'9184,"-9"2"-4422,-11 16-2847,-39 27-1,43-33-1566,1 1 0,-18 19-1,1 0 24,25-26-322,0 1 0,0 0 1,1 1-1,0-1 0,-7 13 1,12-19-46,0 1 1,0 0-1,0 0 1,0-1-1,0 1 1,0 0-1,1 0 0,-1 0 1,1 0-1,0 0 1,-1 0-1,1 0 1,0 0-1,0-1 1,0 1-1,1 0 1,-1 0-1,0 0 1,1 0-1,-1 0 1,1 0-1,-1 0 0,1 0 1,0-1-1,0 1 1,0 0-1,0-1 1,0 1-1,0 0 1,1-1-1,-1 1 1,1-1-1,1 2 1,1 0 61,0-1 1,0 0-1,0 0 1,0 0 0,0 0-1,0-1 1,0 0 0,0 1-1,1-2 1,-1 1 0,0 0-1,1-1 1,-1 0-1,1 0 1,-1 0 0,1-1-1,-1 1 1,0-1 0,1 0-1,-1 0 1,0 0-1,6-4 1,-3 2-24,0 0 0,0-1 0,0 1 0,-1-2 0,1 1 0,-1-1 0,0 0 0,-1 0-1,1-1 1,-1 1 0,0-1 0,4-7 0,-4 3-28,0 0 0,-1 0 0,6-20-1,-3 8-67,-7 21 42,0 0 0,1-1 1,-1 1-1,0 0 0,1 0 1,0 0-1,-1-1 0,1 1 1,-1 0-1,1 0 0,2-2 1,-3 4 15,0-1 1,1 0 0,-1 1 0,0-1 0,1 1 0,-1-1 0,0 0-1,1 1 1,-1-1 0,0 1 0,0-1 0,0 1 0,1-1-1,-1 1 1,0-1 0,0 1 0,0-1 0,0 1 0,6 16 144,3 0-114,1 0 0,0 0 0,25 29 0,-33-44-378,0 0 1,0 0 0,0-1-1,0 1 1,1 0-1,-1-1 1,1 0 0,4 2-1,-6-2 15,0-1 0,0 0 0,0 1 0,0-1 0,0 0 1,0 0-1,1 0 0,-1 0 0,0 0 0,0 0 0,0 0 0,0 0 0,0 0 0,0-1 0,1 1 0,-1 0 0,0-1 0,0 1 0,0-1 0,0 1 1,0-1-1,0 0 0,0 1 0,-1-1 0,3-1 0,6-14-6196,3-3 2097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44.501"/>
    </inkml:context>
    <inkml:brush xml:id="br0">
      <inkml:brushProperty name="width" value="0.05" units="cm"/>
      <inkml:brushProperty name="height" value="0.05" units="cm"/>
    </inkml:brush>
  </inkml:definitions>
  <inkml:trace contextRef="#ctx0" brushRef="#br0">12 313 4224,'-12'0'6504,"22"7"2108,-4 2-8043,7 27 1319,59 185 970,-35-102-2517,-18-65-138,-15-40-162,0 0 65,1-1 0,0 1 0,10 17-1,-15-30-58,1 0 0,-1-1 0,1 1 0,-1 0 0,1 0-1,-1 0 1,1-1 0,-1 1 0,1 0 0,0-1 0,0 1 0,-1 0 0,3 0-1,-3-1-22,0 0-1,1 0 0,-1-1 0,1 1 0,-1 0 0,1 0 1,-1-1-1,0 1 0,1 0 0,-1-1 0,0 1 0,1 0 1,-1-1-1,0 1 0,1 0 0,-1-1 0,0 1 0,0-1 1,1 1-1,-1-1 0,0 1 0,0-1 0,0 1 0,0 0 1,0-2-1,56-171 445,-4 11-211,75-203-374,-111 310-45,-8 31-1298,6-32-1,-11 45-931,-2 35-6277,-4 8 3139,-2 9 1770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3:45.347"/>
    </inkml:context>
    <inkml:brush xml:id="br0">
      <inkml:brushProperty name="width" value="0.05" units="cm"/>
      <inkml:brushProperty name="height" value="0.05" units="cm"/>
    </inkml:brush>
  </inkml:definitions>
  <inkml:trace contextRef="#ctx0" brushRef="#br0">8 0 7712,'-8'1'2273,"9"3"568,1 11 343,-2 215 2888,0-174-5221,2-17-332,8 48 1,-9-86-493,5 24 1723,4-43-1853,15-17 1,-22 31 107,1-1 1,0 1-1,0 0 1,0 0-1,0 0 1,1 1 0,0 0-1,-1 0 1,8-4-1,-11 7 28,0 0 0,0 1-1,1-1 1,-1 0-1,0 0 1,0 1 0,0-1-1,0 1 1,0-1 0,0 1-1,0-1 1,0 1 0,0 0-1,0 0 1,0-1 0,0 1-1,-1 0 1,1 0 0,0 0-1,0 0 1,-1 0 0,1 0-1,0 1 1,2 2 56,-1 0 1,1 0 0,-1 0 0,3 8-1,-4 11 224,-1-15-82,-7-6-81,-4 1-103,-8 9-105,-2 1 68,19-11 42,0-1-1,0 1 0,-1-1 0,1 0 0,0 0 0,-1 0 0,1 0 0,-1 0 0,1 0 0,-6 0 0,-10 1-997,2-1-4819</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00.059"/>
    </inkml:context>
    <inkml:brush xml:id="br0">
      <inkml:brushProperty name="width" value="0.05" units="cm"/>
      <inkml:brushProperty name="height" value="0.05" units="cm"/>
    </inkml:brush>
  </inkml:definitions>
  <inkml:trace contextRef="#ctx0" brushRef="#br0">1 0 2720,'0'8'15425,"5"-4"-13728,-2 0-3406,4 4 2744,1-1 0,16 14 1,-15-14-770,-1 0 0,0 0 0,-1 1 1,7 8-1,0 5 59,-1 0 0,0 1 0,15 42 0,18 72 665,-45-135-981,8 27 123,2 7 332,-1 1 0,10 66 1,-14-17-86,-4 0-1,-3-1 1,-4 1-1,-4-1 1,-22 97 0,5-82-328,11-59-2742,15-40 2462,0 1 0,0-1 0,-1 0 0,1 1 0,0-1 1,0 0-1,0 0 0,0 1 0,0-1 0,0 0 0,0 1 0,0-1 0,-1 0 0,1 1 1,0-1-1,0 1 0,1-1 0,-1 0 0,0 1 0,0-1 0,0 0 0,0 1 1,0-1-1,0 1 0,7-2-3322,13-12-645,-17 10 2823,22-11-2099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00.700"/>
    </inkml:context>
    <inkml:brush xml:id="br0">
      <inkml:brushProperty name="width" value="0.05" units="cm"/>
      <inkml:brushProperty name="height" value="0.05" units="cm"/>
    </inkml:brush>
  </inkml:definitions>
  <inkml:trace contextRef="#ctx0" brushRef="#br0">384 4 3328,'0'-4'10557,"-4"7"-9626,-37 31 2455,19-16-2607,0 1 1,2 1-1,0 1 0,2 0 0,0 2 0,-24 41 0,12-12 122,3 2-1,-25 69 0,37-79-485,2 1 1,1 1 0,3 0 0,-5 58 0,10-30-205,9 144 0,-3-203-233,1-1 0,0 1 0,0 0 0,2-1 0,5 14-1,9 11-2601,-18-38 2409,-1-1 0,0 1 0,0 0 0,1-1 0,-1 1 0,0-1 0,1 1 0,-1-1 0,1 1 0,-1-1 0,1 1 1,-1-1-1,1 1 0,-1-1 0,1 0 0,-1 1 0,1-1 0,0 0 0,-1 0 0,1 1 0,-1-1 0,2 0 1,-1 0-25,-1 0 0,1 0 1,-1 0-1,1-1 1,-1 1-1,1 0 1,0-1-1,-1 1 1,1 0-1,-1-1 1,1 1-1,-1 0 0,1-1 1,-1 1-1,0-1 1,1 1-1,-1-1 1,1 0-1,2-5-1631,0 0 0,0 0 1,3-11-1,-3 10 84,9-20-1990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01.077"/>
    </inkml:context>
    <inkml:brush xml:id="br0">
      <inkml:brushProperty name="width" value="0.05" units="cm"/>
      <inkml:brushProperty name="height" value="0.05" units="cm"/>
    </inkml:brush>
  </inkml:definitions>
  <inkml:trace contextRef="#ctx0" brushRef="#br0">1 13 6048,'0'0'128,"0"0"1,0 0-1,0 0 0,0-1 1,0 1-1,0 0 0,0 0 1,0 0-1,0 0 0,0-1 1,0 1-1,0 0 0,0 0 1,0 0-1,0-1 0,0 1 1,0 0-1,2-2 1669,-2 2-1668,0 0-1,0 0 0,0 0 1,0 0-1,1-1 0,-1 1 1,12-1 3458,18 3 244,-23-1-3290,150 14 5460,1-14-6370,-151-2-750,1 0 0,0 0 1,11-4-1,8-6-8193,-14 6 5046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01.658"/>
    </inkml:context>
    <inkml:brush xml:id="br0">
      <inkml:brushProperty name="width" value="0.05" units="cm"/>
      <inkml:brushProperty name="height" value="0.05" units="cm"/>
    </inkml:brush>
  </inkml:definitions>
  <inkml:trace contextRef="#ctx0" brushRef="#br0">2 8 5632,'-2'-8'2634,"9"21"-623,3 13-611,-1 0 0,10 48 0,1 63 395,2 229 2028,-23 72-745,-22-37-1436,-4 62-1706,25-441-858,1 21-139,1-40 584,1 1 1,-1-1-1,1 0 0,0 1 1,-1-1-1,2 0 0,-1 0 1,0 0-1,1 0 0,1 4 1,9 5-2233</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02.329"/>
    </inkml:context>
    <inkml:brush xml:id="br0">
      <inkml:brushProperty name="width" value="0.05" units="cm"/>
      <inkml:brushProperty name="height" value="0.05" units="cm"/>
    </inkml:brush>
  </inkml:definitions>
  <inkml:trace contextRef="#ctx0" brushRef="#br0">67 16 3328,'-7'-12'1061,"4"9"1472,7 3-1002,-4 1-1435,1-1-1,-1 0 0,0 0 1,0 0-1,1 0 1,-1 1-1,0-1 1,1 0-1,-1 0 0,0 1 1,0-1-1,1 0 1,-1 1-1,0-1 1,0 0-1,0 0 0,0 1 1,1-1-1,-1 0 1,0 1-1,0-1 1,0 1-1,0-1 1,0 0-1,0 1 0,0-1 1,0 1-1,0 0 70,14 164 5722,-14 6-3087,0-91-1562,-25 597 3765,18-553-4728,-13 192 864,-5-107-4745,24-204 3361,0 7-3591,1-12 3704,0 0-1,0 0 1,0 1 0,0-1-1,0 0 1,0 0 0,0 0-1,0 0 1,16-3-8542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31.597"/>
    </inkml:context>
    <inkml:brush xml:id="br0">
      <inkml:brushProperty name="width" value="0.05" units="cm"/>
      <inkml:brushProperty name="height" value="0.05" units="cm"/>
      <inkml:brushProperty name="color" value="#004F8B"/>
    </inkml:brush>
  </inkml:definitions>
  <inkml:trace contextRef="#ctx0" brushRef="#br0">234 828 3552,'0'-4'366,"1"0"0,-1 0 0,1 0 0,0 1 0,0-1 0,1 0 0,-1 0 1,1 1-1,0-1 0,0 1 0,0-1 0,0 1 0,4-4 0,0-9 2128,-5 13-1593,-4 10-29,-39 168 918,-3 5-1143,-24 34 480,-3 6-169,64-192-853,6-17 217,-1 0-1,-1 0 0,0 0 1,-7 14-1,15-67 751,9-17-848,40-110 1,1-4-301,-43 131 97,42-152 44,-25 110-259,3 1 0,49-90 0,-78 168 161,1 0 0,0 0 0,1 0 0,-1 0 0,1 1 0,8-9 0,-11 12 18,0 0 1,1 0 0,-1 0 0,0 1 0,1-1 0,-1 0 0,1 1-1,-1-1 1,1 1 0,0-1 0,-1 1 0,1-1 0,-1 1 0,1 0 0,0 0-1,-1 0 1,1 0 0,0 0 0,-1 0 0,1 1 0,-1-1 0,1 1-1,-1-1 1,1 1 0,0-1 0,-1 1 0,0 0 0,1-1 0,1 3-1,2 0 2,0 1-1,0 0 0,0 0 1,-1 0-1,1 1 0,-1 0 1,0 0-1,0 0 0,-1 0 1,0 1-1,0-1 0,0 1 1,0 0-1,2 11 0,-2-9 20,-2 1 0,1 0-1,-1 0 1,0 0-1,-1 0 1,0 0-1,-1 0 1,0 0-1,0 0 1,-3 8-1,-6 16 136,-1-2-1,-21 41 1,29-64-80,-1-1 0,1 0 0,-2 0 0,1-1-1,-1 1 1,-8 8 0,11-13-49,0-1 0,1 1 0,-1-1-1,0 0 1,0 0 0,0 1-1,0-1 1,0-1 0,0 1 0,0 0-1,0 0 1,0-1 0,0 0 0,-1 1-1,1-1 1,0 0 0,0 0 0,0 0-1,-1 0 1,1 0 0,0 0-1,0-1 1,0 1 0,0-1 0,0 0-1,0 0 1,0 1 0,0-1 0,-2-2-1,-1 1-14,-12-7-59,17 9 59,-1 0 0,1 0 1,0 0-1,-1 0 0,1 0 1,0-1-1,-1 1 0,1 0 0,0 0 1,0-1-1,-1 1 0,1 0 1,0 0-1,0-1 0,0 1 1,-1 0-1,1-1 0,0 1 1,0 0-1,0-1 0,0 1 1,0 0-1,-1-1 0,1 1 0,0 0 1,0-1-1,0 1 0,0 0 1,0-1-1,0 1 0,0 0 1,0-1-1,1 1 0,-1 0 1,0-1-1,0 1 0,0 0 0,0-1 1,0 1-1,1-1 0,7-7-3,1 1-1,0 0 0,0 1 0,0 0 0,1 0 1,16-7-1,-6 3 17,45-20 179,110-38 1,-17 11-362,-127 44 211,-1-2 1,56-36-1,-82 48-11,13-10 39,-17 13-63,1 0-1,-1 0 1,0-1-1,1 1 1,-1 0-1,0 0 1,0 0-1,1-1 1,-1 1 0,0 0-1,0 0 1,0-1-1,1 1 1,-1 0-1,0 0 1,0-1-1,0 1 1,0 0-1,0-1 1,1 1 0,-1 0-1,0-1 1,0 1-1,0 0 1,0-1-1,0 1 1,0 0-1,0 0 1,0-1-1,0 1 1,0 0 0,0-1-1,0 1 1,-1 0-1,1-1 1,0 1-1,0 0 1,0-1-1,0 1 1,0 0-1,-1 0 1,1-1-1,0 1 1,-1-1-5,1 1 1,0 0-1,0 0 1,0 0-1,0 0 1,0 0-1,0-1 1,0 1-1,0 0 1,-1 0-1,1 0 1,0 0-1,0 0 0,0 0 1,0-1-1,-1 1 1,1 0-1,0 0 1,0 0-1,0 0 1,0 0-1,-1 0 1,1 0-1,0 0 1,0 0-1,0 0 0,-1 0 1,1 0-1,0 0 1,0 0-1,0 0 1,0 0-1,-1 0 1,1 0-1,0 0 1,0 0-1,0 0 0,-1 0 1,1 0-1,0 1 1,0-1-1,0 0 1,0 0-1,0 0 1,-1 0-1,1 0 1,0 0-1,0 1 1,0-1-1,0 0 0,0 0 1,0 0-1,0 0 1,-1 1-1,1-1 1,0 0-1,0 0 1,0 0-1,0 0 1,0 1-1,0-1 0,0 0 1,0 0-1,0 0 1,0 1-1,0-1 1,0 0-1,0 0 1,0 1-1,5 18-134,-5-18 153,5 15-47,-1 1 0,-1 0-1,0 0 1,-2 0 0,1 19-1,-3 25-19,-1-12 223,8 69 0,-5-112-123,0 0-1,0 0 1,1 0-1,-1-1 1,5 10 0,-5-13-32,0-1 0,-1 0 1,1 1-1,0-1 1,0 0-1,0 1 0,0-1 1,0 0-1,0 0 0,0 0 1,1 0-1,-1 0 0,0 0 1,0 0-1,1-1 1,-1 1-1,1 0 0,-1-1 1,1 1-1,-1-1 0,1 0 1,-1 1-1,1-1 1,-1 0-1,1 0 0,2 0 1,0 0 28,-1-1 0,1 0 0,-1 0 0,1 0 0,-1-1 0,1 1 0,-1-1 0,0 0 0,5-3 0,29-24 120,-24 18-144,44-34-8,1 3 0,3 3 0,80-39 0,-118 65-56,-5 4-74,32-12 1,-50 25 103,-5 7 8,-9 14 3,5-7-5,1 1 0,1 0 0,0 0 0,2 0 0,0 1-1,1 0 1,1-1 0,-1 31 0,3-38 12,1 1 1,3 23 0,-3-33 9,1-1 0,-1 1 1,1 0-1,-1 0 1,1-1-1,0 1 1,0 0-1,1-1 1,-1 1-1,0-1 1,1 0-1,-1 1 0,1-1 1,0 0-1,0 0 1,0 0-1,0 0 1,0 0-1,4 2 1,-5-4-1,0 1 1,0-1 0,1 1-1,-1-1 1,0 0 0,1 0-1,-1 0 1,0 0 0,1 0-1,-1 0 1,0 0 0,0 0-1,1 0 1,-1 0 0,0-1-1,1 1 1,-1 0 0,0-1-1,0 0 1,1 1 0,-1-1-1,0 0 1,0 1 0,0-1-1,2-2 1,1-1 22,0 0-1,0 0 1,-1 0-1,6-9 1,1-3 21,0-1 1,-2-1-1,0 1 1,-1-2-1,5-19 0,-8 24-58,-1 0 0,0 0 0,-1 0 0,-1-1 0,0 1-1,-1 0 1,-3-22 0,2 30-23,0 1 0,0 0 1,-1 0-1,1 0 0,-1 0 0,-1 0 1,1 0-1,-1 0 0,1 1 0,-1-1 0,0 1 1,-1 0-1,-5-6 0,6 8-2,0-1 1,0 1-1,-1-1 0,1 1 1,-1 0-1,0 1 1,1-1-1,-1 1 0,0-1 1,0 1-1,0 0 0,0 0 1,0 1-1,-1-1 0,1 1 1,0 0-1,-8 1 0,-13 4-24,24-5 35,0 0 0,0 0 0,0 1 0,0-1-1,0 0 1,0 0 0,1 1 0,-1-1 0,0 1 0,0-1-1,0 1 1,1-1 0,-1 1 0,0-1 0,1 1 0,-1 0-1,0-1 1,1 1 0,-1 0 0,1 0 0,-1-1 0,1 1-1,0 0 1,-1 0 0,0 1 0,3 0 26,-1 0 1,0-1-1,1 1 1,-1 0-1,1-1 1,0 1-1,-1-1 1,1 1-1,2 0 1,-4-2-17,13 8 3,0-1 0,0-1-1,23 9 1,-34-15 18,0 1 0,0-1 0,0 1 0,0-1-1,0 0 1,0 0 0,0 0 0,0 0 0,0 0 0,0 0 0,0 0 0,0-1 0,0 1 0,0-1-1,2-1 1,27-15-67,-19 10 227,3-4-191,0-1 0,0 0-1,-2 0 1,0-2 0,19-23 0,-8 9 146,18-21 40,38-61 1,27-60-375,-90 142 192,0 0 5,91-159 221,-106 183-248,0 0-1,0 0 1,-1 1 0,0-1-1,0 0 1,0 0 0,0-1-1,-1 1 1,1 0 0,-1 0 0,0 0-1,-1-6 1,1 9 23,0 1 0,0-1-1,0 0 1,-1 1 0,1-1 0,0 0 0,0 1-1,-1-1 1,1 1 0,-1-1 0,1 1 0,0-1 0,-1 1-1,1-1 1,-1 1 0,1-1 0,-1 1 0,1 0-1,-1-1 1,1 1 0,-1-1 0,0 1 0,0 0-1,0-1-11,-1 1-1,1 0 0,-1 0 0,0-1 0,1 1 0,-1 0 0,1 0 0,-1 1 0,-2-1 0,-2 2-37,1-1 0,0 1 0,0 0 0,0 0-1,-7 5 1,-1 3 22,1 0-1,0 0 0,0 1 0,1 0 1,1 1-1,0 1 0,0 0 0,1 0 1,1 0-1,0 1 0,-7 20 1,-6 19-29,-25 96 1,46-148 60,-27 126 73,24-106-42,2-1-1,0 1 0,1-1 1,3 26-1,-2-37-9,1 0 0,0 0 1,1 0-1,0 0 0,0 0 0,1 0 0,0-1 1,0 0-1,9 13 0,-9-16 9,1 0 0,-1 0 0,1 0 0,0 0 0,1-1 0,-1 0 0,0 0 0,1-1 0,0 1 0,0-1 0,0 0 0,1-1 0,12 4 0,-4-3 50,1-1 0,0 0 0,0-2 0,0 1-1,0-2 1,-1 0 0,1-1 0,16-5 0,-1 0-40,0-2-1,0-1 0,30-16 1,-40 15-24,-1-1 0,37-29 1,1-1-185,-58 42 158,0 0-1,0-1 1,1 1 0,-1 0-1,0 0 1,1 0-1,-1-1 1,0 1-1,1 0 1,-1 0-1,0 0 1,1-1 0,-1 1-1,1 0 1,-1 0-1,0 0 1,1 0-1,-1 0 1,1 0 0,-1 0-1,0 0 1,1 0-1,-1 0 1,1 0-1,-1 0 1,0 0-1,1 1 1,0-1 0,-1 0-6,0 1 0,0 0 0,0-1 0,1 1 0,-1-1 1,0 1-1,0-1 0,0 1 0,0-1 0,0 1 0,0 0 1,0-1-1,0 1 0,0-1 0,-1 1 0,1 0 0,-10 24-15,0-6 41,1 1-1,1 0 1,-8 31 0,14-43 5,0 0 0,1 0 0,1 1 1,-1-1-1,1 0 0,1 0 0,-1 0 0,1 0 0,1 0 0,-1 0 0,2 0 0,4 12 0,-7-19 1,0 0-1,1 0 0,-1 0 1,0 0-1,1 0 0,-1-1 1,1 1-1,0 0 0,-1 0 1,1-1-1,-1 1 0,1 0 1,0 0-1,0-1 0,-1 1 1,1-1-1,0 1 0,0-1 1,0 1-1,0-1 0,0 0 1,0 1-1,0-1 0,1 1 1,0-1-3,0-1 0,-1 1 0,1 0 0,0-1 0,-1 1 1,1-1-1,0 1 0,-1-1 0,1 0 0,-1 0 0,1 1 0,-1-1 0,2-2 1,6-4 11,-1-1 1,0 0 0,10-13-1,-14 15 0,20-21 29,-16 19-23,0-1 1,-1 0-1,0 0 0,0-1 0,-1 0 1,0 0-1,-1 0 0,7-17 0,-12 25-34,1 0-1,-1 0 1,1 0-1,-1 0 1,1 0-1,-1-1 1,0 1-1,0 0 1,0 0-1,-1 0 1,1-1-1,0 1 1,-1 0-1,1 0 1,-1 0-1,0 0 1,0 0-1,0 0 1,0 0-1,0 0 1,0 0-1,0 0 1,-1 1-1,1-1 1,-1 1-1,-2-3 1,1 2-6,0 0 0,0 0 0,0 0 0,-1 1 0,1-1-1,-1 1 1,1 0 0,-1 0 0,1 0 0,-1 1 0,1-1 0,-1 1 0,0 0 0,1 0 0,-6 1 0,-26 7-78,31-6 57,-1 0-1,0-1 0,0 0 1,-8 1-1,26-8 107,120-16-6,9-2-63,-114 22-45,0 0 1,0 1-1,33 5 0,-54-3 19,-1 0 0,0 0 0,0 0 0,0 1-1,0 0 1,0 0 0,0 1 0,0 0 0,-1 0 0,8 5 0,-11-6 21,1 0 0,-1 0-1,1 0 1,-1 1 0,0-1 0,0 1 0,0 0 0,-1-1-1,1 1 1,-1 0 0,1 0 0,-1 0 0,0 0 0,0 0-1,0 0 1,0 0 0,-1 1 0,1-1 0,-1 0 0,0 0-1,0 5 1,-2 5 35,-1-1 1,0 1-1,0-1 0,-2 1 0,1-1 0,-7 11 0,-4 13 111,14-34-93,0 1 0,0 0 0,0 0 0,1 0 1,-1 0-1,1 5 0,0-8-41,0 1 0,0-1 0,0 0 0,0 1 0,0-1 1,0 0-1,0 1 0,0-1 0,0 0 0,0 0 0,0 1 1,1-1-1,-1 0 0,0 1 0,0-1 0,0 0 0,0 0 1,1 1-1,-1-1 0,0 0 0,0 0 0,1 0 0,-1 1 1,1-1-9,-1 0 1,1 0-1,-1 0 1,1 0-1,-1 0 1,1 0-1,-1 0 1,1 0 0,-1 0-1,1-1 1,-1 1-1,1 0 1,-1 0-1,1 0 1,-1-1-1,1 1 1,-1 0-1,1-1 1,0 0 0,67-55 98,-51 41-111,0 0 0,1 2 1,0 0-1,1 0 0,21-9 1,-39 22 9,1-1 1,-1 1 0,1-1-1,0 1 1,-1 0-1,1-1 1,-1 1 0,1 0-1,0 0 1,-1 0 0,1 0-1,0 0 1,-1 1 0,1-1-1,0 0 1,-1 1 0,1-1-1,-1 1 1,1 0-1,-1 0 1,1-1 0,-1 1-1,0 0 1,1 0 0,-1 0-1,0 0 1,0 0 0,0 1-1,2 1 1,3 5-44,0 0 1,-1 0 0,-1 1-1,5 10 1,0 0 153,-6-13-77,1 0-1,0-1 0,-1 1 0,1-1 1,1 0-1,-1 0 0,1 0 0,10 7 1,-11-10 12,0 1 1,0-1-1,1 0 0,-1 0 1,1 0-1,-1-1 1,1 0-1,-1 0 1,1 0-1,0 0 1,0-1-1,-1 1 0,8-2 1,4 0-130,0-2-1,0 0 1,0 0 0,0-2 0,-1 0-1,1-1 1,18-9 0,-19 6-1995,1 0-1,-2 0 1,24-20-1,-20 13-574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03.113"/>
    </inkml:context>
    <inkml:brush xml:id="br0">
      <inkml:brushProperty name="width" value="0.05" units="cm"/>
      <inkml:brushProperty name="height" value="0.05" units="cm"/>
    </inkml:brush>
  </inkml:definitions>
  <inkml:trace contextRef="#ctx0" brushRef="#br0">20 26 3232,'-19'-2'9705,"30"-4"-4973,-2 3-4403,0 0 1,0 0-1,1 0 1,-1 1-1,1 1 1,-1 0-1,1 0 1,0 1-1,-1 0 1,1 0-1,0 1 1,-1 1-1,10 2 1,-16-3-308,0 0-1,-1 0 1,1 0 0,-1 0 0,1 1-1,-1-1 1,0 1 0,0 0 0,0 0-1,0 0 1,0 0 0,0 0 0,0 0-1,0 0 1,-1 0 0,1 1-1,-1-1 1,0 1 0,0-1 0,0 1-1,0 0 1,0-1 0,0 1 0,-1 0-1,1-1 1,-1 1 0,0 0-1,0 5 1,0 4 55,-1 0-1,0 1 0,-1-1 0,-1 0 1,-3 12-1,-7 16 291,-1 0 0,-2 0 0,-1-2 0,-30 49 0,44-83-285,-2 4 139,0 0 1,1 0 0,0 0 0,-5 14 0,8-20-194,1-1 1,0 1-1,-1-1 1,1 0 0,0 1-1,0-1 1,-1 1 0,1-1-1,0 1 1,1-1 0,-1 0-1,0 1 1,0-1-1,0 1 1,1-1 0,-1 0-1,1 1 1,-1-1 0,1 0-1,0 1 1,-1-1 0,1 0-1,0 0 1,0 0-1,0 0 1,0 0 0,0 0-1,0 0 1,0 0 0,0 0-1,1 0 1,-1 0 0,0-1-1,0 1 1,1 0 0,2 0-1,3 1-38,1 0-1,-1 0 0,1-1 1,-1 0-1,1-1 0,0 1 1,-1-2-1,11 0 1,61-14-4197,-54 9 797,6 1 434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07.224"/>
    </inkml:context>
    <inkml:brush xml:id="br0">
      <inkml:brushProperty name="width" value="0.05" units="cm"/>
      <inkml:brushProperty name="height" value="0.05" units="cm"/>
    </inkml:brush>
  </inkml:definitions>
  <inkml:trace contextRef="#ctx0" brushRef="#br0">7 14 3808,'-5'-10'1679,"4"7"215,3 9 2357,0 3-3687,1 0 1,-2 0-1,1 0 1,-1 1-1,-1-1 0,0 19 1,-1-3-100,14 557 4108,48-1-2768,9-228-1458,-68-344-569,1 1 0,0-1 0,0 0 0,6 13 0,-9-22 160,0 0-1,0 1 1,0-1-1,0 0 0,0 0 1,1 0-1,-1 0 0,0 1 1,0-1-1,0 0 1,0 0-1,0 0 0,0 0 1,0 0-1,0 1 1,0-1-1,1 0 0,-1 0 1,0 0-1,0 0 1,0 0-1,0 0 0,0 0 1,1 0-1,-1 0 1,0 1-1,0-1 0,0 0 1,0 0-1,1 0 1,-1 0-1,0 0 0,0 0 1,0 0-1,0 0 0,1 0 1,-1 0-1,0 0 1,0 0-1,0 0 0,0 0 1,1 0-1,-1-1 1,0 1-1,0 0 0,5-6-2017</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08.262"/>
    </inkml:context>
    <inkml:brush xml:id="br0">
      <inkml:brushProperty name="width" value="0.05" units="cm"/>
      <inkml:brushProperty name="height" value="0.05" units="cm"/>
    </inkml:brush>
  </inkml:definitions>
  <inkml:trace contextRef="#ctx0" brushRef="#br0">12 966 1824,'-12'11'13498,"13"-10"-13381,-1 0 0,1 0-1,-1 0 1,1 0 0,-1 0-1,1 0 1,0 0 0,-1 0 0,1-1-1,0 1 1,0 0 0,0-1-1,-1 1 1,1 0 0,0-1-1,0 1 1,0-1 0,0 0 0,0 1-1,1-1 1,22 9 760,-14-8-665,0 1 0,0-1 0,0-1 0,0 0-1,0 0 1,20-4 0,-7-1 255,39-13-1,-50 14-379,0 0 0,-1-1 0,0 0 0,0-1 0,0 0 0,-1-1 0,1-1 0,-2 1 0,1-1 0,-1-1 0,0 0 0,-1 0 0,0-1 0,-1 0 0,9-14 0,-7 8-1,-1-1-1,-1 0 1,0 0-1,-1-1 1,-1 1-1,3-27 1,-6 31-37,-1 0 1,0 0-1,-1 0 0,0 0 1,-1 0-1,-1 1 1,0-1-1,-1 0 1,-8-24-1,-36-63 147,24 56-61,-22-41 260,-44-92 10,82 162-393,4 8 29,0 1 0,0-1 0,0 0 0,-1-11 0,3 16-39,1 0-1,0 1 1,0-1-1,0 0 0,0 0 1,0 0-1,0 0 1,1 0-1,-1 0 1,1 0-1,-1 1 1,1-1-1,0 0 1,-1 0-1,1 1 0,0-1 1,0 0-1,0 1 1,0-1-1,1 1 1,-1-1-1,2-1 1,2 0-27,0-1 0,0 1 0,0 0-1,0 0 1,0 1 0,1 0 0,-1 0 0,1 0 0,6-1 0,7-1 33,27-2 0,-23 4 9,1 2-1,-1 0 1,0 1 0,0 1-1,0 2 1,0 0 0,39 13-1,-53-13-9,0 0 1,0 1-1,-1 0 0,0 0 0,0 1 1,0 0-1,0 1 0,-1-1 0,0 1 1,-1 1-1,0-1 0,0 1 0,0 1 1,7 14-1,-4-4 56,-1-1 0,0 1 0,-2 1 0,0 0 0,-2-1 0,4 23 0,-6-15 91,0-1 0,-4 45 0,-13 54 218,8-76-241,2 0-1,1 55 1,5-80-58,1 0 0,1 0 0,6 25 0,-7-41-19,0 0 0,1-1-1,0 0 1,0 0 0,0 0 0,1 0 0,0 0 0,0-1-1,1 1 1,0-1 0,0-1 0,0 1 0,11 8-1,-5-7 35,0 0-1,1-1 0,0 0 0,0-1 0,0 0 1,1-1-1,24 5 0,-8-4-94,0-1 1,45-1-1,-61-3 30,0-1 1,0 0-1,16-4 0,-23 4-303,-1 0-1,0-1 1,0 0-1,0 0 1,-1 0-1,1 0 1,0-1-1,-1 0 1,0 0-1,8-6 1,5-8-1411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09.794"/>
    </inkml:context>
    <inkml:brush xml:id="br0">
      <inkml:brushProperty name="width" value="0.05" units="cm"/>
      <inkml:brushProperty name="height" value="0.05" units="cm"/>
    </inkml:brush>
  </inkml:definitions>
  <inkml:trace contextRef="#ctx0" brushRef="#br0">9 1 5152,'-8'0'9168,"14"12"-5894,44 33-623,-38-30-2323,0 0-1,-1 0 1,14 27 0,21 52 483,-29-57-510,-3 0 0,0 1-1,-3 0 1,-1 1 0,-1 0-1,-3 0 1,3 72 0,-11-44-77,-2-1 1,-4 1 0,-2-1 0,-4-1-1,-2 0 1,-36 91 0,42-126-417,-7 14 268,1-18-3352,12-22 878,6-8-789,0 0 1535,5-11-1425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0.398"/>
    </inkml:context>
    <inkml:brush xml:id="br0">
      <inkml:brushProperty name="width" value="0.05" units="cm"/>
      <inkml:brushProperty name="height" value="0.05" units="cm"/>
    </inkml:brush>
  </inkml:definitions>
  <inkml:trace contextRef="#ctx0" brushRef="#br0">384 6 3392,'3'-5'7642,"-5"5"-7323,0 1-1,0 0 0,1 0 1,-1-1-1,0 1 0,0 0 0,0 1 1,1-1-1,-1 0 0,0 0 1,1 1-1,-3 2 0,-1 0 206,-21 21 299,0 1 1,1 1 0,2 1 0,1 0-1,-32 56 1,25-29-64,2 1-1,-28 86 1,40-95-391,2 1 0,2 1 1,-6 64-1,4 97 185,14-172-440,1 0-1,2 0 0,14 58 1,-14-82-113,0-2 0,7 17 1,-9-25-182,1 1 1,-1-1 0,1 1-1,0-1 1,0 0-1,0 0 1,0-1 0,7 7-1,-9-9-135,0 0 0,1-1 0,-1 1 0,0 0-1,0 0 1,0-1 0,0 1 0,1-1 0,-1 1-1,0-1 1,0 0 0,1 0 0,-1 1 0,0-1-1,1 0 1,-1 0 0,0 0 0,1 0 0,-1 0-1,0-1 1,1 1 0,-1 0 0,0-1 0,1 1-1,-1 0 1,0-1 0,0 0 0,0 1 0,2-2 0,9-6-2533</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0.791"/>
    </inkml:context>
    <inkml:brush xml:id="br0">
      <inkml:brushProperty name="width" value="0.05" units="cm"/>
      <inkml:brushProperty name="height" value="0.05" units="cm"/>
    </inkml:brush>
  </inkml:definitions>
  <inkml:trace contextRef="#ctx0" brushRef="#br0">6 0 10464,'-5'0'4736,"27"8"-4096,-6-5 1823,10 5-1471,7-5 992,2 5-1120,3-3 64,-4-2-544,4-6-160,2 3-128,-3-8-224,-2 3 64,-5-1-3136,0 1 1760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1.259"/>
    </inkml:context>
    <inkml:brush xml:id="br0">
      <inkml:brushProperty name="width" value="0.05" units="cm"/>
      <inkml:brushProperty name="height" value="0.05" units="cm"/>
    </inkml:brush>
  </inkml:definitions>
  <inkml:trace contextRef="#ctx0" brushRef="#br0">41 9 5824,'0'0'22,"-4"-8"3081,3 17-128,2-4-3001,-1 157 5224,0 128-394,-14 383-1659,-1-293-1663,7 3-1034,11-252-1376,-2-117-1210,2-6 596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2.044"/>
    </inkml:context>
    <inkml:brush xml:id="br0">
      <inkml:brushProperty name="width" value="0.05" units="cm"/>
      <inkml:brushProperty name="height" value="0.05" units="cm"/>
    </inkml:brush>
  </inkml:definitions>
  <inkml:trace contextRef="#ctx0" brushRef="#br0">85 64 5056,'-4'-2'418,"1"1"1,-1 0-1,1 0 0,-1 0 1,0 0-1,0 1 0,1 0 1,-1-1-1,0 1 0,0 1 1,0-1-1,1 0 0,-1 1 1,0 0-1,1 0 1,-1 0-1,-4 2 0,0 1 928,8-4-1284,0 0-1,0 0 1,0 0-1,0 1 1,0-1-1,-1 0 1,1 0-1,0 0 0,0 0 1,0 0-1,0 0 1,-1 0-1,1 0 1,0 0-1,0 0 1,0 0-1,0 0 1,-1 0-1,1 0 1,0 0-1,0 0 1,0 0-1,-1 0 1,1 0-1,0 0 1,0 0-1,0 0 1,0 0-1,-1 0 1,1 0-1,0 0 1,0 0-1,0 0 1,0 0-1,0-1 1,-1 1-1,1 0 1,0 0-1,1-1 108,-1 0 1,1 1-1,0-1 0,-1 0 1,1 1-1,0-1 0,0 0 0,0 1 1,-1-1-1,1 1 0,0-1 0,0 1 1,0 0-1,0-1 0,1 1 0,20-7 771,41-13 671,-46 13-1271,0 1 1,0 1-1,1 1 1,-1 1-1,32-3 0,-45 6-299,-1 0 0,1 0-1,-1 1 1,1-1 0,-1 1-1,1 0 1,-1 0 0,1 0-1,-1 1 1,0-1 0,1 1-1,-1-1 1,0 1 0,0 0-1,0 1 1,-1-1 0,1 0-1,0 1 1,-1-1 0,1 1-1,-1 0 1,3 5 0,-3-5-14,0 2 1,0-1 0,-1 0 0,1 0-1,-1 0 1,0 1 0,0-1 0,0 1-1,-1-1 1,0 1 0,0-1-1,0 1 1,0-1 0,-1 1 0,1-1-1,-1 0 1,-2 6 0,-2 3 31,-1-1 0,0 1 0,-1-2 1,-15 21-1,5-8 152,7-10-61,3-3 60,-12 20 0,18-29-161,0 1 0,0-1-1,0 1 1,0-1 0,0 1-1,1-1 1,-1 1 0,1 0 0,-1-1-1,1 1 1,0 0 0,0-1-1,1 1 1,0 4 0,-1-5 19,1 0-1,0 0 1,1-1 0,-1 1 0,0 0 0,0-1-1,1 1 1,-1-1 0,1 1 0,-1-1 0,1 0-1,0 0 1,0 1 0,-1-1 0,1 0 0,0-1-1,0 1 1,0 0 0,0 0 0,0-1 0,4 1-1,0 0-20,0 0 0,1 0 0,-1-1-1,0 1 1,0-2 0,7 0-1,69-18-2529,-62 13-153,5 2 278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4.043"/>
    </inkml:context>
    <inkml:brush xml:id="br0">
      <inkml:brushProperty name="width" value="0.05" units="cm"/>
      <inkml:brushProperty name="height" value="0.05" units="cm"/>
    </inkml:brush>
  </inkml:definitions>
  <inkml:trace contextRef="#ctx0" brushRef="#br0">511 5 5568,'-6'-4'6194,"0"9"-5087,-10 7-92,0 0 0,-1-1 0,-19 10 1,18-12-630,1 1 0,0 1 0,-28 24 0,23-13-50,0 2 0,2 0 0,0 2 0,2 0 0,-21 41 0,11-11 395,-39 113-1,46-100-368,3 0 0,3 2 0,4 0-1,2 0 1,2 135 0,8-175-202,1 0 0,1 0 0,1-1 0,2 1 0,1-1 0,1-1 0,16 36 0,55 95 336,-60-128-894,1-2 0,45 54-1,-64-83 256,0 0 0,0 0 0,0 0 0,1 0 0,-1 0 0,0 0 0,1 0 0,-1 0-1,0 0 1,1 0 0,-1-1 0,3 1 0,-4-1 23,1 0 0,0 0-1,0 0 1,-1 0 0,1 0 0,0 0 0,0 0-1,0 0 1,-1-1 0,1 1 0,0 0 0,-1 0-1,1-1 1,0 1 0,0-1 0,-1 1 0,1-1-1,-1 1 1,1-1 0,0 1 0,-1-1-1,1 1 1,-1-1 0,1 0 0,-1 1 0,0-1-1,1 0 1,-1 1 0,1-2 0,8-24-3453,5-1 1189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4.592"/>
    </inkml:context>
    <inkml:brush xml:id="br0">
      <inkml:brushProperty name="width" value="0.05" units="cm"/>
      <inkml:brushProperty name="height" value="0.05" units="cm"/>
    </inkml:brush>
  </inkml:definitions>
  <inkml:trace contextRef="#ctx0" brushRef="#br0">13 154 6816,'-11'-3'1661,"11"3"-1615,0 0 0,0 0 0,0 0 0,0-1 0,0 1 1,-1 0-1,1 0 0,0 0 0,0 0 0,0 0 0,0 0 0,0-1 1,0 1-1,0 0 0,0 0 0,0 0 0,0 0 0,0 0 0,0-1 1,0 1-1,0 0 0,-1 0 0,1 0 0,0 0 0,1-1 0,-1 1 1,0 0-1,0 0 0,0 0 0,0 0 0,0 0 0,0-1 0,0 1 1,2-2 365,-1 0 0,1 0 0,0 1 1,0-1-1,0 0 0,0 1 0,2-2 1,3-2 152,82-53 3732,-72 48-3867,1 0-1,1 2 1,23-8 0,-22 9-184,1 2 1,38-5-1,-52 9-162,1 0-1,0 1 1,0 0-1,-1 1 1,1-1 0,0 2-1,-1-1 1,1 1-1,0 0 1,11 5-1,-16-6-61,-1 0 0,0 0 0,0 0-1,0 0 1,-1 1 0,1-1 0,0 1-1,0-1 1,-1 1 0,1-1 0,-1 1 0,1 0-1,-1 0 1,0 0 0,0 0 0,0 0-1,0 0 1,0 0 0,0 0 0,0 0-1,-1 0 1,1 1 0,-1-1 0,1 0-1,-1 0 1,0 1 0,0-1 0,0 0 0,0 1-1,-1-1 1,1 0 0,-2 3 0,-1 5 50,0-1 1,-1 0-1,-1-1 1,1 1 0,-1-1-1,-7 8 1,-49 68 258,-43 66 314,39-51-107,32-51-223,-32 61 0,63-105-268,0 1 0,0 0 0,0-1 1,1 1-1,0 0 0,-1 7 0,1-11-16,1 0-1,0 0 0,0 1 1,0-1-1,0 0 1,0 1-1,1-1 1,-1 0-1,0 0 0,1 1 1,-1-1-1,0 0 1,1 0-1,0 0 0,-1 0 1,1 1-1,0-1 1,-1 0-1,1 0 0,0 0 1,0 0-1,0-1 1,0 1-1,0 0 0,0 0 1,0 0-1,0-1 1,0 1-1,2 0 1,4 2 91,0-1 1,0 0-1,0 0 1,0-1 0,0 0-1,10 0 1,47-3 73,-34 0-120,224-15-76,-244 17-133,26-3-986,-34 2 642,1 1 1,-1-1 0,1 1 0,-1-1 0,1 0 0,-1 0-1,1 0 1,-1-1 0,0 1 0,3-3 0,1 1-1546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31.986"/>
    </inkml:context>
    <inkml:brush xml:id="br0">
      <inkml:brushProperty name="width" value="0.05" units="cm"/>
      <inkml:brushProperty name="height" value="0.05" units="cm"/>
      <inkml:brushProperty name="color" value="#004F8B"/>
    </inkml:brush>
  </inkml:definitions>
  <inkml:trace contextRef="#ctx0" brushRef="#br0">22 72 6240,'-21'-15'2816,"37"23"-2464,-2-5 1312,9 6-992,22-6 768,4 5-800,46-11 256,8-2-512,23-7 224,-9 1-352,9-6-160,-15 6-32,16-6-160,-9 9 64,-7 4-7072,-8 8 3840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5.409"/>
    </inkml:context>
    <inkml:brush xml:id="br0">
      <inkml:brushProperty name="width" value="0.05" units="cm"/>
      <inkml:brushProperty name="height" value="0.05" units="cm"/>
    </inkml:brush>
  </inkml:definitions>
  <inkml:trace contextRef="#ctx0" brushRef="#br0">270 0 10304,'-3'1'5098,"3"5"-2745,2 12-1613,-1-7 407,0 16-19,-1 0 1,-5 38-1,-15 54 352,6-34-964,-26 217 407,33-242-673,3-23-127,-2 0 0,-10 38 0,15-74-102,1 0 1,-1 0-1,1 0 1,-1-1 0,1 1-1,-1 0 1,0-1-1,1 1 1,-1 0 0,0-1-1,0 1 1,1-1 0,-1 1-1,0-1 1,0 0-1,0 1 1,0-1 0,1 0-1,-1 1 1,0-1 0,0 0-1,0 0 1,0 0-1,-2 0 1,-32 0-125,30 0 127,0-1 1,0 1-1,0 0 1,-8 2 0,2 1-25,7-1-79,0-1 1,-1 1-1,1-1 1,0 0-1,-1-1 1,-6 1-1,-10 2 405,104-19 1460,246-16-1562,-230 27-2176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5.766"/>
    </inkml:context>
    <inkml:brush xml:id="br0">
      <inkml:brushProperty name="width" value="0.05" units="cm"/>
      <inkml:brushProperty name="height" value="0.05" units="cm"/>
    </inkml:brush>
  </inkml:definitions>
  <inkml:trace contextRef="#ctx0" brushRef="#br0">24 190 6816,'-19'-21'2197,"19"20"-2147,-1 1 0,1-1 0,0 1 0,-1-1 0,1 1 0,-1-1 0,1 1 0,0-1 0,0 1 0,-1-1 0,1 0 0,0 1 0,0-1 0,0 0 1,-1 1-1,1-1 0,0 1 0,0-1 0,0 0 0,0 1 0,0-1 0,0 0 0,0 1 0,1-1 0,-1 0 0,0 0 0,1-1 306,-1-1 495,0 1 1,0-1-1,0 0 1,1 0 0,-1 1-1,2-5 1,-1 6-665,-1-1 0,1 1 1,0 0-1,0-1 0,0 1 1,0 0-1,0 0 0,0 0 1,1 0-1,-1 0 0,0 0 1,1 0-1,-1 0 0,0 0 1,1 1-1,-1-1 0,3 0 1,8-3 419,0 0 1,1 1-1,-1 0 1,20-1-1,-5 0-188,60-7 481,-32 5-825,1-3 0,92-26 0,-105 16-3968,-30 14 1775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7.945"/>
    </inkml:context>
    <inkml:brush xml:id="br0">
      <inkml:brushProperty name="width" value="0.05" units="cm"/>
      <inkml:brushProperty name="height" value="0.05" units="cm"/>
    </inkml:brush>
  </inkml:definitions>
  <inkml:trace contextRef="#ctx0" brushRef="#br0">1 204 5568,'0'-25'1786,"2"16"-1071,5-2-530,13-23 5966,-15 39-3927,2 11-1516,-2 0 0,0 1 0,0 0 0,-2-1 0,3 33 0,2 11-60,20 114 362,-22-132-868,-4-22-57,-1-11 112,0 0 0,1 0 1,0 0-1,3 10 1,-5-19-189,0 0 1,0 0 0,0 0 0,0 0-1,0 0 1,0 0 0,0-1 0,0 1-1,0 0 1,0 0 0,0 0 0,0 0-1,0 0 1,0 0 0,0 0 0,1 0-1,-1 0 1,0-1 0,0 1 0,0 0-1,0 0 1,0 0 0,0 0 0,0 0-1,0 0 1,0 0 0,0 0 0,0 0-1,0 0 1,1 0 0,-1 0 0,0 0-1,0 0 1,0 0 0,0 0 0,0 0-1,0-1 1,0 1 0,0 0 0,1 0-1,-1 0 1,0 0 0,0 1 0,0-1-1,0 0 1,0 0 0,0 0 0,0 0-1,0 0 1,1 0 0,-1 0 0,0 0-1,0 0 1,0 0 0,0 0 0,0 0-1,0 0 1,0 0 0,0 0 0,0 0-1,0 0 1,1 1 0,-1-1 0,0 0-1,0 0 1,0 0 0,3-13 281,-1-11-195,-1 0 1,-2 0 0,0 0 0,-2 0 0,-7-33 0,8 37-110,0 1-1,2-1 1,0 1 0,1-1-1,5-28 1,-3 32 85,0 1 0,1-1 0,1 1 1,0 0-1,1 0 0,0 0 0,2 1 0,-1 0 0,2 1 0,0-1 1,0 2-1,1-1 0,1 1 0,0 1 0,1 0 0,20-15 1,-26 22-72,0 1 1,0-1-1,0 1 1,1 1-1,-1-1 1,1 1-1,0 0 1,-1 1-1,1-1 1,13 0-1,-17 2 7,0 0 1,0 1-1,0-1 0,0 0 1,0 1-1,-1 0 1,1-1-1,0 1 0,0 0 1,-1 1-1,1-1 0,0 0 1,-1 1-1,1-1 0,-1 1 1,0 0-1,0 0 1,0 0-1,1 0 0,-2 0 1,1 1-1,0-1 0,0 0 1,-1 1-1,1-1 0,-1 1 1,2 4-1,0 2 31,-1 0 0,0 0-1,0 0 1,-1 0 0,0 0 0,0 1-1,-1-1 1,0 0 0,-1 0 0,0 1-1,0-1 1,-1 0 0,-1 0 0,1 0-1,-6 10 1,3-6 2,-1-1 0,-1 0 0,0 0 0,0-1 0,-1 0 0,-1 0 0,0 0 0,0-1 0,-18 13-1,12-11-11,8-7-55,-1 1 1,-12 13-1,20-19 26,0 1 0,-1-1 0,1 0 0,0 1 0,0-1-1,-1 0 1,1 1 0,0-1 0,0 0 0,0 1 0,-1-1-1,1 1 1,0-1 0,0 1 0,0-1 0,0 0 0,0 1 0,0-1-1,0 1 1,0-1 0,0 1 0,0-1 0,0 0 0,0 1-1,0-1 1,1 1 0,-1-1 0,0 1 0,1 0 0,0 0-1,-1 0 1,1 0 0,0-1 0,0 1 0,0 0 0,0 0-1,0-1 1,0 1 0,2 0 0,33 11 1,-28-10-1,24 9 15,0 2-1,-1 2 1,35 21 0,-63-35 12,0 1 0,0 1 0,0-1 0,-1 0 0,1 1 0,-1-1 0,0 1 0,0 0-1,0-1 1,3 5 0,-5-5-4,1-1-1,0 1 0,-1-1 1,1 1-1,-1 0 0,1-1 1,-1 1-1,0 0 0,1-1 1,-1 1-1,0 0 0,0-1 0,0 1 1,-1 0-1,1-1 0,0 1 1,-1 0-1,1-1 0,-1 1 1,1-1-1,-1 1 0,0-1 1,-1 3-1,-1 0-9,0-1 0,0 0 0,0 0 0,-1 0 0,1 0 0,-1 0 0,0-1 0,0 1 0,0-1 0,0 0 0,0 0 0,0-1 0,0 1 0,-6 0 0,-2 1-49,0-1 1,0 0 0,-23-1-1,13-1-707,1-1 0,0-1 0,0-1 0,-26-8 0,27 5-2525,-1-1 0,-19-10 0,26 11 228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9.097"/>
    </inkml:context>
    <inkml:brush xml:id="br0">
      <inkml:brushProperty name="width" value="0.05" units="cm"/>
      <inkml:brushProperty name="height" value="0.05" units="cm"/>
    </inkml:brush>
  </inkml:definitions>
  <inkml:trace contextRef="#ctx0" brushRef="#br0">33 3 8896,'-4'-2'5136,"4"2"-5047,-4 9 2997,-4 22-598,6-22-1944,-3 16 86,1 0-1,1 0 0,1 1 0,1-1 0,5 46 0,3-25-668,1 0 1,18 55-1,-21-87-1283,-4-13 971,0 0-1,-1 0 0,1 1 0,-1-1 1,1 0-1,-1 1 0,1-1 1,-1 1-1,0-1 0,0 0 1,0 1-1,0-1 0,0 1 1,0 1-1,0-3 203,0 0 0,0 1 0,-1-1 0,1 0 1,0 0-1,0 0 0,-1 0 0,1 0 0,0 0 0,0 0 1,0 0-1,-1 0 0,1 0 0,0 0 0,0 0 0,-1 0 1,1 0-1,0 0 0,0 0 0,-1 0 0,1 0 0,0 0 0,0 0 1,0-1-1,-1 1 0,1 0 0,0 0 0,0 0 0,0 0 1,-1 0-1,1-1-298,0 1 298,0 0 1,0 0-1,-1-1 0,1 1 0,0 0 0,0-1 0,-2 0-985,-6-6-1858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9.471"/>
    </inkml:context>
    <inkml:brush xml:id="br0">
      <inkml:brushProperty name="width" value="0.05" units="cm"/>
      <inkml:brushProperty name="height" value="0.05" units="cm"/>
    </inkml:brush>
  </inkml:definitions>
  <inkml:trace contextRef="#ctx0" brushRef="#br0">5 100 8128,'-5'-5'3680,"10"2"-3168,0 0 1952,7 3-1440,13-8 799,10 3-1087,20-6 160,0 8-544,10-10-416,-6 10 32,-3-8-576,-11 6 320,-1-6-3391,-11 8 2047,-3-8-3424,-5 6 2880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19.879"/>
    </inkml:context>
    <inkml:brush xml:id="br0">
      <inkml:brushProperty name="width" value="0.05" units="cm"/>
      <inkml:brushProperty name="height" value="0.05" units="cm"/>
    </inkml:brush>
  </inkml:definitions>
  <inkml:trace contextRef="#ctx0" brushRef="#br0">4 1 8128,'-2'4'4803,"0"9"-2929,7 24 1611,0 46 1,-4-43-2415,0 158 1040,0 9-1923,2-162-1190,-2-37-83,0-1-1,1 1 1,3 9-1,0-10-3762,2-3 1542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0.241"/>
    </inkml:context>
    <inkml:brush xml:id="br0">
      <inkml:brushProperty name="width" value="0.05" units="cm"/>
      <inkml:brushProperty name="height" value="0.05" units="cm"/>
    </inkml:brush>
  </inkml:definitions>
  <inkml:trace contextRef="#ctx0" brushRef="#br0">7 21 5888,'-2'-2'149,"-3"-13"2815,8 12-1326,6 3-773,-1 2-419,0 0 0,-1 1 0,1 0 0,0 0 1,-1 1-1,0-1 0,0 2 0,0-1 1,0 1-1,-1 0 0,0 0 0,0 1 0,0-1 1,-1 1-1,0 1 0,0-1 0,4 8 0,10 20 405,-1 0-1,-2 1 0,13 42 0,27 112 1106,-53-175-1787,14 48 328,-3 1 0,-3-1 1,4 73-1,-12-58-301,-4 0 0,-3 0 1,-3-1-1,-23 98 0,19-127-367,-20 80-10,5-47-3696,8-37 1418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1.994"/>
    </inkml:context>
    <inkml:brush xml:id="br0">
      <inkml:brushProperty name="width" value="0.05" units="cm"/>
      <inkml:brushProperty name="height" value="0.05" units="cm"/>
    </inkml:brush>
  </inkml:definitions>
  <inkml:trace contextRef="#ctx0" brushRef="#br0">223 11 3648,'1'0'139,"0"-1"-1,0 0 1,0 1 0,0-1-1,0 1 1,0-1 0,0 1-1,0-1 1,0 1 0,0 0 0,2-1-1,8-4 7323,-15 10-4997,-33 32 451,22-23-2265,1 1-1,-18 24 1,20-20-391,1 0 1,1 1-1,1 0 1,-10 32-1,-17 86 556,18-47-305,4 1-1,4 0 1,4 0 0,7 115 0,12-50-126,45 206 0,-24-195-610,-21-96-3991,-13-65 1524,1-15-1749,3-14 1370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2.545"/>
    </inkml:context>
    <inkml:brush xml:id="br0">
      <inkml:brushProperty name="width" value="0.05" units="cm"/>
      <inkml:brushProperty name="height" value="0.05" units="cm"/>
    </inkml:brush>
  </inkml:definitions>
  <inkml:trace contextRef="#ctx0" brushRef="#br0">10 108 7232,'-3'-4'418,"-3"-6"1562,16 4 137,-2 3-1166,34-13 1564,70-16-1,-75 23-1356,-19 4-710,4-2 294,0 2 0,42-5 1,-58 10-672,-1 0 1,1-1-1,-1 2 1,0-1-1,1 1 1,-1 0-1,0 0 1,1 0-1,-1 1 1,0-1-1,0 1 1,0 1 0,0-1-1,-1 1 1,1 0-1,-1 0 1,7 6-1,-9-7-28,0 1-1,0-1 1,-1 1-1,1 0 0,-1 0 1,0-1-1,0 1 1,0 0-1,0 0 0,0 0 1,-1 1-1,1-1 1,-1 0-1,0 0 1,0 0-1,0 0 0,0 0 1,-1 0-1,1 0 1,-1 1-1,-1 3 0,-2 8 69,-1-1 0,-1 1 0,-7 13-1,-21 37 178,-2-1 0,-4-1 0,-49 60 0,78-110-243,2-3 56,1 1 0,0-1 0,0 1 0,1 1 0,-5 12 0,11-23-81,1 1 1,-1-1 0,1 0-1,-1 0 1,1 0 0,0 1-1,0-1 1,0 0-1,0 0 1,0 1 0,0-1-1,0 0 1,0 0-1,0 1 1,0-1 0,1 0-1,-1 0 1,0 0-1,1 1 1,-1-1 0,2 1-1,-1 0 8,0-1-1,1 1 1,-1-1-1,1 1 0,-1-1 1,1 0-1,0 1 1,-1-1-1,1 0 0,0 0 1,3 1-1,4 1 65,0-1 0,0 0 0,-1 0 0,19 1 1,39-1-32,87-8 0,-152 5-134,26-2-2042,-19 0-1897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3.393"/>
    </inkml:context>
    <inkml:brush xml:id="br0">
      <inkml:brushProperty name="width" value="0.05" units="cm"/>
      <inkml:brushProperty name="height" value="0.05" units="cm"/>
    </inkml:brush>
  </inkml:definitions>
  <inkml:trace contextRef="#ctx0" brushRef="#br0">233 27 6304,'1'-3'448,"1"0"0,-1 0 0,1 0 0,0 0 0,0 0 0,0 0 0,3-3 3344,-1 24-1024,-1 3-1357,-1 0 0,-1 40 0,-8 44 458,4-76-1460,-19 156 1024,1-16-722,18-143-628,2-2-2,-1 0-1,-2-1 0,0 1 1,-2-1-1,-8 23 1,13-43-68,0 0 0,-1-1 1,1 1-1,-1-1 1,0 0-1,0 0 1,0 1-1,0-1 0,0 0 1,0-1-1,-1 1 1,1 0-1,-4 1 1,-3 2 21,-1-1 0,-14 4 0,-5 3 136,29-11-170,-6 3 98,-1 0 1,1-1-1,-1 0 0,1 0 1,-13 2-1,0 7 285,50-12-37,1-2-1,-1-1 1,0-2-1,47-13 1,-32 7-343,2 2-1,81-5 1,-121 14 80,23-1-870,-31 2 727,0 0 0,1 0 0,-1 0 0,0 0 0,0 0 0,0 0-1,0 0 1,0 0 0,0 0 0,0 0 0,1 0 0,-1 0 0,0 0-1,0 0 1,0 0 0,0 0 0,0 0 0,1 0 0,-1 0 0,0 0 0,0 0-1,0 0 1,0 0 0,0 0 0,0 0 0,0 0 0,1 0 0,-1 0-1,0 0 1,0 0 0,0 1 0,0-1 0,0 0 0,0 0 0,0 0 0,0 0-1,0 0 1,0 0 0,1 0 0,-1 0 0,0 1 0,0-1 0,0 0-1,0 0 1,0 0 0,0 0 0,-13 7-5623,9-6 4816,1 0 1,-1 0-1,0-1 0,1 1 0,-1-1 0,1 1 0,-1-1 0,0 0 0,1-1 0,-7 0 0,-4-6-4408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32.475"/>
    </inkml:context>
    <inkml:brush xml:id="br0">
      <inkml:brushProperty name="width" value="0.05" units="cm"/>
      <inkml:brushProperty name="height" value="0.05" units="cm"/>
      <inkml:brushProperty name="color" value="#004F8B"/>
    </inkml:brush>
  </inkml:definitions>
  <inkml:trace contextRef="#ctx0" brushRef="#br0">6 9 5312,'-6'-8'7725,"6"8"-7646,1 11 4379,0-1-5579,5 78 2748,-4 94 1,-3-100-1075,1 203 769,0-281-1304,0 0 0,0-1 0,0 1 0,1 0 0,0-1 0,-1 1 0,1 0 0,2 4 0,-3-8-72,1 1-1,-1-1 1,0 0 0,0 1 0,0-1-1,1 0 1,-1 0 0,0 1 0,0-1-1,1 0 1,-1 0 0,0 1-1,1-1 1,-1 0 0,0 0 0,1 0-1,-1 0 1,0 1 0,1-1 0,-1 0-1,0 0 1,1 0 0,-1 0 0,0 0-1,1 0 1,-1 0 0,0 0-1,1 0 1,-1 0 0,1 0 0,0-1-309,1 0 0,-1 1 1,0-1-1,1 0 1,-1 0-1,0 0 1,0 0-1,0 0 0,1 0 1,-1 0-1,1-3 1,8-7-1878</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3.799"/>
    </inkml:context>
    <inkml:brush xml:id="br0">
      <inkml:brushProperty name="width" value="0.05" units="cm"/>
      <inkml:brushProperty name="height" value="0.05" units="cm"/>
    </inkml:brush>
  </inkml:definitions>
  <inkml:trace contextRef="#ctx0" brushRef="#br0">4 73 6976,'-1'-1'173,"1"1"0,0-1 0,-1 0 0,1 1 0,0-1 0,0 0 0,-1 1 0,1-1 0,0 0 0,0 1 0,0-1 0,0 0 0,0 1 0,0-1 0,0 0 0,0 1 0,0-1 0,0 0 0,0 1 0,1-1 0,-1-1 0,2 1 202,-1 1 0,0-1 1,0 1-1,0 0 1,1-1-1,-1 1 0,0 0 1,0 0-1,1-1 0,-1 1 1,0 0-1,0 1 0,2-1 1,36-2 2978,66-13 1,-3 1-2480,190-5 138,-229 16-1288,-23 2-7647,-39 12-355</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4.659"/>
    </inkml:context>
    <inkml:brush xml:id="br0">
      <inkml:brushProperty name="width" value="0.05" units="cm"/>
      <inkml:brushProperty name="height" value="0.05" units="cm"/>
    </inkml:brush>
  </inkml:definitions>
  <inkml:trace contextRef="#ctx0" brushRef="#br0">66 4 5152,'-2'-3'6040,"4"18"-1227,-2 36-1621,-7 56 0,-1 2-1597,3-31-1254,-4 28 213,8-90-103,3-13 227,1-9-287,12-26-342,20-34 0,-17 34-77,-17 30 15,0 1 1,-1-1 0,1 1 0,0 0-1,0-1 1,0 1 0,0 0 0,1 0-1,-1 0 1,0 0 0,0 0 0,1 0 0,-1 0-1,0 0 1,1 0 0,-1 1 0,1-1-1,-1 1 1,1-1 0,-1 1 0,1-1 0,0 1-1,-1 0 1,1 0 0,-1 0 0,1 0-1,0 0 1,-1 0 0,1 0 0,0 0-1,-1 1 1,3 0 0,-1 0 14,1 1 0,-1-1 0,0 1 0,0 0 0,1 0-1,-1 0 1,0 0 0,-1 1 0,1-1 0,0 1 0,-1-1 0,5 7 0,-3-2 80,0 1 0,0 0 0,0 0 0,-1 1 0,0-1 0,-1 0 0,0 1 0,0 0 1,-1-1-1,0 1 0,0 0 0,-2 16 0,1-19-26,-1 1 0,0 0 0,0 0 0,-1-1 0,1 1 0,-2-1 0,1 0 0,-1 1 0,0-1 0,0 0 0,0 0 0,-1-1 0,0 1 0,0-1 0,-1 0 0,1 0-1,-8 5 1,10-8-70,0-1-1,0 1 1,0-1-1,-1 1 1,1-1-1,-1 0 1,1 0-1,-1 0 1,1 0-1,-1-1 1,0 1-1,1-1 0,-1 0 1,0 1-1,1-1 1,-1-1-1,0 1 1,0 0-1,1 0 1,-1-1-1,0 0 1,1 1-1,-1-1 0,1 0 1,-1 0-1,1-1 1,-1 1-1,1 0 1,-4-4-1,-3-2-658,0-1 0,0-1 0,0 0 0,1 0 0,-8-13 0,-6-10-3643,20 29 3508,1-1 1,-1 1-1,1 0 1,0 0-1,0-1 1,0 1-1,0-1 1,-1-5-1,6-6-5346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5.238"/>
    </inkml:context>
    <inkml:brush xml:id="br0">
      <inkml:brushProperty name="width" value="0.05" units="cm"/>
      <inkml:brushProperty name="height" value="0.05" units="cm"/>
    </inkml:brush>
  </inkml:definitions>
  <inkml:trace contextRef="#ctx0" brushRef="#br0">35 11 6048,'-5'-10'4386,"5"17"1868,0 12-4863,-8 52 1852,-9 141 629,17-142-3635,0 4-366,0-26-4966,-4-71-1998,4 5 827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5.598"/>
    </inkml:context>
    <inkml:brush xml:id="br0">
      <inkml:brushProperty name="width" value="0.05" units="cm"/>
      <inkml:brushProperty name="height" value="0.05" units="cm"/>
    </inkml:brush>
  </inkml:definitions>
  <inkml:trace contextRef="#ctx0" brushRef="#br0">0 32 10208,'0'-4'3822,"6"4"-2179,12 2-742,-11-1 375,27 1 1317,0-1 0,49-6-1,12 0-1709,-73 5-1174,42-6 0,-31-3-5169,-23 5-2679,3-1 4641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6.131"/>
    </inkml:context>
    <inkml:brush xml:id="br0">
      <inkml:brushProperty name="width" value="0.05" units="cm"/>
      <inkml:brushProperty name="height" value="0.05" units="cm"/>
    </inkml:brush>
  </inkml:definitions>
  <inkml:trace contextRef="#ctx0" brushRef="#br0">8 15 7648,'-8'-14'3372,"10"20"-2446,-1-2-205,0 1-1,-1 0 0,1 0 0,-1 0 1,0 0-1,-1 6 0,0 9 531,0 107 2381,1 121 891,24 60-3216,-23-296-1281,0 19-429,-1-21-2356,10-31-6862</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2T23:35:26.460"/>
    </inkml:context>
    <inkml:brush xml:id="br0">
      <inkml:brushProperty name="width" value="0.05" units="cm"/>
      <inkml:brushProperty name="height" value="0.05" units="cm"/>
    </inkml:brush>
  </inkml:definitions>
  <inkml:trace contextRef="#ctx0" brushRef="#br0">55 22 7232,'-7'-18'2178,"7"18"-2156,0 0-1,0-1 1,0 1 0,0 0 0,0 0 0,0 0-1,0 0 1,0 0 0,0 0 0,0 0 0,0 0-1,0 0 1,0-1 0,0 1 0,0 0 0,0 0-1,0 0 1,0 0 0,0 0 0,0 0 0,0 0-1,0 0 1,0 0 0,0 0 0,0-1-1,0 1 1,0 0 0,0 0 0,0 0 0,0 0-1,1 0 1,-1 0 0,0 0 0,0 0 0,0 0-1,0 0 1,0 0 0,0 0 0,0 0 0,0 0-1,0 0 1,0 0 0,1 0 0,-1 0 0,0 0-1,0 0 1,10 5 845,66 55 6101,-15-12-4731,-26-22-1391,-11-9-282,-1 1 0,-1 0 0,0 2 0,-1 0-1,18 24 1,-18-12 21,0 0 0,-2 1 0,19 46 0,36 114 949,-64-164-1317,3 14-19,-1-1 0,-3 1 0,-1 1 0,-2-1 0,-3 1 0,-1 0 0,-4 50 0,1-67-154,-2 1 1,-1 0-1,0-1 1,-16 46 0,14-55-82,-1-1 0,-1 0 1,-1-1-1,-1 0 1,0 0-1,0-1 0,-2-1 1,-15 17-1,-107 91-1740,26-25-2051,61-50 2037,20-18-2863,-55 43 1,54-54 2077,-32 17 0</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28.808"/>
    </inkml:context>
    <inkml:brush xml:id="br0">
      <inkml:brushProperty name="width" value="0.05" units="cm"/>
      <inkml:brushProperty name="height" value="0.05" units="cm"/>
      <inkml:brushProperty name="color" value="#FF0066"/>
    </inkml:brush>
  </inkml:definitions>
  <inkml:trace contextRef="#ctx0" brushRef="#br0">247 225 1888,'7'-9'1084,"0"0"1,13-13-1,-17 20-775,-1 0 1,0 0-1,0 0 0,0 0 1,-1 0-1,1 0 0,0-1 0,-1 1 1,1-1-1,0-2 0,-2 4-226,1 0 1,-1 0-1,0 0 0,0 0 0,0 0 1,-1 0-1,1 0 0,0 0 0,0 0 1,0 0-1,-1 0 0,1 0 0,0 0 1,-1 1-1,1-1 0,-1 0 0,1 0 1,-1 0-1,1 0 0,-1 1 0,0-1 1,1 0-1,-1 0 0,0 1 0,0-1 1,0 1-1,1-1 0,-1 1 0,0-1 1,0 1-1,0-1 0,-1 1 0,-7-4 123,-1 0-1,1 1 1,-1 1-1,1 0 1,-1 0 0,0 1-1,0 0 1,0 0-1,1 1 1,-1 1-1,0-1 1,-10 3-1,13-1-127,0-1 0,0 1 0,0 1 0,1-1 0,-1 1 0,1 0 0,-8 5 0,7-4-53,1 1 0,0 0 0,0 0 0,0 0 0,1 1 0,0 0 0,0 0 0,0 0 0,1 1 0,0-1 0,0 1 0,1 0 0,0 0-1,0 1 1,0-1 0,-1 11 0,1-4 18,0-1 0,2 1 0,-1 0 0,2 0 0,0 0 0,1 0 0,0-1 0,5 22 0,1-8 69,1 0 0,2-1 0,12 25 0,-19-45-53,1 0-1,-1 0 1,1 0 0,1 0-1,-1 0 1,1-1 0,0 0-1,0 0 1,1 0 0,-1-1-1,1 0 1,10 6 0,-7-6 29,0 0 1,0 0 0,1-1-1,-1-1 1,1 1-1,0-2 1,0 1 0,14-1-1,-7-1 31,0-1-1,1 0 1,-1-2-1,0 0 1,0-1-1,0-1 1,-1 0-1,0-1 1,0-1-1,19-11 1,-17 6-40,-1-1 0,-1-1 1,1 0-1,-2-1 0,0-1 1,-1 0-1,18-28 0,-19 25-15,-1 0 0,-1 0 0,-1-1 0,-1 0 0,0-1 0,-2 0 0,0 0 0,4-27 0,-9 41-34,-2-1 0,1 1-1,-1-1 1,0 1 0,0-1-1,-1 1 1,0-1 0,-1 1-1,1 0 1,-1 0-1,-1 0 1,0 0 0,-6-13-1,4 12-28,0 1-1,0 0 1,-1 0-1,0 0 1,0 1-1,-1 0 1,0 0-1,0 0 1,0 1-1,-14-7 1,12 7-9,-1 0 1,-1 1-1,1 0 1,-1 0-1,1 2 1,-1-1-1,0 1 1,0 1-1,0 0 0,0 0 1,0 1-1,0 1 1,-1-1-1,1 2 1,1 0-1,-1 0 1,0 1-1,-19 8 1,27-10-62,1 0-1,-1 0 1,1 0 0,0 1 0,0-1 0,-1 1 0,1 0 0,0-1-1,0 1 1,1 0 0,-1 0 0,0 0 0,1 1 0,-1-1-1,1 0 1,0 1 0,-1-1 0,0 4 0,2-3-140,-1-1-1,1 1 1,0 0 0,0-1-1,0 1 1,1-1 0,-1 1-1,1-1 1,-1 1 0,1-1 0,0 1-1,0-1 1,0 1 0,0-1-1,1 0 1,-1 0 0,0 0 0,4 4-1,6 7-1111,2 0 1,-1-1-1,1-1 0,21 14 0,-12-9-171,24 21-358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29.789"/>
    </inkml:context>
    <inkml:brush xml:id="br0">
      <inkml:brushProperty name="width" value="0.05" units="cm"/>
      <inkml:brushProperty name="height" value="0.05" units="cm"/>
      <inkml:brushProperty name="color" value="#FF0066"/>
    </inkml:brush>
  </inkml:definitions>
  <inkml:trace contextRef="#ctx0" brushRef="#br0">28 610 3712,'-2'0'-48,"0"1"403,0-1 0,0 0 1,0 0-1,1-1 0,-1 1 1,0 0-1,0-1 1,-2 0-1,3 1-229,1-1 0,-1 1 0,1-1 0,-1 1 0,1-1 1,0 1-1,-1-1 0,1 1 0,0-1 0,-1 1 0,1-1 0,0 1 0,0-1 0,0 1 0,-1-1 1,1 0-1,0 1 0,0-1 0,0 1 0,0-1 0,0 0 0,0 1 0,0-1 0,0 1 0,0-1 1,0 0-1,1 1 0,-1-1 0,0 0 0,14-49 2746,37-91-1,-37 108-2449,7-16 50,3 2 0,2 1 0,37-52 0,-61 95-475,0 1 0,-1 0 0,1 0 0,0 0 0,0 0 0,0 0 0,1 1 0,-1-1 0,0 1 0,5-3 0,-6 4-2,0-1-1,0 1 1,0 0 0,0 0 0,-1 0 0,1 0 0,0-1 0,0 1-1,0 0 1,0 0 0,0 1 0,0-1 0,0 0 0,0 0 0,0 0-1,-1 1 1,1-1 0,0 0 0,0 1 0,0-1 0,0 1-1,-1-1 1,1 1 0,0-1 0,-1 1 0,1-1 0,0 1 0,-1 0-1,1 0 1,0-1 0,-1 1 0,1 0 0,-1 0 0,0-1 0,1 3-1,3 4 30,-2 1-1,1 0 1,-1 0 0,0-1-1,-1 1 1,1 12-1,0 51 256,-2-52-237,-1 0 19,1-12-24,-1 0-1,1-1 1,0 1 0,1 0-1,0-1 1,0 1-1,0-1 1,0 1 0,1-1-1,4 9 1,-6-15-18,1 1 0,-1 0 0,1 0 0,-1 0 1,1 0-1,0-1 0,-1 1 0,1 0 0,0-1 0,0 1 1,-1-1-1,1 1 0,0-1 0,0 1 0,0-1 0,0 1 1,0-1-1,0 0 0,0 1 0,0-1 0,-1 0 0,1 0 0,0 0 1,0 0-1,0 0 0,0 0 0,0 0 0,0 0 0,0 0 1,0 0-1,0-1 0,0 1 0,0 0 0,0-1 0,0 1 1,0 0-1,0-1 0,1 0 0,3-2 79,0-1 0,0 0 0,0 0 0,7-8 0,20-24 49,-1-1 0,36-58 0,-36 49-220,-22 31 3,5-8-35,-13 22 95,-1 0 0,1 0 0,0 0 0,-1 1-1,1-1 1,0 0 0,0 0 0,0 0 0,0 1 0,0-1 0,0 1 0,0-1 0,0 0 0,0 1 0,1-1 0,-1 1-2,0 0 1,-1 0-1,1 0 0,0 0 0,0 1 1,-1-1-1,1 0 0,0 0 1,-1 0-1,1 1 0,-1-1 0,1 0 1,0 1-1,-1-1 0,1 1 1,-1-1-1,1 1 0,-1-1 1,1 1-1,-1-1 0,1 1 0,-1-1 1,1 1-1,-1-1 0,0 1 1,1 0-1,-1-1 0,0 1 0,0 0 1,1 0-1,4 24-69,-4-22 66,3 33 20,0 39 0,-4-49 47,2 1 1,0-1-1,11 44 0,-12-66-30,0 0-1,1 0 1,0 0 0,-1 0-1,1 0 1,0-1 0,1 1 0,-1-1-1,4 5 1,-4-6 0,0 0 1,0-1-1,0 1 0,0-1 1,0 1-1,1-1 1,-1 0-1,0 0 0,1 0 1,-1 0-1,1-1 0,-1 1 1,0 0-1,1-1 1,0 0-1,4 0 0,10-1 64,0 0-1,0-2 0,-1 0 1,1-1-1,-1-1 0,1-1 1,22-10-1,-23 8-42,-1 0-1,1-1 1,-1-1 0,-1 0-1,0-1 1,0-1 0,-1 0-1,-1-1 1,0 0 0,-1-1-1,18-27 1,-16 18 0,21-50 0,-30 61-54,1 0 0,-2-1 1,0 0-1,0 0 0,1-26 0,-4 36-6,0 1-1,0-1 1,0 0 0,0 1-1,-1-1 1,1 1-1,-1-1 1,0 0 0,0 1-1,0 0 1,0-1-1,0 1 1,0 0-1,-3-4 1,3 5 2,0 0 1,0 0-1,0 0 0,-1 0 1,1 1-1,0-1 0,0 0 1,-1 1-1,1-1 0,-1 0 1,1 1-1,-1 0 0,1-1 1,-1 1-1,1 0 0,-1 0 1,1 0-1,-1 0 0,1 0 1,-1 0-1,1 0 1,-1 0-1,1 1 0,-1-1 1,1 1-1,0-1 0,-1 1 1,1-1-1,-3 3 0,-3 0-16,0 1-1,0 0 1,-12 10 0,10-5 13,0 0 0,1 1 0,0-1 1,1 2-1,0-1 0,0 1 0,1 0 0,1 0 1,0 1-1,0 0 0,-3 16 0,6-22 57,1 0 1,-1 0-1,2 1 0,-1-1 0,1 0 0,-1 0 0,2 0 0,-1 1 0,1-1 0,0 0 1,0 0-1,1 0 0,-1 0 0,1 0 0,1 0 0,-1-1 0,1 1 0,0-1 0,0 0 1,1 1-1,0-1 0,0-1 0,0 1 0,0-1 0,0 1 0,10 6 0,-5-6 57,0 0-1,1-1 0,-1 0 0,1 0 0,0-1 1,0 0-1,0-1 0,0 0 0,1-1 0,-1 0 1,0 0-1,1-1 0,10-2 0,-7 1-557,-1-1 1,1-1-1,22-8 0,-22 6-1759,0-1 1,0-1-1,15-9 0,8-7-2477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32.864"/>
    </inkml:context>
    <inkml:brush xml:id="br0">
      <inkml:brushProperty name="width" value="0.05" units="cm"/>
      <inkml:brushProperty name="height" value="0.05" units="cm"/>
      <inkml:brushProperty name="color" value="#FF0066"/>
    </inkml:brush>
  </inkml:definitions>
  <inkml:trace contextRef="#ctx0" brushRef="#br0">14 1244 4384,'-14'-1'3348,"25"-1"-854,18-4 16,-5-4-1545,1-1 0,-2 0 1,1-3-1,24-17 0,-30 17-861,-2 0-1,0-1 1,0-1-1,-1 0 0,-1-1 1,-1-1-1,-1 0 1,0-1-1,12-27 1,-1-4 46,-3 0 1,-2-2 0,16-76-1,-33 121-150,4-18-146,-5 25 139,0 0-1,0-1 1,0 1 0,0-1-1,0 1 1,0 0 0,1-1-1,-1 1 1,0 0 0,0-1-1,0 1 1,1 0 0,-1-1 0,0 1-1,0 0 1,1 0 0,-1-1-1,0 1 1,1 0 0,-1 0-1,0-1 1,1 1 0,-1 0-1,0 0 1,1 0 0,-1 0-1,0 0 1,1-1 0,-1 1-1,1 0 1,-1 0 0,0 0-1,1 0 1,-1 0 0,1 0-1,-1 0 1,0 0 0,1 0-1,-1 1 1,1-1 0,-1 0-1,0 0 1,1 0 0,-1 0-1,0 0 1,1 1 0,1 1-15,0 1 0,0-1 0,0 0 0,0 1 0,0 0 1,-1-1-1,1 1 0,-1 0 0,0 0 0,0-1 0,1 7 0,1 0 13,7 24 15,-1 1 0,5 46 1,-9-47 27,1 11 75,-1 0 0,-3 0-1,-1 1 1,-7 53 0,6-95-61,-1 0 0,1 0 0,-1 0 0,0 1 0,0-1 0,-3 5 0,4-7-23,-1 0 0,1 0 0,-1 0 0,0 0 0,1 0 0,-1-1 1,0 1-1,0 0 0,0 0 0,0-1 0,0 1 0,0 0 0,0-1 0,0 1 1,0-1-1,0 1 0,0-1 0,0 0 0,0 0 0,0 1 0,0-1 0,0 0 1,-2 0-1,-3 0 25,1-1 1,-1 1 0,1-1-1,0 0 1,-1-1-1,1 0 1,-8-3-1,-35-22-52,12 7-262,32 18 111,7 3-11,12 4 17,-4-2 179,0-1 0,1 0 0,0-1 0,-1 0 0,1 0 0,0-1 0,-1-1 0,1 0 0,0-1 0,-1 0 0,0-1 0,1 0 0,-1-1 0,0 0 0,0 0 0,-1-1 0,14-9 0,-5 0 26,0-2 0,-1 0 0,19-22-1,41-59 18,-2 3 73,-66 81-129,118-142 122,-112 133-150,-1-1-1,-1-1 1,-1-1 0,-2 1 0,0-2 0,7-27 0,3-31 163,12-95 0,-31 169-158,-2 9-1,4-27-132,2-34 1,-6 55 105,0 1 0,0-1 1,0 0-1,-1 1 1,0-1-1,-1 0 0,1 1 1,-1-1-1,0 1 1,-1 0-1,-4-8 0,7 13 11,-1 0-1,1 1 0,-1-1 0,1 0 1,-1 1-1,1-1 0,-1 0 0,1 1 1,-1-1-1,0 1 0,1-1 0,-1 1 1,0 0-1,0-1 0,1 1 0,-1 0 1,0-1-1,0 1 0,1 0 0,-1 0 1,0-1-1,0 1 0,0 0 0,-1 0 1,0 1-1,1-1 0,-1 1 0,1-1 1,-1 1-1,1-1 0,-1 1 0,1 0 1,0 0-1,-1 0 0,1 0 0,-2 2 0,-3 3-28,1 0 0,0 0-1,-8 14 1,4-4 4,0 1 0,2 0 0,0 1 0,-7 27-1,3-9 5,-5 16-13,3 1-1,-9 64 1,19-86 61,0 1-1,3 0 1,0 0 0,2 0 0,8 39 0,-5-40 62,2-1 0,2 0 1,0-1-1,2 0 0,1 0 1,27 45-1,-36-69 6,0-1 1,1 0-1,-1 0 0,1 0 0,6 6 1,-9-9-48,1 0-1,-1 0 1,0 0 0,0-1 0,1 1 0,-1 0 0,1-1 0,-1 1-1,0-1 1,1 1 0,-1-1 0,1 0 0,-1 1 0,1-1-1,-1 0 1,1 0 0,0 0 0,-1 0 0,1-1 0,-1 1 0,1 0-1,-1-1 1,3 0 0,0-1-7,0-1 0,0 1 0,-1-1 0,1 0 0,-1 0 0,1 0 1,-1-1-1,0 1 0,4-8 0,23-39-2,-22 34-89,27-48-181,-35 64 248,0 0-1,0 0 1,0 0-1,1 0 0,-1 0 1,0 0-1,0 0 0,0 0 1,1 0-1,-1 0 1,0 0-1,0 0 0,1 0 1,-1 0-1,0 0 0,0 0 1,0 0-1,1 0 1,-1 0-1,0 0 0,0 0 1,0 1-1,1-1 0,-1 0 1,0 0-1,0 0 1,0 0-1,0 0 0,1 1 1,-1-1-1,0 0 0,0 0 1,0 0-1,0 0 1,0 1-1,0-1 0,0 0 1,1 0-1,-1 0 0,0 1 1,0-1-1,0 0 1,0 0-1,0 1 0,0-1 1,0 0-1,5 14-82,-1 37-101,-3-35 201,0-1-1,1 1 1,1 0-1,0-1 0,8 20 1,-9-28 5,1-1 1,0 0-1,1 0 1,5 8-1,-7-12-8,-1 1 0,1-1 0,1 0 0,-1 0 0,0-1 0,0 1 0,1 0 0,-1-1 0,1 1 0,-1-1 0,1 0 0,0 0-1,3 1 1,2 0 25,0-1 0,1 0 0,-1 0 0,1-1 0,-1 0 0,0-1-1,1 0 1,-1 0 0,13-4 0,0-2 12,1 0-1,26-14 1,-3-3-21,-1-1 1,-1-2-1,-1-3 1,-1 0-1,49-50 1,-40 32-241,-104 127 68,20-27 98,30-46 50,-71 107-23,58-83 119,-27 61 0,42-87-83,1 0 0,-1 0 0,1 0 0,1 0 0,-2 8 0,2-11-6,0-1 1,0 1-1,0 0 0,0-1 0,0 1 1,0 0-1,0 0 0,0-1 0,0 1 1,1 0-1,-1-1 0,0 1 0,0 0 1,1-1-1,-1 1 0,0 0 1,1-1-1,-1 1 0,1 0 0,-1-1 1,1 1-1,-1-1 0,1 1 0,-1-1 1,1 1-1,-1-1 0,1 0 0,0 1 1,-1-1-1,1 0 0,0 1 1,-1-1-1,1 0 0,0 0 0,-1 0 1,1 1-1,0-1 0,-1 0 0,3 0 1,0-1 31,1 1 0,0-1 0,0 1 0,0-1 0,0-1 0,-1 1 0,1 0 0,-1-1 0,1 0 1,-1 0-1,1 0 0,-1 0 0,0 0 0,0-1 0,0 1 0,0-1 0,4-6 0,0 0-2,0-1-1,0 0 0,-1 0 1,7-17-1,32-91 109,-10 20-296,-28 83-30,-7 15 172,0 0 0,0 0 0,0 0 0,0 0 0,0 0-1,1 1 1,-1-1 0,0 0 0,0 0 0,0 0 0,0 0-1,0 0 1,0 0 0,0 0 0,0 0 0,0 0-1,0 0 1,0 0 0,0 0 0,0 0 0,0 0 0,0 0-1,0 0 1,1 0 0,-1 0 0,0 0 0,0 0 0,0 0-1,0 0 1,0 0 0,0 0 0,0 0 0,0 0 0,0 0-1,0 0 1,0 0 0,0 0 0,0 0 0,0 0 0,1 0-1,-1 0 1,0 0 0,0 0 0,0 0 0,0 0 0,0-1-1,0 1 1,0 0 0,0 0 0,0 0 0,0 0 0,0 0-1,0 0 1,0 0 0,0 0 0,0 0 0,0 0 0,0 0-1,0 0 1,0 0 0,0 0 0,0 0 0,0-1 0,0 1-1,-2 27-588,1-17 655,-20 180-354,-39 219 498,58-396-205,-3 18 45,2-11 94,-1 1 1,0-1-1,-2 1 1,-10 26-1,15-46-112,0 1 0,0-1 0,1 1 0,-1-1 0,0 1 0,0-1 0,0 0 0,-1 1 0,1-1 0,0 0 0,0 0 0,-1 0 0,1 0 0,-1 0-1,1 0 1,-1 0 0,-2 1 0,3-2-11,-1 0-1,1 0 0,0 0 0,0 0 0,0 0 0,0 0 0,-1 0 1,1 0-1,0-1 0,0 1 0,0 0 0,0-1 0,-1 1 1,1-1-1,0 1 0,0-1 0,0 1 0,0-1 0,0 0 1,0 0-1,0 1 0,1-1 0,-1 0 0,-1-2 0,-3-3 23,1 0-1,-1 0 0,1-1 0,1 0 0,-1 0 1,1 0-1,1 0 0,-4-11 0,1-7 20,-3-31-1,6 41-33,1 5-30,0 0 0,1 0-1,0 0 1,1-1 0,0 1 0,0 0 0,1 0 0,0 0 0,1 1-1,0-1 1,1 0 0,0 1 0,1 0 0,-1 0 0,2 0-1,8-10 1,16-18-44,1 2 0,3 2 0,40-33 0,-26 21 81,-1-2-1,53-71 0,50-52-49,-99 122-2,34-34-87,-67 60 97,0-1 0,-1-1 1,-1-1-1,20-44 0,-11 8-50,-4-1 1,-2-1-1,20-119 0,-39 169-260,0 14 319,0-1 0,0 0 0,0 0 0,0 0 0,0 0 0,0 0 0,0 0 0,0 0 0,0 0 0,0 0 0,0 0 0,0 0 0,0 0 0,0 0 0,0 0 0,0 0 0,0 0 0,0 0 0,0 0 1,0 0-1,0 0 0,0 0 0,0 0 0,0 0 0,0 0 0,0 0 0,-1 0 0,1 0 0,0 0 0,0 0 0,0 0 0,0 0 0,0 0 0,0 0 0,0 0 0,0 0 0,0 0 0,0 0 0,0 0 0,0 0 0,0 0 0,0 0 0,0 0 0,0 0 0,0 0 0,0 0 0,0 0 0,0 0 0,0 0 0,0 0 0,0 0 0,0 0 0,0 0 0,0 0 0,0 0 0,0 0 0,0 0 0,0 0 1,0-1-1,0 1 0,0 0 0,-4 11-152,-34 142-153,-34 60 250,36-114 93,-33 143 1,68-236 1,0-3 4,0 0 0,0 0 1,1 1-1,-1-1 0,1 0 0,0 1 0,0-1 0,0 1 0,1-1 0,-1 0 0,1 1 0,-1-1 1,3 6-1,-3-8-28,1-1 0,-1 1 0,0-1 0,1 1 1,-1-1-1,0 1 0,1-1 0,-1 1 0,1-1 0,-1 1 1,1-1-1,-1 1 0,1-1 0,-1 0 0,1 1 1,0-1-1,-1 0 0,1 0 0,-1 1 0,1-1 0,0 0 1,-1 0-1,1 0 0,-1 0 0,1 0 0,0 0 0,-1 0 1,2 0-1,0 0 16,1-1 0,-1 0 0,0 1 0,0-1 0,0 0 0,0 0 0,0 0 0,4-3 0,4-5 60,1 0-1,10-13 1,-15 16-66,5-5 4,102-100-222,-113 110 178,1 1 1,0-1-1,0 0 1,0 0-1,0 0 1,0 1 0,0-1-1,0 0 1,0 1-1,1-1 1,-1 1-1,0-1 1,0 1 0,0 0-1,1 0 1,-1-1-1,0 1 1,0 0-1,1 0 1,-1 0-1,0 0 1,0 0 0,1 1-1,-1-1 1,2 1-1,-1 0 5,-1 0 1,1 0-1,-1 0 0,1 1 0,-1-1 0,1 0 0,-1 1 0,0-1 1,0 1-1,0 0 0,0-1 0,0 1 0,0 0 0,0-1 0,-1 1 1,2 3-1,6 24-55,-6-20 62,0-1 1,0 1-1,1-1 1,1 0-1,-1 1 1,6 7-1,-8-15 17,-1 0 1,1 0-1,-1 0 1,1-1-1,0 1 1,-1 0-1,1-1 0,0 1 1,0 0-1,-1-1 1,1 1-1,0 0 1,0-1-1,0 0 0,0 1 1,0-1-1,0 1 1,0-1-1,0 0 1,0 0-1,0 1 0,0-1 1,0 0-1,0 0 1,0 0-1,0 0 0,0 0 1,0-1-1,0 1 1,0 0-1,0 0 1,0-1-1,-1 1 0,1 0 1,0-1-1,1 0 1,2-2 33,0 0-1,0 0 1,0 0 0,-1 0 0,7-8-1,-7 7-36,83-81 151,-53 55-44,30-36 0,-42 37-161,-1 0 0,-1-1 0,-2-1 1,26-62-1,33-137-24,-73 219 33,-2 7-41,0 1 1,1-1-1,-2 0 0,2-8 0,-6 15-305,-1 9 222,-33 161-322,34-145 456,2 0 0,0 0-1,2 0 1,4 37 0,3-30 169,2 0 1,1 0-1,2 0 1,17 34-1,-3-6 325,-19-46-571,11 27-588,-16-41 115,0 0 1,0 1-1,0-1 0,1 0 1,4 4-1,-7-7 508,0 1 1,0-1 0,0 0-1,0 0 1,0 0-1,0 0 1,1 1-1,-1-1 1,0 0 0,0 0-1,0 0 1,0 0-1,0 0 1,1 1-1,-1-1 1,0 0 0,0 0-1,0 0 1,1 0-1,-1 0 1,0 0 0,0 0-1,0 0 1,1 0-1,-1 0 1,0 0-1,0 0 1,0 0 0,1 0-1,-1 0 1,0 0-1,0 0 1,0 0-1,1 0 1,-1 0 0,0 0-1,0 0 1,1 0-1,0-10-2974,-1 9 2856,0-14-2223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33.222"/>
    </inkml:context>
    <inkml:brush xml:id="br0">
      <inkml:brushProperty name="width" value="0.05" units="cm"/>
      <inkml:brushProperty name="height" value="0.05" units="cm"/>
      <inkml:brushProperty name="color" value="#FF0066"/>
    </inkml:brush>
  </inkml:definitions>
  <inkml:trace contextRef="#ctx0" brushRef="#br0">3 11 8064,'-3'-11'3648,"19"11"-3168,-3 0 448,9 0-608,12 0 0,-1 0-192,7 0 192,-3 0-192,-2 0 256,-5 5-256,-14-2-3776,6 0 1984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32.819"/>
    </inkml:context>
    <inkml:brush xml:id="br0">
      <inkml:brushProperty name="width" value="0.05" units="cm"/>
      <inkml:brushProperty name="height" value="0.05" units="cm"/>
      <inkml:brushProperty name="color" value="#004F8B"/>
    </inkml:brush>
  </inkml:definitions>
  <inkml:trace contextRef="#ctx0" brushRef="#br0">45 134 5408,'-6'-11'647,"4"8"-451,1 0 0,-1 0 0,1 1 0,-1-1 0,0 1 0,0 0 0,0-1 0,-4-2-1,4 3 12,0 0 0,0-1 0,0 1-1,0 0 1,0 0 0,-1-4 0,3 5-76,-1 0 0,1 1 1,-1-1-1,1 0 0,0 0 1,0 0-1,-1 0 0,1 0 1,0 0-1,0 0 0,0-1 1,0 1-1,0 0 0,0 0 1,0 0-1,0 0 0,1 0 1,-1 0-1,0 0 0,1 0 1,-1 0-1,1 1 0,-1-1 1,1-1-1,3-3 97,0 1 0,0 0 0,0 1 0,0-1 0,0 1 0,1 0 0,0 0 0,-1 0 0,1 0 0,0 1 0,0 0 0,1 0 0,6-1 0,1 0 97,-1 1-1,1 0 1,-1 1 0,24 0 0,-3 4 116,-1 2 0,-1 1-1,1 2 1,-1 0 0,47 21 0,-68-25-193,0 1-1,0 0 0,11 8 1,-18-12-174,-1 1 1,1 0-1,-1 0 1,0 1 0,0-1-1,0 0 1,2 4-1,-3-5-36,0 0 0,-1 0 0,1 0 0,-1 0 0,0 0 1,1 0-1,-1 1 0,0-1 0,1 0 0,-1 0 0,0 1 0,0-1 0,0 0 0,0 0 0,0 0 0,0 1 0,-1-1 0,1 1 0,-1 1 14,0-1-1,-1 0 1,1-1-1,0 1 1,0 0-1,-1 0 1,0 0-1,1-1 1,-1 1-1,0-1 1,1 1-1,-1-1 1,0 0-1,-3 2 1,-29 12 221,22-11-228,0 0 1,0-1 0,0-1-1,-1 0 1,1 0-1,0-1 1,-1-1 0,-23-2-1,4-3-109</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33.617"/>
    </inkml:context>
    <inkml:brush xml:id="br0">
      <inkml:brushProperty name="width" value="0.05" units="cm"/>
      <inkml:brushProperty name="height" value="0.05" units="cm"/>
      <inkml:brushProperty name="color" value="#FF0066"/>
    </inkml:brush>
  </inkml:definitions>
  <inkml:trace contextRef="#ctx0" brushRef="#br0">27 12 7232,'-26'-11'3680,"30"11"-2912,9 0-512,17 0-736,4 8 256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36.898"/>
    </inkml:context>
    <inkml:brush xml:id="br0">
      <inkml:brushProperty name="width" value="0.05" units="cm"/>
      <inkml:brushProperty name="height" value="0.05" units="cm"/>
      <inkml:brushProperty name="color" value="#FF0066"/>
    </inkml:brush>
  </inkml:definitions>
  <inkml:trace contextRef="#ctx0" brushRef="#br0">4 873 4896,'-4'7'4491,"5"-7"-4266,0 0 1,0 0-1,0 0 0,-1 0 1,1 0-1,0 0 1,0 0-1,0-1 1,-1 1-1,1 0 1,0-1-1,0 1 1,-1 0-1,1-1 1,0 1-1,-1-1 0,2 0 1,18-18 436,-2-1 0,0-1 0,-1-1 0,27-45 0,42-104-223,-70 136-135,10-12-135,-20 37-228,0 0 1,0 0 0,-1-1-1,-1 0 1,5-16 0,-10 23-135,-4 10 28,-14 47-64,-55 234-61,37-125 596,-4 27 873,37-175 898,9-36-816,17-37-530,113-244-464,-105 247-347,2 1 0,2 2 0,54-63 0,-41 65-119,-41 45 111,0 1 0,0 0-1,1 0 1,0 1 0,0-1 0,9-3 0,-15 8 66,0-1 1,0 1-1,1-1 1,-1 1-1,0-1 1,0 1 0,1 0-1,-1 0 1,0-1-1,1 1 1,-1 0-1,0 0 1,1 0-1,-1 1 1,0-1-1,1 0 1,-1 0 0,0 1-1,0-1 1,1 1-1,-1-1 1,0 1-1,2 1 1,-1-1 10,-1 1 0,1 0 1,-1-1-1,0 1 0,0 0 0,0 0 1,0 0-1,0 0 0,0 0 1,0 0-1,-1 0 0,1 0 0,0 3 1,0 8-12,0-1 0,-1 1 1,-2 24-1,2-33-16,-3 26 107,-2 1 0,-1-1 0,-18 57 0,18-71-8,0 0-1,-2 0 1,0 0 0,0-1-1,-1-1 1,-1 1-1,-1-1 1,-16 17 0,24-28-19,-1 1-1,0-1 1,0 0 0,0 0 0,0 0 0,-1-1 0,1 1 0,-1-1-1,1 0 1,-1 0 0,0-1 0,0 1 0,0-1 0,1 0 0,-1-1 0,-1 1-1,1-1 1,0 0 0,-7-1 0,4-1-22,8-2-118,1 4 78,-1-1-1,1 1 0,0-1 1,0 1-1,0-1 0,-1 1 1,1-1-1,0 1 0,0 0 0,0 0 1,0 0-1,1-1 0,14-1 53,-1-1-1,0-1 0,0-1 0,0 0 1,0-1-1,-1 0 0,0-1 0,0-1 0,0 0 1,-1-1-1,-1-1 0,1 0 0,15-16 1,93-102 266,75-74-47,-194 201-284,-1 0 0,0 0 0,0 0 0,0-1 0,-1 1 0,1 0 0,0-1 0,0 1 0,-1-1 0,1-1 0,-3 3-346,-5 8 198,2 3 152,0-1 0,0 1 0,1 0 0,-5 21 0,8-28 9,-2 11 29,0-1-1,0 1 1,2-1-1,-1 1 1,2 0-1,2 27 1,-1-36 8,0 1 0,0 0 0,1-1 0,0 1 0,0-1 0,0 0 0,1 0 1,0 0-1,0 0 0,1 0 0,-1 0 0,1-1 0,0 0 0,1 0 1,-1 0-1,1 0 0,8 5 0,-7-5 11,1-1 1,0-1-1,1 1 1,-1-1-1,0 0 1,1-1-1,0 1 1,-1-2-1,1 1 1,0-1-1,0 0 1,0-1-1,0 0 1,0 0-1,0 0 1,10-3-1,-4 0-4,0-1-1,0-1 1,-1 0-1,1 0 1,-1-2-1,0 0 1,23-16-1,126-95 57,-162 118-90,0 0 1,1-1-1,-1 1 1,0 0-1,1 0 0,-1-1 1,0 1-1,1 0 1,-1 0-1,0 0 0,1-1 1,-1 1-1,1 0 1,-1 0-1,0 0 0,1 0 1,-1 0-1,1 0 1,-1 0-1,0 0 0,1 0 1,-1 0-1,1 0 1,1 7-105,-8 12 10,-48 136-224,51-145 336,0-1 10,-4 12 41,-7 36 0,13-52-34,0 0 0,1 0 1,-1 0-1,1 0 0,0 0 1,1 0-1,-1 0 0,1 0 1,0 0-1,0 0 1,0-1-1,1 1 0,3 6 1,-5-9 8,1-1 0,0 1 0,0 0 0,1-1 0,-1 1 0,0-1 1,0 0-1,1 1 0,-1-1 0,1 0 0,-1 0 0,1 0 0,-1 0 0,1 0 1,0 0-1,0 0 0,-1-1 0,1 1 0,3 0 0,-2-1-4,-1 0 0,1 0 0,-1 0 0,1 0 0,-1-1-1,1 1 1,-1-1 0,1 0 0,-1 1 0,0-1 0,1 0 0,3-3 0,1-1-18,0 0 0,0 0 0,-1 0 0,0-1 0,0 0 0,0-1 1,9-13-1,-6 4 22,-1-1 0,-1-1 0,0 1 0,5-23 0,-8 28-23,-2 0-1,0 0 0,0 1 0,-1-1 1,0-16-1,-1 20-21,-1 1-1,0-1 1,-1 1-1,0-1 0,0 1 1,0 0-1,-1 0 1,0 0-1,-4-8 1,5 13-6,1-1 0,-1 1 0,0 0 0,1 0 0,-1 0 0,0 0 0,-4-3 0,5 5-1,0-1 0,0 0 1,0 1-1,0-1 0,0 1 1,0 0-1,1-1 1,-1 1-1,0 0 0,-1-1 1,1 1-1,0 0 0,0 0 1,0 0-1,0 0 0,0 0 1,0 0-1,0 0 1,0 0-1,-2 1 0,3-1 14,0 0 0,-1 1 0,1-1 0,0 0 0,0 0 0,-1 0 0,1 1 0,0-1 0,0 0 0,0 0 0,-1 1 0,1-1 0,0 0 0,0 0 0,0 1 0,0-1 0,0 0 0,-1 1 0,1-1 0,0 0 0,0 0 0,0 1 0,0-1 0,0 0 0,0 1 0,0-1 0,0 0 0,0 1 0,0-1 0,0 0 0,0 1 0,0-1 0,1 0 0,-1 0 0,0 1 0,0-1 0,0 0 0,0 0 0,0 1 0,1-1 0,-1 1 0,1-1 2,-1 1 0,1 0 1,-1 0-1,1-1 0,0 1 1,-1 0-1,1-1 0,0 1 1,0-1-1,0 1 0,-1-1 0,1 1 1,0-1-1,0 1 0,0-1 1,1 1-1,7 0 27,0-1-1,0 1 1,0-2 0,0 1-1,16-4 1,48-13 67,-40 7-73,-1-2 0,0-1-1,0-1 1,-1-2 0,-1-1 0,-1-1 0,0-2-1,-2-1 1,31-29 0,-35 28 2,-1-2 0,-1-1 1,-1 0-1,-1-2 0,-1 0 0,-1-1 0,-2 0 1,-1-2-1,19-57 0,-31 82-26,2-11 0,-4 16-8,0 0-1,0-1 1,0 1 0,0 0 0,0-1 0,0 1 0,0 0-1,0-1 1,0 1 0,0 0 0,0-1 0,0 1-1,0 0 1,0 0 0,0-1 0,0 1 0,0 0-1,-1-1 1,1 1 0,0 0 0,0-1 0,0 1-1,-1 0 1,1 0 0,0 0 0,0-1 0,-1 1-1,1 0 1,0 0 0,0 0 0,-1-1 0,1 1-1,-1 0 1,1 0 0,-1 0 0,1 0 0,0 0 0,-1 0 0,1 0 0,-1 0 0,1 0 0,0 1 0,-1-1 0,1 0 0,0 0 0,-1 0 0,1 1 0,0-1 1,-1 0-1,1 0 0,0 1 0,-1-1 0,1 0 0,0 0 0,0 1 0,-1 0 0,-7 8-56,1 0 1,-1 1 0,2 0 0,-1 0 0,-7 18-1,-24 66-76,9-13 148,-23 115 0,40-135 6,3-1-1,-3 108 1,12-163 47,0 0 0,1-1 0,-1 1 0,1 0 1,0 0-1,0-1 0,3 6 0,-4-9-39,0-1 0,1 1 0,-1 0 0,0 0 0,1-1 0,-1 1-1,1 0 1,-1 0 0,1-1 0,0 1 0,-1-1 0,1 1 0,0 0 0,-1-1 0,1 1 0,0-1 0,0 0 0,-1 1 0,1-1 0,0 0 0,0 1 0,0-1 0,0 0 0,-1 0 0,1 0 0,0 1-1,0-1 1,0 0 0,0 0 0,0-1 0,0 1 0,-1 0 0,1 0 0,0 0 0,0 0 0,0-1 0,0 1 0,-1 0 0,1-1 0,0 1 0,0-1 0,-1 1 0,2-2 0,6-4 45,0 0 0,-1-1 0,0 1 0,0-2 0,11-15 0,3-3 3,30-36-32,21-23-439,-72 84 390,1 0 0,0 0 1,0 1-1,0-1 1,-1 0-1,1 0 1,0 1-1,0-1 0,0 1 1,0-1-1,0 1 1,0-1-1,0 1 1,0 0-1,0-1 0,0 1 1,1 0-1,-1 0 1,0 0-1,0 0 1,0 0-1,0 0 0,1 0 1,0 1 2,-1-1-1,0 1 1,0 0 0,0-1 0,0 1 0,1 0 0,-1 0-1,-1 0 1,1 0 0,0 0 0,0 0 0,0 0 0,0 1-1,-1-1 1,1 0 0,0 0 0,-1 1 0,1 1 0,15 44-84,-9-25 39,1-1 0,19 39 0,-23-53 73,0-1 0,1 1 0,0-1 0,0-1 1,0 1-1,0-1 0,1 0 0,0 0 0,0 0 0,0-1 0,1 0 0,12 6 0,-14-8 1,0 0 0,0-1 0,-1 1 0,2-1-1,-1 0 1,0-1 0,0 1 0,0-1 0,0 0 0,0 0 0,0-1 0,0 1 0,1-1-1,-1 0 1,0-1 0,-1 1 0,1-1 0,0 0 0,0 0 0,-1-1 0,5-2 0,6-5 43,-2-1 0,1 0 0,-1-1 0,19-22 0,74-98 106,-15 19-10,-55 71-193,67-84 58,-92 111-27,-1-1-1,-1 0 1,0-1 0,-1 0-1,-1 0 1,7-28 0,-12 39-4,-1 4-7,-1 0-1,1 0 1,0 0-1,-1 0 1,1-1-1,-1 1 1,0 0-1,0 0 1,0 0-1,0-1 1,0 1-1,-1 0 0,1 0 1,0 0-1,-1-1 1,0 1-1,1 0 1,-3-2-1,3 3 12,0 0-1,-1 1 1,1-1-1,0 1 0,-1-1 1,1 1-1,-1 0 1,1-1-1,-1 1 0,1-1 1,-1 1-1,0 0 1,1 0-1,-1-1 1,1 1-1,-1 0 0,0 0 1,1 0-1,-1-1 1,0 1-1,1 0 0,-1 0 1,1 0-1,-1 0 1,0 0-1,1 0 1,-2 1-1,-16 6-58,15-5 40,-8 5-35,0 0 0,1 1 0,0 0 1,0 1-1,1 0 0,-15 17 0,5-4-14,-1-1 17,1 2-1,1 1 1,1 0 0,-14 28 0,23-35 39,0 0 0,1 1 0,0 0 0,2 0 0,0 0 0,1 1 0,-2 29 0,5-33 52,1 0-1,0 0 0,1 1 1,6 27-1,-6-36-18,1 1 1,1-1-1,0 0 1,0 0 0,0 0-1,1 0 1,0 0-1,0-1 1,0 1-1,1-1 1,9 8-1,-6-7 17,0-1 0,1 1-1,-1-2 1,1 1 0,20 7-1,-9-5 68,39 9-1,-46-14-45,1 0 1,-1-2-1,1 1 0,-1-2 0,1 0 1,-1 0-1,18-4 0,-20 2-8,-1 0-1,0-1 1,1-1-1,-1 0 1,0 0-1,-1-1 1,1 0-1,-1-1 1,14-10-1,-10 4-12,0 0-1,-1 0 0,0-1 1,-1 0-1,13-21 0,-18 25-42,-1 1 0,-1-1 0,1-1-1,-1 1 1,-1 0 0,0-1 0,0 0 0,-1 0 0,0 0-1,1-16 1,-3 25 0,0 0 0,0 0 0,0 0 0,0 0 1,0 0-1,0 0 0,0 0 0,0 0 0,-1 0 0,1 0 0,0 0 0,-1 0 0,1 0 0,-1 0 0,1 1 0,-1-1 0,1 0 0,-1 0 0,1 0 0,-2-1 0,1 2-2,0 0 0,0-1 0,0 1 0,0 0 0,0 0-1,0-1 1,0 1 0,1 0 0,-1 0 0,0 0 0,0 0 0,0 0-1,0 0 1,0 0 0,0 1 0,0-1 0,0 0 0,0 1 0,-5 1-22,1 1 1,0-1-1,0 1 1,0 0-1,1 1 1,-7 4-1,-5 8 11,0 2 0,1-1-1,0 2 1,2 0 0,0 0-1,1 1 1,-12 30 0,22-45 29,0-1 0,1 1 1,0 0-1,0 0 1,0 0-1,0 0 0,1-1 1,0 1-1,0 0 1,0 0-1,0 0 1,1 0-1,0 0 0,0 0 1,3 7-1,-3-9 27,1 0 1,0 1-1,-1-1 0,1 0 0,0 0 0,1 0 1,-1 0-1,1-1 0,-1 1 0,1-1 1,0 1-1,0-1 0,0 0 0,0 0 0,0 0 1,0 0-1,1-1 0,-1 0 0,0 1 0,1-1 1,5 1-1,-3-1 21,0-1 0,0 0 0,0 0 0,0 0 0,0-1 0,0 0 0,0 0 0,0 0 1,8-4-1,8-3 40,21-11 0,-40 17-93,118-62 113,-71 36-171,0 2 1,72-26-1,-115 50 19,0 0 0,0 0-1,0 1 1,1 0 0,-1 0 0,0 1 0,10 0 0,-15 0 31,0 0 1,0 0-1,0 1 1,0-1-1,0 1 0,0-1 1,0 1-1,-1 0 1,1 0-1,0 0 1,0 0-1,-1 0 1,1 0-1,-1 0 1,1 0-1,-1 1 1,1-1-1,-1 0 1,0 1-1,0 0 1,1-1-1,-1 1 1,0 0-1,-1-1 0,1 1 1,0 0-1,0 0 1,-1 0-1,1 0 1,-1-1-1,0 1 1,1 3-1,-1 0 26,0 0-1,0 0 0,0 1 0,-1-1 0,0 0 1,0 0-1,0 0 0,-3 7 0,-20 40 295,3-6-42,21-46-252,-1 1 1,1 0-1,0-1 1,0 1 0,0 0-1,-1-1 1,1 1-1,0 0 1,0-1-1,0 1 1,0 0 0,0-1-1,0 1 1,0 0-1,0-1 1,1 1-1,-1 0 1,0-1 0,1 2-1,-1-2-8,0 1 0,1-1 1,-1 0-1,1 0 0,-1 1 0,0-1 0,1 0 0,-1 0 0,1 0 0,-1 1 0,1-1 1,-1 0-1,0 0 0,1 0 0,-1 0 0,1 0 0,-1 0 0,1 0 0,-1 0 0,1 0 1,0 0-1,4-1 31,-1-1 0,1 1 0,0-1 0,4-2 0,-6 2-8,10-4 0,0-2 0,-1 0 1,17-13-1,-19 13-80,1 0-1,0 0 1,0 1 0,0 1 0,14-6 0,-24 12 42,0-1 0,0 1 1,1 0-1,-1-1 1,0 1-1,1 0 1,-1 0-1,0 0 1,1 0-1,-1 0 1,0 0-1,1 0 0,-1 1 1,0-1-1,1 0 1,-1 1-1,0-1 1,0 1-1,1-1 1,-1 1-1,0 0 1,0-1-1,0 1 0,0 0 1,0 0-1,0 0 1,0 0-1,0 0 1,0 0-1,0 0 1,-1 0-1,1 0 1,0 0-1,-1 1 0,1-1 1,-1 0-1,1 0 1,0 3-1,1 3-25,0 0-1,-1 0 1,1 0-1,-1 0 1,0 14-1,-2-4 2,1-10 107,0 0 0,0 0 0,0 0 0,1 1 0,3 12 0,-4-20-66,1 1 0,-1-1 0,0 1 0,0-1 0,1 0 0,-1 1 0,0-1 0,0 0 0,1 1 0,-1-1 0,1 0 0,-1 1 0,0-1 0,1 0 0,-1 0 0,1 1 0,-1-1 0,0 0 0,1 0 0,-1 0 0,1 1 0,-1-1 0,2 0 0,15-1 124,21-9-56,-34 8-71,12-3-14,0 1 0,0 1 0,0 0 0,1 1 0,0 1 0,17 0 0,-7 3-106,0 1 0,0 1-1,26 7 1,-45-9 92,104 24-536,-82-19-47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37.525"/>
    </inkml:context>
    <inkml:brush xml:id="br0">
      <inkml:brushProperty name="width" value="0.05" units="cm"/>
      <inkml:brushProperty name="height" value="0.05" units="cm"/>
      <inkml:brushProperty name="color" value="#FF0066"/>
    </inkml:brush>
  </inkml:definitions>
  <inkml:trace contextRef="#ctx0" brushRef="#br0">0 94 9152,'5'-33'4128,"12"15"-3584,-9 10 2367,1 3-1695,-5-6 800,5 8-1216,-4-5-512,-2 5-224,2-2 0,2 10-32,-7 1-160,0 7 64,-3 9-8063,-1 4 4447</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37.886"/>
    </inkml:context>
    <inkml:brush xml:id="br0">
      <inkml:brushProperty name="width" value="0.05" units="cm"/>
      <inkml:brushProperty name="height" value="0.05" units="cm"/>
      <inkml:brushProperty name="color" value="#FF0066"/>
    </inkml:brush>
  </inkml:definitions>
  <inkml:trace contextRef="#ctx0" brushRef="#br0">48 9 8896,'-8'-8'4032,"-2"13"-3520,7-2 1344,-1 1-1120,-9 0-161,4 3-351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47.826"/>
    </inkml:context>
    <inkml:brush xml:id="br0">
      <inkml:brushProperty name="width" value="0.05" units="cm"/>
      <inkml:brushProperty name="height" value="0.05" units="cm"/>
      <inkml:brushProperty name="color" value="#FF0066"/>
    </inkml:brush>
  </inkml:definitions>
  <inkml:trace contextRef="#ctx0" brushRef="#br0">0 892 3072,'0'0'6597,"4"-14"-4080,-4 3-2193,2 0-1,-1 1 1,1-1 0,1 1-1,0 0 1,0 0-1,7-12 1,0 1 59,1 0 1,16-23-1,69-74 410,-55 70-466,147-189 532,-148 185-764,-37 48-124,0 0-1,0 1 1,0-1-1,1 1 1,-1 0-1,1 0 0,-1 0 1,1 1-1,5-4 1,-8 6 18,-1 0 1,1 0-1,0-1 0,-1 1 1,1 0-1,0 0 1,0 0-1,-1 0 0,1 0 1,0 0-1,0 0 1,-1 0-1,1 0 0,0 0 1,-1 0-1,1 1 1,0-1-1,-1 0 0,1 0 1,0 1-1,-1-1 1,1 0-1,1 2 0,-1-1 6,0 1 1,0-1-1,0 1 0,0-1 0,0 1 0,0 0 0,0 0 0,-1-1 0,1 1 0,0 0 0,-1 0 1,0 0-1,1 2 0,1 24-32,-1 0 0,-1 0 0,-1 1-1,-9 47 1,8-62 52,-1 7 5,-1 0 0,-1 0 0,0 0-1,-2 0 1,0-1 0,-11 20 0,17-38-7,-2 2 116,0 1 1,1 0 0,0 0 0,0 0-1,0 0 1,0 1 0,-1 9-1,24-32 1050,-5 4-1067,-1 0 0,-1-1 0,23-28 0,32-52-2,-62 83-119,60-97-359,-65 106 348,-1 0 0,0 0-1,1 1 1,-1-1 0,1 0-1,0 1 1,0-1-1,0 0 1,0 1 0,0 0-1,0 0 1,3-2 0,-4 3 13,0-1 0,0 1 0,-1 0 0,1 0 0,0 0 0,0 0 1,-1 0-1,1 0 0,0 0 0,0 1 0,0-1 0,-1 0 1,1 0-1,0 0 0,0 1 0,-1-1 0,1 0 0,0 1 0,-1-1 1,1 1-1,0-1 0,-1 1 0,1-1 0,-1 1 0,1-1 1,-1 1-1,1 0 0,-1-1 0,1 1 0,-1 0 0,0-1 1,1 1-1,-1 0 0,0 0 0,1-1 0,-1 1 0,0 0 0,0 0 1,0 0-1,2 8-35,0 0 0,-1 0 0,0-1 1,0 1-1,-2 16 0,-7 44 15,-21 59 145,17-83 372,15-44 31,4-5-261,10-8-99,-13 9-100,118-88 331,59-40-747,-177 128 310,0 1 0,1-1-1,-1 1 1,1 0 0,0 0 0,6-2-1,-10 4 31,0 0 0,0 0 0,1 0 1,-1 0-1,0 0 0,0 0 0,0 0 0,1 0 0,-1 0 0,0 0 0,0 1 0,0-1 0,0 1 0,0-1 0,0 1 0,0-1 1,0 1-1,0-1 0,0 1 0,0 0 0,0 0 0,0-1 0,0 1 0,0 0 0,-1 0 0,1 0 0,0 0 0,-1 0 0,1 0 1,0 0-1,0 2 0,1 3 11,0 0 1,0 0 0,-1 0-1,0 1 1,0-1 0,0 0-1,-1 0 1,0 1 0,-1 11-1,-3 7-10,-7 29-1,5-31-8,5-18 9,-1 4 47,0 0 0,0 0 0,1 0 0,0 0 0,1 11 0,0-18-8,1 0 1,-1 0 0,0 0 0,1 0 0,-1 0 0,1 0 0,0 0 0,0 0 0,-1-1 0,1 1-1,0 0 1,1 0 0,-1-1 0,0 1 0,0-1 0,1 1 0,-1-1 0,1 0 0,-1 1-1,1-1 1,0 0 0,-1 0 0,1 0 0,0 0 0,0 0 0,0-1 0,0 1 0,-1-1-1,4 1 1,2 1 28,1-2 0,-1 1-1,1-1 1,-1 0 0,1 0-1,-1-1 1,1 0 0,-1-1-1,13-3 1,0-2 25,0-1 0,24-13 0,23-17 193,111-83 0,-147 97-178,-1 2-277,31-31 0,-49 42 33,-26 23-193,-27 20 1,10-9 355,-90 82-50,113-98 32,-62 55-115,57-50 164,1 1 1,0 1 0,-12 18-1,13-9 105,9-13 38,2-10-180,0 0-1,0 1 1,0-1-1,0 0 1,0 0 0,0 0-1,0 0 1,0 0 0,0 0-1,0 0 1,0 0-1,0 0 1,0 1 0,0-1-1,0 0 1,0 0-1,0 0 1,0 0 0,0 0-1,1 0 1,-1 0-1,0 0 1,0 0 0,0 0-1,0 0 1,0 0-1,0 1 1,0-1 0,0 0-1,0 0 1,0 0-1,1 0 1,-1 0 0,0 0-1,0 0 1,0 0 0,0 0-1,0 0 1,0 0-1,0 0 1,0 0 0,0 0-1,1 0 1,-1 0-1,0 0 1,0 0 0,0 0-1,0 0 1,0 0-1,0-1 1,0 1 0,0 0-1,0 0 1,1 0-1,-1 0 1,0 0 0,0 0-1,0 0 1,0 0-1,0 0 1,0 0 0,0 0-1,17-13 125,0-1 0,-1 0 0,0-1 0,-1-1-1,20-28 1,7-6-142,-17 24 0,-14 14 67,18-22 0,-11 18-291,-18 16 225,0-1 0,1 1 0,-1 0-1,0 0 1,1-1 0,-1 1 0,1 0 0,-1 0 0,0 0 0,1 0 0,-1 0 0,1 0 0,-1 0 0,0 0 0,1 0 0,-1 0 0,1 0 0,-1 0-1,1 0 1,0 0-2,-1 1-1,1-1 1,-1 0-1,0 1 1,1-1-1,-1 0 0,0 1 1,0-1-1,1 1 1,-1-1-1,0 1 1,0-1-1,0 1 1,0-1-1,0 1 1,1-1-1,-1 0 0,0 1 1,0-1-1,0 1 1,0-1-1,-1 2 1,0 32-264,0-21 195,0 25 0,2-31 75,0 0 0,0 0-1,1 0 1,-1-1-1,2 1 1,-1-1 0,1 1-1,5 9 1,-5-12 29,0 1 0,0-1 1,0 0-1,1-1 0,-1 1 1,1-1-1,0 0 0,0 1 1,0-2-1,1 1 0,-1 0 0,7 2 1,-3-2 22,-1-1 1,1 1 0,0-2 0,0 1-1,0-1 1,0 0 0,0 0 0,0-1-1,1 0 1,-1-1 0,0 0 0,0 0-1,0-1 1,0 0 0,-1 0 0,14-6-1,-10 3-21,0-1-1,0 0 0,-1 0 0,0-1 0,0-1 1,-1 0-1,0 0 0,0-1 0,-1 0 1,10-13-1,5-13-29,-1 0 0,16-39 0,29-80 67,-26 55-109,-28 69 19,-2-1-1,12-45 1,-23 73 18,1-1 0,-1 1 0,0-1 0,1 1 0,-2-1 0,1 1 0,0 0 0,-1-1 0,1 1 0,-2-5 0,1 7-5,1 0-1,-1 0 1,1 0-1,0 0 1,-1 0-1,1 1 1,-1-1-1,0 0 1,1 0-1,-1 0 1,0 1-1,0-1 1,1 0-1,-1 1 1,0-1-1,0 0 1,0 1-1,0-1 1,0 1-1,0 0 1,1-1-1,-1 1 1,0 0-1,0-1 1,-1 1-1,1 0 1,0 0-1,0 0 1,0 0-1,0 0 1,0 0-1,0 0 1,0 0-1,0 1 1,0-1-1,0 0 1,-1 1-1,-4 1-12,1 1 1,-1 0-1,1 0 0,0 1 1,0-1-1,0 1 0,0 0 1,0 0-1,1 1 0,0 0 0,0-1 1,0 1-1,1 1 0,-1-1 1,-2 8-1,-6 10 32,2 0-1,-11 38 1,11-23-4,0 1 0,3 1 0,1-1 0,2 1 0,2 0 0,2 0 0,7 63 0,-7-97 3,1 1 1,0-1-1,0 0 1,0 0-1,1 0 1,0 0-1,0 0 0,1 0 1,-1 0-1,1-1 1,1 1-1,-1-1 1,5 5-1,-4-5 21,-2-3-16,0 1-1,0-1 0,1 0 1,-1 0-1,0 0 0,1 0 1,-1 0-1,1 0 0,0-1 1,-1 1-1,1-1 0,0 0 0,0 0 1,0 0-1,0 0 0,0 0 1,0-1-1,0 1 0,4-1 1,7 0 90,0-2 0,0 1 1,0-1-1,-1-1 0,1-1 0,17-6 1,18-9-30,68-30 85,-103 41-164,0 0-1,0-1 0,-1 0 1,0-1-1,22-22 1,-23 20 0,-7 8-4,-1 0 1,-1 0 0,1 0-1,0 0 1,-1 0-1,0-1 1,4-6-1,-6 2 57,-1 8-131,-1 3 27,1-1 13,6 0-19,0 0 76,-1 0-1,1 0 0,-1 1 0,1 0 1,-1 0-1,0 0 0,8 5 1,-11-5-33,0-1-1,-1 1 1,1 0 0,0 0 0,-1 0 0,1 0 0,-1 0 0,0 1 0,1-1-1,-1 0 1,0 0 0,-1 1 0,1-1 0,0 1 0,0 2 0,1 4-15,-1 0 1,0 18-1,-2-9 39,-3 20 0,2-24 0,0-1 0,1 1 0,1 17 0,1-23-28,-1-4 66,0 0 0,1 0 1,-1-1-1,1 1 1,0 0-1,2 6 0,-2-9-28,-1 0-1,1 0 0,0 0 0,-1-1 1,1 1-1,0 0 0,0 0 0,-1-1 1,1 1-1,0 0 0,0-1 0,0 1 1,0-1-1,0 1 0,0-1 0,0 0 1,0 1-1,0-1 0,0 0 0,0 0 0,0 0 1,0 1-1,0-1 0,0 0 0,0-1 1,0 1-1,1 0 0,-1 0 0,1-1 1,8-2 21,0 0 1,-1-1 0,0-1-1,1 1 1,-2-1 0,17-13-1,-21 15-23,132-95 328,-25 3-276,-78 65-195,-18 20-19,-15 10 150,0 0 1,0 0 0,0 0-1,0 0 1,1 0 0,-1 0-1,0 0 1,0 0-1,0 0 1,0 0 0,1 0-1,-1 0 1,0 0 0,0 0-1,0 0 1,0 0 0,0 0-1,0 0 1,1 0-1,-1 1 1,0-1 0,0 0-1,0 0 1,0 0 0,0 0-1,0 0 1,0 0 0,1 0-1,-1 1 1,0-1-1,0 0 1,0 0 0,0 0-1,0 0 1,0 0 0,0 1-1,0-1 1,0 0 0,0 0-1,0 0 1,0 0-1,0 0 1,0 1 0,0-1-1,0 0 1,0 0 0,-1 5-38,0-1-1,0 1 1,0-1 0,-3 6 0,0 4 63,2-6-65,1 0 0,0 0 0,0 1-1,0-1 1,2 15 0,-1-20 47,1 0-1,0 0 1,-1 0 0,1 0 0,1-1 0,-1 1 0,0 0-1,0 0 1,1-1 0,0 1 0,0 0 0,-1-1 0,1 0-1,1 1 1,-1-1 0,0 0 0,0 0 0,4 2 0,1 0 36,0 0 0,0 0 1,0-1-1,0 0 0,0-1 0,1 1 1,-1-1-1,1-1 0,0 1 1,-1-1-1,1-1 0,0 1 1,0-2-1,0 1 0,-1-1 0,1 0 1,0 0-1,-1-1 0,1 0 1,13-6-1,-3 0-6,1-1 1,-1-1-1,-1-1 1,0-1 0,0 0-1,26-27 1,-11 11-128,0 0 1,62-38-1,-90 64 73,1-1 0,-1 1 0,1 0 1,-1 1-1,1-1 0,0 1 0,0-1 0,6 1 0,-9 0 6,1 1 0,-1 0 0,0 0 0,1 0 0,-1 1 0,0-1 0,1 1 0,-1-1 0,0 1 0,0 0 0,0-1 0,1 1 0,-1 0 0,0 1 0,0-1 0,0 0 1,0 0-1,-1 1 0,3 2 0,5 6 6,-1 1 0,-1 0 0,0 0 0,8 18 0,-7-14 9,0-1 0,12 17-1,-2-10 57,0-1 1,24 19-1,-28-26 17,25 17 326,-38-29-698,0 0 0,0-1 1,1 1-1,-1 0 0,0 0 1,1-1-1,-1 1 0,0 0 1,1-1-1,-1 0 0,1 1 1,1-1-1,-2 0-715,1 0 0,0 0 0,-1 0 0,1 0 0,0 0 0,-1 0 0,1 0 0,-1-1 0,1 1 0,2-2 0,4-2-2923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48.173"/>
    </inkml:context>
    <inkml:brush xml:id="br0">
      <inkml:brushProperty name="width" value="0.05" units="cm"/>
      <inkml:brushProperty name="height" value="0.05" units="cm"/>
      <inkml:brushProperty name="color" value="#FF0066"/>
    </inkml:brush>
  </inkml:definitions>
  <inkml:trace contextRef="#ctx0" brushRef="#br0">704 3 6304,'-25'-2'2032,"25"2"-2007,-1 0-1,1 0 1,-1 0 0,1 0 0,0 0 0,-1 0 0,1 0-1,-1 0 1,1 0 0,0 0 0,-1 0 0,1 0 0,-1 0-1,1 1 1,0-1 0,-1 0 0,1 0 0,0 0 0,-1 1-1,1-1 1,0 0 0,-1 1 0,1-1 0,0 0 0,0 0-1,-1 1 1,1-1 0,0 0 0,0 1 0,0-1 0,-1 1-1,-28 31 1963,-60 51 0,43-52-1190,0-2 1,-94 42-1,5-3-560,113-55-152,1 1 1,1 1-1,0 1 0,1 0 1,1 1-1,-19 24 0,21-22-2805,7 0 694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48.531"/>
    </inkml:context>
    <inkml:brush xml:id="br0">
      <inkml:brushProperty name="width" value="0.05" units="cm"/>
      <inkml:brushProperty name="height" value="0.05" units="cm"/>
      <inkml:brushProperty name="color" value="#FF0066"/>
    </inkml:brush>
  </inkml:definitions>
  <inkml:trace contextRef="#ctx0" brushRef="#br0">162 51 7456,'-59'-43'3392,"16"40"-2944,31-1 544,4 8-640,-2-4 0,6 0-224,0 0 320,0 3-2272,8 8 992,-16 2-4736,2 1 3072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48.923"/>
    </inkml:context>
    <inkml:brush xml:id="br0">
      <inkml:brushProperty name="width" value="0.05" units="cm"/>
      <inkml:brushProperty name="height" value="0.05" units="cm"/>
      <inkml:brushProperty name="color" value="#FF0066"/>
    </inkml:brush>
  </inkml:definitions>
  <inkml:trace contextRef="#ctx0" brushRef="#br0">21 262 6816,'-20'-19'3072,"45"11"-2656,13 0 1088,9 0-896,46-14 544,9-2-672,55-9 160,-3 2-384,21-7 64,-22 13-192,18-2 64,-18 8-96</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51.736"/>
    </inkml:context>
    <inkml:brush xml:id="br0">
      <inkml:brushProperty name="width" value="0.05" units="cm"/>
      <inkml:brushProperty name="height" value="0.05" units="cm"/>
      <inkml:brushProperty name="color" value="#FF0066"/>
    </inkml:brush>
  </inkml:definitions>
  <inkml:trace contextRef="#ctx0" brushRef="#br0">5 952 5888,'0'0'239,"1"-1"0,0 0 716,-1 1-716,0 0 0,1 0 0,-1-1 0,0 1-1,1 0 1,-1 0 0,0 0 0,1 0 0,-1 0 0,0-1 0,1 1 0,-1 0-1,0 0 1,1 0 0,-1 0 0,0 0 0,1 0 0,-1 0 0,1 0 0,-1 0-1,1 1 1,24-3 1448,3 0-777,-11-2-704,0-1 0,-1 0 1,1-1-1,-1 0 0,-1-1 0,1-1 0,-1-1 1,-1 0-1,0-1 0,0 0 0,24-24 0,-31 25-163,1 1 0,-1-1-1,-1-1 1,0 1 0,8-17-1,-12 22-28,2-3-9,-1 0 1,0 0-1,5-14 0,-8 18-12,1 0 0,-1 1 1,1-1-1,-1 0 0,0 1 0,0-1 0,-1 0 0,1 1 1,-1-1-1,1 1 0,-1-1 0,0 0 0,1 1 0,-2-1 1,-1-3-1,0 1-10,0 1 1,0 0 0,0 0-1,-1 0 1,0 0 0,1 0-1,-1 1 1,-1 0-1,1 0 1,0 0 0,-1 0-1,0 1 1,1 0 0,-1 0-1,0 0 1,0 0-1,0 1 1,-8-2 0,7 3-11,0-1 1,0 1-1,0 0 0,0 0 1,-1 0-1,1 1 1,0 0-1,0 0 1,0 1-1,0 0 1,0 0-1,1 0 0,-1 1 1,0-1-1,1 1 1,-6 5-1,1 0 16,0 1 0,1 0 0,0 0 0,1 1-1,0 0 1,1 0 0,0 1 0,0 0 0,1 0 0,-5 15 0,-1 3-1,3 1 0,0 1 0,-4 32-1,9-47 76,2 1-1,0-1 0,1 1 0,1-1 0,1 19 1,0-30 14,-1 0 0,1-1 0,0 1 0,0-1 1,1 1-1,0-1 0,-1 0 0,1 1 1,1-1-1,-1 0 0,1 0 0,-1 0 1,1-1-1,0 1 0,0-1 0,1 1 0,-1-1 1,1 0-1,0 0 0,0-1 0,0 1 1,7 3-1,0-2 89,0 0 1,0-1-1,1 0 1,0-1-1,-1 0 1,1-1 0,17 0-1,1-2 112,52-9 0,-59 7-215,1-1-1,-1-2 1,0 0 0,-1-1 0,0-2 0,0 0-1,-1-1 1,25-16 0,212-186 128,-182 145-153,56-57 170,-114 106-172,-1-1-1,-1-1 0,-1 0 1,0-1-1,-2-1 0,0 0 1,15-39-1,-12 19-75,-1 0-1,-3-1 1,-1-1-1,-3 0 1,-1-1 0,2-74-1,-9 113 1,0 1-1,-1-1 1,0 0-1,0 0 0,-2-8 1,3 13 22,-1-1 1,1 1-1,-1 0 0,1 0 1,-1 0-1,1 0 1,-1 0-1,0-1 0,0 1 1,1 0-1,-1 0 0,0 1 1,0-1-1,0 0 1,0 0-1,0 0 0,0 1 1,0-1-1,-1 0 0,1 1 1,0-1-1,0 1 1,0-1-1,-1 1 0,1 0 1,0 0-1,0-1 0,-1 1 1,1 0-1,0 0 1,-1 0-1,1 0 0,-2 1 1,-3 1-23,0-1 1,0 1 0,1 1 0,-1-1-1,1 1 1,0 0 0,-1 0 0,1 1-1,1-1 1,-6 6 0,-19 17-60,0 2-1,-46 60 1,-37 75 2,95-133 95,0 0 0,2 2 0,1-1-1,2 2 1,1 0 0,-7 38 0,14-54 21,2 1 1,0-1-1,1 1 0,0-1 1,2 1-1,0-1 0,1 1 1,1-1-1,0 0 1,1 0-1,1 0 0,1-1 1,13 29-1,-12-35 32,-1 1 0,2-1 1,-1-1-1,1 0 0,1 0 0,0 0 0,0-1 1,1-1-1,-1 1 0,2-2 0,-1 1 0,18 7 1,-11-7 36,0 0 0,1-1 0,1-1 0,-1 0 0,1-1 0,-1-1 1,26 0-1,-29-3-35,0-1-1,0-1 1,0 0 0,0-1 0,-1-1 0,1 0 0,-1-1 0,0-1-1,0 0 1,-1-1 0,1 0 0,21-17 0,-14 8-26,0-1 1,-1-1-1,-1-2 1,-1 1 0,0-2-1,19-29 1,-29 37-30,0 0 1,-1 0-1,9-21 1,-15 30-6,0 0-1,1 0 1,-1 0 0,0 0-1,-1 0 1,1 0 0,-1 0 0,0 0-1,0 0 1,0 0 0,0 0 0,-1 0-1,1 0 1,-1 1 0,0-1-1,0 0 1,-1 0 0,-2-4 0,4 6-3,-1 1-1,0 0 1,0-1 0,0 1 0,0 0 0,0 0 0,-1-1 0,1 1 0,0 0 0,0 0 0,-1 0-1,1 1 1,-1-1 0,1 0 0,-1 1 0,1-1 0,-1 0 0,1 1 0,-3-1 0,1 1-6,1 0 0,-1 0 0,0 0 0,0 0 0,0 1 0,0-1 0,1 1 0,-1 0 0,0-1 0,-3 3 0,-1 0 3,0 1-1,0 0 1,1 0-1,-1 1 1,1 0-1,0 0 1,-8 9-1,4-2 29,0 2 0,1-1 0,1 1-1,0 0 1,1 1 0,-9 24 0,5-7-9,3 1 1,-6 38-1,12-62 53,1 0 0,0 0-1,1 0 1,0 0 0,1 0 0,0 0 0,0 0 0,4 14-1,-4-21-19,-1 1-1,1 0 1,1-1-1,-1 1 0,0-1 1,1 1-1,-1-1 1,1 0-1,0 0 1,0 0-1,-1 0 0,1 0 1,1 0-1,-1 0 1,0 0-1,0-1 1,1 1-1,-1-1 0,1 0 1,-1 0-1,1 0 1,0 0-1,-1 0 0,1 0 1,0-1-1,-1 1 1,1-1-1,0 0 1,0 0-1,0 0 0,-1 0 1,6-1-1,15-4 62,0 0 0,-1-2 0,0 0 0,33-17 0,-41 18-50,33-18-61,-1-1 0,-1-2 1,75-62-1,-48 25-68,-50 43 74,1 1-1,35-24 0,-56 42-13,-1 1 1,1 0-1,0 0 0,0 0 1,0 0-1,0 1 1,1-1-1,-1 0 0,0 1 1,4-1-1,-5 1 7,0 0 0,0 0-1,-1 1 1,1-1 0,0 0-1,0 0 1,-1 1 0,1-1-1,0 1 1,-1-1 0,1 0-1,-1 1 1,1-1 0,0 1-1,-1 0 1,1-1 0,-1 1-1,1-1 1,-1 1 0,0 0-1,1-1 1,-1 1 0,1 0-1,-1-1 1,0 1 0,0 0-1,0 0 1,1-1 0,-1 1-1,0 0 1,0 0 0,0 0-1,0 0 1,0 9 37,-1-1 1,1 0-1,-2 0 1,1 0-1,-4 9 1,-1 10 56,-7 40-37,-25 68 0,32-120 58,4-13-51,1 0-1,0-1 1,0 1 0,0 0-1,1 0 1,-2 4-1,2-7-40,1 0-1,-1 1 1,0-1-1,0 0 0,0 0 1,0 1-1,1-1 1,-1 0-1,0 0 1,0 1-1,0-1 1,1 0-1,-1 0 0,0 0 1,0 0-1,1 1 1,-1-1-1,0 0 1,0 0-1,1 0 1,-1 0-1,0 0 0,1 0 1,-1 0-1,0 0 1,0 0-1,1 0 1,-1 0-1,0 0 1,1 0-1,-1 0 0,0 0 1,1 0-1,-1 0 1,0 0-1,1 0 9,1-2 43,1 0 1,-1 0-1,1 0 0,-1 0 1,4-4-1,1-1-31,18-15-13,134-116-64,-134 119-22,1 1 0,0 1 0,1 2 0,50-21 0,-74 35 49,-1 0-1,1 0 1,0 0 0,-1 1-1,1-1 1,0 1-1,0-1 1,0 1-1,0 0 1,-1 0 0,5 1-1,-6 0 9,1-1-1,-1 1 1,0-1-1,0 1 1,0-1-1,0 1 1,0 0-1,0-1 1,0 1-1,0 0 1,0 0-1,0 0 1,0 0-1,-1 0 1,1 0-1,0 0 1,-1 0-1,1 0 1,-1 0-1,1 0 1,-1 0 0,1 0-1,-1 1 1,0-1-1,1 0 1,-1 0-1,0 3 1,0 2 5,1 1 1,-1-1 0,-1 1-1,1-1 1,-1 0 0,0 1-1,-3 8 1,-3 4 79,-9 19 0,-3 9 82,19-47-146,0 0 0,0-1-1,0 1 1,1 0 0,-1 0 0,0 0 0,0 0 0,0 0-1,0 0 1,0 0 0,0 0 0,0 0 0,0 0 0,0 0 0,1 0-1,-1 0 1,0-1 0,0 1 0,0 0 0,0 0 0,0 0-1,0 0 1,0 0 0,1 0 0,-1 0 0,0 0 0,0 0 0,0 0-1,0 0 1,0 0 0,0 0 0,0 1 0,1-1 0,-1 0-1,0 0 1,0 0 0,0 0 0,0 0 0,0 0 0,0 0-1,0 0 1,0 0 0,1 0 0,-1 0 0,0 0 0,0 1 0,0-1-1,0 0 1,0 0 0,0 0 0,0 0 0,0 0 0,0 0-1,0 0 1,0 0 0,0 1 0,0-1 0,0 0 0,0 0 0,0 0-1,0 0 1,0 0 0,0 0 0,0 0 0,0 1 0,11-8-16,-9 6 45,15-12 37,0-1 0,-1 0 0,23-25 1,22-21-20,-60 59-68,0 0 0,0 0 0,0 0 0,0 0 0,0 0 0,1 0-1,-1 1 1,0-1 0,1 0 0,-1 1 0,0-1 0,1 1 0,-1-1 0,0 1-1,1 0 1,-1 0 0,1 0 0,-1-1 0,1 1 0,-1 0 0,0 1 0,1-1 0,-1 0-1,1 0 1,2 1 0,-3 1-8,1-1 0,0 1-1,0-1 1,-1 1 0,1 0 0,-1 0-1,0 0 1,1-1 0,-1 1-1,0 0 1,0 1 0,0-1 0,-1 0-1,1 0 1,0 4 0,13 61-225,-10-43 169,12 38-1,-15-58 106,1-1-1,-1 0 0,1 0 1,0 1-1,-1-1 1,2-1-1,-1 1 0,0 0 1,0 0-1,5 3 1,-6-5-20,1 0 0,0 0 0,-1 0 0,1 0 0,0 0 0,0 0 0,0 0 0,0 0 0,-1-1 0,1 1 0,0-1 0,0 0 0,1 1 0,-1-1 0,0 0 0,0 0 0,0 0 0,0 0 0,0-1 0,0 1 0,2-1 0,4-2 32,0 0 0,0-1 0,0 0-1,0 0 1,11-9 0,0-2-53,18-18 1,-6 3 87,45-58 0,-62 69-83,-1 0 1,-1-1 0,0-1 0,16-41 0,-27 59-11,0 0 1,0 1-1,-1-1 1,1 0-1,-1 1 1,1-1-1,-1 0 1,0 0-1,0 0 1,-1-4-1,1 6 6,0 0-1,-1 0 1,1 0 0,0 1-1,-1-1 1,1 0 0,-1 0-1,1 0 1,-1 1 0,0-1-1,1 0 1,-1 1 0,0-1-1,1 0 1,-1 1 0,0-1-1,0 1 1,0-1 0,1 1-1,-1-1 1,0 1 0,0 0-1,0 0 1,0-1 0,0 1-1,0 0 1,0 0 0,0 0-1,0 0 1,0 0 0,-1 0-1,-2 0-1,-1 1-1,1 0 0,0 0 1,0 0-1,0 0 1,0 1-1,0-1 0,0 1 1,1 0-1,-8 5 1,-1 2 9,1 0 0,0 0 1,1 1-1,0 1 0,0 0 1,1 0-1,-8 13 0,7-9-9,0 1 0,1 0-1,1 1 1,0-1 0,1 2 0,1-1-1,1 1 1,1 0 0,-5 33 0,9-49 17,-1 1 0,1-1 0,0 0 0,0 1 0,0-1 1,0 0-1,1 0 0,-1 1 0,1-1 0,-1 0 0,1 0 1,0 0-1,-1 0 0,1 0 0,0 0 0,1 0 0,-1 0 1,0 0-1,1 0 0,-1 0 0,1-1 0,-1 1 0,1-1 1,0 1-1,-1-1 0,1 1 0,0-1 0,0 0 0,0 0 1,0 0-1,4 1 0,0-1 23,0 0 1,0 0-1,0 0 0,1-1 1,-1 0-1,0 0 0,12-2 1,42-13 0,-36 7-5,-1-1 1,0-1-1,0-1 0,22-14 1,81-62 63,-42 26-202,-76 56 106,5-4-53,26-13 0,-36 20 40,0 1 0,0 0-1,0 0 1,0 0 0,0 0 0,0 0 0,1 0-1,-1 1 1,0-1 0,1 1 0,-1 0 0,0 0-1,1 1 1,5 0 0,-7 0 12,0 0 0,0 0-1,-1 0 1,1 0 0,-1 0 0,1 0 0,-1 1 0,1-1 0,-1 0 0,0 1-1,1-1 1,-1 1 0,0 0 0,0-1 0,0 1 0,0 0 0,-1 0-1,1-1 1,0 1 0,-1 0 0,1 0 0,-1 0 0,1 2 0,0 6-19,0-1 0,-1 1 0,0 12 0,-3 0-58,-9 42 0,-1 2 498,13-66-403,0 1 0,0 0 0,0-1 0,-1 1 0,1 0-1,0-1 1,0 1 0,0 0 0,0 0 0,0-1 0,0 1 0,0 0-1,1-1 1,-1 1 0,0 0 0,0-1 0,0 1 0,1 0 0,-1-1 0,0 1-1,1 0 1,-1-1 0,0 1 0,1-1 0,-1 1 0,1-1 0,-1 1-1,1-1 1,-1 1 0,1-1 0,-1 1 0,1-1 0,0 0 0,0 1-1,1-1 4,0 0-1,-1 0 1,1 0-1,0 0 0,-1-1 1,1 1-1,0 0 0,-1-1 1,1 1-1,0-1 0,-1 0 1,1 0-1,2-1 1,81-58 178,-14 10-71,-62 44-110,-4 2-27,0 1 1,0 0 0,1-1 0,-1 2 0,1-1 0,0 0-1,0 1 1,0 0 0,0 1 0,0 0 0,8-1 0,-13 2 3,0 0 1,0 0 0,1 0 0,-1 0-1,0 0 1,0 1 0,0-1-1,1 1 1,-1-1 0,0 1 0,0-1-1,0 1 1,0-1 0,0 1 0,0 0-1,0 0 1,0 0 0,-1-1 0,1 1-1,0 0 1,0 0 0,-1 0 0,1 0-1,0 0 1,-1 0 0,1 0-1,-1 1 1,1-1 0,-1 0 0,0 0-1,0 0 1,1 0 0,-1 3 0,1 4-13,-1 1 1,0-1 0,-2 18 0,1-7 27,1-12 4,0 1 0,0 0-1,1-1 1,0 1-1,4 14 1,-4-19-2,1 0 0,-1 0 0,1 0 0,-1-1 0,1 1 0,0 0 0,0-1 0,0 0 0,0 1 0,1-1 0,-1 0 0,0 0 0,1 0 0,0 0 0,-1-1 0,7 3 0,-5-2 14,0 0 1,1 0-1,-1-1 1,1 0 0,-1 0-1,1 0 1,0-1-1,-1 1 1,1-1-1,0 0 1,0 0 0,-1-1-1,1 1 1,0-1-1,6-2 1,-4 0-1,0 0-1,0 0 1,0-1 0,0 0 0,-1 0-1,1-1 1,-1 1 0,-1-2 0,9-7-1,18-25-80,28-43-1,-25 32 122,69-74 239,-25 33-93,-21 15-137,62-105 0,-70 93-635,54-129 0,-119 264 45,-44 90 113,26-66 375,-29 97 0,56-144 94,1-1 0,1 1 0,2 0 0,0 0 0,2-1 0,0 1 0,2 0 0,1 0 0,0 0 0,2-1 0,1 0 0,1 0 0,1 0 0,1-1 0,14 25 0,-18-38 50,1 1 1,12 14-1,-15-22-350,0 1 1,0-1-1,0 0 0,0 0 0,1 0 1,-1-1-1,1 1 0,0-1 0,0 0 1,5 3-1,6-3-2313,-14-2 2394,-1 0 0,1 0 0,-1 0 0,1-1 0,-1 1 0,0 0 0,1 0 0,-1 0 0,1 0 0,-1-1 0,1 1 0,-1 0 0,0 0 0,1-1 0,-1 1 0,0 0 0,1-1 0,-1 1 0,0 0 0,1-1 0,-1 1 0,0-1 0,0 1 0,1-1 0,-1 1 0,0 0 0,0-1 0,0 1 0,0-1 0,0 1 0,0-1 0,1 1 0,-1-1 0,0 1 0,0-1 0,-6-22-4102,-2-1 1452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52.109"/>
    </inkml:context>
    <inkml:brush xml:id="br0">
      <inkml:brushProperty name="width" value="0.05" units="cm"/>
      <inkml:brushProperty name="height" value="0.05" units="cm"/>
      <inkml:brushProperty name="color" value="#FF0066"/>
    </inkml:brush>
  </inkml:definitions>
  <inkml:trace contextRef="#ctx0" brushRef="#br0">14 41 8320,'-14'-6'3744,"44"-7"-3232,-3 6 1824,6 7-1376,36-7 223,7 7-703,23-4 256,-2 4-416,6-4-32,-11 8-160,8-4 64,-12 4-128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34.687"/>
    </inkml:context>
    <inkml:brush xml:id="br0">
      <inkml:brushProperty name="width" value="0.05" units="cm"/>
      <inkml:brushProperty name="height" value="0.05" units="cm"/>
      <inkml:brushProperty name="color" value="#004F8B"/>
    </inkml:brush>
  </inkml:definitions>
  <inkml:trace contextRef="#ctx0" brushRef="#br0">98 42 6144,'-7'-24'1978,"7"24"-1960,0 0 0,0 0 0,0 0-1,0 0 1,0 0 0,-1 0-1,1-1 1,0 1 0,0 0-1,0 0 1,0 0 0,0 0-1,0 0 1,0-1 0,0 1 0,0 0-1,0 0 1,0 0 0,0 0-1,0-1 1,0 1 0,0 0-1,0 0 1,0 0 0,0 0 0,0-1-1,0 1 1,0 0 0,0 0-1,0 0 1,0 0 0,1 0-1,-1-1 1,0 1 0,0 0 0,0 0-1,0 0 1,0 0 0,0 0-1,0 0 1,1 0 0,-1-1-1,0 1 1,3-1 177,0-1 0,0 1 0,0-1 0,0 1 0,0 0 0,0 0 0,1 0 0,-1 1 0,0-1 0,0 1 0,1 0 0,-1 0 0,0 0 0,7 1 0,-5 0-45,0 0-1,0 1 1,0 0 0,0 0 0,0 0-1,0 0 1,-1 1 0,1-1 0,4 5 0,-4-3-34,0 1 1,0-1 0,0 1 0,-1 0 0,0 0 0,0 0 0,0 1 0,0-1 0,-1 1 0,0 0 0,0 0 0,-1 0-1,0 0 1,0 1 0,2 12 0,-3-9-10,-1-1-1,0 1 0,-1-1 1,0 0-1,-1 1 0,0-1 1,0 0-1,-1 0 0,0 0 1,-1 0-1,0 0 0,0-1 1,-1 0-1,0 0 0,0 0 1,-1 0-1,-8 8 0,2-4-300,0 0-1,-1-1 0,-1 0 0,0-2 0,-1 1 0,0-1 0,0-1 0,-28 10 0,18-10-2770,5 0 848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53.704"/>
    </inkml:context>
    <inkml:brush xml:id="br0">
      <inkml:brushProperty name="width" value="0.05" units="cm"/>
      <inkml:brushProperty name="height" value="0.05" units="cm"/>
      <inkml:brushProperty name="color" value="#FF0066"/>
    </inkml:brush>
  </inkml:definitions>
  <inkml:trace contextRef="#ctx0" brushRef="#br0">55 14 4320,'-1'-1'213,"0"0"1,0-1-1,-1 1 0,1 0 1,0 0-1,-1 0 0,1 1 1,-1-1-1,1 0 0,-1 0 1,1 1-1,-1-1 1,0 1-1,1-1 0,-1 1 1,0 0-1,1 0 0,-1 0 1,0 0-1,-3 0 0,-6 0 992,11 0-1174,-1 0 0,1 0 1,0 0-1,-1 0 0,1 0 0,0 0 1,0 0-1,-1 0 0,1 0 0,0 0 0,-1 0 1,1 0-1,0 0 0,0 0 0,-1 1 1,1-1-1,0 0 0,0 0 0,-1 0 0,1 0 1,0 0-1,0 1 0,-1-1 0,1 0 1,0 0-1,0 0 0,0 1 0,-1-1 0,1 0 1,0 0-1,0 1 0,0-1 0,0 0 1,0 0-1,0 1 0,-1-1 0,1 0 0,0 0 1,0 1-1,0-1 0,0 0 0,0 1 1,0-1-1,0 0 0,0 0 0,0 1 0,0-1 1,1 1-1,-1 0 29,0 0 0,1 0 0,-1 0 0,1 0 0,-1 0 0,1 0 0,0 0 0,-1-1-1,1 1 1,0 0 0,0 0 0,1 0 0,67 47 1318,-38-27-957,0 1-1,37 35 1,-16-1-205,-1 2 0,-4 2 0,44 72 0,-84-121-128,0 0 0,-1 1 0,0 0-1,-1 0 1,0 1 0,-1-1 0,-1 1 0,0 0 0,0 0-1,-2 0 1,1 1 0,-2-1 0,0 0 0,-3 26-1,-7 16 352,-2 0-1,-3 0 1,-2-1-1,-42 90 0,48-122-160,-1 0-1,-1 0 0,-25 30 1,32-45-44,6-7-259,-1 0 0,1 0 0,0 0 1,-1 0-1,1 0 0,0 0 0,-1 0 0,1-1 0,0 1 0,0 0 0,-1 0 0,1 0 0,0 0 0,-1 0 0,1-1 0,0 1 0,0 0 0,0 0 0,-1 0 0,1-1 0,0 1 0,0 0 0,-1 0 0,1-1 0,0 1-119,0-1-1,0 1 1,-1-1-1,1 1 1,0 0-1,0-1 1,0 1-1,0-1 1,0 1-1,0-1 1,0 1-1,0 0 1,0-1-1,0 1 1,0-1-1,0 1 1,0-1-1,0 1 1,1 0-1,-1-1 1,8-8-2085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54.142"/>
    </inkml:context>
    <inkml:brush xml:id="br0">
      <inkml:brushProperty name="width" value="0.05" units="cm"/>
      <inkml:brushProperty name="height" value="0.05" units="cm"/>
      <inkml:brushProperty name="color" value="#FF0066"/>
    </inkml:brush>
  </inkml:definitions>
  <inkml:trace contextRef="#ctx0" brushRef="#br0">106 7 4576,'-9'-2'966,"-1"0"0,1 1-1,-1 0 1,1 1 0,-1 0 0,1 0 0,-1 1 0,1 0-1,-11 4 1,47 1 1551,218-1 909,-149-6-3188,-68 0-492,-17 1-154,0-1 0,0 2 1,0-1-1,20 5 0,-23-1-1235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54.522"/>
    </inkml:context>
    <inkml:brush xml:id="br0">
      <inkml:brushProperty name="width" value="0.05" units="cm"/>
      <inkml:brushProperty name="height" value="0.05" units="cm"/>
      <inkml:brushProperty name="color" value="#FF0066"/>
    </inkml:brush>
  </inkml:definitions>
  <inkml:trace contextRef="#ctx0" brushRef="#br0">16 0 480,'-13'3'384,"10"-3"-160,3 4-128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0:54.931"/>
    </inkml:context>
    <inkml:brush xml:id="br0">
      <inkml:brushProperty name="width" value="0.05" units="cm"/>
      <inkml:brushProperty name="height" value="0.05" units="cm"/>
      <inkml:brushProperty name="color" value="#FF0066"/>
    </inkml:brush>
  </inkml:definitions>
  <inkml:trace contextRef="#ctx0" brushRef="#br0">430 2 4384,'0'-1'69,"0"1"0,0 0 0,0 0 0,1 0 0,-1 0 0,0 0 0,0 0 0,1 0 0,-1 0 0,0 0 0,0 0 0,1 0 0,-1 0 0,0 0 0,0 0 0,1 0 0,-1 0 0,0 0 0,0 0 0,0 0 0,1 0 0,-1 0 0,0 0 0,0 0 0,1 1 0,-1-1 0,0 0 0,0 0 0,0 0 0,1 0 0,-1 0 0,0 1-1,0-1 1,0 0 0,0 0 0,0 0 0,0 1 0,1-1 0,-1 0 0,0 0 0,0 1 0,0-1 0,0 0 0,0 0 0,0 1 0,0-1 0,0 0 0,0 0 0,0 0 0,0 1 0,0-1 0,0 0 0,0 0 0,0 1 0,0-1 0,0 0 0,0 0 0,0 1 0,-1-1 0,1 0 0,0 0 0,0 0 0,0 1 0,-15 15 2275,11-12-2618,-33 35 1364,-52 73 0,-21 54 501,76-111-1023,3 0 0,-39 99 1,60-125-433,0 0 0,2 0 0,2 1 0,0 0 1,2 1-1,2-1 0,1 53 0,2-67-4,1 1 0,1-1-1,7 25 1,-8-33-42,1 1 0,1-2 1,-1 1-1,1 0 0,1-1 0,0 0 0,0 0 1,10 12-1,-5-10 36,0-1 0,0 0 0,1 0 0,0-1 0,15 7 0,63 24-1885,-30-16 500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1:02.444"/>
    </inkml:context>
    <inkml:brush xml:id="br0">
      <inkml:brushProperty name="width" value="0.05" units="cm"/>
      <inkml:brushProperty name="height" value="0.05" units="cm"/>
      <inkml:brushProperty name="color" value="#FF0066"/>
    </inkml:brush>
  </inkml:definitions>
  <inkml:trace contextRef="#ctx0" brushRef="#br0">1 587 4896,'27'-7'9157,"-6"3"-8298,0-1-1,24-10 1,-17 2-616,-1-2 0,-1-1 0,0-2 0,-2 0 0,0-1 0,-1-2 0,-1 0 0,0-1 0,-2-1 0,-1-2 0,-1 1 0,-1-2 0,24-48 0,-29 50-201,-1 5 9,-2-1 0,0 0 0,10-37 0,-16 44-28,0 2-46,-1 0 0,0 1 0,1-18-1,-3 28 20,0 0 0,0 0 0,0 0 1,0 0-1,0-1 0,0 1 0,0 0 0,0 0 0,0 0 0,0 0 0,0 0 0,0 0 0,0 0 0,0 0 0,0 0 0,0 0 0,0 0 0,0-1 0,0 1 0,0 0 0,0 0 0,0 0 0,-1 0 0,1 0 0,0 0 0,0 0 0,0 0 0,0 0 0,0 0 0,0 0 0,0 0 0,0 0 0,0 0 0,0-1 0,0 1 1,0 0-1,0 0 0,0 0 0,0 0 0,-1 0 0,1 0 0,0 0 0,0 0 0,0 0 0,0 0 0,0 0 0,0 0 0,0 0 0,0 0 0,0 0 0,0 0 0,0 0 0,-1 0 0,1 0 0,0 0 0,0 0 0,0 0 0,0 0 0,0 0 0,0 1 0,0-1 0,0 0 0,0 0 0,-7 6-167,-4 10 26,6-7 141,1 0-1,1 1 1,-1-1 0,2 1 0,-1 0 0,1 0 0,1 0 0,-1 11-1,2-2 35,1 0 0,0 0 0,2 0 0,0-1 0,1 1 0,1-1-1,0 0 1,2 0 0,16 33 0,-21-47 38,0 0 0,1 0 0,-1-1 0,1 1 0,-1-1 0,1 1 0,1-1 0,-1 0 0,0 0 0,1 0 0,-1-1 0,1 1 0,0-1 0,6 3 0,-7-4-22,0 0 1,1 0-1,-1-1 1,1 1-1,-1-1 1,1 0 0,-1 0-1,1 0 1,0 0-1,-1 0 1,1-1-1,-1 0 1,0 0-1,1 0 1,-1 0-1,1 0 1,-1 0-1,6-4 1,11-8 44,-1 0 1,0-1-1,-1-1 1,27-28-1,57-78 84,10-10-204,-101 120 30,-7 6-51,0 1 1,0 0 0,0 0 0,6-3-1,-9 6-83,8 25-22,-8-6 96,-1 0-1,0 0 0,-1-1 1,-5 22-1,3-17 38,-2 12 34,-2 0 0,-13 40 0,15-56 86,-2-1 0,0 0 0,-1-1 0,-1 0 0,-21 29 0,28-43-67,0 0 1,0 0-1,0 0 0,0 0 0,0 0 0,0 0 1,-1-1-1,1 1 0,-1-1 0,1 1 0,-1-1 0,0 0 1,1 0-1,-1-1 0,0 1 0,0 0 0,1-1 0,-1 0 1,0 1-1,0-1 0,-6-1 0,1 0-22,-1-1 1,1 0-1,0 0 0,0-1 0,-16-8 1,20 9-12,1 0 1,-1-1 0,1 1 0,-6-6 0,8 7 1,0 1 0,0-1 0,0 0 0,1 0 0,-1 0 0,0 1 0,0-1 0,1 0 0,-1 0 0,1 0 0,-1 0 0,1 0 0,-1 0 0,1 0 0,0 0 0,-1 0 0,1 0 0,0-1 0,0 1 0,0 0 0,0-2 0,0 2-4,1 1 0,-1-1 0,1 0 0,0 1 0,-1-1 0,1 0 0,0 1 0,0-1 0,0 1 0,-1-1 0,1 1-1,0 0 1,0-1 0,0 1 0,0 0 0,0 0 0,0-1 0,1 1 0,19-2-42,-19 2 47,46-1 149,-1 3 0,48 8 0,43 2-541,-113-12-1254,42-5-1,-41 0-2183,-1-1 1189</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1:02.790"/>
    </inkml:context>
    <inkml:brush xml:id="br0">
      <inkml:brushProperty name="width" value="0.05" units="cm"/>
      <inkml:brushProperty name="height" value="0.05" units="cm"/>
      <inkml:brushProperty name="color" value="#FF0066"/>
    </inkml:brush>
  </inkml:definitions>
  <inkml:trace contextRef="#ctx0" brushRef="#br0">56 5 5472,'-38'-4'2016,"30"8"-1536,-1 0-96,14 3-416,7 5-256,9-1 160,23 15-4192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1:06.986"/>
    </inkml:context>
    <inkml:brush xml:id="br0">
      <inkml:brushProperty name="width" value="0.05" units="cm"/>
      <inkml:brushProperty name="height" value="0.05" units="cm"/>
      <inkml:brushProperty name="color" value="#FF0066"/>
    </inkml:brush>
  </inkml:definitions>
  <inkml:trace contextRef="#ctx0" brushRef="#br0">60 500 2656,'0'0'164,"0"-1"-1,-1 0 1,1 1 0,0-1-1,0 1 1,-1-1 0,1 0-1,0 1 1,0-1 0,0 0-1,0 1 1,0-1 0,0 0-1,0 1 1,0-1 0,0 0-1,0 1 1,0-1 0,1 0-1,-1 1 1,0-1 0,0 1-1,1-1 1,-1 0 0,0 1-1,1-1 1,-1 1-1,1-1 1,-1 1 0,0-1-1,1 1 1,-1-1 0,1 1-1,2-3 1910,-6 19 3333,-5 26-5207,6-35-142,-12 41 275,-8 58-1,19-81-284,-3 19 96,1 0-1,2 58 1,3-96-99,1 0 1,0 0-1,0-1 0,0 1 1,1-1-1,0 1 1,0-1-1,0 1 1,0-1-1,1 0 0,5 7 1,-6-10 10,0 1 0,0 0 0,1-1 1,0 1-1,-1-1 0,1 0 0,0 0 1,0 0-1,0 0 0,0-1 0,0 1 0,0-1 1,1 0-1,-1 1 0,1-2 0,-1 1 0,0 0 1,1-1-1,6 1 0,2-2 94,1 0-1,-1-1 0,0 0 1,0-1-1,0 0 1,0-1-1,18-8 1,-13 4-84,0-1 1,-1-1-1,0-1 0,17-14 1,-18 11-43,0 0 0,-2-1 0,0 0 0,0-1 1,-2-1-1,15-27 0,45-115-29,-53 116 63,1-18-318,-19 60 15,-2 6 165,-6 15 29,-29 163-76,33-158 138,1-1-1,2 0 1,0 1 0,3 25-1,-1-42 19,0 0 0,0 1-1,1-1 1,0 0 0,0-1-1,1 1 1,0 0 0,0-1-1,1 1 1,0-1-1,0 0 1,1-1 0,0 1-1,0-1 1,12 12 0,-15-16 16,1 0 0,0-1 1,0 1-1,-1-1 0,1 0 0,0 0 1,0 0-1,1 0 0,-1 0 0,0 0 1,0-1-1,0 0 0,0 1 1,0-1-1,1 0 0,-1-1 0,0 1 1,0 0-1,0-1 0,0 0 0,6-2 1,-3 1 6,0-1-1,0 0 1,0 0 0,0-1 0,0 1 0,0-1 0,-1-1 0,0 1-1,7-8 1,7-11 34,-1-1-1,-1 0 1,15-29-1,35-84-19,22-38-500,-84 166 439,-2 4-43,0 0 0,0 0 1,0 0-1,1 1 0,3-5 0,-6 8 32,0 0 0,-1 1 0,1-1 0,0 1 0,0-1-1,0 1 1,-1-1 0,1 1 0,0-1 0,0 1 0,0 0-1,0 0 1,0-1 0,-1 1 0,1 0 0,0 0 0,0 0-1,0 0 1,0 0 0,0 0 0,0 0 0,0 0 0,0 0-1,0 1 1,-1-1 0,1 0 0,0 0 0,0 1 0,0-1-1,0 1 1,0-1 0,-1 1 0,1-1 0,0 1-1,-1-1 1,1 1 0,1 1 0,2 3-9,1 0-1,-1 1 1,0 0-1,0 0 1,0 0-1,4 12 1,14 42-152,-11-21 208,-1 1-1,-3 0 1,0 0-1,0 61 1,-7-89 6,1 1 60,-1 0 0,-1 0 0,0 0 0,-6 23 0,7-34-67,-1 0-1,0 0 1,0 0 0,0 0 0,0 0 0,0 0 0,0 0-1,0-1 1,-1 1 0,1 0 0,-1-1 0,1 1 0,-1-1 0,0 1-1,0-1 1,1 0 0,-1 1 0,0-1 0,-2 1 0,0-1-7,0 0 1,0 0 0,1-1 0,-1 1 0,0-1 0,0 0 0,0 0-1,0 0 1,0 0 0,-4-1 0,-7-2 5,1-1 0,0-1 0,0 0 0,-22-12 0,18 10-61,15 6 19,-1-1 0,1 1 0,-1-1 0,1 1 0,0-1 0,-1 0 0,1-1 0,-3-2 0,6 5 2,0 0 0,-1 0 0,1-1-1,0 1 1,0 0 0,0 0 0,0 0 0,0-1 0,0 1 0,0 0-1,-1 0 1,1 0 0,0-1 0,0 1 0,0 0 0,0 0 0,0-1 0,0 1-1,0 0 1,0 0 0,0 0 0,0-1 0,0 1 0,0 0 0,0 0-1,0-1 1,1 1 0,-1 0 0,0 0 0,0 0 0,0-1 0,0 1 0,0 0-1,0 0 1,0 0 0,1 0 0,-1-1 0,0 1 0,0 0 0,0 0-1,0 0 1,1 0 0,-1 0 0,0-1 0,1 1 0,10-3-44,12 1-18,1 2 1,0 1-1,-1 1 1,25 5-1,-15-2 125,41 0-1,-61-5-55,1 0 1,16-4 0,-26 4 8,0-1 1,0 0-1,0-1 1,0 1-1,0-1 1,0 0-1,0 0 0,0 0 1,0 0-1,6-6 1,-1-1 38,-1-1 0,1 0 1,-1-1-1,-1 1 1,7-14-1,-1-1 83,13-33 0,25-96-41,-40 116-121,-5 17-102,-6 20 101,0 0-1,1 0 1,-1 0-1,0 1 0,0-1 1,0 0-1,0 0 0,0 0 1,0 0-1,0 0 0,0 0 1,0 0-1,0 0 1,0 0-1,0 1 0,-1-2 1,-1 7-133,-7 31 75,2 0 0,-5 49-1,9-52 48,0-9 45,1-1-1,2 1 0,0 0 0,2-1 0,4 28 1,-5-46 4,1 0 0,-1 0 0,1 0 0,0-1 0,0 1 0,0 0 0,1-1 0,0 0 0,5 7 0,-6-8 9,0-1 0,0 0-1,0 0 1,0 0 0,1-1 0,-1 1-1,1 0 1,-1-1 0,1 0 0,0 1-1,0-1 1,-1 0 0,1-1-1,0 1 1,0 0 0,0-1 0,0 1-1,3-1 1,5-1 71,1-1 1,-1 0-1,0-1 1,0 0-1,0-1 1,18-8-1,-16 6-58,0-1 0,0-1 1,-1 0-1,0 0 0,-1-1 0,0-1 1,0 0-1,-1 0 0,15-20 0,3-9-92,36-68 0,-36 57-128,-15 33-34,-13 17 216,0-1 1,0 1 0,0 0-1,0 0 1,1 0-1,-1 0 1,0 0 0,0 0-1,0 0 1,0 0-1,0 0 1,0 0 0,1 0-1,-1 0 1,0 0-1,0 0 1,0 0-1,0 0 1,0 0 0,0 0-1,1 0 1,-1 0-1,0 1 1,0-1 0,0 0-1,0 0 1,0 0-1,0 0 1,0 0 0,1 0-1,-1 0 1,0 0-1,0 0 1,0 0-1,0 1 1,0-1 0,0 0-1,0 0 1,0 0-1,0 0 1,0 0 0,0 0-1,0 1 1,0-1-1,0 0 1,0 0 0,0 0-1,0 0 1,0 0-1,0 0 1,0 1 0,0-1-1,0 0 1,0 0-1,0 0 1,0 0-1,0 0 1,0 0 0,0 1-1,-5 36-316,4-31 333,-5 26-27,3 1 0,0-1 0,2 0 0,4 42 0,4-39 47,-7-33-17,1 1 0,0-1-1,0 0 1,-1 0 0,1 0 0,1 0 0,-1 0 0,0-1 0,0 1 0,1 0 0,-1 0 0,1-1-1,2 3 1,-3-3 5,1-1 0,-1 0-1,0 0 1,1 1-1,-1-1 1,1 0 0,-1 0-1,0 0 1,1 0-1,-1-1 1,0 1 0,1 0-1,-1-1 1,0 1-1,1 0 1,-1-1 0,0 0-1,0 1 1,1-1-1,-1 0 1,0 1 0,1-2-1,26-20 198,-27 21-213,17-17 131,23-28 0,2-3-10,-20 27-179,0 1 0,2 1 0,28-17 0,-38 27-6,1 1-1,0 1 0,1 0 1,0 1-1,0 1 1,28-6-1,-35 10 30,-1 1 1,1 0-1,0 0 1,13 2-1,-19-1 39,0 1-1,0 0 1,0 0 0,0 0-1,0 0 1,0 1 0,0-1-1,0 1 1,0 0 0,-1 0-1,1 0 1,4 5 0,-7-7-8,-1 1 0,1-1 0,-1 1 0,1-1 0,-1 1 0,0-1 0,1 1 0,-1-1 0,0 1 0,1 0 0,-1-1 0,0 1-1,0-1 1,1 1 0,-1 0 0,0-1 0,0 1 0,0 0 0,0-1 0,0 1 0,0-1 0,0 1 0,0 0 0,0-1 0,0 1 0,0 0 0,-1-1 0,1 1 0,0 0 0,0-1 0,-1 1 0,1-1 0,0 1 0,-1-1 0,1 1 0,0-1 0,-1 1 0,1-1 0,-1 1 0,0 0 0,-3 3-21,-1 0 0,0-1 0,-9 7 0,13-9 20,-35 21 9,-110 76-77,126-83 66,0 2-1,1 0 0,1 1 0,-30 40 0,45-55 11,1 1 0,0 0-1,0-1 1,0 1-1,-2 5 1,4-8-4,0 0-1,-1-1 1,1 1 0,0 0 0,0 0-1,0-1 1,0 1 0,0 0 0,0 0-1,0-1 1,0 1 0,0 0 0,0 0-1,0-1 1,0 1 0,1 0 0,-1 0-1,0-1 1,1 1 0,-1 0 0,0-1-1,1 1 1,-1 0 0,1-1 0,-1 1-1,1-1 1,-1 1 0,1-1 0,-1 1-1,1-1 1,0 1 0,-1-1 0,1 0-1,0 1 1,-1-1 0,1 0 0,1 1-1,1 0 56,1 0 0,-1-1 0,1 1-1,-1-1 1,1 0 0,-1 1-1,1-2 1,-1 1 0,6-1 0,34-10 350,-43 11-396,14-5 25,0 0 1,-1-1 0,0 0-1,0-1 1,14-10 0,-7 2-39,-1 0 0,21-23 1,-20 16 60,25-35 0,-38 46-116,-7 11 47,0 0 0,0 0 0,0 0 0,0-1 1,0 1-1,1 0 0,-1 0 0,0 0 1,0 0-1,0-1 0,0 1 0,0 0 0,0 0 1,1 0-1,-1 0 0,0 0 0,0-1 1,0 1-1,0 0 0,1 0 0,-1 0 1,0 0-1,0 0 0,0 0 0,1 0 0,-1 0 1,0 0-1,0 0 0,0 0 0,1 0 1,-1 0-1,0 0 0,0 0 0,0 0 0,1 0 1,-1 0-1,2 9-126,-6 23 49,2-22-40,2-6 102,-2 11 3,0 0 0,2-1 0,0 1 0,0 0 0,4 17 0,-4-31 34,1 1 0,-1 0 0,1 0-1,0 0 1,0-1 0,-1 1 0,1 0 0,0-1-1,1 1 1,-1-1 0,0 1 0,0-1 0,1 0-1,-1 1 1,1-1 0,-1 0 0,1 0 0,-1 0-1,1 0 1,0 0 0,-1 0 0,1-1 0,0 1-1,0 0 1,0-1 0,0 0 0,-1 1 0,1-1-1,0 0 1,0 0 0,0 0 0,0 0 0,0 0-1,3-1 1,2 0 22,-1 0-1,1-1 0,-1 0 1,0 0-1,1 0 0,-1-1 1,0 0-1,9-6 1,-5 2-8,-1-1 1,0 0 0,-1 0 0,0-1-1,11-15 1,32-55 11,-32 48-36,129-195 130,-4-15-74,-55 33-123,-66 152-54,-19 44 90,-1 8-22,-1-1 0,-1 0 0,1 1 1,-1-1-1,0 0 0,0 0 0,1-7 1,-2 12 43,0 0 1,0 0 0,-1 0 0,1 0 0,0 1 0,0-1 0,0 0 0,0 0-1,0 0 1,0 0 0,-1 0 0,1 0 0,0 0 0,0 0 0,0 0 0,0 0-1,0 0 1,-1 0 0,1 0 0,0 0 0,0 0 0,0 0 0,0 0 0,-1 0-1,1 0 1,0 0 0,0 0 0,0 0 0,0 0 0,0 0 0,-1 0-1,1 0 1,0 0 0,0 0 0,0 0 0,0 0 0,0 0 0,-1 0 0,1 0-1,0-1 1,0 1 0,0 0 0,0 0 0,0 0 0,0 0 0,0 0 0,0 0-1,0-1 1,-1 1 0,1 0 0,0 0 0,0 0 0,0 0 0,0 0 0,0-1-1,0 1 1,0 0 0,0 0 0,0 0 0,0 0 0,0-1 0,0 1-1,0 0 1,-10 13-152,-39 79-269,24-43 330,-1 0 28,3 1 0,1 1 0,-28 107 0,38-104 65,-5 67 1,16-101 51,0 0-1,1 1 1,1-1 0,1 0-1,0 0 1,10 34 0,-10-47-24,1 1 1,0-1-1,1 1 1,-1-1-1,1 0 1,1 0 0,-1-1-1,1 0 1,10 11-1,-11-14 1,0 0 0,0 1-1,0-1 1,1-1 0,-1 1-1,1-1 1,0 1 0,0-1-1,0-1 1,0 1 0,0-1-1,0 0 1,0 0 0,0 0 0,9 0-1,-5-2 3,0 0 0,0 0 0,0 0 1,-1-1-1,1-1 0,0 1 0,-1-1 0,0-1 0,0 0 0,0 0 0,0 0 0,-1-1 0,1 0 0,-1-1 0,-1 1 0,1-1 0,-1-1 1,7-8-1,8-15 15,-2-1 0,23-52 1,-21 41-78,27-48 56,38-79-43,-70 133 63,-2-1 0,17-67 1,-26 84-116,-1-1 1,-1 0-1,-1 0 0,-1-34 1,-1 53 56,0-1-4,0 0 0,-1-1 0,1 1 0,-1 0 0,0 0-1,-1-4 1,2 6 15,-1 1-1,1-1 0,-1 0 1,1 1-1,-1-1 1,1 1-1,-1-1 1,1 1-1,-1-1 0,1 1 1,-1 0-1,1-1 1,-1 1-1,0 0 1,1-1-1,-1 1 0,0 0 1,1 0-1,-1-1 1,0 1-1,1 0 0,-1 0 1,0 0-1,0 0 1,1 0-1,-1 0 1,0 0-1,1 0 0,-1 0 1,0 1-1,1-1 1,-1 0-1,0 0 1,0 1-1,-3 1-28,0 0 0,1-1 0,-1 2 0,1-1-1,-1 0 1,1 1 0,0-1 0,0 1 0,0 0 0,1 0 0,-1 0 0,-3 6 0,-4 8-79,-12 23 1,17-30 81,-13 25-31,2 1-1,2 1 0,1 0 1,2 1-1,1 0 0,2 1 1,-5 63-1,11-57 81,2-1 0,2 1 0,2-1 1,17 76-1,-19-112 3,0 1-1,1-1 1,0 0 0,0 0 0,1 0 0,0 0 0,1 0 0,9 12-1,-11-17 20,0 1-1,0-1 0,1 0 0,0-1 1,-1 1-1,1 0 0,0-1 0,0 0 1,0 0-1,0 0 0,0-1 0,1 1 1,-1-1-1,1 0 0,-1 0 0,1-1 0,-1 1 1,7-1-1,4 0 35,0-2 0,-1 0 0,1 0 1,0-1-1,-1-1 0,0 0 0,15-7 0,-7 0-34,1 0 0,-2-1-1,28-20 1,-40 24-38,0 0 1,-1 0-1,11-14 0,14-13-406,-33 34 398,0 1 1,1 0-1,-1 0 0,0-1 0,0 1 0,1 0 0,-1 0 0,0 0 0,0 0 0,1-1 1,-1 1-1,0 0 0,1 0 0,-1 0 0,0 0 0,1 0 0,-1 0 0,0 0 0,1 0 1,-1 0-1,0 0 0,1 0 0,-1 0 0,0 0 0,1 0 0,-1 0 0,0 0 1,0 0-1,1 0 0,-1 0 0,0 0 0,1 0 0,-1 1 0,0-1 0,1 0 0,-1 0 1,0 0-1,0 1 0,1-1 0,-1 0 0,0 0 0,0 1 0,8 15-160,-6-10 127,5 8-92,-7-11 149,1 0 0,0-1 0,0 0-1,1 1 1,-1-1 0,0 0 0,1 1 0,0-1 0,2 2 0,-4-3-3,1-1 0,-1 0 1,1 1-1,0-1 1,-1 0-1,1 0 1,-1 0-1,1 1 0,-1-1 1,1 0-1,0 0 1,-1 0-1,1 0 1,-1 0-1,1 0 0,0 0 1,0-1-1,16-7 326,-13 5-344,-1 0-1,0-1 1,0 1-1,0 0 1,0-1-1,-1 0 1,1 0-1,-1 0 1,0 0-1,0 0 1,0 0-1,-1 0 1,2-8-1,4-7-21,-6 17-2,-1 0 0,1 0 0,0 0 0,1 0 0,-1 0 0,0 0 0,3-3 0,-4 5 22,0 0 1,0 0 0,0 0 0,0 0 0,0 0 0,0 0-1,0 0 1,0 0 0,0 0 0,1-1 0,-1 1 0,0 0-1,0 0 1,0 0 0,0 0 0,0 0 0,0 0 0,0 0-1,1 0 1,-1 0 0,0 0 0,0 0 0,0 0 0,0 0-1,0 0 1,0 0 0,1 0 0,-1 0 0,0 0-1,0 0 1,0 0 0,0 0 0,0 0 0,0 0 0,1 1-1,-1-1 1,0 0 0,0 0 0,0 0 0,0 0 0,2 11-121,-3 16-51,-6 28 1,4-28 145,-1 32 0,3-51 85,2 0 1,-1 0-1,1 0 0,1 0 0,0 0 0,0 0 0,0 0 0,5 9 0,-7-15-31,1-1-1,0 1 1,0-1 0,-1 1-1,1-1 1,0 0 0,1 1 0,-1-1-1,0 0 1,0 0 0,0 1-1,1-1 1,-1 0 0,1 0-1,-1 0 1,1-1 0,-1 1-1,1 0 1,-1-1 0,1 1 0,1 0-1,0-1 6,0 0 0,0 0-1,0 0 1,-1 0 0,1-1-1,0 1 1,0-1 0,0 1-1,-1-1 1,1 0-1,4-3 1,6-3 43,-1-1 0,1-1 0,-2 1-1,12-12 1,-13 11-16,30-27-17,41-50 1,-12 11-178,-48 59-31,-20 16 162,-1-1 1,1 1-1,-1 0 0,1-1 1,0 1-1,-1 0 0,1 0 1,0-1-1,-1 1 0,1 0 1,0 0-1,-1 0 0,1 0 1,0 0-1,-1 0 0,1 0 1,0 0-1,0 0 0,-1 0 1,1 0-1,0 0 0,-1 1 1,1-1-1,0 0 0,-1 0 1,1 1-1,0-1 0,-1 1 1,1-1-1,-1 0 0,1 1 1,0 0-1,0 1 3,0 0 0,0 0 0,0 0 0,0 0-1,0 0 1,0 0 0,-1 0 0,1 0 0,-1 1 0,0-1 0,0 0 0,0 0 0,0 0 0,0 1 0,0 2 0,-8 33-89,6-32 64,-15 45-57,-2-1-1,-26 49 1,15-34 41,-35 102 20,43-103 176,-58 116 1,74-170-87,0 0 0,0 0 0,-1-1 0,0 1 1,-1-2-1,0 1 0,0-1 0,-12 9 0,19-16-37,-1 0 0,1 0-1,-1 0 1,1 0 0,-1 0 0,0-1-1,1 1 1,-1-1 0,0 1 0,1-1-1,-1 1 1,0-1 0,0 0-1,1 0 1,-1 0 0,0 0 0,0 0-1,1 0 1,-1 0 0,0-1 0,0 1-1,1 0 1,-1-1 0,0 0 0,1 1-1,-1-1 1,-2-2 0,0 1 2,1-1 0,1 0 1,-1 0-1,0 0 0,0 0 0,1-1 1,0 1-1,0 0 0,0-1 0,-3-6 1,2 0-30,0 0 0,0 0 1,1 0-1,0 0 0,1 0 1,0 0-1,1 0 0,0 0 1,1-12-1,0 2 7,0 4-36,0-1 0,1 1 0,1 0 0,1 0 0,0 0 0,1 1 0,12-27 0,-12 32 16,0 1 0,1 0-1,0 0 1,1 0 0,-1 1-1,2-1 1,-1 2 0,1-1-1,0 1 1,1 0 0,-1 1-1,19-10 1,-7 7 18,0 1 0,0 0-1,1 2 1,0 1 0,32-5 0,-24 7-595,-1 1 0,0 2 1,47 4-1,-33 4-2047,-35-6 950,0 0 0,0 0-1,11 7 1,13 13-3103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1:09.290"/>
    </inkml:context>
    <inkml:brush xml:id="br0">
      <inkml:brushProperty name="width" value="0.05" units="cm"/>
      <inkml:brushProperty name="height" value="0.05" units="cm"/>
      <inkml:brushProperty name="color" value="#FF0066"/>
    </inkml:brush>
  </inkml:definitions>
  <inkml:trace contextRef="#ctx0" brushRef="#br0">26 1100 4480,'-4'4'542,"1"-1"0,0 0 0,0 1 0,0 0 0,-6 10 4342,10-26-2846,11-13-1143,24-36 0,-18 31-648,13-21 157,55-70 0,-62 92-220,2 2-1,0 0 0,44-34 0,-52 46-126,11-9-71,-27 22-8,0 1 0,0 0 0,0 0-1,0 0 1,0 0 0,1 0-1,-1 0 1,0 0 0,0 1 0,1-1-1,3 0 1,-5 1 16,0 1-1,0-1 1,0 0-1,0 0 1,1 1 0,-1-1-1,0 1 1,0-1-1,0 1 1,0-1-1,0 1 1,0 0 0,0-1-1,0 1 1,0 0-1,-1 0 1,1 0-1,0-1 1,0 1 0,-1 0-1,1 0 1,-1 0-1,1 0 1,0 0-1,-1 1 1,0-1 0,1 0-1,-1 0 1,1 2-1,0 3 13,0 1-1,0 0 1,0 0-1,-1 8 1,-3 30 39,-2 0-1,-16 68 1,8-49 55,2-15 263,11-48-335,-1-1-1,1 1 1,0-1 0,0 1-1,0-1 1,0 1 0,0-1-1,0 1 1,0 0 0,0-1-1,0 1 1,0-1 0,0 1-1,0-1 1,1 1 0,-1-1-1,0 1 1,0-1 0,0 1-1,1-1 1,-1 1 0,1 0-1,-1-1-12,1 0 0,-1 0-1,1 0 1,-1 0 0,0 0-1,1 0 1,-1 0 0,1 0-1,-1 0 1,1 0 0,-1 0-1,1 0 1,-1 0 0,0 0-1,1 0 1,-1 0 0,1-1-1,-1 1 1,0 0 0,1 0-1,0-1 1,2-1 24,1-1 1,-1 0-1,0 0 0,0 0 0,3-3 1,40-62 62,-20 27-98,8-11 14,-18 26-25,1 0 0,1 2 1,0 0-1,27-24 0,-43 46-24,-1 1 0,1-1 0,0 1-1,0 0 1,-1 0 0,1 0 0,0 0-1,0 0 1,0 0 0,0 0 0,4 0-1,-6 1 26,1 0-1,-1 0 1,1 0-1,0 0 0,-1 0 1,1 0-1,-1 1 1,1-1-1,0 0 1,-1 0-1,1 1 1,-1-1-1,1 0 0,-1 1 1,1-1-1,-1 0 1,1 1-1,-1-1 1,0 1-1,1-1 1,-1 0-1,1 1 0,-1-1 1,0 1-1,0 0 1,1-1-1,-1 1 1,0-1-1,0 1 0,0-1 1,1 1-1,-1 0 1,0-1-1,0 1 1,0-1-1,0 1 1,0 0-1,0-1 0,0 1 1,0-1-1,-1 2 1,0 20 42,-2-1-1,-8 40 1,2-23-79,3-2 146,1 1 0,-1 49 0,6-84-91,0 1 0,0 0 0,0 0-1,1 0 1,-1-1 0,1 1 0,0 0 0,1 3-1,-1-5 0,0 0-1,-1 0 1,1 0-1,-1 0 1,1 0-1,0 0 1,0 0-1,-1-1 1,1 1-1,0 0 1,0 0-1,0-1 0,0 1 1,0-1-1,0 1 1,0-1-1,0 1 1,0-1-1,0 0 1,0 1-1,0-1 1,1 0-1,-1 0 1,2 0-1,1 0 36,0-1 1,1 1-1,-1-1 1,0 0-1,0 0 0,0-1 1,0 1-1,6-4 1,29-19 309,-24 14-170,18-13-116,-1-3 1,-1 0-1,42-48 0,-28 27-15,24-24-279,-68 70 204,-1 0 0,1 1 0,0-1 0,-1 1 0,1-1 0,0 1-1,-1-1 1,1 1 0,0-1 0,0 1 0,-1-1 0,1 1 0,0 0 0,0 0 0,0-1 0,0 1 0,0 0 0,-1 0 0,3 0-1,-3 0 15,1 1-1,-1-1 1,1 0-1,-1 0 0,0 1 1,1-1-1,-1 1 0,1-1 1,-1 0-1,0 1 1,1-1-1,-1 1 0,0-1 1,0 1-1,1-1 0,-1 1 1,0-1-1,0 1 1,0-1-1,1 1 0,-1-1 1,0 2-1,0 5 7,1 1-1,-1-1 1,-2 13 0,1-11-21,-3 46-160,0-18 188,1 0 0,6 72 0,-2-103 32,0 0 1,1 0-1,-1 0 0,1 0 1,1-1-1,-1 1 0,1-1 1,4 7-1,-6-11-7,0 1-1,0 0 1,1-1-1,-1 1 1,1-1-1,-1 0 1,1 1-1,0-1 1,-1 0 0,1 0-1,3 2 1,-3-3-14,-1 1 1,0-1-1,1 0 0,-1 0 1,0 0-1,1 0 1,-1 0-1,0 0 1,1 0-1,-1 0 1,0 0-1,1-1 0,-1 1 1,0-1-1,0 1 1,1-1-1,-1 1 1,0-1-1,0 0 1,1 0-1,2-2 31,-1 1 0,0-1 0,0 0 0,0 0 0,-1 0 0,1 0 0,-1 0 0,0 0 0,0-1 0,0 1 0,0-1 0,0 0 0,-1 0 0,2-4 0,0-6-17,0 0 0,1-23 0,-3 25 28,1-10-52,-1 1 0,-1-1 0,-1 1 0,-1 0 0,-1-1 0,-1 1 0,-1 0 0,-1 1 0,-13-34 0,16 48-36,0 0 1,0 0 0,0 0-1,-1 1 1,1 0 0,-10-10-1,12 14 15,0 0-1,0-1 1,-1 1 0,1 0-1,0 0 1,-1 0-1,1 0 1,-1 0-1,1 0 1,-1 1 0,1-1-1,-1 0 1,0 1-1,1-1 1,-1 1-1,0 0 1,1 0-1,-1-1 1,0 1 0,1 0-1,-1 0 1,0 1-1,0-1 1,1 0-1,-1 0 1,0 1-1,1-1 1,-1 1 0,0 0-1,-2 1 1,4-2 6,-1 0 0,1 1 0,-1-1 0,1 0 0,-1 1 1,1-1-1,-1 0 0,1 1 0,0-1 0,-1 1 0,1-1 0,0 1 1,-1-1-1,1 0 0,0 1 0,0-1 0,-1 1 0,1 0 0,0-1 1,0 1-1,0-1 0,0 1 0,0-1 0,0 1 0,0-1 1,0 1-1,0-1 0,0 2 0,0-1-2,1 0 0,-1 0 0,1 1 0,-1-1 0,1 0 0,0 0 0,0 0 0,-1 0 0,1 0 0,0 0 0,2 2 0,1 0-1,1 1 0,-1-1 0,1 0 0,9 5-1,-8-6 34,1 0 0,-1-1 0,0 1 0,1-1 0,-1 0 0,1-1 0,-1 0 0,1 0 0,-1 0 0,1-1 0,-1 1 0,12-4 0,6-3 16,-1-1 0,24-13 0,-14 7-12,21-8 54,52-30 0,-88 42-48,0-2 0,-1 0 0,0-1 1,0-1-1,-2 0 0,20-23 1,-15 11 22,-2-1 1,-1-1-1,24-51 1,29-95 63,-60 148-156,-4 13-62,-1 0-1,-1 0 1,0-1-1,-1 1 1,0-1-1,1-17 1,-6 18-243,1 13 331,1 0 0,0 0 0,0 0 0,0 0 0,-1 1 0,1-1 0,0 0 0,0 0-1,0 0 1,-1 0 0,1 0 0,0 0 0,0 0 0,0 0 0,-1 0 0,1 0 0,0 1 0,0-1 0,0 0 0,0 0 0,-1 0-1,1 0 1,0 0 0,0 1 0,0-1 0,0 0 0,0 0 0,0 0 0,0 1 0,-1-1 0,1 0 0,-12 26-339,11-24 353,-8 24-39,1 1 1,1 0-1,-6 38 1,6-25 12,-2 9-99,-13 64 198,-8 135-1,29-224-75,-4 164 347,6-150-5,2 0-1,15 70 0,-18-105-341,10 32 401,-9-33-354,0 0 1,0 0 0,0 1-1,0-1 1,1 0 0,-1 0-1,1 0 1,-1 0 0,1 0-1,0-1 1,2 3 0,-4-4-62,1 1 0,-1-1 0,0 0-1,1 1 1,-1-1 0,1 0 0,-1 0 0,1 1 0,-1-1 0,1 0 0,-1 0 0,1 0 0,-1 0 0,1 0 0,-1 0 0,1 0 0,-1 0 0,1 0 0,-1 0 0,1 0 0,-1 0 0,1 0 0,-1 0 0,1 0 0,-1 0 0,1 0 0,-1-1 0,1 1 0,-1 0-1,0 0 1,1-1 0,-1 1 0,1 0 0,-1-1 0,0 1 0,1 0 0,-1-1 0,0 1 0,1 0 0,-1-1 0,0 1 0,1-2 0,6-19-1985,-7 18 1661,3-13-1249,-1 1 1,0-1 0,-1-23 0,-1-18-1103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1:09.676"/>
    </inkml:context>
    <inkml:brush xml:id="br0">
      <inkml:brushProperty name="width" value="0.05" units="cm"/>
      <inkml:brushProperty name="height" value="0.05" units="cm"/>
      <inkml:brushProperty name="color" value="#FF0066"/>
    </inkml:brush>
  </inkml:definitions>
  <inkml:trace contextRef="#ctx0" brushRef="#br0">1 57 6464,'0'-11'2944,"39"8"-2560,-6-2 1216,7 5-960,19-7 512,0 3-672,13-3 224,-3 3-416,16-3-96,-5 2-96,10 2 352,-5 6-256,-13-3-5216,-12 5 2720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1:12.654"/>
    </inkml:context>
    <inkml:brush xml:id="br0">
      <inkml:brushProperty name="width" value="0.05" units="cm"/>
      <inkml:brushProperty name="height" value="0.05" units="cm"/>
      <inkml:brushProperty name="color" value="#FF0066"/>
    </inkml:brush>
  </inkml:definitions>
  <inkml:trace contextRef="#ctx0" brushRef="#br0">131 34 6240,'-3'-10'914,"2"8"-656,0 0-1,0 0 1,1-1-1,-1 1 1,1 0-1,0 0 1,-1-1-1,1-3 1,-5 40 904,0 78-774,-1 25 563,-26 99 534,-2 26-154,10-73-134,16-137-85,8-52-1075,0 1 0,0-1 0,0 0-1,0 0 1,1 1 0,-1-1 0,0 0 0,0 1-1,0-1 1,-1 0 0,1 1 0,0-1 0,0 0-1,0 0 1,0 1 0,0-1 0,0 0 0,0 1-1,0-1 1,-1 0 0,1 0 0,0 1 0,0-1 0,0 0-1,0 0 1,-1 0 0,1 1 0,0-1 0,0 0-1,-1 0 1,-2-10 546,1-22-366,3 6-145,2 1 0,11-46 0,-7 39 43,0 3-89,1-1 0,1 1 1,1 0-1,18-32 0,-18 42-16,1 0 1,0 1-1,2 1 0,0 0 0,1 0 1,26-23-1,-30 31-74,1 0-1,-1 1 1,1 1 0,16-9 0,-24 14 37,0 1 0,0-1 0,0 1 0,0 0 0,0 0 0,0 1 0,0-1-1,0 1 1,1-1 0,-1 1 0,0 0 0,0 0 0,1 0 0,-1 1 0,0-1 0,0 1 0,0 0 0,0-1 0,0 1-1,0 1 1,0-1 0,0 0 0,4 3 0,-6-3 37,0 0 0,0 0 0,0 0-1,0 0 1,0 0 0,0 1 0,0-1 0,-1 0-1,1 0 1,0 0 0,-1 1 0,1-1 0,-1 0-1,1 1 1,-1-1 0,0 0 0,0 1 0,1-1-1,-1 1 1,0-1 0,0 0 0,-1 1 0,1 1-1,-1 4-10,-1 1-1,0-1 0,-3 10 1,2-11 1,-12 34 170,-2-1 0,-1-1-1,-2-1 1,-42 57-1,59-89-128,0 0-1,-1-1 0,0 0 0,0 0 0,-1 0 1,1 0-1,-1-1 0,1 0 0,-1 0 0,0 0 1,0 0-1,-8 2 0,13-5-44,0 0 1,-1 0-1,1 0 0,0 0 1,0 1-1,0-1 0,0 0 1,0 0-1,0 0 0,-1 0 0,1 1 1,0-1-1,0 0 0,0 0 1,0 0-1,0 0 0,0 1 1,0-1-1,0 0 0,0 0 0,0 0 1,0 1-1,0-1 0,0 0 1,0 0-1,0 0 0,0 1 1,0-1-1,0 0 0,0 0 1,0 0-1,0 0 0,0 1 0,0-1 1,0 0-1,0 0 0,0 0 1,1 0-1,-1 1 0,0-1 1,0 0-1,0 0 0,0 0 1,0 0-1,1 0 0,-1 1 0,0-1 1,0 0-1,0 0 0,0 0 1,1 0-1,-1 0 0,0 0 1,0 0-1,12 7-28,-9-6 44,1 0 1,0 0-1,0 0 0,0-1 0,-1 1 0,1-1 0,0 0 0,0-1 0,4 0 0,40-7 93,-37 5-107,23-5 61,0-2-1,0-1 1,-1-2-1,57-31 1,-34 11 197,88-69 1,-131 93-269,3-5-31,1 1 1,1 1 0,20-10-1,-35 21-2,-1 0 0,0 0-1,1 0 1,-1 0-1,0 0 1,6 0-1,-8 1 42,1 0 0,-1 0 0,1 0 0,-1 0-1,1 0 1,-1 1 0,1-1 0,-1 0-1,1 0 1,-1 0 0,1 1 0,-1-1 0,0 0-1,1 1 1,-1-1 0,1 0 0,-1 1 0,0-1-1,1 0 1,-1 1 0,0-1 0,1 1 0,-1-1-1,0 1 1,1-1 0,-1 0 0,0 1-1,0-1 1,0 1 0,0-1 0,0 1 0,1 0-1,-1-1 1,0 1 0,0-1 0,0 1 0,0-1-1,0 1 1,-1-1 0,1 2 0,-2 33-20,-11 63 0,5-43 66,2-24 10,4-17 81,-1-1-1,2 1 1,0 0 0,1 27-1,0-41-119,0 1 0,0-1 1,0 0-1,0 1 0,0-1 0,0 1 1,0-1-1,0 0 0,0 1 0,0-1 0,0 1 1,0-1-1,1 1 0,-1-1 0,0 0 0,0 1 1,0-1-1,1 0 0,-1 1 0,0-1 0,0 0 1,1 1-1,-1-1 0,0 0 0,0 0 1,1 1-1,-1-1 0,1 0 0,-1 0 0,0 1 1,1-1-1,-1 0 0,0 0 0,1 0 0,-1 0 1,1 0-1,-1 1 0,2-2 22,0 0 1,-1 0-1,0 0 0,1 0 0,-1 0 0,1 0 1,-1 0-1,0-1 0,0 1 0,0 0 1,0-1-1,1-1 0,2-2-9,86-104 156,-66 83-244,2 2 1,1 1-1,1 1 0,1 1 0,1 2 1,33-16-1,-59 32-4,1 1 0,0 0 0,0 0 0,1 1 0,-1-1 0,9 0-1,-13 2 61,1 0-1,-1 0 1,0 0-1,0 0 1,1 0-1,-1 0 1,0 1-1,1-1 1,-1 0-1,0 1 0,0-1 1,0 1-1,0-1 1,1 1-1,-1 0 1,0-1-1,0 1 1,0 0-1,0 0 1,0 0-1,0 0 0,-1 0 1,1 0-1,0 0 1,0 0-1,-1 0 1,1 0-1,0 0 1,-1 0-1,1 0 1,-1 2-1,2 8-24,0-1 0,-2 1-1,1-1 1,-1 1 0,-1-1 0,-3 19 0,2-10 20,-2 11 15,1-3 37,0 27-1,2-48-11,2 1-1,-1-1 0,1 0 0,0 1 1,0-1-1,0 0 0,1 0 0,0 0 0,5 10 1,-6-14-4,0 0-1,1-1 1,-1 1 0,0-1 0,0 1 0,1-1 0,-1 0 0,1 1 0,-1-1 0,1 0 0,-1 0-1,1 0 1,0 0 0,-1 0 0,1-1 0,0 1 0,0 0 0,0-1 0,0 0 0,0 1-1,0-1 1,-1 0 0,1 0 0,0 0 0,0 0 0,0 0 0,0 0 0,0-1 0,0 1 0,0-1-1,0 1 1,-1-1 0,4-1 0,3-2 31,0 0-1,0 0 0,0-1 1,-1 0-1,12-10 0,-2-1-25,-1-1 0,20-27 0,-11 13 8,5-5 31,3-6-127,67-63-1,-95 102-460,-6 10 258,-13 19 171,3-3 32,-1 9 48,-12 46 0,21-65 18,1 0 0,0 1 0,1-1 1,0 0-1,1 1 0,2 20 1,-1-30 1,0-1 0,-1 1 0,1-1 0,0 0 0,1 1-1,-1-1 1,0 0 0,1 0 0,0 0 0,0 0 0,0 0 0,0-1 0,0 1 0,1 0 0,2 2 0,-3-4 15,0 1-1,0-1 0,1 0 1,-1 0-1,0 0 1,1 0-1,-1 0 0,1 0 1,-1-1-1,1 1 1,-1-1-1,1 1 0,-1-1 1,1 0-1,-1 0 1,1-1-1,0 1 0,-1 0 1,1-1-1,4-1 1,0-1 8,0 0 1,0 0 0,0-1-1,0 0 1,-1 0 0,0-1 0,0 0-1,0 0 1,0-1 0,-1 1-1,0-1 1,0 0 0,0 0-1,-1-1 1,0 0 0,5-11 0,-2 2-26,-1 0 0,0 0 0,-1 0 0,-1-1 0,-1 1 0,3-30 0,-6 41-15,1-1 0,-2 0 0,1 0 1,-1 1-1,1-1 0,-2 0 0,1 0 0,0 1 0,-1-1 1,0 1-1,-1 0 0,1-1 0,-4-4 0,4 7-4,0 0 0,-1 1-1,1-1 1,0 1 0,-1 0-1,1-1 1,-1 1 0,0 0-1,0 1 1,0-1-1,0 0 1,0 1 0,0 0-1,0 0 1,0 0 0,-1 0-1,1 0 1,0 0 0,-1 1-1,1 0 1,0 0 0,-1 0-1,-5 0 1,3 1-19,-1 0 0,1 0-1,0 1 1,-1 0 0,1 0 0,-8 4 0,11-5 22,0 1 0,0-1 0,1 1 1,-1 0-1,1 0 0,0 0 0,-1 0 0,1 0 1,0 0-1,0 1 0,0-1 0,1 1 0,-1 0 1,1-1-1,-3 6 0,4-7 8,0-1 0,-1 1 0,1 0 0,0 0 0,0 0 0,0 0 0,0 0-1,0 0 1,0 0 0,0 0 0,0-1 0,0 1 0,1 0 0,-1 0 0,0 0 0,0 0 0,1 0 0,-1-1 0,1 1 0,-1 0 0,1 0 0,-1-1 0,1 1-1,-1 0 1,1-1 0,0 1 0,-1 0 0,1-1 0,0 1 0,-1-1 0,1 1 0,0-1 0,0 1 0,0-1 0,-1 0 0,3 1 0,1 0 37,0 1 1,0-1 0,0 0-1,1-1 1,-1 1 0,7 0-1,21-3 1,-1 0-1,52-11 1,60-24-98,-131 34 71,53-17-54,44-10-100,-107 29 111,0 1 1,0 0-1,0-1 1,0 1 0,0 0-1,0 0 1,-1 0 0,1 0-1,0 1 1,0-1-1,0 0 1,2 2 0,-3-2 23,0 1 1,0 0 0,0-1-1,0 1 1,-1 0-1,1 0 1,0 0 0,-1 0-1,1-1 1,-1 1 0,1 0-1,-1 0 1,1 0 0,-1 0-1,0 0 1,1 1 0,-1-1-1,0 0 1,0 0-1,0 0 1,0 0 0,0 0-1,0 0 1,0 2 0,-2 23-47,-1 0 0,-1 0 1,-12 38-1,0 2 82,10-38 10,0 0 153,1 0 1,-2 46 0,10-55 11,-3-19-186,0 0-1,0 1 1,0-1 0,1 1 0,-1-1-1,0 0 1,0 1 0,1-1-1,-1 1 1,0-1 0,1 0 0,-1 1-1,0-1 1,1 0 0,-1 0-1,0 1 1,1-1 0,-1 0-1,1 0 1,-1 0 0,1 1 0,-1-1-1,0 0 1,1 0 0,-1 0-1,1 0 1,-1 0 0,1 0 0,-1 0-1,1 0 1,-1 0 0,1 0-1,-1 0 1,0 0 0,1 0 0,-1 0-1,1 0 1,-1-1 0,1 1-1,-1 0 1,0 0 0,1 0 0,-1-1-1,1 1 1,4-5 79,-1 1 1,0-1-1,0 0 1,6-10-1,-2 3-50,119-159 137,-104 144-202,1 1 1,2 1-1,0 1 1,30-21 0,-28 25 8,-16 11-137,21-13 0,-33 22 135,1 0 0,-1-1 0,0 1 0,1 0 1,-1 0-1,1-1 0,-1 1 0,1 0 0,-1 0 1,0 0-1,1 0 0,-1-1 0,1 1 1,-1 0-1,1 0 0,-1 0 0,1 0 0,-1 0 1,1 0-1,-1 0 0,1 1 0,-1-1 0,1 0 1,-1 0-1,1 0 0,-1 0 0,1 1 0,-1-1 1,0 0-1,1 0 0,-1 1 0,1-1 0,-1 0 1,0 1-1,1-1 0,-1 0 0,0 1 0,1-1 1,-1 0-1,0 1 0,0-1 0,1 1 1,-1-1-1,0 1 0,0-1 0,0 1 0,0-1 1,0 1-1,1-1 0,-1 1 0,0-1 0,0 1 1,0-1-1,-1 1 0,2 6-29,-1-1 1,-1 1-1,-1 9 1,1-6 3,0 16 25,1 0-1,1 0 1,6 31 0,-5-44 65,2 1 1,-1 0-1,2-1 1,0 0-1,0 0 0,1 0 1,12 17-1,-16-26-13,1-1-1,0 1 1,0-1 0,0 0-1,0 0 1,0 0-1,1 0 1,6 4-1,-8-6-22,0 0 0,0 0-1,0 0 1,0-1 0,0 1-1,0 0 1,1-1 0,-1 1-1,0-1 1,0 0 0,1 0-1,-1 0 1,0 0 0,0 0-1,1 0 1,-1-1 0,4 0-1,-1-1 25,0-1-1,1 0 0,-1 0 1,-1 0-1,1 0 0,0-1 1,-1 0-1,1 0 0,-1 0 1,0 0-1,6-9 0,-1-2 57,1 0-1,11-27 1,-12 21-74,-1-1 1,-1-1 0,-1 0-1,-1 1 1,0-2 0,-2 1 0,-1 0-1,-1-25 1,-1 41-54,0 4 28,-1 1 1,2-1 0,-1 1 0,0-1-1,0 1 1,2-5 0,-2 6-6,1 0-1,-1 0 1,1 0-1,0 0 1,-1 1 0,1-1-1,0 0 1,0 0 0,-1 1-1,1-1 1,0 1-1,0-1 1,0 0 0,0 1-1,0 0 1,0-1-1,0 1 1,0 0 0,1-1-1,25-6-47,1 2 1,0 1-1,0 1 0,0 1 0,0 1 0,49 6 0,-63-3-22,0-1-1,27 9 1,-37-9 57,-1 0 0,1 0 1,-1 0-1,0 1 1,1-1-1,-1 1 1,0 0-1,0 0 1,0 0-1,0 1 0,-1-1 1,1 1-1,-1-1 1,1 1-1,-1 0 1,3 5-1,-3-3 7,-1-1-1,1 0 1,-1 1 0,0-1-1,-1 1 1,1-1 0,-1 1 0,0-1-1,0 1 1,0-1 0,0 1-1,-2 5 1,-2 4-13,0 0 0,-8 20 0,-5 2 118,-2 0-1,-46 65 0,26-44 371,36-49-266,6-8 0,16-14 52,44-48-84,15-13-226,-60 59 64,38-30-45,-49 41 7,-1 1 0,1 0 0,0 0-1,0 0 1,0 1 0,15-4 0,-19 6 6,0 1 0,0 0-1,0-1 1,0 1 0,0 0-1,0 1 1,0-1 0,-1 0 0,1 1-1,0 0 1,0 0 0,0 0-1,0 0 1,0 0 0,-1 0-1,1 1 1,-1-1 0,1 1 0,-1 0-1,1 0 1,-1 0 0,3 3-1,4 5 55,-1 0-1,0 1 0,12 22 0,-3-4 69,-10-18-18,1-1-1,0 0 1,0-1-1,1 0 1,0 0-1,1-1 1,13 9-1,-15-12-22,0 0-1,1-1 0,-1 0 0,1-1 1,0 0-1,0 0 0,0-1 1,0 0-1,1-1 0,13 1 1,-4-2 99,1-1 0,-1 0 1,0-2-1,1 0 1,22-7-1,-28 6-881,0-1 0,13-7 0,3-1-688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36.723"/>
    </inkml:context>
    <inkml:brush xml:id="br0">
      <inkml:brushProperty name="width" value="0.05" units="cm"/>
      <inkml:brushProperty name="height" value="0.05" units="cm"/>
      <inkml:brushProperty name="color" value="#004F8B"/>
    </inkml:brush>
  </inkml:definitions>
  <inkml:trace contextRef="#ctx0" brushRef="#br0">436 703 3712,'18'-9'4800,"-5"-1"-2802,-10 3-391,-3 7-1538,0 0-1,-1 0 0,1-1 1,0 1-1,-1 0 1,1 0-1,0-1 0,-1 1 1,1 0-1,-1 0 1,1 0-1,0 0 0,-1 0 1,1-1-1,-1 1 1,1 0-1,-1 0 0,1 0 1,0 0-1,-1 0 0,1 0 1,-1 1-1,-4-1 47,0 1-1,0 1 0,0-1 1,0 1-1,0-1 0,-9 6 1,1-1-9,-49 19 94,-99 47 173,141-62-286,0 2 1,0 0 0,2 2-1,-1 0 1,-24 26 0,37-34 6,1 0 1,0 1 0,0 0 0,-6 12 0,9-17-37,1 0-1,0 0 0,0 0 1,0 1-1,1-1 1,-1 0-1,1 0 0,-1 1 1,1-1-1,0 1 1,-1-1-1,1 0 0,1 1 1,-1-1-1,0 0 1,0 1-1,1-1 0,0 0 1,-1 1-1,2 2 0,-1-4-15,0 1-1,1-1 0,-1 0 0,0 0 0,0 0 0,1 1 0,-1-1 0,0-1 0,1 1 0,-1 0 0,1 0 0,0 0 1,-1-1-1,1 1 0,-1-1 0,1 1 0,0-1 0,-1 0 0,1 0 0,3 0 0,3 1 86,1-2 0,-1 1 0,10-3 0,14-3 62,-1-2 1,-1 0-1,1-3 0,-1 0 1,55-30-1,-70 32-161,-1 0 1,1-1-1,-2 0 0,1-1 1,-1-1-1,-1 0 0,0-1 1,-1 0-1,-1-1 0,0 0 0,0 0 1,12-29-1,-13 20 46,-7 16-83,0 1 0,1-1 0,-1 1 0,1 0 0,1 0 0,7-11 0,-11 28-77,-4 16-204,3-16 363,-1-1-1,1 1 1,1 21-1,1-21-98,-1 2 21,2 0 0,0-1-1,5 19 1,-7-29 55,1 0 0,-1 1 0,1-1 0,0 0 0,0 0 0,1 1-1,-1-1 1,0 0 0,1 0 0,-1 0 0,1 0 0,-1 0 0,1-1 0,0 1 0,0 0-1,0-1 1,0 0 0,0 1 0,0-1 0,0 0 0,1 0 0,-1 0 0,0 0-1,4 0 1,-1-1 18,0 0 1,0 0-1,0-1 0,0 1 0,0-2 0,0 1 0,0 0 0,0-1 0,0 0 0,5-3 0,7-2 10,39-17-55,-1-3-1,86-56 1,6-4-48,-119 75-63,-27 12 83,0-1 0,0 1 0,0 0 1,0 0-1,0-1 0,1 1 0,-1 0 0,0 0 1,0 0-1,0 0 0,0 0 0,0 0 0,1 1 1,-1-1-1,0 0 0,0 1 0,0-1 0,0 0 1,0 1-1,0 0 0,0-1 0,0 1 0,0-1 1,1 2-1,0 1 4,-1 0 1,1-1-1,-1 1 1,0 0-1,0 0 1,-1 0-1,1 0 1,-1 0-1,1 0 1,-1 0-1,0 0 1,0 0-1,0 0 1,0 0 0,-1 3-1,-1 4-37,0 1 0,0-1 0,-5 11 0,3-11 89,-1 0 1,-1 0 0,1-1 0,-11 14 0,-30 31 14,37-46-19,-1 2 250,11-7-83,7-3 23,3-2-172,-1 0-1,0-1 1,0 0 0,0-1 0,16-7 0,43-32 81,-46 28-192,31-15-1,-53 29 34,0 0-1,1 0 0,-1 0 1,1 1-1,-1-1 0,1 1 1,-1-1-1,1 1 1,-1-1-1,1 1 0,-1 0 1,1 0-1,0 0 0,-1 0 1,1 0-1,-1 0 0,1 0 1,0 1-1,-1-1 0,1 0 1,-1 1-1,1-1 1,-1 1-1,1 0 0,-1 0 1,0-1-1,1 1 0,-1 0 1,0 0-1,1 0 0,-1 0 1,0 0-1,0 1 0,0-1 1,0 0-1,0 1 1,0-1-1,-1 0 0,1 1 1,0-1-1,-1 1 0,1 1 1,1 3 9,0 0 1,-1-1-1,0 1 1,1 9-1,3 18 150,-4-32-136,-1 1 0,1-1 0,0 1 1,0-1-1,0 0 0,0 1 0,0-1 1,0 0-1,0 0 0,0 0 0,1 0 1,-1 0-1,0 0 0,1 0 0,-1 0 1,0-1-1,1 1 0,-1 0 0,1-1 1,0 0-1,-1 1 0,1-1 0,1 1 1,4-1 24,0 1 0,0-1 0,0 0 0,8-2 0,27-4 64,-1-3-1,0-2 1,0-1 0,-1-2-1,43-22 1,-62 27-102,-2-1 0,1-1 0,-2-1 0,1 0 0,-2-2 0,28-26 0,35-56 275,-62 73-235,-9 11-91,-1 0 0,-1 0-1,0-1 1,8-21 0,-14 33 48,-46 65-437,3-7 248,-55 60-1,64-79 160,30-35 37,-4 6 39,-1-1-1,2 1 1,-1 0 0,-8 18-1,14-25-31,0 0 0,0-1 0,0 1 0,1 0-1,-1 0 1,1 0 0,-1 0 0,1 1 0,0-1 0,0 0 0,-1 0 0,1 0-1,1 0 1,-1 0 0,0 0 0,1 0 0,-1 0 0,1 0 0,-1 0 0,1 0-1,0 0 1,0 0 0,0 0 0,0-1 0,0 1 0,0 0 0,1 0 0,-1-1-1,0 1 1,1-1 0,-1 0 0,4 3 0,-1-2 10,1 1 1,-1-1 0,1 0-1,-1-1 1,1 1-1,-1-1 1,1 0-1,0 0 1,0 0-1,0-1 1,-1 0-1,1 0 1,8-1-1,-4 0 24,-1 0 0,0 0-1,0-1 1,0-1-1,0 1 1,0-1-1,10-6 1,-8 3-21,-1 0 1,0-1 0,0 0-1,-1 0 1,10-12-1,31-44 42,-2-8 17,42-85 0,-48 77-61,34-88-1,-70 152-28,33-103 35,-34 104-56,-1 0 0,-1 0 0,0 0 0,-1 0 0,-1 0 0,-1-18 0,1 31 15,0-1 0,0 0 0,0 1 0,-1 0 0,1-1 0,0 1 0,-1-1 1,1 1-1,-1-1 0,1 1 0,-1 0 0,0-1 0,0 1 0,1 0 0,-1-1 1,0 1-1,0 0 0,0 0 0,-1 0 0,1 0 0,0 0 0,0 0 0,-2 0 1,1 0-10,1 1-1,-1 0 1,0 0 0,0 0 0,0 0 0,1 0 0,-1 0 0,0 1 0,0-1 0,0 1 0,1-1 0,-1 1 0,0-1 0,1 1 0,-1 0 0,0 0 0,1 0 0,-1 0 0,1 0 0,-3 3 0,-10 8-20,0 1 1,1 0 0,1 1-1,0 1 1,1 0-1,1 0 1,0 1-1,1 0 1,0 1-1,2 0 1,-7 21-1,-2 15 77,2 0 1,-10 83-1,8 8 162,15-114-118,1 0-1,7 54 1,-6-76-17,1 1-1,0 0 1,1-1-1,4 12 1,-5-17-58,-1 1 0,1-1 1,0 0-1,0 0 0,1 0 0,-1 0 1,1 0-1,-1 0 0,1 0 0,0-1 1,0 0-1,5 4 0,-3-4-323,0 0 0,0 0 0,0-1 0,9 2 0,21 4-900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1:21.548"/>
    </inkml:context>
    <inkml:brush xml:id="br0">
      <inkml:brushProperty name="width" value="0.05" units="cm"/>
      <inkml:brushProperty name="height" value="0.05" units="cm"/>
      <inkml:brushProperty name="color" value="#FF0066"/>
    </inkml:brush>
  </inkml:definitions>
  <inkml:trace contextRef="#ctx0" brushRef="#br0">492 34 6560,'8'-30'3514,"-6"27"-1839,-2 6-79,-2 9-653,-6 5-630,-1 0 1,0-1 0,-1 0 0,-1 0 0,0-1 0,-19 19 0,-66 58 581,60-60-601,2 1-1,-59 74 1,68-72-110,2 1 1,2 2-1,1 0 1,-24 64-1,38-84-307,-4 23-1,6-1-3964,6-8 1400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1:21.941"/>
    </inkml:context>
    <inkml:brush xml:id="br0">
      <inkml:brushProperty name="width" value="0.05" units="cm"/>
      <inkml:brushProperty name="height" value="0.05" units="cm"/>
      <inkml:brushProperty name="color" value="#FF0066"/>
    </inkml:brush>
  </inkml:definitions>
  <inkml:trace contextRef="#ctx0" brushRef="#br0">153 0 6976,'-55'11'3168,"15"24"-2752,24-16 192,4 0-416,-5 4 704,4 2-512</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0.529"/>
    </inkml:context>
    <inkml:brush xml:id="br0">
      <inkml:brushProperty name="width" value="0.05" units="cm"/>
      <inkml:brushProperty name="height" value="0.05" units="cm"/>
    </inkml:brush>
  </inkml:definitions>
  <inkml:trace contextRef="#ctx0" brushRef="#br0">230 75 2656,'1'-1'4357,"1"11"-2976,-4 4-1132,1 0-1,-2 0 0,0 1 1,-1-2-1,0 1 0,-13 26 1,1 1 119,8-18-193,4-10 90,0 0 1,-1-1-1,0 1 1,-1-1-1,-1-1 1,1 1-1,-13 15 1,18-26-249,0-1 0,0 1 0,0 0 0,0 0 0,0 0 0,0 0 0,0-1 1,0 1-1,0-1 0,0 1 0,0-1 0,0 1 0,-1-1 0,1 1 0,0-1 1,0 0-1,0 0 0,-1 0 0,1 1 0,0-1 0,0 0 0,-1-1 0,0 1 1,-1-1 33,1 0 0,-1 0 0,1 0 0,0 0 0,0 0 0,0 0 0,0-1 0,0 1 0,0-1 0,0 0 0,-2-2 1,-2-3 81,0-1 0,0 0 1,1 0-1,0-1 0,-6-13 1,7 11-187,0 0 0,0 0 0,1 0 0,0 0 0,1-1 0,0 1 0,1-1 0,0 1 0,1-1 0,1 0 0,0 1 0,0-1 0,1 0 0,0 1 0,7-19 0,-4 18-25,-2 1-47,2 1 1,-1 0-1,1 0 0,8-12 0,-11 19 103,0 1 1,0 0-1,0-1 0,0 1 0,1 0 0,-1 0 0,0 0 0,1 1 0,0-1 0,-1 0 0,1 1 0,0 0 0,0 0 0,0 0 0,0 0 0,0 0 0,0 0 0,0 1 0,0-1 0,5 1 0,-4 0 36,0 0 1,0 1-1,0-1 0,0 1 1,0 0-1,1 0 0,-1 0 1,-1 1-1,1-1 0,0 1 1,0 0-1,-1 0 1,1 0-1,-1 1 0,1-1 1,-1 1-1,0 0 0,0 0 1,0 0-1,-1 0 0,1 1 1,-1-1-1,1 1 0,2 6 1,-1 0 56,0 1 1,0 0-1,-1-1 1,0 1-1,-1 1 1,-1-1 0,1 0-1,-2 17 1,-17 217 565,-25 0-133,28-176-338,-21 122 799,34-182-486,1-13 115,1-16-30,2 0-502,1 0 0,0 0-1,2 1 1,15-38 0,39-75-104,-29 67 52,73-139 0,-81 164-47,2 1 0,2 2 0,33-36-1,-58 70 33,5-5-38,1 0 1,0 0-1,0 1 0,1-1 1,18-10-1,-27 18 38,1-1 0,0 1-1,-1 0 1,1-1 0,0 1 0,-1 0 0,1 0-1,0 0 1,-1-1 0,1 1 0,0 0 0,0 0-1,-1 0 1,1 0 0,0 0 0,0 0-1,-1 0 1,1 1 0,0-1 0,0 0 0,-1 0-1,1 1 1,0-1 0,-1 0 0,1 1-1,0-1 1,-1 0 0,1 1 0,0 0 0,1 0 2,-1 1 0,0 0 0,0 0 1,1 0-1,-1-1 0,0 1 0,0 0 1,-1 0-1,1 0 0,0 4 0,2 6-38,-1 1 0,0 0 0,-1 0 0,0 14 0,-6 53 52,3-61 13,-38 301 130,31-282-184,-1 12 450,8-34-74,21-63 1153,54-166-1418,-44 119-175,55-120 0,-78 201 73,7-15-69,1 1-1,25-35 0,-39 61 80,1 0 0,-1 1-1,0-1 1,1 1 0,-1-1-1,0 1 1,1-1 0,-1 1 0,1-1-1,-1 1 1,0-1 0,1 1 0,-1 0-1,1-1 1,0 1 0,-1 0 0,1-1-1,-1 1 1,1 0 0,-1 0-1,1 0 1,0-1 0,-1 1 0,1 0-1,0 0 1,-1 0 0,1 0 0,-1 0-1,1 0 1,0 0 0,-1 0 0,1 0-1,-1 1 1,1-1 0,0 0-1,-1 0 1,2 1 0,-1 0-3,-1 0 0,1 0 0,0 0 1,0 0-1,-1 0 0,1 1 0,0-1 0,-1 0 0,1 0 1,-1 1-1,0-1 0,1 0 0,-1 1 0,0-1 0,0 0 0,0 1 1,0 1-1,-4 43 44,1-27-7,-10 73 78,-15 129-357,15 2 475,13-196-156,2 1 0,1-1 0,1 0 0,13 43 0,-16-66-37,0 0 1,0-1 0,1 1-1,-1-1 1,1 1-1,0-1 1,0 0 0,1 1-1,2 2 1,-3-4-9,-1-1 1,1 0 0,-1 0-1,1 0 1,-1 0-1,1 0 1,0 0-1,0 0 1,-1 0 0,1-1-1,0 1 1,0-1-1,0 1 1,0-1-1,0 0 1,0 0 0,-1 0-1,1 0 1,0 0-1,0 0 1,0 0-1,3-1 1,-2 0-9,3 0 28,0-1 1,-1 1-1,1-1 0,-1 0 0,1 0 0,-1-1 0,7-4 0,114-68 351,-52 33-245,-47 27-175,1 0 0,0 2 0,1 0 0,53-13 0,-77 24 10,0 1-1,-1 0 0,1 0 1,0 1-1,0-1 0,0 1 1,0 0-1,0 0 0,0 1 0,0-1 1,0 1-1,0 0 0,0 1 1,7 2-1,1 1 76,1 1-81,-13-5 533,-11-6-90,-15-3-195,22 6-246,0 1 0,0 0-1,0 0 1,0 0-1,0 0 1,0 0 0,-1 1-1,1-1 1,0 1-1,0 0 1,-1 0 0,1 0-1,0 1 1,0-1 0,-1 1-1,1-1 1,0 1-1,-6 2 1,3 1 0,-1 0 1,1-1-1,0 2 1,0-1-1,0 1 1,0 0-1,1 0 1,0 1-1,0-1 0,1 1 1,-1 0-1,1 0 1,0 1-1,1 0 1,0-1-1,-4 11 1,3-5 22,1 0 0,0 0 0,1 0 0,0 0 0,1 0 0,0 1 0,1-1 0,0 0 0,3 16 0,-2-23 16,0-1 1,0 0 0,1 0-1,-1 0 1,1 0 0,4 8 0,-6-11-4,1 0 0,-1-1 0,1 1 1,-1 0-1,1 0 0,0 0 1,0 0-1,-1 0 0,1-1 0,0 1 1,0 0-1,0-1 0,0 1 1,0 0-1,0-1 0,0 1 0,0-1 1,0 0-1,0 1 0,0-1 1,0 0-1,0 0 0,0 1 0,0-1 1,1 0-1,-1 0 0,0 0 1,0 0-1,0-1 0,0 1 0,1 0 1,1-2 38,0 1 0,0-1 0,0 0 0,0 0 0,-1 0 0,1 0 0,-1-1 0,1 1 0,-1-1 0,0 1 0,0-1 0,2-4 0,21-40 313,-23 41-331,63-161-27,-61 160-203,-2 7-83,3 11-90,-3-4 469,1 0-128,-1 0-1,1 0 1,1 0-1,-1-1 1,1 1-1,0-1 1,1 0-1,4 5 1,-7-8 53,1-1 1,-1 0 0,1 0 0,-1-1 0,1 1-1,0 0 1,-1-1 0,1 0 0,0 1-1,0-1 1,0 0 0,0-1 0,0 1-1,0 0 1,0-1 0,0 0 0,0 0 0,0 0-1,1 0 1,-1 0 0,0 0 0,5-2-1,9-4-12,0 0-1,0 0 0,16-10 1,-2 1 49,-14 7-26,0-1 0,-1-1 0,0 0 0,0-1 0,-1-1 0,-1-1 0,14-14 0,-12 8-5,-2 0 0,0-2 1,-1 1-1,-1-2 0,12-30 1,15-43 60,45-172 1,-80 251-112,-1 0 1,-1 0-1,0 0 1,-1 0-1,-1 0 1,-3-31-1,3 46 11,0 1 0,0 0 0,0 0 1,0 0-1,0-1 0,0 1 0,0 0 0,-1 0 0,1-1 0,0 1 1,0 0-1,0 0 0,0 0 0,0-1 0,0 1 0,0 0 0,0 0 1,-1 0-1,1-1 0,0 1 0,0 0 0,0 0 0,0 0 0,-1 0 1,1 0-1,0-1 0,0 1 0,0 0 0,-1 0 0,1 0 0,0 0 1,0 0-1,0 0 0,-1 0 0,1 0 0,0 0 0,0 0 1,-1 0-1,1 0 0,-9 7-205,-4 14 40,-18 63 202,22-54-95,1 0 0,1 1 0,-3 32 0,7-43 46,-7 55-28,1 110-1,11-153 59,1-1-1,1 0 0,1 0 1,16 49-1,-19-76 11,-1 1 0,0-1 0,1 0 0,0 0 0,0 0 0,0 0 0,1 0 0,-1 0 0,1-1 0,0 1 0,0-1 0,4 5 0,-5-7 7,0 0 0,0 0-1,0 0 1,-1-1 0,1 1 0,0 0 0,0-1-1,0 1 1,0-1 0,0 1 0,0-1 0,0 0-1,0 0 1,0 0 0,0 0 0,0 0 0,0-1-1,0 1 1,0-1 0,0 1 0,0-1 0,0 1-1,0-1 1,0 0 0,0 0 0,-1 0 0,4-2-1,30-22 294,58-52-1,-79 64-207,0-1 0,18-23 0,-27 30-138,0-1-1,0 0 0,0 0 1,-1-1-1,0 1 1,-1-1-1,3-10 0,-4 9 83,-2 9-67,0 0-1,0 0 0,0 1 1,1-1-1,-1 0 1,0 0-1,0 0 1,0 1-1,1-1 1,-1 0-1,0 0 0,1 1 1,-1-1-1,0 0 1,1 1-1,-1-1 1,1 0-1,-1 1 0,1-1 1,0 1-1,-1-1 1,1 1-1,0-1 1,-1 1-1,1-1 1,0 1-1,-1 0 0,1-1 1,0 1-1,0 0 1,-1-1-1,1 1 1,0 0-1,0 0 0,0 0 1,1 0-1,5-1-3,1 1 0,-1 0 0,0 0 0,0 1 0,1 0 0,-1 0 0,0 1 0,0 0 0,0 0 0,7 4 0,-3-1 19,-1 0 0,1 1 0,-1 0 0,0 1-1,13 11 1,-12-7-80,-1 0 1,0 1-1,-1 0 0,10 17 0,-13-21 122,-1 2 0,0-1 0,5 15 0,-9-21-24,0-1-1,1 0 1,-1 0-1,0 0 1,1 1 0,-1-1-1,1 0 1,0-1-1,0 1 1,-1 0 0,1 0-1,0-1 1,0 1-1,1-1 1,-1 0 0,0 0-1,0 0 1,1 0-1,-1 0 1,1 0 0,-1 0-1,1-1 1,-1 1-1,1-1 1,-1 0 0,1 0-1,-1 0 1,1 0 0,-1 0-1,1 0 1,-1-1-1,1 1 1,-1-1 0,1 0-1,-1 0 1,3-1-1,11-10 52,0 0 0,-1-2-1,-1 0 1,18-21-1,-9 10 63,31-40-187,-54 65 51,1-1 0,-1 1 0,0-1 0,1 1 0,-1-1 0,1 0 0,-1 1 0,1 0 0,-1-1-1,1 1 1,-1-1 0,1 1 0,-1 0 0,1-1 0,0 1 0,-1 0 0,1-1 0,-1 1 0,1 0 0,0 0 0,-1 0-1,1 0 1,0-1 0,-1 1 0,1 0 0,0 0 0,-1 0 0,1 1 0,0-1 0,-1 0 0,2 0 0,-1 1-9,-1 0 1,1 0-1,0 0 1,-1 0 0,1 0-1,-1 0 1,1 0-1,-1 0 1,0 0 0,1 0-1,-1 0 1,0 0-1,0 0 1,0 0 0,0 0-1,0 1 1,0 0-1,1 9 0,0-1 0,0 1 0,1-1 0,1 0 0,0 1 0,0-1 0,9 18 0,-10-25 23,0 0-1,1 0 1,-1 0-1,0 0 1,1 0-1,0-1 1,0 1-1,-1-1 1,1 0-1,1 0 1,-1 0-1,0 0 1,0 0-1,1-1 1,-1 0-1,1 1 1,-1-1-1,1-1 1,0 1 0,-1 0-1,1-1 1,0 0-1,-1 0 1,6 0-1,7-2 51,0 0 0,0-1-1,0-1 1,20-7 0,-14 4-46,4-2 30,-1 0 1,0-2-1,32-19 1,64-49-79,-120 79 37,9-7-32,0 0 1,1 1-1,17-8 1,-26 13 9,1 0 0,0 0 0,-1 1 0,1-1 1,0 0-1,-1 1 0,1 0 0,0-1 0,-1 1 0,1 0 0,0 0 0,0 1 0,-1-1 1,1 1-1,0-1 0,-1 1 0,1 0 0,0 0 0,-1 0 0,1 0 0,-1 0 1,4 3-1,3 5 9,0 0 0,-1 1 0,0 0 0,0 1 0,-1-1 0,0 2 1,10 22-1,-10-18 34,2 0 1,0 0 0,12 14 0,-12-19-87,0 0 0,0-1 1,1 0-1,22 15 0,-29-22-488,1-1-1,-1 0 1,1 0-1,0 0 0,0-1 1,0 0-1,0 1 1,0-1-1,0-1 0,0 1 1,0 0-1,0-1 1,0 0-1,1 0 0,-1 0 1,0-1-1,0 1 0,0-1 1,0 0-1,6-2 1,12-7-3857,3 2 1452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0.883"/>
    </inkml:context>
    <inkml:brush xml:id="br0">
      <inkml:brushProperty name="width" value="0.05" units="cm"/>
      <inkml:brushProperty name="height" value="0.05" units="cm"/>
    </inkml:brush>
  </inkml:definitions>
  <inkml:trace contextRef="#ctx0" brushRef="#br0">724 4 7040,'0'0'103,"0"-1"0,0 1 0,0 0 0,0 0 0,0-1 1,-1 1-1,1 0 0,0 0 0,0 0 0,0-1 0,-1 1 0,1 0 0,0 0 1,0 0-1,-1 0 0,1 0 0,0-1 0,0 1 0,-1 0 0,1 0 0,0 0 1,-1 0-1,1 0 0,0 0 0,0 0 0,-1 0 0,1 0 0,0 0 0,0 0 1,-1 0-1,1 0 0,0 0 0,-1 0 0,1 1 0,0-1 0,0 0 1,-1 0-1,-9 11 352,1-1 8,-48 46 860,10-19-449,-1-2 1,-78 41-1,-44 31-255,68-28-432,83-62-65,0 1 1,1 0 0,-15 22-1,20-22-104,8-10-1031,0-1-1,-1 1 0,-9 8 0,8-14-3263,2-2 1328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1.259"/>
    </inkml:context>
    <inkml:brush xml:id="br0">
      <inkml:brushProperty name="width" value="0.05" units="cm"/>
      <inkml:brushProperty name="height" value="0.05" units="cm"/>
    </inkml:brush>
  </inkml:definitions>
  <inkml:trace contextRef="#ctx0" brushRef="#br0">1214 224 7136,'-60'-32'3232,"35"40"-2816,17-3 64,3-2-352,-3 0-192,4 2 32,-1-2 352,10 2-160,2-2-864,3-3-3968,-2 3 2592</inkml:trace>
  <inkml:trace contextRef="#ctx0" brushRef="#br0" timeOffset="1">53 235 8128,'-52'-35'4192,"61"32"-3424,7 3-512,31-8 544,8 0-480,35-11 512,4 0-512,34-7 288,-9 4-353,9-2 65,-18 5-192,14-3 416,-22 6-288,-4 5-8511,-18 8 4511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4.606"/>
    </inkml:context>
    <inkml:brush xml:id="br0">
      <inkml:brushProperty name="width" value="0.05" units="cm"/>
      <inkml:brushProperty name="height" value="0.05" units="cm"/>
    </inkml:brush>
  </inkml:definitions>
  <inkml:trace contextRef="#ctx0" brushRef="#br0">9 787 4896,'-8'-10'2920,"8"10"-2847,0-1-1,0 1 0,0 0 1,0 0-1,1 0 0,-1-1 1,0 1-1,0 0 1,0 0-1,1 0 0,-1 0 1,0-1-1,0 1 0,0 0 1,1 0-1,-1 0 1,0 0-1,0 0 0,1 0 1,-1 0-1,0 0 0,0 0 1,1 0-1,-1 0 1,0 0-1,0 0 0,1 0 1,-1 0-1,0 0 1,0 0-1,1 0 0,-1 0 1,1 0-1,1 0-49,26 0 1211,47-5 0,-66 3-992,0 0 0,0 0 0,0-1 0,-1 0 0,1 0 1,0-1-1,-1 0 0,0 0 0,8-7 0,-5 3-64,-1 0-1,0-1 1,0 0 0,-1-1 0,0 0 0,0 0-1,6-12 1,-11 15-124,-1 1 0,1-1 0,-2 1-1,1-1 1,-1 0 0,0 0 0,0 0 0,-1 0-1,0-1 1,0 1 0,-1 0 0,0 0 0,0-1-1,-2-11 1,1 12-93,-1 0 0,0 0 0,0 0 0,0 0 0,-1 1 0,-6-11 0,9 16 18,-1-1 0,0 1 0,0 0 0,0 0 0,0 0 0,0 0 0,0 0 0,0 0 0,0 0 0,0 1 0,0-1 0,0 0 0,-1 1 0,1-1 0,0 0 0,-1 1 0,-1-1 0,1 1 12,0 0 0,1 0 0,-1 1 0,1-1 0,-1 0 0,0 1 0,1-1 0,-1 1 0,1 0 0,-1-1 0,1 1-1,0 0 1,-1 0 0,1 0 0,0 0 0,-1 0 0,1 0 0,0 0 0,-2 3 0,-7 8-123,0 1 0,1 1 0,0-1 0,1 1-1,-12 30 1,8-13-141,-14 64 1,25-89 258,-1 1 1,2-1 0,-1 1 0,1 0 0,0 0 0,1-1 0,-1 1 0,1 0 0,0-1 0,1 1-1,0-1 1,3 8 0,-4-11 52,1 0-1,-1 0 0,1 0 1,0 0-1,0 0 0,0-1 1,1 1-1,-1-1 0,0 1 1,1-1-1,0 0 0,-1 0 1,1 0-1,0 0 0,0 0 1,0-1-1,0 1 0,1-1 1,-1 0-1,0 0 0,1 0 1,-1-1-1,0 1 0,1-1 1,6 1-1,14-4 276,1 0 0,-1-1 0,42-13 0,-51 13-247,23-7 99,0-2 1,-1-1-1,64-35 0,-79 35-89,0 0-1,-1-1 0,0-1 1,-1-1-1,-1-1 0,29-35 1,-10-1 143,60-112 1,-72 119-161,-14 24-20,0 0 1,-1-2-1,-2 1 1,0-1-1,-2 0 0,5-28 1,-11 45-39,0-1 0,-1 0-1,0 0 1,-2-15 0,2 20-19,-1 0 0,0 0 0,0 0-1,0 0 1,-1 0 0,1 0 0,-1 0-1,0 0 1,0 1 0,0-1 0,-4-4-1,5 7 0,0 1 0,0-1 0,0 0 0,0 0-1,-1 1 1,1-1 0,0 1 0,0-1 0,0 1-1,-1-1 1,1 1 0,0 0 0,0 0 0,-1 0 0,1-1-1,0 1 1,0 0 0,-1 1 0,1-1 0,0 0-1,0 0 1,-1 0 0,1 1 0,0-1 0,0 1-1,0-1 1,-1 1 0,1-1 0,0 1 0,-2 1-1,-2 2-23,0-1-1,0 1 0,0 0 0,-7 8 0,-6 10-63,1 0 1,1 0-1,1 2 0,-17 36 1,18-28 2,1 1 0,1 0 0,-11 58 0,13-39 74,-3 91 0,12-123 15,1-1-1,1 1 0,1 0 0,1-1 1,8 30-1,-7-35 53,1 0-1,1 0 1,0 0 0,1-1 0,1 0-1,0 0 1,16 18 0,-21-27 2,1 0 1,0 0 0,0 0 0,0-1-1,1 0 1,-1 0 0,1 0-1,0 0 1,-1-1 0,1 0-1,0 0 1,1 0 0,-1 0-1,0-1 1,0 0 0,1 0 0,-1-1-1,1 1 1,-1-1 0,11-1-1,4-2 93,0-1 0,0-1 0,0-1 0,21-9 0,-19 7-122,5-1 74,10-3 67,0-2 0,-1-2-1,42-24 1,-67 33-101,0 0 1,-1-1-1,-1 0 0,1-1 0,14-17 0,-19 18-18,0 1-1,0-1 1,0 0-1,-1-1 0,0 1 1,-1-1-1,0 1 1,4-19-1,-5 0-14,-6 14-43,3 12 21,1 1 0,0 0 0,0-1 1,-1 1-1,1 0 0,0-1 1,-1 1-1,1 0 0,0 0 0,-1-1 1,1 1-1,0 0 0,-1 0 0,1 0 1,0 0-1,-1 0 0,1-1 0,-1 1 1,1 0-1,0 0 0,-1 0 0,1 0 1,-1 0-1,1 0 0,0 0 1,-1 0-1,0 0 0,-6 2-39,1 1-1,-1-1 1,1 1-1,0 0 1,0 0-1,0 1 1,0-1 0,-5 6-1,-43 40-161,43-39 166,6-4 13,-1-1 1,1 1-1,0 0 0,1 1 0,-1-1 0,1 1 0,1 0 0,-1 0 0,1 0 0,-4 14 0,6-17 31,1-1 0,-1 1 0,1-1 0,0 1 0,0 0 0,0-1 0,0 1 0,0-1 0,1 1 0,0 0 0,0-1 1,0 1-1,0-1 0,0 0 0,1 1 0,-1-1 0,1 0 0,0 0 0,0 0 0,0 0 0,0 0 0,1 0 0,-1-1 0,1 1 0,4 2 0,-4-2 29,0-1-1,1 0 1,-1 0 0,1 0 0,-1-1 0,1 1 0,0-1 0,0 0-1,0 0 1,0 0 0,7 0 0,-4 0 40,1-2 0,0 1 1,0-1-1,-1 0 0,13-3 0,-1-2 83,0-1-1,0-1 1,31-18-1,125-85-140,-172 108-34,1 1-1,0-1 1,0 1 0,1 0-1,4-2 1,-8 4 12,0-1 0,0 1-1,0 0 1,0 0 0,1-1 0,-1 1 0,0 0-1,0 0 1,0 0 0,0 0 0,0 0 0,0 1-1,0-1 1,0 0 0,0 0 0,0 1 0,0-1-1,0 0 1,0 1 0,0-1 0,0 1 0,0 0-1,0-1 1,0 1 0,-1 0 0,3 1 0,-2-1 1,0 1 1,0-1-1,0 1 1,0 0 0,0 0-1,0-1 1,0 1-1,-1 0 1,1 0-1,0 0 1,-1 0 0,0-1-1,1 1 1,-1 0-1,0 0 1,0 0-1,0 0 1,0 0 0,0 0-1,-1 0 1,1 0-1,-1 0 1,0 2-1,-1 7 26,0-2 66,0 0 0,0-1-1,-5 12 1,7-20-76,0 0-1,0 0 0,0 0 1,-1 0-1,1 1 1,0-1-1,0 0 1,0 0-1,0 0 1,0 0-1,0 1 1,0-1-1,0 0 1,0 0-1,0 0 1,0 0-1,0 0 1,0 1-1,0-1 1,0 0-1,0 0 0,0 0 1,0 1-1,0-1 1,0 0-1,0 0 1,0 0-1,0 0 1,0 0-1,0 1 1,0-1-1,0 0 1,0 0-1,0 0 1,0 0-1,0 1 1,1-1-1,-1 0 1,0 0-1,0 0 0,0 0 1,0 0-1,0 0 1,0 0-1,1 0 1,-1 1-1,0-1 1,0 0-1,0 0 1,0 0-1,1 0 1,-1 0-1,0 0 1,0 0-1,0 0 1,0 0-1,1 0 1,-1 0-1,0 0 0,0 0 1,0 0-1,0 0 1,1 0-1,-1 0 1,14-5 345,-10 3-193,49-18 25,63-33 1,-44 19-246,-40 16 104,13-6-38,-42 23-33,1 0-1,-1-1 1,1 1-1,0 0 1,-1 1-1,1-1 1,0 1-1,0 0 1,-1 0-1,7 0 1,-9 1 12,1-1 0,0 1 0,-1-1-1,1 1 1,-1 0 0,1 0 0,-1 0 0,1 0 0,-1 0 0,1 0 0,-1 0 0,0 0 0,0 0 0,0 1 0,0-1 0,0 1 0,0-1 0,0 1 0,0-1 0,0 1 0,0-1 0,-1 1 0,1 0 0,-1-1 0,1 1 0,-1 0 0,0 1 0,1 4 5,0 0 0,0 0 0,-1 0 0,0 1 0,-2 8 0,0-1 55,0-9 20,1 0-1,0 0 1,1 0-1,-1 0 1,2 11-1,-1-17-54,0 0 0,0 0 0,0 0 0,0 0-1,0 1 1,0-1 0,0 0 0,0 0 0,0 0 0,1 0-1,-1 0 1,0 0 0,0 0 0,0 0 0,0 0 0,0 0-1,0 1 1,0-1 0,0 0 0,0 0 0,0 0 0,1 0-1,-1 0 1,0 0 0,0 0 0,0 0 0,0 0 0,0 0-1,0 0 1,0 0 0,1 0 0,-1 0 0,0 0 0,0 0-1,0 0 1,0 0 0,0 0 0,0 0 0,0 0-1,1 0 1,-1 0 0,0 0 0,0 0 0,0 0 0,0 0-1,0-1 1,0 1 0,0 0 0,0 0 0,0 0 0,1 0-1,-1 0 1,0 0 0,0 0 0,5-6 136,-4 5-49,18-18 75,23-30 0,-31 35-199,1 0 0,0 0 1,1 1-1,0 1 1,21-15-1,-33 26 10,1 0-1,-1 0 1,0 1-1,0-1 1,1 0-1,-1 1 1,1-1-1,-1 0 1,0 1 0,1 0-1,-1-1 1,1 1-1,-1 0 1,1 0-1,-1 0 1,1 0-1,-1 0 1,1 0 0,-1 0-1,1 1 1,-1-1-1,1 0 1,-1 1-1,0-1 1,1 1 0,-1-1-1,0 1 1,1 0-1,-1 0 1,0 0-1,0 0 1,0 0-1,2 1 1,-1 1-1,0-1 0,0 1 0,-1 0 0,1 0 0,-1 0 1,1 0-1,-1 0 0,0 0 0,0 0 0,-1 1 0,1-1 0,-1 0 0,1 0 0,-1 4 0,-1 17-8,0-15 39,1 1 0,0-1 1,1 1-1,0 0 1,3 14-1,-3-22-11,-1 0 0,1 0 0,0 1 0,0-1 0,0 0 0,0 0 0,1-1 0,-1 1 0,1 0 0,-1 0 0,1-1 0,-1 1 0,1 0 0,0-1 0,0 0 0,0 1 0,0-1-1,0 0 1,0 0 0,0 0 0,0 0 0,0-1 0,0 1 0,1 0 0,-1-1 0,0 0 0,0 1 0,4-1 0,18 0 112,0-1 1,0-1-1,-1-1 0,1-1 1,33-11-1,-42 10-71,0-1 0,-1 0 0,1-1 0,-2 0 0,1-1 0,-1-1 0,23-19 0,-29 21-27,0 0 1,0 0-1,0 0 1,-1-1-1,0 0 0,-1 0 1,0 0-1,0-1 1,-1 0-1,0 0 1,-1 0-1,1 0 0,2-17 1,-6 26-34,0-1-1,0 0 1,1 1-1,-1-1 1,0 0 0,0 1-1,0-1 1,0 0 0,0 1-1,0-1 1,0 0 0,0 0-1,0 1 1,0-1-1,0 0 1,-1 1 0,1-1-1,0 0 1,0 1 0,-1-1-1,1 0 1,-1 0 0,0 1-10,0 0 1,0 0-1,0 0 1,0 1-1,0-1 1,0 0 0,0 1-1,0-1 1,1 1-1,-1-1 1,0 1-1,0-1 1,0 1 0,1-1-1,-1 1 1,0 0-1,0 1 1,-11 9-60,2 0 1,0 2-1,-12 16 0,4-3 57,12-18 15,0 0 1,1 1-1,0 0 1,1 0-1,-1 0 1,-3 14-1,7-20 5,0 0 1,0-1-1,1 1 0,-1 0 0,1 0 0,0 0 1,0 0-1,0 0 0,0 0 0,0-1 1,0 1-1,1 0 0,0 0 0,-1 0 1,1 0-1,0-1 0,0 1 0,1 0 0,-1-1 1,0 1-1,1-1 0,0 1 0,-1-1 1,1 0-1,0 0 0,3 3 0,-2-3 43,1 1-1,-1-1 0,1 0 1,0 0-1,0 0 0,0-1 1,0 1-1,0-1 0,0 0 1,0 0-1,0 0 0,1-1 1,-1 0-1,0 1 1,0-1-1,1-1 0,-1 1 1,0-1-1,9-2 0,3-2 30,-1-1 0,1 0 0,27-17 0,-15 8-49,-14 8 30,50-26-150,116-42-1,-173 72 56,1 1 0,-1 0 0,1 0 0,13 0 0,-20 2 41,1 0-1,-1 0 0,1 0 1,-1 0-1,0 0 1,1 0-1,-1 1 0,0-1 1,1 0-1,-1 1 1,0-1-1,1 1 0,-1 0 1,0-1-1,0 1 1,1 0-1,-1 0 1,0 0-1,0 0 0,0 0 1,0 0-1,0 0 1,0 0-1,-1 0 0,1 0 1,0 0-1,-1 1 1,1-1-1,0 0 0,-1 1 1,1-1-1,-1 2 1,1 1 6,0 0 0,-1 0 0,0-1 1,0 1-1,0 0 0,0 0 0,0 0 1,-1 0-1,-1 5 0,-15 32 11,7-18 41,9-23-36,1 0 1,0 1-1,0-1 1,-1 0-1,1 1 0,0-1 1,0 1-1,0-1 1,0 0-1,-1 1 1,1-1-1,0 0 0,0 1 1,0-1-1,0 1 1,0-1-1,0 0 1,0 1-1,0-1 0,0 1 1,0-1-1,1 0 1,-1 1-1,0-1 0,0 0 1,0 1-1,0-1 1,0 0-1,1 1 1,-1-1-1,0 0 0,0 1 1,1-1-1,-1 0 1,0 1-1,1-1 1,0 0 17,0 1 0,0-1 0,1 0 1,-1 0-1,0 0 0,0 0 0,0 0 1,1 0-1,-1-1 0,0 1 1,0 0-1,1-1 0,7-2 90,-1 0-1,13-7 1,-1-1-57,27-17-26,-39 23-53,-4 1-33,0 1 1,0 0 0,1 0-1,-1 0 1,1 1 0,0 0-1,0-1 1,0 2 0,0-1 0,7-1-1,-12 3 34,1 0 0,0 0 0,0 0 0,0 1-1,0-1 1,0 0 0,0 1 0,-1-1 0,1 1-1,0-1 1,0 1 0,-1-1 0,1 1 0,0 0 0,0-1-1,-1 1 1,1 0 0,-1-1 0,1 1 0,-1 0-1,1 0 1,-1-1 0,1 1 0,-1 0 0,0 0 0,1 0-1,-1 0 1,0 1 0,6 34-66,-5-23-77,0-8 156,0 0 1,0 1 0,1-1-1,-1 0 1,1-1 0,0 1-1,1 0 1,-1-1 0,1 1-1,3 4 1,-4-7 16,-1 0-1,1 0 1,0-1 0,0 1-1,-1 0 1,1-1 0,0 0-1,0 1 1,1-1 0,-1 0-1,0 0 1,0 0 0,1 0-1,-1-1 1,0 1 0,1 0 0,-1-1-1,0 0 1,1 0 0,-1 1-1,1-2 1,-1 1 0,5-1-1,7-3 48,-1 0 0,0-1 1,0-1-1,-1 0 0,18-12 0,-10 6-29,5-3-3,-2-2-1,0 0 1,-1-2 0,0 0-1,-2-2 1,0 0 0,25-35-1,79-138 28,-78 116 30,-19 34-178,31-68 0,-56 108 53,-1 0 1,0 0 0,1 0-1,-1 0 1,0 0 0,0-5 0,-1 9 29,0-1 0,0 1-1,0 0 1,0 0 0,0 0 0,0 0 0,0-1 0,0 1 0,0 0 0,0 0 0,0 0 0,0 0 0,0 0 0,0-1 0,0 1 0,0 0 0,0 0 0,-1 0 0,1 0 0,0 0 0,0-1 0,0 1 0,0 0 0,0 0 0,0 0 0,0 0 0,0 0 0,-1 0 0,1 0 0,0-1 0,0 1 0,0 0 0,0 0 0,0 0 0,-1 0 0,1 0 0,0 0 0,0 0 0,0 0 0,0 0 0,-1 0 0,1 0 0,0 0 0,0 0 0,0 0 0,-14 11 17,9-4-47,-1 1 1,1-1 0,0 1-1,1 1 1,-6 13-1,-14 46-62,16-43 172,-6 22-135,2 1 0,1 1 0,3 0 1,-2 52-1,10-85 111,0 0 1,1 0-1,1 0 1,4 18-1,-5-26-36,1 0 0,1 0 0,0-1 0,0 1-1,0 0 1,1-1 0,0 0 0,0 0-1,11 12 1,-12-16 28,0 0 1,1 0-1,0-1 0,0 1 0,0-1 1,0 0-1,0 0 0,0 0 0,0-1 0,1 1 1,-1-1-1,0 0 0,1-1 0,-1 1 1,1-1-1,-1 1 0,8-2 0,7-1 22,0 0-1,34-10 1,-42 10-103,65-16-2239,33-7-6603,-86 15 4149,-1 2 1574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4.932"/>
    </inkml:context>
    <inkml:brush xml:id="br0">
      <inkml:brushProperty name="width" value="0.05" units="cm"/>
      <inkml:brushProperty name="height" value="0.05" units="cm"/>
    </inkml:brush>
  </inkml:definitions>
  <inkml:trace contextRef="#ctx0" brushRef="#br0">47 190 7968,'-38'-29'2565,"37"28"-2519,1 1 0,-1 0 0,1 0 1,-1 0-1,1-1 0,-1 1 0,1 0 0,0-1 0,-1 1 1,1-1-1,-1 1 0,1 0 0,0-1 0,-1 1 0,1-1 1,0 1-1,0-1 0,-1 1 0,1-1 0,0 1 0,0-1 1,0 1-1,0-1 0,0 1 0,0-1 0,-1 1 0,1-1 0,0 1 1,1-1-1,-1 1 0,0-1 0,0 0 0,0 1 0,0-1 1,0 1-1,0-1 0,1 1 0,-1-1 0,0 1 0,0-1 1,1 1-1,-1 0 0,0-1 0,1 1 0,-1-1 0,0 1 1,1 0-1,-1-1 0,1 1 0,-1 0 0,1-1 0,-1 1 0,1 0 1,-1 0-1,1-1 0,-1 1 0,2 0 0,4-3 336,1 1 1,-1 0-1,13-2 0,2 0 297,297-50 3282,-192 36-3330,107-12-31,-142 20-395,12 1-3005,-64 9 1041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6.662"/>
    </inkml:context>
    <inkml:brush xml:id="br0">
      <inkml:brushProperty name="width" value="0.05" units="cm"/>
      <inkml:brushProperty name="height" value="0.05" units="cm"/>
    </inkml:brush>
  </inkml:definitions>
  <inkml:trace contextRef="#ctx0" brushRef="#br0">6 0 2976,'-5'1'5317,"5"-1"-5227,0 10 1719,4 15-1628,22 29 1013,63 96 1,-29-52-891,-31-49 180,38 93-1,-58-117-302,-1 1 0,-1 0 0,-1 0 1,-1 1-1,-2-1 0,1 29 0,-3-9 156,-3 0 1,-1 0 0,-2 0-1,-3-1 1,-1 0-1,-2 0 1,-2-1 0,-3-1-1,-40 82 1,37-88-177,6-11 444,-34 51-1,45-76-539,1 1-1,0-1 1,-1 0-1,1 0 0,0 0 1,-1 0-1,1 0 0,-1 0 1,0 0-1,1 0 1,-3 0-1,4-1-63,-1 0 1,1 0-1,-1 0 0,1 0 1,0 1-1,-1-1 1,1 0-1,0 0 0,-1 0 1,1 0-1,-1-1 1,1 1-1,0 0 0,-1 0 1,1 0-1,0 0 0,-1 0 1,1 0-1,0-1 1,-1 1-1,1 0 0,-1-1 1,1 1-48,0-1 0,-1 1 1,1-1-1,0 1 0,0-1 1,-1 0-1,1 1 0,0-1 0,0 1 1,0-1-1,0 0 0,0 1 1,0-1-1,0 0 0,0 1 1,0-1-1,0 0 0,1 0 0,3-16-2082,3 1 593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7.145"/>
    </inkml:context>
    <inkml:brush xml:id="br0">
      <inkml:brushProperty name="width" value="0.05" units="cm"/>
      <inkml:brushProperty name="height" value="0.05" units="cm"/>
    </inkml:brush>
  </inkml:definitions>
  <inkml:trace contextRef="#ctx0" brushRef="#br0">43 20 4160,'-19'-7'1333,"19"7"-1302,-1 0-1,1-1 1,-1 1 0,1 0-1,-1 0 1,1 0 0,-1 0-1,1 0 1,-1 0-1,1 0 1,-1 0 0,0 0-1,1 0 1,-1 0 0,1 0-1,-1 0 1,1 0-1,-1 0 1,1 1 0,-1-1-1,1 0 1,-2 1 0,-6 1 2901,8-2-2907,0 1-1,0-1 0,0 0 1,0 0-1,0 0 0,0 0 1,0 0-1,0 0 1,0 0-1,0 0 0,0 0 1,0 0-1,0 0 0,0 0 1,0 0-1,0 0 0,0 0 1,0 1-1,0-1 0,0 0 1,0 0-1,0 0 0,0 0 1,0 0-1,0 0 1,0 0-1,0 0 0,0 0 1,0 0-1,0 0 0,0 0 1,0 0-1,0 0 0,0 0 1,-1 0-1,1 0 0,0 1 1,0-1-1,0 0 0,0 0 1,0 0-1,0 0 0,0 0 1,0 0-1,0 0 1,0 0-1,0 0 0,0 0 1,0 0-1,0 0 0,0 0 1,0 0-1,-1 0 0,1 0 1,0 0-1,0 0 0,0 0 1,0 0-1,0 0 0,0 0 1,0 0-1,0 0 0,0 0 1,0 0-1,0 0 1,0 0-1,0-1 0,0 1 1,6 5 580,15 3 117,7-3 394,1-1 0,44-1 0,60-7 768,-122 3-1841,5-1 194,0 0-1,1-1 1,-1 0 0,23-9 0,-39 11-416,1 1 1,-1 0 0,0 0-1,1-1 1,-1 1 0,1 0-1,-1 0 1,0-1-1,1 1 1,-1-1 0,0 1-1,1 0 1,-1-1 0,0 1-1,0-1 1,1 1 0,-1 0-1,0-1 1,0 1-1,0-1 1,0 1 0,0-1-1,0 1 1,1-1 0,-1 1-1,0-1 1,0-3-2211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7.705"/>
    </inkml:context>
    <inkml:brush xml:id="br0">
      <inkml:brushProperty name="width" value="0.05" units="cm"/>
      <inkml:brushProperty name="height" value="0.05" units="cm"/>
    </inkml:brush>
  </inkml:definitions>
  <inkml:trace contextRef="#ctx0" brushRef="#br0">422 0 4736,'-4'1'263,"1"0"0,-1 1-1,1-1 1,0 1 0,-1-1 0,1 1 0,0 0 0,0 0 0,0 0 0,0 1-1,1-1 1,-6 6 0,-1 4 371,-16 23 1,15-19-329,-46 74 1168,-51 113 1,81-147-855,3 1 0,3 1 0,-19 88 0,19-56 195,4 1 0,-7 129-1,22-162-539,1 0 0,4 0 0,2-1 0,26 114-1,-28-157-70,1 1 0,12 26 0,-15-36-133,0-1 0,1-1 0,-1 1 0,1 0-1,0 0 1,-1-1 0,2 0 0,-1 0 0,0 0 0,1 0 0,-1 0-1,1 0 1,0-1 0,5 3 0,16 3 142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22.610"/>
    </inkml:context>
    <inkml:brush xml:id="br0">
      <inkml:brushProperty name="width" value="0.05" units="cm"/>
      <inkml:brushProperty name="height" value="0.05" units="cm"/>
    </inkml:brush>
  </inkml:definitions>
  <inkml:trace contextRef="#ctx0" brushRef="#br0">14 6 4800,'-1'0'134,"0"0"0,1 0 0,-1 1 0,0-1 0,1 0 0,-1 0 0,0 1 1,1-1-1,-1 0 0,0 1 0,1-1 0,-1 1 0,1-1 0,-1 1 0,0 0 0,-1 4 2878,7-6-2447,1-1 0,0 1 0,-1 0 0,1 1 1,0 0-1,0-1 0,-1 2 0,8 0 0,23 0 695,14-7-151,-20 2-874,0 2 0,39 1 0,-46 1-224,-16 0-67,-1 0 0,0 1 0,0-1 0,1 1 0,-1 0 0,0 1 0,0 0 0,0-1 0,7 5-1,0 0-487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45.036"/>
    </inkml:context>
    <inkml:brush xml:id="br0">
      <inkml:brushProperty name="width" value="0.05" units="cm"/>
      <inkml:brushProperty name="height" value="0.05" units="cm"/>
      <inkml:brushProperty name="color" value="#004F8B"/>
    </inkml:brush>
  </inkml:definitions>
  <inkml:trace contextRef="#ctx0" brushRef="#br0">14 599 4480,'-14'-6'4504,"21"9"-2726,11-4-509,0-1 0,0 0 0,30-9 0,51-20 431,-81 25-1431,8-3-7,-1-1-1,0-1 0,-1-1 1,0-1-1,-1-1 0,35-28 1,-51 35-261,1-1 0,-1-1 1,0 1-1,-1-1 0,0 0 1,-1-1-1,9-18 0,-13 23 7,1-1-1,-1 1 1,0-1-1,0 0 0,0 0 1,-1 1-1,0-1 0,0 0 1,0 0-1,-1 0 1,0 1-1,0-1 0,-2-6 1,2 9-15,1 1 0,-1 0 1,0 0-1,0 0 1,0 0-1,0 0 1,0 0-1,0 0 0,-1 0 1,1 0-1,-1 0 1,1 0-1,-1 1 1,0-1-1,1 1 0,-1-1 1,0 1-1,0 0 1,0 0-1,0 0 1,0 0-1,0 0 0,-1 0 1,1 0-1,0 1 1,0-1-1,-1 1 1,1-1-1,0 1 0,-1 0 1,1 0-1,0 0 1,-1 1-1,1-1 1,-3 1-1,-7 3-36,1 0 0,0 0 0,0 1 0,1 1 1,-1 0-1,-9 7 0,-57 47-36,71-54 95,0 0 0,-1 0 0,2 1 0,-1-1 0,1 1 0,0 0 0,0 1-1,1-1 1,0 1 0,-4 10 0,7-12 6,0-1 0,-1 0 0,2 0 0,-1 1 0,0-1 0,1 0 0,0 1 0,1-1 0,-1 0 0,1 1 0,0-1 0,0 0 0,0 1 0,1-1 0,0 0 0,0 0 0,5 7 0,-5-7 49,1-1 1,0 0-1,0 0 1,0 0-1,1-1 0,-1 1 1,1-1-1,0 1 0,0-1 1,0-1-1,1 1 1,-1 0-1,1-1 0,-1 0 1,10 3-1,-7-3 29,0-1-1,-1 0 1,1 0-1,0-1 1,0 1-1,0-2 1,-1 1-1,1-1 1,0 0-1,0 0 1,10-4-1,17-8 74,-1-2 1,51-31-1,-36 19-96,183-92-119,-206 107 19,-10 4-32,25-8 1,-36 15 34,-1 0 0,1 0 0,0 0 0,1 0-1,-1 1 1,0 0 0,0-1 0,0 2 0,0-1 0,0 0-1,6 2 1,-9-2 24,1 1-1,-1-1 0,0 1 0,0-1 1,0 1-1,0-1 0,1 1 1,-1 0-1,0-1 0,0 1 0,0 0 1,0 0-1,-1 0 0,1 0 1,0 0-1,0 0 0,0 0 0,-1 0 1,1 0-1,-1 0 0,1 1 1,-1-1-1,1 0 0,-1 0 0,1 0 1,-1 1-1,0-1 0,0 0 1,0 1-1,0-1 0,0 0 1,0 0-1,0 1 0,0-1 0,0 0 1,-1 1-1,0 0 0,-1 6 1,0-1-1,-1 0 0,0 0 0,-7 12 1,7-15-55,-26 42-19,18-30 292,-11 22-1,17-24 67,5-14-276,0 0 0,0 0 0,0 0 0,0 0 0,0 0 0,0 0 0,0 1 0,0-1 0,0 0 0,0 0 0,0 0 0,0 0 0,0 0 0,1 0 0,-1 0 0,0 0 0,0 0 0,0 1 0,0-1 0,0 0 0,0 0 0,0 0 0,0 0 0,0 0 0,0 0 0,0 0 0,0 0 0,0 0 0,0 0 0,1 0 0,-1 0 0,0 0 0,0 1 0,0-1 0,0 0 0,0 0 0,0 0 0,0 0 0,0 0 0,1 0-1,-1 0 1,0 0 0,0 0 0,0 0 0,0 0 0,0 0 0,0 0 0,0 0 0,0 0 0,1 0 0,-1-1 0,0 1 0,0 0 0,0 0 0,0 0 0,6-2 64,113-77 399,-48 19-557,6-4-114,-76 63 185,1 0 0,-1 0-1,1 0 1,-1 0 0,1 0 0,0 0-1,-1 1 1,1-1 0,0 1 0,-1-1-1,1 1 1,0 0 0,0-1 0,3 1-1,-4 0-5,0 1-1,1-1 1,-1 0-1,0 1 0,0-1 1,0 1-1,0-1 1,1 1-1,-1 0 0,0-1 1,0 1-1,0 0 1,0 0-1,-1 0 0,1 0 1,1 1-1,1 2-23,-1 0 0,0 0 0,0 0-1,0 1 1,-1-1 0,1 0 0,-1 1 0,0-1 0,0 9-1,1 10 68,-1-11 17,0 0-1,0-1 1,1 1 0,0 0 0,1-1 0,0 0-1,8 17 1,-10-26-25,1 0 0,-1 0 0,0-1 0,1 1 0,-1 0 0,1-1 1,-1 0-1,1 1 0,0-1 0,-1 0 0,1 0 0,0 0 0,0 0 0,0 0 0,0 0 0,0 0 0,0-1 0,0 1 0,0-1 0,0 1 0,0-1 0,1 0 0,-1 0 0,0 0 0,0 0 0,0 0 0,3-1 0,6-1 53,-1-1 0,0 0-1,0-1 1,13-6 0,-10 4-60,13-5 72,-1-2 0,0 0-1,-1-2 1,36-28 0,-50 34-81,1 0-1,-1-1 1,-1-1-1,0 1 1,0-1-1,-1-1 0,-1 0 1,0 0-1,0 0 1,-1-1-1,5-16 1,-10 25-16,0 1 0,0-1-1,0 1 1,0-1 0,-1 1 0,0-1 0,0 0 0,0 1 0,0-1 0,0 1 0,-1-1 0,0 1 0,1-1 0,-1 1 0,-1-1 0,1 1 0,0-1 0,-4-4 0,4 7 4,1 0 1,-1 0-1,0 1 1,1-1-1,-1 0 1,0 1-1,0-1 0,1 1 1,-1-1-1,0 1 1,0-1-1,0 1 1,0-1-1,0 1 0,0 0 1,0 0-1,1-1 1,-1 1-1,0 0 1,0 0-1,0 0 1,0 0-1,0 0 0,0 0 1,0 0-1,0 1 1,-1-1-1,-3 2-12,1 0 0,0-1 0,0 2 0,-7 3 0,8-4 5,-13 9-25,1 1-1,0 1 0,1 0 1,1 1-1,0 0 0,0 1 1,2 0-1,-12 19 0,21-30 36,0 1 1,0-1-1,0 0 0,0 1 0,0-1 0,1 1 1,0 0-1,0-1 0,0 1 0,1 0 0,0 0 1,0-1-1,0 7 0,1-7 16,-1-1 0,1 0 0,0 0 0,0 0 0,0 0 0,0 0 0,0-1 0,1 1-1,-1 0 1,1 0 0,0-1 0,0 1 0,0-1 0,0 0 0,0 1 0,1-1 0,-1 0 0,1 0 0,-1-1 0,1 1 0,3 1 0,4 2 19,1-2 0,-1 1 0,1-1 1,0-1-1,0 0 0,0 0 0,1-2 1,16 1-1,-4-2 42,-1-1-1,1-1 1,24-7 0,-20 3 40,-1-2-1,38-17 1,47-32 39,-47 24-184,-20 10 0,45-21-373,-89 45 397,0-1 1,0 1-1,0 0 0,0-1 1,0 1-1,0 0 0,0-1 1,0 1-1,0 0 0,0 0 1,0 0-1,0 0 1,0 0-1,0 0 0,0 0 1,0 0-1,0 0 0,0 1 1,0-1-1,0 0 0,0 1 1,0-1-1,1 1 0,-2 0 7,1 0-1,-1-1 1,0 1-1,1 0 0,-1 0 1,0-1-1,0 1 1,1 0-1,-1 0 1,0 0-1,0 0 0,0-1 1,0 1-1,0 0 1,0 0-1,0 0 0,0 0 1,-1 0-1,1-1 1,0 1-1,0 0 0,-1 0 1,1 0-1,0-1 1,-1 1-1,1 0 1,-1 0-1,-9 16-45,-17 21 0,16-23 89,0 1 0,-11 21 0,20-32-25,0 0 0,0 0 0,0 1 1,0-1-1,1 0 0,0 1 1,0-1-1,1 1 0,-1-1 1,1 1-1,0-1 0,1 8 1,0-10-7,-1-1 0,1 0 0,0 0 1,-1 0-1,1 1 0,0-1 0,0 0 1,1 0-1,-1 0 0,0-1 1,1 1-1,-1 0 0,1 0 0,-1-1 1,1 1-1,0-1 0,0 1 0,-1-1 1,1 0-1,0 0 0,0 1 0,1-2 1,-1 1-1,0 0 0,2 0 0,3 1 24,0-1 0,1 0 0,-1 0 0,0 0-1,0-1 1,12-2 0,21-3 74,0-2 0,-1-2 0,0-2 0,-1-1-1,0-2 1,65-34 0,-63 24-132,0-1-1,-2-3 0,64-58 1,-38 22 67,-59 58-61,-1 1 1,0-1-1,0 1 0,0-2 0,0 1 0,-1 0 1,0 0-1,-1-1 0,1 0 0,0-7 1,-2 14 14,-1 0 1,0-1 0,0 1-1,0 0 1,0 0 0,0-1 0,0 1-1,0 0 1,0-1 0,0 1-1,0 0 1,0-1 0,0 1 0,0 0-1,0 0 1,0-1 0,0 1-1,0 0 1,0-1 0,-1 1 0,1 0-1,0 0 1,0-1 0,0 1-1,0 0 1,-1 0 0,1-1 0,0 1-1,0 0 1,0 0 0,-1 0 0,1 0-1,0-1 1,0 1 0,-1 0-1,1 0 1,0 0 0,-1 0 0,1 0-1,0 0 1,0 0 0,-1-1-1,1 1 1,0 0 0,-1 0 0,1 0-1,0 0 1,0 0 0,-1 1-1,-13 3-132,8-1 108,0 1 0,1 0 0,-1 0 0,1 1 0,0-1 1,0 1-1,-4 6 0,-1 0-7,-17 18-4,1 0 0,2 2 0,-33 55 0,48-72 54,1 2 0,1-1 0,1 1-1,0 0 1,1 0 0,1 1 0,1-1 0,0 1 0,-1 20 0,4-30 7,1 1 1,0 0 0,0 0-1,1-1 1,3 12 0,-5-17-13,1 1 0,0-1 0,-1 0 0,1-1 0,0 1 0,0 0 0,0 0 0,1 0 0,-1 0 1,0-1-1,1 1 0,-1-1 0,1 1 0,-1-1 0,1 1 0,0-1 0,-1 0 0,1 0 0,0 0 0,0 0 1,0 0-1,0 0 0,0-1 0,3 2 0,-3-2 2,0-1 0,1 1-1,-1 0 1,0-1 0,1 0 0,-1 1 0,0-1 0,0 0 0,0 0 0,0 0-1,0 0 1,0-1 0,0 1 0,0 0 0,0-1 0,0 1 0,-1-1-1,1 0 1,2-3 0,5-6 31,-1-1 0,8-14 0,-6 8-1,2-1-20,0 0 1,-2-1-1,0 0 0,-2-1 1,0 0-1,-1 0 0,-1-1 1,-1 0-1,-1 0 0,-1 0 1,0-24-1,-6 22-105,2 23 71,1 0 0,0 0 0,0 0 0,-1 0 0,1 0 0,0 0 0,-1 0 0,1 0 0,-1 0 0,1 0 0,-1 0 0,0 1 0,1-1 0,-1 0 0,0 0 0,1 1 0,-1-1 0,0 0 0,0 1 0,-1-2 0,1 2 7,1 0 1,0 0 0,-1 0-1,1 1 1,0-1 0,0 0-1,-1 0 1,1 0 0,0 0-1,-1 0 1,1 0 0,0 0-1,0 0 1,-1 1 0,1-1-1,0 0 1,-1 0 0,1 0-1,0 1 1,0-1 0,0 0-1,-1 0 1,1 1 0,0-1-1,-4 5-28,1-1 0,0 1-1,0 0 1,0 0 0,1 0 0,-1 0-1,1 0 1,-1 6 0,-2 9-41,-3 22 0,-11 191-282,12-117 356,1-23 10,2-12 127,-4 1 0,-19 81-1,24-147-147,-1 2 103,-8 21-1,11-35-56,-1-1 0,1 1 0,-1-1 1,1 0-1,-1 0 0,0 1 0,-1-1 0,1-1 1,0 1-1,-1 0 0,0 0 0,-3 2 1,5-4-19,-1 0 0,1-1 0,-1 1 0,1-1 0,0 1 1,-1-1-1,1 1 0,-1-1 0,1 0 0,-1 0 1,0 1-1,1-1 0,-1 0 0,1-1 0,-1 1 0,1 0 1,-3-1-1,0 0-3,1 0 1,0-1-1,0 1 0,-1-1 1,1 0-1,0 0 0,-4-3 1,-4-6-11,1 1 1,-18-23 0,19 21 24,0 1-68,-1-1 1,2 0-1,0-1 1,0 0 0,1-1-1,1 1 1,0-1-1,1 0 1,-5-20-1,8 25 18,-1 0-1,2 0 0,-1 0 0,1 0 1,1 0-1,0 0 0,0-1 0,1 1 1,0 0-1,0 0 0,1 0 0,0 0 1,1 1-1,0-1 0,0 0 0,1 1 1,0 0-1,8-12 0,-4 8 23,2 0 0,-1 1 0,1 0 0,1 0 0,0 1 0,15-11 0,62-33 61,2 2-1,167-67 1,-234 109-50,0-1 1,0-1 0,-1 0 0,-1-2 0,27-23 0,-32 23-14,-1-1 0,0-1 0,-2 0 0,0-1 1,0 0-1,17-35 0,-11 13-42,-1-2-1,21-75 1,-42 135-70,-1 37 0,-2 15-21,-5 20 106,10-75 34,0-1-1,2 1 1,4 29 0,-5-42 28,1 1-1,0-1 1,0 0 0,0 0 0,0 1 0,1-1 0,-1 0 0,3 3 0,-3-5-4,-1-1 0,1 1 1,0 0-1,-1 0 0,1-1 0,0 1 0,0 0 1,0-1-1,-1 1 0,1-1 0,0 1 1,0-1-1,0 1 0,0-1 0,0 0 1,0 0-1,0 1 0,0-1 0,0 0 1,0 0-1,0 0 0,0 0 0,0 0 0,0 0 1,0 0-1,0 0 0,0-1 0,0 1 1,2-1-1,2-1 34,1-1 0,-1 0 0,1 0-1,-1-1 1,0 1 0,7-7 0,-4 3-18,9-8 20,-1 0 0,0-2 1,19-26-1,36-62-133,-45 65-130,53-66 1,-75 102 154,-1 1 0,0 0 1,1 0-1,-1 0 0,5-2 1,-7 4 31,0 1 1,-1-1 0,1 1 0,0-1-1,0 1 1,-1 0 0,1-1 0,0 1 0,0 0-1,0 0 1,0 0 0,-1 0 0,1-1-1,0 1 1,0 0 0,0 0 0,0 1 0,0-1-1,-1 0 1,1 0 0,0 0 0,0 0-1,0 1 1,0-1 0,-1 0 0,1 1 0,0-1-1,0 1 1,-1-1 0,1 1 0,0-1-1,-1 1 1,1-1 0,-1 1 0,2 1 0,0 1-10,0 1 0,0 0 0,0 0 0,-1 0 0,1 1 0,-1-1 0,0 0 0,0 1 0,-1-1 0,1 0 0,-1 7 0,0 7 14,-4 26 0,3-36 12,-47 244-13,29-172-124,6-21 104,-58 222 223,59-246-78,-1-1 1,-2 0-1,-2-1 1,0-1-1,-41 55 1,53-81-50,0 1 1,-1-1 0,0 0 0,0 0 0,-1 0 0,-9 6-1,13-11-46,1 1 0,0-1 0,0 0 0,-1 0 0,1 0 0,0-1 0,-1 1 0,1-1 0,-1 1 0,1-1 0,-1 0 0,1 1 0,-1-2 0,1 1 0,-1 0 0,1 0 0,-1-1 0,1 1 0,-1-1 0,1 0 0,0 0 0,-1 0 0,1 0 0,0 0 0,0 0 0,-3-2 0,-2-3-9,0 1 0,1-1 0,0 0 0,0 0 0,0-1 0,1 1-1,0-1 1,0-1 0,-4-8 0,4 4-19,0-1 0,0 1-1,1-1 1,1 0 0,-3-18-1,3 8-12,2-1-1,0 1 1,1 0 0,2 0-1,0-1 1,9-30 0,-9 45 6,0 1 0,1 0 0,0 0 0,1 0 0,-1 1 0,2-1 1,-1 1-1,1 0 0,0 0 0,8-8 0,-4 6 57,1 1-1,-1 0 1,1 1 0,0 0-1,1 1 1,15-8 0,8 1 97,0 1 1,0 2-1,65-11 0,36 0-133,37-7-1409,-146 24-772,-8 8-3843,-2 3 1653</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8.631"/>
    </inkml:context>
    <inkml:brush xml:id="br0">
      <inkml:brushProperty name="width" value="0.05" units="cm"/>
      <inkml:brushProperty name="height" value="0.05" units="cm"/>
    </inkml:brush>
  </inkml:definitions>
  <inkml:trace contextRef="#ctx0" brushRef="#br0">10 28 5568,'-9'0'5893,"12"0"-5647,1 0 1,-1 1-1,1 0 1,-1-1-1,5 3 0,15 2 367,14-4 283,0-2 1,47-7 0,-4 0-382,162-12 29,-208 19-136,-21 1-2992,-21 5-2952,-1 6 3307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9.006"/>
    </inkml:context>
    <inkml:brush xml:id="br0">
      <inkml:brushProperty name="width" value="0.05" units="cm"/>
      <inkml:brushProperty name="height" value="0.05" units="cm"/>
    </inkml:brush>
  </inkml:definitions>
  <inkml:trace contextRef="#ctx0" brushRef="#br0">6 94 6304,'0'0'83,"0"0"0,-1 0 0,1 0 0,0 0 0,0 0 0,-1 0 0,1 1 0,0-1 0,0 0 0,-1 0 0,1 0 0,0 0 0,0 1 0,-1-1 0,1 0 0,0 0 0,0 0 0,0 1 0,0-1 0,-1 0 0,1 0 0,0 1 0,0-1 0,0 0 0,0 0 0,0 1 0,0-1 0,0 0 0,0 1 0,0-1 0,0 0 0,0 0 0,0 1 0,0-1 0,0 1 0,15-2 2038,8-3-515,0-1 0,31-12 0,7-1-819,2 1-860,1 4 0,102-9 0,-147 20-560,4 0-5480,-14 5 2460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09.864"/>
    </inkml:context>
    <inkml:brush xml:id="br0">
      <inkml:brushProperty name="width" value="0.05" units="cm"/>
      <inkml:brushProperty name="height" value="0.05" units="cm"/>
    </inkml:brush>
  </inkml:definitions>
  <inkml:trace contextRef="#ctx0" brushRef="#br0">648 1 3232,'-3'2'576,"0"1"-1,1 0 1,0 0-1,-1 0 1,1 0 0,0 1-1,-2 6 1,-5 4 312,1-2-478,0-1 1,-2-1-1,1 1 1,-1-2-1,-20 16 1,-64 33 406,63-40-561,-12 8 53,1 1 1,-71 61-1,88-63-247,0 1-1,2 1 1,1 1 0,1 1-1,2 1 1,-20 39 0,34-59-37,1 0-1,0 1 1,1-1-1,0 1 1,0 0-1,1 0 1,-1 21 0,2-26-9,2 0 1,-1 1 0,1-1-1,0 0 1,0 0 0,0 0 0,1 0-1,0 0 1,0-1 0,1 1-1,-1 0 1,1-1 0,1 0-1,-1 1 1,7 6 0,3 1 49,2-1 1,0 0-1,0-1 0,1 0 0,26 12 1,19 13-49,-39-22 75,-1 2 1,0 0-1,-1 1 0,-1 1 1,-1 1-1,-1 0 0,0 2 1,-1 0-1,17 32 0,-14-18 80,16 43 0,-31-66-64,0 1 1,0 0-1,-1 0 1,-1 0-1,0 0 1,-1 0-1,0 19 0,-3-13 143,-1 0 0,0 0 0,-1 0 0,-2-1 0,-12 32 0,-2-6 131,-28 43 0,15-33 14,-64 78 0,73-104-189,-1 0 0,-1-2 0,-2-1 0,-49 35 0,70-55-28,-1 0-1,0-1 0,0 0 0,-9 3 0,15-6-182,0 0 0,0-1 0,0 1 0,0-1 0,0 0 0,0 0 0,0 0 0,0 0 0,0 0 0,-3-1 0,4 1-119,0 0 1,0-1-1,0 1 1,0-1-1,0 1 1,0-1-1,0 1 0,1-1 1,-1 0-1,0 1 1,0-1-1,0 0 0,1 0 1,-1 1-1,0-1 1,1 0-1,-1 0 1,1 0-1,-1 0 0,0-1 1,-4-14-1645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1.287"/>
    </inkml:context>
    <inkml:brush xml:id="br0">
      <inkml:brushProperty name="width" value="0.05" units="cm"/>
      <inkml:brushProperty name="height" value="0.05" units="cm"/>
    </inkml:brush>
  </inkml:definitions>
  <inkml:trace contextRef="#ctx0" brushRef="#br0">3 409 2976,'-3'-2'6113,"6"-1"-3024,13-10-2264,4-3-404,125-135 1195,-88 96-1248,92-68 0,-144 119-386,1 0 0,0 0 0,-1 1 0,2 0 0,-1 0 0,0 0 0,8-2 0,-12 5 5,0 0 1,0-1 0,0 1 0,0 1 0,0-1-1,1 0 1,-1 0 0,0 1 0,0-1 0,0 1-1,0-1 1,0 1 0,-1 0 0,1 0 0,0 0-1,0 0 1,0 0 0,-1 0 0,1 1 0,-1-1 0,1 1-1,-1-1 1,1 1 0,-1-1 0,0 1 0,0 0-1,2 3 1,3 4-7,-2 0 0,1 1 0,-1-1 0,4 18 0,9 45-57,-9-32 61,0-2 21,-5-20 16,0-1 0,2 0 0,0 0 0,1-1 0,8 18 0,-12-30 45,0-1 1,0 1-1,0-1 0,0 0 0,1 0 0,-1 0 0,1 0 0,0 0 1,0-1-1,0 1 0,0-1 0,1 0 0,-1 0 0,0 0 1,1 0-1,0-1 0,-1 1 0,1-1 0,0 0 0,0 0 1,0 0-1,-1-1 0,1 1 0,0-1 0,0 0 0,5-1 0,11-2 153,-1-1 0,1-2 0,-1 0 0,0 0 0,-1-2 0,0-1 0,0 0 0,31-22 0,-1-5-172,71-68-1,20-40 1,-130 135-72,22-23-26,-28 29 27,0 1-1,0 0 1,0 0-1,0 0 1,1 0-1,-1 0 0,1 1 1,-1 0-1,6-2 1,-7 3 19,-1 0 0,0 0-1,1 0 1,-1 0 0,1 0 0,-1 0 0,0 0 0,1 1 0,-1-1 0,0 0 0,1 1 0,-1-1-1,0 1 1,0 0 0,0-1 0,1 1 0,-1 0 0,0 0 0,0 0 0,0 0 0,0 0 0,0 0-1,0 0 1,-1 0 0,1 0 0,0 0 0,0 0 0,-1 0 0,2 3 0,1 4-22,1 0 1,-1 1 0,2 12 0,-2-9-71,26 114 106,-3-15 294,-18-76 136,4 43 0,-9-63-2611,-1-29-7081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1.661"/>
    </inkml:context>
    <inkml:brush xml:id="br0">
      <inkml:brushProperty name="width" value="0.05" units="cm"/>
      <inkml:brushProperty name="height" value="0.05" units="cm"/>
    </inkml:brush>
  </inkml:definitions>
  <inkml:trace contextRef="#ctx0" brushRef="#br0">1 0 5312,'1'0'113,"0"0"0,-1 0 0,1 1 0,0-1 0,0 0 0,0 1 0,0-1 0,0 0 0,-1 1 0,1-1 0,0 1 0,0-1 0,-1 1 0,1 0 0,0-1 0,-1 1 0,1 0 0,0-1 0,-1 1 0,1 1 0,2 2 28,-1 0 1,0 0-1,-1 0 1,3 7-1,1 8 47,3 24 0,-7-37 78,5 42 710,0 63 0,-8 50 934,-1-88-1206,-3 97 576,0 191 714,6-307-1739,0 14 318,1-58-379,0-1-1,0 0 1,1 0-1,0 0 1,4 9-1,-6-17-207,0 0 0,0-1 0,1 1 0,-1-1 0,0 1 0,0-1 0,0 1 0,1-1 0,-1 1 0,0-1 0,1 0-1,-1 1 1,0-1 0,1 1 0,-1-1 0,1 0 0,-1 1 0,1-1 0,-1 0 0,1 1 0,7-5-2266,-4 0 973,12-4-1002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3.098"/>
    </inkml:context>
    <inkml:brush xml:id="br0">
      <inkml:brushProperty name="width" value="0.05" units="cm"/>
      <inkml:brushProperty name="height" value="0.05" units="cm"/>
    </inkml:brush>
  </inkml:definitions>
  <inkml:trace contextRef="#ctx0" brushRef="#br0">220 74 4160,'1'-2'411,"0"0"-1,1-1 1,-1 1 0,0-1-1,0 1 1,0-1 0,-1 1-1,1-1 1,-1 1 0,1-6-1,-1 7-272,-1-1 0,1 1 0,0 0-1,-1-1 1,1 1 0,-1 0 0,1 0-1,-1 0 1,0-1 0,0 1 0,1 0 0,-1 0-1,0 0 1,0 0 0,0 0 0,0 0-1,0 1 1,0-1 0,-1 0 0,1 0-1,0 1 1,0-1 0,-2 0 0,-5-2-5,-1 0 1,0 0 0,0 1-1,-1 0 1,1 1-1,0 0 1,0 0 0,-1 1-1,1 0 1,0 1 0,-1 0-1,1 0 1,0 1-1,0 0 1,0 1 0,0 0-1,-11 5 1,17-6-138,1 0-1,-1 0 1,1 0 0,-1 0 0,1 1-1,0-1 1,0 1 0,0-1-1,1 1 1,-1 0 0,1-1 0,-1 1-1,1 0 1,0 0 0,0 0-1,0 0 1,0 1 0,1-1 0,-1 0-1,1 0 1,0 0 0,0 0 0,0 4-1,1 9 62,1 0-1,1-1 0,6 23 0,-5-24 73,51 265 2121,-43-140-1034,-10-101-796,-2-36-366,0 0 1,0 0-1,0 1 0,-1-1 0,1 0 0,-1 0 1,1 0-1,-1 0 0,1 0 0,-1 0 0,0 0 0,0 0 1,-2 2-1,1-2 105,2-1-119,0-1-1,0 1 1,-1-1 0,1 0 0,0 1 0,-1-1 0,1 0 0,0 1 0,-1-1 0,1 0 0,-1 0 0,1 1 0,-1-1 0,1 0-1,0 0 1,-1 0 0,1 0 0,-1 0 0,1 1 0,-2-1 0,2 0-63,0 0-1,0 0 1,0-1 0,0 1-1,0 0 1,0 0 0,0 0-1,0 0 1,0 0 0,-1 0 0,1 0-1,0 0 1,0 0 0,0-1-1,0 1 1,0 0 0,0 0-1,0 0 1,0 0 0,0 0-1,0 0 1,0 0 0,0-1-1,0 1 1,0 0 0,0 0-1,0 0 1,0 0 0,0 0-1,0 0 1,0 0 0,0-1-1,0 1 1,0 0 0,0 0 0,0 0-1,0 0 1,0 0 0,1 0-1,-1 0 1,0 0 0,0-1-1,0 1 1,0 0 0,0 0-1,0 0 1,0 0 0,0 0-1,0 0 1,1 0 0,-1 0-1,0 0 1,0 0 0,1-1-665,-1 0 0,1-1 0,0 1 0,-1 0 0,0 0 0,1 0 0,-1 0 0,0-1 1,1-1-1,-1-5-1344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3.461"/>
    </inkml:context>
    <inkml:brush xml:id="br0">
      <inkml:brushProperty name="width" value="0.05" units="cm"/>
      <inkml:brushProperty name="height" value="0.05" units="cm"/>
    </inkml:brush>
  </inkml:definitions>
  <inkml:trace contextRef="#ctx0" brushRef="#br0">16 93 6240,'-14'-7'2005,"14"7"-1978,0 0 0,0 0 0,0 0 0,0 0 0,-1 0 1,1 0-1,0 0 0,0 0 0,0 0 0,0 0 0,0-1 0,0 1 0,0 0 0,0 0 0,0 0 0,0 0 0,0 0 1,0 0-1,0 0 0,0-1 0,0 1 0,0 0 0,0 0 0,0 0 0,0 0 0,0 0 0,0 0 0,0 0 0,0-1 0,0 1 1,0 0-1,0 0 0,0 0 0,0 0 0,0 0 0,0 0 0,0 0 0,0-1 0,0 1 0,0 0 0,0 0 0,0 0 0,0 0 1,0 0-1,1 0 0,-1 0 0,0 0 0,0 0 0,0 0 0,0 0 0,0 0 0,0-1 0,0 1 0,0 0 0,1 0 1,-1 0-1,0 0 0,0 0 0,0 0 0,0 0 0,0 0 0,0 0 0,1 0 0,-1 0 0,0 0 0,0 0 0,0 0 0,0 0 1,0 1-1,9-4 1858,11 2-795,0-1-1,1-2 1,21-5-1,-18 3-450,35-8 468,161-28 800,-169 43-1438,-50-1-543,-1 1 0,0-1 0,1 1 1,-1-1-1,0 1 0,0-1 0,1 1 0,-1 0 0,0-1 0,0 1 1,0-1-1,0 1 0,0 0 0,0-1 0,0 1 0,0-1 0,0 1 0,0 0 1,0-1-1,0 2 0,0-1-716,0 7-672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3.790"/>
    </inkml:context>
    <inkml:brush xml:id="br0">
      <inkml:brushProperty name="width" value="0.05" units="cm"/>
      <inkml:brushProperty name="height" value="0.05" units="cm"/>
    </inkml:brush>
  </inkml:definitions>
  <inkml:trace contextRef="#ctx0" brushRef="#br0">25 254 4896,'3'20'3464,"-2"-13"-3197,0 1 0,0-1 0,-1 0 1,0 8-1,-4 8 322,-8 26 1,1-4 1388,10-35-2202,-1 0-2789,1-7 1429</inkml:trace>
  <inkml:trace contextRef="#ctx0" brushRef="#br0" timeOffset="1">65 43 3808,'-5'-35'1728,"0"32"-1504,2-2 32,6 10-192,-3-2-384,5 5 192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4.662"/>
    </inkml:context>
    <inkml:brush xml:id="br0">
      <inkml:brushProperty name="width" value="0.05" units="cm"/>
      <inkml:brushProperty name="height" value="0.05" units="cm"/>
    </inkml:brush>
  </inkml:definitions>
  <inkml:trace contextRef="#ctx0" brushRef="#br0">1 516 4384,'3'13'861,"-1"0"-1,0 0 1,-1 0 0,-1 18 0,5 4 1648,-1-4 763,2-34-1181,18-13-950,1-13-876,-20 21-223,1 0 0,1 1 0,-1 0 1,1 0-1,0 0 0,1 1 0,9-6 0,-16 11-32,0 0 0,0 1 0,0-1-1,0 1 1,0 0 0,1-1-1,-1 1 1,0 0 0,0-1 0,0 1-1,0 0 1,1 0 0,-1 0-1,0 0 1,0 0 0,0 1 0,0-1-1,1 0 1,-1 0 0,0 1-1,0-1 1,0 1 0,0-1 0,0 1-1,0-1 1,0 1 0,0-1-1,0 1 1,0 0 0,0 0 0,0 0-1,-1-1 1,1 1 0,0 0-1,0 0 1,-1 0 0,1 0 0,-1 0-1,1 0 1,0 2 0,2 5 38,0 0-1,-1 0 1,0 0 0,2 13 0,-3-15-46,1 9 149,-1-11-20,-1 0 0,1 0 1,0 0-1,0-1 0,2 8 0,-2-10-104,0 1-1,0-1 0,-1 0 0,1 0 0,0 0 1,0 0-1,0 0 0,0 0 0,0 0 0,0-1 1,1 1-1,-1 0 0,0-1 0,0 1 0,0 0 0,1-1 1,-1 1-1,0-1 0,1 0 0,2 1 0,6 0-449,0-1 0,1 0 0,-1 0 0,0-1 0,1-1 0,19-4 0,59-23-1309,-88 28 1727,21-7-199,71-29-461,-79 29 528,-1 1-670,-20 14 268,-1-1 959,0-1 0,-13 7-1,-9 5 247,25-13-526,-23 17 493,26-20-600,1 1 0,0-1 0,-1 0 0,1 1 0,0-1 0,0 0 0,0 1 0,0-1 0,0 1 0,1 0 0,-1-1 0,0 1 0,1 0 0,-1-1 0,1 1 0,-1 2-1,2-3 11,-1 0-1,0-1 0,0 1 1,0 0-1,1 0 0,-1-1 0,0 1 1,1 0-1,-1-1 0,1 1 1,-1 0-1,1-1 0,-1 1 0,1-1 1,-1 1-1,1-1 0,0 1 0,-1-1 1,1 1-1,0-1 0,-1 1 1,1-1-1,0 0 0,-1 0 0,1 1 1,0-1-1,0 0 0,-1 0 1,1 0-1,0 0 0,0 0 0,0 0 1,-1 0-1,1 0 0,0 0 0,1 0 1,29-4 763,-31 4-798,13-4 167,-1 0 1,0-1-1,0-1 0,15-8 1,-1 0-72,-11 6-127,-11 5-27,0 0-1,0 1 1,1 0 0,-1 0 0,1 0 0,-1 1 0,1 0 0,7-2 0,-11 3 41,0 1 0,0-1 0,0 0 1,0 1-1,0-1 0,0 0 0,0 1 1,0-1-1,0 1 0,0 0 0,-1-1 0,1 1 1,0-1-1,0 1 0,-1 0 0,1 0 1,-1 0-1,2 1 0,11 20-264,-8-11 185,-3-9 101,0 1 1,0-1 0,0 0-1,0 1 1,0-1-1,0 0 1,1 0 0,-1-1-1,4 3 1,-5-4 0,0 1 0,1-1 0,-1 0 0,1 1 0,-1-1 0,0 0 0,1 0 0,-1 0 0,1 0 0,-1 0 0,1 0 0,-1-1 0,0 1 0,1 0 0,-1-1 0,0 1 0,1-1 0,-1 1 0,0-1 0,1 0 0,-1 0 0,1 0 0,8-7 135,0 1-1,0-1 0,-1-1 0,0 1 1,13-18-1,32-54 152,67-148-183,-11-27 155,-108 250-295,0 1-19,-1-1 1,1 1 0,-1 0 0,0-1-1,0 1 1,0-1 0,0 1 0,-1-9-1,0 12 30,0 1 1,0-1-1,0 1 0,0 0 0,0-1 0,0 1 0,0-1 0,0 1 0,0 0 1,-1-1-1,1 1 0,0 0 0,0-1 0,0 1 0,-1 0 0,1-1 0,0 1 0,0 0 1,-1 0-1,1-1 0,0 1 0,-1 0 0,1 0 0,0 0 0,-1-1 0,1 1 1,0 0-1,-1 0 0,1 0 0,0 0 0,-1 0 0,1 0 0,-1-1 0,1 1 0,0 0 1,-1 0-1,1 0 0,-1 0 0,1 0 0,0 1 0,-1-1 0,1 0 0,0 0 1,-1 0-1,1 0 0,-1 0 0,1 0 0,0 1 0,-1-1 0,1 0 0,0 0 0,0 1 1,-1-1-1,1 0 0,0 0 0,-1 1 0,-5 6-34,1-1-1,-1 1 1,1 1-1,1-1 1,-1 1-1,-5 15 1,-5 17 105,1 1 1,3 0 0,1 1 0,-7 82-1,15-105 24,1 0 0,0-1-1,2 1 1,0 0 0,1-1-1,6 21 1,-7-32-14,2 0-1,-1 0 1,1-1 0,0 1-1,0 0 1,1-1 0,0 0-1,0 0 1,1 0-1,-1 0 1,1-1 0,0 0-1,1 0 1,-1 0 0,1-1-1,0 1 1,0-1-1,9 4 1,-9-6-546,0 0-1,0 0 1,1 0 0,-1-1-1,0 0 1,1 0 0,7 0-1,16 3-1937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5.339"/>
    </inkml:context>
    <inkml:brush xml:id="br0">
      <inkml:brushProperty name="width" value="0.05" units="cm"/>
      <inkml:brushProperty name="height" value="0.05" units="cm"/>
    </inkml:brush>
  </inkml:definitions>
  <inkml:trace contextRef="#ctx0" brushRef="#br0">379 42 2560,'2'-25'1472,"-2"24"-1341,0 1 1,0-1-1,0 0 0,0 0 0,1 1 0,-1-1 1,0 0-1,0 1 0,1-1 0,-1 0 0,0 1 0,0-1 1,1 0-1,-1 1 0,1-1 0,-1 0 0,1 1 1,-1-1-1,1 1 0,-1-1 0,1 1 0,-1-1 0,1 1 1,1-1-1,-2 1-108,0 0 1,0 0 0,1 0 0,-1 0-1,0 0 1,0 0 0,0 1-1,0-1 1,0 0 0,1 0 0,-1 0-1,0 0 1,0 0 0,0 1-1,0-1 1,0 0 0,0 0-1,1 0 1,-1 0 0,0 1 0,0-1-1,0 0 1,0 0 0,0 0-1,0 1 1,0-1 0,0 0-1,0 0 1,0 0 0,0 1 0,0-1-1,0 0 1,0 0 0,0 0-1,0 1 1,-1 16 206,-1 1 0,0 0 0,-1-1 0,-1 1 0,-9 23-1,2-10 346,-2-2 0,-20 36 0,-60 78 1017,-15 28-917,29 10 461,77-177-1078,0 3-130,-13 28 1302,15-34-1224,0-1 0,0 0-1,0 1 1,0-1 0,0 0-1,0 1 1,-1-1 0,1 0-1,0 1 1,0-1 0,0 0 0,-1 0-1,1 1 1,0-1 0,-1 0-1,1 0 1,0 0 0,0 1-1,-1-1 1,1 0 0,0 0-1,-1 0 1,1 0 0,0 0-1,-1 0 1,1 1 0,-1-2-72,0 0 1,1 0-1,0 1 1,-1-1-1,1 0 0,0 0 1,-1 0-1,1 1 1,0-1-1,0 0 1,-1 0-1,1 0 1,0 0-1,0 0 1,0 1-1,0-2 1,-1-31-2687,3-5 784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46.090"/>
    </inkml:context>
    <inkml:brush xml:id="br0">
      <inkml:brushProperty name="width" value="0.05" units="cm"/>
      <inkml:brushProperty name="height" value="0.05" units="cm"/>
      <inkml:brushProperty name="color" value="#004F8B"/>
    </inkml:brush>
  </inkml:definitions>
  <inkml:trace contextRef="#ctx0" brushRef="#br0">282 364 3808,'7'-13'753,"-2"2"5825,-6 11-6353,0 0-1,1 0 0,-1 1 1,0-1-1,0 0 1,0 0-1,1 1 0,-1-1 1,0 1-1,0-1 1,1 1-1,-1-1 1,0 1-1,1-1 0,-1 1 1,-1 1-1,-43 30 1571,28-21-1491,1 0-1,0 2 0,-21 21 0,19-12-117,0 2-1,2 0 1,1 1-1,0 0 1,2 1-1,1 1 0,1 0 1,-9 38-1,17-55-118,0 0 0,1 1 0,1-1 0,0 0 0,0 1-1,1-1 1,1 1 0,-1-1 0,2 1 0,-1-1 0,2 1-1,-1-1 1,1 0 0,1 0 0,0 0 0,0-1 0,1 1-1,0-1 1,0 0 0,1-1 0,1 1 0,-1-1 0,1 0-1,1-1 1,-1 0 0,1 0 0,1 0 0,-1-1 0,1 0-1,0-1 1,17 7 0,-12-6 8,0-2 1,1 0-1,-1 0 1,1-1-1,0-1 1,0-1-1,0 0 1,16-1-1,10-3 170,65-14-1,-81 13-206,-1-1 1,0-2-1,0 0 1,-1-2-1,0 0 0,-1-2 1,0 0-1,0-2 1,25-19-1,-29 17 14,0-2 0,0 0 0,22-30 0,37-62 119,-73 103-169,56-90 250,-48 75-129,-2-1 0,14-38 1,-16 32-67,-1-1 1,-2 0 0,0 0 0,-2-1-1,-1-36 1,-3 47-65,-1 0 0,0 0 0,-2 1 0,-10-36 0,9 42-9,1 0 1,-2 1-1,0 0 1,0 0-1,-1 0 0,0 1 1,-17-19-1,19 25 7,0-1-1,0 1 1,-1 0-1,0 0 1,0 1-1,0-1 1,0 1-1,-1 1 0,1-1 1,-1 1-1,1 0 1,-1 0-1,0 1 1,0 0-1,-8 0 1,-1 1-32,0 0 1,0 1 0,-1 1-1,1 1 1,-16 4 0,9 0 15,1 0-1,-1 2 1,2 0 0,-1 2 0,1 0 0,1 1 0,0 2 0,1 0 0,-23 21 0,29-23 43,1 1-1,-18 23 1,26-29-307,0-1 1,0 0-1,0 1 1,1 0-1,0 0 1,0 0-1,1 0 1,-3 11-1,5-15-48,0 1 0,0-1 0,0 0 0,0 1 0,1-1 0,-1 0 0,1 1 0,0-1 0,0 0 0,0 0 0,0 0 0,0 0 1,1 0-1,-1 0 0,1 0 0,0 0 0,3 3 0,2 2-950,0-1-1,1 1 1,0-1 0,10 6 0,22 16-1518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5.748"/>
    </inkml:context>
    <inkml:brush xml:id="br0">
      <inkml:brushProperty name="width" value="0.05" units="cm"/>
      <inkml:brushProperty name="height" value="0.05" units="cm"/>
    </inkml:brush>
  </inkml:definitions>
  <inkml:trace contextRef="#ctx0" brushRef="#br0">18 5 5888,'-15'-4'1898,"15"4"-1887,0 0 0,0 0 0,0 0 0,0 0 0,0 0 0,0 0 0,0 0 0,0 0-1,0 0 1,0 0 0,0-1 0,0 1 0,-1 0 0,1 0 0,0 0 0,0 0 0,0 0 0,0 0-1,0 0 1,0 0 0,0 0 0,0 0 0,0 0 0,0 0 0,0 0 0,-1 0 0,1 0-1,0 0 1,0 0 0,0 0 0,0 0 0,0 0 0,0 1 0,0-1 0,0 0 0,0 0 0,0 0-1,0 0 1,0 0 0,0 0 0,0 0 0,-1 0 0,1 0 0,0 0 0,0 0 0,0 0-1,0 0 1,0 0 0,0 0 0,0 0 0,0 1 0,0-1 0,0 0 0,0 0 0,0 0 0,0 0-1,0 0 1,0 0 0,0 0 0,0 0 0,0 0 0,0 0 0,0 0 0,0 0 0,0 1-1,0-1 1,0 0 0,0 0 0,0 0 0,1 2 67,-1 1 0,1-1 1,-1 0-1,1 0 0,0 1 0,0-1 1,0 0-1,0 0 0,0 0 0,0 0 0,1 0 1,-1 0-1,1 0 0,-1-1 0,1 1 0,0 0 1,-1-1-1,1 1 0,0-1 0,0 0 1,0 0-1,3 2 0,3 1 290,1 0-1,-1-1 1,1 0 0,17 4-1,41 4 877,79 2 0,-41-5-809,-29-2 118,-1-4 0,89-8 0,-95-1-3198,68-17-1,-120 21 1902,6-2-53,1 0 0,-1-2 1,41-17-1,-64 24 791,0 0 0,1 0-1,-1-1 1,1 1-1,-1 0 1,1 0 0,-1-1-1,0 1 1,1 0-1,-1 0 1,0-1-1,1 1 1,-1 0 0,0-1-1,1 1 1,-1 0-1,0-1 1,0 1-1,0-1 1,1 0 0,-7-3 204,-14 1 425,19 3-595,-29 1 523,0 1 0,0 1 0,0 2-1,-38 10 1,51-12-430,-169 42 894,-233 44 1410,386-87-2697,13-2-48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6.108"/>
    </inkml:context>
    <inkml:brush xml:id="br0">
      <inkml:brushProperty name="width" value="0.05" units="cm"/>
      <inkml:brushProperty name="height" value="0.05" units="cm"/>
    </inkml:brush>
  </inkml:definitions>
  <inkml:trace contextRef="#ctx0" brushRef="#br0">0 1 3648,'0'13'1664,"21"35"-1472,-7-26 1248,-2 5-832,6 11 1536,-3 0-1216,3 7 864,4 1-1024,-5 3 160,-1-4-544,-4 1 64,6-5-288,-6-7 640,6-4-448,-6-11-161,1 0-127</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7.482"/>
    </inkml:context>
    <inkml:brush xml:id="br0">
      <inkml:brushProperty name="width" value="0.05" units="cm"/>
      <inkml:brushProperty name="height" value="0.05" units="cm"/>
    </inkml:brush>
  </inkml:definitions>
  <inkml:trace contextRef="#ctx0" brushRef="#br0">63 98 3648,'0'-1'165,"-1"1"0,1-1-1,0 0 1,0 1 0,0-1 0,0 0 0,0 1 0,0-1 0,0 0-1,0 0 1,1 1 0,-1-1 0,0 0 0,0 1 0,0-1 0,1 0-1,-1 1 1,0-1 0,1 1 0,-1-1 0,1 0 0,-1 1 0,1-1-1,-1 1 1,1-1 0,-1 1 0,1 0 0,-1-1 0,1 1 0,0-1-1,-1 1-128,1-1 65,-1 0-1,1 1 1,-1-1 0,0 0-1,0 1 1,0-1-1,1 0 1,-1 0-1,0 1 1,0-1-1,0 0 1,0 0-1,0 1 1,0-1-1,0 0 1,-1 0-1,1 0 1,0-2 15,-2 5-129,0 0 0,0-1 0,0 1 0,0 0 0,0 1 0,1-1 0,-1 0 0,1 0 1,-1 1-1,0 3 0,-4 4 112,1-2-7,1 1 0,0 0 0,1-1 0,0 1 0,1 0 0,0 0 0,0 1 0,0 9 0,-2 6 8,-3 15 118,3-1 0,1 1-1,2 0 1,1 0 0,11 69 0,63 221 760,-57-266-751,-8-26 143,26 63-1,-30-88-274,1 0-1,1-1 1,0 0-1,1 0 1,1-1-1,-1 1 0,2-2 1,13 13-1,-14-15 57,2 0-1,-1-1 1,1 0 0,0-1-1,0 0 1,1 0-1,-1-2 1,1 1 0,1-2-1,-1 1 1,0-2-1,1 1 1,-1-2 0,1 0-1,0 0 1,0-1-1,-1-1 1,1 0 0,0-1-1,14-3 1,-14 2-65,0 0-1,0-1 1,0 0 0,-1-1-1,0-1 1,0 0 0,0 0 0,0-1-1,-1-1 1,0 0 0,-1 0 0,11-12-1,17-24 121,-2-1-1,34-56 1,-17 23-49,-20 32-70,48-73 226,-56 70-247,-2-1 1,-2-1 0,-2-1-1,-2-1 1,11-64 0,-14 15 43,-13 87-109,-1 0-1,0 0 0,-1 1 0,-5-25 1,4 31 20,-1 0 1,0 0 0,0 0 0,-1 1-1,0 0 1,0-1 0,0 1 0,-1 1-1,-7-9 1,4 7-591,0-1 1,-1 1-1,0 1 0,-1 0 1,-16-10-1,17 13-1394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18.121"/>
    </inkml:context>
    <inkml:brush xml:id="br0">
      <inkml:brushProperty name="width" value="0.05" units="cm"/>
      <inkml:brushProperty name="height" value="0.05" units="cm"/>
    </inkml:brush>
  </inkml:definitions>
  <inkml:trace contextRef="#ctx0" brushRef="#br0">2 289 4224,'-2'5'5386,"13"-8"-2740,-9 0-2423,1 1 1,-1-1 0,1 1-1,-1-1 1,0 0 0,0 0-1,-1 0 1,3-3 0,4-8 237,52-54 446,92-89-816,-150 154-110,0 0 0,0 1 0,1 0 0,-1 0 0,1 0 0,0 0 0,0 0 0,5-3 0,-6 5 4,-1 0 0,0-1 0,1 1-1,-1 0 1,1 0 0,-1 0 0,0 0 0,1 0 0,-1 0 0,1 1 0,-1-1 0,0 0-1,1 1 1,-1-1 0,0 1 0,1-1 0,-1 1 0,0 0 0,0-1 0,0 1 0,0 0-1,1 0 1,0 2 0,10 8-7,-1 0 1,0 1-1,17 24 0,21 45 348,-32-51-25,1-1 0,23 28 0,-25-39 24,1-1 1,33 27 0,-31-30-2116,24 14 0,0-5-583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0.288"/>
    </inkml:context>
    <inkml:brush xml:id="br0">
      <inkml:brushProperty name="width" value="0.05" units="cm"/>
      <inkml:brushProperty name="height" value="0.05" units="cm"/>
    </inkml:brush>
  </inkml:definitions>
  <inkml:trace contextRef="#ctx0" brushRef="#br0">9 368 3328,'0'0'89,"-1"0"0,1 0 0,0 0 0,-1 0 0,1 0 1,0 0-1,-1 0 0,1 0 0,0 1 0,-1-1 0,1 0 0,0 0 0,-1 0 0,1 0 0,0 1 1,-1-1-1,1 0 0,0 0 0,0 1 0,-1-1 0,1 0 0,0 0 0,0 1 0,-1-1 1,1 0-1,0 1 0,0-1 0,0 0 0,0 1 0,0-1 0,0 0 0,-1 1 0,1-1 0,0 0 1,0 1-1,1 10 6644,0-14-6564,-1-1-1,1 1 1,-1 0-1,1 0 1,0 0 0,0 0-1,0 0 1,1 1-1,-1-1 1,1 0 0,2-3-1,24-27 203,-25 29-285,19-19-67,42-35 1,-50 48 46,1-1 0,0 2-1,0 0 1,27-11 0,-41 19-84,0 0 1,0 1 0,0-1-1,0 1 1,0 0 0,0-1-1,0 1 1,0 0 0,0 0-1,0-1 1,1 1-1,-1 0 1,0 0 0,0 0-1,0 1 1,0-1 0,1 0-1,-1 0 1,0 0 0,0 1-1,0-1 1,0 1-1,0-1 1,0 1 0,0-1-1,0 1 1,0 0 0,0-1-1,0 1 1,0 0 0,-1 0-1,1 0 1,0 0 0,0-1-1,-1 1 1,1 0-1,-1 0 1,1 0 0,-1 1-1,1 0 1,1 4 8,0 1 0,-1 0 1,0-1-1,-1 1 0,1 0 0,-1 6 1,-7 101-64,0 28 74,8-125 17,0 1 0,1-1 0,1 0 0,0 0 0,1 0 0,8 18 1,-10-29 35,1 0 0,0 0 0,0 0 0,1 0 1,-1 0-1,1-1 0,1 1 0,-1-1 0,1 0 1,0-1-1,0 1 0,0-1 0,1 0 1,-1 0-1,1 0 0,8 3 0,-5-4 0,1 0-1,-1-1 0,1 0 1,0 0-1,0-1 1,0 0-1,0-1 0,0 0 1,0-1-1,0 0 1,0 0-1,-1-1 0,1-1 1,0 1-1,-1-1 1,0-1-1,1 0 0,-1 0 1,9-7-1,0-2 33,-2-1 0,1-1-1,18-22 1,40-54 211,92-117-186,-1 27-27,-113 126-100,-39 39-58,25-23-64,-34 35 65,-1 0 0,1 1 0,0-1 0,0 1 0,1 1-1,10-6 1,-15 8 58,1 0 0,-1-1 0,1 1-1,-1 0 1,1 0 0,-1 0 0,1 0 0,-1 0 0,1 0 0,-1 0-1,1 1 1,-1-1 0,1 0 0,-1 1 0,1-1 0,-1 1-1,0 0 1,1-1 0,-1 1 0,0 0 0,1 0 0,-1 0-1,0 0 1,0 0 0,0 0 0,0 0 0,0 0 0,0 1-1,0-1 1,0 2 0,4 4 6,-1 1 1,0-1-1,-1 1 0,3 9 1,-4-11 20,9 30-25,12 67-1,-4 38 289,4 27 902,-18-146-1048,-2-14-865,-1 1 0,-1-1 0,1 13 0,-2-22 345,0 0 1,0 0-1,-1 0 1,1 0-1,0 0 1,-1 0-1,1 0 1,-1 0-1,1 0 1,-2-1-1,-1-3-856,-3-10-1276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0.660"/>
    </inkml:context>
    <inkml:brush xml:id="br0">
      <inkml:brushProperty name="width" value="0.05" units="cm"/>
      <inkml:brushProperty name="height" value="0.05" units="cm"/>
    </inkml:brush>
  </inkml:definitions>
  <inkml:trace contextRef="#ctx0" brushRef="#br0">1 37 4640,'0'-25'1504,"0"24"-1447,0 1 0,-1-1-1,1 1 1,0-1 0,0 1 0,0-1 0,0 1 0,0-1-1,0 1 1,1-1 0,-1 1 0,0-1 0,0 1 0,0-1-1,0 1 1,1-1 0,-1 1 0,0-1 0,0 1 0,1-1 0,1 9 658,4 75-1036,0-10 946,-9 473 4064,-3-299-3442,4-143-746,1 164 529,1-201-520,-1-37 152,6 55 0,0-65-145,2-5-197</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2.148"/>
    </inkml:context>
    <inkml:brush xml:id="br0">
      <inkml:brushProperty name="width" value="0.05" units="cm"/>
      <inkml:brushProperty name="height" value="0.05" units="cm"/>
    </inkml:brush>
  </inkml:definitions>
  <inkml:trace contextRef="#ctx0" brushRef="#br0">56 35 2720,'0'-1'151,"0"1"0,0-1 0,0 0 0,0 0 1,1 1-1,-1-1 0,0 0 0,1 0 0,-1 1 0,1-1 0,-1 0 0,1 1 1,-1-1-1,1 1 0,-1-1 0,1 1 0,-1-1 0,1 1 0,0-1 0,-1 1 1,1-1-1,0 1 0,-1 0 0,1-1 0,0 1 0,0 0 0,-1 0 0,2-1 1,11-6 1609,5-5 2975,-19 13-4701,0 1 0,-1-1 0,1 0 1,0 0-1,0 0 0,0 1 1,0-1-1,1 0 0,-1 1 0,-1 2 1,-4 6 205,-6 5 43,-8 13-56,7-6-13,-8 26 0,17-38-158,1 1 0,0-1 0,0 1 1,2 0-1,-2 12 0,2-15 27,1 1-1,0-1 1,1 0-1,0 0 0,0 0 1,1 0-1,0 0 1,0 0-1,5 10 1,-6-15-7,1 1 1,0-1 0,0 1-1,1-1 1,-1 0-1,1 0 1,0 0-1,0 0 1,0 0 0,0 0-1,0-1 1,0 0-1,1 1 1,-1-1 0,1-1-1,-1 1 1,1 0-1,0-1 1,0 0 0,6 2-1,-5-3 15,1 1 0,-1-1 0,0 0 0,0 0-1,0-1 1,1 0 0,-1 0 0,0 0 0,0 0 0,0-1 0,0 1 0,7-5 0,-1 0 50,0-1 1,0 0 0,19-16-1,-16 9-77,-1 0 0,0-1 0,17-26 0,-15 19 10,23-25 1,-8 18-241,-29 30 139,-1 0 1,1 0 0,0 0 0,-1 0 0,1 1-1,0-1 1,-1 0 0,1 0 0,-1 0-1,0 1 1,1-1 0,-1 0 0,0 1-1,0 1 1,1 16 47,0 0 0,-2 0 0,-3 22-1,0 2-7,3-24 26,0-14 29,0-1 0,1 0-1,0 1 1,0-1 0,0 0-1,0 1 1,1-1 0,-1 1-1,1-1 1,0 0 0,2 6-1,-3-10-55,1 0-1,-1 0 1,0 1-1,0-1 1,0 0-1,0 0 0,0 0 1,1 1-1,-1-1 1,0 0-1,0 0 1,0 0-1,0 0 1,1 1-1,-1-1 1,0 0-1,0 0 0,0 0 1,1 0-1,-1 0 1,0 0-1,0 0 1,1 0-1,-1 0 1,0 0-1,0 0 0,1 0 1,-1 0-1,0 0 1,0 0-1,1 0 1,-1 0-1,0 0 1,0 0-1,1 0 0,-1 0 1,0 0-1,0 0 1,0 0-1,1-1 1,-1 1-1,0 0 1,0 0-1,0 0 0,1 0 1,-1 0-1,0-1 1,0 1-1,0 0 1,14-16 335,-9 8-273,91-106 108,-77 96-242,0 0 0,0 1 0,43-27-1,-59 42 32,1 0 0,-1 0 0,1 1 0,0-1 0,-1 1-1,1-1 1,0 1 0,0 0 0,5 0 0,-7 1 21,0 0 0,0 0 0,0 0 0,0 1 0,0-1 0,0 1 0,0-1 0,0 1 0,0 0 0,0-1 0,0 1 0,0 0 0,-1 0 0,1 1 0,0-1 0,-1 0 0,1 0 0,-1 1 0,3 2 0,3 6 2,0 1 1,0 0-1,-1 0 0,0 1 1,-1 0-1,-1 0 0,4 13 1,-4-9 229,2-1 0,0 0 0,0 0 0,11 17 0,-14-30-170,-1 1 1,0 0-1,0-1 1,1 1-1,5 3 1,2-2-2997,-5-4 1138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2.476"/>
    </inkml:context>
    <inkml:brush xml:id="br0">
      <inkml:brushProperty name="width" value="0.05" units="cm"/>
      <inkml:brushProperty name="height" value="0.05" units="cm"/>
    </inkml:brush>
  </inkml:definitions>
  <inkml:trace contextRef="#ctx0" brushRef="#br0">43 13 6816,'-30'-13'3072,"22"18"-2656,3-5-320,10 0-128,-2 8-192,7-2 832,2 10-352,6-5-3104,-1 0 1536</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3.015"/>
    </inkml:context>
    <inkml:brush xml:id="br0">
      <inkml:brushProperty name="width" value="0.05" units="cm"/>
      <inkml:brushProperty name="height" value="0.05" units="cm"/>
    </inkml:brush>
  </inkml:definitions>
  <inkml:trace contextRef="#ctx0" brushRef="#br0">54 3 3328,'3'-3'7136,"-10"26"-4619,-11 61-1341,10-52-799,-3 37 1,6-28-166,1-22 27,2 1 0,1 0 0,0-1 0,4 33 1,-3-51-249,0 0-111,0 0 0,0 0 1,0 0-1,0 0 0,1 0 1,-1 0-1,0 0 0,1 0 1,-1 0-1,1 0 0,-1-1 1,1 1-1,-1 0 0,1 0 1,0 0-1,-1 0 0,1-1 1,1 2-1,5 1-1373</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3.387"/>
    </inkml:context>
    <inkml:brush xml:id="br0">
      <inkml:brushProperty name="width" value="0.05" units="cm"/>
      <inkml:brushProperty name="height" value="0.05" units="cm"/>
    </inkml:brush>
  </inkml:definitions>
  <inkml:trace contextRef="#ctx0" brushRef="#br0">4 11 3328,'-3'-8'1504,"11"5"-1312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46.479"/>
    </inkml:context>
    <inkml:brush xml:id="br0">
      <inkml:brushProperty name="width" value="0.05" units="cm"/>
      <inkml:brushProperty name="height" value="0.05" units="cm"/>
      <inkml:brushProperty name="color" value="#004F8B"/>
    </inkml:brush>
  </inkml:definitions>
  <inkml:trace contextRef="#ctx0" brushRef="#br0">21 11 6816,'-11'-6'967,"2"2"708,16 18 1368,65 102 2834,20 41-2712,-69-112-2254,27 76 0,-22-33-549,-11-42-324,-15-39-1818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4.407"/>
    </inkml:context>
    <inkml:brush xml:id="br0">
      <inkml:brushProperty name="width" value="0.05" units="cm"/>
      <inkml:brushProperty name="height" value="0.05" units="cm"/>
    </inkml:brush>
  </inkml:definitions>
  <inkml:trace contextRef="#ctx0" brushRef="#br0">217 35 5216,'-1'14'3133,"-12"60"-1861,-3-15 761,-39 91-1,29-85-1164,8-14 16,-20 85 0,32-108-690,2-1 0,1 1 1,1 0-1,1 0 0,3 29 0,-1-50-99,0 0 0,0-1-1,1 1 1,0 0 0,0-1-1,1 1 1,0-1 0,5 9-1,-6-12-64,0 0 0,0 0 0,0 0 0,1-1 0,-1 1 0,1-1 0,-1 1 0,1-1 0,0 0 0,0 0 0,0 0 0,1 0 0,-1-1 0,0 1 0,1-1 0,-1 0 0,7 1 0,-9-1-174,1-1 0,0 0 0,-1 0 0,1 0 0,-1 0 0,1-1-1,-1 1 1,1 0 0,-1-1 0,1 1 0,-1-1 0,1 1 0,-1-1 0,1 0-1,-1 1 1,0-1 0,1 0 0,-1 0 0,0 0 0,0 0 0,0 0 0,1-1-1,-1 1 1,1-2 0,0 0-315,0 0 0,0-1 1,-1 1-1,1-1 0,-1 1 0,0-1 0,0 0 0,0 0 1,1-4-1,-1-3-421,-1 1 1,0-1-1,0 1 1,-1-1-1,-3-17 1,1 15 624,-1 1-1,0 0 1,-1 0 0,-7-14 0,2 9 1309,-1 0 1,-1 0 0,0 1 0,-1 0 0,-27-24 0,35 35-474,-18-17 1313,22 21-1827,1 0 1,-1 0-1,0 1 0,0-1 0,1 0 0,-1 0 0,1 0 0,-1 0 1,1 0-1,-1 0 0,1 0 0,0-1 0,-1 1 0,1 0 0,0 0 1,0 0-1,0 0 0,0 0 0,0-3 0,1 4-54,-1-1 0,1 0 0,0 0 0,-1 0 0,1 1 0,0-1-1,0 0 1,0 1 0,-1-1 0,1 1 0,0-1 0,0 1 0,0-1 0,0 1-1,0 0 1,0-1 0,0 1 0,2 0 0,1-1-7,7-3 13,1 2 0,-1 0 1,1 0-1,0 1 0,0 1 0,17 0 1,1 3-96,40 9 1,-64-11 57,0 1 0,-1 0 0,1 1 0,-1-1 0,1 1 0,-1 0 0,0 0 0,0 1 0,0 0 0,-1 0 0,1 0 0,-1 0 0,0 1 0,0-1 0,-1 1 0,1 0 0,-1 0 0,0 1 0,3 5 0,2 8 47,-1 0 0,-1 0 1,0 0-1,4 31 1,-2 22 352,-3-20 238,-3-39-191,-1-7 387,0-18-58,0 7-633,0-57 619,-1 23-603,3-175-786,-3 186 362,0 27 278,0 1-1,0 0 0,1-1 1,-1 1-1,0 0 0,0 0 1,0-1-1,1 1 0,-1 0 0,0 0 1,1 0-1,-1-1 0,0 1 1,1 0-1,-1 0 0,0 0 0,1 0 1,-1 0-1,0 0 0,1 0 1,-1 0-1,0 0 0,1 0 1,-1 0-1,0 0 0,1 0 0,-1 0 1,0 0-1,1 0 0,-1 0 1,0 0-1,1 0 0,-1 0 0,0 1 1,1-1-1,-1 0 0,2 1-12,34 2-40,40-1 0,8 1-290,84 16-580,-164-19 884,-1 1 0,0-1 0,1 1 1,-1 0-1,0 0 0,1 1 0,-1-1 0,4 3 0,-6-4 41,-1 1 0,1 0 0,0-1 0,-1 1 0,1 0 0,0-1 0,-1 1 0,1 0 0,-1 0 0,1 0 0,-1-1 0,0 1 0,1 0 0,-1 0 0,0 0 0,0 0 0,1 0 0,-1 0 0,0 0 0,0-1 0,0 1 0,0 0 0,0 0 0,0 0 0,0 0 0,-1 0 0,1 0 0,0 0 0,0 0 0,-1 0 0,1-1 0,-1 1 0,1 0 0,0 0 0,-1 0 0,0 0 0,-12 17 89,0-1 0,-1-1 0,0 0 0,-23 18 0,-12 15 513,38-39-466,4-3 6,1 0-1,-1 0 1,1 1 0,1 0-1,-1 0 1,-5 12 0,10-19-98,1-1 0,0 1 1,0 0-1,-1-1 0,1 1 0,0 0 1,0 0-1,0-1 0,0 1 0,0 0 1,0 0-1,0-1 0,0 1 0,0 0 1,0-1-1,1 2 0,-1-1-20,0-1 0,1 0 1,-1 1-1,0-1 0,0 0 0,1 0 0,-1 1 0,0-1 1,1 0-1,-1 0 0,0 0 0,1 1 0,-1-1 0,0 0 1,1 0-1,-1 0 0,0 0 0,1 0 0,-1 0 0,0 0 1,1 0-1,0 0 0,1 0 70,1 0 0,0-1-1,0 1 1,-1-1 0,1 1 0,3-3 0,14-5 69,1-2 1,18-13-1,-17 11-140,11-10 32,-26 17-63,-1 0 1,1 1-1,0 0 1,0 0-1,1 0 1,-1 1 0,15-4-1,-21 7 0,0-1 0,1 1 0,-1 0-1,0 0 1,1 0 0,-1 1 0,0-1 0,1 0 0,-1 0-1,0 1 1,0-1 0,1 1 0,-1-1 0,0 1 0,0-1-1,0 1 1,0 0 0,0-1 0,0 1 0,0 0 0,0 0 0,0 0-1,0 0 1,0 0 0,0 0 0,-1 0 0,1 0 0,0 0-1,-1 1 1,1-1 0,-1 0 0,1 3 0,2 3-47,-1 1 0,-1 0 1,0-1-1,1 11 0,-1-12 43,-1 0-7,2 14 49,4 22 0,-5-38 17,0 1 0,1 0 0,-1-1 1,1 1-1,0-1 0,0 1 0,0-1 0,0 0 0,1 0 0,4 6 0,-6-10-28,0 1-1,0-1 1,0 1-1,-1-1 0,1 1 1,0-1-1,0 0 0,0 1 1,0-1-1,0 0 0,0 0 1,0 0-1,0 0 1,0 0-1,0 0 0,0 0 1,-1 0-1,1 0 0,0 0 1,0 0-1,0 0 1,0-1-1,0 1 0,0 0 1,0-1-1,0 1 0,0-1 1,-1 1-1,1-1 0,0 1 1,0-1-1,-1 0 1,2 0-1,3-3 61,-1 0-1,0-1 1,0 1 0,4-6 0,63-100 221,-18 24-178,-10 23-46,75-114 78,82-209-663,-190 362 203,-23 46-310,-42 78 443,-21 40 213,58-103 94,-25 75-1,37-89-81,1 0 1,1 1-1,0-1 0,2 1 0,1 0 0,1 0 0,1-1 0,1 1 0,10 46 0,-9-59-404,1-1 1,0 1-1,5 9 0,19 27-717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5.443"/>
    </inkml:context>
    <inkml:brush xml:id="br0">
      <inkml:brushProperty name="width" value="0.05" units="cm"/>
      <inkml:brushProperty name="height" value="0.05" units="cm"/>
    </inkml:brush>
  </inkml:definitions>
  <inkml:trace contextRef="#ctx0" brushRef="#br0">428 677 3328,'18'-11'963,"18"-10"847,-34 20-1475,1-1 1,-1 0-1,0 0 1,1 0-1,-1 0 1,0 0 0,0 0-1,-1 0 1,1-1-1,1-2 1,-2 4-259,-1 0 1,1 0 0,-1 0-1,1 0 1,-1 1 0,0-1-1,0 0 1,1 0 0,-1 0-1,0 0 1,0 0 0,0 0-1,0 0 1,0 0 0,0 0-1,0 0 1,-1 0 0,1 0-1,0 0 1,0 0 0,-1 0-1,1 0 1,-1 0 0,1 1-1,0-1 1,-1 0 0,0 0-1,1 0 1,-1 1 0,0-1-1,1 0 1,-1 1 0,0-1-1,0 0 1,1 1 0,-1-1-1,0 1 1,0-1 0,0 1-1,0 0 1,0-1 0,0 1-1,0 0 1,1 0 0,-1 0-1,-2-1 1,-3 1-22,0-1 1,0 1-1,0 0 0,0 0 1,0 0-1,0 1 1,-10 2-1,-5 4 86,1 0 0,-1 1 0,1 1 0,1 1 0,-33 22 1,17-7-90,1 1 1,-33 34-1,51-45 15,1 2 1,0 0-1,1 0 0,1 1 0,1 1 0,1 0 0,0 1 0,-11 30 1,20-42 11,-1 0 0,1 1 1,1-1-1,0 0 0,0 1 1,0 10-1,1-16 19,0 0-1,0 1 1,1-1 0,-1 0-1,1 1 1,0-1 0,0 0-1,0 0 1,0 0 0,1 0-1,-1 0 1,1 0 0,0 0-1,0 0 1,0 0 0,0-1-1,0 1 1,3 2 0,-3-4-37,0 0 0,0 0 0,0 0 0,0 0 1,0 0-1,0 0 0,0-1 0,1 1 0,-1-1 0,0 0 1,0 1-1,1-1 0,-1 0 0,0 0 0,0 0 0,0-1 1,1 1-1,-1 0 0,2-2 0,7-1 141,0-1 0,17-8-1,-19 8-112,5-3 37,10-3 64,-1-2-1,29-18 1,-36 17-148,0 0 1,0 0-1,-1-2 1,-1 0-1,24-32 1,-17 13 39,-1-1 0,15-37 1,25-81 135,29-145-261,-75 232-60,-2 0 1,3-71 0,-17 107-145,1 21 115,-1 9-27,-3 13-177,-14 72-110,-11 104 0,11 90 530,18-257-72,-6 241 375,16-1 864,-8-255-1154,0 0 0,0-1 0,1 1 0,3 8 0,-4-13-99,-1 0-1,1-1 0,-1 1 0,1-1 0,0 1 0,0-1 1,0 1-1,0-1 0,0 0 0,0 1 0,0-1 0,0 0 1,0 0-1,1 0 0,-1 0 0,0 0 0,1 0 0,-1 0 1,1-1-1,-1 1 0,1 0 0,2 0 0,0-2-344,-1 1 1,1-1-1,0-1 0,0 1 0,-1 0 0,1-1 0,0 0 0,-1 1 0,0-1 1,6-5-1,-5 5 12,36-25-3682,2-3 1291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5.817"/>
    </inkml:context>
    <inkml:brush xml:id="br0">
      <inkml:brushProperty name="width" value="0.05" units="cm"/>
      <inkml:brushProperty name="height" value="0.05" units="cm"/>
    </inkml:brush>
  </inkml:definitions>
  <inkml:trace contextRef="#ctx0" brushRef="#br0">134 19 8128,'0'-18'2618,"0"18"-2540,0 0 0,-1 0 0,1 0 0,0 0-1,-1 0 1,1 1 0,0-1 0,-1 0-1,1 0 1,0 0 0,0 1 0,-1-1 0,1 0-1,0 0 1,0 1 0,-1-1 0,1 0 0,0 0-1,0 1 1,0-1 0,0 0 0,-1 1 0,1-1-1,0 0 1,0 1 0,0-1 0,0 0-1,0 1 1,-3 44 985,-2 0 0,-16 67-1,11-62-474,-26 124 1103,7 19-480,12-79-369,15-103-648,-3 22-142,5-28-1083,4-19-1267,12-48-4693,-7 26 3999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26.179"/>
    </inkml:context>
    <inkml:brush xml:id="br0">
      <inkml:brushProperty name="width" value="0.05" units="cm"/>
      <inkml:brushProperty name="height" value="0.05" units="cm"/>
    </inkml:brush>
  </inkml:definitions>
  <inkml:trace contextRef="#ctx0" brushRef="#br0">53 367 6048,'-11'-7'858,"3"3"187,1-1 1,-1 0-1,-7-8 1,14 13-925,1-1 0,0 0 0,-1 1 0,1-1 1,0 0-1,-1 1 0,1-1 0,0 0 0,0 0 0,0 1 1,-1-1-1,1 0 0,0 0 0,0 0 0,0 1 0,0-1 1,1 0-1,-1 0 0,0 1 0,0-1 0,0 0 0,0 0 1,1 1-1,-1-1 0,0 0 0,1 1 0,-1-1 1,1 0-1,0 0 0,17-22 441,-16 21-397,19-20 315,1 1 0,1 1 0,1 0 0,0 2 0,1 1 0,45-22 0,-55 33-346,1 0 1,0 0-1,0 2 1,0 0-1,0 0 0,1 2 1,0 0-1,-1 1 1,1 1-1,0 0 0,0 1 1,-1 1-1,1 1 1,-1 0-1,1 1 0,-1 1 1,0 1-1,-1 0 1,26 13-1,-21-7 32,-3-2 136,0-2 1,22 9-1,-35-15-230,0-1-1,1 1 1,-1-1 0,1 0 0,0-1-1,-1 1 1,1-1 0,0 0 0,-1 0-1,1 0 1,0-1 0,-1 1 0,1-1 0,6-2-1,-2-2-57,0 0-1,0 0 0,-1 0 0,0-1 1,1-1-1,-2 1 0,13-15 0,45-58-6264,-57 67 4231,27-30-2262</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35.364"/>
    </inkml:context>
    <inkml:brush xml:id="br0">
      <inkml:brushProperty name="width" value="0.05" units="cm"/>
      <inkml:brushProperty name="height" value="0.05" units="cm"/>
      <inkml:brushProperty name="color" value="#66CC00"/>
    </inkml:brush>
  </inkml:definitions>
  <inkml:trace contextRef="#ctx0" brushRef="#br0">1 51 3328,'0'-1'161,"0"0"0,0-1 0,0 1 1,0 0-1,0 0 0,0 0 0,0 0 0,0 0 1,1 0-1,-1 0 0,0 0 0,1 0 0,-1 0 0,1 0 1,-1 0-1,1 0 0,-1 0 0,1 0 0,0 0 1,0 0-1,-1 0 0,1 0 0,0 1 0,0-1 0,0 0 1,1 0-1,-2 0 2,1 1 0,-1-1 1,1 0-1,-1 0 0,1 0 0,-1 0 1,1 0-1,-1 0 0,0 0 1,0 1-1,0-1 0,1 0 0,-1 0 1,0 0-1,0-1 0,0-5 1254,0 6-1098,-1 2-417,18 7 61,-13-5 44,-1 0-1,0 0 1,0 1-1,0-1 1,0 1-1,0 0 1,-1 0-1,0 0 1,0 0 0,0 0-1,0 0 1,0 1-1,1 6 1,1 9 88,4 37 0,-7-44-62,7 259 590,-2-24 247,-1-188-742,15 163 304,-19-213-342,1 0 1,0 0-1,0 0 0,1-1 1,8 18-1,-9-22-37,1 0-1,0-1 1,0 1 0,1 0-1,-1-1 1,1 0-1,0 0 1,1 0-1,-1 0 1,0-1 0,9 6-1,2-1 88,0-1-1,0-1 1,0 0-1,1-1 0,0-1 1,28 5-1,101 1 82,-94-8-159,-6 0 19,53 2 374,162 28 1,-237-30 36,-23-2-537,0 0 1,1 0-1,-1 0 1,0 0 0,0 0-1,1 1 1,-1-1-1,0 0 1,1-1 0,-1 1-1,0 0 1,1 0-1,-1 0 1,0 0 0,0 0-1,1 0 1,-1 0-1,0 0 1,0 0 0,1-1-1,-1 1 1,0 0-1,0 0 1,1 0 0,-1 0-1,0-1 1,0 1-1,0 0 1,1 0 0,-1-1-1,0 1 1,0 0-1,0 0 1,0-1 0,0 1-1,1 0 1,-1 0-1,0-1 1,0 1 0,0 0-1,0-1 1,0 1-1,0 0 1,0-1 0,0 1-1,0 0 1,0 0-1,0-1 1,0 1 0,0 0-1,-1-1 1,1 1-1,0 0 1,0 0 0,0-1-1,-4-7-1597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36.163"/>
    </inkml:context>
    <inkml:brush xml:id="br0">
      <inkml:brushProperty name="width" value="0.05" units="cm"/>
      <inkml:brushProperty name="height" value="0.05" units="cm"/>
      <inkml:brushProperty name="color" value="#66CC00"/>
    </inkml:brush>
  </inkml:definitions>
  <inkml:trace contextRef="#ctx0" brushRef="#br0">329 10 4384,'-5'-6'1736,"3"2"216,0 7-726,-6 10-1074,-46 51 748,-24 33 616,-47 111 181,91-145-1223,19-33 148,11-17 235,3-13-835,1 0-1,0 0 1,0 0-1,0 0 1,0 0-1,0 0 1,0 0-1,0 0 1,0 0-1,0 0 1,0 1-1,0-1 0,0 0 1,0 0-1,-1 0 1,1 0-1,0 0 1,0 0-1,0 0 1,0 0-1,0 0 1,0 0-1,0 1 1,0-1-1,0 0 1,0 0-1,0 0 1,0 0-1,0 0 1,0 0-1,0 0 1,0 0-1,0 0 0,0 0 1,0 1-1,0-1 1,0 0-1,0 0 1,1 0-1,-1 0 1,0 0-1,0 0 1,0 0-1,0 0 1,0 0-1,0 0 1,0 0-1,0 0 1,0 0-1,0 1 1,0-1-1,0 0 1,0 0-1,0 0 0,1 0 1,-1 0-1,0 0 1,0 0-1,0 0 1,1-1 33,1 0 0,-1 0-1,0 0 1,0 0 0,1 0 0,-1 0 0,0-1 0,0 1 0,0 0 0,-1 0 0,1-1-1,0 1 1,0-1 0,0-1 0,4-7 146,29-48 242,-17 27-318,2 0-1,38-47 0,-7 23-105,1 3 1,81-63-1,-130 113-35,0 1-1,-1-1 0,1 1 0,0 0 0,0 0 0,0 0 0,0 0 1,0 0-1,0 0 0,0 1 0,0-1 0,4 0 0,-4 1 0,0 0 0,0 1 0,0-1 0,-1 1 0,1-1 0,0 1 0,0 0 0,0 0 0,-1 0 0,1 0 0,0 0 0,-1 0 0,1 0 0,2 3 0,5 4-16,-1 1-1,0 0 1,0 0 0,-1 1 0,0-1-1,-1 2 1,0-1 0,5 13 0,-4-6 130,-1 0 0,-1 0 0,-1 0 0,5 32 0,-8-45 66,-1 0-1,0 1 0,0-1 1,0 1-1,-1-1 0,1 1 1,-2 5-1,1-8-102,0 0 1,1-1 0,-1 1-1,0 0 1,0 0-1,0-1 1,0 1 0,0-1-1,-1 1 1,1-1-1,0 1 1,-1-1-1,1 0 1,-1 0 0,1 1-1,-1-1 1,0 0-1,1-1 1,-1 1-1,-3 1 1,-5 1-16,1-1-1,-1-1 1,0 0-1,0 0 1,-18-1-1,6-2 191,-33-6-1,42 5-180,2 0-1,-1-1 1,0-1 0,-14-7-1,-15-13-2726,23 13 987</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45.070"/>
    </inkml:context>
    <inkml:brush xml:id="br0">
      <inkml:brushProperty name="width" value="0.05" units="cm"/>
      <inkml:brushProperty name="height" value="0.05" units="cm"/>
      <inkml:brushProperty name="color" value="#66CC00"/>
    </inkml:brush>
  </inkml:definitions>
  <inkml:trace contextRef="#ctx0" brushRef="#br0">49 646 3808,'0'-16'2096,"-9"102"1275,1-12-2486,3 2-159,-13 251 1401,10-176-1263,8-114-41,1-17 573,-1-19-714,0-2-234,18-348 902,-15 305-1356,7-46 59,35-149 1,-44 238-55,2-13-51,1 0 0,0 0 0,1 0-1,11-20 1,-14 31 30,0 0-1,0 0 1,0 0-1,0 0 1,1 0-1,0 0 1,-1 1-1,1-1 1,0 1-1,4-2 1,-4 2 5,-1 1-1,1 0 1,-1 1 0,1-1 0,0 0 0,-1 1 0,1-1 0,0 1 0,-1 0 0,1 0-1,0 0 1,-1 0 0,1 0 0,0 1 0,-1-1 0,4 2 0,10 3-15,0 2 1,0 0-1,-1 1 1,0 0-1,0 2 1,-1-1-1,0 2 1,-1 0-1,0 0 1,13 17-1,-19-21 63,-1 1 1,1 0-1,-1 1 0,-1-1 0,0 1 0,0 1 1,-1-1-1,4 12 0,-7-18 13,0 1-1,0 0 1,0 0 0,-1 0-1,0 0 1,0 0-1,0 0 1,0 0 0,-1 0-1,1-1 1,-1 1 0,0 0-1,0 0 1,0 0-1,-1-1 1,1 1 0,-1-1-1,0 1 1,0-1 0,0 1-1,-1-1 1,1 0-1,-6 5 1,3-4 28,-1 1 0,1-1 0,-1 0 0,0 0 1,-1-1-1,-6 4 0,-42 14 264,49-19-302,-5 2 8,0-1 0,-1 0 0,1-1 1,-1 0-1,0 0 0,0-1 0,1-1 0,-1 0 1,0-1-1,0 0 0,-13-3 0,24 4-39,0 0-1,1-1 1,-1 1-1,0 0 1,0 0-1,0-1 1,0 1-1,0 0 1,1-1-1,-1 1 1,0-1-1,0 1 1,1-1-1,-1 1 1,0-1-1,1 0 1,-1 1-1,0-2 1,1 2-6,0-1-1,0 1 1,0-1-1,0 1 1,0 0 0,0-1-1,0 1 1,1 0 0,-1-1-1,0 1 1,0-1 0,0 1-1,0 0 1,1-1-1,-1 1 1,0 0 0,0-1-1,1 1 1,-1 0 0,0 0-1,1-1 1,-1 1-1,0 0 1,1 0 0,-1 0-1,1-1 1,4-1-17,-1-1 0,1 1 0,0 1 0,8-3-1,131-20 74,-39 8 81,-102 16-134,151-33 103,-131 26-60,0 0 1,-1-1-1,0-2 1,32-18-1,-33 18-175,-14 9 41,-7 2 90,0-1 0,0 0 0,0 0 0,0 1 0,0-1 0,1 0 0,-1 0 0,0 1 0,0-1 0,0 0 0,0 1 0,0-1 0,0 0 1,-1 0-1,1 1 0,0-1 0,0 0 0,0 0 0,0 1 0,0-1 0,0 0 0,0 0 0,0 1 0,-1-1 0,1 0 0,0 0 0,0 0 0,-1 1 0,-20 31-136,14-24 76,1 1 0,0-1 0,1 1 0,-8 18 0,13-25 64,-1-1 1,1 0-1,0 0 1,-1 0-1,1 0 0,0 0 1,0 0-1,-1 1 1,1-1-1,0 0 1,0 0-1,1 0 1,-1 1-1,0-1 1,0 0-1,0 0 0,1 0 1,-1 0-1,1 0 1,-1 0-1,1 0 1,-1 0-1,1 0 1,0 0-1,-1 0 1,1 0-1,0 0 1,0 0-1,-1 0 0,1 0 1,0-1-1,0 1 1,0 0-1,0-1 1,0 1-1,0-1 1,2 1-1,1 0 47,-1 0-1,1 0 1,-1 0-1,1 0 1,-1-1-1,1 0 1,0 0-1,-1 0 1,1 0-1,-1 0 1,5-2-1,-4 1 5,0 0 0,0 0 0,-1 0 0,1-1 0,0 1 0,-1-1 0,0 0 0,1 0 0,-1 0 0,5-5 0,-7 6-38,0 0-1,0-1 1,0 1 0,0 0 0,0-1-1,0 1 1,-1-1 0,1 0 0,0 1-1,-1-1 1,1 1 0,-1-1 0,0 0-1,1 1 1,-1-1 0,0 0-1,0 1 1,0-1 0,0 0 0,0 0-1,-1 1 1,1-1 0,0 0 0,-1 1-1,1-1 1,-1 1 0,0-3 0,-1-1-34,-1 0 0,1 1 0,0-1 0,-1 0 0,0 1 0,0-1 1,-1 1-1,1 0 0,-1 0 0,0 0 0,0 0 0,0 1 0,0 0 1,-1 0-1,1 0 0,-1 0 0,0 1 0,0-1 0,-6-1 0,11 4 11,-1 0 0,0 0 0,1-1-1,-1 1 1,0 0 0,1 0-1,-1 0 1,0 0 0,1 0 0,-1 0-1,0 0 1,0 0 0,1 0 0,-1 1-1,0-1 1,1 0 0,-2 1-1,2-1 2,0 0 0,-1 0 0,1 1 0,0-1-1,0 0 1,0 0 0,0 1 0,0-1-1,0 0 1,0 0 0,0 1 0,-1-1-1,1 0 1,0 1 0,0-1 0,0 0-1,0 0 1,0 1 0,0-1 0,0 0-1,1 0 1,-1 1 0,0-1 0,0 0-1,0 1 1,0-1 0,0 0 0,0 1-1,1 0-8,0 0 0,0 0 0,-1 1 0,1-1 0,0 0 0,0 0 0,0 0 0,0 0-1,1 0 1,-1 0 0,0 0 0,0 0 0,0 0 0,3 0 0,0 0 10,0 0 0,0 0 1,0-1-1,0 0 0,0 0 1,0 0-1,0 0 0,4-1 1,36-9 20,-29 5 4,18-4 171,-1-3-1,43-21 0,-55 22-175,0 0 0,-1-2 1,0 0-1,-1-2 0,-1 0 0,0 0 1,-1-2-1,18-23 0,-9 6 48,-1-1 0,-2-1 0,29-63 0,-33 57 100,17-59 0,-28 78-193,-2 0 0,-1 0 0,-1-1 0,1-29 0,-4 46-35,0 0 1,-1 1-1,0-1 0,0 0 0,-3-10 0,3 17 52,1 0-1,-1 0 1,1 0-1,0 0 1,-1 0-1,1 0 1,0 1 0,-1-1-1,1 0 1,-1 0-1,1 0 1,0 1-1,-1-1 1,1 0-1,0 0 1,0 1 0,-1-1-1,1 0 1,0 1-1,0-1 1,-1 0-1,1 1 1,0-1-1,0 1 1,-12 22-142,-14 42-1,17-39 152,-18 50-22,4 2-1,4 0 0,3 1 1,-6 85-1,19-130 28,1-1 0,4 40 0,-1-60 2,0-1 1,1 0-1,1 0 1,0 0-1,1-1 1,0 1-1,0-1 0,1 0 1,9 15-1,-11-23 9,1 5 62,1-1-1,0-1 0,11 12 0,-14-17-45,0 1-1,0 0 0,0-1 0,1 1 1,-1-1-1,1 0 0,-1 1 0,1-1 1,-1 0-1,1-1 0,0 1 1,-1 0-1,1-1 0,0 0 0,4 1 1,2-2 20,0 0 0,0 0 0,0-1 0,0 0 0,0 0 0,9-5 0,52-25 186,-43 19-207,-6 3 49,-2 0 1,1-1-1,-2-1 1,30-24-1,-43 32-57,1-1 1,-1-1-1,0 1 1,0-1-1,-1 0 0,0 0 1,0 0-1,0 0 0,-1-1 1,0 0-1,0 1 0,0-1 1,-1 0-1,0-1 1,-1 1-1,1 0 0,-1-12 1,0 16-32,-2 0 0,1-1 1,0 1-1,0 0 0,-1 0 1,0 0-1,0 0 0,0 0 1,0 0-1,0 0 0,0 0 1,-1 1-1,0-1 0,-2-4 0,2 6-5,1 0-1,-1-1 1,1 1-1,-1 0 0,1 0 1,-1 0-1,0 1 1,0-1-1,1 0 0,-1 1 1,0-1-1,0 1 1,0-1-1,1 1 0,-1 0 1,0 0-1,0 0 0,0 0 1,0 0-1,0 0 1,0 0-1,1 1 0,-1-1 1,0 1-1,0-1 1,-2 2-1,-6 2-45,1 1 1,0 0-1,0 0 0,0 1 1,1 0-1,-11 11 1,4-3 2,0 1-1,-15 21 1,25-29 54,0 0 0,0 1-1,1-1 1,0 1-1,0 0 1,1 0 0,0 1-1,0-1 1,-1 11-1,4-18 13,0 0 0,0 0 0,0 0 0,0 0 0,0 1 0,0-1 0,0 0 0,0 0 0,0 0 1,1 0-1,-1 0 0,0 0 0,1 0 0,-1 0 0,1 0 0,-1 0 0,1 0 0,-1 0 0,1-1 0,0 1 0,-1 0 0,1 0 0,0-1 0,0 1 0,0 0 0,0-1 0,-1 1 0,1 0 0,0-1 0,0 1 0,0-1 0,0 0 0,0 1 0,0-1 0,0 0 0,1 0 0,-1 0 0,0 1 0,2-1 0,5 0 57,1 0 1,0 0-1,-1-1 1,10-2-1,-12 3-34,34-8 104,0 0 1,55-21-1,74-41-346,-163 67 188,-1 0 0,1 1 0,0 0 0,1 0 0,10-2 0,-15 4 15,-1 0-1,0 0 1,0 0 0,1 0 0,-1 0 0,0 0 0,0 0 0,0 1 0,1-1 0,-1 0 0,0 1 0,0-1-1,0 0 1,0 1 0,0 0 0,0-1 0,0 1 0,0 0 0,0-1 0,0 1 0,0 0 0,0 0 0,0 0 0,-1 0-1,1 0 1,0 0 0,-1 0 0,1 0 0,0 0 0,-1 0 0,1 0 0,-1 0 0,0 0 0,1 1 0,-1-1 0,0 0-1,0 2 1,1 2 15,-1-1 0,0 0-1,0 1 1,-1-1 0,1 0-1,-1 1 1,0-1 0,0 0 0,-3 7-1,-3 3 76,-10 19 0,0-2-201,12-23 154,2 0 261,3-8-283,0 0-1,0 0 0,0 0 1,0 0-1,0 0 1,0 0-1,0 0 0,0 1 1,0-1-1,0 0 1,1 0-1,-1 0 1,0 0-1,0 0 0,0 0 1,0 0-1,0 0 1,0 0-1,1 0 0,-1 0 1,0 0-1,0 0 1,0 0-1,0 0 0,0 0 1,0 0-1,1 0 1,-1 0-1,0 0 0,0 0 1,0 0-1,0 0 1,0 0-1,0 0 1,1 0-1,-1 0 0,0 0 1,0 0-1,0 0 1,0 0-1,0-1 0,0 1 1,0 0-1,0 0 1,1 0-1,-1 0 0,0 0 1,0 0-1,0-1 1,16-7 55,0-2 0,-1 0 0,0-1 0,0 0 0,18-20 0,11-8-372,-43 38 296,-1 1 0,1-1 0,-1 1 0,1-1 0,0 1 0,-1-1 0,1 1 0,0 0 0,-1-1 0,1 1-1,0 0 1,-1-1 0,1 1 0,0 0 0,0 0 0,-1 0 0,1 0 0,0 0 0,-1 0 0,1 0 0,0 0 0,0 0 0,-1 0-1,1 0 1,0 0 0,0 0 0,-1 1 0,1-1 0,0 0 0,-1 0 0,1 1 0,0-1 0,-1 1 0,1-1 0,0 1 0,-1-1 0,1 1-1,-1-1 1,1 1 0,-1-1 0,1 1 0,0 1 0,2 3-3,0 0 0,-1 1-1,1 0 1,2 10 0,3 7 75,-6-22-52,-1 1 1,1 0-1,-1 0 1,1 0-1,0-1 1,0 1-1,0-1 1,0 0-1,0 1 0,0-1 1,0 0-1,0 0 1,0 0-1,1-1 1,-1 1-1,0 0 0,0-1 1,1 1-1,-1-1 1,1 0-1,3 0 1,3 0 19,0-1-1,0 0 1,0 0 0,12-4 0,0-1-18,0-1 1,0 0-1,-1-2 0,-1-1 1,20-11-1,-28 13-2,-1 0 0,1-1 0,-1 0 0,-1 0 0,1-1 0,12-19 0,-6 6 45,-2-1 0,13-27 0,0-7 1,-2-1 0,-3-1 0,-3 0 0,-2-2 0,14-101 0,-30 158-46,5-81-276,-6 85 255,0 0 0,0 0-1,0 0 1,0 0 0,0 0 0,0 0-1,0 0 1,0 0 0,-1 0 0,1 0 0,0 0-1,-1 0 1,1 0 0,-1 0 0,1 0-1,-1 0 1,1 0 0,-1 0 0,0-1 0,0 2 3,1 0 0,0 0 1,0 0-1,-1 0 1,1 0-1,0 0 0,0 0 1,-1 0-1,1 0 0,0 0 1,0 0-1,-1 0 1,1 0-1,0 0 0,-1 0 1,1 0-1,0 0 0,0 1 1,0-1-1,-1 0 1,1 0-1,0 0 0,0 0 1,-1 0-1,1 1 1,-8 10-179,-12 27 50,1 0 0,3 1 0,-13 44 0,16-35 141,2 0 1,3 1-1,2 1 0,1-1 1,3 1-1,6 65 0,-3-104 9,1 1-1,0-1 1,1 0 0,7 20-1,-8-28 18,-1 1 0,1-1 0,0 1 0,0-1 0,0 0 0,1 0 0,-1 0 1,4 3-1,-4-5-9,-1 0 0,1 0 0,-1 0 0,1 0 1,0 0-1,-1 0 0,1 0 0,0-1 0,-1 1 0,1-1 1,0 1-1,0-1 0,0 0 0,-1 0 0,1 0 1,0 0-1,3 0 0,0-1 12,-1 0 1,-1-1-1,1 1 0,0-1 0,0 0 1,0 0-1,-1-1 0,1 1 1,-1 0-1,0-1 0,0 0 0,0 0 1,0 0-1,4-6 0,4-6 0,17-29-1,-26 40-43,16-26 10,24-45-443,-39 73 377,-2 7 55,-1 11-24,-16 123-210,15-129 191,1 0 0,1 19 1,-1-27 60,0 0 1,0 0 0,0 0-1,1 0 1,-1 0 0,1-1 0,-1 1-1,1 0 1,0 0 0,-1 0-1,1 0 1,0-1 0,0 1-1,0 0 1,1-1 0,-1 1-1,0-1 1,1 0 0,-1 1 0,1-1-1,-1 0 1,3 2 0,4-1 27,-1-1 1,1 0-1,0 0 0,0-1 1,0 0-1,0 0 1,-1-1-1,1 0 1,9-2-1,0 1 27,33-6 36,91-25 1,-118 26-66,-1 0 1,-1-2-1,0-1 1,0-1-1,-1 0 1,28-22 0,5-15 78,-50 44-136,-10 8-71,-12 11-26,-120 104-257,110-95 425,26-22-26,-29 27-7,31-28-9,0 0-1,0 1 0,-1-1 1,1 0-1,0 1 1,0-1-1,1 1 0,-1-1 1,0 1-1,0-1 0,1 1 1,-1 0-1,1 0 0,-1-1 1,1 1-1,0 0 1,0-1-1,0 1 0,0 2 1,0-3 5,0-1-1,1 1 1,-1-1 0,1 0 0,-1 1 0,1-1 0,-1 1 0,0-1 0,1 0 0,0 1 0,-1-1 0,1 0 0,-1 1-1,1-1 1,-1 0 0,1 0 0,-1 0 0,1 0 0,0 1 0,-1-1 0,1 0 0,-1 0 0,1 0 0,0 0-1,-1 0 1,1-1 0,1 1 0,19-3 166,-20 2-171,9-1 62,0-1 0,-1-1 0,0 0-1,0 0 1,0-1 0,0 0-1,-1 0 1,0-1 0,0 0 0,11-12-1,1-3-63,0 0-1,21-35 1,-29 32-25,-4 7-255,-8 17 274,0 0 0,0 0 0,0 0 0,0 0 0,0 0 0,0 0-1,0 0 1,0 0 0,0 0 0,0 1 0,0-1 0,0 0 0,0 0 0,0 0 0,0 0 0,0 0 0,0 0 0,0 0 0,0 0 0,0 0 0,0 0-1,0 0 1,0 0 0,0 0 0,0 0 0,0 0 0,0 0 0,0 0 0,0 0 0,0 0 0,0 0 0,0 0 0,0 0 0,0 0 0,1 0 0,-1 0-1,0 0 1,0 0 0,0 0 0,0 0 0,0 0 0,0 0 0,0 0 0,0 0 0,0 0 0,0 0 0,0 0 0,0 0 0,0 0 0,0 0 0,0 0-1,0 0 1,0 0 0,0 0 0,0 0 0,0 0 0,0 0 0,1 0 0,-1 0 0,0 0 0,0 0 0,0 0 0,0 0 0,0 0 0,0 0 0,0 0 0,1 7-99,-1 7 30,-6 20-43,2-15 105,1-1 1,-1 23-1,4-38 9,0-1-1,0 0 1,1 0 0,-1 1-1,0-1 1,1 0-1,-1 0 1,1 0-1,0 0 1,-1 1 0,1-1-1,0 0 1,2 3-1,-2-5 21,0 1 0,0 0-1,0 0 1,0-1 0,0 1 0,-1-1-1,1 1 1,0-1 0,0 1-1,0-1 1,1 0 0,-1 1 0,0-1-1,0 0 1,0 0 0,0 0-1,0 0 1,0 0 0,0 0 0,0 0-1,0 0 1,0 0 0,1 0-1,-1-1 1,0 1 0,1-1 0,4-2-1,-1 1 1,0-2 0,1 1-1,-1 0 1,-1-1-1,1 0 1,0 0 0,-1-1-1,0 1 1,0-1 0,4-6-1,1-1 41,18-24 10,-1-2 0,27-55-1,-24 42 46,132-221-220,-147 248 87,-1 0 1,-2-1 0,0 0 0,13-44 0,-24 67 3,1 0-1,-1 1 1,0-1-1,0 1 1,1-1 0,-1 0-1,0 1 1,-1-1-1,1 0 1,0 1-1,-1-3 1,1 4 7,0 0 0,0-1-1,0 1 1,0 0 0,-1 0-1,1-1 1,0 1 0,0 0-1,0 0 1,-1-1 0,1 1 0,0 0-1,0 0 1,-1 0 0,1-1-1,0 1 1,-1 0 0,1 0 0,0 0-1,0 0 1,-1 0 0,1 0-1,0 0 1,-1 0 0,-13 4-235,1 3 190,1 1 1,-1 1-1,1 0 0,1 1 0,0 1 0,-18 20 0,14-12 28,2 0 0,1 0 0,-19 41 0,11-11 44,2 1 0,3 0 0,-11 64 0,24-102-6,-4 18 53,-5 58 0,10-80-42,1 0 0,1 0 0,-1 0 0,1 0 0,0 0 1,1 0-1,0 0 0,0 0 0,1 0 0,0-1 0,0 1 0,6 8 0,-8-14-186,1 0-1,-1 0 1,1 0-1,0 0 0,0 0 1,0 0-1,0-1 1,0 1-1,0-1 1,0 1-1,1-1 0,-1 0 1,4 2-1,-3-2-442,1 0 0,-1-1 1,1 1-1,0-1 0,-1 0 0,1 0 0,-1 0 0,1 0 0,6-2 0,-9 2 222,1-1-1,0 1 1,0-1-1,0 0 1,0 1-1,-1-1 1,1 0-1,0 0 0,-1 0 1,1-1-1,-1 1 1,1 0-1,-1 0 1,0-1-1,1 1 1,-1-1-1,0 1 1,0-1-1,0 0 1,0 1-1,0-1 1,1-3-1,10-18-3381</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45.427"/>
    </inkml:context>
    <inkml:brush xml:id="br0">
      <inkml:brushProperty name="width" value="0.05" units="cm"/>
      <inkml:brushProperty name="height" value="0.05" units="cm"/>
      <inkml:brushProperty name="color" value="#66CC00"/>
    </inkml:brush>
  </inkml:definitions>
  <inkml:trace contextRef="#ctx0" brushRef="#br0">55 13 6048,'-52'-12'2752,"49"12"-2400,6 0 448,7 0-512,5 0 32,12 0-192,-2 0 544,0 0-384,-2 0-608,-3 0 160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45.803"/>
    </inkml:context>
    <inkml:brush xml:id="br0">
      <inkml:brushProperty name="width" value="0.05" units="cm"/>
      <inkml:brushProperty name="height" value="0.05" units="cm"/>
      <inkml:brushProperty name="color" value="#66CC00"/>
    </inkml:brush>
  </inkml:definitions>
  <inkml:trace contextRef="#ctx0" brushRef="#br0">5 145 6880,'-5'0'3136,"60"-11"-2720,-3-1 480,3 5-576,30-8 224,-4 4-320,21-8 0,-4 3-128,9-3 512,-10 8-352,-15 0-928,-19 3 320,-24 4-3872,-9 4 2304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46.145"/>
    </inkml:context>
    <inkml:brush xml:id="br0">
      <inkml:brushProperty name="width" value="0.05" units="cm"/>
      <inkml:brushProperty name="height" value="0.05" units="cm"/>
      <inkml:brushProperty name="color" value="#66CC00"/>
    </inkml:brush>
  </inkml:definitions>
  <inkml:trace contextRef="#ctx0" brushRef="#br0">23 92 4896,'-23'-5'2208,"33"13"-1920,6-8 832,6 0-672,37-3 832,4 3-768,27-13 416,0 7-576,29-13 128,-4 3-320,13 1 576,-17 8-448,-5-5-2720,-12 8 1312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48.374"/>
    </inkml:context>
    <inkml:brush xml:id="br0">
      <inkml:brushProperty name="width" value="0.05" units="cm"/>
      <inkml:brushProperty name="height" value="0.05" units="cm"/>
      <inkml:brushProperty name="color" value="#004F8B"/>
    </inkml:brush>
  </inkml:definitions>
  <inkml:trace contextRef="#ctx0" brushRef="#br0">473 21 3552,'13'-20'6901,"-20"28"-5050,-36 59-27,10-24-1120,-38 39 0,14-27-302,26-26-161,-32 39 1,45-47-95,1 2-1,1 1 1,-26 48-1,23-29 353,-22 75-1,34-91-349,0 1 1,2-1-1,1 1 1,0 34-1,4-51-60,1 0-1,0 0 1,1 0-1,0 0 1,1 0-1,0 0 1,0-1-1,8 16 1,-3-11 58,0-2 0,1 1 0,0-1 0,1 0 0,14 13 0,9 5 150,3-2-1,0-1 0,43 25 0,-73-49-246,5 3 96,0 0-1,1 0 0,14 5 0,-23-11-116,0 0 1,0 0-1,0 0 0,0 0 0,0-1 0,0 1 0,0-1 0,1 0 0,-1 0 0,0 0 1,0-1-1,0 1 0,0-1 0,0 1 0,0-1 0,0 0 0,0 0 0,4-2 0,11-6 51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49.665"/>
    </inkml:context>
    <inkml:brush xml:id="br0">
      <inkml:brushProperty name="width" value="0.05" units="cm"/>
      <inkml:brushProperty name="height" value="0.05" units="cm"/>
      <inkml:brushProperty name="color" value="#66CC00"/>
    </inkml:brush>
  </inkml:definitions>
  <inkml:trace contextRef="#ctx0" brushRef="#br0">38 307 3392,'-2'0'171,"-22"1"1410,24-1-1509,0 0 1,-1 0-1,1 0 1,-1 0 0,1 0-1,-1 0 1,1 0-1,0 0 1,-1 0-1,1 0 1,-1 1 0,1-1-1,0 0 1,-1 0-1,1 0 1,0 0-1,-1 1 1,1-1 0,0 0-1,-1 0 1,1 1-1,0-1 1,-1 0-1,1 0 1,0 1 0,-1-1-1,1 0 1,0 1-1,0-1 1,0 0-1,-1 1 1,1-1 0,0 1-1,0-1 1,0 0-1,0 1 1,0-1-1,0 1 1,0-1 0,0 0-1,0 1 1,1 0-23,0 0 1,0 0-1,0 0 1,0 0-1,0 0 1,0-1-1,0 1 0,0 0 1,1-1-1,-1 1 1,0-1-1,0 0 1,1 1-1,-1-1 1,0 0-1,1 0 1,2 1-1,2 0 215,9 1 86,1-1-1,0 0 1,-1-1-1,1-1 1,0 0-1,-1-1 1,1-1-1,-1 0 1,1-1-1,27-12 1,-35 13-256,-1 0-1,1-1 1,-1 0-1,0-1 1,0 0 0,-1 0-1,1 0 1,-1-1 0,0 0-1,-1 0 1,0 0-1,1-1 1,-2 0 0,1 0-1,-1 0 1,5-13 0,-6 13-66,-1 0 1,0 0 0,0 0-1,0 0 1,-1 0 0,-1-1-1,1 1 1,-1 0 0,0 0 0,0-1-1,-1 1 1,0 0 0,-1 0-1,0 0 1,0 0 0,0 0-1,0 0 1,-1 1 0,-6-11 0,7 14-51,-1 0 1,1 0-1,0 0 1,-1 0-1,0 0 1,1 1-1,-1-1 1,0 1-1,0 0 1,-1 0-1,1 0 1,0 0-1,-1 0 1,1 1-1,-1 0 1,1 0-1,-1 0 1,0 0 0,1 0-1,-1 1 1,0-1-1,0 1 1,1 0-1,-1 0 1,0 1-1,0-1 1,1 1-1,-1 0 1,0 0-1,-4 1 1,-2 3-42,0 0-1,1 0 1,-1 1-1,1 0 1,1 0 0,-1 1-1,1 0 1,-14 17 0,9-9 20,1 1 1,0 0 0,2 1-1,-10 19 1,15-27 51,1 0 0,1 0-1,0 0 1,0 0 0,1 1 0,0-1 0,1 1 0,0 0-1,0-1 1,1 1 0,1 13 0,0-18 32,0 0-1,0 0 1,0 0 0,1 0-1,0 0 1,0 0 0,0 0 0,0-1-1,1 1 1,0-1 0,0 0-1,0 1 1,0-1 0,1-1 0,0 1-1,0 0 1,0-1 0,0 0-1,0 0 1,0 0 0,1-1 0,7 4-1,0-1 107,1-1-1,-1-1 0,1 0 0,0-1 1,0 0-1,0-1 0,0 0 1,0-1-1,0-1 0,0 0 0,-1 0 1,1-2-1,0 1 0,0-2 1,-1 1-1,0-2 0,0 0 1,0 0-1,0-1 0,16-12 0,125-98 371,-106 80-484,-42 32-41,0 1 0,0 0 0,1 0 0,-1 0 0,1 1 0,0 0 0,7-2 0,-12 4 8,0 0-1,-1 0 0,1 0 0,0 0 0,0 0 1,-1 0-1,1 0 0,0 0 0,-1 0 0,1 1 1,0-1-1,0 0 0,-1 1 0,1-1 0,-1 0 1,1 1-1,0-1 0,-1 1 0,1-1 0,-1 1 1,1-1-1,-1 1 0,1-1 0,-1 1 1,1 0-1,-1-1 0,0 1 0,1 0 0,-1-1 1,0 1-1,0 0 0,1-1 0,-1 1 0,0 0 1,0-1-1,0 1 0,0 0 0,0 0 0,0-1 1,0 2-1,0 4 24,0 0 0,0 1 0,-2 8 0,2-13-11,-3 15 19,-2 0 0,0 0 0,0 0 0,-2-1 0,-14 28 0,20-43-10,-7 19 271,8-20-280,0 1 0,0-1 0,0 0 1,0 0-1,0 1 0,0-1 0,0 0 0,0 1 1,0-1-1,0 0 0,0 1 0,0-1 0,0 0 1,1 0-1,-1 1 0,0-1 0,0 0 1,0 0-1,0 1 0,0-1 0,1 0 0,-1 0 1,0 1-1,1-1 0,-1 0 19,1 1 0,0-1 0,-1 0 0,1 0 0,-1 0 0,1 0 0,0 0 0,0 0 0,-1 0 0,1 0 0,0 0 0,-1 0 0,1 0 0,0 0 0,-1 0 0,2-1 0,15-5 104,0-1 1,0-1-1,0-1 0,-1 0 0,17-13 0,9-5-233,25-21 8,-10 7-73,-55 40 146,1 0 0,-1-1 0,0 1 0,0 0 0,1 0 0,-1 0 0,1 0 0,-1 1 0,1-1 0,-1 1 0,1-1 0,3 1-1,-5 0 11,0 1 0,1-1-1,-1 0 1,0 1 0,0-1-1,1 1 1,-1-1 0,0 1-1,0 0 1,0-1-1,0 1 1,0 0 0,0 0-1,0 0 1,0 0 0,0 0-1,0 0 1,0 0 0,-1 0-1,1 0 1,0 0-1,-1 1 1,1-1 0,0 2-1,3 8-29,-1 0 0,-1 0-1,0 1 1,1 21-1,-2-17 62,6 29-1,-6-43 8,0 1 1,-1 0-1,1-1 0,0 1 0,0 0 1,1-1-1,-1 1 0,1-1 1,-1 0-1,1 1 0,0-1 0,-1 0 1,1 0-1,0 0 0,0 0 0,1 0 1,-1-1-1,0 1 0,1-1 1,-1 1-1,5 1 0,-3-2 12,-1-1 0,1 1 0,0-1 0,-1 1-1,1-1 1,-1 0 0,1 0 0,0-1 0,-1 1 0,1-1 0,-1 0 0,1 0-1,-1 0 1,1 0 0,-1-1 0,5-1 0,5-5 15,-1 0-1,1 0 1,-1-1 0,-1-1-1,0 0 1,0-1 0,-1 0-1,0 0 1,-1-1-1,14-23 1,-13 17-36,-1 0 0,-1-1-1,0 0 1,-2 0 0,0 0-1,-1-1 1,3-27 0,-7 44-33,-1-1 1,1 0 0,-1 1 0,0-1 0,0 0-1,0 1 1,-1-1 0,1 0 0,-1 1 0,-2-7-1,3 9 6,0 1-1,0-1 0,0 1 1,-1-1-1,1 1 1,0-1-1,0 1 0,-1-1 1,1 1-1,0-1 1,-1 1-1,1 0 0,0-1 1,-1 1-1,1-1 0,-1 1 1,1 0-1,-1 0 1,1-1-1,-1 1 0,1 0 1,-1 0-1,1-1 1,-1 1-1,1 0 0,-1 0 1,1 0-1,-1 0 0,1 0 1,-2 0-1,1 0-5,-1 0 0,1 1 0,0-1 0,-1 1 1,1 0-1,0-1 0,-1 1 0,1 0 0,0 0 0,0 0 0,-2 1 0,-3 4-34,0 1 0,0-1 1,-5 9-1,0 3-2,1 1-1,0 0 1,1 1-1,1 0 1,1 0 0,1 1-1,1 0 1,1 0-1,-3 33 1,6-50 63,1 1 0,0-1 0,1 0 0,-1 1 0,1-1 0,0 0 0,0 1 0,0-1 0,0 0 0,1 0 0,0 0 0,2 5 0,-2-7 6,0 1-1,0-1 0,0 1 1,0-1-1,0 0 0,0 0 1,1 0-1,-1 0 0,1 0 1,-1 0-1,1-1 0,0 1 0,0-1 1,-1 0-1,1 0 0,0 0 1,0 0-1,5 0 0,7 0 66,0-1 0,0-1 0,0-1 0,0 0 0,23-7 0,-10 1-41,1-2-1,-2 0 0,0-2 0,0-2 0,38-25 1,-41 22-94,-1-1 1,0-1 0,-2-2 0,25-28 0,5-6-102,-42 48 40,-3 7 25,-5 1 78,0 0 0,-1 1 0,1-1 0,0 1 0,-1-1 0,1 1 0,-1-1 0,0 1 0,0-1 0,1 1 0,-1 1 0,1 14-17,-1 1 0,-1-1-1,0 0 1,-4 18 0,-3 38 101,8-64-64,0-1 0,1 0 1,-1 0-1,2 0 0,-1 0 1,6 15-1,-7-22 1,1 0 0,-1 1 0,1-1-1,0 0 1,0 1 0,-1-1 0,1 0 0,0 0 0,0 0 0,0 1-1,0-1 1,0 0 0,0-1 0,1 1 0,-1 0 0,0 0 0,0 0-1,1-1 1,-1 1 0,0 0 0,1-1 0,-1 0 0,1 1 0,-1-1-1,1 0 1,2 1 0,2-2 53,0 1 1,1-1-1,-1 0 0,0 0 0,7-3 0,-1 1-53,33-11 20,-1-2 0,0-2 0,79-44 0,-102 48-4,0 0 0,0-2 0,-2 0 0,0-1 0,-1-1 0,0 0 0,-2-2 0,0 0 0,20-34 0,-20 19-150,-54 77-79,-26 27 98,42-46 74,1 0 0,0 1 0,2 1 0,-19 33 0,35-54 21,1 0 1,0 1-1,0-1 1,1 1-1,-1-1 1,1 1-1,0 0 1,0 0-1,0 8 1,1-11 11,0 0 0,1 0 0,-1 0 0,0 0 0,1 0 0,0 0 0,-1-1 1,1 1-1,0 0 0,0 0 0,0-1 0,0 1 0,0 0 0,0-1 0,0 1 1,1-1-1,-1 1 0,0-1 0,1 0 0,-1 0 0,1 1 0,0-1 0,-1 0 0,1-1 1,0 1-1,0 0 0,2 0 0,1 1 21,1 0 0,0-1 0,0 0 0,0 0 0,-1 0 0,1-1 1,0 0-1,0 0 0,0 0 0,0-1 0,0 0 0,0 0 0,-1 0 0,1-1 0,0 0 0,-1 0 0,1-1 1,-1 1-1,0-1 0,0 0 0,9-8 0,-5 4 23,0-1 1,-1-1-1,0 1 0,0-1 1,-1-1-1,0 1 0,-1-1 1,0 0-1,-1-1 1,7-17-1,4-18-93,-2-2-1,-3 1 1,8-68 0,-18 99-197,-2 13 108,-2 9 23,-4 25-45,-4 33 1,0 1 6,-53 192 96,19-82 135,6-35-112,33-122 86,-1 0 1,-1-1-1,-1 0 0,0 0 1,-20 26-1,27-41-10,0 1 0,0-1 0,0 0 0,0 1 0,-1-1 0,1 0 0,-1-1 0,1 1 0,-1 0 0,-3 1 1,4-3-32,0 1 1,0-1 0,0 0 0,1 1 0,-1-1 0,0 0 0,0 0 0,0 0 0,0 0 0,0 0 0,0-1 0,1 1 0,-1-1 0,0 1 0,0-1 0,0 0 0,1 1 0,-1-1 0,-1-1 0,-3-2-14,0-1 0,1 1 1,-1-1-1,1 0 1,0-1-1,1 1 1,0-1-1,-1 0 0,2 0 1,-1 0-1,1 0 1,0-1-1,0 1 0,1-1 1,-4-13-1,4 9-9,-1 0 0,2 0-1,0 0 1,0 0 0,1 0-1,0 0 1,1 0 0,0 0-1,5-20 1,-4 23-2,1 1-1,1-1 1,-1 1 0,1 0-1,0 0 1,1 1 0,0-1 0,0 1-1,0 0 1,1 0 0,0 1-1,0-1 1,0 1 0,1 1 0,9-6-1,9-4-2,1 2-1,53-17 1,-55 21-26,27-11 24,-1-1 0,68-40 0,-84 40-8,0-3 0,-2-1 0,58-54 1,-46 32-29,55-73 1,-79 89-259,-20 30 301,0 0 1,0 0-1,0 0 0,0 0 0,0 0 1,0 0-1,0-1 0,0 1 1,0 0-1,0 0 0,0 0 0,0 0 1,0 0-1,0 0 0,0 0 1,0 0-1,0 0 0,1-1 1,-1 1-1,0 0 0,0 0 0,0 0 1,0 0-1,0 0 0,0 0 1,0 0-1,0 0 0,1 0 0,-1 0 1,0 0-1,0 0 0,0 0 1,0 0-1,0 0 0,0 0 0,0 0 1,1 0-1,-1 0 0,0 0 1,0 0-1,0 0 0,0 0 1,0 0-1,0 0 0,0 0 0,1 0 1,-1 0-1,0 0 0,0 1 1,0 6-25,-6 15 2,-26 52-275,22-53 315,1 0 1,1 0-1,0 1 0,2 0 1,-4 25-1,10-45 1,-1 0-1,1 0 0,0 0 1,0 0-1,0 0 0,0 0 0,1 0 1,-1-1-1,1 1 0,-1 0 1,1 0-1,-1 0 0,1-1 1,1 4-1,-1-4 0,0-1-1,0 1 1,0 0-1,-1 0 1,1-1 0,0 1-1,0-1 1,0 1-1,0 0 1,0-1 0,0 0-1,0 1 1,0-1-1,1 0 1,-1 0 0,0 1-1,0-1 1,0 0-1,0 0 1,0 0 0,0 0-1,0 0 1,1-1-1,-1 1 1,0 0 0,1-1-1,7-2 24,0 1 0,-1-2 0,0 1-1,0-1 1,0-1 0,0 0 0,-1 0 0,1 0-1,9-10 1,6-8-50,27-34-1,-6 5-52,-43 51 60,-1 1 1,1-1-1,-1 0 0,1 1 0,-1-1 0,1 1 0,0-1 0,-1 0 1,1 1-1,0 0 0,0-1 0,-1 1 0,1-1 0,0 1 0,0 0 1,-1-1-1,1 1 0,0 0 0,0 0 0,0 0 0,0 0 0,-1 0 1,1 0-1,1 0 0,-1 0-3,0 1 0,-1-1-1,1 1 1,0-1 0,-1 1 0,1 0 0,0-1-1,-1 1 1,1 0 0,-1 0 0,1-1 0,-1 1-1,0 0 1,1 0 0,-1 0 0,0-1 0,1 1 0,-1 2-1,1 3-25,0 0 1,0 0-1,0 1 0,-1-1 0,-1 9 0,-2 5-4,-1-1-1,0 0 0,-12 29 0,-30 61 34,3-22-37,-70 104-1,62-116 286,-102 115-1,143-179-226,-1 1 160,-24 21-1,33-30-135,-1-1 1,0 0-1,0 0 0,1-1 0,-1 1 0,0-1 0,0 1 0,-1-1 0,1 0 0,0 0 0,0 0 0,0-1 0,-1 1 0,1-1 0,-4 1 0,5-2-31,1 1 0,0 0 0,0 0-1,0-1 1,-1 1 0,1 0 0,0-1-1,0 1 1,0-1 0,0 0 0,0 1-1,0-1 1,0 0 0,0 0 0,0 0-1,1 1 1,-1-1 0,0 0 0,0 0-1,1 0 1,-1 0 0,0 0 0,0-2 0,0-1-4,-1-1 1,1 1 0,0 0 0,0-1-1,1 1 1,-1-5 0,2-16 7,0 0-1,2 0 1,1 0 0,9-32 0,-8 40-35,1 0 1,0 1-1,1 0 0,0 0 1,1 1-1,1 0 0,1 0 1,0 1-1,1 0 1,0 1-1,1 0 0,0 1 1,1 1-1,1 0 0,0 0 1,0 1-1,27-13 1,-10 8 48,1 1 0,55-16 1,71-9 2,-36 20-175,-69 16-3550,-47 3 2794,-1 0 0,1 0 1,-1 1-1,1 0 0,0 0 0,-1 0 1,0 1-1,10 3 0,6 10-2453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52.083"/>
    </inkml:context>
    <inkml:brush xml:id="br0">
      <inkml:brushProperty name="width" value="0.05" units="cm"/>
      <inkml:brushProperty name="height" value="0.05" units="cm"/>
      <inkml:brushProperty name="color" value="#66CC00"/>
    </inkml:brush>
  </inkml:definitions>
  <inkml:trace contextRef="#ctx0" brushRef="#br0">268 436 3552,'3'-2'686,"-1"0"1,1-1-1,0 1 0,-1-1 1,0 0-1,3-4 0,-4 7-600,-1-1 0,0 1 0,1-1 0,-1 0 0,0 1-1,0-1 1,1 1 0,-1-1 0,0 0 0,0 1 0,0-1-1,0 0 1,0 1 0,0-1 0,0 0 0,0 1 0,0-1 0,0 0-1,-1 1 1,1-1 0,0 0 0,0 1 0,-1-1 0,1 1-1,0-1 1,-1 0 0,1 1 0,0-1 0,-1 1 0,1-1 0,-1 1-1,1 0 1,-1-1 0,1 1 0,-1-1 0,1 1 0,-1 0-1,1-1 1,-1 1 0,0 0 0,1 0 0,-2-1 0,-1 0-39,0-1 1,0 1 0,0 0-1,0 0 1,-1 1 0,1-1 0,0 1-1,0-1 1,-1 1 0,1 0-1,0 0 1,-1 1 0,-3 0 0,1 1-22,-1 0 1,0 0-1,1 1 1,0 0-1,0 0 0,-6 5 1,-8 5-8,2 1 0,0 0 0,-23 24 0,30-26-8,0 1 0,1 0 1,0 0-1,1 1 1,-14 26-1,22-37 45,-1 1 0,1-1 1,0 1-1,0-1 0,0 1 1,1-1-1,-1 1 0,1 0 0,-1-1 1,1 1-1,1 0 0,-1-1 1,0 1-1,1-1 0,0 1 0,-1 0 1,2-1-1,-1 0 0,0 1 1,1-1-1,-1 0 0,1 1 0,0-1 1,0 0-1,0 0 0,1-1 0,-1 1 1,1 0-1,-1-1 0,1 1 1,0-1-1,0 0 0,0 0 0,0 0 1,0 0-1,0-1 0,7 3 1,-2-1 73,0-1 0,0 0 0,0 0 0,0-1 0,0 0 0,0-1 0,15 0 0,-18 0-43,1-1-1,-1 0 1,1 0-1,-1-1 1,0 1-1,1-1 1,-1 0-1,0-1 1,0 1-1,-1-1 1,1 0-1,7-6 1,-6 3 0,1-1-1,-1 0 1,0 0 0,-1-1 0,1 0 0,-2 0 0,1 0-1,-1 0 1,0-1 0,-1 1 0,0-1 0,2-9 0,-3 7-61,1-1 1,-2 1 0,0-1 0,0 1 0,-1-1 0,-1 0 0,0 1-1,0-1 1,-5-15 0,5 23-52,0 1-1,0 0 0,-1 0 1,1 0-1,-1 0 1,0 0-1,0 0 0,0 1 1,0-1-1,0 0 1,0 1-1,-1 0 1,0-1-1,-4-2 0,5 4 2,1 0-1,-1 0 1,0 0-1,0 0 1,0 1-1,0-1 1,-1 0-1,1 1 1,0 0-1,0-1 0,0 1 1,0 0-1,0 0 1,-1 0-1,1 0 1,0 1-1,0-1 1,0 1-1,0-1 1,0 1-1,0 0 0,0-1 1,0 1-1,-3 2 1,3-1 21,1-1 0,-1 0-1,1 0 1,0 0 0,0 1 0,0-1 0,0 1 0,0-1 0,0 1-1,0-1 1,0 1 0,0 0 0,1-1 0,-1 1 0,1 0 0,-1-1-1,1 1 1,0 0 0,-1 0 0,1 0 0,0-1 0,1 5 0,-1-6 10,0 1 1,0 0-1,0 0 1,1 0-1,-1 0 1,0-1 0,1 1-1,-1 0 1,0 0-1,1-1 1,-1 1-1,1 0 1,-1-1-1,1 1 1,0 0 0,-1-1-1,1 1 1,-1-1-1,3 2 1,-2-2 13,0 1 1,0-1-1,0 0 0,0 0 1,1 0-1,-1 1 1,0-1-1,0 0 0,1 0 1,-1-1-1,0 1 0,0 0 1,0 0-1,1-1 1,-1 1-1,0 0 0,0-1 1,2 0-1,10-7 141,-1 0 0,0 0 0,0-1 0,0-1 0,15-16 0,3-3-19,74-61 153,98-92 384,-122 106-814,-80 75 123,1 0 0,-1 1 0,1-1 0,0 0 0,-1 1 0,1-1 0,0 0 0,0 1 0,0-1-1,-1 1 1,1-1 0,0 1 0,0-1 0,0 1 0,0 0 0,0-1 0,0 1 0,0 0 0,0 0 0,0 0-1,0 0 1,0 0 0,0 0 0,1 0 0,-2 0 1,1 1 0,0 0 0,-1-1 0,1 1-1,-1 0 1,1 0 0,-1-1 0,1 1 0,-1 0 0,0 0 0,1 0-1,-1 0 1,0 0 0,1-1 0,-1 1 0,0 0 0,0 0 0,0 0-1,0 0 1,0 1 0,0 8-49,-1 1 1,0-1-1,-3 14 0,-3 0 17,-15 40 0,12-37 51,-181 476 162,134-340-75,-17 45-5,33-92 330,39-111-319,0 1 0,-1-1 0,1 1 0,-1-1 0,0 0 0,-7 8 0,10-13-86,-1 1-1,1-1 0,0 0 0,-1 1 1,1-1-1,0 0 0,-1 1 0,1-1 1,0 0-1,-1 0 0,1 1 0,-1-1 1,1 0-1,0 0 0,-1 0 0,1 0 1,-1 1-1,1-1 0,-1 0 0,1 0 1,-1 0-1,1 0 0,0 0 1,-1 0-1,1 0 0,-1 0 0,1 0 1,-1 0-1,1-1 0,-1 1 0,1 0 1,-1 0-1,0-2 19,0 1 0,0-1 0,0 1 0,0-1 0,0 0 0,1 1 0,-1-1 0,0 0 0,1 1 0,-1-1 0,1 0 0,0 0 0,0 1 0,0-3 0,-1-21 5,1 1-1,1 0 1,2 0-1,0 0 1,1 0-1,2 1 1,0 0-1,13-29 1,-14 41-29,0 0 0,1 0 0,0 1 0,0 0 1,1 0-1,1 0 0,0 1 0,10-9 0,-6 7-18,0 2 0,1-1 0,1 2 0,0 0 0,25-11-1,-1 4 45,67-18-1,47 0 74,-127 28-59,73-11 312,-62 12-1235,1 8-3512,-3 3 1100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56.115"/>
    </inkml:context>
    <inkml:brush xml:id="br0">
      <inkml:brushProperty name="width" value="0.05" units="cm"/>
      <inkml:brushProperty name="height" value="0.05" units="cm"/>
      <inkml:brushProperty name="color" value="#66CC00"/>
    </inkml:brush>
  </inkml:definitions>
  <inkml:trace contextRef="#ctx0" brushRef="#br0">5 1206 3392,'0'0'60,"-1"0"-1,1 0 1,0 0-1,0 0 1,0 0 0,-1 0-1,1 0 1,0 0-1,0 0 1,0 0 0,-1 1-1,1-1 1,0 0-1,0 0 1,0 0 0,0 0-1,0 0 1,-1 1 0,1-1-1,0 0 1,0 0-1,0 0 1,0 0 0,0 1-1,0-1 1,0 0-1,-1 0 1,1 0 0,0 1-1,0-1 1,0 0 0,0 0-1,0 1 1,0-1-1,0 0 1,0 0 0,0 0-1,0 1 1,0-1-1,1 0 1,-1 0 0,0 0-1,0 1 1,0-1-1,0 0 1,0 0 0,0 0-1,0 1 1,0-1 0,1 0-1,-1 0 1,0 0-1,0 1 1,7 9 1521,-6-9-1413,0 0 0,-1 0 1,1-1-1,0 1 0,0 0 1,0 0-1,0-1 1,0 1-1,0-1 0,0 1 1,0-1-1,0 1 0,0-1 1,0 1-1,2-1 0,-1 0 58,-1 0 0,1-1 0,0 1 0,-1-1 0,1 0-1,-1 1 1,1-1 0,-1 0 0,2-1 0,3-1 54,11-7 248,0-1 0,0-1 1,14-14-1,45-47-2,-34 32-285,37-32 232,66-67 680,-136 131-1015,-1-1 0,0-1-1,-1 1 1,0-1 0,10-21 0,-17 31-144,0 1 1,0 0 0,1 0-1,-1 0 1,0-1 0,0 1-1,0 0 1,0 0 0,0-1 0,0 1-1,0 0 1,0-1 0,1 1-1,-1 0 1,0 0 0,0-1-1,0 1 1,0 0 0,0-1-1,-1 1 1,1 0 0,0 0-1,0-1 1,0 1 0,0 0-1,0-1 1,0 1 0,0 0-1,0 0 1,-1-1 0,1 1-1,-9 1-222,-11 10-131,20-11 354,-10 8-39,0-1 0,0 2 0,1-1 0,0 1 0,1 1-1,0-1 1,0 1 0,1 1 0,0-1 0,-9 23 0,9-16 49,0 0 0,1 0 1,1 1-1,1 0 0,0 0 1,-1 32-1,4-41 37,1 1 0,1-1 0,-1 1 0,2-1-1,-1 0 1,1 1 0,1-1 0,6 17 0,-8-23-2,1 0 1,-1-1-1,1 1 1,-1-1-1,1 1 1,0-1-1,0 0 1,0 1-1,0-1 0,0 0 1,1-1-1,-1 1 1,1 0-1,-1-1 1,1 1-1,0-1 1,-1 0-1,1 1 1,0-1-1,0-1 1,0 1-1,0 0 0,0-1 1,0 1-1,-1-1 1,1 0-1,0 0 1,0 0-1,0-1 1,0 1-1,0-1 1,4-1-1,1 0 29,0-1 1,-1 0-1,1-1 1,-1 1-1,0-1 0,0-1 1,0 0-1,-1 0 0,11-9 1,5-10 70,23-29 0,-12 14-122,-6 9-25,2 2 1,1 1-1,57-40 0,-82 63-53,17-9-89,-22 13 135,1-1 0,0 1 1,0 0-1,0-1 0,-1 1 0,1 0 0,0 0 1,0 0-1,0 0 0,0-1 0,0 1 0,-1 0 0,1 1 1,0-1-1,0 0 0,0 0 0,0 0 0,-1 0 1,1 1-1,0-1 0,0 0 0,0 1 0,-1-1 1,2 1-1,-2-1 10,1 1-1,-1-1 1,0 0 0,0 1 0,1-1-1,-1 1 1,0-1 0,0 0 0,1 1 0,-1-1-1,0 1 1,0-1 0,0 0 0,0 1-1,0-1 1,0 1 0,0-1 0,0 1 0,0-1-1,0 1 1,0-1 0,0 0 0,0 1-1,-6 26 61,0-1 0,-17 39 0,8-24-42,3-6 84,4-13 7,0 0 0,1 1-1,-4 32 1,11-52-54,-1-1 0,1 0-1,0 0 1,0 0 0,1 0 0,-1 0 0,1 5 0,-1-7-40,0 0 0,0 1-1,1-1 1,-1 0 0,0 0 0,0 1 0,0-1 0,0 0 0,1 0 0,-1 1 0,0-1 0,0 0 0,1 0 0,-1 1 0,0-1 0,0 0 0,1 0 0,-1 0 0,0 0 0,1 1 0,-1-1 0,0 0 0,1 0 0,-1 0 0,0 0 0,0 0 0,1 0 0,-1 0 0,0 0 0,1 0 0,0 0 0,3-2 40,0 1 0,0-1 1,0 0-1,0 0 0,-1-1 0,1 1 1,5-5-1,157-129 412,24-17-739,-189 152 258,0 0 0,0 0 0,0 0 1,0 1-1,0-1 0,0 0 0,0 1 1,1-1-1,-1 0 0,0 1 0,0-1 1,1 1-1,-1 0 0,0 0 0,0-1 1,1 1-1,-1 0 0,0 0 1,1 0-1,-1 0 0,0 0 0,3 1 1,-3 0 3,0 0 1,0 0 0,0 0 0,0 1 0,1-1-1,-2 0 1,1 1 0,0-1 0,0 1 0,0-1 0,-1 1-1,1-1 1,-1 1 0,1 0 0,-1-1 0,1 1 0,-1 3-1,2 14-44,0 0 0,-2 0 0,-1 22 0,0 1 72,0-17 42,0 18 128,1-40-149,1 1 0,-1 0 0,1-1 0,0 1 0,-1-1 0,2 1-1,-1-1 1,2 6 0,-2-9-21,-1 1 0,1 0 0,0 0-1,-1 0 1,1-1 0,0 1 0,-1 0-1,1-1 1,0 1 0,0 0 0,-1-1 0,1 1-1,0-1 1,0 1 0,0-1 0,0 0-1,0 1 1,0-1 0,0 0 0,0 1-1,0-1 1,0 0 0,0 0 0,0 0-1,0 0 1,0 0 0,0 0 0,0 0 0,0-1-1,0 1 1,0 0 0,0 0 0,-1-1-1,1 1 1,2-1 0,1-2 21,0 1 0,1-1 0,-1 0 0,0 0 0,0 0 1,4-6-1,96-112 295,-22 41-198,8-8-34,-53 44-58,-2-1 0,-2-2 0,43-82 0,-22 17 48,43-130 0,-81 196-225,-2 0 0,11-64 0,-25 108 142,2-18-215,-4 16-17,-4 10-18,-18 35-27,2 1 0,-31 86 0,-17 83 237,56-161 34,3 1 0,-6 64 0,16-88 24,0-1 0,2 0 0,1 0 0,1 0 0,1 0 0,2 0 0,0-1 0,2 1 0,15 34 0,-20-52 37,1-1 0,0 0 1,0 0-1,0 0 1,1 0-1,0-1 0,11 11 1,-14-15-38,0-1 0,0 1 1,0-1-1,0 1 0,1-1 1,-1 0-1,1 0 0,-1 0 1,1 0-1,-1 0 0,1 0 1,-1-1-1,1 1 0,0-1 1,-1 0-1,1 0 0,0 0 0,0 0 1,-1 0-1,1 0 0,0-1 1,-1 0-1,1 1 0,-1-1 1,1 0-1,-1 0 0,5-3 1,2-2 52,0 0 0,-1-1 0,0 0 0,0-1 0,12-15 0,-5 6-36,3-2 30,0-1 1,-2-1 0,20-32-1,-33 48-59,0 0 0,-1 0 0,0 0 0,0-1-1,1-5 1,-3 10-21,1-1 0,-1 1 0,0 0 0,0-1 0,0 1 0,0 0 0,0-1 0,0 1 0,0 0 0,0-1-1,-1 1 1,1 0 0,0-1 0,-1 1 0,1 0 0,-1 0 0,0-1 0,1 1 0,-1 0 0,0 0 0,1 0 0,-1 0 0,0 0 0,-2-1 0,2 1-1,0 0-1,0 1 1,0-1 0,0 1 0,0-1 0,0 1 0,-1 0 0,1-1 0,0 1 0,0 0 0,0 0 0,-1 0 0,1 0-1,0 0 1,0 0 0,-1 0 0,1 0 0,0 1 0,0-1 0,0 0 0,0 1 0,-2 0 0,-1 0-28,-2 1 13,0 1 0,0-1 0,0 1 1,1 1-1,-1-1 0,1 1 0,-1 0 0,1 0 0,0 1 0,1-1 0,-1 1 0,1 0 0,0 0 0,0 1 0,1-1 0,-1 1 0,-3 10 0,0-1 23,1 1 0,1 0 0,0 0 0,2 0 0,-4 31 0,6-38 14,0 1 1,1-1-1,1 1 1,0 0-1,0-1 0,5 16 1,-6-22-3,1 0 0,0-1 0,0 1 0,0-1 1,0 1-1,0-1 0,1 1 0,-1-1 0,1 0 0,0 1 0,-1-1 1,1 0-1,0 0 0,0 0 0,0-1 0,1 1 0,-1 0 1,0-1-1,1 1 0,-1-1 0,1 0 0,-1 0 0,1 0 0,0 0 1,-1 0-1,1-1 0,5 1 0,3-1 42,0-1 1,-1 0-1,1 0 0,0-1 1,0-1-1,-1 0 0,16-7 1,71-37 209,71-54-145,-27 14-93,-129 81-21,-1-1 1,0-1 0,19-15-1,-30 23-11,0 0-1,0 0 0,0 0 0,0 0 0,0-1 1,0 1-1,0 0 0,0 0 0,0 0 1,1 0-1,-1 0 0,0 0 0,0 0 1,0-1-1,0 1 0,0 0 0,0 0 1,0 0-1,0 0 0,0 0 0,0 0 1,0 0-1,0-1 0,0 1 0,0 0 0,-1 0 1,1 0-1,0 0 0,0 0 0,0 0 1,0 0-1,0-1 0,0 1 0,0 0 1,0 0-1,0 0 0,0 0 0,0 0 1,0 0-1,-1 0 0,1 0 0,0 0 1,0 0-1,0 0 6,0 0 0,-1 0 0,1 0 1,0 0-1,0 0 0,0 0 0,-1 0 1,1 0-1,0 0 0,0 0 0,0 0 1,-1 0-1,1 0 0,0 0 0,0 0 1,0 0-1,0 1 0,-1-1 0,1 0 1,0 0-1,0 0 0,0 0 0,0 0 1,0 1-1,-1-1 0,1 0 0,0 0 1,0 0-1,0 0 0,0 1 0,0-1 1,0 0-1,0 0 0,0 0 0,0 1 1,0-1-1,0 0 0,0 1 0,-4 10-124,3-6 125,-1-1-1,1 1 1,0-1-1,0 1 1,0 0-1,1-1 0,0 1 1,0 8-1,2 23-64,-1-28 67,-1 1 1,1 0 0,0 0 0,4 14 0,0-6 47,-1-5-11,8 22 0,-10-31-8,-1 0-1,1 0 0,-1-1 1,1 1-1,0 0 0,0-1 1,0 1-1,1-1 0,-1 0 1,1 0-1,-1 0 0,4 2 1,-5-3-8,1 0 0,0-1 1,0 1-1,0-1 1,0 1-1,0-1 0,0 0 1,0 0-1,0 1 1,0-2-1,0 1 1,0 0-1,0 0 0,0-1 1,-1 1-1,1-1 1,0 1-1,3-2 0,4-2 60,0-1-1,12-8 1,-9 6-2,80-46 31,99-41 0,-137 70-116,-20 8-104,57-17 0,-85 31-111,-18 8 92,-36 23 195,-39 25-169,71-43 99,1 1 0,1 1 0,-19 19 0,26-25 27,0 1 0,1 0 0,0 0 0,0 1 0,1 0 0,0 0 0,0 0 0,-4 14 0,9-22-13,-1 0 1,1 1-1,-1-1 0,1 0 1,0 1-1,0-1 1,0 0-1,-1 1 1,1-1-1,1 1 1,-1-1-1,0 0 0,0 1 1,0-1-1,1 1 1,-1-1-1,1 0 1,-1 0-1,1 1 1,0-1-1,-1 0 0,1 0 1,0 0-1,1 2 1,0-2 11,-1 0-1,0 0 1,1-1 0,-1 1 0,1-1 0,-1 1-1,1-1 1,-1 0 0,1 1 0,-1-1 0,1 0-1,-1 0 1,1 0 0,0 0 0,-1 0 0,1-1-1,-1 1 1,1 0 0,-1-1 0,1 1 0,-1-1-1,3 0 1,7-6 37,0 1 1,0-1-1,-1-1 0,0 0 0,0 0 0,0-1 0,11-14 1,-1 3-34,6-6-13,41-43-248,-66 68 230,15-15-136,-16 16 136,0 0 0,0 0 0,1 0 0,-1-1 0,0 1 0,1 0-1,-1 0 1,0 0 0,1 0 0,-1-1 0,0 1 0,1 0 0,-1 0 0,0 0-1,1 0 1,-1 0 0,0 0 0,1 0 0,-1 0 0,0 0 0,1 0 0,-1 0-1,0 0 1,1 0 0,-1 1 0,0-1 0,1 0 0,-1 0 0,0 0 0,1 0-1,-1 1 1,0-1 0,1 0 0,-1 0 0,0 0 0,0 1 0,1-1 0,-1 0-1,0 0 1,0 1 0,0-1 0,1 0 0,-1 1 0,0-1 0,0 0 0,0 1-1,0-1 1,0 0 0,0 1 0,0-1 0,0 0 0,0 1 0,0-1 0,0 0-1,0 1 1,2 9-60,-1 0-1,-1 16 1,2 16-39,0-27 161,1 0-1,5 17 1,-7-27-35,0-1 0,1 0 1,0 0-1,0 1 0,0-1 0,1 0 0,-1-1 1,1 1-1,0 0 0,0-1 0,7 7 1,-7-9-10,-1 1 0,0-1 0,1 0 0,-1 0 0,1 0 0,-1 0 0,1 0 0,0-1 1,-1 1-1,1-1 0,0 0 0,-1 1 0,1-1 0,0-1 0,-1 1 0,6-1 0,2-1 27,0-1-1,19-7 1,-25 8-24,264-125 219,-180 82-346,-110 58 57,1 0-1,0 2 0,0 0 1,1 2-1,2 0 1,-22 25-1,26-26 16,7-8 54,0 0 1,0 1-1,1-1 0,1 1 1,-1 0-1,1 0 0,-7 19 1,12-27-14,-1 0 1,1 0 0,0 0-1,0 0 1,0 0 0,0-1-1,0 1 1,0 0 0,0 0-1,0 0 1,0 0 0,0 0-1,0 0 1,0 0 0,0-1-1,1 1 1,-1 0 0,0 0-1,1 0 1,-1 0 0,1-1-1,-1 1 1,1 0 0,-1 0-1,1-1 1,0 1 0,-1 0-1,1-1 1,0 1 0,-1-1-1,1 1 1,0-1 0,0 1-1,0-1 1,-1 0 0,1 1-1,0-1 1,0 0-1,0 0 1,0 1 0,1-1-1,3 1 30,1-1-1,-1 0 0,0 0 0,1 0 0,9-2 0,-2-1 11,0 0 0,-1-1 0,1 0-1,-1-1 1,16-8 0,55-38 24,-54 30-36,0-1 0,-2-1 1,29-31-1,96-106 67,-92 96-112,71-102 0,69-111 213,-135 183-479,-52 72 95,-13 22 184,0 0 0,0 0 0,0 0 0,0 0 0,0 0 1,0 0-1,0 0 0,0 0 0,0 0 0,0 0 0,0 0 0,0 0 0,0-1 0,0 1 0,0 0 0,0 0 0,1 0 0,-1 0 1,0 0-1,0 0 0,0 0 0,0 0 0,0 0 0,0 0 0,-1 0 0,1 0 0,0 0 0,0 0 0,0-1 0,0 1 0,0 0 0,0 0 1,0 0-1,0 0 0,0 0 0,0 0 0,0 0 0,0 0 0,0 0 0,0 0 0,0 0 0,0 0 0,0 0 0,0 0 0,0 0 1,0 0-1,0 0 0,0 0 0,0 0 0,-1 0 0,1 0 0,0 0 0,0 0 0,0 0 0,0 0 0,0 0 0,0 0 0,0 0 0,0 0 1,0 0-1,0 0 0,0 0 0,0 0 0,0 0 0,0 0 0,-1 0 0,1 0 0,0 0 0,-10 8-190,4-3 158,0 0-1,1 1 1,0 0 0,0 0-1,-5 10 1,-1 1 7,-126 216-333,105-174 333,-63 136 108,88-177-21,1 1 1,0 0 0,1 0-1,2 0 1,-4 33-1,7-47-22,0-1 0,0 1 0,0 0 0,0-1 1,1 1-1,2 6 0,-3-9-27,1-1 0,-1 0 1,1 1-1,-1-1 0,1 0 1,0 0-1,-1 0 0,1 0 1,0 1-1,0-1 0,0 0 1,0 0-1,0-1 0,0 1 1,0 0-1,0 0 0,0 0 1,1-1-1,-1 1 1,0 0-1,0-1 0,1 1 1,-1-1-1,0 0 0,1 1 1,1-1-1,4 0 30,0 0 1,-1-1-1,1 0 0,0 0 1,-1 0-1,9-3 0,42-17 56,-52 19-90,180-81 58,-184 83-65,2-2-34,1 1 0,-1-1 1,1 1-1,0 0 0,5 0 0,-8 1 31,-1 0 0,1 0-1,0 0 1,-1 0 0,1 0 0,-1 0-1,1 0 1,-1 0 0,1 1-1,0-1 1,-1 0 0,1 0 0,-1 1-1,1-1 1,-1 0 0,1 0 0,-1 1-1,1-1 1,-1 1 0,1-1-1,-1 1 1,0-1 0,1 0 0,-1 1-1,0-1 1,1 1 0,-1 0 0,0-1-1,0 1 1,1-1 0,-1 1-1,0-1 1,0 1 0,0 0 0,0-1-1,0 1 1,0-1 0,0 1-1,0 0 1,0-1 0,0 2 0,-1 10-25,-1 0 0,0 0-1,0 0 1,-9 24 0,6-22-11,1 1-1,-4 24 1,7-29 71,0-1-1,1 1 1,1 0 0,-1 0 0,1 0-1,3 10 1,-3-18-15,-1 1-1,1-1 1,0 0 0,0 1-1,0-1 1,0 0 0,1 0-1,-1 0 1,1 0-1,-1 0 1,1 0 0,2 2-1,-2-3-8,-1 0 0,1 0 0,-1 0 0,1-1-1,-1 1 1,1 0 0,0-1 0,-1 1 0,1-1-1,0 0 1,-1 0 0,1 1 0,0-1 0,0 0 0,-1 0-1,1-1 1,0 1 0,0 0 0,2-2 0,2 0 7,0 0 1,-1 0-1,0-1 1,1 0 0,-1 0-1,0-1 1,-1 1 0,1-1-1,6-7 1,9-6 4,161-120 226,-143 110-501,-31 24 147,-16 12 24,5-6 71,-8 9 8,1 2 1,0-1-1,0 1 0,1 1 0,1 0 0,1 0 0,0 1 0,1 0 0,-9 30 1,14-38-16,-1 1 1,1-1 0,1 1 0,0 0 0,0 0 0,1 16 0,0-22 29,0-1 0,0 1 1,1 0-1,-1-1 0,1 1 0,0-1 0,0 1 1,-1-1-1,2 0 0,-1 1 0,0-1 1,0 0-1,1 0 0,-1 0 0,1 0 0,0 0 1,-1 0-1,1 0 0,0 0 0,0-1 0,0 1 1,1-1-1,-1 1 0,0-1 0,0 0 1,1 0-1,4 1 0,-3-1 4,1 0 1,0-1 0,-1 0-1,1 0 1,0-1-1,-1 1 1,1-1-1,-1 0 1,1 0-1,-1 0 1,1-1-1,-1 1 1,0-1-1,0 0 1,7-5-1,3-2 73,1-1 0,21-20 1,-26 20-77,0 1 1,0-2 0,-1 1-1,0-1 1,-1-1 0,-1 1-1,0-2 1,0 1 0,6-17-1,-12 26-20,0-1-1,0 1 1,0 0-1,0 0 1,-1-1-1,1 1 1,-1-1-1,0 1 1,0 0-1,0-1 1,-1 1-1,1-1 1,-1 1-1,1 0 1,-1-1-1,0 1 1,-1 0-1,1 0 1,-1 0-1,1 0 1,-1 0-1,0 0 1,0 0-1,0 0 1,0 1-1,0-1 1,-1 1-1,1 0 1,-1-1-1,0 1 1,-5-3-1,-6-1 13,0 0 0,0 1 1,-1 1-1,-19-4 0,24 5 73,9 3-74,1 0 0,0 0 1,0 0-1,0 0 0,0-1 1,0 1-1,0 0 0,0 0 1,0 0-1,0 0 0,0 0 1,0 0-1,0-1 0,0 1 1,0 0-1,0 0 0,0 0 1,0 0-1,0 0 0,0 0 1,0 0-1,0-1 1,0 1-1,0 0 0,0 0 1,0 0-1,0 0 0,0 0 1,0 0-1,0 0 0,0-1 1,0 1-1,0 0 0,1 0 1,-1 0-1,0 0 0,0 0 1,0 0-1,0 0 0,0 0 1,2-1-5,-1 0 1,1 0-1,0 0 0,-1 0 1,1 1-1,0-1 1,0 0-1,3 0 1,33-4-7,60 0 1,-40 2-93,34 3 119,-40 1-89,-46-1 52,0 0 1,0 1-1,0 0 1,-1 0-1,10 3 1,-13-4 11,0 1 0,1 0-1,-1 0 1,0 0 0,0 0 0,-1 0 0,1 1 0,0-1-1,0 0 1,-1 1 0,1 0 0,0-1 0,-1 1 0,0 0-1,1 0 1,-1 0 0,2 3 0,-1 0 6,-1 1-1,1 0 1,-1-1 0,0 1-1,-1 0 1,1 0 0,-1 0-1,-1 12 1,-2 4 27,-6 22 0,4-25 14,4-14-29,-3 17 14,4-22-21,0 0 1,0 1-1,0-1 1,0 0-1,0 0 1,0 1-1,0-1 1,0 0-1,0 0 1,0 1-1,0-1 1,0 0-1,0 0 1,0 0-1,0 1 1,0-1-1,1 0 1,-1 0-1,0 0 1,0 1-1,0-1 1,0 0-1,1 0 1,-1 0-1,0 0 1,0 1-1,1-1 1,-1 0 11,1 0 1,0 0 0,-1 0 0,1 0 0,-1-1 0,1 1 0,0 0-1,-1 0 1,1 0 0,-1-1 0,1 1 0,-1 0 0,1-1-1,-1 1 1,1 0 0,0-1 0,29-22 173,1 2 0,39-20 1,-51 32-131,4-3-161,-1 1 0,1 1-1,48-13 1,-65 21 78,0 1 1,0 0 0,1 0 0,-1 1 0,1 0 0,-1 0-1,0 0 1,1 1 0,-1 0 0,0 0 0,1 0 0,-1 1-1,0 0 1,0 0 0,0 1 0,-1 0 0,1 0-1,0 0 1,-1 1 0,9 7 0,-4-3-21,33 35 219,-40-39-648,0 0 0,0 0 0,0 0 0,0 0 0,2 7 0,-5-11 297,0 0 0,0 0 0,1 1 0,-1-1-1,0 0 1,0 1 0,0-1 0,0 0 0,0 1 0,1-1-1,-1 0 1,0 1 0,0-1 0,0 0 0,0 1-1,0-1 1,0 1 0,0-1 0,0 0 0,0 1 0,-1-1-1,1 0 1,0 1 0,0-1 0,0 0 0,0 1-1,0-1 1,-1 0 0,1 1 0,0-1 0,0 0 0,0 0-1,-1 1 1,1-1 0,0 0 0,0 0 0,-1 1-1,1-1 1,0 0 0,-1 0 0,1 0 0,-1 1 0,-14-1-5012,11-1 4104,-18 1-3034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56.463"/>
    </inkml:context>
    <inkml:brush xml:id="br0">
      <inkml:brushProperty name="width" value="0.05" units="cm"/>
      <inkml:brushProperty name="height" value="0.05" units="cm"/>
      <inkml:brushProperty name="color" value="#66CC00"/>
    </inkml:brush>
  </inkml:definitions>
  <inkml:trace contextRef="#ctx0" brushRef="#br0">30 32 7136,'-30'-26'3232,"35"26"-2816,-2 0 512,6 0-608,9-5 0,2 5-192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56.796"/>
    </inkml:context>
    <inkml:brush xml:id="br0">
      <inkml:brushProperty name="width" value="0.05" units="cm"/>
      <inkml:brushProperty name="height" value="0.05" units="cm"/>
      <inkml:brushProperty name="color" value="#66CC00"/>
    </inkml:brush>
  </inkml:definitions>
  <inkml:trace contextRef="#ctx0" brushRef="#br0">2189 118 7712,'10'-12'3520,"58"8"-3072,-21 1 1088,0-1-928,51-4-224,7 5-256,19-5 64,-14 5-96,5-5 192,-16 3-192,-14 2-2368,-12 6 1248</inkml:trace>
  <inkml:trace contextRef="#ctx0" brushRef="#br0" timeOffset="1">1 60 7968,'9'-6'3616,"72"-2"-3136,-34 0 352,0 8-544,28-8 32,3 0-192,41-6 128,1 6-160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59.333"/>
    </inkml:context>
    <inkml:brush xml:id="br0">
      <inkml:brushProperty name="width" value="0.05" units="cm"/>
      <inkml:brushProperty name="height" value="0.05" units="cm"/>
      <inkml:brushProperty name="color" value="#66CC00"/>
    </inkml:brush>
  </inkml:definitions>
  <inkml:trace contextRef="#ctx0" brushRef="#br0">4 1086 3136,'-4'-1'1685,"9"0"743,-2 1-1926,0-1 0,1 0 0,-1 0 0,0 0 0,0 0 0,4-3-1,4-5 65,-1-1-1,-1 0 0,1-1 0,10-16 1,16-20 5,6 0-3,83-72 0,-77 81-455,-17 15 63,0-2-1,-2-2 1,31-35 0,-33 28-2,-3-1 0,0-1 0,28-60 0,-23 30-2,29-90-1,-49 115-321,-8 32-91,-8 28-2,-28 150-227,13-51 599,15-86-46,-3 6-125,-4 47 0,13-74 79,0-1 1,1 1-1,0 0 1,1 0-1,0 0 0,1 0 1,0 0-1,0-1 0,5 12 1,-5-18 26,-1-1 0,1 1 0,0-1 0,0 0 0,0 0 0,0 0 0,1 0 0,5 5 0,-7-7-23,0 0 0,0 0 0,1 0 1,-1 0-1,0-1 0,1 1 0,-1 0 0,0-1 0,1 1 0,-1-1 0,1 0 0,-1 1 0,1-1 0,0 0 1,-1 0-1,1 0 0,-1 0 0,1 0 0,-1 0 0,1-1 0,-1 1 0,1 0 0,1-1 0,17-9 211,-1 1 0,0-2 0,-1-1 0,18-14 0,-21 15-237,17-13 34,-1-1 0,-1-2 0,-1-1 0,-2-1 0,27-37-1,-11 5-8,-4-2 0,-2-1 0,46-111 0,-45 64-125,-37 98-21,-1 13 102,0 0 0,0 0 0,0-1-1,0 1 1,-1 0 0,1 0 0,0 0 0,0 0 0,0 0 0,0-1 0,0 1 0,0 0-1,0 0 1,-1 0 0,1 0 0,0 0 0,0 0 0,0 0 0,0 0 0,-1 0 0,1 0-1,0 0 1,0 0 0,0-1 0,0 1 0,0 0 0,-1 0 0,1 0 0,0 0 0,0 0-1,0 1 1,0-1 0,-1 0 0,1 0 0,0 0 0,0 0 0,-2 1-12,0 0 0,0 0 0,0 0 1,1 0-1,-1 1 0,0-1 0,1 0 1,-1 1-1,-1 1 0,-10 15-34,1 0 0,1 0 0,0 1 0,-10 25 0,-2 4 12,-63 117 214,-110 232 171,191-385-258,3-7-25,-1 0-1,1 1 1,0-1-1,0 1 0,1 0 1,-2 9-1,3-15-45,0 0 0,0 0 0,0 1 0,0-1 0,0 0 0,0 0 0,0 1 0,0-1 0,0 0 0,0 0 0,0 1 0,0-1 0,0 0 0,0 0 0,0 0 0,0 1 0,0-1 0,1 0 0,-1 0 0,0 1 0,0-1 0,0 0 0,0 0 0,1 0 0,-1 0 0,0 1 0,0-1 0,0 0 0,1 0 0,-1 0 0,0 0 0,0 0 0,0 0 0,1 1 0,-1-1 0,11-4 331,111-81 262,-43 28-475,34-16-461,-110 71 279,1 0 1,-1 0 0,0 1 0,1 0-1,-1-1 1,1 1 0,0 0 0,6 0-1,-9 1 36,1 0 0,-1 0 0,0 0 0,1 0 0,-1 0-1,1 1 1,-1-1 0,0 1 0,1-1 0,-1 1 0,0-1-1,1 1 1,-1 0 0,0-1 0,0 1 0,0 0 0,0 0 0,0 0-1,0 0 1,0 0 0,0 0 0,0 0 0,0 0 0,1 2-1,1 5-5,0-1 0,0 0 0,-1 1-1,0 0 1,-1-1 0,1 1 0,-1 10-1,4 16 19,-4-26-11,1 0 63,-1 0 1,1-1-1,0 1 1,1 0-1,5 10 1,-7-16-33,0-1 1,0 1 0,0 0-1,0-1 1,1 1-1,-1 0 1,1-1 0,-1 0-1,1 1 1,0-1 0,-1 0-1,1 0 1,0 0-1,0 0 1,0 0 0,0 0-1,0-1 1,0 1-1,0 0 1,0-1 0,0 0-1,0 1 1,0-1-1,0 0 1,1 0 0,1-1-1,6-1 37,0 0-1,0-1 1,0 0-1,0-1 1,-1 0-1,1-1 0,12-8 1,7-2 60,-3 2-49,21-9 34,75-49-1,-97 48-44,-22 19-48,-5 3-47,-10 5-110,-2 3 23,-18 14 0,9-7 103,12-7 17,-1 1 1,1 0-1,1 0 1,-1 1-1,2 1 1,-1 0-1,1 0 1,1 1 0,0 0-1,0 1 1,1-1-1,-9 21 1,10-10 177,6-21-170,0-1 1,0 1 0,0-1-1,0 1 1,0-1-1,0 1 1,-1-1 0,1 1-1,0-1 1,0 1 0,0 0-1,1-1 1,-1 1-1,0-1 1,0 1 0,0-1-1,0 1 1,0-1-1,1 0 1,-1 1 0,0-1-1,0 1 1,1-1 0,-1 1-1,0-1 1,1 0-1,-1 1 1,0-1 0,1 0-1,-1 1 1,1-1-1,-1 0 1,0 1 0,1-1-1,-1 0 1,1 0 0,-1 0-1,1 1 1,-1-1-1,1 0 1,3-1 29,0 0 1,0 0-1,0 0 0,0-1 0,0 1 1,0-1-1,3-3 0,2 1 19,112-66 469,-84 47-514,0-2 0,58-51 0,-64 50-239,-30 26 227,-1-1 0,0 1 0,0 0 0,0 0 0,0 0 0,0 0 0,0 0 0,0 0 0,0 0 0,0 0 0,0 0 0,0 0 1,0 0-1,0 0 0,0 0 0,0 0 0,0 0 0,1 0 0,-1 0 0,0 0 0,0 0 0,0 0 0,0 0 0,0 0 0,0 0 0,0 0 0,0 0 0,0 0 0,0 0 0,0 0 0,1 0 0,-1 0 0,0 0 0,0 0 0,0 0 1,0 0-1,0 0 0,0 0 0,0 0 0,0 0 0,0 0 0,0 0 0,0 0 0,0 0 0,0 0 0,0 0 0,1 0 0,-1 0 0,0 1 0,0-1 0,0 0 0,0 0 0,0 0 0,0 0 0,0 7-76,-2 10 54,1-16 25,-3 19-57,2-13 28,1-1 0,0 1 1,0-1-1,1 1 0,-1 7 1,1-12 39,1-1 0,-1 1 0,0-1 0,1 0 0,-1 1 0,1-1 0,-1 1 0,1-1 0,-1 1 0,1-1 0,0 0 0,0 0 0,0 1 0,0-1 1,0 0-1,0 0 0,0 0 0,0 0 0,0 0 0,0 0 0,1 0 0,-1-1 0,0 1 0,1 0 0,-1-1 0,0 1 0,3 0 0,-1 0 16,0-1 0,-1 0 0,1 1 0,0-1 0,0 0 0,0 0 0,0-1 0,0 1 0,0 0 0,0-1-1,-1 0 1,1 0 0,0 0 0,0 0 0,-1 0 0,1 0 0,-1-1 0,1 1 0,-1-1 0,4-3 0,2-2 31,0-1 1,0 0 0,12-17-1,-9 10-28,-1 0 0,-1-1 0,9-22-1,16-51-7,-21 51-19,55-128 80,-1-1-240,-65 163 115,0 0 0,-1-1 0,0 1 0,0-1 0,0 1 0,0-9 0,-3 5-60,-3 8 31,2 2 59,1 0-1,0 0 0,0 0 1,0 0-1,1 1 1,-3 3-1,-3 5 8,1 0-1,1 0 1,0 0 0,-5 22-1,-24 90-36,-32 243-1,63-337 217,2 0 0,0-1 0,2 1-1,10 56 1,-11-84-153,0 0 1,1 0-1,-1 0 0,0 1 0,0-1 0,1 0 1,-1 0-1,1 0 0,-1 0 0,1 0 0,-1 0 1,1 0-1,0 0 0,-1 0 0,1 0 0,0 0 0,0 0 1,1 1-1,-1-2-83,0 0 0,-1 0-1,1 0 1,0 0 0,-1 0 0,1 0 0,0 0 0,-1 0-1,1 0 1,-1 0 0,1 0 0,0-1 0,-1 1 0,1 0-1,-1 0 1,1-1 0,0 1 0,-1 0 0,1-1 0,-1 1-1,1 0 1,-1-1 0,1 1 0,-1-1 0,4-3-432,-1 1 0,-1-1 1,1 1-1,-1-1 0,1 0 1,-1 0-1,0 0 0,1-5 1,0-1-817,-1 1 1,0-1 0,0 0 0,-1 0-1,0 0 1,-1 1 0,-1-14-1,-4-12-1724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2:59.709"/>
    </inkml:context>
    <inkml:brush xml:id="br0">
      <inkml:brushProperty name="width" value="0.05" units="cm"/>
      <inkml:brushProperty name="height" value="0.05" units="cm"/>
      <inkml:brushProperty name="color" value="#66CC00"/>
    </inkml:brush>
  </inkml:definitions>
  <inkml:trace contextRef="#ctx0" brushRef="#br0">8 39 6560,'-8'-4'2976,"26"8"-2592,-6-4-128,9 0-224,8-4 480,6 4-288,12-4 128,4 1-224,8-8 64,-4 6-96,1-1 800,-9 6-512,-13-5-1056,-8 5 320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00.058"/>
    </inkml:context>
    <inkml:brush xml:id="br0">
      <inkml:brushProperty name="width" value="0.05" units="cm"/>
      <inkml:brushProperty name="height" value="0.05" units="cm"/>
      <inkml:brushProperty name="color" value="#66CC00"/>
    </inkml:brush>
  </inkml:definitions>
  <inkml:trace contextRef="#ctx0" brushRef="#br0">1 254 5888,'0'-16'2688,"72"0"-2336,-12 2 640,3 3-608,44-20 128,-5 5-320,43-16 320,-10 7-288,22-2-128,-15 11-32</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02.720"/>
    </inkml:context>
    <inkml:brush xml:id="br0">
      <inkml:brushProperty name="width" value="0.05" units="cm"/>
      <inkml:brushProperty name="height" value="0.05" units="cm"/>
      <inkml:brushProperty name="color" value="#66CC00"/>
    </inkml:brush>
  </inkml:definitions>
  <inkml:trace contextRef="#ctx0" brushRef="#br0">386 260 2976,'0'-2'277,"0"1"0,0-1 1,1 0-1,-1 1 0,1-1 0,-1 1 1,1-1-1,0 1 0,0-1 0,1-1 1,-1 2-131,0 0 0,-1 0 0,1 0 0,0 0 0,-1 0 0,1 0 0,-1 0 0,1 0 0,-1-1 0,0 1-1,1 0 1,-1 0 0,0 0 0,0 0 0,0-1 0,0 1 0,0 0 0,0 0 0,0 0 0,0-1 0,0 1 0,-1 0 0,1 0 0,0 0 0,-1 0 0,0-2 0,-1 0-46,0 1 0,0 0 0,0 1-1,0-1 1,0 0 0,0 0-1,-1 1 1,1-1 0,-1 1 0,1 0-1,-1 0 1,1 0 0,-1 0 0,1 0-1,-1 1 1,0-1 0,0 1-1,1-1 1,-1 1 0,0 0 0,0 0-1,-3 1 1,-6 0 85,0 0 0,0 1 0,-18 5 1,8-1-144,-1 2 0,2 0 0,-1 1 0,1 1 1,1 1-1,0 1 0,0 1 0,1 0 0,-18 18 1,32-27-24,1 1 0,0-1 1,0 1-1,1-1 0,-1 1 1,1 0-1,0 1 1,1-1-1,-1 0 0,1 1 1,0 0-1,0-1 0,-2 13 1,4-14 0,0 0 1,0 1-1,0-1 1,1 0-1,-1 1 1,1-1-1,0 0 0,0 0 1,0 1-1,1-1 1,0 0-1,-1 0 1,2 0-1,-1-1 1,0 1-1,1 0 1,-1-1-1,1 0 1,0 1-1,4 2 1,4 3 154,1-1 0,0 0 0,1 0 0,0-1 0,0-1 0,0 0 0,1-1 0,0-1 0,0 0 0,17 3 0,-17-5-68,0-1 0,0 0 0,0 0 0,0-2 0,22-2 1,67-21 68,-68 14-97,457-137 677,-455 133-565,1-1-1,-2-2 0,0-1 0,-1-2 1,-1-1-1,31-27 0,-54 37 46,-11 11-233,0 0 0,0-1 0,0 1 0,0 0 0,0 0 0,-1 0 1,1 0-1,0 0 0,0 0 0,0 0 0,0-1 0,-1 1 0,1 0 0,0 0 0,0 0 0,0 0 0,-1 0 0,1 0 0,0 0 1,0 0-1,0 0 0,-1 0 0,1 0 0,0 0 0,0 0 0,0 0 0,-1 0 0,1 0 0,0 0 0,0 1 0,0-1 0,0 0 0,-1 0 1,1 0-1,0 0 0,0 0 0,-28 13 147,-86 67-263,94-67 134,-94 64 20,101-67-9,1 1 1,0 0-1,0 1 1,1 0-1,1 1 1,-10 16-1,17-26-6,1 1 1,0 0-1,1 0 0,-1 0 0,1 0 0,0 0 0,0 1 0,0-1 0,0 0 0,1 6 0,0-8-9,0-1-1,0 0 1,0 1 0,0-1-1,0 0 1,1 1 0,-1-1-1,0 0 1,1 0 0,-1 1-1,1-1 1,-1 0 0,1 0-1,0 0 1,-1 0 0,1 0-1,0 0 1,0 0 0,0 0-1,0 0 1,0 0 0,0 0-1,0 0 1,0 0-1,0-1 1,1 1 0,-1-1-1,0 1 1,0-1 0,1 1-1,-1-1 1,0 0 0,0 1-1,1-1 1,1 0 0,1 0 26,0 0 0,0 0 0,1-1 0,-1 0 1,0 1-1,0-1 0,0-1 0,0 1 0,0-1 0,0 1 1,0-1-1,0 0 0,4-4 0,7-4 119,24-23 1,-27 21-96,16-12 10,-2-2 0,24-31 1,-41 47-57,-1-2 1,0 1-1,-1-1 1,0 0-1,-1-1 1,0 1-1,-1-1 1,5-20-1,-9 32-28,-1 0-1,0 0 0,0 1 0,1-1 1,-1 0-1,0 0 0,0 0 0,0 0 1,0 0-1,0 0 0,0 0 0,0 0 1,0 1-1,0-1 0,0 0 0,0 0 1,-1 0-1,1 0 0,0 0 0,-1 1 1,1-1-1,-1-1 0,0 2-1,0 0-1,1 0 0,-1 0 1,0 0-1,1 0 1,-1 0-1,0 0 0,1 0 1,-1 0-1,0 1 1,1-1-1,-1 0 1,0 0-1,1 1 0,-1-1 1,1 0-1,-1 1 1,0-1-1,1 0 1,-1 1-1,0 0 0,-7 6-50,0 1 0,-8 10 0,14-17 74,-7 10-31,0 1 0,1-1-1,0 2 1,0-1 0,2 1 0,-10 25 0,12-29 36,2 0-1,-1 1 1,1-1 0,1 1-1,0 0 1,0-1-1,1 1 1,0 0 0,1 0-1,0-1 1,3 11-1,-3-15 25,0-1 0,1 0 0,-1 0-1,1 0 1,0 0 0,0 0-1,3 4 1,-4-7-13,1 1 0,-1-1-1,0 1 1,0-1 0,1 0 0,-1 1 0,1-1-1,0 0 1,-1 0 0,1 0 0,0 0-1,-1 0 1,1-1 0,0 1 0,0 0 0,0-1-1,0 0 1,-1 1 0,5-1 0,-1 0 4,-1-1 1,1 1-1,-1-1 1,1 0-1,0-1 1,-1 1 0,0-1-1,7-3 1,35-23 71,-26 14-65,81-44 134,30-19 246,-104 59-406,-2-1 0,42-38-1,-27 12-26,-23 25-69,21-19 1,-36 41-115,-2 5 96,-3 10 27,-2 2 26,0 0 1,-10 19 0,9-23 10,0 1 1,0 0 0,-5 30-1,10-37 71,0 1 0,1-1 0,-1 0 0,2 1 0,1 11 0,-2-20-7,0 1 0,1-1 0,-1 1 0,1 0 0,-1-1 0,1 1 0,0-1 0,0 1 0,-1-1 0,1 0 0,0 1 0,0-1 0,0 0 0,1 0 0,1 2 0,-1-2 8,-1 0 0,1-1 0,-1 1 0,1-1 0,-1 1 0,1-1 0,0 0 0,-1 0 0,1 0 0,0 1 0,-1-2 0,1 1 0,-1 0 0,1 0 0,0 0 0,-1-1 0,1 1 0,-1-1 0,3-1 0,3-1 12,-1 0 0,0 0 0,0-1 1,0 0-1,-1 0 0,8-8 0,31-33 105,83-115-144,-118 145 7,-7 11-48,1 1-1,-1-1 1,1 1-1,-1-1 1,1 1-1,0 0 1,0 0-1,5-4 1,-8 9 14,1-1 1,-1 0-1,0 0 1,0 0-1,0 0 1,0 0-1,0 0 0,0 1 1,0-1-1,0 0 1,-1 2-1,-7 27-34,-21 91-109,27-109 178,0 0-1,1-1 1,1 1-1,0 0 1,1 0-1,0-1 1,1 1-1,4 15 1,-6-24 1,1-1 1,0 1-1,0-1 1,0 1 0,1-1-1,-1 1 1,1-1-1,-1 0 1,1 0 0,0 0-1,-1 0 1,1 0-1,0 0 1,1 0 0,-1 0-1,0-1 1,0 1 0,1-1-1,-1 0 1,1 0-1,3 2 1,-1-2 32,0 0 1,-1-1-1,1 1 0,0-1 1,0 0-1,0-1 0,0 1 1,0-1-1,0 0 0,0 0 1,6-2-1,21-9 84,0-2 0,50-29 0,-61 30-114,-1 0 1,-1-2 0,0 0-1,-1-2 1,0 0 0,-2-1 0,21-28-1,-10 7-47,-1-2 0,35-79 0,-15 34-75,-46 86 97,7-9-312,-4 15 136,-3 15-13,-2 11 69,-3 29-1,-25 119 0,5-68 161,5-24 351,13-65-42,7-22-330,0-1 0,-1 1 0,1 0 1,0-1-1,-1 1 0,1 0 0,0-1 0,-1 1 0,1 0 0,-1-1 0,1 1 0,-1-1 0,1 1 0,-1-1 0,0 1 0,1-1 0,-1 0 0,1 1 1,-1-1-1,0 0 0,1 1 0,-1-1 0,-1 0 0,1 0-3,1 0 0,-1 0 0,1 0 0,-1 0 0,1-1 0,-1 1 0,1 0 0,-1 0 1,1-1-1,-1 1 0,1 0 0,-1-1 0,1 1 0,-1 0 0,1-1 0,-1 1 0,1-1 0,0 1 0,-1-1 0,1 1 0,0-1 1,-1 1-1,1-2 0,-6-15 174,4 12-143,-8-50 171,7 37-324,-7-27 0,9 44 100,1 1 0,0 0 0,0 0 0,0-1 0,0 1 0,0 0 0,0 0 1,-1-1-1,1 1 0,0 0 0,0 0 0,0-1 0,0 1 0,0 0 0,0 0 1,0-1-1,0 1 0,0 0 0,0 0 0,0-1 0,1 1 0,-1 0 1,0-1-1,0 1 0,0 0 0,0 0 0,0 0 0,0-1 0,1 1 0,-1 0 1,0 0-1,0-1 0,10 3-159,12 10 107,-20-10 88,4 1-19,1 0-1,0 0 1,-1-1 0,1 0-1,0 0 1,0 0 0,0-1-1,0 0 1,0 0 0,13-1-1,10-1 50,37-7 0,-40 4-18,18-3 59,-1-2 1,74-24-1,-110 30-111,41-17-55,-44 18 66,-1 0 1,0-1-1,1 0 0,-1 0 1,-1 0-1,1-1 0,0 1 1,3-6-1,-3 3-2,0-1-1,0 1 1,-1-1 0,-1 0 0,1 1 0,-1-1-1,0-1 1,0 1 0,1-12 0,-3 16-8,0 0 1,0 0 0,0 0-1,0 0 1,0 0-1,0 0 1,-2-4 0,2 6 7,-1-1 1,1 1-1,-1 0 1,1 0-1,-1 0 1,0 0 0,1 1-1,-1-1 1,0 0-1,0 0 1,0 0-1,0 1 1,0-1 0,1 0-1,-1 1 1,0-1-1,-1 1 1,1-1-1,0 1 1,0-1 0,0 1-1,0 0 1,0-1-1,-2 1 1,-2 0-18,-1-1 0,0 1-1,0 1 1,1-1 0,-1 1 0,0 0 0,1 0 0,-1 1 0,1-1 0,-1 1 0,1 1-1,0-1 1,-7 4 0,-5 5 11,0 0 0,-22 20 0,30-24-47,1 0 1,1 1 0,-1 1 0,1-1 0,1 1 0,0 0 0,0 0 0,1 1 0,0 0 0,-6 18 0,9-23 68,0 0 1,1 1 0,0-1-1,0 1 1,0 0-1,1-1 1,0 1-1,0-1 1,0 1 0,1 0-1,0-1 1,0 1-1,0-1 1,1 1 0,0-1-1,0 0 1,0 0-1,1 0 1,-1 0-1,1 0 1,0 0 0,6 5-1,-5-5 2,0-1 0,0 0-1,0-1 1,1 1 0,0-1-1,-1 0 1,1 0 0,1 0 0,-1-1-1,0 1 1,0-1 0,7 1-1,-4-1 13,0-1 0,0 0 0,0-1 0,0 0 0,0 0 0,1 0-1,13-4 1,-5 0-2,0-1 1,-1 0-1,0-2 0,0 0 0,0 0 1,-1-2-1,19-13 0,24-23 20,-1-3 0,-2-2 0,-3-3-1,46-59 1,-92 105-95,1 0-1,0 0 0,15-11 1,-22 18 40,0-1 0,1 1 1,-1 0-1,0-1 1,1 1-1,-1 0 1,0 0-1,1-1 0,-1 1 1,1 0-1,-1 0 1,1-1-1,-1 1 1,0 0-1,1 0 1,-1 0-1,1 0 0,-1 0 1,1 0-1,-1 0 1,1 0-1,-1 0 1,1 0-1,-1 0 1,1 0-1,-1 0 0,1 0 1,-1 0-1,1 0 1,0 1-1,-1 0-5,0 0 0,1 0 0,-1 0-1,0 0 1,1 0 0,-1 0 0,0 0 0,0 0-1,0 0 1,0 0 0,0 0 0,0 0 0,0 0-1,0 1 1,0-1 0,-1 1 0,-2 12-2,-1 0 0,0-1 1,0 1-1,-8 13 0,-30 51 87,2-4 24,1 14-252,-22 41 577,61-128-411,-12 16 190,11-17-187,1 1 0,-1-1 0,1 0 0,-1 1 0,1-1 0,-1 0 0,1 0 0,-1 1 0,1-1 0,-1 0 0,1 0 0,-1 0 0,1 0 0,-1 0 0,1 0 0,-1 0 0,1 0 0,-1 0 0,0 0 0,1 0 0,-1 0 0,1 0 0,-1 0 0,1 0 0,-1 0 0,1-1 0,-1 1 0,1 0 0,-1 0 0,1-1 0,-1 1 0,1 0 0,-1-1 0,1 1 0,0 0 0,-1-1 0,0 0 0,-2-4 20,-1 1 1,1-1-1,0-1 0,0 1 0,1 0 0,0-1 1,-1 1-1,2-1 0,-1 0 0,-1-9 0,-6-65 63,8 74-88,1 3-45,-1 0 0,1-1 0,0 1 0,0 0 0,0-1 0,2-5 0,-2 8 25,1 0 0,-1 0 0,1 0 0,-1 0 0,1 0 0,0 0-1,-1 0 1,1 0 0,0 1 0,0-1 0,-1 0 0,1 0 0,0 1-1,0-1 1,0 1 0,0-1 0,0 1 0,0-1 0,0 1 0,0-1 0,0 1-1,0 0 1,0 0 0,0-1 0,2 1 0,19-2-59,43 2-1,-25 1 194,231 11-1090,-247-8-2787,33 8 0,-6 3-4596,-12-1 3479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04.159"/>
    </inkml:context>
    <inkml:brush xml:id="br0">
      <inkml:brushProperty name="width" value="0.05" units="cm"/>
      <inkml:brushProperty name="height" value="0.05" units="cm"/>
      <inkml:brushProperty name="color" value="#66CC00"/>
    </inkml:brush>
  </inkml:definitions>
  <inkml:trace contextRef="#ctx0" brushRef="#br0">6 1001 3904,'0'0'50,"0"0"0,0 0 0,-1 0 0,1 0 0,0 0 0,0 0 0,0 0 0,-1 0 0,1 0 0,0 0 0,0 0 0,0 1 0,-1-1 0,1 0 0,0 0 0,0 0 0,0 0 0,-1 0 0,1 0 0,0 0 0,0 1 0,0-1 0,0 0 0,0 0 0,-1 0 0,1 0 0,0 1 0,0-1 0,0 0 0,0 0 0,0 0 0,0 1 0,0-1-1,0 0 1,0 0 0,0 0 0,0 1 0,2 10 1173,9 8 375,-10-18-1459,0 0 0,-1 0 1,1 0-1,0 0 1,0 0-1,0 0 0,0 0 1,0 0-1,0-1 0,0 1 1,1 0-1,-1 0 0,0-1 1,0 1-1,1-1 0,-1 0 1,0 1-1,0-1 0,1 0 1,-1 1-1,0-1 1,1 0-1,-1 0 0,0 0 1,1 0-1,-1-1 0,0 1 1,1 0-1,1-1 0,2-1 162,1-1-1,-1 1 0,0-1 0,0 0 1,-1-1-1,7-4 0,87-84 1475,-79 73-1662,241-250 399,-17-44-32,-211 268-230,30-47 268,-58 82-611,-5 7-90,0 4 153,-1 0 0,1 0 0,0 0 0,-1 0-1,1 0 1,0 1 0,0-1 0,0 0 0,0 1-1,-1 1 1,-24 36-238,-35 68-1,-9 47 326,62-136-35,-29 77-14,34-85 19,1 0 0,-1 1 0,2-1 0,-1 1 0,1-1 0,1 1 0,1 13-1,-1-21 27,1 0-1,-1 0 0,1 0 1,0 0-1,0 0 1,0 0-1,0-1 0,0 1 1,1 0-1,-1-1 0,1 1 1,0 0-1,0-1 0,0 0 1,0 0-1,0 1 0,0-1 1,1 0-1,-1-1 0,1 1 1,0 0-1,-1-1 0,5 2 1,-2-1 9,0 0 1,0-1 0,0 0-1,0 0 1,0 0 0,0-1-1,0 0 1,1 0 0,-1 0-1,0-1 1,0 1-1,0-1 1,7-2 0,-2-1-23,1 0-1,-1-1 1,-1 0 0,1 0 0,-1-1 0,0 0-1,0-1 1,0 0 0,-1 0 0,0-1 0,12-16-1,2-5 49,-1-2 0,18-36 0,97-155 227,-45 75-438,-70 108 16,32-78 1,-49 96-145,-6 15 80,2 6 163,-1 0 0,1 0 0,-1 0 0,1 0 0,-1 0 0,1 0-1,-1 0 1,1 0 0,-1 0 0,1 1 0,-1-1 0,1 0 0,0 0-1,-1 0 1,1 1 0,-1-1 0,1 0 0,-1 1 0,-5 4-35,1 0 0,0 1 0,-7 8 0,2-2 7,-5 6 35,1 1 0,1 1 0,-20 40 0,-19 68 37,-47 162 204,-10 76 890,108-363-1118,-2 7 123,0 0-1,1 0 1,0 0-1,1 0 1,0 0-1,0 0 1,2 13-1,0-23-78,0-1 0,0 0 0,0 0 0,0 1-1,0-1 1,0 0 0,-1 0 0,1 0 0,0 0 0,0 0-1,-1 0 1,1 0 0,0 0 0,0-2 0,46-84 242,70-98 1,-92 156-560,-25 29 254,0-1 1,0 1-1,0 0 1,1 0-1,-1-1 1,0 1-1,0 0 1,0 0-1,0 0 1,1-1-1,-1 1 1,0 0-1,0 0 1,0 0-1,1-1 1,-1 1-1,0 0 1,0 0-1,1 0 1,-1 0-1,0 0 1,0 0-1,1 0 1,-1 0-1,0-1 1,1 1-1,-1 0 1,0 0-1,0 0 1,1 0-1,-1 0 1,0 1-1,1-1 0,-1 0 1,0 0-1,0 0 1,1 0-1,-1 0 1,0 0-1,0 0 1,1 0-1,-1 1 1,0-1-1,0 0 1,1 0-1,-1 0 1,0 1-1,0-1 1,0 0-1,0 0 1,1 0-1,-1 1 1,0-1-1,0 0 1,0 0-1,0 1 1,0-1-1,0 0 1,0 1-1,1-1 1,-1 0-1,0 0 1,0 1-1,1 21 73,-1-20-89,0 12-68,-1-5 26,1 0-1,1 1 1,2 17 0,-2-25 76,-1 0 1,1 0 0,-1 0-1,1 0 1,0 0 0,0 0-1,0 0 1,0 0-1,0 0 1,1-1 0,-1 1-1,0 0 1,1-1-1,-1 1 1,1-1 0,0 1-1,0-1 1,-1 0 0,1 0-1,0 0 1,0 0-1,3 1 1,3 0 40,0 0 0,1 0 0,-1-1 0,1-1 0,-1 1 0,1-2-1,-1 1 1,1-1 0,15-3 0,1-2 89,48-18-1,-61 19-116,-1 0 0,1-1 0,-1-1 0,0 1 1,-1-2-1,1 1 0,-2-2 0,1 1 0,-1-1 0,0-1 0,-1 1 0,0-2 1,-1 1-1,0-1 0,0 0 0,-1 0 0,-1-1 0,0 0 0,0 0 0,3-16 1,-7 26-42,-1 0 1,1 0 0,-1 0 0,0-1 0,0 1 0,0 0 0,0 0-1,0 0 1,0 0 0,0 0 0,-1 0 0,1 0 0,-1 0-1,0-3 1,0 4 9,1 1-1,0 0 1,0 0-1,-1-1 1,1 1-1,0 0 1,0 0-1,-1-1 1,1 1-1,0 0 1,-1 0-1,1 0 1,0-1-1,-1 1 1,1 0-1,-1 0 1,1 0-1,0 0 1,-1 0-1,1 0 1,-1 0-1,1 0 1,0 0-1,-1 0 1,1 0-1,-1 0 1,0 0-1,0 1-10,-1-1-1,0 1 0,1 0 0,-1 0 1,1 0-1,-1 0 0,1 0 0,-1 0 0,-1 3 1,-4 2-16,1 1 0,1-1 0,-1 2 0,1-1 0,0 0 1,1 1-1,-5 10 0,7-14 33,1 0-1,-1 1 1,1-1 0,0 0 0,0 0-1,1 1 1,-1-1 0,1 0 0,0 1-1,0-1 1,0 0 0,0 1 0,1-1-1,0 0 1,0 1 0,0-1 0,2 5-1,1-2 54,0-1 0,0 0-1,1 0 1,0 0 0,0 0 0,0-1-1,1 0 1,0 0 0,0-1 0,0 1-1,0-1 1,1 0 0,-1-1-1,10 4 1,-7-4-280,0 1-1,0-1 0,0-1 1,1 0-1,-1 0 1,1-1-1,-1 0 0,1-1 1,0 0-1,17-2 1,-6-2-1458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50.975"/>
    </inkml:context>
    <inkml:brush xml:id="br0">
      <inkml:brushProperty name="width" value="0.05" units="cm"/>
      <inkml:brushProperty name="height" value="0.05" units="cm"/>
      <inkml:brushProperty name="color" value="#004F8B"/>
    </inkml:brush>
  </inkml:definitions>
  <inkml:trace contextRef="#ctx0" brushRef="#br0">229 645 6400,'-2'-1'217,"1"0"-102,1 1-1,-1-1 0,1 1 1,-1-1-1,0 1 0,1-1 1,-1 1-1,1 0 1,-1-1-1,0 1 0,0 0 1,1 0-1,-1 0 0,0-1 1,0 1-1,1 0 0,-1 0 1,0 0-1,0 0 1,1 0-1,-1 0 0,0 0 1,0 1-1,1-1 0,-1 0 1,0 0-1,1 0 1,-1 1-1,0-1 0,1 0 1,-1 1-1,0-1 0,1 1 1,-1-1-1,1 1 0,-1-1 1,0 1-1,1-1 1,-1 1-1,0 0 0,-10 9 243,1 1 0,0 0 1,0 0-1,1 1 0,0 0 0,1 0 0,-7 15 0,-40 100 784,47-105-888,0-4-45,-25 75 662,30-81-732,0 0 1,1 0-1,0 0 1,0 0 0,2 23-1,0-31-77,0-1 1,1 1-1,-1-1 0,1 0 1,0 1-1,0-1 0,0 0 0,0 1 1,1-1-1,-1 0 0,1 0 0,0 0 1,0 0-1,3 3 0,-3-4-7,1 0 0,-1 0 0,1 0 0,-1-1-1,1 1 1,-1-1 0,1 0 0,0 0 0,0 0-1,-1 0 1,1 0 0,0-1 0,0 1 0,0-1 0,0 0-1,0 0 1,4 0 0,5-2 20,-1 0 0,0-1 1,0 0-1,0 0 0,-1-1 0,1-1 0,-1 0 1,0 0-1,0-1 0,16-12 0,-7 3-94,0-1-1,-1-1 1,-1-1-1,0-1 1,17-25-1,21-43 20,-24 37-142,-31 49 121,1 1-1,-1-1 0,0 0 0,1 1 0,-1-1 0,0 1 0,1-1 0,-1 1 0,1-1 1,-1 1-1,1-1 0,-1 1 0,1 0 0,-1-1 0,1 1 0,-1 0 0,1-1 1,0 1-1,0-1 0,-1 2 13,1-1 1,-1 0 0,0 0 0,1 1-1,-1-1 1,0 0 0,0 0-1,1 1 1,-1-1 0,0 0 0,0 1-1,0-1 1,1 0 0,-1 0-1,0 1 1,0-1 0,0 1-1,0-1 1,0 0 0,0 1 0,0-1-1,0 0 1,0 1 0,0-1-1,0 30-116,-5 18 125,1-19 73,2 0 0,1-1-1,1 1 1,6 48 0,-6-75-39,1 0 0,-1 0-1,0 0 1,1-1 0,0 1 0,-1 0 0,1 0 0,0-1 0,0 1 0,0 0 0,0-1-1,1 1 1,-1-1 0,0 1 0,0-1 0,1 0 0,-1 0 0,1 1 0,0-1 0,-1 0 0,1 0-1,0 0 1,-1-1 0,1 1 0,0 0 0,3 0 0,-3-1-7,0 0 1,0 0-1,0 0 0,0 0 1,1 0-1,-1-1 0,0 1 1,0-1-1,0 1 0,-1-1 1,1 0-1,0 0 0,0 0 1,0 0-1,0 0 0,-1 0 1,1 0-1,-1-1 1,1 1-1,-1-1 0,1 1 1,-1-1-1,0 1 0,0-1 1,2-3-1,7-13 4,-2 0-1,0-1 1,-1 1-1,-1-2 1,-1 1-1,0 0 1,1-25-1,0-18-398,-3-64 1,5 130 227,-2 0 140,0-1 1,0 0-1,0 0 0,9 3 1,0-4 46,0-1 0,1 0 0,-1-1 0,1 0 0,-1-2 1,0 0-1,1 0 0,18-7 0,16-7 90,52-24 0,-81 31-103,5-2 19,-1-2 0,0 0 0,30-23 0,-44 27-18,0-1 1,0 0-1,-1 0 1,-1-1-1,16-23 1,-10 11 80,23-51 0,-14 12-149,21-81 0,-24 71 1,-8 31 16,13-52-212,-25 91 197,0-1-1,-1 0 1,1 1-1,-1-1 0,0 0 1,0 0-1,0 1 1,0-1-1,0 0 0,-1 1 1,1-1-1,-1 0 1,0 1-1,0-1 0,0 0 1,0 1-1,-2-4 1,3 6 27,-1-1-1,1 1 1,0 0 0,0 0 0,0 0 0,0 0-1,0 0 1,-1 0 0,1 0 0,0-1 0,0 1-1,0 0 1,0 0 0,-1 0 0,1 0 0,0 0 0,0 0-1,0 0 1,-1 0 0,1 0 0,0 0 0,0 0-1,0 0 1,-1 0 0,1 0 0,0 0 0,0 0 0,0 0-1,0 0 1,-1 0 0,1 0 0,0 0 0,0 1-1,0-1 1,-1 0 0,-1 1-6,-1 1-1,1 0 1,0 0 0,-1 0-1,1 0 1,0 0 0,0 0-1,0 0 1,1 1 0,-1-1-1,0 1 1,1-1 0,-2 4-1,-13 37-44,15-40 47,-41 136-37,-6 21 167,-84 319 1244,123-440-1263,1-10 97,2 0-1,1 1 1,-2 45-1,7-74-175,-1-1-1,1 1 1,0-1-1,0 0 1,0 1 0,0-1-1,0 1 1,0-1 0,0 0-1,0 1 1,1-1 0,-1 1-1,0-1 1,0 0-1,0 1 1,0-1 0,1 0-1,-1 1 1,0-1 0,0 1-1,0-1 1,1 0 0,-1 0-1,0 1 1,1-1-1,-1 0 1,1 1 0,-1-1-13,1 0 0,-1 0 1,1 0-1,-1 0 0,1-1 0,0 1 1,-1 0-1,1 0 0,-1 0 1,1 0-1,-1-1 0,1 1 0,-1 0 1,1-1-1,-1 1 0,0 0 0,1-1 1,20-22-1,-21 23-7,14-20 23,-1 0-1,-1-1 1,13-32-1,7-12 49,-28 58-76,4-8-20,0 1 0,1 0 0,0 0 0,1 1 0,13-13 1,-23 25 13,1 1 0,-1-1 1,1 1-1,-1-1 0,1 1 1,-1 0-1,1-1 0,-1 1 1,1 0-1,0-1 1,-1 1-1,1 0 0,0 0 1,-1 0-1,1 0 0,0 0 1,-1-1-1,1 1 0,0 0 1,-1 0-1,1 1 1,0-1-1,-1 0 0,1 0 1,0 0-1,-1 0 0,1 1 1,0-1-1,-1 0 0,1 0 1,-1 1-1,1-1 0,-1 1 1,2 0-1,-1 0-8,1 1-1,0 0 1,-1 0-1,0-1 1,1 1-1,-1 0 1,0 0-1,1 5 1,5 15-17,-1 1 1,-1 0 0,-2 0-1,2 41 1,8 43 191,-11-96-131,1 1-1,0-1 1,1 0 0,0 0-1,1 0 1,1 0 0,6 10-1,-11-20 7,0 1 0,0 0-1,0 0 1,1 0 0,-1-1-1,1 1 1,-1-1 0,1 1-1,-1-1 1,1 0-1,0 0 1,0 0 0,0 1-1,0-2 1,0 1 0,0 0-1,0 0 1,0-1 0,0 1-1,0-1 1,0 1 0,0-1-1,0 0 1,1 0 0,-1 0-1,0 0 1,0 0 0,2-1-1,5-2 24,0 1 1,-1-2-1,0 1 0,1-1 0,-1 0 0,-1-1 0,1 0 1,-1 0-1,0 0 0,0-1 0,7-8 0,8-10-97,34-48-1,-29 34 50,63-99 236,-67 102-264,-14 23-9,12-25 0,-17 29-57,-4 7 55,1-1 0,-1 0 0,1 1 0,0-1 0,0 1 1,0-1-1,0 1 0,0 0 0,2-2 0,-3 3 15,0 1-1,1-1 0,-1 1 0,1-1 1,-1 1-1,0-1 0,0 1 1,1-1-1,-1 1 0,0 0 1,0-1-1,0 1 0,0 0 0,1-1 1,-1 1-1,0-1 0,-1 2 1,0 20-18,-1 0 1,-11 39 0,1 5-170,9-43 298,0 28-1,3-45-48,0 1 0,1-1 0,-1 1 0,1-1 0,1 1 0,-1-1 0,1 0-1,5 11 1,-7-15-37,1-1 0,0 0 0,-1 0 0,1 1 0,0-1 0,0 0 0,0 0 0,0 0 0,0 0 0,0 0 0,0 0 0,0-1-1,1 1 1,-1 0 0,0 0 0,0-1 0,1 1 0,-1-1 0,0 1 0,3 0 0,-2-1 23,0 0 0,0-1 0,-1 1-1,1 0 1,0 0 0,0-1 0,0 1 0,0-1 0,0 0 0,0 1 0,-1-1-1,1 0 1,2-1 0,3-4 59,0 1 0,0-1 0,-1 0 0,0 0 0,7-10 1,63-87-274,12-16 495,-74 103-461,1 0 0,1 1-1,0 1 1,33-23 0,-39 33-3,-12 8 174,2-4-37,-12 16-5,0 1 0,1 0 0,0 1 0,1 0 0,-6 20 0,0 1-32,-14 61 0,27-87 65,0 0-1,1 0 1,0 1-1,1-1 1,1 0-1,1 16 1,-1-28-7,0 0 0,0 0-1,0 0 1,0 0 0,1 0 0,-1 0 0,0 1 0,1-1 0,-1 0 0,1 0 0,-1 0 0,1 0 0,0 0 0,-1-1 0,1 1 0,0 0 0,0 0 0,-1 0 0,1-1 0,0 1 0,0 0 0,0-1 0,0 1 0,0 0 0,0-1 0,0 1 0,0-1 0,0 0 0,0 1 0,0-1 0,1 0 0,-1 0 0,0 0-1,0 0 1,2 0 0,3 0 18,-1-1-1,1 0 0,0 0 1,-1-1-1,1 0 0,6-3 1,9-5 135,-1 0 0,29-21 1,40-34-93,-54 39-121,88-77-113,-77 62 170,-28 24 10,16-21 1,1 0 102,-24 26-179,18-27 0,-4 1 226,37-81 1,8-50-124,6-12-154,-44 109 5,-31 70 75,0 0 0,0 0 0,-1-1 0,1 1 0,0 0 0,-1 0 0,0-1 0,1 1 0,-1-1 0,0 1 0,0 0 0,0-1 0,-1-4 0,1 7 24,0 0-1,0 0 1,0 0 0,0 0-1,-1-1 1,1 1 0,0 0-1,0 0 1,0 0 0,0 0-1,0 0 1,0 0-1,0-1 1,0 1 0,0 0-1,0 0 1,-1 0 0,1 0-1,0 0 1,0 0-1,0 0 1,0 0 0,0-1-1,0 1 1,-1 0 0,1 0-1,0 0 1,0 0-1,0 0 1,0 0 0,0 0-1,-1 0 1,1 0 0,0 0-1,0 0 1,0 0-1,0 0 1,0 0 0,-1 0-1,1 0 1,0 0 0,0 0-1,-9 6-139,-7 14 59,-5 21 44,1 0 1,-22 72-1,19-49 14,8-25 28,-73 223 11,8 58 291,71-263 69,11-42-80,-2-15-280,0 0 0,0 0-1,1 0 1,-1 1-1,0-1 1,0 0-1,0 0 1,0 0 0,1 1-1,-1-1 1,0 0-1,0 0 1,0 0-1,1 0 1,-1 0-1,0 0 1,0 1 0,0-1-1,1 0 1,-1 0-1,0 0 1,0 0-1,1 0 1,-1 0 0,0 0-1,0 0 1,1 0-1,-1 0 1,0 0-1,0 0 1,1 0-1,-1 0 1,0 0 0,0 0-1,1-1 1,-1 1-1,0 0 1,0 0-1,0 0 1,1 0 0,-1 0-1,0 0 1,0-1-1,0 1 1,0 0-1,1 0 1,-1 0-1,0-1 1,0 1 0,0 0-1,0 0 1,0 0-1,1-1 1,-1 1-1,0 0 1,0-1 0,9-12 21,0 0 1,-1 0 0,0-1 0,5-17 0,-6 15-33,1 0 1,1 1-1,15-24 0,-21 36-46,0-1 0,0 0-1,1 1 1,-1 0 0,1 0-1,0 0 1,-1 0 0,1 1-1,8-5 1,-10 7 36,0-1 0,0 1 0,0-1 1,0 1-1,0 0 0,0-1 0,0 1 0,0 0 0,0 0 0,0 1 1,0-1-1,-1 0 0,1 1 0,0-1 0,0 1 0,0-1 0,0 1 0,0 0 1,-1 0-1,1 0 0,0 0 0,-1 0 0,1 0 0,-1 0 0,1 1 1,-1-1-1,2 2 0,51 60-25,-37-41 100,0-2-1,2 0 0,26 22 1,-40-38-60,-1-1 1,1 0-1,0-1 1,0 1-1,0-1 0,6 2 1,-10-3-239,1-1 0,-1 1 0,0-1 0,1 0 1,-1 1-1,0-1 0,1 0 0,-1 0 0,0 0 0,1 0 1,-1 0-1,0 0 0,1 0 0,-1-1 0,0 1 0,1 0 1,-1-1-1,0 1 0,0-1 0,1 1 0,-1-1 0,0 0 1,0 1-1,0-1 0,0 0 0,0 0 0,2-2 0,5-6-2004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04.515"/>
    </inkml:context>
    <inkml:brush xml:id="br0">
      <inkml:brushProperty name="width" value="0.05" units="cm"/>
      <inkml:brushProperty name="height" value="0.05" units="cm"/>
      <inkml:brushProperty name="color" value="#66CC00"/>
    </inkml:brush>
  </inkml:definitions>
  <inkml:trace contextRef="#ctx0" brushRef="#br0">53 130 7232,'-52'-16'3264,"61"19"-2848,-1 2 576,5-2-640,34-6 832,8 3-672,47-11 192,5-2-416,38-9 32,-5 0-192,17-9 416,-16 9-288</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08.369"/>
    </inkml:context>
    <inkml:brush xml:id="br0">
      <inkml:brushProperty name="width" value="0.05" units="cm"/>
      <inkml:brushProperty name="height" value="0.05" units="cm"/>
      <inkml:brushProperty name="color" value="#66CC00"/>
    </inkml:brush>
  </inkml:definitions>
  <inkml:trace contextRef="#ctx0" brushRef="#br0">0 1131 4064,'2'0'206,"-1"0"-1,1-1 1,-1 1 0,1 0 0,0 0 0,-1 0 0,1 0-1,-1 0 1,1 0 0,0 0 0,-1 0 0,1 1-1,1 0 1,-1-1 379,2 0-312,0 1 0,0-1 0,1 0 0,-1 0 0,0-1 0,0 1-1,0-1 1,0 0 0,0 0 0,-1-1 0,1 1 0,4-3 0,3-2 132,-1 0 0,1-1 0,12-11 0,333-308 2875,-325 295-3086,-2-1 0,-1-2 1,-2-1-1,42-73 0,-43 53 32,-3-1-1,23-88 1,-34 107-119,-2-2-1,-2 1 1,-1-1 0,2-51-1,-11 73-339,3 17 227,0 0 1,0 0-1,0 0 0,0-1 1,0 1-1,0 0 0,0 0 1,0 0-1,-1 0 0,1-1 1,0 1-1,0 0 1,0 0-1,0 0 0,0 0 1,-1 0-1,1-1 0,0 1 1,0 0-1,0 0 0,0 0 1,-1 0-1,1 0 0,0 0 1,0 0-1,0 0 0,-1 0 1,1 0-1,0 0 1,0 0-1,0 0 0,-1 0 1,1 0-1,0 0 0,-1 0 1,0 1-11,-1 0 0,1 1 0,-1-1-1,1 1 1,0-1 0,0 1 0,-1 0 0,1-1 0,0 1 0,0 0 0,1 0 0,-1 0 0,-1 3 0,-65 212-457,43-130 471,3-5-88,-14 100-1,26-121 187,-1 65-1,10-101-22,0 0 0,2-1 0,0 1 0,2-1 0,12 42 0,-14-59 53,1 1 0,0-2 0,0 1-1,1 0 1,0 0 0,0-1 0,0 0-1,1 0 1,10 11 0,-11-15-55,-1 1 0,1 0 0,-1-1 0,1 0 0,0 0 0,0 0 0,0 0 0,0 0 1,1-1-1,-1 0 0,0 0 0,1 0 0,-1 0 0,0-1 0,1 0 0,-1 0 0,1 0 0,7-1 0,4-3 21,0 0-1,0-1 1,-1 0-1,0-1 1,0-1-1,0-1 1,13-8-1,-3-1 39,-1 0-1,43-41 0,-37 26-59,-1-1-1,-2-1 0,32-52 1,-48 69-128,0-2 0,-2 0 1,0 0-1,13-41 1,-21 57 23,-1 3 29,0 0 0,0-1 1,0 1-1,0 0 1,1-1-1,-1 1 0,0 0 1,0 0-1,0-1 1,0 1-1,0 0 0,0-1 1,0 1-1,0 0 1,0 0-1,0-1 0,0 1 1,0 0-1,0-1 1,0 1-1,0 0 1,0-1-1,-1 1 0,1 0 1,0 0-1,0-1 1,0 1-1,0 0 0,-1 0 1,1-1-1,0 1 1,0 0-1,0 0 0,-1 0 1,1-1-1,0 1 1,0 0-1,-1 0 0,-1-2-121,4 4 60,-1-2 82,4 6 102,-1-3-132,0 1 0,0-1 0,0 1 0,-1 1 0,1-1 0,-1 0 1,0 1-1,0-1 0,-1 1 0,0 0 0,1 0 0,-1 0 0,-1 0 1,2 9-1,0 1 20,-2 0 0,0 1 0,-1-1 1,-2 22-1,-14 60-20,6-39-62,9-52 100,0-1 0,1 1 1,-1 0-1,2 0 0,-1 0 0,1 0 0,0-1 0,0 1 0,0 0 1,1-1-1,0 1 0,3 8 0,-3-12 5,0 1 0,-1 0 0,1 0 0,0-1 0,1 1 0,-1-1-1,0 0 1,1 0 0,-1 1 0,1-2 0,0 1 0,-1 0 0,1 0 0,0-1 0,0 0 0,0 1 0,0-1 0,0 0-1,1-1 1,-1 1 0,0 0 0,0-1 0,7 0 0,2 0 39,1-2-1,-1 1 1,1-1 0,-1-1-1,12-4 1,63-27 17,-76 30-64,44-20 94,-1-2 1,85-56-1,-113 64-102,-1-1-1,-1-1 0,-1-2 0,0 0 1,-2-1-1,37-52 0,-54 65-15,-4 10 2,0 0 0,0 0 0,0 0 1,0 0-1,0 0 0,0 0 0,0 0 0,0-1 1,0 1-1,0 0 0,0 0 0,0 0 1,0 0-1,0 0 0,0 0 0,0 0 0,0 0 1,-1 0-1,1-1 0,0 1 0,0 0 1,0 0-1,0 0 0,0 0 0,0 0 0,0 0 1,0 0-1,0 0 0,-1 0 0,1 0 0,0 0 1,0 0-1,0 0 0,0 0 0,0 0 1,0 0-1,0 0 0,-1 0 0,1 0 0,0 0 1,0 0-1,0 0 0,0 0 0,-3 0-17,1 1-1,0 0 0,0 0 1,0 0-1,-1 0 1,1 0-1,-3 3 0,-184 158-248,183-156 262,4-4 10,-26 23 26,2 1 0,0 1 0,-31 45-1,54-69-22,1 1 0,0 0 0,0 1 0,0-1 0,0 0 0,1 1 0,0-1 0,0 1 0,-1 8 0,2-12 2,0 1 0,0-1 0,0 0-1,0 1 1,1-1 0,-1 0 0,0 1 0,0-1 0,1 0-1,-1 1 1,1-1 0,0 0 0,-1 0 0,1 1 0,0-1-1,-1 0 1,1 0 0,0 0 0,0 0 0,0 0 0,0 0-1,0 0 1,0 0 0,0-1 0,1 1 0,-1 0 0,0-1-1,0 1 1,1 0 0,-1-1 0,0 0 0,0 1 0,1-1-1,-1 0 1,1 0 0,-1 1 0,3-1 0,5 0 46,-1 0 0,1-1 0,0 0 1,0 0-1,-1-1 0,1 0 0,-1 0 1,1-1-1,-1 0 0,0 0 0,0-1 1,0 0-1,-1-1 0,1 1 0,-1-2 1,0 1-1,-1-1 0,1 0 0,-1 0 1,7-9-1,0-3-57,-1 0 0,0 0 0,-1-1 0,-1-1 0,-1 0 0,0 0 0,5-24 0,12-35-399,-23 71 344,-2 8-3,-1 17-55,-7 43-171,-5 54 212,11-103 103,1 0-1,0-1 1,1 1-1,0-1 0,3 14 1,-3-22-7,-1 0 1,1 1-1,0-1 1,0 0-1,0 0 1,0 1-1,0-1 1,1 0-1,-1 0 1,1 0-1,-1 0 1,1-1 0,0 1-1,0 0 1,-1-1-1,1 1 1,0-1-1,0 1 1,1-1-1,-1 0 1,0 0-1,0 0 1,1 0-1,-1 0 1,0-1-1,1 1 1,-1-1-1,4 1 1,-2-1 2,1-1 1,-1 1-1,0-1 1,1 1-1,-1-1 0,0-1 1,1 1-1,-1 0 1,0-1-1,0 0 1,0 0-1,6-5 0,4-2-29,23-23 0,-34 29-3,103-101 179,8-8-64,-84 86-447,64-44-1,-91 68 324,-1 1 0,1 0-1,-1-1 1,1 1 0,-1 0 0,1 0 0,3 0 0,-5 1 14,0 0 0,-1 0 0,1 0 0,0 0 1,-1 0-1,1 0 0,-1 0 0,1 0 0,0 0 0,-1 0 1,1 0-1,-1 0 0,1 1 0,-1-1 0,1 0 1,0 0-1,-1 1 0,1-1 0,-1 1 0,1-1 1,-1 0-1,0 1 0,1-1 0,-1 1 0,1-1 0,-1 1 1,0-1-1,1 1 0,-1-1 0,0 1 0,1-1 1,-1 1-1,0-1 0,0 1 0,0 0 0,0-1 1,0 1-1,1-1 0,-1 1 0,0 0 0,0 6-10,0-1-1,-1 0 0,1 1 0,-1-1 1,0 0-1,-1 0 0,-3 11 0,-21 45-91,23-56 103,-58 112 213,60-116-193,-1 1-1,1-1 1,0 1-1,0-1 0,1 1 1,-1 0-1,0 4 1,0-6-16,1-1 0,0 1 0,0-1 1,0 1-1,1-1 0,-1 1 0,0-1 1,0 1-1,0-1 0,0 1 1,0-1-1,1 1 0,-1-1 0,0 0 1,0 1-1,1-1 0,-1 1 1,0-1-1,0 0 0,1 1 0,-1-1 1,1 0-1,-1 1 0,0-1 0,1 0 1,-1 1-1,1-1 0,-1 0 1,1 0-1,-1 0 0,0 1 0,1-1 1,-1 0-1,1 0 0,-1 0 0,1 0 1,-1 0-1,1 0 0,-1 0 1,1 0-1,-1 0 0,1 0 0,-1 0 1,1 0-1,-1 0 0,1-1 0,-1 1 1,1 0-1,-1 0 0,1-1 1,7-1 57,-1-1 0,1 1 0,-1-2 0,1 1 0,-1-1 0,-1 0 0,12-9 0,42-40 87,-46 39-106,11-12-33,-18 18-59,0 1 1,1-1-1,0 1 0,0 1 1,0-1-1,1 1 1,13-6-1,-21 11 40,0 1-1,0-1 1,0 1 0,0 0-1,0 0 1,1-1 0,-1 1-1,0 0 1,0 0 0,0 0-1,0 0 1,0 0 0,0 1-1,1-1 1,-1 0 0,0 0-1,0 1 1,0-1 0,0 1-1,0-1 1,0 1 0,0-1-1,0 1 1,0-1 0,0 1-1,-1 0 1,1 0 0,0-1-1,0 1 1,-1 0 0,1 0-1,0 0 1,-1 0 0,1 0-1,0 2 1,2 4-40,0-1-1,-1 1 1,1 0-1,0 10 1,-1-8 13,7 37 56,-6-29 84,0-1-1,9 26 1,-12-41-96,1 0 0,-1 0 1,1 0-1,-1 0 0,0 0 0,1 0 0,0 0 1,-1 0-1,1 0 0,0 0 0,-1 0 0,1 0 1,0-1-1,0 1 0,0 0 0,0 0 0,0-1 1,0 1-1,0-1 0,0 1 0,0-1 0,0 1 1,0-1-1,0 0 0,0 1 0,0-1 0,0 0 1,0 0-1,0 0 0,1 0 0,-1 0 0,0 0 1,0 0-1,0 0 0,0 0 0,0 0 0,1-1 1,-1 1-1,0-1 0,0 1 0,0 0 0,0-1 1,1 0-1,5-4 3,1 0 1,-1 0 0,0 0-1,10-11 1,-10 10-36,80-83-9,-22 21 146,71-57-81,-64 60-315,-71 63 258,22-16-136,-22 17 149,0 0 1,0 0-1,0 1 1,0-1-1,0 1 0,0-1 1,1 0-1,-1 1 1,0 0-1,0-1 0,1 1 1,-1 0-1,0 0 1,1 0-1,-1-1 0,0 2 1,3-1-1,-4 0 6,0 1-1,1-1 1,-1 1-1,0-1 1,0 1-1,1 0 1,-1-1-1,0 1 1,0-1-1,0 1 1,1 0-1,-1-1 1,0 1 0,0-1-1,0 1 1,0 0-1,0-1 1,0 1-1,-1 0 1,1-1-1,0 1 1,0-1-1,0 1 1,-1 0-1,-5 22-63,5-19 46,-25 84-104,-19 60 214,34-115-51,-2-1 1,-25 43-1,34-69 60,1-1 0,-1 1 0,0-1 0,-1 0-1,1-1 1,-1 1 0,0-1 0,-8 7 0,12-11-88,1 0 1,0 0-1,-1 1 1,1-1 0,0 0-1,-1 0 1,1 1 0,0-1-1,-1 0 1,1 0-1,-1 0 1,1 0 0,0 0-1,-1 0 1,1 0-1,-1 1 1,1-1 0,0 0-1,-1 0 1,1-1 0,-1 1-1,1 0 1,0 0-1,-1 0 1,1 0 0,-1 0-1,1 0 1,0 0-1,-1-1 1,1 1 0,0 0-1,-1 0 1,1-1 0,-1 1-1,0-1 2,0-1 0,1 1-1,-1 0 1,0-1 0,1 1-1,-1 0 1,0-1 0,1 1-1,0-1 1,-1-1 0,0-2-5,0-1 1,1 1-1,-1-1 1,1 1-1,1-9 1,0 2 66,0 8-108,-1-1 0,1 1 0,-1-1 0,3-5-1,-3 9 37,1 0-1,-1 0 0,0 1 0,1-1 0,-1 1 1,0-1-1,1 0 0,-1 1 0,0-1 0,1 1 1,-1-1-1,1 1 0,0-1 0,-1 1 0,1-1 0,-1 1 1,1 0-1,-1-1 0,1 1 0,0 0 0,-1-1 1,1 1-1,0 0 0,0 0 0,-1 0 0,1-1 1,0 1-1,-1 0 0,1 0 0,0 0 0,-1 0 1,1 0-1,1 1 0,12 2-47,0 2 1,-1-1-1,17 9 1,-15-6 62,26 8 1,-32-13-2,0-1 0,0 1 1,0-1-1,0-1 1,0 0-1,0 0 1,-1-1-1,1 0 1,0 0-1,0-1 0,0 0 1,-1-1-1,1 0 1,-1 0-1,14-8 1,-7 2 0,0-1 1,-1-1-1,0 0 0,-1 0 1,0-2-1,-1 1 1,11-16-1,-3 6-270,-27 62-117,-3 19 271,7-46 104,0 1 0,1 0 1,0 0-1,1 26 0,1-39 12,0 0-1,1 1 1,-1-1-1,0 0 1,0 1 0,1-1-1,-1 0 1,0 0-1,1 1 1,-1-1-1,1 0 1,0 0-1,-1 0 1,1 0 0,0 0-1,0 0 1,0 0-1,0 0 1,0 0-1,0 0 1,0-1-1,0 1 1,0 0 0,0 0-1,0-1 1,0 1-1,0-1 1,1 1-1,-1-1 1,0 0-1,0 1 1,1-1 0,-1 0-1,0 0 1,1 0-1,-1 0 1,0 0-1,0 0 1,1 0-1,-1 0 1,2-1 0,7-1 40,-1-1 0,0 0 0,0 0 0,13-7 0,-15 7-8,13-6-1,-2-2 0,1 0 1,23-19-1,-14 7-35,0-2 0,-2-1 0,-1-1 0,23-31 0,-37 44-1,35-43 44,-1-2 0,59-105 1,10-77 234,-104 211-483,-7 17 49,-3 13 142,0 0 1,0 0-1,0 0 1,0 0-1,0 0 1,0 0-1,0 0 1,0 0 0,0 0-1,0 0 1,-1 0-1,1 1 1,0-1-1,0 0 1,0 0-1,0 0 1,0 0-1,0 0 1,0 0-1,0-1 1,0 1 0,0 0-1,0 0 1,-1 0-1,1 0 1,0 0-1,0 0 1,0 0-1,0 0 1,0 0-1,0 0 1,0 0 0,0 0-1,0 0 1,0 0-1,0 0 1,0 0-1,0 0 1,0 0-1,0 0 1,-1 0-1,1-1 1,0 1 0,0 0-1,0 0 1,0 0-1,0 0 1,0 0-1,0 0 1,0 0-1,0 0 1,0 0-1,0 0 1,0 0 0,0-1-1,0 1 1,0 0-1,0 0 1,0 0-1,0 0 1,0 0-1,0 0 1,1 0-1,-1 0 1,0 0-1,0 0 1,0 0 0,-8 12-125,-81 196-422,74-167 699,-17 80-1,22-77-114,-1 5-58,2 1 0,2 0 0,0 51 0,7-96 71,0 4 71,0 0-1,2 15 0,-1-21-93,0-1-1,-1 0 1,1 0-1,0 1 1,0-1-1,0 0 1,0 0-1,0 0 1,1 0-1,-1 0 1,0 0-1,1 0 1,0-1-1,2 4 1,-2-5-16,-1 1 1,0 0-1,1 0 0,-1-1 1,0 1-1,1-1 0,-1 1 1,1-1-1,-1 0 0,1 0 1,-1 0-1,1 1 0,-1-1 1,1-1-1,-1 1 0,1 0 1,-1 0-1,1 0 0,-1-1 1,1 1-1,1-1 1,2-2 9,0 1 0,0 0 0,0-1 1,0 0-1,5-4 0,58-56 189,-23 20-115,-22 23-57,63-53-33,-83 70-50,1 0-1,0 0 0,0 1 0,0-1 1,5-1-1,-8 4 39,-1 0 0,1-1 0,-1 1 0,1 0 0,0 0 0,-1 0-1,1 0 1,-1 0 0,1 0 0,0 0 0,-1 0 0,1 0 0,0 0 0,-1 0 0,1 0 0,-1 0 0,1 1-1,0-1 1,-1 0 0,1 0 0,-1 1 0,1-1 0,-1 0 0,1 1 0,-1-1 0,1 1 0,-1-1 0,1 0 0,-1 1-1,1-1 1,-1 1 0,0-1 0,1 1 0,-1 0 0,0-1 0,1 1 0,-1-1 0,0 1 0,0-1 0,0 1-1,0 0 1,1-1 0,-1 2 0,1 3 0,-1 0-1,1 1 1,-1-1 0,0 1-1,0-1 1,0 1-1,-1-1 1,-1 6 0,-14 46 84,11-42-70,-6 31 1,10-41-27,0 0 1,1 0-1,0 0 1,0 0 0,0 1-1,1-1 1,0 0 0,0 0-1,0 0 1,0 0 0,1 0-1,2 5 1,-2-7 36,-1-1-1,1 1 1,0 0 0,0-1-1,1 1 1,-1-1 0,0 1-1,1-1 1,-1 0 0,1 0-1,0 0 1,0 0 0,0-1-1,0 1 1,0-1 0,0 0 0,0 0-1,0 0 1,4 1 0,9 1 43,1-1 0,-1 0 0,1-1 0,-1-1 0,1-1 0,-1 0 0,18-4 0,-23 3-29,1-1-1,0 0 1,-1-1-1,1-1 1,-1 0-1,0 0 1,-1-1 0,1 0-1,-1-1 1,12-10-1,-6 0-43,0 0 0,-2 0 0,0-2 0,19-33 1,-43 69-146,-2 2-41,1 1 0,-14 31 0,18-31 168,-9 26 54,15-41-6,0-1 0,1 0 0,-1 1 0,1-1 0,0 0 0,0 1 0,1-1 0,-1 0 1,2 6-1,-1-9-3,-1 1 0,1 0 0,-1-1 1,1 1-1,0-1 0,0 1 1,0-1-1,0 1 0,0-1 0,0 0 1,0 1-1,0-1 0,1 0 1,-1 0-1,0 0 0,1 0 0,-1 0 1,1 0-1,-1 0 0,1 0 0,-1-1 1,1 1-1,0-1 0,-1 1 1,1-1-1,0 1 0,0-1 0,-1 0 1,1 0-1,0 0 0,3 0 1,-1-1 21,1 1-1,-1-1 1,1 0 0,-1 0 0,1-1 0,-1 1 0,0-1 0,0 0 0,1 0 0,-2 0 0,6-4 0,-1-1-26,-1 1 1,0-1-1,0-1 1,-1 0-1,0 0 1,0 0 0,-1 0-1,0-1 1,8-17-1,-9 15 15,0-1-1,-1 1 1,0-1 0,-1 1-1,0-1 1,-1 0 0,0-21-1,-1 28-44,0 0-1,-1 0 0,0 0 1,0 1-1,0-1 1,-1 0-1,1 1 1,-1-1-1,0 1 0,0-1 1,-1 1-1,-4-6 1,5 7 19,0 2 0,1-1 0,-1 0 1,-1 0-1,1 1 0,0-1 0,0 1 1,0-1-1,-1 1 0,1 0 0,-1 0 1,1 0-1,-1 0 0,1 1 0,-1-1 0,0 1 1,1-1-1,-1 1 0,0 0 0,1 0 1,-1 0-1,0 1 0,1-1 0,-4 1 1,-28 10-13,32-11 10,1 1 1,-1 0-1,0-1 1,1 1-1,-1 0 1,1 0-1,-1 0 1,1 0-1,0 0 1,0 1-1,-1-1 1,1 0-1,0 1 1,0-1-1,0 1 1,0-1-1,-1 3 1,2-4 7,0 0 1,0 0 0,0 0-1,0 1 1,0-1 0,0 0-1,0 0 1,0 0 0,0 1-1,0-1 1,0 0 0,0 0-1,0 0 1,0 1 0,0-1 0,0 0-1,1 0 1,-1 0 0,0 1-1,0-1 1,0 0 0,0 0-1,0 0 1,0 0 0,0 1-1,1-1 1,-1 0 0,0 0 0,0 0-1,0 0 1,0 0 0,1 0-1,-1 0 1,0 1 0,0-1-1,0 0 1,0 0 0,1 0-1,-1 0 1,0 0 0,0 0-1,0 0 1,1 0 0,-1 0 0,0 0-1,0 0 1,0 0 0,1 0-1,12-2 3,-10 2 10,107-25 26,-47 9 7,-39 11-45,12-4-116,1 1 1,0 3-1,41-2 0,-71 7 83,0 0-1,0 1 1,0 0-1,0 0 1,0 1 0,0-1-1,0 1 1,-1 1-1,1 0 1,9 4-1,-13-4 21,0-1-1,0 0 0,1 1 0,-2-1 1,1 1-1,0 0 0,0 0 1,-1 0-1,0 0 0,0 1 0,0-1 1,0 1-1,0-1 0,-1 1 1,1 0-1,-1-1 0,0 1 0,0 0 1,0 0-1,0 5 0,-1 0-5,-1-1-1,1 1 1,-2 0 0,1-1-1,-1 1 1,-3 8-1,2-8 65,1 1-1,0-1 0,0 1 0,0 10 1,2-19-32,0 0 1,0 0-1,0 0 1,0 0-1,0 0 1,0 0-1,1 0 1,-1 0-1,0 0 1,0-1-1,1 1 1,-1 0-1,0 0 1,1 0-1,-1 0 1,1 0-1,-1-1 1,1 1-1,0 0 1,-1 0-1,1-1 1,0 1-1,-1-1 1,1 1-1,0 0 1,0-1-1,0 1 1,-1-1-1,1 0 1,0 1-1,0-1 1,0 0-1,0 1 1,0-1-1,0 0 1,0 0-1,0 0 1,1 0-1,3 0 39,-1-1-1,0 1 1,1-1 0,-1 0-1,0 0 1,8-3 0,62-33-127,-5 2-221,-67 34 258,0 0-1,1 1 1,-1-1-1,0 0 1,0 1 0,1-1-1,-1 1 1,0 0 0,0 0-1,1 0 1,-1 0 0,0 0-1,1 0 1,-1 0-1,0 1 1,0-1 0,1 1-1,-1 0 1,3 1 0,-3 0 19,1 0 1,0 0-1,-1 0 1,0 0-1,1 0 0,-1 1 1,0-1-1,0 1 1,-1 0-1,1 0 1,0-1-1,-1 1 1,2 4-1,2 6-68,-2-5 197,1 0-1,-1 0 1,1-1 0,6 8 0,-9-12-138,1-1 0,0 0-1,0 0 1,0 0 0,1 0 0,-1 0 0,0 0 0,1-1-1,-1 1 1,1-1 0,0 0 0,-1 0 0,1 0-1,0 0 1,0 0 0,3 0 0,-1 0-766,0 0 1,0-1-1,1 1 1,-1-1-1,7-1 1,-11 1 377,0-1-1,1 1 1,-1 0-1,0 0 1,0-1 0,0 1-1,0-1 1,0 1-1,0-1 1,0 1 0,0-1-1,0 0 1,0 1-1,0-1 1,0 0 0,0 0-1,0 0 1,-1 0 0,1 0-1,0 0 1,-1 0-1,1 0 1,0 0 0,-1 0-1,1 0 1,-1-2-1,5-16-4141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08.712"/>
    </inkml:context>
    <inkml:brush xml:id="br0">
      <inkml:brushProperty name="width" value="0.05" units="cm"/>
      <inkml:brushProperty name="height" value="0.05" units="cm"/>
      <inkml:brushProperty name="color" value="#66CC00"/>
    </inkml:brush>
  </inkml:definitions>
  <inkml:trace contextRef="#ctx0" brushRef="#br0">1226 191 7712,'-28'-23'3520,"28"15"-3072,3 5 672,7 6-704,2-6-96,1 3-192,-1-8-480,1 8 224,-8 11-7168</inkml:trace>
  <inkml:trace contextRef="#ctx0" brushRef="#br0" timeOffset="1">5 103 7648,'-4'-11'3456,"56"3"-3008,-2 5 1312,10-2-1056,32-6 224,8 3-576,32-6 128,-5 6-256,5-7 128,-14 8-193,-18-1-63,-16 4-64</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09.043"/>
    </inkml:context>
    <inkml:brush xml:id="br0">
      <inkml:brushProperty name="width" value="0.05" units="cm"/>
      <inkml:brushProperty name="height" value="0.05" units="cm"/>
      <inkml:brushProperty name="color" value="#66CC00"/>
    </inkml:brush>
  </inkml:definitions>
  <inkml:trace contextRef="#ctx0" brushRef="#br0">35 22 9568,'-20'-11'4320,"10"11"-3776,5-3 352,10 3-608,-5-8-96,10 8-128</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09.407"/>
    </inkml:context>
    <inkml:brush xml:id="br0">
      <inkml:brushProperty name="width" value="0.05" units="cm"/>
      <inkml:brushProperty name="height" value="0.05" units="cm"/>
      <inkml:brushProperty name="color" value="#66CC00"/>
    </inkml:brush>
  </inkml:definitions>
  <inkml:trace contextRef="#ctx0" brushRef="#br0">21 148 6880,'-17'-11'3136,"14"11"-2720,11-4 1312,9 4-1024,43-11 992,7 3-992,53-11 288,3 5-609,56-10 289,-9 10-384,35-5 192,-18 3-256,10 8-3935,-32 8 2015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47.024"/>
    </inkml:context>
    <inkml:brush xml:id="br0">
      <inkml:brushProperty name="width" value="0.05" units="cm"/>
      <inkml:brushProperty name="height" value="0.05" units="cm"/>
      <inkml:brushProperty name="color" value="#FF0066"/>
    </inkml:brush>
  </inkml:definitions>
  <inkml:trace contextRef="#ctx0" brushRef="#br0">1298 14 3232,'-2'-10'1409,"1"6"-367,1 7 507,-8-3 1032,7 0-2524,0 0-1,0 1 1,0-1 0,0 0 0,0 1-1,0-1 1,0 0 0,0 1-1,1-1 1,-1 1 0,0 0 0,0-1-1,-1 2 1,2-2-27,-1 0 0,1 1 0,-1-1 0,0 1 0,1-1 0,-1 1-1,1-1 1,-1 1 0,1 0 0,-1-1 0,1 1 0,-1-1 0,1 1 0,0 0 0,-1 0 0,1-1 0,0 1 0,0 0 0,-1-1 0,1 1-1,0 0 1,0 0 0,0-1 0,0 1 0,0 0 0,0 0 0,0 1 0,1 0 68,-1 1-1,1-1 1,-1 1 0,0-1-1,0 1 1,0-1 0,-1 1-1,1-1 1,-1 1-1,0 3 1,-2 9 183,-2 51 273,4-38-223,-5 36 0,-3-21 19,-1 0 1,-2 0 0,-32 76-1,-47 72 818,69-142-927,-8 20 489,-54 88 0,74-142-615,-1-1 0,0 0-1,-1-1 1,-1-1-1,0 0 1,-1 0-1,0-1 1,-1-1-1,0 0 1,-31 14-1,-11 0 379,-108 30-1,92-32-342,19-5-23,0-3 0,-1-3 0,-1-2 0,0-2 1,-69 0-1,102-7-67,15 1-163,-1 0 0,1-1 1,-1-1-1,-10-1 0,19 2 25,0 0 0,0 0 0,0 0 0,0 0 0,13-9-6996,-8 8 6016,19-7-1587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47.947"/>
    </inkml:context>
    <inkml:brush xml:id="br0">
      <inkml:brushProperty name="width" value="0.05" units="cm"/>
      <inkml:brushProperty name="height" value="0.05" units="cm"/>
      <inkml:brushProperty name="color" value="#FF0066"/>
    </inkml:brush>
  </inkml:definitions>
  <inkml:trace contextRef="#ctx0" brushRef="#br0">345 9 4480,'0'0'52,"-1"0"-1,1 0 1,0 0 0,0 0 0,-1 0 0,1 0-1,0 0 1,0 0 0,0 0 0,-1 0 0,1 0-1,0-1 1,0 1 0,0 0 0,-1 0 0,1 0-1,0 0 1,0 0 0,0-1 0,0 1 0,-1 0-1,1 0 1,0 0 0,0-1 0,0 1 0,0 0-1,0 0 1,0 0 0,0-1 0,0 1 0,0 0-1,-1 0 1,1 0 0,0-1 0,0 1 0,0 0-1,0 0 1,0-1 0,0 1 0,1 0 0,-1 0-1,0-1 1,0 1 0,0 0 0,0 0 0,0 0-1,0-1 1,0 1 0,0 0 0,0 0 0,1-1-1,1 3 1343,-4 5-57,-65 92 1423,8-13-1734,-16 19-297,50-72-343,22-29-222,1-1 0,-1 0 0,0 0-1,0 0 1,0-1 0,0 1 0,-1-1 0,1 0 0,-7 4 0,9-6-96,0 1 0,0-1 0,0 0-1,0 0 1,0 1 0,0-1 0,0 0 0,0 0 0,0 0 0,0 0 0,0 0 0,0 0 0,0-1 0,0 1 0,0 0 0,0 0 0,-1-1-1,1 0-8,-1 0-1,1 0 1,0 0-1,0 0 1,0 0-1,0 0 1,0 0-1,0-1 1,1 1-1,-1 0 1,0 0-1,0-1 1,1 1-1,-1-1 1,0-2-1,0 1-27,0-1 0,1 0-1,-1 0 1,1 0 0,0-1 0,0 1-1,0 0 1,1 0 0,1-6 0,1-9 40,-1 3-15,0 0 1,2 0-1,0 0 0,1 1 1,0 0-1,1 0 0,1 0 1,0 1-1,1-1 1,1 2-1,0-1 0,1 2 1,15-17-1,-23 27-65,1 0 0,-1 0-1,1-1 1,0 1 0,-1 1 0,1-1-1,0 0 1,0 1 0,0 0 0,1-1-1,-1 1 1,0 1 0,0-1 0,1 0-1,-1 1 1,0-1 0,1 1 0,-1 0-1,0 0 1,5 1 0,-3 0-15,0 0-1,0 1 1,0 0-1,-1-1 1,1 1-1,0 1 1,-1-1-1,1 1 1,-1 0-1,0 0 1,0 0 0,5 5-1,4 6 28,-1 0 1,0 1-1,-1 0 0,-1 1 1,17 33-1,-12-12-13,20 67 0,-31-92 0,-1 1 0,-1-1 0,0 1 0,1 15 0,-3-25 53,0 1-1,-1 0 1,1 0 0,-1-1 0,1 1 0,-1 0 0,-1-1 0,-1 6 0,2-7 20,0-1 1,0 1-1,0 0 1,0-1-1,0 1 0,-1-1 1,1 1-1,-1-1 1,1 0-1,-1 0 0,1 0 1,-1 0-1,1 0 1,-1 0-1,0 0 1,0 0-1,-2 0 0,-8 2 39,1-1-1,-1 0 0,1-1 1,-1-1-1,-14-1 0,-56-8 27,47 2 47,0-1-1,-36-15 0,14 0-3203,55 22 2437,0 1 1,0-1-1,0 0 0,0 0 1,0-1-1,0 1 0,0 0 1,0-1-1,0 1 0,1-1 1,-1 0-1,0 1 1,1-1-1,-2-2 0,1-9-3482</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51.409"/>
    </inkml:context>
    <inkml:brush xml:id="br0">
      <inkml:brushProperty name="width" value="0.05" units="cm"/>
      <inkml:brushProperty name="height" value="0.05" units="cm"/>
      <inkml:brushProperty name="color" value="#FF0066"/>
    </inkml:brush>
  </inkml:definitions>
  <inkml:trace contextRef="#ctx0" brushRef="#br0">0 637 2496,'1'22'6165,"2"-26"-5773,0 0 0,0 1 0,0-1 0,7-4 0,10-12 37,49-54 615,-50 55-895,0-1-1,-1-1 1,-1 0-1,19-30 1,-31 40-78,9-14-5,-14 24-79,1-1 0,0 1 0,0 0-1,0 0 1,0-1 0,0 1 0,0 0 0,1 0-1,-1 0 1,0 0 0,3-1 0,-4 2 4,1 0 0,-1 0 1,0 0-1,1 1 0,-1-1 1,0 0-1,0 0 1,0 1-1,1-1 0,-1 0 1,0 1-1,0-1 0,0 0 1,0 1-1,0-1 0,1 0 1,-1 1-1,0-1 1,0 0-1,0 1 0,0-1 1,0 0-1,0 1 0,0-1 1,0 0-1,0 1 0,0-1 1,0 0-1,-1 1 1,0 14-105,1-14 95,0 6 35,-2 9-69,1 0 0,0 0-1,2 1 1,1 15 0,-1-28 105,-1-1 0,1 1 1,0-1-1,0 1 0,0-1 1,0 1-1,1-1 0,-1 0 0,1 0 1,0 0-1,0 0 0,0 0 1,0 0-1,1 0 0,-1-1 1,1 1-1,0-1 0,-1 1 0,1-1 1,0 0-1,0 0 0,0-1 1,1 1-1,4 1 0,-5-2 51,0 0 1,0-1-1,0 0 0,0 0 0,0 1 0,0-2 0,0 1 0,0 0 0,0-1 1,0 1-1,-1-1 0,1 0 0,0 0 0,0 0 0,0 0 0,-1 0 0,1-1 1,4-3-1,2-1 46,-1 0 1,0-1-1,-1 0 0,8-10 1,-3 2-92,0-1 1,-1 0-1,10-22 1,23-55-9,-30 61-15,92-223 7,-104 249-65,1 0-26,-1-1 0,1 0 0,4-6 0,-8 27-202,-119 373 203,73-250 126,-25 60 67,49-145 90,-47 79 0,49-98 52,-2-1 0,0-1 0,-38 37 0,59-65-241,-15 12 506,17-15-524,0 1 0,-1-1-1,1 0 1,-1 1 0,1-1-1,-1 0 1,1 1 0,-1-1-1,1 0 1,-1 1 0,0-1-1,1 0 1,-1 0 0,1 0-1,-1 0 1,0 0 0,1 0-1,-1 0 1,1 0 0,-1 0-1,0 0 1,1 0 0,-1 0-1,1 0 1,-1 0 0,1 0-1,-2-1 1,2 0-13,0 1 0,0-1-1,0 0 1,0 1 0,0-1 0,0 0-1,0 0 1,0 1 0,0-1 0,0 0-1,1 1 1,-1-1 0,0 0 0,0 1 0,1-1-1,-1 0 1,0 1 0,1-1 0,-1 1-1,1-1 1,-1 1 0,1-1 0,-1 1-1,1-1 1,0 0 0,16-18 66,-14 17-62,71-74 49,66-71-229,-106 113 143,0 1-1,2 2 0,2 1 0,47-29 0,24-4-4468,-102 60 3857,-3 1-616,1-1 0,-1 1 0,0-1 0,7-6 0,-3 5-1565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51.769"/>
    </inkml:context>
    <inkml:brush xml:id="br0">
      <inkml:brushProperty name="width" value="0.05" units="cm"/>
      <inkml:brushProperty name="height" value="0.05" units="cm"/>
      <inkml:brushProperty name="color" value="#FF0066"/>
    </inkml:brush>
  </inkml:definitions>
  <inkml:trace contextRef="#ctx0" brushRef="#br0">51 68 4640,'-30'-42'2112,"14"31"-1824,12 3-32,4 5-192,4-1-160,12 4 32,6 4-3072,8 3 1728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54.819"/>
    </inkml:context>
    <inkml:brush xml:id="br0">
      <inkml:brushProperty name="width" value="0.05" units="cm"/>
      <inkml:brushProperty name="height" value="0.05" units="cm"/>
      <inkml:brushProperty name="color" value="#FF0066"/>
    </inkml:brush>
  </inkml:definitions>
  <inkml:trace contextRef="#ctx0" brushRef="#br0">0 962 3136,'1'-4'6344,"-1"4"-6233,10-9 1513,14-10-1287,-3 2-75,0 0 1,-1-1 0,32-39 0,-39 41-189,55-63 143,-4-4 1,-4-2-1,71-132 0,-114 180-81,-13 27-144,1-1 0,13-19 0,-24 52-248,-53 187-254,15 9 760,41-204-224,3-11-19,-9 56 228,9-54-120,-1-1 0,1 0-1,1 1 1,-1-1 0,0 0-1,1 1 1,0-1 0,0 0-1,0 0 1,4 7 0,-5-10-74,0-1 0,0 1 0,1-1 0,-1 1 0,0-1 0,1 1 0,-1-1 0,0 1 0,1-1 0,-1 0 0,1 1 0,-1-1 0,1 0 0,-1 1 0,1-1 0,-1 0 0,1 0 0,-1 1 0,1-1 0,-1 0 0,1 0 0,0 0 0,-1 0 0,1 0 0,-1 0 0,1 0 0,-1 0 0,1 0 0,-1 0 0,1 0 0,0 0 0,-1 0 0,1 0 0,0-1 0,15-9 271,-14 8-209,4-4-56,0 0-1,0 0 1,-1 0 0,0-1-1,0 0 1,-1 0 0,0 0-1,0 0 1,-1-1-1,4-10 1,3-6 21,-5 13-34,83-174 204,-16 68-154,-27 49-56,8-23-177,64-155 0,-155 370-134,26-91 312,-65 188 150,-32 170 477,107-385-567,0 1 94,0-1 0,1 1 0,-1 12 0,1-19-162,1 0-1,0 0 1,0 0-1,0 0 1,0 1-1,0-1 1,0 0-1,0 0 1,0 0-1,0 0 1,0 1-1,0-1 0,0 0 1,0 0-1,0 0 1,0 1-1,0-1 1,0 0-1,1 0 1,-1 0-1,0 0 1,0 1-1,0-1 1,0 0-1,0 0 1,0 0-1,0 0 0,1 0 1,-1 0-1,0 1 1,0-1-1,0 0 1,0 0-1,0 0 1,1 0-1,-1 0 1,0 0-1,0 0 1,0 0-1,0 0 0,1 0 1,-1 0-1,6-4 231,7-14-24,-2 0 0,13-27 1,-14 26-195,25-51 13,20-34-194,-54 103 154,17-24-246,-18 24 225,1 1 1,-1-1-1,0 1 1,1-1-1,-1 1 1,1-1-1,-1 1 1,1 0-1,-1-1 0,1 1 1,-1 0-1,1-1 1,-1 1-1,1 0 1,0-1-1,-1 1 1,1 0-1,-1 0 1,1 0-1,0 0 1,-1 0-1,1 0 0,0 0 1,-1 0-1,1 0 1,0 0-1,-1 0 1,1 0-1,-1 0 1,1 0-1,0 0 1,-1 1-1,1-1 1,-1 0-1,1 1 1,0-1-1,-1 0 0,1 1 1,0 0-1,2 3 5,-1 1 0,1-1 0,-1 1 0,0 0-1,0 0 1,-1 0 0,1 0 0,-1 0 0,0 0-1,0 0 1,0 9 0,1 4-22,2 7 72,-1 0-62,2 1 0,7 25 0,-10-44 53,1-1 1,-1 0-1,1 0 1,0 0 0,0 0-1,1 0 1,-1-1-1,1 1 1,1-1-1,-1 0 1,1 0 0,0-1-1,5 5 1,-7-7 6,0 0 1,-1-1 0,1 0-1,0 1 1,0-1 0,0 0 0,0 0-1,0-1 1,0 1 0,0-1-1,0 1 1,0-1 0,0 0-1,1 0 1,-1-1 0,0 1-1,0 0 1,0-1 0,0 0-1,0 0 1,0 0 0,0 0-1,-1 0 1,5-3 0,-2 1-1,1-1 0,-1 0 0,0 0 0,0 0 1,0-1-1,0 1 0,-1-1 0,0-1 0,0 1 0,6-11 0,5-15 35,-2-1 1,-1-1-1,-1 0 0,-2 0 0,-1-1 0,6-67 0,-14 96-42,0 1-57,1 1 0,-1-1 1,0 0-1,0 1 0,0-1 1,-1-4-1,1 8 20,0 0-1,0 0 1,0 0-1,0 0 1,0 0-1,0 0 1,0 0-1,0-1 1,0 1-1,0 0 1,-1 0-1,1 0 1,0 0-1,0 0 1,0 0-1,0 0 1,0 0-1,0-1 1,0 1-1,0 0 1,0 0 0,0 0-1,0 0 1,0 0-1,0 0 1,0 0-1,-1 0 1,1 0-1,0 0 1,0 0-1,0 0 1,0 0-1,0-1 1,0 1-1,0 0 1,-1 0-1,1 0 1,0 0-1,0 0 1,0 0-1,0 0 1,0 0 0,0 0-1,-1 0 1,-3 6-197,-2 11 9,-1 8 176,1 1 1,2-1-1,0 1 1,2 0-1,1 0 0,0 0 1,3 0-1,0 0 1,7 33-1,-7-51 40,0-1 0,6 13 0,-8-19-12,0 0 0,1 0 0,-1-1 0,1 1 0,-1 0 0,1 0 1,-1 0-1,1 0 0,-1 0 0,1-1 0,0 1 0,-1 0 0,1 0 0,0-1 0,0 1 1,0-1-1,-1 1 0,1-1 0,0 1 0,0-1 0,0 1 0,0-1 0,0 0 0,0 1 1,0-1-1,0 0 0,0 0 0,0 0 0,0 0 0,0 0 0,1 0 0,2-1 36,0-1 0,-1 0-1,1 0 1,-1 0 0,1 0-1,-1-1 1,0 1 0,0-1-1,0 0 1,4-5 0,3-4 62,12-22 1,6-14-102,33-50 88,-25 43 103,9-13-359,-40 62 171,0-1-368,-5 7 363,0 0 0,1 0-1,-1 0 1,0 0 0,0 0 0,0 0-1,0-1 1,0 1 0,0 0 0,0 0-1,0 0 1,0 0 0,0 0 0,0 0-1,0 0 1,0 0 0,0 0 0,0 0 0,0 0-1,0 0 1,0-1 0,0 1 0,0 0-1,0 0 1,0 0 0,0 0 0,0 0-1,0 0 1,0 0 0,0 0 0,0 0-1,0 0 1,0 0 0,0 0 0,0 0-1,-1-1 1,1 1 0,0 0 0,0 0-1,0 0 1,0 0 0,0 0 0,0 0 0,0 0-1,0 0 1,0 0 0,0 0 0,0 0-1,0 0 1,0 0 0,-1 0 0,1 0-1,0 0 1,0 0 0,0 0 0,0 0-1,0 0 1,0 0 0,0 0 0,0 0-1,0 0 1,0 0 0,-2 0-14,0 1 0,0-1 0,1 1 0,-1-1 0,0 1 0,1 0 0,-1 0 0,1 0 0,-1-1 0,1 2 0,-1-1 0,1 0 0,0 0 0,0 0 0,-1 0 0,1 1 0,0-1 1,0 1-1,0-1 0,0 1 0,1-1 0,-2 4 0,-1 1-27,0 0 0,1 1 0,0-1 0,0 1 1,0 7-1,1-8 23,1 0 1,0 0-1,0 0 1,0 0-1,1 0 1,0 0-1,1 0 1,-1 0-1,1 0 1,0 0-1,0 0 1,1-1-1,5 9 1,3 3 17,0-1 0,26 27 0,-34-40 4,0 0 0,-1 0 0,1 0 1,-1 1-1,0-1 0,0 1 0,0-1 0,-1 1 1,1 0-1,-1-1 0,0 1 0,0 0 0,0 0 1,-1 0-1,1 0 0,-1 0 0,0 0 1,0 0-1,-1 0 0,1 0 0,-1 0 0,0 0 1,0 0-1,0 0 0,0 0 0,-1-1 0,1 1 1,-1 0-1,0-1 0,0 1 0,0-1 0,-5 5 1,0-1 36,1-1-1,-1-1 1,0 1 0,0-1 0,-1 0 0,1-1 0,-1 0 0,-12 5 0,14-7 13,1 0 1,-1-1 0,1 1-1,-1-1 1,0 0-1,0-1 1,1 1 0,-1-1-1,0-1 1,0 1 0,0-1-1,1 0 1,-12-3 0,16 4-64,0-1-1,0 1 1,0 0 0,0-1 0,0 1 0,0-1 0,0 0 0,0 1 0,0-1 0,0 0 0,0 0 0,0 0 0,1 1 0,-1-1-1,0 0 1,0 0 0,1 0 0,-1 0 0,0-2 0,1 2-2,0 1 1,0-1-1,0 0 0,0 1 1,0-1-1,0 1 0,0-1 0,0 1 1,1-1-1,-1 1 0,0-1 1,0 1-1,0-1 0,1 1 0,-1-1 1,0 1-1,1-1 0,-1 1 1,0-1-1,1 1 0,-1 0 0,1-1 1,-1 1-1,1 0 0,-1-1 1,1 1-1,-1 0 0,1 0 0,-1-1 1,1 1-1,-1 0 0,1 0 1,-1 0-1,1 0 0,-1 0 0,1-1 1,0 1-1,9-1-12,0 0 1,0 1-1,-1 0 1,12 2-1,14-1-6,-29-1 47,37 1 23,1-3-1,53-8 1,-88 8-11,0 0-1,0-1 1,0 0-1,0 0 1,0-1-1,0 0 1,-1-1-1,0 0 1,0 0 0,0-1-1,0 1 1,-1-2-1,0 1 1,-1-1-1,1 0 1,-1-1-1,-1 1 1,1-1 0,-1-1-1,-1 1 1,1 0-1,-1-1 1,-1 0-1,4-13 1,-5 14-26,0 1 0,0-1 1,-1 1-1,0-1 0,-1 0 0,0 0 0,0 1 1,0-1-1,-1 0 0,-2-9 0,3 16-14,0 0 0,0 0 0,-1 0 0,1 1 0,0-1-1,0 0 1,0 0 0,-1 1 0,1-1 0,0 0 0,-1 1 0,1-1 0,0 0-1,-1 1 1,1-1 0,-1 0 0,1 1 0,-1-1 0,1 1 0,-1-1-1,0 1 1,1-1 0,-1 1 0,0 0 0,1-1 0,-1 1 0,0 0-1,1-1 1,-1 1 0,0 0 0,0 0 0,1 0 0,-1 0 0,0 0 0,0-1-1,0 1 1,1 1 0,-1-1 0,0 0 0,0 0 0,1 0 0,-1 0-1,0 0 1,0 1 0,1-1 0,-1 0 0,0 1 0,1-1 0,-1 1-1,0-1 1,1 0 0,-1 1 0,0 1 0,-5 2-63,0 1-1,0 1 1,1-1 0,-6 9 0,1-2 25,1 1 1,1 1 0,0 0 0,0 0 0,1 0-1,-6 21 1,11-28 46,0-1 1,1 1-1,0 0 0,0-1 0,1 1 0,-1 0 1,3 12-1,-2-15 9,1 0 0,0 1 0,0-1 0,1 0 0,-1 0 0,1 0 0,0-1 0,0 1 0,0 0 0,1-1 0,-1 1 0,1-1 0,4 5 0,-2-4 27,-1 0 0,1 0 0,0-1 1,0 1-1,0-1 0,0-1 1,1 1-1,-1-1 0,1 1 0,-1-2 1,1 1-1,0-1 0,0 1 1,0-2-1,9 1 0,-3-1 22,0-1-1,-1 0 0,1-1 1,0 0-1,-1-1 1,1-1-1,11-4 1,56-29-1141,-28 9-2514,-12 5 1171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51.382"/>
    </inkml:context>
    <inkml:brush xml:id="br0">
      <inkml:brushProperty name="width" value="0.05" units="cm"/>
      <inkml:brushProperty name="height" value="0.05" units="cm"/>
      <inkml:brushProperty name="color" value="#004F8B"/>
    </inkml:brush>
  </inkml:definitions>
  <inkml:trace contextRef="#ctx0" brushRef="#br0">53 15 8064,'-40'-3'3648,"32"-5"-3168,3 4-64,10 8-320,-2-4 320,2 0-224</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3:55.193"/>
    </inkml:context>
    <inkml:brush xml:id="br0">
      <inkml:brushProperty name="width" value="0.05" units="cm"/>
      <inkml:brushProperty name="height" value="0.05" units="cm"/>
      <inkml:brushProperty name="color" value="#FF0066"/>
    </inkml:brush>
  </inkml:definitions>
  <inkml:trace contextRef="#ctx0" brushRef="#br0">13 289 4800,'-12'-30'2176,"102"17"-1888,-31 7 704,1 1-608,58-14 704,6 1-640,39-9 0,-6 5-288,21-16 896,-16 11-608,9-18-4960,-26 7 2432</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01.187"/>
    </inkml:context>
    <inkml:brush xml:id="br0">
      <inkml:brushProperty name="width" value="0.05" units="cm"/>
      <inkml:brushProperty name="height" value="0.05" units="cm"/>
      <inkml:brushProperty name="color" value="#FF0066"/>
    </inkml:brush>
  </inkml:definitions>
  <inkml:trace contextRef="#ctx0" brushRef="#br0">126 713 4480,'0'-1'143,"0"0"0,-1 0 0,1 0 0,0 1 0,0-1 1,-1 0-1,1 0 0,0 0 0,0 0 0,0 0 0,0 0 0,0 0 1,0 0-1,1-2 0,0-8 3566,-22 54-3048,18-35-613,-27 64 869,-39 146 1,68-214-848,0 0-1,1 0 1,-1 0 0,1 1 0,0-1 0,0 0 0,2 6 0,-2-8 16,0-1 0,1 1 0,-1 0 1,1-1-1,0 1 0,-1-1 0,1 1 0,0-1 0,0 0 0,0 1 0,0-1 1,0 0-1,0 0 0,0 1 0,0-1 0,1 0 0,-1 0 0,0 0 0,1 0 0,2 1 1,-2-2-18,-1 0 1,1 1-1,0-1 1,0 0-1,-1 0 1,1 0-1,0 0 1,-1 0-1,1 0 1,0 0-1,0-1 1,-1 1-1,1-1 1,-1 1-1,1-1 1,2-1-1,26-16 371,-9 3-287,-1-2-1,0 0 1,29-35 0,44-68-119,-91 117-78,0 0-1,0 1 0,0-1 1,0 1-1,1-1 0,-1 1 1,4-2-1,-5 3 32,0 1 0,-1-1 1,1 1-1,0 0 0,-1 0 0,1-1 0,0 1 0,0 0 1,-1 0-1,1 0 0,0 0 0,0 0 0,-1 0 0,1 0 1,0 0-1,0 0 0,-1 0 0,1 0 0,0 0 0,-1 0 1,1 1-1,0-1 0,0 0 0,-1 1 0,1-1 0,0 0 1,-1 1-1,1-1 0,-1 1 0,1-1 0,-1 1 0,1-1 1,-1 1-1,1-1 0,-1 1 0,1 1 0,3 4 4,0 0 0,0 1 0,-1 0 0,3 11 0,-2-9 10,-1 0 0,9 15-1,-6-15 30,0 0-1,1 0 0,0 0 1,1 0-1,-1-1 0,2-1 1,-1 1-1,1-1 0,0-1 1,0 0-1,1 0 0,0-1 1,0 0-1,0 0 0,21 5 1,-28-9 25,1 0 1,-1-1 0,1 1-1,0-1 1,-1 0 0,1 0-1,-1 0 1,1 0-1,-1-1 1,1 1 0,-1-1-1,1 0 1,-1 0-1,1 0 1,-1-1 0,4-1-1,-3 0 0,-1 1-1,1-1 1,0 0-1,-1-1 1,0 1-1,0 0 1,0-1-1,0 0 0,0 0 1,3-8-1,0-2-15,-1 0-1,0 0 1,-1 0-1,-1-1 0,0 0 1,1-23-1,-3 24-50,-1 0 0,0 1 1,-1-1-1,-1 0 0,0 0 0,-1 1 0,0 0 0,-8-21 0,4 11-425,6 22 362,10 7 6,19-4 93,0 0-1,-1-2 1,1-1-1,45-7 1,-66 8-41,318-60 119,-254 45-108,-12 0 166,-59 15-155,0 0 0,0 0 0,0 1 0,0-1 0,1 0-1,-1 0 1,0 0 0,0 0 0,0 0 0,0 0 0,0 1-1,0-1 1,0 0 0,0 0 0,0 0 0,0 0 0,0 0-1,0 1 1,0-1 0,0 0 0,0 0 0,1 0 0,-1 0-1,-1 0 1,1 1 0,0-1 0,0 0 0,0 0 0,0 0 0,0 0-1,0 1 1,0-1 0,0 0 0,0 0 0,0 0 0,0 0-1,0 0 1,0 1 0,0-1 0,-1 0 0,-5 15 157,-12 22 21,6-15-151,-1-1-1,-1 0 0,-24 26 1,-56 53 123,47-53 130,25-25-214,9-9-9,1 0-1,-20 27 1,30-38-43,1 1 0,0-1 0,0 0-1,0 0 1,0 1 0,0-1 0,0 1 0,1-1 0,-1 4 0,1-5-7,0-1 1,0 1-1,0 0 1,0 0-1,0 0 1,0-1-1,0 1 0,0 0 1,0 0-1,1-1 1,-1 1-1,0 0 0,1 0 1,-1-1-1,0 1 1,1 0-1,-1-1 1,1 1-1,-1 0 0,1-1 1,0 1-1,-1-1 1,1 1-1,-1-1 0,1 1 1,0-1-1,-1 0 1,1 1-1,0-1 1,0 0-1,1 1 0,5 1 89,-1-1-1,1 0 1,0 0 0,0 0-1,0-1 1,0 0-1,0-1 1,0 1-1,0-1 1,0-1-1,0 1 1,9-4-1,-7 1-58,0 0 0,0 0 0,0-1 1,0 0-1,-1 0 0,1-1 0,-1 0 0,8-9 0,-6 5-26,-1-1 1,0 0-1,-1-1 1,0 0 0,10-22-1,22-68 196,-12 27-470,-32 98-203,-2 39-1,5-55 440,-1 27-3,3 42 0,0-66 52,0 0 0,0 0 0,1-1 0,1 1 0,0-1 0,0 0 0,0 0 0,1 0 0,7 11 0,-10-18 6,0-1 0,0 1 0,0-1 0,0 1 1,0-1-1,1 0 0,-1 1 0,0-1 1,1 0-1,0 0 0,-1 0 0,1 0 0,-1 0 1,1 0-1,0-1 0,0 1 0,-1 0 0,1-1 1,0 1-1,3-1 0,-2 0 14,-1 0 1,1 0-1,0-1 1,0 1-1,0-1 1,0 0-1,0 0 1,0 0-1,-1 0 1,1 0-1,4-3 1,4-4 49,-1 0 1,0 0-1,-1-1 1,15-17-1,0-6-89,-1 0 1,25-48-1,-17 27 127,75-133-476,-110 194 245,1 0 1,0 0-1,0 0 0,-1 10 1,-2 6-8,2-11 62,-38 142-163,37-131 247,1 1-1,1 0 1,1-1-1,3 38 1,-1-60-2,0 0 1,0 1 0,1-1-1,-1 0 1,1 0 0,0 1 0,-1-1-1,1 0 1,0 0 0,0 0-1,1 0 1,-1 0 0,0 0 0,3 2-1,-3-3-6,0 0 0,0 0-1,1 0 1,-1 0 0,0 0 0,1-1-1,-1 1 1,0-1 0,1 1-1,-1-1 1,1 0 0,-1 1-1,1-1 1,-1 0 0,1 0 0,-1 0-1,1 0 1,-1 0 0,1 0-1,-1 0 1,1-1 0,-1 1 0,1-1-1,0 0 1,7-2-5,0 0 0,0-1 0,-1 0-1,1-1 1,-1 0 0,-1-1 0,1 1 0,8-9 0,-6 4-4,0-1 0,0-1 1,-1 0-1,13-21 0,-20 29-22,55-86-307,-56 90 290,-1-1-1,1 0 0,-1 1 0,1-1 1,-1 0-1,1 1 0,-1-1 1,1 1-1,-1-1 0,1 1 1,0-1-1,-1 1 0,1-1 0,0 1 1,0 0-1,-1-1 0,1 1 1,0 0-1,0 0 0,0-1 1,-1 1-1,1 0 0,1 0 0,-1 1-2,0-1-1,0 1 0,0-1 0,-1 1 0,1-1 1,0 1-1,-1-1 0,1 1 0,0 0 0,-1 0 1,1-1-1,-1 1 0,1 0 0,-1 0 0,1 0 0,-1-1 1,1 1-1,-1 0 0,0 0 0,0 0 0,1 1 1,6 30-106,-5-22 70,0 0 0,5 14 0,-5-19 88,1 1 0,-1-1 0,1 0 0,0 0 0,0 0-1,1 0 1,0 0 0,6 6 0,-8-10-22,0 1 0,0-1 1,-1 0-1,1 0 0,0 0 0,0 0 1,0 0-1,0 0 0,0 0 1,1-1-1,-1 1 0,0-1 0,0 1 1,0-1-1,1 0 0,-1 0 0,0 0 1,0 0-1,1 0 0,-1-1 0,0 1 1,0-1-1,0 1 0,0-1 0,3-1 1,1-1 16,0 0 1,0-1 0,0 0-1,0 0 1,0 0 0,-1-1-1,5-5 1,32-39 184,-19 18-163,-1-1 1,-2-1-1,-1-1 0,27-69 1,-46 103-53,9-30 21,-8 29-39,-1-1 0,0 0 0,0 0 0,1 0 0,-1 0 0,0 0 0,0 0 0,-1 0 0,1 0 0,0 1 0,-1-1 0,0-3 0,0 4 12,1 1-1,0 0 0,0 0 1,0 0-1,0 0 0,0-1 0,-1 1 1,1 0-1,0 0 0,0 0 1,0 0-1,0-1 0,-1 1 1,1 0-1,0 0 0,0 0 1,-1 0-1,1 0 0,0 0 1,0 0-1,0 0 0,-1 0 1,1 0-1,0 0 0,0 0 1,-1 0-1,1 0 0,0 0 1,0 0-1,-1 0 0,1 0 0,0 0 1,0 0-1,-1 0 0,-10 7-136,-5 10-77,9-8 169,1 0 0,0 0-1,0 1 1,1-1 0,0 1-1,-5 16 1,-13 64 26,21-82 27,0 3-8,-1 1 1,2 0-1,0-1 1,0 1-1,1 0 1,0-1 0,5 23-1,-5-30 19,1 0-1,0-1 1,0 1 0,1-1-1,-1 0 1,1 1 0,0-1-1,0 0 1,0 0-1,0 0 1,0 0 0,1-1-1,-1 1 1,1 0 0,0-1-1,-1 0 1,1 0 0,0 0-1,1 0 1,-1 0-1,0 0 1,0-1 0,1 1-1,-1-1 1,1 0 0,-1 0-1,1-1 1,0 1 0,5-1-1,-3 1 14,1-1-1,-1-1 1,1 1-1,-1-1 1,1 0-1,-1-1 1,10-3-1,2-2 23,21-12 0,-25 11-46,1-1 0,-2-1 1,1-1-1,-1 1 0,-1-2 1,0 0-1,0-1 0,14-19 1,5-15-10,31-60 0,-35 59 110,-8 11-50,-1-1-1,-2-1 0,21-79 0,13-126-97,-37 172-2,-9 52 23,-2 15-20,-1 1 0,0-1 0,0 0 0,0 0 0,0 0 0,-1 0 0,0 0 0,0 0 0,-1 0 0,0-6 0,0 11 38,1-1 0,0 1 0,0 0 0,0 0 0,0 0 0,0 0 0,0 0 0,0 0 0,-1 0-1,1 0 1,0 0 0,0 0 0,0 0 0,0 0 0,0 0 0,0 0 0,-1 0 0,1 0 0,0 0 0,0 1 0,0-1 0,0 0 0,0 0 0,0 0 0,0 0 0,-1 0 0,1 0 0,0 0 0,0 0 0,0 0-1,0 0 1,0 0 0,0 1 0,0-1 0,0 0 0,0 0 0,0 0 0,0 0 0,0 0 0,-1 0 0,1 0 0,0 1 0,0-1 0,0 0 0,0 0 0,0 0 0,0 0 0,0 0 0,0 0 0,0 1 0,0-1 0,0 0-1,0 0 1,1 0 0,-1 0 0,-5 15-121,0 0 0,2-1-1,-4 31 1,-1 5 61,-58 287 187,58-294-105,-74 337-210,-3-65 275,58-231 45,-65 139 0,88-215-102,-8 15 126,-19 31-1,28-50-85,-1 1 0,1-1 0,-1 1 1,1-1-1,-1 0 0,0 0 0,-1-1 1,1 1-1,-1-1 0,1 0 0,-1 0 0,-10 4 1,13-7-54,0 1 0,0-1 0,0 1 1,1-1-1,-1 0 0,0 0 1,0 0-1,0 0 0,0 0 0,0 0 1,0 0-1,0-1 0,0 1 1,1-1-1,-1 1 0,0-1 1,0 0-1,0 0 0,1 0 0,-1 0 1,0 0-1,1 0 0,-1 0 1,1 0-1,0-1 0,-1 1 0,1 0 1,0-1-1,0 1 0,0-1 1,0 0-1,0 1 0,0-1 0,-1-2 1,0-3-19,-1 1-1,2-1 1,-1 1 0,1-1 0,0 0-1,0 1 1,0-1 0,1 0 0,1-7 0,0 1-7,0-1 0,1 1 0,1 0 0,0 0 1,1 1-1,0-1 0,1 1 0,1 0 0,13-23 1,-2 12-15,0 1 0,2 1 0,1 1 0,43-36 0,101-55-100,-135 91 152,0 0 0,-1-2-1,-2-1 1,0-1 0,-1-1-1,-2-2 1,39-54 0,59-123-239,-120 203-119,-1 5 93,-3 15-30,-8 28 89,-28 129 123,38-168 79,0-1 0,0 1 1,1-1-1,0 1 0,1 0 1,-1-1-1,2 1 0,2 12 1,-3-19-7,-1 0-1,1 0 1,0 0 0,-1 0 0,1-1 0,0 1 0,0 0 0,-1 0 0,1-1 0,0 1 0,0 0 0,0-1 0,0 1 0,0-1 0,0 1 0,0-1 0,0 1-1,0-1 1,0 0 0,0 1 0,0-1 0,1 0 0,-1 0 0,0 0 0,0 0 0,0 0 0,0 0 0,0 0 0,2-1 0,5 0 69,-1 0 0,0-1 0,8-3 0,-1 0-50,-1-1 0,0 0 0,-1-1 0,1-1 1,-1 0-1,-1 0 0,0-1 0,0-1 1,-1 0-1,12-13 0,-2-4-33,0 0-1,-2-1 1,20-39-1,-23 33-15,-12 26-18,0 1 0,0-1-1,1 1 1,5-9 0,-9 16 20,0 0 0,1-1 0,-1 1 0,0 0 0,0-1-1,0 1 1,1 0 0,-1 0 0,0-1 0,0 1 0,0 0 0,1 0 0,-1-1 0,0 1 0,1 0 0,-1 0 0,0 0 0,1 0 0,-1-1-1,0 1 1,1 0 0,-1 0 0,0 0 0,1 0 0,-1 0 0,0 0 0,1 0 0,2 8-223,-4 20 29,1-27 205,0 3-9,-7 111-118,7-95 77,1 0 1,0-1-1,9 38 1,-9-51 92,1-1 0,0 1 0,0-1 0,0 0 1,0 0-1,1 0 0,0 0 0,0-1 0,5 7 1,-6-10-22,-1 1 0,0-1 0,1 0 0,-1 0 1,0 0-1,1-1 0,-1 1 0,1 0 1,-1 0-1,1-1 0,0 1 0,-1-1 1,1 1-1,0-1 0,-1 0 0,1 0 0,0 1 1,-1-1-1,1-1 0,0 1 0,0 0 1,-1 0-1,1 0 0,0-1 0,-1 1 1,1-1-1,-1 0 0,1 1 0,0-1 0,-1 0 1,1 0-1,-1 0 0,0 0 0,2-1 1,4-4 6,-1 1 0,0-1 0,0 0 0,-1 0 0,0 0 0,5-9 1,25-45-11,-21 33-6,8-14 4,-14 24-62,1 1 1,1 0-1,0 0 0,16-18 1,-26 34 34,0-1-1,1 1 1,-1-1 0,1 1 0,-1-1 0,1 1 0,-1-1 0,1 1 0,-1 0 0,1-1 0,-1 1 0,1 0 0,-1-1 0,1 1 0,0 0-1,-1 0 1,1 0 0,0-1 0,-1 1 0,1 0 0,0 0 0,0 0 0,0 1 7,0-1-1,-1 0 1,1 1-1,-1-1 1,0 0-1,1 1 1,-1-1-1,1 1 1,-1-1-1,1 1 1,-1-1-1,0 1 1,0-1 0,1 1-1,-1-1 1,0 1-1,0-1 1,1 1-1,-1 0 1,1 5-11,0 0 1,0 0 0,0 12 0,-3 9-46,-2 0-1,0 0 1,-14 46 0,-5 24 215,23-96-138,0-1 1,0 1-1,-1 0 1,1-1-1,0 1 0,0-1 1,0 1-1,0 0 1,0-1-1,0 1 1,0-1-1,0 1 0,0 0 1,0-1-1,0 1 1,0 0-1,0-1 0,1 1 1,-1-1-1,0 1 1,0-1-1,1 1 1,-1 0-1,0-1 0,1 1 1,-1-1-1,1 1 1,0-1 19,1 0-1,-1 0 1,1 0 0,-1-1 0,1 1 0,-1 0 0,1-1 0,-1 1 0,1-1 0,-1 0 0,2-1 0,25-13 68,0-2 0,-2-1 0,29-24 0,-31 22-206,2 1-1,0 1 0,37-19 0,-61 36 87,0 0-1,0 0 1,0 0 0,0 0-1,1 1 1,-1-1 0,0 1 0,0-1-1,1 1 1,-1 0 0,0 0-1,0 0 1,3 0 0,-4 1 5,0-1 0,0 1 0,1-1 0,-1 1 0,0 0 0,0-1 0,0 1 0,0 0 1,0 0-1,-1 0 0,1 0 0,0-1 0,0 1 0,0 0 0,-1 1 0,1-1 0,-1 0 0,1 0 0,-1 0 0,1 0 1,-1 0-1,0 1 0,1-1 0,-1 0 0,0 2 0,1 4 2,0 0 0,-1 0 0,0 0 0,-1 0 0,1 0 0,-3 7 0,2-7 51,0 1 0,0-1-1,1 0 1,0 0 0,0 0 0,2 9-1,-2-15-31,0 0 0,0 0-1,0 0 1,1 0-1,-1 0 1,1 0 0,-1 0-1,1 0 1,-1 0 0,1 0-1,-1 0 1,1 0-1,0 0 1,-1-1 0,1 1-1,0 0 1,0 0 0,0-1-1,0 1 1,0-1-1,-1 1 1,3 0 0,-2-1-2,1 1 1,0-1-1,0 0 0,-1 0 1,1 1-1,0-1 1,0 0-1,-1-1 0,1 1 1,0 0-1,0-1 1,2 0-1,2-1 1,-1 0 1,1-1-1,-1 0 0,1 0 1,-1 0-1,0 0 0,5-6 1,3-3 44,-6 5-89,0 0 0,1 1 0,0-1-1,0 1 1,0 1 0,13-7 0,-20 12 31,-1 0 0,1-1 0,-1 1 0,1 0 0,-1 0 0,1 0 0,0 0 0,-1 0 0,1 0 0,-1 0 0,1 0 0,-1 0 0,1 1 0,-1-1 0,1 0 0,0 0 0,-1 0 0,1 1 0,-1-1 0,1 0 0,-1 0 0,0 1 0,1-1 0,-1 0 0,1 1 0,-1-1 0,0 1 0,1-1 0,-1 1 0,0-1 0,1 0 1,-1 1-1,0-1 0,1 1 0,-1-1 0,0 1 0,0 0 0,0-1 0,0 1 0,0-1 0,1 1 0,-1-1 0,0 1 0,0-1 0,-1 2 0,1 24-139,-3 0 167,-1 35 0,4-60-18,0 1-1,0-1 1,0 0-1,0 0 1,0 0 0,0 1-1,0-1 1,0 0-1,0 0 1,1 0-1,-1 1 1,1-1-1,-1 0 1,0 0 0,1 0-1,0 0 1,-1 0-1,1 0 1,0 0-1,0 0 1,-1 0-1,1 0 1,0-1 0,0 1-1,0 0 1,0 0-1,0-1 1,0 1-1,0 0 1,0-1-1,0 1 1,0-1 0,1 0-1,-1 1 1,0-1-1,0 0 1,0 0-1,1 0 1,-1 0-1,0 0 1,0 0 0,0 0-1,1 0 1,-1 0-1,0 0 1,0-1-1,2 0 1,26-4 113,65-15-41,31-3 23,-71 15-74,-32 6-39,39 0 1,-56 2 2,-3 0-103,-23 8 38,-15 9-48,27-13 114,1 0-1,0 0 0,0 1 0,-13 9 0,13-7-10,1-1 0,0 1 0,0 0 0,1 0 1,-6 10-1,9-13 21,1 0 0,0-1 0,0 1 1,1 0-1,-1 0 0,1 0 0,0 0 1,0 1-1,0-1 0,1 0 0,-1 0 1,1 1-1,0-1 0,1 5 0,-1-7 2,0-1 0,1 1 0,-1 0 0,1 0 0,-1 0 0,1-1 0,-1 1-1,1 0 1,0-1 0,0 1 0,0-1 0,0 1 0,0-1 0,0 1 0,1-1 0,-1 0-1,0 0 1,1 1 0,-1-1 0,1 0 0,-1 0 0,1 0 0,-1-1 0,1 1 0,0 0 0,-1-1-1,1 1 1,0-1 0,0 1 0,1-1 0,4 1 12,-1-1 1,0 0-1,1 0 0,-1 0 0,1-1 1,10-3-1,4-1 21,0-2 1,0-1-1,-1 0 1,21-12 0,-8 0 73,43-31 1,-41 22-23,0-2 0,-3-1 1,54-66-1,64-100-58,44-55-142,-185 239-168,-8 10 82,-5 8 44,-3 10 51,-112 262-130,83-186 224,17-44 10,5-16 8,3 0 0,-16 60 0,26-85 15,0-1-1,0 0 1,1 1 0,0-1-1,0 1 1,0-1-1,0 0 1,1 1-1,2 6 1,-3-9-16,1 0 1,0-1 0,0 1-1,0 0 1,0-1-1,0 1 1,0-1 0,0 0-1,0 1 1,1-1-1,-1 0 1,1 0 0,-1 1-1,1-1 1,-1-1-1,1 1 1,-1 0-1,1 0 1,0 0 0,0-1-1,-1 1 1,1-1-1,0 1 1,3-1 0,8 0 55,0 0 0,-1-1 1,1 0-1,0-1 0,-1-1 1,0 0-1,18-7 0,1 0 2,0-1 0,-1-1-1,51-30 1,-71 35-126,-8 5 29,1 1 0,-1-1 1,0 1-1,0-1 0,1 1 0,-1 0 1,1 0-1,-1 0 0,1 0 0,0 0 1,4 0-1,-6 1 23,-1 0 1,0 0 0,1 0-1,-1 0 1,0 0-1,1 0 1,-1 0 0,0 0-1,0 1 1,1-1-1,-1 0 1,0 0-1,1 0 1,-1 0 0,0 1-1,0-1 1,1 0-1,-1 0 1,0 1-1,0-1 1,0 0 0,1 0-1,-1 1 1,0-1-1,0 0 1,0 0 0,0 1-1,1-1 1,-1 0-1,0 1 1,0-1-1,0 16-98,-9 13-53,7-24 152,0 1 1,1-1 0,-1 1 0,1-1 0,0 1 0,0 0 0,1 0 0,-1-1-1,2 12 1,-1-15 14,1 0-1,-1 1 1,1-1-1,0 1 0,-1-1 1,1 0-1,0 0 1,0 1-1,0-1 0,1 0 1,-1 0-1,1 0 1,-1 0-1,1 0 1,-1-1-1,1 1 0,0 0 1,0-1-1,0 1 1,0-1-1,0 0 0,0 0 1,0 1-1,1-1 1,-1-1-1,3 2 1,0-1 15,-1 0 1,1 0-1,0-1 1,0 0 0,0 0-1,0 0 1,0 0-1,0-1 1,-1 0 0,1 0-1,0 0 1,6-3-1,6-3 118,32-18 1,-19 9 58,-11 6-164,18-12 1,-32 18-62,0 1 0,1-1 0,-2-1 0,1 1 0,0-1 0,-1 0 0,7-9 0,-10 13 24,-1 1 0,0 0 1,0-1-1,1 1 1,-1-1-1,0 1 1,0 0-1,0-1 1,1 1-1,-1-1 1,0 1-1,0-1 0,0 1 1,0 0-1,0-1 1,0 1-1,0-1 1,0 1-1,0-1 1,0 1-1,0-1 1,0 1-1,0-1 1,0 1-1,-1 0 0,1-1 1,0 1-1,0-1 1,0 1-1,-1 0 1,1-1-1,0 1 1,-1-1-1,1 1 1,0 0-1,-1 0 0,1-1 1,0 1-1,-1 0 1,1-1-1,0 1 1,-1 0-1,1 0 1,-1 0-1,1 0 1,-1-1-1,0 1 0,-1 0-34,0-1 0,0 1-1,-1 0 1,1-1-1,0 1 1,0 0-1,-1 0 1,-2 1 0,-5 1 18,0 0 1,0 1 0,1 1-1,-1-1 1,1 1 0,0 1-1,0 0 1,0 0 0,0 1-1,1 0 1,0 0 0,1 1-1,-1 0 1,1 0 0,-9 13-1,14-18 17,1-1-1,0 1 0,1-1 1,-1 1-1,0 0 1,0-1-1,1 1 0,-1 0 1,1 0-1,-1-1 0,1 1 1,0 0-1,0 0 1,0-1-1,0 1 0,0 0 1,0 0-1,0 0 1,0-1-1,1 1 0,-1 0 1,1 0-1,-1-1 0,1 1 1,0 0-1,0-1 1,0 1-1,0-1 0,1 3 1,0-2 27,0-1 0,-1 1 1,1-1-1,0 1 0,0-1 0,0 0 1,0 0-1,0 0 0,0 0 0,0 0 1,0 0-1,1-1 0,-1 1 0,0-1 1,1 1-1,-1-1 0,0 0 0,0 0 1,1 0-1,-1 0 0,0 0 0,3-1 1,4-1-12,0-1 0,0 0 0,0 0 0,-1-1 0,1 0 0,-1-1 0,0 0 0,10-8 0,-8 5 37,1-1-1,-2-1 1,1 0-1,-1 0 1,8-13-1,-15 20-52,-1 1 1,1-1-1,0 0 0,-1 0 0,0 0 1,0 0-1,0 0 0,0 0 0,0 0 0,0-6 1,-1 7-14,0 0 1,0 1-1,0-1 1,-1 0-1,1 1 1,0-1-1,-1 0 0,1 1 1,-1-1-1,0 1 1,1-1-1,-1 1 1,0-1-1,0 1 1,0-1-1,0 1 1,0 0-1,0 0 1,-1-1-1,1 1 1,-3-1-1,-7-5-53,10 6 64,-1 0 0,0 0 0,1 0 0,-1 0 0,1 0 0,-1-1 0,1 1 0,-2-2 0,3 2 2,0 0 0,1 1 0,-1-1 0,1 1 0,-1-1 0,0 1 0,1-1 0,-1 1 0,1-1 0,-1 1 0,1 0 0,-1-1 0,1 1 0,-1 0 1,1-1-1,-1 1 0,1 0 0,0 0 0,0-1 0,21-7-25,0 1 0,0 1 0,44-6-1,72 1-17,-132 11 37,-1 0-11,0 0 0,1 0 0,-1 0 0,1 1 0,-1 0 0,1 0 0,-1 0 0,0 1 0,0-1 0,0 1 0,8 5 0,-11-6 17,0 0-1,-1 0 0,1 1 0,0-1 1,-1 1-1,1-1 0,-1 1 1,0 0-1,0-1 0,1 1 1,-1 0-1,0 0 0,-1 0 1,1 0-1,0 0 0,0 0 1,-1 0-1,1 0 0,-1 0 0,0 0 1,1 0-1,-1 0 0,0 0 1,0 0-1,-1 0 0,1 0 1,0 1-1,-1-1 0,1 0 1,-1 0-1,0 0 0,0 2 1,-2 2-2,-1 1 0,1-1 0,-1 1 0,-9 9 0,-4 9 336,24-27-113,0-1 1,14-6-1,21-14-76,-30 15-145,1 1-1,0 1 1,0 0 0,25-8-1,-37 14-20,0-1 0,1 1 0,-1 0 0,0 0 0,0-1 0,0 1 0,1 0 0,-1 0 0,0 0 0,0 0 0,1 1 0,-1-1-1,0 0 1,0 0 0,1 1 0,-1-1 0,0 1 0,0-1 0,0 1 0,0-1 0,0 1 0,0 0 0,0-1 0,0 1 0,0 0 0,0 0 0,0 0 0,1 1 0,0 2 6,0 0 0,-1-1 0,0 1 0,1 0 1,-1 0-1,0 1 0,0 3 0,5 19 156,-5-25-123,-1-1-1,1 0 1,-1 1-1,1-1 1,0 0-1,0 1 1,-1-1-1,1 0 1,0 0 0,0 0-1,0 0 1,0 0-1,1 0 1,0 1-1,2 0 23,-1-1 0,1 0 0,-1 0-1,1 0 1,-1 0 0,1-1 0,-1 1-1,1-1 1,0 0 0,-1 0 0,1 0 0,6-1-1,6-2 152,24-9 0,-38 12-183,23-8 69,-1-1 1,-1-1 0,43-25-1,33-39-130,-11 9-263,-88 64 310,1 0 1,0 1 0,-1-1 0,1 1 0,0-1 0,0 1 0,-1-1 0,1 1 0,0 0 0,0-1-1,0 1 1,0 0 0,-1 0 0,1 0 0,0-1 0,0 1 0,0 0 0,0 0 0,0 0 0,0 0 0,1 1-1,-2-1-1,1 1 0,-1-1-1,1 1 1,-1-1 0,0 1-1,1-1 1,-1 1 0,0-1-1,0 1 1,1 0 0,-1-1-1,0 1 1,0-1 0,0 1-1,0 0 1,0-1 0,0 1-1,0 0 1,0-1 0,0 1-1,0-1 1,0 2 0,-1 3-22,0 1 0,0-1 0,-1 0 0,0 0 0,0 0 0,-3 5 0,-13 19 54,-2-2 1,-30 32 0,-48 42-169,28-29 731,65-66-132,5-3-184,13-6-111,24-14-195,148-61 169,10 14-2919,-104 34-2047,-40 14 2003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01.533"/>
    </inkml:context>
    <inkml:brush xml:id="br0">
      <inkml:brushProperty name="width" value="0.05" units="cm"/>
      <inkml:brushProperty name="height" value="0.05" units="cm"/>
      <inkml:brushProperty name="color" value="#FF0066"/>
    </inkml:brush>
  </inkml:definitions>
  <inkml:trace contextRef="#ctx0" brushRef="#br0">5 273 12064,'-5'-30'5439,"108"-13"-4735,-56 24 544,-2 5-832,45-16 416,8 4-512,26-6-32,-5 13-160,9-3-32,-13 7-32,17 0-1952,-17 8 1024,0 7-8927,-21 7 5375</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03.394"/>
    </inkml:context>
    <inkml:brush xml:id="br0">
      <inkml:brushProperty name="width" value="0.05" units="cm"/>
      <inkml:brushProperty name="height" value="0.05" units="cm"/>
      <inkml:brushProperty name="color" value="#FF0066"/>
    </inkml:brush>
  </inkml:definitions>
  <inkml:trace contextRef="#ctx0" brushRef="#br0">357 63 2816,'43'0'2020,"-13"0"3325,-46 0-3078,0 1-2076,-1 0 0,0 1 0,1 1 0,-1 0 1,1 2-1,0 0 0,0 0 0,0 2 0,1 0 0,0 0 1,1 2-1,-16 11 0,13-8-114,1 1 0,0 1-1,1 1 1,1 0 0,0 1 0,1 1-1,1 0 1,0 0 0,-13 28 0,17-28-20,-15 33 17,22-45 13,-1 0-1,1 0 0,0 0 0,0 0 0,0 0 0,1 0 0,-1 0 0,2 6 0,-1-10-66,0-1-1,0 0 0,0 1 1,0-1-1,0 0 0,0 1 1,0-1-1,0 0 0,0 1 0,0-1 1,0 1-1,0-1 0,0 0 1,0 1-1,0-1 0,1 0 0,-1 1 1,0-1-1,0 0 0,0 1 1,1-1-1,-1 0 0,0 0 1,0 1-1,1-1 0,-1 0 0,0 0 1,1 1-1,-1-1 0,0 0 1,1 0-1,-1 0 0,0 0 0,1 0 1,-1 1-1,0-1 0,1 0 1,-1 0-1,1 0 0,1-1 42,-1 0-1,1 1 1,-1-1-1,0 0 0,1 0 1,-1 0-1,0 0 1,0 0-1,0 0 1,0 0-1,0-1 0,2-1 1,45-64 461,18-22-122,-56 76-344,30-35-2,-3-2 1,35-60-1,-64 87-193,-8 14 24,0 9 110,-1 0 0,1 0-1,0 0 1,0 0 0,0 0 0,0 0 0,-1-1 0,1 1 0,0 0 0,0 0 0,0 0-1,-1 0 1,1 0 0,0 0 0,0 0 0,0 0 0,-1 0 0,1 0 0,0 0 0,0 1 0,0-1-1,0 0 1,-1 0 0,1 0 0,0 0 0,0 0 0,0 0 0,0 0 0,-1 0 0,1 0-1,0 1 1,0-1 0,0 0 0,0 0 0,0 0 0,-1 0 0,1 1 0,0-1 0,0 0-1,-5 5-8,1 0-1,0 0 0,0 0 0,0 1 1,1 0-1,-1-1 0,-2 9 0,1-1 35,1-1 0,-6 25 0,9-28-14,0 0-1,0 1 1,1-1 0,0 0 0,1 0-1,0 0 1,0 0 0,1 0 0,5 15-1,-5-20 26,0 0 1,-1 0-1,1 0 0,1 0 0,-1-1 0,0 1 0,1-1 0,0 1 1,0-1-1,4 4 0,-5-6 2,1 1 0,-1-1 0,1 1 0,-1-1 0,1 0-1,0 0 1,-1 0 0,1 0 0,0 0 0,0-1 0,0 1 0,-1-1 0,1 0 0,0 0 0,0 0 0,5-1 0,-1 0 29,0-1 1,0 0-1,-1 0 1,1-1-1,0 0 0,9-6 1,35-25 234,-50 34-295,19-15 36,0-1 1,-1 0-1,-1-2 1,0 0-1,-1-1 1,-2-1-1,0-1 1,17-29-1,-31 47-70,1 0-1,-1 1 1,1-1-1,0 1 0,-1-1 1,1 1-1,0 0 1,5-4-1,-7 5 29,0 1 0,0 0 0,1 0 0,-1 0 0,0-1 0,0 1 0,0 0 0,1 0 0,-1 0 0,0 0 0,0-1 0,1 1 0,-1 0 0,0 0 0,0 0 0,1 0 1,-1 0-1,0 0 0,1 0 0,-1 0 0,0 0 0,0 0 0,1 0 0,-1 0 0,0 0 0,1 0 0,-1 0 0,0 0 0,0 0 0,1 0 0,-1 0 0,0 0 0,0 0 0,1 1 0,-1-1 0,0 0 0,0 0 0,1 0 0,-1 0 0,0 1 0,0-1 0,0 0 0,1 0 0,-1 1 0,0-1 0,0 0 0,0 0 0,0 1 0,0-1 0,0 0 0,1 0 0,-1 1 0,0-1 1,0 0-1,0 0 0,0 1 0,0-1 0,0 0 0,0 1 0,0-1 0,0 0 0,0 1 0,-2 22-135,2-21 133,-1 10 26,0 0-1,0 0 1,2 0-1,-1 0 0,2 0 1,0 0-1,0-1 1,1 1-1,0 0 0,9 19 1,-10-27 4,0 0 1,1 0-1,-1-1 1,1 1-1,0 0 1,0-1-1,0 0 1,0 0-1,1 0 1,0 0-1,-1 0 1,1-1-1,0 1 1,0-1-1,0 0 1,0 0-1,1-1 1,-1 1-1,0-1 1,1 0-1,-1 0 1,1 0-1,0-1 1,-1 0-1,1 0 1,6 0-1,6-3 122,0 0-1,0-1 1,-1 0 0,30-13-1,-21 5 36,1-2-1,26-17 0,-39 23-128,-2-1-1,1 0 0,-1-1 0,18-19 1,-26 24-50,1 0 0,0 0-1,-1 0 1,0-1 0,0 1 0,0-1 0,-1 1 0,0-1 0,0 0-1,-1 0 1,1 0 0,-1 0 0,0-12 0,0 17-14,-1 0 1,0 1-1,0-1 1,0 0-1,0 0 1,0 0-1,-1 1 1,1-1-1,0 0 1,0 0-1,0 1 1,-1-1-1,1 0 1,0 0-1,-1 1 1,1-1-1,-1 0 1,1 1-1,-1-1 1,1 0-1,-1 1 1,1-1-1,-1 1 1,1-1-1,-1 1 1,0-1-1,1 1 1,-1-1-1,0 1 1,0 0-1,1-1 1,-1 1-1,0 0 1,0 0-1,0 0 1,1-1-1,-1 1 0,0 0 1,0 0-1,-1 0 1,-1 1-26,-1-1 0,0 1 0,1 0 0,-1 0 0,1 0 0,-1 0 0,-5 4 0,-2 1 6,-1 1 0,1 0 0,0 1 0,-17 16 0,25-21 37,1 0-1,-1 0 1,0 0 0,1 0-1,0 0 1,0 1-1,0-1 1,0 1-1,0-1 1,1 1-1,-1 0 1,1-1-1,0 1 1,0 0-1,1 0 1,-1 0 0,1 0-1,0 0 1,0 0-1,1 7 1,0-7 15,0 1 0,0-1 1,1 0-1,0 0 1,-1 1-1,2-1 0,-1-1 1,0 1-1,1 0 1,0 0-1,0-1 0,0 0 1,0 1-1,0-1 0,1 0 1,0-1-1,-1 1 1,6 2-1,-1 0 29,1-1 1,-1 0-1,1 0 0,0-1 0,0-1 1,1 1-1,-1-1 0,0-1 0,1 1 1,-1-2-1,16 0 0,-8-2 74,0 0-1,0-1 1,-1-1-1,0-1 0,31-12 1,38-21-576,-22 11-3752,-12 6 1250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08.383"/>
    </inkml:context>
    <inkml:brush xml:id="br0">
      <inkml:brushProperty name="width" value="0.05" units="cm"/>
      <inkml:brushProperty name="height" value="0.05" units="cm"/>
      <inkml:brushProperty name="color" value="#FF0066"/>
    </inkml:brush>
  </inkml:definitions>
  <inkml:trace contextRef="#ctx0" brushRef="#br0">18 874 2720,'-8'5'629,"-2"3"3451,11-9-3768,-1 0 1,1 0-1,-1 0 0,1 0 1,-1 0-1,1 1 0,-1-1 0,1 0 1,0 0-1,-1 0 0,3-1 1,7-9 542,108-177 2473,-117 187-3317,43-63 661,64-71-1,-104 131-664,0 0-1,1 0 0,-1 0 1,1 1-1,0 0 0,9-5 1,-13 8-9,0-1 1,0 1 0,0 0-1,0-1 1,0 1-1,0 0 1,0 0 0,0 0-1,0 0 1,0 0-1,0 0 1,0 0 0,0 0-1,0 0 1,0 0-1,0 0 1,0 1 0,1 0-1,-1-1 6,0 1 1,0 0-1,-1 0 0,1 0 0,0-1 1,-1 1-1,1 0 0,-1 0 1,1 0-1,-1 0 0,1 0 0,-1 0 1,0 0-1,1 0 0,-1 1 1,0-1-1,0 0 0,0 0 0,0 0 1,0 0-1,0 2 0,-1 8 14,0 0 0,-1 1 0,0-1-1,-4 13 1,-18 45 42,-4-4-107,-11 32 617,39-96-545,0 0 0,-1 0 0,1 0 0,0 0 0,0 0 0,-1 0-1,1 0 1,0 0 0,0 0 0,0 0 0,0 0 0,0 0 0,1 0 0,-1 2 0,0-3-11,1 0 1,-1 0 0,0 0-1,0 1 1,0-1 0,0 0-1,1 0 1,-1 0 0,0 0-1,0 0 1,0 0 0,1 0-1,-1 1 1,0-1 0,0 0-1,0 0 1,1 0 0,-1 0-1,0 0 1,0 0 0,1 0-1,-1 0 1,0 0 0,0 0-1,0 0 1,1 0 0,-1 0 0,13-7 309,315-238 242,-324 241-595,1 0-25,1-1 0,-1 1 1,1 1-1,7-5 1,-13 8 43,1-1 1,0 1-1,0-1 1,0 1-1,0 0 1,-1-1-1,1 1 1,0 0 0,0 0-1,0 0 1,0 0-1,0 0 1,0 0-1,0 0 1,0 0-1,0 0 1,-1 0 0,1 0-1,0 1 1,0-1-1,0 0 1,0 1-1,0-1 1,-1 0 0,1 1-1,0-1 1,0 1-1,0-1 1,-1 1-1,1 0 1,0-1-1,-1 1 1,1 0 0,-1-1-1,1 1 1,-1 0-1,1 1 1,1 2 19,0 1 1,-1-1-1,1 0 0,-1 1 1,0 0-1,-1-1 1,1 1-1,-1-1 0,0 1 1,0 0-1,0-1 1,-2 10-1,-3 5 105,-11 33 0,8-30-80,4-10 42,0 0 1,1 0 0,0 0 0,1 1-1,1-1 1,-1 22 0,2-33-59,0-1 1,0 1 0,0-1-1,0 1 1,0-1 0,0 1 0,0-1-1,0 1 1,0-1 0,0 0-1,1 1 1,-1-1 0,0 1-1,0-1 1,0 1 0,1-1-1,-1 0 1,0 1 0,1-1 0,-1 0-1,0 1 1,1-1 0,-1 0-1,0 0 1,1 1 0,-1-1-1,0 0 1,1 0 0,-1 1-1,1-1 1,-1 0 0,1 0-1,-1 0 1,0 0 0,1 0 0,-1 0-1,1 0 1,-1 0 0,1 0-1,-1 0 1,1 0 0,-1 0-1,1 0 1,19-9 206,-19 8-198,21-14 113,-1-2 1,34-33 0,-27 24-189,23-22 24,68-59 25,-115 104-38,-3 2 7,1-1 1,-1 1-1,1-1 0,0 1 1,0 0-1,0 0 0,-1 0 1,1 0-1,0 0 0,0 0 1,1 0-1,-1 1 0,3-1 1,-5 1 26,0 0 0,1 0 0,-1 0 0,0 0 0,1 0 0,-1 0 0,0 1 0,1-1 0,-1 0 0,0 0 0,0 0 0,1 0 0,-1 1 0,0-1 0,1 0 0,-1 0 0,0 1 0,0-1 0,0 0 0,1 1 0,-1-1 0,0 0 0,0 1 0,0-1 0,0 0 0,0 0 0,0 1 0,1-1 0,-1 1 0,0-1 0,0 0 0,0 1 0,0-1 0,0 0 0,0 1 0,0-1 0,0 0 0,-1 1 0,1-1 0,0 0 0,0 1 0,0-1 0,0 0 0,-1 1 0,-5 17-107,5-16 78,-23 51-44,13-33 63,2 0-1,-8 27 1,15-40 16,0 0 1,1 0 0,0 1 0,0-1 0,0 1 0,1-1 0,0 0 0,1 1 0,0-1 0,3 14 0,-3-16 21,1-1 0,0 1 0,0-1-1,0 0 1,0 0 0,0 0 0,1 0 0,0 0 0,0-1 0,0 1 0,0-1 0,0 0 0,4 3 0,-4-4 0,0 0 1,0 0-1,0-1 0,0 1 1,0-1-1,0 0 0,1 0 1,-1 0-1,0 0 0,0 0 1,1-1-1,-1 0 0,1 1 1,-1-1-1,0 0 1,1-1-1,-1 1 0,7-2 1,-1-1 38,-1 0 0,1-1 0,-1 0 0,0 0 0,0-1-1,-1 0 1,1-1 0,-1 1 0,0-2 0,0 1 0,-1 0 0,7-11 0,-7 11-40,-1-1 0,0-1 0,0 1 0,-1-1 0,0 0 0,-1 0-1,0 0 1,0 0 0,0 0 0,-1-1 0,0 1 0,0-18 0,-1 23-30,-1 0 0,-1 0 0,1 0 1,0 0-1,-1 0 0,0-1 0,1 1 1,-1 0-1,0 0 0,-1 1 0,1-1 1,0 0-1,-1 0 0,0 1 0,0-1 0,1 0 1,-1 1-1,-1 0 0,-3-4 0,2 4-12,1 0-1,0 0 0,0 0 0,-1 1 0,1 0 0,-1 0 0,0 0 0,1 0 0,-1 0 0,0 1 0,1-1 0,-1 1 0,0 0 0,0 0 1,1 1-1,-8 1 0,-16 5-89,-42 16 0,85-28 152,25-4-1,12-3-69,-12-3 37,-1-2 0,-1-1 0,45-29 0,-67 38-76,5-4-25,-8 4 62,0 1 0,1 0 0,30-10 0,-44 18 21,1-1-1,-1 1 1,0 0-1,0 0 1,0 0-1,0 0 1,0 1-1,0-1 1,1 0-1,-1 0 1,0 1-1,0-1 1,0 0-1,0 1 1,0-1-1,0 1 1,0-1-1,0 1 1,0 0-1,0-1 1,-1 1-1,1 0 1,0 0-1,0 0 1,-1 0-1,1-1 1,0 1-1,-1 0 1,1 0-1,-1 0 1,1 0-1,-1 0 1,0 1-1,1 0 1,1 4 28,0 0 0,0 1 0,-1-1 0,1 9 0,-2 5-5,0-1 1,-1 1-1,-6 34 1,4-36 14,1 1-1,0 0 1,1 0 0,3 22 0,-2-39-16,0 0 0,0 0 1,1 0-1,-1 0 0,1 0 0,0 0 0,0 0 0,0 0 1,0 0-1,0 0 0,1 2 0,-1-3 11,0-1 0,0 1 0,0 0 0,0-1 0,-1 1 0,1 0 0,0-1 0,0 1 0,0-1 0,0 1 0,0-1 0,0 0 0,1 0 0,-1 1 0,0-1 0,0 0 0,0 0 0,0 0 1,0 0-1,0 0 0,0 0 0,0 0 0,2-1 0,13-3 139,0-1 1,25-12 0,-20 7-86,59-23-102,128-75-1,-193 98-18,0 1-1,0 1 1,1 1-1,30-10 1,-45 17 32,0 0 0,0-1 0,0 1 1,0 0-1,0 0 0,0 0 1,0 0-1,0 0 0,0 0 0,0 0 1,0 1-1,0-1 0,0 0 0,0 0 1,0 1-1,0-1 0,0 1 1,0-1-1,0 1 0,0-1 0,0 1 1,0 0-1,-1-1 0,1 1 0,0 0 1,0 0-1,-1-1 0,1 1 1,0 0-1,-1 0 0,1 0 0,-1 0 1,1 0-1,-1 0 0,0 0 0,1 2 1,0 1-2,0-1 0,0 1-1,-1 0 1,1 0 0,-1-1 0,0 1 0,0 0 0,-2 7 0,-2 5 51,-1 0 1,-1 0-1,-16 29 1,8-17 192,3-12 117,10-15 179,7-9-246,61-56-200,-66 63-85,15-17-152,27-22-1,-37 35 120,-1 1 0,1 0 0,0 0 0,0 1 0,1 0 1,-1 0-1,1 0 0,0 1 0,9-3 0,-15 5 19,1 0 1,-1 0-1,1-1 1,-1 1-1,1 0 1,-1 0-1,1 0 1,-1 0 0,1 1-1,-1-1 1,1 0-1,-1 1 1,1-1-1,-1 1 1,1-1-1,1 2 1,-2-1 6,0 0-1,0 0 1,0 0 0,0 0 0,-1 0-1,1 0 1,0 0 0,-1 0 0,1 0-1,-1 0 1,1 0 0,-1 0 0,1 0-1,-1 1 1,0-1 0,1 2 0,-1 1 12,0 1 0,0 0 1,-1-1-1,1 1 0,-1 0 1,0-1-1,0 1 0,-1-1 1,-1 6-1,-19 37 278,83-76 351,-39 18-692,44-20-58,-60 29 93,0 0 0,0 0 0,0 1 0,0 0 0,0 0 0,1 0-1,-1 1 1,0 0 0,7 0 0,-12 0 12,0 0 0,1 0-1,-1 1 1,0-1 0,1 0 0,-1 1 0,0-1-1,1 1 1,-1-1 0,0 1 0,0 0-1,1-1 1,-1 1 0,0 0 0,0 0 0,0 0-1,0 0 1,0 0 0,0 0 0,-1 0 0,1 0-1,0 0 1,0 0 0,-1 1 0,1-1 0,-1 0-1,1 0 1,-1 1 0,1-1 0,-1 0 0,0 1-1,0-1 1,1 1 0,-1-1 0,0 3 0,-1 3 18,0 1 0,-1 0 0,0 0 0,0-1 0,-4 10 0,-1 5-94,4 6 230,3-27-140,0-1 1,0 1-1,0 0 1,0 0-1,0 0 1,0 0-1,0 0 1,1-1 0,-1 1-1,0 0 1,1 0-1,-1-1 1,0 1-1,1 0 1,-1 0-1,1-1 1,-1 1-1,1 0 1,0-1-1,-1 1 1,1-1 0,0 1-1,-1-1 1,1 1-1,0-1 1,0 1-1,-1-1 1,3 1-1,3 0 32,0-1-1,0 0 0,0-1 0,12-1 1,-10 1 1,14-3 66,1 0-1,-1-2 1,39-15-1,61-35-95,-22 8-2,-70 33-5,-6 4-247,-26 14 123,-14 10 51,-62 54-89,66-56 134,0 2 0,2-1-1,-1 2 1,-9 16 0,12-11 269,8-19-232,0 0-1,0 0 0,0 1 0,0-1 1,0 0-1,0 0 0,0 0 0,0 0 1,0 0-1,0 1 0,0-1 0,0 0 0,0 0 1,0 0-1,0 0 0,0 0 0,0 0 1,0 0-1,0 1 0,0-1 0,0 0 1,0 0-1,0 0 0,0 0 0,0 0 1,1 0-1,-1 0 0,0 0 0,0 1 1,0-1-1,0 0 0,0 0 0,0 0 1,0 0-1,1 0 0,-1 0 0,0 0 1,10-4 121,11-9-51,-1-2 1,-1 0-1,0-1 0,28-32 0,8-7 27,-50 52-149,-6 6-69,-7 13-190,1-2 102,6-11 193,1 0 0,-1 0 0,0-1 0,1 1 0,-1 0 0,1 0 0,0 0 0,0 0 0,0 0 0,1 0 0,-1 0 0,1 0-1,1 5 1,-1-7 13,0 1-1,0 0 0,0-1 0,0 0 1,0 1-1,1-1 0,-1 1 0,0-1 1,1 0-1,-1 0 0,1 0 0,-1 0 1,1 0-1,0 0 0,0 0 0,-1-1 1,1 1-1,0-1 0,0 1 0,0-1 1,-1 0-1,1 1 0,2-1 0,4 0 48,-1 0 0,0 0-1,1-1 1,-1 0 0,1 0 0,7-3-1,44-16 89,-45 15-117,1-1-1,-2-1 1,1 0 0,-1-1 0,0-1 0,0 0 0,-1 0 0,-1-1 0,19-20 0,-20 16-9,0 0-1,-1-1 1,13-28 0,16-51 0,-28 69-6,66-188-26,-38 95-217,-37 117 224,-1 0 0,1 0 0,-1 1 0,0-2 0,0 1 0,1 0 0,-1 0 0,0 0 0,0 0 0,0 0 0,0 0 0,0 0 0,0 0 0,-1 0 0,1 0 1,0 0-1,-1-1 0,-2 8-124,-1 0 0,1 1 1,-3 10-1,5-15 108,-9 26-59,1 0-1,-6 41 1,-3 59-15,14-95 72,3-29 29,-12 122-17,12-96 39,1 0-1,4 37 1,-4-62 21,1-1 1,0 1-1,0-1 0,0 0 1,1 1-1,-1-1 0,1 0 1,0 0-1,5 8 1,-6-11-26,1 1 1,0 0-1,-1-1 1,1 1-1,0-1 0,0 1 1,-1-1-1,1 0 1,0 0-1,0 0 1,1 0-1,-1 0 1,0 0-1,0 0 1,0-1-1,1 1 1,-1-1-1,0 0 1,0 0-1,1 0 1,-1 0-1,4 0 1,10-3 8,0-1 1,0-1-1,0 0 1,-1-1-1,27-14 0,4-2-21,-29 16-10,1-2-20,0 0 1,37-8 0,-54 16 14,0 0 1,0-1 0,0 1-1,1 0 1,-1 0 0,0 0-1,0 0 1,0 0 0,0 0-1,0 0 1,1 0 0,-1 0-1,0 0 1,0 1 0,0-1-1,0 0 1,0 1 0,0-1-1,0 1 1,0 0 0,0-1-1,0 1 1,0 0 0,0-1-1,0 1 1,0 0 0,-1 0-1,1 0 1,0 0 0,-1-1-1,1 1 1,0 0 0,-1 0-1,1 1 1,-1-1 0,0 0-1,1 0 1,-1 0 0,0 0-1,0 0 1,1 2 0,-1 2 6,0 0-1,0 0 1,0 1 0,-1-1-1,0 0 1,0 0 0,-3 9 0,4-14 6,0 0 1,0 0-1,0 1 1,0-1-1,0 0 1,0 1-1,0-1 1,0 1-1,0-1 1,0 0-1,0 1 1,0-1-1,0 0 1,0 1 0,0-1-1,0 0 1,0 0-1,0 1 1,1-1-1,-1 0 1,0 1-1,0-1 1,0 0-1,1 0 1,-1 1-1,0-1 1,0 0-1,1 0 1,-1 1-1,0-1 1,0 0-1,1 0 1,-1 0 0,0 0-1,1 1 1,18 2 74,20-5 34,-37 2-100,19-2-37,1-1 0,-1-1 0,29-9 0,-25 9-3,-19 7-101,-3-1 133,0 0 0,0-1 1,0 1-1,0-1 1,0 1-1,1-1 0,3 1 1,-4-2 12,1-1 1,-1 1 0,1-1 0,0 1 0,-1-1-1,0 0 1,1 0 0,-1-1 0,0 1 0,1-1-1,-1 1 1,0-1 0,0 0 0,0 0 0,0-1-1,-1 1 1,1-1 0,3-4 0,36-48 18,-40 52-73,0 0 0,0 1 0,0-1 0,1 0 0,-1 1 0,1-1 0,3-2 0,-6 5 28,0 0 0,0 0-1,0 0 1,0 0 0,0 0 0,1-1-1,-1 1 1,0 0 0,0 0-1,0 0 1,0 0 0,0 0 0,0-1-1,0 1 1,0 0 0,0 0-1,0 0 1,0 0 0,0-1 0,0 1-1,0 0 1,0 0 0,0 0-1,0 0 1,0 0 0,0-1 0,0 1-1,0 0 1,0 0 0,0 0-1,0 0 1,0-1 0,0 1 0,0 6 17,2 6-23,-1-1 0,0 0 0,-1 0-1,0 1 1,0-1 0,-2 0 0,1 0-1,-5 17 1,-2 1 324,-18 48-1,24-74-238,2-2 79,10-15 237,-2 7-406,1 1 0,-1 0-1,1 0 1,0 0 0,0 1 0,1 1 0,-1 0-1,1 0 1,11-2 0,-13 4 3,-1 0 0,1 1 0,-1 0 0,1 0 0,0 1 0,0 0 0,-1 1 0,1 0 0,-1 0 0,1 0 0,0 1 0,-1 0 0,9 4 0,-13-4 5,0-1 0,0 1 0,0 0 0,-1 0 0,1 0 0,-1 1 0,0-1 0,1 0 0,-1 1 1,0 0-1,-1-1 0,1 1 0,0 0 0,-1 0 0,1 0 0,-1 0 0,0 0 0,0 1 0,0-1 0,-1 0 0,1 0 0,-1 1 0,0 5 0,0 5 4,0-1 0,-1 0 0,-1 0-1,-6 24 1,-2 0 33,-2-1 0,-1 0 0,-22 41 0,20-51 16,0 0 0,-2 0 1,0-2-1,-34 37 0,43-52 6,-1-1 1,0 0-1,0-1 0,0 0 1,-13 7-1,19-13-33,1 1 0,-1-1-1,1 0 1,-1 0 0,0 0 0,1 0-1,-1 0 1,0-1 0,0 1 0,0-1 0,1 0-1,-1 0 1,0 0 0,0 0 0,0 0 0,1-1-1,-1 1 1,0-1 0,0 0 0,1 0-1,-1 0 1,1 0 0,-1 0 0,1 0 0,-1-1-1,1 1 1,-3-3 0,3 2-12,0-1 0,0 1-1,0 0 1,0-1 0,1 0 0,-1 1 0,1-1 0,0 0 0,-1 0-1,1 0 1,1 0 0,-1 1 0,0-1 0,1-1 0,0 1 0,-1 0 0,1 0-1,0 0 1,1-3 0,0-1-9,0 0-1,0 0 1,0 1 0,1-1-1,0 1 1,1-1 0,0 1-1,3-6 1,2-4-23,1 1 1,1 0-1,1 1 0,0 0 1,1 1-1,0 0 1,1 1-1,0 0 0,1 1 1,19-11-1,77-37 166,-4 2-87,-48 25-47,44-26-92,-81 44 137,-1 0 1,30-28-1,-44 37-45,-1-1 0,1 0 1,-1 0-1,-1 0 0,1 0 1,-1-1-1,0 0 0,-1 0 1,1 0-1,-1 0 0,-1 0 1,1-1-1,-1 1 0,-1-1 1,2-13-1,-3 19-12,0 1 1,0 0 0,0-1-1,0 1 1,0 0-1,0-1 1,-1 1-1,1 0 1,0 0 0,-1-1-1,1 1 1,-1 0-1,0 0 1,1 0-1,-1-1 1,0 1 0,-1-1-1,1 1 2,1 1-1,-1-1 1,0 1-1,0-1 1,0 1-1,0-1 1,0 1-1,0 0 1,0-1-1,0 1 1,0 0-1,0 0 1,0 0-1,0 0 1,0 0-1,0 0 1,-2 0-1,-1 1-3,-1 0-1,1 0 1,0 0 0,0 1-1,0 0 1,0 0 0,0 0 0,0 0-1,-6 5 1,3-1-72,-1 0 24,0 0-1,-12 13 1,19-17 55,-1 0 1,0 0 0,0 0 0,1 1 0,-1-1-1,1 1 1,0-1 0,0 1 0,0 0 0,0-1-1,0 1 1,0 0 0,1 0 0,-1 4 0,1-5 10,0 0 1,1 0 0,-1 0 0,1-1-1,-1 1 1,1 0 0,0-1 0,0 1-1,0-1 1,0 1 0,0-1 0,0 1-1,0-1 1,0 1 0,1-1 0,-1 0 0,0 0-1,1 0 1,-1 0 0,2 1 0,2 1-4,1 0 1,-1 0 0,0 0 0,12 2-1,-9-3 13,1-1 0,-1 0 0,1 0 0,0-1 0,-1 0 0,1 0 0,-1-1 0,1-1 0,8-1 0,5-1 16,142-31 292,18-11-191,-175 44-118,0 0 0,-1-1 0,1 0 0,0 0 0,9-7 0,-16 9-19,0 1 0,0 0-1,0 0 1,0 0 0,0 0 0,0 0 0,0 0 0,0 0 0,0 0 0,0 0 0,0-1 0,0 1 0,0 0 0,0 0 0,0 0 0,0 0 0,0 0 0,0 0 0,0 0 0,0 0 0,0 0 0,0-1 0,0 1 0,0 0 0,0 0 0,0 0 0,0 0 0,0 0 0,0 0 0,-1 0 0,1 0 0,0 0 0,0 0 0,0 0 0,0 0 0,0 0 0,0 0 0,0 0 0,0 0 0,0-1 0,0 1-1,-1 0 1,1 0 0,0 0 0,0 0 0,0 0 0,0 0 0,0 0 0,0 0 0,0 0 0,0 0 0,0 0 0,-1 1 0,1-1 0,0 0 0,0 0 0,0 0 0,0 0 0,0 0 0,0 0 0,-11 0-84,-8 3 47,0 1 1,1 0 0,-1 2-1,1 0 1,0 1 0,0 1-1,-28 17 1,41-21 42,0-1 1,0 0-1,0 1 1,0 0-1,1 0 1,-1 1-1,1-1 1,0 1-1,-4 6 1,7-9 2,0 0 0,0-1 0,0 1 0,1 0 0,-1 0 0,0 0 0,1 0 0,-1 0 0,1 0 1,0 0-1,0 1 0,0-1 0,0 0 0,0 0 0,0 0 0,0 0 0,1 0 0,-1 0 1,1 0-1,0 0 0,-1 0 0,1 0 0,0 0 0,0 0 0,0-1 0,0 1 0,1 0 1,-1-1-1,0 1 0,3 1 0,-2-1 3,0 1 0,1-1 1,-1-1-1,1 1 0,-1 0 0,1 0 0,0-1 1,0 0-1,0 1 0,0-1 0,0 0 0,0-1 1,0 1-1,0 0 0,0-1 0,0 0 0,1 0 1,-1 0-1,0 0 0,5-1 0,4-1 44,0-1-1,0-1 0,22-9 0,-26 9-6,5 0 20,0-1-1,-1-1 1,0 0 0,0-1 0,-1 0 0,0-1-1,0 0 1,17-18 0,-14 9-31,-1-1 1,0-1-1,-1 0 0,-2-1 1,16-35-1,30-111 100,-44 127-125,54-214-250,-65 250 236,1-10-178,0 0 1,1-15-1,-3 28 172,0-1-1,0 1 1,0 0 0,0 0 0,0 0 0,0-1-1,0 1 1,0 0 0,0 0 0,0-1 0,0 1-1,0 0 1,0 0 0,0 0 0,0-1 0,0 1-1,0 0 1,0 0 0,0-1 0,0 1 0,-1 0-1,1 0 1,0 0 0,0 0 0,0-1 0,0 1-1,-1 0 1,1 0 0,0 0 0,0 0 0,0-1-1,0 1 1,-1 0 0,1 0 0,-8 5-168,-8 18 36,-1 7 71,-24 65 0,-4 40 180,23-64-2,-38 160-1435,56-211-1925,8-4 906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08.754"/>
    </inkml:context>
    <inkml:brush xml:id="br0">
      <inkml:brushProperty name="width" value="0.05" units="cm"/>
      <inkml:brushProperty name="height" value="0.05" units="cm"/>
      <inkml:brushProperty name="color" value="#FF0066"/>
    </inkml:brush>
  </inkml:definitions>
  <inkml:trace contextRef="#ctx0" brushRef="#br0">48 89 8480,'-35'-27'3840,"27"14"-3360,4 7 1088,8 6-960,-4-8-96,5 0-320,-2-3-160,10 7 0,1-3-480,2 3 256,6 8-6240,-2 7 3520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10.125"/>
    </inkml:context>
    <inkml:brush xml:id="br0">
      <inkml:brushProperty name="width" value="0.05" units="cm"/>
      <inkml:brushProperty name="height" value="0.05" units="cm"/>
      <inkml:brushProperty name="color" value="#FF0066"/>
    </inkml:brush>
  </inkml:definitions>
  <inkml:trace contextRef="#ctx0" brushRef="#br0">17 359 3904,'-15'4'1253,"15"-4"-1210,0 0 0,1 0-1,-1 0 1,0 0 0,0 0 0,0 0-1,0 0 1,0 0 0,0 0 0,0 0-1,0 0 1,0 0 0,0 1 0,0-1-1,0 0 1,0 0 0,0 0 0,0 0-1,0 0 1,0 0 0,0 0-1,0 0 1,0 0 0,0 1 0,0-1-1,0 0 1,0 0 0,0 0 0,0 0-1,0 0 1,0 0 0,0 0 0,0 0-1,0 0 1,0 0 0,0 1 0,0-1-1,0 0 1,0 0 0,0 0 0,0 0-1,0 0 1,0 0 0,0 0-1,0 0 1,0 0 0,0 0 0,0 0-1,-1 0 1,1 0 0,0 1 0,0-1-1,0 0 1,0 0 0,0 0 0,0 0-1,0 0 1,0 0 0,0 0 0,-1 0-1,1 0 1,0 0 0,0 0 0,0 0-1,0 0 1,0 0 0,0 0 0,6 3 2195,-5-3-2615,7-1 917,0-1-1,0 1 1,0-1-1,0-1 1,-1 1 0,1-1-1,8-5 1,7-2 119,0 1 35,26-15 0,-41 19-587,1 0-1,-1-1 0,0 0 1,0 0-1,11-13 0,6-9 213,39-59 0,-53 70-150,-1 0-1,-1-2 0,-1 1 1,0-1-1,5-22 0,-9 31-126,-2 9-166,-4 17-194,-14 80 210,6-31-24,5-39 34,2-12 99,0 0-1,1 0 0,0 0 1,1 0-1,2 21 0,-1-33 36,0 0-1,0-1 1,0 1-1,1-1 0,-1 1 1,0-1-1,1 1 1,0-1-1,-1 0 0,1 1 1,0-1-1,-1 0 0,1 1 1,0-1-1,0 0 1,0 0-1,0 0 0,0 0 1,1 0-1,-1 0 1,0 0-1,0 0 0,1 0 1,-1 0-1,0-1 0,1 1 1,-1 0-1,1-1 1,-1 0-1,1 1 0,-1-1 1,1 0-1,-1 0 0,1 1 1,2-2-1,0 1 64,1-1 1,-1 1-1,1-1 0,-1-1 0,0 1 0,0-1 0,1 1 1,-1-1-1,0 0 0,0-1 0,4-2 0,96-84 380,7-5-478,-108 92-43,0 0-1,0 0 0,0 0 0,0 1 0,0-1 0,6-1 0,-9 3 37,1 0 0,0 0 0,-1 0 0,1 0 0,0 0 0,-1 0 0,1 0 0,0 0 0,-1 0 0,1 0 0,0 0 0,0 0 0,-1 1 0,1-1 0,-1 0 0,1 0 0,0 1 0,-1-1 0,1 0 0,-1 1 0,1-1 0,0 1 0,-1-1 0,1 1 0,-1-1 0,0 1 0,1-1 0,-1 1 0,1 0 0,-1-1 0,0 1 0,1-1 0,-1 1 0,0 0 0,0-1 0,1 1 0,-1 1 0,1 2 16,0-1 0,-1 1-1,1 0 1,-1 0 0,0 0-1,0 0 1,0 0 0,-1-1-1,1 1 1,-1 0-1,0 0 1,0 0 0,-2 4-1,-3 5 0,0-1 0,-12 17-1,-6 14 722,24-43-721,0 0-1,0 0 1,0 0 0,0 0-1,0 1 1,0-1 0,0 0-1,0 0 1,0 0 0,0 0-1,0 0 1,0 0 0,0 0-1,0 0 1,0 1 0,0-1 0,0 0-1,0 0 1,0 0 0,0 0-1,0 0 1,0 0 0,0 0-1,0 0 1,0 1 0,0-1-1,0 0 1,0 0 0,0 0-1,0 0 1,0 0 0,0 0-1,0 0 1,1 0 0,-1 0-1,0 0 1,0 0 0,0 1-1,0-1 1,0 0 0,0 0-1,0 0 1,0 0 0,0 0-1,1 0 1,-1 0 0,7-1 316,11-5-7,2-6-211,-1 0-1,32-28 1,-31 23-235,38-24 0,-55 39 107,-1 1 0,0-1 0,1 1 0,0 0 0,-1 0 0,1 0 0,0 0 0,-1 1 0,1-1 0,0 1 0,0-1 0,0 1 0,-1 0 0,1 0 0,0 0 0,0 1 0,0-1 0,-1 1 0,1-1 0,0 1 0,0 0-1,-1 0 1,1 0 0,-1 1 0,1-1 0,-1 0 0,0 1 0,1 0 0,-1-1 0,3 4 0,3 5 62,1-1-1,-2 1 1,0 1-1,0-1 0,7 17 1,-5-11 133,-4-7-127,-2-4-31,0-1 0,-1 1 1,1 0-1,2 8 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10.467"/>
    </inkml:context>
    <inkml:brush xml:id="br0">
      <inkml:brushProperty name="width" value="0.05" units="cm"/>
      <inkml:brushProperty name="height" value="0.05" units="cm"/>
      <inkml:brushProperty name="color" value="#FF0066"/>
    </inkml:brush>
  </inkml:definitions>
  <inkml:trace contextRef="#ctx0" brushRef="#br0">85 35 4736,'-55'-27'2144,"35"22"-1856,10 2 192,10 6-224,10-3-224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13.265"/>
    </inkml:context>
    <inkml:brush xml:id="br0">
      <inkml:brushProperty name="width" value="0.05" units="cm"/>
      <inkml:brushProperty name="height" value="0.05" units="cm"/>
      <inkml:brushProperty name="color" value="#FF0066"/>
    </inkml:brush>
  </inkml:definitions>
  <inkml:trace contextRef="#ctx0" brushRef="#br0">27 665 5632,'-21'-3'1834,"21"3"-1798,-1 0 0,1 0-1,0 0 1,0 0 0,0 0-1,0 0 1,-1 0 0,1 0 0,0 0-1,0 0 1,0 0 0,0 0-1,0 0 1,-1 0 0,1 0-1,0 0 1,0 0 0,0 0-1,0 0 1,0 0 0,-1 0-1,1 0 1,0 0 0,0 0-1,0 0 1,0-1 0,0 1-1,0 0 1,0 0 0,-1 0-1,1 0 1,0 0 0,0 0-1,0-1 1,0 1 0,0 0-1,0 0 1,0 0 0,0 0-1,0 0 1,0-1 0,0 1-1,0 0 1,0 0 0,0 0 0,0 0-1,0 0 1,0-1 0,0 1-1,0 0 1,0 0 0,0 0-1,0 0 1,0 0 0,0-1-1,0 1 1,0 0 0,0 0-1,0 0 1,0 0 0,1-1-1,3-3 1289,18-18 655,-19 17-1864,1 1 1,0 0-1,0 0 1,0 1 0,0-1-1,0 1 1,1 0-1,4-3 1,-7 6-101,-1-1-1,1 0 1,-1 0 0,0 1-1,1-1 1,0 1 0,-1 0-1,1-1 1,-1 1 0,1 0 0,-1 0-1,1 0 1,-1 0 0,1 0-1,0 0 1,-1 0 0,1 1-1,-1-1 1,1 1 0,-1-1-1,1 1 1,1 0 0,-1 1-13,-1-1 0,1 1 1,0 0-1,-1 0 0,1 0 0,-1 0 0,0-1 1,0 2-1,1-1 0,-1 0 0,-1 0 0,1 0 1,0 0-1,0 1 0,-1 2 0,30 97 772,-29-100-722,-1-1 1,1 1-1,0 0 1,-1-1 0,1 1-1,0-1 1,0 1-1,0-1 1,0 1-1,0-1 1,0 0 0,0 0-1,1 1 1,-1-1-1,0 0 1,1 0 0,-1 0-1,1 0 1,-1 0-1,3 0 1,-1 0 70,0 0 1,0-1-1,0 1 0,0-1 1,0 0-1,0 0 0,0 0 0,0 0 1,0 0-1,5-2 0,6-1 194,-1-1-1,0-1 0,24-12 1,-36 16-326,15-7 59,0-1-1,-1-1 1,0-1 0,-1 0 0,0 0-1,-1-2 1,0 0 0,15-19 0,-20 21-56,19-24 97,24-45 0,-35 55-1,-11 18-51,-1 0 1,8-16-1,-11 21-36,0 0 1,0 0-1,0 0 0,0 1 1,0-1-1,0 0 1,0 1-1,0-1 1,1 1-1,-1-1 0,0 1 1,1-1-1,-1 1 1,1 0-1,0 0 1,0 0-1,-1 0 0,1 0 1,0 0-1,0 1 1,0-1-1,0 0 1,0 1-1,0 0 0,0-1 1,0 1-1,0 0 1,0 0-1,0 0 1,0 0-1,0 0 0,3 1 1,3 2-35,1-1-1,-1 1 1,0 1-1,0-1 1,0 1-1,11 8 1,-3-3 167,-10-5-131,1 0 0,-1 0 0,0 0 0,7 8 1,-11-10-4,0 0 1,-1 0 0,1 0 0,-1 0-1,1 0 1,-1 1 0,0-1 0,0 0-1,0 1 1,0-1 0,-1 1-1,1-1 1,0 1 0,-1 0 0,0-1-1,0 5 1,0 0 15,-1 0 0,0-1 0,-1 1 0,0 0 0,0 0 0,-5 12 0,-23 37 123,4-13-133,14-26-31,1 1 1,-12 29 0,22-46 46,1 0 1,-1 1-1,1-1 0,-1 0 1,1 1-1,0-1 0,-1 1 1,1-1-1,0 0 0,0 1 1,0-1-1,0 1 0,0-1 1,1 0-1,-1 1 0,0-1 0,1 1 1,-1-1-1,1 0 0,-1 0 1,1 1-1,0-1 0,-1 0 1,1 0-1,0 0 0,0 1 1,1 0-1,0-1 14,-1 0 0,1 0 0,-1 0 1,1 0-1,0 0 0,-1-1 0,1 1 0,0-1 0,0 1 0,-1-1 0,1 0 1,0 1-1,0-1 0,0 0 0,-1 0 0,1 0 0,0 0 0,0-1 1,0 1-1,-1-1 0,3 0 0,0 0-2,-1-1-1,0 1 1,0-1-1,0 0 1,0 1-1,-1-2 1,1 1-1,0 0 1,-1 0-1,1-1 1,-1 0-1,0 1 1,0-1-1,0 0 1,0 0-1,-1 0 1,1 0-1,1-4 1,0-2-8,0-1 1,0 1 0,-1-1 0,0 1 0,0-13 0,-2 9-52,0 0 0,0 0 0,-2 0 0,1 0-1,-7-22 1,8 34 13,-1 1 0,1 0 0,0-1 0,0 1 0,0-1 0,0 1 0,-1 0 0,1-1 0,0 1 0,0 0-1,-1-1 1,1 1 0,0 0 0,-1-1 0,1 1 0,0 0 0,-1 0 0,1-1 0,0 1 0,-1 0 0,1 0 0,-1 0 0,1-1 0,0 1-1,-1 0 1,1 0 0,-1 0 0,0 0 0,1 0 6,0 0 1,0 0-1,0 0 0,-1 0 1,1 0-1,0 0 0,0 0 1,0 0-1,0 0 0,-1 0 1,1 0-1,0 0 0,0 0 1,0 1-1,0-1 0,0 0 1,-1 0-1,1 0 0,0 0 1,0 0-1,0 0 0,0 0 1,0 1-1,0-1 0,0 0 1,-1 0-1,1 0 0,0 0 1,0 0-1,0 1 0,0-1 1,0 0-1,0 0 0,0 0 0,0 0 1,0 1-1,0-1 0,0 0 1,0 0-1,0 0 0,0 0 1,0 1-1,0-1 0,0 0 1,0 0-1,0 0 0,0 0 1,0 1-1,0-1 0,1 0 1,-1 0-1,0 0 0,0 0 1,1 2-3,0 0 0,0-1 0,1 1 0,-1-1 0,0 0 0,1 1 0,-1-1 0,1 0 1,-1 0-1,1 0 0,-1 0 0,1 0 0,0 0 0,0 0 0,0-1 0,2 1 0,0 0 11,0 0 0,1-1-1,-1 1 1,1-1 0,-1 0-1,8-1 1,4-3 36,0 1 1,29-12 0,-39 13-46,23-11 58,0 0 0,-1-2 1,0-1-1,50-38 0,-32 16 66,72-76 1,-95 88-87,-1 0 0,-1-2 0,-2 0 1,24-43-1,-38 61-55,-1-1 0,0 1 1,0-1-1,-1 0 0,-1 0 1,0 0-1,1-16 0,-3 25-12,0-1 0,0 1-1,0-1 1,-1 1 0,1-1-1,-1 1 1,-1-4 0,2 6 21,-1 0 0,1 0 0,0 0 0,-1 0 0,1 0 1,0 0-1,-1 0 0,1 0 0,0 0 0,-1 0 0,1 0 0,0 0 1,-1 0-1,1 0 0,0 0 0,-1 1 0,1-1 0,0 0 0,-1 0 1,1 0-1,0 1 0,0-1 0,-1 0 0,1 0 0,0 1 0,0-1 1,-1 1-1,1-1-8,-34 51-370,17-25 236,3 1 130,1-1 0,0 1 0,2 1 0,2 0 0,-7 30 0,8-27 47,0 0 0,3 1 0,0 0 0,2-1 0,2 2 0,0-1 0,2 0 1,8 41-1,-9-68 33,1 0 1,1 0 0,-1 0 0,1 0-1,0 0 1,0-1 0,0 1 0,1-1-1,-1 1 1,1-1 0,0 0 0,1 0-1,3 4 1,-5-7-28,0 1 0,0-1 0,0 0 0,1 1 0,-1-1 1,0 0-1,0 0 0,1-1 0,-1 1 0,1 0 0,-1-1 0,1 1 0,-1-1 0,0 0 0,1 0 0,-1 0 0,1 0 0,-1 0 0,1-1 0,-1 1 0,1-1 1,-1 0-1,1 1 0,-1-1 0,0 0 0,0 0 0,1 0 0,1-2 0,7-6 37,0 0-1,-1 0 1,0-1-1,0-1 1,15-22 0,-12 17-71,-2 0-67,11-20 0,-15 23 32,1 1 0,0 0 0,18-21 0,-25 32 28,-1 1-1,0 0 1,1-1-1,-1 1 1,0-1-1,1 1 1,-1 0-1,1-1 1,-1 1-1,0 0 1,1 0-1,-1-1 1,1 1-1,-1 0 1,1 0-1,-1 0 1,1 0-1,-1 0 1,1-1-1,-1 1 1,1 0-1,0 0 1,-1 1 6,1-1 1,-1 0-1,0 0 1,1 1-1,-1-1 1,0 0 0,0 1-1,1-1 1,-1 0-1,0 1 1,0-1-1,0 1 1,0-1-1,1 0 1,-1 1-1,0-1 1,0 1 0,0-1-1,0 1 1,0-1-1,0 1 1,-2 32-14,1-24-3,-7 40-79,4-32 77,2-1 0,0 0 0,0 21 0,2-33 35,0 0 0,0 0 0,1 0 1,-1-1-1,1 1 0,0 0 0,0 0 1,1-1-1,-1 1 0,1 0 0,0-1 1,0 0-1,0 1 0,0-1 0,0 0 1,1 0-1,0 0 0,4 4 0,-3-5 21,-1 0 0,1 0-1,0 0 1,0 0-1,0-1 1,0 1 0,1-1-1,-1 0 1,0-1 0,1 1-1,-1-1 1,0 1-1,1-1 1,-1-1 0,0 1-1,8-2 1,0 0 33,-1-1 0,1 0 1,0-1-1,19-10 0,-12 4-15,0 0 0,-1-1 0,0-2 0,-1 1 0,-1-2 0,0 0 0,27-32 0,-12 12-364,-29 46 86,-1 1 1,-1 18-1,0-13 224,0-2 31,0 1 0,3 18 0,-3-32-4,0 0-1,1 0 1,0 0-1,-1 0 0,1 0 1,0 0-1,1 0 0,-1 0 1,1 0-1,-1 0 0,1-1 1,0 1-1,0-1 1,0 1-1,0-1 0,0 0 1,3 3-1,-3-4 9,0 0 1,0 0-1,-1-1 0,1 1 1,0-1-1,0 1 0,0-1 1,0 0-1,0 1 0,0-1 1,0 0-1,0 0 0,0-1 1,-1 1-1,1 0 0,0 0 1,0-1-1,0 0 0,0 1 1,0-1-1,-1 0 0,1 0 1,0 0-1,-1 0 0,1 0 1,2-2-1,3-3 27,0 0 0,0-1 0,-1 1 0,6-9 0,4-6-27,-4 5-84,0 1 0,1 0 0,1 0-1,21-16 1,-33 30 29,-1-1 0,1 1-1,0 0 1,0 0 0,0 0 0,0 1-1,-1-1 1,1 0 0,1 1-1,-1-1 1,0 1 0,0 0 0,3-1-1,-3 1 15,-1 1 1,0-1-1,0 0 0,0 1 0,0-1 1,0 0-1,0 1 0,0-1 0,0 1 0,0-1 1,0 1-1,0 0 0,-1-1 0,1 1 0,0 0 1,0 0-1,-1 0 0,1 0 0,0-1 0,-1 1 1,1 0-1,-1 0 0,1 0 0,-1 0 0,1 0 1,-1 0-1,0 0 0,1 2 0,1 6 11,-1 1-1,1-1 1,-2 1-1,1-1 1,-2 13-1,-8 46 115,9-68-96,0 0 0,0 1 1,0-1-1,0 0 0,-1 1 1,1-1-1,0 0 1,0 0-1,0 1 0,0-1 1,0 0-1,1 1 0,-1-1 1,0 0-1,0 0 1,0 1-1,0-1 0,0 0 1,0 1-1,0-1 0,0 0 1,1 0-1,-1 1 1,0-1-1,0 0 0,0 0 1,1 0-1,-1 1 0,0-1 1,0 0-1,1 0 1,-1 0-1,0 0 0,1 1 1,12-3 214,17-11-180,-28 11-12,179-87 86,-180 89-129,5-3-49,0 0 0,1 1 0,-1 0 0,10-2 0,-15 4 39,0 0 0,0-1 0,0 1 0,0 0 0,0 0 0,0 0 0,0 0 0,0 0 0,0 0 0,-1 1 0,1-1 0,0 0 0,0 0 0,0 1 0,0-1 1,0 0-1,0 1 0,0-1 0,-1 1 0,1-1 0,0 1 0,0 0 0,-1-1 0,1 1 0,0 0 0,-1-1 0,1 1 0,0 0 0,-1 0 0,1 0 0,-1-1 1,0 1-1,1 0 0,-1 0 0,0 0 0,1 0 0,-1 2 0,1 1 7,-1 0 0,0 1 0,-1-1 0,1 0-1,-1 1 1,1-1 0,-1 0 0,-1 0 0,1 0 0,0 1 0,-1-2 0,0 1 0,-3 5 0,-4 11 162,8-19-144,1-1 0,0 1 0,0-1 0,-1 1 0,1-1 0,0 0-1,0 1 1,0-1 0,-1 1 0,1-1 0,0 1 0,0-1 0,0 1 0,0-1-1,0 1 1,0-1 0,0 1 0,0-1 0,0 1 0,1-1 0,-1 1 0,0-1 0,0 1-1,0-1 1,0 0 0,1 1 0,-1-1 0,0 1 0,1 0 0,0-1 1,-1 0 1,1 0 0,0 1-1,0-1 1,-1 0 0,1 0 0,0 0-1,0 0 1,0 0 0,-1 0-1,1 0 1,0 0 0,0 0-1,0 0 1,1-1 0,29-10 191,-18 3-212,0-1 0,0 0 1,-1 0-1,14-15 0,12-8-83,-38 31 76,1 1 1,0-1-1,0 0 1,0 0-1,0 1 1,0-1-1,0 1 1,1-1-1,-1 1 1,0-1-1,0 1 1,0 0-1,0 0 1,0-1-1,2 1 1,-2 0 1,0 1-1,-1-1 1,1 0 0,0 1 0,-1-1 0,1 0-1,-1 1 1,1-1 0,-1 0 0,1 1 0,-1-1-1,1 1 1,-1-1 0,0 1 0,1-1 0,-1 1-1,1 0 1,-1-1 0,0 1 0,0-1 0,1 1-1,-1 0 1,0-1 0,0 1 0,0 0 0,0-1-1,0 1 1,0 0 0,1 5 0,-1-1 1,0 0-1,0 1 1,0-1-1,-2 7 0,1-7 55,0 1-1,0 0 0,1 0 0,0 0 1,1 6-1,-1-11-38,0-1 1,0 1-1,0-1 1,1 1-1,-1-1 0,0 1 1,0-1-1,0 1 1,1-1-1,-1 0 1,0 1-1,1-1 0,-1 0 1,0 1-1,1-1 1,-1 0-1,0 1 0,1-1 1,-1 0-1,1 0 1,-1 1-1,1-1 1,-1 0-1,0 0 0,1 0 1,-1 1-1,1-1 1,-1 0-1,1 0 1,19-2 136,20-13-130,-38 15-31,64-36-58,-53 27 85,1 1 0,0 1 0,1 0 0,0 1 0,21-6 0,-20 12-96,-6 1-2,-9-1 233,0-3-47,0 0-90,0 0-1,0 1 1,0-1-1,0 0 1,-1 0-1,1 0 1,0-5 0,-1 8-10,0 0 0,0 1 0,0-1 0,0 0 0,1 0 0,-1 0 0,0 0 0,0 0 0,0 0 0,1 1 0,-1-1 0,0 0 0,0 0 0,1 0 0,-1 0 1,0 0-1,0 0 0,1 0 0,-1 0 0,0 0 0,0 0 0,1 0 0,-1 0 0,0 0 0,0 0 0,1 0 0,-1 0 0,0 0 0,0-1 0,0 1 0,1 0 0,-1 0 1,18-6 70,16-11-103,-30 13 48,-1 1 0,0-1 0,0 1 0,0-1 0,0 0 0,0 0 0,-1 0 0,0-1 0,0 1 0,0-1 1,-1 1-1,1-1 0,-1 1 0,0-1 0,0 0 0,-1 0 0,1 1 0,-1-1 0,0 0 0,-1 0 0,0-6 1,1 10-20,-1-1 0,1 1 0,0 0 0,-1 0-1,1 0 1,-1 0 0,1 0 0,-1 0 0,1 0 0,-1 0 0,0 1 0,0-1 0,1 0 0,-1 0 0,0 0 0,0 1 0,0-1 0,0 0 0,0 1 0,0-1 0,0 1 0,0-1 0,0 1 0,0 0 0,0-1 0,0 1 0,0 0 0,0 0 0,0 0 0,0 0 0,-1 0 0,1 0 0,0 0 0,0 0 0,-2 0 0,-2 2-13,0-1-1,1 0 1,-1 1 0,0 0-1,1 0 1,-8 5 0,1 1-8,0 0 0,0 1 0,0 0-1,1 1 1,1 0 0,-1 1 0,2 0 0,-1 0 0,2 1 0,0 0 0,0 0 0,1 0 0,0 1 0,-6 23 0,11-34 49,1 0 0,-1 0 0,1 0 1,0 0-1,0 0 0,0 0 0,0-1 0,0 1 0,0 0 0,0 0 0,1 0 0,-1 0 0,1 0 0,-1-1 0,1 1 0,0 0 0,0 0 0,0-1 1,0 1-1,0 0 0,0-1 0,0 1 0,0-1 0,1 0 0,-1 1 0,0-1 0,1 0 0,0 0 0,-1 0 0,4 2 0,2 0 76,-1 0-1,1-1 0,0 0 1,0 0-1,0-1 0,12 1 1,19 0 13,0-2 0,-1-1 0,0-3 0,1 0 0,50-15 0,-32 5-970,22-11-5284,-62 20 4649,61-18-3577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14.797"/>
    </inkml:context>
    <inkml:brush xml:id="br0">
      <inkml:brushProperty name="width" value="0.05" units="cm"/>
      <inkml:brushProperty name="height" value="0.05" units="cm"/>
      <inkml:brushProperty name="color" value="#FF0066"/>
    </inkml:brush>
  </inkml:definitions>
  <inkml:trace contextRef="#ctx0" brushRef="#br0">28 691 4992,'-15'0'1589,"15"0"-1542,-1 0-1,1 1 0,-1-1 1,1 0-1,0 1 0,-1-1 1,1 0-1,-1 1 1,1-1-1,0 1 0,-1-1 1,1 1-1,0-1 0,-1 1 1,1-1-1,0 1 1,0-1-1,0 1 0,-1-1 1,1 1-1,0-1 0,0 2 1,-1-1 171,0 1 1,0 0 0,1-1-1,-1 1 1,1 0-1,-1 0 1,1-1-1,-1 1 1,1 0 0,0 0-1,0 0 1,0 0-1,0-1 1,0 1 0,1 0-1,0 3 1,-1-4-112,1 1 0,0-1 0,-1 0 0,1 0 0,0 0 0,0 0-1,0 1 1,0-1 0,0 0 0,0-1 0,1 1 0,-1 0 0,0 0 0,0 0 0,1-1 0,-1 1 0,0-1 0,1 1 0,-1-1 0,1 1 0,2-1 0,1 1 169,0 0-1,0-1 1,1 0 0,-1 0-1,0 0 1,1-1 0,-1 0-1,9-2 1,5-3 74,18-9 1,-9 4 152,1 0-190,-9 5-24,0-2-1,-1 0 0,23-14 1,-28 13-130,-1 0 1,0-1 0,0-1-1,-1 0 1,20-24 0,-25 27-121,-1-1 1,-1 0-1,1 0 1,-1-1-1,-1 1 0,0-1 1,0 0-1,-1 0 1,0-1-1,1-14 1,-2 6 59,0 1 0,-2 0 0,0 0 1,-1 0-1,-1 0 0,-7-32 0,5 37-64,0 0 0,-1 0 0,0 0 1,-1 1-1,-1 0 0,0 0 0,0 1 0,-1-1 0,-17-17 0,9 13 17,-1 2 1,-23-16-1,7 5 100,28 21-154,0 0-1,0 0 0,-6-9 1,10 13-1,1-1 0,0 1 0,-1-1 0,1 1 0,0-1 0,-1 0 0,1 1 0,0-1 0,0 1 0,-1-1 0,1 0 0,0 1 0,0-1 0,0 1 0,0-1 0,0 0 0,0 1 0,0-1 0,0 1 0,0-1 0,0 0 0,0 1 0,0-1 0,0 0 0,1 1 0,-1-1 0,0 1 0,0-1 0,1 1 0,-1-1 0,0 1 0,1-1 0,-1 1 0,1-1 0,-1 1 1,0-1-1,1 1 0,-1-1 0,1 1 0,-1 0 0,1-1 0,-1 1 0,2-1 0,2-1-28,0 0 0,0 1 1,0-1-1,7-1 1,-9 2 10,26-4 14,0 0 1,0 2 0,56 1-1,-46 3-64,0 2 0,0 1-1,0 2 1,61 17-1,-92-21 69,0 1 0,0-1 1,0 1-1,-1 0 0,1 1 0,-1 0 0,0 0 0,11 9 0,-13-9-8,-1 0 0,1 0 1,-1 0-1,0 1 0,-1-1 0,1 1 0,-1 0 1,1-1-1,-1 1 0,-1 0 0,1 0 0,-1 1 1,1 6-1,1 11 15,-1 0 0,-2 1 0,0-1 0,-4 26 0,-21 92 281,5-33 101,18-95-262,1 0 0,0 0 0,1 20-1,0-29-92,0-1 0,1 0 0,-1 0 0,1 1 0,0-1-1,0 0 1,0 0 0,0 0 0,0 0 0,1 0 0,0 0 0,-1-1-1,1 1 1,0 0 0,0-1 0,0 1 0,1-1 0,-1 0-1,4 3 1,-1-2 34,0-1-1,0 0 1,0 0-1,0 0 0,0-1 1,0 1-1,0-1 1,1 0-1,-1-1 1,0 1-1,7-1 0,8-2 179,32-5 0,-16 2-114,-4 1-570,54-4-3716,-70 7 300,25 3-1,-6 5-292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59.512"/>
    </inkml:context>
    <inkml:brush xml:id="br0">
      <inkml:brushProperty name="width" value="0.05" units="cm"/>
      <inkml:brushProperty name="height" value="0.05" units="cm"/>
      <inkml:brushProperty name="color" value="#004F8B"/>
    </inkml:brush>
  </inkml:definitions>
  <inkml:trace contextRef="#ctx0" brushRef="#br0">235 329 2976,'-3'-9'357,"2"8"-268,0-1 0,1 0 0,-1 0 1,0 0-1,1 0 0,0 1 0,-1-1 1,1 0-1,0 0 0,0-4 1,6-55 3303,-4 33 3080,-4 56-5918,-1 0 0,-2-1 0,0 1 0,-11 28 0,4-13-210,-27 102 288,-33 140 542,67-262-1138,-41 238 550,44-243-591,-3 16 318,-10 43 0,9-51 1254,6-27-1537,-1 0 0,1 0 0,0 0 0,0 0-1,-1 0 1,1-1 0,0 1 0,0 0 0,0 0 0,1 0 0,-1 0 0,0 0 0,0-1 0,1 1 0,-1 0 0,0 0 0,1-1 0,12-27-9,-12 26 7,35-69 27,67-99 0,-77 136-131,1 0 0,1 1 1,60-52-1,-80 79 51,1 0 0,0 0 0,1 1 0,0 1 1,13-7-1,-20 11 12,0 0 0,-1 0 0,1 0 0,0 0-1,0 0 1,0 0 0,0 1 0,0 0 0,0-1 0,1 1 0,-1 0 0,0 1 0,0-1 0,0 0 0,0 1 0,0 0 0,0 0 0,0 0 0,0 0 0,-1 0 0,1 0 0,0 1 0,4 3 0,-3-1 7,-1 0 0,1 0 0,-1 0 0,0 0-1,0 1 1,0 0 0,-1-1 0,0 1 0,0 0 0,0 0 0,0 0 0,-1 1-1,0-1 1,1 7 0,0 10 68,-1-1 0,-3 27 0,2-31-47,-1 1 29,-1-1 1,0 1-1,-1-1 0,-10 30 1,10-37 19,-1 0 1,-1 0-1,1 0 1,-2-1-1,1 1 1,-1-2-1,-1 1 0,-13 14 1,15-19-33,1-1-1,0 0 1,-1 0-1,0 0 1,0 0-1,0-1 1,0 0 0,0 0-1,0 0 1,0-1-1,-1 0 1,1 0 0,0 0-1,-9 0 1,5-1-2,0 0 1,0-1 0,0 0-1,0 0 1,0-1-1,0-1 1,1 1 0,-10-5-1,-12-3-372,30 9 333,0 1 1,0 0 0,0 0-1,0 0 1,0 0-1,0 0 1,0-1-1,0 1 1,0 0-1,0 0 1,0 0-1,0 0 1,1 0-1,-1 0 1,0-1-1,0 1 1,0 0 0,0 0-1,0 0 1,0 0-1,1 0 1,-1 0-1,0 0 1,0 0-1,0 0 1,0 0-1,0 0 1,1-1-1,-1 1 1,0 0-1,0 0 1,0 0 0,0 0-1,0 0 1,1 0-1,-1 0 1,0 0-1,0 0 1,0 1-1,8-1 11,0 2 0,0-1 0,-1 1 0,1 0 0,-1 1 0,0 0 0,0 0 0,9 5 0,-5-2-24,0-1-1,21 6 1,-13-5 119,2-2 0,-1 0 0,21 0-1,-33-3-45,0-1-1,-1-1 1,1 0-1,0 0 0,-1 0 1,1-1-1,-1 0 0,0-1 1,0 1-1,0-1 1,11-6-1,-4-1 33,-1 0 0,1 0 0,-2-1 0,1-1 0,-2 0 0,14-18 0,54-85 24,-66 92-73,41-72-169,-49 89 81,-3 6-140,-1 14-57,-6 30 256,1-18 36,2 0 0,1 1 0,3 43 0,-1-63-15,0-1 1,0 0 0,0 1 0,1-1 0,0 0-1,0 0 1,1 0 0,0 0 0,0 0 0,0-1-1,0 1 1,1-1 0,0 0 0,0 0 0,1 0 0,-1 0-1,1-1 1,0 0 0,0 0 0,8 4 0,-10-6 11,1-1 0,0 1 0,0-1 0,0 0 1,0 0-1,0-1 0,0 1 0,0-1 1,0 0-1,0 0 0,0 0 0,0 0 0,0-1 1,0 1-1,0-1 0,0 0 0,6-3 1,-1 0-23,1 0 0,-1 0 1,0-1-1,-1-1 1,14-10-1,-4-1-28,-1 0 0,-1-2-1,0 0 1,-1-1 0,17-31 0,19-24-108,-49 72 93,1 0 1,-1 0-1,1 1 1,0-1 0,-1 1-1,7-4 1,-9 6 21,0-1 1,1 1-1,-1 0 1,1-1-1,-1 1 1,1 0-1,-1 0 1,1 0-1,0 0 1,-1-1-1,1 1 1,-1 0-1,1 0 1,-1 0-1,1 0 1,-1 0-1,1 0 1,0 0-1,-1 0 1,1 1-1,-1-1 0,1 0 1,-1 0-1,1 0 1,-1 0-1,1 1 1,-1-1-1,1 0 1,-1 1-1,1-1 1,-1 0-1,1 1 1,-1-1-1,0 1 1,1-1-1,-1 0 1,0 1-1,1-1 1,-1 1-1,0-1 0,0 1 1,1-1-1,-1 1 1,0-1-1,0 1 1,0 0-1,0-1 1,0 1-1,0-1 1,0 2-1,4 21 0,-2 0-1,0 1 1,-2-1-1,0 1 1,-6 32 0,-13 79 324,19-126 46,3-7-69,-2-3-265,0 0-1,0 0 0,0 0 0,0 1 1,0-1-1,0 0 0,0 0 1,0 0-1,-1 0 0,2-3 1,26-50 73,-1 2-104,-24 47 4,8-15-66,0 1 0,2 0-1,24-28 1,-36 46 44,0 0 0,0 0 0,0 0 0,0 0-1,0 0 1,0 0 0,0 1 0,1-1 0,-1 0 0,0 0 0,0 1-1,1-1 1,-1 1 0,0-1 0,1 1 0,-1 0 0,1 0 0,-1-1-1,0 1 1,1 0 0,-1 0 0,1 0 0,-1 0 0,0 1 0,3-1-1,-3 1 7,1 0-1,0 0 1,0 1 0,0-1-1,-1 0 1,1 1-1,-1-1 1,1 1-1,-1 0 1,1-1-1,-1 1 1,0 0-1,0 0 1,0 0-1,1 3 1,8 19 62,12 43-1,-20-60-35,1-1 0,-1 0 0,1 0 0,0 0 0,0-1 0,1 1-1,0-1 1,0 1 0,0-1 0,1-1 0,-1 1 0,1 0 0,0-1 0,0 0 0,1 0 0,-1-1-1,1 0 1,0 0 0,0 0 0,0 0 0,0-1 0,1 0 0,-1 0 0,1-1 0,-1 0 0,1 0-1,-1 0 1,11-1 0,-8-1 0,0 0 0,0 0 0,1-1 0,-1 0 0,0-1 0,0 0 0,-1 0 0,1-1 0,-1 0 0,0 0 0,0-1 0,0 0 0,0-1 0,-1 0 0,8-8 0,-6 3 6,0-1 0,-1 0 0,0 0 0,-1-1 0,-1 0 0,0-1 0,-1 1 0,0-1 0,-1 0 0,0 0 0,-1 0 0,-1-1 0,-1 1 0,0-1 0,-1-19 0,0 31-43,0 1-1,0-1 0,0 1 1,-1-1-1,1 1 0,-1-1 1,0 1-1,0 0 0,0-1 1,0 1-1,-2-4 0,2 6 12,1-1 0,-1 1 0,1 0-1,0-1 1,-1 1 0,1 0 0,-1 0-1,1-1 1,0 1 0,-1 0 0,1 0-1,-1 0 1,1 0 0,-1 0 0,1 0 0,-1 0-1,1 0 1,-1 0 0,1 0 0,-1 0-1,1 0 1,0 0 0,-1 0 0,1 0-1,-1 0 1,1 0 0,-1 0 0,1 1 0,-1-1-1,1 0 1,0 0 0,-1 1 0,1-1-1,-1 0 1,1 1 0,0-1 0,-1 0 0,1 1-1,-16 16-96,15-16 100,-7 11-6,0-1 0,1 1 0,0 1 0,1-1 0,1 1 0,0 0 0,0 1 0,1-1 0,1 1 0,0 0 0,1 0 0,0 22 0,2-30 28,0 0 0,1 0 0,0 0 0,0 0 0,0 0 0,1 0 0,0 0-1,0 0 1,1-1 0,5 11 0,-6-13 2,0 0 0,0 0 0,0-1-1,1 1 1,-1-1 0,1 1 0,-1-1 0,1 0-1,0 1 1,0-2 0,0 1 0,1 0 0,-1-1 0,0 1-1,0-1 1,1 0 0,-1 0 0,1 0 0,6 0 0,-4-1-10,0 0 1,0 0 0,0-1 0,-1 0 0,1 0 0,0 0 0,-1-1 0,1 0-1,-1 0 1,1 0 0,-1-1 0,0 0 0,8-6 0,0-1 5,-1 0 0,0-1 0,17-21 0,89-117 34,-51 61 110,-12 21-14,44-60-36,-83 103-133,0-1-1,-2-1 1,18-45 0,-9 3 26,-2-1-1,-4-1 1,14-119 0,-29 163-49,-1-27 0,-1 46 14,-1 0-1,1 0 1,-1 0-1,-1 0 1,1 1-1,-1-1 1,-1 0-1,1 1 1,-4-7 0,5 12 29,1 0 0,-1 0 1,1 0-1,-1 0 0,0 1 0,0-1 1,1 0-1,-1 0 0,0 1 1,0-1-1,0 0 0,1 1 1,-1-1-1,0 1 0,0-1 1,0 1-1,0 0 0,0-1 1,0 1-1,0 0 0,0-1 1,-2 1-1,1 0-12,0 0 0,0 1 0,1-1-1,-1 1 1,0-1 0,0 1 0,0-1 0,1 1 0,-1 0 0,0 0-1,-2 1 1,-1 2-20,-1 0-1,1 1 0,0-1 0,1 1 1,-1 0-1,-3 6 0,-1 4 8,0 0-1,2 0 1,-9 23 0,11-25 17,-15 45 23,1 2-1,4 0 1,2 1-1,-9 118 1,21-135-54,1 0 1,2 0 0,10 48-1,-7-56 57,2 0-1,16 48 0,-18-69 22,1 0-1,1-1 1,0 0-1,0 0 1,2 0-1,-1-1 1,2-1-1,12 15 1,-18-23 10,0-1 0,0 1 0,0-1 0,0 0 1,1 0-1,-1 0 0,1-1 0,5 3 0,-8-5-33,0 1-1,0 0 1,1-1 0,-1 0-1,0 1 1,1-1-1,-1 0 1,0 0 0,0 0-1,1 0 1,-1-1-1,0 1 1,1-1 0,-1 1-1,0-1 1,0 0-1,0 0 1,0 0 0,0 0-1,4-2 1,1-3 23,0 0 1,-1 0-1,0-1 1,0 1-1,0-2 1,-1 1 0,0 0-1,4-9 1,31-69-9,-28 57-69,59-126 18,-66 145-96,-5 9 120,0 0 1,1-1-1,-1 1 1,0 0 0,0 0-1,0 0 1,0 0 0,0 0-1,0 0 1,0 0-1,0 0 1,0 0 0,0 0-1,0 0 1,0 0 0,0 0-1,1 0 1,-1 0-1,0 0 1,0 0 0,0 0-1,0 0 1,0 0 0,0 0-1,0 0 1,0 0-1,0 0 1,0 0 0,0 0-1,0 0 1,1 0-1,-1 0 1,0 0 0,0 0-1,0 0 1,0 0 0,0 1-1,0-1 1,0 0-1,0 0 1,0 0 0,0 0-1,0 0 1,0 0 0,0 0-1,0 0 1,0 0-1,0 0 1,0 0 0,0 0-1,0 0 1,0 1-1,0-1 1,0 0 0,0 0-1,0 21-166,-12 129-317,8-115 493,2 0 0,2 38 1,0-69 59,1 1 0,-1-1 0,1 1 1,0-1-1,3 7 0,-4-10-58,0 0 0,1-1 0,-1 1 0,0 0-1,1 0 1,-1 0 0,1-1 0,-1 1 0,1 0 0,0-1-1,-1 1 1,1-1 0,0 1 0,-1 0 0,1-1 0,0 0-1,-1 1 1,1-1 0,0 1 0,0-1 0,0 0 0,0 1 0,-1-1-1,1 0 1,0 0 0,0 0 0,0 0 0,0 0 0,0 0-1,0 0 1,-1 0 0,1 0 0,0 0 0,0 0 0,0-1-1,1 1 1,14-7 40,0-1 0,-1 0-1,0-1 1,21-16 0,1 0-26,31-20-15,91-57-219,11-10 286,-135 90-69,-6 6-7,-29 15-3,0 1 0,1 0-1,-1-1 1,0 1 0,0 0 0,1 0-1,-1-1 1,0 1 0,0 0 0,1 0-1,-1 0 1,0 0 0,1-1 0,-1 1-1,0 0 1,1 0 0,-1 0 0,1 0-1,-1 0 1,0 0 0,1 0 0,-1 0-1,0 0 1,1 0 0,0 0 0,-4 8-104,-14 16-20,6-10 80,1 0 0,1 1 0,0 0 0,-11 26 0,6-7-48,-21 53 125,30-72 21,1 0 0,0 0 0,-2 29 0,6-38-39,0 1 0,0-1 0,0 0 0,1 0 0,0 0 0,1 0 0,0 0 0,-1 0 0,2 0 0,-1 0 0,1 0 0,0-1 0,0 1 0,0-1 0,1 0 0,5 6 0,-6-7 23,1-1-1,-1 0 0,1 1 0,0-1 1,0 0-1,0-1 0,0 1 0,1-1 0,-1 0 1,1 0-1,-1 0 0,1-1 0,0 1 1,-1-1-1,1 0 0,0-1 0,0 1 1,0-1-1,0 0 0,8-1 0,-7 0 4,1 0 1,-1-1-1,0 0 0,0 0 1,0 0-1,0-1 0,8-5 1,-7 3-666,0 0 0,-1 0 0,1 0 0,10-14 0,-3 0-3155,0 0 0,-1-2 0,10-21 0,-7 13 45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15.366"/>
    </inkml:context>
    <inkml:brush xml:id="br0">
      <inkml:brushProperty name="width" value="0.05" units="cm"/>
      <inkml:brushProperty name="height" value="0.05" units="cm"/>
      <inkml:brushProperty name="color" value="#FF0066"/>
    </inkml:brush>
  </inkml:definitions>
  <inkml:trace contextRef="#ctx0" brushRef="#br0">392 1 8128,'0'6'3680,"0"18"-3168,-9-6 1312,5 5-1088,-18 19 831,5-1-895,-16 12 256,6-4-544,-10 5-128,2-9-160,-15 4 256,2-8-160,-11 12-10527,8-7 5631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17.427"/>
    </inkml:context>
    <inkml:brush xml:id="br0">
      <inkml:brushProperty name="width" value="0.05" units="cm"/>
      <inkml:brushProperty name="height" value="0.05" units="cm"/>
      <inkml:brushProperty name="color" value="#FF0066"/>
    </inkml:brush>
  </inkml:definitions>
  <inkml:trace contextRef="#ctx0" brushRef="#br0">442 25 4064,'0'-7'848,"0"6"-736,0 1-1,0-1 0,-1 1 0,1-1 0,0 1 0,0-1 0,0 1 1,0-1-1,0 1 0,0-1 0,0 1 0,0 0 0,0-1 0,1 1 1,-1-1-1,0 1 0,0-1 0,0 1 0,0-1 0,1 1 0,-1-1 1,0 1-1,0 0 0,1-1 0,-1 1 0,0 0 0,1-1 1,-1 1-1,0 0 0,1-1 0,0 1 0,3-3 735,-3 4-250,-1 3-145,-9 24 1443,6-23-1776,1-1 0,0 1 0,-1-1 0,0 1 0,0-1 0,-1 0 0,1 0 0,-1-1 0,1 1 0,-1-1 0,0 1 0,-5 2 0,-2 2 33,-112 102 1123,96-82-1018,1 1 0,-27 39 1,21-19-94,2 2 1,-30 71-1,52-105-129,4-9 50,0 1 0,0-1 0,1 1 0,0-1 0,1 1 0,0 0 0,0 0 0,0 11-1,2-20-94,0 1-1,0-1 0,0 1 0,0-1 0,0 1 0,0-1 0,0 0 0,0 1 0,1-1 0,-1 1 0,0-1 1,0 1-1,0-1 0,0 1 0,1-1 0,-1 0 0,0 1 0,1-1 0,-1 0 0,0 1 0,1-1 0,-1 0 1,0 1-1,1-1 0,-1 0 0,0 0 0,1 1 0,-1-1 0,1 0 0,-1 0 0,1 0 0,-1 1 0,0-1 0,1 0 1,-1 0-1,1 0 0,-1 0 0,1 0 0,-1 0 0,1 0 0,-1 0 0,1 0 0,-1 0 0,1 0 0,-1-1 1,1 1-1,-1 0 0,0 0 0,2-1 0,23-11-3414,-24 12 3240,19-11-1638</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18.093"/>
    </inkml:context>
    <inkml:brush xml:id="br0">
      <inkml:brushProperty name="width" value="0.05" units="cm"/>
      <inkml:brushProperty name="height" value="0.05" units="cm"/>
      <inkml:brushProperty name="color" value="#FF0066"/>
    </inkml:brush>
  </inkml:definitions>
  <inkml:trace contextRef="#ctx0" brushRef="#br0">43 359 4160,'-5'-3'392,"-15"-4"535,19 6-800,0 1 1,0-1-1,0 1 0,0 0 0,0 0 0,0 0 1,0 0-1,0 0 0,0 0 0,0 0 0,0 0 1,0 0-1,0 0 0,0 0 0,-2 1 0,47-9 2348,35-8-1072,-23 5-651,75-25 0,-67 12-45,99-55 0,-34 4-1060,-46 21-3178,-77 50 3241,0 1 87,0-1-1,-1 1 0,0-2 0,0 1 0,0 0 0,8-10 0,-10 10-91,-13 22-866,-61 195 4132,9-61-1049,-22 58-447,-62 182 1208,144-386-2496,-3 5 347,5-11-524,0 0-1,0 0 1,0 0 0,0 0-1,0 0 1,0-1-1,0 1 1,0 0 0,0 0-1,0 0 1,0 0-1,0 0 1,0 0 0,0 0-1,-1 0 1,1 0-1,0 0 1,0 0 0,0 0-1,0 0 1,0 0 0,0 0-1,0 0 1,0 0-1,0 0 1,0 0 0,0 0-1,0 0 1,0 0-1,0 0 1,-1 0 0,1 0-1,0 0 1,0 0 0,0 1-1,0-1 1,0 0-1,0 0 1,0 0 0,0 0-1,0 0 1,0-1 26,1-1 0,-1 1 1,1 0-1,-1 0 0,1 0 0,-1 0 1,1-1-1,0 1 0,-1 0 0,1 0 1,0 0-1,0 1 0,0-1 0,1-1 1,0 0-329,-1 1 1,1-1 0,0 0 0,-1 0 0,1 0 0,-1 0-1,0-1 1,0 1 0,1-2 0,3-13-2525,3 1 907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19.607"/>
    </inkml:context>
    <inkml:brush xml:id="br0">
      <inkml:brushProperty name="width" value="0.05" units="cm"/>
      <inkml:brushProperty name="height" value="0.05" units="cm"/>
      <inkml:brushProperty name="color" value="#FF0066"/>
    </inkml:brush>
  </inkml:definitions>
  <inkml:trace contextRef="#ctx0" brushRef="#br0">18 184 3392,'-17'0'1925,"17"-3"-1464,0 0 0,0 0 0,0 0 0,1 0 1,-1 0-1,1 0 0,0 1 0,-1-1 0,1 0 0,3-4 0,6-15 205,-1 3 244,22-34-1,-28 48-823,1 0 1,-1 1 0,1 0 0,0-1-1,0 1 1,1 1 0,-1-1-1,1 1 1,0 0 0,0 0 0,10-5-1,-14 8-73,0-1-1,0 1 1,0-1-1,1 1 1,-1 0-1,0-1 1,0 1-1,1 0 1,-1 0-1,0 0 1,1 0 0,-1 0-1,0 0 1,1 1-1,-1-1 1,0 0-1,0 1 1,1-1-1,-1 0 1,0 1-1,0 0 1,0-1-1,0 1 1,0 0-1,0-1 1,0 1-1,0 0 1,0 0-1,0 0 1,0 0 0,0 0-1,0 0 1,-1 0-1,1 0 1,0 0-1,-1 1 1,1 0-1,1 4 63,0 1-1,0-1 1,0 0-1,-1 1 0,0 12 1,0 26 227,-2-1 0,-10 62 0,9-95-307,2-6 5,-6 60 51,6-58 12,0 0-1,1 0 0,0 0 0,0 0 1,1 0-1,-1 0 0,4 8 0,-3-13-38,-1 1 0,1-1 0,-1 0 0,1 0 0,0 0 0,0 0 0,-1 0 0,2 0 0,-1 0 0,0 0 0,0-1 0,0 1 0,1-1 0,-1 0 0,1 0 0,-1 0-1,1 0 1,0 0 0,-1 0 0,1-1 0,0 1 0,5-1 0,6 1 62,0-1-1,0 0 1,17-3-1,-20 2-34,5-1 63,0-1-1,1-1 0,-1 0 0,-1-1 1,1-1-1,-1 0 0,0-1 0,27-18 1,-30 18-35,-2-1 1,1-1-1,-1 0 1,-1 0-1,1-1 1,-2 0-1,1 0 1,-1-1-1,-1 0 1,0-1-1,8-18 1,-11 21-57,4-10 146,10-37 1,-17 51-152,0 0 0,0 0 0,0-1 0,-1 1 0,1 0 0,-1 0 0,-1-1 0,1 1-1,-1 0 1,0 0 0,0 0 0,0 0 0,-3-6 0,4 11-27,0-1-1,-1 0 1,1 0-1,0 0 1,-1 0-1,1 1 1,-1-1 0,0 0-1,1 0 1,-1 1-1,1-1 1,-1 0-1,0 1 1,0-1 0,1 1-1,-1-1 1,0 1-1,0-1 1,0 1-1,1 0 1,-1-1 0,0 1-1,0 0 1,0 0-1,0-1 1,0 1-1,0 0 1,0 0 0,0 0-1,0 0 1,1 0-1,-1 0 1,0 1-1,0-1 1,0 0-1,0 0 1,0 1 0,0-1-1,0 0 1,1 1-1,-1-1 1,0 1-1,0-1 1,1 1 0,-2 0-1,-3 3-15,0 0-1,1 1 1,-1-1-1,1 1 1,-5 6-1,-4 7 48,2 1-1,0 0 0,1 1 1,1 0-1,1 1 0,0-1 1,2 1-1,-7 39 0,12-51 24,0 1 1,1-1-1,0 1 0,0 0 0,4 17 0,-4-24-2,1 0 1,0 1 0,0-1-1,0 0 1,0 0-1,1 0 1,-1 0-1,1 0 1,0 0-1,0 0 1,0 0-1,0 0 1,0-1-1,1 1 1,-1-1 0,1 0-1,0 0 1,0 0-1,3 2 1,-3-3 0,-1 0 0,1-1 0,-1 1 0,1-1 0,-1 1 0,1-1 0,-1 0 0,1 0 0,-1 0 0,1 0 0,-1 0 0,1-1 0,-1 1 0,1-1 0,-1 0 0,1 0 0,3-2 0,3-1 73,0-1-1,0 0 1,8-8-1,14-11 35,-2-2 0,26-30-1,14-13-84,42-31-258,-105 95 166,1 0 0,0 0-1,0 0 1,0 1 0,1 0 0,0 0 0,0 1 0,9-3 0,-16 6 24,0-1-1,0 1 1,0 0 0,0 0 0,0 0-1,0 0 1,0 0 0,0 0 0,0 0-1,-1 1 1,1-1 0,0 0 0,0 0-1,0 1 1,0-1 0,0 1-1,0-1 1,-1 1 0,1-1 0,0 1-1,0-1 1,-1 1 0,1 0 0,0-1-1,-1 1 1,1 0 0,0 0 0,-1-1-1,1 1 1,-1 0 0,0 0 0,1 0-1,-1 0 1,0-1 0,1 1-1,-1 0 1,0 0 0,0 0 0,0 2-1,1 3 28,0 0 0,-1 0 0,0 0 0,0 0 0,-2 7 0,-4 18 97,-3 0 1,0 0-1,-28 56 1,21-49 229,13-24-108,2-14-235,1 0-1,0 1 0,0-1 0,0 0 1,0 0-1,0 1 0,0-1 1,0 0-1,0 0 0,0 1 1,0-1-1,0 0 0,0 0 0,1 0 1,-1 1-1,0-1 0,0 0 1,0 0-1,0 1 0,0-1 0,0 0 1,0 0-1,1 0 0,-1 1 1,0-1-1,0 0 0,0 0 0,0 0 1,1 0-1,-1 1 0,0-1 1,0 0-1,1 0 0,-1 0 0,0 0 1,0 0-1,0 0 0,1 0 1,-1 0-1,0 0 0,0 0 0,1 0 1,-1 0-1,0 0 0,0 0 1,1 0-1,-1 0 0,0 0 0,0 0 1,1 0-1,-1 0 0,0 0 1,0 0-1,1 0 0,-1 0 1,0-1-1,0 1 0,0 0 0,1 0 1,11-7 31,0 0 1,-1-1-1,0 0 0,15-15 1,-10 9-73,2-2 49,-8 7-51,0 0 0,0 1 1,1 0-1,0 0 0,16-7 0,-25 14 15,0 1 0,1-1 0,-1 0 0,0 1 1,1 0-1,-1 0 0,0-1 0,1 1 0,-1 1 1,0-1-1,1 0 0,-1 0 0,0 1 0,0 0 1,1-1-1,-1 1 0,0 0 0,0 0 0,0 0 0,0 0 1,0 1-1,4 2 0,1 2 5,0 1 0,0 0 1,0 0-1,5 10 0,-5-8-39,12 20 212,4 5 128,-21-32-228,0 0-1,0 0 0,0 0 1,0 0-1,0-1 0,0 1 1,0-1-1,1 1 1,-1-1-1,1 0 0,4 2 1,-4-3-301,-1 0 0,0 0 1,1 0-1,-1 0 0,0-1 1,1 1-1,-1-1 0,0 0 1,1 1-1,-1-1 0,0 0 1,0 0-1,0-1 0,0 1 1,2-2-1,10-4-3225,7-1 300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27.102"/>
    </inkml:context>
    <inkml:brush xml:id="br0">
      <inkml:brushProperty name="width" value="0.05" units="cm"/>
      <inkml:brushProperty name="height" value="0.05" units="cm"/>
      <inkml:brushProperty name="color" value="#FF0066"/>
    </inkml:brush>
  </inkml:definitions>
  <inkml:trace contextRef="#ctx0" brushRef="#br0">204 566 1824,'2'-3'245,"1"0"-1,0-1 1,0 1 0,0 0-1,0 1 1,0-1 0,1 1-1,-1-1 1,1 1 0,4-2-1,-4 2 116,0 0 0,-1 0 0,1 0 0,-1-1 0,0 1 0,1-1 0,-1 0 0,4-4-1,-7 7-343,0-1-1,0 1 1,1 0 0,-1 0-1,0 0 1,0 0-1,0-1 1,0 1-1,1 0 1,-1 0-1,0-1 1,0 1-1,0 0 1,0 0-1,0-1 1,0 1-1,0 0 1,0 0-1,0-1 1,0 1 0,0 0-1,0 0 1,0-1-1,0 1 1,0 0-1,0 0 1,0-1-1,0 1 1,0 0-1,0 0 1,0-1-1,0 1 1,0 0-1,0 0 1,-1-1-1,1 1 1,0 0-1,0 0 1,0 0 0,0-1-1,-1 1 1,1 0-1,0 0 1,0 0-1,-1 0 1,1-1-1,0 1 1,-2 0 0,1 0 1,0-1-1,0 1 1,0 0 0,0 0-1,-1 0 1,1 0-1,0 0 1,0 0-1,0 1 1,-2-1-1,-10 4 59,0 0 1,1 1-1,-1 1 0,1 0 0,1 0 0,-1 1 0,1 1 0,0-1 0,1 2 0,-1 0 0,2 0 0,-14 16 0,9-7 57,0 1-1,-22 38 1,30-47-80,1 1 1,0 0 0,1 0 0,0 0-1,1 1 1,0 0 0,-2 21-1,5-29 28,0-1-1,0 1 1,0 0-1,1 0 0,-1-1 1,1 1-1,0 0 1,0 0-1,0-1 0,1 1 1,2 5-1,-2-7 7,-1 0 0,1 0 0,-1 0 0,1 0 0,0 0 0,0-1 0,0 1 0,0 0 0,0-1 0,0 0 0,0 0 0,0 1 0,1-1 0,-1 0 0,0-1 0,1 1 0,-1 0 0,6 0 0,-2-1 16,0 0 1,0 0 0,0 0-1,0-1 1,0 0-1,0 0 1,0-1-1,0 0 1,0 0-1,0 0 1,-1-1-1,1 1 1,-1-1-1,1-1 1,-1 1-1,0-1 1,4-4 0,9-8 168,-1-1 1,-1-1 0,16-21 0,-2-1-134,-1-1-1,-2-1 1,-2-2 0,-1 0-1,-3-2 1,-2 0-1,-2-1 1,-1-1 0,14-83-1,-27 114-60,-1 1-1,-1-1 1,0 0 0,-1 0-1,-1 0 1,0 0 0,-8-32-1,7 42-12,-1 0-1,0 0 0,-5-9 0,7 14-80,0 1-1,0-1 1,0 0 0,0 1-1,0-1 1,0 1 0,-1-1-1,1 1 1,-1 0-1,1 0 1,-1-1 0,1 1-1,-1 0 1,0 0 0,1 1-1,-3-2 1,3 2-2,-1 0 1,1 0 0,0 1 0,0-1-1,-1 0 1,1 1 0,0-1-1,0 1 1,0-1 0,-1 1 0,1-1-1,0 1 1,0 0 0,0 0-1,0 0 1,0-1 0,0 1-1,0 0 1,1 0 0,-1 0 0,-1 2-1,0 0-16,-4 4-32,1 1-1,-1 0 0,2 0 0,-1 1 1,-6 16-1,-11 48-124,18-58 182,-14 51 10,-12 94 0,27-134 17,1-1 0,1 1 0,2 0-1,0 0 1,2 0 0,11 48 0,-11-61-9,0 1 43,1-1 1,1 1-1,0-1 1,10 18 0,-14-28-15,0-1 0,0 0 1,1 1-1,0-1 0,-1 0 1,1 0-1,0 0 0,0 0 1,0 0-1,0 0 1,1-1-1,-1 1 0,0-1 1,1 1-1,-1-1 0,1 0 1,-1 0-1,1 0 0,0 0 1,-1 0-1,1-1 1,0 1-1,0-1 0,0 0 1,-1 0-1,1 0 0,0 0 1,0 0-1,3-1 0,1-2 28,1 1-1,-1-1 0,0 0 0,-1 0 1,1-1-1,0 1 0,10-10 0,40-40 204,-10 9-52,29-18 2,-76 61-242,1 1-1,-1-1 0,1 1 0,-1-1 1,1 1-1,0-1 0,-1 1 0,1 0 0,-1-1 1,1 1-1,0 0 0,-1-1 0,1 1 1,0 0-1,-1 0 0,1 0 0,0-1 0,1 1 1,-2 0 13,1 1 1,-1-1-1,0 0 1,1 0 0,-1 1-1,0-1 1,1 0-1,-1 0 1,0 1 0,0-1-1,1 0 1,-1 1-1,0-1 1,0 0 0,1 1-1,-1-1 1,0 0-1,0 1 1,0-1 0,0 1-1,0-1 1,0 0-1,1 2 1,-1 4-16,1 0-1,-1 0 1,-1 10 0,0-3 35,1 4-33,1 0 0,4 21 0,-4-32 51,0 0-1,0 0 1,1-1-1,0 1 0,0 0 1,1-1-1,0 1 1,0-1-1,7 10 0,-9-14 3,1 1 0,0-1 0,0 1 0,0-1 0,0 0 0,0 0 1,0 1-1,0-1 0,0-1 0,0 1 0,0 0 0,0-1 0,1 1 0,-1-1 0,0 1 0,1-1 0,-1 0 0,0 0 0,0 0 0,1 0 0,-1-1 0,0 1 0,0-1 0,1 1 0,-1-1 0,0 0 0,0 0 0,0 0 0,2-1 0,4-2 72,0 0 0,0-1 0,-1 0 0,0 0 1,13-13-1,1-4-16,-1-1 0,31-49 1,-14 24 28,-25 35-78,17-27 0,-26 36-76,-3 3 34,1 0 1,0 1 0,-1-1 0,1 0 0,-1 0 0,0 0 0,1 0 0,-1 0 0,0 0 0,1 0 0,-1-1 0,5 24-544,-7 16 611,-2 0 0,-16 68-1,16-88 4,2-7 49,0-1-1,-1 1 1,-1-1-1,0 0 1,0 0 0,-10 14-1,14-23-100,-1 0 1,0 0-1,1 0 1,-1 0-1,0 0 0,1 0 1,-1 0-1,0-1 0,0 1 1,0 0-1,0 0 1,0-1-1,0 1 0,0-1 1,0 1-1,0-1 0,0 0 1,0 1-1,0-1 1,0 0-1,-1 0 0,1 1 1,0-1-1,0 0 1,0 0-1,0 0 0,0 0 1,-1-1-1,1 1 0,0 0 1,0 0-1,0-1 1,0 1-1,0-1 0,-2 0 1,-2-2-5,0-1 0,-1 0 1,1 0-1,0-1 1,-5-5-1,-3-3-110,6 4 51,7 8 36,3 6 20,3 3-173,0-1 1,13 13-1,-17-18 155,2 2-16,2 2 43,0 0 0,0-1 0,0 1 0,8 3 0,-12-7-3,0-1 0,0 0-1,1 0 1,-1 0 0,0-1 0,0 1 0,1-1 0,-1 1-1,0-1 1,1 1 0,-1-1 0,0 0 0,1 0 0,-1-1-1,1 1 1,-1 0 0,0-1 0,5-1 0,3-2 25,-1-1 0,0-1 1,0 0-1,0 0 0,-1 0 1,1-1-1,-2-1 0,13-14 1,18-15-76,86-61 182,-116 93-192,0 1 0,0 0 0,0 0 0,10-3 0,-9 4 114,-1 0 0,15-8 0,-14 6-61,1 0 1,0 1 0,18-6 0,11-3 152,-24 8-266,1 0 1,16-3-1,8-2 180,-12 8-136,-17 2 16,-10 1 42,-4-1 23,0 0-4,1 1 0,-1 0 0,0 0 0,0 0 0,0 0 0,0 0-1,1 1 1,-5 2 0,-1 1-28,-19 9-37,1 2-1,1 0 1,0 2-1,1 1 0,1 1 1,-40 45-1,58-59 70,-1 1 0,1 0-1,0 1 1,1-1 0,0 1-1,0 0 1,-5 13 0,9-20-13,0 0 0,-1 0 0,1 0 0,0 0 1,0 0-1,-1 0 0,1 0 0,0 0 0,0 0 1,0 0-1,0 0 0,0 0 0,1-1 0,-1 1 1,0 0-1,0 0 0,1 0 0,-1 0 0,0 0 1,2 2-1,-2-3 7,1 1 0,0-1 0,-1 1 0,1-1 0,0 0 0,0 1 0,-1-1 0,1 0 0,0 1 0,0-1 0,0 0 0,-1 0 0,1 0 0,0 0 0,0 1 0,0-1 0,0 0 0,1-1 0,3 0 44,0 0 0,0 0 0,0 0 0,0-1 0,0 0 0,6-3 0,10-9-18,-1 0 0,0-1-1,-1-1 1,-1-1 0,0 0-1,-1-2 1,24-34 0,-33 42-11,1-2-47,1 0 0,17-17-1,-27 29-6,1 0 0,-1 1 1,1-1-1,0 0 0,-1 1 0,1-1 0,0 1 0,-1-1 0,1 1 0,0-1 0,-1 1 0,1 0 0,0-1 0,0 1 0,1-1 1,0 15-174,-2-10 262,0 31-244,9 66 1,-8-90 207,2 0 0,-1 0 1,1 0-1,1 0 0,0 0 1,1-1-1,0 0 0,0 0 0,14 18 1,-18-27-10,0 1 0,0-1 0,0 0 0,0 0 0,0-1 0,0 1 0,0 0 0,1 0 0,-1-1 0,0 1 0,1 0 0,-1-1 0,0 1 0,1-1 0,-1 0 0,1 1 0,-1-1 0,0 0 0,1 0 0,-1 0 0,1 0 0,-1 0 0,1 0 0,-1-1 0,1 1 0,-1 0 0,0-1 1,1 1-1,-1-1 0,0 1 0,1-1 0,-1 0 0,0 0 0,0 1 0,1-1 0,-1 0 0,1-1 0,5-4 37,0-1 0,0 0-1,-1 0 1,8-10 0,-11 13-46,27-37 43,20-22-95,-8 9 188,11-11-387,-41 57 123,-12 8 120,1 0 0,-1 0 0,0 0-1,1-1 1,-1 1 0,0 0-1,0 0 1,1 0 0,-1 0 0,0 0-1,1 0 1,-1 0 0,0 0 0,0 0-1,1 0 1,-1 0 0,0 0-1,1 0 1,-1 0 0,0 0 0,0 0-1,1 1 1,-1-1 0,0 0 0,1 0-1,-1 0 1,0 0 0,0 0-1,0 1 1,1-1 0,-1 0 0,0 0-1,0 0 1,0 1 0,1-1 0,-1 0-1,0 0 1,0 1 0,0-1-1,0 0 1,0 1 0,1-1 0,-1 0-1,0 0 1,0 1 0,0-1 0,0 1-1,0 3 2,0 0 0,-1 0 0,1 0 0,-1 0 0,-1 5 0,-2 6 0,-41 166-153,31-126 98,-48 140 38,36-118 45,11-34 27,6-19 72,-9 36 0,11-37 165,2-16 41,3-18 8,3 2-299,0 0 1,0 0-1,1 1 1,0-1 0,1 0-1,6-16 1,30-52 40,-16 35-16,7-21-7,35-66-131,54-65-273,-103 173 300,1 0 0,0 0 0,2 2 1,0 0-1,2 2 0,34-25 0,-50 39 15,-1 1 0,0-1-1,1 1 1,0 0 0,0 0-1,-1 0 1,1 0 0,0 1-1,0 0 1,0 0 0,1 1-1,-1-1 1,9 1 0,-13 1 25,0-1-1,0 0 1,0 1 0,0-1 0,0 1 0,0-1 0,-1 1 0,1-1 0,0 1 0,0-1 0,-1 1 0,1 0-1,0-1 1,-1 1 0,1 0 0,0 0 0,-1 0 0,1 0 0,-1-1 0,0 1 0,1 0 0,-1 0 0,0 0-1,1 0 1,-1 0 0,0 0 0,0 0 0,0 0 0,0 0 0,0 0 0,0 0 0,0 0 0,0 0 0,0 0-1,-1 1 1,0 7 12,-1-1-1,0 0 0,-3 9 1,3-13 30,-5 15 20,0-1 1,-2-1 0,0 0-1,-1 0 1,-1 0 0,0-2-1,-1 1 1,-16 14 0,4-9 275,24-20-317,-1-1 0,0 1-1,0 0 1,0-1 0,0 1 0,0-1-1,0 1 1,0-1 0,0 1 0,0-1-1,0 1 1,0-1 0,0 0 0,0 0 0,0 0-1,0 0 1,0 0 0,0 0 0,0 0-1,0 0 1,0 0 0,-2 0 0,3-1-14,-1 1-1,1 0 1,-1-1 0,1 1 0,0-1 0,-1 1 0,1 0 0,0-1 0,0 1 0,-1-1 0,1 1 0,0-1-1,0 1 1,0-1 0,-1 1 0,1-1 0,0 1 0,0-1 0,0 1 0,0-1 0,0 1 0,0-1 0,0 1 0,0-1-1,0 1 1,0-1 0,0 1 0,1-1 0,-1 1 0,0-1 0,0 1 0,0-1 0,1 1 0,-1-1 0,0 1 0,1-1-1,14-18-126,-14 18 103,3-3-20,0 0-1,0 1 1,1-1 0,-1 1-1,1 0 1,0 0-1,0 0 1,11-4 0,-14 7 37,0-1 0,0 0 0,0 1 1,1-1-1,-1 1 0,0 0 1,1 0-1,-1 0 0,0 0 0,0 0 1,1 0-1,-1 0 0,0 1 1,1-1-1,-1 1 0,0 0 0,0 0 1,0 0-1,0 0 0,0 0 1,0 0-1,0 0 0,0 1 0,0-1 1,2 3-1,0 1-33,0 1-1,0 0 1,0 0-1,-1 0 1,1 0-1,-1 0 1,-1 1 0,3 8-1,0 3-31,5 36 0,-7-22 37,-1-1-1,-2 0 0,-4 32 0,-17 91 42,7-62-15,-22 86 428,36-175-389,-9 26 272,5-24-166,0-15-30,4-3-89,0 0 0,0-1 1,1 1-1,1 0 0,0-1 0,7-20 0,-5 21-17,41-128 183,-23 77-148,7-28-47,1-2-69,64-141 0,-82 209 76,26-45-10,-33 64-70,0-1 1,1 1-1,0-1 0,0 2 0,1-1 0,9-7 0,-15 13 71,-1 1 0,1 0 0,-1-1 0,1 1 0,0-1 0,-1 1 0,1 0 0,0-1 0,-1 1 0,1 0 0,0-1 0,-1 1 0,1 0 0,0 0 0,-1 0 0,1 0 0,0 0 0,0 0 1,-1 0-1,1 0 0,0 0 0,-1 0 0,1 0 0,0 0 0,0 0 0,-1 1 0,1-1 0,0 0 0,-1 1 0,1-1 0,0 0 0,0 1 0,0 0 4,-1 0 0,1 0 0,0 0 0,-1 1 0,1-1 0,0 0 0,-1 0 0,1 1-1,-1-1 1,0 0 0,1 1 0,-1-1 0,0 0 0,0 1 0,0-1 0,0 0 0,0 1 0,-1 1 0,-4 32-58,-12 37 0,15-64 67,-8 32 17,-20 45 0,22-66 75,0-2 0,-1 1 0,-1-1-1,-19 25 1,26-39-46,1 0 0,-1 0 0,0 0 0,0 0 1,-1-1-1,1 1 0,0-1 0,-1 0 0,0 0 0,-4 2 0,7-3-42,0-1 0,-1 1 0,1-1 0,0 0 0,0 0 1,-1 0-1,1 0 0,0 0 0,0 0 0,-1 0 0,1 0 0,0 0 0,0-1 0,0 1 0,-1 0 0,1-1 0,0 1 0,0-1 0,0 1 0,0-1 0,0 0 0,0 1 0,0-1 0,0 0 0,0 0 0,0 0 0,0 0 0,0 0 0,0 0 0,1 0 0,-1 0 0,0 0 0,1 0 1,-1 0-1,0-2 0,0 0-13,-1 0 0,1 0 1,0-1-1,0 1 1,0 0-1,1-1 1,-1 1-1,1 0 1,0-1-1,0 1 0,0 0 1,0-1-1,0 1 1,2-6-1,-1 7-9,0 0 0,-1 1-1,1-1 1,0 0 0,0 0-1,0 1 1,0-1 0,1 1-1,-1-1 1,0 1 0,1-1 0,-1 1-1,1 0 1,-1 0 0,1-1-1,0 1 1,-1 1 0,1-1-1,0 0 1,0 0 0,0 0-1,0 1 1,-1-1 0,1 1 0,0 0-1,2-1 1,20 0-19,0 1 0,26 3 1,0 0-81,-15-2 79,76 1 98,-89-3-88,0-1-1,42-9 1,-54 8 44,0 0 0,-1-1-1,0-1 1,1 1 0,-1-2 0,-1 1-1,1-1 1,-1 0 0,0-1 0,0 0-1,-1 0 1,0-1 0,-1 0 0,1 0 0,-1-1-1,-1 1 1,0-1 0,0 0 0,0-1-1,3-11 1,-6 14 16,0-1-1,0 0 1,0 0 0,-1 0-1,0 0 1,-1-1-1,1 1 1,-2 0 0,0-10-1,0 16-49,1 0 1,0 1-1,0-1 0,-1 0 0,1 1 0,-1-1 1,0 0-1,1 1 0,-1-1 0,0 1 0,0-1 1,0 1-1,0 0 0,0-1 0,0 1 0,0 0 0,0 0 1,-1 0-1,1-1 0,0 1 0,-1 1 0,1-1 1,-4-1-1,3 1-3,0 1 0,0-1 0,0 1 0,0 0 0,0 0-1,-1 0 1,1 0 0,0 1 0,0-1 0,0 0 0,0 1 0,0-1 0,0 1 0,0 0 0,0 0 0,0 0 0,0 0 0,-3 2 0,-1 2 9,-1 0 0,1 1 0,0 0 0,0 1 0,1-1 0,-1 1 0,1 0 0,1 0 0,0 1 0,0-1 0,0 1 1,1 0-1,0 0 0,0 0 0,1 0 0,-1 9 0,1-7 11,0-1 1,1 0 0,0 0 0,1 1-1,0-1 1,1 0 0,0 1-1,0-1 1,1 0 0,0 0-1,0 0 1,1 0 0,1 0-1,7 15 1,-9-20 10,0-1 0,1 0-1,-1 0 1,1 0 0,-1 0 0,1 0-1,0 0 1,0-1 0,0 1 0,1-1-1,-1 0 1,0 0 0,1 0 0,-1 0 0,1-1-1,0 0 1,0 1 0,0-1 0,-1-1-1,1 1 1,0 0 0,0-1 0,0 0-1,0 0 1,0 0 0,0 0 0,0-1 0,6-1-1,26-10 105,-1-1 0,-1-2 0,45-25 0,-40 19-78,-21 12-33,294-166 43,-286 161-3,-20 11-37,-1 0-1,1 0 0,0-1 0,-1 1 0,0-1 1,8-7-1,-14 11-9,1 0 0,0 0 1,0 0-1,0 0 0,0 0 0,-1 0 1,1 0-1,0 0 0,0 0 0,0 0 1,-1 0-1,1 0 0,0 0 0,0 0 1,0 0-1,-1 0 0,1 0 0,0 0 1,0 0-1,0 0 0,0-1 0,-1 1 1,1 0-1,0 0 0,0 0 0,0 0 1,0 0-1,0 0 0,-1 0 1,1-1-1,0 1 0,0 0 0,0 0 1,0 0-1,0 0 0,0-1 0,0 1 1,0 0-1,0 0 0,-1 0 0,1 0 1,0-1-1,0 1 0,0 0 0,0 0 1,0 0-1,0-1 0,0 1 0,0 0 1,0 0-1,0 0 0,0 0 0,1-1 1,-1 1-1,0 0 0,0 0 0,0 0 1,0 0-1,0-1 0,0 1 0,-13 9-35,1 0-1,0 1 1,-18 19-1,-29 39-174,41-46 190,5-7 22,-54 71 15,60-77 0,1 2-1,0-1 1,0 1 0,1 0-1,1 0 1,-6 20 0,9-27 39,0-1-1,1 1 1,-1 0 0,1-1 0,0 1 0,0 0 0,1 0 0,-1-1 0,1 1 0,1 5 0,-2-8-36,1 1 1,0-1-1,0 1 1,-1-1-1,1 1 1,0-1-1,0 0 1,0 0-1,1 1 1,-1-1-1,0 0 1,0 0-1,1 0 1,-1 0-1,0 0 1,1 0-1,-1-1 1,1 1-1,-1 0 1,1-1 0,-1 1-1,1-1 1,0 0-1,2 1 1,1-1-4,0 1 1,0-2 0,0 1 0,-1 0 0,1-1 0,0 0-1,0 0 1,0 0 0,-1-1 0,1 0 0,0 0-1,-1 0 1,0 0 0,1 0 0,-1-1 0,0 0 0,0 0-1,-1 0 1,1-1 0,0 1 0,3-6 0,6-8 66,-1 0 1,0 0-1,14-32 1,-25 47-79,25-51-140,33-97 0,-58 143 20,-3 5-2,-4 12 54,0 10 7,2-1 0,0 1 1,-1 31-1,4-34 86,-1 0-17,1-1 1,3 28-1,-1-37 4,-1-1 0,2 0 0,-1 0 0,1 0 0,0 0 0,0 0 0,0 0 0,1 0 0,0-1 0,4 7 1,-6-11-3,0 0 1,0 0 0,-1 0 0,1 0-1,0 0 1,0-1 0,0 1 0,0 0 0,0-1-1,1 1 1,-1-1 0,0 1 0,0-1-1,0 1 1,0-1 0,1 0 0,-1 0 0,0 0-1,0 1 1,0-1 0,1 0 0,-1 0-1,0-1 1,0 1 0,0 0 0,1 0 0,-1-1-1,0 1 1,0 0 0,0-1 0,0 1-1,2-2 1,4-2-11,-1 0-1,1 0 1,-1-1-1,6-6 1,-10 10 3,84-85 170,17-14 115,-63 65-420,2 3 0,63-38 0,-105 70 114,1-1 0,0 1 1,0-1-1,-1 1 0,1-1 0,0 1 1,0 0-1,0 0 0,0-1 0,0 1 1,-1 0-1,1 0 0,0 0 1,0 0-1,0 0 0,0 0 0,0 0 1,1 0-1,-2 1 9,1-1 0,-1 0 0,1 1 0,-1-1 0,1 1 0,-1-1 0,1 1 0,-1-1 1,1 1-1,-1-1 0,1 1 0,-1-1 0,0 1 0,1-1 0,-1 1 0,0 0 0,0-1 0,1 2 0,0 4 12,0 0 0,-1-1-1,1 1 1,-2 10-1,1-1-15,3 8-3,0 1 1,1-1-1,2 0 0,0 0 1,1-1-1,2 0 0,0 0 0,1-1 1,19 29-1,-27-46 48,1 0-1,0 1 1,1-2 0,-1 1 0,1 0 0,0-1-1,6 5 1,-9-7-23,1 0-1,-1 0 1,1 0-1,-1-1 1,1 1-1,0 0 1,-1-1-1,1 0 1,0 1-1,-1-1 1,1 0-1,0 0 1,0 0-1,-1 0 1,1 0-1,0 0 1,0 0-1,-1 0 1,1-1-1,0 1 1,-1-1-1,1 0 1,0 1-1,-1-1 1,1 0-1,2-1 1,2-3 27,-1 0 0,1 0 0,-1 0 0,0 0 0,-1-1 0,6-7 0,24-44 167,-20 33-145,13-21-12,44-56-1,-54 79-110,2 2-1,0 0 1,1 1 0,32-23-1,-26 27-163,-26 15 214,1-1 0,0 1 0,0 0 0,-1 0 0,1-1 0,0 1 0,0 0 0,0 0 0,-1 0 0,1 0 0,0 0 0,0 0 0,0 0 0,-1 0 0,1 0 0,0 0 1,0 0-1,0 0 0,-1 1 0,1-1 0,0 0 0,0 1 0,-1-1 0,1 0 0,0 1 0,-1-1 0,1 1 0,0-1 0,-1 1 0,2 0 0,-2 1 1,1 0-1,0 0 1,0 0 0,-1 0-1,1 0 1,-1 0 0,1 0 0,-1 0-1,0 0 1,0 0 0,0 0-1,0 0 1,0 0 0,-1 3 0,-8 29 81,8-29-57,-16 45 60,-1-1 1,-2 0 0,-3-2-1,-35 55 1,58-101-74,-4 6 57,-1-1-1,0 1 1,-1-1 0,-5 6 0,10-11-43,0 0-1,0 0 1,0 0-1,0-1 1,0 1-1,-1 0 1,1-1-1,0 1 1,0-1-1,0 1 1,-1-1-1,1 0 1,0 1-1,-1-1 1,0 0 0,1 0-4,0 0 1,0-1 0,0 1-1,0 0 1,0-1 0,1 1 0,-1-1-1,0 1 1,0-1 0,0 1 0,1-1-1,-1 1 1,0-1 0,1 0 0,-1 0-1,0 1 1,1-1 0,-1 0-1,1 0 1,-1 0 0,1 1 0,0-1-1,-1 0 1,1-1 0,-2-3-16,1 1 1,0-1 0,0 0-1,0 1 1,1-1-1,-1 0 1,1 0-1,0 1 1,1-1 0,-1 0-1,1 0 1,0 1-1,0-1 1,0 1-1,1-1 1,-1 1 0,6-9-1,-2 4-8,0 0 0,1 0-1,0 1 1,1-1 0,0 2-1,0-1 1,10-7 0,-7 7 12,0 1 1,1 0-1,0 1 0,0 0 1,1 1-1,20-7 0,76-13-91,-89 21 116,0 0-1508,29-1 0,-4 6-6404,-31 2 4858</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27.539"/>
    </inkml:context>
    <inkml:brush xml:id="br0">
      <inkml:brushProperty name="width" value="0.05" units="cm"/>
      <inkml:brushProperty name="height" value="0.05" units="cm"/>
      <inkml:brushProperty name="color" value="#FF0066"/>
    </inkml:brush>
  </inkml:definitions>
  <inkml:trace contextRef="#ctx0" brushRef="#br0">50 95 7296,'-33'-41'3328,"21"18"-2912,7 12-64,5 7-288,0-8-32,8 9 0,5 3-2240,4 3 1216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29.609"/>
    </inkml:context>
    <inkml:brush xml:id="br0">
      <inkml:brushProperty name="width" value="0.05" units="cm"/>
      <inkml:brushProperty name="height" value="0.05" units="cm"/>
      <inkml:brushProperty name="color" value="#FF0066"/>
    </inkml:brush>
  </inkml:definitions>
  <inkml:trace contextRef="#ctx0" brushRef="#br0">46 868 4064,'-7'8'1295,"7"-8"-1254,0 0 1,0 1-1,0-1 1,0 0 0,0 0-1,0 0 1,0 1 0,0-1-1,0 0 1,0 0-1,0 0 1,0 1 0,0-1-1,0 0 1,0 0-1,0 0 1,0 0 0,1 1-1,-1-1 1,0 0 0,0 0-1,0 0 1,0 0-1,0 0 1,0 1 0,1-1-1,-1 0 1,0 0 0,0 0-1,0 0 1,0 0-1,1 0 1,-1 0 0,0 0-1,0 0 1,0 1 0,0-1-1,1 0 1,-1 0-1,0 0 1,0 0 0,0 0-1,1 0 1,-1 0 0,0 0-1,0 0 1,0 0-1,0 0 1,1-1 0,-1 1-1,0 0 1,0 0 0,0 0-1,1 0 1,-1 0 61,1 0 1,0-1-1,-1 1 0,1 0 1,-1 0-1,1-1 0,-1 1 1,1 0-1,-1-1 1,1 1-1,-1 0 0,1-1 1,-1 1-1,1-1 0,-1 1 1,1-1-1,-1 1 1,0-1-1,1 0 0,2-3 486,11-9 80,-1-1 0,-1-1 0,-1 0 0,11-18 1,-1 3-176,157-234 1452,-98 127-1567,28-43 261,-37 57 48,-60 98-528,-10 12-154,-1 13-13,0-1 1,0 1 0,0 0 0,0-1-1,0 1 1,0 0 0,0 0 0,0-1-1,-1 1 1,1 0 0,0-1-1,0 1 1,0 0 0,-1 0 0,1-1-1,0 1 1,0 0 0,-1 0 0,1 0-1,0-1 1,0 1 0,-1 0-1,1 0 1,0 0 0,-1 0 0,1 0-1,0-1 1,-1 1 0,0 0-2,0 0 0,1 1-1,-1-1 1,0 0 0,1 0 0,-1 0 0,0 1 0,1-1 0,-1 0-1,0 1 1,1-1 0,-1 0 0,1 1 0,-1-1 0,1 1 0,-1-1-1,1 1 1,-1 0 0,-10 11-51,0 0 1,1 0-1,-14 25 0,-118 233-175,47-33 228,49-115 28,-50 110 163,68-174 240,-67 105-1,71-127 1704,27-37-2080,-1-1-1,1 0 0,-1 0 1,0 0-1,1 0 0,-1 0 1,0-1-1,0 1 0,2-5 1,5-5-10,13-19-29,23-43 0,-1 2-27,-14 27-7,3 1-1,1 2 1,3 1-1,77-67 0,9 9-10,-91 76 12,69-38-1,-101 61 24,22-9-125,-21 9 123,-1 0 0,0 0 1,1 0-1,-1 0 0,1 0 1,-1 0-1,0 0 0,1 0 1,-1 0-1,0 0 0,1 0 0,-1 0 1,1 0-1,-1 0 0,0 0 1,1 0-1,-1 1 0,0-1 1,1 0-1,-1 0 0,0 0 1,0 1-1,1-1 0,-1 0 1,0 0-1,1 1 0,-1-1 1,0 0-1,0 1 0,0-1 1,1 0-1,-1 1 0,0-1 1,0 0-1,0 1 0,0-1 1,0 0-1,0 1 0,1-1 1,-1 0-1,0 1 0,0-1 0,0 0 1,0 1-1,0-1 0,0 1 1,-1-1-1,1 0 0,0 1 1,0-1-1,0 0 0,0 1 1,-1 0-1,-1 7 2,-1 1-1,0-1 1,0 0 0,-1 0-1,0 0 1,-1 0 0,-8 11-1,4-6 2,-10 19 0,13-20 44,1 1 0,0 0 0,1 0 0,1 0 0,-3 19 0,5-28-10,1 1 0,0 0 0,0-1 0,0 1 0,1-1 0,-1 1 0,1-1 0,3 9 0,-3-11-14,0 0 0,0 0 0,0 1 0,0-1 0,1 0 0,-1 0 0,1-1 0,-1 1-1,1 0 1,0 0 0,0-1 0,0 1 0,0-1 0,0 1 0,0-1 0,0 0-1,4 1 1,-3-1 13,0 0-1,1 0 1,-1-1-1,1 1 0,0-1 1,-1 0-1,1 0 1,-1 0-1,1 0 0,-1-1 1,1 1-1,-1-1 1,1 0-1,-1 0 0,5-2 1,6-4 69,0 0 1,15-10-1,-19 11-106,41-26 25,204-111 102,-127 84 47,-118 55-239,-9 5-40,-13 8-61,5-5 182,-12 10-123,0 0 0,0 2 0,-28 30-1,42-41 119,1 1 0,-1 0 0,1 0-1,0 0 1,1 1 0,-1-1-1,1 1 1,1 0 0,-1 0 0,1 0-1,0 0 1,1 0 0,0 0 0,0 1-1,0-1 1,1 11 0,0-14 17,1-1 0,-1 0 0,1 0 0,0 0 0,0 0 0,0 0 0,0 0 1,3 6-1,-3-8-6,0 0 0,0 1 1,0-1-1,0 0 0,1 1 1,-1-1-1,0 0 0,1 0 1,-1 0-1,1 0 0,-1 0 1,1-1-1,-1 1 0,1 0 1,0-1-1,-1 1 0,1-1 1,3 1-1,1-1 19,0 0 1,1 0-1,-1 0 0,1-1 1,-1 0-1,0 0 0,1-1 0,-1 0 1,0 0-1,0 0 0,0-1 1,9-5-1,7-6 59,36-28-1,-48 33 18,7-3-49,-1-1 0,-1 0 0,0-1 0,25-32 0,-37 40-64,1 0-1,-1 1 1,-1-1-1,5-11 1,-6 14 5,0 0 0,-1 0 0,1 0 0,-1 0 0,1-1 0,-1 1 0,0 0 1,0 0-1,0 0 0,-1 0 0,0-3 0,0 4-3,1 1 0,-1 0-1,0-1 1,1 1 0,-1 0 0,0 0 0,0 0-1,0-1 1,0 1 0,0 0 0,0 0 0,0 0-1,0 1 1,-1-1 0,1 0 0,0 0 0,-1 1 0,1-1-1,0 1 1,-1-1 0,1 1 0,-1-1 0,-1 1-1,-1-1-20,-1 1-1,1-1 0,-1 1 1,1 0-1,-9 2 0,-65 11-316,62-10 311,-1 1 0,1 0-1,-18 9 1,65-11 110,24-8 15,55-14 0,-65 11-173,1 1-1,70-2 0,-111 10 56,0 0 1,0 0-1,0 1 1,1 0-1,9 3 0,-14-3 13,0-1 0,1 1-1,-1-1 1,1 1-1,-1 0 1,0-1 0,0 1-1,1 0 1,-1 0 0,0 0-1,0 0 1,0 0-1,0 0 1,0 1 0,0-1-1,0 0 1,0 0 0,-1 1-1,1-1 1,0 1-1,-1-1 1,1 0 0,-1 1-1,1 2 1,-1 2 10,-1 1 1,0-1-1,0 0 1,0 0-1,-1 0 0,0 0 1,0 0-1,-1-1 0,1 1 1,-8 10-1,-2 7 53,-50 101 828,62-122-619,4-6-90,9-13 8,-7 10-142,5-6-26,1 0 1,0 1 0,1 0 0,0 1-1,30-18 1,17-2-81,71-26 0,-115 50 61,-3 2-49,0 0-1,17-3 1,-26 7 32,0 0 1,0 1 0,0 0 0,0-1-1,0 1 1,0 0 0,0 1 0,0-1 0,0 1-1,0 0 1,7 2 0,-10-3 16,0 1 1,0-1 0,0 1-1,0-1 1,0 1-1,0 0 1,0-1-1,0 1 1,-1 0-1,1 0 1,0 0-1,0 0 1,-1 0-1,1 0 1,0 0-1,-1 0 1,1 0-1,-1 0 1,1 0 0,-1 0-1,0 0 1,0 0-1,1 0 1,-1 1-1,0-1 1,0 0-1,0 0 1,0 0-1,0 0 1,0 0-1,0 1 1,-1-1-1,1 0 1,0 0-1,-1 0 1,1 0 0,-1 0-1,1 0 1,-1 1-1,-4 7 7,1-1 0,-1 0 0,-11 14-1,8-12-17,3-1 525,13-12-14,4-3-420,34-17 72,-23 11-177,41-16 0,-62 27 4,0 1 1,0-1-1,0 1 1,0 0-1,0-1 1,0 1-1,0 0 1,0 0-1,-1 0 1,1 0-1,0 1 1,0-1-1,0 0 1,0 1-1,0 0 1,0-1-1,0 1 1,-1 0-1,1 0 1,0 0-1,-1 0 1,1 0-1,0 0 1,-1 0-1,2 3 1,2 1 31,-1 1 1,0 0-1,0 0 1,0 0-1,3 10 1,-2-6 112,-4-8-74,-1-1-1,1 0 0,0 0 1,-1 0-1,1 0 0,0 0 1,0 0-1,0 0 1,0 0-1,0 0 0,0 0 1,0-1-1,0 1 0,0 0 1,0-1-1,0 1 0,0-1 1,1 1-1,-1-1 1,0 1-1,0-1 0,1 0 1,-1 0-1,0 1 0,1-1 1,-1 0-1,2-1 0,14-5-3543,-10 2 1346</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35.758"/>
    </inkml:context>
    <inkml:brush xml:id="br0">
      <inkml:brushProperty name="width" value="0.05" units="cm"/>
      <inkml:brushProperty name="height" value="0.05" units="cm"/>
      <inkml:brushProperty name="color" value="#FF0066"/>
    </inkml:brush>
  </inkml:definitions>
  <inkml:trace contextRef="#ctx0" brushRef="#br0">19 722 4992,'0'0'72,"0"0"1,0-1-1,-1 1 0,1 0 1,0 0-1,0 0 1,0 0-1,0 0 0,0 0 1,-1-1-1,1 1 1,0 0-1,0 0 0,0 0 1,0 0-1,-1 0 1,1 0-1,0 0 0,0 0 1,0 0-1,-1 0 1,1 0-1,0 0 0,0 0 1,0 0-1,-1 0 1,1 0-1,0 0 0,0 0 1,0 0-1,-1 0 1,1 0-1,0 0 0,0 0 1,0 0-1,-1 0 1,1 1-1,0-1 0,0 0 1,0 0-1,0 0 1,0 0-1,-1 0 0,1 1 1,0-1-1,0 0 1,0 0-1,0 0 0,0 0 1,0 1-1,0-1 1,0 0-1,0 0 0,0 0 1,-1 1-1,1-1 1,0 0-1,0 0 0,0 0 1,0 1-1,0-1 1,0 0-1,0 0 0,1 0 1,-1 1-1,0-1 1,0 0-1,0 0 0,0 1 1,0 2 2096,0-3-2043,-1 0 0,1 0 0,0 0 0,-1 0 0,1 0 0,-1 0 0,1 0 0,0 0-1,-1 0 1,1 0 0,0 0 0,-1 0 0,1 0 0,0 1 0,-1-1 0,1 0 0,0 0 0,-1 0 0,1 0 0,0 1 0,0-1 0,-1 0 0,1 1 0,0-1 0,0 0 0,-1 0-1,1 1 1,0-1 0,0 0 0,0 1 0,-1-1 0,1 0 0,0 1 0,0-1 0,0 0 0,0 1 0,0-1 0,0 1 0,5 2 106,0 0-1,1-1 1,-1 1 0,1-1 0,0-1 0,-1 1-1,1-1 1,0 0 0,0 0 0,0-1-1,11 0 1,7-1-111,38-8-1,-30 4 148,-1 0-93,1-1-1,35-12 0,-55 14-28,-1 0 0,1-1 0,-1-1-1,0 0 1,0 0 0,-1-1 0,0 0-1,14-13 1,-22 17-97,0 1-1,0-1 1,0 1-1,-1-1 1,1 1-1,-1-1 1,1 0-1,-1 0 1,0 0 0,0 0-1,-1 0 1,1 0-1,0-5 1,0-1 85,-1 0 0,0 0 0,-2-12 0,-1 3-38,-1 1-1,-1-1 1,0 1 0,-1 0-1,-1 0 1,-1 1-1,0 0 1,-1 0 0,-1 1-1,0 0 1,-1 0 0,0 2-1,-2-1 1,-21-18 0,21 22-56,-5-4-51,0-1-1,1 0 1,0-1 0,-24-32 0,40 47-3,0 0 1,0 0-1,0 0 1,0-1-1,0 1 1,1 0-1,-1 0 1,1-1-1,-1 1 1,1 0-1,-1-1 1,1 1-1,0-1 1,-1 1-1,1 0 1,0-1-1,0 1 1,0-1-1,0 1 1,0-1-1,1 1 1,-1 0-1,0-1 1,1-1-1,1 0-26,1 1 1,-1-1-1,0 1 0,1 0 0,-1-1 0,1 1 0,0 0 0,-1 1 0,7-4 1,25-12-125,71-27 1,43-2 228,-131 42-67,-1 1 0,1 0 0,-1 1 0,1 0 0,0 2 0,0 0 0,0 1 0,25 5-1,-33-5 51,0 1 0,-1 0 0,1 1 0,-1 0 0,0 1 0,0 0-1,0 0 1,0 0 0,-1 1 0,0 0 0,0 1 0,0-1 0,0 1-1,-1 1 1,0-1 0,0 1 0,7 13 0,-10-15-18,-1 0 0,0 0 0,-1 0 0,1 0 0,-1 0 0,0 0 0,-1 1 0,1-1 0,-1 0 0,0 1 0,0-1 0,0 0 0,-1 1 0,-2 9 0,1-5 27,-39 163 575,27-124-530,2 1 0,-7 59 0,18-100-109,0 1 0,1 0 0,0 0 0,2 11-1,-1-17 25,-1-1-1,1 0 1,0 0-1,0-1 1,0 1-1,1 0 1,-1 0-1,1 0 1,-1-1-1,1 1 1,0-1-1,0 1 1,0-1-1,0 0 1,0 0 0,1 0-1,4 3 1,4 2 58,1-2 0,-1 1 0,1-2 0,0 1 0,1-2 0,24 5 1,-5-4-155,55 1 0,-57-6-773,45-8 0,-7-4-4895,-32 4 2633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37.391"/>
    </inkml:context>
    <inkml:brush xml:id="br0">
      <inkml:brushProperty name="width" value="0.05" units="cm"/>
      <inkml:brushProperty name="height" value="0.05" units="cm"/>
      <inkml:brushProperty name="color" value="#FF0066"/>
    </inkml:brush>
  </inkml:definitions>
  <inkml:trace contextRef="#ctx0" brushRef="#br0">36 34 3488,'-4'-7'670,"-4"-10"384,6 8 4731,3 10-5504,0 0 1,-1 0-1,1 1 0,0-1 1,0 0-1,0 1 0,-1-1 1,1 0-1,-1 1 1,1-1-1,0 2 0,-1-1 98,3 9 282,0-1 0,0 1 0,-1 0 0,1 19 0,-4 47 655,0-57-983,-21 288 1561,1-16-945,21-194-878,1-45-196,-1-50 64,0 0 0,0 0-1,0 0 1,1 0 0,-1 0-1,1 0 1,2 6 0,-3-9 22,0 0 0,0 0 0,0 0 0,0 0 0,1 1 0,-1-1 0,0 0 0,0 0 0,0 0 0,1 0 0,-1 0 0,0 1 0,0-1 0,1 0 0,-1 0 0,0 0 0,0 0 0,1 0 0,-1 0 0,0 0 0,0 0 0,1 0 0,-1 0 0,0 0 0,0 0 0,1 0 0,-1 0 0,0 0 0,0 0 0,1-1 0,-1 1 0,0 0 0,0 0 0,0 0 0,1 0 0,7-6-707,-8 6 741,18-16-2491,6-3 758</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38.280"/>
    </inkml:context>
    <inkml:brush xml:id="br0">
      <inkml:brushProperty name="width" value="0.05" units="cm"/>
      <inkml:brushProperty name="height" value="0.05" units="cm"/>
      <inkml:brushProperty name="color" value="#FF0066"/>
    </inkml:brush>
  </inkml:definitions>
  <inkml:trace contextRef="#ctx0" brushRef="#br0">115 572 6240,'-4'1'654,"1"0"0,-1 0 0,0 0-1,1 0 1,-1 1 0,1-1 0,0 1 0,-1 0 0,1 0 0,-5 5 0,-13 6 1993,-7 6-70,25-17-2442,1 0-1,0-1 1,0 1 0,0 0-1,0 1 1,1-1 0,-1 0-1,0 0 1,1 1-1,-2 3 1,3-6-126,0 0-1,0 1 1,0-1-1,0 1 1,0-1-1,0 0 1,0 1-1,0-1 1,0 0 0,0 1-1,0-1 1,0 0-1,0 1 1,0-1-1,0 0 1,0 1-1,1-1 1,-1 0-1,0 0 1,0 1 0,0-1-1,0 0 1,1 1-1,-1-1 1,0 0-1,0 0 1,1 1-1,12 5 171,14-2 336,-19-3-401,0-2 0,1 1 0,-1-1-1,0 0 1,1-1 0,-1 0 0,0 0 0,0-1-1,0 0 1,-1-1 0,1 1 0,-1-1-1,0-1 1,8-6 0,-1 2 7,-2-1 0,0-1 0,0 0 0,-1-1 0,0 0 0,-1-1 0,-1 0 0,0 0 1,10-21-1,-7 9 49,-2-1 0,-1 0 1,-1 0-1,6-31 0,-12 42-44,0 0 0,0 1 0,-2-1 0,1 0 0,-2 0 0,0 0 0,-1 0 0,-1 1 1,-6-24-1,5 27-9,-1 0 1,-10-18 0,4 11-82,6 11-178,0-1 0,-1 1 1,0 1-1,-1-1 0,0 1 1,-14-10-1,21 15 138,1 1 0,-1-1 0,0 1 0,1 0 1,-1-1-1,1 1 0,-1 0 0,1-1 0,-1 1 0,1 0 0,-1 0 0,1-1 1,-1 1-1,1 0 0,0 0 0,-1 0 0,1 0 0,-1 0 0,1 0 0,1-1-25,29-6-9,0 0 0,63-4 0,67 8-24,-156 3 62,13 0 23,0 1 0,0 1 1,0 0-1,0 2 0,32 9 0,-47-11 5,1-1 0,-1 1 0,1 0 0,-1 0 0,0 1 0,0-1 0,0 0 0,0 1 0,0 0 0,-1 0 0,1 0 0,-1 0 0,0 0 0,1 0 0,-2 1 0,1-1 0,0 1 0,-1-1 0,1 1 0,-1 0 0,0 0 0,1 4 0,-1 6 44,1-1 1,-2 1-1,1-1 0,-2 1 0,-2 14 0,-5 37 203,-33 120 0,39-176-267,-1 0 0,1 0 0,1 0 0,0 0 0,0 0 0,1 11 0,0-18 3,0 1 0,0-1 0,1 1 0,-1-1 0,1 1 1,-1-1-1,1 0 0,0 0 0,0 1 0,0-1 0,0 0 0,1 0 0,-1 0 0,0 0 1,1 0-1,0 0 0,-1 0 0,1-1 0,0 1 0,0-1 0,0 1 0,0-1 0,0 1 1,0-1-1,0 0 0,0 0 0,1 0 0,3 0 0,1 0-4,0 0 1,0 0-1,0-1 0,0 0 1,0-1-1,0 0 1,11-2-1,12-2-2695,-13 5 1189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2:59.888"/>
    </inkml:context>
    <inkml:brush xml:id="br0">
      <inkml:brushProperty name="width" value="0.05" units="cm"/>
      <inkml:brushProperty name="height" value="0.05" units="cm"/>
      <inkml:brushProperty name="color" value="#004F8B"/>
    </inkml:brush>
  </inkml:definitions>
  <inkml:trace contextRef="#ctx0" brushRef="#br0">15 77 8896,'-15'-5'4032,"30"2"-3520,-1-2 512,4 5-672,12-7 64,6-1-256,4-4-96,-3 4-32,-6-4-1184,1 7 640,-14-3-4288,-5 5 2656</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39.142"/>
    </inkml:context>
    <inkml:brush xml:id="br0">
      <inkml:brushProperty name="width" value="0.05" units="cm"/>
      <inkml:brushProperty name="height" value="0.05" units="cm"/>
      <inkml:brushProperty name="color" value="#FF0066"/>
    </inkml:brush>
  </inkml:definitions>
  <inkml:trace contextRef="#ctx0" brushRef="#br0">33 16 4736,'-8'-5'900,"7"4"-427,0 0-1,0 0 1,0 0 0,0 0 0,0 0-1,-1 0 1,1 1 0,0-1 0,0 1-1,-1-1 1,1 1 0,0-1-1,-1 1 1,-6 1 5842,20 6-5359,4 9 77,-1 0-1,23 32 1,-30-38-702,-3-2-172,0 0 1,-1 0 0,0 0-1,0 0 1,-1 0-1,0 1 1,3 13-1,-1 3 296,2 37 1,-5-22-54,-3-1 1,-1 1 0,-8 42-1,7-56-309,-2-1 0,0 0-1,-2-1 1,-1 0 0,-1 0-1,-1 0 1,-20 34-1,17-38-409,-17 25-4512,51-52-5677</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39.670"/>
    </inkml:context>
    <inkml:brush xml:id="br0">
      <inkml:brushProperty name="width" value="0.05" units="cm"/>
      <inkml:brushProperty name="height" value="0.05" units="cm"/>
      <inkml:brushProperty name="color" value="#FF0066"/>
    </inkml:brush>
  </inkml:definitions>
  <inkml:trace contextRef="#ctx0" brushRef="#br0">27 20 5216,'-17'6'1696,"17"-6"-1594,-1 0 1,1 0-1,-1 0 0,1 0 1,0 0-1,-1 0 1,1 1-1,-1-1 1,1 0-1,0 0 0,-1 0 1,1 1-1,0-1 1,-1 0-1,1 0 1,0 1-1,-1-1 0,1 0 1,0 0-1,-1 1 1,1-1-1,0 0 0,0 1 1,0-1-1,-1 0 1,1 1-1,0-1 1,0 1-1,0-1 0,0 0 1,0 1-1,0-1 1,0 1-1,-1-1 1,1 1-1,0-1 0,0 0 1,1 1-1,-1-1 1,0 1-1,0-1 1,0 1-1,1 0 288,-1-1 1,1 1-1,-1-1 1,1 1-1,-1-1 1,1 1-1,0-1 0,-1 1 1,1-1-1,0 1 1,0-1-1,-1 0 1,1 0-1,0 1 1,0-1-1,-1 0 0,1 0 1,0 0-1,1 0 1,17-1 454,0-1 1,-1-1 0,1-1-1,19-6 1,39-8-2162,-67 15-1218,-2-1 694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40.497"/>
    </inkml:context>
    <inkml:brush xml:id="br0">
      <inkml:brushProperty name="width" value="0.05" units="cm"/>
      <inkml:brushProperty name="height" value="0.05" units="cm"/>
      <inkml:brushProperty name="color" value="#FF0066"/>
    </inkml:brush>
  </inkml:definitions>
  <inkml:trace contextRef="#ctx0" brushRef="#br0">275 0 3808,'9'1'8983,"-16"11"-3941,2-5-5772,-13 15 2085,-1-1 0,-25 21 0,24-24-712,1 1 1,-26 33-1,30-29-522,1 1 0,2 1 0,0 0 0,1 1-1,2 0 1,1 0 0,0 1 0,3 0 0,0 1 0,1-1 0,0 43 0,5-57-95,-1 0 0,1 0 0,1-1 0,0 1 1,1 0-1,7 18 0,-8-26-174,0 0 1,0-1-1,0 1 1,1-1-1,0 0 1,-1 1-1,2-1 0,-1 0 1,0-1-1,1 1 1,0-1-1,-1 1 1,1-1-1,1 0 0,-1-1 1,0 1-1,1-1 1,-1 1-1,7 1 1,23 4-1347</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41.188"/>
    </inkml:context>
    <inkml:brush xml:id="br0">
      <inkml:brushProperty name="width" value="0.05" units="cm"/>
      <inkml:brushProperty name="height" value="0.05" units="cm"/>
      <inkml:brushProperty name="color" value="#FF0066"/>
    </inkml:brush>
  </inkml:definitions>
  <inkml:trace contextRef="#ctx0" brushRef="#br0">93 16 6656,'-8'-16'7669,"11"31"-4133,-7 59-358,-3 3-1437,-26 275 2028,-7 132-3583,39-477-231,-2 105-2140,4-96 328,1 1-1,4 21 1,3-11-4303,3-4 1931</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4:42.113"/>
    </inkml:context>
    <inkml:brush xml:id="br0">
      <inkml:brushProperty name="width" value="0.05" units="cm"/>
      <inkml:brushProperty name="height" value="0.05" units="cm"/>
      <inkml:brushProperty name="color" value="#FF0066"/>
    </inkml:brush>
  </inkml:definitions>
  <inkml:trace contextRef="#ctx0" brushRef="#br0">81 8 11552,'-8'-8'5215,"8"16"-4511,-5-5 2688,1 5-1984,-4 3 800,3 0-1344,-8 2 640,10 1-864,-11-3 96,11 2-448,-6-10-256,9 5-32,-8-13-1120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34.197"/>
    </inkml:context>
    <inkml:brush xml:id="br0">
      <inkml:brushProperty name="width" value="0.05" units="cm"/>
      <inkml:brushProperty name="height" value="0.05" units="cm"/>
    </inkml:brush>
  </inkml:definitions>
  <inkml:trace contextRef="#ctx0" brushRef="#br0">8 547 3488,'-8'-6'1740,"8"6"-1646,0 0 1,0 0 0,0-1-1,0 1 1,1 0-1,-1 0 1,0 0 0,0 0-1,0 0 1,0-1 473,1 1-474,-1 0 1,0 0-1,0 0 1,0 0 0,0 0-1,0-1 1,0 1-1,1 0 1,-1 0 0,0 0-1,0 0 1,0 0-1,0 0 1,0 0 0,1 0-1,-1 0 1,0 0-1,0 0 1,0 0 0,0 0-1,0 0 1,1 0 0,-1 0-1,0 0 1,0 0-1,0 1 1,0-1 0,0 0-1,0 0 1,1 0-1,5 0 70,1-1 0,-1 0-1,1 0 1,-1-1-1,0 1 1,0-1-1,1-1 1,-1 1-1,-1-1 1,1 0 0,0-1-1,-1 1 1,1-1-1,-1 0 1,7-7-1,-1-1-25,0 0 1,-1 0-1,-1-1 0,0-1 0,8-14 0,12-26 192,-3-1 1,-2-1 0,21-73-1,-44 127-325,2-9 57,-1 0 1,0 0 0,2-13 0,-4 22-72,0 0 0,0 0 1,0-1-1,0 1 1,0 0-1,-1 0 1,1 0-1,0 0 1,-1-1-1,0 1 0,1 0 1,-1 0-1,0 0 1,0 0-1,0 0 1,-1 1-1,1-1 1,0 0-1,-1 0 1,1 1-1,-1-1 0,-2-2 1,3 4-18,0 0-1,0-1 1,1 1 0,-1 0-1,0 0 1,0 0 0,1 0-1,-1 0 1,0 0 0,0 0-1,1 0 1,-1 0 0,0 0-1,0 0 1,1 0 0,-1 1-1,0-1 1,0 0 0,1 1-1,-1-1 1,0 0 0,1 1-1,-1-1 1,1 1 0,-1-1-1,0 1 1,1-1 0,-1 1-1,1-1 1,-1 1 0,1 0-1,0-1 1,-1 1 0,0 1-1,-13 24-230,14-24 257,-12 30 80,1 0-1,2 0 1,1 1-1,-5 51 0,1 136 231,11-139 49,-16 109-1,12-161-276,-1 11 141,-19 65 0,20-87-88,-3 9 270,7-25-349,1-1 0,-1 0-1,0 0 1,0 1 0,1-1 0,-1 0-1,0 0 1,0 0 0,0 0 0,0 0-1,0 0 1,0 0 0,0 0 0,-1-1 0,1 1-1,-1 0 1,1 0-25,0-1-1,0 0 0,1 0 1,-1 0-1,0 1 0,0-1 1,1 0-1,-1 0 0,0 0 1,0 0-1,1 0 0,-1 0 1,0-1-1,0 1 0,1 0 1,-1 0-1,0 0 0,1-1 1,-1 1-1,0 0 0,1-1 1,-2 0-1,1 0 6,-1 0-1,1-1 0,0 1 1,-1-1-1,1 1 1,0-1-1,0 0 1,-1-2-1,-2-4-5,1 0 0,1 1-1,-3-13 1,4 11-55,-1 0 0,1 0 0,1 0 0,0 0 0,0 0 0,1 0 0,0 0 0,0 0 0,5-14 0,-5 18 6,1 1 1,-1 0-1,1 0 0,0 0 0,0 0 0,1 1 1,-1-1-1,1 1 0,-1-1 0,1 1 0,0 0 0,0 0 1,1 0-1,-1 0 0,1 1 0,-1-1 0,1 1 1,0 0-1,0 0 0,0 0 0,0 1 0,5-2 0,-5 2 5,0 0 0,0 1-1,1 0 1,-1 0-1,0 0 1,0 0-1,0 0 1,0 1-1,0 0 1,0 0-1,0 0 1,4 2-1,5 3-34,0 0 0,14 11 0,-16-11 88,0 1 0,23 9 0,-17-11-2,0-1 0,1-1 1,-1 0-1,0-2 0,1 0 1,-1 0-1,31-5 0,-40 3-9,0 0-1,0-1 0,0-1 0,-1 1 0,1-1 0,-1-1 0,0 1 0,1-1 0,9-8 0,-13 10-9,-1-1 0,0 0 0,0 0 0,0 0 0,0 0 0,0-1 0,-1 1 0,1-1-1,-1 1 1,0-1 0,0 0 0,0 0 0,-1 0 0,0 0 0,1 0 0,-1 0 0,0 0 0,-1-1 0,1-5 0,-1 9-23,0 0 0,0 0 0,0 1 1,0-1-1,0 0 0,0 0 0,0 0 0,0 0 1,0 0-1,0 0 0,-1 0 0,1 0 1,0 0-1,-1 1 0,1-1 0,-1 0 0,1 0 1,-1 0-1,1 1 0,-1-1 0,1 0 0,-1 1 1,0-1-1,1 0 0,-1 1 0,0-1 1,0 1-1,0-1 0,1 1 0,-1 0 0,0-1 1,0 1-1,0 0 0,0-1 0,0 1 0,0 0 1,1 0-1,-1 0 0,0 0 0,0 0 1,0 0-1,-1 0 0,-3 1-96,0 0 0,0 0-1,0 0 1,0 1 0,-7 3 0,12-5 98,-2 0 2,1 1 1,0-1 0,0 1-1,0-1 1,0 1-1,0 0 1,0-1 0,0 1-1,0 0 1,0 0 0,0 0-1,0-1 1,1 1-1,-1 0 1,0 0 0,0 0-1,1 0 1,-1 0-1,1 1 1,-1-1 0,1 0-1,0 0 1,-1 0 0,1 0-1,0 1 1,0-1-1,-1 0 1,1 0 0,0 0-1,0 1 1,1-1-1,-1 0 1,0 0 0,0 0-1,0 1 1,1-1 0,-1 0-1,1 0 1,-1 0-1,1 0 1,1 2 0,0 2-6,1-1 0,0 0 0,0 0 0,0-1 0,1 1 0,-1-1 0,1 1 0,7 4 0,-2-3 55,-1-1 0,1 0 0,0 0 0,0-1 0,0 0 0,0-1 0,0 0 0,1 0 0,-1-1 0,1 0 0,-1-1 0,1 0-1,0 0 1,-1-1 0,0-1 0,1 1 0,-1-1 0,0-1 0,0 0 0,0 0 0,0-1 0,0 0 0,-1 0 0,1-1-1,-1-1 1,-1 1 0,1-1 0,12-13 0,-4 0 10,-1-1 0,0-1 0,-2 0 0,-1-1-1,0 0 1,-2-1 0,8-24 0,44-178 80,-47 163-120,-13 54-35,1-2 0,0 0 0,-1 0 0,0 0 0,-1 0 0,0-1 0,-1 1 0,-1-19 0,-2 22-25,-1 10-42,-4 15-1,-2 15 74,2 1-1,1-1 0,1 1 0,2 1 1,2-1-1,1 36 0,5 5 139,22 129 1,-21-179-122,1 12 156,1-1 0,23 62 0,-21-82-909,-9-16 686,0 0 0,0 0 0,0 1 0,0-1 0,1 0 0,-1 0 0,0 0 0,0 0 0,0 1 0,1-1 0,-1 0 0,0 0 0,0 0 0,1 0 0,-1 0 0,0 0 0,0 0 0,1 0 0,-1 0 0,0 0 0,0 0 0,1 0 0,-1 0 0,0 0 1,0 0-1,1 0 0,-1 0 0,0 0 0,0 0 0,1 0 0,-1 0 0,0 0 0,1-2-218,0 1 0,0-1 0,0 0 0,0 1 0,-1-1 0,1 0 0,-1 1 0,1-1 0,-1 0 0,1 0 0,-1 0 0,0 0 0,0 1 0,0-1 0,-1-3 0,0-28-3024,0 2 1148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34.602"/>
    </inkml:context>
    <inkml:brush xml:id="br0">
      <inkml:brushProperty name="width" value="0.05" units="cm"/>
      <inkml:brushProperty name="height" value="0.05" units="cm"/>
    </inkml:brush>
  </inkml:definitions>
  <inkml:trace contextRef="#ctx0" brushRef="#br0">22 28 5888,'-22'-16'2688,"27"19"-2336,-5 2 768,5-2-672,-2 2 544,9-2-576,6 5 960,7-1-768,10-7 224,2 4-512,15-8-32,3 0-192,5-3 160,0 0-160,0-9-1792,-10 5 928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36.104"/>
    </inkml:context>
    <inkml:brush xml:id="br0">
      <inkml:brushProperty name="width" value="0.05" units="cm"/>
      <inkml:brushProperty name="height" value="0.05" units="cm"/>
    </inkml:brush>
  </inkml:definitions>
  <inkml:trace contextRef="#ctx0" brushRef="#br0">4 423 3328,'-4'0'367,"4"0"-341,0 0-1,1 0 1,-1 0 0,4-8 7055,8-9-6248,44-112 623,-44 104-1294,1 0 1,1 0 0,1 1-1,1 1 1,1 1 0,1 0-1,25-22 1,-39 40-140,8-7 91,22-15 0,-31 24-105,1 0 0,0 0 0,0 0 1,0 0-1,0 1 0,0-1 0,0 1 0,0 0 1,1 0-1,7 0 0,-9 1 1,-1 0 1,0 1-1,0-1 1,0 1-1,0 0 0,0 0 1,0 0-1,0 0 1,0 0-1,0 0 0,0 0 1,-1 0-1,1 1 1,0-1-1,-1 1 0,1-1 1,-1 1-1,1 0 1,-1 0-1,0-1 0,0 1 1,0 0-1,2 4 1,2 6 47,-1 0 1,6 23-1,-8-29-51,18 108 83,-13-71-124,15 59-1,-18-90 79,0 1-1,1-1 1,1 0 0,-1 0 0,2-1-1,0 1 1,0-2 0,1 1 0,9 9 0,-13-16 13,1 0 0,-1 0 1,1 0-1,0 0 1,0-1-1,0 0 1,1 0-1,-1-1 1,1 1-1,0-1 1,10 2-1,-13-3-18,1-1 0,0 1-1,0-1 1,-1 0 0,1 0 0,0 0 0,0-1-1,-1 1 1,1-1 0,0 0 0,-1 0-1,1-1 1,-1 1 0,1 0 0,-1-1 0,0 0-1,1 0 1,-1 0 0,0 0 0,4-4-1,12-16 153,-2-1 0,0-1-1,27-49 1,-13 17-173,7-13-40,50-70-1,-83 132-45,0 0-1,1 1 0,-1 0 0,2 0 0,-1 0 0,11-7 1,-16 12 65,1 0 0,-1 0 1,1 0-1,-1 1 1,1-1-1,-1 0 1,1 1-1,0-1 1,0 1-1,-1-1 1,1 1-1,0 0 0,-1 0 1,1 0-1,0 0 1,0 0-1,0 0 1,-1 0-1,1 1 1,0-1-1,-1 1 0,1-1 1,0 1-1,-1 0 1,1-1-1,-1 1 1,1 0-1,-1 0 1,1 0-1,-1 0 1,0 1-1,1-1 0,-1 0 1,0 0-1,0 1 1,0-1-1,0 1 1,1 2-1,3 4 52,-1 0-1,0 0 0,0 0 1,4 18-1,6 39 126,-7-28-121,5 17-70,-5-14 240,3-1 0,0 0 0,21 45 0,-29-79-123,5 10-747,-4-10-1077</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36.478"/>
    </inkml:context>
    <inkml:brush xml:id="br0">
      <inkml:brushProperty name="width" value="0.05" units="cm"/>
      <inkml:brushProperty name="height" value="0.05" units="cm"/>
    </inkml:brush>
  </inkml:definitions>
  <inkml:trace contextRef="#ctx0" brushRef="#br0">34 11 4800,'-8'-8'1391,"6"6"-632,6 4-387,-3 0-260,-1 0 0,1 0-1,-1 0 1,0 0 0,1 0 0,-1 0-1,0 0 1,0 0 0,0-1-1,-1 1 1,1 2 0,-1 2 169,-20 463 6428,13-370-6098,9 156-1,0-239-509,0-1 1,2 0-1,0 0 0,0 0 1,10 25-1,-12-39-201,-1 0-1,1 0 0,0 0 1,0 0-1,-1 0 0,1 1 1,0-1-1,0-1 0,0 1 1,0 0-1,2 1 1,-3-1-4,1-1 1,-1 0 0,1 0 0,-1 0 0,1 1 0,-1-1-1,1 0 1,-1 0 0,1 0 0,-1 0 0,1 0 0,0 0 0,-1 0-1,1 0 1,-1 0 0,1 0 0,-1-1 0,1 1 0,0 0-1,1-1-433,0-1-1,0 1 1,-1 0-1,1-1 1,0 1-1,-1-1 1,1 0-1,-1 0 1,1 1-1,0-4 0,15-21-3408</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37.336"/>
    </inkml:context>
    <inkml:brush xml:id="br0">
      <inkml:brushProperty name="width" value="0.05" units="cm"/>
      <inkml:brushProperty name="height" value="0.05" units="cm"/>
    </inkml:brush>
  </inkml:definitions>
  <inkml:trace contextRef="#ctx0" brushRef="#br0">44 126 4896,'-44'-5'4778,"121"12"269,12 2-4595,194-8 592,-148-2-750,-94 2-162,0-2 0,0-2 0,70-14 0,-107 16-89,-1 0 0,0 0 0,0 0 0,1 0-1,-1 0 1,0-1 0,0 1 0,-1-1 0,6-3-1,-8 4-29,1 0 0,0 0-1,-1 0 1,1 0-1,-1 0 1,1 0-1,-1 0 1,0 0-1,1 0 1,-1 0 0,0 0-1,0 0 1,0 0-1,0 0 1,0 0-1,0 0 1,0 0 0,0-1-1,0 1 1,0 0-1,-1 0 1,1 0-1,0 0 1,-1 0 0,1 0-1,-1 0 1,1 0-1,-1 1 1,1-1-1,-1 0 1,0 0 0,0-1-1,-7-7-33,0-1-1,0 1 1,-1 1 0,-11-9-1,15 10-21,9 3 3,13 1-5,-10 3 28,-1 1-1,1 0 0,-1 0 0,1 0 0,-1 1 0,1-1 0,-1 2 0,0-1 0,0 1 0,0 0 0,0 0 0,6 5 1,-10-7 54,1 1 0,-1 0 0,0 0 1,0 0-1,0 0 0,0 1 0,0-1 1,-1 0-1,1 1 0,-1-1 1,1 1-1,-1 0 0,0-1 0,0 1 1,0 0-1,0 0 0,-1 0 1,1-1-1,-1 1 0,1 0 0,-1 0 1,0 0-1,0 0 0,-1 0 0,1 0 1,-1 0-1,1 0 0,-1-1 1,-2 6-1,-2 4 143,-1-1 0,-1 0-1,-14 19 1,3-7 98,14-17-360,2-1-50,-1-1-1,0 0 1,0 0-1,0-1 1,0 1 0,-1-1-1,-5 5 1,6-6-2469,18-4-8771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00.217"/>
    </inkml:context>
    <inkml:brush xml:id="br0">
      <inkml:brushProperty name="width" value="0.05" units="cm"/>
      <inkml:brushProperty name="height" value="0.05" units="cm"/>
      <inkml:brushProperty name="color" value="#004F8B"/>
    </inkml:brush>
  </inkml:definitions>
  <inkml:trace contextRef="#ctx0" brushRef="#br0">959 66 7968,'-5'-14'3616,"63"23"-3136,-8-4 1344,3 1-1088,24-6 416,4 5-672,19-10-97,-7 5-223,15-6-32,-14 6-64,-7-5 32,-16 5-64,-18-4-3103,-11 4 1663,-29-5-4736,-5 5 3488</inkml:trace>
  <inkml:trace contextRef="#ctx0" brushRef="#br0" timeOffset="1">90 1 7808,'-58'8'3520,"36"0"-3040,12-8 224,10 4-480,0-8 256,10-1-256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0.208"/>
    </inkml:context>
    <inkml:brush xml:id="br0">
      <inkml:brushProperty name="width" value="0.05" units="cm"/>
      <inkml:brushProperty name="height" value="0.05" units="cm"/>
    </inkml:brush>
  </inkml:definitions>
  <inkml:trace contextRef="#ctx0" brushRef="#br0">5 211 3968,'-4'-16'3088,"4"13"-1136,0 11-1638,2 88 638,26 164 0,-8-122-168,18 92 848,-33-215-270,-5-15-1348,-1 0 0,1 0 1,0 0-1,0 0 0,0 0 1,0 0-1,0 0 0,0 0 1,0 0-1,0 0 0,0-1 1,0 1-1,0 0 0,0 0 0,0 0 1,0 0-1,0 0 0,0 0 1,0 0-1,0 0 0,0 0 1,0 0-1,0 0 0,0 0 1,0-1-1,1 1 0,-1 0 0,0 0 1,0 0-1,0 0 0,0 0 1,0 0-1,0 0 0,0 0 1,0 0-1,0 0 0,0 0 1,0 0-1,0 0 0,0 0 0,0 0 1,0 0-1,1 0 0,-1 0 1,0 0-1,0 0 0,0 0 1,0 0-1,0 0 0,0 0 1,0 0-1,0 0 0,0 0 1,0 0-1,0 0 0,1 0 0,-1 0 1,0 0-1,0 0 0,0 0 1,0 0-1,0 0 0,0 0 1,0 0-1,0 0 0,0 0 1,0 0-1,0 0 0,0 0 0,2-30 983,-17-175-392,1 37-479,13-100-321,3 123 160,-1 137-159,2 16 98,1 5 114,38 108-135,30 77 410,9-39 48,-66-132-271,27 55 217,-20-35-60,34 50 0,-37-67-52,-12-18 67,0-1 1,17 21-1,-20-27-174,5 5 465,-5-12-157,1-7 12,0-13-81,0-1 1,1-33-1,0-54-17,-3 31-158,1 17-68,14-118 5,48-151-169,-61 308 72,-4 22 20,0-7-53,1 1 0,0-1 0,1 0-1,6-13 1,-8 20-50,-1 0-1,1 0 0,0 0 0,-1 0 1,1 0-1,0 0 0,0 0 0,0 1 1,0-1-1,0 0 0,0 0 0,0 1 1,0-1-1,0 1 0,0-1 0,2 0 1,-2 1-111,1 0 0,-1 0 1,0 0-1,1 0 0,-1 0 1,0 1-1,0-1 0,0 0 1,1 1-1,-1-1 0,0 1 0,0-1 1,0 1-1,0 0 0,0-1 1,0 1-1,0 0 0,0 0 1,0 0-1,1 1 0,12 11-2060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1.268"/>
    </inkml:context>
    <inkml:brush xml:id="br0">
      <inkml:brushProperty name="width" value="0.05" units="cm"/>
      <inkml:brushProperty name="height" value="0.05" units="cm"/>
    </inkml:brush>
  </inkml:definitions>
  <inkml:trace contextRef="#ctx0" brushRef="#br0">58 206 2912,'-9'0'-287,"-2"1"4695,21 5-1644,5 0-2237,-1-1 1,2 0-1,-1-2 0,1 1 1,-1-2-1,1 0 0,23-1 1,-31 0-393,12 0 384,0-1-1,25-2 1,-40 1-425,-1 1-1,1-1 0,-1 0 0,1 0 1,-1-1-1,1 1 0,-1-1 0,0 0 1,0 0-1,1-1 0,-2 1 0,1-1 1,0 0-1,0 0 0,4-5 0,-6 5-66,0 1 0,-1-1-1,1 0 1,-1 0 0,1 0 0,-1 0-1,0-1 1,0 1 0,-1 0-1,1 0 1,-1-1 0,0 1-1,1 0 1,-1-1 0,-1-3-1,0-4 13,-1 0 0,-1 1-1,-3-13 1,4 17-35,0 0 1,-1 0-1,0 1 1,1-1-1,-2 1 1,1 0-1,-1 0 1,0 0 0,0 0-1,0 0 1,0 1-1,-1 0 1,0 0-1,-7-5 1,8 7-38,-1-1 0,1 1 0,0 1 1,-1-1-1,0 0 0,1 1 0,-1 0 1,0 0-1,1 1 0,-1-1 0,0 1 1,0 0-1,0 0 0,1 1 0,-1-1 0,0 1 1,1 0-1,-10 3 0,2 1-37,1 1 0,-1 0-1,1 0 1,1 1 0,-1 0 0,1 1 0,-18 18-1,13-10 77,1 0 0,1 2 0,-20 32-1,29-42 43,1-1-1,0 1 0,0 0 0,0 0 0,1 0 0,1 0 1,-1 0-1,1 0 0,1 0 0,0 0 0,0 1 0,0-1 0,1 0 1,0 0-1,3 11 0,-1-8 79,0 0 0,1-1-1,0 1 1,1-1 0,0 0 0,1 0 0,0-1 0,0 0-1,1 0 1,12 13 0,-13-16-28,1 0-1,0-1 1,0 0-1,1 0 1,0-1-1,-1 1 1,1-2 0,1 1-1,-1-1 1,0-1-1,1 1 1,0-1-1,-1-1 1,1 0 0,0 0-1,0-1 1,15 0-1,-4-3-448,0 0-1,-1-1 1,0-1-1,0-1 1,0 0 0,32-17-1,-35 16-2183,0 0 0,20-5 0,3 3-878</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1.851"/>
    </inkml:context>
    <inkml:brush xml:id="br0">
      <inkml:brushProperty name="width" value="0.05" units="cm"/>
      <inkml:brushProperty name="height" value="0.05" units="cm"/>
    </inkml:brush>
  </inkml:definitions>
  <inkml:trace contextRef="#ctx0" brushRef="#br0">177 11 5408,'0'0'128,"-1"-1"0,1 0 0,-1 0 1,0 1-1,1-1 0,-1 0 0,0 1 0,1-1 0,-1 1 1,0-1-1,0 1 0,0-1 0,1 1 0,-1-1 0,0 1 1,0 0-1,0-1 0,0 1 0,0 0 0,0 0 0,0 0 1,0 0-1,1 0 0,-1 0 0,0 0 0,0 0 1,0 0-1,0 0 0,-1 1 0,-26 18 1055,19-14-1009,0 1 0,1 0 0,0 1 0,-8 7 0,8-5-58,0 1-1,1 0 0,0 0 0,1 1 0,0 0 0,1 0 1,0 0-1,-6 21 0,8-22-65,1-1 0,0 1 0,1 0 0,0 0 0,0 0 0,1 0 0,0-1 0,1 1 0,0 0 1,1 0-1,4 15 0,-4-19 40,1 0 1,0-1 0,0 1-1,0-1 1,1 0 0,-1 0-1,1 0 1,0-1 0,1 1-1,-1-1 1,1 0 0,0 0-1,0 0 1,0-1 0,0 0-1,1 0 1,6 3 0,13 2 309</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2.227"/>
    </inkml:context>
    <inkml:brush xml:id="br0">
      <inkml:brushProperty name="width" value="0.05" units="cm"/>
      <inkml:brushProperty name="height" value="0.05" units="cm"/>
    </inkml:brush>
  </inkml:definitions>
  <inkml:trace contextRef="#ctx0" brushRef="#br0">56 14 3232,'-33'-14'1472,"16"25"-1280,12-3-96,5 0-96,5 3 416,7 0-224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2.810"/>
    </inkml:context>
    <inkml:brush xml:id="br0">
      <inkml:brushProperty name="width" value="0.05" units="cm"/>
      <inkml:brushProperty name="height" value="0.05" units="cm"/>
    </inkml:brush>
  </inkml:definitions>
  <inkml:trace contextRef="#ctx0" brushRef="#br0">20 1 4992,'-10'-1'1645,"8"8"-12,1 4-1071,-2 10 31,1 0 0,1 1 0,2 28 0,0-3-21,4 90 761,2 5-171,-2-67-671,-4-55-77,0 0 1,6 19-1,-7-54 249,0 1 0,4-24 0,-2 25-620,1 1 0,0 0 0,1 0 0,0 0 0,1 0-1,1 1 1,-1 0 0,2 0 0,11-16 0,-8 14-68,1 1-1,1 0 1,0 0-1,0 1 1,1 1-1,27-17 1,-21 15-110,0 2 1,40-16-1,-52 23 82,1 1 0,-1 1 0,1-1 0,0 1 0,-1 0 0,1 1 0,0 0 0,0 0 0,-1 0 0,1 1 0,14 4 0,-20-5 63,-1 0 0,1 1 0,-1-1 0,1 1 1,-1-1-1,1 1 0,-1 0 0,0-1 0,1 1 0,-1 0 1,0 0-1,0 0 0,0 0 0,1 0 0,-1 0 0,0 0 1,0 1-1,-1-1 0,1 0 0,0 1 0,0-1 0,-1 0 1,1 1-1,-1-1 0,1 1 0,-1-1 0,1 1 0,-1-1 1,0 1-1,0-1 0,0 1 0,0-1 0,0 1 0,0-1 1,0 1-1,0 0 0,-1-1 0,1 1 0,0-1 0,-1 0 1,0 1-1,1-1 0,-1 1 0,0-1 0,0 0 0,1 1 0,-1-1 1,0 0-1,0 0 0,0 0 0,-1 0 0,-1 2 0,-6 4 78,-1 0-1,0-1 0,0 0 0,0 0 0,-19 6 0,-62 17 466,88-28-535,-8 2-24,0-1 1,-1 0 0,1-1-1,-12 0 1,53 1 115,1 2 0,-1 1 0,0 1 0,40 15-1,-21-2 524,-4-1-3588,-34-15 248,-1 0 1,16 3-1,3-2-450</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3.331"/>
    </inkml:context>
    <inkml:brush xml:id="br0">
      <inkml:brushProperty name="width" value="0.05" units="cm"/>
      <inkml:brushProperty name="height" value="0.05" units="cm"/>
    </inkml:brush>
  </inkml:definitions>
  <inkml:trace contextRef="#ctx0" brushRef="#br0">41 4 6880,'-31'-3'5397,"22"5"-1398,16-1-3049,271-1-139,-277 0-797,1 0-1,-1 0 1,0 0 0,0 0 0,0 0-1,0 0 1,0 0 0,0 1-1,0-1 1,0 0 0,0 1 0,0-1-1,-1 0 1,1 1 0,0-1 0,0 1-1,0 0 1,0-1 0,1 2 0,-2-1 10,0 0 0,1-1 0,-1 1 0,0 0 0,1 0 0,-1 0 0,0-1 1,0 1-1,0 0 0,1 0 0,-1 0 0,0 0 0,0 0 0,-1 0 0,1-1 1,0 1-1,0 0 0,-1 1 0,0 2 31,0 0 0,-1-1-1,0 1 1,0-1 0,0 1 0,0-1 0,0 0 0,-6 6-1,-34 31 124,22-23-72,2 2 0,-1 0 1,-19 29-1,35-45-89,2 0 0,-1 0 1,0 0-1,0 1 0,1-1 0,0 0 0,0 1 0,0-1 0,0 0 1,0 1-1,1-1 0,-1 1 0,1-1 0,0 1 0,0 0 1,1-1-1,-1 1 0,1-1 0,-1 1 0,1-1 0,0 0 0,3 7 1,-2-6 20,1 0-1,-1 0 1,1 0 0,0-1 0,0 1 0,1-1 0,-1 0 0,0 0 0,1 0 0,0 0 0,0 0 0,0-1 0,0 0 0,0 0 0,1 0-1,-1 0 1,5 1 0,-4-2-307,1 0-1,-1 0 0,0 0 0,1 0 1,-1-1-1,1 0 0,-1 0 0,1 0 0,-1-1 1,9-2-1,-9 2-1102,0-1 0,0 0 0,0 0 1,-1 0-1,1-1 0,8-5 0,-1 0-2009</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3.706"/>
    </inkml:context>
    <inkml:brush xml:id="br0">
      <inkml:brushProperty name="width" value="0.05" units="cm"/>
      <inkml:brushProperty name="height" value="0.05" units="cm"/>
    </inkml:brush>
  </inkml:definitions>
  <inkml:trace contextRef="#ctx0" brushRef="#br0">23 27 8640,'-22'-5'3904,"31"5"-3392,4-3 512,4 3-672,21-5 832,9 5-672,13-3-33,3 0-287,1-2 0,-9 5-96,-3-3 224,-9 6-192,-6-6 96,-2 3-128</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5.224"/>
    </inkml:context>
    <inkml:brush xml:id="br0">
      <inkml:brushProperty name="width" value="0.05" units="cm"/>
      <inkml:brushProperty name="height" value="0.05" units="cm"/>
    </inkml:brush>
  </inkml:definitions>
  <inkml:trace contextRef="#ctx0" brushRef="#br0">216 642 2976,'11'-3'1805,"-10"3"-1746,-1-1-1,0 1 1,1 0-1,-1 0 0,0 0 1,0 0-1,1-1 1,-1 1-1,0 0 0,1 0 1,-1 0-1,0 0 0,0 0 1,1 0-1,-1 0 1,0 0-1,1 0 0,-1 0 1,0 0-1,1 0 1,-1 0-1,0 0 0,1 0 1,-1 0-1,0 0 1,1 0-1,-1 1 0,0-1 1,2 1 970,-1-4 1032,1 0-1356,-7 4 91,-27 1-86,20 2-685,0 1 0,1 1 0,-1 0 0,1 0 0,1 1 0,-16 13 0,23-18-19,-6 6 40,-1 1 1,2 0-1,-1 0 0,1 0 1,0 1-1,1 0 0,1 1 0,-1 0 1,2 0-1,-1 0 0,2 1 1,-1-1-1,2 1 0,-1 0 1,2 0-1,-1 1 0,2-1 1,-1 22-1,2-28 29,1 0-1,-1-1 1,1 1 0,0-1 0,1 1-1,-1-1 1,1 1 0,0-1-1,1 0 1,-1 0 0,4 5 0,-5-8-27,0 0 0,1-1 0,-1 1 0,0-1-1,1 1 1,-1-1 0,1 1 0,0-1 0,-1 0 0,1 0 0,0 1 0,0-1 0,-1-1 0,1 1 0,0 0 0,0 0 0,0-1 0,0 1 0,0-1 0,0 1 0,0-1 0,1 0 0,-1 0 0,0 0 0,0 0 0,0 0 0,0-1 0,0 1 0,0-1 0,0 1 0,0-1 0,0 0 0,2-1 0,1 0 40,0-1 0,0-1 1,-1 1-1,1-1 0,-1 1 0,1-1 1,-1-1-1,5-6 0,25-40 264,-16 17-261,-1 0 0,-2-1-1,14-48 1,-18 28-193,-9 39-232,-1 14-32,-1 3-176,0 8 588,1 0-1,0 0 0,1-1 1,0 1-1,0 0 0,0-1 1,1 0-1,1 0 0,-1 0 1,1 0-1,1 0 0,-1-1 1,11 13-1,-13-18-8,-1-1 1,1 1-1,0 0 1,-1-1-1,1 0 1,0 1 0,0-1-1,0 0 1,0 0-1,0 0 1,1 0-1,-1-1 1,0 1-1,0-1 1,0 1-1,1-1 1,-1 0-1,0 0 1,5 0-1,0-1 99,1 0 0,-1-1 1,0 0-1,12-5 0,-18 7-122,57-22 415,91-50 1,-129 61-383,-1-1 1,0 0-1,-1-1 0,-1-1 1,0-1-1,-1-1 1,-1 0-1,15-20 0,2-10 40,-2-2 0,-3-1 0,-1-1 0,-3-1 0,-1-1 0,21-85-1,-39 124-6,0 0-1,-2 0 0,1 0 0,-2 0 1,0 0-1,0-20 0,-1 33-82,0 0 0,0 0-1,0-1 1,0 1 0,0 0 0,0-1-1,0 1 1,0 0 0,0 0 0,0-1-1,0 1 1,0 0 0,-1 0 0,1-1-1,0 1 1,0 0 0,0 0 0,0-1-1,0 1 1,0 0 0,-1 0 0,1 0 0,0-1-1,0 1 1,0 0 0,-1 0 0,1 0-1,0-1 1,0 1 0,0 0 0,-1 0-1,1 0 1,0 0 0,0 0 0,-1 0-1,1 0 1,0 0 0,0-1 0,-1 1-1,1 0 1,-11 9-130,-6 16-60,11-11 165,0 0 1,-8 28-1,10-29 31,-7 30-44,2 1 0,-4 60-1,10-77 49,-2 22 144,4 95 0,3-114-15,1 1-1,2-1 1,1 0 0,14 38 0,-15-54-215,-1 1-212,1-1 0,1-1 1,14 26-1,-13-31-899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5.604"/>
    </inkml:context>
    <inkml:brush xml:id="br0">
      <inkml:brushProperty name="width" value="0.05" units="cm"/>
      <inkml:brushProperty name="height" value="0.05" units="cm"/>
    </inkml:brush>
  </inkml:definitions>
  <inkml:trace contextRef="#ctx0" brushRef="#br0">5 178 6560,'-5'-3'2976,"44"-5"-2592,-1 0 992,5 5-832,29-16 544,5 3-608,13-10-128,-5 7-224,12-8 192,-4 8-192,2 0 320,-10 13-256,-18 1-5952,-10 10 3136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8.058"/>
    </inkml:context>
    <inkml:brush xml:id="br0">
      <inkml:brushProperty name="width" value="0.05" units="cm"/>
      <inkml:brushProperty name="height" value="0.05" units="cm"/>
    </inkml:brush>
  </inkml:definitions>
  <inkml:trace contextRef="#ctx0" brushRef="#br0">1 1042 4576,'2'0'201,"0"-1"0,0 1 0,0-1 0,-1 0-1,1 0 1,0 0 0,0 0 0,0 0 0,-1 0 0,1-1 0,-1 1 0,1 0 0,2-4 0,2-1 506,0 0-356,0 0 0,0-1 0,0 1 0,5-12 0,16-18 411,15-10 278,63-54 0,-70 70-887,-2-2 1,-1-1-1,-1-2 1,-2-1-1,-2-1 1,-1-1-1,-2-1 1,19-44-1,-17 27 74,-2-2 0,-3-1-1,26-114 1,-46 162-253,0 0 1,-1-1-1,0 1 0,-3-18 1,3 28 17,0 1 0,0-1 0,0 1 1,0 0-1,0-1 0,0 1 0,0-1 0,0 1 1,0 0-1,0-1 0,-1 1 0,1 0 1,0-1-1,0 1 0,0-1 0,-1 1 0,1 0 1,0 0-1,0-1 0,-1 1 0,1 0 0,0-1 1,-1 1-1,1 0 0,0 0 0,-1-1 0,1 1 1,0 0-1,-1 0 0,1 0 0,0 0 0,-1 0 1,1-1-1,-1 1 0,1 0 0,0 0 0,-1 0 1,1 0-1,0 0 0,-1 0 0,1 0 0,-1 0 1,1 0-1,0 1 0,-1-1 0,1 0 0,-1 0 1,1 0-1,0 0 0,-1 0 0,1 1 0,0-1 1,-1 0-1,-20 16-253,18-13 255,-4 3-10,0 1 0,1 1 0,-1-1 1,2 1-1,-1 0 0,1 1 0,-5 9 0,-24 67-67,28-70 80,-13 36 132,2 0 0,3 1 0,2 1 0,-6 58 0,16-97-95,2 0 0,0 0 0,1 0 0,0 0 0,1 0 0,0 0 0,2-1 0,-1 1 0,2-1 0,-1 0-1,8 14 1,-8-20 39,0 0 1,1 0-1,-1 0 0,1-1 0,0 0 0,1 0 0,-1 0 0,1-1 0,1 0 0,-1 0 0,1 0 0,-1-1 0,1 0 0,1 0 0,-1-1 0,0 0 0,1 0 0,0 0 0,-1-1 0,13 1 0,-6-2 20,0 0 0,-1-1 0,1-1 0,0 0 0,0-1 0,14-4 0,84-27 96,-106 30-176,19-5 30,90-33 159,-90 31-118,0-2 0,34-22-1,-58 34-81,68-49 318,-58 41-257,-1-1 1,0 0 0,-1-1 0,10-13-1,-16 20-17,0-2-206,-12 11-88,-52 43 280,-26 20 48,56-49-65,-37 32 1,60-45 30,-1 1 1,1 1-1,1-1 0,-1 1 1,2 0-1,-1 1 0,1 0 0,-6 14 1,7-5 163,4-19-200,1 1-1,0-1 1,0 0-1,0 1 1,0-1-1,0 1 1,0-1-1,0 0 1,0 1-1,0-1 1,0 1-1,0-1 1,0 0-1,0 1 1,0-1-1,0 0 1,0 1-1,0-1 0,0 1 1,1-1-1,-1 0 1,0 1-1,0-1 1,0 0-1,1 1 1,-1-1-1,0 0 1,0 0-1,1 1 1,-1-1-1,0 0 1,1 0-1,-1 1 1,0-1-1,1 0 1,-1 0-1,0 0 1,1 0-1,-1 0 0,1 1 1,-1-1-1,0 0 1,1 0-1,-1 0 1,0 0-1,1 0 1,6-2 103,0-1 0,0 0 0,0 0 0,0-1 0,-1 0 0,12-8 1,-13 8-58,13-9 37,-1-1 0,0 0 0,-1-1 0,0-1 0,21-30 0,-27 32-124,0 0 0,-1-1 0,-1 0 0,-1-1 0,0 1-1,-1-2 1,8-30 0,-14 46-108,-1 3 29,-3 7-46,-3 14-79,5-14 249,1 0 0,0 0 1,0 0-1,1 0 0,0 0 0,1 0 1,0-1-1,0 1 0,1 0 0,0 0 0,1-1 1,0 1-1,0-1 0,0 0 0,1 0 1,1 0-1,-1 0 0,1-1 0,1 0 0,-1 0 1,1 0-1,0-1 0,10 8 0,-14-12 40,1 0 0,0 0-1,0 0 1,0 0-1,1 0 1,-1-1 0,0 0-1,1 0 1,-1 0-1,0 0 1,1 0 0,-1 0-1,1-1 1,0 0-1,4 0 1,-2 0 1,0-1 0,0-1-1,0 1 1,0-1 0,0 0-1,-1 0 1,1 0 0,6-5 0,7-4 31,-2-2 1,1 0-1,28-29 0,-31 25-26,24-33 0,-26 32-229,23-24 0,-34 43-8,-2 5 108,-1 8 9,1-11 8,-2 11-21,1-3 50,0 0 0,0 0 1,1 0-1,3 21 0,-2-29 40,-1 0-1,1-1 1,0 1 0,0 0-1,0 0 1,0-1 0,1 1-1,-1-1 1,1 1 0,0-1-1,-1 0 1,1 1 0,0-1-1,0 0 1,0 0 0,1 0-1,-1-1 1,0 1 0,1 0-1,0-1 1,-1 0 0,1 1-1,-1-1 1,5 1 0,5 1 74,1 0 1,1-1 0,-1 0-1,0-1 1,0-1 0,14 0 0,79-13 66,-85 9-130,-1 0 1,0-1-1,1-1 1,-2-1 0,1-1-1,-1-1 1,0 0-1,-1-2 1,0 0-1,-1-1 1,0 0-1,-1-1 1,19-20 0,-19 15 3,52-63 16,-62 68-208,-6 13 157,0 0 1,0-1 0,0 1-1,0 0 1,0 0 0,0 0-1,0 0 1,0 0 0,0 0-1,0-1 1,0 1-1,0 0 1,0 0 0,0 0-1,0 0 1,0 0 0,0 0-1,0 0 1,0-1 0,0 1-1,0 0 1,0 0 0,0 0-1,0 0 1,0 0 0,0 0-1,0 0 1,0-1 0,0 1-1,0 0 1,0 0 0,-1 0-1,1 0 1,0 0 0,0 0-1,0 0 1,0 0 0,0 0-1,0 0 1,0 0-1,0-1 1,-1 1 0,1 0-1,0 0 1,0 0 0,0 0-1,0 0 1,0 0 0,0 0-1,-1 0 1,1 0 0,0 0-1,0 0 1,0 0 0,0 0-1,0 0 1,0 1 0,-1-1-1,1 0 1,0 0 0,0 0-1,0 0 1,-7 4-21,0 2-3,0 1 1,1 0-1,-9 14 0,-4 5-15,-19 20-20,-45 73-1,79-113 66,1 0 0,0 0 0,0 0 0,0 0 0,1 1 0,0-1 0,0 1 0,1-1 0,0 1-1,0-1 1,0 1 0,1 0 0,0 0 0,2 13 0,-2-19 4,0 1 0,0-1 0,1 1 0,-1-1 0,1 0 0,-1 1 1,1-1-1,0 1 0,-1-1 0,1 0 0,0 0 0,0 1 0,0-1 0,0 0 0,0 0 0,0 0 0,0 0 0,0 0 0,1 0 1,-1-1-1,0 1 0,1 0 0,-1-1 0,0 1 0,1 0 0,-1-1 0,3 1 0,-1-1 25,-1 0-1,0 0 0,0 0 1,1 0-1,-1-1 1,0 1-1,0 0 1,0-1-1,0 0 0,0 0 1,0 1-1,0-1 1,0 0-1,0-1 0,0 1 1,0 0-1,0 0 1,-1-1-1,3-1 1,8-11-38,-1 0 1,0 0-1,-1-1 1,0 0-1,-2-1 1,1 0 0,-2-1-1,0 0 1,-1 0-1,-1 0 1,5-29-1,-9 33-86,-2 9-4,-1 8-65,-12 31 38,2 1-1,-9 46 1,-5 74 87,14-78 31,-49 247 52,58-313 36,0 0-1,0 0 1,-1-1 0,-1 1-1,0-1 1,0 0-1,-1 0 1,-12 16-1,17-25-52,0-1-1,-1 1 1,1-1 0,0 0-1,-1 1 1,1-1-1,-1 0 1,1 0-1,-1 0 1,0 0 0,0 0-1,-1 0 1,2-1-9,-1 0 0,1 0 0,0 0 0,-1 0-1,1 0 1,0 0 0,-1 0 0,1-1 0,0 1 0,0 0 0,-1-1 0,1 1 0,0-1 0,0 0 0,0 1 0,0-1 0,0 0 0,-1 0 0,1 1 0,-1-3 0,-3-1-3,1-1 0,-1 0 0,1 1 0,0-1 0,1-1 0,-1 1 0,1 0 0,0-1 0,1 0 0,-1 0 1,1 0-1,-2-8 0,2 5-41,1 0 0,0 0 0,1 0 0,0 0 0,0 0 0,1 0 0,3-17 1,1 6-7,1 1 0,1-1 0,1 1 0,1 0 0,0 1 0,22-32 0,-16 31-17,0 1 0,1 0-1,1 1 1,1 1 0,38-27-1,-7 13 18,2 1 0,92-35-1,-86 40 136,106-61-1,-154 79-77,0 1 0,0-2 1,-1 1-1,0-1 0,0-1 0,-1 0 0,0 0 0,0 0 0,-1 0 0,9-16 0,-5 2-11,-1 0-1,-1 0 0,10-43 1,-17 57-38,0 1 1,0-1 0,0 0-1,-1 0 1,0 1 0,-1-1-1,-2-13 1,3 17-5,-1 0 0,0 1 0,0-1 0,-1 0 0,1 1 0,-3-5 0,4 8 19,-1-1 0,1 0 0,-1 1 0,1-1 1,-1 0-1,1 1 0,-1-1 0,0 1 0,1-1 1,-1 1-1,0-1 0,1 1 0,-1-1 0,0 1 0,0 0 1,1-1-1,-1 1 0,0 0 0,0 0 0,1-1 0,-1 1 1,0 0-1,0 0 0,0 0 0,1 0 0,-1 0 1,0 0-1,0 0 0,0 1 0,0-1 0,1 0 0,-1 0 1,0 0-1,0 1 0,1-1 0,-2 1 0,-3 2-14,-1 1-1,1 0 1,0 0-1,0 0 1,-7 9-1,-22 28-153,28-34 133,-2 4 9,0-1 0,0 1 1,1 1-1,1 0 0,0-1 0,0 2 1,1-1-1,-4 17 0,8-23 61,0-1 0,0 0 0,1 1 0,-1-1 0,1 1 0,1-1-1,-1 1 1,1-1 0,0 0 0,0 1 0,0-1 0,1 0 0,0 0-1,0 0 1,0 0 0,1 0 0,0 0 0,0-1 0,0 1 0,0-1 0,0 0-1,9 7 1,-6-5-3,0-1-1,0-1 0,0 1 0,1-1 0,0 0 1,0-1-1,0 0 0,0 0 0,1 0 1,-1-1-1,1 0 0,0 0 0,11 0 0,1-1 65,0-1 0,0-1 0,-1-1 0,24-5 0,0 0-21,75-25 1,-99 25-1635,26-14 0,-39 18 874,1-1 0,-1 0 1,10-9-1,-12 9-242,0 0 1,0-1 0,0 1 0,-1-1-1,1 0 1,-1 0 0,-1 0-1,4-7 1,12-36-4402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03.427"/>
    </inkml:context>
    <inkml:brush xml:id="br0">
      <inkml:brushProperty name="width" value="0.05" units="cm"/>
      <inkml:brushProperty name="height" value="0.05" units="cm"/>
      <inkml:brushProperty name="color" value="#004F8B"/>
    </inkml:brush>
  </inkml:definitions>
  <inkml:trace contextRef="#ctx0" brushRef="#br0">9 598 3808,'-8'-1'3028,"23"-1"1166,-3 1-3534,7-3-45,-1 0 0,0-1 0,0-1 1,0 0-1,-1-2 0,0 0 0,-1 0 0,22-16 0,-2-2-238,-1-2 0,40-41 0,-53 48-218,-1-2 0,-1 0 0,-1-1-1,22-36 1,-38 54-124,0 0 0,0 0-1,0 0 1,-1 0 0,0-1-1,0 1 1,2-12 0,-4 16-38,0-1 0,0 1 0,0-1 0,0 1 0,-1-1 1,1 1-1,-1-1 0,1 1 0,-1 0 0,0-1 0,0 1 0,0 0 0,0 0 1,0 0-1,-1 0 0,1 0 0,-1 0 0,1 0 0,-1 0 0,0 0 0,0 1 1,1-1-1,-1 0 0,0 1 0,-3-2 0,-2 0-11,0 0 0,0 0 0,0 1-1,-1 0 1,1 0 0,-1 1 0,1 0 0,-1 0 0,0 0 0,-14 2-1,8 0-2,-1 1 1,1 0-1,0 1 0,-25 8 0,29-7 6,1 0 0,-1 1-1,1 1 1,1-1 0,-1 1 0,1 1-1,0 0 1,0 0 0,1 0 0,0 1-1,0 0 1,1 0 0,-10 17 0,5-3 8,0 0 0,1 1 1,2 0-1,-10 37 0,13-39 69,1 0-1,1 0 0,0 0 0,2 1 0,0-1 1,2 0-1,0 0 0,5 22 0,-5-37 6,1 0 0,0-1 0,0 1-1,0 0 1,1-1 0,0 1 0,0-1 0,0 0 0,1 0 0,-1 0-1,1-1 1,1 1 0,-1-1 0,0 0 0,1 0 0,0 0 0,0-1-1,0 0 1,1 0 0,-1 0 0,0-1 0,1 1 0,0-1 0,0-1-1,0 1 1,0-1 0,8 1 0,-1-1 6,0-2 1,1 1-1,-1-2 0,0 0 1,0 0-1,0-1 0,0-1 1,-1 0-1,18-8 0,-14 4-35,-1-1 0,1 0-1,-2-1 1,1-1 0,-1 0-1,24-26 1,65-90 183,-55 64-272,-30 40 9,3-4 49,2 0 0,0 1-1,35-28 1,-58 53-15,1 1 0,-1-1 1,1 1-1,0-1 0,-1 1 0,1-1 1,0 1-1,0-1 0,-1 1 0,1 0 1,0-1-1,0 1 0,-1 0 1,1 0-1,0 0 0,0 0 0,0-1 1,0 1-1,-1 0 0,2 1 0,-1-1 3,0 0 0,-1 1-1,0-1 1,1 0 0,-1 1 0,1-1-1,-1 1 1,1-1 0,-1 1-1,0-1 1,1 1 0,-1-1 0,0 1-1,0-1 1,1 1 0,-1-1-1,0 1 1,0 0 0,0-1 0,0 1-1,1 0 1,-1 6 3,0-1 0,0 1 1,0 0-1,-2 7 0,-14 79 177,-46 150-1,53-203 254,9-41-422,0 1-1,0 0 0,0 0 1,0 0-1,0 0 1,0 0-1,0 0 1,0 0-1,1 0 0,-1 0 1,0 0-1,0 0 1,0 0-1,0 0 0,0 0 1,0 0-1,0 0 1,1 0-1,-1 0 0,0 0 1,0 0-1,0 0 1,0 0-1,0 0 0,0 0 1,0 0-1,1 0 1,-1 0-1,0 0 0,0 0 1,0 0-1,0 0 1,0 0-1,0 0 0,0 0 1,1 0-1,-1 0 1,0 0-1,0 1 0,0-1 1,0 0-1,0 0 1,0 0-1,0 0 0,0 0 1,0 0-1,0 0 1,0 0-1,0 1 0,0-1 1,0 0-1,0 0 1,0 0-1,14-16 297,-8 10-250,223-246 8,-212 235-103,134-126 110,-151 142-71,33-22-176,-32 22 160,0 0-1,0 0 1,1 0-1,-1 1 1,1-1-1,-1 0 1,1 1-1,-1-1 1,1 1-1,-1 0 1,1-1-1,-1 1 1,1 0-1,-1 0 1,1 0-1,-1 0 1,1 0-1,-1 0 1,1 1-1,-1-1 0,4 1 1,-4 0 11,0 0 1,0 0-1,-1 0 1,1 0-1,0 0 1,0 0-1,-1 0 0,1 0 1,-1 1-1,1-1 1,-1 0-1,1 0 1,-1 0-1,0 1 0,1-1 1,-1 2-1,2 26 9,-1-17-21,0 91-77,1 4 248,-1-89-94,1 1 0,1-1-1,11 33 1,-12-45-49,0 0 1,1 0-1,0 0 0,0-1 1,0 0-1,1 1 1,5 5-1,-8-9 0,0-1 1,0 0-1,0 0 1,1 0-1,-1 0 0,0 0 1,1 0-1,-1 0 1,0 0-1,1-1 1,-1 1-1,1 0 0,-1-1 1,1 1-1,-1-1 1,1 0-1,-1 1 0,1-1 1,0 0-1,-1 0 1,1 0-1,-1 0 1,1 0-1,0-1 0,-1 1 1,1 0-1,-1-1 1,1 1-1,-1-1 0,1 1 1,-1-1-1,1 0 1,-1 0-1,2-1 1,12-9 39,-1-2 0,0 1 1,-1-2-1,-1 0 1,0 0-1,0-1 0,10-20 1,56-120 75,-70 139-101,-1-1 0,-1 1 0,7-34-1,-12 45-36,-1 0-1,1 0 0,-1 0 1,1 0-1,-2 0 0,1-1 1,0 1-1,-1 0 0,0 0 1,0 0-1,-1 0 0,1 0 1,-1 0-1,0 0 1,-1 1-1,1-1 0,-6-6 1,7 9 2,0 0-1,-1 1 1,0-1 0,1 1 0,-1 0 0,0-1 0,0 1 0,1 0 0,-1 0 0,0 0 0,0 1 0,0-1 0,0 0 0,-1 1 0,1-1 0,0 1 0,0 0 0,0-1 0,0 1 0,0 0 0,0 0 0,-1 1 0,1-1 0,0 0-1,0 1 1,0-1 0,0 1 0,0 0 0,0 0 0,0 0 0,0 0 0,-2 1 0,-1 1-12,-1 0-1,1 1 1,0 0 0,0 0-1,0 0 1,1 1 0,-1-1-1,1 1 1,-5 8 0,2 0-9,0 0 1,2 0-1,-1 1 0,2 0 1,0 0-1,-5 27 1,5-6-14,0 57-1,4-78 55,0 1 0,1-1 0,1 0 0,0 0 0,1 0 0,0-1 0,6 16 0,-7-25 2,0 1 0,0-1-1,1 0 1,0 1 0,-1-1-1,1-1 1,1 1 0,-1 0-1,0-1 1,1 1 0,0-1 0,0 0-1,0-1 1,0 1 0,0 0-1,0-1 1,1 0 0,-1 0-1,1-1 1,0 1 0,-1-1 0,1 0-1,0 0 1,5 0 0,1 0 9,-1-1 1,0-1 0,0 1 0,0-2 0,0 1 0,14-5-1,-5 0-11,0-1 0,22-11 0,-19 5-3,1 0 0,-2-2 1,0 0-1,0-2 0,-2 0 1,25-27-1,71-91 143,-12 11-334,-50 65-89,-52 60 176,-2 4 30,-2 11 31,-30 170 101,30-159-76,1 1 0,2 0 0,0 0 0,9 52 0,-8-76 22,0-1 0,0 1 0,0-1 0,0 1-1,0-1 1,1 0 0,0 1 0,-1-1 0,1 0 0,1 0 0,-1 0 0,0 0 0,1 0 0,-1-1 0,6 5 0,-3-4-4,-1-1 1,1 1 0,-1-1-1,1 0 1,-1-1 0,1 1-1,0-1 1,0 0 0,0 0-1,7 0 1,5-1 7,0-1 1,0 0-1,0-1 0,0-1 1,27-8-1,-20 3-4,1-1 0,-1-1 0,-1-1 1,1-1-1,-2 0 0,41-32 0,116-108 200,-89 73-125,-80 70-72,9-7-49,31-33 0,-50 48 31,1 1 1,0-1-1,-1 1 1,1-1-1,-1 1 1,1-1-1,-1 0 1,0 1 0,1-1-1,-1 0 1,0 0-1,1 1 1,-1-1-1,0 0 1,0 0-1,0 1 1,0-1-1,1 0 1,-1 0 0,0 0-1,0 1 1,-1-1-1,1 0 1,0 0-1,0 0 1,0 1-1,0-1 1,-1 0 0,0-1-1,1 2-5,-1-1 0,0 1 0,0-1 0,1 1-1,-1 0 1,0-1 0,0 1 0,0 0 0,0 0 0,0-1 0,0 1 0,0 0-1,1 0 1,-1 0 0,0 0 0,0 0 0,0 0 0,0 0 0,0 1-1,0-1 1,0 0 0,1 0 0,-1 1 0,0-1 0,0 0 0,0 1 0,0-1-1,0 2 1,-7 2 6,1 0-1,0 1 1,0 0-1,0 1 1,0 0-1,1 0 1,-8 10-1,-2 4-24,-18 32 0,15-19 0,-30 67 0,42-80 24,0 0-1,1 0 1,1 1-1,1 0 0,-2 25 1,5-39 10,2 0 0,-1 0 1,1 0-1,0 1 0,1-1 0,-1 0 0,1 0 1,1-1-1,-1 1 0,6 10 0,-6-15 5,-1 1 0,0-1-1,1 1 1,-1-1 0,1 0 0,0 0-1,0 0 1,0 0 0,0 0 0,0 0-1,0-1 1,0 1 0,1-1 0,-1 1 0,1-1-1,-1 0 1,1 0 0,-1 0 0,1 0-1,0 0 1,-1-1 0,1 1 0,0-1-1,0 0 1,-1 0 0,1 0 0,0 0-1,0 0 1,2-1 0,-2 0-5,0 0-1,0 0 1,-1 0 0,1 0 0,0-1-1,-1 1 1,1-1 0,-1 0 0,0 0-1,0 0 1,1 0 0,-1 0 0,0 0-1,-1-1 1,4-3 0,0-1 2,9-11 23,-2 0 0,-1-1 0,0-1 0,-1 0 0,11-34 0,-6 8 32,12-69 0,-26 110-69,8-55-106,-8 54 59,-1-1-1,0 1 0,-1-1 0,1 1 0,-1-1 1,-3-10-1,-3 3-78,7 14 130,-1 0 0,1 0 0,0-1 0,0 1 0,-1 0-1,1 0 1,0 0 0,0 0 0,-1 0 0,1-1 0,0 1 0,-1 0 0,1 0 0,0 0 0,-1 0-1,1 0 1,0 0 0,-1 0 0,1 0 0,0 0 0,0 0 0,-1 0 0,1 0 0,0 0 0,-1 0 0,1 1-1,0-1 1,-1 0 0,1 0 0,0 0 0,0 0 0,-1 0 0,1 1 0,0-1 0,0 0 0,-1 0 0,1 0-1,0 1 1,0-1 0,-1 0 0,1 1 0,0-1 0,0 0 0,0 0 0,0 1 0,0-1 0,0 0-1,-1 1 1,1-1 0,0 1 0,-4 9-4,-1 0 0,2 0-1,-1 1 1,-1 13 0,-6 36-235,-4 94 0,9-82 106,-6 101 237,-24 187 349,31-332-374,-2-1 0,-12 32 1,16-51-45,0 1 1,-1 0 0,-1-1-1,1 0 1,-1 0 0,-1 0-1,-8 9 1,11-13 12,-1 0 0,0 0 0,0 0 0,-1 0 0,-7 4 0,10-6-19,0-1 0,-1 0 0,1 0 0,-1 0 0,0-1 0,1 1 0,-1-1 0,1 1 0,-1-1 0,0 0 0,1 0 0,-1 0 0,0 0 0,1-1 0,-4 0 1,0 0-10,-1-2 0,1 1 0,0 0 0,-1-1 0,1 0 0,1-1 0,-1 1 0,0-1 0,1 0 0,0-1 0,0 1-1,0-1 1,0 0 0,1 0 0,0 0 0,0-1 0,0 0 0,-3-7 0,-1-3-62,1-1 0,0 0 0,1 0-1,1-1 1,-5-31 0,7 32-49,1 0 1,1 0-1,0-1 0,1 1 1,1 0-1,6-30 0,-5 38 73,1 0-1,-1 0 0,2 0 0,-1 1 0,1-1 0,1 1 1,-1 0-1,1 0 0,1 1 0,-1-1 0,1 1 1,1 0-1,-1 1 0,12-10 0,7 1-21,-1 0 1,53-22-1,-28 14-2,37-18 186,93-48-126,-149 73-6,-1-2-1,0-1 1,-2-1 0,0-2-1,24-25 1,10-17 2,62-87 1,-77 94 103,-21 28-57,-1-2 1,32-55-1,-45 69-394,-10 15 170,-5 10 44,-3 7 84,0 1 0,1 0 1,1 0-1,1 0 0,-4 27 1,5-27 35,-8 41 94,3 0-1,3 0 0,2 73 1,3-126-47,0 0 0,0 0 0,1 0 1,-1 0-1,1 0 0,0 0 1,0 0-1,2 4 0,-2-7-34,-1-1-1,0 1 1,0-1-1,1 0 1,-1 1-1,0-1 1,1 1-1,-1-1 0,1 0 1,-1 0-1,0 1 1,1-1-1,-1 0 1,1 0-1,-1 1 1,1-1-1,-1 0 1,1 0-1,-1 0 1,1 0-1,-1 0 1,1 0-1,0 0 0,0 0 25,1 0-1,-1 0 1,0-1-1,1 1 1,-1-1-1,0 1 1,1-1-1,-1 0 1,0 1-1,0-1 1,2-1-1,5-4 37,-1-1-1,0 1 1,0-1-1,-1-1 1,1 1-1,8-16 1,-5 8-26,130-163 22,33-13 54,-156 171-209,-9 10-59,1 0 0,-1 1-1,15-11 1,-23 19 140,0 1 0,0 0 1,1 0-1,-1-1 0,0 1 0,1 0 0,-1 0 0,1-1 0,-1 1 0,0 0 1,1 0-1,-1 0 0,1 0 0,-1-1 0,0 1 0,1 0 0,-1 0 0,1 0 1,-1 0-1,1 0 0,-1 0 0,1 0 0,-1 0 0,0 1 0,1-1 0,-1 0 1,1 0-1,-1 0 0,0 0 0,1 0 0,-1 1 0,1-1 0,-1 0 0,0 0 1,1 1-1,-1-1 0,0 0 0,1 1 0,-1-1 0,0 0 0,0 1 0,1-1 0,-1 0 1,0 1-1,0-1 0,1 1 0,-1 1 0,1 1-1,0-1 1,-1 0 0,1 0-1,-1 1 1,0-1 0,1 0-1,-1 1 1,-1 2 0,-2 26-169,-9 31 1,-82 272-46,-66 88 427,118-315 86,-25 47-73,53-125-115,-2-1 0,-1-1 0,-21 25 0,33-45-47,-1-1-1,0 0 1,0 0 0,-7 6 0,11-11-49,1 0-1,-1 0 1,0 1 0,0-1 0,0-1 0,0 1 0,0 0 0,0 0 0,0-1 0,0 1 0,0-1 0,0 0 0,0 1-1,0-1 1,-1 0 0,1 0 0,0-1 0,0 1 0,0 0 0,0-1 0,-3 0 0,1-1 10,0 0-1,0-1 1,0 1 0,1-1 0,-1 0 0,1 0-1,-1 0 1,1-1 0,0 1 0,0-1 0,1 1 0,-1-1-1,-3-6 1,-4-14-33,0 0-1,2-1 1,0 0 0,2 0-1,-4-37 1,7 43 14,2 0 0,0-1-1,1 1 1,1-1-1,1 1 1,0 0 0,10-33 0,-6 31-2,2 0 0,0 0 0,1 0 1,1 1-1,1 1 0,0 0 1,2 0-1,0 1 0,1 1 0,1 0 1,1 1-1,0 1 0,1 0 1,31-20-1,-9 10-45,1 1-1,2 3 1,0 1 0,1 2 0,74-20 0,-102 34-829,0 1 0,0 1 1,22-1-1,-5 5-1200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9.088"/>
    </inkml:context>
    <inkml:brush xml:id="br0">
      <inkml:brushProperty name="width" value="0.05" units="cm"/>
      <inkml:brushProperty name="height" value="0.05" units="cm"/>
    </inkml:brush>
  </inkml:definitions>
  <inkml:trace contextRef="#ctx0" brushRef="#br0">115 220 2912,'-7'-3'516,"-1"0"0,1 1 0,-1-1 0,1 2 0,-1-1 0,0 1 0,-8-1 0,-30-4 6140,64 7-4965,-14 0-1553,-1-1 0,1 1-1,0-1 1,0 0 0,0-1 0,5 0-1,28-7 589,63-23 0,35-25 161,4-1-532,-35 24-274,-89 29-68,1 1-1,0 1 1,0 0-1,29 1 1,-41 1 1,-1 0-1,1 1 1,0 0 0,0-1 0,6 4-1,-8-4-10,-1 1 0,0-1 0,0 1 0,0-1 0,0 1 0,0 0 0,0-1 0,0 1 0,-1 0 0,1 0 0,0 0 0,0 0 0,0-1 0,-1 1 0,1 0 0,-1 0 0,1 1 0,-1-1 0,1 0 0,-1 0 0,1 0 0,-1 0 0,0 2 0,1 1 11,-2 0 0,1 0 0,0 0 0,-1 0-1,1 0 1,-1 0 0,0 0 0,-1 0-1,1 0 1,-1-1 0,-2 5 0,-3 5 28,-15 19 1,17-25-27,-1 2-1,-106 137 66,57-84-68,-68 58 1,109-108 16,-17 15 128,-54 59 0,83-83-134,-1 0-1,1 0 1,1 0-1,-1 0 0,0 0 1,1 0-1,-1 0 0,1 0 1,-1 5-1,2-7-11,0 0 0,0 0 1,0 0-1,0-1 0,0 1 0,0 0 1,0 0-1,0 0 0,0-1 0,0 1 0,1 0 1,-1 0-1,0 0 0,0-1 0,1 1 0,-1 0 1,2 1-1,-1-1 1,-1-1 1,1 1 0,0 0-1,1 0 1,-1-1 0,0 1-1,0-1 1,0 1 0,0-1-1,0 1 1,1-1 0,-1 0-1,0 1 1,0-1 0,2 0-1,13 0 72,0-1 0,0 0 0,-1-1 0,1 0 0,-1-2 0,21-6-1,8-1 53,57-10 146,8 0-1530,-39 2-2935,-44 10 2054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49.476"/>
    </inkml:context>
    <inkml:brush xml:id="br0">
      <inkml:brushProperty name="width" value="0.05" units="cm"/>
      <inkml:brushProperty name="height" value="0.05" units="cm"/>
    </inkml:brush>
  </inkml:definitions>
  <inkml:trace contextRef="#ctx0" brushRef="#br0">25 87 7456,'-25'-5'3392,"42"10"-2944,9-5 1088,8 3-928,17-6 768,4 3-832,22-5 224,0 2-449,20-8-127,1 0-96,-1-1 64,-12 8-96,-12-7-735,-9 7 383,-9-15-5056,-7 12 2944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50.418"/>
    </inkml:context>
    <inkml:brush xml:id="br0">
      <inkml:brushProperty name="width" value="0.05" units="cm"/>
      <inkml:brushProperty name="height" value="0.05" units="cm"/>
    </inkml:brush>
  </inkml:definitions>
  <inkml:trace contextRef="#ctx0" brushRef="#br0">455 3 3392,'-1'-2'3600,"1"2"-3518,-13 2 1414,-23 11-402,19-5-913,2 0 0,-1 2 1,1 0-1,1 0 0,0 1 1,0 1-1,1 1 0,1 0 1,0 0-1,-14 21 0,-11 23 275,-59 122 0,77-133-184,2 0 0,2 1 0,-16 91 0,21-76 138,-2 112 0,21 65 770,-3-188-867,22 85 0,-24-120-261,-1-3 7,22 78 466,-22-81-468,1-1 0,0 0 0,0 0 0,1 0 0,0-1 0,1 1 0,7 8-1,-12-15-123,1-1 0,0 1 0,0 0-1,0 0 1,0-1 0,0 1 0,0-1-1,0 0 1,1 0 0,-1 1-1,0-2 1,1 1 0,4 1 0,-5-2-208,0 0 0,1 0 1,-1 0-1,0 0 1,0 0-1,0-1 0,1 1 1,-1-1-1,0 0 0,0 0 1,0 1-1,0-1 1,0-1-1,3-1 0,20-13-2183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52.418"/>
    </inkml:context>
    <inkml:brush xml:id="br0">
      <inkml:brushProperty name="width" value="0.05" units="cm"/>
      <inkml:brushProperty name="height" value="0.05" units="cm"/>
    </inkml:brush>
  </inkml:definitions>
  <inkml:trace contextRef="#ctx0" brushRef="#br0">5 1091 5408,'-4'28'1728,"4"-27"-1688,0 0 0,0-1 0,0 1 0,0 0 1,0 0-1,0-1 0,0 1 0,0 0 0,0-1 0,0 1 0,0 0 1,0-1-1,1 1 0,-1 0 0,0-1 0,1 2 0,40 113 3134,-22-37-1877,13 43 1683,-26-110-2116,-3-17 421,-4-21-90,-16-109-550,12 92-622,2 0 0,3-66 0,0 102-23,1-44 40,15-93 0,11 26-116,-23 106 84,0 0 0,1 0 0,1 0 0,0 1-1,1-1 1,14-19 0,-17 28-31,-1 0 1,1 1-1,0-1 0,1 1 0,-1-1 1,1 1-1,-1 1 0,1-1 1,0 1-1,0-1 0,0 2 0,0-1 1,0 0-1,1 1 0,-1 0 1,0 0-1,10 0 0,-10 1 35,0 0-1,-1 1 1,1-1 0,0 1-1,0 0 1,-1 0-1,1 0 1,-1 1 0,1 0-1,-1 0 1,0 0-1,0 0 1,0 0 0,0 1-1,0 0 1,0 0-1,-1 0 1,1 0 0,-1 1-1,4 4 1,-2 1 37,0 0 0,0 0 0,-1 0 0,0 1 0,0-1 0,-1 1 0,0 0 0,-1 0 0,0 0 0,-1 0 0,0 13 0,-1-8 14,0-1 0,-1 1 0,-1 0 0,0-1 1,-2 1-1,1-1 0,-8 18 0,7-23 4,0 0-1,-1 0 1,1-1 0,-2 1 0,0-1-1,-7 8 1,11-13-33,-1 0 0,1-1-1,0 0 1,-1 1 0,0-1 0,1 0 0,-1-1-1,0 1 1,0 0 0,0-1 0,0 1 0,0-1-1,-1 0 1,1 0 0,0 0 0,-1-1 0,1 1-1,0-1 1,-1 0 0,1 0 0,-6 0 0,4-1-29,0 0 1,1-1 0,-1 1-1,0-1 1,1 0 0,0-1-1,-1 1 1,1-1 0,0 1-1,0-1 1,1 0 0,-1-1-1,0 1 1,1-1 0,-6-7-1,11 8-295,6 0 237,20-2 258,-2 0-237,14-7-6,-1-1 1,46-23-1,69-45 177,20-33-18,-108 69-108,99-74 129,-133 92-47,-2-1 0,52-60-1,-50 47-127,-2-2-1,-1-2 0,-3 0 0,-2-2 0,26-66 1,-42 84-18,-8 27 40,0 1-1,1 0 0,-1 0 0,0 0 1,0 0-1,0 0 0,0 0 1,0 0-1,0 0 0,0 0 1,0 0-1,-1 0 0,1 0 1,0 0-1,0 0 0,-1 0 1,1 0-1,-1 0 0,1 0 1,-1 0-1,0 0 0,1 0 1,-2-1-1,1 2 6,1 0 0,0-1 0,-1 1 0,1 0 0,-1 0 0,1 0 0,-1 0 0,1 0-1,-1 0 1,1 0 0,-1 0 0,1 0 0,-1 0 0,1 0 0,-1 0 0,1 0 0,-1 0 0,1 0 0,-1 0 0,1 1 0,-1-1 0,-5 2 1,1 0 0,-1 1 0,1 0 1,0 0-1,0 0 0,0 1 1,1-1-1,-7 7 0,-9 11-40,1 1 0,1 1 0,1 0 0,-21 40 0,-49 113-153,73-147 146,-3 10 36,0 2 0,-17 73 0,28-87 30,1 0-1,1 0 0,2 0 1,1 0-1,3 38 0,-1-54 12,0-1-1,1 0 0,0 0 0,1 0 0,0-1 0,1 1 1,0-1-1,8 14 0,-9-18 5,0 0-1,1 0 1,0 0 0,0-1 0,0 0-1,1 1 1,-1-1 0,1-1-1,0 1 1,0-1 0,1 0 0,-1 0-1,0 0 1,1-1 0,9 3 0,-4-3 28,0 0-1,0-1 1,0 0 0,0-1 0,0 0 0,0 0 0,0-1-1,0-1 1,0 0 0,0-1 0,18-6 0,-5 0-15,-1-1 1,-1-1 0,0-1 0,24-18 0,86-79-133,-29 22 281,-96 81-182,11-7-26,-1-1 0,17-19-1,-29 27-40,-6 4-10,-14 8-46,5 2 89,0 0 0,1 1 0,-1 0-1,1 0 1,1 1 0,0 0-1,1 0 1,-1 1 0,-8 19 0,-4 11-30,-19 58 0,33-79 92,0 0 0,0 0 1,2 1-1,1 0 0,-1 29 1,4-47-19,0 0 0,0 0 0,0 0-1,1 0 1,-1 0 0,1 0 0,0 0 0,0 0 0,2 4 0,-3-7-11,1 1 0,-1-1 0,0 1 0,1-1 0,-1 1 0,1-1-1,-1 1 1,1-1 0,-1 1 0,1-1 0,-1 0 0,1 1 0,-1-1 0,1 0-1,-1 1 1,1-1 0,0 0 0,-1 0 0,1 0 0,-1 1 0,1-1 0,0 0 0,-1 0-1,1 0 1,0 0 0,-1 0 0,1 0 0,0 0 0,-1-1 0,1 1 0,-1 0-1,1 0 1,0 0 0,-1-1 0,1 1 0,-1 0 0,1 0 0,0-1 0,-1 1-1,1-1 1,-1 1 0,0 0 0,1-1 0,-1 1 0,1-1 0,0 0 0,2-2 14,0 0 0,-1 0 1,1 0-1,0-1 0,-1 1 1,0-1-1,0 1 1,2-5-1,2-3 17,18-38 164,-3-1 1,20-66 0,0-1-399,-29 85-144,-12 29 191,0 5 8,-7 15-44,4-7 184,0-1-1,1 1 1,0 0-1,1-1 1,0 1 0,0 0-1,1 0 1,0 0 0,2 10-1,-1-13 13,0-1-1,1 0 0,-1 1 0,1-1 1,1 0-1,-1 0 0,1 0 0,0 0 1,0 0-1,1-1 0,0 0 1,0 1-1,0-1 0,8 7 0,-9-10 10,-1 0-1,1-1 0,-1 1 0,1-1 1,0 0-1,0 0 0,-1 0 0,1 0 1,0 0-1,0-1 0,0 1 1,0-1-1,0 0 0,0 0 0,0 0 1,0 0-1,0 0 0,0-1 0,6-1 1,2-1 45,0-1 1,0 0 0,17-10-1,16-12-10,78-60 0,-33 21-365,-87 63 289,0 1-1,1-1 1,-1 1-1,1 0 1,-1 0 0,1 0-1,0 0 1,-1 1-1,4-1 1,-5 0 19,-1 1 0,1 0-1,0 0 1,-1 0 0,1 1 0,0-1-1,-1 0 1,1 0 0,0 0 0,-1 0 0,1 1-1,0-1 1,-1 0 0,1 0 0,-1 1 0,1-1-1,0 1 1,-1-1 0,1 0 0,-1 1 0,1-1-1,-1 1 1,0-1 0,1 1 0,-1-1 0,1 1-1,-1 0 1,0-1 0,0 1 0,1-1-1,-1 1 1,0 0 0,0-1 0,0 1 0,0 0-1,1-1 1,-1 1 0,0 0 0,0-1 0,0 1-1,0 0 1,-1 0 0,0 12 99,0 1 1,-6 24-1,4-26-93,0 1 0,-1 25-1,4-37 1,1-1 0,-1 0-1,0 0 1,0 0 0,0 0-1,0 0 1,0 0 0,0 0-1,0 0 1,0 0 0,0 0-1,0 0 1,1 0 0,-1 0-1,0 0 1,0 1 0,0-1-1,0 0 1,0 0 0,0 0-1,0 0 1,1 0 0,-1 0-1,0 0 1,0 0 0,0 0-1,0 0 1,0 0-1,0-1 1,0 1 0,1 0-1,-1 0 1,0 0 0,0 0-1,0 0 1,0 0 0,0 0-1,0 0 1,0 0 0,0 0-1,0 0 1,0 0 0,1 0-1,-1-1 1,0 1 0,0 0-1,0 0 1,0 0 0,0 0-1,0 0 1,0 0 0,0-1-1,11-9 219,15-18 27,-20 19-257,45-50 10,-43 51-45,0 1 0,0-1 0,0 2 0,1-1 0,11-5 0,-18 11 21,-1 0-1,1 0 0,0 0 1,0 1-1,-1-1 0,1 0 0,0 1 1,0 0-1,4-1 0,-6 1 17,1 0 0,0 0-1,-1 1 1,1-1-1,-1 0 1,1 0 0,0 1-1,-1-1 1,1 0 0,-1 1-1,1-1 1,-1 1-1,1-1 1,-1 0 0,1 1-1,-1-1 1,1 1-1,-1-1 1,0 1 0,1 0-1,-1-1 1,0 1-1,1-1 1,-1 1 0,0 0-1,0-1 1,0 1 0,0-1-1,1 1 1,-1 0-1,0 0 1,4 40-75,-4-29 91,1 0 1,1 0 0,0 0-1,4 14 1,-5-23-10,1 0 0,-1 0-1,0 0 1,1 0 0,-1-1 0,1 1 0,0 0-1,0-1 1,0 1 0,1-1 0,-1 0 0,0 0-1,1 0 1,-1 0 0,1 0 0,0 0 0,0-1 0,0 1-1,0-1 1,4 2 0,-3-2 15,1 0 1,-1-1-1,1 1 0,-1-1 1,1 0-1,0 0 0,-1 0 1,10-2-1,33-12 163,-24 5-123,0-1 0,-1-1 1,0-2-1,-1 0 0,-1-1 0,0-1 0,-1-1 1,0 0-1,-2-2 0,27-32 0,-40 46-64,-1-1 0,0 1 0,0-1 0,0 1 0,-1-1 0,1 0 0,-1 0 0,0 0 0,-1 0 0,1-1 0,-1 1 0,0 0 0,0-1 0,-1 1 0,0-11 0,0 16-3,0-1-1,0 0 1,0 1-1,0-1 1,0 0 0,-1 1-1,1-1 1,0 0-1,0 1 1,-1-1-1,1 1 1,-1-1-1,1 1 1,0-1 0,-1 1-1,1-1 1,-1 1-1,1-1 1,-1 1-1,1-1 1,-1 1-1,0 0 1,1-1 0,-1 1-1,1 0 1,-2-1-1,0 1-10,0 0 0,0 0 0,0-1 0,1 1 0,-1 1 0,0-1 0,0 0 0,0 0 0,-3 2 0,-4 1-36,0 0 0,0 1 0,-9 5 0,11-5 37,-1 0-1,1 1 0,0 0 0,0 1 0,1-1 1,0 1-1,0 0 0,0 1 0,0 0 1,-7 13-1,9-13 33,1-1 1,0 1-1,1 0 1,-1 0-1,2 0 1,-1 0-1,1 0 1,0 0-1,0 1 1,1-1-1,0 0 1,0 0-1,2 11 1,-1-9 37,1-1 0,0 1-1,1-1 1,0 0 0,0 0 0,1 0-1,0 0 1,0-1 0,1 1 0,0-1-1,0 0 1,12 11 0,-12-13-19,0-1 1,0 0-1,0 0 0,1 0 1,0-1-1,0 1 0,0-2 1,0 1-1,0-1 0,0 1 0,0-2 1,1 1-1,-1-1 0,1 0 1,0 0-1,-1-1 0,12 0 1,1-3 38,0 0-1,-1-1 1,1-1 0,33-13 0,-21 4-1045,55-33 1,-47 22-152</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54.729"/>
    </inkml:context>
    <inkml:brush xml:id="br0">
      <inkml:brushProperty name="width" value="0.05" units="cm"/>
      <inkml:brushProperty name="height" value="0.05" units="cm"/>
    </inkml:brush>
  </inkml:definitions>
  <inkml:trace contextRef="#ctx0" brushRef="#br0">127 170 4576,'1'-1'202,"-1"0"0,1 0 0,0 0-1,-1 1 1,1-1 0,0 0 0,-1 1 0,1-1 0,0 0 0,0 1 0,0-1 0,0 1 0,-1-1-1,1 1 1,0 0 0,0-1 0,0 1 0,0 0 0,0 0 0,0-1 0,0 1 0,0 0 0,0 0-1,0 0 1,0 0 0,0 0 0,2 1 0,-5-1-23,1 1 1,0-1-1,0 1 0,-1-1 1,1 1-1,0 0 0,0 0 0,0 0 1,0-1-1,0 1 0,0 0 1,0 0-1,0 0 0,0 2 1,-5 3 79,-19 15 216,16-14-289,-1 1 0,1 0 0,1 1 0,-1 0-1,2 0 1,-12 17 0,12-14-102,-13 25 10,19-34-58,0 0 0,0 0-1,0 0 1,0 0 0,1 0-1,-1 0 1,1 0 0,-1 0 0,1 0-1,1 6 1,-1-9-13,0 1 1,0 0 0,1-1-1,-1 1 1,0 0-1,0-1 1,1 1 0,-1 0-1,1-1 1,-1 1-1,1-1 1,-1 1-1,1-1 1,-1 1 0,1-1-1,-1 1 1,1-1-1,-1 1 1,1-1-1,0 0 1,-1 1 0,1-1-1,0 0 1,-1 0-1,1 0 1,0 1 0,-1-1-1,1 0 1,0 0-1,0 0 1,-1 0-1,1 0 1,0 0 0,0 0-1,-1 0 1,1-1-1,0 1 1,-1 0 0,2-1-1,4 0 112,0-1 0,0 0 0,9-5 0,-8 4-72,116-57 422,-76 35-351,59-22-1,-84 39-90,42-14-395,-59 20 337,-5 2 14,0 0-1,0 0 1,0 0 0,0 0 0,0 0-1,0 0 1,0 0 0,0 0 0,0 0 0,0 0-1,1 0 1,-1 0 0,0-1 0,0 1-1,0 0 1,0 0 0,0 0 0,0 0-1,0 0 1,0 0 0,0 0 0,0 0-1,0 0 1,0 0 0,0 0 0,1 0-1,-1 0 1,0 0 0,0 0 0,0 0 0,0 0-1,0 0 1,0 0 0,0 0 0,0 0-1,0 0 1,0 0 0,0 0 0,0 0-1,0 0 1,1 1 0,-1-1 0,0 0-1,0 0 1,0 0 0,0 0 0,0 0 0,0 0-1,0 0 1,0 0 0,0 0 0,0 0-1,0 0 1,0 0 0,0 0 0,0 0-1,0 0 1,0 1 0,0-1 0,0 0-1,0 1 45,7-5 189,-7 4-229,0 0 0,1-1 0,-1 1 0,0 0 0,0 0 0,1 0 0,-1-1 0,0 1-1,0 0 1,1 0 0,-1 0 0,0 0 0,0 0 0,1-1 0,-1 1 0,0 0 0,1 0 0,-1 0-1,0 0 1,0 0 0,1 0 0,-1 0 0,0 0 0,1 0 0,-1 0 0,0 0 0,1 0-1,-1 0 1,0 1 0,0-1 0,1 0 0,-1 0 0,1 0 0,-1 1 50,3 15-368,25 158 1350,-28-173-1031,11 37 292,-10-35-246,0-1-1,0 1 0,1-1 0,-1 1 0,0-1 1,1 0-1,0 1 0,-1-1 0,1 0 0,0 0 1,4 3-1,-4-4-32,-1-1 1,0 1 0,1-1-1,-1 0 1,0 0-1,1 1 1,-1-1 0,1 0-1,-1 0 1,0-1 0,1 1-1,-1 0 1,0 0-1,1-1 1,-1 1 0,1-1-1,-1 1 1,0-1-1,0 1 1,1-1 0,-1 0-1,0 0 1,0 0 0,0 1-1,0-1 1,1-2-1,3-1 47,0 0 0,-1-1 0,0 0 0,6-8-1,49-90 349,-12 19-344,-34 65-40,9-16 174,-21 33-212,0 0 0,0 1 0,-1-1 0,1 0 0,-1 0 0,1 0 0,-1 0 0,1 0 0,-1 0 0,0 0 0,0 0 0,0 0 0,0 0 0,-1 0 0,0-4 0,1 6 0,0-1 0,0 1 1,-1-1-1,1 0 0,0 1 1,-1-1-1,1 1 0,-1-1 1,1 0-1,-1 1 0,1 0 1,-1-1-1,1 1 0,-1-1 1,1 1-1,-1-1 0,0 1 1,1 0-1,-1 0 0,0-1 1,1 1-1,-1 0 0,0 0 1,1 0-1,-1 0 0,0 0 1,1-1-1,-2 2 0,2-1 12,0 0-1,0 0 0,0 0 0,0 0 1,0 0-1,0 0 0,0 0 0,0 0 1,0 0-1,0 0 0,0 0 0,0 0 1,0 0-1,0 0 0,0 0 0,0 0 0,0 0 1,0 0-1,0 0 0,0 0 0,0 0 1,0 0-1,0 1 0,0-1 0,0 0 1,0 0-1,0 0 0,0 0 0,0 0 1,-1 0-1,1 0 0,0 0 0,0 0 1,0 0-1,0 0 0,0 0 0,0 0 0,0 0 1,0 0-1,0 0 0,0 0 0,0 0 1,0 0-1,14 0 59,151-7-47,-102 7 34,-1-3 1,109-19-1,-161 20-38,0-1-15,0 1 0,-1 0-1,13 0 1,-21 2 5,-1 0 0,0 1 1,0-1-1,0 0 0,0 0 0,0 0 0,0 0 1,0 0-1,0 0 0,0 0 0,0 1 0,0-1 1,0 0-1,0 0 0,0 0 0,0 0 0,0 0 1,0 1-1,0-1 0,0 0 0,0 0 0,0 0 0,0 0 1,0 0-1,0 0 0,0 1 0,0-1 0,0 0 1,0 0-1,0 0 0,0 0 0,0 0 0,0 0 1,0 0-1,0 1 0,0-1 0,-1 0 0,1 0 1,0 0-1,0 0 0,0 0 0,0 0 0,0 0 1,0 0-1,0 0 0,-1 0 0,1 0 0,0 0 0,-11 13-6,-18 12 22,25-22 2,-112 92-74,104-83 54,0 0-1,0 1 1,1 1-1,1 0 1,1 0-1,-13 26 1,20-38 23,1 1 0,0 0 0,0 0 0,0 0-1,0 0 1,1 0 0,-1 0 0,1 0 0,0 0 0,0 0 0,0 0 0,0 0-1,1 0 1,-1 0 0,1 0 0,-1 0 0,1-1 0,0 1 0,2 4 0,-1-5-1,-1 0 1,0 0 0,0-1 0,1 1 0,-1-1 0,1 1 0,-1-1 0,1 0 0,-1 0 0,1 0 0,0 0 0,0 0 0,0 0 0,-1 0 0,1 0 0,0 0 0,0-1 0,0 1 0,0-1-1,0 0 1,0 0 0,0 1 0,0-1 0,1-1 0,-1 1 0,0 0 0,0 0 0,3-1 0,-1-1 15,1 0-1,-1 1 1,1-2 0,-1 1-1,0 0 1,0-1 0,0 0-1,0 0 1,0 0 0,0 0-1,5-7 1,4-6 45,16-24-1,-26 36-67,61-104 201,-53 93-333,-9 14 80,-1-1-1,1 0 0,-1 0 1,0 0-1,1 0 0,-1 0 1,0 0-1,1-2 1,-6 20 3,1-1 1,1 1 0,1-1 0,0 17-1,2-20 115,-1-6-33,0 1 1,1 0-1,0-1 0,4 13 1,-5-18-35,1 1 1,-1-1 0,1 0 0,-1 0 0,1 0 0,-1 0 0,1 0 0,0 0 0,0 0 0,-1 0 0,1-1 0,0 1-1,0 0 1,0 0 0,0-1 0,0 1 0,0 0 0,0-1 0,0 1 0,0-1 0,0 0 0,1 1 0,-1-1 0,0 0-1,0 1 1,0-1 0,0 0 0,1 0 0,-1 0 0,0 0 0,0 0 0,0 0 0,2-1 0,6-1 25,0-1 0,-1 0 0,1 0 0,-1-1 0,0 0-1,14-10 1,3-1 14,141-74 356,16-8-366,-173 91-186,4-2 97,-12 10 19,-6 7-58,0-2 34,-11 17 1,0 1-1,-11 27 1,24-45 116,-1 1 1,2 0-1,-1 0 1,1 0 0,0 1-1,1-1 1,0 1-1,0-1 1,1 1 0,0-1-1,2 16 1,-2-23-46,0 0 0,0 0 0,0 1 0,1-1 0,-1 0 0,0 0 0,1 0 0,-1 1 0,1-1 0,-1 0 0,1 0 0,0 0 0,0 0 0,-1 0 0,1 0 0,0 0 0,0 0 0,0 0 0,0-1 0,0 1 1,0 0-1,0-1 0,0 1 0,0 0 0,0-1 0,1 1 0,-1-1 0,0 0 0,0 1 0,0-1 0,1 0 0,-1 0 0,0 0 0,0 0 0,1 0 0,1 0 0,3-3 40,-1-1 1,1 0-1,-1 0 0,0 0 1,0 0-1,0-1 0,-1 0 1,5-6-1,-4 6-28,10-14 51,20-34 0,-7 12-11,-6 7-58,-9 14-62,25-29 0,-34 44-6,6-4-181,-10 9 229,0-1-1,1 1 1,-1 0-1,0 0 1,1 0-1,-1 0 1,0 0-1,1 0 1,-1 0 0,0 0-1,1 0 1,-1 0-1,1 0 1,-1 0-1,0 0 1,1 0-1,-1 0 1,0 1-1,0-1 1,1 0 0,-1 0-1,0 0 1,1 0-1,-1 1 1,0-1-1,0 0 1,1 0-1,-1 1 1,0-1-1,0 0 1,1 0 0,-1 1-1,0-1 1,6 8 0,1-1 1,0-1 0,0 1 0,0-1 0,1-1 0,0 1 0,0-1 0,0 0-1,1-1 1,-1 0 0,1-1 0,0 1 0,0-2 0,0 1 0,1-1-1,11 1 1,5-2 110,-1 0 0,1-1 0,0-2 1,47-9-1,-61 9-86,1-1 1,0-1 0,-1 0 0,0 0-1,0-1 1,0-1 0,14-8 0,-19 8-10,1 1 1,-1-1 0,0-1-1,0 1 1,-1-1 0,0 0-1,0-1 1,-1 1-1,0-1 1,7-13 0,-11 20-20,-1 0 0,1-1 0,0 1 0,0-1 1,-1 1-1,1-1 0,-1 1 0,1-1 1,-1 1-1,0-1 0,0 0 0,1 1 0,-1-1 1,0 1-1,-1-1 0,1 0 0,0-2 1,-1 4 2,1 0 0,0-1 0,0 1 0,-1 0 0,1 0 0,0-1 1,0 1-1,-1 0 0,1 0 0,0-1 0,-1 1 0,1 0 0,0 0 0,-1 0 1,1 0-1,0-1 0,-1 1 0,1 0 0,0 0 0,-1 0 0,1 0 1,-1 0-1,1 0 0,0 0 0,-1 0 0,1 0 0,0 0 0,-1 0 0,1 0 1,-1 1-1,1-1 0,0 0 0,-1 0 0,1 0 0,0 0 0,-1 1 1,1-1-1,0 0 0,-1 1 0,-17 10-106,17-10 95,-1 0 6,-13 9-29,1 0 0,1 1 0,-1 1-1,-19 22 1,30-30 55,0 0-1,0 0 1,1 1-1,-1-1 1,1 1 0,0 0-1,0-1 1,1 1-1,-1 0 1,1 0-1,0 0 1,0 0-1,1 0 1,-1 0-1,1 1 1,1-1 0,-1 0-1,0 0 1,1 0-1,0 0 1,2 6-1,-1-5 10,1-1-1,-1 0 1,1 1-1,0-1 1,0 0-1,0 0 1,1 0 0,-1-1-1,1 1 1,0-1-1,1 0 1,-1 0-1,1-1 1,0 1-1,0-1 1,0 0-1,0 0 1,0 0-1,1-1 1,-1 0 0,1 0-1,0-1 1,-1 1-1,1-1 1,0 0-1,0-1 1,0 1-1,0-1 1,0 0-1,10-2 1,2-2-49,1-1 1,-1-1-1,23-10 1,51-29-3477,-68 33 1666,19-8-447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55.092"/>
    </inkml:context>
    <inkml:brush xml:id="br0">
      <inkml:brushProperty name="width" value="0.05" units="cm"/>
      <inkml:brushProperty name="height" value="0.05" units="cm"/>
    </inkml:brush>
  </inkml:definitions>
  <inkml:trace contextRef="#ctx0" brushRef="#br0">0 9 5632,'1'0'87,"-1"-1"0,1 0 0,0 1 0,-1-1 0,1 0 0,0 1 0,-1-1 0,1 1 0,0-1 0,0 1 0,0 0 0,-1-1 0,1 1 0,0 0 0,0-1-1,0 1 1,0 0 0,0 0 0,0 0 0,-1 0 0,1 0 0,0 0 0,0 0 0,0 0 0,0 0 0,0 0 0,0 1 0,0-1 0,-1 0 0,2 1 0,5 0 294,1 0-92,-1 0 1,1 1-1,0 0 1,-1 0-1,1 1 0,-1 0 1,0 0-1,1 1 0,-2 0 1,1 0-1,8 7 0,-3-1 214,-1 0-1,0 0 0,0 1 1,16 24-1,-1 6 547,-1 1 0,-2 1 1,31 85-1,-47-109-905,0 1 0,-1 0 0,-2 0 0,0 0 0,-1 0 0,0 1 0,-2-1 0,-1 22 0,-5 14 160,-1 0 0,-4-1 1,-1 0-1,-3-1 0,-32 78 0,24-79-2784,-35 58-1,26-54-617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56.381"/>
    </inkml:context>
    <inkml:brush xml:id="br0">
      <inkml:brushProperty name="width" value="0.05" units="cm"/>
      <inkml:brushProperty name="height" value="0.05" units="cm"/>
    </inkml:brush>
  </inkml:definitions>
  <inkml:trace contextRef="#ctx0" brushRef="#br0">153 54 4160,'32'-31'2065,"-28"28"-1690,-1 0 0,0 1-1,1 0 1,-1 0 0,1 0 0,-1 0 0,1 0-1,0 1 1,5-2 0,-9 3-345,0 0-1,0 0 1,1 0-1,-1 0 1,0 0 0,1-1-1,-1 1 1,0 0-1,0 0 1,1 0-1,-1 0 1,0 0 0,0 0-1,1 0 1,-1 0-1,0 1 1,0-1-1,1 0 1,-1 0 0,0 0-1,0 0 1,1 0-1,-1 0 1,0 0 0,0 1-1,1-1 1,-1 0-1,0 0 1,0 0-1,0 0 1,1 1 0,-1-1-1,0 0 1,0 0-1,0 1 1,0-1-1,0 0 1,0 0 0,1 0-1,-1 1 1,0-1-1,0 0 1,0 1 0,0-1-1,0 0 1,0 0-1,0 1 1,0-1-1,0 0 1,0 0 0,0 1-1,0-1 1,0 0-1,-7 18 981,5-12-801,-181 500 4233,173-476-4338,1-1-1,2 1 0,1 0 0,1 1 0,-1 44 0,8-64-593,1-9-361,6-13-2074,3-4 957</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56.744"/>
    </inkml:context>
    <inkml:brush xml:id="br0">
      <inkml:brushProperty name="width" value="0.05" units="cm"/>
      <inkml:brushProperty name="height" value="0.05" units="cm"/>
    </inkml:brush>
  </inkml:definitions>
  <inkml:trace contextRef="#ctx0" brushRef="#br0">8 231 6976,'-8'-6'2548,"18"5"-866,6 0-1091,176-40 2415,-79 14-2844,-67 18-381,127-33 974,-149 34-1788,34-17 0,-42 16-1054,-1 0 0,28-21-1,-13 7-93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5:57.654"/>
    </inkml:context>
    <inkml:brush xml:id="br0">
      <inkml:brushProperty name="width" value="0.05" units="cm"/>
      <inkml:brushProperty name="height" value="0.05" units="cm"/>
    </inkml:brush>
  </inkml:definitions>
  <inkml:trace contextRef="#ctx0" brushRef="#br0">308 1 4576,'-1'16'862,"0"1"0,-3 17 1,0-7 128,0-3-187,-1 0-1,-2-1 1,0 1 0,-1-2-1,-20 38 1,-13 34 1086,-48 160 1,7-16-707,75-220-745,1 1 0,-7 29 0,13-47-419,0-1 1,0 0-1,0 0 0,0 1 0,0-1 1,0 0-1,0 0 0,0 1 1,0-1-1,0 0 0,0 0 0,0 1 1,0-1-1,0 0 0,0 0 0,0 1 1,0-1-1,0 0 0,0 0 0,0 1 1,0-1-1,0 0 0,1 0 1,-1 1-1,0-1 0,0 0 0,0 0 1,0 0-1,1 1 0,-1-1 0,6-4 227,17-30-147,33-64 1,14-21-308,-52 97 13,-17 21 187,-1 1-1,1-1 1,-1 1 0,1-1-1,0 1 1,-1-1 0,1 1 0,-1-1-1,1 1 1,0 0 0,-1-1-1,1 1 1,0 0 0,-1-1-1,1 1 1,0 0 0,0 0 0,-1 0-1,1 0 1,0 0 0,0 0-1,-1 0 1,1 0 0,0 0-1,0 0 1,-1 0 0,1 0 0,0 1-1,-1-1 1,1 0 0,0 0-1,0 1 1,0 0 0,1 1-7,0 0 0,-1 1 1,1 0-1,0-1 0,-1 1 0,0 0 1,0-1-1,0 1 0,0 0 1,0 0-1,0 0 0,-1 0 0,0 0 1,1 0-1,-1 0 0,0 3 0,-1 11 92,-4 27 0,3-32-70,-17 96 85,-4 28 374,22-134-453,1 0 0,0 1-1,0-1 1,0 0 0,0 0-1,0 0 1,1 0-1,-1 1 1,1-1 0,-1 0-1,1 0 1,0 0 0,-1 0-1,1 0 1,0 0 0,1 0-1,-1-1 1,0 1-1,0 0 1,1 0 0,-1-1-1,1 1 1,0-1 0,-1 1-1,1-1 1,0 0 0,0 0-1,0 0 1,0 0-1,0 0 1,0 0 0,0 0-1,0-1 1,0 1 0,4 0-1,6 1 3,0-1 0,0 0 0,0-1 0,0 0 0,12-2 0,19-3 241,69-15 1,-93 15-161,-1 0 0,1-2 1,-1 0-1,-1-1 0,34-21 1,-46 25-71,1 0 0,-1-1 0,0 0-1,0 0 1,0 0 0,-1-1 0,1 1 0,-1-1 0,-1 0 0,4-8 0,-5 10-29,0 1 1,-1-1-1,0 0 0,0 0 0,0 0 1,0 0-1,0 0 0,-1 0 0,0 0 1,0 0-1,0 0 0,0 0 0,-1 0 1,1 0-1,-1 0 0,0 0 0,0 1 1,0-1-1,-3-5 0,4 9-20,-1-1 0,1 0 0,-1 1 1,1-1-1,0 0 0,-1 1 0,1-1 0,-1 1 0,1-1 0,-1 1 1,0-1-1,1 1 0,-1-1 0,0 1 0,1 0 0,-1-1 1,0 1-1,1 0 0,-1 0 0,0-1 0,1 1 0,-1 0 0,-1 0 1,0 0-1,1 0 1,-1 0-1,1 1 1,-1-1-1,1 0 1,-1 1 0,1-1-1,-1 1 1,1 0-1,0 0 1,-2 0-1,-2 3-4,0 0 0,0 0 0,1 0 0,0 0 0,-5 7-1,-7 8 3,4-5 43,1 1 1,-11 19-1,20-30-22,-1 1 1,1 0-1,0 0 1,0 0-1,1 0 0,-1 0 1,1 0-1,0 0 1,1 0-1,-1 0 1,1 1-1,0 6 0,1-10 34,-1 0 0,0 0 0,0 0 0,1 0 0,-1 0 0,1-1 0,0 1 1,0 0-1,-1 0 0,1 0 0,0-1 0,1 1 0,-1-1 0,0 1 0,0-1 0,1 1 0,-1-1 0,1 1 0,-1-1 0,1 0 0,-1 0 0,1 0 0,0 0 0,-1 0 0,1 0 0,0-1 0,0 1 0,3 0 0,0 0 32,0 0-1,0-1 1,-1 0 0,1 0-1,0 0 1,0-1 0,0 0 0,0 0-1,-1 0 1,8-3 0,5-3-25,-1-2 0,0 0 0,-1 0 1,0-2-1,18-14 0,17-13 26,-32 25 28,-6 4-6,24-13-1,-32 20-100,-1 0 0,1 0 0,0 1 1,0 0-1,-1 0 0,1 0 0,0 0 0,0 0 1,0 1-1,0 0 0,8 0 0,-11 0 9,0 1 0,1-1-1,-1 0 1,0 0 0,0 1 0,1-1-1,-1 1 1,0-1 0,0 1-1,0-1 1,0 1 0,0 0 0,0-1-1,0 1 1,0 0 0,0 0-1,0 0 1,0 0 0,0 0-1,-1 0 1,1 0 0,0 0 0,-1 0-1,1 0 1,-1 1 0,1-1-1,-1 0 1,1 0 0,-1 0 0,0 1-1,0-1 1,0 0 0,1 1-1,-2 1 1,1 5 6,-1-1 0,0 1 1,0-1-1,-5 14 0,1-5 38,-13 50 287,18-65-287,0 0-1,-1 1 1,1-1 0,0 0-1,0 0 1,0 1-1,-1-1 1,1 0 0,1 0-1,-1 1 1,0 0-1,0-1-26,0-1-1,0 0 0,1 0 1,-1 0-1,0 1 1,0-1-1,0 0 0,0 0 1,1 0-1,-1 0 0,0 1 1,0-1-1,0 0 0,0 0 1,1 0-1,-1 0 0,0 0 1,0 0-1,1 0 1,-1 0-1,0 1 0,0-1 1,1 0-1,-1 0 0,0 0 1,0 0-1,0 0 0,1 0 1,-1 0-1,0 0 0,0-1 1,1 1-1,-1 0 0,0 0 1,4-1 64,0-1 0,0 0 0,0-1 1,0 1-1,3-3 0,8-5 15,8-4-157,1 2 1,1 1-1,0 1 0,0 1 1,48-10-1,-68 19 50,0-1 1,0 1-1,1 0 1,-1 0-1,0 1 1,0-1-1,0 1 1,0 0-1,0 1 0,0-1 1,-1 1-1,1 0 1,0 0-1,-1 1 1,1-1-1,5 6 1,1 1 105,0 1 0,-1 0 1,0 0-1,13 20 0,-22-29-745,0 1 0,0-1 0,1 0 0,-1 0 0,1 0 0,-1 1 0,1-1 0,-1 0 0,4 1 0,3 1-2735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02.722"/>
    </inkml:context>
    <inkml:brush xml:id="br0">
      <inkml:brushProperty name="width" value="0.05" units="cm"/>
      <inkml:brushProperty name="height" value="0.05" units="cm"/>
    </inkml:brush>
  </inkml:definitions>
  <inkml:trace contextRef="#ctx0" brushRef="#br0">520 0 3648,'0'0'1173,"-4"9"3350,-83 44-514,-9 7-3074,74-44-718,0 1 0,1 0 0,-29 33-1,38-36-125,1 0 0,1 0 0,1 1 0,0 0 0,0 1 0,-9 28 0,8-15 141,1 1 1,2 1 0,-5 44 0,10-53-82,0 0-1,2 0 1,1 0-1,1 0 1,8 38-1,-8-49-78,2-1-1,0 1 0,0-1 1,1 0-1,10 18 1,-2-10-4,29 31 0,-28-33-8,0 1 0,-2 1 0,0-1 0,-1 2 1,12 25-1,31 102 491,-43-115-433,-2 1 0,8 58-1,-16-79-38,0 0 1,0 0-1,-2 0 0,1 1 0,-1-1 0,-1 0 0,0-1 0,0 1 0,-1 0 0,-1-1 1,0 1-1,-6 11 0,-9 8 144,-1-2 1,-34 38 0,4-4-10,32-39 23,-1-1-1,-30 28 1,41-43-348,-1 0-1,0 0 1,0-1-1,-1 0 0,1 0 1,-1-1-1,-1-1 1,1 0-1,-13 4 1,9-4-631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23.113"/>
    </inkml:context>
    <inkml:brush xml:id="br0">
      <inkml:brushProperty name="width" value="0.05" units="cm"/>
      <inkml:brushProperty name="height" value="0.05" units="cm"/>
    </inkml:brush>
  </inkml:definitions>
  <inkml:trace contextRef="#ctx0" brushRef="#br0">74 145 4800,'-2'-1'2282,"12"3"131,19 5 577,-22-6-2705,1-1-1,-1 0 1,0 0 0,1-1-1,-1 0 1,0 0 0,1-1-1,-1 0 1,0 0 0,0 0-1,0-1 1,0 0 0,-1-1-1,1 1 1,5-6-1,-8 6-213,3-2 75,1-1-1,-1 0 1,0-1-1,10-12 1,-16 18-137,0 0 1,0-1-1,0 1 1,-1 0-1,1-1 1,0 1 0,-1-1-1,1 1 1,0-1-1,-1 1 1,0-1-1,1 1 1,-1-1-1,0 1 1,0-1 0,0 1-1,0-1 1,0 1-1,0-1 1,0 0-1,-1 1 1,1-1 0,0 1-1,-1-1 1,1 1-1,-1-1 1,0 1-1,0 0 1,1-1-1,-1 1 1,0 0 0,0-1-1,0 1 1,0 0-1,0 0 1,-2-1-1,0-1-66,0 1-1,-1 0 0,1 0 1,0 0-1,-1 0 0,1 1 0,-1-1 1,0 1-1,1 0 0,-1 0 0,-6 0 1,3 0 10,-1 1 1,1 0-1,0 0 1,-1 1-1,-11 2 1,2 1 34,1 1 1,-1 1-1,1 1 1,-23 12-1,34-16 29,-1 1 0,1-1 0,0 1 0,1 0 0,-1 0 0,1 1 0,0-1 0,-6 8 1,8-9 21,0 1 0,0-1 1,0 1-1,0 0 0,0 0 0,1 0 1,0 0-1,0 0 0,0 0 1,0 0-1,1 0 0,-1 0 1,1 8-1,2-3 96,-1 1 0,1-1 0,1 1 0,0-1 0,0 0 0,1 0 0,0 0 0,1 0 0,6 9 0,3 2 261,1 0 0,25 24 1,90 73 787,-121-109-994,1 0 1,1-1 0,20 10-1,-26-14-294,-1-2-1,1 1 1,0-1 0,0 1-1,0-1 1,7 0 0,-8-1-384,-1 0 0,1 0 1,-1 0-1,1-1 1,-1 1-1,4-2 0,19-5-2071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04.717"/>
    </inkml:context>
    <inkml:brush xml:id="br0">
      <inkml:brushProperty name="width" value="0.05" units="cm"/>
      <inkml:brushProperty name="height" value="0.05" units="cm"/>
      <inkml:brushProperty name="color" value="#004F8B"/>
    </inkml:brush>
  </inkml:definitions>
  <inkml:trace contextRef="#ctx0" brushRef="#br0">350 683 5472,'-12'-2'2344,"-6"0"442,1 6-2066,0 1 0,1 1 0,0 0 0,0 1 0,-25 15 0,-2 0-154,-38 22 115,73-39-566,1 0 0,-1 1 0,1-1 0,0 1 0,1 1 0,0-1 1,0 1-1,-7 10 0,13-17-91,-1 1 1,1 0-1,-1 0 1,1 0-1,-1 0 1,1 0-1,-1 0 1,1 0-1,0 0 1,0 0-1,0 0 1,-1 0-1,1 0 1,0 0-1,0 0 1,0 1-1,1 0 1,-1-2 2,0 1 1,1 0-1,-1-1 0,0 1 1,1-1-1,-1 1 1,0-1-1,1 1 1,-1-1-1,1 1 0,-1-1 1,1 0-1,-1 1 1,1-1-1,0 0 0,-1 1 1,1-1-1,-1 0 1,1 0-1,1 1 1,2 0 89,1-1 0,0 1 0,0-1 0,0 0 0,7-1 0,-11 1-119,27-2 212,-1-2-1,0 0 1,52-17-1,-63 15-154,0 0-1,-1-1 1,1-1 0,-1-1-1,-1 0 1,0 0-1,22-19 1,-31 22-45,1 0 1,-1 1 0,0-2-1,-1 1 1,1-1 0,-1 1 0,0-1-1,-1 0 1,0-1 0,0 1-1,0 0 1,-1-1 0,2-14-1,-3 12-18,0 0 0,-1 0 0,-1-1 0,1 1 0,-2 0 0,1 0 0,-1 0 0,-1 0 0,-7-19 0,9 26-4,0 1 1,0-1-1,0 1 1,-1 0-1,1-1 1,0 1-1,-1 0 0,0 0 1,1 0-1,-1 0 1,0 0-1,0 0 1,0 1-1,0-1 1,-1 1-1,1-1 0,0 1 1,-1 0-1,1 0 1,-1 0-1,1 0 1,-1 0-1,1 1 0,-1-1 1,0 1-1,1 0 1,-1-1-1,0 1 1,1 0-1,-1 1 0,1-1 1,-1 0-1,-3 2 1,-3 0-33,1 1 0,-1 0 0,1 0 0,-1 1 0,1 0 0,0 1 0,1 0 0,-11 8 0,5-3-30,-24 21-91,35-29 165,0 0 0,1 0 1,-1-1-1,0 1 0,1 0 0,0 1 1,-1-1-1,1 0 0,0 0 0,0 0 1,0 1-1,0-1 0,1 1 1,-1-1-1,0 3 0,1-4 7,0-1 1,0 1-1,0-1 0,0 0 0,1 1 0,-1-1 1,0 1-1,0-1 0,0 1 0,0-1 1,0 0-1,1 1 0,-1-1 0,0 1 1,0-1-1,1 0 0,-1 1 0,0-1 1,0 0-1,1 1 0,-1-1 0,0 0 0,1 1 1,-1-1-1,1 0 0,-1 0 0,0 0 1,1 1-1,-1-1 0,1 0 0,0 0 1,15-1 187,-7-1-96,-1-1 0,1-1 0,-1 0 0,0 0 0,0-1 0,0 0 0,0 0 1,-1-1-1,9-8 0,9-11 72,25-32 1,-43 48-141,75-98 216,-20 24-126,24-28-30,44-53-219,-128 161 109,0 1-15,0-1 0,0 0-1,1 1 1,-1-1 0,1 1-1,0-1 1,5-2-1,-8 4 32,1 1 0,-1 0 0,0 0 0,0 0-1,0 0 1,1 0 0,-1 0 0,0 0-1,0 0 1,0 0 0,1 0 0,-1 0 0,0 0-1,0 0 1,0 0 0,1 0 0,-1 0 0,0 0-1,0 0 1,0 0 0,0 0 0,1 0-1,-1 0 1,0 1 0,0-1 0,0 0 0,0 0-1,1 0 1,-1 0 0,0 0 0,0 0-1,0 1 1,0-1 0,0 0 0,1 0 0,-1 0-1,0 0 1,0 1 0,2 10-87,-4 18 17,-12 76 105,-36 253-112,37-261 82,-39 270 18,-2-83 240,38-207-62,7-34 213,-17 51 0,23-87-346,2-3 9,0-1-1,0 1 1,0 0 0,-1-1 0,1 1 0,-1-1 0,0 0 0,0 0 0,0 1 0,0-1-1,-1-1 1,1 1 0,-1 0 0,-6 4 0,9-6-44,-1-1 0,0 1 0,0-1 0,0 1 1,1-1-1,-1 0 0,0 1 0,0-1 0,0 0 0,0 0 0,0 1 0,0-1 0,0 0 1,1 0-1,-1 0 0,0 0 0,0 0 0,0 0 0,0-1 0,0 1 0,0 0 0,0 0 1,-1-1-1,0 0-1,1 0 0,0 0 0,-1 0 1,1-1-1,0 1 0,0 0 0,0-1 1,0 1-1,0 0 0,0-1 0,0 1 1,0-3-1,-2-3-14,1 0 0,-1-1 0,2 1 0,-2-13 1,1 2-18,2-1 0,0 1 0,6-37 0,-6 50 4,6-35 46,1 0 0,1 1 0,3 0 0,1 1 0,28-60 0,-33 84-56,0 0 0,2 0 0,-1 1-1,2 0 1,0 0 0,0 1 0,1 1-1,1 0 1,-1 0 0,23-14 0,0 3-19,1 2 0,2 1 1,68-25-1,-66 32-2813,77-16 0,-68 22-2594,-7 4 1706</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05.392"/>
    </inkml:context>
    <inkml:brush xml:id="br0">
      <inkml:brushProperty name="width" value="0.05" units="cm"/>
      <inkml:brushProperty name="height" value="0.05" units="cm"/>
    </inkml:brush>
  </inkml:definitions>
  <inkml:trace contextRef="#ctx0" brushRef="#br0">4 412 2400,'-4'3'12579,"17"7"-9633,-10-8-2986,-1 0 0,1 1 0,0-2 0,0 1 0,4 2 0,0-2 201,0-1 0,0 0 0,0 0 0,0-1 0,0 0 1,0 0-1,0-1 0,0 0 0,0 0 0,8-3 0,6-2 134,40-17 0,-39 13-205,2 0 108,41-23 0,-59 29-148,-1 0 0,1 0 0,-1 0 1,0-1-1,0 0 0,0 0 0,0 0 0,-1 0 1,0-1-1,0 1 0,6-13 0,-9 13-24,0 0 0,1 0 0,-1 0-1,-1 0 1,1 0 0,-1-1 0,0 1-1,0 0 1,-1-1 0,1 1 0,-1 0 0,0 0-1,-4-9 1,-1-5 17,-2 0 1,-12-21-1,7 21-37,10 15-65,0 0 0,1 0 0,-1 0 1,1 0-1,0 0 0,-3-7 1,5 10 64,0 0-1,0 0 1,0 0 0,0 0 0,1 0 0,-1 0-1,0 0 1,0 0 0,1 0 0,-1 0 0,0 0 0,1 0-1,-1 0 1,1 0 0,-1 1 0,1-1 0,0 0 0,-1 0-1,1 0 1,0 1 0,-1-1 0,1 0 0,0 1-1,0-1 1,0 1 0,1-1 0,27-14 530,-9 8-450,1 0 0,0 2 0,0 0 0,1 1 0,-1 1 1,31 0-1,-48 3-63,1 0 1,-1 1 0,0-1-1,1 1 1,-1 0-1,0 0 1,1 0 0,-1 1-1,0-1 1,0 1 0,0 0-1,0 1 1,0-1 0,-1 0-1,1 1 1,-1 0-1,5 4 1,-4-2-3,0 0 1,-1 0-1,0 0 1,0 0-1,0 1 1,0-1-1,-1 1 0,0 0 1,0-1-1,0 1 1,-1 0-1,1 8 1,1 19 157,-2 1 0,-1-1 0,-1 1 0,-10 57 1,7-50 361,4-37-419,0-1 0,0 1 0,1-1-1,-1 1 1,1-1 0,0 1 0,0-1 0,0 0 0,3 7 0,-3-8-38,1-1 0,0 1 1,-1 0-1,1-1 1,0 1-1,0 0 1,0-1-1,0 0 0,0 0 1,0 0-1,0 0 1,0 0-1,1 0 1,-1 0-1,0 0 1,1-1-1,-1 1 0,0-1 1,1 0-1,4 0 1,5 0-66,0-2 1,0 1-1,13-4 1,10-1-757,-8 3-1818,31-2-8393,-33 7 7092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08.060"/>
    </inkml:context>
    <inkml:brush xml:id="br0">
      <inkml:brushProperty name="width" value="0.05" units="cm"/>
      <inkml:brushProperty name="height" value="0.05" units="cm"/>
    </inkml:brush>
  </inkml:definitions>
  <inkml:trace contextRef="#ctx0" brushRef="#br0">22 128 576,'0'-5'40,"0"5"7,0-1 1,0 1 0,-1 0 0,1-1 0,0 1 0,0 0 0,0 0 0,0-1 0,0 1 0,0 0-1,0-1 1,1 1 0,-1 0 0,0-1 0,0 1 0,0 0 0,0 0 0,0-1 0,0 1 0,0 0 0,1 0-1,-1-1 1,0 1 0,0 0 0,0 0 0,1-1 0,1-1 331,1-17 1226,-1 5 369,1-26 0,-3 0 5246,0 433-2063,5-180-4154,-11-142-779,6-71-197,0 1 0,0 0 0,0-1 0,0 1 0,0-1 0,0 1 0,0-1 0,0 1 0,0-1 0,0 1 1,0 0-1,0-1 0,0 1 0,-1-1 0,1 1 0,0-1 0,0 1 0,-1-1 0,1 1 0,0-1 0,-1 0 0,1 1 0,0-1 0,-1 1 1,1-1-1,0 0 0,-1 1 0,1-1 0,-1 0 0,1 1 0,-1-1 0,1 0 0,-1 0 0,1 1 0,-1-1 0,1 0 0,-1 0 1,0 0-1,-2 0-178,4 0 236,1-2 39,-7-4-156,5-24 32,-4 29-72,4 1 74,0 0-1,0 0 1,0 0-1,0 0 1,0 0-1,0 0 1,0 0-1,0 0 1,0 0-1,0 0 1,0 0-1,0 0 1,0 0-1,0 0 1,0 1-1,0-1 1,0 0-1,0 0 1,0 0-1,0 0 1,0 0-1,0 0 1,0 0-1,0 0 1,0 0-1,0 0 1,0 0-1,0 0 1,0 0-1,0 0 0,0 0 1,0 0-1,0 0 1,1 0 126,-1-2-858,-1 0 63,1-1 1,-1 1 0,1-1 0,-1 1 0,0 0-1,-1-4 1,-5-16-4484,7 2 382,4 1 1574</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09.001"/>
    </inkml:context>
    <inkml:brush xml:id="br0">
      <inkml:brushProperty name="width" value="0.05" units="cm"/>
      <inkml:brushProperty name="height" value="0.05" units="cm"/>
    </inkml:brush>
  </inkml:definitions>
  <inkml:trace contextRef="#ctx0" brushRef="#br0">7 173 4224,'-7'0'6153,"15"-6"-4792,11-12 166,18-14 621,10-6-513,-31 24-1148,1 1 1,35-21-1,-47 31-411,0 0 0,0 1-1,0 0 1,1 0 0,-1 1 0,1-1-1,-1 1 1,1 0 0,0 1 0,-1-1-1,1 1 1,0 0 0,-1 0 0,1 1-1,9 2 1,-12-2-20,1 0 0,-1 1-1,0-1 1,0 1 0,0 0 0,0 0-1,0 0 1,0 0 0,-1 0 0,1 1 0,-1-1-1,0 1 1,1 0 0,-1-1 0,0 1-1,2 5 1,2 5 150,0-1 0,6 26 0,-8-26-129,14 53 326,7 23 392,-21-78-647,0-1 0,0 1 0,1-1 0,1 1 0,-1-2 0,10 12 0,-12-17-54,-1 0-1,1 0 1,0 0 0,0-1-1,0 1 1,1-1-1,5 4 1,-6-6-28,-1 1 0,0 0 0,0-1-1,0 1 1,0-1 0,1 1 0,-1-1 0,0 0 0,1 0 0,-1 0 0,0 0-1,0-1 1,1 1 0,-1 0 0,3-2 0,6-3 155,0 1 0,-1-1 0,0-1 1,-1 0-1,19-15 0,41-42 183,-61 55-407,97-108 356,-70 75-2856,1 2-4872,-24 29 4650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09.591"/>
    </inkml:context>
    <inkml:brush xml:id="br0">
      <inkml:brushProperty name="width" value="0.05" units="cm"/>
      <inkml:brushProperty name="height" value="0.05" units="cm"/>
    </inkml:brush>
  </inkml:definitions>
  <inkml:trace contextRef="#ctx0" brushRef="#br0">47 4 6464,'-1'0'140,"1"-1"1,0 1-1,-1 0 1,1-1-1,0 1 1,-1 0-1,1 0 1,-1-1-1,1 1 1,0 0-1,-1 0 1,1 0-1,-1 0 1,1-1-1,-1 1 1,1 0-1,-1 0 1,1 0-1,-1 0 1,1 0-1,0 0 1,-1 0-1,1 0 1,-1 0-1,0 1 1,0 11 3864,1-5-3898,-3 222 5051,-17 115-2167,10-174-2684,10-123-333,7 76 1,-5-111-635,0-1-1,1 0 1,0 0 0,8 18 0,2-3-1266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10.204"/>
    </inkml:context>
    <inkml:brush xml:id="br0">
      <inkml:brushProperty name="width" value="0.05" units="cm"/>
      <inkml:brushProperty name="height" value="0.05" units="cm"/>
    </inkml:brush>
  </inkml:definitions>
  <inkml:trace contextRef="#ctx0" brushRef="#br0">1 23 5824,'1'-23'8570,"1"26"-8054,0 0 1,-1 1 0,1-1-1,-1 0 1,0 1 0,2 6-1,5 65 1640,-2 85-1,-4-63-1474,-9 217 407,-10-102-1237,16-192 89,0-13-612,0-1 0,1 1 1,0-1-1,0 1 0,2 11 0,-1-12-2965,-1-3 1152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10.810"/>
    </inkml:context>
    <inkml:brush xml:id="br0">
      <inkml:brushProperty name="width" value="0.05" units="cm"/>
      <inkml:brushProperty name="height" value="0.05" units="cm"/>
    </inkml:brush>
  </inkml:definitions>
  <inkml:trace contextRef="#ctx0" brushRef="#br0">9 61 6304,'-1'0'155,"1"0"0,-1 0 0,1 0 0,0 0 0,-1 0 0,1 0 0,-1-1-1,1 1 1,0 0 0,-1 0 0,1-1 0,0 1 0,-1 0 0,1 0 0,0-1 0,0 1 0,-1 0 0,1-1 0,0 1 0,0 0 0,-1-1 0,1 1 0,0-1 0,0 1 0,0 0 0,0-1 0,0 1 0,0-1 0,-1 1 0,1 0 0,0-1 0,0 1-1,0-1 1,0 1 0,1-1 0,-1 1 0,0 0 0,0-1 0,0 1 0,0-1 0,1 0 0,1 0 410,0-1-1,0 0 1,0 0-1,1 1 1,-1-1-1,4 0 1,-5 1-711,13-6 866,1 2 0,0-1 0,0 2 0,0 0 0,24-3 0,-34 6-638,0 1 0,0 0 0,-1 0 0,1 1 0,0-1 0,0 1 0,6 2 0,-10-3-65,0 0 0,0 0-1,0 1 1,0-1 0,0 1-1,0-1 1,0 1-1,0-1 1,0 1 0,0 0-1,0-1 1,0 1-1,0 0 1,0 0 0,0 0-1,-1 0 1,1 0-1,0-1 1,-1 1 0,1 0-1,-1 1 1,1-1 0,-1 0-1,1 0 1,-1 0-1,0 0 1,1 0 0,-1 0-1,0 1 1,0-1-1,0 0 1,0 0 0,0 2-1,-2 4 29,0-1-1,0 1 1,-1 0 0,0-1-1,0 0 1,0 1-1,-1-1 1,-6 7-1,5-6 107,1 0 0,-1 1 0,1-1 0,1 1 0,-4 8 0,7-15-111,-1 1 0,1-1 0,-1 1-1,1-1 1,0 0 0,0 1 0,0-1 0,0 1 0,0-1 0,0 1-1,0-1 1,0 1 0,0-1 0,1 1 0,-1-1 0,1 0 0,-1 1 0,1-1-1,-1 0 1,1 1 0,0-1 0,0 0 0,-1 0 0,1 0 0,0 1-1,0-1 1,0 0 0,1 0 0,-1-1 0,0 1 0,0 0 0,0 0-1,1 0 1,-1-1 0,0 1 0,1-1 0,-1 1 0,0-1 0,4 1 0,5 1 79,0 0 0,0-1 0,0 0 0,17-1 1,-17 0-98,38-4-1454,-1 1-6143,-30 6 4663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11.543"/>
    </inkml:context>
    <inkml:brush xml:id="br0">
      <inkml:brushProperty name="width" value="0.05" units="cm"/>
      <inkml:brushProperty name="height" value="0.05" units="cm"/>
    </inkml:brush>
  </inkml:definitions>
  <inkml:trace contextRef="#ctx0" brushRef="#br0">13 46 5472,'-13'4'16167,"21"-3"-13236,167-11-483,-65 2-1990,-2-5-603,-59 7 120,-45 5-261,17-2 752,-21 3-627,1-1 0,-1 1 0,1 0 1,-1 0-1,1 0 0,-1 0 0,1-1 0,-1 1 0,0 0 0,1 0 0,-1-1 1,1 1-1,-1 0 0,0 0 0,1-1 0,-1 1 0,0-1 0,1 1 0,-1 0 1,0-1-1,0 1 0,1-1 0,-1 1 0,0-1 0,0 1 0,0 0 0,0-1 1,1 0-1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13.378"/>
    </inkml:context>
    <inkml:brush xml:id="br0">
      <inkml:brushProperty name="width" value="0.05" units="cm"/>
      <inkml:brushProperty name="height" value="0.05" units="cm"/>
    </inkml:brush>
  </inkml:definitions>
  <inkml:trace contextRef="#ctx0" brushRef="#br0">531 598 1888,'1'-1'2005,"3"1"-1640,-4 0-325,0 0 0,0 0-1,1 0 1,-1 0-1,0 0 1,0 0-1,0 0 1,0 0-1,0 0 1,1 0-1,-1 0 1,0 0-1,0 0 1,0 0-1,0 0 1,0 0-1,1 0 1,-1 0-1,0 0 1,0 0 0,0-1-1,0 1 1,0 0-1,0 0 1,1 0-1,-1 0 1,0 0-1,0 0 1,0 0-1,0 0 1,0-1-1,0 1 1,0 0-1,0 0 1,0 0-1,0 0 1,0 0-1,0 0 1,1-1 0,-1 1-1,0 0 1,0 0-1,0 0 1,0 0-1,1-7 904,0 7-830,-1-1 0,0 1 1,0-1-1,0 1 0,1-1 0,-1 1 0,0-1 0,0 1 0,0-1 1,0 0-1,0 1 0,0-1 0,0 1 0,0-1 0,0 0 0,0 1 0,-1-1 1,1 1-1,0-1 0,0 1 0,0-1 0,-1 1 0,1-1 0,0 1 0,-1-1 1,1 1-1,0-1 0,-1 0 0,1 1-64,-2-2 176,1 1 1,0-1 0,-1 1-1,1-1 1,-1 1 0,0 0-1,0-1 1,1 1-1,-1 0 1,0 0 0,0 0-1,0 0 1,0 1-1,0-1 1,-3 0 0,-52-4 1402,23 3-1096,4 1-129,0 2 0,0 0 1,-34 8-1,23-4 149,21-3-331,0 1 1,1 1-1,-1 1 1,-20 8-1,32-10-110,1 0 0,0 1 0,0 0 0,0 0 0,1 0 0,0 1 0,0 0 0,0 0 0,0 0 0,1 1 0,-1 0 0,1 0 0,-5 9 0,8-11-51,0 0 0,1 0 1,-1 0-1,1 0 0,0 1 0,0-1 0,1 0 0,-1 0 1,1 6-1,2 40 290,0-37-161,0 8 125,1 0 0,1 0 0,1 0-1,1-1 1,16 38 0,-21-55-280,0-1-1,1 1 1,0-1-1,0 1 1,0-1-1,0 0 1,0 0 0,0 1-1,0-2 1,1 1-1,-1 0 1,1 0 0,-1-1-1,1 1 1,0-1-1,0 0 1,0 0 0,-1 0-1,1 0 1,0-1-1,0 1 1,0-1 0,5 1-1,-2-1-1,-1 0-1,1-1 1,0 1-1,-1-1 1,1 0-1,-1 0 1,1-1-1,-1 0 0,1 0 1,-1 0-1,9-5 1,18-14 83,45-38-1,-50 29 121,-18 21-258,-1 0 0,0-1 0,12-17 0,-11 14 126,27-45 549,-12 18-387,-12 21-257,-1-1 0,-1-1 0,0 0 0,-2 0 0,10-40 0,26-138 248,-31 121-324,-3 0 1,-2-81-1,-8 159 63,0 0-1,0 0 0,0 0 1,0 0-1,0 0 0,0 0 1,0 1-1,0-1 1,0 0-1,0 0 0,-1 0 1,1 0-1,0 0 0,0 0 1,0 0-1,0 0 0,0 0 1,0 0-1,0 0 1,0 0-1,0 0 0,-1 0 1,1 0-1,0 0 0,0 0 1,0 0-1,0 0 1,0-1-1,0 1 0,0 0 1,0 0-1,0 0 0,0 0 1,0 0-1,-1 0 0,1 0 1,0 0-1,0 0 1,0 0-1,-5 14-94,2 0 101,0 0-1,1 0 1,0 16 0,2-25 12,-2 16 63,-19 428 1341,35-280-1214,-4-80-944,-10-81-404,2 7-527,2-7-3010,0-6 1144,-4-2 3385,0 0-1,0 0 0,0 0 0,1 0 0,-1-1 1,0 1-1,11-9-7402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16.345"/>
    </inkml:context>
    <inkml:brush xml:id="br0">
      <inkml:brushProperty name="width" value="0.05" units="cm"/>
      <inkml:brushProperty name="height" value="0.05" units="cm"/>
    </inkml:brush>
  </inkml:definitions>
  <inkml:trace contextRef="#ctx0" brushRef="#br0">68 38 3904,'1'-1'372,"0"0"0,0 0 0,-1 0-1,1 0 1,0 0 0,-1 0 0,1-1 0,-1 1 0,1 0 0,-1 0 0,0-1 0,0 1-1,1 0 1,-1-1 0,0 1 0,0 0 0,0-1 0,0 1 0,-1 0 0,1-1-1,0 1 1,-1 0 0,1 0 0,0-1 0,-5-4 3737,5 5-3912,0 1-1,-1 0 1,1 0 0,0 0-1,0 0 1,-1 0 0,0 1-45,1-1 0,-1 1 0,1 0 1,-1 0-1,1 0 0,-1-1 0,1 1 0,-1 0 1,1 0-1,0 0 0,0 0 0,-1 0 0,1-1 0,0 1 1,0 0-1,0 2 0,-3 20 919,0 25 0,3-31-848,-1 0 0,0 0 1,-2 1-1,-5 19 1,5-23-73,-4 26 1,2-2-1352,-2-17-2757,7-21 3809,0 1-448,-1-1 447,1 0 0,0 0 0,0 1 0,0-1 0,-1 0 1,1 0-1,0 0 0,0 0 0,0 0 0,-1 0 0,1 0 0,0 0 0,0 0 0,-1 0 0,1 0 1,0 0-1,0 0 0,-1 0 0,1 0 0,0 0 0,0 0 0,-1 0 0,1 0 0,0 0 0,0-1 1,0 1-1,-1 0 0,1 0 0,0 0 0,0 0 0,0 0 0,-1-1-446,-6-5-2516,3-2 583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16.827"/>
    </inkml:context>
    <inkml:brush xml:id="br0">
      <inkml:brushProperty name="width" value="0.05" units="cm"/>
      <inkml:brushProperty name="height" value="0.05" units="cm"/>
    </inkml:brush>
  </inkml:definitions>
  <inkml:trace contextRef="#ctx0" brushRef="#br0">39 118 4800,'-25'-6'1557,"15"0"3835,6 10-2827,25-13 2627,3 1-3625,27-5-1,-30 9-1098,0 1 0,0 1 0,0 0-1,1 2 1,-1 1 0,33 5 0,-45-5-302,14 4 360,0-1 0,38 2 0,-55-7-454,0 1-1,0-1 1,0 0 0,0 0 0,0 0-1,0-1 1,-1 0 0,1 0-1,0-1 1,5-3 0,1-1-71,-1-1 1,0-1-1,13-11 0,-4 4-1220,-6 6-3561,-10 8 2582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06.370"/>
    </inkml:context>
    <inkml:brush xml:id="br0">
      <inkml:brushProperty name="width" value="0.05" units="cm"/>
      <inkml:brushProperty name="height" value="0.05" units="cm"/>
      <inkml:brushProperty name="color" value="#004F8B"/>
    </inkml:brush>
  </inkml:definitions>
  <inkml:trace contextRef="#ctx0" brushRef="#br0">0 1183 4800,'1'-1'240,"0"0"1,0 1 0,0-1-1,0 0 1,0 1-1,0-1 1,0 1 0,0-1-1,0 1 1,0-1-1,0 1 1,1 0 0,-1 0-1,2-1 1,9-1 496,32-16 1071,-1-1 0,61-38 0,-86 46-1612,1-2 0,-2 0 1,0-1-1,0-1 0,-2-1 0,0 0 0,23-32 0,-4-4 70,41-82 0,-2-16-64,-55 106-87,20-69 0,-36 100-193,-7 18-105,-10 23-30,-6 43 172,-23 134 0,32-140 123,-5 38 126,15-85-44,1 0 0,0 1 0,4 27 0,-3-42-74,1 0 1,0 0-1,0-1 1,0 1-1,0 0 1,4 5-1,-5-8-39,1 0 1,0 0-1,-1 0 1,1 1-1,0-1 1,0 0-1,0 0 1,0 0-1,0 0 1,0 0-1,0-1 1,1 1-1,-1 0 0,0 0 1,0-1-1,1 1 1,-1-1-1,0 1 1,1-1-1,-1 0 1,2 1-1,2-1 20,0-1 0,0 0 0,0 0 1,-1 0-1,1 0 0,0-1 0,-1 0 0,1 0 0,-1 0 0,1 0 0,5-5 0,13-9 95,0-2-1,39-39 0,176-200 145,-230 248-299,38-40-51,-3-3 1,57-88 0,-70 87 94,-2-2 0,-3-2 0,-2 0 0,-3-1 1,14-67-1,-29 100-53,-6 20-2,-5 15 35,-4 14-100,0 0-1,-5 27 1,-11 28 16,-70 112 283,74-151-186,-251 398 896,196-314-480,76-123-428,1 1-1,-1-1 1,0 0 0,0 1-1,1-1 1,-1 0-1,1 1 1,-1-1 0,1 1-1,-1 1 1,1-2-28,0-1 1,0 0-1,1 0 1,-1 0 0,0 1-1,0-1 1,0 0-1,0 0 1,0 0 0,0 0-1,0 0 1,1 1-1,-1-1 1,0 0 0,0 0-1,0 0 1,0 0-1,1 0 1,-1 0-1,0 1 1,0-1 0,0 0-1,0 0 1,1 0-1,-1 0 1,0 0 0,0 0-1,0 0 1,1 0-1,-1 0 1,0 0 0,0 0-1,0 0 1,1 0-1,-1 0 1,0 0 0,0 0-1,0 0 1,1 0-1,-1-1 1,0 1-1,5-2 50,0 0 0,0 0 0,-1 0-1,1-1 1,4-4 0,38-28 145,78-74-1,-109 92-241,-5 5-31,0 1 0,1 0 0,1 1 0,23-15 0,-35 24 61,0 0 1,0 1-1,0-1 1,0 0-1,1 1 1,-1-1-1,0 1 1,0-1-1,1 1 1,-1 0-1,0 0 1,1-1-1,-1 1 1,0 0 0,1 0-1,-1 0 1,0 1-1,1-1 1,-1 0-1,2 1 1,-1 0-1,-1 0 0,0 0 1,1 0-1,-1 1 1,0-1-1,0 0 1,0 1-1,1-1 1,-1 1-1,-1-1 1,1 1-1,0-1 1,0 1-1,-1 0 1,1 1-1,6 18-52,-2-1 0,-1 1 0,-1 1 0,2 28 0,3 26 169,-7-70-93,0-1 1,0 0-1,1 0 1,-1 0-1,1 0 0,1 0 1,-1 0-1,1 0 1,-1 0-1,1-1 0,1 0 1,5 7-1,-7-9 11,0-1 0,0 1-1,0 0 1,0-1 0,1 0 0,-1 1-1,0-1 1,1 0 0,0 0 0,-1 0-1,1-1 1,-1 1 0,1 0 0,0-1-1,-1 0 1,1 0 0,0 0-1,-1 0 1,1 0 0,0 0 0,-1-1-1,1 1 1,0-1 0,-1 0 0,6-2-1,-3 1-3,-1-1 0,1 0 0,-1 0 0,1 0 0,-1-1 0,0 1 0,0-1 0,-1 0 1,1 0-1,-1 0 0,0-1 0,0 1 0,0-1 0,-1 0 0,1 1 0,-1-1 0,0 0 0,-1-1 0,1 1 0,-1 0 0,0 0 0,0-11 0,0 1 13,-1 0 0,-1 0-1,-3-20 1,3 28-93,-1-1 0,0 0 0,0 1 0,-1 0 0,1-1-1,-2 1 1,1 0 0,-7-9 0,10 15 53,0 1 0,-1-1 0,1 1 1,0-1-1,-1 1 0,1 0 0,0-1 0,-1 1 0,1-1 1,0 1-1,-1 0 0,1-1 0,-1 1 0,1 0 0,-1-1 1,1 1-1,-1 0 0,1 0 0,-1 0 0,1-1 0,-1 1 1,0 0-1,1 0 0,-1 0 0,1 0 0,-1 0 0,1 0 1,-1 0-1,1 0 0,-1 0 0,0 0 0,1 0 0,-1 0 1,1 1-1,-1-1 0,1 0 0,-1 0 0,1 1 0,-1-1 1,1 0-1,-1 1 0,1-1 0,0 0 0,-1 1 0,1-1 1,-1 0-1,1 1 0,0-1 0,-1 1 0,1 0 0,-2 2-20,0 1-1,0-1 0,0 1 1,0-1-1,1 1 0,-1 4 0,-1 1 9,1 0 0,0 1 0,1-1 0,0 1-1,0-1 1,1 1 0,1 0 0,2 17 0,-2-22 31,0 0 0,1 0 1,0 0-1,0 0 0,0-1 1,0 1-1,1-1 0,-1 1 1,1-1-1,0 0 0,1 0 0,-1 0 1,1-1-1,-1 1 0,1-1 1,0 0-1,1 0 0,7 4 1,3 0 15,0-1 1,1 0-1,0-1 0,0-1 1,25 4-1,-4-4 47,51 0 0,7-8-2436,-33-7-3458,-60 11 5477,-1 0-1,1 0 1,0-1 0,0 1 0,-1-1-1,1 1 1,0-1 0,-1 0 0,1 0-1,0 0 1,-1 0 0,1 0 0,-1 0-1,0 0 1,1 0 0,-1-1-1,0 1 1,0-1 0,2-1 0,7-11-2268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18.484"/>
    </inkml:context>
    <inkml:brush xml:id="br0">
      <inkml:brushProperty name="width" value="0.05" units="cm"/>
      <inkml:brushProperty name="height" value="0.05" units="cm"/>
    </inkml:brush>
  </inkml:definitions>
  <inkml:trace contextRef="#ctx0" brushRef="#br0">60 44 4384,'-3'-1'747,"0"0"1,0 1-1,0-1 1,0 1-1,-1 0 1,1 0-1,0 0 1,0 0-1,0 0 1,0 1-1,-6 1 1,-8 1 5177,96-6-1584,38-12-2490,-64 10-1514,-34 4-316,32-6 0,42-8-234,-86 14-418,-22 18-11767,7-6 9902</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18.827"/>
    </inkml:context>
    <inkml:brush xml:id="br0">
      <inkml:brushProperty name="width" value="0.05" units="cm"/>
      <inkml:brushProperty name="height" value="0.05" units="cm"/>
    </inkml:brush>
  </inkml:definitions>
  <inkml:trace contextRef="#ctx0" brushRef="#br0">7 60 7296,'-5'6'1188,"3"-4"-80,4-2-129,8 0 1596,-6 1-1962,0 0-1,0-1 0,0 0 1,0 0-1,0 0 1,0-1-1,0 1 0,0-1 1,5-1-1,38-15 1498,-29 10-1528,6-2-514,1 1 1,0 1-1,30-5 1,-36 10-3614,22 0 0,-12 1-1351,5 0 1622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19.693"/>
    </inkml:context>
    <inkml:brush xml:id="br0">
      <inkml:brushProperty name="width" value="0.05" units="cm"/>
      <inkml:brushProperty name="height" value="0.05" units="cm"/>
    </inkml:brush>
  </inkml:definitions>
  <inkml:trace contextRef="#ctx0" brushRef="#br0">248 392 8480,'-14'-4'2730,"14"4"-2711,0 0 1,0 0-1,0 0 0,0 0 0,0 0 0,-1 0 0,1 0 0,0 0 1,0 0-1,0 0 0,0 0 0,0 0 0,0 0 0,0 0 0,0 0 1,0 0-1,-1 0 0,1 0 0,0 0 0,0 0 0,0 0 0,0 0 1,0 0-1,0 0 0,0 0 0,0 0 0,0 0 0,-1 0 0,1 0 1,0 0-1,0 0 0,0 0 0,0 0 0,0 0 0,0 0 0,0 0 1,0 0-1,0 1 0,0-1 0,0 0 0,0 0 0,0 0 0,-1 0 1,1 0-1,0 0 0,0 0 0,0 0 0,0 0 0,0 0 0,0 1 1,0-1-1,0 0 0,0 0 0,0 0 0,0 0 0,-3 17 1333,0 1-1,1-1 1,0 34-1,-1 11-496,-6 31 25,-27 115 0,32-191-664,-1-1 0,0 0 0,-1 0 0,-1 0 0,-17 28 0,23-42-189,0-1 0,0 1 0,0-1-1,0 1 1,0-1 0,-1 1 0,1-1 0,0 0-1,-1 0 1,1 0 0,-1 0 0,0 0-1,1 0 1,-1 0 0,1-1 0,-1 1 0,0 0-1,0-1 1,1 1 0,-1-1 0,0 0-1,0 0 1,0 0 0,0 0 0,1 0-1,-1 0 1,0 0 0,0 0 0,0-1 0,1 1-1,-1-1 1,0 1 0,0-1 0,1 0-1,-1 1 1,1-1 0,-1 0 0,0 0 0,1 0-1,0-1 1,-1 1 0,1 0 0,0 0-1,-1-1 1,1 1 0,0-1 0,0 1 0,-1-3-1,-2-5-7,-1 0 0,2-1 0,-1 1 0,-3-19 0,-5-44 68,5 13 151,3 1 0,4-61 0,22-120 882,0 114 406,-22 124-1498,0 0 0,0 0 0,0 0 0,0 0 0,1 0 0,-1 0 0,0 0 0,0 0 0,1 0 0,-1 1 0,0-1 0,1 0 0,-1 0 0,1 0 0,-1 0 0,1 0 0,0 1 0,-1-1 1,1 0-1,0 1 0,-1-1 0,1 0 0,0 1 0,0-1 0,0 1 0,-1-1 0,1 1 0,1-1 0,-1 1-23,0 0 0,1 0 0,-1 0 0,0 1 0,0-1 0,0 0 0,0 1 0,0-1 0,0 1 0,0-1 0,0 1 0,0-1 0,0 1 0,0 0 0,0-1 0,0 1 0,0 0 0,-1 0 0,1 0 0,0 0 0,0 0 0,-1 0 0,1 1 0,65 89 87,47 74 136,-85-112-89,32 88 1,-43-98-126,16 43 45,45 105 453,-74-182-443,0 0 0,1 0 1,0 0-1,1-1 0,9 13 1,-15-21-35,0 1 0,1-1 0,-1 1 0,0-1 0,1 0 0,-1 1 0,0-1 0,1 1 0,-1-1 0,1 0 0,-1 1 0,1-1 0,-1 0 0,1 0 0,-1 1-1,1-1 1,-1 0 0,1 0 0,-1 0 0,1 1 0,-1-1 0,1 0 0,-1 0 0,1 0 0,0 0 0,-1 0 0,1 0 0,-1 0 0,1 0 0,-1-1 0,1 1 0,-1 0 0,1 0 0,-1 0 0,2-1 0,-1 0 2,0 0-1,0-1 0,0 1 1,0 0-1,0-1 0,0 1 1,0-1-1,0 1 1,0-1-1,-1 0 0,2-3 1,0-3 24,0-1 1,-1 0 0,0 0-1,0 0 1,-1-14 0,1-18 21,11-203-179,17-141 159,-14 215-334,-12 120 95,3-27-3552,-6 75 3324,0 1 0,0 0-1,1 0 1,-1 0 0,0-1-1,1 1 1,-1 0 0,0 0-1,1 0 1,0 0 0,-1 0-1,1 0 1,0 0 0,-1 0-1,2-1 1,6 3-2359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21.484"/>
    </inkml:context>
    <inkml:brush xml:id="br0">
      <inkml:brushProperty name="width" value="0.05" units="cm"/>
      <inkml:brushProperty name="height" value="0.05" units="cm"/>
    </inkml:brush>
  </inkml:definitions>
  <inkml:trace contextRef="#ctx0" brushRef="#br0">88 66 3328,'0'0'103,"-1"0"1,0-1-1,1 1 0,-1 0 0,1 0 1,-1 0-1,0 0 0,1-1 1,-1 1-1,0 0 0,1-1 1,-1 1-1,1 0 0,-1-1 1,0 0-1,1 1 20,-1-1 0,1 1 0,0 0 0,-1-1-1,1 1 1,-1 0 0,1-1 0,-1 1 0,1 0 0,-1 0 0,1 0 0,-1-1 0,1 1 0,-1 0 0,1 0-1,-1 0 1,1 0 0,-1 0 0,0 0 0,1 0 0,-1 0 0,0 0 0,-3 1 586,0-1 0,0 0 1,0-1-1,0 1 0,0-1 1,0 1-1,0-1 0,0 0 0,0-1 1,0 1-1,-5-3 0,0 0 955,9 4-1618,0 0 0,0 0 0,-1 0 0,1 0-1,0 0 1,0 0 0,0 0 0,0 0-1,-1 0 1,1 0 0,0-1 0,0 1 0,0 0-1,0 0 1,0 0 0,-1 0 0,1 0 0,0 0-1,0 0 1,0-1 0,0 1 0,0 0-1,0 0 1,0 0 0,0 0 0,-1 0 0,1-1-1,0 1 1,0 0 0,0 0 0,0 0 0,0 0-1,0-1 1,0 1 0,0 0 0,0 0-1,0 0 1,0-1 0,6-4 736,13-1-134,4-1-100,47-9 184,-62 14-675,0 1 0,1 1 0,-1 0 1,0 0-1,0 0 0,14 4 0,-20-4-28,0 1 0,0-1 0,0 1 0,0 0 0,-1-1 0,1 1 0,0 0-1,0 0 1,-1 0 0,1 1 0,-1-1 0,1 0 0,-1 1 0,1-1 0,-1 1 0,0-1-1,0 1 1,0-1 0,0 1 0,0 0 0,0 0 0,0 0 0,0-1 0,-1 1 0,1 0-1,-1 0 1,1 0 0,-1 0 0,0 0 0,0 4 0,0 4 81,-1 1 0,0-1 1,-1 1-1,-4 16 0,1-11-42,-9 46 297,-14 79 897,27-133-1160,1 1 1,-1-1 0,1 0 0,1 0 0,0 1-1,0-1 1,1 0 0,0 0 0,4 13 0,-4-18-54,-1 1 1,1-1 0,0 0-1,0 0 1,0 1 0,1-1-1,-1 0 1,0-1 0,1 1-1,0 0 1,0-1 0,0 0-1,0 1 1,0-1 0,0 0-1,1-1 1,-1 1 0,1-1-1,-1 1 1,1-1 0,-1 0-1,8 1 1,1-1-105,1 1-1,-1-2 1,18-1-1,-25 1-835,0-1 0,0 0 0,1 0 0,-1-1 0,0 1 1,6-4-1,0 0-3056,1 4 1329</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23.082"/>
    </inkml:context>
    <inkml:brush xml:id="br0">
      <inkml:brushProperty name="width" value="0.05" units="cm"/>
      <inkml:brushProperty name="height" value="0.05" units="cm"/>
    </inkml:brush>
  </inkml:definitions>
  <inkml:trace contextRef="#ctx0" brushRef="#br0">34 841 7136,'-18'0'2309,"18"0"-2291,0 0 0,-1 0 0,1 0 0,0 0 0,0 0 0,0 0-1,0 0 1,0 0 0,0 0 0,-1 0 0,1 0 0,0 0 0,0 0 0,0 0 0,0 0 0,0 0 0,0 0 0,-1 0 0,1 0-1,0 0 1,0 0 0,0 1 0,0-1 0,0 0 0,0 0 0,0 0 0,-1 0 0,1 0 0,0 0 0,0 0 0,0 0-1,0 0 1,0 0 0,0 1 0,0-1 0,0 0 0,0 0 0,0 0 0,0 0 0,0 0 0,0 0 0,0 1 0,0-1-1,0 0 1,0 0 0,0 0 0,0 0 0,0 0 0,0 1 0,-1 2 554,0 0-1,1 0 1,-1 0-1,-1 0 1,-2 5-1,4-7-426,0-1 0,-1 1-1,1 0 1,0 0 0,0-1-1,-1 1 1,1 0 0,0 0 0,0-1-1,0 1 1,0 0 0,0 0-1,0-1 1,0 1 0,0 0-1,0 0 1,1 0 0,-1-1 0,0 1-1,0 0 1,1 1 0,0 0 85,0 0 1,1 0 0,-1-1 0,1 1 0,-1 0-1,1 0 1,2 2 0,1-1 92,0 1-1,0-1 1,0 0-1,1 0 1,6 3-1,-3-3 4,1-1-1,0 0 0,0 0 1,0-1-1,18 0 0,51-5 804,-73 3-1084,15 0 126,0-2 1,-1 0 0,0-2 0,0 0 0,0-1 0,-1-1 0,0-1-1,29-16 1,-42 19-137,0 0 0,0 0-1,0 0 1,-1-1 0,0 1-1,0-1 1,0-1 0,-1 1-1,0 0 1,0-1 0,-1 0-1,0 0 1,3-8 0,2-12 18,0 0 1,3-33-1,-7 40-5,2-23 4,-2-1 0,-2 1 0,-6-88 0,3 117 22,0 0 0,1 0 0,0 0 0,2 0 1,-1 0-1,2 0 0,0 1 0,0-1 1,1 0-1,1 1 0,10-20 0,4-2 288,27-34 0,-38 59-274,0 0 0,1 0 0,1 0 1,-1 1-1,1 1 0,1 0 0,13-8 0,-21 14-70,0 0-1,0 1 0,0 0 0,0-1 1,0 1-1,0 1 0,0-1 0,0 0 0,0 1 1,1-1-1,-1 1 0,0 0 0,1 0 0,-1 0 1,0 1-1,0-1 0,0 1 0,1 0 0,-1 0 1,0 0-1,0 0 0,0 0 0,0 1 0,0 0 1,-1-1-1,1 1 0,0 0 0,-1 0 1,1 0-1,-1 1 0,3 2 0,1 2 32,-1 0 1,0 0-1,0 0 0,-1 1 1,0-1-1,0 1 0,0 0 1,-1 0-1,-1 0 0,4 16 1,-5-13-42,0-1 0,0 1 0,-2 0 0,1-1 1,-1 1-1,-3 12 0,-20 64-23,15-57 140,-8 39 1,12-34 57,-2 58 1,7-78-148,1-1 1,0 0 0,1 1 0,0-1 0,2 0-1,8 26 1,-8-32-25,-1-1 0,1 0 0,0-1 0,0 1 0,1-1 0,0 0 0,0 0 0,0 0 0,1-1 0,0 0 0,12 9 0,-9-9 57,0 0-1,1 0 1,0-1-1,0 0 0,0 0 1,0-1-1,0-1 1,13 2-1,-9-2-203,1-1 0,0-1-1,0 0 1,0-1 0,22-4 0,-24 2-554,0 0 0,1-1-1,-2-1 1,1 0 0,21-12 0,2-10-3386,-3 4 1280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24.067"/>
    </inkml:context>
    <inkml:brush xml:id="br0">
      <inkml:brushProperty name="width" value="0.05" units="cm"/>
      <inkml:brushProperty name="height" value="0.05" units="cm"/>
    </inkml:brush>
  </inkml:definitions>
  <inkml:trace contextRef="#ctx0" brushRef="#br0">1 142 2720,'1'-3'289,"0"0"0,0 0 1,1 1-1,-1-1 0,1 0 0,0 1 0,0-1 1,0 1-1,4-4 0,25-20 2869,-10 10-1539,56-54 6157,-75 71-6573,-1 4-462,-1 8 61,-21 96 1726,5-30-1893,-44 427 992,58-489-1518,-1 8 118,1-1 1,1 1-1,5 44 0,-1-59-21,0-11 145,2-15 65,-3 12-504,4-26 133,-1 0-1,-1 0 0,0-50 0,-2 24 3,43-448-601,-40 436 463,-17 128-218,-45 434 176,57-486-473,-2 26-669,6-11-3820,3-10 2129</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49.602"/>
    </inkml:context>
    <inkml:brush xml:id="br0">
      <inkml:brushProperty name="width" value="0.05" units="cm"/>
      <inkml:brushProperty name="height" value="0.05" units="cm"/>
    </inkml:brush>
  </inkml:definitions>
  <inkml:trace contextRef="#ctx0" brushRef="#br0">15 1346 7648,'-15'-5'6074,"22"2"-3109,7-2-2564,0 0 0,0 0 0,-1-1 0,0-1 0,0 0-1,-1-1 1,0 0 0,0-1 0,-1 0 0,0-1-1,-1 0 1,15-18 0,-6-2-119,0-1 0,-2-1 0,16-42 0,-16 33-87,12-22 66,-2-1 392,71-119 1,-96 180-651,-1 1 0,1-1 0,1 0 0,-1 1 1,0 0-1,1-1 0,-1 1 0,1 0 0,4-3 1,-7 5-4,0 0 1,1 0 0,-1 0 0,1 0-1,-1-1 1,1 1 0,-1 0 0,0 0-1,1 0 1,-1 0 0,1 0 0,-1 0-1,1 0 1,-1 0 0,1 0 0,-1 0-1,0 1 1,1-1 0,-1 0 0,1 0-1,-1 0 1,1 0 0,-1 1 0,0-1-1,1 0 1,0 1 0,0 0 3,0 1-1,-1-1 1,1 0 0,0 1 0,-1-1-1,1 1 1,0-1 0,-1 1 0,0-1 0,1 1-1,-1-1 1,0 3 0,2 22 20,-2 0-1,-1 0 1,-2 0 0,0 0 0,-8 28 0,3-12 9,0 15 51,-12 54-51,16-95 32,-1 0 0,0 0 0,-1-1 0,-14 25 1,19-37-52,-1 0 0,1-1 0,-1 0 0,0 1 0,1-1 0,-1 0 0,0 0 0,0 0 0,-1 0 0,1 0 0,0-1 1,-1 1-1,1-1 0,-1 1 0,1-1 0,-1 0 0,0 0 0,1 0 0,-1-1 0,0 1 0,0 0 0,0-1 0,1 0 1,-1 0-1,0 0 0,-5 0 0,3-1-33,0 0-1,0-1 1,1 0 0,-1 1-1,1-2 1,-1 1 0,1 0-1,0-1 1,0 0 0,0 0-1,0 0 1,0 0 0,1 0 0,-6-8-1,6 7-29,-1-1-194,8 7-1,9 5 151,-1 0 122,1 0 1,0-1 0,0-1-1,1-1 1,0 0-1,0 0 1,0-1 0,0-1-1,0 0 1,23-1-1,-3-3 54,0-1 0,-1-1 0,1-2-1,48-15 1,-70 17-55,1-1 1,-1 0-1,0-1 0,0 0 0,-1 0 1,0-2-1,0 1 0,0-2 0,-1 1 0,-1-1 1,1-1-1,-1 1 0,-1-2 0,12-17 1,-7 4-14,-1-1 0,-2-1 0,0 1 0,-2-2 1,-1 1-1,5-35 0,-10 48-39,-1 0-1,0 0 1,-1 0-1,-3-22 1,-1 22 17,-1-6 19,3 12 56,0 2-250,6 6 216,-4-1-199,9 11-107,-8-7 271,0 1 1,0-1-1,0 1 1,-1-1 0,0 0-1,0 1 1,0-1 0,0 1-1,-1-1 1,1 0 0,-1 1-1,0-1 1,-3 6-1,-2 12 1,1 27 91,1 0 0,2 0-1,6 59 1,-3-100-57,0 0 1,0-1-1,4 14 1,-4-18-20,0-1 1,0 1 0,0 0-1,0 0 1,1 0 0,-1-1-1,1 1 1,0-1-1,0 1 1,0-1 0,4 4-1,-5-5 6,0 0-1,0-1 0,0 1 1,0-1-1,0 0 1,1 1-1,-1-1 0,0 0 1,0 0-1,0 0 0,0 0 1,1 0-1,-1 0 1,0 0-1,0 0 0,0 0 1,0 0-1,0-1 1,1 1-1,-1 0 0,0-1 1,0 1-1,0-1 1,0 0-1,0 1 0,0-1 1,0 0-1,0 1 0,1-2 1,2-2 50,-1 1 1,1-1-1,-1 0 0,0 0 1,5-8-1,6-16 64,-1 0 0,13-45 1,9-18-99,-35 90-38,9-18-63,0 0 0,1 0 1,14-18-1,-15 21-54,-7 14 116,-1-1-1,1 0 0,0 1 1,0-1-1,0 1 0,0-1 1,5-3-1,-11 23 99,-27 126-181,-19 70 207,20-106-95,-79 181 0,90-247 21,-2-2 0,-2 0 0,-1-2 0,-2-1 0,-1-1 0,-2-1 0,-45 42 0,67-70 1,0 0 1,-17 10-1,22-15-43,0 0 0,0 0 0,0 0 0,0-1 0,0 1 0,0 0 0,-1-1 1,-2 1-1,5-1-3,-1 0-1,0 0 1,0 0 0,1 0 0,-1-1 0,0 1 0,0 0 0,1 0 0,-1 0-1,0-1 1,0 1 0,1 0 0,-1-1 0,0 1 0,1-1 0,-1 1 0,1-1 0,-1 1-1,0-1 1,1 1 0,-1-1 0,1 1 0,-1-2 0,0 0-5,0-1 1,1 0 0,-1 0-1,0 1 1,1-1-1,0 0 1,0 0-1,0 0 1,0 1 0,0-1-1,0 0 1,1 0-1,0 0 1,1-5-1,5-17-20,1 0 0,1 0 0,1 1 0,2 1 0,0-1 0,26-36 0,-14 29-63,1 0-1,2 2 1,55-48-1,-45 44 93,-12 11-34,1 1 0,33-21 0,141-90 14,-158 101 24,-2-3 1,58-62-1,-59 52-10,-2-2-1,-2-2 1,-2-1 0,-2-1-1,-3-2 1,-2-1 0,22-62-1,-26 54-149,-18 58 13,-2 7 48,2 12-3,-4-12 70,6 33 11,-1 1-1,-3-1 0,0 1 1,-6 43-1,1-22 113,1-8-22,-2 0-1,-17 76 1,20-126-63,1 1 0,0-1 0,-1 1 0,1-1 0,-1 1 0,1-1 0,-1 0 0,0 1 0,0-1 0,0 0 0,0 0 0,0 0 0,0 0 0,0 1 0,0-1 0,0 0 0,0-1 0,0 1 0,-3 1 0,3-2-10,0 0 0,0 1 1,0-1-1,0 0 0,0 0 1,0 0-1,0 0 0,0-1 1,0 1-1,0 0 0,0 0 1,0-1-1,0 1 0,0 0 1,0-1-1,0 1 1,0-1-1,1 1 0,-1-1 1,0 0-1,0 1 0,0-1 1,1 0-1,-1 0 0,0 1 1,1-1-1,-1 0 0,1 0 1,-2-1-1,-6-13-1,1 0 0,0 0 0,0 0-1,-7-32 1,7 23-99,0 5-44,3 7 20,0 1-1,1-1 0,0 0 1,1 0-1,-1-15 1,11 38 26,16 21 163,-9-11-136,21 23-1,-30-38 70,0 0-1,0 0 0,1 0 1,0-1-1,0 0 1,1-1-1,12 6 1,-15-8 8,1 0 1,0-1-1,0 1 1,0-1-1,1-1 1,-1 1-1,0-1 1,0 0-1,0-1 1,0 1-1,1-1 1,8-3-1,9-3 20,41-18-1,-47 17-32,22-9 25,-1-2 0,-1-1 0,54-39 0,-75 46 2,0 0 0,-1-1-1,-1-1 1,-1 0 0,0-1 0,0-1-1,-2 0 1,0 0 0,13-28-1,-6 0-20,20-72 0,3-50-63,-37 142 54,8-34 110,9-114 0,-22 120-191,0 50 79,0 0-1,-1 0 1,1 0-1,-1 0 1,1 0-1,-1 0 1,0 0 0,0 0-1,-1 0 1,1 0-1,-1 1 1,1-1-1,-4-4 1,4 7-3,1-1-1,-1 1 1,1 0 0,-1 0-1,0-1 1,1 1 0,-1 0-1,1 0 1,-1 0 0,0 0-1,1 0 1,-1 0 0,1 0-1,-1 0 1,0 0 0,1 0-1,-1 0 1,1 0 0,-1 0-1,0 0 1,1 1 0,-1-1-1,1 0 1,-1 0 0,1 1 0,-1-1-1,1 0 1,-1 1 0,1-1-1,-1 0 1,1 1 0,-1-1-1,0 2 1,-16 18-91,15-17 81,-8 11 1,1 2 1,1-1-1,0 1 1,-11 32-1,-14 72-19,24-83-5,-29 152 120,34-150-36,1 0 0,5 77 0,3-67-60,2 1-1,1-2 1,17 50 0,-23-91 68,1 1 0,0-1 1,0 0-1,1 0 1,5 10-1,-8-16-38,0 0 0,0 1 0,0-1 0,0 0 0,0 0 0,1 0 0,-1 0 0,0 0 0,0 0 0,1 0 0,-1 0 0,1 0 0,-1 0 0,1-1 0,-1 1-1,1-1 1,-1 1 0,1-1 0,-1 0 0,1 1 0,0-1 0,-1 0 0,1 0 0,0 0 0,-1 0 0,1 0 0,-1-1 0,1 1 0,0 0 0,-1-1 0,1 0 0,2 0-1,4-4 9,0 1 0,-1-1 0,1-1 0,-1 1 0,11-12 0,32-39 98,-29 31-81,8-7-40,21-25-93,-43 48 91,0 0 0,-1-1 0,0 1 0,6-16 0,-11 24-2,0-1 0,-1 1 1,1 0-1,-1-1 1,1 1-1,-1-1 0,0 1 1,1-1-1,-1 1 0,0 0 1,0-1-1,0 1 0,0-1 1,-1 1-1,1-1 0,0 1 1,0-1-1,-1 1 0,1-1 1,-1 1-1,0 0 0,1-1 1,-1 1-1,0 0 0,0 0 1,0-1-1,1 1 0,-1 0 1,-3-2-1,3 2-8,-1 0-1,0 0 1,0 1 0,1-1-1,-1 0 1,0 1-1,0-1 1,0 1-1,0-1 1,0 1 0,0 0-1,0 0 1,0 0-1,0 0 1,0 0-1,0 1 1,0-1 0,0 1-1,0-1 1,0 1-1,1-1 1,-3 2-1,-1 0 20,1 0-1,0 1 0,0-1 0,0 1 1,0 0-1,1 0 0,-1 0 0,1 1 0,-1-1 1,1 1-1,0-1 0,1 1 0,-1 0 0,1 0 1,-1 1-1,1-1 0,1 0 0,-1 1 0,0-1 1,1 1-1,0 0 0,0-1 0,1 1 0,-1 0 1,1 5-1,0-3-4,1-1 1,-1 1-1,1-1 1,1 1-1,-1-1 1,1 1-1,0-1 0,1 0 1,0 0-1,0 0 1,0 0-1,0-1 1,1 1-1,0-1 1,0 0-1,1 0 0,8 8 1,-8-9 29,1 0 0,0 0 0,0 0 0,0-1 1,0 0-1,0 0 0,1-1 0,-1 1 0,1-1 0,0-1 0,9 2 1,-6-2-1,0-1 0,1 0 0,-1-1 0,0 0 0,0 0 0,20-6 0,1-4-61,-1-1 0,0-2 1,48-30-1,-74 42 19,37-22 95,62-27-1,-103 74 57,-3-8 8,-10 26 0,0 1 55,4-2-130,-11 41 128,21-85-144,22-61 85,-7 30-199,-6 13 74,16-29 1,-22 45-31,-1 1 1,1 0 0,-1 0 0,2 1 0,-1-1 0,0 1-1,1 0 1,0 0 0,0 0 0,8-4 0,-13 8 16,0 0 1,1 0-1,-1 0 1,0-1-1,0 1 1,1 0-1,-1 0 1,0 0-1,0 0 1,1 0-1,-1 0 1,0 0-1,0 0 1,1 0-1,-1 1 0,0-1 1,0 0-1,0 0 1,1 0-1,-1 0 1,0 0-1,0 0 1,1 0-1,-1 1 1,0-1-1,0 0 1,0 0-1,0 0 1,1 0-1,-1 1 1,0-1-1,0 0 1,0 0-1,0 0 1,0 1-1,1-1 1,-1 0-1,0 0 1,0 1-1,0-1 1,0 0-1,0 0 1,0 1-1,0-1 0,0 0 1,0 0-1,0 1 1,0-1-1,0 17 10,0-13 6,-8 145 376,8-148-386,0 0-1,0 0 1,0 0 0,0 0 0,0 0-1,0 0 1,0 0 0,0 0-1,1 0 1,-1 0 0,0 0-1,0 0 1,1 0 0,-1 0-1,2 1 1,-2-2-5,1 0 0,0 0 1,0 0-1,0 0 0,-1 0 0,1 0 0,0-1 1,0 1-1,0 0 0,-1-1 0,1 1 0,0 0 1,0-1-1,-1 1 0,1-1 0,-1 1 0,1-1 1,0 0-1,11-8 50,19-20 0,2-2-40,-20 19-20,1 2 0,0 0 0,0 0 0,1 2 0,0 0 0,24-10 0,-36 17 21,0 1 1,0-1-1,0 0 1,0 1-1,0 0 1,0 0-1,0 0 1,0 0-1,0 0 1,0 1 0,0-1-1,0 1 1,0 0-1,3 1 1,-2 0 4,0 0 1,0 0 0,0 1-1,0-1 1,0 1 0,0 0 0,-1 0-1,5 6 1,3 5-13,-1 0 0,-1 1 0,15 30 1,-15-28-88,78 137 143,-72-132-248,-13-18-265,1-1-1,0 0 1,-1 1 0,0 0 0,0 0 0,0-1 0,0 1-1,-1 0 1,1 0 0,0 6 0,-2-10 274,0 1 1,0 0-1,-1 0 0,1-1 1,0 1-1,0 0 0,-1-1 1,1 1-1,-1 0 0,1-1 1,0 1-1,-1-1 0,1 1 0,-1 0 1,1-1-1,-1 1 0,0-1 1,1 1-1,-1-1 0,0 0 1,1 1-1,-1-1 0,0 0 1,1 1-1,-1-1 0,0 0 1,1 0-1,-2 1 0,-23 2-2919,10-4 1456,-1 0-1,2-1 1,-1-1 0,-26-8-1,-34-16-3427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49.965"/>
    </inkml:context>
    <inkml:brush xml:id="br0">
      <inkml:brushProperty name="width" value="0.05" units="cm"/>
      <inkml:brushProperty name="height" value="0.05" units="cm"/>
    </inkml:brush>
  </inkml:definitions>
  <inkml:trace contextRef="#ctx0" brushRef="#br0">72 151 11040,'-59'-19'4096,"46"19"-2529,26 0 65,12-7-1024,9-1 1248,14-3-1056,32-3-128,43-5-416,1 0-224,-9-2-64,0 7-544,4 3 320,-9 3-4192,-7 8 2433,-18 3-5121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33.635"/>
    </inkml:context>
    <inkml:brush xml:id="br0">
      <inkml:brushProperty name="width" value="0.05" units="cm"/>
      <inkml:brushProperty name="height" value="0.05" units="cm"/>
    </inkml:brush>
  </inkml:definitions>
  <inkml:trace contextRef="#ctx0" brushRef="#br0">105 1 1312,'-8'0'10709,"1"0"-7365,6 1-3248,1-1 0,-1 1 0,1-1 0,0 0 0,-1 1 0,1-1 0,-1 1-1,1-1 1,-1 0 0,1 0 0,-1 1 0,1-1 0,-1 0 0,0 0 0,1 0 0,-1 0 0,0 1 0,-3 0 1352,4 0-1375,0 0 0,0-1 0,0 1 0,-1 0 0,1 0 0,0-1 1,0 1-1,0 0 0,-1-1 0,1 1 0,0 0 0,0-1 0,-1 1 0,1 0 0,-1-1 0,1 1 1,-1-1-1,1 1 0,-1-1 0,1 1 0,-1-1 0,1 1 0,-1-1 0,0 1 0,-12 7 34,0 0 0,1 1-1,-12 12 1,22-19-12,0 0 137,3-2 26,10-4 10,-8 3-202,0-1 1,0 0-1,1 0 0,-1 0 0,0-1 0,3-2 0,0-4 243,-7 9-301,1 0 0,0 0 0,-1 0 0,1 0 0,0 0 0,-1 0 0,1 0 0,-1 0 0,1 0 1,0 0-1,-1 0 0,1 0 0,-1 0 0,1 0 0,0 0 0,-1 1 0,1-1 0,0 0 0,-1 0 0,1 0 0,0 1 0,-1-1 0,1 0 0,0 0 1,-1 1-1,-4 3 62,10-3 143,11-3 266,6-14-425,-5 2 164,-15 13-129,-5 3-29,-10 8-193,8-5-13,-7 8-920,11-12 866,1 0-1,-1-1 0,1 1 1,0-1-1,0 1 1,-1-1-1,1 1 0,0 0 1,0-1-1,0 1 1,0 0-1,-1-1 0,1 1 1,0 0-1,0-1 1,0 1-1,0 0 0,1-1 1,-1 1-1,0 0 1,0-1-1,0 1 0,1 0 1,5 7-1709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34.887"/>
    </inkml:context>
    <inkml:brush xml:id="br0">
      <inkml:brushProperty name="width" value="0.05" units="cm"/>
      <inkml:brushProperty name="height" value="0.05" units="cm"/>
    </inkml:brush>
  </inkml:definitions>
  <inkml:trace contextRef="#ctx0" brushRef="#br0">151 66 2240,'2'-16'1108,"0"4"1320,-2 9-1641,1 0 0,0 0 0,-1 0-1,0 0 1,0 0 0,0 1 0,0-1 0,0 0 0,-1 0 0,0-3 0,1 3 1149,-3 7-1773,0-1 0,1 1 0,0 0 0,0-1 0,0 1 0,0 0 0,0 0 1,1 1-1,-2 7 0,-7 46 158,7-39-87,-49 244 1500,8-52-1223,35-163-400,-5 32-227,14-73-2602,2-9 295,8-20-1852,-3 4 705,9-6 498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06.716"/>
    </inkml:context>
    <inkml:brush xml:id="br0">
      <inkml:brushProperty name="width" value="0.05" units="cm"/>
      <inkml:brushProperty name="height" value="0.05" units="cm"/>
      <inkml:brushProperty name="color" value="#004F8B"/>
    </inkml:brush>
  </inkml:definitions>
  <inkml:trace contextRef="#ctx0" brushRef="#br0">61 200 6976,'-55'-24'3168,"50"24"-2752,10 0 1600,8 0-1184,24-5 512,8 2-800,26-8 607,5-1-671,37-16-96,0 3-224,30-4-64,-12 6-32,17 0-3487,-18 6 1855</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35.246"/>
    </inkml:context>
    <inkml:brush xml:id="br0">
      <inkml:brushProperty name="width" value="0.05" units="cm"/>
      <inkml:brushProperty name="height" value="0.05" units="cm"/>
    </inkml:brush>
  </inkml:definitions>
  <inkml:trace contextRef="#ctx0" brushRef="#br0">72 219 6720,'-36'-16'2170,"35"15"-2005,-1 1-1,0-1 0,1 0 0,-1 1 0,0-1 0,1 1 0,-1 0 0,0 0 1,1-1-1,-1 1 0,0 0 0,0 0 0,0 1 0,-2-1 0,-4 1 3220,17-8-1838,93-38 1318,-37 18-2227,2 2-1,102-22 0,-28 11-2145,-126 32 94,25-4-8348,-27 7 6803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36.314"/>
    </inkml:context>
    <inkml:brush xml:id="br0">
      <inkml:brushProperty name="width" value="0.05" units="cm"/>
      <inkml:brushProperty name="height" value="0.05" units="cm"/>
    </inkml:brush>
  </inkml:definitions>
  <inkml:trace contextRef="#ctx0" brushRef="#br0">182 1 7456,'-17'6'2421,"16"-6"-2370,1 1 0,0-1 0,-1 0 0,1 0 0,0 1 0,-1-1 0,1 0 0,0 1 0,0-1 0,-1 0 0,1 1 0,0-1 0,0 1 0,0-1 0,0 0 0,-1 1 0,1-1 0,0 1 0,0-1 0,0 0 0,0 1 0,0-1 0,0 1 0,0-1 0,0 1-1,0-1 1,0 1 0,0 0 197,-18 82 4249,-6 45-2393,0 5-924,-12 24-200,-13 76-14,47-224-949,-1 3 157,1-1-1,1 1 1,0-1 0,1 23 0,0-34-163,0 0 0,0 0 0,0 0 0,0 0 0,0 1 0,1-1 0,-1 0 0,0 0 1,0 0-1,0 0 0,0 1 0,0-1 0,0 0 0,1 0 0,-1 0 0,0 0 0,0 0 0,0 0 0,0 0 1,1 0-1,-1 1 0,0-1 0,0 0 0,0 0 0,1 0 0,-1 0 0,0 0 0,0 0 0,0 0 1,1 0-1,-1 0 0,0 0 0,0 0 0,0 0 0,0 0 0,1 0 0,-1 0 0,0-1 0,0 1 0,0 0 1,1 0-1,-1 0 0,0 0 0,0 0 0,0 0 0,0 0 0,0-1 0,1 1 0,-1 0 0,0 0 1,0 0-1,9-9 105,46-61 113,20-23-367,-65 81 174,-6 7-76,1 0-1,-1 0 1,1 0-1,0 1 1,6-4-1,-10 7 42,0 0-1,0 1 1,0-1 0,0 1-1,0-1 1,0 1 0,0 0-1,0-1 1,0 1 0,0 0-1,0 0 1,0 0 0,0 0-1,0 0 1,0 0 0,0 0-1,0 0 1,0 0 0,0 0-1,1 0 1,-1 1 0,0-1-1,0 1 1,0-1 0,0 1-1,-1-1 1,1 1 0,0-1-1,0 1 1,0 0 0,0-1-1,0 1 1,-1 0 0,1 0-1,0 0 1,-1-1 0,2 2-1,0 2 48,-1-1 0,1 0-1,0 0 1,-1 1-1,0-1 1,0 1 0,0-1-1,1 7 1,2 32 182,-4-23-94,6 130 1037,-6-143-1139,0 1-1,0-1 1,1 0 0,-1 0-1,2 0 1,-1 0-1,1 0 1,-1 0 0,5 8-1,-6-13-22,0-1 0,0 1 0,1-1 0,-1 0 0,0 1 0,0-1 0,0 1 0,1-1 0,-1 1 0,0-1 0,1 0 0,-1 1 0,0-1 0,1 0 0,-1 1 0,0-1 0,1 0 0,-1 0 0,1 1 0,-1-1 0,1 0 0,-1 0 0,0 0-1,1 1 1,-1-1 0,1 0 0,-1 0 0,1 0 0,-1 0 0,1 0 0,-1 0 0,1 0 0,-1 0 0,1 0 0,-1 0 0,1 0 0,-1 0 0,1-1 0,-1 1 0,0 0 0,1 0 0,-1 0 0,1-1 0,-1 1 0,1 0 0,-1 0 0,0-1 0,1 1 0,-1 0 0,0-1 0,1 0 0,3-2 80,-1-1 0,0 0 1,0 0-1,3-5 0,-2 3-78,27-38 115,3 1 0,69-69 0,-84 95-128,-4 2 0,1 0 0,1 1 0,0 1 0,22-13 0,-38 26 0,0-1 0,-1 1 0,1-1 0,-1 1 0,1 0 0,0-1 0,-1 1 0,1 0 0,0-1 0,0 1 0,-1 0 0,1 0 0,0 0 0,0 0 0,-1-1 0,1 1 0,0 0 0,0 1 0,-1-1 0,1 0 0,0 0 0,-1 0 0,1 0 0,0 0 0,0 1 0,-1-1 0,1 0 0,0 1 0,0 0 0,0 0 0,0 1 0,0 0 0,-1-1 0,1 1 0,-1 0 0,1-1 0,-1 1 0,0 0 0,1 0 0,-1-1 0,0 1 0,-1 3 0,1 5 56,1 0-1,0 0 0,0 0 1,1 0-1,0 0 0,4 12 1,-3-17-29,-1 1 1,0-1 0,1 0-1,0 0 1,0 0-1,1-1 1,-1 1 0,1-1-1,0 0 1,0 0 0,1 0-1,5 4 1,-7-6-2,-1-1 0,0 0 1,1 0-1,-1 0 0,1 0 0,-1-1 1,1 1-1,-1-1 0,1 1 1,0-1-1,-1 0 0,1 0 0,-1 0 1,1-1-1,0 1 0,-1 0 0,1-1 1,-1 0-1,1 1 0,-1-1 1,1 0-1,-1-1 0,0 1 0,4-2 1,2-3 18,1 0 1,-1 0 0,0 0-1,13-15 1,-7 5-38,-1 0 0,-1-1-1,14-27 1,24-57 52,-3-19-242,-42 106 166,0 1-68,-3 14 71,-1 10 52,-4 35-99,-2 1-1,-20 82 1,11-62 49,10-41 82,2-13 20,-1 0-1,0 0 0,-5 13 0,8-25-85,0-1 1,0 0-1,0 0 1,0 0-1,0 1 1,0-1-1,0 0 1,0 0-1,0 0 1,0 1-1,0-1 1,0 0-1,-1 0 1,1 0-1,0 1 1,0-1-1,0 0 1,0 0-1,0 0 1,-1 0-1,1 0 1,0 1-1,0-1 1,0 0-1,0 0 1,-1 0-1,1 0 1,0 0-1,0 0 1,0 0-1,-1 0 1,1 0-1,0 0 1,0 0-1,-1 0 1,-3-7 156,2-18-96,2 22-94,1-1 0,-1 1 0,1-1 0,0 1 0,0-1 0,0 1 0,1 0 0,-1 0 0,1 0 0,0-1 0,0 1 0,0 1 0,0-1 0,0 0 0,4-3 0,-2 3 5,0 0-1,1 0 1,-1 0-1,1 1 1,0 0-1,0 0 1,0 0 0,0 0-1,11-1 1,5-1-846,0 1 1,0 1-1,23 1 1,64 8-5962,-70-3 3300,-3 3 1194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36.687"/>
    </inkml:context>
    <inkml:brush xml:id="br0">
      <inkml:brushProperty name="width" value="0.05" units="cm"/>
      <inkml:brushProperty name="height" value="0.05" units="cm"/>
    </inkml:brush>
  </inkml:definitions>
  <inkml:trace contextRef="#ctx0" brushRef="#br0">52 30 9312,'-39'-16'4192,"31"5"-3616,3 8-480,5 6-160,10 13-4704,2 0 3296,-4-5-3008</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39.103"/>
    </inkml:context>
    <inkml:brush xml:id="br0">
      <inkml:brushProperty name="width" value="0.05" units="cm"/>
      <inkml:brushProperty name="height" value="0.05" units="cm"/>
    </inkml:brush>
  </inkml:definitions>
  <inkml:trace contextRef="#ctx0" brushRef="#br0">153 16 3648,'0'-15'14421,"-1"19"-14281,0-1 1,0 1 0,0 0-1,-1-1 1,1 1 0,-4 4-1,-2 5 70,-2 13 21,0 0-1,2 0 0,1 1 1,-4 34-1,3-18 53,-45 230 645,42-222-820,-9 39-24,14-52 1692,6-42-1731,-1 1 0,1-1 0,-1 0 0,1 0 0,0 1 0,1-1 0,-1 0 0,1 1 1,1-4-1,22-31-199,-18 29 198,-3 3-45,2-3-41,0 0 0,1 0 0,0 1 1,0 0-1,1 0 0,0 0 0,9-6 0,-16 14 33,0-1 0,0 1 0,0-1 0,0 1 0,0-1 0,0 1 0,0 0 0,0 0 0,0-1 0,0 1 0,0 0 0,0 0 0,0 0 0,0 0 0,0 0 0,0 0-1,0 1 1,0-1 0,0 0 0,0 0 0,0 1 0,0-1 0,-1 0 0,1 1 0,0-1 0,0 1 0,0-1 0,0 1 0,0 0 0,-1-1 0,1 1 0,0 0 0,-1 0 0,1-1 0,0 1 0,-1 0-1,1 1 1,3 4 52,-1 0 0,0 0 0,0 1 0,3 8 0,-4-8-20,11 35 171,-8-25-117,7 19 0,-9-31-81,-1 0 0,1 0 0,0-1-1,0 1 1,0-1 0,0 1 0,9 7-1,-9-10 37,0 0-1,0 0 0,0 0 0,1-1 1,-1 1-1,1-1 0,-1 1 1,1-1-1,-1 0 0,1-1 0,0 1 1,-1-1-1,1 1 0,0-1 1,5-1-1,5 0 76,-1 0 0,26-8 0,-15 1-85,-1 0-1,0-2 1,0-1 0,-1 0 0,0-2 0,-1-1 0,-1 0 0,23-21 0,-8 6-3,33-27-59,-59 47 59,0 0 0,0 0 0,-1-1 1,9-14-1,-23 33 118,-16 17 1,0 0-13,-55 85 489,67-93-563,0 0 0,2 0 0,0 1 0,-9 34 0,16-49-25,1 0 1,-1 1 0,1-1-1,0 7 1,0-10-19,0-1 0,0 1 0,0 0 0,0-1 0,0 1 1,0-1-1,1 1 0,-1-1 0,0 0 0,0 1 0,0-1 1,1 1-1,-1-1 0,0 1 0,0-1 0,1 1 0,-1-1 1,1 1-1,-1-1 1,1 0 0,-1 0 1,1 0-1,-1 0 0,1 0 0,-1 0 1,1 0-1,-1 0 0,0-1 1,1 1-1,-1 0 0,1 0 0,-1 0 1,0 0-1,1-1 0,-1 1 1,0 0-1,1 0 0,-1-1 0,1 1 1,-1 0-1,0-1 0,0 1 1,1 0-1,-1-1 0,0 0 1,43-51 401,-30 34-454,1 1 0,27-26 0,-40 42 26,0-1-1,1 1 1,-1 0-1,1 0 1,-1 0 0,1 0-1,0 0 1,-1 0-1,1 1 1,0-1-1,0 0 1,-1 1 0,1-1-1,0 1 1,0 0-1,0 0 1,3 0-1,-1 1-7,0 0 0,0 0 0,0 0-1,0 1 1,0 0 0,6 3 0,32 20 195,-21-12-58,40 18 0,-54-28-110,0-1-1,0 1 1,0-1-1,1-1 0,-1 0 1,0 0-1,1 0 1,-1-1-1,1 0 1,9-1-1,-8 0 46,-1-1 0,0 0 0,0 0 0,0-1 0,0 0 0,0 0 1,0-1-1,-1 0 0,8-6 0,-7 4-23,0-1 1,0 0-1,-1 0 1,-1-1-1,1 0 1,-1 0-1,6-11 1,45-84-92,-45 81-127,-12 22 190,0-1 0,0 1 0,1-1 1,-1 1-1,0-1 0,0 1 1,1-1-1,-1 1 0,0-1 1,0 1-1,1-1 0,-1 1 1,0 0-1,1-1 0,-1 1 1,1 0-1,-1-1 0,1 1 0,-1 0 1,0-1-1,1 1 0,-1 0 1,1 0-1,-1 0 0,1 0 1,-1-1-1,2 1 0,-2 1 5,1-1-1,-1 1 1,1-1 0,-1 1-1,1-1 1,-1 1-1,1-1 1,-1 1 0,0 0-1,1-1 1,-1 1-1,0 0 1,0-1 0,0 1-1,1 0 1,-1-1-1,0 2 1,3 34-106,-3-20 86,-2 55 182,1-62-137,0-1 1,-1 1 0,0-1 0,0 0-1,-1 0 1,-4 10 0,7-17-18,-1 1 1,0-1-1,0 0 0,1 1 1,-1-1-1,0 0 1,0 0-1,0 1 1,0-1-1,0 0 0,-1 0 1,1 0-1,0-1 1,0 1-1,-1 0 0,1 0 1,0-1-1,-1 1 1,1-1-1,-1 1 0,1-1 1,-1 1-1,1-1 1,-1 0-1,1 0 1,-1 0-1,1 0 0,-1 0 1,1 0-1,-1 0 1,1 0-1,-1-1 0,1 1 1,-1 0-1,1-1 1,-1 0-1,1 1 0,0-1 1,-1 0-1,1 1 1,0-1-1,0 0 1,-1 0-1,1 0 0,0 0 1,0 0-1,0-1 1,0 1-1,0 0 0,-1-3 1,1 3-21,0-1 0,1 0 0,-1 1 0,0-1 0,0 0 0,1 0 0,-1 1 0,1-1 0,0 0 0,-1-3-1,1 5 8,0 0-1,0-1 0,0 1 0,0 0 1,0-1-1,0 1 0,0 0 0,0-1 1,1 1-1,-1 0 0,0 0 0,0-1 1,0 1-1,0 0 0,0-1 0,1 1 0,-1 0 1,0 0-1,0-1 0,0 1 0,1 0 1,-1-1-1,1 1 2,-1 0 1,1 0-1,-1 0 1,1 0 0,0 0-1,-1 0 1,1 0-1,-1 0 1,1 0-1,-1 0 1,1 0-1,-1 0 1,1 1-1,-1-1 1,1 0-1,-1 0 1,0 0 0,1 1-1,-1-1 1,1 1-1,34 21-24,-14-11 6,-20-11-22,27-3-20665</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40.305"/>
    </inkml:context>
    <inkml:brush xml:id="br0">
      <inkml:brushProperty name="width" value="0.05" units="cm"/>
      <inkml:brushProperty name="height" value="0.05" units="cm"/>
    </inkml:brush>
  </inkml:definitions>
  <inkml:trace contextRef="#ctx0" brushRef="#br0">66 942 5632,'-10'2'678,"4"-1"-266,1-1-1,0 1 1,0 1 0,0-1 0,0 1-1,0 0 1,0 0 0,-7 4 0,12-6-375,0 0-1,0 1 1,-1-1 0,1 0 0,0 0 0,0 0 0,0 0 0,0 0 0,0 0 0,0 1 0,-1-1 0,1 0-1,0 0 1,0 0 0,0 0 0,0 1 0,0-1 0,0 0 0,0 0 0,0 0 0,0 1 0,0-1-1,0 0 1,0 0 0,0 0 0,0 1 0,0-1 0,0 0 0,0 0 0,0 0 0,0 1 0,0-1-1,0 0 1,0 0 0,0 0 0,0 0 0,0 1 0,0-1 0,1 0 0,-1 0 0,0 0 0,0 0-1,0 0 1,0 1 0,0-1 0,0 0 0,1 0 0,-1 0 0,0 0 0,0 0 0,0 0 0,0 0 0,1 0-1,-1 1 1,0-1 0,0 0 0,0 0 0,1 0 0,-1 0 0,0 0 0,0 0 0,1 0 0,13 2 1590,1-3-1140,0 0 1,0-1 0,0-1 0,0 0-1,0-1 1,0-1 0,-1 0 0,0-1-1,0 0 1,21-14 0,-23 11-376,0 0 0,0-1 0,-1 0 0,0-1 0,0 0 0,-2 0 0,11-16 0,2-4 122,-2-1 1,19-38 0,24-70 401,-45 98-451,51-130 407,-54 127-288,16-86 0,-26 103-154,0 2 111,3-54 0,-8 79-253,0-1 0,0 0-1,0 1 1,-1-1 0,1 1 0,0-1-1,0 1 1,-1-1 0,1 1 0,-1-1 0,0 0-1,1 2-7,-1-1 0,1 1 0,0 0 0,0 0-1,0 0 1,0 0 0,0 0 0,0 0-1,0 0 1,0 0 0,-1 0 0,1 0 0,0 0-1,0 0 1,0 0 0,0 0 0,0 0-1,0 0 1,-1 0 0,1 0 0,0 0 0,0 0-1,0 0 1,0 0 0,0 0 0,-1 0-1,1 0 1,0 0 0,0 0 0,0 0 0,0 0-1,0 0 1,0 0 0,0 0 0,-1 0-1,1 0 1,0 0 0,0 1 0,0-1 0,0 0-1,0 0 1,0 0 0,-7 13-25,-16 59 103,-25 140 1,11 82 212,28-149-152,9-123-58,1 1 0,1 0 0,1-1 0,9 31 0,-12-50-40,1 0 0,0 0 0,0 1 0,1-1 0,-1 0 0,1 0 0,-1 0 0,1 0 0,0-1 0,0 1 0,0 0 0,0-1 0,4 3 1,-4-4-9,0 0 0,0 0 0,0 0 0,0 0 0,0-1 0,0 1 0,0-1 0,0 0 0,0 1 0,0-1 0,0 0 0,0 0 0,0 0 0,0-1 0,1 1 0,-1 0 0,0-1 0,0 1 0,0-1 0,0 0 0,3-1 0,10-6-11,0-1 1,0 0-1,-1-1 0,0 0 1,24-24-1,7-4-12,-44 36-9,4-1 4,-1-1-1,1 0 0,-1 0 0,0 0 0,7-9 1,-10 12-145,-1 4 27,-2 8-44,-5 16 33,2-15 85,0 1 65,0 0-1,1 1 1,0 0-1,-2 17 1,5-28-11,1 0-1,0 0 1,0 1 0,0-1 0,0 0 0,0 0 0,1 0 0,-1 0-1,1 0 1,0 0 0,0 0 0,0-1 0,0 1 0,1 0-1,-1 0 1,1-1 0,-1 1 0,1-1 0,0 1 0,0-1 0,0 0-1,0 0 1,1 0 0,-1 0 0,5 3 0,-4-4 9,-1 1 0,1-1 0,0 0 1,-1 0-1,1-1 0,0 1 0,-1-1 0,1 1 1,0-1-1,0 0 0,0 0 0,0 0 0,-1 0 1,1 0-1,0-1 0,0 1 0,-1-1 0,1 0 1,5-2-1,-6 2-9,0 0 0,0 0 0,0 0 0,0-1 0,0 1 0,-1 0 0,1-1 0,0 0 0,-1 1 0,1-1 0,-1 0 0,1 0 0,-1 0 0,0 0 0,0 0 0,0 0 0,0 0 0,0 0 0,-1 0 0,1 0 0,0-1 0,-1 1 0,0 0 0,1-4 0,-3-4-20,1 1 0,-1 0 0,-1 0 1,0 0-1,0 0 0,-8-14 0,3 3-52,8 20 43,-1-1 1,1 0-1,0 1 1,0-1-1,-1 1 1,1-1 0,0 0-1,0 1 1,0-1-1,0 0 1,0 1-1,0-1 1,0 0-1,0 0 1,0 1-1,0-1 1,1 1-1,-1-1 1,0 0-1,0 1 1,1-1-1,-1 0 1,0 1 0,1-1-1,0 0 3,0 0 1,0 0-1,0 0 0,0 0 1,0 1-1,0-1 0,0 1 1,0-1-1,1 1 0,-1-1 1,0 1-1,2-1 0,6 0 17,0-1 1,0 2-1,11 0 0,-7-1 13,41-1-57,87-8-2713,-140 10 2408,1 0 1,-1 0 0,0 0 0,0 0-1,1 0 1,-1-1 0,0 1 0,1 0-1,-1-1 1,0 1 0,0-1 0,0 1-1,0-1 1,1 0 0,-1 0 0,0 1-1,0-1 1,0 0 0,0 0 0,-1 0-1,1 0 1,1-2 0,-2 3 205,1-1 1,-1 1-1,0 0 0,0-1 1,-1 1-1,1 0 1,0-1-1,0 1 0,0 0 1,0-1-1,0 1 1,0 0-1,0-1 1,0 1-1,-1 0 0,1-1 1,0 1-1,0 0 1,0 0-1,-1-1 0,1 1 1,0 0-1,0 0 1,-1 0-1,1-1 0,0 1 1,-1 0-1,1 0 1,0 0-1,0 0 0,-1-1 1,-14-5-1977,13 6 1397,-24-8-2281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40.634"/>
    </inkml:context>
    <inkml:brush xml:id="br0">
      <inkml:brushProperty name="width" value="0.05" units="cm"/>
      <inkml:brushProperty name="height" value="0.05" units="cm"/>
    </inkml:brush>
  </inkml:definitions>
  <inkml:trace contextRef="#ctx0" brushRef="#br0">40 42 10208,'-40'-8'4640,"53"8"-4032,0 0 799,4 0-895,18-3 352,7 3-512,8-5-64,7 2-160,23-5-160,0 5 0,15-5-1792,-5 5 961,2 3-4545,-10 6 3008,3 2-2560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43.090"/>
    </inkml:context>
    <inkml:brush xml:id="br0">
      <inkml:brushProperty name="width" value="0.05" units="cm"/>
      <inkml:brushProperty name="height" value="0.05" units="cm"/>
    </inkml:brush>
  </inkml:definitions>
  <inkml:trace contextRef="#ctx0" brushRef="#br0">59 763 7296,'-4'1'799,"-3"1"2232,10-2-451,5 7-676,-3-4-1615,0-2-1,0 1 1,0 0-1,0-1 1,0 0-1,1 0 1,8 0-1,-2-1 187,-1 0 0,18-3 0,-23 2-358,1-1-1,0 0 0,-1 0 0,0 0 1,0-1-1,0 0 0,0 0 0,0 0 1,0-1-1,-1 0 0,1 0 0,-1 0 1,8-10-1,-9 10-77,-1 0 0,1-1 0,-1 1 0,-1-1 0,1 0 0,-1 0 0,1 0 0,-1 0 0,-1-1 0,1 1 1,-1 0-1,0-1 0,0 1 0,0-1 0,-1 1 0,0-1 0,-1-6 0,1 9-35,0 0-1,-1 0 1,1 0-1,-1 0 1,0 0-1,0 0 1,0 0-1,0 0 1,-3-3-1,4 5 7,-1 0 0,0 0 0,0 0 0,0 1 0,0-1 0,0 0 0,0 0 0,0 0 0,-1 1 0,1-1 0,0 1 0,0-1 0,-1 1-1,1-1 1,0 1 0,0 0 0,-1 0 0,1 0 0,0-1 0,-1 1 0,1 0 0,0 1 0,-1-1 0,1 0 0,0 0 0,-2 1 0,-5 1-16,0 0 0,0 1 0,0-1-1,1 2 1,-1-1 0,1 1 0,-14 10 0,-1 3 189,-21 21 0,13-11-31,21-19-87,0 0 1,1 1-1,-1 0 0,2 0 0,-8 12 0,13-18-49,0-1 0,1 1 0,-1-1-1,1 1 1,0 0 0,0 0-1,0-1 1,1 1 0,-1 0 0,0 0-1,1 0 1,0 0 0,0 0 0,0 0-1,0 0 1,0 0 0,1 0 0,-1 0-1,1 0 1,0 0 0,0 0 0,0-1-1,0 1 1,0 0 0,0-1 0,3 4-1,0 0 37,1-1 0,0 1 0,0-1 0,0 0 0,1-1 0,-1 1 0,1-1 0,0 0 0,0 0 0,1-1 0,-1 0 0,1 0 0,0 0 0,0-1 0,0 0 0,0-1 0,0 1 0,0-1 0,0-1 0,0 1 0,11-2 0,11-1 11,0-2-1,0-1 1,-1-1-1,28-10 1,-5 2-26,-35 10-3,202-58 16,-179 49-31,-1-2 0,-1-2 0,53-32 0,-72 36 128,0 0 1,26-25-1,-60 51-127,0-1-1,-1-1 0,0 0 1,-21 9-1,31-16-4,-132 67-79,108-56 296,12-5-176,-25 15-1,40-22-45,0 0 0,0 0-1,0 0 1,0 0-1,1 1 1,0 0 0,-1 0-1,1 0 1,0 0 0,1 0-1,-4 6 1,6-9-3,0 0 0,-1-1 0,1 1 0,0 0-1,0 0 1,-1-1 0,1 1 0,0 0 0,0-1 0,0 1 0,0 0 0,0 0 0,0-1 0,0 1 0,0 0 0,0-1-1,1 1 1,-1 0 0,0-1 0,0 1 0,1 0 0,-1-1 0,0 1 0,1 0 0,-1-1 0,1 1 0,-1-1 0,0 1-1,1 0 1,0-1 0,-1 1 0,1-1 0,-1 0 0,1 1 0,-1-1 0,1 1 0,0-1 0,-1 0 0,1 0 0,0 1-1,-1-1 1,2 0 0,2 1 24,0 0 0,-1-1 0,1 1 0,0-1-1,0 0 1,-1 0 0,6-1 0,6-2 15,1 0 0,-1-1 0,0-1 0,0-1 0,-1 0 0,1-1 0,-2 0 0,25-17 0,3-7-38,50-49 0,-67 57-33,-23 22 27,-1 1 0,1-1 0,-1 1 0,1-1 0,-1 1 0,1-1 0,-1 1 0,1 0 0,0-1 0,-1 1 0,1 0 0,-1-1 0,1 1 0,0 0 0,-1 0 0,1 0 0,0 0 0,1-1 0,-2 2-1,0-1 0,1 0 0,-1 0 0,0 0 0,0 1-1,1-1 1,-1 0 0,0 0 0,0 1 0,0-1 0,1 0 0,-1 1 0,0-1-1,0 0 1,0 1 0,0-1 0,0 0 0,0 1 0,0-1 0,1 0 0,-1 1-1,0-1 1,0 0 0,0 1 0,-1 0 0,-3 27-14,-5-4-36,-1-1 0,0 0 0,-26 39 0,15-26 16,-35 59 120,-3-2 0,-82 97 0,119-164 47,-19 29-1,40-54-127,1 0 0,0-1 0,-1 1 0,1 0 0,0 0 0,-1 0-1,1 0 1,0-1 0,0 1 0,0 0 0,-1 0 0,1 0 0,0 1 0,4 1 68,6-7-12,5-7 3,0 0 1,14-15 0,18-26-75,-1-3 0,39-62 1,20-25 66,-48 72-74,3 3 0,116-101 0,-164 158-46,-9 6 67,1 1 0,0 0 0,0 0 0,0 0 0,0 0 1,0 1-1,0-1 0,1 1 0,5-2 0,-9 4-10,-1 0 0,1 0 0,-1 0 0,0 0 1,1 1-1,-1-1 0,1 0 0,-1 0 0,0 0 0,1 1 0,-1-1 0,0 0 0,1 1 0,-1-1 0,0 0 0,1 1 0,-1-1 1,0 0-1,1 1 0,-1-1 0,0 1 0,0-1 0,0 0 0,0 1 0,1-1 0,-1 1 0,0-1 0,0 1 0,0-1 0,0 0 1,0 1-1,0-1 0,0 1 0,0-1 0,0 1 0,0-1 0,0 1 0,-1 0 0,-1 8 18,0 1 0,-1-1 0,0 0 0,-1 0-1,0 0 1,0 0 0,-10 14 0,5-9 21,-11 28 0,17-36-17,1 0 5,-1 0 0,1 1 1,0-1-1,-1 13 1,3-18-16,-1 0 0,1 0 1,0-1-1,0 1 0,0 0 0,0 0 1,0 0-1,0 0 0,1 0 1,-1 0-1,0 0 0,0 0 1,1 0-1,-1 0 0,1 0 0,-1-1 1,1 1-1,-1 0 0,1 0 1,-1-1-1,1 1 0,-1 0 1,1 0-1,0-1 0,0 1 0,-1-1 1,1 1-1,0-1 0,0 1 1,0-1-1,0 1 0,-1-1 0,1 0 1,0 1-1,0-1 0,0 0 1,0 0-1,0 0 0,0 0 1,0 0-1,0 0 0,1 0 0,9-1 36,-1-1-1,1 0 0,-1 0 0,0-1 0,14-6 0,-12 5 4,11-5 3,-1-1 0,-1 0 0,1-2 0,22-16 0,-6-1-145,37-36 0,-74 65 94,2-3-3,-1 1 0,1-1 0,0 1-1,1 0 1,3-3 0,-6 5 4,-1 0 0,1 0 1,-1-1-1,1 1 0,0 0 0,-1 0 1,1 0-1,-1 0 0,1 0 0,0 0 1,-1 0-1,1 0 0,-1 0 0,1 0 1,0 0-1,-1 0 0,1 0 0,-1 0 1,1 1-1,-1-1 0,1 0 0,0 0 1,-1 1-1,1-1 0,-1 0 1,1 1-1,-1-1 0,1 0 0,-1 1 1,0-1-1,1 1 0,-1-1 0,0 1 1,1-1-1,-1 1 0,0-1 0,1 1 1,-1-1-1,0 1 0,1 1 0,1 6-57,1 0 0,-1 0-1,2 17 1,4 17 179,-7-37-89,0-1 0,1 1 0,0-1 0,0 1 0,1-1-1,-1 0 1,1 0 0,0 0 0,0 0 0,0 0-1,6 5 1,-6-7-17,0 0-1,0 0 1,1 0-1,-1 0 1,1-1 0,-1 1-1,1-1 1,0 0-1,0 0 1,-1 0-1,1-1 1,0 1 0,0-1-1,0 0 1,0 0-1,4-1 1,31-5 37,1-2 0,-2-2 0,42-15 0,-43 12-78,-2-2 0,0-1 0,-1-1 0,0-2 0,-2-2 0,41-32 0,-59 41 13,-4 5-6,-2 0 1,11-11-1,-106 87-25,74-59 83,-111 76-93,80-55 49,30-21 5,1 0 0,-23 11 0,25-15 20,20-7 75,23-8-50,-1-2-100,-1-2 0,46-26-1,-30 13 62,-43 25-14,1-1 0,-1 0 0,0 1-1,1 0 1,-1 0 0,1 0 0,4-1 0,-7 2 2,0 0 0,1 0 1,-1 1-1,1-1 0,-1 0 0,0 0 0,1 1 1,-1-1-1,0 1 0,1-1 0,-1 1 1,0 0-1,0-1 0,1 1 0,-1 0 1,0 0-1,0 0 0,0 0 0,0 0 1,0 0-1,1 1 0,29 42-7,-25-33 32,1-2-1,0 1 1,0-1 0,1 0-1,0 0 1,11 8-1,-17-16-7,0 0-1,0 0 0,0 0 0,1 0 0,-1-1 0,0 1 0,0-1 0,0 1 0,1-1 0,-1 0 0,0 0 0,1 0 0,-1 0 0,0-1 0,0 1 0,1 0 0,-1-1 0,0 0 1,0 1-1,0-1 0,2-1 0,9-4 35,0 0 0,14-10 0,-15 8-18,1 0-29,-1-1-1,0 0 1,0-1-1,16-18 0,-24 25 0,22-26-11,46-63 0,10-38 5,-58 90 9,5-7-5,66-114-50,-76 125 59,-2-1 0,19-60 0,-35 97-3,1-8-26,1-1 0,-1 0 1,0 0-1,1-17 0,-6 14-104,3 11 122,0 1 0,0 0 0,0 0 0,-1 0 0,1-1 0,0 1 0,0 0 0,0 0 0,-1 0 0,1 0 0,0 0 1,-1-1-1,1 1 0,0 0 0,0 0 0,-1 0 0,1 0 0,0 0 0,0 0 0,-1 0 0,1 0 0,0 0 0,-1 0 0,1 0 0,0 0 0,-1 0 0,-2 2-36,0-1 0,1 0 0,-1 1 0,0 0 0,0 0 0,-4 3 0,-28 26 19,-44 50 0,64-63 75,1 1 0,0 0 1,1 1-1,2 1 0,-14 31 1,8-10 223,-19 79 0,30-94-146,-7 53 0,13-70-116,-1-1 1,2 1-1,-1-1 0,1 1 0,1 0 0,-1-1 0,2 0 0,-1 1 1,6 10-1,-3-10-3,1 1-1,1-1 1,0 0 0,0-1 0,1 1 0,0-2-1,0 1 1,1-1 0,1 0 0,-1-1 0,1 0 0,0-1-1,11 6 1,-2-3-269,0-1-1,0 0 0,0-1 1,1-1-1,0-1 0,39 4 1,-28-7-2109,1-2 0,42-5 0,-63 5 1490,-1-1 0,1-1 1,-1 0-1,0 0 0,0-1 0,0 0 0,0-1 0,0 0 0,-1 0 1,0-1-1,0 0 0,0-1 0,-1 0 0,10-8 0,3-8-1439,19-27 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44.500"/>
    </inkml:context>
    <inkml:brush xml:id="br0">
      <inkml:brushProperty name="width" value="0.05" units="cm"/>
      <inkml:brushProperty name="height" value="0.05" units="cm"/>
    </inkml:brush>
  </inkml:definitions>
  <inkml:trace contextRef="#ctx0" brushRef="#br0">208 429 5472,'-9'-6'7344,"17"5"-6260,0 1 1,0-1 0,0 0 0,0-1 0,0 1 0,11-6 0,-12 4-934,1 0 0,-1-1 0,0 0 0,0 0 0,-1-1 1,1 0-1,-1 0 0,0-1 0,-1 1 0,1-1 0,4-8 0,5-7 47,-2-1-1,0-1 0,9-24 1,26-76 735,-38 94-450,10-45-1,-19 68-397,-2 10-81,-4 17-39,-28 153 709,-19 339 1,48-422-544,0 55 202,13-20 264,-9-125-298,-4-1-304,1-1 1,-1 0 0,1 0-1,-1 0 1,1 0 0,0-1-1,-6-2 1,-18-7-73,14 9 33,0 2 0,0-1 0,-1 2 0,-16 2 1,-6 0 166,-92 11-13,59-4-151,50-7 101,15 0-24,12 0-20,20 0 148,0-1 0,1-1-1,46-5 1,-11 1 82,117-13 95,-38 3-618,-129 12-282,-7 0 507,1 1-1,0 0 1,9 1-1,2 4-4079,-1 7-6187,-3 1 3071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45.756"/>
    </inkml:context>
    <inkml:brush xml:id="br0">
      <inkml:brushProperty name="width" value="0.05" units="cm"/>
      <inkml:brushProperty name="height" value="0.05" units="cm"/>
    </inkml:brush>
  </inkml:definitions>
  <inkml:trace contextRef="#ctx0" brushRef="#br0">35 803 5216,'-22'-1'1870,"9"2"1748,14 5-834,-1-4-2577,1 0 0,0 0 0,0-1 0,-1 1 0,1-1 0,0 1 0,0-1 0,0 1 0,1-1 0,-1 1 1,0-1-1,0 0 0,1 0 0,-1 0 0,1 1 0,-1-1 0,1-1 0,2 3 0,-1-2-15,0-1-1,0 1 0,0 0 1,0-1-1,0 0 0,0 0 1,0 0-1,0 0 0,0 0 1,5-1-1,0-1-37,-1 0 0,0-1-1,0 1 1,0-1 0,0-1 0,0 1 0,-1-1 0,11-8-1,0-3 1,-1-1-1,-1-1 1,0 0-1,13-20 0,45-81 661,-16 23-288,-31 57-201,-29 52-438,1 1 1,0 0-1,1 20 0,0-20 79,-1 14 34,0 12-58,3 56-1,0-85 124,1-1-1,0 1 1,0 0-1,1-1 1,1 0-1,-1 1 1,2-1-1,0-1 1,9 16-1,-13-25-35,-1 0 1,1 1-1,0-1 0,0 0 1,0 0-1,0 0 1,0 0-1,0 0 0,0 0 1,1 0-1,-1-1 0,0 1 1,0 0-1,1 0 0,-1-1 1,0 1-1,1-1 1,-1 1-1,1-1 0,1 0 1,-1 0 4,0 0 1,0 0-1,0-1 1,0 1-1,0-1 0,0 1 1,0-1-1,0 0 1,-1 0-1,1 0 1,0 0-1,0 0 1,2-2-1,3-3 47,-1-1 0,1 0 0,-1 0-1,0-1 1,8-13 0,43-78 244,16-27-250,-7 26-51,43-69 174,-79 117-175,31-73-1,-47 91-58,-6 14-152,19-36 1,-27 55 174,0 1-1,0-1 1,0 1 0,0 0 0,0-1-1,1 1 1,-1-1 0,0 1 0,0 0 0,1-1-1,-1 1 1,0-1 0,0 1 0,1 0-1,-1 0 1,0-1 0,1 1 0,-1 0-1,1-1 1,-1 1 0,0 0 0,1 0-1,-1 0 1,1-1 0,-1 16-157,-2 8 156,-2 0 0,-1 0 1,-8 22-1,-30 70 59,8-22 2,-104 269-90,23-53 125,20 4 354,93-301-414,0-3 210,0 1 1,-6 13 0,2-14 176,6-9-394,1 0 1,0 0-1,-1 0 1,1-1-1,0 1 0,-1 0 1,1 0-1,0-1 0,0 1 1,-1 0-1,1-1 1,0 1-1,0 0 0,0-1 1,-1 1-1,1 0 0,0-1 1,0 1-1,0-1 0,0 1 1,0 0-1,0-1 1,0 1-1,0 0 0,0-1 1,0 1-1,0-1 0,0 1 1,0 0-1,0-1 0,0 0 1,0-29 121,1 0 1,1 0 0,2 0-1,15-57 1,-14 71-126,0-1 1,2 1 0,0 1-1,1-1 1,0 1-1,1 1 1,1-1-1,0 1 1,1 1 0,1 0-1,0 1 1,0 0-1,24-17 1,4 0-354,56-31-1,-12 8-477,-31 12-4036,-51 39 4379,-1 0 54,0 0-1,0 0 1,1 0 0,-1 0 0,0 0 0,0 0 0,0 0 0,-1-1 0,1 1 0,0 0 0,0 0 0,0-3 0,-13 3-6916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46.128"/>
    </inkml:context>
    <inkml:brush xml:id="br0">
      <inkml:brushProperty name="width" value="0.05" units="cm"/>
      <inkml:brushProperty name="height" value="0.05" units="cm"/>
    </inkml:brush>
  </inkml:definitions>
  <inkml:trace contextRef="#ctx0" brushRef="#br0">78 65 9984,'-44'-41'3680,"31"33"-2848,0 0-256,13 5-384,-3 3-224,-2 0-832,10-4 480,11 4-2368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10.516"/>
    </inkml:context>
    <inkml:brush xml:id="br0">
      <inkml:brushProperty name="width" value="0.05" units="cm"/>
      <inkml:brushProperty name="height" value="0.05" units="cm"/>
      <inkml:brushProperty name="color" value="#004F8B"/>
    </inkml:brush>
  </inkml:definitions>
  <inkml:trace contextRef="#ctx0" brushRef="#br0">20 934 6304,'-18'0'2032,"18"0"-2015,0 0 0,0 0 0,0 0 0,0 0 0,0 0 0,-1 0 0,1 1 0,0-1 0,0 0 1,0 0-1,0 0 0,0 0 0,0 0 0,0 0 0,0 0 0,0 0 0,0 0 0,0 0 0,0 0 0,0 0 0,0 0 1,0 0-1,0 1 0,0-1 0,0 0 0,0 0 0,0 0 0,0 0 0,0 0 0,0 0 0,0 0 0,0 0 1,0 0-1,0 0 0,0 0 0,0 0 0,0 1 0,0-1 0,0 0 0,0 0 0,0 0 0,0 0 0,0 0 0,0 0 1,0 0-1,0 0 0,0 0 0,0 0 0,0 0 0,1 0 0,-1 0 0,0 0 0,0 0 0,0 0 0,0 0 0,0 1 1,0-1-1,0 0 0,0 0 0,0 0 0,0 0 0,0 0 0,0 0 0,1 0 0,3 3 355,0-2 24,-1 0 0,1 0-1,0 0 1,-1-1 0,1 0-1,0 1 1,0-1 0,-1-1-1,7 0 1,3 0 367,13 0-380,-1-2 0,1 0 0,-1-2-1,0 0 1,0-2 0,0-1 0,-1-1-1,0-1 1,-1-1 0,0-1 0,-1-1-1,37-28 1,-43 26-121,-12 11-200,0 0 0,0 1 0,0-1 0,0 1 0,1 0 0,0 0 0,-1 1 0,1-1 0,0 1 0,8-2 0,-12 3-57,0 1 1,0 0-1,0 0 0,0-1 0,0 1 0,0 0 1,0 0-1,-1 0 0,1 0 0,0 1 1,0-1-1,0 0 0,0 0 0,0 0 1,0 1-1,0-1 0,-1 0 0,1 1 1,0-1-1,0 1 0,-1-1 0,1 1 1,0-1-1,0 1 0,-1 0 0,1-1 1,-1 1-1,1 0 0,-1-1 0,1 1 1,-1 0-1,1 0 0,-1 0 0,1-1 1,-1 1-1,0 0 0,0 0 0,1 0 0,-1 0 1,0 1-1,1 5 43,-1 0 1,1 0-1,-1 0 1,-1 9-1,0-7-20,-8 76 96,-25 103 1,27-156-80,-6 34 49,-3-1 0,-34 89 0,23-89 142,-2-2 0,-3-1 0,-47 66 0,78-126-225,-17 19 230,17-20-215,1 0 0,-1-1 0,0 1 1,0-1-1,0 1 0,0-1 0,0 0 0,0 1 0,0-1 0,0 0 0,0 0 0,0 1 0,0-1 0,0 0 0,0 0 0,0 0 0,0 0 1,0 0-1,-2-1 0,3 1-12,-1 0 0,1 0 0,-1 0 1,1-1-1,-1 1 0,1 0 0,-1 0 0,1-1 1,-1 1-1,1 0 0,-1 0 0,1-1 1,0 1-1,-1-1 0,1 1 0,0 0 0,-1-1 1,1 1-1,0-1 0,-1 1 0,1-1 1,0 1-1,0-1 0,0 1 0,-1-1 0,1 0 1,-2-6 69,0-1 0,1 1 0,0 0 1,0-1-1,1 0 0,0 1 0,0-1 0,3-14 1,21-71 85,72-182-42,-15 91-44,-41 100-83,19-60-228,-18 46 86,-31 72 80,1 0 0,2 1 1,0 1-1,29-39 0,-39 60 47,-1 0 0,1 0 0,-1 0 0,1 1-1,0-1 1,0 1 0,0 0 0,0 0 0,0 0 0,1 0 0,-1 0 0,1 1 0,-1 0 0,5-2-1,-6 3-4,1 0-1,-1 0 0,1 0 1,-1 0-1,1 0 0,-1 1 0,1-1 1,-1 1-1,1-1 0,-1 1 1,1 0-1,-1 0 0,0 0 0,0 0 1,1 1-1,-1-1 0,0 1 1,0-1-1,0 1 0,-1 0 0,4 2 1,-1 1 13,0 1 0,0 0 1,-1-1-1,1 1 0,-1 0 1,0 1-1,-1-1 0,0 0 1,3 10-1,-3-5 12,0 1 0,0-1 0,-1 1 0,0 19 0,-3-17-14,0-1 0,0 0 0,-2 0 0,1 0 0,-2 0 0,1-1 0,-11 18 0,-4 5 91,-30 39-1,43-66-17,0 0 0,0-1 0,-1 0 0,1 0 0,-2-1 0,-12 10 0,18-15-46,0 1 0,0-1 0,0 0 0,-1 0 0,1 0 0,0 0 0,-1 0 0,1 0 0,-1 0 0,1-1 0,-1 1 0,1-1 0,-1 0 0,1 0 0,-1 0 0,1 0 0,-1 0-1,0 0 1,1-1 0,-1 1 0,1-1 0,0 0 0,-1 0 0,1 0 0,-1 0 0,1 0 0,0 0 0,0-1 0,-4-2 0,6 4-23,-1-1-1,1 1 1,-1-1 0,1 1-1,-1-1 1,1 1 0,-1-1-1,1 0 1,0 1-1,-1-1 1,1 0 0,0 1-1,-1-1 1,1 0 0,0 1-1,0-1 1,0 0-1,0 1 1,0-1 0,0 0-1,0 1 1,0-1 0,0 0-1,0 0 1,0 1-1,0-1 1,0 0 0,0 1-1,1-1 1,-1 0 0,0 1-1,1-1 1,-1 0-1,0 1 1,1-1 0,-1 1-1,1-1 1,-1 1 0,1-1-1,-1 1 1,1-1-1,-1 1 1,2-1 0,2-2-18,0 0-1,0 0 1,0 1 0,0-1 0,8-2 0,41-13-14,108-22 0,-27 9 259,-104 22-206,-1-1 0,40-19 1,-54 22-16,-1-1 0,0-1 0,0 0 0,-1-1 1,0-1-1,-1 0 0,0 0 0,-1-1 1,0-1-1,-1 0 0,10-15 0,-17 21-12,1-1 0,-1 1 0,2-10 0,3-5-35,-7 21 41,0-1 0,-1 1 0,1-1 0,-1 1 1,0-1-1,1 1 0,-1-1 0,0 0 0,0 1 0,0-1 0,0-1 0,0-6-18,0 9 14,0 0 0,0-1 0,0 1 0,0 0 0,0 0 0,0-1 0,0 1 0,0 0 0,0-1 0,0 1 0,0 0-1,0 0 1,0-1 0,0 1 0,1 0 0,-1 0 0,0-1 0,0 1 0,0 0 0,0 0 0,0 0 0,1-1 0,-1 1 0,0 0 0,0 0 0,1 0 0,-1 0 0,0-1 0,0 1 0,0 0 0,1 0 0,-1 0 0,0 0 0,1 0 0,-1 0 0,12 3-33,-8-1 66,0 0 1,-1 0 0,1 1-1,-1-1 1,4 5 0,-3-3-43,-1 1 0,1 0 0,-1 0 0,0 0 0,0 1 1,-1-1-1,4 11 0,9 44-235,-8-30 201,-5-21 54,0 2 26,1 1 0,9 20 0,-11-29-23,1 0 0,-1-1 0,1 1 0,-1 0 0,1-1 0,0 0 0,0 1 0,0-1 0,0 0 0,0 0 0,0 0 0,1-1 0,-1 1 0,1 0 0,-1-1 0,1 0 0,4 2 0,3 0 34,0-1 0,0-1 0,1 0 1,-1 0-1,0-1 0,1-1 1,18-2-1,72-20 173,-90 20-215,13-5 3,0 0 0,-1-2 0,0-1-1,-1-1 1,0-1 0,0-1 0,-2 0 0,0-2 0,-1 0 0,0-1 0,19-25 0,-33 38-27,-4 1 3,2 1-1,-1-1 1,0 1-1,0 0 1,1 0-1,-1 0 1,6-3-1,-8 5 19,0 0 0,0 0 0,0 0 0,1 0 0,-1 0 0,0 0 0,0 0 0,0 0-1,1 0 1,-1 0 0,0 0 0,0 1 0,0-1 0,1 0 0,-1 0 0,0 0 0,0 0 0,0 0 0,0 0 0,1 1-1,-1-1 1,0 0 0,0 0 0,0 0 0,0 1 0,0-1 0,0 0 0,0 0 0,0 0 0,1 1 0,-1-1 0,0 0-1,0 0 1,0 0 0,0 1 0,0-1 0,0 0 0,0 0 0,0 0 0,0 1 0,0-1 0,0 0 0,-1 0-1,1 1 1,0-1-6,-1 10-1,-1 0-1,0 0 1,0-1-1,-1 1 1,-1-1-1,-6 14 1,3-6 9,-8 17-87,7-18 56,1 1 0,-6 19 0,12-31 50,-1 0 0,1 1 0,1-1 0,-1 0 0,1 1 0,0-1 0,0 1 0,0-1 0,1 0 0,0 1 0,2 7 0,-2-11-1,0 1-1,0-1 1,0 0 0,0 1 0,0-1 0,1 0 0,-1 0 0,1 0 0,-1 0 0,1 0 0,0 0-1,0-1 1,0 1 0,0 0 0,0-1 0,0 0 0,0 1 0,0-1 0,1 0 0,-1 0 0,0 0 0,1-1-1,-1 1 1,1 0 0,-1-1 0,1 0 0,-1 0 0,1 1 0,-1-1 0,1-1 0,0 1 0,-1 0 0,1-1-1,-1 1 1,0-1 0,1 0 0,-1 0 0,1 1 0,-1-2 0,0 1 0,0 0 0,0 0 0,3-3 0,1 0 6,-1-2 1,0 1-1,0 0 1,0-1 0,0 0-1,-1 0 1,0 0 0,0-1-1,-1 0 1,1 1-1,-2-1 1,1 0 0,-1 0-1,0-1 1,0 1 0,1-13-1,-1-2-39,-2-1 0,0 1 0,-1 0 0,-5-30 0,6 48 6,-1 1 1,0 0-1,0-1 1,0 1-1,0 0 1,0-1-1,-1 1 0,1 0 1,-1 0-1,0 0 1,0 0-1,-3-4 1,3 6 7,1 0 0,0 0 0,-1 0 0,1 0 0,-1 0 0,1 1 0,-1-1 0,1 0 0,-1 1 0,1-1 1,-1 1-1,0-1 0,1 1 0,-1 0 0,0 0 0,1-1 0,-1 1 0,0 0 0,1 1 0,-1-1 0,0 0 1,0 0-1,1 1 0,-1-1 0,1 1 0,-3 1 0,1-1 4,1 1 0,-1-1 0,1 1 0,0 0 0,0 0 0,0 0 0,0 0 0,0 0 0,0 0 0,0 1 0,1-1 0,-1 1 0,1-1 0,0 1 0,0-1 0,0 1 0,-1 4 0,2-7 3,0 0 0,0 1-1,0-1 1,0 0 0,0 0 0,0 1 0,0-1 0,0 0 0,0 0-1,0 1 1,1-1 0,-1 0 0,0 0 0,0 1 0,0-1 0,0 0-1,0 0 1,1 0 0,-1 1 0,0-1 0,0 0 0,1 0 0,-1 0-1,0 0 1,0 0 0,0 1 0,1-1 0,-1 0 0,0 0 0,0 0-1,1 0 1,-1 0 0,0 0 0,1 0 0,-1 0 0,0 0 0,12-1-38,-8 0 23,18-2 21,0-2 1,0-1 0,25-10-1,3-1-47,64-15 40,134-46-132,-77 11 338,-167 65-232,0 1 1,1 0-1,0-1 1,-1 1-1,8 0 1,-12 1 22,1 0 0,0 0 0,0 0 0,-1 0 0,1 0 0,0 0 0,0 0 0,-1 0 0,1 0 0,0 1 0,-1-1 0,1 0 0,0 1 0,-1-1 0,1 0 0,0 1 0,-1-1 0,1 0 0,-1 1 0,1-1 0,0 1 0,-1-1 0,1 1 0,-1 0 0,0-1 0,1 1 0,-1-1 0,0 1 0,1 0 0,-1-1 0,0 1 0,1 0 0,-1 0 0,0-1 0,0 1 0,0 0 0,0-1 0,0 1 0,0 0 0,0 0 0,0-1 0,0 1 0,0 0 0,0 0 0,-1 0 0,-1 13-10,-2-1-1,0 1 1,0-1 0,-1 0-1,-1 0 1,0-1 0,0 0-1,-2 0 1,-10 14 0,-9 8-26,-51 51 0,42-50 56,16-17 8,1 1 1,-26 33 0,44-51-19,0 1 0,0-1 0,0 1 0,0-1 0,1 0 0,-1 1 0,0 0 0,1-1 0,-1 1 0,1-1 0,-1 1 0,1 0 0,-1-1 0,1 1 0,0 0 0,0-1 0,0 1 0,1 2 1,-1-3-6,1 0 1,-1 0 0,1 0 0,-1 0 0,1 0-1,0 0 1,-1 0 0,1 0 0,0 0 0,0 0-1,0-1 1,0 1 0,0 0 0,0-1 0,0 1-1,0-1 1,0 1 0,0-1 0,0 1 0,1-1-1,4 2 3,-1-1 0,1 0 0,-1-1 0,1 0 0,-1 1-1,1-2 1,-1 1 0,1-1 0,7-1 0,-7 0-2,0 0 0,1-1 0,-1 0 0,0 0-1,0 0 1,0-1 0,-1 1 0,1-2 0,-1 1 0,6-6 0,0-2-1,-1 0 0,0 0-1,9-17 1,8-19 63,-2-1 1,27-76-1,-3 5-7,-30 79-24,47-114-28,-59 135-40,-1-1 0,0 0-1,-2 0 1,0 0 0,0-35-1,-3 55 27,-1 0 0,0-1-1,0 1 1,0 0 0,0 0-1,0 0 1,0 0 0,-1 0-1,1 0 1,0 0 0,0 0 0,-1 0-1,1 0 1,-1 0 0,1 0-1,-1 0 1,1 0 0,-1 0-1,0 0 1,1 0 0,-1 1-1,0-1 1,0 0 0,0 0-1,1 1 1,-1-1 0,0 0 0,-1 0-1,0 1-8,1 0 0,-1 0 0,1 0 0,-1 0-1,1 0 1,0 0 0,-1 1 0,1-1 0,-1 0 0,1 1 0,0-1-1,-1 1 1,1-1 0,0 1 0,-1 0 0,1 0 0,0-1-1,0 1 1,0 0 0,-2 2 0,-2 2-24,-1 1 1,1 0-1,0 1 0,1-1 1,-7 13-1,11-18 36,-12 22 26,2 0-1,1 0 0,0 1 0,2 0 1,-7 39-1,-5 125 58,17-158-72,2 0 0,1 0 0,7 44 0,-6-64 4,0 1 1,1-1 0,0 0-1,0-1 1,1 1-1,1-1 1,-1 1-1,2-1 1,-1-1-1,1 1 1,0-1-1,1 0 1,14 13 0,-17-17 11,1-1 0,0 1 0,0-2 0,0 1 0,1 0 0,-1-1 0,1 0 0,-1 0 0,1-1 0,0 0 0,-1 0 0,9 1 0,-1-2 23,0 0-1,0-1 0,0 0 0,18-5 1,-16 3-22,-1-2 1,0 0-1,0 0 1,0-1-1,0-1 1,-1-1-1,0 1 1,-1-2-1,0 0 1,0-1-1,16-17 1,-11 9-33,-2-1 1,0 0 0,-1-1-1,-1-1 1,-1 0-1,15-35 1,-19 39-200,-5 16 99,-4 11 20,-15 83-43,-12 99 228,27-185-55,0 1-1,1-1 1,0 1 0,1-1-1,0 0 1,2 14 0,-2-21-17,-1 1 0,0 0 0,0-1 0,1 1 0,-1 0 0,1-1 0,-1 1 0,0-1 0,1 1 0,-1 0 1,1-1-1,0 1 0,-1-1 0,1 1 0,-1-1 0,1 0 0,0 1 0,-1-1 0,1 0 0,0 1 1,-1-1-1,1 0 0,1 1 0,-1-1-6,1 0 1,0 0 0,0 0-1,0 0 1,0 0 0,0 0-1,0-1 1,3 0-1,3-2 9,0 0 0,-1 0 0,9-5 1,-4 0-10,-1-1 0,0 0 0,0 0 1,0-1-1,15-19 0,12-13-67,-29 33 51,9-10 46,-18 19-61,1-1 1,0 0 0,0 1 0,0-1 0,0 0 0,0 1 0,-1-1 0,1 1 0,0 0-1,0-1 1,0 1 0,0 0 0,0-1 0,1 1 0,-1 0 0,0 0 0,0 0 0,1 0 0,-1 0-2,-1 1 0,1-1 1,-1 0-1,0 1 1,1-1-1,-1 0 1,1 1-1,-1-1 0,0 1 1,1-1-1,-1 1 1,0-1-1,1 1 0,-1-1 1,0 1-1,0-1 1,0 1-1,0-1 1,1 1-1,-1-1 0,0 1 1,0 0-1,0-1 1,0 1-1,0-1 1,0 1-1,0-1 0,0 1 1,0-1-1,-1 1 1,1 0-1,0-1 1,-1 1-1,-7 27-53,6-22 108,-12 31-54,8-24 26,1 0-1,0 0 1,1 0-1,1 1 0,0-1 1,-1 18-1,4-30 0,0 1-1,0-1 1,0 0-1,0 0 1,0 1-1,1-1 1,-1 0-1,0 0 1,1 0-1,-1 1 1,1-1-1,-1 0 1,1 0-1,-1 0 1,1 0 0,0 0-1,0 0 1,-1 0-1,1 0 1,0 0-1,1 0 1,0 0 1,-1 0 1,1 0 0,0 0 0,0-1-1,0 1 1,0-1 0,0 1 0,-1-1-1,1 0 1,0 0 0,0 1-1,3-2 1,5 0 32,0 0 0,-1-1 0,1 0-1,11-4 1,-16 4-26,140-37 119,-78 23-108,123-48 1,-165 52-2,37-26 1,-40 24-29,14-10 28,-24 15-45,21-11 0,-33 21-17,0 0 0,0 0 0,0 0 0,0 0 1,0 1-1,-1-1 0,1 0 0,0 0 0,0 0 1,-1 0-1,1 0 0,0 0 0,-1 0 0,-1 2 1,-10 26-58,-7 2 77,14-25 18,1 0 0,0 1-1,1-1 1,-1 1-1,1 0 1,0 0 0,1 0-1,-4 14 1,6-16-20,-1 0 11,0 0 0,1-1-1,-1 1 1,1 0-1,0 0 1,1 0 0,-1 0-1,1 0 1,0 0 0,2 7-1,-2-11 11,0 0 1,0 0-1,-1 0 0,1 0 0,0 0 0,0-1 0,0 1 0,0 0 1,0-1-1,0 1 0,0-1 0,0 1 0,0-1 0,0 1 0,1-1 1,-1 0-1,0 1 0,0-1 0,0 0 0,0 0 0,1 0 0,-1 0 1,0 0-1,0 0 0,2-1 0,5 0 65,-1-1 0,15-4 0,-11 2-75,35-10 8,-1-1 1,0-3-1,-2-2 1,43-25-1,-69 34 9,-2 0 0,1-2 0,-2 0 0,0 0 0,0-1 1,-1-1-1,-1 0 0,12-21 0,10-19 89,27-65 1,-48 94-88,68-169-98,-35 88 23,-25 62-96,22-74 0,-41 116 139,-1-1 0,-1 1 0,1-1 0,0 0 0,-1 0-1,0 1 1,0-1 0,0 0 0,0 1 0,-2-8 0,-7 24-375,-5 15 359,2 0-1,1 0 1,-13 53 0,-8 92 236,7 173-51,26-325-107,0 0-1,4 26 1,-3-40 2,-1 1 1,1-1-1,1 1 0,-1-1 0,1 0 0,1 0 1,-1 0-1,1-1 0,7 10 0,-9-13-30,1-1 0,0 0 0,0 1 0,0-2 0,0 1 0,0 0 0,0 0 0,0-1-1,0 0 1,1 0 0,-1 0 0,0 0 0,1 0 0,-1 0 0,1-1 0,-1 0 0,1 0 0,-1 0 0,1 0 0,-1 0-1,6-2 1,8-1 49,0-1 0,-1-1 0,17-6-1,-30 10-66,14-7 6,0 0 1,0-1-1,0 0 0,-1-2 1,-1 0-1,0 0 1,0-2-1,20-22 1,5-11 4,45-69 0,-78 107-9,-4 2-49,2 0 0,-1 1-1,10-9 1,-6 10-113,-5 8 85,-4 12 45,1-13 20,-3 19 5,-1 1 0,-1-1 0,-1 0 0,-11 24-1,12-33 17,-2-1-1,0 1 0,0-2 0,-1 1 1,0-1-1,-1 0 0,0-1 0,-1 0 0,-13 11 1,9-10 14,-1 0 1,0-1-1,-1 0 1,0-1-1,-1-1 1,-25 9-1,38-16-1,-1 1 16,0 0 0,0-1 0,0 0 0,-1 0 0,1 0 0,-6 0 0,11-1-41,0 0-1,0 0 1,0 0 0,0 0-1,0 0 1,0 0 0,0 0-1,0 0 1,0 0-1,0 0 1,0 0 0,0 0-1,0 0 1,0 0 0,0 0-1,0 0 1,0-1 0,0 1-1,0 0 1,0 0-1,0 0 1,0 0 0,0 0-1,0 0 1,0 0 0,0 0-1,0 0 1,0 0-1,0 0 1,0 0 0,0 0-1,0 0 1,0 0 0,0 0-1,-1 0 1,1 0-1,0 0 1,0 0 0,0 0-1,0 0 1,0 0 0,0 0-1,0 0 1,0 0 0,0 0-1,8-4-9,13-2-27,201-44 127,-163 35-85,67-28 1,-109 36-36,83-35-2177,-73 27-1280,37-24-1,-61 37 2917,-1 1-1,1-1 0,-1 0 0,0 0 0,0 0 0,0 0 0,0 0 0,0 0 0,0-1 1,-1 1-1,1-1 0,-1 1 0,0-1 0,1 0 0,-1 1 0,0-1 0,-1 0 1,1 0-1,0 0 0,-1 0 0,0 1 0,1-5 0,-4-10-3018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53.085"/>
    </inkml:context>
    <inkml:brush xml:id="br0">
      <inkml:brushProperty name="width" value="0.05" units="cm"/>
      <inkml:brushProperty name="height" value="0.05" units="cm"/>
    </inkml:brush>
  </inkml:definitions>
  <inkml:trace contextRef="#ctx0" brushRef="#br0">1 578 5632,'0'-4'5592,"0"3"-5470,9-2 2423,19 0-1948,-13 2 483,28-7 282,74-21 1,-101 23-1174,-1 0 0,0 0 1,0-1-1,-1-1 0,0-1 1,-1 0-1,25-21 0,-10-1-34,-1-1 0,-1 0 0,38-66 0,-51 77-60,64-100 636,-72 114-638,-1 1 0,0-1 1,-1 0-1,0 0 0,0 0 1,0-1-1,-1 1 0,0-1 1,0 1-1,-1-1 0,1-15 1,-2 26-100,-1-1 0,1 1 0,-1-1 0,0 0 0,0 1 0,0-1 0,-2 3 0,-5 15-69,2 20 100,1 0 0,2 74 0,3-85 74,0-1 0,2 0 0,1 0 0,10 40 1,-12-65-62,-1-1 1,1 1-1,0-1 0,0 1 1,0-1-1,1 1 1,-1-1-1,1 1 1,-1-1-1,1 0 0,0 0 1,0 0-1,0 0 1,0 0-1,0 0 1,0-1-1,1 1 0,-1-1 1,0 1-1,1-1 1,-1 0-1,6 2 1,-3-3 11,-1 1 0,1-1 0,0 0 0,-1 0 0,1 0 1,0-1-1,-1 1 0,1-1 0,-1 0 0,1 0 0,-1-1 0,9-3 1,0-2 25,0-1 0,0 0 1,-1-1-1,0 0 0,0-1 1,11-12-1,57-70 78,56-93-126,-91 121-136,-38 52 126,-4 7-33,0 0-1,1 0 1,0 0 0,0 0 0,5-5 0,-9 10 13,1-1 0,0 1 0,-1-1 1,1 1-1,0 0 0,0-1 1,-1 1-1,1 0 0,0-1 1,0 1-1,-1 0 0,1 0 1,0 0-1,0-1 0,0 1 0,0 0 1,-1 0-1,2 0 0,-1 1 5,0-1-1,0 1 0,0-1 1,0 1-1,0-1 0,0 1 0,0 0 1,0-1-1,-1 1 0,1 0 1,0 0-1,0-1 0,-1 1 0,1 0 1,0 0-1,-1 0 0,1 1 1,3 6-22,0 0 1,-1 0 0,0 0 0,-1 0-1,0 1 1,0-1 0,1 12 0,-1 63 76,-2-69-66,0 20 52,-6 41 0,3-58-30,0-1 1,-1 1-1,0-1 0,-10 22 1,12-34-1,0-1 0,0 1-1,0-1 1,-1 0 0,1 0 0,-1 0 0,1 0 0,-1 0 0,0-1 0,0 1 0,-1-1 0,1 0 0,0 0 0,-1 0 0,1 0 0,-1 0 0,0-1 0,0 0 0,1 0 0,-1 0 0,0 0 0,0 0 0,0-1 0,0 0 0,0 0 0,0 0 0,0 0 0,-6-2 0,4 1 4,-28-11 47,33 11-65,-1 0 0,0 0 0,1 1 0,-1-2 1,0 1-1,1 0 0,0 0 0,-1 0 0,1-1 0,0 1 0,-1 0 1,1-1-1,0 1 0,0-1 0,0 0 0,-1-2 0,2 4-3,0 0 0,0-1 0,0 1 1,0 0-1,0-1 0,0 1 0,0 0 0,0 0 0,0-1 0,0 1 0,0 0 0,0-1 0,0 1 0,0 0 0,1 0 0,-1-1 0,0 1 1,0 0-1,0-1 0,0 1 0,1 0 0,-1 0 0,0 0 0,0-1 0,0 1 0,1 0 0,-1 0 0,0 0 0,0-1 0,1 1 0,-1 0 1,14-4-94,17 2-48,-29 2 136,10 1-6,-1 0 0,1 0-1,-1 1 1,17 5 0,44 19-608,-20 1-4754,-9-4-2912,-33-21 5819</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53.413"/>
    </inkml:context>
    <inkml:brush xml:id="br0">
      <inkml:brushProperty name="width" value="0.05" units="cm"/>
      <inkml:brushProperty name="height" value="0.05" units="cm"/>
    </inkml:brush>
  </inkml:definitions>
  <inkml:trace contextRef="#ctx0" brushRef="#br0">90 111 6816,'-59'-38'2528,"41"30"-1984,6-3-128,12 3-864,9-3 160,8-5-256,16 5 352,15 4-3232</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55.413"/>
    </inkml:context>
    <inkml:brush xml:id="br0">
      <inkml:brushProperty name="width" value="0.05" units="cm"/>
      <inkml:brushProperty name="height" value="0.05" units="cm"/>
    </inkml:brush>
  </inkml:definitions>
  <inkml:trace contextRef="#ctx0" brushRef="#br0">10 666 7392,'-9'3'1895,"8"2"-423,2 3 2067,8-15-784,4-4-1542,-3-4-420,0-1 0,12-27 1,0 0-299,40-56 769,117-144 0,-110 148-440,-23 32-624,-39 52-193,-4 6-6,0 0 0,0 1-1,1-1 1,5-5 0,-8 9-1,-1 1 0,1-1 0,-1 1 0,1-1 0,-1 1 0,1-1 0,0 1 0,-1 0 0,1-1 0,0 1 0,-1 0 0,1 0 0,0 0 0,-1-1 0,1 1 0,0 0-1,-1 0 1,1 0 0,0 0 0,0 0 0,-1 0 0,1 0 0,0 0 0,-1 0 0,1 1 0,0-1 0,0 0 0,-1 0 0,1 1 0,-1-1 0,1 0 0,0 1 0,-1-1 0,1 0 0,-1 1 0,1-1 0,0 1 0,-1-1 0,0 1 0,1 0 0,0 0 0,2 3 0,-1 1 0,1-1 0,-1 1 0,0 0 0,2 6 0,1 3 0,5 11 40,-2 1 0,-1 0 0,-1 1 0,-1-1 0,-1 1 0,-1 0 0,-2 0 0,0 0 0,-2 0 0,-1 0 0,-6 28 0,7-49-24,0 0 0,-1-1-1,1 1 1,-1-1-1,-1 1 1,1-1 0,-1 0-1,1 0 1,-2 0 0,-5 8-1,7-11-7,0-1 0,0 1 0,0 0 1,-1 0-1,1-1 0,-1 0 0,1 1 0,-1-1 0,1 0 0,-1 0 0,0 0 0,1-1 0,-1 1 0,0-1 0,0 1 0,0-1 0,1 0 0,-1 0 0,0 0 0,0 0 0,0-1 0,1 1 0,-1-1 1,-3-1-1,-16-5 0,0-1 0,1-1 1,0 0-1,-20-14 0,8 2-7,-49-40-1,81 60-3,-3-2 3,0-1 0,0 0 1,0 0-1,-3-5 0,6 9-7,1 0-1,-1-1 1,1 1-1,0-1 1,0 1-1,-1 0 1,1-1-1,0 1 1,0-1-1,-1 1 1,1-1-1,0 1 1,0-1-1,0 1 1,0-1-1,0 1 1,0-1-1,0 1 1,0-1-1,0 0 1,0 1-1,0-1 1,0 1-1,0-1 1,0 1-1,0-1 1,1 1 0,-1-1-1,0 1 1,0-1-1,1 1 1,-1 0-1,0-1 1,1 1-1,-1-1 1,0 1-1,1 0 1,-1-1-1,0 1 1,1 0-1,-1-1 1,1 1-1,-1 0 1,1 0-1,-1-1 1,1 1-1,-1 0 1,1 0-1,-1 0 1,1 0-1,-1 0 1,1-1-1,-1 1 1,1 0-1,0 1 1,35-7-70,0 2 0,54 1 0,37-3 89,-8-9-37,376-37 109,-487 51-64,-5 0-25,0 1-1,0 0 1,0 0 0,0-1 0,0 2 0,1-1-1,-1 0 1,0 1 0,0-1 0,0 1-1,5 2 1,-8-3 8,0 1-1,1 0 1,-1-1-1,0 1 0,0-1 1,0 1-1,0-1 1,0 1-1,0-1 1,0 1-1,0 0 1,0-1-1,0 1 0,0-1 1,0 1-1,0-1 1,0 1-1,-1-1 1,1 1-1,0-1 1,0 1-1,-1-1 0,1 1 1,0-1-1,-1 1 1,1-1-1,0 1 1,-1 0-1,-14 16 10,13-15-9,-93 109-36,83-94 35,1-1 0,1 2 0,0-1 0,1 1-1,-8 26 1,16-40 0,-1 0 0,2 0 0,-1 0 0,0 0 0,1 1 0,-1-1 0,1 0-1,1 0 1,-1 0 0,0 1 0,1-1 0,0 0 0,0 0 0,0 0 0,1 0 0,-1 0 0,5 7 0,-5-9 12,1 1 1,0-1 0,0 0 0,0 0-1,0 0 1,0 0 0,0-1 0,0 1-1,1 0 1,-1-1 0,1 1 0,-1-1 0,1 0-1,0 0 1,-1 0 0,1 0 0,0-1-1,0 1 1,-1-1 0,1 0 0,0 1 0,0-1-1,0 0 1,0-1 0,0 1 0,-1 0-1,5-2 1,-1 1 9,0-1 0,0 0 0,0 0 0,0-1-1,0 0 1,0 0 0,-1 0 0,1-1 0,-1 0 0,9-8 0,-7 5 17,-1 0 1,1-1-1,-1 0 0,-1 0 1,0 0-1,7-15 1,-6 8-14,0-1 1,-1 0 0,-1 1-1,0-1 1,-1-1 0,-1 1-1,-1 0 1,0-23 0,-2 31-20,1 0 1,-2 0-1,1 0 0,-1 0 1,0 0-1,-1 0 0,1 1 1,-2-1-1,1 1 1,-1 0-1,0 0 0,-6-7 1,6 9-22,0 0 0,-1 0 0,1 0 0,-1 1 0,-1 0 0,1 0-1,-1 0 1,1 1 0,-1-1 0,0 1 0,0 1 0,0-1 0,-1 1 0,-12-3 0,-77-6-516,234 28 368,-43-7 86,-76-8 90,-3-1 70,1 1 0,-1 1 0,0 1 0,0 0 0,-1 1 0,27 12 0,-40-16-74,0-1-1,-1 2 0,1-1 0,-1 0 1,1 0-1,-1 0 0,1 1 1,-1-1-1,0 0 0,0 1 1,1 0-1,-1-1 0,0 1 1,-1-1-1,1 1 0,0 0 1,0 0-1,0 3 0,-1-2 1,1 0 0,-1 0-1,0 0 1,0 0 0,-1 0 0,1 0 0,-1 0-1,1-1 1,-1 1 0,0 0 0,0 0-1,-2 3 1,-14 23 194,16-27-181,0-1-1,-1 1 1,1 0 0,0-1 0,-1 1 0,0-1-1,1 1 1,-1-1 0,0 0 0,0 0 0,0 0-1,-3 2 1,5-3-20,-1 0 0,1 0 0,0 0 0,0 0 0,0 0 0,0 0 0,0 0 0,0 0 0,-1 0 0,1 0 0,0 0 0,0 0 0,0 0 0,0 0 0,0 0-1,-1 0 1,1 0 0,0 0 0,0 0 0,0 0 0,0 0 0,0 0 0,-1 0 0,1 0 0,0 0 0,0 0 0,0 0 0,0-1 0,0 1 0,0 0 0,0 0 0,-1 0 0,1 0 0,0 0 0,0 0 0,0 0 0,0-1-1,0 1 1,0 0 0,0 0 0,0 0 0,0 0 0,0-1 0,1-7 84,7-8-12,-1 6-72,0-1 1,0 1-1,0 1 0,1-1 1,1 2-1,0-1 1,17-13-1,-9 11-20,0 1 1,0 0-1,1 2 0,0 0 1,1 0-1,-1 2 0,24-5 1,-38 10 10,0 0 1,0 1 0,1 0 0,-1 0 0,0 0 0,1 0 0,-1 0 0,0 1 0,0 0 0,1 0 0,-1 0 0,6 3 0,-8-3 3,0 0 1,0 0-1,0 0 0,0 0 0,0 1 0,-1-1 0,1 1 0,0-1 0,-1 1 0,1 0 0,-1 0 0,0 0 0,1 0 0,-1 0 0,0 0 0,0 0 1,0 0-1,-1 0 0,1 0 0,0 0 0,-1 1 0,1-1 0,-1 0 0,0 0 0,0 4 0,-1 3-8,-1 0 0,0 0 0,0-1 0,-1 1 0,0-1 0,0 1 0,-1-1 1,-6 10-1,4-8 69,-28 58 301,47-74-330,101-70-117,-100 68 18,-4 1 28,0 1 0,1 0 1,0 1-1,17-6 0,-26 10 33,1 1 1,0-1-1,0 1 1,0-1-1,-1 1 0,1 0 1,0 0-1,0 0 1,0 0-1,0 0 1,-1 1-1,1 0 1,0-1-1,0 1 0,-1 0 1,1 0-1,-1 0 1,1 1-1,-1-1 1,1 1-1,-1-1 1,0 1-1,1 0 0,2 3 1,34 48 112,-37-51-109,4 5 14,1 0-1,13 9 1,-17-14 7,0 0-1,0 0 0,0 0 0,0-1 1,1 0-1,-1 1 0,0-1 0,1 0 1,-1-1-1,7 2 0,2-2-8,0-1-1,0 0 1,-1 0-1,1-1 1,-1 0-1,1-1 1,16-7-1,4-3 89,38-22 0,-63 31-45,0-1 0,1 0 0,-2 0 0,1-1 0,-1 0 0,1 0 0,5-8 0,-10 12-47,-1 0 0,1-1 0,-1 1 0,0 0 0,0 0 1,0-1-1,0 1 0,0-1 0,0 1 0,-1-1 0,1 1 0,-1-4 0,0 4-17,0 0 0,0 0 0,0 1-1,-1-1 1,1 0 0,-1 1 0,0-1-1,1 0 1,-1 1 0,0-1-1,0 1 1,0-1 0,0 1 0,0 0-1,0-1 1,0 1 0,0 0 0,-1 0-1,1 0 1,-2-2 0,-2 1-2,0-1 0,1 1 1,-1 0-1,0 0 0,0 1 0,0-1 1,0 1-1,-1 0 0,1 1 0,0-1 1,0 1-1,0 0 0,-1 0 0,1 1 1,0-1-1,0 1 0,-8 3 0,4-2-5,0 1 0,-1 0-1,2 0 1,-1 1 0,0 1-1,1-1 1,0 1 0,-14 12-1,19-15 39,0 1-1,0-1 0,0 1 1,1 0-1,-1 0 1,1 0-1,0 1 1,0-1-1,0 0 1,0 1-1,0 0 0,1-1 1,0 1-1,-1 0 1,2 0-1,-1-1 1,0 1-1,1 0 1,-1 0-1,1 0 0,0 0 1,1 0-1,-1 0 1,1 0-1,-1-1 1,1 1-1,0 0 1,1 0-1,-1-1 0,3 5 1,-3-5-13,2 1 0,-1 0 0,0-1 1,1 0-1,0 0 0,-1 0 0,1 0 0,0 0 0,1 0 1,-1-1-1,0 1 0,1-1 0,-1 0 0,1 0 0,0 0 1,0-1-1,0 1 0,0-1 0,0 0 0,0 0 0,0 0 1,6-1-1,7 1 68,1-1 0,-1-1 0,1-1 1,18-4-1,6 0-56,8 0-142,84-22 0,-122 27-3886,-21 1-1576,2 0 3705</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57.288"/>
    </inkml:context>
    <inkml:brush xml:id="br0">
      <inkml:brushProperty name="width" value="0.05" units="cm"/>
      <inkml:brushProperty name="height" value="0.05" units="cm"/>
    </inkml:brush>
  </inkml:definitions>
  <inkml:trace contextRef="#ctx0" brushRef="#br0">288 514 7808,'0'0'40,"0"0"0,0 0 0,0 0 0,1 0 1,-1 0-1,0 0 0,0 0 0,0 0 0,0 0 0,0 0 1,0 0-1,1-1 0,-1 1 0,0 0 0,0 0 0,0 0 1,-5-9 7910,4 11-7772,1-1 0,0 1-1,-1-1 1,1 0 0,-1 1 0,0-1-1,1 1 1,-1-1 0,0 0 0,0 1-1,0-1 1,0 0 0,0 0 0,-2 2-1,-22 18 444,14-12-186,-51 37 720,43-33-697,1 0 0,0 2 0,-29 30 0,32-26-238,1 1 0,2 0 1,-15 30-1,27-49-196,-1-1 0,1 1 0,-1 0 0,1 0 0,-1 0 0,1 0 0,0 0 0,0 0 0,-1 0 0,1 0 0,0 0 0,0 0 0,0 0 1,0 2-1,0-3-15,1 1 0,-1-1 0,0 0 1,0 0-1,0 1 0,1-1 0,-1 0 1,0 0-1,0 0 0,1 0 0,-1 1 1,0-1-1,0 0 0,1 0 1,-1 0-1,0 0 0,0 0 0,1 0 1,-1 0-1,0 0 0,1 0 0,-1 0 1,0 0-1,1 0 0,-1 0 1,0 0-1,0 0 0,1 0 0,-1 0 1,0 0-1,1 0 0,4-2 46,0 0-1,0 0 0,0-1 1,6-3-1,19-12 92,56-36-86,-66 40-72,156-103-138,-174 116 139,0-1 1,0 1-1,0 0 0,0 1 0,0-1 0,1 0 1,-1 0-1,0 1 0,0-1 0,3 1 0,-5 0 5,1 0 0,0 1 0,0-1 0,-1 0 0,1 1-1,-1-1 1,1 1 0,0-1 0,-1 0 0,1 1 0,-1 0 0,1-1 0,-1 1-1,1-1 1,-1 1 0,1-1 0,-1 1 0,0 0 0,1-1 0,-1 1 0,0 0-1,0 0 1,0-1 0,1 1 0,-1 0 0,0 0 0,0-1 0,0 1 0,0 0-1,0 0 1,0 0 0,1 48 55,-1-40-25,0 1-1,0 0 0,1 0 1,0 0-1,1 0 1,0-1-1,5 14 1,-2-8-7,-1-4 30,11 21 0,-14-30-25,1 0-1,-1 0 1,0 0-1,1 0 1,-1 0-1,1 0 1,0 0-1,0-1 1,0 1-1,0-1 1,0 1-1,0-1 1,0 0-1,0 0 1,3 2-1,-3-3 0,-1 0-1,1 0 0,0 0 1,0 0-1,-1 0 0,1 0 0,0-1 1,-1 1-1,1-1 0,0 1 1,-1-1-1,1 1 0,-1-1 1,1 0-1,-1 0 0,1 0 1,-1 0-1,0 0 0,1 0 1,-1 0-1,0 0 0,0 0 1,0-1-1,1-1 0,4-4 109,0-1-1,7-14 1,-13 22-124,9-16-15,-2 0 0,0 0 1,0 0-1,-2-1 0,7-31 0,-11 2-114,-1 46 114,0-1 1,0 1-1,-1 0 0,1-1 0,0 1 1,0-1-1,0 1 0,0 0 0,0-1 0,0 1 1,0 0-1,0-1 0,-1 1 0,1 0 1,0 0-1,0-1 0,0 1 0,-1 0 1,1 0-1,0-1 0,-1 1 0,1-1-24,-1 1 0,1 0 0,0-1 1,-1 1-1,1-1 0,0 1 0,-1-1 0,1 1 0,0-1 0,0 1 0,-1-1 0,1 1 0,0-1 0,0 0 0,0 1 0,0-1 1,0 1-1,0-1 0,0 1 0,0-1 0,0 0 0,1 2 56,0 0-1,1 0 1,-1-1 0,1 1 0,-1 0-1,1-1 1,0 1 0,-1-1 0,1 1 0,2-1-1,-2 1-32,8 1-39,1 0-1,0-1 1,-1 0 0,1-1-1,13-1 1,54-8 315,-54 5-231,-4 1-17,1-1 1,-1-1-1,0 0 0,-1-2 0,1 0 0,-1-2 0,23-13 0,-31 15 4,0 0-1,0-1 0,-1-1 0,0 0 1,-1 0-1,0-1 0,0 0 0,-1-1 1,0 0-1,-1 0 0,0-1 0,7-16 1,17-55 164,23-98 1,-48 158-158,2-27 0,-4 21 4,-4 28-33,0 1 1,0-1-1,0 0 1,0 1 0,0-1-1,0 0 1,0 0-1,0 1 1,0-1 0,0 0-1,-1 1 1,1-1 0,0 0-1,0 1 1,-1-1-1,1 1 1,0-1 0,-1 0-1,0 0 1,1 1-7,-1 0 0,1 0 0,0-1 0,0 1 0,-1 0 0,1 0 0,0 0 0,0 0 1,-1 0-1,1 0 0,0 0 0,-1 0 0,1 0 0,0 0 0,0 0 0,-1 0 0,1 0 0,0 1 0,0-1 0,-1 0 0,1 0 1,0 0-1,0 0 0,-1 0 0,1 0 0,0 1 0,0-1 0,-1 0 0,1 0 0,0 0 0,0 1 0,0-1 0,0 0 0,-1 0 1,1 1-1,0-1 0,0 0 0,0 0 0,0 1 0,0-1 0,0 0 0,0 0 0,0 1 0,0-1 0,0 0 0,0 1 0,0-1 1,-15 48 21,3 0 1,-7 59 0,-12 48 301,26-137-267,-11 42 275,-38 94 0,21-67-153,6-13-138,36-77 211,6-10-229,0-1-1,-1 0 1,0 0 0,14-22 0,30-30-336,-44 50 273,10-8-64,-23 22 93,1 1 0,0 0 0,0-1 1,-1 1-1,1 0 0,0 0 1,0 0-1,0 0 0,0 0 0,0 1 1,3-2-1,-3 2 7,-1 1-1,1-1 1,-1 0 0,1 0-1,-1 1 1,1-1 0,-1 1 0,1-1-1,-1 1 1,1 0 0,-1-1-1,0 1 1,1 0 0,-1 0 0,0 0-1,0 0 1,2 2 0,21 25-63,-15-16 107,-3-4 0,1-1-1,0 0 1,0 0 0,0-1-1,11 7 1,-12-9-8,0-1 0,0 0 0,0-1 0,0 0 1,1 0-1,-1 0 0,1 0 0,12 0 0,10 0 34,1-1-1,0-2 1,-1 0-1,1-3 1,32-7-1,-52 9-22,0-1 0,0-1 0,-1 0-1,1 0 1,-1-1 0,13-9 0,-16 10-27,0-1 0,-1 1 0,0-1 0,0 0 0,0-1 0,0 1 0,-1-1 0,0 0 0,0 0 0,3-7 0,-6 12-24,0-1-1,-1 0 0,1 0 1,0 0-1,-1 0 0,0 1 1,1-1-1,-1 0 0,0 0 0,0 0 1,0-2-1,0 4 10,0-1 0,-1 1-1,1-1 1,0 1 0,0 0 0,0-1 0,0 1-1,-1-1 1,1 1 0,0 0 0,-1-1 0,1 1-1,0 0 1,0-1 0,-1 1 0,1 0 0,-1 0-1,1-1 1,0 1 0,-1 0 0,1 0 0,-1 0-1,1-1 1,0 1 0,-1 0 0,1 0 0,-1 0-1,1 0 1,-1 0 0,1 0 0,0 0 0,-1 0-1,1 0 1,-1 0 0,1 0 0,-1 0 0,1 0-1,-1 0 1,1 1 0,0-1 0,-1 0-1,1 0 1,-1 0 0,0 1 0,-17 7-71,0 1-1,0 0 1,1 1 0,0 1 0,1 1 0,-20 18 0,34-28 87,-1 0 1,1 1 0,0-1 0,0 0 0,0 1 0,0 0-1,0-1 1,0 1 0,1 0 0,0 0 0,-1 0 0,1 0-1,0 0 1,0 0 0,0 4 0,1-5-2,0 0 1,0 0-1,0 0 0,0 0 1,1 0-1,-1 0 0,1 0 1,-1 0-1,1 0 0,0 0 1,0 0-1,0-1 1,0 1-1,0 0 0,0-1 1,0 1-1,1-1 0,-1 1 1,0-1-1,1 1 0,0-1 1,-1 0-1,1 0 0,-1 0 1,4 2-1,2 0 17,1 0-1,-1-1 1,0 1 0,1-2-1,-1 1 1,1-1 0,0 0-1,-1 0 1,1-1 0,0 0-1,-1-1 1,1 1 0,0-1-1,-1-1 1,12-3 0,-2 0 0,1-1 1,-1-1-1,0-1 1,-1 0 0,23-15-1,36-25-99,-61 40 46,0 1 0,0 1 0,25-8 0,-36 13 16,-1 1 0,1-1 0,0 1 0,-1 0 0,1 0-1,-1 0 1,1 0 0,0 0 0,-1 0 0,1 1 0,-1-1 0,1 1-1,-1 0 1,1-1 0,-1 1 0,1 0 0,3 3 0,0 1-17,0 0 0,0 0 0,0 0 0,7 10 0,-7-7 63,1-1 1,13 11-1,-13-13 8,0 0 1,0-1-1,0 0 0,1 0 0,-1 0 0,1-1 0,0 0 1,0-1-1,0 0 0,0 0 0,0-1 0,1 0 1,11 0-1,-9-1-17,0 0-1,0-1 1,0-1 0,0 0 0,0 0 0,20-8-1,-24 7-21,-1 0 0,1 0 0,-1-1 0,0 0-1,0 0 1,-1-1 0,1 1 0,-1-1 0,0-1 0,0 1-1,7-11 1,-5 4-8,0-1-1,-1 0 0,0 0 1,-1 0-1,-1 0 1,0-1-1,-1 0 1,2-17-1,-5 31-4,1-1 0,-1 0 0,0 1 0,0-1-1,0 0 1,0 1 0,0-1 0,0 1 0,0-1 0,0 0 0,0 1 0,0-1-1,0 0 1,0 1 0,-1-1 0,1 0 0,0 1 0,0-1 0,-1 1-1,1-1 1,0 0 0,-1 1 0,1-1 0,-1 0 0,0 1 2,1 0 0,-1 0 0,0 0 0,1 0 0,-1 0 0,0 0 0,1 0 0,-1 0 0,0 0 0,1 0 0,-1 0 0,0 1 0,1-1 0,-1 0 0,1 0 0,-1 1 0,0-1 0,1 0 0,-1 1 0,-6 4-8,0 1-1,-10 9 0,14-12 25,-6 5 37,1 1 0,0 1 0,0-1 1,-10 18-1,16-24-10,0 0 0,0 0 1,1 0-1,0 0 0,-1 1 0,1-1 1,0 0-1,1 1 0,-1-1 0,1 1 1,-1-1-1,1 1 0,0-1 1,0 1-1,1-1 0,-1 1 0,1-1 1,-1 1-1,1-1 0,3 7 0,0-3-9,0 0 0,0 0 0,1-1-1,0 1 1,0-1 0,1 0 0,-1 0-1,1-1 1,1 0 0,-1 0-1,1 0 1,0-1 0,0 0 0,0 0-1,0-1 1,1 0 0,0 0 0,-1-1-1,14 3 1,16-3-360,-1-1-1,42-5 1,-38 2-378,75-8-3950,-93 7 2537,1-2 0,-1 0 1,23-9-1,-27 6-65,30-18 0,-48 26 2175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58.695"/>
    </inkml:context>
    <inkml:brush xml:id="br0">
      <inkml:brushProperty name="width" value="0.05" units="cm"/>
      <inkml:brushProperty name="height" value="0.05" units="cm"/>
    </inkml:brush>
  </inkml:definitions>
  <inkml:trace contextRef="#ctx0" brushRef="#br0">20 290 6880,'-3'1'-22,"-10"4"3845,13-5-3710,0 0 0,-1 0-1,1 0 1,0 0 0,0 0 0,0 1-1,-1-1 1,1 0 0,0 0-1,0 0 1,0 1 0,0-1-1,-1 0 1,1 0 0,0 1-1,0-1 1,0 0 0,0 0-1,0 0 1,0 1 0,0-1 0,0 0-1,0 0 1,0 1 0,0-1-1,0 0 1,0 1 0,0-1-1,0 0 1,0 0 0,0 0-1,0 1 1,0-1 0,0 0-1,0 0 1,1 1 0,-1-1 0,0 0-1,1 2 1212,21 5 2222,-17-6-3170,1-1 0,-1 0 0,0 0 0,0 0 0,0 0 0,1-1 1,-1 0-1,9-3 0,4-2 187,18-9 0,-9 4-349,-8 3-103,0 0 0,0-1 0,-1-1-1,0 0 1,-1-2 0,0 0 0,-1-1 0,26-26 0,-26 21 59,0-1 1,-1 0 0,-2-1-1,18-33 1,-30 51-144,0-1-1,1 1 1,-1-1 0,1 1-1,0-1 1,0 1 0,3-3-1,-3 1-12,-9 12-92,-11 31 190,1 0 0,-14 51 0,30-86-101,0-1 1,0 1-1,1-1 0,0 1 0,-1-1 0,1 1 1,1-1-1,-1 1 0,0-1 0,1 1 0,0-1 0,-1 0 1,1 1-1,1-1 0,1 4 0,-2-5 22,0 0-1,0 0 0,0 0 0,0 0 1,1-1-1,-1 1 0,1 0 1,0-1-1,-1 1 0,1-1 1,0 1-1,0-1 0,0 0 0,0 0 1,0 0-1,0 0 0,0 0 1,0 0-1,0-1 0,0 1 1,0-1-1,1 1 0,-1-1 1,3 0-1,1 0-4,1-1 1,0 0 0,-1 0-1,1 0 1,-1-1-1,0 0 1,0-1-1,1 1 1,8-6-1,4-4-78,26-20-1,-25 17 48,11-8 16,-1 0 20,0 1 0,64-34 0,-93 56-34,0-1 0,0 1 0,0 0 1,0-1-1,0 1 0,-1 0 0,1-1 0,0 1 0,0 0 0,0 0 0,0 0 0,0 0 0,0 0 0,0 0 1,0 0-1,0 0 0,0 0 0,0 0 0,0 1 0,0-1 0,0 0 0,0 1 0,0-1 0,1 2 0,0-1-2,-2 0 0,1 0 0,0 0 0,0 0 0,0 1 0,-1-1 0,1 0 0,0 1-1,-1-1 1,1 1 0,-1-1 0,0 1 0,1-1 0,-1 3 0,0 3-3,1 1-1,-2 0 1,1-1 0,-1 0 0,-2 11-1,-26 68 354,25-77-279,1 7 117,3-16-180,0 1 1,0-1 0,0 0-1,0 1 1,0-1-1,0 1 1,1-1-1,-1 0 1,0 1 0,0-1-1,1 0 1,-1 1-1,0-1 1,1 0-1,-1 0 1,0 1 0,1-1-1,-1 0 1,0 0-1,1 1 1,-1-1-1,0 0 1,1 0-1,-1 0 1,1 0 0,-1 0-1,0 0 1,1 0-1,-1 0 1,1 1-1,-1-1 1,0-1 0,1 1-1,-1 0 1,1 0-1,-1 0 1,8 0-7,-1-1 1,0-1-1,0 1 0,0-1 1,-1 0-1,1 0 1,0-1-1,11-6 1,4-4 2,22-17 1,2-5 35,30-20-92,-74 54 47,0 0 0,0 0 0,0 0 0,0 0-1,0 0 1,0 0 0,0 0 0,0 1 0,1-1 0,-1 1 0,0 0 0,0 0 0,1 0 0,-1 0 0,0 0 0,0 0 0,1 0 0,-1 1-1,0-1 1,0 1 0,0 0 0,1-1 0,-1 1 0,0 0 0,0 0 0,3 3 0,3 2 27,-1 1 0,0-1 0,0 1 0,-1 1-1,7 8 1,3 5 4,7 2-629,0-1 1,42 31 0,-62-51-118,0 1 0,0-1 0,0 1 0,0 0 0,0 0 0,-1 0 0,1 0 0,-1 0 0,0 1 0,0-1 0,0 1 0,-1-1 0,1 1 0,-1 0 0,0 0 0,1 0 0,-2 0 0,1-1 0,0 1 0,-1 0 0,0 0 0,0 0 0,0 0 0,-1 0 0,1 0 0,-1 0 0,0 0 0,0 0 0,0 0 0,0 0 0,-4 6 0,-7 9-1939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59.038"/>
    </inkml:context>
    <inkml:brush xml:id="br0">
      <inkml:brushProperty name="width" value="0.05" units="cm"/>
      <inkml:brushProperty name="height" value="0.05" units="cm"/>
    </inkml:brush>
  </inkml:definitions>
  <inkml:trace contextRef="#ctx0" brushRef="#br0">26 36 10560,'-22'-22'3904,"19"17"-3040,11 2-224,-4-2-928,4 5 32,5 0-1248,9 0 864,8 5-2688,12-2 1856,13 5-3328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6:59.961"/>
    </inkml:context>
    <inkml:brush xml:id="br0">
      <inkml:brushProperty name="width" value="0.05" units="cm"/>
      <inkml:brushProperty name="height" value="0.05" units="cm"/>
    </inkml:brush>
  </inkml:definitions>
  <inkml:trace contextRef="#ctx0" brushRef="#br0">9 694 7040,'-8'-2'7751,"14"3"-3881,2 0-4420,23-3 2361,43-7 0,-39 4-1129,-16 2-416,0-1 1,0-1-1,0 0 0,0-1 0,-1-2 0,0 0 0,0 0 0,-1-2 0,29-20 1,-40 25-180,0-1 1,0 0 0,-1 0 0,1-1 0,-1 1 0,-1-1 0,1 0 0,-1 0 0,0-1 0,-1 1-1,0-1 1,0 0 0,-1 0 0,1 0 0,0-9 0,-1-4 24,0 0 1,-1-1-1,-1 1 0,-6-36 1,5 44-65,-1 1 0,-1 0 0,0-1 1,-1 1-1,0 1 0,-1-1 1,0 1-1,-1 0 0,0 0 1,-1 0-1,0 1 0,-1 0 1,0 0-1,0 1 0,-1 0 1,-11-8-1,-5-1 74,-1 2 0,-29-14-1,18 11-188,35 18 68,0 0 2,0 0 1,1 0-1,-1 0 0,0 0 1,1 0-1,-1 0 0,1 0 0,-1 0 1,1 0-1,0-1 0,0 1 1,-1-1-1,1 1 0,0-1 1,-1-1-1,2 2-1,1 0 0,-1 1 0,0-1 0,0 1-1,1-1 1,-1 1 0,1-1 0,-1 1 0,0-1 0,1 1 0,-1 0 0,1-1 0,-1 1 0,1-1 0,-1 1 0,1 0 0,-1 0 0,1-1 0,0 1-1,-1 0 1,1 0 0,-1 0 0,2-1 0,18-5 16,6 1-19,1 2-1,0 0 1,0 1 0,52 5 0,112 22-202,-122-14 92,-29-5 167,-1 2 0,1 1 1,73 29-1,-100-33-36,0 1 0,0 1-1,-1 0 1,0 1 0,0 0 0,-1 1 0,0 0 0,0 0-1,-1 1 1,-1 1 0,0 0 0,0 0 0,-1 1 0,13 24-1,-14-20-18,0 1 0,-2 0 0,1 1-1,-2-1 1,-1 1 0,0 0 0,1 29-1,-4-37 16,0 0 0,-1 0-1,0 0 1,-1 0 0,0 0-1,0 0 1,-1-1-1,0 1 1,-1-1 0,0 0-1,0 0 1,-1 0 0,0 0-1,-1-1 1,-8 11-1,-7 1 82,-40 30-1,8-7 5,-10 7 101,63-50-201,-1 0 0,0 1 0,0 0 0,1-1 0,-1 1 0,1-1 0,-1 1 0,0 0 0,1-1 0,-1 1 0,1 0 0,0 0 0,-1-1 0,1 1 1,0 0-1,-1 0 0,1 1 0,0-1 4,0-1 0,0 0 1,1 0-1,-1 1 1,0-1-1,0 0 1,1 1-1,-1-1 0,0 0 1,1 0-1,-1 0 1,0 1-1,1-1 1,-1 0-1,1 0 0,-1 0 1,0 0-1,1 0 1,-1 0-1,0 1 1,1-1-1,-1 0 0,1 0 1,-1 0-1,0 0 1,1-1-1,9 1 118,0-1 1,12-3-1,-11 2-60,213-53-52,-144 32-257,-38 8-1001,-27 10-787,1 0 0,17-4 0,-3 5-5240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01.969"/>
    </inkml:context>
    <inkml:brush xml:id="br0">
      <inkml:brushProperty name="width" value="0.05" units="cm"/>
      <inkml:brushProperty name="height" value="0.05" units="cm"/>
    </inkml:brush>
  </inkml:definitions>
  <inkml:trace contextRef="#ctx0" brushRef="#br0">303 70 7456,'-3'-4'1429,"0"0"0,0 1-1,-1-1 1,1 1 0,-1-1 0,0 1 0,-8-5 0,8 6-1027,0 0 1,-1 0-1,1 0 0,0 1 0,-8-2 1,-14-2 658,-39-3 1,56 8-899,0-1 1,0 2-1,0-1 1,0 1-1,0 1 1,0 0-1,0 0 1,-11 4-1,14-2-108,-1-1 0,1 1 0,-9 7-1,0 1 293,14-12 229,15-11 565,-11 8-1056,18-18 536,-20 20-829,0-1-1,1 1 0,-1-1 1,0 0-1,0 1 0,0-1 1,0 0-1,-1 0 1,1 0-1,0 1 0,0-5 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05.421"/>
    </inkml:context>
    <inkml:brush xml:id="br0">
      <inkml:brushProperty name="width" value="0.05" units="cm"/>
      <inkml:brushProperty name="height" value="0.05" units="cm"/>
    </inkml:brush>
  </inkml:definitions>
  <inkml:trace contextRef="#ctx0" brushRef="#br0">131 141 6400,'-12'-34'3525,"7"26"1332,5 8-4794,0 0-1,0 0 1,-2 28 2188,-6 124-809,-3 39-196,0 1-358,-2 19 69,6-152-528,-16 64 1,6-58 578,16-64-511,0-4-140,-2-8 31,-2-13-238,-2-46-1,3-85 0,10-54 121,38-234-1,-43 431-269,0 7-9,-1 1 0,0 0 1,1 0-1,0-1 0,0 1 0,1 0 0,-1 0 0,4-6 0,-5 9 8,1 1-1,-1 0 1,0 0 0,1 0 0,-1-1 0,1 1-1,-1 0 1,1 0 0,-1 0 0,0 0-1,1 0 1,-1 0 0,1 0 0,-1 0 0,1 0-1,-1 0 1,1 0 0,-1 0 0,1 0-1,-1 0 1,0 0 0,1 1 0,-1-1 0,1 0-1,-1 0 1,1 0 0,-1 1 0,0-1-1,1 0 1,-1 1 0,0-1 0,1 0 0,-1 1-1,0-1 1,1 0 0,-1 1 0,0 0 0,14 15 26,-2 6-38,-1 0 0,-1 1 1,14 45-1,-5-10-16,64 124 419,-41-96-322,-13-25 15,3-2 1,2-1-1,3-1 0,85 99 0,-107-140 116,0-1 0,0-1-1,29 20 1,-43-33-155,0 0 1,0 0-1,0-1 1,1 1-1,-1-1 1,0 1-1,0-1 1,0 1-1,1-1 0,-1 0 1,0 1-1,0-1 1,1 0-1,-1 0 1,0 0-1,0 0 1,1 0-1,-1 0 1,0 0-1,0-1 1,3 0-1,-3 0-11,1 1 1,-1-1-1,0 0 1,0-1-1,0 1 1,1 0-1,-1 0 0,0 0 1,-1-1-1,1 1 1,0 0-1,0-1 0,0 1 1,-1-1-1,1-1 1,2-8 29,0 0 1,-1 0-1,-1 0 0,1-12 1,-1 10-33,12-112 110,30-222-186,-5 121-1000,-18 76-2582,-20 146 3404,14-90-6626,-14 91 6165,1 0 1,0 0-1,0 0 0,0-1 0,0 1 0,0 0 0,1 1 0,-1-1 0,1 0 0,0 0 0,0 1 0,0-1 0,0 1 0,0-1 0,5-3 0,11-4-3364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07.534"/>
    </inkml:context>
    <inkml:brush xml:id="br0">
      <inkml:brushProperty name="width" value="0.05" units="cm"/>
      <inkml:brushProperty name="height" value="0.05" units="cm"/>
    </inkml:brush>
  </inkml:definitions>
  <inkml:trace contextRef="#ctx0" brushRef="#br0">108 78 64,'-29'-6'41,"22"6"12,-1 1 376,2-1-113,-2 1 1397,0-2 0,0 1-1,-13-3 1,9 3 6799,26 7-6635,-10-5-1647,1 0 0,0-1 0,0 0 0,0 0 0,0 0 0,-1-1 0,7 0 0,39-3 619,-32 1-588,111-12 891,140-34 0,-198 38-1140,-20 4-312,-48 5 437,11 0-844,-13 4-618,-7 3-695,-31 34-5430,21-26 3343,-23 29 1,22-19 1983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3:10.857"/>
    </inkml:context>
    <inkml:brush xml:id="br0">
      <inkml:brushProperty name="width" value="0.05" units="cm"/>
      <inkml:brushProperty name="height" value="0.05" units="cm"/>
      <inkml:brushProperty name="color" value="#004F8B"/>
    </inkml:brush>
  </inkml:definitions>
  <inkml:trace contextRef="#ctx0" brushRef="#br0">45 6 11808,'-45'-5'5343,"58"5"-4639,6 0 576,7 8-832,19 1 384,8-1-480,24-8-128,4 3-128,27-3-96,5 4 32,-5 4-6303,-10 3 3423</inkml:trace>
  <inkml:trace contextRef="#ctx0" brushRef="#br0" timeOffset="1">1578 577 12224,'-15'12'5535,"7"-9"-4831,3-3-288,10 0-384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07.894"/>
    </inkml:context>
    <inkml:brush xml:id="br0">
      <inkml:brushProperty name="width" value="0.05" units="cm"/>
      <inkml:brushProperty name="height" value="0.05" units="cm"/>
    </inkml:brush>
  </inkml:definitions>
  <inkml:trace contextRef="#ctx0" brushRef="#br0">7 128 8640,'-1'0'160,"1"0"1,0 0-1,-1 0 1,1-1-1,-1 1 1,1 0 0,0 0-1,-1-1 1,1 1-1,0 0 1,0-1-1,-1 1 1,1 0-1,0-1 1,0 1 0,-1 0-1,1-1 1,0 1-1,0-1 1,0 1-1,-1-1 1,7-4 2273,19-1 139,-18 5-2073,50-12 1553,199-38 476,-189 39-2278,111-14-3871,-138 22-859,0 2 0,56 4 1,-52 2 1070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08.551"/>
    </inkml:context>
    <inkml:brush xml:id="br0">
      <inkml:brushProperty name="width" value="0.05" units="cm"/>
      <inkml:brushProperty name="height" value="0.05" units="cm"/>
    </inkml:brush>
  </inkml:definitions>
  <inkml:trace contextRef="#ctx0" brushRef="#br0">0 54 6720,'2'-4'491,"-1"0"1,0 0-1,1 0 1,0 0-1,0 0 1,0 1-1,0-1 1,1 1-1,-1-1 1,1 1-1,0 0 0,5-4 1,-8 7-420,0-1-1,1 1 1,-1 0 0,0 0 0,0 0-1,1 0 1,-1-1 0,0 1-1,1 0 1,-1 0 0,0 0 0,1 0-1,-1 0 1,0 0 0,1 0-1,-1 0 1,0 0 0,1 0 0,-1 0-1,0 0 1,1 0 0,-1 0 0,0 0-1,0 0 1,1 1 0,-1-1-1,0 0 1,1 0 0,-1 0 0,0 0-1,0 1 1,1-1 0,-1 0-1,0 0 1,0 0 0,1 1 0,-1-1-1,0 0 1,0 0 0,0 1-1,1-1 1,-1 0 0,0 1 0,0-1-1,0 0 1,0 1 0,0-1 0,0 0-1,0 0 1,0 1 0,6 17 1075,-3 9-389,0 0 1,-2 0-1,-1 0 0,-2 0 0,-7 49 0,-4-12-156,-4 38-180,8 67-1056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08.928"/>
    </inkml:context>
    <inkml:brush xml:id="br0">
      <inkml:brushProperty name="width" value="0.05" units="cm"/>
      <inkml:brushProperty name="height" value="0.05" units="cm"/>
    </inkml:brush>
  </inkml:definitions>
  <inkml:trace contextRef="#ctx0" brushRef="#br0">21 272 9152,'0'0'128,"-15"0"1739,10 2-975,5 1 1031,15-1 40,42 0-497,0-3 1,85-12 0,318-66 820,-218 31-1854,175-17 183,-8 2-1462,-401 61 609,12-2-1697,33-1 0,-47 5 1158,0 0 1,0 0 0,-1 0-1,1 1 1,-1 0 0,1 1-1,0-1 1,-1 1 0,0 0-1,7 3 1,7 6-4830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10.411"/>
    </inkml:context>
    <inkml:brush xml:id="br0">
      <inkml:brushProperty name="width" value="0.05" units="cm"/>
      <inkml:brushProperty name="height" value="0.05" units="cm"/>
    </inkml:brush>
  </inkml:definitions>
  <inkml:trace contextRef="#ctx0" brushRef="#br0">16 652 7136,'-3'-4'1418,"1"2"-951,1 0-1,0 1 0,0-1 0,-1 0 0,1 0 1,0 1-1,1-1 0,-1 0 0,0 0 0,1 0 1,-2-4 3561,4 7-3939,-1-1 0,0 1 0,0 0 0,0 0 0,0 0 0,0-1 0,-1 1 0,1 0 0,0 0 0,0 0 0,0 0 0,-1 0 0,2 2 0,1 2 73,53 52 713,-42-40-617,2 0 0,31 25 0,-41-36-126,1-1-1,0 0 0,1-1 1,-1 0-1,1 0 0,0-1 0,0 0 1,0 0-1,0 0 0,13 1 1,-15-4-47,-1 1-1,0-2 1,0 1 0,1 0 0,-1-1 0,0 0 0,0 0 0,0-1 0,0 0-1,0 1 1,0-2 0,0 1 0,8-6 0,0-2 87,0 0 0,-1-1 0,12-12-1,-13 11-52,-7 8-117,-1 0-1,0 0 1,0 0-1,-1 0 1,5-9 0,2-3 79,-3 9-1,1-1-160,-7 7 48,4 15 197,22 81-437,42 158 447,-47-181-94,19 32 267,-8-24-56,-28-68-268,-3-7 11,0 0 0,1 0-1,0-1 1,5 9 0,-7-13-16,0 0 0,0 1 0,0-1 0,0 0 0,0 0 0,0 0 0,0 0 0,0 0 0,0 1 0,0-1 0,1 0 1,-1 0-1,0 0 0,0 0 0,0 0 0,0 0 0,0 1 0,0-1 0,1 0 0,-1 0 0,0 0 0,0 0 1,0 0-1,0 0 0,0 0 0,1 0 0,-1 0 0,0 0 0,0 0 0,0 0 0,0 0 0,1 0 0,-1 0 0,0 0 1,0 0-1,0 0 0,0 0 0,1 0 0,-1 0 0,0 0 0,0 0 0,0 0 0,0 0 0,0 0 0,1-1 0,-1 1 1,0 0-1,0 0 0,0 0 0,0 0 0,0 0 0,5-13 382,0-22-104,-4-71 61,-4-496-154,3 583-206,-1-40-70,-7-158-112,7 209 170,0 1-22,1-1 1,-1 0 0,1 0 0,1 0 0,1-10-1,-1 16 29,0-1-1,0 0 1,0 1-1,0-1 1,0 0-1,1 1 1,-1 0-1,1-1 1,-1 1-1,1 0 1,0 0 0,0 0-1,0 0 1,0 0-1,1 0 1,-1 1-1,0-1 1,5-2-1,8-2 8,0 0 0,0 1 0,1 1 0,16-3 0,-25 5 0,626-94 443,-210 65-214,1 19-661,-424 12 368,0 0 0,0 1 0,0-1 0,0 1 0,0-1 0,0 0 0,0 1 0,-1-1 0,1 0 0,0 1 0,0-1 0,0 0 0,0 1 0,-1-1 0,1 0 0,0 1 0,0-1 0,-1 0 0,1 1 0,0-1 0,0 0 0,-1 1 0,-4 2-847,1 0 0,-1 0 0,0 0 0,-1 0 0,1-1 0,0 0 0,-7 2 0,6-2-209,-1 0-1,1 1 1,0 0 0,0 0 0,0 0-1,-7 6 1,7-4 283,0 0-1,1 1 1,-6 6 0,-12 25-3259</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11.246"/>
    </inkml:context>
    <inkml:brush xml:id="br0">
      <inkml:brushProperty name="width" value="0.05" units="cm"/>
      <inkml:brushProperty name="height" value="0.05" units="cm"/>
    </inkml:brush>
  </inkml:definitions>
  <inkml:trace contextRef="#ctx0" brushRef="#br0">32 693 7968,'-8'-2'789,"8"1"-677,-1 1 0,0-1 0,0 1-1,0 0 1,0-1 0,0 1 0,0 0-1,1 0 1,-1 0 0,0 0 0,0 0 0,0 0-1,0 0 1,0 0 0,0 0 0,0 0-1,0 0 1,0 0 0,0 1 0,0-1 0,0 0-1,1 1 1,-1-1 0,-1 2 0,1-2-119,2 0 106,-1 0 0,3 1 2474,-3-1-2474,0 0 0,0 1 0,0-1 0,0 0 0,0 0 0,0 0 0,0 0 0,0 0 0,0 0 0,-1 3 2475,0-3-2475,1 1 0,9 3 78,7 2 493,1 0 0,0-1 0,0 0 0,0-1 0,0-1 0,1-1 0,33 0 0,-46-1-583,0-1 0,1-1-1,-1 1 1,0-1 0,0 0 0,0 0-1,0 0 1,0-1 0,0 0-1,0 0 1,0 0 0,-1 0 0,1-1-1,-1 0 1,1 0 0,-1 0-1,0 0 1,0-1 0,-1 1 0,1-1-1,-1 0 1,0 0 0,0-1-1,0 1 1,0-1 0,3-7 0,-2 0-29,-1 0 1,0 0 0,0 0 0,-1 0 0,0-1 0,-1-15-1,-1-6 35,-6-36 0,3 43-58,-1 0-1,-1 0 1,-1 1 0,-2 0-1,-1 0 1,0 1 0,-2 0-1,-1 1 1,-18-28 0,28 50-28,-22-37 238,22 35-224,0 0-1,0 0 1,1 0-1,0 0 1,-1 0-1,1 0 1,1 0-1,-1-7 1,-1 0-36,2 10 13,0 0 0,0 1 0,0-1-1,0 0 1,-1 0 0,1 0 0,0 0-1,1 0 1,-1 1 0,0-1 0,0 0-1,0 0 1,0 0 0,1 0 0,-1 1 0,0-1-1,1 0 1,-1 0 0,0 0 0,1 1-1,-1-1 1,1 0 0,-1 1 0,1-1 0,0 0-1,1 0 1,5-5 33,1 0 1,0 1-1,1 0 0,-1 1 0,1 0 1,0 0-1,0 0 0,0 2 0,0-1 1,1 1-1,11-1 0,14-1-29,60 2-1,-63 3 16,113 5 31,-126-3-48,-1 0 0,1 1 0,-1 0 0,0 2 0,30 14 0,-41-17 16,0 1 0,0-1 0,-1 1 0,1 1 0,-1 0 0,0 0 0,-1 0 0,1 0 0,-1 1 0,0 0 0,0 0 0,-1 0 0,1 1 0,-1-1 0,-1 1 0,0 0 0,0 0 0,0 1 0,-1-1 0,0 1 0,0-1 0,0 1 0,0 13 0,-8 232 154,5-223-106,1-16 60,0-1-1,0 0 1,1 1-1,1-1 1,0 0-1,1 0 0,9 24 1,-10-31-67,1-1 0,0 1 1,0-1-1,0 0 0,0 0 1,1 0-1,0 0 0,0 0 0,0-1 1,1 0-1,-1 0 0,1 0 1,0 0-1,0-1 0,0 0 1,1 0-1,-1 0 0,1-1 0,8 3 1,24 2 18,1-1 0,-1-2 0,51-1 0,-31-3-958,60-7 1,-2-12-8860,-105 17 8480,-1-1-1,0 0 1,12-6 0,-7 1-2666,21-16-1,-35 24 3906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33.965"/>
    </inkml:context>
    <inkml:brush xml:id="br0">
      <inkml:brushProperty name="width" value="0.05" units="cm"/>
      <inkml:brushProperty name="height" value="0.05" units="cm"/>
    </inkml:brush>
  </inkml:definitions>
  <inkml:trace contextRef="#ctx0" brushRef="#br0">38 103 2912,'-4'-4'12637,"0"4"-13525,-17-4 3628,13 1-1304,111 3 2041,37-7-2869,-35 1-619,79-4 62,56-1 26,-227 11-76,261 11 196,-137-1-251,-40-9 379,-55-1 81,-40 0-70,-2-1-317,0 1 0,0 0 1,-1-1-1,1 1 0,0 0 0,0-1 1,0 1-1,0 0 0,-1-1 0,1 1 1,0 0-1,0-1 0,-1 1 0,1 0 1,0 0-1,-1-1 0,1 1 0,0 0 1,-1 0-1,1 0 0,0-1 0,-1 1 1,-18-7-15,-30-9 0,8 4-5,18 3 3,15 6-34,-1 0-1,1 0 1,-12-2 0,1-2-5,17 6 26,0 0 0,1 0 1,-1 0-1,0 0 0,0 1 1,0-1-1,0 1 1,-3-1-1,0 1 38,18 3 51,34 16-85,-36-15 9,0 0 0,0 0 1,14 2-1,7 2 91,-1 1-91,-18-6-20,23 9-1,-22-7 79,-11-4-66,0 0-1,-1-1 1,1 1-1,-1 1 1,0-1-1,1 0 0,-1 1 1,0-1-1,0 1 1,0-1-1,0 1 1,2 3-1,-3-5 13,-1 1 0,0 0 0,0-1 0,0 1 0,1 0 0,-1-1 0,0 1 0,0 0 0,0-1 0,0 1 0,0 0 0,-1-1 0,1 1 0,0 0 0,0-1 0,0 1 0,-1 0 0,1-1 1,0 1-1,0-1 0,-1 1 0,1-1 0,-1 1 0,1 0 0,0-1 0,-1 1 0,1-1 0,-2 1 0,-13 13 152,-65 31 76,58-32-264,0 0 1,-23 20 0,32-24-21,2 0-516,1 0 0,-12 14-1,21-22 248,1 0 0,-1 0 0,0-1 0,1 1 0,-1 0 0,1 0-1,-1 0 1,1 0 0,-1 0 0,1 0 0,0 0 0,0 0 0,-1 0 0,1 0-1,0 0 1,0 0 0,0 0 0,0 0 0,0 1 0,6 13-6631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39.262"/>
    </inkml:context>
    <inkml:brush xml:id="br0">
      <inkml:brushProperty name="width" value="0.05" units="cm"/>
      <inkml:brushProperty name="height" value="0.05" units="cm"/>
    </inkml:brush>
  </inkml:definitions>
  <inkml:trace contextRef="#ctx0" brushRef="#br0">90 30 1728,'0'0'29,"0"0"0,0-1 0,0 1 1,0 0-1,0-1 0,0 1 0,0 0 0,0-1 0,0 1 1,0 0-1,0-1 0,0 1 0,0 0 0,0-1 1,1 1-1,-1 0 0,0-1 0,0 1 0,0 0 0,1 0 1,-1-1-1,0 1 0,0 0 0,1 0 0,-1-1 0,0 1 1,0 0-1,1 0 0,-1 0 0,1-1 0,2-1 1728,-4 1-1397,0 0 0,0 0 0,0 0 0,0 0 0,0 0 0,0 0 0,0 0 0,0 0 0,0 0 0,0 0 0,0 0 0,-1 1 0,1-1 0,0 0 0,-1 1 0,1-1 0,-3 0 0,-23-2 4109,26 3-4362,1 2-70,-2 94 1507,-18 117 0,15-162-1177,-2 18 50,-5 45 212,11-96-735,1-17-326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0.017"/>
    </inkml:context>
    <inkml:brush xml:id="br0">
      <inkml:brushProperty name="width" value="0.05" units="cm"/>
      <inkml:brushProperty name="height" value="0.05" units="cm"/>
    </inkml:brush>
  </inkml:definitions>
  <inkml:trace contextRef="#ctx0" brushRef="#br0">60 84 4480,'-35'-19'2809,"32"18"-1959,1 0 0,-1 0-1,0 0 1,0 0 0,1 1-1,-7-1 1249,11 1-1591,108-1 3562,54-5-2672,-93 5-1083,23-2-34,-80 1-373,1 0 0,-1-1-1,1 0 1,17-7 0,-15 4-2728,-13 5 1450,0 0 0,0 0 1,-1-1-1,1 0 1,0 0-1,4-3 0,0-2-3023</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0.642"/>
    </inkml:context>
    <inkml:brush xml:id="br0">
      <inkml:brushProperty name="width" value="0.05" units="cm"/>
      <inkml:brushProperty name="height" value="0.05" units="cm"/>
    </inkml:brush>
  </inkml:definitions>
  <inkml:trace contextRef="#ctx0" brushRef="#br0">42 11 4640,'-2'-3'438,"-5"-4"275,7 7-692,0 0 0,0 0 0,0 0 0,0 0 0,0 0 0,0 0 0,0 1 1,0-1-1,0 0 0,0 0 0,0 0 0,0 0 0,0 0 0,0 0 0,0 0 0,0 0 1,0 0-1,0 0 0,0 0 0,0 1 0,0-1 0,0 0 0,0 0 0,0 0 1,0 0-1,0 0 0,0 0 0,0 0 0,0 0 0,0 0 0,0 0 0,-1 0 0,1 0 1,0 0-1,0 0 0,0 0 0,0 0 0,0 0 0,0 0 0,0 0 0,-2 0 1749,2 17 1068,0 17-1123,-5 193 1823,0-109-2737,-7 76 643,10-160-1252,2-26-34,0-1 0,0 0 1,-1 0-1,0 0 0,-2 8 0,3-15-136,0 0-1,0 0 1,0 0-1,0 0 1,0 0-1,0 0 0,0 0 1,0 0-1,0 0 1,0 0-1,0 0 1,0 0-1,0 0 0,0 0 1,0 0-1,0 0 1,0 0-1,0 0 1,1 0-1,-1 0 0,0 0 1,0 0-1,0 0 1,0 0-1,0 0 1,0 0-1,0 0 0,0 0 1,0 0-1,0 1 1,0-1-1,0 0 1,0 0-1,0 0 0,0 0 1,0 0-1,0 0 1,6-8 124,7-12-552,0-6 79,-9 18 277,-1 1 1,1-1-1,0 1 0,1 0 1,-1 1-1,1-1 1,1 1-1,10-10 1,-16 15 40,1 1 1,0 0 0,-1-1 0,1 1-1,0-1 1,-1 1 0,1 0 0,0 0-1,0-1 1,-1 1 0,1 0-1,0 0 1,0 0 0,-1 0 0,1 0-1,0 0 1,0 0 0,0 0 0,-1 0-1,1 0 1,0 0 0,0 1-1,-1-1 1,1 0 0,0 1 0,-1-1-1,1 0 1,0 1 0,-1-1 0,1 1-1,0-1 1,-1 1 0,1-1-1,0 1 1,2 3 51,0 0 0,-1 0 0,1 0 0,3 7 0,-1-2 26,4 11 326,0 0 0,-1 1-1,9 35 1,-12-20 0,1 3 159,-6-38-642,0-1 0,0 0 0,0 0 0,0 0 0,0 0 0,0 1-1,0-1 1,0 0 0,0 0 0,0 0 0,0 0 0,0 1 0,0-1-1,0 0 1,0 0 0,1 0 0,-1 1 0,0-1 0,0 0 0,0 0 0,0 0-1,0 0 1,0 0 0,0 1 0,0-1 0,1 0 0,-1 0 0,0 0-1,0 0 1,0 0 0,0 0 0,0 0 0,1 0 0,-1 1 0,0-1 0,0 0-1,0 0 1,1 0 0,-1 0 0,0 0 0,0 0 0,0 0 0,0 0 0,1 0-1,-1 0 1,0 0 0,0 0 0,0 0 0,0 0 0,1 0 0,-1 0-1,0-1 1,0 1 0,0 0 0,0 0 0,1 0 0,-1 0 0,0 0 0,0 0-1,0 0 1,0 0 0,0-1 0,1 1 0,-1 0 0,0 0 0,0-1-1,7-2-1776,-1-1 616,0 1-262,0-1 0,1 1-1,0 1 1,10-4 0,18-2-1657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1.188"/>
    </inkml:context>
    <inkml:brush xml:id="br0">
      <inkml:brushProperty name="width" value="0.05" units="cm"/>
      <inkml:brushProperty name="height" value="0.05" units="cm"/>
    </inkml:brush>
  </inkml:definitions>
  <inkml:trace contextRef="#ctx0" brushRef="#br0">114 54 5984,'-14'0'1920,"11"2"-128,7 1 541,5 3-522,-8-6-1803,7 1 480,0 0 0,1 0 0,-1-1 0,15-1 0,-22 1-462,0 0 1,1 0-1,-1 0 0,0 0 0,0-1 0,0 1 0,1 0 1,-1-1-1,0 1 0,0-1 0,0 1 0,0-1 0,0 0 1,0 1-1,0-1 0,0 0 0,0 0 0,0 0 0,0 0 1,0 1-1,-1-1 0,1 0 0,0-1 0,-1 1 0,1 0 1,-1 0-1,1 0 0,-1 0 0,1 0 0,-1 0 0,0-1 1,0 1-1,1 0 0,-1 0 0,0-1 0,0 1 0,0 0 0,0 0 1,-1-1-1,1 1 0,0 0 0,0 0 0,-1-2 0,0 2-4,1-1 0,-1 1-1,1-1 1,-1 1 0,0 0-1,0-1 1,1 1 0,-1 0-1,0-1 1,0 1 0,0 0-1,-1 0 1,1 0 0,0 0-1,0 0 1,-1 0 0,1 0-1,0 0 1,-1 0 0,1 1-1,-1-1 1,1 1 0,-1-1-1,1 1 1,-1 0 0,1-1-1,-1 1 1,0 0-1,1 0 1,-1 0 0,1 0-1,-1 0 1,0 0 0,-2 1-1,-6 1 103,1 0-1,-1 1 0,0 0 0,-10 5 0,16-6-83,-2 0 66,1 0 0,0 1 0,0 0 0,0 0 0,0 0 0,0 1 0,0 0 0,1 0 0,0 0 1,0 0-1,0 1 0,0 0 0,1-1 0,0 1 0,-4 7 0,5-8 2,1 1-1,-1-1 1,1 1 0,-1 0 0,1-1-1,1 1 1,-1 0 0,1 0-1,0 0 1,0 0 0,0 0 0,1-1-1,-1 1 1,1 0 0,0 0-1,1-1 1,-1 1 0,5 8 0,-3-6-14,1 0 0,1 0-1,-1 0 1,1-1 0,1 1 0,-1-1 0,1 0 0,0-1 0,0 1 0,1-1 0,-1-1 0,1 1 0,0-1 0,1 0 0,-1 0 0,1-1 0,-1 0 0,1-1 0,0 0 0,0 0 0,0 0-1,0-1 1,1 0 0,-1-1 0,14-1 0,-7 1-162,-1-2 0,1 0 0,-1-1 0,0 0 0,0-1 0,0-1 0,0 0 0,-1-1 0,0 0 0,0-1 0,12-9 0,-1-5-4229,-21 17 2591,0 0 0,0 1-1,0-1 1,-1 0 0,1-1 0,-1 1 0,3-8 0,0 1-683,7-2 101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17.500"/>
    </inkml:context>
    <inkml:brush xml:id="br0">
      <inkml:brushProperty name="width" value="0.05" units="cm"/>
      <inkml:brushProperty name="height" value="0.05" units="cm"/>
      <inkml:brushProperty name="color" value="#004F8B"/>
    </inkml:brush>
  </inkml:definitions>
  <inkml:trace contextRef="#ctx0" brushRef="#br0">0 855 1568,'0'0'8320,"14"-1"-6768,-8 0-1341,0-1 1,-1 0 0,1 0 0,0 0-1,0-1 1,-1 1 0,0-2-1,1 1 1,6-6 0,1-2-57,-1-1-1,0 0 1,19-25 0,1-9-121,11-18 70,-36 53-9,-1 0 0,0 0 0,-1-1 0,4-13 0,-9 23-329,-2 5 93,-6 9 45,-9 19-30,4-1 213,-10 31 0,20-51-14,1-1-1,0 1 0,0 0 0,0 0 0,2 0 0,-1-1 0,2 18 1,-1-25-28,0-1 0,1 1 0,-1 0 1,1-1-1,-1 1 0,1 0 1,0-1-1,-1 1 0,1 0 0,0-1 1,0 1-1,0-1 0,0 0 1,1 1-1,-1-1 0,0 0 1,0 0-1,1 0 0,-1 1 0,1-1 1,-1-1-1,1 1 0,-1 0 1,1 0-1,0-1 0,-1 1 0,1-1 1,2 1-1,4 0 102,-1 0 1,1 0-1,0-1 0,-1-1 1,10 0-1,-6 0-30,18-3 136,-1-1-1,0-2 0,0-1 1,0-1-1,44-20 1,-58 22-184,1-1 0,-2 0 1,1-1-1,-1-1 0,19-16 1,-21 13 6,0 1 0,-1-2 0,0 1 0,-1-1 0,13-29 0,26-81 385,-35 87-493,33-116 53,-40 129-65,-1 0-1,-1-1 0,-1 1 1,-2-1-1,0 1 0,-1-1 1,-6-38-1,2 20-174,0 35 83,-2 10-88,4 0 190,1-1 1,0 1 0,0-1-1,0 1 1,0 0-1,0-1 1,1 1-1,-2 4 1,-28 119-50,-16 166 1,-49 263-20,92-539 122,-13 50 62,-30 77 0,39-123-30,-1-1 1,-1 0-1,-1-1 1,0 0-1,-1 0 1,-1-1-1,-1-1 1,-24 24-1,33-35-1,-1-1 0,1 1 0,0-1 0,-1 0-1,0-1 1,-5 4 0,9-6-23,-1 1-1,1-1 1,-1 1 0,1-1-1,-1 0 1,1 0 0,-1 0 0,1 1-1,-1-1 1,1-1 0,-1 1-1,1 0 1,-1 0 0,1 0-1,-1-1 1,1 1 0,0-1-1,-1 1 1,1-1 0,-1 0-1,1 1 1,0-1 0,0 0-1,-1 0 1,1 0 0,0 0-1,-1-2 1,0 1 2,1 0 0,0 0 0,0 0 0,0 0-1,0 0 1,0-1 0,1 1 0,-1 0 0,1-1 0,-1 1 0,1 0 0,0-1-1,0 1 1,0-1 0,0 1 0,1 0 0,0-5 0,1-4-7,1 0 1,7-19-1,1 7-10,1 0 0,1 1-1,1 0 1,24-28 0,-23 32-1,1 1 0,1 0 1,22-17-1,61-38 8,-91 66-20,10-7-137,1 1 0,1 2-1,37-15 1,-49 21-1234,-1 3 347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1.580"/>
    </inkml:context>
    <inkml:brush xml:id="br0">
      <inkml:brushProperty name="width" value="0.05" units="cm"/>
      <inkml:brushProperty name="height" value="0.05" units="cm"/>
    </inkml:brush>
  </inkml:definitions>
  <inkml:trace contextRef="#ctx0" brushRef="#br0">8 4 5408,'0'0'59,"0"0"-1,-1 0 1,1 0 0,0-1 0,0 1-1,0 0 1,0 0 0,0 0 0,-1-1-1,1 1 1,0 0 0,0 0 0,0 0 0,-1 0-1,1-1 1,0 1 0,0 0 0,0 0-1,-1 0 1,1 0 0,0 0 0,0 0-1,-1 0 1,1 0 0,0 0 0,0 0-1,-1 0 1,1 0 0,0 0 0,0 0 0,-1 0-1,1 0 1,0 0 0,-1 0 0,1 0 13,0 1 0,0-1 0,0 0 1,0 1-1,0-1 0,0 1 0,0-1 0,0 0 1,0 1-1,0-1 0,0 0 0,0 1 1,0-1-1,1 0 0,-1 1 0,0-1 1,0 0-1,0 1 0,0-1 0,1 0 1,-1 0-1,0 1 0,0-1 0,1 0 1,-1 0-1,0 1 0,0-1 0,1 0 0,-1 0 1,4 4 405,-1 0 1,-1 0 0,1 0-1,0 0 1,-1 0 0,0 1-1,0-1 1,0 1 0,-1-1-1,1 1 1,-1 0 0,0-1-1,-1 1 1,1 6 0,0 9 531,-2-1 1,-2 25-1,2-37-838,3 20 571,0-8 184,-2-19-894,1 0 0,-1 0 0,1 0 0,-1 0 0,0 0 1,1 0-1,-1 0 0,1 0 0,-1 0 0,1 0 0,-1 0 1,0 0-1,1 0 0,-1-1 0,1 1 0,-1 0 0,0 0 1,1-1-1,-1 1 0,0 0 0,1 0 0,-1-1 0,8-6 103,0 0-1,11-15 0,5-5-13,4 1 88,0 2 0,52-35 0,-77 57-154,0 1 0,0-1 0,-1 1 1,1-1-1,0 1 0,0 0 0,1 0 0,-1 1 1,0-1-1,0 1 0,0-1 0,0 1 0,1 0 1,-1 0-1,0 0 0,0 1 0,0-1 1,1 1-1,4 2 0,-3-1 7,-1 0 1,0 0-1,0 1 0,0-1 0,0 1 1,0 0-1,0 0 0,-1 1 0,1-1 0,-1 1 1,0 0-1,4 6 0,7 11 39,-2 1-1,0 1 0,-1-1 1,8 26-1,-13-30-1569,13 27 1,-14-36-532,0 0 1,0 0-1,1 0 1,9 10-1,-13-17 1469,0 0 0,1 0 0,-1 0 0,1 0 0,0 0 0,-1 0 0,5 1 0,18 3-4584</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3.778"/>
    </inkml:context>
    <inkml:brush xml:id="br0">
      <inkml:brushProperty name="width" value="0.05" units="cm"/>
      <inkml:brushProperty name="height" value="0.05" units="cm"/>
    </inkml:brush>
  </inkml:definitions>
  <inkml:trace contextRef="#ctx0" brushRef="#br0">48 26 3392,'-14'-7'1180,"12"6"-701,0 0-1,0 0 1,0 0 0,0 0 0,0 0 0,0 0 0,0-1 0,1 1 0,-1-1 0,-2-2 0,4 4-373,0 0 0,0 0 0,0 0 0,0-1 0,-1 1 0,1 0 0,0 0 0,0 0 318,0-1-318,0 1 0,-1 0 0,1 0 0,0 0 0,0 0 0,0 0 0,0 0-1,0 0 1,-1 0 0,1 0 0,0 0 0,0 0 0,0 0 0,0 0 0,-1 0 0,1 0 0,0 0 0,0 0 0,0 0 0,0 0 0,-1 0 0,1 0 0,0 0 0,0 0 0,0 0 0,0 0 0,0 0 0,-1 0 0,1 0 0,0 0 0,0 0 0,0 1 318,-1-1-318,1 0 0,0 0 0,-3 10 2531,5-5-2386,0 1 0,0-1-1,1 0 1,0 0 0,0 0-1,0 0 1,0 0 0,5 4-1,-6-6-159,24 35 352,-2 1 0,29 67 1,-21-41-196,-19-41-112,65 141 613,-68-140-590,-1 1 0,-2 0 0,0 1 0,4 45 0,-8-29 22,-2-1-1,-1 0 1,-3 0-1,-2 0 0,-1-1 1,-2 1-1,-2-1 1,-2-1-1,-1 0 1,-2-1-1,-21 38 1,35-74-266,-26 48 175,13-18-5061,38-43-4356</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4.527"/>
    </inkml:context>
    <inkml:brush xml:id="br0">
      <inkml:brushProperty name="width" value="0.05" units="cm"/>
      <inkml:brushProperty name="height" value="0.05" units="cm"/>
    </inkml:brush>
  </inkml:definitions>
  <inkml:trace contextRef="#ctx0" brushRef="#br0">462 3 3808,'5'-3'13718,"-12"11"-14258,-23 13 2127,17-11-1004,-21 17-1,13-5-193,1 0 1,1 1-1,-22 35 1,-41 82 645,45-75-599,14-25-119,2 1-1,1 0 1,2 2-1,2 0 0,-13 57 1,-1 74 396,27-145-563,1-1-1,1 1 1,2 0 0,4 32-1,-3-52-75,0 0-1,0 0 0,1-1 1,0 1-1,1-1 0,0 1 1,0-1-1,1 0 0,0-1 1,0 1-1,12 12 0,-12-16-440,-1 0 0,1 0-1,0 0 1,0 0 0,1-1-1,-1 0 1,12 5 0,-13-6-680,1-1 0,0 0 0,0 1 1,0-2-1,0 1 0,1-1 0,-1 0 1,0 0-1,0 0 0,8-2 0,11-4-2291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4.914"/>
    </inkml:context>
    <inkml:brush xml:id="br0">
      <inkml:brushProperty name="width" value="0.05" units="cm"/>
      <inkml:brushProperty name="height" value="0.05" units="cm"/>
    </inkml:brush>
  </inkml:definitions>
  <inkml:trace contextRef="#ctx0" brushRef="#br0">1 1 7040,'19'11'10114,"10"4"-5284,-22-11-4487,0-1-1,0 0 1,0-1-1,1 0 1,-1 0-1,1-1 1,8 1 0,12-1-181,9 0-1002,-13-3-2642,-1-2-332,9 3-5033</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6.119"/>
    </inkml:context>
    <inkml:brush xml:id="br0">
      <inkml:brushProperty name="width" value="0.05" units="cm"/>
      <inkml:brushProperty name="height" value="0.05" units="cm"/>
    </inkml:brush>
  </inkml:definitions>
  <inkml:trace contextRef="#ctx0" brushRef="#br0">94 85 2496,'0'-3'222,"1"1"1,0 0-1,0-1 0,0 1 1,0 0-1,0 0 0,0 0 1,1 0-1,-1 0 0,1 0 1,-1 0-1,1 0 0,0 1 0,0-1 1,3-2-1,6-6 2233,-4 2-1347,-5 7-718,0-1 1,0 1 0,0-1 0,-1 0-1,1 1 1,0-1 0,-1 0 0,2-2-1,5-6 2222,-5 6 625,-7 5-1975,-8 7-599,0 4-408,1 1 0,0 0 0,1 0 0,0 2 0,1-1 0,-13 28 0,8-8 39,1 1 0,-9 37 0,18-59-188,1 0 0,1 0 0,0 0 0,1 1 1,0-1-1,2 17 0,-1-26-68,1 0 0,-1 0 0,1 0 0,0-1 1,1 1-1,-1 0 0,1 0 0,0-1 0,-1 1 0,6 5 0,-5-6-16,0-1-1,0 0 0,1 0 1,-1 0-1,0-1 0,1 1 1,-1 0-1,1-1 0,0 0 1,0 1-1,0-1 0,-1 0 1,1-1-1,0 1 0,0 0 1,4-1-1,-1 1 4,-1-1 0,1 0 0,0-1 0,-1 0 0,1 1 0,-1-2 0,1 1 0,-1-1 0,1 0 0,-1 0 0,0 0 0,0-1 0,0 1-1,0-1 1,0-1 0,-1 1 0,0-1 0,1 1 0,-1-1 0,4-5 0,7-10 93,0 0-1,-2-1 1,17-30-1,-19 30-98,-4 8-33,28-54-302,-30 80 81,-3 64-33,-3-62 351,1 0-1,1 0 1,0 0-1,1 0 0,0 0 1,8 24-1,-9-37-27,0 0 0,0 0 0,0 0 0,1-1 0,-1 1-1,1 0 1,0-1 0,0 1 0,0-1 0,0 1 0,0-1 0,0 0 0,1 0-1,-1 0 1,1 0 0,-1-1 0,1 1 0,0 0 0,0-1 0,0 0 0,0 0-1,-1 0 1,2 0 0,-1 0 0,0-1 0,0 1 0,0-1 0,0 0 0,0 0-1,0 0 1,6-1 0,-2 0 13,0-1 0,-1 0-1,1 0 1,0-1 0,-1 0-1,1 0 1,-1-1 0,0 1 0,0-1-1,0-1 1,-1 1 0,1-1-1,5-6 1,2-6-54,0-1-1,0-1 1,-2 0-1,0 0 1,-2-1 0,0 0-1,-1-1 1,-1 0-1,-1 0 1,4-23-1,-8 30 31,0 0 0,-1 1 0,-1-26-1,-1 33-467,1 0-1,-1 0 0,-1 0 1,1 0-1,-1 0 1,0 0-1,0 1 0,-1-1 1,1 1-1,-7-10 1,5 8-3242,21 3-5355,-16 4 9063,68 5-7642,-29 0 5136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6.462"/>
    </inkml:context>
    <inkml:brush xml:id="br0">
      <inkml:brushProperty name="width" value="0.05" units="cm"/>
      <inkml:brushProperty name="height" value="0.05" units="cm"/>
    </inkml:brush>
  </inkml:definitions>
  <inkml:trace contextRef="#ctx0" brushRef="#br0">50 2 6464,'1'-2'3076,"-1"2"-3020,0 0 31,0 0 1,0 0 0,1 0-1,-1 0 1,0 0 0,0 1-1,0-1 1,1 0 0,-1 0-1,0 0 1,0 0-1,0 0 1,1 0 0,-1 0-1,0 1 1,0-1 0,0 0-1,0 0 1,0 0 0,1 0-1,-1 1 1,0-1 0,0 0-1,0 0 1,0 0 0,0 1-1,0-1 1,0 0 0,0 0-1,0 1 1,0-1 0,0 0-1,0 0 1,0 0 0,0 1-1,0-1 1,0 0 0,0 0-1,0 1 1,0-1 0,0 0-1,0 0 1,-3 49 4682,-10 25-2434,-1 17-1768,2-10-388,-1 8-994,13-88 669,0 19-2118,0-19 1918,0 0 0,0 0 0,1 0 0,-1 0 1,0 0-1,0-1 0,1 1 0,-1 0 0,0 0 0,1 0 1,-1 0-1,1 0 0,-1 0 0,1-1 0,-1 1 0,1 0 1,0 0-1,0 0 0,0-1 240,-1 0 0,0 0 0,1 0 0,-1 1-1,0-1 1,1 0 0,-1 0 0,1 0 0,-1 0 0,0 0 0,1 0 0,-1-1-1,0 1 1,1 0 0,-1 0 0,0 0 0,1 0 0,-1 0 0,0 0 0,1-1 0,-1 1-1,0 0 1,1 0 0,-1-1 0,0 1 0,1 0 0,-1 0 0,0-1 0,0 1 0,1-1-1,22-25-4464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6.824"/>
    </inkml:context>
    <inkml:brush xml:id="br0">
      <inkml:brushProperty name="width" value="0.05" units="cm"/>
      <inkml:brushProperty name="height" value="0.05" units="cm"/>
    </inkml:brush>
  </inkml:definitions>
  <inkml:trace contextRef="#ctx0" brushRef="#br0">105 14 7136,'-6'-13'2309,"9"20"-470,0 0-1,-1 0 1,4 14 0,0 25 1002,-9 52-1905,1-71 86,-40 293 2590,38-296-3576,-28 208 923,21-143-984,7-45 12,2-19-267,-2 0-1,-8 33 1,9-44-4331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7.154"/>
    </inkml:context>
    <inkml:brush xml:id="br0">
      <inkml:brushProperty name="width" value="0.05" units="cm"/>
      <inkml:brushProperty name="height" value="0.05" units="cm"/>
    </inkml:brush>
  </inkml:definitions>
  <inkml:trace contextRef="#ctx0" brushRef="#br0">185 28 8640,'-30'-22'2784,"30"22"-2720,-1-1 0,1 1 0,-1-1 1,1 1-1,-1 0 0,1-1 1,0 1-1,-1 0 0,0-1 0,1 1 1,-1 0-1,1 0 0,-1 0 1,1-1-1,-1 1 0,1 0 0,-1 0 1,0 0-1,1 0 0,-1 0 0,1 0 1,-1 0-1,0 0 0,1 0 1,-1 0-1,1 1 0,-1-1 0,0 0 1,1 0-1,-1 0 0,0 1 0,1 0 70,-1 0-1,0 0 0,1 0 1,-1 0-1,1 0 0,0 0 1,-1 1-1,1-1 0,0 0 1,-1 2-1,0 3 360,-31 121 4157,-53 436-831,81-508-4021,-3 59 37,5-37-3282,2-29-5139,6-56 1868,-2 3 5842,8-10-1567</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7.485"/>
    </inkml:context>
    <inkml:brush xml:id="br0">
      <inkml:brushProperty name="width" value="0.05" units="cm"/>
      <inkml:brushProperty name="height" value="0.05" units="cm"/>
    </inkml:brush>
  </inkml:definitions>
  <inkml:trace contextRef="#ctx0" brushRef="#br0">56 79 10560,'-46'-41'3904,"41"33"-3040,1-3-224,4 8-576,4-5-160,1 0-2720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49.779"/>
    </inkml:context>
    <inkml:brush xml:id="br0">
      <inkml:brushProperty name="width" value="0.05" units="cm"/>
      <inkml:brushProperty name="height" value="0.05" units="cm"/>
    </inkml:brush>
  </inkml:definitions>
  <inkml:trace contextRef="#ctx0" brushRef="#br0">286 54 4736,'-51'-46'4458,"48"44"-3351,3 1-969,0 1 0,0 0-1,-1-1 1,1 1 0,0 0 0,0-1 0,0 1-1,-1 0 1,1 0 0,0-1 0,0 1-1,-1 0 1,1 0 0,0-1 0,0 1 0,-1 0-1,1 0 1,0 0 0,-1 0 0,1-1 0,0 1-1,-1 0 1,1 0 0,0 0 0,-1 0 0,1 0-1,0 0 1,-1 0 0,1 0 0,-1 0-1,1 0 1,0 0 0,-1 0 0,1 0 0,0 1-1,-1-1 1,1 0 0,0 0 0,-1 0 0,1 0-1,0 0 1,0 1 0,-1-1 0,1 0 0,0 0-1,0 1 1,-1-1 0,1 0 0,0 0-1,0 1 1,-1-1 0,1 0 0,0 1 0,0-1-1,0 0 1,0 1 0,-1 0 0,-3 6 187,1 1 0,-1 0 1,1 0-1,1 0 0,-1 0 1,-1 14-1,-1 2-42,-29 109 1091,-93 448 1582,117-483-2520,-6 34 542,15-126-714,4-9 87,4-13-108,16-47-208,-6 16-20,32-64 1,-41 97-16,0 0 0,0 0-1,2 1 1,0 1 0,0 0 0,1 0 0,1 1-1,21-17 1,-31 26-8,0 1 0,1-1 0,-1 1 0,0 0 0,0 0 0,1 0 0,-1 0-1,1 0 1,-1 0 0,0 1 0,1-1 0,-1 1 0,1 0 0,3 0 0,-4 0 2,0 1 0,0-1-1,0 1 1,-1-1 0,1 1 0,0 0 0,-1 0 0,1 0-1,0 0 1,-1 0 0,1 0 0,-1 0 0,1 1 0,-1-1-1,0 0 1,0 1 0,0-1 0,0 1 0,0 0 0,2 2 0,2 6 22,0 1 1,-1-1-1,-1 1 1,5 16-1,5 48 172,-8-37-43,0-6-43,10 47 224,-13-68-287,2 0-1,-1 0 0,1-1 0,10 19 0,-12-27-25,-1 1 0,1 0-1,0-1 1,0 0 0,0 1-1,0-1 1,0 0 0,0 0 0,1 0-1,-1 0 1,1-1 0,-1 1-1,1-1 1,0 1 0,-1-1 0,1 0-1,0 0 1,0 0 0,0-1-1,0 1 1,0-1 0,0 1 0,0-1-1,0 0 1,0 0 0,0 0-1,0-1 1,0 1 0,3-2 0,1 0 4,0 0 1,-1 0-1,1-1 1,-1 0-1,0-1 1,0 0-1,0 1 1,0-2-1,0 1 1,-1-1 0,9-10-1,45-65 15,-15 18-21,13-5 170,89-81 0,-129 128-324,-13 10-15,-4 10 150,-1-1 1,1 1-1,0 0 1,0 0-1,0 0 1,0-1-1,-1 1 1,1 0-1,0 0 1,0 0-1,0-1 0,-1 1 1,1 0-1,0 0 1,0 0-1,-1 0 1,1 0-1,0 0 1,0 0-1,-1-1 1,1 1-1,0 0 1,-1 0-1,1 0 0,0 0 1,0 0-1,-1 0 1,1 0-1,0 0 1,0 0-1,-1 1 1,1-1-1,0 0 1,-1 0-1,-4 1 1,-1 1-1,1 0 1,-1 0 0,1 0-1,0 0 1,0 1 0,0 0-1,1 0 1,-1 0 0,1 1-1,-1-1 1,1 1 0,0 0-1,0 0 1,1 1 0,-1-1-1,-2 6 1,-5 8 23,0 1-1,1-1 1,-8 25 0,2-2 10,2 1 1,2 0 0,-13 84-1,24-117 48,0-1 0,1 1 0,0-1 0,0 1 0,1-1 0,3 14 0,-4-21-60,0 0-1,0 0 1,0-1 0,1 1 0,-1 0 0,0 0-1,1-1 1,-1 1 0,0 0 0,1 0 0,-1-1-1,1 1 1,-1-1 0,1 1 0,0 0 0,-1-1-1,1 1 1,0-1 0,-1 0 0,1 1 0,0-1-1,-1 1 1,2-1 0,0 1-5,-1-1 0,0 0 0,0 0 0,0-1 0,1 1 0,-1 0 0,0 0 0,0 0 0,0-1 0,0 1 0,0-1 0,1 1-1,-1-1 1,1 0 0,3-3-2,0 1 0,-1-1 0,0 0 0,1 0 0,6-8-1,2-9 2,0-1-1,-1 0 1,15-40-1,-18 39 1,15-36 40,-9 22-85,28-55-1,-42 91 31,-1 1 1,0-1-1,1 0 0,-1 1 1,0-1-1,1 1 0,-1-1 1,1 1-1,-1-1 0,1 1 1,-1-1-1,1 1 0,-1-1 1,1 1-1,0-1 0,-1 1 1,1 0-1,-1-1 0,1 1 1,0 0-1,0 0 0,0 0 2,-1 0-1,1 0 0,0 0 0,-1 0 0,1 1 0,-1-1 0,1 0 0,-1 0 1,1 1-1,-1-1 0,0 0 0,1 1 0,-1-1 0,1 0 0,-1 1 0,0-1 0,1 1 1,-1-1-1,0 1 0,1 0 0,2 4-1,-1 1 0,0 0 1,0-1-1,1 8 0,13 62-51,-10-46 96,0 0 1,2 0-1,11 28 1,-10-36-9,-6-13 13,0 0 0,0 0 0,1 0 0,0 0 0,1-1-1,-1 0 1,1 0 0,10 10 0,-12-14-9,-1-1 0,1 0-1,0 0 1,-1 0 0,1 0 0,0 0 0,1-1-1,-1 1 1,0-1 0,0 0 0,7 1 0,-8-2-26,1 1 1,-1-2 0,1 1 0,-1 0 0,1 0 0,-1-1 0,1 1 0,-1-1-1,0 0 1,1 0 0,-1 0 0,0 0 0,1 0 0,-1-1 0,0 1 0,0 0 0,2-3-1,1-1-2,0 0 0,0 0-1,-1 0 1,1-1-1,-1 0 1,-1 1-1,1-2 1,3-7 0,19-58-30,-13 33 67,16-33-4,16-47-142,-39 104 44,-3 13 6,-2 6 37,-2 14 13,0-11-26,-8 267 221,9-272-180,1 33 40,0-32-32,-1-1-1,0 1 0,1-1 1,-1 0-1,1 1 0,0-1 1,0 0-1,0 1 0,0-1 1,2 3-1,-3-4-14,1-1 1,-1 0-1,0 0 0,0 0 1,1 1-1,-1-1 1,0 0-1,0 0 0,1 0 1,-1 0-1,0 0 0,1 1 1,-1-1-1,0 0 0,1 0 1,-1 0-1,0 0 1,1 0-1,-1 0 0,0 0 1,1 0-1,-1 0 0,0 0 1,1 0-1,-1-1 0,0 1 1,1 0-1,-1 0 0,0 0 1,0 0-1,1 0 1,-1-1-1,0 1 0,1 0 1,7-8 30,0-5-9,-1 1 0,0-2 0,8-21 0,-10 22-50,10-24-24,-1 2 20,25-46 0,-30 66 36,2-5-33,22-29 0,-29 44 10,0 0 0,0 1 0,1-1 0,0 1 0,0 0 1,0 0-1,0 0 0,0 1 0,1 0 0,8-4 0,-10 6-7,0 0 1,0 0-1,0 0 0,0 1 1,0 0-1,0 0 0,0 0 1,0 0-1,0 0 0,0 1 0,0 0 1,0 0-1,0 0 0,0 0 1,0 1-1,-1-1 0,1 1 1,5 3-1,6 5 38,-1 0 0,25 24 1,-25-21 62,-1-1-16,0-1 0,1 0 0,1-1 0,0-1 0,24 13 0,-38-22 64,9-4-182,-10 2 33,0 2-32,7-19 95,0 9-29,-1 1 0,0-1 0,0 0 0,-2 0 0,1 0 0,-1-1 0,0 0-1,-1 0 1,-1 0 0,0 0 0,1-15 0,-2 15-67,-2 1-1,1-1 1,-1 1 0,-1-1 0,0 1-1,-5-16 1,6 23 41,0 1 0,0 0-1,0-1 1,-1 1 0,1 0 0,0 0 0,-1 0-1,0 0 1,1 0 0,-1 0 0,0 0 0,0 1-1,0-1 1,0 0 0,-1 1 0,1 0-1,0 0 1,0-1 0,-1 1 0,1 1 0,-1-1-1,1 0 1,-1 1 0,1-1 0,-1 1 0,1 0-1,-1-1 1,0 1 0,1 1 0,-1-1 0,1 0-1,-4 1 1,0 0 5,0 1 0,0 0 0,0 0 0,1 0 0,-1 0 0,0 1 0,1 0 0,0 0 0,-1 1 0,1 0 0,1-1 0,-1 2 0,1-1 0,-1 0 0,1 1 0,0 0 0,1 0 0,-1 0 0,1 0 0,0 1 0,-3 7 0,0 0 66,1 1 1,1 1 0,0-1-1,1 1 1,0-1 0,1 1 0,0 26-1,3-28 19,0 0-1,1 0 0,0-1 0,1 1 0,1-1 1,0 1-1,0-1 0,1 0 0,1-1 0,0 1 1,0-1-1,10 12 0,-5-9-18,0 0-1,1-1 1,1 0 0,0-1-1,0-1 1,1 0-1,0 0 1,23 11 0,-23-15-31,0-1 0,1-1 0,0 0-1,18 3 1,63 6-204,-59-11-998,64-2-1,-77-3-1323,42-9 0,-56 9 1595,0-1 1,0 0 0,0-1-1,16-9 1,-6 0-3796,23-18 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17.876"/>
    </inkml:context>
    <inkml:brush xml:id="br0">
      <inkml:brushProperty name="width" value="0.05" units="cm"/>
      <inkml:brushProperty name="height" value="0.05" units="cm"/>
      <inkml:brushProperty name="color" value="#004F8B"/>
    </inkml:brush>
  </inkml:definitions>
  <inkml:trace contextRef="#ctx0" brushRef="#br0">64 29 5888,'-40'-17'2688,"26"9"-2336,10 5-64,4 6-224,-5-3-320,10 0 160,-1 5-1056,5 2 672</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52.796"/>
    </inkml:context>
    <inkml:brush xml:id="br0">
      <inkml:brushProperty name="width" value="0.05" units="cm"/>
      <inkml:brushProperty name="height" value="0.05" units="cm"/>
    </inkml:brush>
  </inkml:definitions>
  <inkml:trace contextRef="#ctx0" brushRef="#br0">927 435 6048,'-1'-3'313,"0"1"0,1 0 0,0-1 0,0 1 0,0-1 0,0 1 1,0-1-1,0 1 0,0-1 0,1 1 0,0-4 0,0 2 160,0 1 1,0-1-1,-1 0 0,1 1 1,-2-9-1,-1 0 121,0-1 1,-1 1-1,-1-1 1,0 1-1,-1 0 1,-1 1-1,1-1 1,-2 1-1,1 0 1,-2 0-1,1 1 1,-2 0-1,1 1 1,-13-11-1,-13-13 541,3 2-119,-1 1-1,-61-43 0,86 69-960,1 0 1,-1 0-1,0 1 0,0 0 0,-9-3 0,13 6-45,-1-1 0,1 1-1,0-1 1,-1 1-1,1 0 1,0 0-1,-1 0 1,1 1 0,0-1-1,-1 1 1,1 0-1,0 0 1,0 0-1,-5 3 1,-1 1 43,0 0-1,0 1 1,0 0 0,1 0 0,0 1 0,1 0-1,0 1 1,0 0 0,0 0 0,1 0 0,0 1-1,-5 11 1,-2 5 113,2 0 0,1 1-1,-9 37 1,1 5 89,2 1 0,4 1 0,3 0 0,-1 120 0,14-83 111,5 0 0,33 158 0,-41-262-368,-1 0 0,1-1 0,0 1 0,1 0 0,-1-1 0,0 1 0,1-1 0,-1 0 0,1 1 0,0-1 0,0 0 0,2 2 0,-4-16-2185,-3-2 1571,-2 0 0,0 0 0,0 0 0,-2 1-1,1 0 1,-16-21 0,2 7 117,-43-46-1,39 50 481,-1 2 0,-2 1 0,0 1-1,-42-23 1,5 4 1609,62 37-1561,0 0 138,0-1 0,0 1 0,0-1 0,0 1 0,0-1 0,0 1 0,-1-4-1,2 5-132,1 0 0,0 0 0,0-1 0,0 1 0,0 0 0,0 0 0,0-1 0,0 1 0,0 0 0,0-1 0,-1 1 0,1 0 0,0 0 0,0-1 0,0 1 0,1 0 0,-1-1 0,0 1 0,0 0 0,0 0 0,0-1 0,0 1 0,0 0 0,0-1 0,1 1 0,10-8 630,15 0-305,1 1 1,-1 1-1,1 1 1,33-1-1,-6 0-7,287-39 917,-95 26-912,-209 22-261,-45 7-106,7-9-114,-1-1-1,1 1 1,0 0 0,0-1 0,0 1 0,0 0-1,0 0 1,0 0 0,0 0 0,0 0 0,0 0-1,0 0 1,-1 1 0,-4 2-2926,13-1-2364,1 0 4236,-1-1 0,1-1-1,14 2 1,51-3-254,-35-1 1215,-18 0 520,38-6 0,-20 1 1240,-25 5-399,-8 2-142,-7 3 1353,-29 16-736,16-11-1125,0 1 0,1 1 0,-14 13 0,7-3-103,0 1-1,1 2 1,2 0 0,0 0-1,2 2 1,0 0 0,-23 56-1,38-76-323,-1-1-1,1 1 1,0-1 0,-1 11-1,2-15-48,0 0 0,0 0 1,0 0-1,0 0 0,0 0 0,0 0 0,0 0 0,1 0 0,-1 0 1,0 0-1,0-1 0,1 1 0,-1 0 0,1 0 0,0 1 0,0-1-2,0-1 0,-1 0 0,1 1 1,-1-1-1,1 0 0,0 0 0,-1 1 0,1-1 0,0 0 0,0 0 0,-1 0 0,1 0 0,0 0 0,-1 0 0,1 0 0,0 0 0,-1 0 0,1 0 0,0 0 0,0-1 0,-1 1 0,1 0 0,0 0 0,-1-1 0,1 1 0,5-4 25,-1 1 0,0-1 0,0 0 0,0-1 0,0 1 0,-1-1 0,0 0 0,0 0 1,4-6-1,-5 6-31,33-46 26,-2-2 0,27-60-1,-32 52-158,-27 54 115,-4 6-114,1 1 112,1 1 0,-1-1 0,1 1 0,-1-1 0,1 1 0,-1-1 0,1 1 0,0-1 0,-1 1 1,1 0-1,0-1 0,-1 1 0,1-1 0,0 1 0,0 0 0,-1-1 0,1 3 0,0 2 26,-1 0 0,1 0 0,1 1 0,-1-1 0,1 0 0,2 9 0,10 31 240,-8-33-148,-1 0 1,2-1-1,0 1 0,0-1 0,1 0 1,9 11-1,-13-18-55,1-1 1,-1 1-1,1 0 0,0-1 1,1 0-1,-1 0 0,8 4 1,-9-5-35,0-1 0,0 0 0,0 0 0,0 0 0,0-1 0,0 1 0,0-1 0,0 1 0,0-1 0,0 0 0,1 0 0,-1-1 0,6 0 0,31-11 150,48-20 0,-17 5-75,217-75-158,-195 69 234,-144 44-532,32-3 356,-1 1 0,1 1 1,1 0-1,0 2 0,0 0 0,1 1 1,1 0-1,0 2 0,1 0 0,0 0 1,2 1-1,-19 27 0,25-31-6,0 1 1,1 0-1,-8 20 0,12-26 31,0 0-1,0 0 0,1 0 0,0 0 0,0 0 1,0 0-1,1 0 0,1 13 0,0-16-3,0-1-1,0 1 1,0-1 0,1 0-1,-1 0 1,1 1-1,0-1 1,0 0-1,0 0 1,0-1-1,0 1 1,1 0-1,-1-1 1,1 1-1,0-1 1,-1 0 0,1 0-1,0 0 1,1 0-1,-1 0 1,0-1-1,0 0 1,5 2-1,3 0 17,1 0 0,-1 0 0,1-2-1,0 1 1,19-1 0,-18-2-37,0 1 0,-1-2 0,1 0 0,0 0 0,0-1-1,-1-1 1,0 0 0,1 0 0,-2-2 0,1 1 0,0-1 0,-1-1 0,-1 0 0,21-17 0,71-71 93,-8 7-9,-61 60-98,70-66-99,-81 72 25,-1-1 0,28-41 0,-23 22-8,-1-1 0,20-51 0,31-100-52,-69 175 166,8-23-161,-1-2-1,12-71 1,-25 111 101,-1 0-1,1 0 1,-1 0-1,-1-8 1,1 11 36,0 0 0,0 1 1,0-1-1,0 0 1,-1 1-1,1-1 0,0 0 1,0 1-1,0-1 1,-1 0-1,1 1 0,-1-1 1,1 0-1,0 1 1,-1-1-1,1 1 0,-1-1 1,1 1-1,-1-1 0,1 1 1,-1-1-1,1 1 1,-1 0-1,0-1 0,1 1 1,-1 0-1,0-1 1,1 1-1,-1 0 0,0 0 1,1 0-1,-1 0 1,0 0-1,0-1 0,1 1 1,-2 1-1,-3 0-7,0 0 1,0 1-1,0 0 0,0 0 1,1 0-1,-1 0 0,0 1 1,1 0-1,0 0 0,0 0 1,-5 5-1,0 1 5,0 0 0,0 0 1,1 1-1,-10 16 0,-25 48-24,43-74 38,-46 84 85,-59 152 0,94-202-40,1 1 1,-10 68-1,17-79-27,2 0-1,1 0 1,0 0-1,2 0 1,6 31-1,-6-46 15,0 0 0,1 1 0,0-1 0,0 0 0,1-1 0,0 1 1,1-1-1,8 12 0,-10-16-12,0 0 1,1 0 0,0 0-1,0-1 1,0 1 0,0-1-1,1 0 1,-1 0 0,1-1-1,0 1 1,-1-1 0,1 0-1,0 0 1,1-1 0,-1 0-1,8 2 1,-5-3 1,-1 0-1,1 0 1,-1 0 0,1-1-1,-1 0 1,0-1 0,1 0-1,-1 0 1,0 0 0,0-1-1,0 0 1,-1-1 0,1 1-1,-1-1 1,11-9 0,5-5 14,0-1-1,31-39 1,-42 45-31,8-11-2,-15 18 3,0 1 1,0 0-1,0 0 0,0 0 0,1 1 1,0 0-1,7-6 0,-12 10-14,0 0 1,1 0-1,-1 0 0,0 0 0,0-1 0,0 1 1,1 0-1,-1 0 0,0 0 0,0 0 1,0 0-1,1 0 0,-1 0 0,0 0 0,0 0 1,0 0-1,1 0 0,-1 0 0,0 0 1,0 0-1,1 0 0,-1 0 0,0 0 0,0 0 1,0 0-1,1 1 0,-1-1 0,0 0 1,0 0-1,0 0 0,0 0 0,1 0 0,-1 1 1,2 8-175,-4 19 5,0-20 155,-5 42-6,-4 52 82,10-87-31,1 0 1,1 0 0,0 0-1,7 28 1,-7-36-23,8 19 110,-9-25-111,1 0 0,-1 0 0,1 0-1,0 0 1,-1 0 0,1 0-1,0 0 1,0-1 0,0 1 0,-1 0-1,1 0 1,0-1 0,0 1-1,0-1 1,0 1 0,0-1 0,0 1-1,0-1 1,0 1 0,2-1-1,-2 0 9,-1 0 0,1 0 0,0 0-1,-1 0 1,1-1 0,-1 1 0,1 0 0,-1 0-1,1-1 1,0 1 0,-1 0 0,1-1-1,-1 1 1,1 0 0,-1-1 0,0 1-1,1-1 1,-1 1 0,1-1 0,-1 1-1,0-1 1,0 1 0,1-1 0,-1 1-1,0-1 1,0 0 0,1 1 0,-1-1 0,0 1-1,0-1 1,0 0 0,0 1 0,0-2-1,1-2 71,5-16-51,-1-1 0,-1 0 1,3-35-1,-4-65-37,-3 118 17,0-14-52,-1 1 1,0 0-1,-1 0 0,-1 0 0,-1 0 0,-10-28 0,14 44 44,0-1 1,0 1 0,0-1 0,0 1-1,0-1 1,0 0 0,0 1 0,1-1-1,-1 1 1,0-1 0,0 1 0,0-1-1,0 1 1,1-1 0,-1 1-1,0-1 1,0 1 0,1 0 0,-1-1-1,1 1 1,-1-1 0,0 1 0,1 0-1,-1-1 1,1 1 0,-1 0 0,0-1-1,1 1 1,-1 0 0,1 0-1,-1 0 1,1-1 0,-1 1 0,1 0-1,0 0 1,-1 0 0,1 0 0,0 0-1,24-5 56,-24 5-62,38-5-24,51 0-1,-71 6 28,0 0-1,0 1 1,1 1-1,28 9 1,-39-9 57,0 1 0,0 0 0,0 0 0,-1 1 0,0 0 0,0 1 1,0 0-1,-1 0 0,0 1 0,12 14 0,3 6 167,29 51-1,-38-56-154,-6-11-40,1 1 0,0-1 0,1-1 0,15 17-1,-20-24-132,-1 0-1,1-1 0,-1 1 0,1-1 0,0 1 0,0-1 1,0 0-1,0-1 0,1 1 0,-1-1 0,0 0 0,1 0 0,-1 0 1,1-1-1,-1 1 0,1-1 0,6 0 0,-7-1-534,-1 1 0,1 0 0,0-1 0,-1 0 0,1 1 0,-1-2 0,1 1 0,-1 0 0,0-1 0,1 1 0,-1-1 1,0 0-1,0 0 0,0 0 0,0-1 0,0 1 0,-1-1 0,1 1 0,-1-1 0,1 0 0,-1 0 0,0 0 0,0 0 0,1-5 0,4-3-1399,-2 1 1,1-1-1,-2-1 1,6-18-1,-9 23 1482,0-1-1,0 0 1,-1-7-1,0 15 558</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53.141"/>
    </inkml:context>
    <inkml:brush xml:id="br0">
      <inkml:brushProperty name="width" value="0.05" units="cm"/>
      <inkml:brushProperty name="height" value="0.05" units="cm"/>
    </inkml:brush>
  </inkml:definitions>
  <inkml:trace contextRef="#ctx0" brushRef="#br0">81 232 12704,'-47'0'4703,"22"-3"-3647,17 3-288,20 0 1056,18-5-1152,16-9 864,18-2-896,46-6 0,40-4-352,-1-6-352,31 2 32,7 4-3168,-22 3 1760,-15 8-5919,20 4 4127,-26 3-2400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54.067"/>
    </inkml:context>
    <inkml:brush xml:id="br0">
      <inkml:brushProperty name="width" value="0.05" units="cm"/>
      <inkml:brushProperty name="height" value="0.05" units="cm"/>
    </inkml:brush>
  </inkml:definitions>
  <inkml:trace contextRef="#ctx0" brushRef="#br0">116 22 3808,'4'-5'1374,"5"-12"11331,-26 52-9592,-18 57-1,22-44-2641,1 0 0,-5 54 0,5-22 84,2-19-217,-2 93 1,12-153-499,0 0 0,0-1 1,0 1-1,0-1 0,0 1 1,0 0-1,0-1 0,0 1 1,0 0-1,0-1 1,0 1-1,1-1 0,-1 1 1,0 0-1,0-1 0,1 1 1,-1-1-1,0 1 0,1-1 1,-1 1-1,0-1 1,1 1-1,-1-1 0,1 1 1,-1-1-1,2 1 0,-2-1-129,1 0 0,0 0-1,-1 0 1,1-1-1,0 1 1,-1 0-1,1-1 1,0 1-1,-1 0 1,1-1 0,-1 1-1,1 0 1,0-1-1,-1 1 1,1-1-1,-1 1 1,0-1-1,1 0 1,-1 1-1,1-1 1,-1 1 0,0-1-1,1 0 1,-1 0-1,5-10-2632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54.993"/>
    </inkml:context>
    <inkml:brush xml:id="br0">
      <inkml:brushProperty name="width" value="0.05" units="cm"/>
      <inkml:brushProperty name="height" value="0.05" units="cm"/>
    </inkml:brush>
  </inkml:definitions>
  <inkml:trace contextRef="#ctx0" brushRef="#br0">0 114 5152,'14'-5'11303,"18"-6"-5190,2 0-4778,42-2 239,143-7 0,-111 13-1111,458-20 209,-288 12-523,-263 13-305,8 0 157,-10 2-5616,-22 1 3360,0 0 1,0 0 0,0 1 0,-14 5-1,-6 1-377,-23 5-2157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55.973"/>
    </inkml:context>
    <inkml:brush xml:id="br0">
      <inkml:brushProperty name="width" value="0.05" units="cm"/>
      <inkml:brushProperty name="height" value="0.05" units="cm"/>
    </inkml:brush>
  </inkml:definitions>
  <inkml:trace contextRef="#ctx0" brushRef="#br0">1 649 3808,'0'2'305,"0"0"0,1 1 1,-1-1-1,1 0 0,-1 0 0,1 0 0,0 0 1,0 0-1,0 0 0,0 0 0,0 0 0,0 0 1,1 0-1,-1 0 0,1-1 0,-1 1 0,1-1 1,-1 1-1,1-1 0,0 1 0,0-1 0,0 0 1,0 0-1,3 1 0,-1 0 207,0 0-1,0-1 1,0 0 0,1 0 0,-1 0-1,0 0 1,1 0 0,-1-1-1,0 0 1,1 0 0,-1 0-1,6-2 1,9-2 96,0-1 0,-1-1-1,1-1 1,-1 0 0,-1-2 0,1 0-1,-2-1 1,22-15 0,-26 15-423,0 0 1,-1-1-1,0 0 0,0-1 1,-2 0-1,1-1 1,-2 0-1,1 0 0,-2-1 1,11-26-1,-15 32-115,-1 0 0,0 0 0,0 0 0,0 0 0,-1 0 0,-1 0 0,1 0 0,-1-1 0,-1 1-1,1 0 1,-3-11 0,0 8 18,-1 0 0,0 0 0,0 0-1,-1 1 1,0-1 0,-1 1 0,-9-13 0,-25-27 376,28 38-366,1-1 1,1-1 0,1 0-1,0 0 1,-14-30-1,22 42-80,1 0-1,-1 0 1,1 0-1,-1 0 1,1 1-1,0-1 1,0 0-1,0 0 1,0 0-1,0 0 0,1 0 1,-1 0-1,1 0 1,-1 0-1,1 0 1,-1 0-1,1 1 1,0-1-1,0 0 1,0 0-1,0 1 0,0-1 1,1 1-1,-1-1 1,0 1-1,1-1 1,-1 1-1,1 0 1,-1 0-1,1 0 1,-1 0-1,4-2 0,4-1-16,0 0 0,0 0 0,1 0 0,-1 2 0,11-3 0,5 0 27,0 1 1,0 2-1,0 0 1,0 2 0,0 1-1,31 4 1,-20 1 30,-1 2 0,0 1 1,59 24-1,-70-23-80,-9-5 26,1 2 1,-2-1-1,1 2 0,24 17 0,-37-24 0,0 1-1,0-1 0,0 1 0,0 0 0,0 0 0,-1 0 0,1 0 1,-1 0-1,0 0 0,1 0 0,-1 0 0,0 1 0,0-1 1,-1 0-1,1 1 0,0-1 0,-1 0 0,1 1 0,-1-1 0,0 1 1,0-1-1,0 1 0,0-1 0,0 1 0,-1 3 0,-2 3 43,-1 0 0,1-1 0,-1 0-1,0 1 1,-10 11 0,-1 5 23,11-17-45,-7 9 93,2 1 0,0 0 0,1 0 0,-9 33-1,16-46-75,0 0 0,0 1 0,1-1 0,-1 0 0,1 1 0,1-1 0,-1 0 0,1 1 0,2 8 0,-2-10-12,1 0 1,-1 0-1,1 0 0,0-1 0,1 1 1,-1-1-1,0 1 0,1-1 0,0 0 1,0 0-1,0 0 0,0 0 1,0-1-1,5 3 0,2 1 11,0 0 0,0-1-1,1-1 1,0 0 0,0 0 0,13 2 0,70 8 382,143-1-636,-212-14-200,2-3-4334,-25 4 3998,0 0 0,0-1 0,0 0 0,0 1 0,0-1 0,0 0 1,0 0-1,0 0 0,0 0 0,0-1 0,0 1 0,-1 0 0,1-1 0,0 0 0,-1 1 1,0-1-1,1 0 0,-1 1 0,2-5 0,0-12-5880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07:58.919"/>
    </inkml:context>
    <inkml:brush xml:id="br0">
      <inkml:brushProperty name="width" value="0.05" units="cm"/>
      <inkml:brushProperty name="height" value="0.05" units="cm"/>
    </inkml:brush>
  </inkml:definitions>
  <inkml:trace contextRef="#ctx0" brushRef="#br0">270 31 3328,'-7'-12'1263,"4"-2"4199,3 14-5236,0-1 0,-1 1 1,1 0-1,0-1 0,-1 1 0,1 0 0,-1-1 1,1 1-1,0 0 0,-1 0 0,1 0 0,-1-1 1,1 1-1,0 0 0,-1 0 0,1 0 0,-1 0 1,1 0-1,-1 0 0,1 0 0,-1 0 0,1 0 0,-1 0 1,0 0-1,-15 0 1096,13 0-625,-21 0 849,5-1-822,0 1-1,0 1 1,0 1 0,1 0 0,-28 8-1,-19 7 1277,108-15 949,-11-7-2785,-20 3-958,0 0 0,21 0 0,-11 24-8049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0:00.382"/>
    </inkml:context>
    <inkml:brush xml:id="br0">
      <inkml:brushProperty name="width" value="0.05" units="cm"/>
      <inkml:brushProperty name="height" value="0.05" units="cm"/>
      <inkml:brushProperty name="color" value="#66CC00"/>
    </inkml:brush>
  </inkml:definitions>
  <inkml:trace contextRef="#ctx0" brushRef="#br0">15 1202 3072,'-4'-3'429,"-5"-5"983,9 8-1364,0 0 0,0 0 0,0 0 0,0 0 0,-1 0 0,1 0 0,0-1 0,0 1 0,0 0-1,0 0 1,0 0 0,0 0 0,0 0 0,0 0 0,0-1 0,0 1 0,-1 0 0,1 0 0,0 0 0,0 0 0,0 0 0,0-1 0,0 1 0,0 0 0,0 0 0,0 0 0,0 0 0,0-1 0,0 1 0,0 0 0,0 0 0,0 0 0,1 0 0,-1 0 0,0-1 0,0 1 0,0 0 0,0 0 0,0 0 0,0 0 0,0 0 0,0-1 0,1 1 130,-1-1 0,0 1 0,0-1 0,1 0-1,-1 1 1,0-1 0,0 1 0,0-1 0,0 0 0,0 1 0,0-1 0,0 0 0,0 1 0,0-1 0,0 0 0,0 1 0,0-1 0,-1 0 0,0-4 1274,3 5-136,6 9-1084,-1-1-1,0 1 1,-1 0-1,0 0 1,-1 1 0,6 13-1,22 67-52,-11-27-32,41 125 967,-62-187-1143,1 4 890,-1-9 258,0-3-1363,2-10 369,0-31 1,-1 15-25,13-112-39,-12 124-81,1 0 0,2 1 1,0-1-1,16-35 0,-20 52-2,1-1 0,-1 1 0,1 0 1,0 0-1,0 0 0,0 0 0,1 0 0,0 1 0,-1 0 1,1 0-1,8-6 0,-10 9 36,-1-1 0,1 0 0,0 1 0,-1-1 0,1 1 1,0-1-1,0 1 0,-1 0 0,1 0 0,0 0 0,0 0 0,-1 0 0,1 0 0,0 0 0,0 1 0,-1-1 0,1 1 1,0-1-1,-1 1 0,1-1 0,0 1 0,-1 0 0,1 0 0,-1 0 0,1 0 0,-1 0 0,0 0 0,1 0 0,-1 1 1,0-1-1,0 0 0,0 1 0,0-1 0,0 1 0,1 2 0,1 1 42,0 1-1,0 0 1,-1 0-1,0 0 1,0 0-1,1 8 1,4 38 75,-1 4-39,18 153 49,-7-130 162,-7-37 517,-9-42-789,1 0-1,-1 0 1,0-1-1,1 1 1,-1 0-1,0-1 1,0 1-1,1 0 1,-1-1-1,2-1 1,3-5-15,-1 0 1,0 0-1,0-1 1,-1 0-1,0 0 1,4-12-1,3-4-17,52-128 80,-24 64-100,-1 3-56,-37 84 69,-1 0-1,1-1 0,-1 1 0,1-1 0,-1 1 0,1-1 0,-1 1 0,0-1 1,0 1-1,0-1 0,0 1 0,0-1 0,0 1 0,0-1 0,-1 1 1,1-1-1,-1 1 0,0-3 0,1 4-4,0-1 1,-1 1-1,1 0 1,0 0-1,0 0 1,0 0-1,0-1 0,-1 1 1,1 0-1,0 0 1,0 0-1,0 0 0,-1 0 1,1 0-1,0 0 1,0 0-1,0 0 1,-1 0-1,1 0 0,0 0 1,0 0-1,-1 0 1,1 0-1,0 0 0,0 0 1,0 0-1,-1 0 1,1 0-1,0 0 1,0 0-1,0 0 0,-1 0 1,1 1-1,0-1 1,0 0-1,0 0 1,-1 0-1,1 0 0,-7 8-87,6-8 69,-2 4-10,1-1 0,0 1 0,0 0 0,0-1 0,0 1-1,1 0 1,0 0 0,0 0 0,0 0 0,0 1 0,0-1 0,0 6 0,1 5-65,0 1-1,2 17 0,0-20 112,0 0 0,1 0 0,0-1 0,1 1-1,1-1 1,0 0 0,0 0 0,1 0 0,1-1-1,0 1 1,13 15 0,-12-19 46,-1 0 1,1 0-1,0-1 0,1 0 0,0 0 1,0-1-1,0 0 0,1-1 0,-1 0 1,1 0-1,1-1 0,-1-1 0,0 0 0,14 3 1,-22-6-8,1 1 1,0-1 0,0 0-1,0 0 1,-1 0-1,1 0 1,0 0 0,0 0-1,0-1 1,-1 0-1,1 1 1,0-1 0,-1 0-1,1 0 1,0-1-1,-1 1 1,0 0 0,1-1-1,-1 0 1,0 1-1,1-1 1,-1 0 0,0 0-1,3-4 1,-2 1-20,-1 0 1,1 0-1,-1 0 0,0-1 1,0 1-1,0 0 0,-1-1 1,1 1-1,-2-1 0,1 0 1,0 1-1,-1-7 0,0-3-10,0 1-1,-1 0 1,-1 0-1,0-1 0,-1 1 1,0 1-1,-2-1 1,-5-15-1,5 19-42,-1 0 1,0 0-1,0 0 0,-1 1 0,0 0 1,-9-8-1,10 11 14,0 0-1,-1 1 1,1 0 0,-1 0 0,0 1-1,-1 0 1,1 0 0,-1 0-1,-10-2 1,13 4 28,0 0-75,0 1-1,0-1 1,-1 1 0,1 0-1,0 0 1,0 1 0,-1 0-1,1 0 1,0 0-1,-1 0 1,-5 2 0,0-2 49,-8 2-170,18-2 167,1 0-1,-1 0 1,1 0-1,0 0 1,-1 0 0,1 0-1,-1 0 1,1 0 0,-1 0-1,1 0 1,-1 0 0,1 1-1,0-1 1,-1 0-1,1 0 1,0 1 0,-1-1-1,1 0 1,-1 0 0,1 1-1,0-1 1,0 0-1,-1 1 1,1-1 0,-1 1-1,10-1 271,11-2-199,0 0 0,1-2 0,-1 0 0,-1-1 0,22-9 0,21-5 87,70-20-86,-90 25 208,-24 7-143,32-7 0,-48 14-112,-1 0-1,0 0 1,0 0-1,0 0 1,1 0-1,-1 0 1,0 0-1,0 1 1,0-1-1,1 0 0,-1 1 1,0-1-1,0 1 1,0-1-1,0 1 1,0 0-1,0-1 1,0 1-1,0 0 1,0 0-1,0 0 1,0 0-1,-1-1 1,1 1-1,0 0 1,0 2-1,9 8-3,-8-10 22,-1 0 0,0 1 0,1-1 1,-1 1-1,0-1 0,0 1 0,0-1 0,0 1 0,1 2 1,4 13-7,-1 1 0,0-1 0,2 23 0,8 29 34,-14-64-71,1 2 30,0 0 0,1-1 0,4 10 0,-7-15 1,1 0 1,-1 0-1,1 0 0,-1 0 0,1 0 0,-1-1 0,1 1 1,-1 0-1,1 0 0,0-1 0,-1 1 0,1 0 1,0-1-1,0 1 0,0-1 0,0 1 0,-1-1 1,1 1-1,0-1 0,0 0 0,0 1 0,0-1 1,0 0-1,0 0 0,0 0 0,0 0 0,0 1 0,0-1 1,0-1-1,0 1 0,0 0 0,0 0 0,1-1 1,5-2 34,0 0 0,0-1 0,0 0 0,0-1 0,10-9 0,31-33 164,-21 19-307,2 1 102,2 1-1,0 1 1,64-38 0,-30 19-33,-64 43 22,-1 1 0,1-1 0,0 1 0,0 0 1,0-1-1,0 1 0,0 0 0,0 0 0,0-1 0,0 1 0,0 0 0,0 0 0,0 0 0,0 0 0,0 0 0,-1 0 0,1 1 0,0-1 0,0 0 0,0 0 0,0 1 0,0-1 0,0 0 0,0 1 0,0-1 0,-1 1 0,1 0 0,0-1 1,0 1-1,-1-1 0,1 1 0,0 0 0,-1 0 0,1-1 0,0 1 0,-1 0 0,1 0 0,-1 0 0,0 0 0,1-1 0,-1 1 0,1 1 0,1 6-11,1-1 0,-1 1-1,0 0 1,0 9 0,0-7-36,-1 7 172,-1 7 70,0-22-99,7-8 341,0 1-428,-1 0-1,0-1 1,0 0 0,-1 0-1,8-11 1,16-17 78,-14 23-234,6-7-229,-21 18 372,1 0 0,-1 0 0,0 0 0,1 0 0,-1 1 0,0-1 0,1 0 0,-1 0 0,0 0 0,1 1-1,-1-1 1,0 0 0,0 0 0,1 1 0,-1-1 0,0 0 0,0 1 0,1-1 0,-1 0 0,0 1 0,0-1 0,0 0 0,0 1-1,0-1 1,0 0 0,1 1 0,-1-1 0,0 1 0,0 0 0,4 13 25,-2-4 77,-1 1 0,0 17-1,0-29-98,0 1 0,1-1 0,-1 1 0,0-1 0,0 1 0,0-1 0,0 0 0,-1 1 0,1-1 0,0 0 0,0 0 0,0 0 0,1-2 0,18-21 101,-12 15-110,1-1 0,-1 1 0,2 0 0,-1 1 0,1 0 0,14-9 0,-24 17 6,1 0-1,-1 0 0,1 0 0,0 0 1,-1 0-1,1 1 0,-1-1 0,1 0 1,-1 0-1,1 0 0,-1 0 0,1 1 1,0-1-1,-1 0 0,0 0 0,1 1 1,-1-1-1,1 0 0,-1 1 0,1-1 1,-1 1-1,0-1 0,1 0 0,-1 1 1,1-1-1,-1 1 0,0-1 0,0 1 1,1-1-1,-1 1 0,0 1 0,10 17-163,-4-1 175,-3-9 7,0-1 1,8 16-1,-10-22-11,1 0 1,-1 0-1,0 0 1,1 0-1,-1-1 0,1 1 1,-1 0-1,1-1 0,0 1 1,0-1-1,0 0 0,0 0 1,0 0-1,0 0 0,0 0 1,3 1-1,7 0 25,0 0-1,0-1 1,0 0 0,1-1 0,-1-1-1,0 0 1,0 0 0,0-1 0,12-4-1,3-2-14,44-21-1,-55 22 22,-2 0 9,-1 0-1,-1-1 1,1 0 0,-1-1-1,18-17 1,-10 11-199,-15 12-9,-11 9 27,1-1 104,1-1-1,0 1 1,0 0-1,1 0 0,-6 9 1,-7 11 92,12-19-67,1 0 1,-1 0-1,1 0 0,0 0 1,-2 9-1,3-12 16,1 1 0,1-1 0,-1 1-1,0-1 1,1 1 0,0 0 0,0-1 0,0 1 0,0 0 0,0-1 0,1 1-1,1 4 1,-2-8 10,0 1 0,0 0 0,0 0 1,1-1-1,-1 1 0,0 0 0,1-1 0,-1 1 0,0 0 0,1-1 0,-1 1 0,1-1 0,-1 1 0,1-1 0,-1 1 0,1-1 0,0 1 0,-1-1 0,1 1 1,-1-1-1,1 0 0,0 1 0,-1-1 0,1 0 0,0 0 0,0 1 0,-1-1 0,1 0 0,0 0 0,0 0 0,-1 0 0,1 0 0,0 0 0,0 0 1,-1 0-1,1 0 0,0 0 0,0-1 0,-1 1 0,1 0 0,0 0 0,-1-1 0,1 1 0,0 0 0,-1-1 0,1 1 0,0-1 0,-1 1 0,1-1 0,3-2 20,0 0 0,0-1-1,-1 1 1,0 0-1,1-1 1,3-6 0,2-4-29,-2 0 1,1-1-1,-2 1 1,7-22-1,-12 34-40,-1-1 0,1 1 0,0-1 0,0 1 0,0-1 0,0 1 0,1 0 0,-1-1 0,1 1 0,-1 0 0,4-3 0,-5 5 20,0 0 1,1 1-1,-1-1 0,0 0 0,1 0 1,-1 1-1,0-1 0,1 0 0,-1 1 1,0-1-1,0 0 0,1 1 0,-1-1 0,0 0 1,0 1-1,0-1 0,0 0 0,1 1 1,-1-1-1,0 1 0,0-1 0,0 0 0,0 1 1,0-1-1,0 1 0,0-1 0,0 1 1,0 17 48,1-11-91,0 2 66,0-1 0,1 0 0,1 0 0,-1 0 1,1 0-1,4 7 0,-6-12-2,1-1 0,-1 1-1,0-1 1,1 0 0,-1 0 0,1 0-1,0 0 1,0 0 0,-1 0 0,1 0 0,1 0-1,-1-1 1,0 1 0,0-1 0,1 0-1,-1 0 1,0 0 0,1 0 0,-1 0-1,1 0 1,0 0 0,-1-1 0,4 1 0,0-1 21,0-1 0,-1 0 0,1 0 0,-1 0 1,1-1-1,-1 0 0,1 0 0,-1 0 0,0 0 1,0-1-1,6-4 0,5-5 63,27-24-1,-33 26-62,3-3-19,-1 1 0,0-2 1,-1 0-1,-1 0 1,0-1-1,-1 0 1,7-17-1,40-118-71,-30 74 125,-13 40-105,-2 0 0,8-43 0,-18 66-2,1 0 1,-2 1-1,0-1 0,0 0 1,-1 1-1,0-1 0,-6-18 1,7 30 31,0 1 1,0-1 0,0 1 0,0-1 0,0 1-1,0-1 1,0 1 0,-1-1 0,1 1 0,0-1-1,0 1 1,-1 0 0,1-1 0,0 1-1,-1-1 1,1 1 0,0-1 0,-1 1 0,1 0-1,-1-1 1,1 1 0,0 0 0,-1 0 0,1-1-1,-1 1 1,1 0 0,-1 0 0,1 0 0,-1-1-1,0 1 1,-1 0-8,1 0 1,-1 1-1,1-1 0,-1 0 0,1 1 0,0-1 1,-1 1-1,1-1 0,0 1 0,-1 0 1,0 0-1,-5 4-78,1 0 0,-11 10 0,14-11 72,-1 0 0,1 1 0,0 0 0,0-1 0,1 1 0,0 0 0,-1 0-1,2 0 1,-1 1 0,1-1 0,-2 7 0,0 10 45,-1 31 0,3-38-44,0 35 76,2 0-1,2 0 0,2 0 1,16 68-1,-17-104-50,0-1 0,0 0 0,2 0-1,-1-1 1,2 1 0,7 11 0,-9-17 40,-1 0 1,1-1 0,0 0 0,1 0-1,-1-1 1,1 0 0,0 0 0,0 0-1,1 0 1,0-1 0,0 0 0,8 3-1,-10-5-17,-1-1 0,1 0 0,-1 0 0,0-1 0,1 1 0,0-1-1,-1 0 1,1 0 0,-1 0 0,1-1 0,-1 0 0,0 0 0,1 0 0,-1 0-1,0 0 1,1-1 0,-1 0 0,0 0 0,0 0 0,0-1 0,-1 1 0,1-1 0,3-3-1,0-1-18,0 1 0,0-2 0,-1 1 0,0-1 0,0 0 1,-1 0-1,0-1 0,-1 1 0,7-17 0,10-14-104,-21 38 93,0 1 1,1 0-1,-1-1 1,0 1-1,0 0 1,0-1 0,1 1-1,-1 0 1,0-1-1,0 1 1,0 0 0,0-1-1,0 1 1,0-1-1,0 1 1,0 0 0,0-1-1,0 1 1,0 0-1,0-1 1,0 1-1,0-1 1,0 1 0,0 0-1,0-1 1,0 1-1,-1-1 1,1-1-69,11 29-206,4 35 271,-12-49 61,1 0 0,0-1-1,9 17 1,-12-27-45,0-1 1,0 1-1,-1-1 1,1 0-1,0 0 0,0 1 1,1-1-1,-1 0 1,0 0-1,0 0 1,1 0-1,-1 0 0,0-1 1,1 1-1,-1 0 1,1 0-1,1 0 1,0 0 31,1-1 0,-1 1 1,0-1-1,0 0 1,0 0-1,0 0 0,1 0 1,3-1-1,3-2 67,0 0 0,0 0 0,0 0 0,14-9 1,-4 2-105,9-4 31,0-2 0,-1-1 1,0-1-1,30-26 0,-8-9-61,7-5-174,-57 58 198,0-1 1,0 1-1,1 0 0,-1 0 0,0 0 0,0 0 1,0-1-1,1 1 0,-1 0 0,0 0 0,0 0 0,0 0 1,1 0-1,-1-1 0,0 1 0,0 0 0,1 0 1,-1 0-1,0 0 0,0 0 0,1 0 0,-1 0 0,0 0 1,0 0-1,1 0 0,-1 0 0,0 0 0,0 0 1,1 0-1,-1 0 0,0 0 0,0 1 0,0-1 0,1 0 1,-1 0-1,0 0 0,4 11 10,-5 14 23,-10 32 10,4-25 1,-3-1-121,8-28 84,0 0-1,1 1 1,0-1 0,0 0-1,0 1 1,0-1-1,0 1 1,1 0 0,-1-1-1,1 1 1,0 6 0,0-9-1,1-1 0,-1 0 0,0 0 1,0 1-1,0-1 0,0 0 1,1 0-1,-1 1 0,0-1 0,0 0 1,1 0-1,-1 1 0,0-1 1,1 0-1,-1 0 0,0 0 1,0 0-1,1 0 0,-1 1 0,0-1 1,1 0-1,-1 0 0,0 0 1,1 0-1,-1 0 0,0 0 0,1 0 1,-1 0-1,0 0 0,1 0 1,-1 0-1,1-1 0,18-3 213,17-13-98,-33 16-114,5-4-63,1 0 0,1 1-1,-1 0 1,0 0 0,12-2-1,-19 6 60,0-1-1,0 1 0,0 0 0,0 0 0,0 0 0,0 0 0,0 0 0,0 0 0,0 0 0,-1 1 1,1-1-1,0 1 0,0-1 0,0 1 0,0 0 0,-1 0 0,1-1 0,0 1 0,-1 0 0,1 1 1,0-1-1,-1 0 0,0 0 0,1 1 0,-1-1 0,0 1 0,0-1 0,1 1 0,-1 0 0,0-1 1,-1 1-1,1 0 0,0 0 0,0 2 0,1 3-13,0 0-1,-1 0 1,0 0-1,0 0 1,0 0 0,-2 9-1,-4 45 39,3-48-18,-5 40 1,-3-2 0,-2 1 1,-32 87-1,39-127 41,0-1 0,-1 1 0,-1-1 0,1-1 0,-2 1 0,1-1 0,-16 16 0,21-25-52,1 0 0,0 0 0,-1 0 0,0 0-1,1-1 1,-1 1 0,1 0 0,-1-1 0,0 1 0,1-1 0,-1 1 0,0-1 0,0 0 0,1 0 0,-1 0-1,0 0 1,0 0 0,1 0 0,-1 0 0,0 0 0,0-1 0,1 1 0,-1-1 0,0 1 0,1-1 0,-1 0-1,-2-2 1,1 2-9,1 0-1,0-1 0,0 0 0,0 1 0,0-1 1,0 0-1,0 0 0,0 0 0,0 0 0,1 0 1,-1-1-1,1 1 0,0-1 0,0 1 0,0 0 1,0-1-1,0 0 0,-1-2 0,2-5-20,-1 1 0,1 0 0,0-1 0,1 1 0,0 0 0,1 0 0,0-1 0,3-8 0,5-10-112,17-32 0,16-17 539,-35 65-360,1-1 1,0 1 0,1 0-1,16-15 1,4-4-33,-8 7-96,1 0 0,2 2-1,0 1 1,1 1 0,40-24-1,11-1 254,132-107 0,-153 107-69,-65 57-420,-28 34 167,-47 35 66,-41 44 240,100-91 42,23-31-175,0 0 0,1 0 0,-1 0 1,1 0-1,0 0 0,0 0 0,0 1 1,0-1-1,1 0 0,-1 4 1,1-6 7,0 1 0,1-1 0,-1 0 1,0 0-1,0 0 0,1 0 0,-1 0 1,1 0-1,-1 0 0,1 0 0,-1 0 1,1 0-1,0 0 0,-1 0 1,1 0-1,0-1 0,0 1 0,-1 0 1,1 0-1,0-1 0,0 1 0,0 0 1,0-1-1,0 1 0,0-1 0,0 0 1,0 1-1,0-1 0,2 1 1,1-1 20,-1 1 0,1 0 0,-1-1 0,1 0 0,0 0 0,-1 0 0,1 0 0,4-1 0,3-2 21,0-1 1,0 0-1,0 0 0,0-1 1,-1-1-1,0 0 0,0 0 1,-1-1-1,15-13 0,-1-2-64,0-1-1,24-33 1,-42 48-22,4-3-421,-6 13 207,-2 8 106,0-5 131,-1 1 0,1-1 0,0 1 0,1-1 0,0 0 0,-1 1 1,2-1-1,-1 0 0,0 0 0,1 0 0,0-1 0,0 1 0,1-1 0,-1 0 0,1 1 0,5 3 0,-6-5 32,1 0-1,-1 0 1,1 0-1,-1-1 1,1 1-1,0-1 1,0 0-1,0 0 1,0-1-1,0 1 1,1-1-1,-1 0 1,0 0-1,1 0 1,-1 0-1,1-1 1,-1 0-1,1 0 1,-1 0-1,8-2 1,-8 1-12,0-1 0,0 0-1,0 1 1,-1-2 0,1 1 0,-1 0 0,0-1 0,1 1-1,-1-1 1,0 0 0,-1 0 0,1 0 0,0-1 0,-1 1 0,3-5-1,4-8 48,-1 0-1,8-20 1,-9 17-48,10-20 10,97-247-150,-47 65 0,-49 151 159,-4 0-1,8-99 1,-21 155-119,-1 0 0,0 1 1,0-1-1,-2 1 1,-4-24-1,6 37 76,0-1 0,0 1 0,-1 0 1,1 0-1,0-1 0,0 1 0,0 0 0,0 0 1,0-1-1,0 1 0,0 0 0,0 0 0,-1-1 1,1 1-1,0 0 0,0 0 0,0-1 0,-1 1 1,1 0-1,0 0 0,0 0 0,-1 0 0,1-1 0,0 1 1,0 0-1,-1 0 0,1 0 0,0 0 0,0 0 1,-1 0-1,1 0 0,0 0 0,0 0 0,-1 0 1,1 0-1,0 0 0,-1 0 0,1 0 0,0 0 1,0 0-1,-1 0 0,1 0 0,0 0 0,-1 0 1,1 0-1,0 0 0,0 1 0,-1-1 0,1 0 1,0 0-1,0 0 0,0 0 0,-1 1 0,1-1 0,0 0 1,0 0-1,0 1 0,-1-1 0,1 0 0,-11 17-138,11-17 144,-9 17-59,2 1 0,0-1 0,-5 21 0,-10 55 198,21-87-110,-12 63-42,3 1 0,0 75 0,16 137 141,5-174-59,-8-91 34,1 0 1,1 0 0,0 0-1,10 19 1,-14-33-73,1 0-1,0 0 0,0 0 1,1 0-1,-1 0 1,0-1-1,1 1 1,0-1-1,-1 0 0,1 1 1,0-1-1,0 0 1,0-1-1,0 1 0,1-1 1,-1 1-1,0-1 1,1 0-1,-1 0 1,1 0-1,-1-1 0,1 1 1,-1-1-1,1 0 1,0 0-1,-1 0 0,1-1 1,-1 1-1,1-1 1,4-1-1,2-1 3,1-1 1,0-1-1,-1 0 0,0 0 0,0-1 1,-1 0-1,17-14 0,-1-3-107,28-34 0,-29 31-193,-24 25 259,0 1 0,1 0 0,-1-1 0,0 1 0,0 0-1,1-1 1,-1 1 0,0 0 0,1 0 0,-1-1 0,0 1 0,1 0 0,-1 0-1,0-1 1,1 1 0,-1 0 0,1 0 0,-1 0 0,0 0 0,1 0 0,-1 0 0,1 0-1,-1 0 1,0 0 0,1 0 0,-1 0 0,1 0 0,0 0-6,-1 1 0,1-1 0,-1 0 0,1 1 0,-1-1 0,0 1 1,1-1-1,-1 1 0,0-1 0,0 1 0,1 0 0,-1-1 0,0 1 0,0-1 0,0 1 1,1 1-1,0 30-281,-1-28 300,0 13 81,-1 2-22,2 1-1,5 37 1,-5-52-50,0-1 0,0 1 0,0-1 0,1 0 0,0 1 0,-1-1 0,2 0 0,-1 0 0,0 0 0,1 0 0,0 0 0,0-1 0,0 1 0,0-1 0,0 0 0,1 0 0,7 5 0,-8-6 1,1-1 0,-1 0 0,0 0-1,1 0 1,-1-1 0,1 1 0,-1-1 0,1 0 0,-1 0 0,1 0 0,-1 0 0,1 0-1,-1-1 1,1 0 0,-1 0 0,1 0 0,-1 0 0,0 0 0,1-1 0,3-2 0,5-2 10,0-1 0,-1-1 1,19-17-1,-23 20-46,-1-1 0,1-1-1,-2 1 1,1-1 0,5-8 0,-11 15 18,0 0 0,0 0 0,0 0 0,0 0 0,0 0 1,0 0-1,0 0 0,-1 0 0,1 0 0,0 0 0,0 0 0,0-1 1,0 1-1,0 0 0,0 0 0,0 0 0,0 0 0,0 0 0,0 0 1,-1 0-1,1 0 0,0 0 0,0 0 0,0 0 0,0 0 0,0 0 0,0 0 1,0-1-1,0 1 0,0 0 0,0 0 0,0 0 0,0 0 0,0 0 1,0 0-1,0 0 0,0 0 0,0 0 0,0-1 0,0 1 0,0 0 0,0 0 1,0 0-1,0 0 0,0 0 0,0 0 0,0 0 0,0 0 0,0 0 1,0-1-1,0 1 0,0 0 0,0 0 0,0 0 0,0 0 0,0 0 0,0 0 1,0 0-1,1 0 0,-1 0 0,0 0 0,0 0 0,0 0 0,-7 4-127,5-2 124,1 0 0,-1-1-1,1 1 1,0 0 0,0 0-1,-1 0 1,2 0 0,-1 0-1,0 0 1,0 1 0,1-1-1,-1 0 1,1 0 0,-1 0-1,1 1 1,0-1 0,0 0-1,0 1 1,0-1 0,1 0-1,-1 0 1,0 1 0,1-1-1,1 3 1,-1-2 14,1 0 1,-1-1-1,1 1 0,0-1 0,0 1 0,0-1 1,0 0-1,0 1 0,1-1 0,-1 0 0,1-1 1,-1 1-1,1 0 0,0-1 0,0 1 0,0-1 1,4 2-1,3-1 18,0 0 0,0 0 0,0 0 0,0-1 0,0-1 0,0 0 0,0 0 0,0-1 0,0 0 0,0-1 0,0 0 0,15-5 0,-22 5-16,-1 1 0,1 0 0,-1-1 0,1 0 1,-1 1-1,1-1 0,-1 0 0,0 0 0,0-1 0,0 1 0,0 0 0,-1-1 0,1 1 0,0-1 0,0-2 0,-1 3-16,-1 1-1,1-1 1,-1 1-1,0-1 0,1 0 1,-1 1-1,0-1 1,0 1-1,0-1 0,-1 0 1,1 1-1,0-1 0,0 1 1,-1-1-1,1 1 1,-1-1-1,0 1 0,1-1 1,-1 1-1,0-1 1,0 1-1,0 0 0,0-1 1,0 1-1,0 0 1,0 0-1,0 0 0,0 0 1,-1 0-1,-1-1 0,-4-3-13,-1 0 0,1 1-1,-1 0 1,-1 0 0,1 1-1,0 0 1,-1 1-1,1 0 1,-1 0 0,-13-1-1,11 2-14,0 1-1,0 0 0,0 1 1,0 0-1,0 0 0,0 1 1,1 1-1,-15 5 0,13-2 6,26-7 168,-7 1-109,20-4 95,0 0 0,38-11 1,50-23-29,-57 18-33,-46 16-24,-4 0-45,1 2-1,0-1 1,0 1-1,16-2 0,-23 4 2,-1 0-1,1 0 0,0 0 0,0 1 0,-1-1 1,1 1-1,0-1 0,0 1 0,-1-1 0,1 1 0,-1 0 1,1 0-1,0 0 0,-1 0 0,0 0 0,1 0 0,-1 0 1,0 0-1,1 1 0,-1-1 0,0 1 0,0-1 0,1 3 1,2 3 3,-2 0 1,1 0-1,-1 0 0,3 11 1,-1 1 40,4 36 186,-7-36-252,-2-14 162,1-4-48,8-7 122,-7 5-190,1-1 0,-1 1-1,1-1 1,-1 1 0,0-1 0,0 0 0,0 0 0,0 1 0,0-1-1,0 0 1,0 0 0,0-2 0,6-11 96,27-43-50,-32 53-54,9-18-69,-11 22 53,1 0 0,-1 0-1,1 0 1,-1 0 0,1 0 0,0 0-1,-1 0 1,1 0 0,0 1 0,0-1-1,0 0 1,-1 0 0,1 1 0,0-1-1,1 0 1,0 1 4,-1 0-1,0 1 0,1-1 1,-1 0-1,1 1 0,-1 0 1,0-1-1,0 1 1,1-1-1,-1 1 0,0 0 1,0 0-1,0 0 1,0 0-1,0 0 0,0 0 1,2 2-1,13 22 57,-12-19-66,0 1-6,1 0 0,1-1 0,0 0 1,-1 0-1,8 5 0,-4-4 18,-4-2 20,1-1-1,-1 0 0,1 0 1,0-1-1,1 1 1,-1-1-1,1-1 0,6 3 1,7 0-878,28 4-1,-18-5-2585,-19-3-943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0:00.724"/>
    </inkml:context>
    <inkml:brush xml:id="br0">
      <inkml:brushProperty name="width" value="0.05" units="cm"/>
      <inkml:brushProperty name="height" value="0.05" units="cm"/>
      <inkml:brushProperty name="color" value="#66CC00"/>
    </inkml:brush>
  </inkml:definitions>
  <inkml:trace contextRef="#ctx0" brushRef="#br0">9 60 8128,'-8'-3'3680,"11"3"-3168,2 0 1120,3 0-992,6-5-64,6 2-352,5-8-160,2 3-32,-2-3-1184,0 3 640,-7 1-1696,-1 3 1248</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0:01.084"/>
    </inkml:context>
    <inkml:brush xml:id="br0">
      <inkml:brushProperty name="width" value="0.05" units="cm"/>
      <inkml:brushProperty name="height" value="0.05" units="cm"/>
      <inkml:brushProperty name="color" value="#66CC00"/>
    </inkml:brush>
  </inkml:definitions>
  <inkml:trace contextRef="#ctx0" brushRef="#br0">4 68 7040,'-4'-3'3799,"20"2"-1991,9 1-322,152-7 2275,44-4-1789,-116 4-1754,216-22-1748,-302 23-1174,-6 2 806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0:01.507"/>
    </inkml:context>
    <inkml:brush xml:id="br0">
      <inkml:brushProperty name="width" value="0.05" units="cm"/>
      <inkml:brushProperty name="height" value="0.05" units="cm"/>
      <inkml:brushProperty name="color" value="#66CC00"/>
    </inkml:brush>
  </inkml:definitions>
  <inkml:trace contextRef="#ctx0" brushRef="#br0">100 31 9568,'-60'-8'4320,"35"-6"-3776,15 9 544,6 2-1760,8 3 320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18.626"/>
    </inkml:context>
    <inkml:brush xml:id="br0">
      <inkml:brushProperty name="width" value="0.05" units="cm"/>
      <inkml:brushProperty name="height" value="0.05" units="cm"/>
      <inkml:brushProperty name="color" value="#004F8B"/>
    </inkml:brush>
  </inkml:definitions>
  <inkml:trace contextRef="#ctx0" brushRef="#br0">261 19 3488,'0'0'143,"0"-1"0,0 0-1,0 1 1,0-1 0,0 0 0,0 0 0,0 1 0,0-1 0,0 0-1,0 1 1,0-1 0,-1 0 0,1 1 0,0-1 0,0 0-1,-1 1 1,1-1 0,-1 1 0,1-1 0,0 1 0,-1-1-1,1 1 1,-1-1 0,1 1 0,-1-1 0,0 1 0,1-1 0,-1 1-1,1 0 1,-1-1 0,0 1 0,1 0 0,-1 0 0,0 0-1,1-1 1,-1 1 0,0 0 0,1 0 0,-1 0 0,0 0 0,1 0-1,-1 0 1,0 0 0,0 0 0,-1 1 0,-3 0-32,-1 1 1,0 0-1,0 0 0,-7 5 1,3-3 82,0 0-98,0 1 0,0 0 0,0 0 0,0 1 0,1 0 0,0 1 0,0 0 0,1 0 0,0 1 0,0 0 0,1 1 0,-12 16 0,10-9 20,0 0-1,1 1 1,0 0-1,1 0 0,1 1 1,1 0-1,1 0 1,0 0-1,1 1 0,1-1 1,1 26-1,1-33-13,1 1 1,1 0-1,0 0 0,0-1 0,1 1 0,1-1 0,0 0 1,7 15-1,-7-18-3,1-1 1,0 1-1,1-1 1,-1 1-1,1-2 1,1 1-1,-1-1 1,1 0-1,0 0 1,1 0-1,13 7 1,-12-9-30,-1-1 1,1 0-1,-1 0 1,1-1 0,0 0-1,0-1 1,0 0-1,0 0 1,0-1-1,14-1 1,2-1 120,-1-2 0,42-11 0,-39 7-95,-1-2 0,0 0 0,-1-2 0,35-21 0,-51 27-48,0 0-1,0 0 1,0-1 0,-1 0-1,0-1 1,0 0-1,-1 0 1,0 0 0,-1-1-1,0 0 1,0 0 0,-1-1-1,5-12 1,-3 7-8,-2-2 1,0 1-1,-2 0 0,1-1 1,-2 0-1,1-24 0,-3 34-59,0 1 0,-1-1-1,1 1 1,-2 0 0,1-1-1,-1 1 1,0 0-1,0 0 1,0 0 0,-1 0-1,0 0 1,-5-7 0,3 7-10,0-1 1,-1 2-1,1-1 1,-1 1-1,-1 0 1,1 0-1,0 0 1,-15-6 0,1 2-51,0 2 1,0 0 0,-1 1-1,0 1 1,0 1 0,-33-2-1,35 5 117,-28 0-1,42 2-248,0-1 0,0 1-1,0-1 1,0 2-1,0-1 1,0 0 0,0 1-1,0 0 1,0 0-1,-7 5 1,11-6 37,0 0 0,0-1 1,0 1-1,1 0 0,-1-1 0,0 1 1,1 0-1,-1 0 0,1 0 0,-1-1 1,1 1-1,-1 0 0,1 0 1,0 0-1,-1 0 0,1 0 0,0 0 1,0 0-1,0 0 0,0 0 0,0 0 1,0 0-1,0 0 0,0 0 0,0 1 1,3 14-1731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0:05.219"/>
    </inkml:context>
    <inkml:brush xml:id="br0">
      <inkml:brushProperty name="width" value="0.05" units="cm"/>
      <inkml:brushProperty name="height" value="0.05" units="cm"/>
      <inkml:brushProperty name="color" value="#66CC00"/>
    </inkml:brush>
  </inkml:definitions>
  <inkml:trace contextRef="#ctx0" brushRef="#br0">285 876 2400,'0'-2'115,"0"1"-1,0-1 1,1 0 0,-1 1-1,0-1 1,1 1 0,-1-1 0,1 1-1,0 0 1,-1-1 0,1 1-1,1-2 1,-1 2 80,-1 0-1,1 1 1,-1-1 0,1 0-1,-1 0 1,1 0 0,-1 0-1,1 0 1,-1 0-1,0 0 1,0 0 0,0 0-1,1 0 1,-1 0 0,0 0-1,0 0 1,0 0 0,0 0-1,-1 0 1,1-2-1,-1 2 26,1-1 0,-1 1-1,1-1 1,-1 1 0,0 0-1,0-1 1,1 1 0,-1 0-1,0-1 1,0 1 0,0 0-1,0 0 1,-1 0 0,1 0-1,0 0 1,0 0-1,-1 0 1,-1 0 0,1 0-24,-1 0-1,0 0 1,1 0 0,-1 1 0,1 0-1,-1-1 1,0 1 0,0 0 0,1 0-1,-4 1 1,-3 0 76,0 1 0,1 0 0,-1 1-1,0 0 1,1 0 0,-8 5 0,-1 1 18,0 1 0,0 1 0,2 0 0,-1 1 0,-17 18 0,27-24-218,0 0 0,1 1-1,-1 0 1,1 0 0,1 0-1,-1 0 1,1 1 0,0 0-1,1 0 1,0 0 0,0 0-1,1 0 1,0 1 0,-1 11-1,3-16-31,0 0 0,0 0 0,0 0 0,1 0 0,-1-1-1,1 1 1,0 0 0,0 0 0,1 0 0,-1-1-1,1 1 1,0 0 0,0-1 0,0 0 0,0 1-1,0-1 1,1 0 0,0 0 0,0 0 0,-1 0 0,2-1-1,-1 1 1,0-1 0,0 0 0,1 0 0,-1 0-1,8 2 1,-1 0 72,1 0 0,-1-2 0,1 1 0,-1-1 0,1-1 0,0 0 0,0 0 0,0-1 0,14-2 0,-11 1-70,-1-1 0,0 0 0,0-1 0,0 0 0,0-1 0,0-1 1,-1 0-1,20-11 0,-19 8-17,-1 0 1,0-1-1,0-1 1,18-19 0,-22 21 20,0-1 0,11-8 0,-18 15 63,-4 6-191,1 3 71,0 1 0,1 0 1,0-1-1,1 1 0,-1 0 0,2 0 0,-1-1 1,3 12-1,-3-14 42,1-1 0,0 0 0,0 1 0,1-1 0,0 0 1,-1 0-1,1 0 0,0 0 0,1 0 0,-1-1 0,1 1 0,0 0 0,-1-1 1,2 0-1,-1 0 0,5 4 0,-2-4 60,-1 1-1,1-2 1,-1 1-1,1-1 1,0 0-1,0 0 1,0 0-1,0-1 1,0 0-1,0 0 1,1-1-1,10 0 1,-12-1-40,0 1 0,0-1-1,0 0 1,0-1 0,-1 1 0,1-1 0,0 0 0,-1 0 0,1-1 0,-1 1 0,0-1 0,0 0 0,0 0 0,0-1 0,0 1 0,3-5 0,-4 5-46,1-1 0,-1 0-1,0 0 1,-1 0 0,1-1 0,-1 1 0,0-1 0,0 1 0,0-1 0,0 0 0,-1 0 0,0 0 0,0 0 0,0 0 0,-1 0 0,0 0 0,0 0 0,0 0 0,0 0 0,-1 0 0,0 0 0,0 1 0,0-1 0,-1 0 0,1 0 0,-1 1 0,0-1 0,-4-5 0,5 8-15,-3-4-44,0 0 0,-1 0 0,-5-6 0,8 11 22,0-1 1,0 0 0,0 1 0,0-1 0,-1 1 0,1 0 0,0 0 0,-1 0 0,1 0 0,0 0 0,-1 0-1,1 1 1,-6-1 0,4 1-9,-1 0-1,1 0 0,-1 1 1,1-1-1,-1 1 0,1 0 1,-1 1-1,1-1 0,0 1 1,0 0-1,0 0 0,0 0 1,0 0-1,0 1 0,0 0 0,1 0 1,-6 5-1,4-3 37,0 1 0,0 0-1,1 0 1,0 0 0,0 0 0,0 1 0,1 0-1,-1 0 1,2 0 0,-3 9 0,4-15 24,1 0 1,0 0 0,0 1 0,-1-1 0,1 0-1,0 1 1,0-1 0,1 0 0,-1 0-1,0 1 1,1 0 0,-1-1-9,0-1 0,0 0 0,0 1-1,1-1 1,-1 1 0,0-1 0,0 0 0,1 1 0,-1-1 0,0 0-1,1 0 1,-1 1 0,0-1 0,1 0 0,-1 0 0,1 1 0,-1-1-1,0 0 1,1 0 0,-1 0 0,1 0 0,-1 0 0,0 0-1,1 0 1,-1 0 0,1 0 0,-1 0 0,1 0 0,-1 0 0,1 0-1,-1 0 1,0 0 0,1 0 0,-1 0 0,1 0 0,-1-1 0,15-4 118,-1-1 1,0 0 0,0-2 0,19-12 0,0-1-76,103-54-72,-96 56-4,61-22 0,-94 38 14,1 1 0,0 0 0,0 1 0,0-1 0,0 2 0,10-1 0,-15 1 6,0 0 1,0 1 0,0-1-1,0 0 1,0 1-1,0 0 1,0 0-1,0 0 1,-1 0-1,1 0 1,0 1 0,-1-1-1,1 1 1,-1 0-1,1 0 1,-1 0-1,0 0 1,0 0-1,0 0 1,2 3 0,0 2 28,0-1 1,-1 1 0,0 0-1,0 0 1,0 0 0,-1 1-1,0-1 1,1 11 0,-1 6 31,-1 32-1,-1-44-79,0-12 22,0 0 1,0 0-1,0 0 0,0 0 1,0 0-1,0 0 0,0 0 1,0 0-1,0 0 1,0 0-1,1 0 0,-1 0 1,0 1-1,0-1 0,0 0 1,0 0-1,0 0 1,0 0-1,0 0 0,0 0 1,0 0-1,0 0 0,0 0 1,0 0-1,0 0 0,0 0 1,0 0-1,0 0 1,1 0-1,-1 0 0,0 0 1,0 0-1,0 0 0,0 0 1,0 0-1,0 0 0,0 0 1,0 0-1,0 0 1,0 0-1,0 0 0,0 0 1,0 0-1,0 0 0,1 0 1,-1 0-1,0 0 1,0-1-1,0 1 0,0 0 1,0 0-1,0 0 0,0 0 1,0 0-1,0 0 0,0 0 1,0 0-1,0 0 1,0 0-1,0 0 0,7-6 142,6-11-5,-1-3-37,13-34 0,10-17 78,-31 64-238,1 0 0,-1 1 0,1 0 0,0 0 0,1 0 0,-1 0 0,11-7 0,-15 12 51,0 1 0,0-1 0,0 1 0,0-1 1,0 1-1,0-1 0,0 1 0,0 0 0,0-1 0,0 1 1,0 0-1,0 0 0,0 0 0,0 0 0,0 0 1,0 0-1,0 0 0,0 0 0,0 0 0,0 0 1,0 1-1,0-1 0,0 0 0,0 1 0,0-1 0,0 1 1,0-1-1,0 1 0,0-1 0,0 1 0,0 0 1,-1-1-1,1 1 0,0 0 0,0 0 0,-1-1 1,1 1-1,0 2 0,3 2 2,-1 1 1,0 0-1,0 0 1,3 10 0,-2-5-70,3 10 104,1 0-1,1 0 0,18 29 1,-24-45 5,0 0 1,0-1 0,0 1 0,1-1-1,0 0 1,0 0 0,0-1 0,0 1-1,1-1 1,-1 0 0,1 0 0,0 0-1,0-1 1,0 1 0,0-1 0,0-1-1,0 1 1,1-1 0,-1 0-1,6 1 1,-4-2 50,0 0-1,0 0 0,0-1 1,0 0-1,0 0 1,-1 0-1,1-1 0,0 0 1,-1 0-1,0-1 1,10-5-1,-7 2-11,0 0 0,0 0 1,-1-1-1,0 0 0,-1-1 0,12-14 1,0-5-15,-1-1 1,-1-1-1,21-52 1,25-48-493,-63 129 428,0 0 0,0 0 1,0 0-1,0 0 0,0 0 1,0 0-1,0 0 0,0 1 1,0-1-1,0 0 0,0 0 0,0 0 1,0 0-1,0 0 0,0 0 1,0 0-1,1 0 0,-1 0 1,0 0-1,0 0 0,0 0 1,0 0-1,0 0 0,0 0 0,0 0 1,0 0-1,0 0 0,0 0 1,1 0-1,-1 0 0,0 0 1,0 0-1,0 0 0,0 0 0,0 0 1,0 0-1,0 0 0,0 0 1,0 0-1,0 0 0,1 0 1,-1 0-1,0 0 0,0 0 0,0 0 1,0 0-1,0 0 0,0-1 1,0 1-1,0 0 0,0 0 1,0 0-1,0 0 0,0 0 1,0 0-1,0 0 0,0 0 0,0 0 1,0 0-1,0 0 0,0-1 1,0 1-1,0 0 0,0 0 1,2 13-43,-1 27 170,-1-31-117,0 41-127,-9 62 0,8-101 162,-2 0 0,0 0 0,-4 10 0,6-18-32,0 0-1,0 0 1,0-1-1,0 1 1,-1 0-1,1-1 1,-1 0-1,1 1 1,-1-1-1,0 0 1,0 0-1,0 0 1,-1 0-1,1 0 1,-5 3-1,5-5-10,1 1 0,-1-1 0,1 0 0,-1 0-1,0 0 1,1 1 0,-1-2 0,1 1 0,-1 0 0,0 0-1,1 0 1,-1-1 0,1 1 0,-3-1 0,4 1 0,-1-1 1,0 1 0,0 0-1,1-1 1,-1 1 0,0-1-1,1 1 1,-1-1 0,0 1-1,1-1 1,-1 1 0,0-1-1,1 0 1,-1 1-1,1-1 1,0 0 0,-1 1-1,1-1 1,-1 0 0,1 0-1,0 1 1,-1-1 0,1 0-1,0 0 1,0-1 0,0 1-6,1 1 0,-1-1 1,1 0-1,-1 1 1,1-1-1,0 1 0,-1-1 1,1 1-1,0-1 1,0 1-1,-1-1 1,1 1-1,0 0 0,0 0 1,-1-1-1,1 1 1,0 0-1,0 0 1,0 0-1,0 0 0,1 0 1,23-4-162,-24 4 169,11-1 22,1-2 1,-1 0 0,0 0 0,0-1 0,0 0 0,0-1 0,-1-1 0,0 0-1,0 0 1,18-14 0,7-10 144,51-54 0,-48 45-66,-26 26-111,19-17 100,-2-1-1,47-63 1,-66 77-90,-2-1 1,0-1-1,-1 1 1,10-37-1,12-82-35,-20 84 27,13-89-134,-16 91 88,-4 27-81,-1-36 0,-3 50-120,-2 13 41,-5 19-17,5-15 229,-15 57-10,-11 74-1,0-3 102,14-73-36,3 1 0,-6 91 0,15-108 18,3 1 0,6 64 0,-5-107-25,0 0 0,0 1 1,0-1-1,1 0 0,-1 0 1,5 7-1,-5-10-31,-1 0 1,1 0-1,0 0 1,-1 0-1,1 0 0,0 0 1,0 0-1,-1 0 0,1-1 1,0 1-1,0 0 1,0 0-1,0-1 0,0 1 1,0-1-1,1 1 1,-1-1-1,0 1 0,0-1 1,0 0-1,0 0 0,1 1 1,-1-1-1,0 0 1,0 0-1,0 0 0,0 0 1,3-1-1,1 0 13,0-1-1,0-1 1,0 1 0,0 0-1,-1-1 1,1 0 0,-1 0-1,1-1 1,-1 1 0,0-1-1,5-7 1,5-5 6,18-32 0,-2 3 85,41-36-142,-65 75-15,-1 1 0,1 0 0,0 0-1,0 0 1,1 1 0,-1 0 0,1 0-1,0 1 1,0 0 0,0 0 0,1 1 0,-1-1-1,1 2 1,-1-1 0,1 1 0,0 0 0,-1 1-1,15 0 1,-12 0 29,-1 1 1,1 0-1,-1 1 1,1 0-1,-1 0 0,1 1 1,9 4-1,-13-4 59,-3-1-89,1 0 0,0 0-1,0-1 1,0 1 0,0-1 0,0 0 0,8 1-1,-11-2 257,-3-1-163,-1 0 0,1 0-1,-1 0 1,1 0 0,0 0 0,-1 1-1,1-1 1,-1 1 0,-3-1 0,5 1-43,-11-2-48,1 0 1,0 1 0,-1 0-1,1 1 1,-1 0-1,1 1 1,-1 0 0,1 0-1,-22 7 1,29-6 22,0-1 0,0 1 0,0-1 0,0 1 0,0 1 1,0-1-1,1 0 0,-1 1 0,1 0 0,0 0 0,0 0 0,0 0 1,0 0-1,0 1 0,0-1 0,1 1 0,0 0 0,0 0 0,0 0 1,0 0-1,1 0 0,-1 0 0,1 0 0,0 1 0,0-1 0,1 0 1,-1 1-1,1 6 0,0-1 75,1 1 0,-1-1-1,4 15 1,-3-22-49,0 0 0,0 0 0,0 0 0,0 0-1,0 0 1,1 0 0,-1 0 0,1 0 0,0-1-1,0 1 1,0 0 0,0-1 0,0 0 0,6 4-1,-7-5-4,0 0 0,1 0-1,-1 0 1,0-1-1,1 1 1,-1-1-1,1 1 1,0-1-1,-1 0 1,1 1-1,-1-1 1,1 0 0,-1 0-1,1 0 1,0 0-1,-1 0 1,1-1-1,-1 1 1,1 0-1,-1-1 1,1 1-1,1-2 1,3 0 27,-1-1 1,0 0-1,0-1 1,6-4-1,4-6-7,-1 0 0,0-1-1,-1 0 1,-1-1 0,-1-1 0,12-21-1,14-20-410,-36 50 221,-2 7 78,-1 5-4,-1 6 79,0 1-1,2-1 1,-1 0 0,1 1 0,1 0-1,0-1 1,0 1 0,1-1-1,0 1 1,5 16 0,-4-19 23,1 0 1,0 0 0,0-1-1,1 1 1,0-1 0,0 1-1,0-1 1,1-1 0,0 1-1,1-1 1,0 1 0,0-2-1,12 11 1,-15-14 6,0 0 1,0 0-1,0-1 0,0 1 1,0-1-1,1 0 0,-1 0 0,0 0 1,1 0-1,-1-1 0,0 1 1,1-1-1,-1 0 0,1 0 0,-1 0 1,0 0-1,7-2 0,-5 1 2,-1-1 0,1 1-1,-1-1 1,1 0 0,-1-1-1,0 1 1,0-1 0,0 0 0,0 0-1,0 0 1,-1-1 0,6-5-1,85-123 157,-35 45-285,-45 73-136,-14 13 232,0 1 1,0 0-1,0 0 0,1 0 1,-1 0-1,0 0 1,0 0-1,0 0 1,0 0-1,1 0 1,-1-1-1,0 1 1,0 0-1,0 0 0,1 0 1,-1 0-1,0 0 1,0 0-1,0 0 1,1 0-1,-1 1 1,0-1-1,0 0 0,0 0 1,1 0-1,-1 0 1,0 0-1,0 0 1,0 0-1,1 0 1,1 11-142,1 74 123,7-5 321,-4-86-169,0 0 0,0-1 1,6-7-1,3-10-75,22-25 1,-30 40-73,1 1 0,0 1 0,0-1 0,0 2 0,1-1 0,13-7 0,-15 10 45,-5 2-44,0 1 0,0 0 1,0 0-1,0 0 1,0 0-1,0 0 0,0 0 1,1 0-1,-1 1 0,0-1 1,0 1-1,4-1 0,2 17-131,-6-12 91,5 19-2,3 9 94,-1-15-43,-1-1 1,17 22-1,-21-32 25,1 0 1,1 0-1,-1 0 1,1-1-1,0 0 0,0 0 1,1 0-1,8 4 0,-12-7 13,0-1-1,1 1 0,-1-1 0,1 0 0,-1 0 0,1 0 0,-1-1 0,1 1 0,0-1 0,-1 0 0,1 0 0,0 0 0,-1 0 0,5-1 0,-3-1 2,1 0 0,-1 0 1,1 0-1,-1 0 0,0-1 0,0 1 0,-1-1 0,7-5 0,2-4 20,0-1 0,0 0-1,-1 0 1,15-24 0,-12 13-19,-1 0 0,0-1 1,-3 0-1,0-1 0,-1 0 0,-1-1 1,5-32-1,21-196 96,-32 229-122,-1-2-61,-1-1 0,-1 0 1,-6-37-1,6 65 43,0 0-1,0 0 1,0 0 0,0 0-1,0 0 1,0 0 0,-1 0-1,1 0 1,0 1 0,-1-1 0,1 0-1,-1 0 1,1 0 0,-1 0-1,-1-1 1,2 2 10,0 0 0,-1 0 0,1 0 1,0 0-1,-1 0 0,1 0 0,0 0 0,-1 0 1,1 1-1,0-1 0,-1 0 0,1 0 0,0 0 0,0 0 1,-1 1-1,1-1 0,0 0 0,0 0 0,-1 1 1,1-1-1,0 0 0,0 0 0,0 1 0,-1-1 0,1 0 1,0 1-1,0-1 0,0 0 0,0 1 0,-3 6-3,0-1-1,0 1 0,-1 8 0,-2 10 62,2 2-1,-2 40 0,5 57-99,1-75 49,3 4 92,2-1 1,2 1-1,29 99 0,-36-149-92,3 8 59,0 1-1,1-1 1,0-1 0,8 15-1,-11-23-68,0 0-1,0 0 0,0 0 1,1-1-1,-1 1 0,0 0 1,1-1-1,-1 1 0,1-1 1,-1 0-1,1 1 0,0-1 1,-1 0-1,1 0 0,0 0 1,0 0-1,0-1 0,0 1 1,0 0-1,0-1 0,0 1 1,0-1-1,0 0 0,0 1 1,0-1-1,0 0 0,0-1 1,0 1-1,0 0 0,0 0 0,4-2 1,-2 1-61,12-4-1363,20-11 1,-33 15 927,1-1 0,-1 0 0,1 0 0,-1 0 0,0 0 1,0-1-1,0 1 0,-1-1 0,1 0 0,0 0 0,-1 0 0,3-4 0,-5 6 135,1-1 1,-1 0-1,1 1 0,-1-1 0,0 0 0,1 0 0,-1 0 0,0 1 0,0-1 0,0 0 0,0 0 0,-1 1 0,1-1 0,0 0 0,-1 0 1,1 1-1,-1-1 0,0 0 0,0 1 0,1-1 0,-3-2 0,-13-15-5139</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0:05.594"/>
    </inkml:context>
    <inkml:brush xml:id="br0">
      <inkml:brushProperty name="width" value="0.05" units="cm"/>
      <inkml:brushProperty name="height" value="0.05" units="cm"/>
      <inkml:brushProperty name="color" value="#66CC00"/>
    </inkml:brush>
  </inkml:definitions>
  <inkml:trace contextRef="#ctx0" brushRef="#br0">65 227 9632,'-55'-7'3584,"50"7"-2784,0 4 2623,23-8-2239,12 0 640,12 0-1056,13-3-32,5-5-448,-3-2-96,1-5-128,2-5-192,-1-1 64,1-2-2368,-13 4 1344,-12 4-2815,-15 0 2207,-12-3-4960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0:05.955"/>
    </inkml:context>
    <inkml:brush xml:id="br0">
      <inkml:brushProperty name="width" value="0.05" units="cm"/>
      <inkml:brushProperty name="height" value="0.05" units="cm"/>
      <inkml:brushProperty name="color" value="#66CC00"/>
    </inkml:brush>
  </inkml:definitions>
  <inkml:trace contextRef="#ctx0" brushRef="#br0">1 170 9792,'4'0'3648,"9"-3"-2848,29-8-224,1 3 1183,29-4-1087,8-3 64,10-3-416,0-6-224,7 2-64,15 3-1248,-2 0 672,-12 8-3647,-16 3 2335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0:11.649"/>
    </inkml:context>
    <inkml:brush xml:id="br0">
      <inkml:brushProperty name="width" value="0.05" units="cm"/>
      <inkml:brushProperty name="height" value="0.05" units="cm"/>
      <inkml:brushProperty name="color" value="#66CC00"/>
    </inkml:brush>
  </inkml:definitions>
  <inkml:trace contextRef="#ctx0" brushRef="#br0">10285 0 992,'-1'3'4084,"-3"-3"-2158,3 1-1795,0-1-1,0 0 1,1 0-1,-1 0 1,0 0-1,0 1 1,0-1-1,1 0 1,-1 1-1,0-1 0,0 0 1,1 1-1,-1-1 1,-1 2-1,1-1-7,1-1-1,-1 1 0,0 0 1,0-1-1,0 1 0,0-1 1,0 1-1,0-1 0,0 1 1,0-1-1,0 0 1,-1 1-1,1-1 0,0 0 1,-2 0-1,-4 1 158,0 0 1,0 0-1,0 1 0,1 0 1,-1 0-1,-7 4 1,3-2-59,-1 0 0,-13 3 0,-82 20 766,53-12-408,37-10-387,-28 12 0,10-2 56,11-4-269,0 1 1,-43 28 0,36-20 248,-120 58-40,19-11 48,53-25-125,50-28-37,0 1-1,1 2 1,-49 38 0,54-36-66,-1-1 0,-41 24-1,50-33 36,1-1 0,-1-1 0,-1-1-1,-30 10 1,-209 30 132,205-39-275,22-2 125,-47 1-1,-364 9 295,390-11-355,-119 3 27,-20 1-109,-156-4 218,308-4-201,-188-4 232,141-3-86,-36-1 10,-87 1 72,46-4-48,63 3 26,-299 2-324,234 8 159,-68 2-37,-31 7 204,186-7-264,-11 2 147,-138 3 39,68-7 182,-149-3-88,195-4-118,-42-3 49,2 1 44,88 1-49,-148-21-116,-14-14 126,146 28-29,-76-18 76,-8-2-278,92 10 304,3 1-165,-9 3 24,-136-16 0,172 32 43,0-2-1,0-1 0,0-3 0,-39-13 0,48 12-147,0 2 0,-64-8 1,16 4 61,-80-6 303,65 10-88,-177-45-314,60 20 433,-99-3-144,264 31-90,-69 2-1,-46 10 246,137-5-424,-14 1 136,1 3 1,1 0-1,-1 3 1,-49 17-1,69-19 35,0 1-1,0 1 1,0 1 0,1 0-1,1 1 1,-18 15-1,-80 86 228,81-78-164,-44 49-99,48-53-7,14-15 91,-25 22 0,-17 2-257,36-26 151,-27 23 0,-1 1 220,27-22-86,-30 24-304,42-32 243,-20 14 0,23-16-19,5-4-12,0-1 0,1 1 1,-1 0-1,0-1 0,0 1 1,0 0-1,0-1 0,0 0 0,0 1 1,0-1-1,0 1 0,0-1 0,0 0 1,-2 1-1,0 0 859,3-2-131,2-3-694,17-39 933,5-7-767,-18 36-192,1 0 0,0 0-1,1 1 1,11-16 0,-4 10-35,-11 13 2,0 0 1,1 1-1,0-1 0,0 1 0,0 0 1,1 0-1,9-6 0,-13 10 2,-1 0 0,0 0 0,0 0 0,1-1 0,-1 1 0,0 0 0,0-1 0,0 1 0,0 0 0,0-1 0,-1 1 0,2-3 0,-1 2-6,-1 1 0,1-1-1,0 1 1,0 0 0,-1-1-1,1 1 1,0 0 0,0 0 0,1 0-1,0-2 1,-1 2 5,0 0 0,0 0 0,0 0 0,0 0 0,0-1 0,0 1 0,0 0 1,-1-1-1,1-1 0,7-9 68,-8 11-32,0-1-37,0 1-112,-1 2-154,0 0 256,0 1 0,-1-1 0,1 0 0,0 0 0,0 0 0,0 1 0,0-1 0,0 1 0,0-1 0,1 1 0,-1-1 0,1 1 0,-2 2 0,0 1-42,-6 10 59,-1-1 0,-21 27 0,18-25-33,1 0 1,0 0-1,1 1 1,-10 25-1,11-21 113,-1 0 0,-17 27 0,15-23-34,10-20-39,1 0 0,-1-1 0,-1 1 0,-3 5 0,5-7-9,1-2 10,0 0-1,-1-1 1,1 1-1,0 0 0,-1 0 1,1 0-1,-1 0 0,0-1 1,1 1-1,-1 0 0,1 0 1,-3 1-1,-2 3 343,10-7-90,-1 1-211,-1-1 0,1 1 1,-1 0-1,0-1 0,1 0 0,4-3 0,16-8 47,7 1-66,1 2 1,44-9-1,18-4 240,-87 21-251,-3 1-27,0-1 0,1 1 0,-1 0 0,9 0 1,-13 1 4,0 0 0,1 0 1,-1 0-1,0 0 1,0 0-1,0 0 0,0 0 1,1 0-1,-1 0 0,0 0 1,0 0-1,0 0 1,1 0-1,-1 0 0,0 0 1,0 0-1,0 0 1,1 0-1,-1 0 0,0 0 1,0 0-1,0-1 1,0 1-1,1 0 0,-1 0 1,0 0-1,0 0 0,0 0 1,0 0-1,0-1 1,1 1-1,-1 0 0,0 0 1,0 0-1,0 0 1,0-1-1,-4-5 47,-10-4 61,-4-1-89,-1 2 0,0 0-1,-22-6 1,-17-8-215,57 22 81,-1 1 1,1-1-1,0 1 1,0-1-1,0 1 1,-1 0-1,1-1 1,0 1-1,0 0 1,-3 0-1,2 0-689,13 8-8148,-9-7 8495,0-1-1,0 1 0,2 0 0,0-1-656,-1 0-1,1 0 0,0 0 0,-1-1 0,7-1 1,-10 2 1108</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17.950"/>
    </inkml:context>
    <inkml:brush xml:id="br0">
      <inkml:brushProperty name="width" value="0.05" units="cm"/>
      <inkml:brushProperty name="height" value="0.05" units="cm"/>
    </inkml:brush>
  </inkml:definitions>
  <inkml:trace contextRef="#ctx0" brushRef="#br0">14 170 1984,'-1'-7'317,"0"0"0,0 0 0,1 1 0,0-1 0,0 0 0,1 0 0,0 0 0,2-8 0,2-18 1486,0-33 2474,-5 65-3985,-2 7-269,-1 13-7,-2 148 1182,-2 23 286,-2 266 4,10-307-53</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18.589"/>
    </inkml:context>
    <inkml:brush xml:id="br0">
      <inkml:brushProperty name="width" value="0.05" units="cm"/>
      <inkml:brushProperty name="height" value="0.05" units="cm"/>
    </inkml:brush>
  </inkml:definitions>
  <inkml:trace contextRef="#ctx0" brushRef="#br0">417 113 4384,'0'-10'806,"1"8"-625,-1-1 0,0 1-1,0 0 1,0 0 0,0-1 0,0 1-1,0 0 1,-1 0 0,1-1 0,-1 1-1,1 0 1,-1 0 0,0 0 0,0 0-1,0 0 1,0 0 0,0 0 0,0 0-1,-2-2 1,-5-3 254,0 1 0,-1 0 0,0 0 0,0 1 0,0 0 0,-17-6 0,19 9-296,1 0-1,-1 0 0,0 0 0,1 1 0,-1 0 1,0 0-1,0 1 0,0 0 0,1 0 0,-1 0 1,-9 3-1,11-2-104,0 1-1,0 1 1,0-1 0,0 1-1,1 0 1,-1 0 0,1 0-1,-1 0 1,1 1-1,1 0 1,-1-1 0,0 2-1,1-1 1,0 0 0,0 1-1,0-1 1,-3 7 0,-1 6-3,0-1 0,1 1 0,-7 32 1,9-31 42,2 1 1,0 0 0,1 0-1,1 26 1,14 73 78,-12-106-167,42 210 802,-25-137 306,-33-115-3995,-31-47 605,19 31 2215,-56-76-1,78 118 279,1 0 0,0 0 0,0 0 0,0 0 0,1 0 0,-1 0 0,1-1-1,0 1 1,0-1 0,1 0 0,-3-7 0,4 11-139,0 0 1,0 0-1,0 0 1,1 0-1,-1 0 1,0 0-1,0 0 0,0 0 1,1 0-1,-1 0 1,0 0-1,1 1 1,-1-1-1,1 0 1,-1 0-1,1 0 0,0 0 1,-1 1-1,1-1 1,0 0-1,-1 1 1,1-1-1,0 0 0,0 1 1,0-1-1,0 1 1,0-1-1,1 0 1,4-1 153,0 0 0,0 0 0,10-2 0,-10 3-72,158-30 681,-124 25-747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19.683"/>
    </inkml:context>
    <inkml:brush xml:id="br0">
      <inkml:brushProperty name="width" value="0.05" units="cm"/>
      <inkml:brushProperty name="height" value="0.05" units="cm"/>
    </inkml:brush>
  </inkml:definitions>
  <inkml:trace contextRef="#ctx0" brushRef="#br0">3 240 3136,'-3'-4'6624,"3"4"-6510,8-10 1647,16-11-2025,-22 19 674,167-146 1254,-159 140-1614,-1 1-1,1 0 1,0 0-1,1 1 1,13-6 0,-21 10-48,0 1 1,-1 0 0,1 0 0,0 1 0,0-1-1,0 0 1,-1 1 0,1 0 0,0 0 0,0 0-1,0 0 1,0 0 0,0 0 0,-1 1-1,1-1 1,0 1 0,0 0 0,0 0 0,-1 0-1,1 0 1,-1 0 0,1 1 0,-1-1 0,1 1-1,-1 0 1,0 0 0,0 0 0,3 2 0,2 7 23,0-1 0,-1 1 1,0 0-1,-1 0 0,-1 0 1,6 19-1,-5-16 3,32 117 289,4 7 153,-40-134-409,0-1 1,0 0-1,1 0 0,-1 0 0,1 0 1,0 0-1,0 0 0,0 0 0,0-1 1,1 1-1,-1 0 0,5 2 0,-6-4-19,0 0-1,1-1 1,-1 1-1,1-1 1,-1 1-1,1-1 1,-1 0 0,1 0-1,-1 0 1,1 0-1,-1 0 1,1 0-1,-1 0 1,1 0-1,-1 0 1,1-1-1,-1 1 1,1 0 0,-1-1-1,1 0 1,-1 1-1,0-1 1,1 0-1,-1 0 1,0 1-1,0-1 1,1 0-1,-1 0 1,2-3-1,10-9 302,-1-1-1,17-25 0,-6 8-114,-8 13-119,57-70 49,-59 74-298,1 1-1,0 0 1,27-19 0,-38 30 108,1 0 0,-1 0-1,0 1 1,0-1 0,1 1 0,-1 0 0,1 0-1,0 0 1,-1 0 0,1 0 0,-1 1 0,1 0-1,0 0 1,0 0 0,-1 0 0,1 0 0,5 2-1,0 1 24,0 0-1,-1 0 1,1 1-1,-1 1 0,14 8 1,3 5 106,0 1 0,-2 0 0,0 2 0,32 38 0,-53-56-55,22 22 587,-22-23-658,0 0 0,0 0 1,0-1-1,0 1 0,0-1 0,0 0 0,1 1 1,-1-1-1,4 1 0,-5-2-109,-1 0 0,0 0 0,0 0-1,1 0 1,-1 0 0,0 0 0,1 0 0,-1 0 0,0 0-1,1 0 1,-1 0 0,0 0 0,0-1 0,1 1 0,-1 0-1,0 0 1,0 0 0,1 0 0,-1-1 0,0 1 0,0 0-1,1 0 1,-1-1 0,0 1 0,0 0 0,0 0 0,0-1-1,1 1 1,-1 0 0,0 0 0,0-1 0,0 1 0,0 0-1,0-1 1,2-10-3659,-2 0 1407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20.041"/>
    </inkml:context>
    <inkml:brush xml:id="br0">
      <inkml:brushProperty name="width" value="0.05" units="cm"/>
      <inkml:brushProperty name="height" value="0.05" units="cm"/>
    </inkml:brush>
  </inkml:definitions>
  <inkml:trace contextRef="#ctx0" brushRef="#br0">2 1 4320,'-1'0'1153,"1"6"-366,1 18 40,6 36 310,13 221 3606,-18-214-4206,2 31 61,0 16 266,22 139-1,-22-223-817,-3-20-186,0-1 0,1 1-1,0-1 1,0 0 0,1 0 0,0 0-1,1 0 1,4 10 0,4-4-1161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21.391"/>
    </inkml:context>
    <inkml:brush xml:id="br0">
      <inkml:brushProperty name="width" value="0.05" units="cm"/>
      <inkml:brushProperty name="height" value="0.05" units="cm"/>
    </inkml:brush>
  </inkml:definitions>
  <inkml:trace contextRef="#ctx0" brushRef="#br0">19 518 1824,'-1'1'73,"0"-1"0,-1 0 0,1 0 0,0 1 0,0-1 0,0 1-1,0-1 1,0 1 0,0-1 0,0 1 0,0 0 0,1-1 0,-1 1 0,0 0 0,-1 1 0,2-2 35,0 1 0,-1 0 1,1-1-1,0 1 1,0-1-1,0 1 0,0 0 1,-1-1-1,1 1 0,0 0 1,0-1-1,0 1 0,0-1 1,1 1-1,-1 0 0,0-1 1,0 1-1,0 0 0,0-1 1,1 1-1,-1-1 0,0 1 1,1-1-1,-1 1 0,1 0 1,0 0 39,0-1 1,0 0-1,0 0 1,0 0-1,1 0 0,-1 0 1,0 0-1,0 0 1,0 0-1,0 0 1,0 0-1,0 0 1,0-1-1,0 1 0,2-1 1,1-1 366,4 1-219,-1-1 0,0-1 0,0 1 0,-1-1 0,1 0 0,0-1 0,-1 0 0,0 0-1,0 0 1,0-1 0,0 0 0,6-7 0,6-8 280,30-43-1,-48 63-570,48-69 615,-4-2 1,45-97-1,-86 161-632,-2 5-2,-1 1 1,1 0 0,-1-1-1,1 1 1,-1 0-1,1-1 1,0 1 0,0 0-1,0 0 1,0 0-1,0 0 1,2-2 0,-3 3 3,0 0 1,1 0 0,-1 0 0,0 0 0,0 0 0,1 0 0,-1 0-1,0 0 1,1 0 0,-1 0 0,0 0 0,1 0 0,-1 0 0,0 0 0,1 1-1,-1-1 1,0 0 0,0 0 0,1 0 0,-1 0 0,0 1 0,0-1-1,1 0 1,-1 0 0,0 1 0,0-1 0,0 0 0,0 0 0,1 1 0,-1-1-1,0 0 1,0 0 0,0 1 0,0-1 0,0 0 0,0 1 0,0-1-1,0 0 1,0 1 0,0-1 0,0 0 0,0 1 0,0-1 0,0 1 0,0 0-7,4 18 3,-1 0 1,-1 1-1,0 28 0,0 13 32,12 50-207,-10-93 250,0 1 0,1-1 0,1-1 0,8 18 1,-12-31 0,0-1 0,0 1 0,0-1 0,0 0 1,0 0-1,1 1 0,-1-2 0,1 1 1,0 0-1,0-1 0,0 1 0,5 2 1,-7-5-25,1 1 0,-1 0 1,1-1-1,-1 0 1,1 1-1,-1-1 0,1 0 1,0 0-1,-1 0 1,1 0-1,-1 0 0,1 0 1,0 0-1,-1 0 1,1-1-1,-1 1 1,1-1-1,-1 1 0,1-1 1,-1 1-1,1-1 1,-1 0-1,0 0 0,1 0 1,-1 0-1,0 0 1,0 0-1,0 0 0,1 0 1,-1-1-1,-1 1 1,2-2-1,6-9 76,0-1 0,-2-1 0,0 1 0,0-1-1,5-23 1,-3 13-89,2-6-36,17-52 84,47-100 0,-70 175-154,-1-1-1,2 1 1,-1 0-1,1 0 1,0 0-1,0 1 0,1 0 1,7-8-1,-12 14 68,0-1-1,-1 1 0,1-1 1,0 1-1,-1 0 0,1-1 1,0 1-1,-1 0 0,1 0 1,0-1-1,0 1 0,-1 0 1,1 0-1,0 0 1,0 0-1,-1 0 0,1 0 1,0 0-1,0 0 0,-1 0 1,1 0-1,0 1 0,0-1 1,-1 0-1,1 0 0,0 1 1,-1-1-1,1 0 1,0 1-1,-1-1 0,1 1 1,0-1-1,-1 1 0,1-1 1,-1 1-1,1-1 0,-1 1 1,1 0-1,-1-1 0,1 2 1,1 1 9,-1 0 1,1 0 0,-1 1-1,0-1 1,0 0-1,0 1 1,1 5-1,0 14 45,-1-1-1,-1 1 0,-6 41 0,-19 66 109,19-106-70,-1 1 0,-12 29 1,15-46 15,0 0 0,0 0 0,-1-1 0,1 1 0,-2-1 0,1 0 1,-1 0-1,0-1 0,-13 11 0,13-14 110,4-4-117,3 0-93,-1 1 0,0-1 0,0 0 0,1 1 0,-1-1 0,0 1 0,1-1 0,-1 1 0,1-1 0,-1 1 0,1 0 0,-1-1 0,1 1 0,-1-1 0,1 1 0,16-8-7,-1 2-1,1 0 0,0 1 0,32-6 0,3-1-29,196-66-934,-227 68-1360,-7 2 651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21.747"/>
    </inkml:context>
    <inkml:brush xml:id="br0">
      <inkml:brushProperty name="width" value="0.05" units="cm"/>
      <inkml:brushProperty name="height" value="0.05" units="cm"/>
    </inkml:brush>
  </inkml:definitions>
  <inkml:trace contextRef="#ctx0" brushRef="#br0">30 53 4384,'-25'-19'2016,"20"11"-1760,10 2-224,3 6-64,5-8-32,9 3 0,7-1-2048,1 6 1152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19.001"/>
    </inkml:context>
    <inkml:brush xml:id="br0">
      <inkml:brushProperty name="width" value="0.05" units="cm"/>
      <inkml:brushProperty name="height" value="0.05" units="cm"/>
      <inkml:brushProperty name="color" value="#004F8B"/>
    </inkml:brush>
  </inkml:definitions>
  <inkml:trace contextRef="#ctx0" brushRef="#br0">3 0 4384,'-2'1'1245,"5"2"-76,14 7 869,25 9 326,-8-5-1498,85 36 596,-103-42-1391,1 1 0,-1 1-1,-1 1 1,27 23 0,-35-26-74,1 0 0,-1 0 0,-1 1-1,11 18 1,-9-15-39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23.378"/>
    </inkml:context>
    <inkml:brush xml:id="br0">
      <inkml:brushProperty name="width" value="0.05" units="cm"/>
      <inkml:brushProperty name="height" value="0.05" units="cm"/>
    </inkml:brush>
  </inkml:definitions>
  <inkml:trace contextRef="#ctx0" brushRef="#br0">8 86 3488,'-1'-2'330,"0"1"-179,1-1 0,-1 1 0,1 0 0,0 0 0,-1 0 0,1 0 0,0 0 0,-1-1 0,1 1 0,0 0 0,0 0 0,0 0 0,0-1 0,0 1 0,1 0 0,-1 0 0,0 0-1,0 0 1,1-1 0,-1 1 0,1 0 0,0-1 0,3-2 786,-2 1-53,-2 5-552,-4 16-282,-3 60 681,5 118-1,3-186-685,-1 15 240,7 36 0,-7-55-169,1-1-1,1 0 0,-1 0 1,1 1-1,0-1 0,0 0 1,0-1-1,0 1 0,1 0 0,0-1 1,0 1-1,0-1 0,6 5 1,-8-7-31,1-1 0,0 0 0,0 0 0,0 0 0,-1 0 0,1 0 0,0 0 0,0 0 0,1 0 0,-1-1 0,0 1 0,0-1 0,0 0 0,0 0 0,0 1 0,1-1 0,-1 0 0,0-1 0,0 1 1,0 0-1,0-1 0,0 1 0,0-1 0,0 0 0,0 0 0,0 1 0,0-1 0,3-2 0,2-2 44,1-1 1,-1 1-1,-1-1 0,1-1 1,7-8-1,-3 1-23,-1 0 0,1 0 0,-2-1-1,0-1 1,7-20 0,27-83-40,-32 85-186,4-35-483,-14 67 268,-4 21 261,0 1-1,2-1 1,1 1 0,0 0 0,1 0 0,8 35-1,-7-44 93,1 0 0,0 0-1,1 0 1,0 0 0,1-1-1,0 1 1,1-1 0,0 0-1,1-1 1,-1 0 0,2 0 0,-1 0-1,13 9 1,-17-15 44,1 0 0,0-1-1,0 1 1,0-1 0,0 0 0,0 0 0,0-1 0,0 1-1,9 1 1,-11-3-12,1 0-1,0 1 1,0-1-1,-1 0 1,1-1-1,0 1 1,-1 0-1,1-1 1,0 1-1,-1-1 1,1 0-1,-1 0 1,1 0-1,-1 0 1,1 0-1,-1-1 1,4-2-1,3-5 51,0-2 0,0 1 0,-1-1-1,0-1 1,-1 1 0,11-26 0,41-101 33,-41 95-126,-14 31-93,0 0 0,1 0-1,1 0 1,0 1 0,0 0-1,14-17 1,-20 27 79,0 1 1,0 0 0,1 0-1,-1-1 1,0 1-1,0 0 1,0 0-1,0 0 1,1-1 0,-1 1-1,0 0 1,0 0-1,1 0 1,-1-1 0,0 1-1,0 0 1,1 0-1,-1 0 1,0 0 0,0 0-1,1 0 1,-1 0-1,0 0 1,0 0-1,1 0 1,-1 0 0,0 0-1,1 0 1,-1 0-1,0 0 1,0 0 0,1 0-1,-1 0 1,0 0-1,0 0 1,1 0-1,-1 0 1,0 0 0,0 1-1,1-1 1,-1 0-1,0 0 1,0 0 0,1 0-1,-1 1 1,0-1-1,0 0 1,0 0 0,0 1-1,1-1 1,-1 0-1,4 17-33,-2 15 124,-5 58-1,0 14 17,3-60 252,0-43-316,0 0-1,0-1 1,0 1-1,0 0 1,0-1-1,0 1 1,1 0-1,-1-1 0,0 1 1,0 0-1,0-1 1,1 1-1,-1-1 1,0 1-1,1 0 1,-1 0-25,0-1 0,1 0 1,-1 0-1,0 0 0,0 0 1,1 0-1,-1 0 0,0 0 1,0 0-1,0 0 0,1 0 1,-1 0-1,0 0 0,0 0 0,1 0 1,-1 0-1,0 0 0,0 0 1,0 0-1,1 0 0,-1 0 1,0 0-1,0 0 0,0 0 1,1-1-1,-1 1 0,0 0 0,0 0 1,14-15 403,-13 15-398,55-84 571,-3 3-664,-29 50-13,-9 9 26,1 1 0,1 1 0,37-34 0,-53 53 46,0 1 0,-1-1 1,1 0-1,0 1 0,-1-1 1,1 1-1,0-1 0,0 1 1,0 0-1,-1-1 0,1 1 1,0 0-1,0 0 0,0-1 1,0 1-1,0 0 0,0 0 1,0 0-1,-1 0 0,1 0 1,0 0-1,0 0 0,0 0 1,0 1-1,0-1 0,0 0 1,0 1-1,-1-1 0,1 0 1,0 1-1,0-1 0,0 1 1,-1-1-1,1 1 0,0-1 1,-1 1-1,1 0 0,0-1 1,-1 1-1,1 0 0,-1-1 1,1 1-1,-1 0 0,1 0 1,-1 0-1,0 0 0,1-1 1,-1 2-1,3 5-7,-1 0-1,0 1 1,0-1 0,1 11-1,2 19 19,-1-4-23,10 38 1,-12-62 75,1 0-1,1 0 1,-1 0 0,1 0-1,1 0 1,-1-1 0,2 0 0,9 13-1,-12-18-10,-1-1-1,1 1 0,0 0 0,0-1 0,1 0 0,-1 0 1,0 0-1,1 0 0,5 2 0,-7-3-4,0-1 0,1 1-1,-1-1 1,1 1 0,-1-1 0,0 0-1,1 0 1,-1 0 0,0 0 0,1 0-1,-1 0 1,1-1 0,-1 1 0,0-1 0,0 0-1,4-1 1,1-2 6,0-1-1,-1 1 1,0-1 0,0 0-1,0-1 1,-1 1 0,0-1-1,0 0 1,5-8 0,6-12 33,13-29 1,-21 41-67,11-25-20,-8 15-21,0 2 0,2 0-1,0 0 1,28-34-1,-18 34-196,-23 22 253,1-1-152,7 3 876,-9-3-952,1 1 0,0 0 1,0-1-1,0 1 0,0-1 0,0 1 0,0-1 0,0 1 0,0 0 1,0-1-1,0 1 0,1-1 0,-1 1 0,0-1 0,0 1 0,0 0 1,0-1-1,1 1 0,-1-1 0,0 1 0,0 0 0,1-1 1,-1 1-1,0 0 0,1-1 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28.213"/>
    </inkml:context>
    <inkml:brush xml:id="br0">
      <inkml:brushProperty name="width" value="0.05" units="cm"/>
      <inkml:brushProperty name="height" value="0.05" units="cm"/>
    </inkml:brush>
  </inkml:definitions>
  <inkml:trace contextRef="#ctx0" brushRef="#br0">7 1116 3808,'0'0'46,"0"0"1,0 0-1,0 0 1,0 1-1,0-1 1,0 0-1,0 0 1,0 0-1,0 0 0,0 0 1,0 1-1,0-1 1,0 0-1,0 0 1,0 0-1,0 0 1,0 0-1,0 0 1,0 1-1,0-1 0,-1 0 1,1 0-1,0 0 1,0 0-1,0 0 1,0 0-1,0 0 1,0 0-1,0 1 1,0-1-1,0 0 0,-1 0 1,1 0-1,0 0 1,0 0-1,0 0 1,0 0-1,0 0 1,0 0-1,-1 0 1,1 0-1,0 0 0,0 0 1,0 0-1,0 0 1,0 0-1,0 0 1,-1 0-1,1 0 1,0 0-1,0 0 1,0 0-1,0 0 1,-1 0 1,1-1 0,0 1-1,0 0 1,0 0-1,-1-1 1,1 1-1,0 0 1,0 0-1,0-1 1,0 1-1,0 0 1,0-1-1,-1 1 1,1 0-1,0 0 1,0-1-1,0 1 1,0 0-1,0-1 1,0 1-1,0 0 1,0-1-1,1 1 1,-1 0-1,0 0 1,0-1-1,0 1 1,29-66 2871,-10 24-2436,-3 4-272,47-109 875,-44 108-601,40-60 0,-46 84-556,-13 15 69,0-1 0,0 1 0,1 0 1,-1 0-1,0-1 0,1 1 0,-1 0 0,0 0 0,1-1 0,-1 1 0,0 0 0,1 0 0,-1 0 0,0 0 0,1-1 0,-1 1 0,1 0 0,-1 0 1,0 0-1,1 0 0,-1 0 0,1 0 0,-1 0 0,0 0 0,1 0 0,-1 0 0,1 0 0,-1 1 0,0-1 0,1 0 0,-1 0 0,0 0 0,1 0 1,-1 0-1,0 1 0,1-1 0,-1 0 0,0 0 0,1 1 0,-1-1 0,0 0 0,0 1 0,1-1 0,-1 0 0,0 1 0,0-1 0,0 0 1,1 1-1,0 4 22,1 0 1,-1 1 0,-1-1-1,1 0 1,-1 0-1,1 1 1,-2-1 0,1 0-1,-2 8 1,1 1 39,-12 163 271,11-151-279,1-18 51,1 0 1,-1 1-1,1-1 0,1 0 1,1 14-1,-1-21-70,-1-1 0,0 1 0,0-1 0,0 1 1,0-1-1,0 1 0,1-1 0,-1 1 0,0-1 0,0 1 1,1-1-1,-1 1 0,0-1 0,1 0 0,-1 1 0,1-1 0,-1 1 1,1-1-1,-1 0-17,1 0 1,-1 0-1,0 0 1,0 1-1,1-1 1,-1-1-1,0 1 1,1 0-1,-1 0 1,0 0-1,0 0 1,1 0 0,-1 0-1,0 0 1,1 0-1,-1 0 1,0-1-1,0 1 1,1 0-1,-1 0 1,0 0-1,0 0 1,1-1-1,11-16 450,-10 14-353,136-190 607,-136 191-731,11-15-11,25-24 0,-34 37-16,0 0 0,1 0 0,-1 1 0,1 0 0,0-1 0,0 2 0,0-1 0,0 0-1,1 1 1,-1 0 0,9-1 0,-13 2 25,0 1 0,0 0 1,0 0-1,0 0 0,1 1 0,-1-1 0,0 0 0,0 0 0,0 1 0,0-1 1,0 0-1,0 1 0,0-1 0,0 1 0,0-1 0,0 1 0,0 0 1,0-1-1,0 1 0,0 0 0,0 0 0,-1 0 0,1 0 0,0 0 0,-1-1 1,1 1-1,0 0 0,-1 0 0,1 1 0,-1-1 0,0 0 0,1 0 1,-1 0-1,0 0 0,1 2 0,0 5 33,0 0-1,0 0 1,0 15 0,-1-18-20,-2 39 88,1-24 9,1 0-1,0-1 1,2 1-1,4 27 1,-5-45-67,0 1 0,0 0 0,0 0 0,0 0 0,0 0-1,1-1 1,-1 1 0,4 3 0,-4-4-11,0-1 0,0 0 0,0 0 0,1 0 0,-1 0 0,0 0 0,1 0 0,-1 0 0,1-1 0,-1 1 0,0 0 0,1-1 0,0 0-1,-1 1 1,1-1 0,-1 0 0,1 1 0,2-1 0,1-1 20,0 1 0,-1-1 0,1 0 0,0 0 0,-1 0 0,1-1 0,-1 1 0,0-1 0,1 0 0,-1 0 0,0-1 0,5-3 0,5-6 185,25-24-1,-31 28-174,74-84 206,4-3-414,-82 91 115,-3 3 18,0-1 1,1 1-1,-1-1 1,1 1-1,-1 0 1,1-1-1,-1 1 1,1 0-1,0 0 1,-1 0-1,1 0 1,0 0-1,0 1 1,3-2-1,-5 3 16,1-1 1,-1 1-1,0-1 0,0 1 0,1-1 1,-1 0-1,0 1 0,0-1 0,0 1 0,0-1 1,0 1-1,1-1 0,-1 1 0,0 0 1,0-1-1,0 1 0,0-1 0,-1 1 1,1-1-1,0 1 0,0-1 0,0 1 1,-3 19-75,3-16 61,-12 63-164,4-25 219,2 0 0,2 0 1,1 68-1,4-104 10,-1 1 1,2-1-1,-1 1 1,1-1 0,-1 0-1,2 0 1,3 9-1,-5-13-12,0-1 0,0 1 0,0 0 0,0-1 0,0 1 0,0-1 0,0 1 0,1-1 0,-1 1 0,1-1 0,-1 0 0,1 0 0,-1 0 0,1 0 0,0 0 0,-1 0 0,1 0 0,0-1 0,0 1 0,-1 0 0,1-1 0,0 0 0,0 1 0,0-1 0,0 0 0,0 0 0,0 0 0,3-1 0,0 0 30,1 0-1,-1-1 1,0 1-1,0-1 0,1-1 1,-2 1-1,1-1 0,0 0 1,0 0-1,-1 0 1,0-1-1,8-7 0,-6 4 2,-1 1 0,0-1 0,0-1-1,-1 1 1,0-1 0,0 1 0,4-16 0,-3 6 13,-1 0 1,-1 0 0,-1-1 0,0 1-1,-1-1 1,-1 1 0,-3-31-1,1 39-80,0 1 0,0-1 0,-1 1 0,0-1 0,-1 1 0,0 0 0,-7-10 0,9 15-12,0 0 0,-1 0-1,1 0 1,-1 1 0,1-1-1,-1 1 1,0 0 0,0 0-1,0 0 1,-1 0 0,1 0-1,0 1 1,-1-1 0,1 1-1,-7-2 1,-1 1-63,0 1-1,-1 0 1,-16 1-1,23 0 67,5-1 18,0 1 1,0 0 0,0 0-1,0 0 1,0 0-1,0 0 1,0 0 0,0 0-1,0 0 1,0 0 0,0 0-1,0 0 1,0 0-1,1-1 1,-1 1 0,0 0-1,0 0 1,0 0 0,0 0-1,0 0 1,0 0-1,0 0 1,0 0 0,0 0-1,0-1 1,0 1-1,0 0 1,0 0 0,0 0-1,0 0 1,0 0 0,0 0-1,-1 0 1,1 0-1,0 0 1,0 0 0,0-1-1,0 1 1,0 0 0,0 0-1,0 0 1,0 0-1,0 0 1,0 0 0,0 0-1,0 0 1,0 0-1,0 0 1,-1 0 0,1 0-1,0 0 1,0 0 0,0 0-1,0 0 1,0 0-1,0 0 1,0 0 0,0 0-1,0 0 1,-1 0-1,1 0 1,6-5 40,-6 5-35,15-9-7,1 1 0,-1 0 0,1 1 0,1 1-1,0 0 1,21-4 0,-1 0 38,22-5-205,72-9 0,-125 23 140,0 0 1,1 0 0,-1 1-1,0 0 1,0 1 0,0-1-1,0 1 1,0 1-1,8 1 1,-11-2 18,-1 1 0,1-1 0,-1 0 0,0 1 0,1-1 0,-1 1 0,0 0 0,0-1-1,0 1 1,0 0 0,0 0 0,0 1 0,-1-1 0,1 0 0,-1 1 0,0-1 0,1 0 0,-1 1 0,0 0 0,0-1 0,-1 1 0,1 0-1,0 2 1,3 25-5,-1 57-1,0 6 270,-3-91-221,0 0-1,0-1 1,1 1 0,-1-1-1,1 1 1,-1-1 0,1 1-1,-1-1 1,1 1 0,0-1-1,-1 0 1,1 1 0,0-1-1,0 0 1,2 2 0,-2-2-13,-1-1 0,1 0 0,0 1 1,-1-1-1,1 0 0,0 0 0,0 0 0,-1 1 1,1-1-1,0 0 0,-1 0 0,1 0 1,0 0-1,0 0 0,-1-1 0,1 1 1,0 0-1,-1 0 0,1 0 0,0-1 0,-1 1 1,1 0-1,0 0 0,-1-1 0,1 1 1,-1-1-1,1 1 0,0-1 0,-1 1 1,1-1-1,-1 1 0,1-1 0,-1 1 0,1-2 1,5-4 74,-1-1 0,0 0 0,0-1 0,6-11 1,8-15-31,-8 18-99,0 1-1,0 0 1,2 1-1,-1 0 1,2 1-1,29-23 1,-28 26-50,0 0 0,1 1 0,0 0 0,0 1 0,20-6 0,-34 13 52,0 1-1,1-1 1,-1 1 0,1 0 0,-1 0 0,1 0-1,-1 0 1,0 0 0,1 0 0,-1 1 0,5 0-1,-6 0 24,0-1 0,0 1 0,0-1-1,0 1 1,0-1 0,0 1 0,-1 0-1,1 0 1,0-1 0,0 1 0,0 0-1,-1 0 1,1 0 0,0 0 0,-1 0-1,1 0 1,-1 0 0,1 0 0,-1 0 0,1 0-1,-1 0 1,0 0 0,0 0 0,1 0-1,-1 3 1,0 7 61,0 0-1,-1 0 1,0 0-1,-4 20 1,-18 43-3,9-29-43,-16 68 609,30-113-604,0 0 0,0 0 0,0 0 0,0 0 0,0 0 0,0 0 0,0 0 0,0 0-1,0 0 1,0 0 0,1 0 0,-1 0 0,0 0 0,0 0 0,0 0 0,0 0 0,0 0 0,0 0 0,0 0 0,0 0 0,0 0 0,0 0 0,1 0 0,-1 1-1,0-1 1,0 0 0,0 0 0,0 0 0,0 0 0,0 0 0,0 0 0,0 0 0,0 0 0,0 0 0,0 0 0,0 0 0,10-14 204,-4 6-180,96-129 15,-86 119-80,0 1 0,1 1 0,0 0 0,1 2 0,27-18 0,-42 31-33,-1-1-1,1 1 1,-1 0 0,1 0-1,0 0 1,0 0-1,-1 0 1,1 1 0,0-1-1,5 1 1,-7 0 49,0 0 0,0 0 0,1 0 0,-1 1 0,0-1 0,0 0 0,0 1 0,0-1 0,1 1 0,-1-1 0,0 1 0,0 0 0,0-1 0,0 1 0,0 0 0,-1 0 0,1 0-1,0 0 1,0-1 0,0 1 0,-1 0 0,1 1 0,0-1 0,-1 0 0,1 0 0,-1 0 0,1 0 0,-1 2 0,2 5 38,0 1 0,-1 0 0,0 10-1,2 15 204,-3-34-225,0 0 0,1 1 1,-1-1-1,0 0 0,0 0 0,0 1 1,1-1-1,-1 0 0,0 0 1,1 0-1,-1 1 0,0-1 1,0 0-1,1 0 0,-1 0 1,0 0-1,1 0 0,-1 0 0,0 0 1,1 0-1,-1 0 0,0 0 1,1 0-1,-1 0 0,0 0 1,1 0-1,-1 0 0,0 0 0,1 0 1,-1 0-1,0 0 0,1 0 1,-1 0-1,0-1 0,0 1 1,1 0-1,-1 0 0,0 0 0,1-1 1,-1 1-1,0 0 0,0 0 1,1-1-1,42-43 499,-15 15-402,-10 10-130,-12 11-21,1 1 0,0 0 0,0 1 0,0 0 0,0 0 0,10-6 0,-16 12 17,1-1 0,-1 1 0,0-1 0,0 1 0,0-1-1,0 1 1,1 0 0,-1-1 0,0 1 0,0 0 0,0 0-1,1 0 1,-1 0 0,0 0 0,0 0 0,1 1 0,1-1-1,-2 1 20,0-1 0,-1 1 0,1 0-1,0-1 1,0 1 0,-1-1-1,1 1 1,0 0 0,-1 0-1,1-1 1,-1 1 0,1 0 0,-1 0-1,1 0 1,-1 0 0,0 0-1,1 0 1,-1 1 0,1 5 1,0 0 1,0 0 0,-1 1 0,0-1-1,-1 8 1,0 1-62,0 6 44,0-14 57,1 0 0,0 0 0,0 0 1,1 0-1,0 0 0,0-1 0,0 1 1,6 14-1,-6-21-13,-1 0 0,1 0-1,-1 0 1,1 0 0,0 0 0,-1 0-1,1 0 1,0-1 0,0 1 0,0 0 0,-1-1-1,1 1 1,0-1 0,0 1 0,0-1-1,0 1 1,0-1 0,2 1 0,0 0 11,-1-1 1,1 0-1,-1 0 0,1 0 1,-1 0-1,1 0 1,-1-1-1,4 0 1,5-2 42,0-1 0,20-10 0,-21 9-102,119-60 115,-59 29 16,129-79-62,-199 116-48,0-1-1,0 0 1,0 0 0,0 0 0,0 0-1,0 0 1,0 0 0,0 0-1,0 0 1,0 0 0,0 0 0,0 0-1,0 0 1,0 0 0,0 1-1,1-1 1,-1 0 0,0 0 0,0 0-1,0 0 1,0 0 0,0 0-1,0 0 1,0 0 0,0 0 0,0 0-1,0 0 1,0 0 0,0 0-1,0 0 1,0 0 0,1 0 0,-1 0-1,0 0 1,0 0 0,0 0-1,0 0 1,0 0 0,-10 14-171,-21 20 84,8-11 93,-62 69-2,73-77 9,-1 2 1,2-1-1,0 2 1,-9 21-1,19-37 4,0 0 1,0 0-1,0 0 1,1 0-1,-1-1 1,1 1-1,-1 0 0,1 0 1,0 0-1,0 0 1,-1 0-1,2 0 0,-1 0 1,0 0-1,0 0 1,1 0-1,-1 0 0,1 0 1,0 3-1,0-4 4,0 0 0,0 0 1,0 0-1,0 0 0,0-1 0,0 1 0,0 0 0,1 0 0,-1-1 0,0 1 0,0-1 0,1 1 0,-1-1 0,0 1 1,1-1-1,-1 0 0,0 1 0,1-1 0,-1 0 0,1 0 0,-1 0 0,0 0 0,1-1 0,-1 1 0,0 0 1,1 0-1,1-2 0,3 1 12,1-2 1,-1 1 0,0-1 0,0 0-1,-1 0 1,1-1 0,-1 1 0,1-1-1,-1 0 1,0-1 0,7-7-1,5-9 81,23-32 0,-34 43-80,59-92 86,-52 80-319,-18 51-140,-3 55 1,8-77 344,0 3-22,0 0 1,1-1-1,2 14 1,-3-21 43,1 0 0,-1 0 0,1 0 0,-1 0 0,1 0 0,0 0 0,0-1 0,0 1 1,-1 0-1,2-1 0,-1 1 0,0 0 0,0-1 0,0 1 0,1-1 0,-1 0 0,1 0 0,-1 1 0,1-1 0,0 0 0,-1 0 0,1 0 1,3 1-1,-2-2-5,-1 0 1,1 0 0,-1 0 0,1 0 0,-1 0 0,1 0 0,-1-1-1,1 1 1,-1-1 0,0 0 0,1 0 0,-1 0 0,0 0-1,0 0 1,1 0 0,-1-1 0,0 1 0,2-3 0,7-5 17,-1 0 0,10-12 0,-13 15 30,86-80 147,-58 56-83,45-48-1,-59 53-159,-2-2 1,0 0 0,-2 0 0,25-54 0,41-165 158,-77 225-150,1-4-69,-1-1 0,-1 1 0,-1-1 0,0-40 0,-4 66 92,0-1 1,0 1-1,0 0 0,0 0 1,0 0-1,0 0 1,0 0-1,0-1 1,0 1-1,0 0 0,0 0 1,0 0-1,0 0 1,0-1-1,0 1 1,0 0-1,0 0 1,0 0-1,0 0 0,0 0 1,0-1-1,0 1 1,0 0-1,0 0 1,0 0-1,0 0 1,0 0-1,0-1 0,0 1 1,-1 0-1,1 0 1,0 0-1,0 0 1,0 0-1,0 0 0,0 0 1,0 0-1,-1 0 1,1-1-1,0 1 1,0 0-1,0 0 1,0 0-1,-1 0 0,1 0 1,0 0-1,0 0 1,0 0-1,0 0 1,0 0-1,-1 0 1,1 0-1,0 0 0,0 0 1,0 0-1,0 0 1,-1 1-1,1-1 1,0 0-1,0 0 0,0 0 1,0 0-1,0 0 1,-1 0-1,-7 9-36,0 5-50,1 0 0,0 0 0,1 1 0,-8 29 0,-9 64-41,23-108 130,-9 49-88,-18 119-113,22-129 210,3 1 1,3 50-1,15 63 116,-11-127-26,0 0 0,2 0 1,18 42-1,-10-40 12,-14-26-101,0-1-1,0 1 0,0-1 1,0 0-1,0 0 1,0 0-1,0 1 0,0-1 1,0 0-1,1 0 1,-1-1-1,1 1 0,-1 0 1,0 0-1,1-1 1,-1 1-1,3 0 0,-2-1 6,1-1-1,-1 1 1,1 0 0,-1-1-1,1 0 1,-1 0-1,1 0 1,-1 0 0,1 0-1,-1 0 1,0 0-1,0-1 1,1 1-1,-1-1 1,3-3 0,4-4 16,16-19 0,28-49 163,-37 51-103,30-37 0,-37 52-140,0 1-1,0-1 1,1 2 0,1-1-1,-1 1 1,1 1-1,1 0 1,14-8 0,-25 16 41,-1 0 1,0 0 0,0 0 0,0 0-1,0 0 1,1 0 0,-1 0-1,0 0 1,0 0 0,0 0-1,0 0 1,1-1 0,-1 1 0,0 0-1,0 0 1,0 0 0,0 0-1,1 1 1,-1-1 0,0 0 0,0 0-1,0 0 1,1 0 0,-1 0-1,0 0 1,0 0 0,0 0 0,0 0-1,0 0 1,1 0 0,-1 0-1,0 1 1,0-1 0,0 0-1,0 0 1,0 0 0,0 0 0,1 0-1,-1 1 1,0 9-128,-5 13 49,-15 28 74,-6 20 37,-14 66 200,36-116 421,11-29-611,0 0 0,1 0 1,13-10-1,-9 8-43,4-4-65,22-15 1,-33 26 69,-1 0 0,1 1-1,0-1 1,0 1 0,0 0 0,0 0 0,0 0 0,1 1 0,-1 0 0,9-1 0,-13 2-6,1 0 0,-1 0-1,1 0 1,-1 1 0,1-1 0,-1 1 0,1-1-1,-1 1 1,0-1 0,1 1 0,-1 0-1,0 0 1,0-1 0,1 1 0,-1 0 0,0 0-1,0 0 1,0 1 0,0-1 0,0 0 0,0 0-1,0 0 1,-1 1 0,1-1 0,0 1-1,-1-1 1,1 0 0,-1 1 0,1-1 0,-1 1-1,0-1 1,1 4 0,0 4-18,0 0 0,-1 0 0,0 0 0,-2 10 0,2-17 36,-2 18 24,-2 0 0,0 0 0,-1-1 0,-1 1 0,-15 31 1,8-23 38,-2-1 1,-1 0 0,-21 26 0,-1-7 285,42-46-339,0-1 1,0 1-1,0 0 0,0-1 0,0 0 1,7-3-1,10-2-96,0 0 0,29-4-1,-34 11 10,-16-1 67,0 0 0,1 0-1,-1 0 1,0 0 0,0 0-1,1 0 1,-1 0-1,0 0 1,1 0 0,-1 0-1,0 0 1,0 0 0,1 1-1,-1-1 1,0 0 0,0 0-1,1 0 1,-1 0-1,0 1 1,0-1 0,0 0-1,1 0 1,-1 0 0,0 1-1,0-1 1,0 0-1,0 0 1,1 1 0,-1-1-1,0 0 1,0 0 0,0 1-1,0-1 1,0 0 0,0 0-1,0 1 1,0-1-1,0 0 1,0 1 0,0-1-1,0 0 1,0 0 0,0 1-1,0-1 1,0 0 0,0 1-1,0-1 1,0 0-1,0 0 1,0 1 0,-1-1-1,-4 6-11,-1 0-1,1-1 1,-1 0-1,-1 0 1,1 0-1,-8 4 1,-9 7 46,-17 18 17,-42 46 0,-4 6 130,68-71-121,0 0 1,-1-1 0,-22 12 0,23-16-10,0-1 0,0-1 0,0-1 0,-23 6 0,39-12-46,-1-1 0,1 1 0,-1 0 0,0-1 0,1 0 0,-1 0 0,0 0 0,1 0 0,-1 0 0,0 0 0,1-1 0,-1 1 0,0-1 0,1 0 0,-5-1 0,6 1-4,0 1-1,1-1 1,-1 1 0,0-1-1,1 1 1,-1-1-1,0 1 1,1-1 0,-1 0-1,1 1 1,-1-1-1,1 0 1,-1 0-1,1 1 1,-1-1 0,1 0-1,0 0 1,0 0-1,-1 1 1,1-1 0,0 0-1,0 0 1,0 0-1,0 0 1,0 0-1,0 1 1,0-1 0,0 0-1,0-1 1,1-3 10,0 1 0,1 0-1,-1-1 1,1 1 0,2-4 0,4-7-11,1 1 1,1 0-1,0 1 0,23-23 0,-7 11-76,38-29 0,-33 32 51,1 2 0,50-24 0,73-24-26,-94 44 68,-1-2-1,85-53 0,-118 59-5,0-2 0,-1-1 0,-1-1 0,-1-1-1,34-47 1,-43 51 64,-1 0 1,0-1-1,-2-1 0,-1 0 0,0 0 0,7-29 0,-17 50-89,0 0 0,-1-1 0,1 1 0,-1 0-1,0-1 1,0 1 0,0-1 0,0 1 0,0-1 0,0 1-1,0 0 1,-1-1 0,0 1 0,-1-4 0,2 5 4,-1 0 1,1 0 0,-1 0-1,0 1 1,1-1 0,-1 0-1,0 1 1,0-1 0,1 0 0,-1 1-1,0-1 1,0 1 0,0-1-1,0 1 1,0 0 0,0-1-1,1 1 1,-1 0 0,0 0-1,0 0 1,0-1 0,0 1-1,0 0 1,0 0 0,0 1-1,0-1 1,0 0 0,0 0 0,0 0-1,0 0 1,0 1 0,0-1-1,0 1 1,0-1 0,0 0-1,0 2 1,-4 0-8,1 1 1,-1 0-1,1 0 0,0 0 0,0 0 1,0 1-1,1 0 0,-1-1 1,1 1-1,0 1 0,0-1 0,-4 9 1,0 0-4,1 1 0,1 0 0,-5 15 0,8-19 31,-1 0-1,2 1 1,-1-1-1,1 0 1,1 11 0,0-19-4,0 1 0,0 0 1,0 0-1,0-1 1,1 1-1,-1 0 0,1-1 1,0 1-1,0 0 1,0-1-1,0 1 1,0-1-1,1 1 0,-1-1 1,1 0-1,-1 0 1,1 0-1,0 0 1,0 0-1,0 0 0,0 0 1,0 0-1,3 1 1,0-1 11,-1 0 0,1-1 1,-1 0-1,1 0 0,0 0 1,-1-1-1,1 1 0,0-1 0,-1 0 1,6-1-1,5-1 27,24-6 1,-31 6-31,37-12-39,-1-1-1,-1-2 1,52-28 0,-76 35 110,46-22 150,86-59-1,-173 108-692,-5 14 320,-42 60 0,52-68 136,6-7 9,0 1-1,-10 21 1,18-32 9,0 1 1,1-1 0,-1 1 0,1 0-1,1 0 1,-1 0 0,1-1 0,1 1-1,-1 13 1,1-18-9,1 1-1,-1-1 1,1 0-1,-1 1 1,1-1-1,0 0 1,0 0-1,0 1 1,0-1-1,0 0 1,0 0-1,1 0 1,-1 0-1,1 0 1,-1 0-1,1-1 1,0 1-1,0-1 1,0 1-1,0-1 1,0 1-1,0-1 1,0 0-1,0 0 1,0 0 0,1 0-1,-1-1 1,0 1-1,1 0 1,-1-1-1,0 0 1,1 1-1,-1-1 1,1 0-1,-1 0 1,1-1-1,-1 1 1,5-1-1,-2-1 21,0 0 0,0 0 1,0 0-1,-1-1 0,1 0 0,0 0 0,-1 0 0,0 0 0,0-1 0,7-6 0,-1-2 15,-1 1 0,11-19 0,73-136 259,-87 153-284,108-236 307,6-89-554,-115 323 187,-2 9 10,-1 0 1,-1 0 0,1 0-1,-1 0 1,0 0-1,0-1 1,0-11-1,-5 7-73,4 11 101,0 0 0,-1 0 0,1 0 0,0 0 0,0-1 0,0 1 0,-1 0 0,1 0 0,0 0 0,0 0 0,-1 0 0,1 0 0,0 0 0,0 0 0,-1 0 0,1 0 0,0 0 0,0 0 0,0 0 0,-1 1 0,1-1 0,0 0 0,0 0 0,-1 0 0,1 0 0,0 0 0,0 0 0,0 1 0,-16 15-227,16-15 225,-12 16-63,1 1 0,1 0 0,1 1 0,1 0 0,-11 36 0,6-19 40,-13 42 24,-22 116-1,34-98 246,-3 140 0,17-218-374,-1 53-745,1-61-879,1 1 0,4 13-1,-3-20-230,4-15-3878,-5 7 4678,7-15-2773</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0.296"/>
    </inkml:context>
    <inkml:brush xml:id="br0">
      <inkml:brushProperty name="width" value="0.05" units="cm"/>
      <inkml:brushProperty name="height" value="0.05" units="cm"/>
    </inkml:brush>
  </inkml:definitions>
  <inkml:trace contextRef="#ctx0" brushRef="#br0">330 0 2496,'-4'4'3844,"-48"46"-1448,23-11-1991,2 0 0,-30 60 0,14-23-58,24-43-201,1 1-1,2 1 1,-19 56-1,27-63-45,1 1-1,2 0 1,1 0-1,1 0 1,0 38-1,5-31 138,1 0-1,2 0 1,1 0 0,2-1 0,1 0-1,2 0 1,2-1 0,0 0-1,3-2 1,0 1 0,3-2 0,37 51-1,-51-76-35,1 0-1,-1 0 1,1-1-1,0 1 0,11 7 1,-14-11-385,0-1 1,0 1-1,0-1 1,1 1-1,-1-1 1,0 0-1,0 0 1,1 0-1,-1-1 1,1 1-1,-1-1 1,0 0-1,1 0 1,-1 0-1,6-1 1,11-3-1758</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0.785"/>
    </inkml:context>
    <inkml:brush xml:id="br0">
      <inkml:brushProperty name="width" value="0.05" units="cm"/>
      <inkml:brushProperty name="height" value="0.05" units="cm"/>
    </inkml:brush>
  </inkml:definitions>
  <inkml:trace contextRef="#ctx0" brushRef="#br0">1 191 6144,'0'0'113,"0"-1"-1,0 0 1,-1 0 0,1 1-1,0-1 1,0 0 0,0 0-1,0 1 1,0-1 0,1 0 0,-1 0-1,0 1 1,0-1 0,0 0-1,1 0 1,-1 1 0,0-1-1,1 0 1,-1 1 0,0-1 0,1 0-1,-1 1 1,1-1 0,-1 1-1,1-1 1,-1 1 0,1-1-1,0 1 1,-1-1 0,1 1 0,0-1-1,29-17 850,-24 15-512,157-97 2009,-147 89-2351,30-15 234,-42 24-320,0 0 1,0 1 0,0-1 0,0 1-1,1 0 1,-1 0 0,0 1 0,0-1-1,8 1 1,-10 0-21,0 1 0,0-1-1,0 1 1,0-1-1,0 1 1,0 0 0,-1 0-1,1 0 1,0 0 0,0 0-1,-1 1 1,1-1 0,-1 0-1,1 1 1,-1-1-1,1 1 1,-1 0 0,0-1-1,0 1 1,0 0 0,0 0-1,0-1 1,1 4 0,2 5-1,-1 0 0,0 0 1,2 14-1,-3-14 13,3 13 68,0 0 0,2 0 0,1-1 0,14 31 0,-17-44 55,1 0 0,-1 0 0,1-1 0,1 0 0,-1 0 1,1-1-1,1 1 0,0-2 0,0 1 0,0-1 0,0 0 0,17 8 0,-14-9-37,1-1 0,0 0 0,-1-1 0,1 0 0,1 0 0,-1-2 0,22 2 0,-7-4 142,-1 0-1,42-8 1,-50 5-137,-1-1-1,1-1 1,-1-1 0,0 0-1,0-2 1,-1 1 0,26-20-1,-38 25-525,0 1 0,0-1-1,0-1 1,-1 1 0,1 0-1,-1-1 1,4-4 0,3-7-1616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1.175"/>
    </inkml:context>
    <inkml:brush xml:id="br0">
      <inkml:brushProperty name="width" value="0.05" units="cm"/>
      <inkml:brushProperty name="height" value="0.05" units="cm"/>
    </inkml:brush>
  </inkml:definitions>
  <inkml:trace contextRef="#ctx0" brushRef="#br0">0 1 4800,'1'27'1570,"6"34"1,2 21-398,-11 251 2367,-1-21-2194,4-92-152,-1-192-815,4-5-112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2.070"/>
    </inkml:context>
    <inkml:brush xml:id="br0">
      <inkml:brushProperty name="width" value="0.05" units="cm"/>
      <inkml:brushProperty name="height" value="0.05" units="cm"/>
    </inkml:brush>
  </inkml:definitions>
  <inkml:trace contextRef="#ctx0" brushRef="#br0">0 63 2816,'3'-1'9252,"5"0"-4724,51-6-4234,169-10 1375,-169 15-1437,-25 2-58,0-2-1,35-6 0,16-13 30,-77 18-966,-11 16-7396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2.442"/>
    </inkml:context>
    <inkml:brush xml:id="br0">
      <inkml:brushProperty name="width" value="0.05" units="cm"/>
      <inkml:brushProperty name="height" value="0.05" units="cm"/>
    </inkml:brush>
  </inkml:definitions>
  <inkml:trace contextRef="#ctx0" brushRef="#br0">14 20 6144,'-13'0'2784,"22"0"-2432,-1 0 1504,10 0-1088,11-3 1120,9 3-1088,5-5 352,-1 2-672,1 0-129,-4 3-223,-6-5 64,2 10-128,-10-5-32,0 3 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3.059"/>
    </inkml:context>
    <inkml:brush xml:id="br0">
      <inkml:brushProperty name="width" value="0.05" units="cm"/>
      <inkml:brushProperty name="height" value="0.05" units="cm"/>
    </inkml:brush>
  </inkml:definitions>
  <inkml:trace contextRef="#ctx0" brushRef="#br0">124 245 5056,'-4'-6'-162,"-1"-2"3543,15 14-483,-6-3-2633,1 0-1,-1-1 1,1 0-1,0 0 1,0 0-1,0-1 1,0 1-1,0-1 1,0 0-1,0-1 1,0 1-1,10-1 1,4-1 187,0-1 0,22-5 0,-27 4-267,0 0 1,-1-1 0,1-1 0,-1 0 0,0-1-1,0-1 1,13-9 0,-20 12-132,0 0 1,-1 0-1,0 0 0,0-1 1,0 0-1,0 0 1,-1-1-1,0 1 0,0-1 1,0 0-1,-1 0 0,0 0 1,0 0-1,0-1 0,-1 1 1,2-11-1,-3 14-50,-1 0 1,0 1-1,1-1 1,-1 0-1,0 1 0,-1-1 1,1 0-1,0 1 0,-1-1 1,0 0-1,1 1 0,-1-1 1,0 1-1,0 0 1,-1-1-1,1 1 0,-2-3 1,0 2-17,0 0-1,0 0 1,0 0 0,0 1 0,0-1 0,0 1 0,-1 0 0,1-1 0,-1 2 0,-4-3 0,-4 0-72,0 1 0,1 0 1,-1 0-1,-1 1 0,1 1 1,-17 0-1,18 1 38,-1 1 1,1 1-1,-1 0 0,1 0 1,0 1-1,0 1 1,0 0-1,0 0 0,1 1 1,-1 0-1,1 1 0,1 0 1,-1 1-1,1 0 0,0 0 1,1 1-1,-11 12 0,5-4 80,1 1-1,1 0 0,1 1 0,0 0 1,1 1-1,1 0 0,1 0 0,-9 34 0,12-37 179,2 0-1,0 1 0,1-1 0,-1 30 0,3-41-120,0 1 0,1 0-1,-1-1 1,1 1 0,1-1-1,-1 1 1,1-1 0,-1 0-1,1 1 1,1-1 0,-1 0-1,1 0 1,0-1 0,0 1-1,0-1 1,1 1 0,6 6-1,-1-5 42,0 0-1,1-1 1,-1 0-1,1 0 1,0-1-1,0 0 0,1 0 1,-1-2-1,20 4 1,5-2 243,59 0-1,-48-4-106,0-1-1,58-11 0,-87 8-880,0 0 0,-1-1 0,26-11 0,-31 11-641,-1-1 1,0 1-1,0-2 0,-1 0 0,0 0 1,11-11-1,6-9-1871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3.478"/>
    </inkml:context>
    <inkml:brush xml:id="br0">
      <inkml:brushProperty name="width" value="0.05" units="cm"/>
      <inkml:brushProperty name="height" value="0.05" units="cm"/>
    </inkml:brush>
  </inkml:definitions>
  <inkml:trace contextRef="#ctx0" brushRef="#br0">119 7 6880,'0'-1'77,"0"1"0,0 0 0,-1-1 0,1 1 0,0 0 0,0-1 0,0 1 0,0 0 0,-1-1 0,1 1 0,0 0 0,0 0 0,-1-1 0,1 1 0,0 0 0,-1 0 0,1-1 0,0 1 0,0 0 0,-1 0 0,1 0 0,0 0 0,-1-1 0,1 1 0,0 0 0,-1 0 0,1 0 0,-1 0 0,1 0 0,0 0 0,-1 0 0,1 0 0,0 0 0,-1 0 0,1 0 0,0 0 0,-1 0 0,1 1 0,0-1 0,-1 0 0,1 0 0,0 0 0,-1 0 0,1 1 0,0-1 0,-1 0 0,1 0 0,0 1 0,-1-1 0,-12 21 195,-9 23 589,-26 75-1,43-104-738,1 0-1,0 0 0,1 1 0,1 0 0,0 0 1,1 0-1,1-1 0,1 1 0,2 21 1,-1-30-26,0 0 0,0 0 1,1-1-1,0 1 1,0-1-1,0 0 0,1 0 1,0 0-1,0 0 1,0 0-1,1-1 0,0 0 1,0 0-1,0 0 1,1-1-1,7 6 0,-7-7-127,-1 1-1,1-2 0,0 1 0,0 0 0,0-1 0,1 0 1,10 2-1,-12-4-381,0 1-1,1-1 1,-1 0-1,0 0 1,0-1 0,0 0-1,0 1 1,0-2 0,0 1-1,7-3 1,15-8-2168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3.823"/>
    </inkml:context>
    <inkml:brush xml:id="br0">
      <inkml:brushProperty name="width" value="0.05" units="cm"/>
      <inkml:brushProperty name="height" value="0.05" units="cm"/>
    </inkml:brush>
  </inkml:definitions>
  <inkml:trace contextRef="#ctx0" brushRef="#br0">60 15 4064,'-34'-15'1824,"11"23"-1568,20-1-288,3 0-32,3 1 320,10 3-160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19.696"/>
    </inkml:context>
    <inkml:brush xml:id="br0">
      <inkml:brushProperty name="width" value="0.05" units="cm"/>
      <inkml:brushProperty name="height" value="0.05" units="cm"/>
      <inkml:brushProperty name="color" value="#004F8B"/>
    </inkml:brush>
  </inkml:definitions>
  <inkml:trace contextRef="#ctx0" brushRef="#br0">29 17 4224,'-21'-12'2480,"17"10"-1300,5 3-400,-1 1 378,-3-4 1153,1-1-802,7 2-764,12 4 52,134 44 427,-17-7-775,-109-32-430,-2 2 0,1 1 0,30 20 0,-33-17-10,0 1 0,-1 0-1,-1 2 1,-1 0 0,0 1 0,-2 1 0,0 0 0,21 34 0,-35-50-5,0 1 0,-1-1 0,1 0-1,-1 1 1,0 0 0,0-1 0,0 1 0,0 0 0,0 3 0,-1-5-9,0 0 0,0-1 0,-1 1 0,1-1 0,0 1 0,0-1 0,-1 1 0,1-1 0,-1 1 0,1-1 1,-1 1-1,0-1 0,0 0 0,1 1 0,-1-1 0,0 0 0,0 1 0,0-1 0,0 0 0,-1 0 0,1 0 0,-3 2 0,-38 20 71,-2-2 1,0-1-1,-49 14 0,36-13-118,-55 30 127,63-27-123,43-21 143,-17 9-462,22-12 179,0 0 0,0 1 0,0 0-1,1-1 1,-1 1 0,0 0 0,0-1-1,1 1 1,-1 0 0,0 0-1,1-1 1,-1 1 0,0 0 0,1 0-1,0 0 1,-1 0 0,1 0-1,-1 0 1,1 2 0,4 2-2521,3-1 917</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4.170"/>
    </inkml:context>
    <inkml:brush xml:id="br0">
      <inkml:brushProperty name="width" value="0.05" units="cm"/>
      <inkml:brushProperty name="height" value="0.05" units="cm"/>
    </inkml:brush>
  </inkml:definitions>
  <inkml:trace contextRef="#ctx0" brushRef="#br0">20 0 4384,'6'92'3834,"0"11"-1359,-16 78 72,2-76-1670,3-24-225,-3 80 1149,9-141-1124,2-11 966,2-10-920,2-12-65,4-20-623,3 1 0,1 0 0,1 1 0,1 1 0,2 1 0,1 0 0,1 1 0,49-48 0,-50 59-84,0 2 0,1 0 0,1 1 0,0 1 1,43-19-1,-59 30-13,0-1 0,0 1 0,0 1 0,0-1 1,1 1-1,-1 0 0,0 0 0,7 1 0,-11 0 49,-1 0 0,0 0 0,1 1 0,-1-1 0,1 0 0,-1 1 0,0-1 0,1 1 0,-1-1-1,0 1 1,0 0 0,1-1 0,-1 1 0,0 0 0,0 0 0,0 0 0,1 1 0,-1 0 11,0-1 0,0 1 0,0 0 0,-1-1 0,1 1 0,-1 0 0,1 0 0,-1-1 0,0 1 0,1 0 1,-1 0-1,0 0 0,0 0 0,0-1 0,0 1 0,-1 0 0,0 2 0,0 4 13,-2 0 1,1 1-1,-1-1 1,-1 0-1,1-1 0,-1 1 1,-8 11-1,-41 49-28,35-47-25,-1 4-1,0 0 1,-19 36-1,36-58 33,1 0 0,-1 0 0,1 1 0,0-1 0,0 1-1,0-1 1,0 1 0,1-1 0,-1 1 0,1 0 0,0-1 0,0 1 0,1-1-1,-1 1 1,1 0 0,0 4 0,1-3 87,0 0 1,0 0-1,0-1 1,1 1-1,0 0 0,0-1 1,0 1-1,0-1 0,1 0 1,5 5-1,-5-5-180,0 0-1,1 0 1,-1-1 0,1 0-1,0 0 1,0 0 0,0 0-1,0-1 1,1 0 0,-1 0-1,1-1 1,-1 1 0,1-1-1,-1 0 1,1-1 0,0 1-1,-1-1 1,1 0 0,0 0-1,-1-1 1,11-2-1,-9 0-1118,-1 0-1,1 0 1,-1-1-1,0 1 1,11-10-1,-11 8 73,28-18-2764</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4.627"/>
    </inkml:context>
    <inkml:brush xml:id="br0">
      <inkml:brushProperty name="width" value="0.05" units="cm"/>
      <inkml:brushProperty name="height" value="0.05" units="cm"/>
    </inkml:brush>
  </inkml:definitions>
  <inkml:trace contextRef="#ctx0" brushRef="#br0">26 1 4896,'-26'0'8960,"40"0"-6667,321 0 933,-331 0-3225,-1 0 0,1 0 0,0 0 0,-1 1 0,1 0 0,-1 0-1,6 1 1,-8-1-5,0-1-1,0 1 1,0-1-1,-1 1 1,1-1-1,0 1 1,0 0-1,0 0 1,0-1-1,-1 1 1,1 0-1,0 0 1,-1 0-1,1 0 1,-1-1-1,1 1 1,-1 0-1,1 0 1,-1 0-1,1 0 1,-1 0-1,0 0 1,0 1-1,0-1 1,1 0-1,-1 0 1,0 0-1,0 0 1,-1 2-1,-1 7 26,0 0 0,-1 1 0,-1-1 0,-8 17 0,1 1 66,-79 232 244,88-252-282,0 0-1,1 0 1,0 0 0,0 0 0,1 0-1,0 0 1,0 1 0,2 7-1,-2-14-20,1 0 0,-1 0 0,0 0 0,1-1 0,-1 1-1,1 0 1,0 0 0,0-1 0,-1 1 0,1 0 0,0-1-1,1 1 1,-1-1 0,0 1 0,0-1 0,1 0 0,-1 0-1,0 1 1,1-1 0,-1 0 0,1 0 0,0 0 0,-1 0 0,1-1-1,0 1 1,-1 0 0,1-1 0,0 1 0,0-1 0,0 0-1,0 1 1,-1-1 0,1 0 0,0 0 0,0 0 0,0-1-1,0 1 1,0 0 0,2-1 0,9-3-1284,-1 1-1,1-2 1,-1 1-1,22-13 1,-13 7-728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4.974"/>
    </inkml:context>
    <inkml:brush xml:id="br0">
      <inkml:brushProperty name="width" value="0.05" units="cm"/>
      <inkml:brushProperty name="height" value="0.05" units="cm"/>
    </inkml:brush>
  </inkml:definitions>
  <inkml:trace contextRef="#ctx0" brushRef="#br0">23 15 6880,'-22'-15'3136,"22"19"-768,9 0-1568,4-1 448,7 5-736,7-5 384,-2 5-480,18-8-161,-1 3-159,21-6 128,6 3-128,7-3 192,-7 3-192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6.095"/>
    </inkml:context>
    <inkml:brush xml:id="br0">
      <inkml:brushProperty name="width" value="0.05" units="cm"/>
      <inkml:brushProperty name="height" value="0.05" units="cm"/>
    </inkml:brush>
  </inkml:definitions>
  <inkml:trace contextRef="#ctx0" brushRef="#br0">240 783 3136,'0'-13'1049,"0"6"-171,0 1 0,0-1 0,-1 1 1,-1-7-1,2 13-853,0 0 1,0-1 0,0 1-1,0 0 1,-1-1 0,1 1-1,0 0 1,0-1 0,0 1-1,0 0 1,-1-1 0,1 1-1,0 0 1,0 0 0,0-1-1,-1 1 1,1 0 0,0 0-1,0 0 1,-1-1-1,1 1 1,0 0 0,-1 0-1,1 0 1,0 0 0,-1 0-1,1-1 1,0 1 0,-1 0-1,1 0 1,0 0 0,-1 0-1,1 0 1,0 0 0,-1 0-1,1 0 1,0 0 0,-1 0-1,1 0 1,0 1 0,-1-1-1,1 0 1,0 0 0,-1 0-1,1 0 1,0 0-1,-1 1 1,1-1 0,-16 12-165,15-11 157,-25 23 427,-41 53 0,19-21 179,34-41-423,8-9-59,0 1-1,0 0 1,0 0-1,1 0 1,0 1 0,0-1-1,-5 13 1,10-19-82,-1 0 0,1 1 1,-1-1-1,1 1 0,0-1 1,0 0-1,-1 1 0,1-1 1,0 1-1,0-1 0,1 0 0,-1 1 1,0-1-1,0 1 0,1-1 1,-1 0-1,0 1 0,1-1 1,0 0-1,-1 0 0,1 1 1,0-1-1,0 1 0,1 0 17,-1-1 0,0 0-1,1 0 1,-1 0-1,0 0 1,1 0-1,-1-1 1,1 1 0,-1 0-1,1-1 1,0 1-1,-1-1 1,1 1-1,0-1 1,-1 0 0,1 0-1,0 0 1,-1 0-1,1 0 1,1 0 0,4-1-12,-1 0 0,0-1 0,0 0 0,0 0 1,0 0-1,-1-1 0,1 0 0,-1 0 1,1 0-1,-1-1 0,0 0 0,0 0 1,5-5-1,-1-1-5,1 0 0,-1-1 1,-1 0-1,0-1 0,7-14 0,57-122-241,-66 139-388,-4 15 247,-4 25 99,1-22 174,0-3 63,0 11-13,0 0-1,0 1 0,2-1 1,2 21-1,-2-32 36,1-1-1,-1 0 0,1 0 1,-1 0-1,2 0 0,-1 0 1,0-1-1,1 1 1,0-1-1,0 1 0,0-1 1,1 0-1,-1 0 0,1-1 1,0 1-1,0-1 0,0 0 1,8 5-1,-6-5 74,0 0 1,0-1-1,0 1 0,0-1 0,0-1 1,0 1-1,0-1 0,1 0 0,-1-1 1,1 1-1,7-2 0,-1 0 95,1-1 0,-1 0 0,0-1 0,17-6 0,-16 4-112,-1-1 0,1 0 1,-1-1-1,-1-1 0,1 0 0,-1 0 1,0-1-1,-1-1 0,18-18 0,-12 7-70,0-1-1,-1-1 0,-2 0 1,18-35-1,-19 32-4,83-180 57,-70 142-61,28-115 0,-41 121-114,6-89 0,-18 141 62,0 0 0,-1 0-1,0-1 1,0 1 0,0 0 0,-1 0 0,0 0 0,-3-9 0,4 14 34,0 1 0,0 0 0,0 0 1,0-1-1,0 1 0,0 0 0,0 0 1,0-1-1,0 1 0,0 0 0,-1 0 1,1 0-1,0-1 0,0 1 0,0 0 1,0 0-1,-1 0 0,1-1 0,0 1 1,0 0-1,-1 0 0,1 0 0,0 0 1,0 0-1,0-1 0,-1 1 0,1 0 1,0 0-1,0 0 0,-1 0 0,1 0 1,0 0-1,-1 0 0,1 0 0,0 0 0,0 0 1,-1 0-1,1 0 0,0 0 0,0 0 1,-1 0-1,1 1 0,0-1 0,0 0 1,-1 0-1,1 0 0,0 0 0,0 0 1,0 0-1,-1 1 0,1-1 0,0 0 1,0 0-1,0 0 0,0 1 0,-1-1 1,1 0-1,0 0 0,0 1 0,0-1 1,-10 17-170,0 5 66,2 0-1,1 0 1,1 0 0,-6 35 0,7-32 57,-10 60-8,-8 156-1,22-187 198,2 0 0,3 0 0,2 0 0,14 54-1,-16-91 108,1 1 0,11 25-1,-15-39-331,1 0-1,0 0 1,0 0-1,0-1 0,1 1 1,0-1-1,-1 1 1,1-1-1,0 0 1,1 0-1,-1 0 1,0 0-1,1-1 1,0 1-1,7 3 1,6-1-1023</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6.441"/>
    </inkml:context>
    <inkml:brush xml:id="br0">
      <inkml:brushProperty name="width" value="0.05" units="cm"/>
      <inkml:brushProperty name="height" value="0.05" units="cm"/>
    </inkml:brush>
  </inkml:definitions>
  <inkml:trace contextRef="#ctx0" brushRef="#br0">10 46 6880,'-9'-8'3136,"18"5"-2720,-1 0-32,5 6-288,9-6-32,8 3-32,17-8 160,-2 0-96,25-3 544,2 7-384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8.317"/>
    </inkml:context>
    <inkml:brush xml:id="br0">
      <inkml:brushProperty name="width" value="0.05" units="cm"/>
      <inkml:brushProperty name="height" value="0.05" units="cm"/>
    </inkml:brush>
  </inkml:definitions>
  <inkml:trace contextRef="#ctx0" brushRef="#br0">0 1135 3232,'8'0'436,"-1"-1"1,1 0-1,0 0 1,-1-1-1,0 0 1,1 0-1,-1-1 0,0 1 1,10-7-1,-5 2-37,0-1 1,-1 0-1,0-1 0,17-17 0,-5 0 23,-1-1 0,-1-1 0,24-44 0,158-240 1246,-42 70-1191,-112 160 104,39-90-1,-83 162-548,-1-1 0,0 0 0,0 0 0,2-15 0,-6 25-38,0 0 1,1 0-1,-1 0 0,0 0 0,0-1 0,0 1 0,-1 0 0,1 0 1,0 0-1,0 0 0,0 0 0,-1 0 0,0-2 0,1 3-4,0-1 0,-1 1 0,1-1 0,0 1 0,-1 0 0,1-1 0,0 1 0,-1 0 0,1-1 0,-1 1 0,1 0 0,-1-1 0,1 1-1,-1 0 1,1 0 0,-1-1 0,1 1 0,-1 0 0,1 0 0,-1 0 0,0 0 0,-1 0-13,-1 0-1,1 1 0,0-1 1,0 1-1,-1-1 1,1 1-1,0 0 1,0 0-1,0 0 1,0 0-1,0 0 1,0 1-1,0-1 1,-3 3-1,-12 12-34,1 1 0,1 0 1,-14 20-1,-37 63 23,35-47 36,2 1 1,3 1-1,2 2 1,3 0-1,2 2 1,-20 109-1,35-143 54,-17 116 301,18-115-138,2 0-1,0 0 0,5 35 0,-3-55-38,0 1 0,0-1 0,1 1 0,0-1 0,0 0 0,3 7 0,-4-10-101,1-1 1,-1 0-1,1 0 0,-1 0 0,1 0 1,0 0-1,0-1 0,0 1 0,0 0 1,0-1-1,0 1 0,0-1 0,0 0 1,1 0-1,-1 0 0,0 0 0,5 1 0,1 0 16,1-1-1,-1 0 1,1-1-1,0 0 0,-1 0 1,1 0-1,-1-1 1,17-4-1,-22 4-80,21-4 38,-1-2 1,0 0-1,0-2 1,0 0 0,-1-1-1,-1-2 1,0 0-1,0-1 1,20-18-1,-10 5-40,-1-1 0,-2-2 0,0-1 0,38-55 0,-23 21-155,-30 37-8,-12 22 22,-5 16-30,-60 144-214,53-123 339,-6 15 127,-20 85 1,36-127-35,1 0 1,-1 1-1,1-1 1,0 0-1,1 1 1,1 7-1,-2-12-25,0 0 0,0 0 0,0 0 1,0 0-1,0 0 0,1 0 0,-1 0 0,0 0 1,1 0-1,-1-1 0,1 1 0,-1 0 0,1 0 0,-1 0 1,1-1-1,0 1 0,-1 0 0,1-1 0,0 1 0,-1 0 1,1-1-1,0 1 0,0-1 0,0 1 0,0-1 1,0 0-1,-1 1 0,1-1 0,0 0 0,0 0 0,0 1 1,0-1-1,0 0 0,0 0 0,0 0 0,0 0 0,0 0 1,0 0-1,0-1 0,0 1 0,1 0 0,0-1 3,0 0-1,-1 0 1,1 0 0,0 0-1,-1 0 1,1 0-1,-1 0 1,1 0-1,-1-1 1,1 1-1,-1-1 1,0 1 0,0-1-1,0 1 1,2-4-1,3-4 63,2-3-63,-1-1 0,0 1 0,-1-2 0,0 1 0,-1-1 0,5-20 0,-1 5 8,45-168 26,-48 174-391,-4 15 82,-4 13-94,-2 13 155,0 1 0,-3 37-1,5 40 42,2-88 137,0 6 78,2 48 165,-2-58-215,1 0-1,0 0 0,-1 0 1,1 0-1,1 0 0,-1 0 0,1 0 1,-1 0-1,1-1 0,0 1 0,4 4 1,-4-6 14,-1 0 0,1-1 0,0 1 0,0-1 1,0 0-1,1 0 0,-1 1 0,0-1 0,0-1 0,1 1 1,-1 0-1,0 0 0,1-1 0,-1 0 0,1 1 0,-1-1 1,1 0-1,-1 0 0,0 0 0,1 0 0,2-1 0,3-1 0,0 0-1,0 0 0,0-1 0,0 0 0,8-4 0,16-11-2,-1-1-1,-1-1 0,0-2 1,-2-1-1,-1-2 0,0 0 1,34-44-1,16-24-144,-75 91 71,0-1-1,0 1 0,1 0 0,-1-1 0,1 1 1,-1 0-1,1 0 0,0 1 0,5-4 0,-8 5 31,0 0-1,0 0 1,0 0-1,0 0 1,1 0-1,-1 0 1,0 0-1,0 0 1,0 0-1,0 0 0,1 0 1,-1 0-1,0 0 1,0 1-1,0-1 1,0 0-1,1 0 1,-1 0-1,0 0 1,0 0-1,0 0 0,0 0 1,0 0-1,0 1 1,1-1-1,-1 0 1,0 0-1,0 0 1,0 0-1,0 0 1,0 1-1,0-1 1,0 0-1,0 0 0,0 0 1,0 0-1,0 1 1,0-1-1,0 0 1,1 0-1,-2 1 1,2 13-141,-4 22 71,1-27 67,2-6 7,-8 111 32,8-99 6,1-1-1,0 0 1,1 0-1,0 1 1,2-1-1,4 14 1,-7-24-12,1 0-1,0 0 1,0 0 0,0 0 0,0-1-1,1 1 1,-1-1 0,1 1 0,0-1-1,0 0 1,0 0 0,1 0 0,-1 0-1,7 3 1,-5-4 9,0 0 1,-1 0-1,1 0 0,0-1 1,0 0-1,0 0 0,0 0 1,0-1-1,0 1 0,0-1 1,1-1-1,8 0 0,16-5 16,-1-1 0,1-1-1,-1-1 1,-1-2 0,0-1-1,-1-1 1,0-1 0,-1-2-1,0 0 1,-2-2 0,0-1-1,-1 0 1,-1-2 0,0-1-1,29-39 1,-46 54-34,18-26-43,-21 31 18,-1 0 1,0 0-1,0 0 0,-1 0 0,1 0 0,0 0 0,-1 0 0,1 0 0,-1 0 1,0 0-1,0 0 0,1 0 0,-1 0 0,-1 0 0,1-4 0,0 6 5,-1-1-1,1 1 1,0-1-1,0 1 1,-1-1-1,1 1 1,0 0-1,-1-1 1,1 1-1,0-1 1,-1 1-1,1 0 1,-1-1-1,1 1 1,-1 0-1,1-1 0,-1 1 1,1 0-1,-1 0 1,1-1-1,-1 1 1,1 0-1,-1 0 1,0 0-1,-1-1-11,-1 1-1,1 0 1,0 0 0,0 0-1,-1 1 1,1-1-1,-2 1 1,-6 2-45,0 1 0,0 0 0,1 0 1,-1 1-1,-9 7 0,-44 33-58,42-28 112,1 0 0,1 1 0,1 1-1,1 0 1,0 2 0,1 0 0,2 1-1,0 0 1,1 1 0,-13 34 0,24-52 43,1-1 0,0 1 1,0-1-1,0 1 1,1-1-1,0 1 0,0 0 1,0 8-1,1-11-20,-1-1-1,0 0 1,0 0-1,0 0 1,1 0 0,-1 0-1,1 0 1,-1 1-1,1-1 1,-1 0-1,1 0 1,-1 0 0,1-1-1,0 1 1,0 0-1,-1 0 1,1 0-1,0 0 1,0-1 0,0 1-1,0 0 1,0-1-1,0 1 1,0-1-1,0 1 1,0-1 0,0 1-1,0-1 1,0 0-1,1 0 1,-1 1-1,0-1 1,0 0 0,0 0-1,0 0 1,1 0-1,-1 0 1,0-1-1,2 1 1,8-3 37,-1 0 0,1-1 0,-1 0 0,0-1 0,0 0 0,-1 0 0,1-1 0,-1 0 0,0-1 0,-1 0 0,0 0 0,0-1 0,0 0 0,6-10 0,8-10-90,-2-2 1,-1 0-1,15-34 0,-21 37 37,11-21 1,-16 34-217,-7 13 10,-1 4-82,-42 129 30,-12 42-32,-3 92 377,26-111 68,23-118-58,-1 0 0,-1-1 0,-18 38 0,26-70-55,0 0-1,0 0 0,0-1 0,0 1 1,-1 0-1,1-1 0,-1 0 1,0 0-1,0 0 0,-1 0 0,1 0 1,0-1-1,-1 1 0,0-1 1,-5 3-1,6-4-14,0 0 0,0-1 0,-1 1 0,1-1 0,0 1 0,0-1-1,-1 0 1,1 0 0,0-1 0,0 1 0,0-1 0,-1 1 0,1-1 0,0 0 0,0 0 0,0 0 0,0-1 0,0 1 0,0-1 0,-4-3 0,0 0-11,1 0 0,1-1 0,-1 1 0,1-1 0,0-1 0,0 1 0,1-1 0,0 1 0,0-1 0,0 0 0,1-1 0,0 1 0,-2-11 0,1 5-25,1 0 1,1 0-1,0 0 0,1 0 1,0 0-1,1-1 1,2-17-1,0 16-8,0 0 1,2 1-1,-1 0 1,1 0-1,7-14 1,-7 21 7,0 0 1,0-1-1,1 2 1,-1-1-1,2 0 1,-1 1 0,1 0-1,0 1 1,0-1-1,0 1 1,9-5-1,4-2 16,1 2 1,-1 0-1,39-12 0,67-12 36,-11 3-29,-83 22-21,0-3 0,-1 0 0,-1-2 0,0-1 0,34-23 0,-39 19 71,-2-1-1,0-1 0,-1-1 0,-1 0 0,27-40 1,30-62-29,-66 103-64,-1-1 0,-1 0 0,13-46 0,-21 63 12,0 0 0,0 0 0,-1-1 0,1 1 0,-1 0 0,0 0-1,-1-7 1,1 11 5,-1-1 0,1 0 0,-1 0 0,1 1 0,-1-1 0,0 0 0,0 1 0,1-1 0,-1 1 0,0-1 0,0 1 0,-1-1 0,1 1 0,0 0 0,0 0 0,-1-1 0,1 1 0,0 0 0,-1 0 0,1 0 0,-1 1 0,0-1 0,1 0 0,-1 1 0,0-1 0,-2 0 0,-1 0 2,-1 0 0,1 0 1,0 1-1,0-1 0,0 1 0,0 0 0,-1 1 0,1-1 0,0 1 0,0 0 0,0 1 0,-8 2 0,6-1-11,1 1 0,0-1 0,0 1 0,0 0 0,0 1 0,1-1 0,-1 1 0,-5 8 0,0 0-14,1 2 0,0-1 0,1 1 0,1 1 0,1 0 0,-12 33 0,14-33 50,1 1 0,0 0 0,1 0 0,-1 25 0,4-35-2,0 1 1,0 0 0,0-1 0,1 1-1,1 0 1,-1-1 0,1 1-1,1-1 1,-1 0 0,1 0 0,0 0-1,8 12 1,-3-10 48,0 0-1,0-1 1,0 0-1,1 0 1,0-1 0,1-1-1,0 1 1,0-1-1,0-1 1,1 0 0,17 6-1,0-2 101,0-2 0,1 0 0,41 3 0,-52-7-139,-1-1-1,1-2 1,-1 1 0,1-2 0,0 0 0,-1-2 0,1 0 0,18-5 0,-12-2-1026,1-1-1,-2 0 1,0-2-1,0-1 1,23-18-1,10-11-1810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8.847"/>
    </inkml:context>
    <inkml:brush xml:id="br0">
      <inkml:brushProperty name="width" value="0.05" units="cm"/>
      <inkml:brushProperty name="height" value="0.05" units="cm"/>
    </inkml:brush>
  </inkml:definitions>
  <inkml:trace contextRef="#ctx0" brushRef="#br0">13 39 7296,'-12'-5'7904,"15"4"-7549,1 0 1,0 0-1,0 0 1,0 0-1,0 0 1,0 1-1,0 0 1,6 0 0,14-1 86,216-21 667,-210 20-1055,-15 1-36,0 0 0,0 1 0,1 0 0,26 5 0,-41-5-21,-1 0 0,1 0 0,-1 0-1,1 0 1,-1 0 0,1 0 0,-1 0 0,1 1-1,-1-1 1,1 0 0,-1 0 0,1 0-1,-1 1 1,0-1 0,1 0 0,-1 1 0,1-1-1,-1 0 1,0 1 0,1-1 0,-1 1-1,0-1 1,0 0 0,1 1 0,-1-1 0,0 1-1,0-1 1,1 1 0,-1-1 0,0 1-1,-1 1-5,1-1-1,-1 0 0,1 0 0,-1 0 0,0 0 0,0 0 0,1 0 1,-1 0-1,0 0 0,0 0 0,0 0 0,0 0 0,0-1 1,0 1-1,0 0 0,-1-1 0,-1 2 0,-47 25 138,18-10-124,1 1 0,1 1 0,-31 25 0,35-19-17,0 0 0,2 1 0,-22 31-1,32-38 83,1 1-1,1 0 0,0 1 1,2 0-1,-14 40 0,22-54-8,0 0 0,1-1 0,0 1 0,0 0-1,0-1 1,1 9 0,0-13-23,0 0-1,1 0 1,-1 0-1,0 1 1,1-1-1,0 0 1,-1 0-1,1 0 1,0 0-1,0 0 1,0 0-1,0 0 1,1 0-1,-1-1 1,0 1-1,1 0 1,-1-1-1,1 1 1,0-1-1,-1 1 1,1-1-1,3 2 1,0-1 33,0 0 1,1 0-1,-1-1 0,0 1 0,1-1 1,-1-1-1,8 1 0,42-1 159,-35-1-183,31-1-712,0-2-1,63-13 0,-71 10-549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9.192"/>
    </inkml:context>
    <inkml:brush xml:id="br0">
      <inkml:brushProperty name="width" value="0.05" units="cm"/>
      <inkml:brushProperty name="height" value="0.05" units="cm"/>
    </inkml:brush>
  </inkml:definitions>
  <inkml:trace contextRef="#ctx0" brushRef="#br0">14 73 7808,'-13'-13'2506,"14"12"-2191,1 1-1,-1-1 0,1 1 0,-1-1 0,1 1 0,-1 0 1,1 0-1,0 0 0,-1 0 0,3 0 0,157-13 5038,-39 1-4955,240-1-146,-280 6-2542,-29 0-2017,-47 6 3579,33-3-2241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39.676"/>
    </inkml:context>
    <inkml:brush xml:id="br0">
      <inkml:brushProperty name="width" value="0.05" units="cm"/>
      <inkml:brushProperty name="height" value="0.05" units="cm"/>
    </inkml:brush>
  </inkml:definitions>
  <inkml:trace contextRef="#ctx0" brushRef="#br0">51 2 6240,'3'-1'646,"-2"1"-560,-1 0-1,1 0 1,0 0 0,-1 0 0,1 0-1,0 0 1,0 0 0,-1 0 0,1 0-1,0 0 1,-1 0 0,1 0-1,0 1 1,-1-1 0,1 0 0,-1 0-1,1 1 1,0-1 0,-1 0-1,1 1 1,-1-1 0,1 1 0,-1-1-1,2 2 1,10 5 351,1 2-1,-1-1 1,-1 2-1,1 0 1,-2 0-1,13 15 1,102 182 3136,-103-169-3027,-3 1 0,-1 2 1,-1 0-1,16 69 0,-21-54-23,-2 1 1,2 74 0,-11-91-391,-2 0-1,-1 0 1,-3-1 0,-10 48-1,9-64-62,-1 1 0,-1-2 0,-1 1 0,-1-1 0,-1 0 0,-1-1 0,-1-1 0,-23 29 0,12-19-243,-2-1 1,-47 41 0,-23 3-5364,18-22 1728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42.654"/>
    </inkml:context>
    <inkml:brush xml:id="br0">
      <inkml:brushProperty name="width" value="0.05" units="cm"/>
      <inkml:brushProperty name="height" value="0.05" units="cm"/>
    </inkml:brush>
  </inkml:definitions>
  <inkml:trace contextRef="#ctx0" brushRef="#br0">0 1359 3808,'3'2'1247,"-3"-1"-1212,0-1 1,0 0-1,1 0 0,-1 0 0,0 1 0,0-1 0,0 0 0,1 0 1,-1 0-1,0 0 0,0 0 0,0 1 0,1-1 0,-1 0 1,0 0-1,0 0 0,1 0 0,-1 0 0,0 0 0,0 0 0,1 0 1,-1 0-1,0 0 0,0 0 0,1 0 0,-1 0 0,0 0 1,0 0-1,1 0 0,-1 0 0,0 0 0,0 0 0,0 0 0,1-1 1,-1 1-1,0 0 0,0 0 0,1 0 0,-1 0 0,0-1 0,5-1 279,2-1-1,0 0-1,0-1 1,0 0-1,-1 0 0,1 0 1,-1-1-1,8-8 1,37-43 848,-39 41-880,137-148 1068,-103 108-1096,60-97 1,-71 88 94,-3-1 0,33-96 1,-41 102-30,8-26 119,-30 71-663,-3 13 4,-2 11 27,-8 71 25,3 1 0,4 96 1,3-159 168,2 0 0,0 0 0,1 0 0,1 0 0,1 0 0,12 34 0,-16-51 44,1 0 1,0 0-1,0 0 1,0 0-1,0 0 1,0-1-1,0 1 1,1 0-1,-1-1 1,1 1-1,-1 0 1,1-1-1,-1 0 1,1 1-1,0-1 1,0 0-1,0 0 1,0 0-1,0 0 1,0 0-1,0-1 1,0 1-1,0 0 1,0-1-1,0 0 1,0 1-1,0-1 1,1 0-1,-1 0 1,3-1-1,2 0 98,0-1-1,0 0 1,0 0-1,0-1 1,0 1-1,-1-2 1,10-5 0,-2 0-26,0-1 1,0-1 0,-1 0 0,13-15 0,-22 22-93,25-28 57,-1 0 0,-2-2 0,-1-1 0,34-65 0,-23 29 12,41-123 0,-23 6-191,-46 148-45,-1 0 0,1-74-1,-9 108-124,-3 12 82,-4 18-10,-142 471-55,120-389 284,-35 119 121,15-84 1152,50-141-1290,0 0-1,0 0 0,0 0 0,0 0 1,0 0-1,0 0 0,0 0 1,0 0-1,0 0 0,0 0 0,0 0 1,1 0-1,-1 0 0,0 0 0,0 0 1,0 0-1,0 0 0,0 0 0,0 0 1,0 0-1,0 0 0,0 0 0,0 0 1,0 0-1,0 0 0,0 0 0,0 0 1,0 0-1,1 0 0,-1 0 0,0 0 1,0 0-1,0 0 0,0 0 0,0 0 1,0 1-1,0-1 0,0 0 0,0 0 1,0 0-1,0 0 0,0 0 0,0 0 1,0 0-1,0 0 0,0 0 0,0 0 1,0 0-1,0 0 0,0 0 0,0 0 1,0 0-1,0 0 0,0 1 0,0-1 1,0 0-1,0 0 0,0 0 0,0 0 1,0 0-1,0 0 0,9-6 501,15-15-186,-18 15-244,44-43 120,-35 33-296,1 1 0,30-23 0,-45 37 71,1-1 1,0 1 0,0 0-1,-1 0 1,1 0 0,0 0-1,0 0 1,0 0 0,0 1-1,1-1 1,-1 1 0,0-1-1,0 1 1,0 0 0,0 0-1,0 0 1,1 0 0,-1 0-1,0 0 1,0 1 0,0-1-1,0 1 1,0-1 0,0 1-1,0 0 1,0 0 0,0 0-1,0 0 1,0 0 0,0 0-1,0 1 1,-1-1 0,1 0-1,-1 1 1,1 0-1,-1-1 1,1 1 0,-1 0-1,0-1 1,2 4 0,17 28-38,-13-19 52,1-2 1,0 1-1,1-1 0,15 15 1,-22-24 39,1 0 0,1-1-1,-1 1 1,0-1 0,1 0 0,-1 0 0,1 0 0,-1 0-1,1-1 1,0 1 0,0-1 0,0 0 0,0 0 0,0-1 0,0 1-1,0-1 1,0 0 0,0 0 0,0 0 0,0 0 0,5-2-1,4-1 102,1 0 0,-1-1-1,0-1 1,-1 0-1,1-1 1,-1 0-1,0-1 1,13-10 0,-18 12-108,0-1 1,0 0-1,0-1 1,-1 0-1,0 0 1,-1 0-1,1 0 1,-1-1-1,-1 0 1,1 0-1,-1 0 1,-1-1 0,4-11-1,-5 15-37,-1 0 0,0-1-1,0 1 1,0-1 0,0 1 0,-1-1 0,0 1-1,0-1 1,0 1 0,-1-1 0,0 1 0,-2-7-1,3 11 1,-1 0-1,1 0 0,-1 1 1,1-1-1,-1 0 0,1 0 1,-1 1-1,1-1 0,-1 0 0,0 1 1,1-1-1,-1 1 0,0-1 1,1 1-1,-1-1 0,0 1 1,0 0-1,0-1 0,1 1 1,-1 0-1,0 0 0,0-1 1,0 1-1,0 0 0,0 0 0,0 0 1,1 0-1,-1 0 0,0 0 1,0 0-1,0 0 0,0 1 1,0-1-1,0 0 0,1 0 1,-1 1-1,0-1 0,0 1 1,0-1-1,0 1 0,-4 2-54,1-1 0,0 1-1,-1 0 1,1 1 0,-5 5-1,-6 7 29,1 0-1,0 2 1,1-1-1,2 2 1,-1 0-1,2 0 1,1 1-1,-9 26 0,16-39 25,1-1-1,-1 1 0,1 0 0,1 0 0,0 0 0,1 13 0,-1-18 27,0 0 1,0 0-1,0 0 0,0 0 0,1-1 0,-1 1 0,1 0 1,-1 0-1,1 0 0,0 0 0,0-1 0,0 1 0,0 0 0,0-1 1,0 1-1,0-1 0,1 1 0,-1-1 0,0 0 0,1 1 1,-1-1-1,1 0 0,0 0 0,-1 0 0,1 0 0,0 0 1,3 1-1,-1-2 37,0 0 1,0 0 0,0 0 0,0 0-1,0-1 1,0 1 0,0-1-1,0 0 1,5-2 0,34-17 166,-35 17-176,3-3-4,55-25 104,81-53 0,-135 76-194,1 0-1,0 0 1,0 1-1,0 1 1,25-8-1,-37 14 44,1 0 0,-1-1-1,1 1 1,-1 0 0,0 0-1,1 0 1,-1 0 0,0 0 0,1 0-1,-1 0 1,1 1 0,-1-1 0,0 0-1,0 1 1,1-1 0,-1 1 0,0-1-1,0 1 1,1 0 0,-1-1 0,0 1-1,0 0 1,0 0 0,0 0 0,0 0-1,0 0 1,0 0 0,0 0 0,-1 0-1,1 0 1,0 1 0,-1-1-1,1 0 1,-1 0 0,1 1 0,-1-1-1,1 0 1,-1 1 0,0-1 0,0 3-1,1 1 30,0 0-1,-1 0 1,0-1 0,0 1-1,0 0 1,-1 0-1,0 0 1,0 0-1,-3 9 1,3-12 48,0 0 0,0 0 0,0 1 0,1-1 0,-1 0 0,1 1 0,-1 2 0,1-5-59,0 1 1,0-1-1,0 0 1,0 0-1,0 0 1,0 0 0,0 0-1,0 0 1,0 0-1,0 0 1,0 1-1,0-1 1,0 0 0,1 0-1,-1 0 1,0 0-1,0 0 1,0 0-1,0 0 1,0 0-1,0 0 1,0 0 0,0 0-1,0 0 1,0 1-1,0-1 1,1 0-1,-1 0 1,0 0-1,0 0 1,0 0 0,0 0-1,0 0 1,0 0-1,0 0 1,0 0-1,1 0 1,-1 0 0,0 0-1,0 0 1,0 0-1,0 0 1,0 0-1,0 0 1,0 0-1,0-1 1,1 1 0,-1 0-1,0 0 1,11-8 349,0-4-252,-6 5-143,1 1 0,1 0-1,9-7 1,-14 11-2,0 1 1,0 0-1,0 0 0,0 0 0,0 0 1,0 0-1,0 0 0,1 0 0,-1 1 1,0-1-1,0 1 0,1 0 0,-1 0 1,0 0-1,1 0 0,-1 0 1,0 0-1,3 1 0,10 4-28,-1 0 0,17 10-1,11 4 262,-40-18-229,16 6-71,-1 0-1,1-1 1,1-1 0,-1-1 0,1-1 0,26 2-1,-43-5-353,0 0-1,0 0 1,0 0-1,0 0 0,-1-1 1,1 1-1,0 0 1,0-1-1,1 0 1,-3 0 299,1 1 1,-1 0 0,0 0-1,0 0 1,1 0 0,-1-1 0,0 1-1,0 0 1,0 0 0,0-1 0,1 1-1,-1 0 1,0 0 0,0-1 0,0 1-1,0 0 1,0 0 0,0-1-1,0 1 1,0 0 0,0-1 0,0 1-1,0 0 1,0-1 0,0 1 0,0 0-1,0 0 1,0-1 0,0 1 0,0 0-1,0-1 1,0 1 0,0 0-1,0 0 1,-1-1 0,1 1 0,0 0-1,0 0 1,0-1 0,0 1 0,-1 0-1,1 0 1,0 0 0,0 0 0,-1-1-1,1 1 1,0 0 0,-1 0-1,-4-7-3147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23.694"/>
    </inkml:context>
    <inkml:brush xml:id="br0">
      <inkml:brushProperty name="width" value="0.05" units="cm"/>
      <inkml:brushProperty name="height" value="0.05" units="cm"/>
    </inkml:brush>
  </inkml:definitions>
  <inkml:trace contextRef="#ctx0" brushRef="#br0">24 0 5568,'0'0'121,"-1"0"0,1 1 0,0-1 1,0 0-1,-1 0 0,1 0 0,0 1 0,-1-1 0,1 0 1,0 1-1,0-1 0,0 0 0,-1 0 0,1 1 0,0-1 1,0 0-1,0 1 0,0-1 0,0 0 0,0 1 1,-1-1-1,1 0 0,0 1 0,0-1 0,0 0 0,0 1 1,0-1-1,0 0 0,0 1 0,1-1 0,-1 0 1,0 1-1,0 0 0,3 19 1652,-1-10-1394,0 48 1674,-4 61 0,0 30-1360,3-100-131,-2 1 0,-11 67 0,10-108-904,2-8 268,0-1-1,0 0 0,0 0 1,-1 0-1,1 0 0,0 1 1,0-1-1,0 0 0,0 0 1,-1 0-1,1 0 0,0 0 1,0 0-1,0 1 0,-1-1 1,1 0-1,0 0 0,0 0 1,0 0-1,-1 0 0,1 0 1,0 0-1,0 0 0,0 0 1,-1 0-1,1 0 0,0 0 1,0 0-1,0 0 1,-1 0-1,1 0 0,0 0 1,-1-1-1,0-5-2608,2-15-2309,3 1 1606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20.227"/>
    </inkml:context>
    <inkml:brush xml:id="br0">
      <inkml:brushProperty name="width" value="0.05" units="cm"/>
      <inkml:brushProperty name="height" value="0.05" units="cm"/>
      <inkml:brushProperty name="color" value="#004F8B"/>
    </inkml:brush>
  </inkml:definitions>
  <inkml:trace contextRef="#ctx0" brushRef="#br0">292 19 6400,'-1'-1'193,"1"0"1,-1 0-1,0 0 1,0 1-1,1-1 1,-1 0-1,0 0 1,0 0-1,0 1 1,0-1-1,0 0 1,0 1-1,0-1 1,0 1-1,0-1 1,0 1-1,0 0 1,-3-1-1,1 1-45,0 0 1,1 0-1,-1 0 0,0 0 0,0 0 0,0 1 1,-4 1-1,-5 2-84,1 0 0,-20 12 0,25-13 210,-7 5-155,1 0-1,0 1 1,1 0 0,0 1 0,0 0 0,1 0 0,0 1 0,1 1 0,1 0 0,-12 18 0,11-13 21,1 0-1,0 1 1,1 0 0,1 0 0,0 0 0,1 0-1,-3 31 1,8-42-72,-1 1 0,1 0 0,1 0 0,-1-1 0,1 1-1,1 0 1,-1-1 0,1 1 0,1-1 0,-1 0 0,1 1 0,0-1 0,1 0 0,0-1-1,0 1 1,1-1 0,-1 0 0,1 0 0,1 0 0,-1 0 0,9 6 0,0-2 75,1 0 0,0-1 0,0 0 0,1-1 0,0-1 0,1 0 0,-1-1 0,1-1 0,0-1 1,1 0-1,33 2 0,-41-5-71,1-1 0,-1 0 1,0 0-1,0-1 0,0 0 0,1-1 0,-1 0 1,-1 0-1,1-1 0,15-7 0,-14 3-36,0-1 0,-1 0-1,0-1 1,0 0-1,-1 0 1,0-1-1,-1 0 1,12-19-1,-11 14-57,-1 0-1,-1 0 0,0 0 0,-1-1 0,-1 0 1,5-26-1,-5 15 75,-2 0 0,-1-1 0,-2-33-1,0 49-98,-1 0 0,-1 0 0,0 1 0,0-1 0,-1 0 0,-6-15 0,7 22-23,-1 0 0,1 1 1,-1-1-1,0 1 0,0-1 1,0 1-1,-1 0 0,1 0 1,-1 0-1,0 0 0,0 1 1,0 0-1,-1-1 0,1 2 1,-1-1-1,0 0 0,-5-1 0,-5-1 56,0 1-1,0 1 0,0 0 0,-29-1 0,13 5-646,1 2-1,-48 9 1,58-9-528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43.032"/>
    </inkml:context>
    <inkml:brush xml:id="br0">
      <inkml:brushProperty name="width" value="0.05" units="cm"/>
      <inkml:brushProperty name="height" value="0.05" units="cm"/>
    </inkml:brush>
  </inkml:definitions>
  <inkml:trace contextRef="#ctx0" brushRef="#br0">1 202 4896,'25'-5'2208,"60"2"-1920,-38-5 768,5 5-640,33-21 320,4 6-416,30-20 224,-3 8-288,11-13-704,-16 14 224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46.209"/>
    </inkml:context>
    <inkml:brush xml:id="br0">
      <inkml:brushProperty name="width" value="0.05" units="cm"/>
      <inkml:brushProperty name="height" value="0.05" units="cm"/>
    </inkml:brush>
  </inkml:definitions>
  <inkml:trace contextRef="#ctx0" brushRef="#br0">29 964 2912,'-17'0'1711,"10"0"1484,6 1-3148,1-1-1,0 0 0,0 0 1,-1 0-1,1 0 0,0 0 1,0 1-1,0-1 0,-1 0 0,1 0 1,0 0-1,0 1 0,0-1 1,0 0-1,0 0 0,-1 1 0,1-1 1,0 0-1,0 0 0,0 1 1,0-1-1,0 0 0,0 1 1,0-1-1,0 0 0,0 0 0,0 1 1,0-1-1,0 0 0,0 1 1,0-1-1,0 0 0,0 0 1,0 1-1,0-1 0,1 0 0,-1 0 1,0 1-1,0-1 0,0 0 1,0 0-1,0 0 0,1 1 0,6 12 819,-5-11-733,1 0 0,-1 0 1,1 0-1,0 0 0,-1 0 0,1-1 1,0 1-1,0-1 0,0 0 1,0 0-1,0 0 0,6 1 0,-3-2 30,0 1-1,0-1 1,-1 0-1,1-1 0,0 1 1,9-3-1,1-2 176,1 0 0,-1-1 0,30-16 0,-3 0 176,101-59 783,-123 68-945,-1-2-1,-1 0 1,0-1 0,28-31-1,-41 39-264,1 0-1,-1 0 0,-1-1 1,1 0-1,-1 0 0,-1 0 1,0 0-1,0-1 0,-1 1 1,0-1-1,-1 0 0,0 0 1,0 0-1,-1 0 0,-1-1 1,1 1-1,-2 0 0,-1-12 1,-2-3-30,-1-1-1,-1 1 1,-1 1 0,-1-1 0,-2 1 0,0 1 0,-2 0-1,0 0 1,-1 1 0,-2 1 0,0 0 0,-1 1 0,-1 1 0,-1 0-1,0 2 1,-29-22 0,44 37-49,-12-9-30,1 0-1,-16-16 0,29 26 20,1 1-1,-1-1 1,1 1-1,-1-1 1,1 0-1,-1 1 1,1-1-1,-1 1 1,1-1-1,0 0 1,-1 1-1,1-1 1,0 0-1,0 0 1,0 1-1,-1-1 1,1 0-1,0 1 1,0-1-1,0 0 1,0 0-1,0 1 1,0-1-1,0 0 1,1 0-1,-1 1 1,0-1-1,0 0 1,1 1 0,-1-1-1,0 0 1,1 1-1,-1-1 1,0 0-1,1 1 1,-1-1-1,1 1 1,-1-1-1,1 1 1,-1-1-1,1 1 1,0-1-1,-1 1 1,1 0-1,1-1 1,3-2-6,1 0 1,0 0 0,0 1 0,8-2-1,-12 3 12,74-18-201,98-11-1,-129 23 215,-39 6-9,151-17-100,-140 18 57,0 0 0,-1 1 0,1 0 0,0 2 0,-1 0 0,1 0 0,18 8 0,-28-8 31,-1 0 0,0 0 0,0 0 0,0 1 0,-1-1 0,1 2 1,-1-1-1,0 0 0,0 1 0,0 0 0,-1 0 0,5 8 0,-3-5 8,-2 1 0,1 0 0,-1 0 0,-1 0 0,1 1-1,-2-1 1,4 17 0,-3 2 34,-2 1 0,0 0 0,-2-1 0,-7 52 0,-32 99 229,6-35-243,29-117-27,2 1 0,0-1 0,3 37-1,0-55 33,1 1 0,0-1-1,1 1 1,0-1-1,1 1 1,0-1 0,0 0-1,1-1 1,0 1-1,7 11 1,-6-13-2,0-1 0,0 0-1,0-1 1,0 1 0,1-1 0,0 0 0,0 0-1,1-1 1,-1 1 0,1-2 0,0 1 0,0-1 0,8 3-1,-7-3 46,0-1-1,1 0 1,-1-1-1,0 0 0,0 0 1,1-1-1,-1 1 1,0-2-1,1 1 1,-1-2-1,0 1 0,0-1 1,16-5-1,1-3-566,-1-2 0,-1 0 0,24-17 0,-45 28 388,18-12-1358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47.472"/>
    </inkml:context>
    <inkml:brush xml:id="br0">
      <inkml:brushProperty name="width" value="0.05" units="cm"/>
      <inkml:brushProperty name="height" value="0.05" units="cm"/>
    </inkml:brush>
  </inkml:definitions>
  <inkml:trace contextRef="#ctx0" brushRef="#br0">10 6 3136,'-8'-5'1840,"6"10"165,3-4-1946,0 0 1,-1 0-1,1 1 0,-1-1 0,1 0 0,0 0 1,0 0-1,0 0 0,0 0 0,0 0 0,0 0 1,1 1-1,16 12 64,-17-13-83,40 27 418,-27-20-281,-1 2 0,1 0 0,-1 0 0,-1 1 0,0 1 0,11 13-1,-5 2 183,0 0 0,-1 1 0,18 45 0,-16-27 462,21 80 0,-34-104-568,-1 0 0,-1 1 1,-1 0-1,0 0 0,-2 0 1,-1 0-1,-3 23 0,-5 9 81,-2 0-1,-2-1 0,-3-1 1,-2 0-1,-37 76 0,35-94-96,-1-2-1,-36 47 0,42-63-6,0-1-1,-1 0 0,-1-2 1,-18 15-1,34-29-277,-1 1 1,0-1-1,1 1 0,-1 0 0,0-1 1,1 0-1,-1 1 0,0-1 1,0 1-1,1-1 0,-1 0 0,0 0 1,0 1-1,0-1 0,1 0 1,-3 0-1,4-1-179,-1 0 1,1 0-1,-1 0 0,1 0 1,-1 0-1,1 0 0,0 0 1,-1 0-1,1 1 1,0-1-1,0 0 0,-1 0 1,1 1-1,0-1 1,2-1-1,25-18-3448,10-3 1185</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48.019"/>
    </inkml:context>
    <inkml:brush xml:id="br0">
      <inkml:brushProperty name="width" value="0.05" units="cm"/>
      <inkml:brushProperty name="height" value="0.05" units="cm"/>
    </inkml:brush>
  </inkml:definitions>
  <inkml:trace contextRef="#ctx0" brushRef="#br0">497 1 4896,'0'0'118,"-1"0"0,1 0 0,-1 0 0,1-1 0,-1 1 0,1 0 0,-1 0 0,1 0 0,-1 1 0,1-1 0,-1 0 0,1 0-1,-1 0 1,1 0 0,-1 0 0,1 1 0,-1-1 0,1 0 0,-1 0 0,1 1 0,0-1 0,-1 0 0,1 1 0,-1-1 0,1 0 0,-1 1 0,-14 14 140,10-11 53,-27 29 520,2 1 0,-40 56-1,53-66-506,2-3-124,-36 47 778,-53 95-1,79-115-677,3 0 0,1 1 0,3 1 0,-12 53 0,20-63-159,3 1 0,1 0 0,2 1 0,2-1 0,6 73 1,-2-100-29,0 0 0,1-1 0,0 1 0,1-1 0,1 1 0,0-1 0,12 22 0,-14-29-72,0-1 1,1 0 0,0 0-1,-1 0 1,2-1 0,-1 1 0,0-1-1,1 0 1,0 0 0,0-1 0,0 1-1,0-1 1,1 0 0,-1 0 0,1-1-1,0 0 1,0 0 0,-1 0-1,13 1 1,-14-2-492,-1-1 0,1-1 0,0 1 0,0 0 0,-1-1 0,1 1 0,0-1 0,-1 0 0,1-1 0,0 1-1,-1-1 1,0 1 0,1-1 0,-1 0 0,0 0 0,0 0 0,5-5 0,9-8-2307</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48.379"/>
    </inkml:context>
    <inkml:brush xml:id="br0">
      <inkml:brushProperty name="width" value="0.05" units="cm"/>
      <inkml:brushProperty name="height" value="0.05" units="cm"/>
    </inkml:brush>
  </inkml:definitions>
  <inkml:trace contextRef="#ctx0" brushRef="#br0">26 38 6560,'-25'0'2976,"34"0"-2592,-1 0 352,4 3-480,18-3 384,5 0-352,7 0 352,6 0-384,2-3 96,2 3-224,11-8 160,-3 0-192,7-3 544,-7 6-384,0-1-3904,-5 6 1984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48.756"/>
    </inkml:context>
    <inkml:brush xml:id="br0">
      <inkml:brushProperty name="width" value="0.05" units="cm"/>
      <inkml:brushProperty name="height" value="0.05" units="cm"/>
    </inkml:brush>
  </inkml:definitions>
  <inkml:trace contextRef="#ctx0" brushRef="#br0">17 41 6880,'-17'4'2229,"21"-2"476,7 0-1127,138-15 1052,-82 5-2316,140-17 155,-198 23-3045,-5 1 635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49.087"/>
    </inkml:context>
    <inkml:brush xml:id="br0">
      <inkml:brushProperty name="width" value="0.05" units="cm"/>
      <inkml:brushProperty name="height" value="0.05" units="cm"/>
    </inkml:brush>
  </inkml:definitions>
  <inkml:trace contextRef="#ctx0" brushRef="#br0">3 9 6560,'-3'0'2976,"23"3"-2592,-2-3 768,4 5-704,11-10 480,-3 5-576,8-3-32,1 3-192,8-5 192,-1 2-192,10 3-2304,-5 3 1184</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49.667"/>
    </inkml:context>
    <inkml:brush xml:id="br0">
      <inkml:brushProperty name="width" value="0.05" units="cm"/>
      <inkml:brushProperty name="height" value="0.05" units="cm"/>
    </inkml:brush>
  </inkml:definitions>
  <inkml:trace contextRef="#ctx0" brushRef="#br0">419 8 4064,'-4'-8'1408,"1"12"236,-3 5-1048,-7 8-134,2 1 0,-12 24 0,-9 16 40,-112 142 1519,131-184-1875,-22 26 194,-42 65 0,69-93-328,0 1 1,1-1-1,0 1 0,1 0 1,1 1-1,0-1 0,2 1 1,-1 0-1,0 21 0,3-22 28,1 0 1,1 1-1,1-1 0,0 0 0,1 0 0,1 0 0,0-1 1,0 1-1,2-1 0,7 14 0,-1-5 78,2-1-1,0 0 1,1-1-1,2-1 0,19 19 1,62 55 360,-17-17 9,-70-66-339,0 1-1,0 0 0,-1 1 1,-1 0-1,0 0 1,-1 1-1,0 0 1,-1 1-1,0 0 0,-2 0 1,0 0-1,0 1 1,2 20-1,-5-19 21,0 0 1,-2 0-1,0 0 0,-1-1 0,-1 1 0,0 0 1,-1-1-1,-1 1 0,-1-1 0,0 0 0,-1 0 1,-14 25-1,8-21-25,-1-1 1,-1-1-1,-1 0 1,-1-2-1,-31 28 1,19-21 15,-1-2 1,-1-1-1,-34 16 0,48-27-959,12-8-1527,5-4 853,7-5-964,16-9-2778,8 1 1712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0.388"/>
    </inkml:context>
    <inkml:brush xml:id="br0">
      <inkml:brushProperty name="width" value="0.05" units="cm"/>
      <inkml:brushProperty name="height" value="0.05" units="cm"/>
    </inkml:brush>
  </inkml:definitions>
  <inkml:trace contextRef="#ctx0" brushRef="#br0">15 181 3648,'0'1'203,"-1"0"0,0 0 0,0-1 0,1 1 0,-1-1 0,0 1 0,0-1 1,0 1-1,0-1 0,0 1 0,0-1 0,-1 1 0,-1-3 1268,6-3 18,25-30 363,-15 18-1510,0 0 1,21-19 0,-17 22 114,30-21 0,-41 31-440,0 1 0,0-1 0,1 1 0,-1 1 0,1-1 0,0 1-1,0 0 1,12-2 0,-17 4-24,0 0 0,0 0-1,0 0 1,0 0 0,0 0-1,0 1 1,0-1-1,0 1 1,0-1 0,-1 1-1,1 0 1,0 0 0,0-1-1,-1 1 1,1 0 0,0 1-1,-1-1 1,1 0 0,-1 0-1,0 1 1,1-1 0,-1 1-1,0-1 1,0 1 0,0-1-1,0 1 1,0 0-1,1 3 1,1 4 56,0 0 1,0 0-1,-1 0 0,1 16 0,-2-14 9,5 42 125,-3-19-38,12 51-1,-13-75-62,1-1 0,0 0 1,0 0-1,1 0 0,1 0 0,-1-1 0,1 1 0,1-1 1,-1 0-1,8 7 0,-10-12 5,1 1-1,0-1 1,-1 0 0,1 0 0,0-1 0,0 1-1,1-1 1,-1 1 0,1-1 0,-1-1 0,1 1-1,-1-1 1,1 0 0,0 0 0,0 0-1,0 0 1,0-1 0,-1 0 0,1 0 0,0 0-1,9-2 1,-5-1 11,0 0 0,0-1 0,-1 1 0,1-2 0,-1 1 0,0-1 0,0-1 0,-1 1 0,14-13-1,3-7 86,29-38-1,-28 32-155,-8 10-68,1 1 0,0 1 0,1 1 0,25-18 1,-37 31 1,0 1 0,0 0 1,1 0-1,0 1 1,-1 0-1,1 0 1,11-2-1,-13 4 21,-1 0 1,1 1-1,0-1 0,0 1 0,-1 1 1,1-1-1,0 1 0,0 0 1,-1 0-1,1 1 0,8 3 0,0 1 49,-1 1 0,-1 1 1,0 0-1,0 0 0,0 1 0,-1 1 0,-1 0 0,12 13 0,2 6 245,-2 0 1,19 34 0,-34-52-1208,9 23 0,-8-14-332</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0.765"/>
    </inkml:context>
    <inkml:brush xml:id="br0">
      <inkml:brushProperty name="width" value="0.05" units="cm"/>
      <inkml:brushProperty name="height" value="0.05" units="cm"/>
    </inkml:brush>
  </inkml:definitions>
  <inkml:trace contextRef="#ctx0" brushRef="#br0">0 0 4640,'0'51'1504,"2"-29"-912,5 18-222,10 66 2550,2 346 2940,-17-374-5203,-1 199 552,-2-183-5447,1-101 1348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20.948"/>
    </inkml:context>
    <inkml:brush xml:id="br0">
      <inkml:brushProperty name="width" value="0.05" units="cm"/>
      <inkml:brushProperty name="height" value="0.05" units="cm"/>
      <inkml:brushProperty name="color" value="#004F8B"/>
    </inkml:brush>
  </inkml:definitions>
  <inkml:trace contextRef="#ctx0" brushRef="#br0">14 8 3808,'-14'-8'4570,"23"13"-2900,125 94 884,-82-62-2106,72 64 0,-11 18 79,-91-93-333,-2 0 0,31 57 1,-39-58-163,-1 1 1,-1 1 0,-2-1-1,-1 1 1,7 51 0,2 138 724,-16-215-750,-3 144 667,1-122-512,-2 1-1,0-1 1,-2 0 0,-9 25-1,-3 0-68,-2-1 1,-3-1-1,-35 56 0,25-54 19</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1.454"/>
    </inkml:context>
    <inkml:brush xml:id="br0">
      <inkml:brushProperty name="width" value="0.05" units="cm"/>
      <inkml:brushProperty name="height" value="0.05" units="cm"/>
    </inkml:brush>
  </inkml:definitions>
  <inkml:trace contextRef="#ctx0" brushRef="#br0">134 69 6656,'0'-5'692,"0"-3"173,0 1 0,0-1 1,-3-11-1,3 17-736,0 1 0,-1-1 0,1 1-1,-1 0 1,1-1 0,-1 1 0,1 0 0,-1-1 0,0 1 0,0 0 0,-1-2 0,1 3-79,1-1 0,-1 1 0,0-1 1,1 1-1,-1 0 0,0 0 0,1-1 0,-1 1 0,0 0 1,1 0-1,-1 0 0,0-1 0,1 1 0,-1 0 0,0 0 1,0 0-1,1 0 0,-1 1 0,0-1 0,1 0 1,-1 0-1,0 0 0,1 0 0,-2 1 0,0 0-6,0 1 1,0-1-1,0 0 0,0 1 0,0-1 0,1 1 0,-1 0 1,0-1-1,1 1 0,0 0 0,-2 3 0,0-1 24,-8 10 36,2 1 0,0 0 0,1 1 0,0 0 0,1 0 1,1 0-1,1 1 0,0 0 0,1 0 0,1 0 0,1 1 1,0-1-1,1 1 0,3 32 0,1-32 196,2-1 0,0 0 0,0-1 0,11 22-1,-9-24-14,-1 1-1,0 0 0,-1 0 1,-1 0-1,3 24 0,-3-10 12,-2-23-193,-1-1 1,0 1 0,-1 0 0,1 0 0,-1 0 0,0 0-1,-1 0 1,0 0 0,1 0 0,-2 0 0,-3 11 0,5-17-148,0 0 1,0 0 0,0 0 0,0 0-1,0 0 1,0 0 0,0 0-1,0 0 1,0 0 0,0 0 0,0 1-1,0-1 1,0 0 0,0 0-1,0 0 1,0 0 0,0 0 0,0 0-1,0 0 1,0 0 0,-1 0-1,1 0 1,0 0 0,0 0 0,0 0-1,0 0 1,0 0 0,0 0-1,0 0 1,0 1 0,0-1-1,-1 0 1,1 0 0,0 0 0,0 0-1,0 0 1,0 0 0,0-1-1,0 1 1,0 0 0,0 0 0,0 0-1,-1 0 1,1 0 0,0 0-1,0 0 1,0 0 0,0 0 0,0 0-1,0 0 1,0 0 0,0 0-1,0 0 1,0 0 0,0 0 0,0 0-1,0 0 1,-1-1 0,0 1-545,-3-4-1395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1.816"/>
    </inkml:context>
    <inkml:brush xml:id="br0">
      <inkml:brushProperty name="width" value="0.05" units="cm"/>
      <inkml:brushProperty name="height" value="0.05" units="cm"/>
    </inkml:brush>
  </inkml:definitions>
  <inkml:trace contextRef="#ctx0" brushRef="#br0">4 92 6464,'-4'-4'2944,"25"-7"-2560,-4 7 1408,0 4-1056,13-8 544,3 5-736,7-8 96,2 3-352,9-8-192,1 8-32,-2-3 128,2 3-96</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2.172"/>
    </inkml:context>
    <inkml:brush xml:id="br0">
      <inkml:brushProperty name="width" value="0.05" units="cm"/>
      <inkml:brushProperty name="height" value="0.05" units="cm"/>
    </inkml:brush>
  </inkml:definitions>
  <inkml:trace contextRef="#ctx0" brushRef="#br0">434 10 6656,'0'0'68,"0"0"0,0-1 0,0 1 1,0 0-1,0-1 0,0 1 0,0 0 1,0 0-1,0-1 0,0 1 0,0 0 0,0-1 1,0 1-1,0 0 0,0-1 0,0 1 0,0 0 1,0-1-1,-1 1 0,1 0 0,0 0 1,0-1-1,0 1 0,0 0 0,-1 0 0,1-1 1,0 1-1,0 0 0,-1 0 0,1-1 0,0 1 1,0 0-1,-1 0 0,1 0 0,0 0 1,-1 0-1,1-1 0,0 1 0,0 0 0,-1 0 1,1 0-1,0 0 0,-1 0 0,1 0 0,0 0 1,-1 0-1,1 0 0,-3 1 11,1 0 0,0 0 0,0 1-1,0-1 1,-1 0 0,1 1 0,1-1 0,-3 3 0,-52 52 1062,-232 274 1702,277-313-2647,-18 35 0,12-20-1591,13-28-1336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2.518"/>
    </inkml:context>
    <inkml:brush xml:id="br0">
      <inkml:brushProperty name="width" value="0.05" units="cm"/>
      <inkml:brushProperty name="height" value="0.05" units="cm"/>
    </inkml:brush>
  </inkml:definitions>
  <inkml:trace contextRef="#ctx0" brushRef="#br0">0 4 5216,'0'0'55,"0"0"0,0 0 0,0 0 0,0-1 0,0 1 0,0 0-1,0 0 1,0 0 0,0 0 0,0 0 0,0-1 0,0 1 0,0 0 0,0 0 0,0 0 0,1 0 0,-1 0 0,0 0 0,0-1 0,0 1 0,0 0 0,0 0 0,0 0 0,0 0 0,0 0-1,0 0 1,1 0 0,-1 0 0,0 0 0,0-1 0,0 1 0,0 0 0,0 0 0,0 0 0,1 0 0,-1 0 0,0 0 0,0 0 0,0 0 0,8 3 1372,13 12 123,-12-9-944,45 29 614,1-4-1,89 38 1,-94-48-1031,24 10 299,-60-25-680,0 0 0,1 0 0,23 4 0,-18-3-837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2.894"/>
    </inkml:context>
    <inkml:brush xml:id="br0">
      <inkml:brushProperty name="width" value="0.05" units="cm"/>
      <inkml:brushProperty name="height" value="0.05" units="cm"/>
    </inkml:brush>
  </inkml:definitions>
  <inkml:trace contextRef="#ctx0" brushRef="#br0">462 193 4992,'-56'17'2218,"-151"42"-271,123-32-1211,77-25-551,0 0 0,1 0-1,-1-1 1,0 0 0,0 0 0,-12 0 0,17-1-296,0-1 1,0 1-1,0 0 0,0-1 1,0 1-1,0-1 1,0 0-1,0 1 0,0-1 1,0 0-1,0 0 1,1-1-1,-1 1 1,0 0-1,1 0 0,-1-1 1,1 1-1,-1-1 1,1 0-1,0 1 0,-1-1 1,1 0-1,0 0 1,0 0-1,0 1 1,1-1-1,-2-4 0,-1-6-816,0-1-1,1 1 0,1 0 1,0-1-1,1-13 0,1-2 202,7-34 0,-6 54 1290,-1 0 0,2 0 0,-1 0 0,1 1 1,0-1-1,1 1 0,0 0 0,6-9 0,-10 15-528,0 0 0,1 0-1,-1 1 1,1-1 0,-1 0-1,1 1 1,-1-1 0,1 0-1,-1 1 1,1-1 0,-1 0-1,1 1 1,0-1 0,-1 1-1,1-1 1,0 1 0,0 0-1,-1-1 1,1 1 0,0 0 0,0-1-1,0 1 1,-1 0 0,1 0-1,0 0 1,0 0 0,0 0-1,0 0 1,0 0 0,-1 0-1,1 0 1,0 0 0,0 0-1,0 0 1,-1 1 0,1-1-1,0 0 1,1 1 0,1 2 104,0-1 1,0 1-1,0 0 1,-1 0-1,1 0 1,-1 0-1,0 1 1,3 3-1,13 29 1379,19 49 1,-3-5-276,-29-70-1330,6 16 663,2-1 1,1-1-1,18 24 0,-27-41-569,1-1 1,0 0 0,0 0 0,0 0 0,15 9-1,-17-12-320,1-1 0,-1 1 0,1-1 0,0 0 0,0-1 0,0 1 0,0-1 0,0 0-1,0 0 1,10 0 0,2-1-2402</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4.130"/>
    </inkml:context>
    <inkml:brush xml:id="br0">
      <inkml:brushProperty name="width" value="0.05" units="cm"/>
      <inkml:brushProperty name="height" value="0.05" units="cm"/>
    </inkml:brush>
  </inkml:definitions>
  <inkml:trace contextRef="#ctx0" brushRef="#br0">35 10 4224,'-1'0'135,"1"0"1,0-1-1,0 1 0,-1-1 1,1 1-1,0-1 0,0 1 1,0 0-1,-1-1 0,1 1 1,3-5 4215,-4 15-3562,-7 50 589,3-12-991,-14 221 1506,18-246-1732,0 11 113,3-1 0,9 66 0,28 60 738,-37-151-939,4 11 310,14 34 0,-18-49-254,0 0 0,0 0-1,0 0 1,0 0-1,1-1 1,0 1-1,0-1 1,0 0 0,0 1-1,0-1 1,1-1-1,-1 1 1,1-1-1,5 4 1,-7-5-70,0-1 1,0 1-1,0-1 0,-1 1 1,1-1-1,0 0 0,0 0 1,0 1-1,0-1 0,0-1 1,0 1-1,0 0 0,0 0 1,2-1-1,23-13 585,-21 11-530,24-18 213,-1-1-1,0-1 1,36-39 0,-26 24-151,-18 16-105,0-2 0,-1 0 0,-2-1 0,0-1 0,-2-1 0,-1 0 1,22-55-1,-18 28-59,-1-1 1,-4 0-1,12-78 0,-24 118-124,0 5-8,0 1 0,-1-1 0,0 0 0,-1 1 0,0-1 0,-1 0 0,-2-18 0,2 27-164,1 0-1,-1 0 0,1 0 1,-1 0-1,1 0 0,-1 0 1,0 0-1,1 0 0,-1 0 1,0 0-1,0 0 0,0 0 1,0 0-1,0 1 0,-1-2 1,-2 1-2073</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4.615"/>
    </inkml:context>
    <inkml:brush xml:id="br0">
      <inkml:brushProperty name="width" value="0.05" units="cm"/>
      <inkml:brushProperty name="height" value="0.05" units="cm"/>
    </inkml:brush>
  </inkml:definitions>
  <inkml:trace contextRef="#ctx0" brushRef="#br0">1 333 4480,'4'3'7395,"-1"-4"-7334,4-7 607,0 1 0,-1-1 0,0 0 1,0-1-1,6-12 0,2-2-107,10-14 143,51-62 0,-62 84-548,1 1-1,0 0 1,1 1-1,1 1 0,0 0 1,28-15-1,-41 26-170,-1 0-1,1 0 1,-1 0 0,0 0-1,1 1 1,0-1 0,-1 1-1,1-1 1,-1 1 0,1 0-1,0 0 1,-1 0 0,1 0-1,-1 1 1,1-1 0,-1 1-1,1-1 1,-1 1-1,1 0 1,-1 0 0,1 0-1,-1 0 1,0 1 0,0-1-1,1 0 1,-1 1 0,0 0-1,-1-1 1,1 1 0,0 0-1,1 2 1,5 6 72,-1 0 0,0 1 0,-1-1 0,-1 1 0,6 15 0,0-1 32,1 4 18,1 0 0,23 38 0,-14-35-299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5.916"/>
    </inkml:context>
    <inkml:brush xml:id="br0">
      <inkml:brushProperty name="width" value="0.05" units="cm"/>
      <inkml:brushProperty name="height" value="0.05" units="cm"/>
    </inkml:brush>
  </inkml:definitions>
  <inkml:trace contextRef="#ctx0" brushRef="#br0">15 283 2656,'-13'5'1365,"12"-3"94,7-6 2005,-1 0-3069,0 0 1,-1 0-1,0 0 0,0-1 1,0 0-1,6-8 1,5-7 116,4-5 131,20-34 0,9-12 129,-47 69-775,0 1-1,0-1 1,1 1-1,-1 0 1,0-1-1,1 1 1,-1 0-1,0 0 1,1 0-1,0 0 1,-1 0-1,1 0 1,0 1-1,-1-1 1,1 0-1,0 1 1,0-1-1,-1 1 0,1 0 1,0 0-1,0-1 1,3 1-1,-3 1-6,-1 0-1,1-1 0,0 1 0,0 0 0,0 0 0,-1 0 0,1 0 0,0 0 1,-1 0-1,1 1 0,-1-1 0,1 1 0,-1-1 0,0 1 0,0-1 0,1 1 1,-1-1-1,0 1 0,-1 0 0,1 0 0,1 3 0,9 26 134,12 59 0,-4-12 106,-12-54-142,1 1 0,1-1 0,1-1 0,1 0 0,16 26 1,-23-43 17,0-1 0,1 0 0,-1 1 0,1-1 1,1-1-1,-1 1 0,8 4 0,-10-7-27,0 0 1,0 0-1,0-1 0,1 0 0,-1 1 0,1-1 0,-1 0 1,0-1-1,1 1 0,0-1 0,-1 1 0,1-1 0,-1 0 1,1 0-1,-1-1 0,5 0 0,-1-1 64,1-1-1,-1 0 0,0 0 1,0-1-1,0 1 0,0-2 1,-1 1-1,0-1 0,9-8 1,3-5 159,25-30 0,77-118-81,3-3-344,-119 164 121,3-4-48,1 0 0,0 1 0,10-9 0,-16 16 33,-1-1 0,1 1-1,0 0 1,-1 0 0,1 0 0,0 0 0,0 0 0,-1 0-1,1 0 1,0 1 0,0-1 0,0 1 0,0-1 0,0 1-1,0 0 1,0 0 0,0 0 0,0 0 0,0 0 0,0 0-1,0 1 1,0-1 0,0 1 0,3 0 0,1 3 13,-1-1-1,0 1 1,-1 0 0,1 0 0,0 0-1,-1 1 1,0 0 0,0 0-1,-1 0 1,1 0 0,-1 0 0,0 1-1,3 8 1,0 2 153,0 1 0,-1-1-1,5 31 1,-8-30-58,0 1 0,-2 29 1,-1-34-1492,0-1 1,-4 17 0,0-10-680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6.277"/>
    </inkml:context>
    <inkml:brush xml:id="br0">
      <inkml:brushProperty name="width" value="0.05" units="cm"/>
      <inkml:brushProperty name="height" value="0.05" units="cm"/>
    </inkml:brush>
  </inkml:definitions>
  <inkml:trace contextRef="#ctx0" brushRef="#br0">143 0 5152,'-15'9'1648,"15"-8"-1619,-1-1-1,1 0 1,0 1 0,-1-1 0,1 1-1,0-1 1,-1 1 0,1-1 0,0 1-1,-1-1 1,1 1 0,0-1 0,0 1-1,0-1 1,-1 1 0,1 0 0,0-1-1,0 1 1,0-1 0,0 1 0,0-1-1,0 2 1,-48 189 2958,35-142-1974,3 1 0,-7 69 0,13-82-740,-1 0 68,-18 194 1255,21-180-1312,2-1 0,9 82 0,-4-101-83,-4-12 32,2 0 0,0 0 0,2 0 0,0-1 1,11 29-1,-15-45-251,0 0 0,1 0 0,-1 1 0,1-1 1,-1 0-1,1 0 0,-1 0 0,1 0 0,0-1 0,0 1 0,0 0 1,0-1-1,4 3 0,-4-3-244,0-1 0,0 1 0,0-1 0,0 0 0,1 1 0,-1-1 0,0 0 0,0 0-1,0 0 1,0-1 0,0 1 0,0 0 0,1-1 0,-1 0 0,4-1 0,15-7-3802,3 0 1334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6.636"/>
    </inkml:context>
    <inkml:brush xml:id="br0">
      <inkml:brushProperty name="width" value="0.05" units="cm"/>
      <inkml:brushProperty name="height" value="0.05" units="cm"/>
    </inkml:brush>
  </inkml:definitions>
  <inkml:trace contextRef="#ctx0" brushRef="#br0">137 0 5632,'-15'0'1834,"15"0"-1812,0 0-1,0 0 1,-1 0-1,1 0 1,0 0-1,0 0 1,0 0-1,0 0 1,-1 0-1,1 0 1,0 0-1,0 0 1,0 1-1,-1-1 1,1 0-1,0 0 1,0 0-1,0 0 1,0 0-1,0 0 1,-1 0-1,1 0 1,0 1-1,0-1 1,0 0-1,0 0 1,0 0-1,0 0 1,-1 1-1,1-1 1,0 0-1,0 0 1,-7 13 797,1 0 1,-8 21 0,1-2 38,-6 17 495,3 1 0,-18 92 0,31-131-1228,2 0 0,-1 0 1,1 0-1,1 0 1,0 13-1,0-21-103,1-1 0,-1 0 0,0 1 0,1-1 0,-1 1 0,1-1 0,0 0 0,0 0 0,0 1 0,0-1 0,0 0 0,0 0 0,0 0 0,1 0 0,-1 0 0,1 0 0,0-1 0,-1 1 0,1 0 0,0-1 0,0 1 0,0-1 0,0 0 0,0 0 0,0 0 0,0 0 0,1 0 0,-1 0 0,0 0 0,4 0 0,-2-1-216,0 0 1,0 0-1,0 0 0,0 0 0,5-2 1,21-5-687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32.521"/>
    </inkml:context>
    <inkml:brush xml:id="br0">
      <inkml:brushProperty name="width" value="0.05" units="cm"/>
      <inkml:brushProperty name="height" value="0.05" units="cm"/>
      <inkml:brushProperty name="color" value="#66CC00"/>
    </inkml:brush>
  </inkml:definitions>
  <inkml:trace contextRef="#ctx0" brushRef="#br0">206 105 2304,'0'-13'752,"0"12"-744,0 1 0,0 0-1,0 0 1,0 0 0,0 0 0,0 0 0,0-1 0,0 1 0,0 0 0,0 0-1,0 0 1,0 0 0,0 0 0,0-1 0,0 1 0,1 0 0,-1 0-1,0 0 1,0 0 0,0 0 0,0 0 0,0-1 0,0 1 0,0 0-1,0 0 1,0 0 0,1 0 0,-1 0 0,0 0 0,0 0 0,0 0-1,0 0 1,0 0 0,0 0 0,1 0 0,-1-1 0,0 1 0,4-2-37,3-1 897,-1 0-1,0-1 1,1 1-1,8-9 1,-11 9 462,-3-1 732,-1 4-2044,0 0 0,0 0 1,0 0-1,0 0 0,0 0 0,0 0 1,0-1-1,0 1 0,0 0 1,0 0-1,0 0 0,0 0 0,0 0 1,0 0-1,0 0 0,0 0 1,0 0-1,0 0 0,0 0 0,0 0 1,0 0-1,0 0 0,0-1 1,0 1-1,0 0 0,-1 0 0,1 0 1,0 0-1,0 0 0,0 0 1,0 0-1,0 0 0,0 0 0,0 0 1,0 0-1,0 0 0,0 0 1,0 0-1,-1 0 0,1 0 0,0 0 1,0 0-1,0 0 0,0 0 1,0 0-1,0 0 0,0 0 0,0 0 1,0 1-1,0-1 0,0 0 1,0 0-1,-1 0 0,1 0 0,0 0 1,0 0-1,0 0 0,0 0 1,0 0-1,0 0 0,0 0 0,0 0 1,0 0-1,0 0 0,0 1 1,0-1-1,0 0 0,0 0 0,0 0 1,-4 9 791,3 17-387,-2-1 0,-11 44 1,0 3 93,2 1-169,-5 40 83,-15 140-208,25-203-84,-16 64 356,5-28-243,13-58-156,1-12 226,4-13 201,0-5 365,19-72-430,-10 32-404,18-116 42,17-29-69,-16 90-241,25-78 481,-42 140-438,-2-1 1,6-43-1,-14 75 207,-1 0 1,0 1-1,1-1 0,-1 0 0,0 0 1,-1 0-1,1 0 0,-1 0 1,-1-6-1,1 9-26,1 0 0,-1 0 1,1 0-1,-1 0 0,0 0 0,1 0 0,-1 0 1,0 0-1,0 1 0,0-1 0,1 0 1,-1 1-1,0-1 0,0 0 0,0 1 1,0-1-1,0 1 0,0 0 0,0-1 0,0 1 1,0 0-1,-1-1 0,1 1 0,0 0 1,0 0-1,0 0 0,0 0 0,0 0 1,0 0-1,0 0 0,-1 1 0,1-1 0,0 0 1,0 1-1,0-1 0,-1 1 0,-1 0 2,-1 1 0,1 0 0,0 0 0,0 0 0,0 0 0,0 0 0,0 0 0,0 1 0,-4 5 0,-2 0-9,-23 23-79,-87 81 184,111-106-57,-17 15 99,24-20-66,-1 1 0,0-1 0,1 0 0,-1 0 1,0 0-1,0-1 0,0 1 0,0 0 0,0-1 0,0 1 1,-3 0-1,4-9 82,1 0 1,0 1 0,2-14-1,10-8-76,-4 12 4,6-22 0,-14 38-91,4-14 35,1-1-1,0 1 1,1 0-1,1 0 1,0 0 0,14-19-1,-20 33-50,-1 1 1,1-1-1,0 0 0,0 1 0,0-1 0,0 1 0,-1-1 1,1 1-1,0 0 0,0-1 0,0 1 0,0 0 0,0 0 1,0 0-1,0 0 0,0-1 0,0 1 0,0 0 0,0 1 0,0-1 1,0 0-1,0 0 0,-1 0 0,1 1 0,0-1 0,0 0 1,0 1-1,0-1 0,0 0 0,1 2 0,4 1-45,-1 1 0,1-1 0,5 6 0,-10-7 59,38 32 40,37 45 1,-47-49-130,-24-24 111,-1-1 1,1 1 0,4 8-1,-8-12-8,0-1 0,-1 0 0,1 0 0,-1 1 0,1-1 0,-1 0 0,0 0 0,1 1 0,-1-1 0,0 0 0,0 3 0,0-3-8,0-1 0,0 1 1,-1-1-1,1 1 0,0-1 1,0 1-1,0-1 0,-1 0 1,1 1-1,0-1 0,-1 1 1,1-1-1,0 0 0,-1 1 1,1-1-1,-1 0 0,1 1 1,-1-1-1,1 0 0,-1 1 1,1-1-1,0 0 0,-1 0 1,0 0-1,1 0 0,-1 1 1,1-1-1,-1 0 0,1 0 1,-1 0-1,-45 5 137,0-1 0,-1-3 0,-68-6 0,109 4-337,0 0 0,0 0 0,0 1 0,0 0 0,-1 1 0,1-1 0,0 1-1,0 0 1,-7 3 0,12-4-132,1 1-1,-1-1 0,0 1 0,0-1 0,1 1 0,-1-1 0,0 1 1,1 0-1,-1-1 0,1 1 0,-1 0 0,0-1 0,1 1 1,0 0-1,-1 0 0,1-1 0,-1 1 0,1 0 0,0 0 0,0 0 1,-1 0-1,1 0 0,0 0 0,0-1 0,0 1 0,0 0 1,0 0-1,0 0 0,0 0 0,0 0 0,1 0 0,-1-1 1,0 1-1,0 0 0,1 0 0,-1 0 0,1 0 0,-1-1 0,1 1 1,0 1-1,11 17-3610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7.010"/>
    </inkml:context>
    <inkml:brush xml:id="br0">
      <inkml:brushProperty name="width" value="0.05" units="cm"/>
      <inkml:brushProperty name="height" value="0.05" units="cm"/>
    </inkml:brush>
  </inkml:definitions>
  <inkml:trace contextRef="#ctx0" brushRef="#br0">68 23 5216,'-28'-14'2368,"6"9"-2048,14 2 96,8 6-288,-10 2-32,10-2-64,10 0-352</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7.639"/>
    </inkml:context>
    <inkml:brush xml:id="br0">
      <inkml:brushProperty name="width" value="0.05" units="cm"/>
      <inkml:brushProperty name="height" value="0.05" units="cm"/>
    </inkml:brush>
  </inkml:definitions>
  <inkml:trace contextRef="#ctx0" brushRef="#br0">283 415 4224,'-8'-10'1877,"8"10"-1780,-1-1 1,1 1 0,0 0-1,0-1 1,-1 1 0,1-1-1,0 1 1,-1 0 0,1-1 0,-1 1-1,1 0 1,0-1 0,-1 1-1,1 0 1,-1 0 0,1-1 0,-1 1-1,1 0 1,-1 0 0,1 0-1,-1-1 1,-1 2 14,0 0 0,0-1 0,-1 1 0,1 0 0,1 0 0,-1 0 0,0 0 0,-2 2 0,-13 10 204,0 1-1,1 0 0,0 1 0,-13 18 0,7-8-72,16-19-169,-60 69 538,58-64-511,0 1-1,0-1 1,1 1 0,1 1 0,-6 15 0,10-24-16,1 1 0,0-1 0,0 1 0,0-1 1,0 1-1,1 0 0,0-1 0,0 1 0,0 0 0,2 8 1,-1-10-14,0 0 0,0 0 0,0 0 1,0 0-1,1 0 0,-1 0 0,1-1 1,0 1-1,0 0 0,0-1 0,0 0 1,0 1-1,0-1 0,1 0 0,-1 0 1,5 3-1,0-1 130,0-1 1,0 0-1,1 0 1,-1 0-1,14 3 1,-17-5-116,1-1 1,-1 1-1,0-1 1,0 0-1,0 0 1,1 0-1,-1 0 0,0-1 1,0 0-1,0 0 1,0 0-1,8-3 1,-5 0-35,0-1 0,0 0 0,0-1 1,0 1-1,-1-1 0,0-1 0,0 1 0,-1-1 0,1 0 1,-2 0-1,1-1 0,-1 0 0,6-13 0,1-8 8,-1 0 1,9-45-1,-1-9-44,-5-2 0,-3 0 1,-1-157-1,-13 171-353,1 60 59,3 11 271,0 0 0,0 0-1,0 0 1,0 0 0,-1 0-1,1 0 1,0 0 0,0 0-1,0 0 1,0-1 0,0 1-1,0 0 1,-1 0 0,1 0-1,0 0 1,0 0 0,0 0-1,0 0 1,0 0 0,-1 1-1,1-1 1,0 0 0,0 0-1,0 0 1,0 0 0,0 0 0,0 0-1,-1 0 1,1 0 0,0 0-1,0 0 1,0 0 0,0 0-1,0 0 1,0 1 0,0-1-1,-1 0 1,-7 17-229,0 20 209,2 0 0,-2 39 1,2 77 692,5-111-521,-2 49 293,4 1 0,18 122 0,-17-201-487,6 31 773,-7-41-840,0 0 0,0 0-1,0 0 1,0 0 0,1-1-1,-1 1 1,1 0 0,0-1-1,0 1 1,4 4-1,-5-6-46,0-1 0,0 1 0,-1-1-1,1 1 1,0-1 0,0 1-1,0-1 1,1 0 0,-1 0 0,0 1-1,0-1 1,0 0 0,0 0-1,0 0 1,0 0 0,0 0-1,0 0 1,0 0 0,0-1 0,1 1-1,-1 0 1,0 0 0,0-1-1,1 0 1,1 0-346,17-4-1662</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7.996"/>
    </inkml:context>
    <inkml:brush xml:id="br0">
      <inkml:brushProperty name="width" value="0.05" units="cm"/>
      <inkml:brushProperty name="height" value="0.05" units="cm"/>
    </inkml:brush>
  </inkml:definitions>
  <inkml:trace contextRef="#ctx0" brushRef="#br0">44 22 5728,'6'-16'1534,"-4"11"-596,-4 10-381,2-4-504,0-1-1,-1 1 1,1-1-1,0 1 1,0 0 0,0-1-1,0 1 1,0-1-1,0 1 1,0 0 0,0-1-1,1 1 1,-1-1-1,0 1 1,0-1 0,0 1-1,1 0 1,1 6 253,-1 12 466,0 0-1,-1 0 1,-4 21-1,1 2 133,-22 248 3399,3-122-2996,21-157-1303,4-19-1948,6-18-2398,-9 25 4240,7-18-2116</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1:58.343"/>
    </inkml:context>
    <inkml:brush xml:id="br0">
      <inkml:brushProperty name="width" value="0.05" units="cm"/>
      <inkml:brushProperty name="height" value="0.05" units="cm"/>
    </inkml:brush>
  </inkml:definitions>
  <inkml:trace contextRef="#ctx0" brushRef="#br0">106 381 4640,'-43'-12'1504,"42"12"-1455,0 0 0,0-1 1,-1 1-1,1 0 0,0-1 1,0 1-1,0-1 0,0 1 1,0-1-1,0 1 0,-1-2 1,-3-2-29,2 2 242,0 0-1,0 0 1,0-1-1,0 1 1,0-1-1,1 1 1,-1-1-1,1 0 0,-1 0 1,1-1-1,0 1 1,1 0-1,-4-6 1,4 3 36,0 0 0,-1 0 0,2 0 0,-1 1 0,1-1 0,0 0 0,0 0 0,1 0 0,-1 0 0,1 0 0,1 1 1,1-9-1,2 5-85,-1 0 0,1 1 0,0-1 0,1 1 1,0 0-1,1 0 0,-1 1 0,1 0 0,1 0 1,-1 0-1,16-9 0,-16 12-94,0-1 1,0 2-1,1-1 0,-1 1 1,1 0-1,-1 1 0,1 0 1,0 0-1,0 1 0,0 0 1,0 0-1,0 0 0,0 1 1,0 1-1,9 1 0,7 3 498,28 11-1,-31-9-68,0 0-1,23 2 0,-38-8-441,0-1 0,0 0 1,0-1-1,0 1 0,0-1 0,0-1 0,0 1 0,-1-1 0,1 0 0,0 0 0,-1 0 0,1-1 0,-1 0 0,0 0 0,0-1 1,8-6-1,-3 2-273,0-1 1,13-15-1,-14 12-2226,13-20-1,-8 9-641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09.970"/>
    </inkml:context>
    <inkml:brush xml:id="br0">
      <inkml:brushProperty name="width" value="0.05" units="cm"/>
      <inkml:brushProperty name="height" value="0.05" units="cm"/>
    </inkml:brush>
  </inkml:definitions>
  <inkml:trace contextRef="#ctx0" brushRef="#br0">69 173 2912,'-33'-13'5141,"31"12"-4550,-1 0 0,1 0 0,0 0 0,-1 0 0,1 0 0,0-1 0,0 1 0,0 0 0,0-1 0,-4-3 0,2 4 771,0 2-175,41-4-432,-1-1-1,38-11 0,5 0-345,43-7-17,-40 7-124,110-8 0,-152 22-224,47-4 179,-80 5-313,10-3 470,-15-2-780,-7-5-1058,3 7 779,0 1 1,-1 0-1,1 1 0,0-1 1,-1 0-1,0 1 1,1-1-1,-1 1 0,0 0 1,0 0-1,0 0 0,0 0 1,0 1-1,0-1 0,-5 1 1,-2-1-1274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10.327"/>
    </inkml:context>
    <inkml:brush xml:id="br0">
      <inkml:brushProperty name="width" value="0.05" units="cm"/>
      <inkml:brushProperty name="height" value="0.05" units="cm"/>
    </inkml:brush>
  </inkml:definitions>
  <inkml:trace contextRef="#ctx0" brushRef="#br0">90 8 3232,'-62'7'1984,"48"-6"427,13-1-2076,0 0-1,0 0 0,0 0 0,0 0 1,0 0-1,1 0 0,-1 0 1,0 1-1,0-1 0,0 0 0,0 1 1,-1 0-1,10 1 2269,121-7 1978,-50 1-3488,-34 2-653,222-1 645,-54 2-730,-121-4-3611,-70 4 1373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15.048"/>
    </inkml:context>
    <inkml:brush xml:id="br0">
      <inkml:brushProperty name="width" value="0.05" units="cm"/>
      <inkml:brushProperty name="height" value="0.05" units="cm"/>
    </inkml:brush>
  </inkml:definitions>
  <inkml:trace contextRef="#ctx0" brushRef="#br0">6 1424 3968,'0'0'90,"0"0"0,-1 1 0,1-1 0,0 0-1,0 0 1,0 0 0,0 0 0,-1 0 0,1 0 0,0 0 0,0 0 0,0-1 0,-1 1 0,1 0-1,0 0 1,0 0 0,0 0 0,0 0 0,-1 0 0,1 0 0,0 0 0,0 0 0,0 0 0,0-1 0,0 1-1,0 0 1,-1 0 0,1 0 0,0 0 0,0 0 0,0-1 0,0 1 0,0 0 0,0 0 0,0 0 0,0 0-1,0-1 1,0 1 0,0 0 0,0 0 0,0 0 0,0-1 0,3-8 6599,-1 5-6359,110-244 2788,-88 202-2820,2 1 0,3 1-1,40-49 1,-51 74-181,1 1 1,0 1-1,39-25 0,-49 37-38,-1 0-1,1 0 0,-1 1 0,1 0 1,15-4-1,-23 8-70,0 0 0,1 0 1,-1-1-1,0 1 0,1 0 1,-1 1-1,0-1 0,0 0 1,1 0-1,-1 0 0,0 1 0,0-1 1,1 1-1,-1-1 0,0 1 1,0-1-1,0 1 0,0 0 1,0-1-1,1 1 0,-1 0 1,-1 0-1,1 0 0,0 0 0,0 0 1,0 0-1,0 0 0,-1 0 1,1 0-1,0 0 0,-1 1 1,1-1-1,-1 0 0,0 0 1,1 1-1,-1-1 0,0 2 0,2 3 34,-1-1-1,0 1 0,-1 0 0,0 0 0,0 0 1,0 0-1,-1 7 0,-21 78 203,-1 2-141,19-69-75,1-6 150,-7 30 0,10-45 39,4-6-27,11-12 63,-12 12-231,36-38 101,2 1 0,68-49-1,-66 57-140,59-38-156,-101 69 170,1 0 1,0 0-1,0 0 0,0 0 0,0 0 0,0 0 0,1 1 0,-1-1 1,0 1-1,0-1 0,0 1 0,1 0 0,-1 0 0,0 0 0,0 0 0,5 1 1,-6 0 3,1-1 1,-1 1-1,1 0 1,-1 0-1,0 0 1,1 0 0,-1 1-1,0-1 1,0 0-1,1 0 1,-1 1-1,0-1 1,0 1-1,-1-1 1,1 1 0,0-1-1,0 1 1,-1-1-1,1 1 1,-1 0-1,1 2 1,0 2 24,0 1 0,0 0 0,-1-1-1,0 1 1,0 0 0,0 0 0,-1-1 0,0 1 0,-3 10-1,2-7 29,0 0-1,-1 19 0,3-29-51,0 0 0,0 0 0,0 0 0,0 0 0,0 0 0,0 1 0,0-1 0,0 0-1,0 0 1,0 0 0,0 0 0,0 0 0,0 0 0,0 0 0,0 0 0,0 0 0,0 1 0,0-1-1,0 0 1,0 0 0,0 0 0,0 0 0,0 0 0,0 0 0,0 0 0,0 0 0,0 0 0,0 0-1,0 0 1,0 1 0,0-1 0,1 0 0,-1 0 0,0 0 0,0 0 0,0 0 0,0 0 0,0 0-1,0 0 1,0 0 0,0 0 0,0 0 0,0 0 0,0 0 0,1 0 0,-1 0 0,0 0 0,0 0-1,0 0 1,0 0 0,0 0 0,0 0 0,0 0 0,0 0 0,1 0 0,5-6 136,10-15 153,-12 15-256,6-9-55,39-48-262,-48 63 279,-1-1 0,1 0 0,-1 1-1,1-1 1,-1 1 0,1-1 0,0 1-1,-1-1 1,1 1 0,0-1 0,-1 1-1,1 0 1,0-1 0,0 1 0,-1 0 0,1-1-1,0 1 1,0 0 0,0 0 0,-1 0-1,1 0 1,1 0 0,-2 0 5,1 0 0,0 1 0,-1-1 0,1 1 0,0-1 0,-1 0 0,1 1 0,-1-1 0,1 1 0,-1-1 0,1 1 0,-1 0 0,1-1 0,-1 1 0,0-1 0,1 1 0,-1 0 0,0-1 0,1 2 0,1 4 14,-1 0 1,1 1-1,-1-1 0,0 7 0,-1-10-24,4 68-16,-4-51 9,0 0 1,2 0 0,0-1 0,8 27-1,-10-44 20,1-1 1,-1 1-1,1-1 0,0 1 0,0-1 0,0 1 1,0-1-1,0 0 0,0 0 0,0 1 0,0-1 1,0 0-1,1 0 0,-1 0 0,1 0 0,-1 0 0,0-1 1,1 1-1,-1 0 0,1-1 0,0 1 0,-1-1 1,1 1-1,-1-1 0,1 0 0,0 1 0,-1-1 0,3 0 1,3 0 18,-1-1 0,1 0 0,0 1 0,-1-2 0,1 1 0,6-3 0,48-20 71,-1-3 1,58-35-1,-58 29-142,-20 10 218,53-40 1,-76 48-9,-13 10-48,-8 6-118,-22 14-33,0 1 0,1 2 0,1 0 0,0 1 0,-34 38 1,41-37 51,0 0 0,2 1 0,0 0 0,2 1 0,0 1 0,2 0 0,-10 27 0,19-45-11,0 0 0,1 1 0,-1-1 1,1 1-1,1 0 0,-1-1 0,1 1 1,0 6-1,0-10 12,1 1 1,-1-1-1,1 1 1,-1-1-1,1 0 1,0 1-1,0-1 0,0 0 1,0 0-1,1 0 1,-1 0-1,0 0 1,1 0-1,0 0 1,-1 0-1,1-1 1,0 1-1,0 0 1,0-1-1,4 3 1,-4-3-4,1 0 1,-1 0 0,1 0 0,0 0-1,-1-1 1,1 1 0,0-1 0,0 0-1,-1 1 1,1-1 0,0-1-1,0 1 1,-1 0 0,1-1 0,0 1-1,-1-1 1,1 0 0,0 1 0,-1-1-1,1-1 1,-1 1 0,3-2 0,2-1 18,1-1 1,-1-1-1,0 1 1,-1-1-1,1 0 1,6-9 0,4-7 15,-1-1 1,17-33-1,24-56-71,-44 87 50,5-15 13,7-13-155,-24 52 111,-1 1 0,0-1 0,0 1 1,0-1-1,1 1 0,-1-1 0,0 1 0,1-1 0,-1 1 0,0-1 0,1 1 0,-1 0 0,1-1 0,-1 1 0,1 0 0,-1-1 0,1 1 0,-1 0 0,1-1 1,-1 1-1,1 0 0,0 0 0,-1 0 3,0 0-1,1 0 1,-1 0 0,1 1 0,-1-1 0,0 0 0,1 1 0,-1-1 0,0 0 0,0 0-1,1 1 1,-1-1 0,0 0 0,0 1 0,1-1 0,-1 0 0,0 1 0,0-1-1,0 1 1,0-1 0,0 1 0,5 26 5,-5-26-5,0 3 3,1 25-40,2-1-1,1 1 0,1-1 0,17 53 0,-21-79 46,0 1 0,0 0 0,1-1 0,-1 1 1,1-1-1,2 4 0,-3-6 3,0 1 0,-1 0 0,1-1 0,-1 1 0,1-1 0,0 1 0,-1-1 0,1 1 0,0-1 0,0 1 0,0-1 0,-1 0 0,1 1 0,0-1 0,0 0 0,0 0 0,0 0 0,-1 0 0,1 0 1,0 0-1,0 0 0,0 0 0,0 0 0,0 0 0,-1 0 0,1 0 0,1-1 0,5-3 11,0 0 1,-1-1-1,1 0 1,-1 0 0,0 0-1,0-1 1,7-10-1,-4 6-38,25-27 22,90-92 235,-101 104-202,0-1 0,-2-1 0,0-1 0,-2-1-1,-2 0 1,23-50 0,-6-5-21,31-113 0,-43 119-56,-3-2 0,-3 0 1,5-107-1,-21 139-148,-2 41 94,-3 10 31,-5 15-17,8-14 57,-17 40-57,2 1-1,-16 68 1,32-109 77,-13 55 2,-9 88 0,6 59 0,17-192 0,-2 139 33,2-90 100,0-56-132,1 0 1,0-1-1,0 1 1,0 0 0,1 0-1,0-1 1,0 1-1,0-1 1,1 0 0,0 0-1,7 11 1,-8-15 10,-1 0 1,1 0-1,-1 0 1,1 0 0,0 0-1,0-1 1,-1 1-1,1-1 1,1 1-1,-1-1 1,0 0-1,0 0 1,0 0 0,0 0-1,1 0 1,-1 0-1,1 0 1,-1-1-1,0 0 1,1 1-1,-1-1 1,1 0 0,-1 0-1,1 0 1,-1 0-1,1-1 1,-1 1-1,1-1 1,-1 1-1,0-1 1,1 0 0,-1 0-1,0 0 1,2-2-1,7-3 20,0 0-1,-1-1 1,0 0-1,0-1 1,-1 0-1,0-1 0,0 0 1,-1 0-1,11-17 1,-1 3 225,-13 18-251,-1 0 0,1 0 0,-2 0 0,1-1 0,5-10 0,-4 5-139,-4 8 169,1 0 0,-1 0 0,1 0 0,-1 0 0,0 0 0,0 0 0,1-6 0,0 2-144,-2 7 102,0 0 0,0-1 0,1 1 1,-1 0-1,0 0 0,0-1 0,1 1 0,-1 0 0,0 0 0,0-1 0,0 1 0,0 0 1,0-1-1,0 1 0,1 0 0,-1-1 0,0 1 0,0 0 0,0-1 0,0 1 1,0 0-1,0-1 0,0 1 0,0 0 0,0 0 0,-1-1 0,1 0 2,1 0 0,-1 1-1,0-1 1,0 1 0,0-1 0,1 1-1,-1-1 1,0 1 0,1-1 0,-1 1-1,0-1 1,1 1 0,-1 0-1,0-1 1,1 1 0,-1-1 0,1 1-1,-1 0 1,1-1 0,-1 1 0,1 0-1,-1 0 1,1-1 0,0 1-1,-1 0 1,1 0 0,-1 0 0,1 0-1,-1 0 1,2 0 0,14-7-29,-10 5 33,1-1 1,-1 1-1,1 1 0,-1-1 0,1 1 1,0 1-1,-1-1 0,1 1 1,0 0-1,-1 0 0,1 1 1,0 0-1,-1 0 0,1 1 1,-1 0-1,8 3 0,-12-5-3,-1 1 0,1 0 0,-1 0 0,1 0 0,-1 0 0,1 1 0,-1-1 0,0 0 0,1 1 0,-1-1-1,0 1 1,0-1 0,0 1 0,0-1 0,0 1 0,-1 0 0,1-1 0,0 1 0,-1 0 0,1 0 0,-1 0 0,1 2 0,0 5 15,0 0-1,-1 1 1,-1 10 0,1-5 17,0-9-52,0-1 0,0 1 0,1 0 0,0 0 0,0 0 0,0 0 0,3 8 0,-3-12 36,0 0 0,0 0 0,1 0 0,-1-1 0,0 1 0,1 0 0,-1-1 0,1 1 0,-1-1 0,1 1 0,0-1 0,0 0 0,-1 0 0,1 0 0,0 0 0,0 0 0,0 0 0,0 0 0,0-1 0,0 1 0,1-1 0,-1 1 0,3-1 0,3 2 22,1-1 0,0-1 0,0 0 1,0 0-1,0-1 0,-1 0 1,1 0-1,0-1 0,0 0 0,-1-1 1,0 1-1,11-6 0,-18 7-33,16-8 51,0 0 0,-1-1 0,-1-1 0,0-1 0,18-16 0,-27 21-51,-1-1-1,0 0 0,0 1 1,0-2-1,6-15 1,0 2 32,-8 14-3,1-1-232,-4 15 30,-2 3 175,1 1 0,0-1 0,1 1 1,1 16-1,-1 26-171,-1-41 223,1 1 1,1-1 0,-1 0 0,4 17 0,-4-28-42,0 1 1,1 0-1,-1 0 0,0 0 0,0 0 0,1-1 1,-1 1-1,0 0 0,1 0 0,-1 0 0,0-1 0,1 1 1,-1 0-1,1-1 0,0 1 0,-1 0 0,1-1 1,-1 1-1,1-1 0,0 1 0,0-1 0,-1 1 1,1-1-1,0 0 0,0 1 0,-1-1 0,1 0 1,0 1-1,0-1 0,0 0 0,0 0 0,-1 0 0,1 0 1,2 0-1,0-1 12,0 0 1,0 0-1,0 0 0,0 0 1,0 0-1,0-1 0,-1 1 1,1-1-1,4-3 1,60-49-105,44-31 191,-100 77-136,0 1 0,0 0-1,0 1 1,20-8 0,-28 13 17,1 0-1,-1 0 0,1 0 1,-1 1-1,1-1 0,0 1 1,0 0-1,-1 0 0,1 0 1,0 0-1,-1 1 0,1 0 1,0 0-1,-1 0 0,1 0 1,-1 0-1,1 0 0,-1 1 1,0 0-1,6 4 1,10 9 43,-1 1 1,24 27 0,-11-10 10,-5-9 89,0-2 1,54 36 0,-62-51 697,-2-8-3536,-2-6-3622,-2-6-3710,-9 9 7296</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15.405"/>
    </inkml:context>
    <inkml:brush xml:id="br0">
      <inkml:brushProperty name="width" value="0.05" units="cm"/>
      <inkml:brushProperty name="height" value="0.05" units="cm"/>
    </inkml:brush>
  </inkml:definitions>
  <inkml:trace contextRef="#ctx0" brushRef="#br0">333 30 4800,'-7'-16'1557,"9"8"636,-2 8-2121,0 0 1,0 0 0,1 0-1,-1 0 1,0 0-1,0 0 1,0 0-1,0 0 1,0-1-1,0 1 1,0 0-1,0 0 1,0 0-1,0 0 1,1 0-1,-1 0 1,0 0-1,0-1 1,0 1-1,0 0 1,0 0-1,0 0 1,0 0-1,0 0 1,0 0-1,0-1 1,0 1-1,0 0 1,0 0-1,0 0 1,0 0 0,0 0-1,0 0 1,0-1-1,0 1 1,-1 0-1,1 0 1,0 0-1,0 0 1,0 0-1,0 0 1,0 0-1,0 0 1,0-1-1,0 1 1,0 0-1,0 0 1,-1 0-1,1 0 1,0 0-1,0 0 1,0 0-1,0 0 1,0 0-1,0 0 1,0 0-1,-1 0 1,1 0 0,0 0-1,0 0 1,0 0-1,0 0 1,0 0-1,0 0 1,-1 0-1,1 0 1,0 0-1,0 0 1,0 0-1,-1 1 176,0-1 0,1 1 0,-1 0 0,0 0 0,1-1 0,-1 1 0,1 0 0,-1 0 0,1 0 0,0 0 0,-1 0 0,1 1 0,-4 5 277,2-2-297,-19 31 1220,-1 0-1,-44 53 1,-32 6-1005,11-13-3441,69-60 1494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15.733"/>
    </inkml:context>
    <inkml:brush xml:id="br0">
      <inkml:brushProperty name="width" value="0.05" units="cm"/>
      <inkml:brushProperty name="height" value="0.05" units="cm"/>
    </inkml:brush>
  </inkml:definitions>
  <inkml:trace contextRef="#ctx0" brushRef="#br0">1149 190 8736,'-25'-16'3936,"8"21"-3424,14-5 1376,-2 0-2016,10 0 32,-2 0-416,1 3 256,1-3-1952,3 0 1216</inkml:trace>
  <inkml:trace contextRef="#ctx0" brushRef="#br0" timeOffset="1">64 122 8320,'-63'-13'3744,"67"13"-3232,12-3 832,6 0-832,38-5 832,8 0-736,26-7 31,-1 4-383,39-8-160,-5 3-64,6 2-128,-19 3 64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18.958"/>
    </inkml:context>
    <inkml:brush xml:id="br0">
      <inkml:brushProperty name="width" value="0.05" units="cm"/>
      <inkml:brushProperty name="height" value="0.05" units="cm"/>
    </inkml:brush>
  </inkml:definitions>
  <inkml:trace contextRef="#ctx0" brushRef="#br0">13 1001 5216,'-2'-2'242,"2"2"-169,0 0-1,0 0 0,0-1 1,-1 1-1,1 0 0,0 0 0,0-1 1,-1 1-1,1 0 0,0 0 1,0 0-1,-1 0 0,1-1 1,0 1-1,-1 0 0,1 0 0,0 0 1,-1 0-1,1 0 0,0 0 1,-1 0-1,1 0 0,0 0 0,-1 0 1,1 0-1,0 0 0,-1 0 1,1 0-1,0 0 0,0 0 0,-1 0 1,1 0-1,0 0 0,-1 1 1,1-1-1,-1 0 0,3 1 341,-1-1 0,0 1 0,1-1-1,-1 1 1,0 0 0,0-1 0,1 1 0,-1 0-1,0 0 1,0 0 0,1 2 0,1 0-95,1 0 1,-1-1-1,1 1 0,-1-1 1,7 3-1,-4-3-73,0-1 1,0 0-1,-1-1 0,1 0 1,0 0-1,0 0 0,0 0 1,0-1-1,0 0 0,0 0 1,7-4-1,-5 3-89,-1-1 1,1 0 0,-1 0-1,0-1 1,0 0 0,0-1-1,11-9 1,-16 12-126,1 0 0,-1-1 0,1 1 0,-1-1 0,0 0 0,0 1-1,0-1 1,-1 0 0,1 0 0,-1 0 0,0-1 0,1 1 0,-1 0 0,-1 0 0,1-1 0,0 1-1,-1 0 1,0-1 0,1 1 0,-1-1 0,-1 1 0,1 0 0,0-1 0,-1 1 0,0-1 0,0 1 0,0 0-1,0 0 1,0 0 0,-1 0 0,1 0 0,-1 0 0,0 0 0,0 0 0,0 0 0,0 1 0,-1-1-1,-4-4 1,6 6-63,0 0 0,-1 0-1,1 0 1,0 0-1,-1 0 1,1 0-1,0 0 1,-1 0-1,1 1 1,-1-1 0,1 1-1,-1-1 1,0 1-1,1-1 1,-1 1-1,1 0 1,-1 0 0,0 0-1,1 0 1,-4 0-1,2 1 10,1 0 0,0 0 0,-1 0 0,1 0 0,0 0 0,0 0 0,0 1 0,0-1 0,0 1 0,0-1 0,1 1 0,-4 3 0,0 2 35,0 0 0,0 0 0,1 1 0,0 0 0,0 0 0,-4 14 0,6-16 47,1 0 0,0 0-1,0 0 1,1 0 0,-1 0-1,1 1 1,1-1-1,-1 0 1,1 0 0,0 0-1,1 0 1,-1 0 0,1-1-1,0 1 1,0 0-1,1-1 1,0 1 0,0-1-1,5 7 1,-3-6 10,0 0 0,1 0 0,-1 0 0,1-1 0,0 0 0,1 0 0,0 0 0,-1-1 0,1 0 0,0 0 0,1-1 0,-1 0 0,1 0 0,12 3 0,-1-3 61,0-1 0,1 0-1,-1-2 1,0 0 0,28-4-1,-21 0-5,0 0 1,-1-3-1,38-13 0,-40 11-30,-1-2 0,37-24 0,-57 33-88,18-11 33,-1-2 1,0 0-1,-2-1 1,31-35-1,47-79 95,5-32-86,-72 112 24,26-68 0,-42 88-68,-3 0 1,0-2-1,-2 1 0,-1-1 1,1-35-1,-5 46 10,-2 0 0,0 0 0,-6-41 0,5 53-54,-1 1 1,0-1-1,-1 1 1,1-1-1,-2 1 0,1 0 1,-1 0-1,0 0 1,-1 1-1,0 0 1,0-1-1,-7-6 1,10 13 21,1-1 0,0 1 1,-1 0-1,1 0 1,-1 0-1,0 0 0,1 0 1,-1 0-1,0 0 1,0 0-1,0 1 1,0-1-1,1 1 0,-1 0 1,0-1-1,0 1 1,0 0-1,0 0 0,0 0 1,0 0-1,0 0 1,0 1-1,0-1 0,0 1 1,1-1-1,-1 1 1,0-1-1,0 1 0,0 0 1,-1 1-1,-4 3-21,2-1-1,-1 0 1,0 1 0,1 0-1,0 1 1,-7 9-1,-2 4 22,1 1-1,1 1 0,1 0 1,1 0-1,1 1 1,1 1-1,-9 36 0,4 7 62,-8 98-1,13 11-101,8-149 103,2 1 0,1-1 0,1 1 0,13 41-1,-15-60-7,1 0-1,-1-1 1,2 0-1,-1 1 0,1-1 1,0-1-1,0 1 1,1-1-1,0 1 1,0-1-1,1 0 0,-1-1 1,13 9-1,-7-8 37,0-1-1,0 0 1,1-1-1,-1 0 1,1-1-1,0 0 1,0-1-1,1 0 1,-1-1-1,0-1 1,1 0-1,-1 0 1,0-1-1,0-1 1,13-2-1,-12 1-25,0-1-1,0 0 1,0 0-1,-1-1 1,0-1-1,0 0 1,0-1-1,-1 0 1,0-1-1,0 0 1,-1 0-1,0-1 1,15-17 0,-18 17-21,-1 0 0,1-1 1,-1 1-1,-1-1 0,0 0 1,0-1-1,-1 1 0,0-1 1,-1 0-1,-1 0 0,1 0 1,-2 0-1,1-1 0,-2 1 1,0-18-1,0 28-36,0 0 0,0 0 0,0-1 0,-1 1 1,1 0-1,0 0 0,0 0 0,-1 0 0,1 0 0,-1 0 0,1 0 0,-1 0 1,1 0-1,-1 0 0,-1-1 0,2 2 1,-1-1 1,0 1 0,1 0-1,-1-1 1,1 1-1,-1 0 1,0-1-1,1 1 1,-1 0-1,0 0 1,1 0-1,-1 0 1,0 0-1,1 0 1,-1 0-1,0 0 1,0 0-1,-1 0 1,-1 1-12,0 0 0,0 1 0,0-1 0,0 0-1,0 1 1,0 0 0,0 0 0,-4 3 0,-17 17-2,1 1 0,1 1 0,1 1-1,1 0 1,-18 32 0,35-53 30,1 0 1,0 0-1,0 0 0,1 0 0,-1 1 0,1-1 0,0 0 0,0 1 1,0-1-1,1 1 0,-1-1 0,1 1 0,0-1 0,0 1 0,1-1 1,0 0-1,1 8 0,-1-9-4,1 1 0,-1 0 0,1-1 1,0 0-1,0 1 0,0-1 0,1 0 0,-1 0 0,1 0 1,-1 0-1,1 0 0,0-1 0,0 1 0,1-1 0,-1 0 1,0 0-1,1 0 0,-1 0 0,8 2 0,-3-1 73,1-1 0,-1 0 0,1-1 0,0 0 0,-1 0 0,1-1 0,0 0-1,0-1 1,-1 0 0,1 0 0,-1 0 0,1-1 0,-1-1 0,15-5 0,4-5 51,1-1 0,46-33 0,-32 19 55,-4 3-53,-5 3-242,41-20 1,-73 42 106,1-1 0,-1 0 1,1 1-1,0-1 1,-1 1-1,1-1 1,-1 1-1,1 0 1,0 0-1,-1 0 0,1 0 1,2 0-1,-3 0 9,0 0-1,-1 1 1,1-1-1,-1 0 0,1 1 1,0-1-1,-1 0 1,1 1-1,-1-1 1,1 1-1,-1-1 0,1 1 1,-1 0-1,1-1 1,-1 1-1,0-1 0,1 1 1,-1 0-1,0-1 1,1 1-1,-1 0 1,0-1-1,0 1 0,0 0 1,1-1-1,-1 1 1,0 0-1,0 0 1,0-1-1,0 1 0,-1 1 1,1 2 15,0 0 1,-1 0 0,0 1-1,1-1 1,-2 0-1,1 0 1,0 0-1,-1 0 1,-3 6 0,-3 2 60,-13 18 1,13-20-30,1 0 0,-12 20 1,15-21-21,2-7-9,1 0 0,0 1 0,0-1-1,0 0 1,0 1 0,-1 4 0,2-7-17,0 0 0,0 0 0,0 0 0,0 0 0,1 0 0,-1 0 0,0 1 0,0-1 0,0 0 0,1 0 0,-1 0 0,0 0 0,0 0 0,0 0 0,1 0 0,-1 0 0,0 0 1,0 0-1,0 0 0,1 0 0,-1 0 0,0 0 0,0 0 0,0 0 0,0 0 0,1-1 0,-1 1 0,0 0 0,0 0 0,0 0 0,1 0 0,-1 0 0,0 0 0,0 0 0,0-1 0,0 1 0,52-28 288,46-30-269,61-62-87,-157 118 56,-1 1 1,1 0-1,0 0 1,0 0-1,0 0 1,0 0-1,0 0 1,0 1-1,1-1 1,-1 1-1,0-1 1,3 1-1,-4 0 8,0 0 0,0 0 0,0 0 0,0 1 0,0-1 0,-1 0-1,1 1 1,0-1 0,0 0 0,0 1 0,0-1 0,0 1 0,-1-1 0,1 1-1,0 0 1,0-1 0,-1 1 0,1 0 0,0 0 0,-1-1 0,1 1 0,-1 0-1,1 0 1,-1 0 0,0 0 0,1-1 0,-1 1 0,0 0 0,1 1-1,0 5 33,1 0-1,-1 0 0,-1 0 1,1 1-1,-1-1 0,-1 0 0,-1 9 1,-1 2-37,-8 29-1,11-47 8,0 0-1,0 0 0,-1 0 0,1 0 0,0 0 1,0 0-1,0 0 0,0 1 0,0-1 0,0 0 1,0 0-1,0 0 0,0 0 0,-1 0 0,1 1 1,0-1-1,0 0 0,0 0 0,0 0 0,0 0 0,0 0 1,0 0-1,0 1 0,0-1 0,0 0 0,0 0 1,0 0-1,0 0 0,0 0 0,0 1 0,0-1 1,1 0-1,-1 0 0,0 0 0,0 0 0,0 0 1,0 1-1,0-1 0,0 0 0,0 0 0,0 0 0,0 0 1,0 0-1,1 0 0,-1 0 0,0 0 0,0 0 1,0 1-1,0-1 0,0 0 0,1 0 0,7-7 136,9-13-58,-5 0-59,9-22 0,-14 28-62,0 0-1,1 0 1,0 1 0,11-13 0,-19 26 39,0-1 0,1 1 1,-1 0-1,0 0 0,0-1 0,0 1 0,1 0 0,-1-1 1,0 1-1,0 0 0,1 0 0,-1-1 0,0 1 0,1 0 1,-1 0-1,0 0 0,1 0 0,-1-1 0,0 1 0,1 0 1,-1 0-1,0 0 0,1 0 0,-1 0 0,0 0 0,1 0 1,-1 0-1,0 0 0,1 0 0,-1 0 0,1 0 0,-1 0 1,0 0-1,1 0 0,-1 1-2,1 0 1,-1 0-1,1-1 1,-1 1-1,1 0 0,-1 0 1,0 0-1,1-1 1,-1 1-1,0 0 0,0 0 1,0 0-1,0 1 1,0 35-61,0-34 59,-2 25 17,0-13-8,1-1-1,1 0 1,0 1-1,1-1 1,4 21-1,-5-34 8,0 0-1,1 1 1,-1-1 0,1 1-1,0-1 1,-1 0-1,1 0 1,0 1 0,0-1-1,0 0 1,0 0 0,0 0-1,0 0 1,0 0-1,0 0 1,0 0 0,0 0-1,1 0 1,-1-1-1,0 1 1,0 0 0,1-1-1,-1 1 1,1-1-1,-1 0 1,3 1 0,2 0 7,1-1 1,-1 0 0,1 0-1,10-2 1,-13 1-46,18-2 36,-1-2 0,1 0 0,-1-1-1,-1-2 1,0 0 0,0 0 0,30-20 0,-36 20 20,0-2 1,-1 1 0,-1-2 0,0 1-1,0-2 1,-1 0 0,-1 0 0,0-1-1,0 0 1,12-25 0,-3-6-63,-18 41 31,-1 1 0,1 0-1,0 0 1,-1-1 0,1 1-1,-1 0 1,0-1-1,0 1 1,0 0 0,0-1-1,0 1 1,-1 0 0,1-1-1,-1 1 1,1 0 0,-2-3-1,2 5 3,-1-1-1,1 1 1,-1-1-1,1 1 1,-1 0-1,1-1 1,-1 1-1,1 0 1,-1-1-1,1 1 1,-1 0-1,0 0 1,1-1-1,-1 1 1,1 0-1,-1 0 1,0 0-1,1 0 1,-1 0-1,1 0 1,-1 0-1,0 0 1,1 0-1,-1 0 1,0 0-1,1 0 1,-1 0-1,1 1 1,-1-1-1,0 0 1,1 0-1,-1 1 1,0 0-1,-21 13-96,4 2 54,0 1 1,1 1 0,1 1-1,1 0 1,0 1-1,-14 27 1,25-40 37,0 1 0,0-1-1,1 0 1,1 1 0,-1 0 0,-1 12 0,3-18 11,1 0 0,-1 0 0,1 0 0,0-1 0,0 1 0,0 0 0,0 0 0,1 0 0,-1 0 0,0 0 0,1 0 0,-1 0 0,1 0 0,0 0 0,0-1 0,-1 1 0,1 0 0,0 0 0,1-1 0,-1 1 0,0-1 0,0 1 0,1-1 0,-1 1 0,1-1 0,-1 0 0,1 0 0,-1 0 0,1 0 0,0 0 0,3 1 0,2 0 23,-1 0 0,1-1 0,0 0 0,0 0 0,-1-1 0,1 1 1,0-2-1,11 0 0,-4-2-14,1 0 0,-1 0 0,14-6 0,-16 4-8,-1 0 0,1-1 0,-1 0 0,0-1 0,-1 0 0,0-1 0,13-12 0,4-8 32,25-34-1,16-17-5,-50 67-28,-18 12-4,0-1-1,1 1 1,-1 0-1,1 0 1,-1 0-1,1 0 1,-1-1-1,0 1 1,1 0 0,-1 0-1,1 0 1,-1 0-1,1 0 1,-1 0-1,0 0 1,1 0-1,-1 0 1,1 0-1,-1 1 1,1-1 0,-1 0-1,1 0 1,-1 0-1,0 0 1,1 1-1,-1-1 1,0 0-1,1 0 1,-1 1-1,0-1 1,1 0 0,-1 1-1,0-1 1,1 0-1,-1 1 1,0-1-1,0 0 1,1 1-1,-1-1 1,0 1-1,0-1 1,0 0 0,1 1-1,1 12-17,-1-1 1,0 0-1,0 1 0,-2-1 0,-1 21 0,0-17 24,-3 26 55,2-29-30,0 25-1,2-37-24,1 0-1,0 0 0,0 0 0,0 0 0,0 0 0,1-1 0,-1 1 0,0 0 0,0 0 0,0 0 0,1-1 0,-1 1 0,0 0 0,1 0 0,-1-1 0,1 1 0,-1 0 0,1-1 0,-1 1 0,1 0 0,-1-1 0,1 1 0,0-1 0,-1 1 0,2 0 1,0 0-1,-1-1 1,1 0 0,-1 1 0,1-1-1,-1 0 1,1 0 0,-1 0 0,1 0 0,-1 0-1,1 0 1,-1 0 0,4-1 0,4-2-3,0 0 1,-1-1-1,14-7 1,-21 11-6,39-24-135,-18 11 94,0 1 0,0 1 0,28-9 0,-48 19 41,0 0 0,0 1 0,0 0 0,0-1 0,0 1 0,0 0 1,0 0-1,0 0 0,0 0 0,0 0 0,0 1 0,0-1 0,0 1 0,0-1 0,0 1 0,0 0 1,0 0-1,0 0 0,-1 0 0,1 0 0,0 0 0,0 0 0,1 2 0,2 3 3,1 0 0,-2 0 0,1 0 0,7 14 0,-7-12-11,-1 0 1,10 11-1,-10-15 17,0 1-1,1-1 1,-1 0-1,1-1 0,0 1 1,0-1-1,0 0 0,1 0 1,-1 0-1,1-1 1,-1 0-1,1 0 0,9 2 1,-11-4 22,0 1 0,0-1 0,0 0 0,0 0 0,0-1 0,0 1 0,0-1 0,0 0 0,-1 0 0,1 0 0,0-1 0,-1 1 0,1-1 0,-1 0 0,1 0 0,-1 0 1,0 0-1,0-1 0,0 1 0,0-1 0,0 0 0,3-4 0,2-3 25,-1 0 1,-1-1 0,0 1-1,0-1 1,4-12 0,19-65 74,-11 33-80,18-46-23,29-88 71,-59 169-112,31-115-194,-35 127 186,-1 6 19,0 1 0,-1-1 0,1 1 0,-1-1 0,1 0 0,-1 1 0,0-1 0,0 0 0,0 0 0,0 1 0,0-1 0,0 0 0,0 1 0,0-1 0,-1 0 0,1 1 0,-1-1 0,1 0 0,-1 1 0,-1-3 0,2 4 4,0 0-1,0-1 1,0 1-1,0 0 0,-1 0 1,1 0-1,0 0 0,0 0 1,0 0-1,0 0 0,0 0 1,0-1-1,-1 1 0,1 0 1,0 0-1,0 0 1,0 0-1,0 0 0,-1 0 1,1 0-1,0 0 0,0 0 1,0 0-1,0 0 0,-1 0 1,1 0-1,0 0 1,0 0-1,0 0 0,0 0 1,0 0-1,-1 0 0,1 1 1,0-1-1,0 0 0,0 0 1,0 0-1,0 0 0,0 0 1,-1 0-1,1 0 1,0 0-1,0 1 0,0-1 1,0 0-1,0 0 0,0 0 1,0 0-1,0 1 0,-8 6-32,1 2-1,1-1 0,-1 1 0,2 0 0,-1 0 0,1 0 1,0 1-1,-4 13 0,1 3 36,0-1 0,-4 31 0,-1 21-1,3 1 0,3-1 1,7 129-1,2-178-174,2 0 0,13 47 0,1-20-4097,-15-45 2832,-2-9 298,-1-1 998,0 0-1,0 1 1,0-1-1,0 0 1,0 0-1,0 0 1,0 1 0,0-1-1,0 0 1,0 0-1,0 0 1,0 1-1,0-1 1,0 0-1,0 0 1,0 0-1,0 1 1,0-1-1,0 0 1,0 0 0,-1 0-1,1 0 1,0 1-1,0-1 1,-1 1-428,-3-5-624,-1 1 0,1-1 1,-1 0-1,1 0 0,-7-9 0,-16-28-711,5 8 1970,-107-117 6019,110 130-4850,11 11-555,-1-1 0,1 1 0,1-2 0,0 1 0,-5-12 0,10 19-522,1 0-1,0 0 1,0 0 0,0 0 0,0 0-1,1 0 1,-1-1 0,1 1-1,0 0 1,0 0 0,0-1 0,0 1-1,1 0 1,-1 0 0,3-6-1,-1 4-12,0 0 0,0 1 0,0-1 0,1 1 0,0 0 0,0 0 0,0 0 0,1 0 0,4-4 0,3-2 29,1 1-1,1 1 0,-1 0 1,1 0-1,25-9 0,-4 4-140,0 2 0,55-10 0,-59 15-53,94-16-483,-42 11-2805,-65 9 1562,23 0 1,-3 5-3385,-6 4 1334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34.490"/>
    </inkml:context>
    <inkml:brush xml:id="br0">
      <inkml:brushProperty name="width" value="0.05" units="cm"/>
      <inkml:brushProperty name="height" value="0.05" units="cm"/>
      <inkml:brushProperty name="color" value="#66CC00"/>
    </inkml:brush>
  </inkml:definitions>
  <inkml:trace contextRef="#ctx0" brushRef="#br0">59 94 1248,'-2'0'134,"0"0"1,0 1-1,0-1 0,-1 1 1,1-1-1,0 1 0,1 0 1,-1 0-1,0 0 0,0 0 1,0 0-1,0 1 0,1-1 1,-1 0-1,1 1 0,-1-1 1,1 1-1,-1 0 0,1-1 1,0 1-1,0 0 0,0 0 1,0 0-1,0 0 0,0 0 1,0 3-1,-3 6 658,1 0 0,0 0 0,-2 19-1,5-29-712,0 1-1,0 0 0,-1 0 0,1 0 1,0 0-1,1-1 0,-1 1 1,0 0-1,0 0 0,1 0 0,-1 0 1,1-1-1,0 1 0,-1 0 0,1-1 1,0 1-1,0 0 0,0-1 0,0 1 1,0-1-1,1 0 0,-1 1 0,0-1 1,1 0-1,-1 0 0,0 1 1,1-1-1,0 0 0,-1-1 0,1 1 1,0 0-1,-1 0 0,1-1 0,0 1 1,0-1-1,2 1 0,6 1 219,1-1 0,0 0-1,0-1 1,20-2 0,-25 2-245,14-2 100,1-1 0,0-1 0,23-8 0,-38 10-131,0 0 0,0-1 1,0 0-1,-1 0 0,0 0 0,1-1 0,-1 1 0,0-1 0,-1-1 0,1 1 0,-1-1 1,0 1-1,6-10 0,-7 10-7,-1 0 0,0 0 1,0 0-1,0 0 0,0 0 1,-1-1-1,1 1 0,-1-1 0,0 1 1,-1-1-1,1 1 0,-1-1 1,0 1-1,0-1 0,0 1 0,-1-1 1,0 0-1,0 1 0,-2-7 1,1 6-46,0 0 1,-1 0 0,1 0 0,-1 0 0,0 1 0,-1-1-1,1 1 1,-1 0 0,0 0 0,-7-6 0,9 8 14,-1 0 0,1 0 0,-1 1 0,0-1 0,1 1 0,-1 0 0,0-1 0,0 1 0,0 1 0,0-1 0,0 0 0,0 1 0,0-1 1,0 1-1,0 0 0,0 0 0,0 0 0,-1 1 0,1-1 0,-4 2 0,-3 2 46,0 0 1,0 0-1,1 1 0,-1 1 1,1 0-1,0 0 0,1 1 1,0 0-1,0 0 0,0 1 1,1-1-1,0 2 0,1-1 1,0 1-1,-9 17 0,11-18 26,-1 2 65,0 0 1,1 0-1,0 1 1,0 0-1,-2 16 0,6-25-74,-1 1 1,1 0-1,0 0 0,0 0 0,0-1 0,1 1 0,-1 0 0,1 0 0,-1-1 0,1 1 0,0-1 0,0 1 0,0 0 0,1-1 0,-1 0 1,0 1-1,1-1 0,0 0 0,-1 1 0,1-1 0,0 0 0,0-1 0,0 1 0,0 0 0,1 0 0,-1-1 0,0 1 0,4 0 1,1 1 35,0 0 1,0-1 0,0 1 0,0-2-1,1 1 1,-1-1 0,0 0 0,1-1 0,-1 0-1,14-1 1,8-2 200,40-11-1,-46 8-38,-7 2-207,0 0-1,-1-2 1,0 0 0,0 0-1,0-1 1,-1-1 0,0-1-1,14-11 1,-7 2-11,-1 0 0,0-1 0,-2-1 0,16-22 0,-31 39-35,0-1 0,-1 1 0,1 0-1,1-1 1,-1 2 0,0-1-1,1 0 1,6-3 0,-9 5 0,-1 1-1,1 0 1,0 0 0,-1 0 0,1 0 0,-1 0-1,1 0 1,-1 0 0,1 0 0,-1 1 0,1-1-1,-1 0 1,1 0 0,-1 0 0,1 0 0,-1 1-1,1-1 1,-1 0 0,1 1 0,-1-1 0,1 0-1,-1 1 1,1-1 0,-1 0 0,0 1 0,1-1-1,-1 1 1,0-1 0,1 1 0,-1-1 0,0 1-1,0-1 1,0 1 0,1 0 0,6 22-72,-6-19 89,12 52 87,-7-30 59,11 34 0,-12-44 105,-3-10-183,0 1 0,1-1 0,0 0 0,0 0 0,0 0 1,7 9-1,-7-10-26,0-1 1,1 0 0,-1-1 0,1 1-1,5 4 1,-6-7-8,-1 0 0,0 0 1,1 1-1,0-2 0,-1 1 0,1 0 1,0 0-1,-1-1 0,1 1 0,0-1 1,-1 0-1,4 0 0,-4 0-4,0-1-1,-1 1 1,1 0 0,0-1-1,0 1 1,-1-1-1,1 0 1,0 1 0,2-3-1,-1-1-3304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21.502"/>
    </inkml:context>
    <inkml:brush xml:id="br0">
      <inkml:brushProperty name="width" value="0.05" units="cm"/>
      <inkml:brushProperty name="height" value="0.05" units="cm"/>
    </inkml:brush>
  </inkml:definitions>
  <inkml:trace contextRef="#ctx0" brushRef="#br0">288 851 4640,'0'-1'195,"0"0"1,0 0-1,0 0 0,1 0 1,-1 0-1,0 0 0,0 1 1,0-1-1,1 0 0,-1 0 1,0 0-1,1 0 0,-1 1 1,1-1-1,3-9 7979,-4 10-8127,0 0 0,0 0 0,0 0 0,0-1 0,0 1 0,-1 0 0,1 0 0,0 0 0,0 0 0,0 0 0,0 0 0,0 0 0,-1 0 0,1 0 0,0 0 0,0 0 0,0 0 0,0 0 0,-1 0 0,1 0 0,0 0 0,0 0 0,0 0 0,0 0 0,-1 0 0,1 0 0,0 0 0,0 0 0,0 0 0,0 0 0,0 0 0,-1 0 0,1 0 0,0 0 0,0 0 0,0 0 0,0 1 0,0-1 0,0 0 0,-1 0 0,1 0 0,0 0 0,0 0 0,0 0 0,0 1 0,0-1 0,0 0 0,-9 7 438,-171 170 1040,177-175-1514,-50 53 247,47-48-189,0 0 0,0 1 0,1 0 0,0 0 0,-7 17 0,11-24-43,1 0 0,-1 1-1,1-1 1,-1 0 0,1 1 0,0-1 0,-1 0 0,1 1 0,0-1 0,0 1 0,0-1 0,0 1 0,0-1 0,0 0-1,1 1 1,-1-1 0,0 1 0,1-1 0,-1 0 0,1 1 0,0 0 0,0-1 6,0 0 0,0 0 0,1 0 1,-1 0-1,0 0 0,0 0 0,1 0 0,-1 0 0,0-1 0,1 1 1,-1-1-1,1 1 0,-1-1 0,1 1 0,-1-1 0,2 0 1,7 1 108,0-1 0,-1 0 1,1-1-1,16-3 1,-9 0-70,0-1-1,0 0 1,0-1 0,-1-1 0,1 0 0,-2-1 0,1-1-1,-1-1 1,17-14 0,-10 6 30,-2-1-1,0-1 1,-1-1-1,-1 0 1,18-28 0,-36 49-101,0 0 1,0-1-1,0 1 1,0 0 0,0 0-1,0 0 1,0 0-1,0 0 1,0 0 0,0 0-1,0 0 1,0 0-1,0-1 1,0 1 0,0 0-1,0 0 1,0 0-1,1 0 1,-1 0 0,0 0-1,0 0 1,0 0-1,0 0 1,0 0 0,0 0-1,0 0 1,0 0-1,0 0 1,0 0-1,0 0 1,1 0 0,-1 0-1,0 0 1,0 0-1,0 0 1,0 0 0,0 0-1,0 0 1,0 0-1,0 0 1,0 0 0,1 0-1,-1 0 1,0 0-1,0 0 1,0 0 0,0 0-1,0 0 1,0 0-1,0 0 1,0 0 0,2 7-23,-3 10-41,-6 31 50,4-34 1,0-1 0,1 1 0,1-1-1,1 1 1,0 0 0,0 0 0,4 18-1,-3-29 37,-1-1-1,1 1 1,0-1-1,0 1 1,1-1-1,-1 0 1,0 1-1,1-1 0,-1 0 1,1 0-1,2 2 1,-3-3 0,0 0-1,0 0 1,0 0 0,0-1 0,1 1-1,-1 0 1,0-1 0,0 1-1,1-1 1,-1 1 0,0-1 0,1 0-1,-1 0 1,1 1 0,-1-1 0,0 0-1,1 0 1,-1 0 0,0-1 0,1 1-1,-1 0 1,1 0 0,-1-1 0,2 0-1,6-3 44,-1 0 1,1-1-1,-1 0 0,-1 0 0,1-1 1,-1 0-1,0-1 0,0 1 0,0-1 0,-1 0 1,0-1-1,-1 0 0,8-13 0,-4 5-69,-2 0 1,1 0-1,-2-1 0,0 0 0,-1 0 0,4-27 1,-8 36-44,0 0 0,-1 0 1,0 0-1,0 0 1,0 0-1,-1 0 1,-1 0-1,1 0 1,-1 0-1,0 0 0,-4-7 1,6 15 40,0 0 1,0 0-1,0 0 0,0 0 1,0 0-1,0 0 0,0-1 0,0 1 1,0 0-1,0 0 0,0 0 1,0 0-1,0 0 0,0 0 1,0 0-1,0 0 0,0 0 1,0 0-1,0 0 0,0 0 1,0-1-1,0 1 0,0 0 1,0 0-1,0 0 0,0 0 1,0 0-1,0 0 0,0 0 1,0 0-1,0 0 0,0 0 1,0 0-1,0 0 0,0 0 1,1 0-1,-1 0 0,0 0 0,0 0 1,0 0-1,0-1 0,0 1 1,0 0-1,0 0 0,0 0 1,0 0-1,0 0 0,0 0 1,0 0-1,1 0 0,-1 0 1,0 0-1,0 0 0,0 0 1,0 1-1,0-1 0,0 0 1,0 0-1,0 0 0,0 0 1,0 0-1,6 1 10,-5-1-24,21 6-16,0-1 0,0-1 0,39 2 0,69-7 149,-1-6-68,-128 7-52,1-1 0,0 1 0,-1 0 1,1 0-1,0 1 0,-1-1 0,1 0 0,0 0 1,-1 1-1,1-1 0,0 1 0,-1 0 0,1-1 0,-1 1 1,1 0-1,-1 0 0,1 0 0,-1 0 0,0 0 0,1 0 1,-1 0-1,0 1 0,0-1 0,0 0 0,0 1 1,0-1-1,0 1 0,0-1 0,0 3 0,0 1 5,0 0 0,0 0 0,-1 0-1,0-1 1,0 1 0,0 0 0,-1 0 0,1 0-1,-2 5 1,-17 59-1,0 1 0,18-66 10,1 1 0,-1-1 0,1 1 0,0-1 0,0 1 0,0-1 0,1 1 0,1 7 0,-1-11-1,-1 0 0,0 1 0,1-1 1,-1 0-1,1 0 0,-1 0 0,1 0 0,0 0 0,-1 0 1,1 0-1,0 0 0,0 0 0,0 0 0,0-1 0,0 1 1,0 0-1,0 0 0,0-1 0,0 1 0,0-1 0,0 1 1,0-1-1,0 1 0,1-1 0,-1 0 0,0 0 0,0 1 1,0-1-1,1 0 0,-1 0 0,0 0 0,0 0 1,0-1-1,2 1 0,11-3 84,-1-1 0,0-1 0,0 0 0,25-14 0,-27 13-35,13-7 17,-1-2 1,33-26 0,-48 35-63,52-44 116,-3-2 1,100-118 0,-130 136-149,-1-1-1,-2-2 1,-1 0 0,28-64 0,104-281 27,-145 355-11,-5 14 18,-1 4-75,-1 1 1,0-1-1,0 0 1,1-12 0,-4 20 46,0 0 1,0 1 0,0-1 0,0 0 0,0 0 0,0 0 0,0 0 0,0 0 0,0 0 0,-1 1 0,1-1-1,0 0 1,-1-1 0,1 2 5,0 0 0,-1-1 0,1 1-1,0 0 1,0 0 0,0 0 0,-1-1-1,1 1 1,0 0 0,0 0 0,-1 0-1,1 0 1,0 0 0,0 0 0,-1 0-1,1-1 1,0 1 0,0 0 0,-1 0-1,1 0 1,0 0 0,-1 0 0,1 0-1,0 0 1,0 0 0,-1 0 0,1 1-1,0-1 1,-1 0 0,0 1-14,-1 0 0,0 0 0,0 0 1,1 0-1,-1 1 0,1-1 0,-1 0 0,1 1 1,0-1-1,0 1 0,-1 0 0,1-1 0,0 1 1,-1 2-1,-19 45-65,-27 89-1,43-123 68,-28 101 11,5 1 0,5 1 0,-13 203 0,36-318 21,-2 28 76,2 32-1,1-53-13,0 0 0,1 0 0,0-1 0,0 1 0,1-1-1,0 0 1,7 14 0,-10-22-64,1 0 0,-1-1 0,0 1 0,1 0 0,-1 0 0,1-1 0,-1 1 0,1-1 0,-1 1 0,1 0 0,-1-1 0,1 1 0,0-1 0,-1 1 0,1-1 0,0 1 0,0-1 0,-1 0 0,1 1 0,0-1 0,0 0 0,0 0 0,-1 1 0,1-1 0,0 0 0,0 0 0,0 0 0,0 0 0,-1 0 0,1 0 0,0 0 0,0 0 0,0-1 0,0 1 0,-1 0 0,1 0 0,0-1 0,0 1 0,-1 0 0,1-1 0,0 1 0,0-1 0,-1 1 0,2-2 0,2-1 2,0-1 1,0 0-1,0 0 1,0 0 0,3-7-1,74-122 248,-9 14-143,11 4-88,5-6-23,-47 51-44,39-87 0,-70 136 26,11-24 19,30-89 0,-49 128-23,1-4-46,0-1 1,1 1 0,6-11 0,-4 13-47,-6 8 103,0 1 1,0-1-1,1 0 1,-1 1-1,0-1 1,0 0-1,0 1 1,0-1-1,1 0 0,-1 1 1,0-1-1,0 1 1,0-1-1,0 0 1,0 1-1,0-1 1,0 1-1,0-1 1,0 0-1,0 1 0,0-1 1,0 1-1,0-1 1,-1 0-1,1 1 1,0 0-1,-3 22-70,-1 1 1,-12 37-1,-25 53 77,31-87 7,-175 443 247,112-289-108,68-170-134,3-7 14,0 0-1,1 0 1,-1 0 0,1 0 0,0 0 0,0 1 0,0-1 0,1 0 0,-1 9 0,1-12-20,0-1 0,1 1 0,-1 0 1,0 0-1,0-1 0,1 1 1,-1 0-1,0-1 0,1 1 0,-1 0 1,1-1-1,-1 1 0,1 0 1,-1-1-1,1 1 0,-1-1 1,1 1-1,-1-1 0,1 1 0,0-1 1,-1 0-1,1 1 0,0-1 1,0 0-1,-1 1 0,1-1 0,0 0 1,0 0-1,-1 0 0,1 0 1,0 1-1,0-1 0,-1 0 1,1 0-1,0-1 0,0 1 0,0 0 1,1 0-1,2-1 21,0 0-1,1 0 1,-1-1 0,0 1 0,0-1-1,7-4 1,8-7 24,-1-1 0,0-1 0,-1 0 0,28-35-1,-28 31-65,1 0-1,0 1 0,38-28 1,-54 44-1,0 1 0,1-1-1,-1 1 1,0 0 0,1 0 0,-1 0 0,0 0 0,1 0 0,-1 0 0,1 1-1,0-1 1,-1 1 0,1 0 0,-1 0 0,1 0 0,3 0 0,-3 1-15,-1 0 0,1 0 0,0 0 0,-1 1 0,1-1 0,0 1 1,-1-1-1,0 1 0,1 0 0,-1 0 0,0 0 0,0 0 0,2 4 1,51 72-76,1 2-2429,-46-69 750,-5-7 683,-1 1 1,0 0-1,0 0 1,0 0-1,-1 0 1,0 1-1,0-1 0,3 8 1,-7-4-2902,0 1 1355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21.879"/>
    </inkml:context>
    <inkml:brush xml:id="br0">
      <inkml:brushProperty name="width" value="0.05" units="cm"/>
      <inkml:brushProperty name="height" value="0.05" units="cm"/>
    </inkml:brush>
  </inkml:definitions>
  <inkml:trace contextRef="#ctx0" brushRef="#br0">29 6 9056,'-29'-5'4096,"37"13"-3552,5 0 1376,4-5-1152,18 2 767,2 2-895,36-3 128,4-1-448,20-3-320,-4 4-32,-3-4 128,-18 0-32,-12-4-1984,-13 4 1024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22.284"/>
    </inkml:context>
    <inkml:brush xml:id="br0">
      <inkml:brushProperty name="width" value="0.05" units="cm"/>
      <inkml:brushProperty name="height" value="0.05" units="cm"/>
    </inkml:brush>
  </inkml:definitions>
  <inkml:trace contextRef="#ctx0" brushRef="#br0">43 8 8224,'-42'-8'4224,"51"8"-4640,4 0 128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25.231"/>
    </inkml:context>
    <inkml:brush xml:id="br0">
      <inkml:brushProperty name="width" value="0.05" units="cm"/>
      <inkml:brushProperty name="height" value="0.05" units="cm"/>
    </inkml:brush>
  </inkml:definitions>
  <inkml:trace contextRef="#ctx0" brushRef="#br0">42 907 1824,'-38'15'1168,"37"-13"-846,1-1 0,-1 1 0,1-1 0,0 1 0,-1-1 0,1 1 0,0-1 0,0 1 0,0 0-1,0-1 1,0 1 0,0-1 0,1 3 0,-1 3 1912,1-7-2148,-1 0 0,0 0 1,1 1-1,-1-1 0,0 0 0,1 0 0,-1 1 1,0-1-1,1 0 0,-1 0 0,0 0 0,1 0 0,-1 0 1,0 1-1,1-1 0,-1 0 0,1 0 0,-1 0 1,0 0-1,1 0 0,-1 0 0,1 0 0,-1 0 1,0 0-1,1-1 0,-1 1 0,1 0 0,11-2 929,-12 2-1014,7-2 275,-1 1 0,0-2 0,0 1 0,0-1 0,0 0 0,-1 0 0,8-6 0,34-31 668,-33 28-677,18-17 385,0-2 1,51-67-1,-22 8-58,5-7 167,-56 84-464,0-2 0,0 1 1,9-23-1,-20 69-382,-4 19 121,3 1 0,3 0 0,1-1 1,11 56-1,-12-98-3,1-1 0,1 0 0,-1 0 0,1 0 0,6 9 0,-8-14-11,0-1-1,0 0 1,1 1 0,-1-1 0,1 0 0,0 0 0,0 0-1,0 0 1,0 0 0,0 0 0,0-1 0,0 1-1,1-1 1,-1 1 0,0-1 0,1 0 0,-1 0 0,1 0-1,0 0 1,2 0 0,-1-1 21,1 0 1,-1 0-1,0-1 1,0 1-1,0-1 0,0 0 1,0 0-1,6-2 0,32-17 119,-35 16-133,13-6 46,-1-2-1,-1 0 1,0-2-1,-1 1 1,0-2-1,-1 0 1,17-22-1,-21 22-14,0-1 0,-1 0 0,-1 0 0,-1-1 0,0-1 0,-1 1 0,-1-1 0,8-29 0,-15 44-72,1 0-1,-1 0 1,0 0-1,1 0 0,-2 0 1,1 0-1,0 0 1,0 0-1,-1 0 0,0 0 1,1 0-1,-1 0 1,0 0-1,-1 0 1,-1-3-1,3 5 6,-1 0 0,0 0 0,0 0 0,0 0 0,0 0 1,0 0-1,0 0 0,0 0 0,0 0 0,-1 0 0,1 1 0,0-1 0,0 0 0,-1 1 1,1-1-1,0 1 0,-1 0 0,1-1 0,-1 1 0,1 0 0,-1 0 0,1 0 0,0 0 0,-1 0 1,1 0-1,-1 0 0,1 0 0,0 1 0,-1-1 0,1 0 0,-1 1 0,1-1 0,0 1 1,-3 1-1,-3 2 8,0 0 0,1 1 0,-1 0 0,1 0 0,0 1 0,0-1 0,0 1 0,1 1 0,0-1 0,0 1 0,-4 7 0,0 2 35,1 0-1,0 1 1,-11 35-1,16-43-35,1 0 1,0 0-1,1 0 0,0 1 0,0-1 0,1 0 0,0 0 0,0 1 1,1-1-1,3 12 0,-2-15-2,0 0-1,0 0 1,0 0 0,1-1-1,0 1 1,0-1 0,1 0 0,-1 1-1,1-2 1,0 1 0,1 0-1,-1-1 1,1 0 0,0 0 0,0 0-1,7 4 1,-6-4 59,0-1-1,1 1 1,-1-1 0,1 0 0,0 0 0,0-1-1,0 0 1,1 0 0,-1-1 0,0 1-1,0-2 1,1 1 0,8-1 0,-8-2-6,-1 1-1,1-1 1,0 0 0,-1-1 0,0 0 0,1 0 0,-1-1 0,0 0 0,7-5 0,-5 2-19,-1 0 1,1-1-1,-1 0 0,-1-1 1,1 1-1,6-12 1,4-10 1,-2-1 0,-1-1 0,19-59 1,-18 47 3,34-68 0,-46 104 21,0 1-149,-4 22-76,-17 159 10,10-118 290,4-31-51,-1 0-1,-13 43 0,13-56-61,-1 1 0,0-1 0,-1 0 1,0-1-1,-1 1 0,-16 18 0,21-27-13,0-1 1,-1 1-1,1-1 0,-1 0 1,0 1-1,0-1 1,0-1-1,0 1 0,0 0 1,0-1-1,0 1 0,-1-1 1,1 0-1,0 0 1,-1 0-1,1-1 0,-1 1 1,1-1-1,-1 0 1,1 0-1,-1 0 0,1 0 1,-1-1-1,1 1 0,-1-1 1,1 0-1,-6-2 1,8 3-16,1 0 0,-1-1 0,0 1 0,1 0 0,-1 0 0,1 0 0,-1-1 0,1 1 1,-1 0-1,1-1 0,-1 1 0,1 0 0,-1-1 0,1 1 0,-1 0 0,1-1 0,0 1 1,-1-1-1,1 1 0,0-1 0,-1 1 0,1-1 0,0 1 0,0-1 0,-1 0 0,1 1 1,0-1-1,0 1 0,0-1 0,0 1 0,0-1 0,0 0 0,0 1 0,0-1 0,0 1 1,0-2-1,1 1-2,-1 0 0,1 0 1,-1 0-1,1 0 0,0 0 1,0 0-1,-1 0 0,1 1 1,0-1-1,0 0 0,0 0 1,0 1-1,0-1 1,0 0-1,0 1 0,0-1 1,1 0-1,20-5-42,-1 0 1,0 1-1,25-2 0,-34 6 41,0 0 0,0 0 1,0 1-1,-1 0 0,13 3 0,-19-2-3,0 0-1,-1 0 1,1 0 0,-1 1-1,0 0 1,1 0 0,-1 0 0,0 1-1,0-1 1,0 1 0,-1 0-1,1 0 1,-1 0 0,1 0 0,3 7-1,-4-6 18,0 0 0,0 1 0,-1 0-1,0 0 1,0-1 0,0 1 0,-1 0-1,1 1 1,-1-1 0,0 8 0,1 7 8,-3 30 1,0-31-5,-7 111 99,-30 158-1,24-222 337,14-66-429,0 0 1,0 0 0,0 0-1,0-1 1,0 1-1,0 0 1,0 0 0,-1 0-1,1 0 1,0 0-1,0 0 1,0 0 0,0 0-1,0 0 1,0 0-1,0-1 1,0 1-1,0 0 1,0 0 0,-1 0-1,1 0 1,0 0-1,0 0 1,0 0 0,0 0-1,0 0 1,0 0-1,0 0 1,-1 0-1,1 0 1,0 0 0,0 0-1,0 0 1,0 0-1,0 0 1,0 0 0,0 0-1,-1 0 1,1 0-1,0 0 1,0 0-1,0 0 1,0 0 0,0 1-1,0-1 1,0 0-1,0 0 1,-1 0 0,1-59 433,4 0-439,3 1 0,2-1 0,2 1 0,3 1 0,28-74 0,-20 74-108,3 1 0,2 2 1,2 1-1,3 1 0,46-58 0,-70 100 45,0 0-1,1 0 1,1 1-1,18-15 1,-25 23 42,0-1-1,-1 0 1,1 1-1,0 0 1,0-1 0,0 1-1,0 0 1,0 1-1,0-1 1,0 0 0,4 1-1,-5 0 4,0 0 0,0 0-1,0 1 1,1-1 0,-1 1-1,0-1 1,0 1 0,0 0-1,-1 0 1,1 0 0,0 0 0,0 0-1,0 0 1,-1 1 0,1-1-1,0 1 1,-1-1 0,2 3 0,2 2 12,-2-1 1,1 1 0,0 0-1,-1 0 1,-1 1 0,1-1 0,-1 1-1,0-1 1,0 1 0,-1 0-1,1 0 1,-2 0 0,1 0 0,-1 0-1,0-1 1,0 1 0,-1 0 0,-1 7-1,0-3 19,-1 0 1,0-1-1,0 0 0,-1 0 0,0 0 0,-1 0 1,0 0-1,0-1 0,-1 0 0,-13 15 0,9-13 11,-1 0 1,0-2-1,-1 1 0,0-1 0,-17 9 0,21-13 14,-1-1 0,1 0 0,-1-1-1,0 0 1,0 0 0,0-1 0,0 0-1,-1-1 1,-13 1 0,21-2-52,-1 0 0,1-1-1,0 1 1,-1 0 0,1-1 0,0 0 0,-3-1 0,4 2-5,1 0 1,-1 0-1,1 0 0,0-1 1,-1 1-1,1 0 0,0 0 1,-1 0-1,1-1 0,0 1 1,-1 0-1,1-1 0,0 1 1,0 0-1,-1-1 0,1 1 1,0 0-1,0-1 0,0 1 1,-1 0-1,1-1 0,0 1 1,0 0-1,0-1 1,0 1-1,0-1 0,0 1 1,0 0-1,0-1 0,0 1 1,0-1-1,0 1 0,0-1 1,0 1-1,0 0 0,0-1 1,0 1-1,1 0 0,-1-1 1,0 1-1,0-1 0,0 1 1,1 0-1,-1-1 0,0 1 1,0 0-1,1 0 0,-1-1 1,0 1-1,1-1 1,4-3-24,0 1 0,0-1 0,1 1 0,0 0 0,-1 0 0,1 0 0,0 1 0,0 0 0,0 0 0,0 1 0,7-2 0,10-2 34,64-20-30,110-48-1,-173 62 110,-1 0 0,0-1 0,0-1 0,-2-1 0,35-29 0,-53 40-30,0-1 0,0 1 0,0-1-1,-1 0 1,1 1 0,-1-1 0,0 0 0,3-6 0,-5 9-45,1-1 1,-1 1-1,1-1 1,-1 1-1,0-1 1,0 1-1,0-1 1,1 1-1,-1 0 1,0-1-1,-1 1 1,1-1-1,0 1 1,0-1-1,-1 1 1,1-1-1,-1 1 1,1 0-1,-1-1 1,1 1-1,-1 0 1,0-1-1,0 1 1,0 0-1,0 0 1,0 0-1,0 0 1,-2-2-1,2 2-15,-1 0 1,1 1-1,-1-1 0,1 0 0,-1 1 0,0 0 0,1-1 0,-1 1 1,0 0-1,1 0 0,-1-1 0,0 1 0,0 1 0,1-1 1,-1 0-1,0 0 0,1 1 0,-1-1 0,0 1 0,1-1 1,-1 1-1,1 0 0,-1 0 0,1-1 0,-1 1 0,1 0 1,-1 0-1,-1 2 0,-3 2 8,-1 1 1,1 0-1,0 0 0,-7 10 1,6-8-43,1 1 1,0 0-1,0 1 0,1-1 1,0 1-1,1 0 0,0 1 1,0-1-1,2 0 1,-4 22-1,5-30 39,1 0 0,0 0 0,0 0 0,0 0 0,1 0 0,-1 0 0,0 0 0,1 0 0,0 0-1,-1 0 1,1 0 0,0 0 0,0 0 0,0 0 0,0 0 0,0 0 0,0-1 0,1 1 0,-1-1 0,1 1 0,-1-1 0,1 1 0,-1-1 0,1 0 0,0 0 0,0 1 0,0-1 0,0-1 0,-1 1 0,4 1 0,3 0 67,0 0 1,0 0 0,1 0-1,-1-1 1,0-1 0,11 0 0,8-1-28,1-1 1,-1-1 0,0-2 0,0 0 0,39-15 0,-30 7-3,0-2 0,0-2-1,41-27 1,-60 33-48,1-1 12,22-9 0,-39 20 2,0 0 0,-1 1 0,1 0 0,0-1 0,0 1-1,0 0 1,0-1 0,0 1 0,-1 0 0,1 0 0,0 0 0,0 0 0,0-1 0,0 1 0,0 1 0,0-1 0,0 0 0,0 0 0,0 0 0,-1 0-1,1 1 1,0-1 0,2 1 0,-3 0 2,1 0 0,0-1-1,-1 1 1,1 0 0,-1 0 0,1 0 0,-1 0-1,1 0 1,-1 0 0,0 0 0,1 0-1,-1 0 1,0 0 0,0 0 0,0 0-1,0 0 1,0 2 0,-1 7 12,0-1 0,0 1 0,-5 14 1,4-15-12,-9 31 19,8-31-30,0 1 0,0 1 0,1-1 0,0 0 0,1 1 0,0-1 1,1 1-1,1 14 0,-1-24 17,0 1 0,0-1 0,1 1 0,-1-1 1,0 1-1,1-1 0,0 1 0,-1-1 0,1 1 0,0-1 1,-1 0-1,1 1 0,0-1 0,0 0 0,0 0 0,0 0 0,0 0 1,0 0-1,1 0 0,-1 0 0,0 0 0,1 0 0,-1 0 0,0-1 1,1 1-1,-1-1 0,1 1 0,-1-1 0,1 1 0,-1-1 1,1 0-1,-1 0 0,1 0 0,-1 1 0,1-2 0,-1 1 0,1 0 1,-1 0-1,3-1 0,3 0 21,-1-1 1,0 0 0,-1 0-1,1-1 1,0 1-1,-1-1 1,1-1-1,9-6 1,-2-2 66,-1 0 1,1 0-1,18-27 0,29-51 227,-40 59-263,123-206 132,-119 196-176,-1-1 0,-2-2 0,26-78 0,0-78 106,-45 189-97,-1 9-21,0 0 1,-1 1-1,1-1 0,-1 0 1,1 0-1,-1 0 0,0 0 1,0 0-1,0 0 0,0 0 1,0 0-1,0 1 0,-1-1 1,1 0-1,-1 0 0,1 0 1,-1 0-1,-1-3 0,2 5-4,0 0 0,0 0 0,-1 0 0,1 0 0,0 0 0,0-1 0,0 1 0,0 0 0,0 0 0,0 0 0,-1 0 0,1 0 0,0 0 0,0 0 0,0 0 0,0 0 0,0 0 0,-1 0 0,1 0 0,0 0 0,0 0 0,0 0 0,0 0 0,-1 0 0,1 0 0,0 0 0,0 0 0,0 0 0,0 0 0,0 0 0,-1 0 0,1 0 0,0 0 0,0 0 0,0 0 0,0 0 0,0 0 0,0 0 0,-1 0 0,1 1 0,0-1 0,0 0 0,0 0 0,0 0 0,0 0 0,0 0 0,0 0 0,0 1 0,-1-1 0,1 0 0,0 0 0,0 0 0,0 0 0,0 0 0,0 1 0,0-1 0,0 0 0,0 0 0,0 0 0,0 1 0,-7 11-54,1 0 0,-5 14 0,1-3 29,-6 12-1,1 2-1,2 0 0,2 1 1,2 0-1,-9 65 0,14-41 13,2 1-1,4-1 1,1 1-1,20 98 1,20 10-4559,-41-162 2014,-2-9 2526,0 0 0,0 0 0,0 0 0,0 1 1,0-1-1,0 0 0,0 0 0,0 0 0,0 0 1,0 0-1,0 0 0,0 0 0,0 0 0,0 0 1,0 0-1,0 0 0,-1 0 0,1 0 0,0 0 1,0 0-1,0 0 0,0 0 0,0 0 0,0 0 1,0 0-1,0 0 0,0 0 0,0 0 0,0 0 1,0 0-1,0 0 0,0 0 0,-1 0 0,1 0 1,0 0-1,0 0 0,0 0 0,0 0 0,0 0 1,0 0-1,0 0 0,0 0 0,0 0 0,0 0 1,0 0-1,0 0 0,0 0 0,0 0 0,0 0 1,-1 0-1,1 0 0,0 0 0,0 0 0,0 0 1,0 0-1,0-1 0,-13-15-2684,-25-52-408,16 24 2228,-47-90 739,-7 5 4093,30 57-368,44 69-3305,-1-1-65,1 1-1,0 0 1,0-1-1,0 0 1,-2-5-1,4 8-163,0 0 0,0 0 0,0 0-1,-1 0 1,1 0 0,0 0 0,0 0-1,1 0 1,-1 0 0,0 0 0,0 0-1,0 0 1,1 0 0,-1 0 0,0 0-1,1 0 1,-1 0 0,1 0 0,-1 0-1,1 0 1,0 1 0,-1-1 0,1 0-1,0 0 1,-1 1 0,3-2 0,1-1 46,1 0 1,-1 0 0,1 0 0,0 1 0,0 0-1,0 0 1,6-1 0,41-8 140,-27 6-118,166-32-578,-65 14-4207,-45 8-2595,-15 3 2558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26.354"/>
    </inkml:context>
    <inkml:brush xml:id="br0">
      <inkml:brushProperty name="width" value="0.05" units="cm"/>
      <inkml:brushProperty name="height" value="0.05" units="cm"/>
    </inkml:brush>
  </inkml:definitions>
  <inkml:trace contextRef="#ctx0" brushRef="#br0">107 860 2496,'-12'9'297,"8"-6"-163,1 0 1,-1 0-1,0 1 1,1-1-1,-6 7 1,5-5-66,1-1 153,-1 0 0,1 0-1,0 0 1,0 0 0,1 1-1,-4 6 1,-10 21 2609,13-27-2150,-1 0 0,2 0 0,-1 1 0,0-1 0,1 1 0,0 0 0,1 0 0,-3 11 0,4-17-643,0 0-1,0 0 1,0 0 0,0 0 0,0 0-1,0 0 1,0 0 0,0 1 0,0-1-1,0 0 1,0 0 0,0 0 0,0 0-1,0 0 1,0 0 0,0 1 0,0-1-1,0 0 1,0 0 0,0 0 0,0 0-1,0 0 1,1 0 0,-1 0 0,0 1-1,0-1 1,0 0 0,0 0 0,0 0-1,0 0 1,0 0 0,0 0 0,0 0-1,1 0 1,-1 0 0,0 0 0,0 0-1,0 0 1,0 1 0,0-1 0,0 0-1,1 0 1,-1 0 0,0 0 0,0 0-1,0 0 1,0 0 0,0 0 0,0 0-1,1 0 1,-1 0 0,0-1 0,0 1-1,0 0 1,0 0 0,0 0 0,0 0-1,0 0 1,1 0 0,-1 0 0,0 0-1,0 0 1,0 0 0,4-7 481,0 1 0,-1-1 0,0 0 0,0 1 0,3-14 0,2-3-161,95-188 1332,-11 62-1161,-25 41-258,-25 34 43,-4-2-1,-3-1 0,41-134 1,-74 208-313,-1-1 0,0 0 0,0 0-1,0 1 1,-1-1 0,1 0 0,-1 0 0,0 0 0,0 0 0,-1-4 0,1 7-6,-1-1-39,-2 5 3,-39 67-141,-68 156 172,91-180 58,3 0 0,1 1 0,-15 95 0,25-109 42,1 0 1,2 0 0,2 0-1,1 0 1,7 49 0,-6-73-52,0 0 1,1-1 0,0 1 0,0 0 0,0-1 0,1 0 0,1 0-1,0 0 1,0 0 0,9 10 0,-11-14 2,1 0 0,0 0 0,0-1 0,1 1 0,-1-1 0,1 0 0,-1 0 0,1-1 0,0 1 0,0-1 0,0 0 1,0-1-1,1 1 0,-1-1 0,0 0 0,1 0 0,-1-1 0,9 1 0,-7-2 3,0 0 1,1-1-1,-1 1 1,0-1-1,0-1 1,0 1-1,0-1 1,-1-1-1,1 1 1,-1-1-1,1 0 1,-1 0-1,-1-1 1,1 0-1,-1 0 0,0 0 1,9-12-1,1-3-5,-1-2-1,-1 0 1,20-43-1,10-41-252,-41 103 188,-2 4 13,0 9 10,-6 21-23,0-3-25,2 1 0,0-1 0,2 1 0,1-1 1,6 54-1,-4-75 88,0 0-1,1 0 1,0-1 0,0 1 0,1 0 0,-1-1-1,2 0 1,-1 0 0,0 0 0,1 0-1,6 7 1,-9-13-13,-1 1-1,1 0 0,0 0 1,-1 0-1,1-1 0,0 1 1,-1 0-1,1-1 0,0 1 1,0-1-1,0 1 0,0-1 1,-1 1-1,1-1 1,0 0-1,0 1 0,0-1 1,0 0-1,0 0 0,0 0 1,0 1-1,0-1 0,0 0 1,0 0-1,0-1 0,0 1 1,0 0-1,0 0 1,0 0-1,0-1 0,0 1 1,0 0-1,0-1 0,0 1 1,-1-1-1,1 1 0,0-1 1,0 1-1,0-1 0,-1 0 1,2 0-1,0-2 15,0 0 0,0 1 0,-1-1 0,1 0 0,-1 0 0,1 0 1,-1 0-1,0 0 0,0 0 0,0 0 0,-1 0 0,1-5 0,0-15-20,-1 0 0,-1 0 0,-1 1 0,-8-33 1,-30-89-218,38 136 175,-1 1 0,-7-13-1,0 0-295,12 18 132,5 3 113,11 3 72,-15-3-7,55 11 29,1-3-1,107 4 1,-147-12-162,56 0-528,-66-1-55,-1-1 0,0 0-1,0-1 1,0 0 0,0 0 0,14-5 0,-22 6 590,1 1 0,0 0 0,-1 0-1,1 0 1,-1 0 0,1 0 0,-1-1 0,1 1 0,-1 0 0,0-1-1,1 1 1,-1 0 0,1-1 0,-1 1 0,0 0 0,1-1 0,-1 1-1,0-1 1,1 1 0,-1 0 0,0-1 0,1 1 0,-1-1-1,0 1 1,0-1 0,0 1 0,0-1 0,1 1 0,-1-1 0,0 1-1,0-1 1,0 0 0,0 1 0,0-1 0,0 1 0,0-1 0,-1 1-1,1-1 1,0 1 0,0-1 0,0 1 0,-1-1 0,0-1-240,0 1 1,0-1-1,0 1 1,-1 0-1,1 0 1,0 0-1,-1 0 1,1 0 0,-1 0-1,-2-1 1,-20-6-2394</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26.728"/>
    </inkml:context>
    <inkml:brush xml:id="br0">
      <inkml:brushProperty name="width" value="0.05" units="cm"/>
      <inkml:brushProperty name="height" value="0.05" units="cm"/>
    </inkml:brush>
  </inkml:definitions>
  <inkml:trace contextRef="#ctx0" brushRef="#br0">35 183 9472,'-35'-5'4288,"45"2"-3712,-2-2 1152,9 5-1057,30-6 769,13-2-800,25-8 128,5 5-448,15-19-256,-6 3-64,24-10 64,-4 2-32</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27.994"/>
    </inkml:context>
    <inkml:brush xml:id="br0">
      <inkml:brushProperty name="width" value="0.05" units="cm"/>
      <inkml:brushProperty name="height" value="0.05" units="cm"/>
    </inkml:brush>
  </inkml:definitions>
  <inkml:trace contextRef="#ctx0" brushRef="#br0">43 31 2720,'0'-1'284,"0"0"0,0 0-1,0 0 1,0 0 0,1 0 0,-1 0 0,0 0 0,1-1 0,-1 1-1,0 1 1,1-1 0,-1 0 0,2-1 0,-2 1 190,1 0 0,-1 0 1,1 0-1,-1 0 0,1 0 0,-1 0 0,0 0 1,1 0-1,-1 0 0,0 0 0,0 0 0,0 0 1,0-1-1,-5 15 3850,-6 13-3763,0 17 21,-8 60-1,16-79-357,1 1 0,2 1 0,4 46 0,-3-63-69,4 20 167,-4-27-276,-1 0 0,1-1 1,-1 1-1,1-1 1,0 1-1,0-1 1,-1 1-1,1-1 0,0 0 1,0 1-1,1-1 1,-1 0-1,0 0 1,2 2-1,-2-3-25,0 1-1,0-1 1,0 0 0,0 0 0,0 0-1,0 0 1,0 0 0,-1 0 0,1 0-1,0 0 1,0 0 0,0 0 0,0 0-1,0 0 1,0-1 0,0 1-1,-1 0 1,1-1 0,0 1 0,0 0-1,0-1 1,-1 1 0,1-1 0,0 0-1,0 1 1,-1-1 0,1 1 0,0-3-1,3-1 50,0 0 0,0-1-1,-1 1 1,4-8-1,39-81 329,15-28-310,-13 37 232,-44 80-77,-4 12-156,-4 23-106,3-20 49,-1 9 17,1-1-1,1 0 1,0 1 0,2-1 0,4 24-1,-3-31 20,0-1 0,0 1 0,1 0 0,0-1-1,1 0 1,1 0 0,-1 0 0,2-1 0,11 16 0,-15-23-33,0 0 1,0-1 0,0 1 0,1-1-1,-1 1 1,0-1 0,1 0 0,0 0-1,-1 0 1,1-1 0,0 1 0,0-1 0,0 0-1,0 0 1,0-1 0,0 1 0,1-1-1,-1 0 1,7 0 0,-4-1 10,0 0 0,0 0 0,-1-1 1,1 0-1,0 0 0,-1-1 0,0 1 0,1-2 0,-1 1 1,0-1-1,7-6 0,4-3 108,-2-2 1,0 0-1,22-30 0,34-60-201,-18 24 38,-53 81 11,11-15 59,21-24 0,-32 39-58,0 0 0,0 0 1,0 0-1,0 0 1,0 0-1,0 0 0,1 0 1,-1 0-1,0 0 1,0 0-1,0 0 1,0 0-1,0 0 0,0-1 1,0 1-1,0 0 1,0 0-1,0 0 0,0 0 1,0 0-1,0 0 1,0 0-1,1 0 1,-1 0-1,0 0 0,0 0 1,0 0-1,0 0 1,0 0-1,0 0 0,0 0 1,0 0-1,0 1 1,0-1-1,0 0 1,0 0-1,0 0 0,0 0 1,1 0-1,-1 0 1,0 0-1,0 0 1,0 0-1,0 0 0,0 0 1,0 0-1,0 0 1,0 0-1,0 0 0,0 0 1,0 0-1,0 0 1,0 1-1,0-1 1,0 0-1,0 0 0,1 7 31,-1 10 0,-4 35 82,-5 39 246,9-87-358,-3 9-13,0 0 0,1 0 0,1 1 0,0-1 0,2 17 0,-1-30 15,0 0 0,0 0 0,0 0 0,0 0 0,0 1 0,0-1 0,0 0 0,0 0-1,0 0 1,0 0 0,1 0 0,-1 0 0,0 0 0,0 1 0,0-1 0,0 0 0,0 0 0,0 0 0,0 0-1,0 0 1,0 0 0,1 0 0,-1 0 0,0 0 0,0 0 0,0 0 0,0 0 0,0 0 0,0 0 0,0 0 0,1 0-1,-1 0 1,0 0 0,0 0 0,0 0 0,0 0 0,0 0 0,0 0 0,0 0 0,1 0 0,-1 0 0,0 0 0,0 0-1,0 0 1,0 0 0,0 0 0,0 0 0,0 0 0,1 0 0,-1 0 0,0 0 0,0 0 0,0 0 0,0-1 0,0 1-1,6-5 39,5-12 40,10-20-1,1-3-115,-12 24 53,1 0 1,0 2-1,1-1 1,0 1-1,2 1 1,-1 0-1,1 1 1,25-15-1,-37 25-36,0 1 0,0 0 0,0 0 0,0 0-1,0 0 1,0 1 0,1-1 0,-1 0 0,0 1-1,0 0 1,1-1 0,-1 1 0,0 0-1,4 1 1,-4-1 14,0 1-1,-1 0 0,1-1 1,0 1-1,-1 0 0,1 0 1,-1 0-1,1 0 1,-1 1-1,0-1 0,1 0 1,-1 1-1,0-1 1,0 1-1,0-1 0,0 1 1,0-1-1,0 1 0,0 2 1,5 10 47,-1 1 0,-1 0 0,0 0 0,2 29 0,-3-22 46,10 35 0,-10-47-106,0 2 73,1 0-1,1 0 1,0 0 0,8 14 0,-12-24-72,0 0 0,1 0 0,-1 0 1,0 0-1,1 0 0,-1 0 0,1-1 0,0 1 1,0-1-1,0 1 0,0-1 0,0 1 0,0-1 1,0 0-1,0 0 0,0 0 0,0 0 0,1-1 1,-1 1-1,0 0 0,1-1 0,-1 0 0,0 1 1,1-1-1,-1 0 0,1 0 0,-1-1 0,0 1 1,5-1-1,-1-1-632,-1-1 1,0 1-1,1-1 0,-1 0 1,0 0-1,-1-1 0,1 1 1,-1-1-1,1 0 0,-1-1 1,5-6-1,13-13-2036</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30.453"/>
    </inkml:context>
    <inkml:brush xml:id="br0">
      <inkml:brushProperty name="width" value="0.05" units="cm"/>
      <inkml:brushProperty name="height" value="0.05" units="cm"/>
    </inkml:brush>
  </inkml:definitions>
  <inkml:trace contextRef="#ctx0" brushRef="#br0">1 509 5568,'0'0'108,"0"1"0,0-1 1,0 1-1,0-1 0,0 0 0,0 1 0,0-1 1,0 0-1,0 1 0,0-1 0,0 0 1,0 1-1,0-1 0,0 1 0,1-1 1,-1 0-1,0 1 0,0-1 0,0 0 1,0 0-1,1 1 0,-1-1 0,0 0 0,0 1 1,1-1-1,-1 0 0,0 0 0,1 0 1,-1 1-1,0-1 0,1 0 0,-1 0 1,0 0-1,1 0 0,-1 0 0,0 1 1,1-1-1,-1 0 0,1 0 0,-1 0 0,0 0 1,1 0-1,-1 0 0,0 0 0,1 0 1,-1-1-1,0 1 0,1 0 0,-1 0 1,1 0-1,-1 0 0,0 0 0,1 0 1,-1-1-1,0 1 0,1 0 0,1-2 252,1 1-1,-1-1 1,0 1-1,0-1 1,0 1-1,0-1 0,3-4 1,14-26 1523,-7 11-1265,11-20 742,42-56 0,-45 72-1056,2 0 0,1 2 0,1 1 0,0 1 0,2 0 0,0 3 0,1 0 0,56-27 0,-83 45-303,5-2 42,-1 0 0,1 1-1,-1-1 1,1 1 0,5-1 0,-9 2-31,0 0 0,-1 0 0,1 0 0,0 0 0,0 0-1,-1 0 1,1 0 0,0 0 0,0 0 0,-1 1 0,1-1 0,0 0-1,0 0 1,-1 1 0,1-1 0,0 0 0,-1 1 0,1-1-1,0 1 1,-1-1 0,1 1 0,-1-1 0,1 1 0,-1-1 0,1 1-1,-1 0 1,1-1 0,-1 1 0,0 0 0,1-1 0,-1 1 0,0 0-1,0-1 1,1 1 0,-1 0 0,0 0 0,0-1 0,0 1 0,0 0-1,0 0 1,0 0 0,0 1 0,-2 10 76,0 1 0,0 0 0,-1-1 0,-1 0 0,-7 17 0,5-13-61,-10 28 15,1-7 72,2 2 0,-15 73 0,28-109-99,0-1 0,0 0 0,0 1 0,0-1 0,0 0 1,0 0-1,0 1 0,2 2 0,-2-4-7,0 0 0,0-1-1,1 1 1,-1 0 0,0-1-1,1 1 1,-1 0 0,0-1-1,1 1 1,-1-1 0,1 1-1,-1-1 1,1 1 0,0-1 0,-1 1-1,1-1 1,-1 0 0,1 1-1,1-1 1,0 1 2,0-1 1,0 0-1,0 0 0,0-1 0,0 1 1,0 0-1,0-1 0,0 1 1,0-1-1,0 0 0,-1 0 0,1 1 1,0-1-1,0 0 0,-1-1 0,1 1 1,0 0-1,-1 0 0,3-3 1,15-16 46,0 0 1,21-31-1,-5 5 11,79-87-116,-102 118 25,1 1 0,1 1 1,17-14-1,-31 27 29,0-1 0,1 1 1,-1-1-1,1 1 0,-1 0 0,1-1 0,-1 1 1,1 0-1,0-1 0,-1 1 0,1 0 1,-1 0-1,1-1 0,0 1 0,-1 0 0,1 0 1,-1 0-1,1 0 0,0 0 0,-1 0 1,1 0-1,0 0 0,0 0 0,0 1 10,0 0 1,-1-1-1,1 1 0,-1 0 1,1 0-1,-1 0 0,0 0 0,1-1 1,-1 1-1,0 0 0,0 0 1,0 0-1,1 0 0,-1 0 0,0 0 1,0 0-1,0 0 0,-1 1 1,-1 42 124,-9 52 1,5-52 76,-1 56 1,10-77-177,-3-22-35,0-1-1,0 1 1,1-1 0,-1 1-1,0-1 1,0 1 0,1-1-1,-1 1 1,0-1 0,0 0-1,1 1 1,-1-1 0,0 1-1,1-1 1,-1 0 0,1 1-1,-1-1 1,1 0 0,-1 1-1,0-1 1,1 0 0,-1 0-1,1 1 1,-1-1 0,1 0-1,0 0 1,-1 0 0,1 0-1,-1 0 1,1 0 0,-1 0-1,1 0 1,-1 0 0,1 0-1,-1 0 1,1 0 0,-1 0-1,1 0 1,-1 0 0,1-1-1,-1 1 1,1 0 0,0-1 0,9-5 60,-1-1 1,1 0-1,10-11 1,-12 11-61,150-128-194,-106 96 163,112-81 502,-141 106-698,-23 14 217,0 0-1,0 0 1,0 0-1,0 0 1,1 0-1,-1 0 1,0 0-1,0 0 1,0 0-1,0-1 1,0 1-1,0 0 1,0 0-1,0 0 1,0 0-1,0 0 1,1 0-1,-1 0 1,0 0-1,0 0 1,0 0-1,0 0 1,0 0-1,0 0 1,0 0 0,0 0-1,1 0 1,-1 0-1,0 0 1,0 0-1,0 0 1,0 0-1,0 0 1,0 1-1,0-1 1,0 0-1,0 0 1,0 0-1,1 0 1,-1 0-1,0 0 1,0 0-1,0 0 1,0 0-1,0 0 1,0 0-1,0 0 1,0 0-1,0 1 1,0-1-1,0 0 1,0 0-1,0 0 1,0 0-1,0 0 1,0 0-1,0 0 1,0 1-1,-8 12-189,0-2 149,-9 11 77,0 0 1,2 2 0,-15 29 0,24-39-57,0 0 1,1 0-1,1 1 1,0 0 0,1 0-1,-2 28 1,5-36 31,0 0 0,0 1 0,1-1 0,0 0 0,0 0 0,1 1 0,3 7 0,-3-10 20,0-1-1,0 0 0,0 1 1,1-1-1,0 0 0,0-1 1,0 1-1,0 0 0,0-1 1,1 1-1,7 4 1,-9-6-10,1 0 1,-1-1 0,1 0 0,-1 1 0,1-1 0,0 0 0,-1 0-1,1-1 1,0 1 0,0-1 0,0 1 0,-1-1 0,1 0 0,0 0-1,0 0 1,0 0 0,0 0 0,0-1 0,-1 1 0,1-1 0,0 0 0,0 0-1,3-2 1,-1 0 7,0 0-1,0 0 1,-1-1-1,1 1 1,-1-1-1,0 0 1,0 0-1,0-1 1,0 1-1,-1-1 1,4-7-1,5-9 29,-2 0-1,0-1 0,-1 0 1,-1-1-1,-1 0 1,-1 0-1,-1-1 0,-1 1 1,1-43-1,-5 61-76,0 1 0,0-1 0,0 1 0,-1-1 0,0 1 0,0 0 1,0-1-1,0 1 0,-1 0 0,0 0 0,0 0 0,-4-8 0,3 9 2,0 0 0,1 0 0,-1 1-1,-1-1 1,1 1 0,0-1 0,-1 1 0,1 0 0,-1 1 0,1-1 0,-1 0 0,0 1 0,0 0 0,-5-1 0,-5 0-15,1 0 0,-1 1 1,-15 1-1,15 0 24,29 0 55,1-1 0,-1-1 0,0-1 0,16-4 0,62-24-71,-91 30 21,18-6-10,0 1 0,1 1 0,0 1 0,-1 0 0,1 2 0,0 0 0,1 1 0,26 3 0,-40-1 40,-1 0 1,1 1 0,-1 0-1,0 0 1,1 1 0,-1 0-1,0 0 1,-1 0-1,10 7 1,-12-7 1,-1 0 1,1 0-1,0 0 0,-1 1 0,0 0 1,0 0-1,0 0 0,0 0 0,-1 0 1,1 0-1,-1 1 0,0-1 1,-1 1-1,1 0 0,1 8 0,-2-3 17,0 0-1,-1 18 0,0 6-73,1-17 42,-1-9-5,1 0 0,0 1-1,0-1 1,0 0 0,6 15 0,-7-21 3,1-1 0,0 1 0,-1-1-1,1 0 1,0 1 0,0-1 0,0 0 0,0 0-1,0 1 1,1-1 0,-1 0 0,0 0 0,0 0-1,1-1 1,1 2 0,-1-1 12,0-1 0,0 1 0,0-1 0,0 0 0,0 1 0,0-1 0,0 0 0,0 0 0,0 0 0,0-1 0,0 1 0,0 0 0,0-1 0,4-1 0,5-2 47,0-1 0,0-1 0,0 1 0,0-2 0,-1 0 0,16-13 1,54-59-4,-18 16-325,-59 60 234,1 0-1,-1 0 0,1 0 0,0 1 0,5-4 0,-8 6 26,-1 0 1,1-1-1,0 1 1,-1 0 0,1 0-1,0 0 1,-1 0-1,1-1 1,0 1-1,-1 0 1,1 0-1,0 0 1,0 0-1,-1 1 1,1-1-1,0 0 1,-1 0-1,1 0 1,0 1-1,-1-1 1,1 0 0,-1 0-1,1 1 1,0-1-1,-1 1 1,1-1-1,-1 0 1,1 1-1,-1-1 1,1 1-1,-1-1 1,1 1-1,-1 0 1,0-1-1,1 1 1,-1-1-1,0 1 1,0 0 0,1-1-1,-1 1 1,0 1-1,1 0 3,0 1-1,-1 0 0,1 0 1,-1-1-1,0 1 1,0 0-1,0 0 0,0 0 1,-2 4-1,-7 28 61,5-20-31,1-1 43,-2 25 0,1-4 18,3-24-39,7-16 81,3-4-119,10-7-37,1 0 0,0 1 0,1 1 0,40-19 0,99-32 58,-137 61-180,-23 4 142,1 0-1,0 0 1,0 0 0,-1 0 0,1 0 0,0 0 0,-1 0 0,1 0 0,0 0-1,-1 1 1,1-1 0,0 0 0,-1 0 0,1 1 0,0-1 0,-1 1-1,1-1 1,-1 0 0,1 1 0,-1-1 0,1 1 0,-1-1 0,1 1 0,-1-1-1,1 1 1,-1 0 0,0-1 0,1 1 0,-1 0 0,1 2 3,-1 0 1,0-1-1,0 1 1,0 0-1,-1-1 1,1 1-1,-1 0 1,1-1-1,-1 1 0,0-1 1,0 1-1,0-1 1,-1 1-1,-1 3 1,1-4 0,1 1 0,-1 0-1,1-1 1,0 1 0,0 0 0,0 0 0,0 0 0,0 0 0,1-1-1,-1 1 1,1 0 0,0 0 0,0 5 0,1-7 5,-1 0 0,0 0 0,1-1 0,-1 1 0,1-1 0,0 1 0,-1 0 0,1-1 0,-1 1 0,1-1 0,0 1 0,-1-1 0,1 1 0,0-1 0,0 0 0,-1 1 0,1-1 0,0 0 0,0 0 0,0 1 0,-1-1 0,1 0 0,0 0 0,0 0-1,0 0 1,0 0 0,-1 0 0,1 0 0,0 0 0,1-1 0,29-4 68,-27 4-73,27-7 3,0-1 1,56-26-1,-83 33-33,-1 1 0,0 0 1,1 0-1,-1 0 0,1 0 0,-1 0 0,6 1 0,-8 0 27,-1 0 0,1 0-1,0 0 1,0 0 0,-1 0-1,1 0 1,0 0 0,0 0-1,-1 0 1,1 1-1,0-1 1,0 0 0,-1 1-1,1-1 1,0 0 0,-1 1-1,1-1 1,-1 1-1,1-1 1,-1 1 0,1 0-1,-1-1 1,1 1 0,-1-1-1,1 1 1,-1 0 0,1-1-1,-1 1 1,0 0-1,0-1 1,1 1 0,-1 0-1,0 0 1,0-1 0,0 1-1,0 0 1,0 0 0,0 0-1,0 0 1,3 62 118,-3-62-160,0 21 6,0 4-11,0-25-389,2-22-17212,-1 18 16885,0 1 0,0 0 1,1 0-1,-1-1 0,0 1 0,1 0 0,2-2 1,8-4-1776</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32.459"/>
    </inkml:context>
    <inkml:brush xml:id="br0">
      <inkml:brushProperty name="width" value="0.05" units="cm"/>
      <inkml:brushProperty name="height" value="0.05" units="cm"/>
    </inkml:brush>
  </inkml:definitions>
  <inkml:trace contextRef="#ctx0" brushRef="#br0">123 594 4480,'13'-3'2009,"0"0"0,0 1 1,24-2-1,-36 4-1829,-1 0 0,1 0 0,-1 0 1,1 0-1,0 0 0,-1 0 0,1 0 0,-1 0 0,1 0 0,-1 0 1,1 0-1,-1 0 0,1-1 0,-1 1 0,1 0 0,-1 0 0,1-1 1,-1 1-1,1 0 0,-1-1 0,1 1 0,-1 0 0,0-1 0,1 1 1,-1-1-1,1 0 0,-2 1 38,0 0 0,0 0 0,0 0 1,0 0-1,0 0 0,0 0 0,0 0 0,0 0 0,0 0 1,-2 1-1,-13 6 255,-1 0 1,1 1-1,1 1 1,-1 1-1,-20 17 1,32-24-387,-3 3 11,0 0 0,0 0 0,0 1 0,1 0 0,0 0 0,0 1 0,1-1 0,0 1 0,0 0 0,1 1 0,0-1 0,-5 17 0,9-24-76,-1 0 0,1 0-1,0 0 1,0 0 0,0 0-1,0 0 1,0-1-1,0 1 1,0 0 0,0 0-1,0 0 1,0 0 0,0 0-1,1 0 1,-1 0 0,0 0-6,1-1-1,-1 0 1,0 0 0,0 1 0,1-1 0,-1 0 0,0 0 0,0 0 0,1 0 0,-1 1 0,0-1-1,1 0 1,-1 0 0,0 0 0,1 0 0,-1 0 0,0 0 0,1 0 0,-1 0 0,0 0-1,1 0 1,-1 0 0,0 0 0,1 0 0,-1 0 0,1 0 0,2-2 41,0 1 1,1 0-1,-1-1 0,0 0 1,6-4-1,9-7-16,22-16-56,1 2-1,79-39 1,-120 66 6,1-1-1,0 1 1,0 0 0,-1-1-1,1 1 1,0 0 0,0 0-1,-1-1 1,1 1-1,0 0 1,0 0 0,0 0-1,-1 0 1,1 0 0,0 0-1,0 0 1,0 0 0,-1 0-1,1 0 1,1 1 0,-1 0 2,-1 0-1,0-1 1,1 1 0,-1 0 0,0 0 0,0 0 0,1-1 0,-1 1 0,0 0 0,0 0 0,0 0 0,0-1 0,0 1 0,0 0 0,0 0-1,0 0 1,-1 0 0,1 1 0,-2 7 12,1 1-1,0 0 0,1 0 0,0 0 1,0 0-1,1-1 0,0 1 0,5 14 1,-6-21 35,1 0 0,0 0 1,1 1-1,-1-1 0,1-1 1,-1 1-1,1 0 0,0 0 1,0-1-1,0 1 0,0-1 1,0 1-1,1-1 0,-1 0 0,1 0 1,0 0-1,-1 0 0,1 0 1,0-1-1,0 0 0,0 1 1,0-1-1,0 0 0,1 0 1,-1 0-1,0-1 0,0 1 1,1-1-1,4 0 0,-2 0 19,1-1 0,-1 0-1,1-1 1,-1 1-1,1-1 1,-1 0 0,0 0-1,0-1 1,0 0 0,0 0-1,-1-1 1,6-4 0,8-6 101,31-33 1,-48 45-146,19-19 20,-2-1-1,-1-1 1,-1-1 0,0 0-1,20-43 1,116-313-66,-145 356-13,-4 15-2,-1 0 0,-1 0 1,0 0-1,2-13 0,-4 20 25,0 1 0,0-1 0,0 0 0,0 0 0,-1 1 0,1-1 1,0 0-1,-2-3 0,2 5 15,0-1 0,-1 1 0,1 0 0,0-1 0,0 1 0,-1-1 0,1 1-1,0 0 1,-1 0 0,1-1 0,-1 1 0,1 0 0,0 0 0,-1-1 0,1 1 0,-1 0 0,1 0 0,0 0 0,-1 0 0,1-1 0,-1 1 0,1 0 0,-1 0 0,1 0 0,-1 0 0,1 0 0,-1 0 0,1 0 0,-1 0 0,1 1 0,0-1 0,-1 0 0,1 0 0,-1 0 0,1 0 0,-1 1 0,1-1 0,0 0 0,-1 0 0,1 1 0,0-1 0,-1 0 0,0 1 0,-2 2-2,0-1 1,0 1 0,0 0 0,0 0 0,1 0 0,-1 1 0,1-1 0,0 1 0,-4 6 0,-14 40 10,18-45-5,-18 54 12,3 1-1,-12 68 0,24-92 33,1 0-1,1 1 1,2-1-1,2 0 1,6 41 0,-6-71-4,0-1 0,0 0 0,1 1 0,0-1 0,0 0 0,0 0 0,3 5 0,-3-8 0,-1 0 0,0 0 0,1 0 0,-1 0 0,1 0 1,0-1-1,-1 1 0,1-1 0,0 1 0,0-1 0,0 1 0,0-1 0,0 0 0,0 0 1,1 0-1,-1-1 0,0 1 0,0 0 0,5 0 0,1-1-14,0 0 0,0-1 1,0 0-1,-1 0 0,15-4 0,41-18 191,-31 11-164,15-5 45,77-40 0,-118 53-119,0 1 0,1 0-1,-1 0 1,1 0 0,0 1 0,0-1 0,0 2 0,0-1 0,0 1 0,0 0 0,8 0-1,-2 0 31,-2 0 39,-11 1-47,0 1-1,0 0 1,-1-1-1,1 1 1,0 0-1,0-1 1,-1 1-1,1-1 1,0 1-1,-1 0 1,1-1-1,-1 1 1,1-1-1,-1 1 1,1-1-1,-1 1 1,1-1-1,-1 0 1,1 1-1,-2 0 1,-17 15 132,-1-1 0,-37 21 0,-4 2-71,23-9 45,1 1 0,-55 58 0,88-83-44,6-3 10,13-6-22,17-7-95,-3 1 9,1 0 1,0 2 0,58-8-1,-83 15 34,0 1-1,0 0 1,0 0-1,0 1 1,-1-1-1,1 1 1,0 0-1,0 0 1,-1 1-1,1-1 1,0 1-1,-1 0 1,0 1-1,1-1 1,-1 1-1,0-1 1,0 1-1,-1 0 1,1 1-1,0-1 1,-1 1-1,0-1 0,0 1 1,0 0-1,0 0 1,-1 1-1,0-1 1,0 0-1,0 1 1,0-1-1,0 1 1,-1 0-1,0 0 1,1 5-1,-1 2 42,0 0 0,0 0 0,-1 1 0,-1-1 0,0 0 0,-4 19 0,3-24-25,-1 0-1,1-1 1,-1 1 0,0-1-1,0 0 1,-1 1-1,0-2 1,0 1 0,0 0-1,-1-1 1,1 0 0,-1 0-1,-6 4 1,-2 1 0,0-1 1,-1 0-1,0-2 0,0 1 1,0-2-1,-1 0 0,0 0 1,-1-2-1,-29 6 0,23-11 152,21 1-169,1-1-1,-1 1 1,1 0 0,-1 0-1,1 0 1,-1 0 0,1 0-1,-1-1 1,1 1 0,-1 0 0,1 0-1,-1-1 1,1 1 0,0 0-1,-1-1 1,1 1 0,-1-1 0,1 1-1,0 0 1,-1-1 0,1 1-1,0-1 1,0 1 0,-1-1-1,1 1 1,0-1 0,0 1 0,0-1-1,0 1 1,0-1 0,-1 1-1,1-1 1,0 1 0,0-1-1,0 1 1,0-1 0,0 1 0,1-1-1,-1 0 1,0 1 0,0-2-1,3-3-13,-1 0-1,1 0 1,0 0-1,0 0 1,1 0-1,0 1 1,-1-1-1,6-3 1,39-33-134,-29 25 150,131-123 56,-114 102-57,75-58 0,50-20 210,-86 63-115,-63 44-81,6-5 0,21-17-1,-35 26-10,0 0 0,-1 0 0,1 0 0,-1 0 0,0 0 0,0-1 0,0 1 0,0-1 0,-1 0 0,2-6 0,-3 10 0,-1 0 1,0 0-1,1 0 0,-1 1 0,0-1 0,0 0 1,0 0-1,0 0 0,0 0 0,0 0 1,0 0-1,0 1 0,0-1 0,0 0 1,0 0-1,-1 0 0,1 0 0,0 0 0,-1 1 1,1-1-1,0 0 0,-1 0 0,1 1 1,-2-2-1,1 1-1,0 1-1,0-1 1,0 0 0,0 1 0,0-1-1,0 1 1,-1-1 0,1 1-1,0 0 1,0-1 0,-1 1 0,1 0-1,0 0 1,-2 0 0,-6 0-31,1 1 0,0 0 0,-15 4 0,23-4 29,-14 2-4,1 2-1,0 0 1,0 0-1,1 2 1,0-1-1,0 1 1,0 1-1,1 0 1,0 1-1,1 0 1,0 1 0,0 0-1,1 0 1,-15 23-1,22-31 14,1 0-1,0 0 1,0 0 0,-1 0-1,2 1 1,-1-1-1,0 0 1,0 0 0,1 1-1,-1-1 1,1 0-1,0 1 1,0-1 0,0 1-1,0-1 1,0 0 0,0 1-1,0-1 1,1 1-1,-1-1 1,1 0 0,0 0-1,0 1 1,0-1-1,0 0 1,0 0 0,0 0-1,1 0 1,-1 0 0,1 0-1,-1 0 1,4 2-1,0 1 18,1-1 0,1 0-1,-1 0 1,1 0-1,-1 0 1,1-1-1,0-1 1,0 1-1,9 1 1,10 1 2,-1-1-1,1-1 1,0-1 0,0-1 0,-1-2-1,1-1 1,0 0 0,-1-2 0,1-1-1,-1-1 1,0-1 0,-1-2 0,36-16-1,-48 19-32,0-1-1,0-1 0,-1 1 0,1-2 0,14-15 0,-23 22-3,-3 2 1,1-1-1,0 0 1,-1 1-1,1-1 1,-1 1-1,1-1 1,-1 0-1,1 0 1,-1 1-1,1-1 0,-1 0 1,0 0-1,1 1 1,-1-1-1,0 0 1,0-1-1,-12 6-159,0 2 122,1 0-1,0 2 1,0-1-1,1 1 0,0 1 1,0 0-1,1 0 1,0 1-1,1 0 0,-7 12 1,9-14 50,2 0 1,-1 1-1,1 0 1,0-1-1,1 1 1,0 1-1,0-1 1,1 0 0,0 1-1,1-1 1,0 1-1,1-1 1,0 1-1,1 14 1,0-18 4,0-1 1,1 1-1,0-1 1,0 0 0,0 0-1,0 1 1,1-1-1,0-1 1,5 8-1,-7-10 9,0-1 0,0 1 0,1-1 0,-1 0 0,0 1 0,1-1-1,-1 0 1,1 0 0,-1 0 0,1 0 0,0 0 0,-1 0 0,1-1-1,0 1 1,0 0 0,-1-1 0,1 0 0,0 1 0,0-1-1,0 0 1,0 0 0,0 0 0,-1 0 0,1 0 0,0 0 0,0-1-1,0 1 1,0-1 0,-1 1 0,1-1 0,0 1 0,-1-1 0,4-2-1,8-7 25,-1-1-1,0 0 0,0 0 0,-1-1 0,9-15 0,1 2 48,81-96 143,-74 84-202,-2-2 0,35-66-1,-5-5-138,62-175 0,-113 272 112,8-27-33,-13 37 21,1-1 1,-1 1-1,1 0 1,-1 0-1,0-1 0,-1 1 1,1 0-1,0 0 1,-2-6-1,1 8 8,1 0 0,-1 0 0,1-1 0,-1 1-1,1 0 1,-1 0 0,1 0 0,-1 0 0,0 0 0,0 0-1,0 0 1,0 0 0,1 0 0,-1 1 0,0-1 0,0 0 0,-1 0-1,1 1 1,0-1 0,0 1 0,0-1 0,0 1 0,0 0 0,-2-1-1,-1 0-4,-1 1-1,1 0 1,0 0-1,0 0 0,-6 1 1,6 0-1,-1 0 6,-1 0-1,1 0 1,0 0-1,0 1 0,0 0 1,0 0-1,0 1 1,0-1-1,-7 6 0,2 0 17,0 1 0,-14 14 0,5-1-26,1 0-1,1 1 1,1 1 0,-16 31 0,-39 107-97,62-139 25,2-1-1,1 1 1,0 1-1,2-1 0,-2 32 1,6-37-1534,3 37 0,-2-47 676,0 0 0,1 0 0,0 0 0,0 0 0,0-1 0,1 1 0,1-1 0,-1 0 0,10 14 0,16 17-3397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36.986"/>
    </inkml:context>
    <inkml:brush xml:id="br0">
      <inkml:brushProperty name="width" value="0.05" units="cm"/>
      <inkml:brushProperty name="height" value="0.05" units="cm"/>
    </inkml:brush>
  </inkml:definitions>
  <inkml:trace contextRef="#ctx0" brushRef="#br0">162 801 2400,'0'0'93,"-1"0"-1,1 0 1,-1 0 0,1 0-1,-1 0 1,1 1 0,-1-1-1,1 0 1,-1 0 0,1 0-1,-1 1 1,1-1 0,-1 0-1,1 1 1,-1-1 0,1 0-1,0 1 1,-1-1 0,1 1-1,0-1 1,-1 1 0,1-1-1,-10 20 16363,18-25-16492,6-4 322,-2 0 0,1-1 1,-1-1-1,-1 0 0,0 0 1,-1-1-1,13-19 0,-4 3-123,-1 0 0,-1-1 0,23-61 0,25-98 60,-45 122-142,2-1 16,-3 15 282,21-107 1,-38 148-560,-4 22 47,-29 147-88,-5 24 279,-68 175 66,17-111-38,52-144 227,-94 190 0,129-292-312,-4 9 122,-1-1 0,0 1 0,0-1 0,-1 0 0,0-1 0,0 1 0,-15 12 0,21-20-117,-1 1 0,1-1 0,-1 1-1,1-1 1,-1 0 0,0 1 0,1-1 0,-1 0 0,1 1 0,-1-1 0,0 0 0,1 0-1,-1 0 1,0 0 0,1 0 0,-1 1 0,0-1 0,1 0 0,-1 0 0,0-1 0,0 1-1,1 0 1,-1 0 0,0 0 0,1 0 0,-1-1 0,1 1 0,-1 0 0,0-1 0,1 1-1,-1 0 1,1-1 0,-1 1 0,1-1 0,-1 1 0,1-1 0,-1 1 0,0-1 0,-1-2 3,1 1 1,0-1 0,0 0 0,-1 1 0,1-1 0,1 0-1,-2-5 1,1-3-37,0 1 1,1-1-1,1 0 0,0 1 0,0-1 0,1 0 1,0 1-1,6-16 0,-5 16 6,4-11 5,1 1 0,1-1 0,1 2 0,0-1 0,2 1 0,0 1 0,1 0 0,1 1 0,0 1 0,1 0-1,1 0 1,1 2 0,0 0 0,31-19 0,203-91 128,-241 119-110,140-55-49,37-18 310,-174 72-225,0-1 0,-1 0 1,17-12-1,-27 17-25,0 0 0,1 0 0,-1 0 0,0 0 0,0 0 0,0 0 0,-1-1 0,1 1 0,0-1 0,-1 1 0,1-1 1,-1 0-1,0 1 0,0-1 0,0 0 0,-1 0 0,1 0 0,0 0 0,-1 0 0,0 0 0,0 1 0,0-6 0,0 7-13,0 0 1,0 0-1,-1 0 0,1 0 0,0 0 1,-1 0-1,1 1 0,0-1 0,-1 0 1,1 0-1,-1 0 0,1 1 0,-1-1 1,1 0-1,-1 1 0,0-1 0,1 0 1,-1 1-1,0-1 0,1 1 0,-1-1 1,0 1-1,0 0 0,0-1 0,0 1 0,1 0 1,-1-1-1,0 1 0,0 0 0,0 0 1,0 0-1,0 0 0,0 0 0,1 0 1,-1 0-1,0 0 0,0 0 0,0 0 1,0 0-1,0 1 0,0-1 0,1 0 1,-1 1-1,-1-1 0,-3 2-28,0 0-1,0 1 1,0-1-1,1 1 1,-1 0 0,-4 4-1,0 1 29,0 0 0,1 1-1,0 0 1,0 1 0,1-1-1,0 2 1,1-1 0,0 1-1,1 0 1,0 0 0,1 0-1,0 0 1,0 1 0,1 0-1,-2 17 1,5-25 4,0 1 0,0-1-1,0 0 1,1 0 0,-1 0 0,1 0 0,0 0 0,0 1 0,0-1-1,1-1 1,-1 1 0,1 0 0,0 0 0,0-1 0,3 4 0,-4-5 8,1 0 0,0 0 1,0 0-1,0-1 0,0 1 1,0-1-1,0 1 1,0-1-1,0 0 0,1 0 1,-1 0-1,0 0 0,1 0 1,-1 0-1,1-1 1,-1 1-1,1-1 0,-1 0 1,1 0-1,-1 0 0,1 0 1,-1 0-1,1 0 0,-1-1 1,6-1-1,13-4 55,0-2 0,0 0 0,0-2 0,-1 0 0,37-26 0,-28 15 42,-1-2 0,50-52 0,-66 62-101,-9 8-16,0 1 0,1 0 0,0 1 1,6-6-1,-10 9 2,0 0 0,0 0-1,1 0 1,-1 0 0,0 0 0,0 0 0,0 1 0,1-1 0,-1 0-1,0 0 1,0 0 0,1 0 0,-1 0 0,0 0 0,0 1 0,0-1 0,0 0-1,1 0 1,-1 0 0,0 1 0,0-1 0,0 0 0,0 0 0,0 1-1,1-1 1,-1 0 0,0 0 0,0 0 0,0 1 0,0-1 0,0 0 0,0 0-1,0 1 1,0-1 0,0 0 0,0 0 0,0 1 0,0-1 1,-3 47-128,1-34 139,2 0 1,-1 0-1,1 1 1,3 14-1,-1-18-2,0 0 0,7 18 0,-8-25 15,0 0-1,0 0 1,0 0-1,1-1 1,0 1-1,-1-1 1,1 1-1,0-1 1,0 0-1,0 1 1,1-1-1,-1 0 1,0 0-1,4 1 1,-5-2 5,1-1 0,-1 1 0,0-1 0,1 0 1,-1 0-1,0 1 0,0-1 0,1 0 0,-1 0 0,0 0 1,1-1-1,-1 1 0,0 0 0,1 0 0,-1-1 0,0 1 0,0-1 1,1 1-1,-1-1 0,0 1 0,2-3 0,24-19 222,-24 19-253,42-43 162,-27 25-92,41-34 0,-40 40-109,-8 6-4,0 1 0,0 0 0,22-11 0,-33 18 41,1 1 0,0-1 0,0 1 0,0 0 0,0-1 0,0 1 0,0 0 0,0 0 0,0 0 0,0 0 0,0 0 0,0 0 0,0 0 0,0 0 0,2 0 0,-3 0 11,0 1 1,1-1 0,-1 0-1,1 1 1,-1-1 0,1 0-1,-1 0 1,0 1 0,1-1-1,-1 1 1,0-1 0,0 0 0,1 1-1,-1-1 1,0 1 0,0-1-1,1 1 1,-1-1 0,0 1-1,0-1 1,0 2 0,0 0 8,1 1 1,-2 0 0,1-1 0,0 1-1,0 0 1,-1-1 0,0 1 0,1 0-1,-3 3 1,-5 14 31,-6 14-26,1-1 1,-7 37-1,19-69-12,1-1 1,0 0-1,0 1 1,0-1-1,0 0 1,0 0-1,0 1 1,0-1-1,0 0 1,0 1-1,0-1 1,0 0 0,0 1-1,0-1 1,0 0-1,0 0 1,0 1-1,0-1 1,0 0-1,1 1 1,-1-1-1,0 0 1,0 0-1,0 1 1,0-1-1,1 0 1,-1 0-1,0 1 1,1-1-1,8-1 92,20-16 14,-17 9-73,14-6 43,180-93-229,-204 107 140,-1-1 1,1 0-1,0 0 0,0 1 1,-1-1-1,1 1 0,0-1 1,0 1-1,0 0 0,0 0 1,0 0-1,-1 0 0,3 0 1,-3 1 4,0-1 0,0 1 0,0-1 0,0 1 0,0-1 0,0 1 1,-1 0-1,1-1 0,0 1 0,0 0 0,-1 0 0,1 0 0,0-1 0,-1 1 0,1 0 1,-1 0-1,0 0 0,1 0 0,-1 0 0,1 0 0,-1 0 0,0 0 0,0 0 0,0 1 0,2 10 34,-2 0-1,1 0 0,-2 0 0,-2 18 0,0 5 39,3-24-27,-1 46 6,1-52-52,0 0 1,1 0-1,0 0 1,0 0 0,0 0-1,1-1 1,-1 1-1,4 6 1,-4-10 10,-1 1 1,1-1 0,0 0-1,0 0 1,0 0 0,0 0-1,0 0 1,0 0 0,0 0-1,0 0 1,0 0 0,1 0-1,-1-1 1,0 1-1,0 0 1,1-1 0,-1 1-1,1-1 1,-1 1 0,0-1-1,1 0 1,-1 0 0,1 0-1,-1 0 1,1 0-1,-1 0 1,1 0 0,-1 0-1,0 0 1,1-1 0,-1 1-1,1 0 1,-1-1 0,0 1-1,1-1 1,-1 0 0,2-1-1,5-3 11,0 0-1,-1 0 0,1-1 0,9-10 1,-12 11-21,23-20 13,1 1 0,1 2 0,47-27 0,105-41 46,-134 72-119,-46 18 64,-3 3 0,-10 5 0,-6 5-3,0 0-1,1 0 1,1 2-1,-15 16 1,25-26 2,1 0 1,0 1-1,0-1 1,1 1-1,0-1 1,0 1-1,0 0 1,0 0-1,1 1 1,0-1-1,1 0 1,-1 1-1,1 0 1,0-1-1,1 1 0,-1-1 1,2 11-1,-1-15 6,1 0 0,-1 1-1,1-1 1,0 0 0,0 1-1,0-1 1,0 0 0,0 0-1,0 0 1,1 0 0,-1 0-1,1 0 1,-1 0-1,1 0 1,0-1 0,0 1-1,0 0 1,0-1 0,3 2-1,-2-1 6,1-1-1,-1 1 1,1-1 0,0 0-1,-1 0 1,1 0-1,0-1 1,-1 0 0,1 1-1,0-1 1,6-1-1,8-2 24,-1 0-1,0-1 1,0-1-1,-1-1 1,0-1-1,23-12 1,-6 1 66,58-45 1,-69 44-95,-1-1-1,0-1 1,-2 0-1,0-2 1,-2-1 0,26-44-1,189-332 161,-138 213-357,-93 184 174,0 0 0,-1 0 0,1 0-1,0 0 1,-1 0 0,1 0-1,-1 0 1,0-6 0,0 8 14,0 1 1,-1 0 0,1-1-1,0 1 1,0 0-1,0-1 1,0 1 0,0 0-1,0-1 1,0 1-1,-1-1 1,1 1-1,0 0 1,0 0 0,-1-1-1,1 1 1,0 0-1,0-1 1,-1 1 0,1 0-1,0 0 1,-1-1-1,1 1 1,0 0 0,-1 0-1,1 0 1,0 0-1,-1-1 1,0 2-5,0-1 1,-1 0-1,1 0 1,0 0-1,0 1 1,0-1-1,0 1 1,0-1-1,0 1 1,0-1-1,0 1 1,0-1-1,0 1 1,1 0-1,-2 1 0,-1 0-11,-5 4-24,0 1 0,1 0 0,0 1 0,0 0 0,-7 10 0,-2 10 45,0-1 0,2 2 0,-14 40 0,-23 98 33,40-126-34,2 1 0,1 0 0,3 1 0,-1 76 0,7-104 29,0 0-1,1 0 1,7 25 0,-7-35-19,-1 0 0,1-1 0,0 1-1,0-1 1,0 1 0,1-1 0,-1 0 0,1 0 0,0 0 0,0 0 0,1-1 0,-1 1 0,1-1 0,0 0 0,4 3-1,-2-3 15,0 0 0,1 0 0,-1-1-1,1 0 1,0-1 0,-1 1-1,1-1 1,0-1 0,0 1-1,0-1 1,0 0 0,0-1-1,0 0 1,-1 0 0,1 0 0,11-4-1,1-2 30,-1 0 0,1-1-1,-1-1 1,24-16-1,-15 6-31,40-36 0,-4 2-50,-51 47-118,-12 6 142,1 0 0,-1 0 1,0 0-1,0 0 0,0 0 0,1 0 0,-1 0 1,0 0-1,0 1 0,0-1 0,0 0 0,1 0 1,-1 0-1,0 0 0,0 0 0,0 0 1,0 0-1,1 1 0,-1-1 0,0 0 0,0 0 1,0 0-1,0 0 0,0 1 0,0-1 0,0 0 1,1 0-1,-1 0 0,0 1 0,0-1 0,0 0 1,0 0-1,0 1 0,0 2-2,0 0 0,0 0 1,-1 1-1,1-1 0,-2 5 0,2-7 18,-4 16-5,1 1 0,0-1 0,1 1 0,1 0 0,2 20 0,-1-36-5,0-1-1,0 1 0,1-1 1,-1 1-1,0-1 0,1 0 1,-1 1-1,1-1 0,-1 1 1,1-1-1,0 0 0,0 1 1,-1-1-1,1 0 0,0 0 1,0 0-1,0 0 0,0 0 1,1 0-1,-1 0 0,0 0 0,0 0 1,1 0-1,-1-1 0,0 1 1,1 0-1,-1-1 0,0 1 1,1-1-1,-1 0 0,1 1 1,-1-1-1,1 0 0,-1 0 1,1 0-1,-1 0 0,1 0 1,2-1-1,5 0 14,0 0 1,-1-1-1,1-1 0,15-6 0,33-13 105,-1-2-1,65-39 0,-55 28-71,-58 28-113,-8 7 62,1 0 0,-1 0 0,0 0 0,0 0 0,0 0 0,0 0 0,0 0 1,0 0-1,0 0 0,0 0 0,0 0 0,0-1 0,0 1 0,0 0 0,0 0 0,0 0 0,0 0 0,0 0 0,0 0 0,0 0 0,0 0 0,0 0 0,0 0 0,0-1 0,0 1 0,0 0 0,0 0 0,0 0 0,0 0 0,0 0 0,-1 0 0,1 0 0,0 0 1,0 0-1,0 0 0,0 0 0,0 0 0,0 0 0,0 0 0,0 0 0,0-1 0,0 1 0,0 0 0,0 0 0,0 0 0,-1 0 0,1 0 0,0 0 0,0 0 0,0 0 0,-2 0-20,1 0 0,-1 0-1,0 0 1,1 0 0,-1 1 0,1-1-1,-1 0 1,0 1 0,-1 0 0,-7 3-5,0 0 0,1 1 1,0 1-1,0-1 1,0 1-1,1 1 0,0 0 1,0 0-1,0 0 0,-9 13 1,16-18 32,0-1-1,0 0 1,0 1 0,0-1 0,0 1 0,1 0-1,-1-1 1,0 1 0,1-1 0,-1 1 0,1 0-1,0 0 1,0-1 0,-1 1 0,1 0 0,0 0-1,0-1 1,1 1 0,-1 0 0,0-1 0,1 1 0,-1 0-1,1-1 1,-1 1 0,1 0 0,0-1 0,-1 1-1,1-1 1,0 1 0,1 1 0,0-1 0,1 0-1,-1 0 1,0-1 0,0 1 0,1 0-1,-1-1 1,1 0 0,0 1 0,-1-1-1,1 0 1,0 0 0,0-1 0,-1 1-1,1 0 1,0-1 0,0 0 0,4 0-1,0 0 19,1 0 0,-1 0 0,1-1 0,-1-1-1,0 1 1,1-1 0,-1 0 0,0-1 0,0 1 0,0-2-1,-1 1 1,1-1 0,-1 0 0,0 0 0,0 0-1,0-1 1,5-6 0,-9 10-28,-1-1 0,0 1 0,1-1 0,-1 1 0,0-1 0,0 1 0,0-1 0,0 0 0,0 0 0,-1 0 0,1 1 0,0-1 0,-1 0 0,0 0 0,1 0 0,-1 0 0,0 0 0,0 0 0,0 0 0,0 0 0,0 0 0,0 0 0,-1 0 0,1 0 0,-1 0 0,0 0 0,1 1-1,-1-1 1,0 0 0,0 0 0,0 1 0,0-1 0,-2-2 0,-1 0-10,0 0 0,0 0 0,0 0 0,-1 1 0,0-1 0,1 1 0,-1 0 0,0 1 0,0-1 0,-9-2 0,-1 1-88,0 0 0,-18-3 0,25 4 2,11-2 65,14-2 34,9 0-6,37-3-1,-25 4-59,-23 4 65,0 0 0,0 0 0,1 2 0,-1 0 0,0 0 0,19 4 0,-30-3 3,0 0 0,0 0 0,0 0 0,0 0-1,0 1 1,0-1 0,0 1 0,0 0-1,-1 0 1,1 1 0,-1-1 0,1 1-1,-1 0 1,0 0 0,0 0 0,0 0-1,-1 0 1,1 0 0,-1 1 0,0 0 0,1-1-1,-2 1 1,1 0 0,0 0 0,-1 0-1,2 6 1,-2-2 15,0 1 1,-1-1-1,0 0 0,0 0 1,0 1-1,-1-1 0,-1 0 0,-3 13 1,-1 8 134,5-16-153,1-13 5,0 0 1,0 0 0,0 0-1,0 0 1,0 1 0,1-1 0,-1 0-1,0 0 1,0 0 0,0 0-1,0 0 1,0 0 0,0 0 0,0 0-1,0 0 1,0 1 0,0-1-1,0 0 1,0 0 0,1 0-1,-1 0 1,0 0 0,0 0 0,0 0-1,0 0 1,0 0 0,0 0-1,0 0 1,0 0 0,1 0-1,-1 0 1,0 0 0,0 0 0,0 0-1,0 0 1,0 0 0,0 0-1,0 0 1,1 0 0,-1 0 0,0 0-1,0 0 1,0 0 0,0 0-1,17-15 191,-15 13-205,21-21-2,2 1-1,53-36 1,-73 55 4,1-1 0,-1 1-1,0 0 1,1 1 0,0-1 0,0 1 0,0 0-1,12-2 1,-16 4 8,0 0-1,0 0 0,0 0 1,0 0-1,0 0 1,-1 1-1,1-1 1,0 1-1,0-1 1,0 1-1,0 0 1,-1 0-1,1 0 0,0 0 1,-1 0-1,1 0 1,0 0-1,-1 0 1,0 1-1,1-1 1,-1 0-1,0 1 1,0 0-1,1-1 0,-1 1 1,0-1-1,-1 1 1,1 0-1,0 0 1,0 0-1,-1-1 1,1 5-1,9 43 34,-7-33 11,6 21 1,-8-32-32,1 0-1,-1-1 1,1 0 0,1 1 0,-1-1 0,1 0 0,-1 0-1,1-1 1,4 5 0,-5-6 12,0-1 0,0 1-1,1-1 1,-1 1 0,0-1 0,1 0 0,-1 0-1,1 0 1,0 0 0,-1 0 0,1-1-1,0 1 1,-1-1 0,1 0 0,0 0-1,0 0 1,-1 0 0,1 0 0,0 0 0,0-1-1,-1 0 1,1 1 0,4-3 0,6-2 30,-1 0 1,0-1 0,17-10-1,-21 11-51,5-3 4,0-1 1,-1-1 0,0 0 0,0-1-1,10-12 1,46-63 6,-15 17-168,-52 68 149,-1 1-1,1-1 0,-1 0 0,1 0 0,-1 1 0,1-1 0,0 0 1,-1 1-1,1-1 0,0 1 0,0-1 0,-1 1 0,1-1 0,0 1 1,0 0-1,0-1 0,0 1 0,-1 0 0,3-1 0,-2 1 5,-1 1 0,0-1 0,1 0 0,-1 1 0,1-1-1,-1 0 1,0 1 0,1-1 0,-1 1 0,0-1 0,0 1 0,1-1-1,-1 0 1,0 1 0,0-1 0,0 1 0,1-1 0,-1 1-1,0-1 1,0 1 0,0-1 0,0 1 0,0-1 0,0 2 0,0 5-8,0-1 0,0 1 1,-3 13-1,-11 28 22,-1-1 0,-36 74 1,48-115-23,-9 23-9,-43 85 358,54-113-328,1 0 0,0 0 0,-1-1-1,1 1 1,-1 0 0,1-1 0,0 1 0,-1 0 0,1-1 0,-1 1 0,0-1 0,1 1 0,-1-1 0,1 1 0,-1-1 0,0 0 0,1 1 0,-2 0 0,2-2 5,-1 0 1,1 0-1,0 0 1,0 0-1,0 1 1,0-1-1,0 0 1,0 0-1,0 0 1,0 0 0,0 1-1,0-1 1,0 0-1,1 0 1,-1 0-1,0 0 1,0 1-1,1-1 1,0-1-1,6-15 31,0 0-1,2 1 0,-1 0 0,22-28 1,-13 21-105,2 2 1,33-31-1,-34 38-621,1 0-1,24-13 1,4-2-3289,-37 21 1405,1 0 0,10-11-1,-20 18 2115,1-1-1,-1 1 0,1 0 1,-1-1-1,0 1 0,0-1 1,0 1-1,0-1 0,0 0 1,0 1-1,0-1 0,-1 0 1,1 0-1,-1 0 0,1 1 1,-1-1-1,1 0 0,-1 0 0,0 0 1,0 0-1,-1-3 0,-2-15-3416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34.897"/>
    </inkml:context>
    <inkml:brush xml:id="br0">
      <inkml:brushProperty name="width" value="0.05" units="cm"/>
      <inkml:brushProperty name="height" value="0.05" units="cm"/>
      <inkml:brushProperty name="color" value="#66CC00"/>
    </inkml:brush>
  </inkml:definitions>
  <inkml:trace contextRef="#ctx0" brushRef="#br0">584 0 3712,'-11'4'464,"0"1"0,1 0 0,0 0-1,0 1 1,-12 8 0,-12 8 705,-228 125 4290,136-75-4977,109-62-394,8-6-100,0 1 0,0 0 0,1 1 0,-1 0 0,-14 14 0,23-19-55,0-1 1,0 0-1,-1 0 1,1 0-1,0 1 1,0-1 0,-1 0-1,1 0 1,0 1-1,0-1 1,0 0-1,-1 1 1,1-1-1,0 0 1,0 1-1,0-1 1,0 0-1,0 1 1,0-1-1,0 0 1,0 1-1,0-1 1,0 0-1,0 1 1,0-1-1,0 0 1,0 1-1,0-1 1,0 0-1,0 1 1,0-1-1,0 0 1,0 0-1,1 1 1,-1-1-1,0 0 1,0 1-1,0-1 1,1 0-1,-1 0 1,0 1-1,0-1 1,1 0-1,-1 1 1,8 5-1635</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37.331"/>
    </inkml:context>
    <inkml:brush xml:id="br0">
      <inkml:brushProperty name="width" value="0.05" units="cm"/>
      <inkml:brushProperty name="height" value="0.05" units="cm"/>
    </inkml:brush>
  </inkml:definitions>
  <inkml:trace contextRef="#ctx0" brushRef="#br0">10 92 11296,'-10'-8'5120,"32"-8"-4449,-5 5 129,9 8-576,16-13-512,-4 5 128,1-4-1919,-1 4 1151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37.707"/>
    </inkml:context>
    <inkml:brush xml:id="br0">
      <inkml:brushProperty name="width" value="0.05" units="cm"/>
      <inkml:brushProperty name="height" value="0.05" units="cm"/>
    </inkml:brush>
  </inkml:definitions>
  <inkml:trace contextRef="#ctx0" brushRef="#br0">38 178 11712,'-37'-30'5311,"62"18"-4607,-3 5 1216,-2 7-1184,45-15 992,10 4-1024,45-8 0,4 0-416,38 0-192,-9 3-64,9 0-256,-27 10 128,-10-2-5952,-18 8 3329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00:12:38.069"/>
    </inkml:context>
    <inkml:brush xml:id="br0">
      <inkml:brushProperty name="width" value="0.05" units="cm"/>
      <inkml:brushProperty name="height" value="0.05" units="cm"/>
    </inkml:brush>
  </inkml:definitions>
  <inkml:trace contextRef="#ctx0" brushRef="#br0">43 0 15776,'-17'0'7167,"17"41"-6239,-5-17 64,2-2-736,-6 5 192,9-1-288,-8-4-352,8-3 96</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01.063"/>
    </inkml:context>
    <inkml:brush xml:id="br0">
      <inkml:brushProperty name="width" value="0.05" units="cm"/>
      <inkml:brushProperty name="height" value="0.05" units="cm"/>
      <inkml:brushProperty name="color" value="#004F8B"/>
    </inkml:brush>
  </inkml:definitions>
  <inkml:trace contextRef="#ctx0" brushRef="#br0">7 83 1984,'1'0'42,"-1"-1"0,0 1 1,0-1-1,0 1 0,1-1 1,-1 1-1,0 0 0,1-1 0,-1 1 1,1-1-1,-1 1 0,0 0 0,1-1 1,-1 1-1,1 0 0,-1-1 1,1 1-1,-1 0 0,1 0 0,-1 0 1,1-1-1,-1 1 0,1 0 0,-1 0 1,4 0 2596,4 29 230,-10 1-1973,-1 0 1,-7 31-1,-3 25 95,13-69-820,0-1 0,0 1 1,2-1-1,0 1 0,1-1 0,1 1 1,0-1-1,10 24 0,-10-32-43,0-1 0,1 1 0,0-1 0,0 0 0,1 0 0,0-1 0,0 1 0,0-1 0,10 6 0,-12-9-71,0-1-1,0 1 0,0-1 1,0-1-1,0 1 1,1 0-1,-1-1 0,1 0 1,-1 0-1,1-1 1,0 1-1,-1-1 0,1 0 1,-1 0-1,1 0 1,0-1-1,-1 1 0,1-1 1,-1 0-1,1-1 1,-1 1-1,0-1 0,0 0 1,1 0-1,-1 0 1,0-1-1,-1 1 0,1-1 1,0 0-1,-1 0 1,1 0-1,3-5 0,9-12 99,-1-1 0,20-38-1,57-119-250,-88 171 92,-2 1 28,1 1 0,0 0 1,0 0-1,0 0 0,1 0 1,6-7-1,-1 3-30,1 0-1,0 1 1,0 0 0,1 0 0,17-9-1,-22 15 31,-1-1-1,0 1 1,1 0-1,0 1 1,-1-1-1,1 1 1,0 0-1,0 0 1,0 1-1,0 0 1,0 0-1,-1 0 1,1 1-1,11 2 0,-10 0-17,-1-1-1,1 1 1,-1 0-1,0 0 1,0 1-1,-1 0 1,1 0-1,-1 0 1,0 1-1,0 0 1,0 0-1,0 0 1,-1 0-1,0 1 1,0-1-1,4 10 1,2 4 70,-1 2 1,-1-1 0,10 42-1,-6 40 402,-11-94 730,0-15-1174,0 0 1,1 0 0,0 0 0,0 1-1,0-1 1,1 0 0,6-11-1,5-13-45,10-35 67,-16 39-116,2-1 0,1 1 0,2 1-1,19-32 1,-29 54 37,0 0-1,0 1 0,0-1 1,0 1-1,0 0 1,7-5-1,-9 7 17,0 0 0,0 1 0,0-1 0,0 1 0,0-1 0,0 1 0,0-1 0,1 1 0,-1 0-1,0 0 1,0-1 0,0 1 0,0 0 0,1 0 0,-1 0 0,0 0 0,0 0 0,0 1 0,0-1 0,1 0 0,-1 1 0,0-1 0,0 0 0,0 1-1,0-1 1,0 1 0,0 0 0,0-1 0,0 1 0,1 1 0,2 2-7,0 0 0,-1 0 0,0 0 0,0 1 0,0-1-1,0 1 1,2 6 0,14 40 117,-10-25-61,1 1-4,2-2 0,25 44 0,-28-55-22,0-1 0,1 0-1,0-1 1,2 0 0,-1 0-1,16 11 1,-12-12 113,0 0 0,0-1 1,1-1-1,1 0 0,27 10 0,-38-17-33,1 0-1,0 0 0,0-1 0,0 0 1,0 0-1,0-1 0,0 0 1,0 0-1,0 0 0,0-1 1,0 0-1,-1-1 0,1 1 0,0-1 1,0 0-1,-1-1 0,13-6 1,-11 3-52,1 0 0,-1-1 0,0 0 1,0 0-1,-1-1 0,0 0 0,-1 0 1,1 0-1,7-15 0,3-10 26,18-44 0,-35 76-71,8-17-12,5-13 31,-1-1 1,9-37 0,-12 33-1427,14-35 0,-17 52-730,-2 7-2316,0 7 1537</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03.239"/>
    </inkml:context>
    <inkml:brush xml:id="br0">
      <inkml:brushProperty name="width" value="0.05" units="cm"/>
      <inkml:brushProperty name="height" value="0.05" units="cm"/>
      <inkml:brushProperty name="color" value="#004F8B"/>
    </inkml:brush>
  </inkml:definitions>
  <inkml:trace contextRef="#ctx0" brushRef="#br0">131 11 1312,'0'1'42,"0"-1"1,0 0-1,0 0 0,1 1 0,-1-1 1,0 0-1,0 0 0,1 0 0,-1 1 1,0-1-1,1 0 0,-1 0 0,0 0 1,1 0-1,-1 0 0,0 0 1,0 0-1,1 0 0,-1 0 0,0 0 1,1 0-1,-1 0 0,0 0 0,1 0 1,-1 0-1,0 0 0,1 0 1,-1 0-1,0 0 0,1 0 0,-1 0 1,0-1-1,0 1 0,1 0 0,-1 0 1,0 0-1,0 0 0,1-1 1,-1 1-1,0 0 0,0 0 0,1-1 1,-1 1-1,0 0 0,0-1 0,0 1 1,0 0-1,0 0 0,1-2 1183,-1 1-877,1 1 1,-1-1-1,1 0 1,0 1-1,-1-1 0,1 1 1,0-1-1,-1 1 1,1-1-1,0 1 1,1-1-1,-2 2-267,1 0 0,-1 0 0,0 0-1,0 0 1,0 0 0,0 0 0,0 0 0,0 0 0,0 0 0,0 0-1,0 0 1,-1 0 0,1 0 0,0 0 0,0 0 0,-2 1 0,1 5 165,-33 200 2554,0-32-1642,-1 7-396,34-173-727,-1 7 175,0-1-1,-1 0 1,0 0-1,-7 15 1,0-16 490,2-10-2151,8-4 1252,0 0 0,-1 0 0,1 0 0,0 0 0,0 0 0,-1 0 0,1 0 0,0 0 0,-1-1 0,1 1 0,0 0 0,0 0 0,-1 0 0,1 0 0,0 0 0,0-1 0,-2 0-1393,2 0 1393,-1-4-1641</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03.616"/>
    </inkml:context>
    <inkml:brush xml:id="br0">
      <inkml:brushProperty name="width" value="0.05" units="cm"/>
      <inkml:brushProperty name="height" value="0.05" units="cm"/>
      <inkml:brushProperty name="color" value="#004F8B"/>
    </inkml:brush>
  </inkml:definitions>
  <inkml:trace contextRef="#ctx0" brushRef="#br0">23 78 5216,'-2'-1'183,"-1"-1"208,0 0-1,1-1 1,-1 1-1,1 0 1,-1-1-1,-2-4 1,6 6-227,-1 0 0,1 1 1,-1-1-1,1 0 0,-1 1 0,1-1 1,-1 0-1,1 1 0,0-1 0,-1 1 0,1-1 1,0 1-1,-1-1 0,1 1 0,0-1 0,0 1 1,0 0-1,1-1 0,7-1 152,0-1-1,1 2 1,-1 0 0,1 0 0,11 0-1,0 1 74,19-2-35,195-17 1158,-187 12-1192,57-1 0,-81 11-110,-21-1-2590,-17 12-3391,4-6 3238</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04.648"/>
    </inkml:context>
    <inkml:brush xml:id="br0">
      <inkml:brushProperty name="width" value="0.05" units="cm"/>
      <inkml:brushProperty name="height" value="0.05" units="cm"/>
      <inkml:brushProperty name="color" value="#004F8B"/>
    </inkml:brush>
  </inkml:definitions>
  <inkml:trace contextRef="#ctx0" brushRef="#br0">185 1 4480,'-2'0'755,"1"6"495,1 12-487,-1-1-1,-1 1 1,-5 24 0,-27 135 1985,-21 87-494,29-167-1602,-21 73 584,47-169-1232,-2 6 128,0 0-1,0 0 0,0 0 1,0 8-1,2-15-118,0 0-1,0 0 1,0 0-1,0 0 1,0 0-1,0 1 1,0-1-1,0 0 1,0 0-1,0 0 0,1 0 1,-1 0-1,0 0 1,0 1-1,0-1 1,0 0-1,0 0 1,0 0-1,0 0 0,0 0 1,0 0-1,0 0 1,0 1-1,1-1 1,-1 0-1,0 0 1,0 0-1,0 0 0,0 0 1,0 0-1,0 0 1,1 0-1,-1 0 1,0 0-1,0 0 1,0 0-1,0 0 0,0 0 1,0 0-1,1 0 1,-1 0-1,0 0 1,0 0-1,0 0 1,0 0-1,0 0 0,0 0 1,1 0-1,-1 0 1,0 0-1,0 0 1,0 0-1,0 0 1,7-4 72,64-72 155,-15 15-320,74-107-1,-120 155 76,-4 4 24,18-22-203,-22 29 150,0 0 0,0 0 0,0 0 0,0 0 0,0 1 0,1-1 1,-1 1-1,1-1 0,-1 1 0,3-1 0,-4 2 22,-1-1 0,1 1 0,0 0 0,-1 0 0,1 0 0,0 0 0,-1 0 0,1 0 0,-1 0 0,1 0 0,0 1 0,-1-1 0,1 0 0,-1 0 0,1 0 0,-1 1 0,1-1 0,-1 0 0,1 1 0,-1-1 0,1 0 0,-1 1 0,1-1 0,-1 1 0,1 0 0,7 13-50,-6-1 111,0-1 0,-1 1 0,0 0-1,-2 16 1,1-11 1,-2 60 249,1 51 340,2-125-560,-1-1 0,1 1 0,0 0 0,0-1 0,0 1 0,0-1 0,4 7 0,-5-10-61,0 1-1,1 0 1,-1-1 0,0 1 0,1 0 0,-1-1 0,1 1 0,-1-1 0,1 1 0,-1-1 0,1 1 0,0-1 0,-1 0 0,1 1 0,-1-1-1,1 1 1,0-1 0,-1 0 0,1 0 0,0 1 0,-1-1 0,1 0 0,0 0 0,0 0 0,-1 0 0,1 0 0,0 0 0,0 0 0,-1 0 0,1 0-1,0 0 1,-1 0 0,1-1 0,0 1 0,-1 0 0,1 0 0,0-1 0,-1 1 0,1-1 0,0 1 0,-1 0 0,1-1 0,-1 1 0,1-1-1,0 0 1,8-8 6,-1-1 0,-1 0 0,1 0 0,-2 0 0,11-22 0,-13 24-17,-2 2-44,0 1 1,1-1-1,5-7 0,-8 13 28,0-1 1,1 1-1,-1-1 0,0 1 0,1-1 0,-1 1 0,0 0 0,1-1 1,-1 1-1,0-1 0,1 1 0,-1 0 0,1-1 0,-1 1 0,0 0 1,1 0-1,-1-1 0,1 1 0,-1 0 0,1 0 0,-1 0 0,1 0 1,0 0-1,-1-1 0,1 1 0,-1 0 0,1 0 0,-1 0 0,1 0 1,-1 1-1,1-1 0,-1 0 0,1 0 0,-1 0 0,1 0 0,-1 0 1,1 1-1,-1-1 0,1 0 0,-1 0 0,1 1 0,-1-1 0,0 0 1,1 1-1,-1-1 0,1 1 0,-1 0 0,18 30 25,-13-25 6,-1-1 0,1 0 0,0 0 1,0 0-1,0 0 0,0-1 0,8 5 0,-10-8 12,-1 0 0,1 1 0,0-1 0,0 0 0,0-1 0,0 1-1,0-1 1,0 1 0,0-1 0,1 0 0,-1 0 0,0 0 0,0 0 0,0-1 0,0 1 0,0-1 0,0 0-1,4-2 1,3-1 19,0 0 1,0-1-1,-1 0 0,0-1 0,0 0 0,-1-1 0,0 1 0,0-2 0,0 1 0,-1-1 0,0 0 1,7-11-1,4-10-23,-1-1 0,18-46 1,4-5-295,-39 81 259,0-1 0,0 1 0,0 0 1,0-1-1,0 1 0,0 0 0,1-1 1,-1 1-1,0 0 0,0 0 0,0-1 1,1 1-1,-1 0 0,0-1 0,0 1 1,1 0-1,-1 0 0,0 0 0,1-1 1,-1 1-1,0 0 0,1 0 0,-1 0 1,0 0-1,1 0 0,-1-1 0,0 1 0,1 0 1,-1 0-1,0 0 0,1 0 0,0 1-1,-1-1 0,1 1 0,0-1 0,-1 1 0,1-1 0,-1 1 0,0-1 0,1 1 0,-1-1 0,1 1 0,-1 0-1,0-1 1,0 1 0,1 1 0,6 26-28,-4-5 65,-2-1 0,0 1 0,-1 0 0,-2-1 0,0 1 0,-1-1 0,-1 0 0,-2 0 0,-12 35 0,16-53 14,1 0 1,-2 0-1,1 0 0,0 0 1,-1 0-1,1-1 1,-1 1-1,-6 4 1,8-7-33,1 0 1,-1-1 0,0 1 0,0 0 0,0-1 0,0 1 0,1-1-1,-1 1 1,0-1 0,0 0 0,0 1 0,0-1 0,0 0 0,0 0-1,0 1 1,0-1 0,0 0 0,0 0 0,0 0 0,0 0 0,0 0-1,0-1 1,0 1 0,0 0 0,0 0 0,0-1 0,0 1 0,0-1-1,0 1 1,0-1 0,0 1 0,0-1 0,1 1 0,-1-1 0,0 0-1,0 1 1,1-1 0,-2-1 0,-1-1 4,1 0-1,0 0 1,0-1 0,0 1 0,0 0-1,0-1 1,1 1 0,-1-1 0,1 0-1,-1-7 1,1 9-25,1 1 1,0-1-1,0 1 1,0-1-1,0 0 0,1 1 1,-1-1-1,0 1 1,1-1-1,-1 1 1,1-1-1,-1 1 0,1-1 1,0 1-1,-1-1 1,1 1-1,0 0 0,0-1 1,0 1-1,0 0 1,0 0-1,1 0 1,-1 0-1,0 0 0,0 0 1,1 0-1,1-1 1,4-1-21,-1 1 1,1-1-1,0 1 1,-1 1-1,1-1 1,0 1 0,0 0-1,0 1 1,0 0-1,0 0 1,0 0-1,0 1 1,11 2-1,-2 1-2,0 1 0,-1 0-1,0 1 1,27 14-1,-35-16-142,0 0-1,0 1 0,7 6 0,-11-8-1222,0 0-1,0 0 0,0 1 1,4 5-1,-6-7 492</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05.004"/>
    </inkml:context>
    <inkml:brush xml:id="br0">
      <inkml:brushProperty name="width" value="0.05" units="cm"/>
      <inkml:brushProperty name="height" value="0.05" units="cm"/>
      <inkml:brushProperty name="color" value="#004F8B"/>
    </inkml:brush>
  </inkml:definitions>
  <inkml:trace contextRef="#ctx0" brushRef="#br0">68 75 4896,'-45'-43'2208,"27"32"-1920,13 2 64,5 6-256,0-5-384,5 8 160,3 0-320,11 3 256</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07.027"/>
    </inkml:context>
    <inkml:brush xml:id="br0">
      <inkml:brushProperty name="width" value="0.05" units="cm"/>
      <inkml:brushProperty name="height" value="0.05" units="cm"/>
      <inkml:brushProperty name="color" value="#004F8B"/>
    </inkml:brush>
  </inkml:definitions>
  <inkml:trace contextRef="#ctx0" brushRef="#br0">280 77 3072,'1'0'6544,"-3"-1"-6312,-1 0 1,1 0 0,0 0-1,0-1 1,1 1 0,-1-1-1,0 1 1,0-1 0,-2-2-1,-2-2 87,-1 2-88,-5-3 215,-1 0-1,-25-9 1,34 15-409,0 0 0,0 0 1,0 0-1,0 0 0,0 1 1,0 0-1,0 0 0,0 0 1,0 0-1,0 1 0,0-1 1,0 1-1,0 0 1,0 0-1,-4 2 0,0 2-89,-1-1 0,1 1 0,0 1-1,0-1 1,1 2 0,-1-1 0,-7 9 0,10-9 87,0 0 0,1 0 1,0 0-1,0 0 0,0 1 1,1-1-1,0 1 1,0 0-1,-4 14 0,7-16 20,-1 1-1,1 0 0,-1 0 1,2 0-1,-1 0 0,1 0 1,0 0-1,0-1 0,0 1 1,1 0-1,0-1 0,4 10 1,-4-11 21,1 1 0,0 0 0,-1-1-1,2 0 1,-1 1 0,0-1 0,1 0 0,0-1 0,0 1 0,0-1 0,0 0 0,0 0 0,1 0 0,5 3 0,-5-4-22,0-1 1,0 0 0,1 0 0,-1 0 0,0-1 0,0 1 0,0-1 0,1-1 0,-1 1 0,9-2 0,7-3 80,26-9 0,-38 11-98,154-57 406,-141 50-350,0-1-1,32-22 0,37-33 35,-84 60-115,38-33-161,-9 7-139,-33 29 281,-1 1 0,1 0 1,0 0-1,-1 0 0,1 0 1,0 1-1,0-1 0,0 1 0,0 0 1,1 0-1,-1 0 0,0 0 1,1 0-1,-1 1 0,0 0 1,1-1-1,-1 1 0,0 0 0,1 1 1,-1-1-1,0 1 0,1-1 1,-1 1-1,0 0 0,0 0 1,0 0-1,0 1 0,0-1 0,0 1 1,0 0-1,0 0 0,0 0 1,-1 0-1,1 0 0,-1 0 1,1 1-1,-1-1 0,2 5 0,-1-4 51,0 1-1,0 0 1,-1 0-1,1 1 1,2 6-1,-5-9 15,1 0-1,0-1 0,-1 1 1,0 0-1,1 0 1,-1 0-1,0 0 1,0 0-1,0 0 1,0 0-1,0 0 1,0 0-1,-1 0 0,1 0 1,-1 0-1,0 3 1,0-5-21,0 1 1,0-1 0,0 1-1,1-1 1,-1 0 0,0 1-1,0-1 1,0 0 0,0 0-1,0 1 1,0-1 0,0 0-1,0 0 1,0 0 0,0 0-1,0 0 1,1 0 0,-1-1-1,-1 1 1,-23-5 105,-6-5-123,23 7-59,1 0 0,-1 1 0,0 0 1,0 0-1,-13-1 0,19 3 17,0 0 0,-1 0 1,1 1-1,0-1 1,0 1-1,0-1 1,-1 1-1,1-1 1,0 1-1,0 0 1,0 0-1,0 0 1,0 0-1,0 1 0,1-1 1,-1 0-1,0 1 1,1 0-1,-1-1 1,1 1-1,-1 0 1,1-1-1,0 1 1,0 0-1,-2 3 0,1-1 7,1 0-1,-1 0 1,1 0-1,-1 0 1,1 1-1,1-1 1,-1 0-1,1 1 1,-1-1-1,1 0 1,0 1-1,1-1 1,-1 1-1,1-1 1,0 0-1,1 5 1,2 1 26,0-1 0,0 1 0,1-1 0,0 0 0,9 13 0,-12-19 30,0 0 0,1-1-1,-1 1 1,0-1 0,1 1 0,0-1-1,0 0 1,0 0 0,0 0 0,0 0 0,0-1-1,0 1 1,0-1 0,0 0 0,1 0-1,-1 0 1,1 0 0,-1-1 0,1 1 0,4-1-1,-5 0-6,0 0 0,0-1-1,0 1 1,0-1 0,0 0-1,0 0 1,0 0 0,0 0-1,-1 0 1,1 0 0,0-1-1,-1 1 1,1-1-1,-1 0 1,0 0 0,1 0-1,-1 0 1,0 0 0,0-1-1,0 1 1,-1 0 0,1-1-1,2-4 1,0-3 10,-1 0 0,0-1 0,0 1 0,-1-1 0,0 0 1,0-16-1,6-32-284,0 84-161,17 40 0,-21-56 366,-2-5 60,0 0-1,0 0 1,1 0-1,0-1 1,-1 1-1,1 0 1,0-1-1,1 0 1,-1 0-1,1 0 1,-1 0-1,1 0 1,5 2-1,-7-3 16,1-1 1,-1 0-1,1 0 0,0 0 0,-1 0 0,1 0 0,0-1 0,-1 1 0,1-1 0,0 0 0,0 0 0,-1 0 0,1 0 0,0 0 0,0 0 0,-1-1 0,1 0 0,0 1 0,-1-1 0,1 0 0,0 0 0,3-3 0,3-2-13,0-1-1,-1-1 1,0 0 0,10-11-1,17-18 92,-15 20-244,30-21 1,-49 37 118,0 0-1,0 1 0,0-1 1,0 0-1,0 1 1,0-1-1,0 1 1,1 0-1,-1-1 1,0 1-1,0 0 1,0 0-1,1-1 1,-1 1-1,0 0 1,0 0-1,0 0 1,1 1-1,-1-1 1,0 0-1,0 0 1,2 1-1,-2 0 6,1 0 0,-1 0 0,0 0 0,0 0 0,0 0 0,0 0 1,0 1-1,0-1 0,0 0 0,0 1 0,-1-1 0,1 0 0,0 1 0,-1-1 0,1 2 0,1 6 85,0-1 1,-1 1-1,0 0 1,0 15-1,-1-23-63,1 10 438,7-17-64,-3 1-386,32-33 158,-23 22-161,28-23 0,-39 36-41,0 1-1,0 0 1,1 0-1,-1 0 1,0 0 0,7-2-1,-9 4 22,0-1 1,1 1-1,-1 0 0,0 0 1,0 0-1,1 0 1,-1 0-1,0 0 0,0 0 1,0 0-1,1 1 0,-1-1 1,0 0-1,0 1 0,0-1 1,0 1-1,1-1 0,-1 1 1,0-1-1,0 1 1,0 0-1,0 0 0,0-1 1,-1 1-1,1 0 0,1 1 1,7 10-3,-1 0 1,0 0-1,-1 1 1,6 14 0,-6-12 173,0-1 0,19 28 0,-17-30 83,-8-10-201,0 0 0,0 0 0,0-1 0,1 1 0,-1 0 0,1-1 0,3 4 0,-5-5-19,1 0 0,0 1 0,0-1 0,0 0 0,0 1 0,0-1 0,0 0 0,0 0 0,0 0 0,0 0 0,0 0 1,0 0-1,0 0 0,0 0 0,0 0 0,0-1 0,0 1 0,0 0 0,0 0 0,0-1 0,-1 1 0,2-1 0,3-2 0,1-1 0,-2 1 0,1-1-1,0 0 1,-1 0 0,1 0-1,-1-1 1,0 1 0,3-6 0,2 2 291,-13 8-2633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08.461"/>
    </inkml:context>
    <inkml:brush xml:id="br0">
      <inkml:brushProperty name="width" value="0.05" units="cm"/>
      <inkml:brushProperty name="height" value="0.05" units="cm"/>
      <inkml:brushProperty name="color" value="#004F8B"/>
    </inkml:brush>
  </inkml:definitions>
  <inkml:trace contextRef="#ctx0" brushRef="#br0">11 14 3232,'0'-13'7671,"0"15"-6836,-5 96 2223,0 6-2425,10 279 1447,-4-355-1744,1-1 0,7 30 0,-7-45 355,-2-9-216,2-8-26,0-3-166,55-132 101,-46 116-405,27-52-70,-32 66 53,0 0 1,1 0 0,0 1 0,1 0 0,9-8-1,-16 15 30,0 1-1,1 0 1,-1-1-1,1 1 0,0 0 1,-1 0-1,1 0 1,0 0-1,0 0 0,-1 0 1,1 0-1,0 1 1,0-1-1,0 1 0,0-1 1,0 1-1,0 0 1,0 0-1,0 0 0,0 0 1,0 0-1,0 0 1,0 1-1,0-1 0,0 1 1,0-1-1,0 1 1,0 0-1,0-1 0,-1 1 1,1 0-1,0 0 1,-1 0-1,1 1 0,0-1 1,-1 0-1,1 1 1,0 1-1,2 2 11,0-1 0,-1 1 1,1 0-1,-1 1 0,0-1 0,-1 0 0,0 1 0,1 0 1,-2-1-1,1 1 0,1 8 0,-3-5 30,1 1 0,-1-1-1,-1 0 1,1 0 0,-2 0 0,1 0 0,-1 0-1,0 0 1,-1 0 0,0-1 0,-6 12 0,-5 6 112,-1-1-1,-22 27 1,20-28 24,12-16-114,0-2 0,0 1 0,0 0 0,-1-1-1,0 0 1,0 0 0,-1-1 0,1 0 0,-1 0 0,-11 6-1,17-11-42,0 1 0,0-1 0,0 1 0,-1-1-1,1 1 1,0-1 0,0 0 0,-1 0 0,1 1-1,0-1 1,0 0 0,-1 0 0,1 0 0,0-1-1,0 1 1,-1 0 0,1 0 0,0-1 0,0 1-1,-1 0 1,1-1 0,0 1 0,0-1 0,0 0-1,0 1 1,0-1 0,0 0 0,0 0 0,0 0-1,0 0 1,0 1 0,0-1 0,1 0 0,-1 0-1,0-1 1,0-1 0,0 2-20,1 0 1,0-1-1,-1 1 1,1 0-1,0 0 0,0 0 1,0-1-1,0 1 0,0 0 1,0 0-1,1-1 0,-1 1 1,0 0-1,1 0 0,-1 0 1,1-1-1,-1 1 1,1 0-1,-1 0 0,1 0 1,0 0-1,-1 0 0,1 0 1,0 0-1,0 0 0,0 1 1,0-1-1,0 0 0,0 0 1,0 1-1,0-1 1,0 0-1,0 1 0,0-1 1,0 1-1,3-1 0,36-10-66,84-13 0,-60 14-20,-41 6 109,15-2 164,41-13 0,-69 16-135,0-1 1,0 0 0,0 0-1,-1-1 1,1 0 0,-1-1-1,0 0 1,15-14 0,-21 17-39,0 0 0,-1-1 0,1 1-1,-1-1 1,0 0 0,0 0 0,0 0 0,-1 0 0,1 0 0,-1 0 0,0-1 0,0 1 0,0 0 0,-1 0 0,0-1 0,0 1 0,0-1 0,0 1 0,-1 0 0,1-1 0,-1 1 0,0 0 0,0 0 0,-1 0-1,1 0 1,-1 0 0,-3-6 0,4 9-17,0-1 0,0 1 1,0 0-1,0 0 0,0 0 0,0 0 0,0 0 0,-1 0 0,1 0 0,0 1 0,-1-1 0,1 0 0,0 1 0,-1-1 0,1 1 0,-1-1 1,1 1-1,0-1 0,-1 1 0,1 0 0,-3 0 0,1 0-13,0 1-1,1-1 1,-1 1 0,0 0 0,1 0 0,-1 0-1,1 0 1,-1 0 0,1 0 0,-5 4 0,0 1-16,0-1 1,0 2 0,1-1 0,0 1-1,0 0 1,-5 8 0,8-10 86,0 1-1,0-1 1,1 0-1,-1 1 1,1 0-1,0-1 1,1 1 0,-1 0-1,1 0 1,0 0-1,1 0 1,-1 0-1,1 7 1,1-8 3,0 0 0,0 0 0,0-1 0,1 1 0,-1 0 0,1 0 0,0-1 0,0 1 0,1-1 1,0 0-1,-1 0 0,1 0 0,1 0 0,-1 0 0,0-1 0,5 4 0,1 0 28,0 0 0,1-1 0,0 0 0,0-1-1,1 0 1,-1-1 0,1 0 0,0 0 0,0-1 0,0 0 0,23 1 0,-26-4-602,0 0 0,0-1 1,0 0-1,0 0 1,14-5-1,-2 1-3186,-2-1-2374,-1 0 1904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38.635"/>
    </inkml:context>
    <inkml:brush xml:id="br0">
      <inkml:brushProperty name="width" value="0.05" units="cm"/>
      <inkml:brushProperty name="height" value="0.05" units="cm"/>
      <inkml:brushProperty name="color" value="#66CC00"/>
    </inkml:brush>
  </inkml:definitions>
  <inkml:trace contextRef="#ctx0" brushRef="#br0">118 829 1728,'0'0'560,"-7"8"2448,-24 20-246,30-27-2732,-7 4 255,0 1-1,1 0 1,-1 0 0,1 1-1,0 0 1,1 0 0,0 1 0,-10 15-1,15-21-217,0 0-1,1-1 1,-1 1-1,0 0 1,1 0-1,-1 0 1,1 0-1,0-1 1,0 1 0,0 0-1,0 0 1,0 0-1,0 0 1,0 0-1,0 0 1,1 0-1,-1-1 1,1 1-1,0 0 1,-1 0-1,1-1 1,0 1-1,0 0 1,0-1-1,0 1 1,0-1-1,0 1 1,1-1-1,-1 1 1,0-1-1,1 0 1,-1 0-1,1 0 1,0 0-1,-1 0 1,3 1 0,0 0 61,-1 0 1,1 0 0,0-1 0,0 0 0,0 1 0,1-1 0,-1-1 0,0 1 0,0-1-1,1 0 1,-1 1 0,0-2 0,0 1 0,8-2 0,-7 0-78,0 1 0,0-2 0,0 1 0,0 0 0,0-1 0,-1 0 0,1 0 0,-1-1 0,0 1 0,0-1 0,0 0 0,5-7 0,-7 8-48,0 0-1,0 0 1,0 0-1,-1 0 1,1-1 0,-1 1-1,1 0 1,-1-1-1,0 1 1,-1-1-1,1 0 1,-1 1 0,1-1-1,-1 0 1,0 1-1,-1-1 1,1 0-1,0 1 1,-2-6 0,0 5-29,1 0 0,-1 0 1,0-1-1,0 2 1,0-1-1,0 0 1,-1 0-1,1 1 1,-1-1-1,0 1 1,0 0-1,0 0 1,-4-3-1,1 3-28,-16-7-347,13 8 234,9 2 166,0 0 1,0 0-1,0 0 1,0 0-1,-1 0 0,1 0 1,0 0-1,0 0 1,0 0-1,0 0 1,0 0-1,0 0 1,-1 0-1,1 0 0,0 0 1,0 0-1,0 0 1,0 0-1,0 0 1,0 0-1,0 0 1,0 0-1,-1 0 0,1 0 1,0 0-1,0 0 1,0 0-1,0 0 1,0 0-1,0 1 1,0-1-1,0 0 0,0 0 1,0 0-1,0 0 1,0 0-1,0 0 1,-1 0-1,1 0 0,0 1 1,12 6-133,-7-4 198,0 0 1,1 0 0,-1-1 0,1 0 0,-1 0-1,1 0 1,0-1 0,-1 0 0,1 0-1,0 0 1,8-1 0,-5 0 15,0-1 0,0 0 0,0-1 0,0 0 0,0 0 0,14-7 0,-2-1-23,-2 0-1,0-1 0,0-2 1,-1 0-1,23-21 1,-18 11 49,0-1 0,24-33 0,35-58 153,-74 104-244,12-18 8,58-95 225,-70 109-314,-1 0 0,-1 0 0,0 0 0,-1-1 0,-1 0 1,5-29-1,-9 44 25,0 0-1,0 0 1,1 0 0,-1 0 0,0 0-1,0 0 1,0 0 0,-1 0 0,1 0-1,0 0 1,0 0 0,0 0 0,-1 0 0,1 0-1,-1-1 1,0 2 25,1 0 0,0-1 0,-1 1-1,1 0 1,0 0 0,-1 0 0,1 0 0,0 0 0,-1 0-1,1 0 1,0 0 0,-1 0 0,1 0 0,0 0 0,-1 1 0,1-1-1,0 0 1,-1 0 0,1 0 0,0 0 0,0 0 0,-1 1-1,1-1 1,0 0 0,-1 0 0,1 0 0,0 1 0,0-1-1,-1 1 1,-5 5-94,0 0 1,-8 12-1,10-12 142,-13 19-97,1 0 0,1 2 1,-13 32-1,-26 87-49,49-130 105,-59 211 235,63-218-188,-1 0 1,1 0-1,0 0 0,1 0 1,0 0-1,1 0 1,0 0-1,3 13 1,-4-19-1,1 0 0,0 0 0,0-1-1,1 1 1,-1 0 0,1-1 0,-1 1 0,1 0 0,0-1 0,0 0-1,0 0 1,0 1 0,0-1 0,0 0 0,1-1 0,-1 1 0,1 0 0,-1-1-1,1 1 1,0-1 0,0 0 0,-1 0 0,1 0 0,0 0 0,0 0 0,0-1-1,0 0 1,4 1 0,0-1 5,0 0 1,-1-1-1,1 1 0,0-2 0,-1 1 0,0-1 0,1 0 1,-1 0-1,0 0 0,0-1 0,0 0 0,10-7 0,-3 1-40,-1 0-1,-1-1 1,0 0 0,15-18-1,-8 6 25,-2-1-1,0-1 1,12-26-1,33-81 58,-2 4-109,-18 51 17,-15 33 38,-3-2 0,20-54-1,-32 66-169,-1-1 1,-1 0-1,4-39 0,-12 73 133,-1-1-1,0 1 0,0-1 0,0 1 0,0-1 0,0 1 0,0-1 0,0 0 0,0 1 0,0-1 0,0 1 0,0-1 1,0 1-1,0-1 0,0 1 0,-1-1 0,1 1 0,0-1 0,0 1 0,-1-1 0,1 0 0,-7 8-113,-8 21-1,15-27 120,-38 87 319,4 1 0,4 2-1,5 1 1,-27 176 0,28-140 63,6-36 1,16-72-118,1-16-153,1 0-1,0-1 1,-1 1-1,0 0 1,-2 6 0,4-9 433,2-3-330,6-7-23,54-100-39,-28 52-363,-32 53 188,20-30-161,-22 32 165,0 0 1,1 1 0,-1-1 0,1 1 0,-1 0 0,1-1 0,-1 1 0,1 0 0,0 0 0,0 0 0,-1 0 0,1 0-1,0 1 1,0-1 0,0 0 0,0 1 0,3-1 0,-4 1-5,0 0 1,0 0-1,0 1 0,0-1 0,0 0 0,0 1 1,0-1-1,0 1 0,0-1 0,0 1 1,0-1-1,0 1 0,0 0 0,0 0 0,0-1 1,0 1-1,-1 0 0,1 0 0,0 0 1,-1 0-1,1 0 0,0 1 0,11 26-221,-9-20 196,2 6 61,2 1 0,-1-1-1,2 0 1,12 18 0,-13-23-12,0-1 1,0-1-1,0 1 0,1-1 1,0 0-1,1-1 0,15 9 1,-15-9 73,1-1 0,0 0 0,0-1 1,0 0-1,1 0 0,-1-1 0,1-1 0,0 0 1,20 1-1,-22-3-20,0 0 1,-1-1-1,1 0 1,0 0-1,-1-1 0,1 0 1,11-5-1,-16 5-27,1 0 0,0-1 0,-1 0 0,0 0-1,0 0 1,1 0 0,-2-1 0,1 1 0,0-1 0,-1 0-1,0 0 1,6-9 0,-5 6-40,0 0 1,-1-1-1,1 1 0,-2-1 0,1 0 1,-1 0-1,0 0 0,0 0 0,-1 0 1,0 0-1,-1-1 0,0 1 0,0 0 1,-2-10-1,2 17-5,0 0 0,0 0 0,0-1 0,0 1 1,0 0-1,0 0 0,-1 0 0,1 0 0,0 0 0,-1 0 0,1 0 0,-1 0 0,1 0 1,-1 0-1,0 1 0,1-1 0,-1 0 0,0 0 0,1 0 0,-1 1 0,0-1 0,0 0 1,-1 0-1,1 1-5,0-1 1,-1 1 0,1 0 0,0 0 0,0 0 0,-1 0-1,1 0 1,0 0 0,0 0 0,0 1 0,-1-1 0,1 0-1,0 1 1,0-1 0,0 1 0,-2 0 0,-4 4-33,0-1 0,1 1 0,0 0 0,-12 11 0,11-9 59,0 1 0,0 0 0,1 1 0,0 0 1,1-1-1,-8 18 0,12-23 4,0-1 0,0 1 0,0 0 0,0-1 0,1 1 0,-1 0 0,1 0 0,0 0 0,0 0 0,0-1 0,0 1 0,0 0 0,1 0 0,-1 0 0,1 0 0,0-1 0,-1 1 0,2 0 0,-1-1 0,0 1 0,0-1 0,1 1 0,-1-1 0,1 0 0,0 1 0,0-1 0,0 0 0,0 0 0,0 0 0,3 2 0,1 0 46,1 1 0,-1-1-1,1 0 1,0-1 0,0 1-1,0-2 1,0 1 0,1-1 0,-1 0-1,1 0 1,0-1 0,-1 0-1,1 0 1,0-1 0,0 0 0,-1 0-1,1-1 1,0 0 0,-1 0 0,1-1-1,-1 0 1,15-6 0,1-4-27,0-2 1,-1 0 0,0-1 0,35-34 0,-47 36-120,-9 8 74,-3 6-46,1 1 66,0-1 0,0 1 1,1 0-1,-1-1 0,0 1 0,1 0 0,-1-1 0,1 1 1,0 0-1,0 0 0,0 0 0,0-1 0,0 5 0,3 27 2,-3-33-6,1 3 40,0 0-1,0 1 1,0-1 0,0 0-1,0 0 1,1 0 0,-1 1-1,1-1 1,0-1 0,0 1-1,0 0 1,0 0 0,1-1 0,-1 1-1,1-1 1,-1 0 0,1 0-1,0 0 1,0 0 0,0 0-1,0-1 1,0 1 0,0-1-1,0 0 1,1 0 0,5 1-1,0 0 40,0 0 0,1-1 0,-1-1-1,0 0 1,1 0 0,-1 0-1,0-1 1,17-4 0,-9-1-65,0 1-1,0-2 1,0 0 0,-1-2-1,0 1 1,28-22-1,-26 15-3,0-1 0,0 0 0,-2-1 0,26-34 0,-32 33-38,-8 15-1,-1 0 0,1 1 0,-1-1 0,1 0 0,0 0-1,4-3 1,-6 6 26,0 0-1,0 0 0,0 0 0,0 0 0,0-1 1,1 1-1,-1 0 0,0 0 0,0 0 0,0 0 1,0 0-1,0 0 0,0 0 0,0 0 0,1 0 1,-1 0-1,0 0 0,0 0 0,0 0 0,0 0 1,0 0-1,0 0 0,1 0 0,-1 0 0,0 0 1,0 0-1,0 0 0,0 0 0,0 0 0,0 0 1,0 0-1,1 0 0,-1 1 0,0-1 0,0 0 1,0 0-1,0 0 0,0 0 0,0 0 0,0 0 1,0 0-1,0 0 0,0 0 0,0 1 0,1-1 1,-1 0-1,0 0 0,0 0 0,0 0 0,0 0 1,0 0-1,0 0 0,0 1 0,0-1 0,0 0 1,0 0-1,0 0 0,0 0 0,0 0 0,0 0 1,0 1-1,0-1 0,0 0 0,-1 16-119,-4 21 38,5-37 86,-4 16-28,0 0 0,-2-1 0,-9 22 0,6-17 60,1-4-2,0-1 47,8-15-70,1 0 1,-1 0-1,0 0 0,0 0 1,0 0-1,0 0 0,0 0 1,0 0-1,0 0 0,1 0 1,-1 0-1,0 0 0,0 0 1,0 0-1,0 0 0,0 0 1,0 0-1,0 0 0,1 0 1,-1 0-1,0 0 0,0 1 1,0-1-1,0 0 0,0 0 1,0 0-1,0 0 0,0 0 1,0 0-1,1 0 0,-1 0 1,0 0-1,0 0 0,0 0 1,0 1-1,0-1 0,0 0 1,0 0-1,0 0 0,0 0 1,0 0-1,0 0 1,0 0-1,0 1 0,0-1 1,0 0-1,0 0 0,0 0 1,0 0-1,0 0 0,0 0 1,0 0-1,0 1 0,0-1 1,0 0-1,0 0 0,0 0 1,0 0-1,0 0 0,0 0 1,0 0-1,0 0 0,-1 1 1,1-1-1,0 0 0,0 0 1,0 0-1,0 0 0,9-4 12,0 0-1,0-1 0,0 0 0,-1-1 0,15-12 1,37-40 45,-22 19-163,-35 36 69,0 1 0,0 0 0,0-1 0,0 1 0,5-2 0,-7 3 21,-1 1 0,1 0 0,-1-1 0,1 1 0,0 0 0,-1 0 0,1 0 0,-1 0 0,1 0 0,0 0 0,-1-1 0,1 1 0,-1 1 0,1-1 0,0 0 0,-1 0 0,1 0 0,-1 0 0,1 0 0,0 0 0,-1 1 0,1-1 0,-1 0 0,1 0 0,-1 1 0,1-1 0,-1 0 0,1 1 0,-1-1 0,1 1 0,-1-1 0,0 1 0,1-1 0,-1 1 0,0-1 0,1 1 0,-1-1 0,0 1 0,1-1 0,-1 1 0,3 9-23,-1 0 0,0 0 0,-1 0 1,0 0-1,-1 1 0,0-1 1,-2 14-1,1 7 179,1-12-104,0-17 69,19 3 261,-15-5-355,-1-1 0,1 1 0,0-1 0,-1 0 0,1 0 0,-1 0 0,0-1 0,1 1 0,5-4 0,30-23-116,-21 14 160,41-31-46,57-56 0,-104 86-175,-7 10-146,-5 19 140,-7 29 131,4-29 42,1 0 0,0-1 0,1 1-1,1 0 1,0 0 0,3 23 0,-3-36 7,1 1 0,-1 0 0,1 0 0,0 0 0,0-1 0,0 1 0,0 0 0,0 0 0,0-1 0,0 1 0,0-1 0,1 0-1,-1 1 1,0-1 0,1 0 0,-1 1 0,1-1 0,0 0 0,-1 0 0,1 0 0,0-1 0,0 1 0,-1 0 0,1-1 0,0 1 0,0-1 0,0 0 0,0 1 0,0-1 0,0 0 0,2 0 0,5 0 19,-1-1 0,1 0 0,0 0 0,-1-1 0,14-4 0,-6 0-9,0-2 0,0 0 1,-1-1-1,0 0 0,0-1 1,-1-1-1,22-21 0,-27 22-37,-8 8-6,0 1 0,-1 0-1,1 0 1,0-1-1,0 1 1,0 0 0,0 0-1,0 0 1,1 0-1,-1 1 1,0-1 0,0 0-1,1 0 1,1 0-1,-2 1 12,-1 0-1,1 1 1,-1-1-1,1 0 1,-1 1-1,0-1 1,1 0-1,-1 1 1,0-1-1,1 1 1,-1-1-1,0 1 1,1-1-1,-1 1 1,0-1-1,0 1 1,0-1-1,1 1 1,-1-1-1,0 1 1,0 0-1,0-1 1,0 1-1,0-1 1,0 1-1,0-1 1,0 1-1,-1 0 1,0 15-154,-1-5 160,1-6-1,0 0 0,0 0-1,1 0 1,-1 0 0,1 0 0,1 10 0,0 6-1,1 7 87,-1-27-79,-1 0 1,0 0-1,1 0 1,-1 0-1,0 0 1,1 0-1,-1 0 1,1-1-1,0 1 1,-1 0 0,1 0-1,0 0 1,-1 0-1,1-1 1,0 1-1,0 0 1,0-1-1,0 1 1,0-1-1,0 1 1,1 0-1,1 0 14,0 0-1,0-1 0,-1 1 0,1-1 1,0 0-1,0 0 0,0 0 1,0 0-1,0 0 0,0-1 1,0 1-1,0-1 0,3-1 0,4-2 7,0 0-1,11-7 1,-3 2-51,148-76 160,-134 66-131,-7 5-133,26-20 1,-42 28 14,-7 6-8,-13 12-68,4-3 166,3-4 37,0 0 0,0 0 0,1 1-1,-1-1 1,1 1 0,1 0 0,-1 0 0,-2 8-1,5-12-13,-1 0 0,1 0 0,0 1 0,0-1 0,0 0-1,0 1 1,0-1 0,0 0 0,0 1 0,1-1 0,-1 0 0,1 0-1,0 0 1,-1 1 0,1-1 0,0 0 0,0 0 0,1 0-1,-1 0 1,0 0 0,1-1 0,-1 1 0,1 0 0,-1-1 0,1 1-1,3 2 1,6 3 39,0-1 0,0 0-1,0 0 1,1-1 0,0-1 0,13 4-1,75 13-730,-93-20-392,0-1 1,0 1-1,0-1 0,0-1 0,0 1 1,8-3-1,-10 2-108,10 0-1270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12.229"/>
    </inkml:context>
    <inkml:brush xml:id="br0">
      <inkml:brushProperty name="width" value="0.05" units="cm"/>
      <inkml:brushProperty name="height" value="0.05" units="cm"/>
      <inkml:brushProperty name="color" value="#004F8B"/>
    </inkml:brush>
  </inkml:definitions>
  <inkml:trace contextRef="#ctx0" brushRef="#br0">337 589 3328,'-1'-5'412,"-3"-8"848,0 0 0,0 0-1,-1 1 1,-10-18 0,13 26-1062,0 1 1,-1 0-1,1 0 1,-1 0 0,0 0-1,0 0 1,0 0 0,0 1-1,-1 0 1,1-1 0,-1 1-1,1 0 1,-1 1 0,0-1-1,1 1 1,-1 0 0,0 0-1,-8-1 1,6 1-42,0 1 0,0-1 0,0 1 0,0 1 0,0 0 0,0-1 0,1 2 0,-1-1 0,0 1 0,0 0 0,1 0 0,-1 0 0,1 1 1,-1 0-1,-7 5 0,3 0-70,1 0 1,0 0-1,0 1 1,1 0-1,0 0 1,-11 17-1,10-12-39,1-1 0,0 2-1,1-1 1,1 1 0,0 0 0,1 0-1,-5 24 1,9-32 1,0-1-1,0 1 0,1 0 1,0 0-1,0-1 0,1 1 1,0 0-1,0 0 0,0-1 1,1 1-1,0-1 0,0 0 1,1 1-1,0-1 0,0 0 1,0 0-1,1-1 0,0 1 1,0-1-1,8 8 0,-9-10-3,-1-1-1,1 0 0,0 1 0,0-1 0,1 0 0,-1-1 0,0 1 0,1-1 0,-1 1 0,1-1 0,-1 0 1,1 0-1,-1-1 0,1 1 0,0-1 0,0 0 0,-1 0 0,1 0 0,0 0 0,-1 0 0,1-1 1,0 0-1,5-2 0,6-2 72,0-1 1,0 0 0,-1-2 0,15-9-1,-23 13-110,177-117 330,-171 113-481,26-14 0,-28 17-45,-9 5 183,-1-1 1,0 1-1,0 0 0,0 0 0,0 0 0,0 0 0,1 0 0,-1 0 0,0 0 0,0 0 0,0-1 0,0 1 0,1 0 0,-1 0 0,0 0 1,0 0-1,0 0 0,0 0 0,1 0 0,-1 0 0,0 0 0,0 0 0,0 0 0,1 0 0,-1 0 0,0 1 0,0-1 0,0 0 0,0 0 0,1 0 1,-1 0-1,0 0 0,0 0 0,0 0 0,0 0 0,0 1 0,1-1 0,-1 0 0,0 0 0,0 0 0,0 10-120,-8 21 81,5-21 2,0 1 61,1 1-1,0-1 0,1 1 1,1 0-1,0-1 1,0 1-1,1-1 1,0 1-1,1-1 1,5 16-1,-5-20 30,0-1 0,1 1 0,-1-1 0,1 0-1,1 0 1,-1 0 0,1-1 0,0 1 0,0-1 0,1 0 0,-1 0 0,1 0 0,0-1-1,1 1 1,-1-1 0,1-1 0,0 1 0,0-1 0,7 3 0,-10-5-6,1 0 1,0 0 0,-1 0-1,1-1 1,-1 0-1,1 1 1,0-1 0,-1-1-1,1 1 1,0 0-1,-1-1 1,1 0 0,-1 0-1,1 0 1,-1 0 0,1-1-1,-1 1 1,0-1-1,0 0 1,0 0 0,4-3-1,3-3 59,-1 0 0,-1 0 0,1-1 1,-1 0-1,7-11 0,-11 13-86,0 1 1,0-1-1,0 0 1,-1 0-1,-1 0 0,1 0 1,-1 0-1,0 0 1,-1-1-1,1 1 1,-2-1-1,1 0 1,-1 1-1,0-1 1,0 1-1,-1-1 0,0 1 1,-1-1-1,0 1 1,-2-9-1,3 14-35,0 0 0,0 0 1,0 0-1,0 1 0,0-1 0,0 0 0,-1 0 0,1 1 0,0-1 0,-1 1 0,1-1 0,-1 1 0,0 0 0,0-1 1,1 1-1,-1 0 0,0 0 0,0 0 0,0 0 0,0 1 0,0-1 0,0 1 0,0-1 0,0 1 0,0-1 0,-1 1 1,1 0-1,0 0 0,0 0 0,0 0 0,0 1 0,-3 0 0,-3 0-20,1 1 1,-1 0-1,0 1 1,1 0-1,0 0 1,0 1-1,-8 4 0,4-2 113,-9 6 18,20-12-88,0 0 0,0 0 0,0 0 0,0 0 0,0 0-1,0 0 1,0 1 0,0-1 0,0 0 0,0 0 0,0 0 0,0 0 0,0 0 0,0 0-1,0 0 1,0 0 0,-1 0 0,1 0 0,0 0 0,0 0 0,0 0 0,0 0 0,0 0 0,0 0-1,0 1 1,0-1 0,0 0 0,0 0 0,0 0 0,0 0 0,0 0 0,0 0 0,0 0-1,0 0 1,0 0 0,0 0 0,0 0 0,0 0 0,0 0 0,0 1 0,0-1 0,1 0 0,-1 0-1,0 0 1,0 0 0,0 0 0,0 0 0,0 0 0,0 0 0,0 0 0,0 0 0,0 0-1,0 0 1,0 0 0,0 0 0,0 0 0,0 0 0,0 0 0,0 0 0,1 0 0,-1 0 0,0 0-1,0 0 1,0 0 0,0 0 0,14-1 90,9-2 25,0-2 0,0 0 0,-1-2 1,43-17-1,-53 17-97,1 1 0,1 1 0,-1 0 0,1 1 0,0 1-1,0 0 1,0 0 0,0 2 0,0 0 0,15 0 0,-26 1 0,0 1 0,0-1 0,0 1 0,0-1 0,0 1 0,0 0 0,0 0 0,0 0 0,-1 0 0,1 1 0,0-1 0,-1 1 0,1-1 0,-1 1 0,1 0 0,-1 0 0,0 0 0,0 1 0,0-1 0,0 0 0,0 1 0,0-1 0,-1 1 0,1 0 0,-1-1 0,0 1 0,0 0 0,0 0 0,0 0 0,0 0 0,-1 0 0,1 0 0,-1 0 0,0 0 0,0 0 0,0 0 0,0 0 0,-1 4 0,-2 9 163,0 0-1,-1-1 0,-8 21 1,58-74 575,-29 22-769,1 1-1,36-24 1,-49 36-26,0 0 0,0 1 0,0-1 0,0 1 0,0 0 0,1 0 0,-1 1 0,1-1 0,-1 1 0,1 1 0,0-1 1,-1 1-1,1 0 0,-1 0 0,1 0 0,0 1 0,9 2 0,-10-1 28,-1 0 1,1 0-1,0 1 0,-1 0 0,1-1 1,-1 2-1,8 6 0,23 30-2,-19-22-58,-10-10 117,1-1 1,0 0-1,0 0 1,0-1-1,17 11 0,-21-15-20,-1-1 0,0 0 0,1 0 0,0 0-1,-1 0 1,1-1 0,-1 1 0,1-1 0,0 1-1,-1-1 1,1 0 0,0 0 0,0 0 0,-1 0-1,1-1 1,0 1 0,-1-1 0,1 0 0,-1 1-1,1-1 1,-1-1 0,1 1 0,-1 0 0,1 0-1,-1-1 1,3-2 0,1-1 2,-1 0 1,1-1-1,-1 0 1,0 0-1,-1 0 1,0-1-1,0 1 1,0-1-1,3-9 1,3-10 65,8-30 0,25-116-89,-42 161 8,1-2-126,0 22-52,3 44 72,-4 0-1,-4 58 1,2-91 87,-13 100 191,14-117-202,-3 23 175,3-25-147,-1 0 1,1 0-1,0-1 0,0 1 0,0 0 0,-1-1 0,1 1 1,0 0-1,0-1 0,-1 1 0,1-1 0,-1 1 1,1 0-1,0-1 0,-1 1 0,1-1 0,-1 1 0,0-1 1,1 1-1,-1-1 0,1 0 0,-1 1 0,0-1 0,1 0 1,-1 1-1,0-1 0,1 0 0,-2 0 0,1 0-8,1 0 0,-1 0 0,0-1 0,1 1 0,-1-1 0,1 1 0,-1-1 0,1 1 0,-1-1 0,1 1 0,-1-1 0,1 1 0,0-1 0,-1 1 0,1-1 0,0 0 0,-1 1 0,1-1 0,-1-1 0,1 2 2,-5-12-70,1-1 0,0 1 0,-3-17 0,7 29 47,-1-1 1,1 0 0,0 0-1,0 0 1,0 0 0,0 1-1,0-1 1,0 0 0,0 0-1,0 0 1,0 0 0,0 0-1,0 1 1,1-1 0,-1 0-1,1-1 1,-1 2 4,1 0 0,-1-1 0,1 1 0,0 0 0,-1 0 0,1 0 0,0 0 0,-1-1 0,1 1 0,-1 0 0,1 0 0,0 0 0,-1 0 0,1 1 0,0-1 0,-1 0 0,1 0 0,-1 0 0,1 0 0,0 1 0,-1-1 0,1 0 0,0 1 0,8 1 22,0 0 0,0-1 0,0 0 0,0 0-1,0-1 1,0 0 0,0-1 0,10-2 0,14 1 40,-2 0 5,-1-1 0,0-2-1,0 0 1,0-2 0,-1-2 0,48-20 0,-63 22-29,0 0-1,0-1 1,-1-1-1,0-1 1,-1 1-1,0-2 1,-1 0 0,0 0-1,11-14 1,-18 19 1,8-9-130,-8 14-31,-4 11-56,-3 3 149,0 0-1,-6 16 1,5-18 32,1 0 0,-1 0 0,-2 23 0,5-18 44,0-3-32,0 0 1,1-1-1,2 17 1,-2-26 5,1 0 1,0 1 0,0-1-1,0 0 1,0 0 0,0 0-1,0 1 1,1-1 0,0-1-1,-1 1 1,1 0 0,0 0 0,0-1-1,1 1 1,-1-1 0,6 5-1,-7-6 1,1-1-1,-1 1 1,1 0-1,0-1 1,-1 1-1,1-1 1,-1 0-1,1 1 1,0-1-1,-1 0 1,1 0-1,0 0 0,-1 0 1,1 0-1,0-1 1,-1 1-1,1 0 1,0-1-1,-1 1 1,1-1-1,-1 0 1,1 0-1,-1 1 1,1-1-1,-1 0 1,3-2-1,5-4 36,0 0-1,15-17 0,-13 12-43,57-44 105,-11 10-52,-38 30-50,1 1 0,23-13 0,-36 23-27,16-14-100,-31 32-69,-21 16 69,17-16 93,-1 0 1,2 0-1,-13 18 0,21-25 24,0-1 0,0 1 0,1 0 0,-1 0 1,1 0-1,0 0 0,1 0 0,0 0 0,0 0 0,0 0 0,0 1 0,1-1 0,1 7 0,-1-9 25,1 0-1,-1-1 1,1 1-1,0 0 1,0 0 0,0 0-1,1-1 1,2 6-1,-4-8-14,1 0-1,0 0 1,0 0-1,-1 0 0,1 0 1,0 0-1,0 0 1,0 0-1,0 0 1,1 0-1,-1-1 0,0 1 1,0 0-1,0-1 1,1 1-1,-1-1 1,0 1-1,0-1 0,1 0 1,-1 0-1,0 1 1,1-1-1,-1 0 0,0 0 1,1 0-1,-1 0 1,1 0-1,0-1 1,5-1 15,0-1 0,-1 0 1,1 0-1,-1 0 0,0-1 1,0 0-1,6-6 0,7-3 61,1 0-51,-2 0 0,1-2 0,28-29-1,-36 31-43,-1 0 1,0 0-1,-1-1 0,0 0 0,-1 0 0,8-21 0,-5 6-28,12-58 0,-2-35 65,0-54 2,-20 146-122,-1 1 0,-1-1 0,-9-55 0,9 81 56,0 1 0,0-1 0,0 0 1,-1 0-1,1 1 0,-1-1 0,0 1 0,0-1 1,0 1-1,0 0 0,-6-6 0,7 8 26,1 0-1,-1 1 1,0-1-1,0 0 1,0 1 0,0-1-1,0 1 1,-1-1-1,1 1 1,0 0-1,0-1 1,0 1 0,0 0-1,0 0 1,0 0-1,-1 0 1,0 0-1,0 0 13,0 1-1,0-1 0,1 1 0,-1-1 1,0 1-1,0 0 0,1 0 0,-1 0 1,1 0-1,-1 0 0,1 0 0,-1 1 1,-1 2-1,-5 5-38,0 0 1,1 1-1,1 1 1,-1-1-1,2 1 0,0 0 1,0 0-1,1 0 1,0 1-1,-4 21 1,1 11 49,-2 72 0,8-93 20,-1 18-15,1 1 1,3-1-1,11 72 0,-10-98 25,1 0 0,0 0 1,1 0-1,0-1 0,1 0 1,1 0-1,0 0 0,1-1 0,0 0 1,1-1-1,1 0 0,0 0 1,18 16-1,-25-25-9,1 0 0,0-1 0,0 1 0,0-1 0,0 0 0,0 0 0,0-1 0,0 1 0,1-1 0,-1 0 0,1 0 0,-1 0 0,1-1 0,-1 1 0,1-1 0,-1 0 0,1 0 0,-1-1 0,1 0 0,-1 1 0,1-2 0,-1 1 0,5-2 0,-1 0-18,0-1-1,-1 0 1,1 0-1,-1-1 1,0 0 0,0 0-1,-1-1 1,0 1-1,0-1 1,0-1 0,0 1-1,6-13 1,-6 11-36,-2 0 0,1 0 0,-1-1 0,-1 0 0,1 0 0,-2 0 1,1 0-1,-1 0 0,0-1 0,0-18 0,-2 27 16,0 1 0,0 0 1,0-1-1,0 1 0,0 0 1,0-1-1,0 1 0,0 0 0,0-1 1,0 1-1,0-1 0,0 1 1,0 0-1,0-1 0,0 1 0,-1 0 1,1-1-1,0 1 0,0 0 1,0 0-1,-1-1 0,1 1 0,0 0 1,0-1-1,-1 1 0,1 0 1,-8 3-204,-6 14 64,7-4 125,1 0 1,0 1-1,1 0 0,1 0 1,0 0-1,-2 19 1,5-27 12,0 1 0,1 0 0,0 0 1,0 0-1,0-1 0,1 1 1,2 9-1,-3-14 34,1 0 0,0 0 0,-1 0 1,1 0-1,0 0 0,0 0 0,0 0 0,1-1 1,-1 1-1,0 0 0,4 2 0,-4-3-3,0 0 0,0 0 0,0-1 0,0 1 0,1-1 0,-1 1 0,0-1 0,0 1 0,1-1 1,-1 0-1,0 0 0,1 1 0,-1-1 0,1 0 0,-1 0 0,0 0 0,1-1 0,-1 1 0,0 0 0,3-1 0,8-4 16,0 0 0,0 0 0,0-1 0,-1-1 0,0 0 0,11-10 0,20-11-5,-28 20-7,63-35 25,-68 39-99,-1 0 0,0 1 0,1 1 1,-1-1-1,1 1 0,0 1 0,15-2 0,-22 4 37,0-1 0,0 0 0,0 0 0,0 1 0,0-1 0,0 1 0,1 0 0,-1-1 0,-1 1 0,1 0 0,0 0 0,0 0 0,0 1-1,0-1 1,-1 0 0,1 1 0,-1-1 0,1 1 0,1 2 0,2 4-25,0-1-1,0 1 1,5 13-1,-7-13 97,1 0 1,7 11-1,-4-9 4,-2-3-19,1 0 1,-1 0-1,1 0 1,10 8 0,-14-13-28,0-1 0,0 1 0,0-1 0,1 0 0,-1 0 1,0 0-1,1 0 0,-1 0 0,1 0 0,-1 0 0,1-1 0,-1 0 1,1 1-1,-1-1 0,1 0 0,-1 0 0,1 0 0,-1-1 1,1 1-1,3-1 0,5-3 6,0-1-1,1 0 1,-2 0 0,1-1 0,-1-1 0,0 0-1,0 0 1,-1-1 0,0 0 0,0 0-1,13-17 1,-18 19-20,0 0-1,-1 0 1,1-1 0,-1 1-1,0-1 1,-1 0-1,3-10 1,-2 8-68,-2 6 52,-1 1 0,1 0 0,-1-1 0,0 1 0,1 0 0,-1-1 0,0 1-1,-1 0 1,1-1 0,0 1 0,-1 0 0,1-1 0,-2-1 0,2 3-2,0-1 0,-1 1 1,1 0-1,-1 0 0,0 0 0,1 1 0,-1-1 1,0 0-1,1 0 0,-1 0 0,0 0 0,0 1 0,0-1 1,0 0-1,1 1 0,-1-1 0,0 1 0,0-1 0,0 1 1,-1-1-1,1 1 0,0-1 0,0 1 0,0 0 1,0 0-1,-2 0 0,1 0-10,0 1 0,0 0 1,1-1-1,-1 1 0,0 0 0,0 0 0,1 0 1,-1 1-1,1-1 0,-1 0 0,1 1 1,0-1-1,-1 1 0,1-1 0,0 1 0,-1 2 1,0-2 10,1-1 10,-5 7-7,0 0-1,1 0 1,0 0 0,0 0 0,-4 12 0,8-18 17,0 0 0,1 0 0,-1 0 0,1 0 0,-1 0 0,1 0 0,0 0 0,0 0 1,0 0-1,0 0 0,0 0 0,0 0 0,1 0 0,-1 0 0,1 0 0,-1 0 0,1 0 1,0 0-1,0 0 0,0 0 0,0-1 0,0 1 0,0 0 0,0-1 0,0 1 0,1-1 1,-1 1-1,1-1 0,-1 1 0,1-1 0,0 0 0,1 1 0,2 1 10,-1-1 1,1 0-1,0 0 0,-1-1 0,1 1 0,0-1 0,0 0 0,0 0 0,0-1 1,0 1-1,0-1 0,0 0 0,0-1 0,0 1 0,0-1 0,8-2 1,7-3 96,0-1 1,34-16 0,-5 1-10,147-49 52,-198 75-365,-10 5 94,-10 5 59,0-2-3,2 2 1,-27 22 0,42-31 68,0 0 0,0 0 1,0 0-1,1 0 0,0 1 0,0-1 0,1 1 0,-1 0 1,1 0-1,0 1 0,1-1 0,0 0 0,-3 12 1,5-17-5,0 0 0,0 0 0,-1 1 0,1-1 1,0 0-1,0 0 0,0 0 0,0 0 0,1 0 1,-1 1-1,0-1 0,0 0 0,1 0 0,-1 0 0,1 0 1,-1 0-1,1 0 0,0 1 0,0-1 3,-1-1 0,1 1-1,0-1 1,-1 1 0,1-1 0,0 1-1,0-1 1,-1 0 0,1 1 0,0-1-1,0 0 1,0 0 0,0 0 0,-1 1-1,1-1 1,0 0 0,0 0-1,2-1 1,3 0 34,0 0 0,0-1-1,0 0 1,0 0 0,7-4 0,10-4 43,-2-1 1,1-1 0,-2-1 0,23-18 0,-31 21-52,0-1 1,-1-1-1,0 1 0,-1-2 1,0 0-1,-1 0 0,14-27 1,-8 5 7,15-49 0,5-44-288,-33 121 216,4-13-19,15-58-327,13-100 1,-34 177 366,0 1 0,1-1 1,-1 0-1,0 1 1,0-1-1,0 1 1,0-1-1,0 1 0,0-1 1,0 1-1,0-1 1,0 0-1,0 1 1,0-1-1,0 1 0,0-1 1,0 1-1,-1-1 1,1 0-1,0 1 1,0-1-1,-1 1 0,1-1 1,0 1-1,-1 0 1,1-1-1,0 1 1,-1-1-1,1 1 0,-1 0 1,1-1-1,-1 1 1,1 0-1,-1-1 1,-1 1-7,1 0 1,0 0-1,0 0 1,0 1-1,1-1 1,-1 0-1,0 1 1,0-1 0,0 1-1,0-1 1,0 1-1,0-1 1,0 1-1,1 0 1,-1-1-1,0 1 1,-1 1 0,-2 3 0,0 0-1,0 1 1,1-1 0,0 1 0,0 0 0,0 0 0,0 0 0,1 0 0,-1 7 0,0-6 11,-9 35-261,2 0 0,-6 49 0,-1 88-3899,14-142 2235,-2 58-4682,8-67 4386</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12.587"/>
    </inkml:context>
    <inkml:brush xml:id="br0">
      <inkml:brushProperty name="width" value="0.05" units="cm"/>
      <inkml:brushProperty name="height" value="0.05" units="cm"/>
      <inkml:brushProperty name="color" value="#004F8B"/>
    </inkml:brush>
  </inkml:definitions>
  <inkml:trace contextRef="#ctx0" brushRef="#br0">40 12 8224,'-40'-12'3712,"45"12"-3200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14.351"/>
    </inkml:context>
    <inkml:brush xml:id="br0">
      <inkml:brushProperty name="width" value="0.05" units="cm"/>
      <inkml:brushProperty name="height" value="0.05" units="cm"/>
      <inkml:brushProperty name="color" value="#004F8B"/>
    </inkml:brush>
  </inkml:definitions>
  <inkml:trace contextRef="#ctx0" brushRef="#br0">234 154 1728,'6'-16'6202,"0"12"-2948,-5 3-3046,0 0 1,-1 0 0,1 0 0,-1 0 0,1 0 0,-1 0-1,1 0 1,-1 0 0,0 0 0,1-1 0,-1 1-1,0-2 1,-1 2-69,0-1 0,0 0 0,0 0 0,0 1-1,-1-1 1,1 1 0,-1-1 0,-1 0 0,-1 0-68,-1 1 0,0 0 1,0 0-1,0 0 0,0 1 0,0 0 1,0 0-1,0 0 0,-1 0 0,-6 2 1,2 1 39,0 0 0,0 0 0,0 1 0,1 1-1,-1-1 1,1 2 0,0-1 0,1 1 0,-1 0 0,1 1 0,0 0 0,1 0 0,0 1 0,0 0 0,0 0 0,1 1 0,0 0 0,1 0 0,0 0 0,-7 19 0,11-23 15,0-1-1,0 0 0,0 1 1,1-1-1,-1 1 0,1 4 1,0-8-93,0 1 0,0-1 0,1 0 0,-1 0 0,0 0 0,0 0 0,1 0 0,-1 0 0,0 0 0,1 0 0,-1 0 0,1 0 1,-1 0-1,1 0 0,0 0 0,0 0 0,-1 0 0,1-1 0,0 1 0,0 0 0,0 0 0,0-1 0,-1 1 0,1-1 0,0 1 0,0-1 0,0 1 0,2 0 0,1-1 45,0 1-1,0-1 1,0 0-1,0 0 1,1-1-1,-1 1 0,0-1 1,0 0-1,0 0 1,0 0-1,0-1 1,6-2-1,3-2 37,0-1 0,14-10 1,-10 3-126,0 1 0,-1-2 0,-1 0 1,0-1-1,13-19 0,-28 35-5,1 0 0,-1-1 0,0 1 1,0 0-1,0 0 0,0 0 0,0-1 0,1 1 0,-1 0 0,0 0 0,0 0 1,0 0-1,1 0 0,-1-1 0,0 1 0,0 0 0,0 0 0,1 0 1,-1 0-1,0 0 0,0 0 0,1 0 0,-1 0 0,0 0 0,0 0 0,1 0 1,-1 0-1,0 0 0,0 0 0,1 0 0,-1 0 0,0 0 0,0 0 1,1 0-1,-1 0 0,0 0 0,0 0 0,0 0 0,1 1 0,-1-1 0,0 0 1,0 0-1,0 0 0,1 0 0,-1 1 0,0-1 0,0 0 0,0 0 1,0 0-1,0 1 0,1-1 0,-1 0 0,0 0 0,0 0 0,0 1 0,0-1 1,0 0-1,0 0 0,0 1 0,0-1 0,0 0 0,0 1 0,5 23-175,-2-12 122,-1-6 154,1 0-1,0 0 0,0 0 1,0-1-1,1 1 0,0-1 0,0 0 1,0 0-1,1 0 0,-1-1 0,1 1 1,1-1-1,-1 0 0,0-1 1,1 1-1,0-1 0,0 0 0,0-1 1,0 1-1,0-1 0,12 2 1,-8-2 11,0 0 0,0-1 0,1 0 0,-1 0 1,0-1-1,1-1 0,-1 0 0,0 0 1,1-1-1,-1-1 0,0 1 0,0-2 0,10-4 1,-12 4-30,0 0 0,-1 0 0,0-1 0,0 0 0,0 0 0,-1-1 0,0 0 0,0 0 0,0 0 0,-1-1 0,7-10 0,0-5-75,-1 0 1,-1-1 0,-1 0 0,-1-1 0,-1 0 0,6-35 0,-13 58-2,0 0-1,0 1 1,0-1-1,0 0 1,0 0 0,0 1-1,0-1 1,0 1-1,1-1 1,-1 0 0,0 1-1,0-1 1,1 0-1,-1 1 1,0-1 0,1 1-1,-1-1 1,1 1 0,-1-1-1,1 1 1,0-1-1,-1 1 0,0 0 0,1 0 0,-1 1-1,1-1 1,-1 0 0,1 1 0,-1-1-1,0 1 1,1-1 0,-1 0 0,0 1-1,0-1 1,1 1 0,-1-1 0,0 1 0,0-1-1,1 1 1,-1-1 0,0 1 0,8 33-198,-5-8 310,-2 1 1,-1 0-1,-1 0 1,-8 48-1,7-65-43,-2 4 231,3-13-280,1-1 0,0 0 1,-1 0-1,1 0 0,-1 1 1,1-1-1,0 0 0,-1 0 1,1 0-1,-1 0 0,1 0 1,-1 0-1,1 0 0,-1 0 1,1 0-1,0 0 0,-1 0 1,1 0-1,-1 0 0,1 0 1,-1 0-1,1 0 1,-1 0-1,1-1 0,0 1 1,-1 0-1,1 0 0,0 0 1,-1-1-1,1 1 0,-1 0 1,1-1-1,0 1 0,-2-2 6,0 1 1,0-1-1,0 1 0,0-1 0,1 0 0,-1 0 1,1 0-1,-1 0 0,1 0 0,0 0 0,0 0 1,-2-4-1,3 5 8,-1 0 1,1 1 0,0-1 0,0 0-1,0 1 1,0-1 0,-1 0 0,1 1-1,0-1 1,0 0 0,0 1-1,0-1 1,1 0 0,-1 1 0,0-1-1,0 0 1,0 1 0,0-1 0,1 0-1,-1 1 1,0-1 0,1 1 0,-1-1-1,0 0 1,1 1 0,-1-1-1,1 1 1,-1-1 0,1 1 0,-1-1-1,1 1 1,-1 0 0,1-1 0,0 1-1,-1 0 1,1-1 0,0 1-1,-1 0 1,1 0 0,0-1 0,-1 1-1,1 0 1,0 0 0,0 0 0,20-1-6,0 0 1,-1 1-1,1 1 1,22 5 0,23 1-92,-32-5-647,18 1-4420,-30-3 2364</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15.835"/>
    </inkml:context>
    <inkml:brush xml:id="br0">
      <inkml:brushProperty name="width" value="0.05" units="cm"/>
      <inkml:brushProperty name="height" value="0.05" units="cm"/>
      <inkml:brushProperty name="color" value="#004F8B"/>
    </inkml:brush>
  </inkml:definitions>
  <inkml:trace contextRef="#ctx0" brushRef="#br0">268 87 2560,'-1'-4'328,"0"0"0,0-1 1,0 0-1,1 1 0,0-1 0,0 1 1,0-1-1,0 0 0,1 1 0,1-8 0,-2 10-110,1 1 0,-1 0-1,0-1 1,0 1-1,0 0 1,0-1 0,0 1-1,0 0 1,0-1 0,-1 1-1,1 0 1,-1-1-1,0-1 1,1 2-150,0 1 0,-1-1 0,1 1 0,0-1 0,-1 1 0,1-1 0,0 1 0,-1 0 0,1-1 0,-1 1 0,1-1 0,-1 1 0,1 0 0,-1 0 0,1-1 0,-1 1 0,1 0 0,-1 0 0,1 0 0,-1-1 0,1 1 0,-1 0 0,1 0 0,-1 0 0,0 0 0,1 0 0,-1 0 0,1 0 0,-1 0 0,1 0 0,-1 0 0,1 1 0,-1-1 0,0 0 0,1 0 0,-1 0 0,1 1 0,-1-1 0,1 0 0,-1 1 0,-9 5 310,0 1-1,1 0 1,0 1-1,0-1 1,1 2 0,-13 16-1,-39 62 517,39-53-650,1-2 64,1 0-1,-20 51 1,37-79-256,0 1 1,1 0-1,-1 0 0,1 1 1,1-1-1,-1 0 1,1 0-1,0 0 0,0 0 1,0 1-1,1-1 0,0 0 1,1 7-1,-1-9 3,0-1-1,0 0 0,0 0 0,0 0 1,0 0-1,1 0 0,-1 0 0,0 0 1,1 0-1,-1 0 0,1-1 1,0 1-1,0-1 0,0 1 0,0-1 1,0 0-1,0 1 0,0-1 0,0 0 1,0-1-1,0 1 0,1 0 1,-1 0-1,0-1 0,0 0 0,1 1 1,-1-1-1,1 0 0,-1 0 1,5-1-1,-3 1-5,0-1 1,0 0-1,0 0 1,0 0-1,0-1 1,0 0-1,0 1 1,0-1-1,-1-1 1,1 1-1,-1 0 1,1-1 0,4-5-1,0 0 2,-1 1 0,-1-2 1,1 1-1,6-13 0,-1-3-9,0-1 0,-2-1 0,12-43 0,-14 42-2,-2 4-30,-5 16-87,1 0 0,1 0 0,-1 0-1,1 0 1,5-10 0,-8 17 73,0 0 1,0-1 0,1 1-1,-1 0 1,0 0 0,0 0-1,0 0 1,0-1 0,1 1-1,-1 0 1,0 0 0,0 0-1,0 0 1,1 0 0,-1 0-1,0 0 1,0-1 0,0 1-1,1 0 1,-1 0 0,0 0-1,0 0 1,1 0 0,-1 0-1,0 0 1,0 0 0,0 0-1,1 0 1,-1 0 0,0 0-1,0 0 1,1 1 0,-1-1-1,0 0 1,0 0 0,0 0-1,1 0 1,-1 0 0,0 0-1,0 0 1,0 1 0,0-1-1,1 0 1,-1 0 0,0 0-1,0 0 1,0 1 0,0-1-1,0 0 1,1 0 0,-1 0-1,0 1 1,0-1 0,0 0-1,0 0 1,0 1 0,7 16 169,-5-13-132,20 68 497,5 11-6,-25-78-529,0 2-31,1 1 1,0-1-1,1 0 1,0 0-1,0 0 1,0 0-1,1 0 1,0-1-1,0 0 1,8 7-1,2-1-2143,29 20-7478,-18-15 5427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18.840"/>
    </inkml:context>
    <inkml:brush xml:id="br0">
      <inkml:brushProperty name="width" value="0.05" units="cm"/>
      <inkml:brushProperty name="height" value="0.05" units="cm"/>
      <inkml:brushProperty name="color" value="#004F8B"/>
    </inkml:brush>
  </inkml:definitions>
  <inkml:trace contextRef="#ctx0" brushRef="#br0">0 753 4064,'3'-2'7658,"8"-4"-4809,25-13-1196,-24 9-1355,-2 0 1,1 0 0,-1-1 0,-1-1-1,10-13 1,36-68 65,-42 70-233,46-100 489,-19 37-184,-39 83-450,1 1 1,0-1-1,0 0 0,0 0 0,0 1 0,0 0 0,3-3 0,-5 4 12,1 1 0,-1-1 0,1 1 0,-1 0 0,1-1 0,-1 1 0,1 0 0,-1-1 0,1 1 0,0 0 0,-1 0 0,1 0 0,-1-1 0,1 1 0,0 0 0,-1 0 0,1 0 0,-1 0 0,1 0 0,0 0 0,-1 0 0,1 0 0,-1 1 0,1-1 0,0 0 0,-1 0 0,1 0 0,-1 1 0,1-1 0,0 0 0,-1 1 0,1-1 0,-1 0 0,1 1 0,-1-1 0,0 1 0,1-1 0,-1 0 0,1 1 0,-1-1 0,0 1 0,1 0 0,3 6-16,-1 0 1,0 1-1,0-1 0,0 0 0,-1 1 0,2 11 1,1 5 34,10 30 92,-3 0 0,-2 0 0,-2 1 0,0 63-1,-8-111-50,0-1 0,-1 1-1,1-1 1,-1 1 0,-1-1-1,1 1 1,-1-1-1,-5 10 1,6-14-29,0 0 0,0-1-1,0 1 1,0 0 0,0-1 0,0 1 0,-1-1-1,1 0 1,-1 1 0,1-1 0,-1 0 0,1 0-1,-1 0 1,0 0 0,1 0 0,-1 0 0,0 0-1,0-1 1,0 1 0,0-1 0,0 1-1,0-1 1,0 0 0,0 0 0,0 1 0,0-1-1,1-1 1,-1 1 0,0 0 0,0 0 0,-4-2-1,-3-1 46,0-1 0,0 0 0,1-1 1,-1 0-1,1 0 0,0 0 0,1-1 0,-1-1 0,-8-9 0,2 3-164,5 5-86,0-2 0,-14-19 0,33 32-669,11 5 871,-15-6-87,51 22-100,110 38 621,-160-60-358,0 0 0,0-1 0,0 0 1,0 0-1,0 0 0,1-1 0,13-2 0,-16 2-44,-1-1-1,1-1 0,0 1 1,-1 0-1,1-1 0,-1 0 1,1 0-1,-1-1 0,0 1 0,0-1 1,0 0-1,6-5 0,4-8 85,0 0 0,-2-1-1,18-30 1,-6 8-250,-19 32 74,0-1 1,0 1-1,1 1 1,0-1-1,0 1 1,10-8-1,-12 12 21,-1 0-1,0 0 1,0 0 0,1 0-1,-1 1 1,1-1 0,0 1-1,-1 0 1,1 1 0,0-1 0,0 0-1,0 1 1,-1 0 0,1 0-1,0 0 1,0 0 0,4 2-1,14 3-19,34 13 0,-14-3 57,-3 0 267,-32-10-16,-27-10 17,0 0-169,1-1-127,-1 2 1,0 0 0,0 0 0,-28 1 0,38 3-48,0 0-1,0 1 1,-1 0-1,1 1 1,0 0-1,1 1 1,-15 6 0,19-8 38,1 1-1,1 0 1,-1 1 0,0-1 0,0 1 0,1-1 0,0 1 0,-1 0 0,1 0 0,0 1 0,0-1 0,1 0 0,-1 1 0,1 0 0,0 0 0,0 0 0,0 0 0,0 0 0,-1 7 0,2-5 25,0-1-1,0 1 1,1 0-1,0 0 1,0 0 0,0 0-1,1 0 1,0 0-1,0 0 1,1 0-1,0-1 1,0 1 0,0-1-1,0 1 1,1-1-1,0 0 1,0 0 0,0 0-1,1 0 1,0 0-1,7 6 1,-1-1 25,1 0 1,1-1-1,0 0 1,0-1-1,0-1 1,1 0-1,24 10 1,-27-13-7,0 0-1,1-1 1,-1 0 0,1-1 0,0 0 0,0 0 0,0-1 0,0-1 0,20-1 0,-15-2 12,0-2 0,0 1 0,-1-2-1,1 0 1,-1-1 0,0 0 0,-1-1 0,16-11 0,14-14 19,43-42 1,-62 53-89,27-32 118,-41 43-82,-2 0 20,-7 9-100,-6 7-210,-10 17 120,-22 48 0,27-46 151,1 0 1,0 0-1,2 1 0,-5 41 1,9-52 70,1 1 0,0-1 1,1 1-1,0-1 0,3 20 0,-2-33-47,-1 1-1,0 0 1,0-1-1,1 1 0,-1 0 1,1-1-1,-1 1 1,1 0-1,0-1 1,-1 1-1,1-1 0,0 1 1,0-1-1,0 0 1,1 1-1,0 1 1,-1-3-6,0 0 0,-1 0 0,1 0 0,0 0 0,-1 1 0,1-1 0,0 0 0,-1 0 0,1 0 0,0 0 0,0-1 0,-1 1 0,1 0 0,0 0 0,-1 0 0,1 0 0,-1-1 0,1 1 0,0 0 0,-1-1 1,1 1-1,-1 0 0,1-1 0,0 1 0,-1-1 0,1 0 0,5-5 29,-1 0 1,0-1 0,0 1-1,7-14 1,51-98 205,4-7-200,-65 120-54,11-15-128,-8 16-41,-3 9-113,-2 9 252,1-1-1,0 0 0,1 0 0,0 0 1,1 0-1,8 20 0,-9-28 59,0 0 0,0-1 0,1 1 0,-1-1 0,1 0-1,0 0 1,1 0 0,6 7 0,-7-9-7,0 0-1,0 0 0,0 0 1,0-1-1,0 1 1,0-1-1,1 0 0,-1 0 1,0 0-1,1 0 1,-1 0-1,1-1 0,-1 1 1,5-1-1,-2-1 13,0 1-1,-1-1 0,1-1 1,0 1-1,-1-1 0,1 0 1,-1 0-1,0 0 1,0-1-1,7-4 0,6-5 10,22-20 0,-19 13-11,-1 0 0,-1-1 1,-1-1-1,-1-1 0,15-24 1,-22 28 16,-1 0 0,0 0 0,-1 0 1,9-35-1,10-77 137,-22 102-168,6-51 0,-4-1 0,-2-94 0,-8 139-201,-2 19-33,5 16 210,-1 0-1,1-1 1,0 1-1,0 0 1,0-1-1,-1 1 1,1 0-1,0 0 1,-1-1-1,1 1 1,0 0-1,0 0 1,-1-1-1,1 1 1,0 0 0,-1 0-1,1 0 1,-1 0-1,1 0 1,0-1-1,-1 1 1,1 0-1,0 0 1,-1 0-1,1 0 1,-1 0-1,1 0 1,-1 0-1,0 1-16,-1 0-1,1 0 1,0 0 0,0 0-1,-1 0 1,1 0-1,0 1 1,0-1-1,0 0 1,0 1-1,0-1 1,1 0 0,-2 3-1,0 0-21,-10 20 32,1 2 0,1 0 0,1 0 0,1 1 0,-4 27 0,-17 144 68,25-165-35,-1 5 13,2 0 0,2 0 0,1 0 0,2 0 0,2 1 0,1-2 0,16 61 0,-10-61 147,15 44 95,-22-70-191,1 0 1,0 0-1,1 0 0,14 18 1,-18-26-49,1 0 0,-1-1 0,1 1 0,-1-1 1,1 1-1,4 1 0,-6-3-15,0 0 0,0-1 0,0 1 1,1-1-1,-1 1 0,0-1 0,0 1 1,0-1-1,1 0 0,-1 0 0,0 0 1,0 0-1,1 0 0,-1 0 0,0 0 0,1 0 1,-1 0-1,0 0 0,0-1 0,1 1 1,-1 0-1,0-1 0,2 0 0,7-6 35,-1-1 0,1 0 0,-1-1 0,8-10 0,-5 6-62,22-22 19,8-9 45,58-47 0,-92 85-45,1-1 22,1-1-1,-1 0 0,-1 0 0,14-17 0,-20 23-20,-1 0 0,1-1 1,-1 1-1,1 0 0,-1-1 1,0 0-1,0 1 1,0-1-1,-1 1 0,1-1 1,-1 0-1,1 0 0,-1 1 1,0-1-1,0 0 0,0 0 1,0 1-1,-1-1 0,1 0 1,-1 0-1,0 1 0,1-1 1,-1 0-1,0 1 1,-1-1-1,0-2 0,0 3-20,1-1 0,-1 1 0,0 0 0,1-1 0,-1 1 0,0 0 0,0 0 0,-1 0 0,1 1 0,0-1 0,0 0 0,-1 1 0,1-1 0,-1 1 0,0 0 0,1 0 0,-1 0 0,0 0 0,0 0 0,1 1 0,-1 0 0,0-1 0,0 1 0,0 0 0,0 0 0,1 0 0,-1 1 0,0-1 0,0 1 0,0-1 0,0 1 0,-2 1 0,-1 0-9,-1 1-1,2 0 0,-1 0 1,0 1-1,0-1 1,1 1-1,0 0 0,0 1 1,0-1-1,1 1 1,-1 0-1,1 0 1,-4 6-1,2 1 34,0-1-1,0 1 1,1 0-1,1 0 1,0 1 0,1-1-1,-3 20 1,5-22 4,0-1 0,1 1 0,0 0 1,0 0-1,1 0 0,0-1 0,1 1 0,0 0 1,1-1-1,4 13 0,-5-19 0,-1 1 0,1-1 0,0 1 0,0-1 0,0 0 0,1 0-1,-1 0 1,1 0 0,0-1 0,0 1 0,0-1 0,0 1 0,0-1 0,0 0 0,0 0 0,1 0 0,-1-1 0,1 1 0,0-1 0,-1 0-1,1 0 1,0 0 0,-1-1 0,1 1 0,0-1 0,0 0 0,0 0 0,0 0 0,7-2 0,7-1 27,-1-1-1,0-1 1,0-1 0,-1 0 0,19-10 0,18-11 16,75-52 0,41-45-2,-149 104-61,-17 16 24,0 1-1,0 0 1,1-1-1,4-2 1,-30 29-117,7-2 75,1 1 0,1 1-1,1 0 1,1 0 0,1 1-1,1 1 1,-7 30 0,12-39 12,-2 32 0,5-43 24,1 0 0,0 0 0,0 0 0,1 0 0,-1 0 0,1-1 0,0 1 0,1 0 0,-1 0 0,4 7 0,-5-11-4,0-1-1,1 1 1,-1 0 0,0 0-1,1-1 1,-1 1 0,1 0-1,-1-1 1,1 1 0,-1-1-1,1 1 1,-1-1 0,1 1 0,-1-1-1,1 1 1,0-1 0,-1 1-1,1-1 1,0 0 0,0 1-1,-1-1 1,1 0 0,0 0-1,-1 0 1,1 1 0,0-1-1,0 0 1,0 0 0,-1 0 0,1 0-1,0 0 1,0 0 0,-1-1-1,1 1 1,0 0 0,0 0-1,-1 0 1,1-1 0,0 1-1,0 0 1,-1-1 0,1 1-1,0-1 1,-1 1 0,1-1 0,-1 1-1,2-2 1,3-3 41,-1 0 0,0 0 0,0-1 0,5-9 0,-7 13-32,49-89 377,28-45-152,-61 106-226,-1-1 0,-2-1 0,-1 0 1,17-60-1,-13 20 20,11-85 1,-17 44 69,-11 98-112,-1 0 0,-1 1-1,0-1 1,-1 1 0,-6-21 0,8 32-14,-1 1 1,0-1-1,0 0 0,0 1 1,0-1-1,0 1 0,-1-1 1,1 1-1,-1 0 0,1 0 1,-1-1-1,0 1 0,0 0 1,0 1-1,-4-4 0,5 4 15,1 1-1,-1 0 1,0-1-1,1 1 1,-1 0 0,0-1-1,0 1 1,1 0-1,-1 0 1,0 0 0,0 0-1,0 0 1,1 0-1,-1 0 1,0 0-1,0 0 1,0 0 0,1 0-1,-1 0 1,0 0-1,0 1 1,0-1-1,1 0 1,-1 1 0,0-1-1,0 1 1,-15 15-101,14-13 83,-3 5 5,0 0 0,0 0 0,1 0 0,0 1 0,0-1 0,1 1 1,1 0-1,-3 9 0,1-3 1,-7 27 17,1 1 1,2 0 0,2 0 0,0 87 0,7-116-21,0 0 0,1 0 0,1 0 0,0-1 0,1 1 0,0-1 0,1 1 0,1-1 0,12 22 0,-10-23-1042,0 0-1,1-1 0,1 0 1,-1-1-1,20 17 0,-17-18-294,21 18-7882,-15-11 4650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19.308"/>
    </inkml:context>
    <inkml:brush xml:id="br0">
      <inkml:brushProperty name="width" value="0.05" units="cm"/>
      <inkml:brushProperty name="height" value="0.05" units="cm"/>
      <inkml:brushProperty name="color" value="#004F8B"/>
    </inkml:brush>
  </inkml:definitions>
  <inkml:trace contextRef="#ctx0" brushRef="#br0">157 112 2080,'-1'-1'67,"1"1"0,-1 0 0,1-1 0,-1 0 0,1 1-1,-1-1 1,1 1 0,0-1 0,-1 1 0,1-1 0,0 0 0,-1 1 0,1-1 0,0 0 0,0 1 0,0-1 0,0 0 0,0 1-1,0-1 1,0 0 0,0 0 0,0 1 0,0-1 0,0 0 0,0 1 0,0-1 0,0 0 0,0 1 0,1-1 0,-1 0 0,0 1-1,1-1 1,-1 1 0,0-1 0,1 0 0,-1 1 0,2-2 0,2-10 1699,-9-24 2463,5 35-4058,0-1-1,0 1 1,0 0-1,0-1 1,-1 1-1,1 0 1,0 0-1,-1-1 1,1 1-1,-1 0 1,0 0-1,1 0 1,-1 0-1,0-1 1,0 1-1,1 0 1,-1 0-1,0 0 1,-2 0-1,1-1 58,0 0-1,-1 1 0,1 0 1,-1-1-1,1 1 0,-1 0 0,0 0 1,-4 0-1,0 0-110,0 0 1,1 0-1,-1 1 0,0 0 1,1 1-1,-1-1 0,-9 3 1,12-2-233,0 1 1,0-1 0,0 1-1,0 0 1,0 0 0,0 0-1,-6 6 1,9-7-188,0 0-1,0 0 1,0 0-1,-1 0 1,1 0 0,0 0-1,1 1 1,-1-1 0,0 0-1,0 1 1,0-1-1,1 1 1,-1-1 0,1 1-1,-1-1 1,1 1-1,0-1 1,-1 1 0,1 0-1,0-1 1,0 1 0,0-1-1,0 1 1,1 1-1,7 17-3211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22.117"/>
    </inkml:context>
    <inkml:brush xml:id="br0">
      <inkml:brushProperty name="width" value="0.05" units="cm"/>
      <inkml:brushProperty name="height" value="0.05" units="cm"/>
      <inkml:brushProperty name="color" value="#004F8B"/>
    </inkml:brush>
  </inkml:definitions>
  <inkml:trace contextRef="#ctx0" brushRef="#br0">28 1099 2912,'-12'7'923,"4"1"2470,8-8-3261,0 0 1,0 1-1,0-1 0,0 0 0,0 0 0,-1 1 1,1-1-1,0 0 0,0 0 0,0 1 0,-1-1 1,1 0-1,0 0 0,0 0 0,-1 1 0,1-1 1,0 0-1,0 0 0,-1 0 0,1 0 0,0 0 1,0 0-1,-1 0 0,1 1 0,0-1 1,-1 0-1,1 0 0,0 0 0,-1 0 0,1-1-42,0 1-1,0-1 0,-1 1 1,1 0-1,0-1 0,0 1 0,0-1 1,0 1-1,0-1 0,0 1 1,0 0-1,0-1 0,0 1 1,0-1-1,1 1 0,-1 0 0,0-1 1,0 1-1,0-1 0,0 1 1,1 0-1,-1-1 0,0 1 1,0 0-1,1-1 0,-1 1 0,1-1 1,0-2 439,8-22 1080,10-39 0,3-11-598,-13 52-753,2 0 0,0 1 0,2 1 0,0-1 1,30-34-1,-18 28-24,1 1 0,2 2 0,36-27 0,-59 48-229,0 1-1,1-1 1,0 1-1,0 0 1,0 0 0,0 1-1,8-3 1,-11 4 12,0 1 0,-1-1 0,1 1-1,0 0 1,0 0 0,0 0 0,0 0 0,0 0 0,-1 0 0,1 1-1,0 0 1,0-1 0,0 1 0,-1 0 0,1 0 0,0 1 0,-1-1-1,5 3 1,-6-3 7,0 0 0,0 0 0,0 0 0,0 0 0,0 0 0,0 0 0,0 0 0,-1 1 0,1-1 0,0 0 0,-1 0 0,1 1 0,-1-1 0,1 0 0,-1 1 0,0-1 0,1 2 0,-2 24 221,0-16-116,-6 32 5,-1 0 0,-26 81 1,19-78 0,-2 8 233,13-44-242,4-10-121,0 0 1,1 0-1,-1 0 1,0 0-1,0 0 1,0 0 0,0 0-1,0 0 1,0 0-1,0-1 1,0 1-1,0 0 1,0 0 0,0 0-1,0 0 1,0 0-1,0 0 1,0 0-1,0 0 1,0 0-1,0 0 1,0 0 0,0 0-1,0 0 1,0 0-1,0 1 1,0-1-1,0 0 1,0 0 0,0 0-1,0 0 1,1 0-1,-1 0 1,0 0-1,0 0 1,0 0 0,0 0-1,0 0 1,0 0-1,0 0 1,0 0-1,0 0 1,0 0-1,0 0 1,0 0 0,0 0-1,0 0 1,0 0-1,0 0 1,0 0-1,0 0 1,0 0 0,0 0-1,11-18 444,8-17-394,1 2-1,2 0 1,46-52 0,-61 77-67,10-13-62,2 2-1,0 0 1,27-21-1,-44 39 69,0 0 0,-1-1-1,1 1 1,0 0 0,0 0 0,0 0-1,0 1 1,0-1 0,0 0-1,0 1 1,0 0 0,0-1 0,0 1-1,1 0 1,1 0 0,-3 0 2,0 1 1,1-1-1,-1 0 1,0 1-1,0-1 1,0 1 0,0-1-1,0 1 1,-1 0-1,1-1 1,0 1-1,0 0 1,0 0-1,0 0 1,-1 0-1,1 0 1,0-1 0,-1 1-1,1 0 1,-1 0-1,1 1 1,-1-1-1,0 0 1,1 0-1,-1 0 1,0 0-1,0 2 1,2 10 2,-1 0-1,-1 1 1,0-1-1,-1 1 1,0-1 0,-1 0-1,-4 14 1,2-9 149,1-1-1,-1 24 1,4-40-143,0-1 1,1 0-1,-1 0 0,0 0 1,0 0-1,0 1 0,0-1 1,0 0-1,0 0 0,0 0 1,0 0-1,0 1 0,0-1 1,0 0-1,0 0 0,0 0 1,1 0-1,-1 0 0,0 0 1,0 1-1,0-1 0,0 0 1,0 0-1,1 0 0,-1 0 1,0 0-1,0 0 0,0 0 1,0 0-1,0 0 0,1 0 1,-1 0-1,0 0 0,0 0 1,0 0-1,0 0 0,1 0 1,-1 0-1,0 0 0,0 0 1,0 0-1,0 0 0,1 0 1,-1 0-1,0 0 0,0 0 1,0 0-1,0 0 0,1 0 1,-1 0-1,0 0 0,0 0 1,0-1-1,0 1 0,0 0 1,0 0-1,1 0 0,-1 0 1,0 0-1,0-1 0,0 1 1,0 0-1,0 0 0,0 0 1,0 0-1,0-1 0,17-36 349,-6 11-297,2-2-32,-4 9-120,19-30 0,-27 47 65,1 0 1,0 0 0,-1 0 0,1 0 0,0 1 0,0-1 0,-1 0 0,1 1 0,1 0 0,-1 0-1,0-1 1,3 0 0,-5 2 24,1 0-1,0 0 0,0-1 1,0 1-1,0 0 0,-1 0 1,1 0-1,0 0 0,0 0 1,0 0-1,0 0 1,0 0-1,0 1 0,-1-1 1,1 0-1,0 0 0,0 1 1,0-1-1,-1 0 0,1 1 1,0-1-1,0 1 1,-1-1-1,1 1 0,0-1 1,-1 1-1,1 0 0,0-1 1,-1 1-1,1 0 0,-1 0 1,0-1-1,1 1 1,-1 0-1,1 1 0,3 9 7,-1 0-1,1 0 0,-2 1 0,2 11 1,1 7 99,-1-11 6,-3-13-78,0 1-1,0 0 0,1 0 0,0-1 0,0 1 1,1-1-1,4 8 0,-7-13-22,1 0 0,0 0 0,0 0 0,0 0 0,0 0-1,0 0 1,0 0 0,1 0 0,-1 0 0,0-1 0,0 1 0,1 0 0,-1-1 0,0 1 0,1-1 0,1 1-1,0-1 4,-1 0 0,1 0 0,-1 0 0,1 0 1,0 0-1,-1-1 0,1 1 0,-1-1 0,1 0 0,-1 0 0,0 0 0,4-1 0,14-10 286,38-28 1,-20 13-148,48-30-131,46-32-27,-121 81-12,3-1-35,0-2 0,-1 0-1,0 0 1,18-21-1,-24 28-41,-7 4 97,0 0 1,1 0-1,-1 0 0,0 0 0,0 0 1,0 0-1,1 1 0,-1-1 0,0 0 1,0 0-1,0 0 0,0 0 0,1 1 0,-1-1 1,0 0-1,0 0 0,0 0 0,0 1 1,0-1-1,0 0 0,1 0 0,-1 1 1,0-1-1,0 0 0,0 0 0,0 0 0,0 1 1,0-1-1,0 0 0,0 0 0,0 1 1,0-1-1,0 0 0,0 0 0,0 1 1,-1-1-1,1 0 0,0 1 0,-3 9 13,0 0 0,0 0 0,-1-1 0,0 1 0,-10 14-1,0 3 18,4-7 3,-10 19-59,-18 53 1,35-83 21,-26 85-52,26-81 112,0 0 0,1 1-1,1 0 1,0-1 0,1 15 0,0-26-31,1 0 0,-1 0 0,0 0 0,1 0 0,-1 0 0,1 0 0,0 0 0,-1 0 0,1-1 0,0 1 0,0 0 0,0 0 0,2 2 0,-2-4-11,0 1 1,0-1 0,-1 1-1,1-1 1,0 1 0,0-1-1,0 1 1,0-1 0,0 0-1,0 0 1,0 1 0,0-1-1,-1 0 1,1 0 0,0 0-1,0 0 1,0 0 0,0 0 0,0 0-1,0-1 1,0 1 0,0 0-1,0 0 1,0-1 0,0 1-1,0-1 1,-1 1 0,1-1-1,0 1 1,0-1 0,0 1-1,1-2 1,3-2 27,0-1 1,-1 0 0,1 0-1,-1 0 1,0 0-1,0-1 1,4-7-1,23-47 83,-25 47-112,32-69-73,34-68-18,-64 138-226,-8 12 304,0 0 1,0 0-1,0 0 1,0 0-1,0 0 1,0 0-1,0 0 1,0 0-1,1 0 1,-1 0-1,0 0 1,0 0-1,0 0 1,0 0-1,0 0 1,0 0-1,0 0 1,0 0-1,0 0 1,0 0-1,0 0 1,1 0-1,-1 0 1,0 0-1,0 0 1,0 0-1,0 0 1,0 0-1,0 0 1,0 0-1,0 0 1,0 0-1,0 0 1,0 0-1,0 0 1,0 0-1,0 0 1,0 0-1,0 1 1,1-1-1,-1 0 1,0 0-1,0 0 1,0 0-1,0 0 1,0 0-1,0 0 1,0 0-1,0 0 1,0 0-1,0 0 1,0 1-1,0-1 1,0 0-1,0 0 1,0 0-1,0 0 1,0 0-1,0 0 1,0 0-1,0 0 1,-1 0-1,1 0 1,-3 27-83,1-11 45,1 84-38,3-46 140,-3-48-37,1 1-1,0 0 1,0-1-1,1 1 1,0 0 0,0-1-1,1 1 1,0-1-1,0 1 1,0-1 0,1 0-1,3 7 1,-6-13-17,1 1 0,-1-1 0,0 1 0,1-1 0,-1 1 0,1-1 1,-1 1-1,1-1 0,-1 1 0,1-1 0,-1 0 0,1 1 0,-1-1 0,1 0 0,0 1 0,-1-1 0,1 0 1,-1 0-1,1 0 0,0 0 0,-1 1 0,1-1 0,0 0 0,-1 0 0,1 0 0,0 0 0,-1 0 0,1-1 1,0 1-1,-1 0 0,1 0 0,0 0 0,-1 0 0,2-1 0,1-1 24,0 0 0,0 0 0,0-1 0,0 1 0,-1 0 0,5-6 0,82-111 96,-43 67-164,25-34 56,-39 37 132,-3-1 1,31-71 0,75-241-227,-130 347 50,-1 1 0,-1-2 0,0 1 1,0 0-1,-2-1 0,0 1 1,0-1-1,-3-15 0,2 30 15,0 1 0,0 0 0,0-1 0,0 1-1,0 0 1,0-1 0,0 1 0,0-1 0,0 1 0,0 0 0,0-1-1,0 1 1,0 0 0,-1-1 0,1 1 0,0 0 0,0-1 0,0 1-1,-1 0 1,1 0 0,0-1 0,0 1 0,-1 0 0,1 0 0,0-1-1,-1 1 1,1 0 0,0 0 0,-1 0 0,1-1 0,0 1 0,-1 0-1,1 0 1,0 0 0,-1 0 0,1 0 0,0 0 0,-1 0 0,1 0-1,-1 0 1,1 0 0,0 0 0,-1 0 0,1 0 0,0 0 0,-1 0 0,1 0-1,0 0 1,-1 1 0,1-1 0,0 0 0,-1 0 0,0 1-1,-16 13-189,10-7 196,1 1 0,1 0-1,0 0 1,0 0 0,-6 14 0,9-19 6,-9 25-50,0-1 1,-9 44 0,17-62 25,-11 46 57,1 1 0,4 0 1,2 1-1,0 105 0,8-140-30,1-1-1,1 0 1,10 37-1,-9-46 50,0 0 1,1-1-1,0 1 0,1-1 0,0 0 1,1 0-1,13 15 0,-19-23-38,1-1 0,0 1 1,0-1-1,1 0 0,-1 0 0,0 0 0,1 0 0,-1-1 0,1 1 0,0-1 0,0 1 1,-1-1-1,1 0 0,0 0 0,0 0 0,0 0 0,0-1 0,0 1 0,0-1 0,0 0 1,0 0-1,1 0 0,3 0 0,-1-3 20,0 0 0,0-1 0,0 1 0,0-1 0,-1 0 0,1-1 0,-1 1 0,9-11 0,-4 4-18,1 0 2,0-1 0,-1 0 0,-1-1 0,0 0 0,12-25-1,-9 11-32,19-58 0,-30 83-10,0-4-54,1 1-1,-1-1 1,0 1 0,0-1 0,0-6-1,9 24-18,0 0 0,21 17 0,-26-25 130,-2-1-45,0 1 1,1-1-1,-1 1 1,0 0 0,-1 0-1,1 0 1,-1 0-1,0 1 1,3 7 0,-2 0 6,0-1 1,2 19-1,3 16 25,-8-44 2,1 1 1,-1 0-1,1 0 1,0-1 0,0 1-1,1-1 1,-1 1-1,0-1 1,1 1 0,0-1-1,3 4 1,-4-5-13,1 0 0,-1 0 0,1 0 0,-1-1 0,1 1 0,-1 0 0,1-1 0,-1 1 0,1-1 0,0 0 0,-1 0 0,1 0 0,0 1 0,-1-1 0,1-1 0,0 1 0,-1 0 0,1 0 0,-1-1 0,1 1 0,2-1 1,16-7 18,0-1 0,0-1 0,-1 0 0,0-1 0,26-22 0,-9 6-31,-1-3 0,60-64 0,-94 92-17,1 0 0,-1 0 0,1 0 0,0 1 0,0-1-1,0 1 1,0-1 0,0 1 0,4-3 0,-5 4 13,-1 0-1,1 0 1,0 0-1,0 0 1,0 0-1,-1 1 1,1-1-1,0 0 1,0 0-1,-1 0 1,1 1-1,0-1 1,-1 0-1,1 1 1,0-1-1,-1 1 1,1-1-1,0 1 1,-1-1-1,1 1 1,-1-1-1,1 1 1,-1-1-1,1 1 1,-1 0-1,1-1 1,-1 1-1,0 0 1,1 0-1,-1-1 1,0 2 0,5 10-45,0-1 0,-1 1 0,-1 0 0,4 24 1,-4-22 57,-1-1 0,2 0 0,8 22 0,-11-31 19,1-1 0,0 1 0,0 0 0,1-1 1,-1 1-1,1-1 0,0 0 0,0 0 0,5 5 1,-7-7-12,1-1 1,-1 1-1,0 0 1,1 0-1,-1-1 1,1 1-1,-1-1 1,1 1-1,-1-1 1,1 1 0,0-1-1,-1 0 1,1 0-1,-1 0 1,1 0-1,0 0 1,-1 0-1,1 0 1,-1-1-1,1 1 1,-1-1 0,1 1-1,-1-1 1,1 1-1,-1-1 1,1 0-1,1-1 1,6-5 18,0 0 1,0 0 0,-1-1-1,11-13 1,13-13-7,15-12-91,27-26 30,-61 60-18,2 1 0,-1 0 0,26-13 0,-37 22 47,1 0 0,-1 1 0,1-1 0,-1 1 0,1 0 0,0 0 0,0 0 0,-1 1 0,8-1 0,-9 1-16,0 0 0,1 1 0,-1-1 0,0 1 1,0-1-1,1 1 0,-1 0 0,0 0 0,0 0 0,0 0 1,0 0-1,0 1 0,0-1 0,0 1 0,-1-1 0,1 1 1,1 1-1,1 2-4,0 0 0,-1 0-1,0 1 1,0-1 0,0 1 0,-1-1 0,3 7 0,9 44 207,-7-30-49,0 4-17,5 14-208,10 70 0,-17-89-2154,-4-21 705,1 1 0,0-1 0,-1 0 0,1 1 0,6 6 0,2-9-5950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22.488"/>
    </inkml:context>
    <inkml:brush xml:id="br0">
      <inkml:brushProperty name="width" value="0.05" units="cm"/>
      <inkml:brushProperty name="height" value="0.05" units="cm"/>
      <inkml:brushProperty name="color" value="#004F8B"/>
    </inkml:brush>
  </inkml:definitions>
  <inkml:trace contextRef="#ctx0" brushRef="#br0">517 1 8640,'0'0'243,"-1"0"0,1 0-1,-1 0 1,1 0 0,-1 1 0,1-1 0,0 0 0,-1 0 0,1 1 0,0-1-1,-1 0 1,1 0 0,0 1 0,-1-1 0,1 0 0,0 1 0,0-1 0,-1 1 0,1-1-1,0 0 1,0 1 0,0-1 0,-1 1 0,1-1 0,0 1 0,-14 25 1777,5-8-1092,1-5-517,-1-1 0,0 0-1,-1 0 1,-17 16-1,-49 38 427,50-45-687,-8 8-119,1 1 0,2 3-1,-35 43 1,-15 43-1431,32-38-3749,33-58 466,5-7 1505</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22.818"/>
    </inkml:context>
    <inkml:brush xml:id="br0">
      <inkml:brushProperty name="width" value="0.05" units="cm"/>
      <inkml:brushProperty name="height" value="0.05" units="cm"/>
      <inkml:brushProperty name="color" value="#004F8B"/>
    </inkml:brush>
  </inkml:definitions>
  <inkml:trace contextRef="#ctx0" brushRef="#br0">991 4 8384,'-63'-4'3808,"31"28"-3328,19-13-320,3 6-192,-7-1-320,7 4 192,2 4-2752,3 4 1600</inkml:trace>
  <inkml:trace contextRef="#ctx0" brushRef="#br0" timeOffset="1">42 308 7968,'-41'-20'3616,"59"8"-3136,5-5 704,9 6-736,34-17 256,7 4-416,30-12-192,-5 4-32,42-1-2528,-14 10 1344</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30.074"/>
    </inkml:context>
    <inkml:brush xml:id="br0">
      <inkml:brushProperty name="width" value="0.05" units="cm"/>
      <inkml:brushProperty name="height" value="0.05" units="cm"/>
      <inkml:brushProperty name="color" value="#004F8B"/>
    </inkml:brush>
  </inkml:definitions>
  <inkml:trace contextRef="#ctx0" brushRef="#br0">65 905 4224,'-3'-2'548,"2"2"-471,1 0 0,0-1-1,-1 1 1,1 0 0,0 0-1,-1-1 1,1 1 0,0 0 0,-1-1-1,1 1 1,0-1 0,0 1-1,-1 0 1,1-1 0,0 1-1,0-1 1,0 1 0,0-1 0,-1 1-1,1-1 1,0 1 0,0 0-1,0-1 1,0 0-20,0 1-1,1-1 1355,-1 1-1355,0 0 1,0 0-1,0 0 1,0 0-1,0 0 0,1 0 1,-1 0-1,0 0 1,0-1-1,0 1 1,1 1 1353,0-1-1353,-1 1 96,1-1 1,0 0 0,0 1-1,-1-1 1,1 0 0,0 0-1,0 0 1,0 0 0,0 0-1,0 0 1,-1 0 0,1 0-1,0 0 1,0 0 0,0 0-1,1-1 1,15-5 416,-9 4-409,0-1 0,-1 0 0,1-1-1,-1 0 1,1 0 0,-1 0-1,7-6 1,-7 3-49,0 1 0,0-1 0,-1 0 0,0 0 0,-1-1 0,1 0 0,6-13 0,-11 18-102,0 1 0,0 0 0,0-1 0,0 1-1,0-1 1,-1 0 0,1 1 0,-1-1 0,0 0 0,1 1-1,-1-1 1,-1 0 0,1 1 0,0-1 0,-1 0-1,1 1 1,-1-1 0,0 1 0,1-1 0,-1 1 0,-1-1-1,1 1 1,0 0 0,-1-1 0,1 1 0,-1 0-1,1 0 1,-1 0 0,0 0 0,0 0 0,-4-2 0,3 2-51,1 0 1,-1 1 0,1-1 0,-1 1-1,0 0 1,0 0 0,1 0 0,-1 0 0,0 0-1,0 1 1,0-1 0,0 1 0,0 0 0,0 0-1,0 0 1,0 0 0,0 1 0,0-1 0,0 1-1,0-1 1,0 1 0,0 0 0,1 0-1,-1 1 1,0-1 0,1 1 0,-4 1 0,-3 4 1,0-1 0,1 1 0,0 1 0,0-1 0,-12 17 0,14-15 116,0-1 0,1 1 0,-1 1-1,2-1 1,0 0 0,0 1 0,0 0 0,1 0 0,-2 14 0,3-6 86,0 0 0,1 0 0,1 1 0,3 25 0,0-26-91,0 0 0,1-1 0,1 0 0,1 0 1,0 0-1,1 0 0,1-1 0,1 0 1,0-1-1,15 19 0,-22-31-43,0-1-1,0 1 1,0-1-1,0 0 1,1 0-1,-1 0 1,1 0-1,-1 0 1,1 0-1,0-1 0,0 1 1,0-1-1,-1 0 1,1 0-1,5 1 1,-4-1 2,0-1 1,0 0-1,0 0 0,0-1 1,0 1-1,0-1 1,-1 0-1,1 0 1,0 0-1,0 0 0,-1-1 1,7-3-1,17-12 207,-1-1 1,-1-1-1,24-24 0,-29 25-183,222-200 270,-218 194-271,25-30 0,-38 39-52,0 0 1,-1 0-1,14-32 1,-3-6 119,-1 0 1,13-67 0,5-81 53,-36 186-256,-1 0 0,0 1 0,-1-1 0,-1 0 0,-1 1 0,0-1 0,0 1 0,-2 0 0,0-1 0,-8-18 0,11 30 35,0 1-1,-1-1 1,1 1 0,-1-1-1,0 1 1,1 0 0,-1-1 0,0 1-1,0 0 1,-1 0 0,-3-2 0,5 3 9,0 1 0,-1-1 1,1 1-1,0-1 0,0 1 0,-1-1 1,1 1-1,0 0 0,-1 0 1,1 0-1,0 0 0,-1 0 0,1 0 1,0 0-1,-1 0 0,1 0 1,0 1-1,-1-1 0,1 1 0,0-1 1,0 1-1,0-1 0,-1 1 1,1 0-1,0-1 0,0 1 1,0 0-1,-2 2 0,-4 4-3,0 0 1,1 1-1,0 0 0,0 0 0,0 1 1,-4 10-1,-25 65 102,15-30-52,3 2 0,-17 98 0,30-127 28,1 1 1,2 1-1,0-1 0,2 0 0,1 0 0,2 0 1,12 51-1,-7-51 96,1-1 0,14 29 0,-18-44-16,1 0 1,0 0 0,0-1-1,2 0 1,-1 0 0,17 15-1,-23-23-82,1-1 0,0 1 0,0-1 0,0 0 0,0 0 0,0 0-1,0-1 1,1 1 0,-1-1 0,1 1 0,-1-1 0,1 0-1,-1-1 1,1 1 0,-1 0 0,1-1 0,0 0 0,-1 0 0,1 0-1,0-1 1,6 0 0,-3-2 19,0 0-1,0 0 1,0-1-1,0 0 1,0 0-1,7-7 1,36-34 149,-35 30-138,-15 15-64,22-21 110,36-43 1,-53 57-106,-1 1 0,1-1 0,-1 0 1,0 0-1,-1 0 0,0 0 0,0 0 0,0-1 1,-1 0-1,0 1 0,-1-1 0,1-13 0,-1 19-25,-1 0-1,0 0 0,0 0 0,-1 0 0,1 0 0,0 0 1,-1 0-1,1 0 0,-1 0 0,0 0 0,1 0 0,-1 1 1,0-1-1,0 0 0,0 0 0,-1 1 0,1-1 0,0 0 1,-1 1-1,1 0 0,-1-1 0,-2-1 0,2 2 2,0 0-1,1 1 1,-1-1 0,0 1-1,1 0 1,-1 0-1,0-1 1,1 1-1,-1 0 1,0 1 0,0-1-1,1 0 1,-1 0-1,0 1 1,1-1 0,-1 1-1,1-1 1,-1 1-1,0 0 1,1-1 0,0 1-1,-1 0 1,1 0-1,-1 0 1,1 0-1,-2 3 1,-8 7 44,0 1-1,0 0 1,2 0-1,-1 1 1,2 1-1,0 0 1,0 0-1,2 0 1,-1 1-1,2 0 1,0 0-1,1 0 1,0 1-1,1-1 1,1 1-1,1 0 1,0 0-1,3 31 1,-1-38 21,1 0 0,0 0 0,0 0 0,5 11 0,-6-18-22,0-1 1,0 1-1,0 0 1,0 0 0,0-1-1,0 1 1,1 0-1,-1-1 1,1 1 0,-1-1-1,3 2 1,-3-3-3,0 1 1,0-1-1,0 1 0,1-1 1,-1 1-1,0-1 1,0 0-1,0 0 0,1 0 1,-1 0-1,0 0 1,0 0-1,1 0 0,-1 0 1,0 0-1,0 0 0,0-1 1,1 1-1,-1 0 1,2-2-1,6-3 73,-1 0 0,1-1 0,-1-1 0,-1 1 0,1-1 0,10-13 0,4-2 16,23-17-54,2 2 0,1 2 0,72-38 0,-58 39-140,-59 32 73,3-1-8,-1 0 0,1 0 0,9-4-1,-13 6 28,-1 1-1,0-1 0,1 1 1,-1 0-1,1-1 0,-1 1 0,1 0 1,-1 0-1,1 0 0,-1 0 1,1 0-1,-1 0 0,1 1 0,-1-1 1,0 0-1,1 1 0,-1-1 1,1 1-1,-1 0 0,0-1 0,1 1 1,1 1-1,-1 0 11,0 1 1,0-1-1,-1 1 0,1-1 0,0 1 1,-1 0-1,1-1 0,-1 1 0,0 0 1,0 0-1,0 0 0,0 0 1,-1 0-1,1 0 0,-1 0 0,0 0 1,0 6-1,-1 6 20,0 0 1,-6 22-1,4-22 17,-17 134 762,30-175-493,13-29 0,-16 42-315,0 0 1,12-15-1,7-11-5,-24 35-19,5-9-16,0 1 1,1 0-1,0 0 0,18-17 1,-26 28 14,1 0 1,-1 1-1,1-1 1,-1 1-1,1-1 0,0 1 1,-1-1-1,1 1 1,0-1-1,0 1 0,-1 0 1,1-1-1,0 1 1,0 0-1,-1 0 0,1-1 1,0 1-1,0 0 1,0 0-1,-1 0 0,3 0 1,-3 1 6,1-1 1,-1 0 0,1 1 0,-1-1-1,1 1 1,-1-1 0,1 1 0,-1-1-1,1 1 1,-1-1 0,0 1 0,1-1-1,-1 1 1,0-1 0,1 1 0,-1 0 0,0-1-1,0 1 1,1 0 0,-1 0 0,1 4 3,-1 0 1,1 0-1,-1 1 1,0-1 0,-1 6-1,-16 98 8,8-54 114,8-42 154,5-18-96,8-26-61,-8 20-146,2-2 14,-1 1 0,2-1 0,-1 1 0,2 0 0,0 1 0,0 0 0,1 0 0,0 1 0,1 0 0,21-17 0,-28 25 0,0 0 1,0 0-1,0 0 1,0 1 0,0-1-1,1 1 1,-1 0 0,0 0-1,1 0 1,-1 1-1,1-1 1,-1 1 0,1-1-1,-1 1 1,0 0 0,1 1-1,-1-1 1,1 1-1,-1-1 1,1 1 0,4 2-1,-5-1 14,1-1 0,0 1 0,-1 0 1,0 1-1,1-1 0,-1 1 0,0-1 0,0 1 0,0 0 0,-1 0 0,1 1 0,-1-1 0,1 0 0,-1 1 0,0-1 0,-1 1 0,3 6 0,8 26-27,-7-19 49,0 0 1,2 0-1,0-1 1,16 29 0,-22-44-21,0 1 1,0-1 0,0 0 0,0 0-1,0 0 1,0 0 0,0 0 0,0 0-1,1 0 1,-1 0 0,0 0 0,0-1-1,1 1 1,-1 0 0,1-1 0,-1 1-1,0-1 1,1 0 0,-1 1 0,1-1-1,-1 0 1,1 0 0,-1 0 0,1 0-1,-1 0 1,1 0 0,-1 0 0,1-1-1,-1 1 1,1-1 0,-1 1 0,2-1-1,6-4 22,-1 0 0,0-1 1,-1 1-1,1-1 0,-1-1 0,0 1 0,-1-1 0,10-12 0,2-2 5,1 0 19,21-31 1,-34 42-45,1 0 0,-2-1 0,1 0 1,-2 0-1,8-22 0,-12 31-6,2-5 0,0 0 0,-1-1 1,1-9-1,-2 15-11,0 1-1,0-1 1,0 1-1,0-1 1,0 1 0,0-1-1,-1 1 1,1-1-1,0 1 1,-1 0 0,1-1-1,-1 1 1,0 0-1,1-1 1,-1 1 0,0 0-1,0 0 1,0-1 0,0 1-1,0 0 1,0 0-1,0 0 1,-2-1 0,2 2 7,0-1 1,1 1 0,-1 0-1,0 0 1,1 0 0,-1-1-1,0 1 1,1 0 0,-1 0 0,0 0-1,1 0 1,-1 0 0,0 0-1,0 1 1,1-1 0,-1 0-1,0 0 1,1 0 0,-1 1-1,0-1 1,1 0 0,-2 1 0,-11 10 34,9-8-38,-7 8-14,1 0 0,0 1-1,0 0 1,1 0 0,1 1 0,0 1-1,1-1 1,0 1 0,1 0 0,-8 27-1,11-30 30,0 1-1,1-1 0,0 1 1,1 0-1,0-1 0,1 1 1,0 0-1,1 0 0,0-1 1,1 1-1,1 0 0,0-1 1,0 0-1,8 19 0,-7-23-7,0 0 0,0-1 1,7 9-1,-10-13 8,1 0 0,-1-1 1,0 1-1,1-1 0,0 1 1,-1-1-1,1 0 0,0 1 1,0-1-1,-1 0 0,1 0 1,0-1-1,0 1 1,0 0-1,0-1 0,0 1 1,4 0-1,-3-1 17,0-1 0,0 0 0,0 1 0,0-1-1,-1 0 1,1 0 0,0 0 0,0-1 0,-1 1 0,1-1 0,-1 1 0,1-1 0,-1 0 0,0 0-1,0 0 1,0 0 0,3-3 0,4-7 27,0 0 1,9-17-1,-9 15-26,61-88-45,-56 84 34,0 1 0,2 0 0,23-20 1,-6 11-41,68-40 0,-96 63 23,0 0-1,1 1 1,-1 0-1,0 0 0,1 0 1,-1 1-1,1 0 1,0 0-1,-1 0 1,1 1-1,0 0 0,-1 0 1,11 1-1,-15-1 8,0 1-1,0-1 0,0 1 1,0-1-1,0 1 0,0-1 1,-1 1-1,1 0 0,0-1 1,0 1-1,-1 0 0,1 0 1,0-1-1,-1 1 0,1 0 1,-1 0-1,1 0 0,-1 0 1,1 0-1,-1 0 0,0 0 1,1 0-1,-1 0 0,0 0 1,0 0-1,0 0 0,0 0 1,0 0-1,0 0 0,0 2 1,0 3 19,-1-1-1,0 1 1,0 0 0,-3 6 0,-37 98 266,41-110-278,0 0 0,0 0-1,0 0 1,0 0 0,0 0 0,0 0 0,0 0 0,0 0 0,0 0 0,-1 0 0,1 0 0,0 0 0,0 0 0,0 0 0,0 1 0,0-1 0,0 0 0,0 0 0,0 0 0,0 0 0,0 0 0,0 0 0,0 0 0,0 0 0,0 0 0,0 0 0,0 1 0,0-1 0,0 0 0,0 0 0,0 0 0,0 0 0,0 0 0,0 0 0,0 0 0,0 0 0,0 0 0,0 1 0,0-1 0,0 0 0,0 0-1,0 0 1,0 0 0,0 0 0,0 0 0,0 0 0,0 0 0,0 0 0,0 0 0,0 0 0,1 1 0,-1-1 0,0 0 0,0 0 0,0 0 0,0 0 0,0 0 0,0 0 0,0 0 0,0 0 0,0 0 0,0 0 0,1 0 0,6-6 253,16-18-323,-13 13 13,57-50 101,-53 49-132,1 1 1,0 1 0,21-11-1,-35 20 63,0 1 1,1-1-1,-1 0 0,0 1 1,0-1-1,1 1 0,-1 0 0,0-1 1,1 1-1,-1 0 0,0 0 1,1 0-1,-1 0 0,0 0 0,1 0 1,-1 0-1,2 1 0,-2-1 4,0 1 0,0-1 0,0 1 0,0 0 0,0-1 0,0 1 0,-1 0 0,1 0 0,0-1 0,0 1 0,-1 0 0,1 0 0,0 0 0,-1 0 0,1 0 0,0 2 0,1 4-17,0 0 0,0 0 1,-1 1-1,0-1 0,0 10 0,0-2 29,0-4 2,1 1 1,0-1-1,0-1 1,1 1-1,1 0 1,-1-1-1,2 1 1,7 12 0,-12-21 10,1-1-1,0 0 1,-1 0 0,1 0 0,0 0 0,0 0 0,0 0 0,0 0 0,0 0 0,0 0 0,0 0 0,0 0 0,0-1 0,0 1 0,0 0 0,1-1 0,-1 1 0,0-1 0,0 1 0,1-1 0,-1 0 0,0 1-1,3-1 1,-2 0 15,0-1 0,0 1 1,0-1-1,0 1 0,0-1 0,0 0 0,0 0 0,0 0 0,0 0 0,0 0 0,0 0 0,0-1 0,2-1 0,5-7-13,0 0 0,0-1 1,-1 0-1,-1 0 0,0-1 1,10-21-1,-6 12-13,27-60 21,36-113 0,73-179 35,-137 349-79,-1-1 0,-1 0 0,9-52 0,-18 59-87,1 18 104,0 0 0,0-1 0,0 1 0,0 0 0,0 0 0,0-1 0,0 1 0,0 0 0,0 0 0,0 0 0,-1-1 0,1 1 0,0 0 0,0 0 0,0 0 0,0 0 0,0-1-1,-1 1 1,1 0 0,0 0 0,0 0 0,0 0 0,-1 0 0,1 0 0,0-1 0,0 1 0,0 0 0,-1 0 0,1 0 0,0 0 0,0 0 0,-1 0 0,1 0 0,0 0 0,0 0 0,0 0 0,-1 0-1,1 0 1,0 0 0,0 0 0,-1 0 0,1 0 0,0 0 0,0 1 0,0-1 0,-1 0 0,1 0 0,0 0 0,0 0 0,0 0 0,0 0 0,-1 1 0,1-1 0,0 0 0,0 0 0,0 0 0,0 0 0,0 1-1,-1-1 1,1 0 0,0 0 0,0 1 0,-6 6-52,1 0 0,0 1 0,0-1 0,0 1 0,1 0 0,0 1 0,1-1 1,-4 12-1,-13 79 117,10-36 0,4 0-1,0 97 1,8-129-7,1 1 1,1-1-1,1 0 1,2 0 0,1 0-1,2-1 1,15 33 0,-12-35 199,21 32 1,-26-49-562,0 1-1,1-2 0,0 1 1,0-1-1,13 10 1,-21-19 40,1 0 1,-1 0-1,1 1 1,0-1-1,-1-1 1,1 1-1,0 0 1,0 0 0,-1-1-1,1 1 1,0-1-1,0 1 1,0-1-1,0 0 1,0 0-1,0 0 1,0 0 0,3-1-1,-3 1-183,0-1 0,-1 1-1,1-1 1,-1 0 0,1 1-1,0-1 1,-1 0 0,0 0 0,1 0-1,-1-1 1,0 1 0,1 0-1,-1 0 1,0-1 0,0 1 0,0-1-1,0 1 1,0-1 0,0 1-1,-1-1 1,1 1 0,0-1-1,-1 0 1,1 1 0,-1-1 0,0 0-1,0 0 1,1 1 0,-1-4-1,0-8-2920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38.997"/>
    </inkml:context>
    <inkml:brush xml:id="br0">
      <inkml:brushProperty name="width" value="0.05" units="cm"/>
      <inkml:brushProperty name="height" value="0.05" units="cm"/>
      <inkml:brushProperty name="color" value="#66CC00"/>
    </inkml:brush>
  </inkml:definitions>
  <inkml:trace contextRef="#ctx0" brushRef="#br0">6 1 5312,'-5'0'2976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30.401"/>
    </inkml:context>
    <inkml:brush xml:id="br0">
      <inkml:brushProperty name="width" value="0.05" units="cm"/>
      <inkml:brushProperty name="height" value="0.05" units="cm"/>
      <inkml:brushProperty name="color" value="#004F8B"/>
    </inkml:brush>
  </inkml:definitions>
  <inkml:trace contextRef="#ctx0" brushRef="#br0">1 89 9792,'3'0'4448,"10"-4"-3872,2-1 1727,2 5-1375,19-8 288,9 0-768,32-7-192,-1 3-160,14-4 64,-4 7-96,-14 1-1632,-14 5 832,-13 6-5055,-4 5 3199</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32.278"/>
    </inkml:context>
    <inkml:brush xml:id="br0">
      <inkml:brushProperty name="width" value="0.05" units="cm"/>
      <inkml:brushProperty name="height" value="0.05" units="cm"/>
      <inkml:brushProperty name="color" value="#004F8B"/>
    </inkml:brush>
  </inkml:definitions>
  <inkml:trace contextRef="#ctx0" brushRef="#br0">8 37 3392,'-1'-1'187,"0"1"0,1-1 1,-1 0-1,1 0 0,-1 1 1,1-1-1,-1 0 0,1 0 0,-1 0 1,1 0-1,0 0 0,0 0 1,-1 1-1,1-1 0,0 0 0,0 0 1,0 0-1,0 0 0,0 0 1,0 0-1,0 0 0,0 0 0,0 0 1,1-1-1,0-12 3344,36 39-43,-31-20-3324,0 0 0,-1 0 0,0 0 0,1 1 0,-2-1 0,1 1 0,-1 1 0,0-1-1,0 0 1,4 11 0,3 9 313,10 35 0,50 206 1514,-63-235-1827,-2-3 27,-1 0 1,-1 1-1,-2-1 1,-1 34-1,-16 112 60,10-131-227,0-2 237,-12 46 1,12-68-1134,-2 0-1,0 0 0,-1-1 1,-12 23-1,19-41 569,1 0 1,0 0-1,-1-1 0,1 1 1,-1 0-1,0 0 1,1-1-1,-1 1 0,1-1 1,-1 1-1,0 0 1,0-1-1,1 1 0,-1-1 1,-1 1-1,2-1 181,0 0 0,-1 0 0,1 0 0,0 0 0,-1-1 0,1 1 0,0 0 0,0 0 0,-1 0-1,1 0 1,0 0 0,0-1 0,-1 1 0,1 0 0,0 0 0,0-1 0,0 1 0,-1 0 0,1 0 0,0-1 0,0 1 0,0 0-1,0 0 1,0-1 0,-1 1 0,1 0 0,0-1 0,0 1 0,0 0 0,0 0 0,0-1 0,0 1 0,0 0 0,0-1 0,0 1-1,0 0 1,0-1 0,0 1 0,0 0 0,1-1 0,2-14-2538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32.751"/>
    </inkml:context>
    <inkml:brush xml:id="br0">
      <inkml:brushProperty name="width" value="0.05" units="cm"/>
      <inkml:brushProperty name="height" value="0.05" units="cm"/>
      <inkml:brushProperty name="color" value="#004F8B"/>
    </inkml:brush>
  </inkml:definitions>
  <inkml:trace contextRef="#ctx0" brushRef="#br0">22 1 5056,'-22'0'2874,"57"0"3946,14-1-3968,-11 2-2944,46 5 0,61 15-1273,-127-16 480</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33.371"/>
    </inkml:context>
    <inkml:brush xml:id="br0">
      <inkml:brushProperty name="width" value="0.05" units="cm"/>
      <inkml:brushProperty name="height" value="0.05" units="cm"/>
      <inkml:brushProperty name="color" value="#004F8B"/>
    </inkml:brush>
  </inkml:definitions>
  <inkml:trace contextRef="#ctx0" brushRef="#br0">307 0 3072,'1'0'378,"0"0"0,-1 1 1,1-1-1,0 0 0,-1 0 1,1 0-1,0 0 0,-1 1 1,1-1-1,-1 0 0,1 1 0,-1-1 1,1 0-1,-1 1 0,1-1 1,-1 1-1,2 0 0,5 13 2598,-6-12-2824,-1 1 0,1-1 0,-1 1 0,0-1 0,1 1-1,-1 0 1,0-1 0,-1 1 0,1 0 0,0-1 0,-1 1 0,0 2 0,-43 103 1826,21-41-1415,-3-1-1,-3-1 1,-46 76 0,57-114-404,1 0 0,2 2 0,1 0-1,-13 37 1,18-36-27,1 0 0,1 1-1,2-1 1,1 1-1,1 0 1,2 0-1,4 48 1,-2-62-89,2 0 1,0-1 0,1 1-1,1-1 1,0 1-1,1-2 1,1 1-1,1-1 1,0 1-1,1-2 1,0 0-1,1 0 1,1 0 0,0-2-1,18 17 1,-19-20-118,0-1 1,20 12 0,-27-18-239,1 0 1,-1 0 0,0-1-1,1 0 1,-1 1 0,1-1-1,-1-1 1,1 1-1,0 0 1,-1-1 0,1 0-1,0 0 1,0 0 0,3 0-1,12-5-2002</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34.183"/>
    </inkml:context>
    <inkml:brush xml:id="br0">
      <inkml:brushProperty name="width" value="0.05" units="cm"/>
      <inkml:brushProperty name="height" value="0.05" units="cm"/>
      <inkml:brushProperty name="color" value="#004F8B"/>
    </inkml:brush>
  </inkml:definitions>
  <inkml:trace contextRef="#ctx0" brushRef="#br0">266 3 3648,'0'0'52,"0"0"-1,0 0 1,0 0-1,0 0 1,0 0 0,0-1-1,0 1 1,0 0 0,0 0-1,0 0 1,0 0 0,0 0-1,0 0 1,0 0 0,0 0-1,0 0 1,1-1-1,-1 1 1,0 0 0,0 0-1,0 0 1,0 0 0,0 0-1,0 0 1,0 0 0,0 0-1,0 0 1,0 0 0,1 0-1,-1 0 1,0 0-1,0 0 1,0 0 0,0 0-1,0 0 1,0 0 0,0 0-1,0 0 1,1 0 0,-1 0-1,0 0 1,0 0 0,0 0-1,0 0 1,0 0-1,0 0 1,0 0 0,0 0-1,0 0 1,1 0 0,-1 0-1,0 0 1,0 0 0,0 1-1,0-1 1,0 0 0,0 0-1,0 0 1,0 0-1,0 0 1,0 0 0,0 0-1,0 0 1,0 0 0,0 1-1,0-1 1,1 0 201,-1 1 0,1 0 0,-1-1 0,0 1 0,1 0 0,-1-1 0,0 1 0,0 0 0,0-1 0,1 1 0,-1 0 0,0 0 0,0-1-1,0 1 1,0 0 0,0-1 0,0 1 0,-1 1 0,-1 12 968,-2 0-1,0 0 0,-9 21 1,3-15-635,0-1 0,-2-1 1,-23 31-1,21-32-709,-80 108 634,39-37-3614,35-48 1301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46.553"/>
    </inkml:context>
    <inkml:brush xml:id="br0">
      <inkml:brushProperty name="width" value="0.05" units="cm"/>
      <inkml:brushProperty name="height" value="0.05" units="cm"/>
      <inkml:brushProperty name="color" value="#004F8B"/>
    </inkml:brush>
  </inkml:definitions>
  <inkml:trace contextRef="#ctx0" brushRef="#br0">284 197 3392,'1'0'88,"-1"0"-1,0 0 1,1 0 0,-1 0 0,0 0-1,1-1 1,-1 1 0,0 0 0,1 0-1,-1-1 1,0 1 0,0 0 0,1 0-1,-1-1 1,0 1 0,0 0 0,0-1-1,0 1 1,1 0 0,-1-1-1,0 1 1,0 0 0,0-1 0,0 1-1,0 0 1,0-1 0,0 1 0,0 0-1,0-1 1,0 1 0,0 0 0,0-1-1,0 1 1,0 0 0,0-1 0,0 1-1,0-1 1,0 1 0,-1 0 0,1-1-1,-14-10 3676,13 11-3689,0-1 0,0 1 0,0 0 0,1-1 0,-1 1 0,0 0 0,0 0 0,0 0 0,0 0 0,0 0 0,0 0 0,0 0 0,0 0 0,0 0 0,0 0 0,0 1 0,0-1 0,1 0 0,-1 1 0,0-1 0,0 0 0,0 1 1,0-1-1,1 1 0,-1-1 0,-1 2 0,-23 24 885,23-24-909,-20 25 232,1 2 0,-23 40 0,-27 68 178,57-108-312,1 0 0,1 1 0,-11 42 0,22-67-120,0-1 0,1 1 0,-1 0 0,1-1 0,0 1 0,0-1 0,1 1 0,-1 0 0,1-1 0,0 1 0,0-1 0,0 1 0,1-1 0,2 5 0,-3-6 20,1 0 0,0 0 1,0-1-1,0 1 0,0-1 1,0 1-1,1-1 0,-1 0 1,1 0-1,0 0 0,-1 0 1,1 0-1,0-1 0,0 1 1,0-1-1,0 0 0,0 0 1,0 0-1,1 0 0,3 0 1,-2-1-1,0 1 0,0-1 0,-1 0-1,1-1 1,0 1 0,0-1 0,-1 0 0,1 0 0,-1-1 0,1 1 0,-1-1 0,1 0 0,-1 0 0,0-1-1,0 1 1,4-4 0,-1 1-11,-1 0 0,0-1 0,-1 0 0,1 0 0,-1 0 0,0-1 0,-1 0 0,0 0 0,5-11 0,7-24 76,-2-1 0,15-76 0,-15 54-47,-10 50-40,-1 6-35,-1 0-1,0-1 1,0 1-1,-1 0 1,0-1 0,-1 1-1,0 0 1,-1-14-1,-1 22-99,1 6 28,-1 15 22,2-15 74,-5 167 316,5-129-246,0-25-40,-1-12-7,1 1 0,0-1 0,0 0 0,1 0 0,-1 1 0,1-1 0,0 0 0,1 0 0,0 0 0,0 0 0,5 9 0,-7-14-17,1 0 0,-1 0 1,1 0-1,0 0 0,-1 0 0,1 0 1,0 0-1,0-1 0,0 1 0,0 0 0,0-1 1,0 1-1,0-1 0,0 1 0,0-1 0,0 1 1,0-1-1,0 0 0,0 1 0,0-1 0,0 0 1,0 0-1,2 0 0,-1 0 1,0 0 0,0-1 0,0 1 0,0-1 1,0 0-1,1 0 0,-1 0 0,0 0 0,-1 0 0,1 0 0,2-2 0,5-4 39,-1-1-1,0 1 1,11-16 0,-18 22-54,59-77 103,-35 44-136,1 0 0,1 2-1,45-40 1,-68 68 28,1 0-1,1 1 0,-1-1 1,0 1-1,1 0 0,0 0 1,6-2-1,-11 5 7,0 0-1,0 0 1,0-1-1,0 1 0,0 0 1,0 0-1,-1 0 1,1 0-1,0 0 1,0 0-1,0 0 1,0 1-1,0-1 1,0 0-1,0 0 1,-1 1-1,1-1 1,0 0-1,0 1 1,0-1-1,0 1 1,-1-1-1,1 1 1,0 0-1,1 0 8,-1 1 0,0 0 0,0-1-1,0 1 1,0 0 0,-1-1 0,1 1-1,0 0 1,-1 0 0,1 0 0,-1 1-1,2 7 73,-2 0 0,1 0 0,-2 14-1,1-21-61,-3 22 99,-1 1 0,-13 44-1,-4 20 407,21-89-507,-1 0 1,1 0-1,0 1 0,0-1 0,1 0 0,-1 0 0,0 1 1,0-1-1,1 0 0,-1 0 0,1 2 0,-1-2-15,1-1-1,-1 1 1,0-1 0,0 0-1,1 1 1,-1-1-1,0 0 1,1 1-1,-1-1 1,0 0-1,1 0 1,-1 1 0,1-1-1,-1 0 1,1 0-1,-1 0 1,0 1-1,1-1 1,-1 0 0,1 0-1,-1 0 1,1 0-1,-1 0 1,1 0-1,-1 0 1,1 0-1,-1 0 1,0 0 0,1 0-1,-1 0 1,1 0-1,-1-1 1,1 1-1,-1 0 1,1 0 0,-1 0-1,1-1 1,1 0 0,1-1-1,-1 0 1,0 1 0,0-1 0,0 0 0,0 0 0,0 0 0,0-1-1,0 1 1,1-3 0,16-30 39,-9 15-15,4-4-112,33-42 0,-46 65 73,0-1 0,0 1 0,0 0 0,0 0 0,0 0 0,0 0 0,0 0 0,1 0 0,-1 0 1,0 0-1,1 1 0,-1-1 0,1 0 0,-1 1 0,0-1 0,1 1 0,-1 0 0,3-1 0,-2 1 3,-1 0-1,0 1 1,0-1-1,0 0 1,-1 1-1,1-1 1,0 1-1,0-1 1,0 1-1,0 0 1,0-1-1,0 1 1,-1 0-1,1-1 1,0 1-1,-1 0 1,1 0-1,0 0 1,-1 0-1,1 1 1,2 4 4,0 0 0,-1 0 1,0 0-1,0 1 0,-1-1 1,2 11-1,-2-6 9,1 1 0,0 0-1,0-1 1,2 1 0,5 15 0,-7-24 0,-1-1 0,0 1 0,1-1 0,-1 1 0,1-1 1,0 0-1,0 1 0,0-1 0,0 0 0,0-1 0,1 1 1,-1 0-1,0 0 0,1-1 0,-1 0 0,1 1 0,0-1 1,-1 0-1,1 0 0,0-1 0,0 1 0,-1 0 0,1-1 1,0 0-1,0 1 0,0-1 0,5-1 0,-4 0 6,1 1 0,0-1-1,-1-1 1,1 1 0,-1-1-1,0 0 1,1 0 0,-1 0-1,0 0 1,0-1 0,5-3 0,4-6 39,21-22 1,-16 16-15,162-181 146,-171 188-150,-14 14-126,-17 21-85,-15 28 95,-53 102 0,86-146 48,-2 6-44,-10 24 0,15-35 73,1 0 1,-1 0-1,0 0 0,1 0 1,-1 1-1,1-1 0,0 0 1,0 0-1,0 0 0,0 0 1,1 0-1,-1 0 0,1 1 1,1 3-1,-1-6 6,-1-1 1,0 1-1,1 0 0,-1 0 0,1-1 1,-1 1-1,1 0 0,0-1 0,-1 1 1,1 0-1,0-1 0,-1 1 0,1-1 1,0 1-1,0-1 0,0 0 0,-1 1 1,1-1-1,0 0 0,0 1 0,0-1 1,0 0-1,0 0 0,0 0 0,-1 0 1,2 0-1,24-5 105,-21 3-75,3-1-11,-1 0 0,1 0 0,-1-1 0,1 0 0,-1-1 0,-1 0 0,1 0 0,11-11 0,-5 3-10,-2-1 0,1 0 0,8-15 0,0-3 21,-2 0 0,-1-1 1,18-52-1,-11 13 36,25-128 1,-49 198-67,2-5-7,0-1 0,-1 1 0,0-1 0,-1 1 0,1-1 0,-2 0 0,1 1 1,-3-12-1,3 18-2,0 1 0,0 0 1,0 0-1,0-1 1,0 1-1,0 0 0,0 0 1,0-1-1,0 1 1,0 0-1,0 0 1,0-1-1,0 1 0,0 0 1,0 0-1,0-1 1,-1 1-1,1 0 0,0 0 1,0 0-1,0-1 1,0 1-1,-1 0 0,1 0 1,0 0-1,0 0 1,0 0-1,-1-1 1,1 1-1,0 0 0,0 0 1,0 0-1,-1 0 1,1 0-1,0 0 0,0 0 1,-1 0-1,1 0 1,0 0-1,0 0 0,-1 0 1,1 0-1,0 0 1,0 0-1,-1 0 0,1 0 1,0 0-1,0 0 1,-1 0-1,1 0 1,0 0-1,0 1 0,-1-1 1,1 0-1,0 0 1,0 0-1,0 0 0,0 1 1,-1-1-1,1 0 1,0 0-1,0 0 0,0 1 1,-1-1-1,-9 15-84,2 2 79,0 1-1,1-1 1,1 1-1,1 1 1,1-1-1,0 1 1,2-1-1,0 1 1,1 23-1,1-9 30,3 0 0,0 0-1,3-1 1,12 45 0,-13-59-693,1-1-1,13 23 1,20 30-6037,-18-34 826,5 9 1001</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48.470"/>
    </inkml:context>
    <inkml:brush xml:id="br0">
      <inkml:brushProperty name="width" value="0.05" units="cm"/>
      <inkml:brushProperty name="height" value="0.05" units="cm"/>
      <inkml:brushProperty name="color" value="#004F8B"/>
    </inkml:brush>
  </inkml:definitions>
  <inkml:trace contextRef="#ctx0" brushRef="#br0">1 1074 3136,'1'0'660,"0"0"0,1 0 0,-1 0 0,0 0 0,0-1 0,0 1 0,0 0 0,0-1 0,0 1 0,1-1 0,0 0 0,8-9 2163,-7 5-2802,0 0 0,-1 0-1,3-10 1,-2 8 459,89-278 278,-73 216-548,0 2 472,17-114-1,-35 176-646,-1 1 1,0-1-1,0 1 1,0 0 0,-1-10-1,1 15-42,0-1 1,0 0-1,0 0 0,0 0 0,0 0 1,0 0-1,0 0 0,0 0 0,-1 0 1,1 0-1,0 1 0,0-1 0,0 0 0,0 0 1,0 0-1,0 0 0,0 0 0,0 0 1,0 0-1,0 0 0,0 0 0,-1 0 1,1 0-1,0 0 0,0 0 0,0 0 1,0 0-1,0 0 0,0 0 0,0 0 1,0 0-1,0 0 0,-1 0 0,1 0 0,0 0 1,0 0-1,0 0 0,0 0 0,0 0 1,0 0-1,0 0 0,0 0 0,-1 0 1,1 0-1,0 0 0,0 0 0,0 0 1,0 0-1,0 0 0,0 0 0,0 0 1,0 0-1,0-1 0,0 1 0,0 0 1,0 0-1,-1 0 0,-3 12-175,3-9 159,-11 39 91,1 0 0,-9 85 0,11 90 464,12-128-388,-1-79-44,-1 0 0,1 0-1,1 0 1,0 0 0,0 0 0,7 13-1,-10-22-66,0 0-1,1 0 0,-1 0 0,1 0 1,0 0-1,-1 0 0,1 0 0,0 0 1,-1 0-1,1 0 0,0 0 0,0-1 1,0 1-1,0 0 0,0 0 0,0-1 1,0 1-1,0-1 0,0 1 0,0-1 1,0 1-1,0-1 0,0 0 0,1 1 1,-1-1-1,0 0 0,0 0 0,0 0 1,1 0-1,-1 0 0,1 0 0,1-1 7,0-1 0,-1 1 0,1-1 0,-1 1 0,0-1 0,0 0 0,1 0 0,-1 0 0,0 0 0,0 0 0,-1-1 0,1 1 0,0 0-1,1-4 1,62-119 302,-33 63-271,52-89 10,12-22 5,-76 131-101,-1-1 0,15-55 0,-18 29 262,10-91-1,-26 158-237,3-32 77,-3 32-83,0 1 0,0-1 0,0 1 0,0-1 0,0 1 0,-1-1 0,1 1 0,0 0 0,-1-1 0,1 1 0,-1 0 0,1-1 0,-1 1 0,0 0 0,0-1 0,1 1 0,-1 0 0,0 0 0,-1-1 0,2 2-2,0 0 0,-1 0 0,1-1 0,0 1 0,0 0 0,0 0 0,0 0 0,-1 0 0,1 0 0,0 0 0,0 0 0,0 0 0,0 0 0,-1 0 0,1 0 0,0 0 0,0 0 0,0 0 0,0 0 0,-1 0 0,1 0 0,0 0 0,0 0 0,0 0 0,0 0 0,0 1 0,-1-1 0,1 0 0,0 0 0,0 0 0,0 0 0,0 0 0,0 0 0,0 0 0,-1 1 0,1-1 0,0 0 0,0 0 0,0 0 0,0 0 0,0 0 0,0 1 0,0-1 0,0 0 0,0 0 0,-10 16 11,2 1 1,0-1-1,1 2 0,1-1 0,-5 19 0,-3 9 13,-17 40 4,-27 86 312,1 98 359,45-200-569,-20 133 230,30-193-263,2 0 0,-1 0-1,2 16 1,-1-24-82,0-1-1,0 1 1,0 0-1,1-1 1,-1 1 0,0-1-1,0 1 1,0-1 0,0 1-1,1 0 1,-1-1 0,0 1-1,0-1 1,1 1-1,-1-1 1,0 1 0,1-1-1,-1 1 1,1-1 0,-1 0-1,0 1 1,1-1 0,-1 1-1,1-1 1,-1 0 0,2 1-1,-1-2 8,1 1 0,-1 0 0,0-1 0,0 0 0,1 1 0,-1-1 0,0 0 1,0 0-1,0 0 0,0 1 0,0-1 0,0 0 0,0 0 0,0-1 0,0 1 0,-1 0 0,2-2 0,21-32 68,27-60 0,-16 28-201,-24 49 97,9-18-29,32-45-1,-47 77 11,-1-1-1,1 1 1,0 0-1,5-4 1,-9 7 23,1 1 1,0-1-1,-1 1 1,1-1-1,0 0 0,0 1 1,-1 0-1,1-1 1,0 1-1,0-1 1,0 1-1,-1 0 1,1 0-1,0-1 1,0 1-1,0 0 0,0 0 1,0 0-1,0 0 1,-1 0-1,1 0 1,0 0-1,0 0 1,0 1-1,0-1 1,0 0-1,0 0 0,-1 1 1,1-1-1,0 0 1,0 1-1,0-1 1,-1 1-1,2 0 1,1 5 5,1-1 0,-1 1 0,-1 0 0,1 0 0,-1 0 0,0 0 0,1 8 0,2 11-37,2 36 1,-5-33 57,7 33-1,-7-53 21,1 0-1,-1 0 0,1 0 0,0-1 0,1 1 0,0-1 0,0 0 0,8 10 0,-11-15-12,1 0-1,-1-1 1,1 1 0,-1-1 0,1 1 0,0-1-1,0 0 1,0 0 0,0 1 0,0-1-1,0-1 1,0 1 0,0 0 0,0 0-1,0-1 1,0 1 0,0-1 0,1 0-1,-1 0 1,0 0 0,0 0 0,1 0-1,-1 0 1,3-1 0,-1 0-2,0 0 0,0-1 0,-1 1 0,1-1 0,0 0 0,-1 0 0,1 0 0,-1 0-1,0-1 1,0 1 0,0-1 0,0 0 0,3-4 0,2-6 17,-1 1 1,0-1-1,-1 0 0,-1-1 0,8-27 1,-9 28-36,12-35 14,-5 17-11,6-32 0,-11 35 55,-1 0 1,1-44-1,-6 70-61,0 0 1,0 0 0,-1 0-1,1-1 1,0 1-1,-1 0 1,0 0-1,0 0 1,1 0 0,-1 0-1,0 0 1,-1 0-1,0-1 1,1 2-5,1 1-1,-1-1 1,1 1 0,-1-1-1,0 1 1,1-1 0,-1 1 0,1 0-1,-1-1 1,0 1 0,1 0-1,-1 0 1,0-1 0,1 1 0,-1 0-1,0 0 1,0 0 0,1 0-1,-1 0 1,0 0 0,1 0 0,-1 0-1,0 0 1,0 0 0,1 1-1,-1-1 1,0 0 0,1 0 0,-1 1-1,0-1 1,1 0 0,-1 1-1,1-1 1,-1 0 0,0 1 0,1-1-1,-1 1 1,1-1 0,-1 1-1,1 0 1,0-1 0,-1 1-1,0 0 1,-2 4-13,0-1 1,0 1-1,0-1 0,1 1 0,0 0 1,0 0-1,0 0 0,-1 5 0,-8 44-127,9-40 92,-2 15 57,-2 36 0,6-54-2,1-1 1,-1 1-1,1-1 0,1 1 1,0-1-1,6 18 1,-8-26 5,1-1-1,0 1 1,0 0-1,-1 0 1,1-1-1,0 1 1,0-1 0,0 1-1,1-1 1,-1 1-1,0-1 1,0 0-1,1 1 1,1 0 0,-2-2-3,0 1 0,0-1 1,-1 0-1,1 0 0,0 1 1,0-1-1,0 0 0,0 0 1,0 0-1,-1 0 0,1 0 1,0 0-1,0 0 0,0-1 1,0 1-1,-1 0 0,1 0 1,0-1-1,0 1 0,0 0 1,1-2-1,3-2 22,0 0 1,-1 0-1,1-1 0,-1 0 1,0 0-1,5-7 0,-5 6-27,28-36 7,1 1 1,3 1-1,52-46 0,-82 81-37,1-1 0,-1 2 0,1-1 0,1 1 0,-1 0 0,1 0 0,13-4 0,-20 7 31,-1 1 0,1 0 0,0 0-1,0 0 1,0 0 0,-1 0 0,1 0-1,0 0 1,0 0 0,0 0 0,0 0 0,-1 0-1,1 0 1,0 1 0,0-1 0,0 0-1,-1 0 1,1 1 0,0-1 0,-1 1 0,1-1-1,0 1 1,-1-1 0,1 1 0,0-1-1,-1 1 1,1 0 0,-1-1 0,1 1 0,-1 0-1,1-1 1,-1 1 0,0 0 0,1-1-1,-1 1 1,0 0 0,0 0 0,1 0 0,-1-1-1,0 2 1,1 4 5,-1 0 0,1 0 1,-1 1-1,-1 8 0,1-15-8,-15 95 27,1-13 191,14-81-211,0 0 1,-1-1-1,1 1 0,0 0 0,0 0 0,0-1 0,0 1 0,0 0 1,0-1-1,0 1 0,0 0 0,1 0 0,-1-1 0,0 1 1,0 0-1,1-1 0,-1 1 0,0 0 0,1-1 0,-1 1 1,0-1-1,1 1 0,-1 0 0,1 0 0,0-1 4,0 0 1,0-1-1,0 1 0,0 0 0,0 0 0,0-1 1,0 1-1,0 0 0,0-1 0,0 1 0,-1-1 1,1 1-1,0-1 0,0 0 0,0 1 1,-1-1-1,1 0 0,0 1 0,-1-1 0,1 0 1,-1 0-1,1 0 0,0 0 0,46-64 217,-33 42-263,2 2 0,1 0 0,0 0 1,31-27-1,-43 44 4,0 0 0,1 1 1,-1-1-1,1 1 0,7-3 1,-12 6 22,1-1 1,-1 0 0,1 1 0,0-1 0,-1 1-1,1 0 1,0 0 0,-1-1 0,1 1-1,0 0 1,-1 1 0,1-1 0,0 0 0,-1 0-1,1 1 1,0-1 0,-1 1 0,1-1-1,0 1 1,-1 0 0,1-1 0,-1 1-1,3 2 1,2 3-11,0 1-1,0 0 0,-1 0 1,1 0-1,-2 1 0,7 13 1,20 53 31,-21-46-2,14 42-275,-11-23-4374,-12-44 4344,0 1-1042,0 1 1,0-1 0,0 1 0,-1 6 0,0 4-1502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48.817"/>
    </inkml:context>
    <inkml:brush xml:id="br0">
      <inkml:brushProperty name="width" value="0.05" units="cm"/>
      <inkml:brushProperty name="height" value="0.05" units="cm"/>
      <inkml:brushProperty name="color" value="#004F8B"/>
    </inkml:brush>
  </inkml:definitions>
  <inkml:trace contextRef="#ctx0" brushRef="#br0">45 203 7040,'-45'-3'3200,"58"3"-2752,9-5 512,6 2-608,25-17 832,6 0-672,35-20-32,6 3-288,25-6 448,-7 12-384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49.972"/>
    </inkml:context>
    <inkml:brush xml:id="br0">
      <inkml:brushProperty name="width" value="0.05" units="cm"/>
      <inkml:brushProperty name="height" value="0.05" units="cm"/>
      <inkml:brushProperty name="color" value="#004F8B"/>
    </inkml:brush>
  </inkml:definitions>
  <inkml:trace contextRef="#ctx0" brushRef="#br0">142 54 5408,'-2'-1'61,"-8"-9"2898,9 10-2821,1 0 1,-1 0-1,1 0 0,0 0 1,-1 0-1,1 0 0,-1 0 1,1 0-1,0 0 0,-1 1 1,1-1-1,-1 0 0,1 0 1,0 0-1,-1 0 0,1 0 0,0 1 1,-1-1-1,1 0 0,0 0 1,-1 1-1,1-1 0,0 0 1,0 1-1,-1-1 0,1 0 1,0 1-1,0-1 0,-1 0 1,1 1-1,0-1 0,0 0 1,0 1-1,0-1 0,0 1 1,-7 11 886,-4 11 281,-16 41 0,6 10-353,3 0 0,-9 85-1,25-147-867,-1 5 60,1 33 1,2-47-121,0 0 0,0 0 0,0 0 0,0 0 0,1 0 0,0 0 0,-1 0 0,1 0 0,0 0 0,1 0 1,-1 0-1,0-1 0,1 1 0,-1 0 0,1-1 0,0 1 0,3 2 0,-4-4 6,0 0 0,0-1 0,0 1-1,1 0 1,-1-1 0,0 1 0,0-1 0,1 1 0,-1-1 0,0 0-1,0 1 1,1-1 0,-1 0 0,0 0 0,1 0 0,-1 0 0,0 0-1,1 0 1,-1 0 0,0-1 0,1 1 0,-1 0 0,0-1 0,0 1-1,2-1 1,1-2 41,1 0 0,-1 1 0,0-1-1,7-7 1,-7 6-28,10-9 45,-1-1 0,23-31 0,-22 27-62,53-71 38,130-153-45,-189 234-46,-6 5-8,0 0-1,1 1 0,-1-1 0,1 1 0,0 0 1,0 0-1,4-2 0,-7 4 33,0 0-1,0 0 0,0 0 1,0 0-1,0-1 1,0 1-1,1 0 1,-1 0-1,0 0 1,0 0-1,0 0 1,0 0-1,1 0 1,-1 0-1,0 0 1,0 0-1,0 0 1,0 0-1,0 0 1,1 0-1,-1 1 1,0-1-1,0 0 1,0 0-1,0 0 1,0 0-1,1 0 1,-1 0-1,0 0 1,0 0-1,0 0 1,0 0-1,0 1 1,0-1-1,0 0 1,1 0-1,-1 0 1,0 0-1,0 0 1,0 1-1,0-1 1,0 0-1,0 0 1,0 0-1,0 0 1,0 0-1,0 1 1,0-1-1,0 0 1,0 0-1,0 0 1,0 0-1,0 1 1,0-1-1,0 0 1,0 0-1,0 0 1,0 0-1,0 0 1,0 1-1,-1-1 1,-2 15 12,2-10-20,-5 21 37,-19 99-92,21-99 104,1 1 1,1 45-1,2-67-8,1 0-1,-1 1 0,1-1 0,0 0 1,0 0-1,1 0 0,0-1 0,-1 1 0,2 0 1,4 8-1,-6-12-19,0 1-1,0-1 1,1 1 0,-1-1 0,0 0 0,1 0-1,-1 0 1,1 0 0,0 0 0,-1 0-1,1 0 1,0-1 0,-1 1 0,1 0-1,0-1 1,0 1 0,0-1 0,-1 0 0,1 0-1,0 0 1,0 0 0,0 0 0,0 0-1,0 0 1,-1 0 0,1-1 0,0 1-1,0-1 1,-1 0 0,1 1 0,0-1 0,3-2-1,0 0 19,0 0 0,0-1 0,0 1 1,0-1-1,0-1 0,-1 1 0,1-1 0,-1 1 0,6-10 0,0-3 15,15-31 0,37-104 29,-2 5-7,-35 97-504,-23 45 201,-1 11 112,8 15 91,0 1 35,0 0 0,24 39 0,-28-55 27,0 1 0,0-1 1,0 0-1,0-1 0,1 1 0,0-1 0,0 0 0,0-1 0,1 0 0,0 0 0,0 0 0,0 0 0,8 2 0,-7-4 5,-1 0-1,1 0 0,-1-1 0,1 0 0,0 0 0,0 0 1,-1-1-1,1-1 0,0 1 0,0-1 0,-1 0 1,1-1-1,0 0 0,-1 0 0,14-7 0,-13 5-9,0 0 0,0-1 0,-1 0 0,0-1 0,0 1 0,0-1 0,-1-1 1,0 1-1,0-1 0,-1 0 0,1-1 0,-1 1 0,5-13 0,-6 13 18,-1 0 0,0 0 0,3-15 0,-5 19-41,-1 1 0,0-1 0,1 1 0,-1-1 0,0 1 0,0-1 0,0 1 0,-1-1 0,1 1 1,-1-1-1,1 1 0,-1-1 0,0 1 0,0 0 0,0-1 0,0 1 0,-2-3 0,1 2-3,0 1 0,-1-1-1,1 0 1,-1 1 0,1 0 0,-1 0 0,0 0 0,0 0 0,0 0-1,0 0 1,0 1 0,0-1 0,0 1 0,-1 0 0,1 0-1,-1 0 1,1 0 0,0 1 0,-1-1 0,1 1 0,-1 0 0,1 0-1,-1 1 1,1-1 0,-1 0 0,1 1 0,-1 0 0,1 0-1,0 0 1,-6 3 0,2-1-18,-1 1 1,1 0-1,0 1 0,0-1 0,1 2 0,-1-1 1,1 0-1,0 1 0,0 0 0,1 1 1,0-1-1,-7 13 0,5-5 105,0 0 0,1 1 0,1-1 0,0 1 0,1 1-1,1-1 1,0 0 0,1 1 0,1 0 0,0-1 0,1 1 0,1 0 0,1 0 0,4 20 0,-5-29-46,1 0 0,1 1 1,0-2-1,0 1 1,0 0-1,0-1 0,1 1 1,0-1-1,1 0 0,0 0 1,7 7-1,-5-7 10,1 1-1,0-1 1,0-1-1,1 1 1,-1-1-1,1-1 1,18 7-1,-13-7-3,1 0 0,0 0 1,0-2-1,0 0 0,0 0 0,0-2 0,1 0 0,-1 0 1,0-2-1,0 0 0,18-5 0,-21 4-411,0-1 1,-1-1-1,1 0 0,-1-1 0,13-8 1,-15 8-1248,-1 0 0,0-1 0,12-12 0,-1-2-1521</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51.723"/>
    </inkml:context>
    <inkml:brush xml:id="br0">
      <inkml:brushProperty name="width" value="0.05" units="cm"/>
      <inkml:brushProperty name="height" value="0.05" units="cm"/>
      <inkml:brushProperty name="color" value="#004F8B"/>
    </inkml:brush>
  </inkml:definitions>
  <inkml:trace contextRef="#ctx0" brushRef="#br0">224 120 3232,'0'-1'157,"1"-1"0,-1 1 0,0 0 0,1-1 0,-1 1 0,1 0 1,-1-1-1,1 1 0,0 0 0,0 0 0,-1 0 0,1 0 0,0-1 0,0 1 0,0 0 0,0 0 0,0 1 1,0-1-1,1 0 0,-1 0 0,0 0 0,3 0 0,-2 0 121,-1 0 0,1 0 0,-1 0 0,1 0 0,-1 0 0,1-1 0,-1 1 0,0 0 0,0-1-1,1 1 1,-1-1 0,1-1 0,-1 1-99,-1 1 1,1-1-1,-1 1 0,0-1 0,1 1 0,-1-1 0,0 1 0,0-1 0,0 1 1,0-1-1,0 1 0,0-1 0,-1 1 0,1-1 0,0 1 0,-1-1 0,1 1 0,-2-2 1,1 0 23,0 1 0,-1 0 1,0 0-1,1 0 1,-1 0-1,0 0 1,0 0-1,0 1 1,0-1-1,-3-1 0,-1 0 50,0-1 0,-1 1 0,1 1 0,-1-1 0,0 1-1,0 1 1,-9-2 0,10 2-204,1 1 0,-1 0 1,1 0-1,-1 0 0,1 1 0,0 0 0,-1 0 0,1 0 1,0 1-1,0 0 0,0 0 0,0 0 0,0 1 0,0-1 1,-6 6-1,5-4-38,1 1 0,0 0 1,0 0-1,0 0 0,1 0 1,-1 1-1,1 0 0,1-1 1,-1 2-1,1-1 0,-4 10 1,-1 7-33,2 1 0,0 0 0,-4 40 0,9-49 75,0 1 1,1 0 0,1-1-1,0 1 1,1 0 0,7 25-1,-6-32 15,0 0 0,1 0 0,-1-1 0,2 0 0,-1 0 0,11 14 0,-11-18-25,-1 0 0,0-1 0,1 1 0,0-1 0,0 1 0,0-1 0,1 0 0,-1-1 0,0 1 0,1-1 0,0 0 0,0 0 0,8 2 0,-3-3 38,-1 0 0,1 0 1,0-1-1,0-1 0,0 1 0,-1-2 0,1 1 1,0-1-1,-1-1 0,0 0 0,10-4 0,2-1 54,-2-2 1,1 0-1,32-24 0,-24 12-51,-1-1 0,34-37 0,41-59-43,25-25 18,-125 142-67,-1 0-1,1 1 1,-1-1 0,1 1-1,0 0 1,-1-1 0,1 1 0,0 0-1,0 0 1,0 0 0,0 0-1,0 0 1,0 1 0,0-1 0,0 0-1,1 1 1,-1 0 0,0 0-1,0-1 1,0 1 0,1 0-1,-1 1 1,0-1 0,0 0 0,0 1-1,1-1 1,-1 1 0,0 0-1,0-1 1,0 1 0,0 0-1,0 0 1,0 1 0,-1-1 0,1 0-1,0 0 1,2 4 0,2 2 54,0-1 0,-1 2 0,0-1 0,0 1 0,-1 0 0,0 0 0,0 0 0,-1 0 0,0 1 0,3 14 0,-6-21 1,1 0 0,-1 0 0,0 0 0,0 0 0,0 1 1,0-1-1,0 0 0,-1 3 0,1-4-34,0-1-1,0 0 1,0 1 0,-1-1 0,1 0-1,0 1 1,0-1 0,0 0 0,-1 1-1,1-1 1,0 0 0,0 0 0,-1 1-1,1-1 1,0 0 0,-1 0 0,1 1-1,0-1 1,-1 0 0,1 0 0,0 0-1,-1 0 1,0 0-3,0 0 1,0 0-1,0 0 0,0 0 0,0 0 1,0 0-1,0 0 0,1 0 0,-1-1 1,0 1-1,0 0 0,0-1 0,-1 0 1,-1-1 9,-1-1-1,0 1 1,1-1 0,-7-6 0,6 4 8,0 1 1,-1 1-1,0-1 0,-7-4 0,6 4-32,1 1-7,0 1-1,0-1 1,0 1-1,-8-2 1,11 3 1,0 1 0,0 0 1,0-1-1,0 1 0,0 0 1,0 0-1,0 1 0,0-1 1,0 0-1,0 1 1,0-1-1,0 1 0,0-1 1,0 1-1,1 0 0,-5 2 1,0 2-25,-1 0-1,1 0 1,0 0 0,1 1 0,-1 0 0,1 1 0,-7 10 0,-28 55-166,39-70 199,-11 22 9,1 0-1,-11 39 1,19-53-9,0 1-1,1 0 1,1 0-1,-1 0 0,2 0 1,-1 1-1,2-1 1,2 20-1,-2-27 31,0 1-1,1 0 1,0-1 0,-1 1 0,2-1-1,-1 1 1,0-1 0,1 0 0,0 0-1,0 0 1,0 0 0,0-1 0,1 1-1,-1-1 1,6 4 0,-7-6 5,0 0 0,0 1 0,1-1 1,-1 0-1,0 0 0,1 0 0,-1-1 1,1 1-1,-1-1 0,1 1 0,-1-1 1,1 0-1,-1 0 0,1 0 0,-1 0 0,1 0 1,-1-1-1,1 1 0,-1-1 0,1 1 1,-1-1-1,1 0 0,-1 0 0,0 0 1,0 0-1,1-1 0,-1 1 0,0-1 0,0 1 1,2-3-1,3-3-12,0-1 0,-1 1 0,0-1-1,-1 0 1,1 0 0,-2-1 0,1 0 0,-1 1 0,3-11 0,4-15 2,7-38-1,-13 50-19,8-55 58,-11 57-129,1 1 0,1 0 0,1 0 0,7-18 0,-12 37 62,0 0 0,0-1 0,0 1 0,0 0 0,0 0 1,0 0-1,0 0 0,0 0 0,0 0 0,0 0 0,0 0 0,0 0 0,0-1 0,0 1 1,0 0-1,0 0 0,0 0 0,0 0 0,0 0 0,0 0 0,0 0 0,0 0 1,0 0-1,0 0 0,0 0 0,0-1 0,1 1 0,-1 0 0,0 0 0,0 0 0,0 0 1,0 0-1,0 0 0,0 0 0,0 0 0,0 0 0,0 0 0,0 0 0,1 0 0,-1 0 1,0 0-1,0 0 0,0 0 0,0 0 0,0 0 0,0 0 0,0 0 0,0 0 0,0 0 1,1 0-1,-1 0 0,0 0 0,2 7-74,-1 11-1,-1-11 59,5 124-318,-3-113 400,0 0-1,2 0 1,0-1-1,1 0 1,9 23-1,-12-37-45,-1 1 0,1-1 1,0 0-1,0 0 0,1 1 0,-1-2 1,0 1-1,6 5 0,-6-7-8,-1 0 1,0 0-1,1-1 1,-1 1-1,0 0 1,1 0-1,-1-1 1,1 1-1,-1-1 0,1 1 1,0-1-1,-1 0 1,1 0-1,-1 0 1,1 0-1,0 0 1,-1 0-1,1 0 1,-1 0-1,1 0 0,-1-1 1,1 1-1,-1-1 1,3 0-1,4-3 35,0-1 0,0 0-1,-1 0 1,0-1 0,0 0-1,0 0 1,8-10 0,41-55 22,-49 61-50,33-42-85,1 3 1,56-51 0,-94 97 64,0 1 0,0-1 0,0 1 0,0 0 0,0 0 0,0 0 0,5-1 0,-7 2 6,0 1 0,0 0 1,0 0-1,0-1 0,0 1 1,0 0-1,0 0 0,0 0 1,0 0-1,0 0 0,0 0 1,0 0-1,0 0 0,0 1 1,0-1-1,0 0 0,0 1 1,0-1-1,0 0 0,-1 1 1,1-1-1,0 1 0,0 0 1,0-1-1,0 1 0,-1 0 1,1-1-1,0 1 0,1 1 1,0 3 1,1 0 1,-1-1-1,0 1 1,0 0-1,0 0 1,-1 0 0,0 1-1,0-1 1,0 0-1,0 0 1,-1 6-1,0 13 39,-4 26-1,3-34-22,-23 156 407,23-163-348,4-11 37,9-16 23,6-18-103,17-46-1,-34 78-34,30-78-82,-25 71 60,-1 0 0,1 0 0,1 1 0,13-17 0,-19 26 16,-1 0 0,1 0 0,0 0-1,0 0 1,-1 0 0,1 1 0,0-1-1,0 0 1,0 0 0,0 1 0,0-1-1,0 1 1,0-1 0,0 1 0,0-1-1,0 1 1,0-1 0,0 1 0,1 0 0,-1 0-1,0 0 1,0-1 0,0 1 0,0 0-1,1 1 1,-1-1 0,0 0 0,0 0-1,0 0 1,0 1 0,0-1 0,0 0-1,1 1 1,-1-1 0,0 1 0,0 0 0,0-1-1,0 1 1,-1 0 0,1-1 0,1 2-1,3 4-2,0 0 0,0 0-1,-1 0 1,0 1 0,4 8-1,-2-2 30,15 26-218,-7-13 629,22 32 0,-31-52-854,-1 0 0,1 0 1,1 0-1,-1-1 0,1 1 1,0-2-1,0 1 0,0 0 1,14 6-1,2-5-3152,1-5-4103,3-4 2441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39.340"/>
    </inkml:context>
    <inkml:brush xml:id="br0">
      <inkml:brushProperty name="width" value="0.05" units="cm"/>
      <inkml:brushProperty name="height" value="0.05" units="cm"/>
      <inkml:brushProperty name="color" value="#66CC00"/>
    </inkml:brush>
  </inkml:definitions>
  <inkml:trace contextRef="#ctx0" brushRef="#br0">1 73 4480,'0'-4'275,"0"3"-150,0 0 1,0 0-1,0 0 1,-1 0-1,1 0 0,0 0 1,1 0-1,-1 0 1,0 0-1,0 0 0,0 0 1,1 0-1,-1 0 1,0 0-1,1 0 0,-1 0 1,1 0-1,-1 0 1,1 1-1,-1-1 0,1 0 1,0 0-1,-1 1 0,1-1 1,0 0-1,0 1 1,-1-1-1,1 0 0,0 1 1,0-1-1,0 1 1,0 0-1,1-1 0,15-6 802,0 1-1,0 1 1,0 1 0,23-3-1,70-2 697,32 7-1892,273 31 0,-329-16-4334,1 6 1254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53.577"/>
    </inkml:context>
    <inkml:brush xml:id="br0">
      <inkml:brushProperty name="width" value="0.05" units="cm"/>
      <inkml:brushProperty name="height" value="0.05" units="cm"/>
      <inkml:brushProperty name="color" value="#004F8B"/>
    </inkml:brush>
  </inkml:definitions>
  <inkml:trace contextRef="#ctx0" brushRef="#br0">275 650 3808,'4'-5'802,"-2"3"-104,0-1 1,0 1-1,-1-1 0,1 1 1,-1-1-1,2-3 1,-3 5-577,1 0 0,-1 0 0,0 1 0,0-1 0,0 0 0,0 0 0,0 1 0,0-1 0,0 0 0,0 0 0,0 1 0,-1-1 0,1 0 0,0 0 0,0 1 0,-1-1 0,1 0 0,0 1 0,-1-1-1,1 0 1,-1 1 0,1-1 0,-1 1 0,1-1 0,-1 1 0,1-1 0,-1 1 0,1-1 0,-1 1 0,0-1 0,0 1 0,-1-1-15,1 0-1,0 1 1,-1-1-1,1 1 1,0-1 0,-1 1-1,1-1 1,-1 1-1,1 0 1,-1 0-1,1 0 1,-1 0-1,1 0 1,0 0 0,-1 0-1,1 1 1,-1-1-1,1 0 1,-2 2-1,-3 0 59,1 0-1,-1 1 1,-8 6 0,0 2-34,1-1 0,0 2 1,0 0-1,1 1 0,1 0 1,-11 16-1,-1 5 7,-26 53-1,40-72-70,2 0-1,0 1 0,1 0 1,1 1-1,0-1 0,1 1 1,1 0-1,-2 24 0,5-36-4,0 0-1,1 1 1,0-1-1,0 0 1,0 0-1,1-1 1,-1 1-1,1 0 1,1 0-1,-1-1 0,4 7 1,-4-9-27,-1 0 0,1 0 1,-1 0-1,1 0 0,0 0 1,0 0-1,0 0 0,0-1 0,0 1 1,0-1-1,0 0 0,1 1 0,-1-1 1,0 0-1,1 0 0,-1-1 1,1 1-1,-1 0 0,1-1 0,-1 0 1,1 1-1,-1-1 0,4 0 0,0-2 28,-1 0 0,1 0-1,-1 0 1,1-1 0,-1 0-1,0 0 1,0 0 0,0-1-1,0 1 1,-1-1 0,7-8-1,11-16 31,-1-1-1,-2-1 0,17-34 0,-14 24-77,22-33 62,39-76 246,-64 104-336,-1-1 0,-3-1 0,-2 0 0,-1-1 0,-3 0 0,-2-1 0,-2 0 0,-2-72 0,-4 104-24,-5-30 1,5 40 54,-1-1 0,0 1 0,0 0 0,-1 0 0,0 0 0,-5-10 0,7 15-19,0 1 0,-1-1 0,1 1 0,0-1 0,0 1 0,-1-1-1,1 1 1,-1 0 0,1 0 0,-1 0 0,0 0 0,1 0 0,-1 0 0,-2-1-1,2 2-9,1-1 0,0 1-1,-1 0 1,1 0 0,0 0-1,-1 0 1,1 0 0,0 0-1,-1 0 1,1 1 0,0-1-1,-1 0 1,1 1 0,0-1-1,-3 2 1,0 1-14,1-1 0,-1 1 0,1 0-1,-1 0 1,1 1 0,0-1 0,0 1 0,1-1 0,-1 1 0,-2 4 0,-3 8 28,1 1 1,1 0-1,0 0 0,-5 24 1,8-28 11,-15 65 127,4-1 1,3 2 0,0 81-1,10-98 109,11 98 0,-8-146-172,0 0 0,2 1 0,-1-1-1,1-1 1,9 20 0,-11-29-46,0-1-1,0 1 0,0-1 1,1 1-1,0-1 0,-1 0 1,1 0-1,0 0 0,0 0 1,5 3-1,-5-5-17,-1 1 0,1-1 0,0 0 0,-1 0 0,1 0 0,0-1 0,0 1 0,-1-1 0,1 1 0,0-1 0,0 0 0,0 0-1,0 0 1,-1 0 0,1-1 0,0 1 0,3-2 0,3-1 51,1-1 1,-1 0-1,0 0 0,0-1 0,-1 0 0,10-7 1,47-41 200,7-17-187,71-88 1,-143 158-82,42-55-324,-43 61 333,0 0 0,0 0 0,1 0 0,-1 0 0,2 0 0,0 8 0,0 9 0,-1 5-43,2 0 1,9 51-1,-9-68 59,1 1 0,1-1-1,0 0 1,0 0 0,1 0-1,0-1 1,1 1 0,0-1-1,9 11 1,-14-19-2,1-1-1,-1 1 1,0-1-1,1 1 1,-1-1-1,1 0 1,0 1-1,-1-1 1,1 0-1,0 0 1,0 0 0,-1 0-1,1 0 1,0-1-1,0 1 1,0 0-1,0-1 1,0 0-1,0 1 1,0-1 0,0 0-1,0 0 1,0 0-1,4-1 1,-1-1 18,1 0 0,-1 0 1,0-1-1,0 0 0,0 0 0,-1 0 1,1 0-1,4-5 0,86-73 53,98-73-4,-177 141-148,-10 7-2,-6 5 58,0 1 1,0 0 0,0 0-1,0 0 1,0 0-1,0 0 1,0 0-1,0-1 1,0 1 0,0 0-1,0 0 1,0 0-1,0 0 1,0 0-1,0 0 1,0 0 0,0-1-1,0 1 1,0 0-1,0 0 1,0 0 0,0 0-1,0 0 1,0 0-1,0-1 1,0 1-1,0 0 1,0 0 0,0 0-1,0 0 1,-1 0-1,1 0 1,0 0-1,0 0 1,0 0 0,0-1-1,0 1 1,0 0-1,0 0 1,0 0-1,-1 0 1,1 0 0,-6 1-57,-2 4 60,1 1 0,0-1 0,0 1 0,0 0 0,0 1-1,1-1 1,0 1 0,1 1 0,0-1 0,0 1 0,0 0 0,1 0 0,-5 13 0,0 2-43,2 0 0,1 0 0,0 1 0,-1 23 0,5-32 62,1 0 1,1-1 0,0 1 0,3 20 0,-2-29-3,0 0-1,0-1 1,0 1 0,1-1-1,0 1 1,0-1 0,1 0-1,-1 1 1,1-1 0,0-1-1,1 1 1,-1 0 0,8 7 0,-10-11-6,1 0 1,-1 1-1,0-1 1,1 0-1,-1 0 1,1 0-1,-1-1 1,1 1-1,-1 0 1,1 0-1,-1-1 1,1 1-1,0-1 1,-1 0-1,1 1 1,0-1-1,0 0 1,-1 0-1,1 0 1,0 0-1,0 0 1,-1-1-1,1 1 1,0 0-1,-1-1 1,1 1-1,0-1 1,-1 0-1,1 0 1,-1 1-1,1-1 1,-1 0-1,1 0 1,-1 0-1,0 0 0,0-1 1,1 1-1,-1 0 1,1-2 0,4-5 13,-1 1 0,0-1 0,0 0 0,-1 0 0,5-12 0,-3 4-21,0 0 1,-1 0 0,-1 0-1,-1-1 1,0 1 0,-1-1 0,-1 0-1,0 0 1,-1 0 0,-1 1-1,-1-1 1,0 0 0,-8-26 0,4 26-6,4 12-39,0-1 0,0 1-1,0-1 1,1 0 0,-1-9 0,2 14 34,0 1 1,0 0-1,0-1 1,0 1-1,0-1 1,0 1-1,0 0 1,0-1-1,1 1 0,-1 0 1,0-1-1,0 1 1,0-1-1,1 1 1,-1 0-1,0 0 1,0-1-1,1 1 0,-1 0 1,0-1-1,1 1 1,-1 0-1,0 0 1,1 0-1,-1-1 1,0 1-1,1 0 1,-1 0-1,1 0 0,16-1-26,17 8-41,-28-5 59,0 0 0,-1 1 0,1 0 0,-1 0 0,0 0 0,0 1 0,0 0 0,-1 0 0,1 0 0,-1 0 0,0 1 0,0-1 0,0 1 1,-1 0-1,1 0 0,2 8 0,4 7-30,-2 1 1,0 0 0,6 26 0,4 29 134,-4 1 0,-2 0 1,-4 1-1,-4 0 1,-9 135-1,3-189 106,0-19 192,0-13 4,7-52-10,27-135-486,18-92 108,-14 145-141,-30 125 91,1-1-1,0 1 1,2 1 0,0-1 0,19-26 0,-25 40 14,0-1 1,0 1 0,0 0 0,0 0-1,1 0 1,0 0 0,-1 1 0,1 0-1,0-1 1,6-1 0,-8 3 17,1 0-1,-1 1 1,1-1 0,-1 1 0,1-1-1,-1 1 1,1 0 0,-1 0-1,1 0 1,0 0 0,-1 1 0,1-1-1,-1 1 1,1-1 0,-1 1 0,1 0-1,-1 0 1,3 2 0,-3-2 11,0 0 1,0 1-1,0-1 0,-1 1 1,1 0-1,-1-1 0,1 1 1,-1 0-1,0 0 1,0 0-1,0 0 0,0 0 1,0 0-1,0 0 0,0 1 1,-1-1-1,1 0 0,-1 0 1,0 1-1,1 3 1,-1 4 0,0 1 1,-1-1 0,-2 17-1,-7 24 121,-2-2-1,-3 1 1,-1-1-1,-35 70 1,42-101 4,-16 24-1,21-37-106,0 1 1,-1-1-1,0 1 0,0-1 0,0-1 0,0 1 0,-8 4 1,12-8-163,0-1 0,0 1 0,-1 0 1,1-1-1,0 0 0,0 1 1,-1-1-1,1 0 0,0 0 0,-1 1 1,1-1-1,0 0 0,-1 0 1,1-1-1,0 1 0,-1 0 1,1 0-1,0-1 0,-1 1 0,1 0 1,0-1-1,0 1 0,-1-1 1,1 0-1,0 1 0,0-1 0,0 0 1,0 0-1,0 0 0,0 0 1,0 0-1,0 0 0,-1-2 0,-1 0-834,1-1-1,0 1 1,-1-1-1,1 0 1,0 0-1,1 0 1,-1 0-1,1 0 1,-2-6-1,2-16-2754</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55.458"/>
    </inkml:context>
    <inkml:brush xml:id="br0">
      <inkml:brushProperty name="width" value="0.05" units="cm"/>
      <inkml:brushProperty name="height" value="0.05" units="cm"/>
      <inkml:brushProperty name="color" value="#004F8B"/>
    </inkml:brush>
  </inkml:definitions>
  <inkml:trace contextRef="#ctx0" brushRef="#br0">0 1151 3808,'0'-6'1053,"0"9"-436,0 5-58,0-7-512,0-1 0,0 0 0,0 0-1,0 0 1,0 0 0,0 0 0,1 1 0,-1-1 0,0 0-1,0 0 1,0 0 0,0 0 0,0 0 0,0 0 0,0 1-1,0-1 1,0 0 0,0 0 0,0 0 0,1 0 0,-1 0-1,0 0 1,0 0 0,0 0 0,0 0 0,0 1 0,0-1-1,0 0 1,1 0 0,-1 0 0,0 0 0,0 0 0,0 0-1,0 0 1,0 0 0,1 0 0,-1 0 0,0 0 0,0 0-1,0 0 1,0 0 0,0 0 0,1 0 0,-1 0 0,0 0-1,0 0 1,0-1 0,0 1 0,0 0 0,9-4 827,-7 3-117,3-1-419,0-1 0,0 0 0,0-1 0,0 1-1,-1-1 1,1 0 0,-1 0 0,7-9 0,2-6 81,13-22 1,-6 8-17,28-39 757,104-118 0,-102 133-568,79-113 0,-118 156-714,-7 10-37,-4 7-254,-16 33-4,6-14 332,-12 34 1,11-11 276,2-1 0,2 1 0,-3 64 0,10-95-48,0 0 0,0 0 0,5 21 0,-5-32-79,0 1-1,1-1 1,0 0 0,0 0 0,0 0-1,0 0 1,0 0 0,1 0-1,-1-1 1,1 1 0,0 0 0,-1-1-1,1 1 1,1-1 0,-1 0-1,0 0 1,1 1 0,-1-1 0,1-1-1,-1 1 1,4 2 0,-4-4-44,-1 0 1,0 1-1,0-1 0,0 0 1,1 0-1,-1 1 1,0-1-1,0 0 0,1 0 1,-1 0-1,0-1 1,0 1-1,0 0 0,1 0 1,-1-1-1,0 1 1,0-1-1,0 1 0,0-1 1,0 1-1,0-1 0,1 0 1,2-2 18,-1 0 1,0-1-1,0 1 0,5-6 1,-2 0 38,25-31 195,44-77 0,15-49-200,-76 138-29,82-187 173,-84 185-186,105-283 1259,-115 307-1257,7-23 196,-9 27-213,0 1 1,1-1-1,-1 0 0,0 1 0,0-1 1,0 0-1,0 1 0,0-1 0,0 0 0,-1 1 1,1-1-1,-1 0 0,1 1 0,-1-2 1,0 2-19,1 1-1,0 0 1,0 0 0,0-1 0,0 1 0,0 0 0,0 0 0,-1 0 0,1-1 0,0 1-1,0 0 1,0 0 0,-1 0 0,1 0 0,0 0 0,0-1 0,-1 1 0,1 0 0,0 0 0,0 0-1,-1 0 1,1 0 0,0 0 0,0 0 0,-1 0 0,1 0 0,0 0 0,0 0 0,-1 0-1,1 0 1,0 0 0,0 0 0,-1 0 0,1 0 0,0 1 0,-12 9-34,5 1 65,-1 0-1,2 0 1,-1 1 0,2 0 0,-6 16-1,-19 71 154,19-58-133,-120 519 1043,120-504-1011,3-19 140,2 0-1,-3 48 1,12-106 3,7-31 0,-8 44-190,4-22-76,2-1 0,1 2-1,2-1 1,1 1 0,1 1 0,26-42 0,-24 52-74,-6 13 21,-9 5 91,0 0 1,0 0-1,1 0 0,-1 0 1,0 0-1,0 0 1,1 0-1,-1 0 1,0 0-1,0 0 1,1 0-1,-1 0 1,0 0-1,0 0 0,1 1 1,-1-1-1,0 0 1,0 0-1,0 0 1,1 0-1,-1 0 1,0 1-1,0-1 1,0 0-1,0 0 0,1 0 1,-1 1-1,0-1 1,0 0-1,0 0 1,0 1-1,0-1 1,2 6-11,-1 0 1,1 1 0,-2-1-1,1 0 1,-1 0 0,0 9-1,1 16-82,1-11 100,2-1-1,0 1 0,1-1 1,1 0-1,1 0 0,13 27 1,-16-39 24,1 1 1,0-1-1,0-1 1,0 1-1,1-1 1,-1 0-1,13 10 1,-13-13 2,0 0 1,0 0-1,0 0 1,0-1-1,0 0 0,0 0 1,1 0-1,-1-1 1,0 0-1,1 0 0,0 0 1,9 0-1,-9-1 7,-1 0 0,1-1 0,0 0-1,-1 0 1,1 0 0,-1-1 0,0 0 0,1 0-1,-1 0 1,9-6 0,-7 3-1,0 0 0,0 0-1,-1-1 1,0 0 0,0 0 0,8-12 0,-4 4-16,-1 0 0,-1-1 0,-1 1 1,0-2-1,-1 1 0,-1-1 0,4-16 1,-6 18 14,3-24 0,-6 33-52,0 1 1,0 0 0,0-1-1,0 1 1,-1-1 0,0 1-1,0 0 1,0 0 0,-3-8-1,3 10-33,0 1-1,-1-1 0,1 1 1,0-1-1,0 1 0,-1 0 0,1 0 1,-1-1-1,-2 0 0,4 1 43,0 1 0,-1 0-1,1 0 1,0 0-1,-1-1 1,1 1-1,0 0 1,-1 0-1,1 0 1,0 0-1,-1 0 1,1 0-1,-1 0 1,1-1-1,0 1 1,-1 0-1,1 0 1,0 1 0,-1-1-1,1 0 1,-1 0-1,1 0 1,0 0-1,-1 0 1,1 0-1,0 0 1,-1 0-1,1 1 1,0-1-1,-1 0 1,1 0-1,0 1 1,-1-1-1,1 0 1,0 0 0,0 1-1,-1-1 1,1 0-1,0 1 1,0-1-1,0 0 1,-1 1-1,1-1 1,0 0-1,0 1 1,0-1-1,0 0 1,0 1-1,0-1 1,0 1-1,0-1 1,0 0 0,0 1-1,0-1 1,-1 5-10,1 0 0,0 0 0,1 0 1,-1 0-1,1 0 0,0-1 0,0 1 1,1 0-1,2 6 0,4 7 23,10 17 0,-9-19-146,3 5 151,0 0 1,16 19-1,-23-34-411,0 0 0,0 0 0,1 0 0,0-1 0,0 1 0,0-1 0,1-1 0,-1 0 0,1 0 0,8 4 0,-14-8 2,1 1-1,-1-1 1,1 1 0,-1-1-1,1 0 1,-1 0 0,1 0-1,-1 0 1,1 0 0,-1 0-1,1 0 1,-1-1 0,1 1 0,-1 0-1,0-1 1,1 1 0,-1-1-1,1 0 1,-1 1 0,0-1-1,0 0 1,1 0 0,-1 0-1,0 0 1,0 0 0,0 0-1,0 0 1,0 0 0,0 0-1,0 0 1,0-1 0,-1 1-1,1 0 1,0-1 0,0-1-1,3-11-3020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55.864"/>
    </inkml:context>
    <inkml:brush xml:id="br0">
      <inkml:brushProperty name="width" value="0.05" units="cm"/>
      <inkml:brushProperty name="height" value="0.05" units="cm"/>
      <inkml:brushProperty name="color" value="#004F8B"/>
    </inkml:brush>
  </inkml:definitions>
  <inkml:trace contextRef="#ctx0" brushRef="#br0">45 168 7648,'-45'-20'3456,"54"25"-3008,4-5 480,5 0-608,37-5 1280,8 5-896,32-8 96,-10 5-480,31-14-128,-3 2-129,16-13-542,-7 5 255,-4-5-5760,-20 3 3296</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57.818"/>
    </inkml:context>
    <inkml:brush xml:id="br0">
      <inkml:brushProperty name="width" value="0.05" units="cm"/>
      <inkml:brushProperty name="height" value="0.05" units="cm"/>
      <inkml:brushProperty name="color" value="#004F8B"/>
    </inkml:brush>
  </inkml:definitions>
  <inkml:trace contextRef="#ctx0" brushRef="#br0">6 485 7136,'-6'0'2334,"9"-3"-885,9-5 0,84-100 3408,8-8-2845,-103 115-2000,0 1 0,-1-1 0,1 0 0,0 0 1,-1 1-1,1-1 0,0 1 0,0-1 0,0 1 0,0-1 1,-1 1-1,1-1 0,0 1 0,0 0 0,0-1 0,0 1 0,0 0 1,1 0-1,-1 0-5,-1 0 0,1 0 0,-1 0 0,1 1 0,-1-1 0,1 0 0,-1 0 0,1 1 0,-1-1 0,1 0 0,-1 1 0,1-1 0,-1 1 0,1-1 0,-1 1 0,0-1 1,1 1-1,-1-1 0,0 1 0,1-1 0,-1 1 0,0 0 0,2 5 21,0-1-1,-1 1 1,0 0 0,0 0 0,0 9 0,0 22 100,-3 0 1,-8 59-1,-23 77 152,22-121-241,-97 474 627,105-511-517,2-10 39,-1 0 0,2 1 0,-1-1-1,0 7 1,2-9 95,2-8-32,20-88 570,-16 66-792,56-198 11,12-75 30,-74 295-74,41-197-156,-29 148 173,37-92-1,-45 135 21,0 1 1,1-1-1,13-16 0,-16 22-17,1 0 0,0 1 0,0 0 0,1 0 0,-1 0 0,1 0 0,0 1 0,0-1 0,5-1 0,-9 4-15,0 1 0,0-1 0,0 1-1,-1-1 1,1 1 0,0 0 0,0-1-1,0 1 1,0 0 0,0 0-1,0 0 1,0 0 0,0 0 0,0 0-1,0 0 1,0 0 0,-1 0 0,1 0-1,0 1 1,0-1 0,0 0 0,0 0-1,0 1 1,0-1 0,-1 1 0,1-1-1,0 1 1,0-1 0,0 1 0,-1 0-1,1-1 1,0 1 0,-1 0 0,1-1-1,-1 1 1,1 0 0,-1 0 0,1 0-1,-1-1 1,1 1 0,-1 0 0,0 0-1,0 0 1,1 0 0,-1 1 0,1 5-2,0 0 1,0 0-1,0 0 1,-2 13-1,-1 17 102,-3 0-1,-9 40 1,-25 69 19,34-129-47,-1 0 0,0 0 1,-1 0-1,-1-1 0,0 0 1,-2-1-1,-10 15 0,20-29-73,0-1 0,-1 1 0,1-1 0,0 1 0,-1-1 0,1 1 0,-1-1 0,1 1-1,0-1 1,-1 0 0,1 1 0,-1-1 0,1 0 0,-1 1 0,1-1 0,-1 0 0,1 0 0,-1 1 0,1-1-1,-1 0 1,0 0 0,1 0 0,-1 0 0,1 0 0,-1 0 0,0 0 0,1 0 0,-1 0 0,1 0 0,-1 0 0,1 0-1,-1 0 1,0 0 0,1 0 0,-1-1 0,0 0-2,0 0-1,0 1 1,1-1 0,-1 0-1,0 0 1,1 0 0,-1 0-1,1 0 1,-1 0-1,1 0 1,0 0 0,-1-1-1,1 1 1,0 0 0,0 0-1,0 0 1,0 0 0,0-2-1,0-8-24,2 0-1,-1 0 0,1 0 0,1 0 1,0 1-1,1-1 0,0 1 1,0 0-1,10-15 0,-3 6-8,1 1 0,1 0 0,25-26 0,-14 21 43,1 1 1,1 0-1,40-24 1,89-41 52,-125 71-75,-15 8 88,1-1 1,-1 0 0,-1-1 0,0 0-1,16-16 1,-29 25-70,0 0 0,0 0 0,0 0 0,0-1 0,0 1 0,0 0 0,0-1 0,0 1 0,-1-1-1,2-2 1,-5-1-148,-9 3 11,9 2 133,-1 0 1,1 1 0,-1-1 0,1 1-1,0 0 1,-1 0 0,1 1-1,0-1 1,-6 3 0,9-3-2,-1-1 0,0 0 0,1 1 0,-1-1 0,1 1 0,-1-1 1,0 1-1,1-1 0,-1 1 0,1-1 0,-1 1 0,1 0 0,-1-1 0,1 1 0,0 0 0,-1-1 0,1 1 0,0 0 1,0-1-1,-1 1 0,1 0 0,0 0 0,0-1 0,0 1 0,0 0 0,0 0 0,0-1 0,0 1 0,0 0 1,0 0-1,0-1 0,0 1 0,1 0 0,-1 0 0,0-1 0,1 1 0,-1 0 0,0-1 0,1 1 0,-1 0 0,1-1 1,-1 1-1,1 0 0,-1-1 0,1 1 0,-1-1 0,1 1 0,1 0 0,6 6 10,-1 1-1,1 0 0,-1 0 1,-1 1-1,1-1 1,-1 2-1,-1-1 0,0 1 1,0-1-1,-1 1 0,0 1 1,-1-1-1,2 12 1,2 7 46,-4-11-38,1-1 0,1 0-1,9 22 1,-13-38-12,-1 0 1,1 1-1,0-1 0,0 0 0,0 1 0,0-1 1,0 0-1,0 0 0,1 0 0,0 1 0,-1-1 1,-1-1-1,1 0 1,-1 0-1,1 1 0,0-1 1,-1 0-1,1 0 0,-1 1 1,1-1-1,0 0 1,-1 0-1,1 0 0,0 0 1,-1 0-1,1 0 0,-1 0 1,1 0-1,0 0 1,-1-1-1,1 1 0,0 0 1,-1 0-1,1 0 1,-1-1-1,1 1 0,-1 0 1,1-1-1,-1 1 0,1 0 1,0-1-1,5-6 54,0-1 0,0 1 0,-1-1 0,0 0-1,4-9 1,8-12 26,-1 6-97,1 1 1,0 1 0,2 0 0,0 1 0,2 1 0,0 1 0,1 1 0,0 1 0,1 1-1,1 1 1,37-16 0,-60 30 12,1-2 6,1 1 0,-1 0-1,1 0 1,0 1 0,0-1 0,-1 1 0,6-1 0,-8 1-4,1 0-1,0 0 1,-1 1-1,1-1 1,0 0-1,-1 0 1,1 1 0,0-1-1,-1 0 1,1 1-1,-1-1 1,1 1-1,-1-1 1,1 1-1,-1-1 1,1 1-1,-1-1 1,1 1-1,-1 0 1,0-1-1,1 1 1,-1 0-1,0-1 1,0 1-1,1 0 1,-1-1-1,0 1 1,0 0-1,0-1 1,0 1-1,0 0 1,0-1-1,0 1 1,0 0 0,0 0-1,-1 0 1,0 19 207,-6 32 0,-2 15-54,8-36-98,-1-17-23,1 0 0,1 1 0,0-1 0,1 0 0,1 0 0,5 22 1,-7-34-14,1-1 1,-1 1 0,1-1 0,-1 0 0,1 1 0,0-1 0,0 0 0,0 1-1,0-1 1,0 0 0,0 0 0,0 0 0,1 1 0,-1-1-9,0-1 0,0 1 0,-1-1 1,1 0-1,0 0 0,0 1 0,0-1 0,-1 0 0,1 0 1,0 0-1,0 0 0,0 0 0,0 0 0,-1 0 1,1 0-1,0 0 0,0-1 0,1 1 0,2-2 28,1-1-1,0 0 1,-1 0-1,1 0 1,-1 0-1,5-5 1,-5 5-37,26-26-5,51-64 0,12-13-96,-37 49 27,-54 55 47,0 0 1,0 1 0,1-1 0,-1 1 0,0 0 0,4-2 0,-5 3 21,-1 0 0,0-1 1,0 1-1,1 0 0,-1 0 0,1 0 0,-1 0 0,0 0 1,1-1-1,-1 1 0,0 0 0,1 0 0,-1 0 0,1 0 1,-1 0-1,0 0 0,1 0 0,-1 0 0,1 0 0,-1 0 1,0 1-1,1-1 0,-1 0 0,0 0 0,1 0 0,-1 0 1,0 1-1,1-1 0,-1 0 0,0 0 0,1 0 0,-1 1 1,0-1-1,0 0 0,1 1 0,-1-1 0,0 0 0,0 1 1,1-1-1,-1 0 0,0 1 0,0-1 0,0 0 1,0 1-1,0-1 0,0 0 0,1 1 0,-1-1 0,0 1 1,0-1-1,0 1 0,-2 11 19,1-1 1,-1 1-1,-1-1 0,0 1 1,-9 20-1,1-2-61,-12 52 133,20-71 107,7-13-86,9-19-43,-12 18-71,18-31 11,26-37-1,-39 62-22,1 0 0,0 0-1,1 1 1,0 1 0,0-1-1,1 1 1,0 1 0,0-1-1,11-5 1,3 4-56,-22 8 64,0-1 0,0 1 0,0 0 1,0 0-1,0 0 0,0 0 0,1 0 0,-1 0 0,0 1 1,0-1-1,0 0 0,0 0 0,0 1 0,0-1 0,0 1 1,0-1-1,0 1 0,0-1 0,1 2 0,-2-2 5,1 1 1,-1 0-1,1-1 0,-1 1 1,0 0-1,1 0 0,-1-1 1,0 1-1,0 0 0,1-1 1,-1 1-1,0 0 0,0 0 0,0 0 1,0-1-1,0 1 0,0 0 1,0 0-1,0-1 0,-1 1 1,1 0-1,0 1 0,-9 21 37,4-9-82,2 3 101,3-17-50,0 0 0,0 0 0,0 1 0,0-1 1,0 0-1,0 0 0,0 0 0,0 1 0,0-1 0,0 0 0,0 0 0,0 0 0,0 1 0,0-1 0,1 0 0,-1 0 0,0 0 0,0 1 1,0-1-1,0 0 0,0 0 0,0 0 0,1 0 0,-1 1 0,0-1 0,0 0 0,0 0 0,1 0 0,-1 0 0,0 0 0,0 0 1,2 0 14,0 0 1,0-1-1,0 0 1,0 1 0,0-1-1,-1 0 1,1 0-1,0 0 1,2-2 0,10-5-179,20-10 96,-1-1 61,1 2 1,38-13-1,-71 29-10,1 1 0,0-1 1,-1 1-1,1 0 0,0-1 0,-1 1 0,1 0 0,0 0 0,0 0 0,-1 0 1,1 0-1,0 0 0,-1 1 0,1-1 0,0 1 0,-1-1 0,1 1 0,2 1 1,-3-2 15,0 1 0,-1 0 0,1 0 0,0-1 0,0 1 0,-1 0 0,1 0 0,-1 0 0,1 0 1,-1 0-1,1 0 0,-1 0 0,1 0 0,-1 0 0,0 1 0,0-1 0,1 0 0,-1 0 0,0 0 0,0 0 1,0 0-1,0 0 0,-1 1 0,1-1 0,0 0 0,0 0 0,-1 1 0,1-1-4,-1 0 1,1 0-1,0-1 0,0 1 1,-1 0-1,1 0 0,0 0 1,0 0-1,0-1 0,0 1 0,0 0 1,0 0-1,0 0 0,1-1 1,-1 1-1,0 0 0,0 0 0,1 0 1,-1-1-1,0 1 0,1 0 1,-1 0-1,0-1 0,1 1 0,-1 0 1,1-1-1,0 1 0,-1-1 1,1 1-1,-1-1 0,1 1 0,0-1 1,-1 1-1,1-1 0,0 1 1,0-1-1,-1 0 0,1 1 1,0-1-1,0 0 0,0 0 0,-1 0 1,1 0-1,1 0 0,5 1 20,-1-1-1,0-1 1,1 1-1,10-3 1,-10 2-11,22-6 1,11-2 16,-37 9-56,0 0 0,0 0 1,0 0-1,1 0 0,-1 0 1,0 1-1,0-1 0,0 1 1,0 0-1,4 1 1,-5-1 26,0 1 0,-1-1 0,1 0 0,0 1 0,-1-1 0,1 1 0,-1-1 0,1 1 1,-1 0-1,0-1 0,1 1 0,-1 0 0,0 0 0,0 0 0,-1 0 0,1 0 1,0 0-1,-1 0 0,1 0 0,-1 1 0,1 1 0,-1-1 14,0-1 0,1 0 0,0 1 1,-1-1-1,1 0 0,0 0 0,0 0 0,0 1 0,0-1 0,0 0 0,1 0 0,-1-1 0,3 4 0,-3-4-4,0-1-1,0 0 0,0 0 0,0 1 0,0-1 0,0 0 0,0 0 0,0 0 0,0 0 1,0 0-1,0 0 0,0 0 0,0 0 0,0-1 0,0 1 0,1-1 0,17-6-42,-12 2 67,-1 0 0,1 0 1,-1-1-1,0 0 0,0 0 0,10-14 1,-13 16-33,0-1 0,0 0 1,-1 0-1,1 0 0,-1 0 0,0 0 1,0 0-1,-1-1 0,1 1 1,-1-1-1,0-8 0,-5-5 3,4 19-6,0-1 1,0 1-1,0-1 1,0 1-1,0-1 0,-1 1 1,1-1-1,0 1 1,0-1-1,0 1 0,-1 0 1,1-1-1,0 1 1,-1-1-1,1 1 0,0 0 1,-1-1-1,1 1 1,-1 0-1,1-1 1,0 1-1,-1 0 0,1 0 1,-1-1-1,1 1 1,-1 0-1,1 0 0,-1 0 1,1 0-1,-1 0 1,1-1-1,-1 1 0,0 0 1,-2 2 8,0 0 0,0-1 1,0 1-1,0 0 0,1 0 0,-1 1 0,0-1 1,1 1-1,0-1 0,-1 1 0,1 0 1,0-1-1,1 1 0,-1 0 0,0 1 1,1-1-1,-2 5 0,0 0 137,1 0 0,0 0 1,0 1-1,1-1 0,0 1 0,0 9 0,1-10-112,0 1-1,1-1 0,0 0 0,0 0 0,1 1 0,0-1 0,0 0 0,6 10 0,-7-16-66,0 0-1,0 1 1,0-1 0,1 0-1,-1 0 1,1-1 0,-1 1 0,1 0-1,0 0 1,0-1 0,0 1-1,0-1 1,0 0 0,0 1-1,0-1 1,0 0 0,0 0-1,1 0 1,-1-1 0,0 1-1,1-1 1,-1 1 0,1-1-1,-1 0 1,0 1 0,1-1-1,-1-1 1,1 1 0,-1 0-1,0 0 1,1-1 0,3-1-1,11-3-1746,0-1-1,0-1 0,16-8 0,-6 2-206</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1:58.179"/>
    </inkml:context>
    <inkml:brush xml:id="br0">
      <inkml:brushProperty name="width" value="0.05" units="cm"/>
      <inkml:brushProperty name="height" value="0.05" units="cm"/>
      <inkml:brushProperty name="color" value="#004F8B"/>
    </inkml:brush>
  </inkml:definitions>
  <inkml:trace contextRef="#ctx0" brushRef="#br0">59 21 12384,'-50'-20'5599,"45"28"-4863,2-8-2496,6 0 801,2 0-3073,5 7 2272</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2:03.802"/>
    </inkml:context>
    <inkml:brush xml:id="br0">
      <inkml:brushProperty name="width" value="0.05" units="cm"/>
      <inkml:brushProperty name="height" value="0.05" units="cm"/>
      <inkml:brushProperty name="color" value="#004F8B"/>
    </inkml:brush>
  </inkml:definitions>
  <inkml:trace contextRef="#ctx0" brushRef="#br0">28 14 5056,'-2'-2'402,"2"1"-333,0 1 1,0 0 0,0 0-1,0-1 1,0 1 0,0 0-1,0 0 1,0-1-1,0 1 1,0 0 0,0 0-1,-1 0 1,1-1 0,0 1-1,0 0 1,0 0 0,0-1-1,-1 1 1,1 0-1,0 0 1,0 0 0,0 0-1,-1 0 1,1-1 0,0 1-1,0 0 1,-1 0 0,1 0-1,0 0 1,0 0-1,-1 0 1,1 0 0,0 0-1,0 0 1,-1 0 0,1 0-1,0 0 1,0 0 0,-1 0-1,1 0 1,0 0-1,-1 0 1,-4 0 2000,3 0-834,2 0-1185,0 0 0,0 0 0,0 0 0,0 0 1,0 0-1,0 0 0,1 0 0,-1 0 0,0 0 0,0 0 0,0 0 1,0 0-1,0 0 0,0 0 0,0 0 0,1 0 0,-1 0 0,0 0 1,0 0-1,0 0 0,0 0 0,0 0 0,0 0 0,0 0 0,0 0 1,0-1-1,0 1 0,1 0 0,-1 0 0,0 0 0,0 0 0,0 0 0,0 0 1,0 0-1,0 0 0,0 0 0,0-1 0,0 1 0,0 0 0,0 0 1,0 0-1,0 0 0,0 0 0,0 0 0,0 0 0,0-1 0,0 1 1,0 0-1,0 0 0,0 0 0,0 0 0,0 0 0,0 0 0,0 0 1,0-1-1,0 1 0,0 0 0,0 0 0,-1 0 0,1 0 14,0 0 0,0 0 0,0 0 0,0-1 0,0 1 0,0 0 0,0 0 0,0 0 0,0 0 0,0 0 0,0 0 0,-1 0 0,1 0 0,0 0 0,0 0 0,0-1 0,0 1 0,0 0 0,0 0-1,0 0 1,-1 0 0,1 0 0,0 0 0,0 0 0,0 0 0,0 0 0,0 0 0,0 0 0,0 0 0,-1 0 0,1 0 0,0 0 0,0 0 0,0 0 0,0 0 0,0 0 0,0 0 0,-1 0 0,1 1 0,0-1 0,0 0 0,-9 2 3654,21 3-3617,-1 1 0,1 1 1,-1 0-1,-1 0 0,15 13 0,-17-11-48,0 0 0,-1 0 0,0 1-1,-1 0 1,0 0 0,-1 1 0,0-1-1,0 1 1,3 12 0,1 13 190,8 54 0,-16-85-219,12 85 544,-4 0 1,-4 1-1,-13 172 0,-16-74-321,15-138-153,-26 85 0,27-114-184,-1 0 0,-1 0 1,-1-1-1,-22 33 0,21-37-1577,-18 18 0,26-30 771,-2 1-563</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2:04.586"/>
    </inkml:context>
    <inkml:brush xml:id="br0">
      <inkml:brushProperty name="width" value="0.05" units="cm"/>
      <inkml:brushProperty name="height" value="0.05" units="cm"/>
      <inkml:brushProperty name="color" value="#004F8B"/>
    </inkml:brush>
  </inkml:definitions>
  <inkml:trace contextRef="#ctx0" brushRef="#br0">209 6 6560,'-3'-5'2182,"3"10"-663,-1 11 1132,-32 81 2084,-81 319-361,95-328-3630,-11 119 0,24-151-470,3 83 0,6-101-261,0 0-1,3-1 0,12 47 0,-12-58-209,11 30-496,-3-21-2710,-6-22 1669</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2:05.010"/>
    </inkml:context>
    <inkml:brush xml:id="br0">
      <inkml:brushProperty name="width" value="0.05" units="cm"/>
      <inkml:brushProperty name="height" value="0.05" units="cm"/>
      <inkml:brushProperty name="color" value="#004F8B"/>
    </inkml:brush>
  </inkml:definitions>
  <inkml:trace contextRef="#ctx0" brushRef="#br0">11 3 4992,'0'0'44,"0"-1"0,-1 1 0,1 0-1,0 0 1,0 0 0,0 0 0,-1 0 0,1-1 0,0 1 0,0 0 0,-1 0 0,1 0 0,0 0-1,0 0 1,-1 0 0,1 0 0,0 0 0,-1 0 0,1 0 0,0 0 0,0 0 0,-1 0 0,1 0-1,0 0 1,0 0 0,-1 0 0,1 0 0,0 1 0,0-1 0,-1 0 0,1 0 0,0 0 0,0 0-1,0 0 1,-1 1 0,1-1 0,0 0 0,0 0 0,0 0 0,-1 1 0,1-1 0,0 0 0,0 0-1,0 1 1,0-1 0,0 0 0,0 0 0,0 1 0,0-1 0,0 0 0,-1 0 0,1 1 0,0-1-1,0 0 1,0 1 0,0-1 0,1 0 0,-1 0 0,0 1 0,0-1 0,0 0 0,0 1 0,0 1 22,0 0 1539,0-1-1304,0 0 0,0-1 0,1 1 0,-1-1 0,0 1 0,0-1 0,1 1 0,-1-1 0,0 1 0,0-1 0,1 0 0,-1 1 0,1-1 0,-1 1 0,1 0 0,5 2 400,0 0 0,0 0 0,0 0 0,0-1 0,1 0 0,-1 0 0,9 0 0,47 5 586,-47-6-785,213-1 1788,-98-3-1977,-93 4-323,6-1-272,-14-2-3144,-15 1 1234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2:06.202"/>
    </inkml:context>
    <inkml:brush xml:id="br0">
      <inkml:brushProperty name="width" value="0.05" units="cm"/>
      <inkml:brushProperty name="height" value="0.05" units="cm"/>
      <inkml:brushProperty name="color" value="#004F8B"/>
    </inkml:brush>
  </inkml:definitions>
  <inkml:trace contextRef="#ctx0" brushRef="#br0">25 97 5632,'0'0'205,"0"-1"0,0 0 1,0 1-1,1-1 0,-1 1 0,0-1 1,0 1-1,0-1 0,0 1 0,0-1 1,-1 1-1,1-1 0,0 1 0,0-1 1,0 1-1,0-1 0,0 1 0,-1-1 1,1 1-1,0-1 0,-1 1 1,1-1-1,0 1 0,-1 0 0,1-1 1,0 1-1,-1-1 0,1 1 0,-1 0 1,1-1-1,-4-1 3064,-6 2-290,4-1-44,14 0 569,65-6-3061,-8 2-262,195-15-238,-223 19 39,131 0 9,-75 3 2,-93-2-56,0 0 0,1 0-1,-1 0 1,0 0 0,0 0-1,0 0 1,1 0 0,-1 0-1,0 0 1,0 0 0,0 0-1,0 0 1,1 0 0,-1 0-1,0 0 1,0 0 0,0-1-1,1 1 1,-1 0 0,0 0-1,0 0 1,0 0 0,0 0-1,0 0 1,1 0 0,-1 0-1,0-1 1,0 1 0,0 0-1,0 0 1,0 0 0,0 0-1,0-1 1,1 1 0,-1 0-1,0 0 1,0 0 0,0 0-1,0-1 1,0 1 0,0 0-1,0 0 1,0-1 0,-6-7-3860,0 1-416,-1 2-1,-11-9 1,4 8 1411</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2:06.560"/>
    </inkml:context>
    <inkml:brush xml:id="br0">
      <inkml:brushProperty name="width" value="0.05" units="cm"/>
      <inkml:brushProperty name="height" value="0.05" units="cm"/>
      <inkml:brushProperty name="color" value="#004F8B"/>
    </inkml:brush>
  </inkml:definitions>
  <inkml:trace contextRef="#ctx0" brushRef="#br0">23 62 7712,'-20'2'4747,"18"-1"-2664,12 0 2505,71-7 602,38-13-3286,1-2-1521,-119 21-388,150-16 251,-104 13-1129,61 4 0,-75 3-40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1.728"/>
    </inkml:context>
    <inkml:brush xml:id="br0">
      <inkml:brushProperty name="width" value="0.05" units="cm"/>
      <inkml:brushProperty name="height" value="0.05" units="cm"/>
      <inkml:brushProperty name="color" value="#66CC00"/>
    </inkml:brush>
  </inkml:definitions>
  <inkml:trace contextRef="#ctx0" brushRef="#br0">1 7 3648,'1'-7'2794,"2"15"2571,1 7-585,-3-7-3256,1-9-1511,0 1 0,0 0 0,0-1 0,0 1 0,-1-1 0,1 1 0,0-1 0,2-1 0,-3 1-11,-1 1-1,1 0 1,0-1-1,0 1 1,-1-1-1,1 1 1,0-1 0,-1 1-1,1-1 1,-1 1-1,1-1 1,-1 0-1,1 1 1,-1-1-1,1 0 1,-1 0 0,0 1-1,1-1 1,-1 0-1,0-1 1,0 2-221,6 8-949,3 1-1610,0 2 746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29.384"/>
    </inkml:context>
    <inkml:brush xml:id="br0">
      <inkml:brushProperty name="width" value="0.05" units="cm"/>
      <inkml:brushProperty name="height" value="0.05" units="cm"/>
      <inkml:brushProperty name="color" value="#004F8B"/>
    </inkml:brush>
  </inkml:definitions>
  <inkml:trace contextRef="#ctx0" brushRef="#br0">18 1272 2976,'-2'1'515,"0"0"0,0 0 0,1 0 0,-1 1 0,1-1 0,-1 0 1,1 0-1,0 1 0,-1-1 0,1 1 0,1 6 4803,4-12-3364,9-12-1123,-1 1 1,0-1-1,-1-1 0,11-21 0,-3 4-502,84-129 424,-71 117-383,52-56 1,-71 87-311,3-3 44,0 1-1,1 1 1,30-22-1,-45 36-99,0 1 0,0-1 0,0 1 0,0 0 0,1 0-1,-1 0 1,1 0 0,4 0 0,-6 0-7,0 1 0,0 1 0,-1-1 0,1 0 0,0 0 0,0 0 0,0 0 1,0 1-1,-1-1 0,1 0 0,0 1 0,0-1 0,-1 0 0,1 1 0,0-1 0,0 1 0,-1-1 0,1 1 0,-1 0 0,1-1 0,0 1 0,-1 0 1,1-1-1,-1 1 0,0 0 0,1-1 0,-1 1 0,1 0 0,-1 1 0,2 5-1,0 1 0,0-1 0,-1 1 0,-1-1 0,1 1 0,-1-1 0,0 1 0,-1-1 0,-1 11 0,0 2 1,-6 32 47,-1-1 1,-33 98-1,12-49 426,30-99-452,0 0 1,-1-1-1,1 1 0,0 0 0,0 0 1,-1 0-1,1 0 0,0 0 1,0 0-1,0 0 0,0 0 1,0 0-1,0 0 0,1 0 0,-1 0 1,0 0-1,0 0 0,1 0 1,-1-1-1,1 1 0,-1 0 0,0 0 1,1 0-1,0 1 0,0-2 2,0 0 0,0 0-1,0 1 1,0-1 0,0 0-1,0 0 1,0 0 0,0 0-1,0 0 1,0 0 0,0 0-1,0 0 1,0-1 0,0 1-1,0 0 1,0-1 0,0 1 0,0 0-1,0-1 1,0 1 0,0-1-1,0 0 1,-1 1 0,3-2-1,9-8 16,-1 0-1,1 0 0,-2-1 1,1 0-1,-2-1 0,11-16 0,46-82 46,-21 23 26,26-43-212,-69 127 98,-1 1 1,1-1-1,-1 0 0,1 1 0,0 0 0,0-1 0,4-2 1,-6 5 6,0 0 1,0 0-1,0 0 1,1 0-1,-1 0 1,0 0-1,0 0 1,0 0-1,1 0 1,-1 0-1,0 0 1,0 0-1,0 0 1,1 0-1,-1 0 1,0 0-1,0 0 1,0 0-1,0 0 1,1 0-1,-1 0 1,0 0-1,0 1 1,0-1-1,0 0 1,1 0-1,-1 0 1,0 0-1,0 0 1,0 1-1,0-1 1,0 0-1,0 0 1,0 0-1,0 0 1,1 1-1,-1-1 1,0 0-1,0 0 1,4 20 2,-3 19 31,-8 78-1,1-23 143,5-86-155,0 34 282,5 62 0,-4-103-290,0-1-1,0 1 1,0 0 0,0-1-1,0 1 1,0-1-1,0 1 1,0-1 0,1 1-1,-1-1 1,0 1-1,0-1 1,0 1-1,1-1 1,-1 0 0,0 1-1,1-1 1,-1 1-1,0-1 1,1 0 0,-1 1-1,1-1 1,0 0-3,-1 1 1,0-1 0,1 0-1,-1 0 1,1 0-1,-1-1 1,1 1-1,-1 0 1,0 0 0,1 0-1,-1 0 1,1 0-1,-1 0 1,0-1-1,1 1 1,-1 0 0,0 0-1,1-1 1,-1 1-1,0 0 1,1-1-1,2-2 26,-1 1 0,1-1 0,-1 0-1,0 0 1,0-1 0,2-4-1,29-78 226,-11 25-216,-16 46-40,85-191 62,-80 185-91,-7 10-65,2 1 0,0 0 0,8-11 1,-14 21 83,0 0 0,0-1 0,0 1 0,0 0 0,0 0 0,0 0 0,0 0 0,0-1 1,0 1-1,1 0 0,-1 0 0,0 0 0,0 0 0,0 0 0,0-1 0,0 1 1,1 0-1,-1 0 0,0 0 0,0 0 0,0 0 0,0 0 0,1 0 0,-1 0 0,0 0 1,0 0-1,0 0 0,1 0 0,-1 0 0,0 0 0,0 0 0,0 0 0,0 0 1,1 0-1,-1 0 0,0 0 0,0 0 0,0 0 0,1 0 0,-1 0 0,0 0 0,0 0 1,2 10-78,-4 20 65,-9 51 1,-1 2-18,11-72 45,-4 93 79,6-91-53,0-1 1,0 0-1,1 0 0,1 0 0,0 0 0,6 16 0,-8-25-1,1 0-1,-1 0 0,1-1 1,-1 1-1,1 0 1,0-1-1,0 0 1,0 1-1,0-1 0,0 0 1,1 0-1,-1 0 1,1 0-1,-1-1 1,1 1-1,0-1 0,0 1 1,0-1-1,-1 0 1,1 0-1,6 1 1,-5-2-9,-1-1 1,1 0-1,0 1 1,0-1 0,-1-1-1,1 1 1,0 0-1,-1-1 1,1 0 0,-1 0-1,0 0 1,6-4-1,1-3 32,0 1-1,11-14 0,-4 0-47,0 0 1,-1-1-1,-1 0 0,13-30 1,40-105-64,-40 89-5,-19 53-120,-9 15 173,0 1 1,0 0-1,0 0 0,1-1 0,-1 1 0,0 0 1,0 0-1,0-1 0,0 1 0,0 0 0,1 0 1,-1 0-1,0-1 0,0 1 0,1 0 0,-1 0 1,0 0-1,0 0 0,1 0 0,-1-1 0,0 1 1,0 0-1,1 0 0,-1 0 0,0 0 0,0 0 1,1 0-1,-1 0 0,0 0 0,0 0 0,1 0 1,-1 0-1,0 0 0,1 0 0,-1 0 0,0 0 1,0 1-1,1-1 0,-1 0 0,0 0 0,0 0 1,1 0-1,-1 0 0,0 0 0,0 1 0,0-1 1,1 0-1,-1 0 0,0 0 0,0 1 0,0-1 1,0 0-1,0 0 0,1 1 0,-1-1 0,0 0 1,0 0-1,0 1 0,0-1 0,0 0 0,0 0 1,0 1-1,0-1 0,2 7-10,-1 0 0,0-1 1,-1 1-1,0 10 0,1-2 14,0 122 1,-2-78 32,1-45 22,1 0-1,1 1 1,3 14 0,-5-26-26,1 1 1,0 0 0,0 0-1,0-1 1,1 1-1,-1-1 1,1 1-1,0-1 1,0 1 0,0-1-1,1 0 1,-1 0-1,1 0 1,-1-1 0,6 6-1,-7-8-15,0 1-1,0-1 1,0 0-1,0 1 1,0-1-1,0 0 1,1 1-1,-1-1 1,0 0-1,0 0 1,0 0-1,0 0 0,0 0 1,0 0-1,0 0 1,0 0-1,0-1 1,0 1-1,2-1 1,0 0-4,-1 0 0,0-1 0,1 1 0,-1-1 0,0 1 0,0-1 0,4-4 0,0-1-7,0-1 0,-1 0 1,10-17-1,-3 2 4,72-132 47,-67 129-93,1 0 0,0 2 0,39-39 0,-44 51 45,-1-1 0,0-1 1,15-21-1,-33 38-124,-9 11-7,-2 7 103,1 1 0,1 1 1,1 0-1,-18 39 0,-31 104-60,58-151 82,3-9 2,-26 83 169,26-81-148,0 1-1,1 0 0,0 0 0,1 0 1,-1 0-1,2 0 0,1 16 1,-1-22-12,-1-1 1,1 0 0,-1 0 0,1 0 0,0 0 0,0 0 0,0 0 0,0 0 0,0 0 0,0 0 0,1 0 0,-1 0 0,1 0 0,-1-1 0,1 1 0,0-1 0,-1 1-1,1-1 1,0 0 0,3 2 0,-1-2 7,-1 0 0,1 0-1,-1 0 1,1-1 0,-1 1-1,1-1 1,0 0 0,-1 0-1,1 0 1,-1-1 0,7-1-1,4-2 41,1 0 0,-2-1 0,1-1-1,23-14 1,-13 6-60,-1-2-1,0 0 1,-2-2-1,0 0 1,-1-2 0,-1 0-1,0-1 1,-2-1-1,0 0 1,16-31-1,72-152 462,-86 163-502,-1-1 1,21-83-1,-12 5 54,14-150-1,-40 252 27,4-57-219,-4 66 105,-2-1 1,0 0-1,0 0 1,-5-17-1,6 27 70,0 1-1,0-1 0,0 1 0,0-1 0,0 1 0,0-1 1,-1 1-1,1 0 0,0-1 0,0 1 0,0-1 0,-1 1 0,1 0 1,0-1-1,-1 1 0,1-1 0,0 1 0,-1 0 0,1-1 0,0 1 1,-1 0-1,1 0 0,0-1 0,-1 1 0,1 0 0,-1 0 0,1 0 1,-1 0-1,1-1 0,-1 1 0,1 0 0,-1 0 0,1 0 0,0 0 1,-1 0-1,1 0 0,-1 0 0,1 0 0,-1 0 0,1 0 0,-1 1 1,1-1-1,-1 0 0,-1 1-12,0 1 1,0-1-1,1 0 0,-1 1 1,0-1-1,1 1 0,0-1 1,-1 1-1,1 0 0,0-1 1,-2 4-1,-11 26-46,2 1 0,1-1 1,-11 54-1,19-70 63,-22 80 13,-33 159 83,49-205-64,3 1 0,2 0-1,3 61 1,2-89 1,6 76 90,-5-80-96,2 0 0,0 0 0,9 24 0,-9-29-11,-2-7-11,0 0-1,0-1 1,1 0 0,-1 1-1,1-1 1,0 0 0,7 8-1,1 0-15,-10-11 30,1 0-1,-1 0 1,0 0 0,1-1 0,-1 1-1,1 0 1,0-1 0,-1 1-1,1-1 1,0 0 0,0 0-1,0 0 1,0 1 0,0-2 0,0 1-1,0 0 1,0 0 0,1-1-1,-1 1 1,0-1 0,0 0-1,0 1 1,3-1 0,0-1-6,-1 1 0,0-1 1,0 1-1,0-1 0,0 0 0,-1 0 1,1-1-1,0 1 0,0-1 0,-1 0 1,1 0-1,-1 0 0,1-1 0,-1 1 1,0-1-1,0 1 0,3-4 0,3-6 19,1 0-1,-1-1 0,8-15 0,-4 6 27,-3 8-10,-1 0-40,0 0 0,-1-1 0,-1 1-1,6-18 1,-8 18 2,3-7 36,7-33 1,-14 48-56,0 0 0,0 1 0,-1-1 0,1-1 0,-1 1 0,-1 0 1,1 0-1,-1 0 0,0 1 0,-4-13 0,5 17 6,0 0 1,-1 0-1,1 0 1,0 0-1,-1 0 0,1 1 1,-1-1-1,1 0 1,-1 0-1,0 0 1,1 0-1,-1 0 0,0 1 1,0-1-1,1 0 1,-1 1-1,0-1 1,0 1-1,0-1 0,0 1 1,0-1-1,0 1 1,0-1-1,0 1 1,0 0-1,0 0 0,0-1 1,0 1-1,0 0 1,0 0-1,0 0 1,0 0-1,0 0 0,0 0 1,0 1-1,0-1 1,0 0-1,0 0 1,0 1-1,0-1 1,-2 1-1,0 1-13,0 0 1,0 0-1,0 1 1,0-1-1,0 1 1,0-1-1,0 1 1,1 0-1,0 0 1,-4 5-1,-7 18-11,1 0-1,1 1 0,2 0 1,1 0-1,0 1 0,3 0 1,-5 41-1,9-54 55,0 0 0,1 0 0,1 0 1,3 18-1,-4-28-11,1-1 1,0 1 0,0-1 0,0 0-1,1 1 1,0-1 0,0 0 0,0 0-1,0 0 1,0 0 0,1 0 0,0-1-1,0 1 1,0-1 0,0 0 0,0 0-1,7 5 1,-5-5 8,-1-1 1,1-1-1,0 1 0,-1-1 0,1 0 0,0 0 1,0 0-1,0-1 0,-1 1 0,1-1 0,0-1 0,0 1 1,6-2-1,0 0 9,0 0-1,0-1 1,0-1-1,18-8 1,-1-4 104,-2-1 0,48-39 0,-42 26-193,-1-2-1,-1 0 0,40-60 0,-20 27-47,-42 58 33,-6 12-19,-4 16 1,-7 18 44,-15 73 37,21-92 33,1 0 1,0 0 0,3 33-1,-1-50-2,1 0 0,-1 0 0,1 1 0,0-1-1,0 0 1,0 0 0,3 5 0,-4-7-12,0-1 1,0 1 0,1-1-1,-1 1 1,0-1 0,1 0-1,-1 1 1,1-1-1,-1 0 1,0 1 0,1-1-1,-1 0 1,1 1 0,-1-1-1,1 0 1,-1 0-1,1 1 1,-1-1 0,1 0-1,-1 0 1,2 0 0,-1 0 1,0 0 0,0-1 0,0 1 0,0 0 0,0-1 0,0 1 0,-1-1 0,1 1 0,0-1 0,0 1 0,0-1 0,-1 1 0,1-1 0,0 0-1,-1 0 1,1 1 0,0-2 0,8-11 7,-1 0-1,-1-1 0,0 0 0,0 0 0,-2-1 1,5-15-1,0 1-20,11-38 137,14-34-183,-35 100 41,0 1 0,0-1 0,0 1 0,1-1-1,-1 0 1,0 1 0,1-1 0,-1 1 0,0-1 0,1 1 0,-1-1 0,1 1-1,-1-1 1,0 1 0,1 0 0,0-1 0,0 1 0,-1 0 0,0 0-1,0 0 1,0 0 0,1 0 0,-1 0 0,0 0 0,0 1 0,0-1-1,1 0 1,-1 0 0,0 0 0,0 0 0,0 1 0,0-1 0,0 0-1,1 0 1,-1 0 0,0 1 0,0-1 0,0 0 0,0 0 0,0 1-1,0-1 1,0 0 0,0 0 0,0 1 0,3 23-175,-3 23 153,13 83 1,-11-119 63,0 0-1,7 14 0,-8-21 4,1 0 0,0 1 0,0-1 0,0-1 0,0 1-1,1 0 1,0 0 0,4 4 0,-6-7-21,0-1 0,0 1 0,0 0 0,0 0 1,0-1-1,0 1 0,0-1 0,1 1 0,-1-1 0,0 1 0,0-1 0,1 0 0,-1 0 0,0 1 1,0-1-1,1 0 0,-1 0 0,0 0 0,1 0 0,-1-1 0,0 1 0,0 0 0,1 0 0,-1-1 0,0 1 1,0-1-1,0 1 0,1-1 0,-1 0 0,0 1 0,0-1 0,0 0 0,0 0 0,0 0 0,0 1 1,1-3-1,3-3 22,1-1 0,-1 1 0,-1-1 0,7-11 0,-6 9-29,18-33 16,22-55 1,-28 57-142,40-69-1,-52 100 107,-1 3 6,0-1 0,1 1 0,-1 0 0,1 0 1,0 1-1,10-8 0,-15 12-1,1 0 0,0 1 0,-1-1 0,1 1 0,0-1 0,0 1 0,0-1 0,0 1 0,0 0 0,-1-1 0,1 1 0,0 0 0,0 0 0,0 0 0,0-1 0,0 1 0,0 0 0,0 0 0,0 1 0,0-1 0,0 0 0,0 0 0,0 0 0,0 1 0,0-1 0,-1 0 0,1 1 0,0-1 0,0 1 0,0-1 0,0 1 0,-1-1 0,1 1 0,0-1 0,-1 1 0,1 0 0,0 0 0,0 1 0,2 2-35,0 0 0,-1 1-1,1-1 1,-1 1-1,2 7 1,2 8 20,-1 0 0,-1 1 0,3 31 0,-3 61 25,-4-77 55,-2 0 0,-1 0 0,-10 44 0,13-77-37,-1 0-1,0 1 1,0-1-1,0 0 1,0 0 0,0 1-1,-1-1 1,0 0-1,1 0 1,-1-1 0,0 1-1,0 0 1,-1-1-1,1 1 1,-1-1 0,1 0-1,-1 1 1,0-1-1,0-1 1,1 1-1,-1 0 1,-1-1 0,1 1-1,0-1 1,0 0-1,0 0 1,-1 0 0,1-1-1,-1 1 1,1-1-1,0 0 1,-1 1-1,-5-2 1,1 0-5,0 0-1,0-1 0,0 0 1,0-1-1,1 1 1,-1-1-1,0-1 0,1 0 1,0 0-1,0 0 1,-11-10-1,5 4-42,1-1 1,1-1-1,0 0 0,-17-24 0,26 33 29,1 1 0,0-1 0,-1 0-1,1 0 1,1 1 0,-1-1-1,0 0 1,0-3 0,1 5-6,0 1 0,0-1 0,0 1 0,-1-1 0,1 0 0,0 1 0,0-1 0,0 1 0,0-1 0,0 1 0,0-1 0,0 1 0,1-1 0,-1 1 0,0-1 0,0 1 0,0-1 0,0 1 0,1-1 0,-1 1 0,0-1 0,0 1 0,1 0 0,-1-1 0,0 1 0,1-1 0,-1 1 0,1 0 0,-1-1 0,0 1 0,1 0 0,-1-1 0,1 1 0,-1 0 0,1 0 0,-1 0 0,1-1 0,-1 1 0,1 0 0,-1 0 0,1 0 0,-1 0 0,1 0 0,-1 0 0,1 0 0,-1 0 0,1 0 0,0 0 0,8 2 24,-1 1-1,-1 0 0,1 0 1,10 6-1,8 3 187,41 12 258,104 22-1,-114-32-175,-49-12-254,1 0-1,0 0 0,-1-1 0,1-1 0,0 1 0,0-1 1,-1-1-1,10-1 0,-12 1-45,-1-1 0,0 1 1,1-1-1,-1 0 0,0-1 1,0 1-1,0-1 0,-1 0 0,1 0 1,-1 0-1,1-1 0,-1 0 0,0 0 1,3-4-1,17-29-886,-2-3 240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0.649"/>
    </inkml:context>
    <inkml:brush xml:id="br0">
      <inkml:brushProperty name="width" value="0.05" units="cm"/>
      <inkml:brushProperty name="height" value="0.05" units="cm"/>
      <inkml:brushProperty name="color" value="#004F8B"/>
    </inkml:brush>
  </inkml:definitions>
  <inkml:trace contextRef="#ctx0" brushRef="#br0">13 4 3552,'-13'-3'5861,"14"3"-5664,-1 0 0,1 0 0,0 0 0,-1 0 0,1 0 0,0 0 0,-1 0 0,1 0 0,0 0 0,-1 0 0,1 0 0,-1 0 0,1 1-1,0-1 1,-1 0 0,1 1 0,-1-1 0,1 0 0,-1 1 0,1-1 0,-1 0 0,1 1 0,-1-1 0,1 1 0,0 0 0,9 17 1292,-7-12-974,17 37 924,21 68-1,-4-7-544,43 65 677,-9-23-513,42 163 755,-102-277-1560,-2 1-1,-2 1 1,-1-1-1,-2 1 0,1 51 1,-8-42-123,-3 0 0,-1 0 0,-2-1 0,-24 69 1,14-63-519,-2 0 1,-2-1 0,-3-1 0,-55 76 0,42-64-723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2.632"/>
    </inkml:context>
    <inkml:brush xml:id="br0">
      <inkml:brushProperty name="width" value="0.05" units="cm"/>
      <inkml:brushProperty name="height" value="0.05" units="cm"/>
      <inkml:brushProperty name="color" value="#004F8B"/>
    </inkml:brush>
  </inkml:definitions>
  <inkml:trace contextRef="#ctx0" brushRef="#br0">106 8 6656,'-3'-2'863,"2"1"-729,1 1 0,0-1-1,-1 1 1,1-1 0,-1 1 0,1 0 0,0-1 0,-1 1 0,1 0 0,-1 0 0,1-1-1,-1 1 1,1 0 0,-1 0 0,1 0 0,-1-1 0,0 1 0,1 0 0,-1 0-1,0 0 1,0 1 529,0-1 1,0 1-1,0-1 0,0 1 0,0 0 0,0-1 0,0 1 0,0 0 0,0 0 1,0 0-1,-1 1 0,-16 22 2351,15-19-2919,0-1-1,0 1 0,0 0 0,1 0 0,0 0 1,0 0-1,0 0 0,1 1 0,-2 7 1,4-6-11,-1 0 1,1 0-1,0 0 0,1 0 1,3 11-1,-5-18-69,0 1-1,0-1 1,0 0-1,0 1 1,0-1-1,1 0 1,-1 0-1,0 1 1,0-1-1,0 0 1,0 0-1,0 1 1,1-1-1,-1 0 1,0 0-1,0 0 1,0 1-1,1-1 1,-1 0-1,0 0 0,0 0 1,1 0-1,-1 0 1,0 1-1,0-1 1,1 0-1,-1 0 1,0 0-1,0 0 1,1 0-1,-1 0 1,0 0-1,1 0 1,-1 0-1,0 0 1,0 0-1,1 0 1,-1 0-1,0 0 1,0 0-1,1 0 1,-1 0-1,0-1 1,1 1-1,-1 0 1,0 0-1,0 0 1,6-11 281,-5 9-303,1-23 418,-2 24-396,0 1 1,0-1-1,0 1 0,0-1 1,0 1-1,-1-1 0,1 1 1,0-1-1,0 1 0,0 0 1,0-1-1,-1 1 0,1-1 1,0 1-1,0-1 0,-1 1 1,1 0-1,0-1 0,-1 1 1,1-1-1,-1 1 0,1 0 1,0 0-1,-1-1 1,1 1-1,-1 0 0,1 0 1,-1-1-1,1 1 0,-1 0 1,1 0-1,-1 0 0,1 0 1,-1 0-1,1 0 0,-1 0 1,1 0-1,-1 0 0,1 0 1,-1 0-1,1 0 0,-1 0 1,1 0-1,-1 0 0,0 1 1,-1 0 3,-1 0 1,0 1-1,1-1 1,-1 1 0,1 0-1,0 0 1,-1 0 0,1 0-1,0 0 1,0 0-1,0 0 1,1 1 0,-3 2-1,2-2 5,0 1 1,0-1-1,1 0 0,-1 1 1,1-1-1,0 1 0,-1-1 0,2 1 1,-2 6-1,2-10-19,0 1 0,0-1 1,0 0-1,0 0 0,0 1 1,0-1-1,0 0 0,0 0 0,0 1 1,0-1-1,0 0 0,0 0 1,0 1-1,0-1 0,0 0 0,0 0 1,0 1-1,0-1 0,0 0 1,0 0-1,1 0 0,-1 1 1,0-1-1,0 0 0,0 0 0,0 0 1,1 0-1,-1 1 0,0-1 1,0 0-1,0 0 0,1 0 0,-1 0 1,0 0-1,0 0 0,0 1 1,1-1-1,-1 0 0,0 0 0,0 0 1,1 0-1,-1 0 0,0 0 1,0 0-1,1 0 0,-1 0 0,0 0 1,0 0-1,1 0 0,-1 0 1,0-1-1,0 1 0,1 0 0,-1 0 1,0 0-1,0 0 0,0 0 1,1 0-1,-1-1 0,0 1 0,0 0 1,0 0-1,1 0 0,-1 0 1,0-1-1,13-12 233,-8 5-139,0 0 0,-1 0 0,0 0 0,-1-1 1,1 0-1,-2 1 0,1-1 0,-1 0 0,1-13 1,-3 22-97,0 0 1,0-1 0,0 1 0,0-1 0,0 1-1,0-1 1,0 1 0,0-1 0,0 1 0,0 0-1,0-1 1,0 1 0,0-1 0,0 1 0,-1-1-1,1 1 1,0 0 0,0-1 0,0 1 0,-1 0-1,1-1 1,0 1 0,-1 0 0,0-1 0,1 1-10,0 0 0,-1 1 0,1-1 0,0 0 0,-1 0 0,1 1 0,0-1 0,-1 1 0,1-1 0,0 0 0,0 1 0,-1-1 0,1 1 0,0-1 1,0 0-1,0 1 0,-1-1 0,1 1 0,0-1 0,0 1 0,0-1 0,0 1 0,0-1 0,0 1 0,-1 11-175,0-1 0,0 14-1,1-18 81,0 3-2041</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3.915"/>
    </inkml:context>
    <inkml:brush xml:id="br0">
      <inkml:brushProperty name="width" value="0.05" units="cm"/>
      <inkml:brushProperty name="height" value="0.05" units="cm"/>
      <inkml:brushProperty name="color" value="#004F8B"/>
    </inkml:brush>
  </inkml:definitions>
  <inkml:trace contextRef="#ctx0" brushRef="#br0">736 13 2976,'2'-4'463,"3"-4"927,-5 8-1350,0 0-1,0 0 0,1 0 234,-1 0-234,0 0 0,0 0 0,0 0 0,0 0 0,0 0 0,0 0 0,0 0 0,0 1 0,0-1 0,0 0 0,0 0 0,0 0 0,0 0 0,1 0 0,-1 0 0,0 0 0,0 0 0,0 0 0,0 0 0,0 0 0,0 0 0,0 0 0,0 0 0,0-1 0,0 1 0,0 0 0,0 0 0,1 0 274,-1 0-274,0 0 0,0 0 0,0 0 0,0 0 0,0 0 0,0 0 0,0 0 0,0 0 0,17 1 12776,-20 2-12555,0 0-1,0 1 1,0-1-1,0 1 1,-3 6-1,1-2-8,-161 192 1125,20-48-678,92-97-473,-57 54 80,-26 26 89,110-108-335,14-14-36,1-1 1,0 1-1,1 1 1,1 0-1,0 1 1,-14 26 0,24-39-18,-1-1 0,0 1 0,1 0 0,-1 0 0,1 0 0,0 0 0,-1 0 0,1 0 0,0 0 0,0 0 0,0 0 0,1 0-1,-1 0 1,0 0 0,1 0 0,-1 0 0,1 0 0,0 0 0,-1 0 0,1-1 0,0 1 0,0 0 0,1-1 0,-1 1 0,0 0 0,0-1 0,1 1 0,1 1 0,5 3 10,0 0-1,0-1 1,1 0-1,14 7 1,-10-5 5,78 34 90,103 33 0,-33-15 93,-14 6 25,-117-49-216,0 1-1,43 32 1,-73-48-216,17 13 614,-13-8-1663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4.870"/>
    </inkml:context>
    <inkml:brush xml:id="br0">
      <inkml:brushProperty name="width" value="0.05" units="cm"/>
      <inkml:brushProperty name="height" value="0.05" units="cm"/>
      <inkml:brushProperty name="color" value="#004F8B"/>
    </inkml:brush>
  </inkml:definitions>
  <inkml:trace contextRef="#ctx0" brushRef="#br0">10 367 4736,'-10'5'6853,"24"-2"-2176,-11-3-4352,1 0-1,-1-1 1,1 0-1,-1 1 1,0-1-1,1-1 1,-1 1-1,0 0 1,4-3-1,29-20 609,-32 21-748,23-20 209,-1-1 0,0-1 0,-2-1 1,23-33-1,27-29-195,-71 84-178,1 1 0,-1 0 0,1 0 0,0 0 0,0 0 0,5-3 0,-8 6-19,0-1 1,0 1-1,-1 0 1,1-1 0,0 1-1,0 0 1,0 0-1,0-1 1,-1 1-1,1 0 1,0 0-1,0 0 1,0 0-1,0 0 1,0 0 0,0 0-1,-1 0 1,1 1-1,0-1 1,0 0-1,0 0 1,0 1-1,-1-1 1,1 0-1,0 1 1,0-1 0,-1 1-1,1-1 1,0 1-1,-1 0 1,1-1-1,0 1 1,-1-1-1,1 1 1,-1 0 0,1 0-1,-1-1 1,1 1-1,-1 0 1,0 0-1,1 0 1,-1 1-1,5 16 82,0 1-1,-2 0 1,2 30-1,-4-46-70,2 55 228,-2-38-89,0 1-1,1-1 1,1 0 0,0 0 0,11 32 0,-13-49-117,1 0 1,-1-1-1,0 1 1,0-1-1,1 1 0,0-1 1,-1 0-1,1 0 1,0 1-1,0-1 1,4 3-1,-4-4 2,-1-1 0,1 1 0,0 0-1,-1 0 1,1-1 0,0 1 0,0-1 0,0 0 0,0 1 0,0-1-1,-1 0 1,1 0 0,0 0 0,0 0 0,0-1 0,0 1 0,0 0-1,1-1 1,5-2 20,0 0-1,-1 0 1,1-1-1,-1 0 1,0 0-1,-1 0 1,1-1-1,-1 0 1,9-8-1,4-7-11,22-30 1,-41 50-46,126-168-90,-108 142 88,2 0 1,1 2 0,27-24-1,-45 45-3,1 0-1,-1 0 1,1 1-1,0-1 1,0 1-1,8-4 0,-10 6 3,-1-1-1,1 1 1,0-1 0,0 1-1,-1 0 1,1-1-1,0 1 1,0 0-1,-1 0 1,1 0-1,0 0 1,0 1-1,-1-1 1,1 0-1,0 1 1,0-1-1,-1 1 1,1 0-1,0 0 1,1 1-1,1 1 12,0 0 0,0 1 0,-1-1 0,0 1 0,1 0-1,-1 0 1,-1 0 0,4 7 0,17 38 70,-20-41-61,21 59-327,-3 0 1,15 81 0,-36-147-93,1 0 1,-1 1-1,0-1 1,0 0 0,0 0-1,0 1 1,0-1 0,0 0-1,0 1 1,0-1-1,0 0 1,-1 0 0,1 1-1,0-1 1,-1 0-1,0 1 1,-15 10-11772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5.263"/>
    </inkml:context>
    <inkml:brush xml:id="br0">
      <inkml:brushProperty name="width" value="0.05" units="cm"/>
      <inkml:brushProperty name="height" value="0.05" units="cm"/>
      <inkml:brushProperty name="color" value="#004F8B"/>
    </inkml:brush>
  </inkml:definitions>
  <inkml:trace contextRef="#ctx0" brushRef="#br0">48 0 4480,'0'0'217,"-1"1"1,1-1-1,0 0 1,0 0-1,-1 1 1,1-1-1,0 0 1,0 1-1,-1-1 0,1 0 1,0 1-1,0-1 1,0 0-1,0 1 1,0-1-1,-1 0 1,1 1-1,0-1 1,0 1-1,0-1 0,0 0 1,0 1-1,0-1 1,0 0-1,0 1 1,1 15 669,-1-12-132,0 52 1169,-1 182 3282,-13 121-2171,5-136-2294,-3 30-1541,11-243 572,1-3-808,-1-1 0,0 1-1,-2 7 1,1-6-2169,5-15-1990,6-5 1590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5.877"/>
    </inkml:context>
    <inkml:brush xml:id="br0">
      <inkml:brushProperty name="width" value="0.05" units="cm"/>
      <inkml:brushProperty name="height" value="0.05" units="cm"/>
      <inkml:brushProperty name="color" value="#004F8B"/>
    </inkml:brush>
  </inkml:definitions>
  <inkml:trace contextRef="#ctx0" brushRef="#br0">157 146 4736,'1'-4'485,"1"1"0,0-1 1,-1 0-1,0 1 0,0-1 1,0 0-1,0 0 0,0 0 1,-1 0-1,0 0 0,0 1 1,0-1-1,0 0 0,0 0 1,-1 0-1,-1-5 0,0 4-9,0-1-1,0 1 1,0 0-1,-1 0 1,0 0-1,0 0 1,0 0 0,-1 0-1,0 1 1,-4-5-1,6 8-381,1-1-1,-1 0 1,0 1 0,-1 0-1,1-1 1,0 1 0,0 0-1,0 0 1,-1 0 0,1 0-1,-1 1 1,1-1 0,0 1-1,-1-1 1,1 1 0,-1 0-1,1 0 1,-1 0 0,1 0-1,-1 0 1,1 1 0,-1-1-1,1 1 1,-1 0 0,1 0-1,-4 1 1,2 1-35,-1-1 0,2 1 1,-1 0-1,0-1 0,0 2 0,1-1 0,0 0 0,-1 1 1,1 0-1,1-1 0,-1 1 0,1 0 0,-1 1 1,1-1-1,0 0 0,0 1 0,1-1 0,0 1 0,-1-1 1,1 7-1,-2 4 116,2 1 0,0 0 0,1 0-1,4 28 1,0-24 40,1 0-1,0 0 0,2-1 0,0 0 1,13 24-1,-9-19 101,0 1-1,9 34 1,-16-45-253,-1 0 0,0 0 0,-1 0 0,-1 0 1,0 27-1,-2-39-130,0 18 165,-7 28 0,-3-15-1553,9-30 805,0 0 0,1 0 0,-1 0 0,0 0 0,-1 0 0,1-1 0,-3 3-1,3-3 242,2-2 261,0 0-1,0 0 0,0 1 1,0-1-1,-1 0 1,1 0-1,0 1 0,0-1 1,-1 0-1,1 0 1,0 0-1,-1 1 0,1-1 1,0 0-1,0 0 1,-1 0-1,1 0 0,0 0 1,-1 0-1,1 0 1,0 0-1,-1 0 0,1 0 1,0 0-1,-1 0 1,1 0-1,0 0 0,-1 0 1,1 0-1,0 0 1,0 0-1,-1 0 0,1 0 1,0 0-1,-1-1 1,1 1-1,0 0 0,0 0 1,-1 0-1,1-1 1,-5-2-2603</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6.234"/>
    </inkml:context>
    <inkml:brush xml:id="br0">
      <inkml:brushProperty name="width" value="0.05" units="cm"/>
      <inkml:brushProperty name="height" value="0.05" units="cm"/>
      <inkml:brushProperty name="color" value="#004F8B"/>
    </inkml:brush>
  </inkml:definitions>
  <inkml:trace contextRef="#ctx0" brushRef="#br0">5 68 9216,'-5'-5'4192,"23"5"-3648,-4-3 1728,-1 3-1345,10-8 1057,4 5-1152,13-11 256,1 11-640,12-5-416,-3 4-32,0-4-160,-2 8 64,-6-8-3328,-11 8 1889,-14-4-4961,1 8 3680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7.020"/>
    </inkml:context>
    <inkml:brush xml:id="br0">
      <inkml:brushProperty name="width" value="0.05" units="cm"/>
      <inkml:brushProperty name="height" value="0.05" units="cm"/>
      <inkml:brushProperty name="color" value="#004F8B"/>
    </inkml:brush>
  </inkml:definitions>
  <inkml:trace contextRef="#ctx0" brushRef="#br0">352 10 7232,'-11'-8'2821,"11"8"-2743,0 0 0,-1-1 0,1 1-1,0 0 1,-1 0 0,1 0 0,0 0 0,-1-1-1,1 1 1,0 0 0,-1 0 0,1 0 0,0 0-1,-1 0 1,1 0 0,0 0 0,-1 0 0,1 0-1,0 0 1,-1 0 0,1 0 0,0 0 0,-1 0-1,1 1 1,0-1 0,-1 0 0,1 0-1,0 0 1,-1 0 0,1 1 0,0-1 0,0 0-1,-1 1 1,-16 24 3499,-23 27 0,-18 28-1968,38-48-1250,3 0 0,-27 68 0,10 16-148,6-13-1435,26-99 662,1 0 0,-1 0 0,0 0 0,0 0-1,0 0 1,-3 3 0,4-6 400,1 0 0,0-1 0,-1 1 0,1-1 0,-1 1 0,1-1 0,-1 1 0,0-1 0,1 0 0,-1 1 0,1-1 0,-1 1 0,0-1 0,1 0 0,-1 0 0,0 1 0,1-1 0,-1 0 0,0 0 0,0 0 0,1 0 0,-1 0 0,0 0 0,1 0 0,-1 0 0,0 0 0,0 0 0,1 0 0,-1-1 0,0 1 0,1 0-1,-1 0 1,0-1 0,1 1 0,-1 0 0,0-1 0,1 1 0,-1-1 0,1 1 0,-1-1 0,1 1 0,-1-1 0,1 1 0,-1-1 0,1 1 0,0-1 0,-1-1 0,-15-21-4147,5-1 1493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7.378"/>
    </inkml:context>
    <inkml:brush xml:id="br0">
      <inkml:brushProperty name="width" value="0.05" units="cm"/>
      <inkml:brushProperty name="height" value="0.05" units="cm"/>
      <inkml:brushProperty name="color" value="#004F8B"/>
    </inkml:brush>
  </inkml:definitions>
  <inkml:trace contextRef="#ctx0" brushRef="#br0">19 4 7040,'-15'0'2282,"12"0"-1386,8 8 3126,4-2-2857,0-1 1,0-1-1,1 1 1,0-1 0,13 3-1,53 8-420,-49-10-270,29 4-610,1-3 0,77-1 1,-28-13-4732,-48-3-1432,-36 7 3829</inkml:trace>
  <inkml:trace contextRef="#ctx0" brushRef="#br0" timeOffset="1">704 4 4640,'-10'-4'2112,"1"8"-1824,-1-4 1728,2 8-1152,-19 0 1568,-1 4-1408,-25 0 352,0 4-832,-33 4 192,14 8-448,-4-8-576,18-5 128,3-10-2272,15-1 1344,8-19-4416,19-2 3104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3.009"/>
    </inkml:context>
    <inkml:brush xml:id="br0">
      <inkml:brushProperty name="width" value="0.05" units="cm"/>
      <inkml:brushProperty name="height" value="0.05" units="cm"/>
      <inkml:brushProperty name="color" value="#66CC00"/>
    </inkml:brush>
  </inkml:definitions>
  <inkml:trace contextRef="#ctx0" brushRef="#br0">167 27 3808,'10'-19'1542,"-10"19"-1473,0-1 1,0 1-1,1-1 1,-1 1-1,0 0 1,1-1-1,-1 1 1,0-1-1,1 1 1,-1 0-1,1-1 1,-1 1-1,0 0 0,1 0 1,-1-1-1,1 1 1,-1 0-1,1 0 1,-1-1-1,1 1 1,-1 0-1,1 0 1,-1 0-1,1 0 1,-1 0-1,1 0 0,-1 0 1,1 0-1,-1 0 1,1 0-1,-1 0 1,1 0-1,-1 0 1,3 2 820,-4 19 367,-1 1-1,-6 21 1,2-1-509,-5 29-173,-3 0-1,-3-1 1,-3 0 0,-42 96 0,11-36 97,50-120-766</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7.721"/>
    </inkml:context>
    <inkml:brush xml:id="br0">
      <inkml:brushProperty name="width" value="0.05" units="cm"/>
      <inkml:brushProperty name="height" value="0.05" units="cm"/>
      <inkml:brushProperty name="color" value="#004F8B"/>
    </inkml:brush>
  </inkml:definitions>
  <inkml:trace contextRef="#ctx0" brushRef="#br0">0 1 8224,'12'32'3671,"-4"0"-3021,-1 7 1274,4 18 1544,5 84 1,-7-47-2380,32 181-1131,-32-242-1666,-3-19-1985,10-25-7695</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8.626"/>
    </inkml:context>
    <inkml:brush xml:id="br0">
      <inkml:brushProperty name="width" value="0.05" units="cm"/>
      <inkml:brushProperty name="height" value="0.05" units="cm"/>
      <inkml:brushProperty name="color" value="#004F8B"/>
    </inkml:brush>
  </inkml:definitions>
  <inkml:trace contextRef="#ctx0" brushRef="#br0">23 489 6048,'-22'0'5360,"36"-29"566,-6 11-5202,30-66 1095,-22 44-1439,2 2 0,2 0 0,26-37 0,-40 66-303,1 1 0,0 0 0,1 0 0,11-9 0,-17 15-48,0 0 1,0 1-1,1-1 0,-1 1 0,0-1 1,1 1-1,-1 0 0,1 0 0,0 0 1,-1 0-1,1 0 0,0 1 1,0-1-1,-1 1 0,1 0 0,0 0 1,0 0-1,0 0 0,0 0 0,-1 0 1,5 2-1,-4-1 7,-1 1 1,1-1-1,0 1 1,-1 0-1,1 0 1,-1 0-1,0 0 1,0 0-1,1 0 1,-1 0-1,-1 1 1,1-1-1,0 1 1,2 5-1,2 5 91,-1-1 0,4 16 0,-7-20-95,18 70 228,7 24 446,-23-91-587,0 0 0,1-1-1,0 0 1,0 0 0,1 0 0,13 16-1,-14-20-55,0-2 0,0 1 0,1 0 0,-1-1 0,1 0-1,0 0 1,0-1 0,0 0 0,0 0 0,1 0 0,-1-1 0,1 0 0,0 0-1,0 0 1,0-1 0,-1 0 0,1-1 0,0 0 0,0 0 0,0 0-1,0-1 1,0 1 0,0-2 0,0 1 0,0-1 0,-1 0 0,1-1 0,-1 1-1,1-1 1,-1 0 0,0-1 0,10-8 0,-4 2-35,-1-2-1,0 0 1,-1 0 0,15-23 0,30-63 87,-26 43-71,-2 5-83,27-46-76,-42 76 150,2 0 1,23-26 0,-36 45-30,0-1 0,1 0 0,-1 1 0,1-1 1,0 1-1,-1 0 0,1-1 0,0 1 1,0 0-1,0 0 0,0 0 0,0 0 0,0 0 1,2 0-1,-3 1-5,1 0 1,-1 1 0,0-1-1,0 0 1,0 1 0,0-1-1,-1 1 1,1-1-1,0 1 1,0-1 0,0 1-1,0 0 1,0-1 0,-1 1-1,1 0 1,0 0-1,-1-1 1,1 1 0,0 0-1,-1 0 1,1 0-1,-1 0 1,1 0 0,-1 0-1,0 0 1,1 0 0,-1 2-1,4 10-6,0 0 0,-1 0 0,0 1 0,1 22-1,-3 58-36,-2-51 30,1-12 129,1-7-1015,-1-1-1,-1 1 1,-8 41-1,5-50-2202,-10 27 1,13-38 2052,-1 0-1,-1 0 1,1 0 0,0 0-1,-1-1 1,0 1 0,0-1-1,0 1 1,0-1-1,-6 4 1,4-2-2365</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9.015"/>
    </inkml:context>
    <inkml:brush xml:id="br0">
      <inkml:brushProperty name="width" value="0.05" units="cm"/>
      <inkml:brushProperty name="height" value="0.05" units="cm"/>
      <inkml:brushProperty name="color" value="#004F8B"/>
    </inkml:brush>
  </inkml:definitions>
  <inkml:trace contextRef="#ctx0" brushRef="#br0">10 13 7040,'-2'-2'548,"-6"-8"2696,9 18-1600,-1-6-1235,5 33 2654,-1-17-2377,23 251 4199,-23-208-4191,10 599 2475,-15-551-3394,2-95 251,-1-4-998,0-1 1,0 1-1,-1 0 0,-3 12 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9.370"/>
    </inkml:context>
    <inkml:brush xml:id="br0">
      <inkml:brushProperty name="width" value="0.05" units="cm"/>
      <inkml:brushProperty name="height" value="0.05" units="cm"/>
      <inkml:brushProperty name="color" value="#004F8B"/>
    </inkml:brush>
  </inkml:definitions>
  <inkml:trace contextRef="#ctx0" brushRef="#br0">108 1 4800,'-10'0'4373,"0"0"4267,8 0-8435,1 0 0,-1 1 1,1-1-1,-1 1 0,1-1 1,-1 1-1,1-1 0,-1 1 1,1 0-1,0 0 0,-1 0 1,1 0-1,0 0 0,0 0 1,-2 1-1,-17 22 1238,19-23-1371,-4 8 132,-1-1 0,1 1 0,1 0 1,0 0-1,0 0 0,1 0 1,0 1-1,1-1 0,0 1 0,0 0 1,0 16-1,1-16-320,1-1 0,1 0 0,0 1 0,0-1 0,1 0 0,0 0 0,0 0 0,1 0 0,0 0 0,1-1 1,0 1-1,9 13 0,-12-20-113,0 0 0,1 0 0,-1 0 0,1 0 1,-1-1-1,1 1 0,0-1 0,0 1 0,0-1 1,0 0-1,0 0 0,0 0 0,0 0 1,0 0-1,0 0 0,1 0 0,-1-1 0,0 1 1,3 0-1,17 2-2017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39.735"/>
    </inkml:context>
    <inkml:brush xml:id="br0">
      <inkml:brushProperty name="width" value="0.05" units="cm"/>
      <inkml:brushProperty name="height" value="0.05" units="cm"/>
      <inkml:brushProperty name="color" value="#004F8B"/>
    </inkml:brush>
  </inkml:definitions>
  <inkml:trace contextRef="#ctx0" brushRef="#br0">59 77 8544,'-31'-12'3872,"17"4"-3360,6 0 256,3 1-1824,5-1 576,5-9-4032,8 0 2496</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40.317"/>
    </inkml:context>
    <inkml:brush xml:id="br0">
      <inkml:brushProperty name="width" value="0.05" units="cm"/>
      <inkml:brushProperty name="height" value="0.05" units="cm"/>
      <inkml:brushProperty name="color" value="#004F8B"/>
    </inkml:brush>
  </inkml:definitions>
  <inkml:trace contextRef="#ctx0" brushRef="#br0">12 1 6304,'-1'0'142,"1"0"0,-1 0 0,1 0 1,0 0-1,-1 1 0,1-1 0,-1 0 0,1 0 1,0 0-1,-1 1 0,1-1 0,0 0 0,-1 0 1,1 1-1,0-1 0,-1 0 0,1 1 0,0-1 0,0 0 1,-1 1-1,1-1 0,0 0 0,0 1 0,0-1 1,0 1-1,-1-1 0,1 1 0,-3 17 4057,5 20 138,-1-33-4094,1 0 1,-1-1-1,1 1 0,-1-1 1,1 0-1,1 0 1,-1 0-1,0 0 1,1 0-1,0 0 0,0 0 1,0-1-1,4 4 1,5 3 157,1 0 1,19 12 0,-30-20-338,102 60 871,-58-36-647,-1 1-1,57 47 0,16 46 582,-5-4-340,-83-91-393,1-1 1,58 33 0,73 26-88,-62-33 179,-94-47-211,1 0-3,0 0-1,-1 1 1,1-1-1,-1 2 1,0-1 0,-1 1-1,1 0 1,6 7-1,-11-11-7,-1 0-1,1 0 1,0 0-1,-1 0 1,1 0-1,-1 1 1,1-1-1,-1 0 1,0 0 0,1 0-1,-1 1 1,0-1-1,0 0 1,0 1-1,0-1 1,0 0-1,0 0 1,0 1-1,0-1 1,-1 0 0,1 0-1,0 0 1,-1 1-1,1-1 1,-1 0-1,1 0 1,-2 2-1,-3 3 48,0 0-1,0 0 0,0 0 1,-6 4-1,5-5-21,-137 148 633,13 12-331,81-101-285,-93 108-35,76-94-68,-187 225-4062,176-212 527,15-9 1142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09.365"/>
    </inkml:context>
    <inkml:brush xml:id="br0">
      <inkml:brushProperty name="width" value="0.05" units="cm"/>
      <inkml:brushProperty name="height" value="0.05" units="cm"/>
      <inkml:brushProperty name="color" value="#004F8B"/>
    </inkml:brush>
  </inkml:definitions>
  <inkml:trace contextRef="#ctx0" brushRef="#br0">570 0 1664,'0'0'7322,"11"12"-3620,-12-9-3638,0-1 1,-1 1 0,1-1 0,-1 0 0,0 1-1,0-1 1,-2 3 0,0-2-13,-6 8 163,-1-1 0,-1 0 0,-19 13-1,-8 5 106,10-4-128,1 2-1,-43 50 1,-40 69 486,-36 41 127,126-162-652,11-12-75,-16 15 1,23-24-10,3-3-39,-1 1-1,1-1 0,-1 1 0,1-1 0,-1 1 0,1-1 1,-1 1-1,0-1 0,1 0 0,-1 1 0,1-1 0,-1 0 0,0 0 1,1 1-1,-1-1 0,-1 0 0,2 0-15,-1 1 299,3 6 1483,17 1-1978,9 8 56,42 30 0,20 13 32,7-3 190,-2 4 0,135 114 0,-202-149-7,0 1 0,-2 1 1,23 31-1,-47-55-264,-2-1 0,1-1 0,0 1 0,1-1 0,-1 1 0,0-1 0,0 1-1,1-1 1,-1 0 0,1 0 0,2 2 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10.714"/>
    </inkml:context>
    <inkml:brush xml:id="br0">
      <inkml:brushProperty name="width" value="0.05" units="cm"/>
      <inkml:brushProperty name="height" value="0.05" units="cm"/>
      <inkml:brushProperty name="color" value="#004F8B"/>
    </inkml:brush>
  </inkml:definitions>
  <inkml:trace contextRef="#ctx0" brushRef="#br0">86 104 2080,'-6'-20'3059,"3"8"38,3 12-3056,0 0 0,0 0 0,0 0 0,0 0 0,0 0 0,0 0 0,0 0 0,-1 0 0,1 0 0,0 0 0,0 0 0,0 0 0,0 0 0,0 0 0,0 0 0,0 0 0,-1 0 100,0 0 0,1 1 0,-1-1-1,0 0 1,0 1 0,0-1 0,1 1 0,-1-1 0,0 1 0,1-1 0,-1 1-1,1 0 1,-1-1 0,0 1 0,1 0 0,-1 0 0,-6 10 234,1 0 0,0 1-1,0 0 1,1 0 0,1 0 0,0 0 0,-4 22 0,-7 94 443,14-109-694,0 0 45,0 0 0,2 0 1,3 23-1,-2-31-95,0-1 0,0 0 0,1 0 0,1 0 0,0 0 0,0 0 0,7 11 0,1-4 73,1-1 0,0-1 0,0 0 0,2-1 0,0-1 0,0 0-1,1-1 1,1-1 0,0 0 0,22 10 0,9 6-23,-31-17-55,-1-1 0,1 0 0,1-1 0,32 10 0,-46-17-19,-1-1-1,1 1 0,0-1 0,0 0 0,-1 0 1,1-1-1,0 1 0,0-1 0,-1 0 0,1 0 0,0 0 1,-1 0-1,1 0 0,-1-1 0,0 0 0,1 0 0,-1 0 1,0 0-1,4-3 0,3-4 130,0-1 1,0 0-1,15-21 1,-16 18-144,-1 0 1,0-1 0,0 0-1,9-28 1,15-65 188,-25 81-228,4-24 31,-3-1 0,-2 0 0,-1-89 0,-9 15 191,2 99-332,2 25 50,0 0-1,-1-1 0,1 1 1,0 0-1,-1-1 0,1 1 1,-1 0-1,1-1 1,-1 1-1,0 0 0,1 0 1,-1 0-1,0 0 0,0 0 1,-2-2-1,3 3-61,0 0 0,-1 0 0,1 0 0,0 0-1,-1 0 1,1 0 0,0 0 0,-1 0 0,1 0 0,0 0 0,0 0 0,-1 0 0,1 0-1,0 0 1,-1 0 0,1 0 0,0 1 0,-1-1 0,1 0 0,0 0 0,0 0-1,-1 0 1,1 1 0,0-1 0,0 0 0,0 0 0,-1 1 0,1-1 0,0 0 0,0 0-1,0 1 1,0-1 0,-1 0 0,1 1 0,0-1 0,0 0 0,0 0 0,0 1-1,0-1 1,0 0 0,0 1 0,0-1 0,0 0 0,0 1 0,0-1 0,0 1 0,-2 18-4272,6 5 1272</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11.997"/>
    </inkml:context>
    <inkml:brush xml:id="br0">
      <inkml:brushProperty name="width" value="0.05" units="cm"/>
      <inkml:brushProperty name="height" value="0.05" units="cm"/>
      <inkml:brushProperty name="color" value="#004F8B"/>
    </inkml:brush>
  </inkml:definitions>
  <inkml:trace contextRef="#ctx0" brushRef="#br0">20 18 2144,'-4'-13'939,"3"13"-867,1-1-1,0 1 1,0 0 0,0-1-1,0 1 1,-1 0-1,1 0 1,0 0-1,0-1 1,0 1-1,-1 0 1,1 0 0,0 0-1,0-1 1,-1 1-1,1 0 1,0 0-1,0 0 1,-1 0-1,1 0 1,0 0 0,-1-1-1,1 1 1,0 0-1,0 0 1,-1 0-1,1 0 1,0 0-1,-1 0 1,1 0 0,0 0-1,-7 6 5831,7 2-5060,1-5-517,-1 0 0,1 0 0,0 0 0,0 0 0,0 0 0,0-1 1,0 1-1,0 0 0,1-1 0,0 1 0,2 3 0,1 0-68,0 0-1,0-1 1,10 9 0,376 325 1199,-311-263-1206,33 33 209,-49-42 21,-63-66-458,0 0-1,0 0 1,0 0-1,0-1 1,0 1 0,1 0-1,-1-1 1,0 1-1,0-1 1,1 1 0,-1-1-1,0 0 1,0 0-1,1 1 1,-1-1 0,0 0-1,1 0 1,-1 0-1,2-1 1,-3 2-30,0 0 0,0-1 0,0 1 0,0 0 0,-1-1 0,1 1 0,0 0 0,0-1 0,0 1 0,-1-1 0,1 1 0,0 0 0,-1-1 0,1 1 0,0-1 0,-1 1 0,0 0 0,-11 8 5,-1-1 1,0-1-1,0 0 0,0-1 0,-23 7 1,-24 11 157,25-8-87,2 1 0,0 1 0,1 2 0,1 2 0,1 0 0,1 2 0,-37 39 0,59-55-59,-22 24 82,-47 67 1,70-90-70,0 0 0,0 0 1,-1-1-1,-13 13 1,19-20-243,0 0 0,0 0 0,0 0 0,0 0 0,0-1 1,0 1-1,-1-1 0,1 1 0,0 0 0,-1-1 0,1 0 0,-2 1 1,-1 0-1121,-2 3-1123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18.157"/>
    </inkml:context>
    <inkml:brush xml:id="br0">
      <inkml:brushProperty name="width" value="0.05" units="cm"/>
      <inkml:brushProperty name="height" value="0.05" units="cm"/>
      <inkml:brushProperty name="color" value="#004F8B"/>
    </inkml:brush>
  </inkml:definitions>
  <inkml:trace contextRef="#ctx0" brushRef="#br0">92 1 2240,'-10'5'11440,"10"-5"-11389,0 0 1,-1-1 0,1 1-1,0 0 1,0 0 0,-1 0 0,1-1-1,0 1 1,0 0 0,-1 0-1,1 0 1,0 0 0,-1 0-1,1 0 1,0-1 0,-1 1 0,1 0-1,0 0 1,-1 0 0,1 0-1,0 0 1,-1 0 0,1 0 0,0 0-1,-1 1 1,1-1 0,0 0-1,-1 0 1,1 0 0,0 0-1,-1 0 1,1 1 0,-10 0 250,10-1-291,0 0-1,-1 0 0,1 0 1,0 0-1,0 0 0,0 0 0,-1 0 1,1 0-1,0 0 0,0 0 1,0 0-1,0-1 0,-1 1 0,1 0 1,0 0-1,0 0 0,0 0 1,0 0-1,-1 0 0,1 0 1,0-1-1,0 1 0,0 0 0,0 0 1,0 0-1,0 0 0,0-1 1,0 1-1,-1 0 0,1 0 0,0 0 1,0 0-1,0-1 0,0 1 1,0 0-1,0 0 0,0-1 1,-2 3 613,0-1-569,0 1 1,1-1-1,-1 1 0,0-1 1,0 1-1,1 0 1,-1 0-1,1 0 1,0 0-1,-1 0 1,1 0-1,0 0 1,0 0-1,0 0 1,1 0-1,-1 1 0,0-1 1,1 0-1,-1 4 1,3 22 771,-2-28-811,0 0-1,0 0 1,0 0-1,0 0 1,0 0-1,0 0 1,0 0 0,0 0-1,0 0 1,0 0-1,0 0 1,0 1-1,0-1 1,0 0-1,0 0 1,0 0 0,1 0-1,-1 0 1,0 0-1,0 0 1,0 0-1,0 0 1,0 0 0,0 0-1,0 0 1,0 0-1,0 0 1,0 0-1,0 1 1,0-1 0,0 0-1,0 0 1,1 0-1,-1 0 1,0 0-1,0 0 1,0 0 0,0 0-1,0 0 1,0 0-1,0 0 1,0 0-1,0 0 1,0 0 0,0 0-1,1 0 1,-1 0-1,0 0 1,0 0-1,0 0 1,0-1 0,0 1-1,0 0 1,0 0-1,0 0 1,0 0-1,0 0 1,0 0-1,0 0 1,0 0 0,0 0-1,1 0 1,-1 0-1,0 0 1,5-15 305,-4 13-310,-1-1 1,0 1-1,0 0 0,0-1 1,-1 1-1,1-1 1,0 1-1,-1-1 1,0 1-1,1 0 0,-1 0 1,0-1-1,-3-3 1,4 6-20,0 0 1,-1 0-1,1-1 0,0 1 1,-1 0-1,1 0 0,0 0 1,0 0-1,-1 0 1,1 0-1,0 0 0,-1 0 1,1 0-1,0 0 1,0 0-1,-1 0 0,1 1 1,0-1-1,-1 0 1,1 0-1,0 0 0,0 0 1,-1 0-1,1 1 0,0-1 1,0 0-1,-1 0 1,1 0-1,0 1 0,0-1 1,0 0-1,-1 0 1,1 0-1,0 1 0,-8 8-13,6-5 39,0 0 0,0 0 0,0 1 0,0-1 0,1 1 0,0-1 0,-2 8 1,3-10 25,0-1 1,0 1-1,0-1 0,0 1 1,0-1-1,0 1 1,1 0-1,-1-1 1,0 1-1,1-1 1,0 1-1,-1-1 1,1 1-1,0-1 1,-1 0-1,1 1 1,0-1-1,0 0 1,0 0-1,0 1 1,0-1-1,1 0 1,-1 0-1,0 0 1,2 1-1,-2-2-15,0 0-1,-1 0 1,1 1-1,-1-1 1,1 0-1,0 0 1,-1 0-1,1 0 1,0 0-1,-1 0 1,1 0-1,0 0 1,-1 0-1,1 0 1,-1-1-1,1 1 1,0 0-1,-1 0 1,1-1-1,-1 1 1,1 0-1,0-1 1,-1 1-1,1 0 1,-1-1-1,1 1 1,-1-1-1,1 1 1,-1-1-1,0 1 1,1-1-1,0-1 2,0 1 0,1-1 0,-1 1-1,0-1 1,-1 1 0,1-1 0,0 0 0,0 0 0,0-1 0,-1-1 3,1 1 1,-1-1 0,0 1 0,0-1 0,-1 0-1,1 1 1,-1-4 0,0 6-40,1 0 1,0 0-1,0 0 0,-1 0 1,1 0-1,-1 0 1,1 1-1,-1-1 0,1 0 1,-1 0-1,1 0 0,-1 1 1,0-1-1,1 0 1,-1 1-1,0-1 0,1 0 1,-1 1-1,0-1 0,0 1 1,0-1-1,0 1 1,0 0-1,1-1 0,-1 1 1,0 0-1,0 0 0,0-1 1,0 1-1,-1 0 1,1 0-20,0 1 0,0-1 0,0 0 0,0 1 0,1-1 1,-1 0-1,0 1 0,0-1 0,0 1 0,1-1 0,-1 1 1,0-1-1,1 1 0,-1 0 0,1-1 0,-1 1 0,1 0 1,-1 0-1,1-1 0,-1 1 0,1 0 0,-1 0 0,1 0 1,-1 1-1,-4 21-3290,5-21 2746,0 0-1,0 0 1,0 0 0,0 0 0,0 0-1,1 0 1,-1 0 0,1-1 0,-1 1-1,1 0 1,0 0 0,-1 0 0,1 0 0,3 3-1,8 11-3232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24.112"/>
    </inkml:context>
    <inkml:brush xml:id="br0">
      <inkml:brushProperty name="width" value="0.05" units="cm"/>
      <inkml:brushProperty name="height" value="0.05" units="cm"/>
    </inkml:brush>
  </inkml:definitions>
  <inkml:trace contextRef="#ctx0" brushRef="#br0">211 0 6304,'-8'9'4738,"2"-1"-4399,-62 55 2631,46-44-2294,0 1 0,-20 25-1,34-34-402,-13 20-1,19-27-197,0-1-1,0 1 1,1 0 0,-1 0-1,1 0 1,0 0-1,0 0 1,0 1-1,0 5 1,2-10-23,-1 1 0,0 0-1,1-1 1,-1 1 0,0 0 0,1-1 0,-1 1 0,1 0 0,-1-1-1,1 1 1,-1-1 0,1 1 0,0-1 0,-1 1 0,1-1 0,0 0 0,-1 1-1,1-1 1,0 0 0,-1 1 0,1-1 0,0 0 0,0 0 0,-1 0-1,2 0 1,19 4 472,17-3-149,0-2 0,68-10 1,-64 6-1091,-1 1 0,44 2 0,-58 5-1177,0 5-3586,-4 3 1878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3.557"/>
    </inkml:context>
    <inkml:brush xml:id="br0">
      <inkml:brushProperty name="width" value="0.05" units="cm"/>
      <inkml:brushProperty name="height" value="0.05" units="cm"/>
      <inkml:brushProperty name="color" value="#66CC00"/>
    </inkml:brush>
  </inkml:definitions>
  <inkml:trace contextRef="#ctx0" brushRef="#br0">366 173 3328,'19'-14'1061,"-14"8"-634,2-9 106,-3 7 442,0-1 0,-1 1 0,3-12 0,-5 17-769,-1 1 1,0-1-1,1 0 0,-1 1 1,0-1-1,0 0 0,0 1 1,-1-1-1,1 0 0,-1 1 1,1-1-1,-1 1 1,0-1-1,0 1 0,0-1 1,-2-2-1,1 1-81,-1 1 0,1-1-1,-1 1 1,0 0 0,0 0 0,0 1 0,0-1-1,0 0 1,-1 1 0,1 0 0,-1 0 0,1 0 0,-1 0-1,-6-1 1,5 1-12,-1 1 0,0 0 0,1 1 1,-1-1-1,0 1 0,0 0 0,1 0 0,-1 1 0,-8 2 0,1 0-7,1 1 0,0 0 0,0 1 0,0 1 0,1 0 0,-1 0 0,1 1 0,-16 14 0,13-8-7,0 1 1,1 0-1,1 1 0,0 0 0,1 1 0,1 1 1,0 0-1,-14 35 0,14-25 100,1 0 0,1 1-1,2 0 1,1 0 0,-3 43-1,8-42 8,7 58-1,0 4-3154,-10-105-7680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19.064"/>
    </inkml:context>
    <inkml:brush xml:id="br0">
      <inkml:brushProperty name="width" value="0.05" units="cm"/>
      <inkml:brushProperty name="height" value="0.05" units="cm"/>
      <inkml:brushProperty name="color" value="#004F8B"/>
    </inkml:brush>
  </inkml:definitions>
  <inkml:trace contextRef="#ctx0" brushRef="#br0">292 27 3904,'-4'-25'7478,"3"25"-7342,0-1-1,1 1 1,-1 0-1,0 0 0,1 0 1,-1 0-1,0 0 1,0 0-1,1 0 0,-1 0 1,0 0-1,1 0 1,-1 1-1,0-1 0,1 0 1,-1 0-1,0 0 0,1 1 1,-2 0-1,-7 5 293,0 1 1,0 1-1,0 0 0,1 0 0,1 0 1,-11 15-1,4-6-29,-10 15 35,1 2-1,1 0 0,-26 59 1,35-63-205,1 0 0,2 1 0,1 0 0,-8 54 0,10-36 6,3 0 0,4 66 0,1-84-37,2 0-1,1 0 0,1 0 1,15 45-1,-15-60-130,1-1-1,1 1 1,1-1 0,0 0-1,0-1 1,2 1 0,0-2-1,0 0 1,24 23 0,-16-21 26,0 0 1,29 18-1,-37-27-39,1-1-1,-1 1 1,1-2 0,1 1-1,-1-2 1,19 5 0,2-3-12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23.366"/>
    </inkml:context>
    <inkml:brush xml:id="br0">
      <inkml:brushProperty name="width" value="0.05" units="cm"/>
      <inkml:brushProperty name="height" value="0.05" units="cm"/>
      <inkml:brushProperty name="color" value="#004F8B"/>
    </inkml:brush>
  </inkml:definitions>
  <inkml:trace contextRef="#ctx0" brushRef="#br0">2 43 2144,'0'0'138,"-1"-1"1,1 0-1,0 1 1,0-1-1,0 1 1,0-1-1,0 1 1,0-1-1,0 0 1,0 1-1,0-1 1,0 1-1,1-1 1,-1 0-1,0 1 1,0-1-1,0 1 1,1-1-1,-1 1 1,0-1-1,1 1 1,-1-1-1,0 1 1,1-1-1,-1 1 1,1 0-1,6-5 6372,-1 12-4877,-3-1-1390,1-1-1,-1 0 1,1 1 0,-2 0-1,1 0 1,-1 0-1,0 0 1,0 0-1,1 7 1,0-1-77,3 12 231,5 40-1,-5-19-112,16 119 698,20 102 260,-37-232-1069,-5-27-36,1 0-1,0 0 0,0 0 1,1 0-1,0 0 1,0 0-1,4 9 0,-5-15 264,7-18 113,2 0-327,9-39 33,98-291 218,-93 297-437,54-82 0,-31 66 118,-9 15-321,-21 34 115,-2 2-288,-13 12 445,-3 3-300,-7 5-1144,-10 10-5152,12-8 4234</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24.259"/>
    </inkml:context>
    <inkml:brush xml:id="br0">
      <inkml:brushProperty name="width" value="0.05" units="cm"/>
      <inkml:brushProperty name="height" value="0.05" units="cm"/>
      <inkml:brushProperty name="color" value="#004F8B"/>
    </inkml:brush>
  </inkml:definitions>
  <inkml:trace contextRef="#ctx0" brushRef="#br0">133 689 4640,'-1'-1'213,"1"1"-1,-1-1 1,1 1 0,-1 0 0,0-1 0,1 1-1,-1 0 1,0 0 0,1-1 0,-1 1-1,0 0 1,1 0 0,-1 0 0,0 0 0,1 0-1,-1 0 1,0 0 0,0 0 0,1 0-1,-1 0 1,0 0 0,1 0 0,-1 1 0,0-1-1,1 0 1,-1 0 0,0 1 0,1-1-1,-1 0 1,0 1 0,-16 9 1575,7-4-1300,1 0 0,0 1 0,0 0 0,0 0 0,1 1 0,0 0 0,-8 11-1,14-17-451,1 0 0,-1 0 0,0 0 0,1 0 0,0 1 0,-1-1 0,1 1 0,0-1 0,0 1 0,1-1 0,-1 1 0,0-1 0,1 1 0,0 0 0,-1-1-1,1 1 1,0 0 0,1 0 0,-1-1 0,1 4 0,0-4 10,0 1-1,0-1 1,0 1-1,0-1 1,1 0 0,-1 1-1,1-1 1,0 0-1,0 0 1,0 0 0,0 0-1,0 0 1,0-1-1,0 1 1,0-1 0,1 1-1,-1-1 1,1 0-1,-1 0 1,4 1-1,0 0 72,0 0 0,0 0-1,0-1 1,0 0 0,1 0-1,-1 0 1,0-1-1,1 0 1,-1 0 0,10-2-1,-13 1-73,0 1-1,0-1 0,0 0 0,0 0 1,0 0-1,0-1 0,0 1 1,-1-1-1,1 0 0,0 1 1,-1-1-1,0 0 0,1-1 1,-1 1-1,0 0 0,0-1 1,0 1-1,0-1 0,-1 1 0,1-1 1,-1 0-1,2-4 0,-1 1-49,0-1 0,-1 1-1,0-1 1,0 1 0,-1-1 0,1 1-1,-2-1 1,1 0 0,-1 1-1,0-1 1,-3-12 0,3 16-23,0 1 0,1-1 0,-2 0 0,1 0-1,0 0 1,0 1 0,-1-1 0,0 1 0,1-1 0,-1 1 0,0 0 0,0 0 0,0-1 0,-1 1 0,1 1-1,0-1 1,-1 0 0,1 1 0,-1-1 0,0 1 0,1-1 0,-1 1 0,0 0 0,0 1 0,0-1 0,0 0 0,1 1-1,-7-1 1,-22 6 66,28-5-55,1 1 0,0 0 0,-1-1 0,1 1 0,0 0 0,0 0 0,-1 1 0,1-1 0,0 0 0,0 1 0,-3 2 0,5-4 23,0 0 0,0 0 0,0 0 0,0 0-1,0 1 1,0-1 0,0 0 0,-1 0-1,1 0 1,0 0 0,0 0 0,0 0 0,0 1-1,0-1 1,0 0 0,0 0 0,0 0 0,0 0-1,0 0 1,0 1 0,0-1 0,0 0-1,0 0 1,0 0 0,0 0 0,0 0 0,0 1-1,0-1 1,0 0 0,0 0 0,1 0 0,-1 0-1,0 0 1,0 0 0,0 1 0,0-1-1,0 0 1,0 0 0,0 0 0,8 2 170,8-2 66,-9-2-151,1 0 0,-1 0 0,1-1 1,-1 0-1,0-1 0,0 1 0,0-1 0,-1-1 1,1 1-1,10-11 0,-4 0 41,-1 0 0,20-35 0,16-40 231,-23 42-243,110-175 128,-124 205-265,0-1 1,-2 0 0,0 0 0,-1-1-1,-1 0 1,6-30 0,-12 47 9,-1 0 1,1 0 0,-1 0 0,0 0-1,1-1 1,-2 1 0,1 0 0,0 0-1,0 0 1,-2-6 0,2 9 3,-1-1 0,1 1 0,0-1 0,0 0 0,0 1 0,-1-1 0,1 1 0,0 0 0,-1-1 0,1 1 0,0-1 0,-1 1 0,1-1 0,0 1-1,-1 0 1,1-1 0,-1 1 0,1 0 0,-1-1 0,1 1 0,-1 0 0,1 0 0,-1 0 0,1-1 0,-1 1 0,0 0 0,-1 0-4,1 0 1,0 0-1,0 1 0,0-1 1,-1 0-1,1 1 0,0-1 1,0 0-1,0 1 0,0 0 0,-2 1 1,-2 1-16,1 1 1,0-1 0,-1 1-1,-3 5 1,-6 9 96,0-1 1,2 2-1,0 0 1,1 0 0,1 1-1,0 0 1,2 1-1,0 0 1,-6 29 0,7-10 83,1 1 0,2 0 0,2 0-1,3 44 1,1-61-91,1 1 0,1-1-1,1 0 1,1 0 0,1 0 0,1-1-1,1 0 1,14 23 0,-17-34-84,-2-4 213,1 0 1,7 12 0,-10-19-255,-1 1 0,0-1 0,0 0 0,0 1 1,1-1-1,-1 0 0,0 0 0,1 0 0,-1 0 0,1 0 0,-1 0 0,1 0 1,0-1-1,-1 1 0,1-1 0,0 1 0,0-1 0,3 1 0,-5-1-87,1 0 1,-1 0-1,1 0 0,-1 0 0,1 0 0,-1 0 1,1-1-1,-1 1 0,1 0 0,-1 0 0,1 0 1,-1-1-1,1 1 0,-1 0 0,1-1 0,-1 1 1,0 0-1,1-1 0,-1 1 0,1-1 0,-1 1 0,0 0 1,1-1-1,-1 1 0,0-1 0,0 1 0,1-1 1,-1 1-1,0-2 0,1 1-338,4-8-1953</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24.632"/>
    </inkml:context>
    <inkml:brush xml:id="br0">
      <inkml:brushProperty name="width" value="0.05" units="cm"/>
      <inkml:brushProperty name="height" value="0.05" units="cm"/>
      <inkml:brushProperty name="color" value="#004F8B"/>
    </inkml:brush>
  </inkml:definitions>
  <inkml:trace contextRef="#ctx0" brushRef="#br0">9 4 5888,'0'-4'8960,"5"8"-5857,-5 4-2207,0 0-96,0 0-480,0-4-96,0-1-128,-5 2-128,5 3 0,-3-8-2432,-2 4 1344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3:25.792"/>
    </inkml:context>
    <inkml:brush xml:id="br0">
      <inkml:brushProperty name="width" value="0.05" units="cm"/>
      <inkml:brushProperty name="height" value="0.05" units="cm"/>
      <inkml:brushProperty name="color" value="#004F8B"/>
    </inkml:brush>
  </inkml:definitions>
  <inkml:trace contextRef="#ctx0" brushRef="#br0">140 569 1824,'0'-7'9562,"-50"57"-5967,38-39-3252,0 0 56,0-1 1,-19 24 0,28-30-339,1-1 0,-1 1-1,1-1 1,0 1 0,0 0 0,1 0 0,-1-1 0,1 1-1,0 0 1,0 0 0,0 1 0,0-1 0,1 0-1,0 0 1,0 0 0,0 5 0,1-6-9,0 0-1,0 0 1,0 0 0,1 0-1,-1 0 1,1 0 0,-1 0 0,1 0-1,0 0 1,0-1 0,1 1 0,-1-1-1,0 0 1,1 1 0,0-1-1,-1 0 1,1 0 0,0-1 0,3 2-1,-3-1 10,1 0-1,-1 0 1,1-1 0,-1 0-1,1 1 1,0-1-1,-1-1 1,1 1-1,0 0 1,0-1-1,0 0 1,0 0 0,-1 0-1,1 0 1,0-1-1,5-1 1,-5 0-23,0 0 0,0 0 0,0 0-1,0-1 1,0 0 0,-1 0 0,1 0 0,-1 0 0,1 0 0,-1-1 0,0 1 0,-1-1 0,1 0 0,-1 0 0,1 0-1,-1 0 1,0-1 0,-1 1 0,1 0 0,-1-1 0,0 1 0,0-1 0,0 0 0,0 1 0,-1-8 0,0 6-52,0 0-1,0 0 1,-1 0 0,1 0 0,-1 0 0,-1 0 0,1 0 0,-1 0 0,0 0 0,0 0 0,-1 1 0,0-1-1,0 1 1,0 0 0,-1 0 0,1 0 0,-1 0 0,0 1 0,-7-7 0,7 9-43,0-1 0,0 0 0,0 1 0,-1 0 0,1 0 0,-1 0 0,1 1 0,-1-1 0,-6 0 0,9 1 43,0 1 0,0 0 0,0 0 0,1 0 0,-1 0 0,0 0 0,0 0-1,0 1 1,0-1 0,0 0 0,1 1 0,-1 0 0,0-1 0,0 1 0,1 0 0,-1 0 0,0 0 0,1 0 0,-1 0 0,1 0 0,-1 0 0,1 1 0,0-1 0,0 0 0,-1 1-1,-1 3 1,3-4 45,-1 0-1,0 1 0,1-1 1,-1 0-1,1 1 0,-1-1 1,1 1-1,0-1 0,0 1 1,-1-1-1,1 1 1,0 0-1,0-1 0,1 1 1,-1-1-1,0 1 0,0-1 1,1 1-1,-1-1 0,1 0 1,-1 1-1,1-1 0,0 1 1,0-1-1,-1 0 0,1 0 1,0 1-1,0-1 0,0 0 1,0 0-1,1 0 0,0 1 1,1 0 49,-1 0 1,1 0-1,0 0 1,0 0-1,0-1 1,0 1-1,1-1 1,-1 0-1,0 0 0,1 0 1,-1 0-1,0-1 1,6 1-1,-4-1-9,0-1 0,0 0 0,0 0 0,0 0 0,0-1 0,0 1 0,0-1 0,-1 0 0,1-1 0,-1 1 0,1-1 0,-1 0 0,0 0 0,0 0 0,0-1 1,0 1-1,-1-1 0,4-4 0,3-6 31,0 1 0,-1-1 1,-1 0-1,9-20 1,1-13 142,21-77-1,-22 65-83,50-204 229,-67 260-380,7-18-336,-7 21 315,0-1 1,0 1-1,0 0 1,1 0-1,-1-1 1,0 1-1,0 0 1,0 0-1,1-1 1,-1 1-1,0 0 1,0 0-1,1 0 1,-1 0-1,0-1 1,0 1-1,1 0 1,-1 0 0,0 0-1,1 0 1,-1 0-1,0 0 1,1 0-1,-1 0 0,1 0 0,0 0 1,-1 0-1,1 1 0,-1-1 0,1 0 0,-1 0 0,1 1 0,-1-1 1,1 1-1,-1-1 0,1 0 0,-1 1 0,1-1 0,-1 1 0,1 0 1,4 6-18,-1 0 1,0 0 0,0 0 0,-1 1-1,1 0 1,-2-1 0,1 1 0,2 13-1,-1 8 20,2 31-1,-6-49 37,8 121 242,-6-1 0,-26 238 1,15-305-179,-20 126 40,-16-5 220,40-169-293,-1 0 1,0-1 0,-1 0 0,-13 20-1,18-31-38,-1 0 0,0-1-1,0 1 1,0 0 0,0-1-1,-6 5 1,7-7-8,1 0 0,-1 0 0,1 0 0,-1-1 0,0 1 0,1 0 0,-1-1 0,0 0-1,0 1 1,1-1 0,-1 0 0,0 0 0,0 0 0,1 0 0,-1 0 0,0 0 0,0 0 0,1-1 0,-1 1 0,0-1 0,1 1 0,-3-2 0,1 1 19,-1-1 1,1 0-1,-1 0 1,1 0-1,0-1 1,0 1-1,0-1 1,0 1-1,0-1 1,1 0-1,-4-5 1,2 2-2,0-1 1,0 0-1,1 0 1,0 0-1,-3-11 1,2 0-15,1 0 1,0 0 0,1-1-1,1-20 1,1 19-10,1 0-1,0 1 1,2-1 0,8-30 0,-9 42 8,1-1-1,0 1 1,1 0-1,0 1 0,0-1 1,0 0-1,1 1 1,0 0-1,0 0 0,1 1 1,0 0-1,12-11 1,1 4 63,1 1 0,0 0 0,1 2 0,0 0 0,39-12 0,-29 13-63,1 2 0,0 1 0,51-3 0,-78 8-53,-2 1-231,0 0 0,0-1 0,0 1 0,0 1-1,-1-1 1,1 0 0,0 1 0,0-1 0,0 1 0,3 1 0,5 6-1466</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4:58.632"/>
    </inkml:context>
    <inkml:brush xml:id="br0">
      <inkml:brushProperty name="width" value="0.05" units="cm"/>
      <inkml:brushProperty name="height" value="0.05" units="cm"/>
      <inkml:brushProperty name="color" value="#004F8B"/>
    </inkml:brush>
  </inkml:definitions>
  <inkml:trace contextRef="#ctx0" brushRef="#br0">61 41 2912,'-1'-1'394,"0"0"0,-1 0 1,1 0-1,0 0 0,-1 0 0,1 0 1,-1 0-1,0 0 0,-1 0 0,2 1-311,0 0 0,1-1 0,-1 1-1,1 0 1,-1 0 0,1 0-1,-1 0 1,0 0 0,1 0 0,-1 0-1,1 1 1,-1-1 0,0 0-1,1 0 1,-1 0 0,1 0-1,-1 1 1,1-1 0,-1 0 0,1 1-1,-1-1 1,1 0 0,-1 1-1,1-1 1,-1 1 0,1-1-1,0 0 1,-1 1 0,1-1 0,0 1-1,-1-1 1,1 2 0,-5 9 113,0 1-1,1-1 1,1 1 0,0 0 0,0 0 0,2 0 0,-1 0 0,1 0 0,1 0-1,1 17 1,0 40 2087,0-75-2187,0 1 1,0-1-1,1 1 0,3-9 1,0 2 29,2-7-205,20-36-1,-9 19-81,-14 29 80,19-39-114,-20 41 187,1 0 1,-1 0-1,1 0 0,0 0 0,0 1 0,6-5 0,-10 8 19,0 1 0,1-1 0,-1 1 0,1-1 0,-1 1 0,1 0 0,-1-1-1,1 1 1,-1 0 0,1 0 0,-1-1 0,1 1 0,0 0 0,-1 0 0,1 0 0,-1 0-1,1-1 1,0 1 0,-1 0 0,1 0 0,0 0 0,-1 0 0,1 1 0,-1-1 0,1 0 0,0 0-1,-1 0 1,1 0 0,-1 1 0,1-1 0,-1 0 0,1 0 0,-1 1 0,1-1 0,-1 1-1,1-1 1,-1 0 0,1 1 0,-1-1 0,1 1 0,-1-1 0,0 1 0,1-1 0,-1 1 0,0-1-1,0 1 1,1 0 0,-1 0 0,2 4 124,0 0 0,-1 0-1,0 1 1,1 7 0,-1-9-31,2 20 240,2-1 0,1 0 0,10 27 0,-3-12-214,-9-24-85,11 22-1,-13-28 441,-1-4-1242</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4:59.071"/>
    </inkml:context>
    <inkml:brush xml:id="br0">
      <inkml:brushProperty name="width" value="0.05" units="cm"/>
      <inkml:brushProperty name="height" value="0.05" units="cm"/>
      <inkml:brushProperty name="color" value="#004F8B"/>
    </inkml:brush>
  </inkml:definitions>
  <inkml:trace contextRef="#ctx0" brushRef="#br0">8 29 4320,'-1'-1'243,"1"0"1,-1 0 0,1 0-1,-1-1 1,1 1 0,-1 0-1,1 0 1,0-1-1,0 1 1,0 0 0,0-1-1,0 1 1,0 0 0,0-1-1,0 1 1,1-2-1,0-2 1337,-3 11-789,1-2-662,0 1 0,0-1 0,1 1 0,-1-1 0,1 0 0,0 1 0,1-1 0,-1 1 0,1-1 0,1 6 0,1 7 137,-1-5-139,0 0 0,1 0 0,1 0 0,7 17 0,-9-23-12,0-1-1,1 1 1,0-1 0,1 0-1,-1 0 1,1 0-1,0 0 1,0-1 0,0 0-1,1 1 1,5 3 0,-9-7-58,0-1 1,1 1-1,-1 0 1,0 0-1,1-1 1,-1 1-1,1-1 1,-1 1-1,1-1 1,-1 0-1,1 0 1,-1 1-1,1-1 1,0 0-1,-1 0 1,1-1-1,-1 1 1,1 0-1,-1 0 1,2-1-1,-1 0 16,1 0-1,-1-1 1,0 1-1,0 0 1,-1-1-1,1 1 0,0-1 1,0 0-1,-1 1 1,1-1-1,2-4 1,1-2 33,-1 0 0,0 0 0,-1 0 1,1-1-1,3-16 0,-6 18-81,1 1 0,-1-1-1,0 0 1,0 1 0,-1-1 0,0 0-1,0 1 1,-1-1 0,0 0-1,-3-11 1,3 11-1470,6 10-2201,0 0 2791,4 3-1247,-1 2 764</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4:59.416"/>
    </inkml:context>
    <inkml:brush xml:id="br0">
      <inkml:brushProperty name="width" value="0.05" units="cm"/>
      <inkml:brushProperty name="height" value="0.05" units="cm"/>
      <inkml:brushProperty name="color" value="#004F8B"/>
    </inkml:brush>
  </inkml:definitions>
  <inkml:trace contextRef="#ctx0" brushRef="#br0">185 11 4576,'3'-10'3249,"-5"10"-1857,-10 5-300,-2 1-577,0 0 1,0 1-1,1 1 1,0 0-1,1 0 1,-1 2-1,-10 10 1,17-15-420,1 0 1,0 1-1,0 0 1,1 0-1,0 0 1,0 0 0,0 1-1,0-1 1,1 1-1,0 0 1,1 0-1,0 0 1,0 1-1,0-1 1,1 0 0,-1 11-1,2-15-70,1-1 0,-1 0-1,0 0 1,1 0 0,-1 0-1,1 0 1,0 0 0,0 0-1,-1 0 1,1 0 0,1 0-1,-1 0 1,0-1 0,0 1-1,1 0 1,-1-1 0,1 1-1,-1-1 1,1 1 0,0-1-1,0 0 1,-1 0 0,1 0-1,0 0 1,0 0 0,0 0-1,0 0 1,0-1 0,0 1-1,0-1 1,1 1 0,-1-1-1,0 0 1,0 0 0,0 0-1,0 0 1,0 0 0,1 0-1,-1-1 1,0 1 0,0-1-1,3-1 1,7-2-256,0-2 0,0 1 0,0-2 0,17-12-1,42-38-7914,-50 41 5959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4:59.775"/>
    </inkml:context>
    <inkml:brush xml:id="br0">
      <inkml:brushProperty name="width" value="0.05" units="cm"/>
      <inkml:brushProperty name="height" value="0.05" units="cm"/>
      <inkml:brushProperty name="color" value="#004F8B"/>
    </inkml:brush>
  </inkml:definitions>
  <inkml:trace contextRef="#ctx0" brushRef="#br0">20 1 4224,'-1'0'119,"0"0"0,1 0 1,-1 0-1,0 0 0,1 0 0,-1 0 0,0 0 1,1 0-1,-1 1 0,0-1 0,1 0 0,-1 0 1,0 1-1,1-1 0,-1 0 0,0 1 1,1-1-1,-1 0 0,1 1 0,-1-1 0,1 1 1,-1-1-1,1 1 0,-1-1 0,1 1 0,0 0 1,-1-1-1,1 1 0,0-1 0,-1 1 0,1 0 1,0-1-1,0 2 0,-1 2 276,1 0 0,0 0-1,0 0 1,0 0 0,2 5-1,-1 1-261,3 43 1573,4 31 492,-6-75-2075,22 126 1290,-19-108-1219,2 42 1,-1 4 88,-5-54-146,-1-11-2802,0-5 975</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00.419"/>
    </inkml:context>
    <inkml:brush xml:id="br0">
      <inkml:brushProperty name="width" value="0.05" units="cm"/>
      <inkml:brushProperty name="height" value="0.05" units="cm"/>
      <inkml:brushProperty name="color" value="#004F8B"/>
    </inkml:brush>
  </inkml:definitions>
  <inkml:trace contextRef="#ctx0" brushRef="#br0">9 116 3232,'-2'-2'450,"-3"-4"-139,4 2 2720,1 4-2946,0-1 1,0 1 0,0-1-1,0 1 1,1 0 0,-1-1-1,0 1 1,0 0 0,1 0 0,-1-1-1,0 1 1,1 0 0,-1-1-1,0 1 1,1 0 0,-1 0-1,0 0 1,1-1 0,-1 1-1,1 0 1,-1 0 0,0 0-1,1 0 1,-1 0 0,1 0-1,-1 0 1,0 0 0,1 0-1,-1 0 1,1 0 0,-1 0-1,0 0 1,1 0 0,-1 0-1,1 0 1,-1 0 0,1 1-1,26 5 1784,-4-2-711,-15-4-835,-1-2 0,1 1-1,13-5 1,-19 5-273,1 0-1,-1-1 1,1 1 0,-1-1 0,0 1-1,0-1 1,0 0 0,0 0-1,0 1 1,0-2 0,0 1 0,0 0-1,-1 0 1,1 0 0,-1-1 0,0 1-1,1-1 1,-1 1 0,0-1-1,-1 0 1,1 1 0,0-1 0,-1 0-1,0 1 1,1-1 0,-1 0 0,0 0-1,0 1 1,-1-1 0,1 0-1,0 0 1,-1 1 0,0-1 0,0 0-1,0 1 1,-2-5 0,2 6-78,1 0 0,-1 0 0,0 1 1,0-1-1,1 0 0,-1 0 0,0 1 0,0-1 1,0 1-1,0-1 0,0 1 0,0-1 0,0 1 1,0-1-1,0 1 0,0 0 0,0 0 0,0-1 1,-1 1-1,1 0 0,0 0 0,0 0 0,0 0 0,0 1 1,0-1-1,0 0 0,-2 1 0,1-1 37,-1 1-1,1 0 1,0 0-1,-1 0 0,1 0 1,0 0-1,0 0 1,-1 0-1,1 1 1,0 0-1,-2 2 1,1-1 75,0 1 0,1 0 0,-1 0 1,1 0-1,0 1 0,0-1 1,0 0-1,1 1 0,0-1 1,0 1-1,0-1 0,0 1 1,1 0-1,0 0 0,-1-1 1,2 1-1,-1 0 0,1-1 0,1 7 1,2 9 177,2 0 0,0 0 0,10 19 0,-14-33-202,1 2-10,0-1 1,1 1-1,0-1 1,0 1-1,0-1 0,1-1 1,0 1-1,9 8 0,-14-15-28,1 1-1,0-1 0,-1 1 0,1-1 0,0 1 0,0-1 1,-1 0-1,1 1 0,0-1 0,0 0 0,-1 0 0,1 1 1,0-1-1,0 0 0,0 0 0,0 0 0,-1 0 0,1 0 1,0 0-1,0 0 0,1-1 0,0 0-228,0 0 1,0 1-1,0-1 0,0-1 0,0 1 1,0 0-1,0 0 0,2-3 1,3-3-1734,0 0 0,11-16-1,-17 22 1786,13-18-3834,3 3 1333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3.916"/>
    </inkml:context>
    <inkml:brush xml:id="br0">
      <inkml:brushProperty name="width" value="0.05" units="cm"/>
      <inkml:brushProperty name="height" value="0.05" units="cm"/>
      <inkml:brushProperty name="color" value="#66CC00"/>
    </inkml:brush>
  </inkml:definitions>
  <inkml:trace contextRef="#ctx0" brushRef="#br0">19 12 5152,'-18'-11'2336,"41"14"-2048,-10-3 1760,1 0-1184,4 0 1472,4 5-1312,14-2 672,1 1-993,8 1-159,-6 3-352,6-5-64,-5 6-64,7-6 160,-7 5-128,-1-8-1024,-2 0 513</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00.825"/>
    </inkml:context>
    <inkml:brush xml:id="br0">
      <inkml:brushProperty name="width" value="0.05" units="cm"/>
      <inkml:brushProperty name="height" value="0.05" units="cm"/>
      <inkml:brushProperty name="color" value="#004F8B"/>
    </inkml:brush>
  </inkml:definitions>
  <inkml:trace contextRef="#ctx0" brushRef="#br0">60 24 6560,'-2'-1'358,"-1"1"1,1-1 0,-1 1-1,0 0 1,1 0 0,-1 0-1,1 0 1,-1 0 0,0 1-1,1-1 1,-1 1-1,1 0 1,-1 0 0,1 0-1,0 0 1,-5 2 0,6-2-267,0 0 1,0 0-1,0 0 0,0 0 1,0 0-1,0 0 1,1 0-1,-1 0 1,0 0-1,0 1 1,1-1-1,-1 0 1,1 0-1,-1 1 1,1-1-1,0 0 1,0 1-1,-1-1 0,1 0 1,0 1-1,0-1 1,0 1-1,0-1 1,1 0-1,-1 1 1,0-1-1,0 0 1,1 1-1,-1-1 1,1 0-1,-1 0 0,1 1 1,0-1-1,1 2 1,-1-1-2,1 1 0,0 0 1,1-1-1,-1 1 0,0-1 1,1 0-1,-1 0 0,1 0 0,0 0 1,0 0-1,-1 0 0,1-1 1,1 0-1,-1 1 0,0-1 0,0 0 1,0 0-1,0-1 0,1 1 1,-1-1-1,0 0 0,1 0 0,4 0 1,3 0 235,0-1 0,0-1 1,-1 0-1,1 0 0,18-7 0,-26 8-297,0 0 0,0-1 0,0 1 0,0-1 0,-1 0-1,1 1 1,-1-1 0,1 0 0,-1-1 0,0 1 0,0 0 0,0-1-1,0 1 1,0-1 0,0 1 0,-1-1 0,1 0 0,-1 0 0,0 0-1,2-5 1,0-1-6,-3 8-10,0 0-20,0 0-1,0 0 1,1 0 0,-1 0-1,0 0 1,0 0 0,0 0-1,1 0 1,-1 0 0,1 0-1,-1 0 1,1 0 0,0 0-1,39-11-3395,-17 5-4246,-10 7 5467</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01.185"/>
    </inkml:context>
    <inkml:brush xml:id="br0">
      <inkml:brushProperty name="width" value="0.05" units="cm"/>
      <inkml:brushProperty name="height" value="0.05" units="cm"/>
      <inkml:brushProperty name="color" value="#004F8B"/>
    </inkml:brush>
  </inkml:definitions>
  <inkml:trace contextRef="#ctx0" brushRef="#br0">153 1 4384,'-13'19'7035,"4"-4"-5273,-21 26 1,64-21-1182,-30-19-498,2 3 178,1-1 0,-1 1 0,1 0 0,-1 1 1,6 5-1,-11-9-197,0 0 0,0 0 1,0 0-1,0 1 0,0-1 1,0 1-1,0-1 0,-1 0 1,1 1-1,0 0 0,-1-1 0,1 1 1,-1-1-1,0 1 0,1 0 1,-1-1-1,0 1 0,0-1 0,0 1 1,0 0-1,0-1 0,-1 1 1,1 0-1,0-1 0,-1 1 1,1-1-1,-1 1 0,0 2 0,-3 2 27,0 0-1,-1 0 0,1-1 0,-1 1 0,0-1 0,0 0 0,-1 0 0,1-1 1,-1 1-1,0-1 0,-12 6 0,9-5-87,0 1 1,0 0-1,0 1 1,-13 13-1,11-7-1230,1 1 1,-9 15-1,0 7-895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02.761"/>
    </inkml:context>
    <inkml:brush xml:id="br0">
      <inkml:brushProperty name="width" value="0.05" units="cm"/>
      <inkml:brushProperty name="height" value="0.05" units="cm"/>
      <inkml:brushProperty name="color" value="#004F8B"/>
    </inkml:brush>
  </inkml:definitions>
  <inkml:trace contextRef="#ctx0" brushRef="#br0">1 156 4384,'0'-2'258,"0"0"1,0 0 0,0 0-1,0 0 1,0 0-1,1 0 1,-1 0-1,1 0 1,-1 0 0,1 0-1,0 0 1,0 0-1,0 1 1,0-1-1,0 0 1,1-1 0,2-2 1867,8 18 8,-10-7-2007,0 0 1,0 0 0,-1 0-1,1 1 1,-2-1 0,1 0-1,0 1 1,-1-1 0,0 0 0,-2 7-1,2 7 127,-1 23 132,0-22-141,0 0 0,2 0 0,1-1 0,4 25 0,-6-45-221,0 1 0,0-1 0,0 0 1,0 1-1,0-1 0,0 1 0,0-1 1,0 0-1,1 1 0,-1-1 0,0 0 0,0 1 1,0-1-1,1 0 0,-1 1 0,0-1 0,0 0 1,1 1-1,-1-1 0,0 0 0,0 0 1,1 1-1,-1-1 0,0 0 0,1 0 0,-1 0 1,1 1-1,-1-1 0,0 0 0,1 0 0,-1 0 1,0 0-1,1 0 0,-1 0 0,1 0 0,-1 0 1,0 0-1,1 0 0,-1 0 0,1 0 1,-1 0-1,0 0 0,1 0 0,-1 0 0,0 0 1,1-1-1,-1 1 0,1 0 0,-1 0 0,0 0 1,1-1-1,15-14 450,1-10-430,-1-1 1,-1 0-1,17-40 0,5-9-88,33-38 434,-67 108-365,0 0 0,1 0 1,-1 0-1,1 1 0,0-1 1,1 1-1,-1 0 0,1 0 1,0 1-1,0-1 0,5-2 1,-9 6-19,0-1 1,-1 1-1,1 0 1,0 0 0,-1-1-1,1 1 1,0 0-1,0 0 1,-1 0 0,1 0-1,0 0 1,0 0-1,0 0 1,-1 0-1,1 0 1,0 0 0,0 1-1,-1-1 1,1 0-1,0 0 1,-1 1-1,1-1 1,0 0 0,-1 1-1,1-1 1,0 1-1,-1-1 1,1 1 0,-1-1-1,1 1 1,-1-1-1,1 1 1,-1 0-1,1-1 1,-1 1 0,0 0-1,1-1 1,-1 3-1,2 1 47,-1 0 0,1 0 0,-1 1 0,-1-1 0,2 7-1,-1 25 164,-5 61 0,-1-4 5,-2-34-2174,16-58-2255</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03.103"/>
    </inkml:context>
    <inkml:brush xml:id="br0">
      <inkml:brushProperty name="width" value="0.05" units="cm"/>
      <inkml:brushProperty name="height" value="0.05" units="cm"/>
      <inkml:brushProperty name="color" value="#004F8B"/>
    </inkml:brush>
  </inkml:definitions>
  <inkml:trace contextRef="#ctx0" brushRef="#br0">20 2 5888,'-1'-1'75,"1"1"-1,0 0 1,0 0 0,0 0 0,-1 0 0,1 0-1,0 0 1,0 0 0,-1-1 0,1 1 0,0 0 0,0 0-1,-1 0 1,1 0 0,0 0 0,0 0 0,-1 0-1,1 0 1,0 0 0,0 0 0,-1 0 0,1 1-1,0-1 1,0 0 0,-1 0 0,1 0 0,0 0 0,0 0-1,0 0 1,-1 0 0,1 1 0,0-1 0,0 0-1,0 0 1,-1 0 0,1 1 0,0-1 0,0 0-1,0 0 1,0 0 0,0 1 0,-1-1 0,1 0 0,0 0-1,0 1 1,0-1 0,0 0 0,0 0 0,0 1-1,0-1 1,-4 17 1038,1 11-224,1 0-1,1 1 1,2-1 0,1 0 0,7 37 0,-8-60-740,0-1 0,0 1 0,0 0 0,1 0 0,0-1 0,0 1 0,0-1 0,0 1 0,1-1 0,0 0 0,0 0 0,0 0 0,0 0 0,1-1 0,3 4 0,-6-7-109,-1 1 0,1-1 0,0 1 1,0-1-1,0 1 0,0-1 0,-1 0 1,1 0-1,0 1 0,0-1 0,0 0 1,0 0-1,0 0 0,0 0 0,0 0 1,-1 0-1,1 0 0,0 0 0,0 0 0,0-1 1,0 1-1,0 0 0,0-1 0,0 1 1,1-2 0,1 1 0,-1-1 0,0 1 1,0-1-1,-1 0 0,1 0 0,0 1 0,2-5 1,1-2-7,0 0 0,-1 0 0,0 0 0,3-10 0,-3 6-24,-1 0 1,-1-1-1,0 1 1,-1-1-1,1-16 1,-5 11-126,3 18 81,0 0 0,0 0 0,0 0 1,0 0-1,0-1 0,-1 1 0,1 0 1,0 0-1,0 0 0,0 0 0,0-1 1,0 1-1,0 0 0,0 0 0,-1 0 1,1 0-1,0 0 0,0 0 0,0 0 1,0-1-1,-1 1 0,1 0 0,0 0 1,0 0-1,0 0 0,0 0 0,-1 0 1,1 0-1,0 0 0,0 0 0,0 0 1,-1 0-1,1 0 0,0 0 0,0 0 1,0 0-1,-1 0 0,1 0 1,0 0-1,-1 2-185,0-1 0,0 0 0,0 0 0,0 0 0,0 0 0,1 1 0,-1-1 0,0 0 0,1 1 0,-1-1 0,1 1 0,0-1 0,-1 0 0,1 1 0,0-1 0,0 4 0,-2 21-3452,1 6 1180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03.492"/>
    </inkml:context>
    <inkml:brush xml:id="br0">
      <inkml:brushProperty name="width" value="0.05" units="cm"/>
      <inkml:brushProperty name="height" value="0.05" units="cm"/>
      <inkml:brushProperty name="color" value="#004F8B"/>
    </inkml:brush>
  </inkml:definitions>
  <inkml:trace contextRef="#ctx0" brushRef="#br0">201 97 5632,'2'-5'299,"4"-6"666,0 0 0,5-17 0,-10 24-233,3-21 2844,-4 25-3528,1-1-1,-1 1 1,0-1 0,0 1 0,0 0-1,-1-1 1,1 1 0,0-1-1,0 1 1,0-1 0,0 1-1,0-1 1,0 1 0,-1 0-1,1-1 1,0 1 0,0-1 0,-1 1-1,1 0 1,0-1 0,-1 1-1,1 0 1,0-1 0,-1 1-1,1 0 1,0-1 0,-1 1 0,1 0-1,-1 0 1,1 0 0,-1-1-1,1 1 1,0 0 0,-1 0-1,1 0 1,-1 0 0,1 0 0,-1 0-1,1 0 1,-1 0 0,1 0-1,-1 0 1,1 0 0,-1 0-1,1 0 1,0 0 0,-1 1 0,-4 0 102,1 0 0,0 1 0,0 0 0,0 0 0,0 0 0,1 0 0,-1 0 0,1 1 0,-7 5 0,-29 35 513,38-42-640,-70 88 1227,60-73-1046,0 1-1,1 0 1,-14 35-1,23-50-167,0 1 0,0 0 0,1 0 0,-1 0 0,1 0-1,-1 0 1,1 0 0,0 0 0,0 0 0,0 0 0,1 0 0,-1 0 0,1 0 0,0-1 0,-1 1-1,3 4 1,-1-3 17,0 0 0,1-1-1,-1 1 1,1-1-1,0 1 1,-1-1 0,2 0-1,-1 0 1,0 0 0,5 3-1,0-2 20,0 1 0,-1-1 0,1-1-1,1 1 1,-1-1 0,0-1 0,1 0-1,-1 0 1,1 0 0,15 0 0,-16-2-202,-1-1 1,0 1 0,1-1 0,-1-1-1,0 1 1,0-1 0,0-1 0,0 1-1,7-5 1,-8 4-714,1-1 0,-1-1 0,0 1-1,0-1 1,6-5 0,6-7-1370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03.884"/>
    </inkml:context>
    <inkml:brush xml:id="br0">
      <inkml:brushProperty name="width" value="0.05" units="cm"/>
      <inkml:brushProperty name="height" value="0.05" units="cm"/>
      <inkml:brushProperty name="color" value="#004F8B"/>
    </inkml:brush>
  </inkml:definitions>
  <inkml:trace contextRef="#ctx0" brushRef="#br0">263 18 5632,'-3'-14'1834,"3"14"-1808,0 0-1,0 0 1,0 0-1,0 0 0,0-1 1,0 1-1,0 0 1,0 0-1,0 0 0,-1 0 1,1-1-1,0 1 0,0 0 1,0 0-1,0 0 1,0 0-1,0 0 0,-1 0 1,1-1-1,0 1 1,0 0-1,0 0 0,0 0 1,-1 0-1,1 0 1,0 0-1,0 0 0,0 0 1,-1 0-1,1 0 0,0 0 1,0 0-1,0 0 1,0 0-1,-1 0 0,1 0 1,0 0-1,0 0 1,0 0-1,-1 0 0,1 0 1,0 0-1,0 0 1,0 0-1,-1 1 0,-5 5 1037,4 3-592,-1 0 0,0 0 0,0 0 0,-1-1 0,-6 11 0,-30 42 1263,3-6-238,22-28-1094,0 0 0,2 2 0,1 0 0,-13 51 0,-15 90 385,30-117-579,-3 69 0,12-116-308,1 2 241,-1-1 0,1 1 1,1-1-1,1 9 0,-2-15-206,0 0-1,0 0 0,0 0 0,1 0 0,-1 0 0,0 0 0,1 0 0,-1 0 0,1 0 0,-1 0 0,1 0 0,-1 0 0,1 0 0,0-1 0,-1 1 0,1 0 0,0 0 0,0-1 0,0 1 0,-1-1 0,1 1 0,0 0 0,0-1 0,0 0 0,0 1 0,0-1 0,0 0 0,0 1 0,0-1 0,0 0 0,0 0 0,0 0 0,0 0 0,0 0 0,0 0 0,1 0 0,1-1-316,-1 1-1,1-1 1,-1 0-1,0 0 0,0 0 1,1 0-1,-1 0 0,0 0 1,0-1-1,0 1 0,2-3 1,21-23-4240,-20 21 3071,13-11-901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04.608"/>
    </inkml:context>
    <inkml:brush xml:id="br0">
      <inkml:brushProperty name="width" value="0.05" units="cm"/>
      <inkml:brushProperty name="height" value="0.05" units="cm"/>
      <inkml:brushProperty name="color" value="#004F8B"/>
    </inkml:brush>
  </inkml:definitions>
  <inkml:trace contextRef="#ctx0" brushRef="#br0">60 117 5632,'-4'-6'2258,"17"15"-20,-7-7-1911,1 0 0,-1 0 0,1-1 0,-1 0 0,1 0 0,0 0 0,0-1 0,-1 0 0,1-1 0,0 1 0,-1-1 0,12-3 0,-15 3-281,0 0-1,0 0 1,0 0-1,0-1 1,0 1-1,-1-1 1,1 1 0,0-1-1,-1 0 1,1 0-1,-1 0 1,0 0 0,0-1-1,0 1 1,0-1-1,0 1 1,0-1-1,-1 1 1,1-1 0,-1 0-1,0 0 1,0 0-1,0 0 1,0 0 0,0 0-1,-1 0 1,0 0-1,1-6 1,-1 6-66,0 1 1,0-1-1,0 1 1,-1-1-1,1 1 0,-1-1 1,1 1-1,-1 0 1,0-1-1,0 1 0,0 0 1,0 0-1,0-1 1,-1 1-1,-1-2 0,2 3 11,-1 0-1,1 0 0,-1-1 1,1 1-1,-1 0 0,0 0 1,0 1-1,1-1 0,-1 0 1,0 0-1,0 1 0,0-1 1,0 1-1,0 0 1,0 0-1,0 0 0,1-1 1,-1 2-1,-4-1 0,-1 2 130,-1-1 1,1 1-1,0 1 0,0-1 0,0 1 0,1 0 1,-1 1-1,1-1 0,-1 2 0,1-1 1,0 0-1,1 1 0,-1 0 0,1 1 0,-7 8 1,5-5 78,0 1 1,0 0 0,1 0-1,0 0 1,1 1-1,0-1 1,1 1 0,0 0-1,-3 15 1,6-18-75,1 0-1,-1 1 1,1-1 0,1 0-1,-1 1 1,1-1 0,1 0-1,0 0 1,0 1-1,0-1 1,1-1 0,5 11-1,-3-8-10,1 0 0,0 0 0,0-1 0,1 1 0,0-2 0,1 1 0,0-1-1,13 11 1,-19-17-91,1 0 0,-1 0 0,1-1-1,0 1 1,0-1 0,-1 1 0,1-1 0,0 0-1,0 0 1,0 0 0,0-1 0,0 1 0,1-1-1,-1 1 1,0-1 0,0 0 0,0 0 0,0-1-1,0 1 1,0-1 0,0 1 0,4-2-1,-1-1-560,1 0 0,-1 0 0,0-1 0,0 0-1,-1 0 1,1 0 0,-1-1 0,9-9-1,66-58-9428,2-19 6243,-69 74 4940,-1 1 0,0-2 1,16-34-1,-27 50-919,1-1 0,-2 0-1,1 1 1,0-1 0,0 0-1,-1 0 1,0 1 0,1-6 0,-1 8-259,0 0 0,0-1 0,0 1 0,0 0 1,0 0-1,0-1 0,0 1 0,-1 0 0,1 0 1,0-1-1,0 1 0,0 0 0,0 0 1,0-1-1,0 1 0,-1 0 0,1 0 0,0 0 1,0-1-1,0 1 0,-1 0 0,1 0 0,0 0 1,0 0-1,0-1 0,-1 1 0,1 0 0,0 0 1,0 0-1,-1 0 0,1 0 0,0 0 0,-2 0 9,1 0-1,0 0 1,0 1-1,0-1 1,0 0-1,0 1 0,0-1 1,0 1-1,0-1 1,1 1-1,-1 0 0,0-1 1,-1 2-1,-3 2 183,1 1 0,0 0 0,0-1 0,0 2 0,0-1 0,1 0 0,0 1 0,0-1 0,0 1 0,-3 11 0,4-9 16,0 0-1,0 0 1,0 1-1,1-1 0,0 0 1,1 1-1,1 14 1,0-15-89,1 0 1,0 0 0,1 0-1,0-1 1,0 1 0,0-1-1,1 0 1,0 0-1,1 0 1,0 0 0,0-1-1,0 0 1,8 8 0,-7-9-49,0 0 0,0 0 0,0 0 0,1-1 0,0 0 0,0 0 1,0 0-1,0-1 0,0 0 0,1-1 0,-1 0 0,1 0 0,13 2 0,-15-4-44,0-1-1,0 1 1,0-1-1,0 0 1,0 0-1,0-1 1,-1 0-1,1 0 1,6-3-1,-8 3-74,0 0 1,0-1-1,0 1 0,0-1 1,-1 1-1,1-1 0,-1 0 1,0 0-1,0-1 0,0 1 1,0-1-1,3-6 0,-1 0-139,-1 0 0,5-19-1,-7 23-616,-1 0 0,0-1 0,0-8-1,-1 14 406,0 0-1,0-1 0,0 1 0,0 0 1,0 0-1,1 0 0,-1-1 0,1 1 1,-1 0-1,1 0 0,-1 0 0,1 0 1,-1 0-1,1 0 0,0 0 0,0 0 1,-1 0-1,3-2 0,19-9-6599,-9 6 5638,5-5-665</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04.963"/>
    </inkml:context>
    <inkml:brush xml:id="br0">
      <inkml:brushProperty name="width" value="0.05" units="cm"/>
      <inkml:brushProperty name="height" value="0.05" units="cm"/>
      <inkml:brushProperty name="color" value="#004F8B"/>
    </inkml:brush>
  </inkml:definitions>
  <inkml:trace contextRef="#ctx0" brushRef="#br0">162 49 4480,'3'-6'961,"1"0"-1,0 1 1,0-1-1,1 1 1,0 0 0,-1 0-1,8-5 1,-11 10-470,-2 3-269,0 1-1,0-1 1,0 1 0,0-1 0,-1 0 0,0 1 0,-1 3 0,-4 6 173,-6 16 535,7-17-713,1 0 0,0 1 1,1-1-1,-4 21 0,7-25-131,-1 6 176,0 0 0,1 22 0,2-31-178,-1 0 0,1 1-1,0-1 1,1 0-1,-1 0 1,1 0 0,0-1-1,0 1 1,0 0-1,4 5 1,0-3 89,-1 0 0,1 0 0,0 0 0,0-1 0,1 0 0,0 0 0,10 7 0,-2-4 514,0-1 0,29 12 0,-40-19-539,0 1-1,-1 0 0,1 0 0,0 0 1,-1 0-1,0 0 0,1 1 0,4 4 0,-7-6-113,-1-1 1,1 1-1,-1 0 0,0-1 0,1 1 0,-1 0 0,0-1 0,1 1 0,-1 0 0,0 0 0,0-1 0,0 1 0,1 0 0,-1 0 0,0 0 0,0-1 0,0 1 0,0 0 0,-1 1 0,1-1-11,-1 1 1,1-1-1,-1 0 1,0 0-1,0 1 0,0-1 1,1 0-1,-1 0 1,0 0-1,0 0 1,-1 0-1,1 0 1,0 0-1,-2 1 1,-12 7-48,0 0-1,-1-1 1,-1 0 0,-31 10 0,-75 11-7261,104-26 4963,-45 13-1699</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13.887"/>
    </inkml:context>
    <inkml:brush xml:id="br0">
      <inkml:brushProperty name="width" value="0.05" units="cm"/>
      <inkml:brushProperty name="height" value="0.05" units="cm"/>
      <inkml:brushProperty name="color" value="#FF0066"/>
    </inkml:brush>
  </inkml:definitions>
  <inkml:trace contextRef="#ctx0" brushRef="#br0">746 57 2144,'0'-1'31,"0"1"0,0 0 0,0 0 0,0-1 0,0 1 0,0 0 0,0-1 0,0 1 0,0 0 0,0-1 0,0 1 0,-1 0 0,1-1 1,0 1-1,0 0 0,0-1 0,0 1 0,0 0 0,-1 0 0,1-1 0,0 1 0,0 0 0,-1 0 0,1-1 0,0 1 0,0 0 0,-1 0 0,1 0 0,0-1 0,0 1 0,-1 0 0,0 0 0,-3-2 321,4 1-156,0 1 1,0-1-1,0 1 1,-1 0-1,1-1 1,0 1-1,0-1 1,0 1-1,0-1 0,0 1 1,0-1-1,0 1 1,0-1-1,0 1 1,0-1-1,0 1 1,0-1-1,0 0 1,0-7 1734,-3-5 943,3 12-2769,0 1 1,0-1-1,0 1 0,0-1 0,0 1 0,0-1 0,0 1 1,0-1-1,0 1 0,0-1 0,0 1 0,0-1 1,0 1-1,0-1 0,-1 1 0,1 0 0,0-1 1,0 1-1,-1-1 0,1 1 0,0-1 0,-1 1 0,1 0 1,0-1-1,-1 1 0,1 0 0,0-1 0,-1 1 1,1 0-1,-1 0 0,1-1 0,0 1 0,-1 0 0,1 0 1,-2-1-1,1 1 327,7 17-59,12 52-10,-2 7-24,-3 1 1,3 96-1,-13-120-164,2 34 162,-5-72-213,-1 0-1,0 0 1,-5 20-1,5-29-70,-1 1 0,0-1 1,0 0-1,-1-1 0,1 1 0,-1 0 0,-1-1 0,1 0 0,-1 0 0,-8 9 0,1-4 55,0 0 1,-1-1 0,0-1 0,0 0-1,-1-1 1,0 0 0,-19 7 0,-102 26 555,103-32-508,-25 7 107,-85 19 413,116-29-560,1-2 0,-1-1 0,-45-2 0,48-1-81,-22-5 0,38 4-305,0 1 0,0-1 0,-1 0 0,1 0 0,1-1 0,-1 0-1,-8-5 1,14 8 141,-1 0 0,1 0-1,-1-1 1,1 1 0,-1 0-1,1 0 1,-1-1 0,1 1-1,0 0 1,-1-1 0,1 1-1,-1 0 1,1-1 0,0 1-1,-1-1 1,1 1 0,0-1-1,0 1 1,-1-1 0,1 1-1,0-1 1,0 1 0,0-1-1,-1 1 1,1-1 0,0 1-1,0-1 1,0 1 0,0-1-1,0 1 1,0-1 0,0 1-1,0-1 1,0 1 0,1-1-1,-1 0 1,0 1 0,0-1-1,0 1 1,0-1 0,1 1 0,-1 0-1,0-1 1,1 1 0,-1-1-1,0 1 1,1-1 0,11-12-2927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15.065"/>
    </inkml:context>
    <inkml:brush xml:id="br0">
      <inkml:brushProperty name="width" value="0.05" units="cm"/>
      <inkml:brushProperty name="height" value="0.05" units="cm"/>
      <inkml:brushProperty name="color" value="#FF0066"/>
    </inkml:brush>
  </inkml:definitions>
  <inkml:trace contextRef="#ctx0" brushRef="#br0">188 42 2560,'-4'-6'9969,"3"6"-9743,-8 6 2755,-9 14-2200,14-13-485,-1-1 0,0 1 0,-11 10-1,-6 7 186,-32 44 644,49-60-761,-1-1 0,0 1 0,-9 8 0,17-35-215,0-1-1,1 1 1,1-1 0,9-22-1,-2-1-32,8-17 598,-19 60-712,0 0 0,0-1-1,1 1 1,-1 0-1,0-1 1,0 1 0,0 0-1,0-1 1,1 1 0,-1 0-1,0-1 1,0 1-1,0 0 1,1 0 0,-1-1-1,0 1 1,1 0 0,-1 0-1,0 0 1,1-1-1,-1 1 1,0 0 0,1 0-1,-1 0 1,0 0 0,1 0-1,-1-1 1,1 1-1,9 6 81,8 18 71,-14-19-136,6 9 73,-4-6-136,1 0 0,6 14 0,-6-9 18,16 21 1,-15-24 13,0 1 1,9 20-1,15 34 313,-26-52-239,-4-10-31,0 1 0,-1 0 0,1-1 0,-1 1-1,0 0 1,0 0 0,0 0 0,0 7 0,-1-11-18,0 0 0,0 1 0,-1-1 0,1 0 0,0 1-1,0-1 1,0 0 0,0 1 0,-1-1 0,1 0 0,0 1 0,0-1 0,0 0 0,-1 0 0,1 1 0,0-1 0,-1 0 0,1 0 0,0 1 0,0-1 0,-1 0 0,1 0 0,0 0 0,-1 0 0,1 0 0,-1 1 0,1-1 0,0 0 0,-1 0 0,1 0 0,0 0 0,-1 0 0,1 0 0,0 0 0,-1 0 0,1 0 0,-1 0 0,1 0 0,0-1 0,-1 1 0,-17-4 235,15 3-228,-22-5 261,-1 0 0,-30-1 0,45 6-719,0 1 1,0 0 0,0 0 0,0 1 0,0 1-1,0 0 1,-18 5 0,28-6 144,0-1 0,1 1 1,-1-1-1,0 0 0,0 1 0,0 0 0,1-1 1,-1 1-1,0-1 0,1 1 0,-1 0 1,0-1-1,1 1 0,-1 0 0,1 0 0,-1 0 1,1-1-1,0 1 0,-1 0 0,1 0 0,0 0 1,-1 0-1,1 0 0,0 0 0,0 0 0,0 0 1,0 0-1,0-1 0,0 1 0,0 0 0,0 0 1,0 0-1,0 0 0,1 0 0,-1 0 1,0 0-1,1 0 0,-1-1 0,1 3 0,8 12-4995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4.540"/>
    </inkml:context>
    <inkml:brush xml:id="br0">
      <inkml:brushProperty name="width" value="0.05" units="cm"/>
      <inkml:brushProperty name="height" value="0.05" units="cm"/>
      <inkml:brushProperty name="color" value="#66CC00"/>
    </inkml:brush>
  </inkml:definitions>
  <inkml:trace contextRef="#ctx0" brushRef="#br0">265 49 2400,'-11'-20'1226,"10"18"-871,0-1 1,0 0-1,0 1 0,0 0 0,-1-1 1,1 1-1,-1 0 0,0-1 0,-2-1 0,3 3-225,-1 1 0,1-1-1,0 1 1,0 0-1,-1 0 1,1-1-1,0 1 1,-1 0-1,1 0 1,0 0 0,0 1-1,-1-1 1,1 0-1,0 0 1,-1 1-1,1-1 1,-2 2-1,-20 9 897,22-10-922,-13 9 341,0 2 0,0-1 0,1 2 0,0 0 0,-11 16 0,13-16-171,-1 1-66,1 0 1,0 0 0,1 1-1,1 0 1,1 1 0,0 0-1,-7 19 1,15-31-159,-1 0 1,1 0-1,-1 0 0,1-1 0,1 1 1,-1 0-1,0 0 0,1-1 1,0 1-1,0 0 0,0 0 1,0-1-1,1 1 0,-1-1 1,4 5-1,-1-1 56,0 0 0,1 0-1,0 0 1,0-1 0,12 12 0,-9-11-20,0-1 0,1 0 0,0-1 0,0 0 0,0 0 1,0-1-1,1 0 0,15 4 0,-9-4 41,-1-2 1,1 1-1,0-2 1,30-1-1,-1-4 62,-1-3 0,83-23-1,-105 24-140,-1-2 0,0 0 0,-1-2 0,26-14 0,-37 18-11,0 1 0,-1-2-1,8-6 1,-12 10-9,-1-1-1,0 1 0,-1 0 1,1-1-1,0 0 1,-1 1-1,0-1 1,0 0-1,3-8 1,-4 5-35,0 0 0,-1 0 0,1 0 0,-1 0 0,-1-1 1,1 1-1,-1 0 0,-1 0 0,1 0 0,-1 1 0,0-1 0,-1 0 1,-3-7-1,3 7-27,-1 0 1,0 0-1,-1 0 1,1 1 0,-1 0-1,-1 0 1,1 0-1,-1 0 1,0 1-1,0 0 1,0 0-1,-1 0 1,0 1 0,0 0-1,0 1 1,0-1-1,-1 1 1,0 1-1,1 0 1,-1 0-1,-11-2 1,6 3-6,0-1-1,0 2 1,1 0-1,-1 1 1,0 0 0,1 0-1,-1 2 1,1-1-1,-1 2 1,1 0 0,0 0-1,-20 11 1,26-11-478,0 0 1,0 0 0,-6 5-1,9-6-63,1-1-1,-1 1 0,0 0 0,1-1 0,0 1 1,0 0-1,0 1 0,0-1 0,0 0 0,1 1 1,-1-1-1,0 5 0,0 12-1776</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21.690"/>
    </inkml:context>
    <inkml:brush xml:id="br0">
      <inkml:brushProperty name="width" value="0.05" units="cm"/>
      <inkml:brushProperty name="height" value="0.05" units="cm"/>
      <inkml:brushProperty name="color" value="#FF0066"/>
    </inkml:brush>
  </inkml:definitions>
  <inkml:trace contextRef="#ctx0" brushRef="#br0">0 1159 2912,'5'4'2678,"-5"-3"-2494,0 0 1,1-1-1,-1 1 0,1 0 1,-1-1-1,1 1 0,0-1 1,-1 1-1,1-1 0,-1 1 0,1-1 1,0 1-1,1 0 0,-1-1-112,1 0 0,-1 1 0,1-1 0,0 0 1,-1 0-1,1 0 0,-1 0 0,1 0 0,0 0 0,-1 0 0,1-1 0,-1 1 0,1-1 0,0 1 0,-1-1 0,1 0 0,-1 1 0,0-1 0,1 0 0,-1 0 0,0 0 0,1 0 0,-1 0 0,0 0 0,0 0 0,2-3 0,2-2 23,-1 0-1,0-1 1,0 0-1,3-8 1,-5 12 5,54-146 915,-32 79-718,-23 66-261,29-85 189,-26 74-225,-1 0 0,0 0 0,-1 0 0,0-17 0,-2 29 0,0 0 0,0 0 0,0 0 0,0 0 0,-1 0 0,1 0 0,-1 0 0,-2-5 0,2 9-12,0 0 0,1-1 1,-1 1-1,0 0 0,1 0 0,-1 0 0,1 0 0,-1 0 1,1 0-1,-1 0 0,1 0 0,0 0 0,-1 2 1,-10 38 95,2 1 1,2 0-1,2 0 0,1 1 1,4 81-1,1-120-75,0 17 44,6 38-1,-6-55-15,0 1 0,0 0 0,1-1 0,-1 1 0,1-1-1,0 1 1,0-1 0,1 0 0,-1 0 0,1 0 0,0 0-1,0 0 1,0 0 0,4 3 0,-5-7 3,-1 1 0,1 0 0,-1 0 0,1-1 0,0 1 0,-1-1-1,1 1 1,0-1 0,0 0 0,-1 1 0,1-1 0,0 0 0,0 0 0,-1 0 0,1-1 0,0 1 0,0 0 0,-1-1 0,1 1 0,0-1-1,-1 1 1,1-1 0,0 0 0,-1 0 0,2-1 0,5-3 66,-1 0 0,0 0-1,12-12 1,-5 1-2,0-1 1,13-20-1,2-3-17,129-145 15,-112 126-294,-46 59 199,0 0 0,0 0 1,0 0-1,0 1 1,0-1-1,0 0 1,0 0-1,0 0 1,0 1-1,0-1 1,0 0-1,0 0 1,0 0-1,0 0 1,0 1-1,0-1 0,0 0 1,0 0-1,1 0 1,-1 0-1,0 0 1,0 1-1,0-1 1,0 0-1,0 0 1,1 0-1,-1 0 1,0 0-1,0 0 1,0 0-1,0 0 0,1 1 1,-1-1-1,0 0 1,0 0-1,0 0 1,1 0-1,-1 0 1,0 0-1,0 0 1,0 0-1,0 0 1,1 0-1,-1 0 0,0 0 1,0 0-1,0-1 1,1 1-1,-1 0 1,0 0-1,0 0 1,0 0-1,0 0 1,1 0-1,-1 0 1,0 0-1,0-1 1,0 1-1,0 0 0,1 0 1,-4 22-3,3-16 41,-5 36 202,-12 59 0,12-71 184,5-33-380,1 0 0,0 0 0,0 0 0,1 1 0,-1-1 0,1 0 0,2-3 0,1-3 33,3-3-51,0 1-1,1-1 1,0 1-1,16-14 1,-3 2-26,59-61-152,-80 83 133,-1 1 0,1-1-1,0 0 1,0 0-1,0 0 1,0 1-1,0-1 1,0 0 0,0 1-1,0-1 1,0 1-1,0-1 1,0 1-1,0-1 1,0 1 0,0 0-1,0 0 1,0-1-1,0 1 1,1 0-1,-1 0 1,2 0 0,-2 1 5,-1 0 1,1-1 0,0 1 0,0-1 0,0 1 0,-1 0 0,1 0 0,0 0 0,-1-1 0,1 1 0,-1 0 0,1 0 0,-1 0 0,1 0 0,-1 0-1,1 0 1,-1 0 0,0 0 0,1 1 0,0 7 9,0 0-1,0 0 1,-1 0-1,-1 13 1,-11 231 81,12-248-70,1 47 78,-1-47-69,1 0 0,0-1 0,0 1 0,0 0-1,0 0 1,1-1 0,3 8 0,-5-12-15,0 0-1,0 0 1,0 1 0,0-1-1,1 0 1,-1 0 0,0 0 0,0 0-1,0 0 1,0 1 0,0-1 0,1 0-1,-1 0 1,0 0 0,0 0-1,0 0 1,1 0 0,-1 0 0,0 0-1,0 1 1,0-1 0,1 0 0,-1 0-1,0 0 1,0 0 0,0 0-1,1 0 1,-1 0 0,0 0 0,0 0-1,0-1 1,1 1 0,-1 0-1,0 0 1,0 0 0,1 0 0,6-8 142,24-50 11,29-46 7,53-41-152,-15 22 23,-76 92 50,-1-2-1,19-38 0,32-104 33,-59 133-120,-1 0 0,8-59 0,-18 87-4,-1 0-1,0 0 0,-1-1 1,-1 1-1,-4-24 0,4 30-14,-2-1-1,1 0 1,-1 1-1,-1 0 0,1 0 1,-2 0-1,1 0 1,-1 1-1,-10-14 0,13 20 0,1-1 0,0 0 0,-1 1-1,1-1 1,-1 1 0,0 0-1,1 0 1,-1-1 0,0 1 0,0 0-1,0 0 1,0 1 0,1-1-1,-1 0 1,0 1 0,-1-1-1,1 1 1,0 0 0,-3-1 0,2 2-4,1-1 0,-1 1 1,1-1-1,-1 1 0,1 0 1,-1 0-1,1 0 1,0 0-1,-1 1 0,1-1 1,0 1-1,0-1 1,-3 3-1,-3 5-45,1-1-1,0 1 1,0 0 0,1 0 0,-10 20-1,2 4 97,2 0 0,1 1 0,2 1 0,-7 49-1,3-3-111,4-1-1,3 143 1,9-193 107,1 0 1,1 0-1,2 0 0,1-1 1,1 0-1,17 36 0,-20-51-28,0-1-1,1-1 0,0 1 0,1-1 1,1-1-1,0 1 0,18 17 0,-22-25 30,-1 0-1,1 0 0,-1 0 0,1-1 1,0 0-1,1 0 0,-1 0 1,0 0-1,1-1 0,0 0 0,-1 0 1,1-1-1,0 1 0,0-1 0,0-1 1,0 1-1,0-1 0,0 0 1,0 0-1,0-1 0,7-1 0,-7 1-1,0-1 0,0 0 0,0 0-1,0-1 1,0 0 0,-1 0 0,1 0 0,-1-1-1,0 0 1,0 0 0,0 0 0,0 0-1,-1-1 1,8-10 0,-6 7 10,-1 0 1,0 0-1,-1-1 0,1 0 1,-2 0-1,1 0 1,-2-1-1,1 1 1,-1-1-1,0 1 0,-1-1 1,0 0-1,-1 1 1,-1-19-1,0 20-17,0-1 1,-1 1-1,0 0 0,0 0 1,-5-11-1,6 17-28,0 0 0,0 0 0,0 0 0,0 0 0,0 0 0,0 0 0,-1 1 0,1-1 0,-1 0 0,1 1 0,-1-1 0,0 1 0,1-1 0,-1 1 0,0 0 0,0 0 0,0-1 0,0 2 1,0-1-1,-1 0 0,1 0 0,0 1 0,0-1 0,0 1 0,-3-1 0,3 1 1,0 0 0,0 1 0,0-1 0,0 0 0,0 1 0,0-1 0,0 1 1,0 0-1,0-1 0,0 1 0,1 0 0,-1 0 0,0 0 0,1 1 0,-1-1 0,0 0 0,1 1 1,0-1-1,-1 1 0,1-1 0,-2 4 0,1-3-9,1 1 1,-1 0 0,1 0-1,0-1 1,0 1-1,0 0 1,1 0-1,-1 0 1,1 0 0,-1 1-1,1-1 1,0 0-1,1 4 1,1 7 19,1 0 1,0 0-1,2-1 1,-1 1-1,2-1 1,-1 0 0,2-1-1,0 1 1,17 22-1,-21-31 17,1 0 0,-1 0 0,1 0 0,1 0 0,-1 0 0,0-1 1,9 5-1,-11-7-7,-1 0 0,1 0 1,0-1-1,0 1 0,0 0 1,0-1-1,0 1 0,0-1 1,0 0-1,0 0 0,0 0 1,0 0-1,0 0 0,0 0 1,0 0-1,0-1 0,0 1 0,0-1 1,0 1-1,0-1 0,-1 0 1,1 0-1,0 0 0,2-1 1,11-11 60,-1-1 0,0 0 0,-1-1 0,-1-1 1,13-20-1,-14 20-29,28-35-25,-25 35 3,-1-2-1,0 0 1,15-29 0,-10 4-260,-17 42 234,0 0 0,0-1-1,0 1 1,0 0 0,0 0 0,1 0 0,-1 0-1,0 0 1,1 0 0,-1 0 0,0 0-1,1 1 1,-1-1 0,1 0 0,-1 1 0,1-1-1,0 1 1,-1 0 0,1 0 0,-1-1-1,1 1 1,2 0 0,5 0 2,0-1 0,15 2 0,3-1-105,-23-1 201,1 1 0,-1 0 0,0 0 0,1 0 0,5 2 0,-13-4-89,1 1-1,-1-1 1,0 1 0,0-1-1,0 0 1,1 0 0,-4-3 0,-13-8 34,18 12-24,-36-10-90,35 11 72,0-1 0,-1 1 1,1 0-1,0-1 0,-1 1 0,1 1 0,0-1 0,-1 0 0,1 0 0,0 1 0,-1 0 0,-3 1 0,6-2 0,0 0 0,-1 0 0,1 0 1,0 0-1,-1 1 0,1-1 0,0 0 0,0 0 1,-1 0-1,1 1 0,0-1 0,0 0 0,0 0 0,-1 1 1,1-1-1,0 0 0,0 1 0,0-1 0,0 0 1,0 1-1,-1-1 0,1 0 0,0 0 0,0 1 1,0-1-1,0 0 0,0 1 0,0-1 0,0 0 1,0 1-1,0 0 0,7 10-59,14 8 52,7 0 50,-18-13-77,-1 1 0,0-1 0,14 14-1,-21-17 50,0 0-1,1 0 0,-1-1 0,0 2 0,-1-1 0,1 0 0,0 0 0,-1 0 0,0 1 0,0-1 1,0 1-1,0-1 0,0 1 0,-1 0 0,1 6 0,-10 112-73,9-121 68,0 1 1,0-1-1,0 0 0,0 1 1,0-1-1,1 1 0,-1-1 1,0 0-1,1 1 0,-1-1 0,1 0 1,-1 1-1,1-1 0,-1 0 1,1 0-1,0 0 0,0 0 1,0 1-1,1 0 0,-1-1 5,1 0 0,-1-1 0,0 1 0,0-1 1,0 0-1,0 1 0,1-1 0,-1 0 0,0 0 0,0 0 0,1 0 0,-1 0 0,0 0 0,0 0 0,1 0 1,-1 0-1,2-1 0,3-1 42,1 0 0,-1-1 0,0 0 0,0 0 1,-1-1-1,10-6 0,46-46-71,-22 19 40,-3 3 64,-2-2-1,35-46 1,-51 55-125,-15 22 30,0 0 0,1 0 1,-1 0-1,1 0 0,0 0 0,1 1 0,4-4 0,-24 35-190,-1 6 76,-5-2 56,6-11 101,2 1 0,0 1 0,-18 40 0,25-46-65,1 1 1,0-1-1,1 1 0,1 0 1,1 0-1,0 0 0,2 24 1,0-39 53,0 1 0,1-1 0,-1 0-1,1 0 1,0 1 0,0-1 0,0 0 0,0 0 0,0 0 0,3 4 0,-4-6-15,0 1-1,1-1 1,-1 1 0,1-1-1,-1 1 1,1-1 0,0 0 0,-1 1-1,1-1 1,-1 0 0,1 1-1,0-1 1,-1 0 0,1 0-1,-1 0 1,1 1 0,0-1-1,-1 0 1,1 0 0,0 0 0,-1 0-1,1 0 1,0 0 0,-1-1-1,1 1 1,0 0 0,-1 0-1,1 0 1,-1-1 0,1 1-1,0 0 1,-1 0 0,1-1 0,-1 1-1,1-1 1,-1 1 0,1 0-1,-1-1 1,1 1 0,-1-1-1,1 0 1,7-8 80,-1 0 1,0-1-1,0 0 0,8-16 1,18-45 94,-24 47-150,0 0-1,5-26 1,-11 40-22,-2 1 0,1-1 1,-1 0-1,-1 1 1,0-1-1,0 0 1,-1 0-1,-2-10 0,3 20-26,0-1-1,0 1 0,0 0 0,0-1 0,0 1 0,0-1 1,0 1-1,0-1 0,0 1 0,-1 0 0,1-1 0,0 1 1,0-1-1,-1 1 0,1 0 0,0-1 0,0 1 1,-1 0-1,1-1 0,-1 1 0,1 0 0,-1-1 0,-4 6-200,-3 14 84,4 1 164,2-11-49,0 1-1,0-1 1,1 1-1,0 0 0,1-1 1,0 1-1,0-1 1,1 1-1,3 11 0,-4-19 26,1 0 0,0 0 0,0 0 0,0 0 0,0 0 0,0 0 0,0 0 0,1 0 0,-1-1 0,1 1 0,-1 0-1,1-1 1,0 1 0,-1-1 0,1 1 0,4 1 0,-3-2 14,1 1-1,-1-1 1,0 0-1,1 0 1,0-1-1,-1 1 1,1-1-1,-1 0 1,7 0 0,5-2 25,0 0 0,0-1 0,0-1 0,14-5 0,-21 6-65,92-31 124,110-33-182,-156 49 180,-52 17-179,-5 2 12,-11 7-7,-36 20 158,41-21-90,1 1 1,0 0-1,0 1 1,0 0-1,1 0 0,1 0 1,0 1-1,0 0 1,1 0-1,-5 12 1,9-19 2,-1 1 1,1 0 0,0 0 0,0 1 0,0-1 0,1 0 0,-1 0 0,1 0 0,0 1-1,0-1 1,1 0 0,-1 0 0,1 0 0,0 0 0,0 0 0,0 1 0,1-2 0,-1 1-1,1 0 1,0 0 0,0 0 0,0-1 0,1 1 0,-1-1 0,1 0 0,0 0 0,0 0-1,0 0 1,0 0 0,4 2 0,-4-4 11,-1 1 1,0-1-1,1 1 0,-1-1 0,1 0 1,-1 0-1,1 0 0,0 0 0,-1-1 1,1 1-1,0-1 0,0 0 0,0 0 0,4 0 1,-3 0-3,0-1 0,0 0 0,1 0 0,-1-1 0,0 1 0,0-1 0,0 0 0,5-3 0,5-5 51,0 0 0,-1-1 1,21-24-1,-24 25 30,-2 1-71,133-145 313,-119 127-297,-2-1 1,-2 0-1,0-2 1,15-35-1,16-49 91,40-89-182,-68 159 147,16-54 0,-32 82-127,-1 0 1,0 0-1,-1 0 1,-1 0 0,-1-1-1,0 1 1,-3-22-1,2 37 23,0-1-1,0 1 1,0-1 0,-1 1-1,1 0 1,0-1-1,-1 1 1,0-1-1,1 1 1,-1 0 0,0-1-1,0 1 1,-1-2-1,1 2 5,1 1 1,0 0-1,-1 0 0,1-1 0,0 1 1,-1 0-1,1 0 0,-1 0 0,1 0 1,0-1-1,-1 1 0,1 0 0,-1 0 0,1 0 1,0 0-1,-1 0 0,1 0 0,-1 0 1,1 0-1,-1 1 0,-1-1 4,1 1 0,0-1 0,0 1 0,0-1 0,0 1 0,0 0 1,0-1-1,0 1 0,0 0 0,-1 1 0,-83 106 26,75-93-114,1 1 1,1-1-1,1 1 1,0 1-1,0 0 1,-4 21-1,-16 108-71,24-121 181,-5 34-2,3 0-1,4 103 0,3-142 16,1-1-1,0 1 1,2-1 0,0 0-1,1 0 1,1 0-1,0-1 1,13 21 0,-20-37-13,1-1 0,0 0-1,0 1 1,0-1 0,0 0 0,0 0 0,0 0 0,0 0 0,0 0 0,0 0 0,0 0-1,1 0 1,-1 0 0,0 0 0,1-1 0,-1 1 0,0-1 0,1 1 0,-1-1 0,1 1-1,-1-1 1,1 0 0,-1 0 0,1 1 0,-1-1 0,1 0 0,-1-1 0,1 1 0,-1 0-1,1 0 1,-1-1 0,3 0 0,4-2 18,-1 0-1,0-1 1,0 0-1,0-1 1,7-5-1,8-5 151,-5 5-228,0 0 1,0 2-1,1 0 0,0 2 1,31-9-1,-47 15 37,-1 0 0,1 0 0,0-1 0,-1 1 0,1 0 0,0 1 0,-1-1 0,1 0 0,0 0-1,-1 1 1,1-1 0,-1 1 0,1-1 0,-1 1 0,1 0 0,-1 0 0,1-1 0,-1 1 0,1 0 0,-1 0 0,2 2 0,1 2-46,-1-1 0,0 1 0,1 0 0,3 10 0,7 8 194,-10-18-147,-3-3 3,0 0 1,1 0-1,-1 0 0,1 0 1,-1-1-1,1 1 1,3 2-1,-4-4 13,-1 0 0,1 1-1,0-1 1,0 0 0,0 0 0,0 0-1,0 1 1,0-1 0,0 0 0,-1 0 0,1 0-1,0 0 1,0 0 0,0-1 0,0 1-1,0 0 1,0 0 0,0-1 0,0 1-1,-1 0 1,1-1 0,0 1 0,0-1-1,0 0 1,41-27 120,64-58-1,-106 86-136,0 0 1,0 0-1,0 0 0,0 0 0,0 1 0,0-1 0,0 0 0,0 0 0,0 0 0,0 0 1,0 0-1,0 0 0,0 0 0,0 0 0,0 0 0,0 0 0,1 0 0,-1 0 0,0 0 0,0 0 1,0 0-1,0 0 0,0 0 0,0 0 0,0 0 0,0 0 0,0 0 0,0 0 0,0 0 1,0 1-1,0-1 0,0 0 0,0 0 0,0 0 0,1 0 0,-1 0 0,0 0 0,0 0 0,0-1 1,0 1-1,0 0 0,0 0 0,0 0 0,0 0 0,0 0 0,0 0 0,0 0 0,0 0 1,0 0-1,0 0 0,0 0 0,1 0 0,-5 10-102,-8 15 97,12-25 10,-6 12-13,0 0-1,1 1 1,1-1-1,-5 25 1,8-31 14,0 0 0,0 1 1,1-1-1,-1 0 0,2 1 0,-1-1 1,1 0-1,-1 1 0,2-1 0,-1 0 1,1 0-1,3 7 0,-5-12 4,1 0-1,-1 0 1,1-1-1,-1 1 1,1 0 0,-1-1-1,1 1 1,0-1-1,-1 1 1,1-1-1,0 1 1,0-1 0,-1 1-1,1-1 1,0 0-1,0 1 1,0-1 0,0 0-1,-1 0 1,1 0-1,0 0 1,0 0 0,0 0-1,0 0 1,0 0-1,0 0 1,-1 0-1,1 0 1,0 0 0,0 0-1,0-1 1,0 1-1,-1 0 1,1-1 0,0 1-1,0-1 1,1 0-1,4-3 72,1 0 0,-1 0 0,8-7 0,-11 8-20,0 1-48,4-4 21,1 0 0,-1 0-1,0-1 1,0 0-1,8-12 1,-14 17-24,0 0-1,0 1 1,0-1-1,0 0 1,-1 1-1,1-1 1,-1 0-1,1 0 1,-1 1-1,1-1 1,-1 0-1,0 0 1,0 0-1,0 0 1,0 1 0,0-1-1,0 0 1,-1 0-1,1 0 1,-1 0-1,1 1 1,-1-1-1,0 0 1,1 1-1,-1-1 1,0 0-1,0 1 1,0-1-1,0 1 1,-1-1-1,1 1 1,0 0 0,0-1-1,-1 1 1,1 0-1,-3-1 1,0-1-13,-1 0-1,1 1 1,0 0 0,-1 0 0,1 0 0,-1 1-1,0-1 1,-6 0 0,-1 0-20,0 1-1,-16-1 1,42-6-120,45-7 154,0 2 0,1 3 1,80-3-1,-126 13-55,27 1-1,-36 0 56,-1 0 0,0 0 0,1 0-1,-1 0 1,0 0 0,0 1 0,0 0-1,0 0 1,7 5 0,-10-6-2,0 0-1,0 0 1,0 0 0,0 0 0,0 0 0,0 0-1,0 1 1,-1-1 0,1 0 0,0 1 0,-1-1 0,1 0-1,-1 1 1,0-1 0,1 1 0,-1-1 0,0 1-1,0-1 1,0 1 0,0-1 0,0 1 0,0-1 0,-1 1-1,1-1 1,0 1 0,-1-1 0,1 0 0,-1 1-1,1-1 1,-1 0 0,-1 3 0,-2 3 65,0-1 1,0 0-1,0 0 1,-1 0 0,-6 5-1,8-9 62,3-4-40,5-6-17,7-2-33,23-14 0,-4 2-130,-28 20 78,1-1 0,-1 1 0,1 0 1,0 0-1,-1 0 0,1 0 0,0 1 1,0 0-1,0-1 0,0 2 0,1-1 1,-1 0-1,0 1 0,0 0 0,0-1 0,0 2 1,1-1-1,-1 0 0,0 1 0,0 0 1,0 0-1,0 0 0,0 1 0,0-1 1,0 1-1,0 0 0,-1 0 0,1 0 1,-1 1-1,1-1 0,-1 1 0,0 0 0,4 4 1,-3-2 48,0 0 0,-1 0 1,1 1-1,-1 0 0,4 11 1,-6-16-19,0 0 0,-1 0 0,1 0 0,0 1 0,0-1 1,0 0-1,0 0 0,0 0 0,2 1 0,8 10 115,-9-9-189,0 0-1,0 0 1,1 0 0,-1 0 0,1 0-1,4 4 1,10 4-3958</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22.047"/>
    </inkml:context>
    <inkml:brush xml:id="br0">
      <inkml:brushProperty name="width" value="0.05" units="cm"/>
      <inkml:brushProperty name="height" value="0.05" units="cm"/>
      <inkml:brushProperty name="color" value="#FF0066"/>
    </inkml:brush>
  </inkml:definitions>
  <inkml:trace contextRef="#ctx0" brushRef="#br0">45 101 6400,'-32'-40'2880,"24"36"-2496,3 1 160,10-2-384,-5-3 352,8 1-288,1-6-256,9 5 0,0 1 128,1 7-32,-1-5 320,4 10-192,-9-2-2848,5 6 1440,-8-6-3264</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22.407"/>
    </inkml:context>
    <inkml:brush xml:id="br0">
      <inkml:brushProperty name="width" value="0.05" units="cm"/>
      <inkml:brushProperty name="height" value="0.05" units="cm"/>
      <inkml:brushProperty name="color" value="#FF0066"/>
    </inkml:brush>
  </inkml:definitions>
  <inkml:trace contextRef="#ctx0" brushRef="#br0">9 65 5728,'-9'-13'2592,"41"30"-2240,-10-17 768,4 3-672,32-10 544,5-1-576,24-9-32,-7 6-224,-4-1 256,-8 4-224,-10-1 160,-13 9-192,-13 4-3648,-19 4 1856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22.727"/>
    </inkml:context>
    <inkml:brush xml:id="br0">
      <inkml:brushProperty name="width" value="0.05" units="cm"/>
      <inkml:brushProperty name="height" value="0.05" units="cm"/>
      <inkml:brushProperty name="color" value="#FF0066"/>
    </inkml:brush>
  </inkml:definitions>
  <inkml:trace contextRef="#ctx0" brushRef="#br0">678 89 4640,'-18'-20'1504,"15"16"-534,4 4-383,155 3 2437,302-26-1205,-362 15-1213,-31 4-3287,-27 3 884</inkml:trace>
  <inkml:trace contextRef="#ctx0" brushRef="#br0" timeOffset="1">90 40 4736,'-76'-11'2144,"62"11"-1856,14-4 192,4 4-320,9-8-416,15 0 128,30 0-3936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25.540"/>
    </inkml:context>
    <inkml:brush xml:id="br0">
      <inkml:brushProperty name="width" value="0.05" units="cm"/>
      <inkml:brushProperty name="height" value="0.05" units="cm"/>
      <inkml:brushProperty name="color" value="#FF0066"/>
    </inkml:brush>
  </inkml:definitions>
  <inkml:trace contextRef="#ctx0" brushRef="#br0">9 297 1824,'-8'-3'9825,"22"-11"-9502,-7 7 158,3-2-268,-1-1 0,0 1 1,0-1-1,12-20 0,-18 24-168,0-1-1,0 1 1,0-1 0,-1 0-1,0 0 1,0 0 0,0 0-1,-1 0 1,-1 0 0,1-11-1,0 12-82,0 6-111,-2 10-37,-3-1 227,1 1 0,0-1 0,1 1 0,0 0 0,1-1 1,-1 15-1,1-19 5,1 0-1,0 0 1,1 0 0,-1 0 0,1-1 0,0 1 0,0 0 0,1 0 0,-1 0-1,1-1 1,0 1 0,0-1 0,1 0 0,4 7 0,-5-9-2,-1-1 0,1 0 0,0 1-1,-1-1 1,1 0 0,0 0 0,0 0 0,0 0 0,0 0 0,0 0 0,0-1 0,0 1 0,1-1-1,-1 1 1,0-1 0,0 0 0,0 0 0,1 0 0,-1 0 0,0 0 0,0-1 0,0 1 0,0 0-1,3-2 1,7-2 150,-1 0 0,0 0 1,14-9-1,-7 4-154,-12 6-19,83-41 307,-78 37-264,0 0 0,0-1-1,-1 0 1,0-1-1,12-14 1,-11 11-61,0 0-1,-1-2 1,0 1 0,-1-1-1,-1-1 1,0 1 0,6-20-1,-13 32-3,-1 0 0,1 0 0,0 0-1,0 0 1,0 0 0,0 0-1,0 0 1,2-2 0,-3 4-3,0 0 0,1-1 0,-1 1 1,0 0-1,0 0 0,0 0 0,1 0 0,-1 0 1,0 0-1,0 0 0,0 0 0,0 0 0,1 0 1,-1 0-1,0 0 0,0 0 0,0 0 0,1 0 1,-1 0-1,0 0 0,0 0 0,0 0 0,0 0 1,1 0-1,-1 0 0,0 0 0,0 1 0,0-1 1,1 0-1,6 9-36,2 6 47,-2 0-1,0 1 1,0 0-1,-2 0 1,0 1-1,0 0 1,-2 0-1,2 17 1,-5-22 87,0 1 0,0-1 0,-1 0 1,-1 0-1,0 0 0,0 0 0,-1 0 1,-6 13-1,9-24-74,-1 0 1,1 0-1,-1 0 1,0 0-1,1-1 1,-1 1-1,0 0 1,1 0-1,-1-1 1,0 1-1,0-1 1,1 1-1,-1 0 1,0-1-1,0 0 1,0 1-1,0-1 1,0 1-1,0-1 1,0 0-1,0 0 1,0 0-1,0 1 1,0-1-1,0 0 1,0 0-1,0 0 1,0 0-1,0-1 1,0 1-1,0 0 1,0 0-1,-1-1 1,-4-1 57,0 0-1,0 0 1,-10-6 0,11 5-58,0 1 0,1-1 0,0-1 0,-5-3 0,8 6-29,0 0 0,0 0 0,-1-1-1,1 1 1,0 0 0,0-1 0,0 1 0,0-1-1,1 1 1,-1-1 0,0 1 0,1-1 0,-1 1 0,0-4-1,1 4 1,0 0-1,0 1 0,1-1 0,-1 0 1,0 1-1,0-1 0,1 0 0,-1 1 1,0-1-1,1 0 0,-1 1 0,1-1 1,-1 1-1,1-1 0,-1 1 0,1-1 1,-1 1-1,1-1 0,-1 1 0,2-1 1,14-7-73,-13 6 64,15-4 1,0 1 0,0 0 0,0 1 0,1 1-1,22 0 1,-14 0 51,74 1 126,-48 2-1693,-1-3-3472,-33 0 1277,-1 6 1232</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25.871"/>
    </inkml:context>
    <inkml:brush xml:id="br0">
      <inkml:brushProperty name="width" value="0.05" units="cm"/>
      <inkml:brushProperty name="height" value="0.05" units="cm"/>
      <inkml:brushProperty name="color" value="#FF0066"/>
    </inkml:brush>
  </inkml:definitions>
  <inkml:trace contextRef="#ctx0" brushRef="#br0">17 0 2656,'-17'24'1184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28.382"/>
    </inkml:context>
    <inkml:brush xml:id="br0">
      <inkml:brushProperty name="width" value="0.05" units="cm"/>
      <inkml:brushProperty name="height" value="0.05" units="cm"/>
      <inkml:brushProperty name="color" value="#FF0066"/>
    </inkml:brush>
  </inkml:definitions>
  <inkml:trace contextRef="#ctx0" brushRef="#br0">35 223 2816,'-1'-1'208,"0"1"0,-1-1 0,1 0 0,0 0 0,0 0 0,0 0 0,-1 0 0,1 0 0,0 0 0,0-1 0,1 1 0,-1 0 0,0 0 0,0-1 0,1 1 0,-1-1 0,0 1 0,1 0 0,-1-1 0,1 1 0,0-1 0,0 1 0,-1-1 0,1 0 0,0 1 0,0-1 0,1 1 0,-1-1 0,1-2 0,1-3-74,0 0 0,1 0 0,0 1 0,0-1-1,1 1 1,0 0 0,0 0 0,0 0 0,8-7 0,-8 9-123,0-1-1,0 2 1,0-1 0,1 0-1,0 1 1,-1 0-1,1 0 1,0 0 0,1 1-1,-1-1 1,0 1-1,11-2 1,-14 3-6,-1 1-1,0 0 1,1 0 0,-1 0-1,0 0 1,1 0 0,-1 0-1,1 0 1,-1 1 0,0-1-1,1 0 1,-1 1-1,0-1 1,1 1 0,-1-1-1,0 1 1,0 0 0,0-1-1,1 1 1,-1 0 0,0 0-1,0 0 1,0 0 0,0 0-1,0 0 1,-1 0 0,1 0-1,0 1 1,0-1 0,-1 0-1,1 0 1,-1 1-1,1-1 1,-1 0 0,1 1-1,-1-1 1,0 0 0,0 1-1,0-1 1,0 3 0,1 4 95,-2 0 1,1 0 0,-1 0-1,0 0 1,-4 15 0,-1-7 101,0 0 0,-1-1 1,-1 0-1,-13 20 0,9-16 106,-13 31-1,24-49-295,1 0 0,0-1 0,-1 1 0,1-1 0,0 1 0,0-1 0,0 1-1,-1 0 1,1-1 0,0 1 0,0-1 0,0 1 0,0 0 0,0-1 0,0 1 0,0-1 0,0 1-1,0 0 1,1-1 0,-1 1 0,0-1 0,0 1 0,0 0 0,1-1 0,-1 1 0,0-1-1,1 1 1,-1-1 0,0 1 0,1-1 0,-1 1 0,1-1 0,-1 1 0,1-1 0,-1 0 0,1 1-1,-1-1 1,1 0 0,-1 1 0,1-1 0,-1 0 0,1 0 0,0 0 0,0 1 0,5 0 51,-1-1 1,0 1 0,1-1 0,7 0-1,-2-1-165,7 1 47,1 1 1,-1 1-1,0 1 0,0 0 0,0 1 0,23 9 0,-38-12 70,-1 0-1,1 0 0,-1 0 0,0 0 1,0 0-1,0 1 0,1-1 0,-1 1 1,-1 0-1,1 0 0,0-1 1,0 1-1,-1 0 0,1 0 0,-1 1 1,1-1-1,-1 0 0,0 0 0,0 1 1,0-1-1,0 1 0,-1-1 0,1 1 1,-1-1-1,1 1 0,-1-1 1,0 1-1,0-1 0,0 1 0,0-1 1,0 1-1,-1 0 0,1-1 0,-1 1 1,0-1-1,-1 4 0,-3 9 103,-2 1 1,0-1-1,0 0 0,-1-1 0,-1 0 1,-16 20-1,7-13 91,-1 0 0,-1-1 0,-24 18 1,36-32-151,0 0 1,0 0-1,-1-1 1,0 0-1,0-1 1,-11 4-1,17-7-26,1 0-1,-1 0 1,0 0-1,1-1 1,-1 1-1,0-1 1,0 0-1,1 0 0,-1 0 1,0 0-1,0 0 1,1 0-1,-1-1 1,0 1-1,1-1 1,-1 0-1,0 0 1,1 0-1,-1 0 0,1-1 1,0 1-1,-1 0 1,1-1-1,0 0 1,0 0-1,0 1 1,-2-3-1,3 2-30,1 1-1,-1 0 0,1-1 1,-1 1-1,1 0 0,-1-1 1,1 1-1,0 0 0,0-1 1,-1 1-1,1-1 1,0 1-1,0-1 0,1 1 1,-1 0-1,0-1 0,0 1 1,1 0-1,-1-1 0,1-1 1,13-27 7,-13 28 8,7-11-26,0 1-1,1 0 1,1 0 0,0 1-1,0 0 1,1 1 0,0 0-1,15-9 1,11-6-26,57-28 0,18 0 141,-68 34-13,0-2 1,-2-2-1,43-29 0,-74 43-65,0 0-1,0-1 0,-1 0 1,-1 0-1,17-23 0,-23 29-21,-1 0 1,0 1-1,1-1 0,-1-1 0,-1 1 0,1 0 1,0 0-1,-1-1 0,0 1 0,0-1 0,-1 1 1,1-1-1,-1 1 0,0-1 0,0 1 0,0-1 0,-1 1 1,1-1-1,-1 1 0,0-1 0,-3-7 0,3 11-13,0-1 0,0 0 0,0 1 0,0-1 0,0 1 0,0-1 0,-1 1 0,1 0 0,0 0 0,-1-1 0,1 1 0,-1 0 0,1 0 0,-1 0 0,1 1 0,-1-1 0,0 0 0,0 0 0,1 1 0,-1-1 0,0 1 0,0 0 0,0 0 0,1-1 0,-1 1 0,0 0 0,0 0 0,0 1 0,0-1 0,1 0 0,-1 1 0,0-1 0,0 1 0,-2 0 0,-3 2-37,0 0 0,0 0 0,0 1 0,1 0 0,-1 0 0,1 1 0,-8 7 0,5-5 51,0 2 0,1-1 0,0 1 0,1 1 0,-9 14 0,14-22-1,1 0 0,0 1-1,-1-1 1,1 1 0,0-1 0,1 1-1,-1-1 1,0 1 0,1 0-1,0-1 1,-1 1 0,1 0-1,0 0 1,0-1 0,1 1-1,-1 0 1,0-1 0,1 1 0,0 0-1,-1-1 1,1 1 0,0-1-1,1 1 1,-1-1 0,0 1-1,1-1 1,-1 0 0,1 0-1,0 0 1,2 3 0,3 1 14,0 0-1,0 0 1,1 0 0,0-1-1,0 0 1,0-1 0,1 1-1,-1-2 1,1 1 0,0-1-1,0-1 1,0 1 0,1-2-1,11 2 1,-13-2 26,0-1 0,0-1 1,-1 1-1,1-1 0,0 0 0,-1-1 0,1 0 0,-1 0 1,1 0-1,-1-1 0,0 0 0,0-1 0,0 1 0,-1-2 1,1 1-1,-1 0 0,10-10 0,-8 6 36,-1 0 1,0 0-1,0 0 0,-1-1 1,7-14-1,-10 18-80,-1-1 0,0 1 0,0-1 0,0 0 1,-1 0-1,0 1 0,0-1 0,-1 0 0,1 0 0,-1 0 0,-1-6 0,-2-18 43,-2-26 56,5 54-116,0 0 0,1-1-1,-1 1 1,0 0 0,1 0-1,-1-1 1,1 1 0,0 0 0,0 0-1,0 0 1,0 0 0,0 0-1,0 0 1,1 0 0,-1 0-1,0 0 1,1 1 0,0-1-1,-1 1 1,1-1 0,0 1-1,0-1 1,0 1 0,0 0-1,0 0 1,0 0 0,0 0-1,0 0 1,0 1 0,1-1-1,1 0 1,0 0 8,-1 1-1,0 0 1,0-1-1,1 1 1,-1 1-1,0-1 1,0 0-1,1 1 1,-1-1-1,0 1 1,0 0-1,0 0 1,0 0-1,0 1 1,0-1-1,0 1 1,0-1-1,-1 1 1,1 0-1,0 0 1,4 5-1,8 14 5,0 0 0,-1 1-1,-1 1 1,12 28 0,-22-45 27,0 1 1,0-2 0,1 1-1,0 0 1,0-1-1,0 1 1,1-1-1,-1-1 1,1 1 0,1 0-1,-1-1 1,0 0-1,1-1 1,0 1-1,0-1 1,0 0 0,0 0-1,1-1 1,-1 0-1,1 0 1,0-1-1,-1 1 1,1-1 0,0-1-1,0 1 1,-1-1-1,1-1 1,0 1 0,0-1-1,0 0 1,-1-1-1,1 1 1,-1-1-1,1-1 1,-1 1 0,0-1-1,7-4 1,-2 0-5,-1-1 0,0 0 1,0 0-1,-1-1 0,0 0 1,-1-1-1,11-14 0,-9 11 0,-7 11-19,-1 0 0,1-1-1,-1 0 1,0 1 0,0-1 0,0 0-1,0 0 1,-1 0 0,1 0 0,-1-1 0,2-3-1,-3 6-41,0 13-113,0 3 119,0 0 0,6 28 0,-5-37 37,1 1 0,0-1-1,0 0 1,1 0 0,-1 0-1,1 0 1,1 0 0,-1 0-1,5 5 1,-7-10 17,0 0 1,0 1-1,1-1 0,-1 0 1,0 0-1,1 0 0,-1 0 1,0 0-1,1 0 0,-1-1 1,1 1-1,0 0 1,-1-1-1,1 1 0,-1-1 1,1 0-1,0 1 0,0-1 1,-1 0-1,1 0 0,0 0 1,2 0-1,-3-1-3,0 1 1,0-1-1,1 1 0,-1 0 1,0-1-1,0 0 0,0 1 1,0-1-1,0 0 0,0 0 0,0 1 1,0-1-1,-1 0 0,1 0 1,0 0-1,0 0 0,-1 0 1,1 0-1,-1 0 0,1 0 0,-1 0 1,1-1-1,-1 1 0,1 0 1,-1 0-1,0 0 0,0-1 1,0 1-1,0 0 0,0 0 0,0-2 1,0-4-4,0 0 0,0-1 0,-1 1-1,0 0 1,0 0 0,0 0 0,-1 0 0,-1 0 0,1 0 0,-1 1 0,0-1 0,0 1 0,-1-1 0,0 1 0,0 0 0,-1 1 0,1-1 0,-1 1 0,0 0-1,-10-8 1,11 12-21,0-1 0,0 0-1,0 1 1,0 0-1,0 0 1,0 0-1,0 0 1,0 1 0,0 0-1,-1 0 1,1 0-1,-8 1 1,-2 0 110,17 7-304,-1-6 211,0-1 0,1 1 0,-1-1 0,1 0 0,-1 1 0,1-1 0,0 0 0,-1 0 1,1-1-1,0 1 0,-1-1 0,1 1 0,0-1 0,0 0 0,4 0 0,7 1 82,42 2 69,-1-2-1,0-2 1,59-10 0,74-18-334,-146 20-3703,41-16 0,-8-7-548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30.664"/>
    </inkml:context>
    <inkml:brush xml:id="br0">
      <inkml:brushProperty name="width" value="0.05" units="cm"/>
      <inkml:brushProperty name="height" value="0.05" units="cm"/>
      <inkml:brushProperty name="color" value="#FF0066"/>
    </inkml:brush>
  </inkml:definitions>
  <inkml:trace contextRef="#ctx0" brushRef="#br0">149 565 2496,'9'-17'1130,"-8"15"-836,0 0 0,1 0 0,-1 0 0,0-1-1,0 1 1,-1 0 0,1-1 0,-1 1 0,1-1 0,0-4-1,-1 7-240,0 0-1,0-1 0,0 1 1,0 0-1,0-1 0,0 1 0,0 0 1,0 0-1,0-1 0,0 1 1,-1 0-1,1 0 0,0-1 0,0 1 1,0 0-1,0 0 0,0-1 1,0 1-1,-1 0 0,1 0 0,0-1 1,0 1-1,0 0 0,-1 0 1,1 0-1,0-1 0,0 1 0,0 0 1,-1 0-1,1 0 0,0 0 0,-1 0 1,1 0-1,-11 2 726,-10 11-187,12-5-444,1 0 1,0 1-1,0 0 1,-13 18-1,-21 44 481,36-60-491,1-1 1,0 1-1,1 0 0,0 0 0,-4 20 0,7-27-80,0 0-1,1 0 0,-1 1 1,1-1-1,0 0 0,0 0 1,1 1-1,-1-1 0,1 0 1,0 0-1,0 1 0,0-1 1,1 0-1,0 0 0,-1 0 1,1-1-1,1 1 0,3 5 1,-5-8-31,0 0 0,0 0 1,0 0-1,0-1 1,0 1-1,0 0 0,0-1 1,1 1-1,-1-1 1,0 1-1,0-1 0,1 1 1,-1-1-1,0 0 1,1 0-1,-1 0 0,0 1 1,1-1-1,-1-1 0,1 1 1,-1 0-1,0 0 1,1 0-1,-1-1 0,0 1 1,0-1-1,1 1 1,-1-1-1,2-1 0,4-1 105,0-2 0,0 1 0,10-10 0,-14 12-97,27-22 188,35-30-42,-58 47-125,0 0-1,-1 0 1,0 0-1,-1-1 1,1 0-1,5-12 1,-10 18-50,0 0-1,0 0 1,-1 0 0,1 0 0,-1 0-1,1 1 1,-1-1 0,0 0 0,0 0 0,0 0-1,0 0 1,0 0 0,0 0 0,0 0-1,-1 0 1,1 0 0,-1 0 0,0 0 0,1 0-1,-1 1 1,0-1 0,0 0 0,0 1-1,0-1 1,0 0 0,-1 1 0,1-1 0,0 1-1,-1 0 1,1-1 0,-1 1 0,-1-2-1,-1 1-9,0 0-1,1 0 0,-1 0 0,0 1 0,0-1 0,0 1 0,0 0 1,0 0-1,0 0 0,0 1 0,0-1 0,0 1 0,0 0 1,-1 0-1,-5 2 0,-1 0-37,-1 1 0,1 1 0,1 0-1,-17 8 1,21-9 28,-1 1 0,1 0 0,0 0 0,0 0 0,0 1-1,1 0 1,0 0 0,-7 8 0,12-13 16,0 0 1,0 0-1,0 0 1,0 0-1,0 0 1,-1 0-1,1 1 1,0-1-1,0 0 1,0 0-1,0 0 1,0 0-1,0 0 1,0 1-1,0-1 1,0 0-1,0 0 0,0 0 1,0 0-1,0 1 1,0-1-1,0 0 1,0 0-1,0 0 1,0 0-1,0 1 1,0-1-1,0 0 1,0 0-1,0 0 1,0 0-1,0 1 1,0-1-1,0 0 1,0 0-1,1 0 1,-1 0-1,0 1 0,8 0 128,14-4 84,-19 3-212,42-11 237,-1-1-1,45-19 1,-17 6 25,104-39 361,-133 48-566,-42 16-56,36-13 167,-34 13-139,-1-1 0,0 1 0,1-1 0,-1 1 0,0 0 0,1 0 0,-1 0 0,1 0 0,-1 0 0,0 0 0,1 1 0,3 0-1,-5 0-7,-1 0 0,1-1-1,0 1 1,-1 0-1,1-1 1,0 1-1,-1 0 1,1 0-1,-1-1 1,1 1-1,-1 0 1,0 0-1,1 0 1,-1 0-1,0 0 1,1-1-1,-1 1 1,0 0 0,0 0-1,0 0 1,0 0-1,0 0 1,0 0-1,0 0 1,0 0-1,0 0 1,-1 1-1,-7 26 331,8-28-352,-30 63 399,21-46-341,1 0-1,1 1 1,0 0 0,-5 23 0,11-38-43,1-1-1,-1 0 0,1 0 1,0 0-1,0 0 1,0 0-1,0 0 1,0 0-1,0 1 1,1-1-1,-1 0 0,1 0 1,-1 0-1,3 3 1,-3-4 1,0-1 0,1 1 0,-1-1 0,1 0 0,-1 1 0,1-1 0,-1 1 0,0-1 0,1 0 0,0 0 0,-1 1 0,1-1 0,-1 0 0,1 0 0,-1 1 0,1-1 1,-1 0-1,1 0 0,0 0 0,-1 0 0,1 0 0,1 0 9,0 0 0,-1-1 1,1 1-1,0-1 0,-1 1 1,1-1-1,0 0 0,-1 1 0,1-1 1,1-1-1,18-14 39,-1-1 0,-1 0 0,-1-1 0,21-26 0,-16 14 12,-16 21-57,0 0 0,1 0 0,-1 1 0,12-10 0,-18 17-27,-1 1 0,1-1 1,-1 1-1,1 0 1,-1-1-1,1 1 0,0-1 1,-1 1-1,1 0 1,-1-1-1,1 1 0,0 0 1,-1 0-1,1-1 1,0 1-1,-1 0 0,1 0 1,0 0-1,-1 0 1,1 0-1,0 0 0,0 0 1,-1 0-1,1 0 1,0 0-1,-1 0 0,1 1 1,0-1-1,-1 0 1,1 0-1,-1 1 0,1-1 1,0 0-1,-1 1 1,1-1-1,-1 1 0,1-1 1,-1 1-1,1-1 0,-1 1 1,1-1-1,-1 1 1,1-1-1,-1 1 0,0 0 1,1-1-1,-1 1 1,0 0-1,0-1 0,0 1 1,1 1-1,1 4 17,-1 1 1,0 0-1,0 0 0,1 8 0,-2-7 42,0 34 26,0-28-106,0 0 0,2 16 0,-2-27 25,0 1 1,1-1-1,0 0 1,0 0-1,0 0 0,0 0 1,0 0-1,1 0 1,-1 0-1,1 0 0,0 0 1,0-1-1,0 1 1,3 2-1,-3-3 20,0-1 1,0 0-1,-1 1 0,1-1 0,0 0 1,0-1-1,1 1 0,-1 0 0,0 0 1,0-1-1,0 0 0,0 1 0,0-1 1,1 0-1,-1 0 0,0 0 0,0 0 1,1 0-1,3-1 0,3-2 71,-1 0 0,1 0-1,12-6 1,-20 8-82,23-10 10,-1-2 0,0-1-1,-1-1 1,0-1-1,-2 0 1,0-2-1,0-1 1,-2 0 0,0-1-1,-2-1 1,0 0-1,-1-1 1,-2-1-1,16-32 1,-1-11-6,-2-1 0,19-78 0,-40 118-29,0-1 0,-2 1 0,-1-52 0,-2 79 13,0-1 0,0 1 0,0-1 0,0 0 0,0 1 0,0-1 0,0 0 0,0 1 0,-1-1 0,1 1 0,0-1 0,0 1 1,0-1-1,-1 0 0,1 1 0,-1-1 0,1 1 0,0 0 1,0 0 0,0 0-1,-1-1 1,1 1 0,0 0-1,0 0 1,-1 0 0,1 0-1,0 0 1,0 0 0,0 0-1,-1 0 1,1 0 0,0 0-1,0 0 1,0 0 0,-1 0-1,1 0 1,0 0 0,0 1-1,0-1 1,-1 0 0,1 0-1,0 0 1,0 0 0,0 0-1,0 0 1,-1 1 0,0 0-11,0 0 1,-1 0-1,1 1 0,0-1 1,0 1-1,0-1 1,0 1-1,1-1 1,-1 1-1,0-1 1,0 3-1,-7 36-13,2 0-1,1 0 1,2 51 0,2-69 66,5 188 142,0-171-117,1-1 0,2 0-1,17 51 1,-22-81-52,2 6 59,1-1 0,0 1 0,1-1-1,0 0 1,15 21 0,-21-33-152,1 0 0,-1-1-1,0 1 1,1 0 0,-1-1 0,1 1-1,-1-1 1,1 1 0,-1-1 0,1 1-1,0-1 1,-1 1 0,1-1 0,0 1 0,-1-1-1,1 0 1,0 1 0,-1-1 0,1 0-1,0 0 1,0 1 0,-1-1 0,1 0-1,0 0 1,0 0 0,-1 0 0,1 0-1,0 0 1,0 0 0,-1 0 0,1-1 0,0 1-1,0 0 1,-1 0 0,1-1 0,0 1-1,0-1 1,2-1-754,0 0 0,-1-1 0,1 1 1,-1-1-1,0 0 0,3-5 0,1-1-1317,5-7-880,-6-3-1007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31.026"/>
    </inkml:context>
    <inkml:brush xml:id="br0">
      <inkml:brushProperty name="width" value="0.05" units="cm"/>
      <inkml:brushProperty name="height" value="0.05" units="cm"/>
      <inkml:brushProperty name="color" value="#FF0066"/>
    </inkml:brush>
  </inkml:definitions>
  <inkml:trace contextRef="#ctx0" brushRef="#br0">77 145 6976,'-62'-28'2592,"52"31"-2016,5 6 96,20-4-640,7-5 1312,9-5-736,14-4 128,13 3-448,5-11 0,-4-3-160,0 0 224,13-5-224,4 10-3776,9 7 1984,15 0-3712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33.044"/>
    </inkml:context>
    <inkml:brush xml:id="br0">
      <inkml:brushProperty name="width" value="0.05" units="cm"/>
      <inkml:brushProperty name="height" value="0.05" units="cm"/>
      <inkml:brushProperty name="color" value="#FF0066"/>
    </inkml:brush>
  </inkml:definitions>
  <inkml:trace contextRef="#ctx0" brushRef="#br0">11 910 3136,'-11'14'1029,"11"-14"-994,0 1 0,0-1-1,0 1 1,1 0 0,-1-1-1,0 1 1,0-1 0,0 1-1,0-1 1,1 1 0,-1-1-1,0 1 1,0-1 0,1 1 0,-1-1-1,0 1 1,1-1 0,-1 1-1,1-1 1,-1 0 0,0 1-1,1-1 1,-1 1 0,1-1-1,-1 0 1,1 0 0,0 1-1,1 0 435,-1 0-380,0 0 0,0 0 0,0-1 0,0 1 0,0-1 0,1 1 0,-1-1 0,0 1 0,0-1 0,0 0 0,0 0 0,1 1-1,-1-1 1,0 0 0,0 0 0,1 0 0,-1 0 0,0 0 0,0-1 0,0 1 0,1 0 0,0-1 0,28-12 1081,-24 10-770,146-87 2372,-126 72-2451,-5 6-115,-2-2-1,0 0 0,0-1 1,-1-1-1,25-28 0,-29 25-95,-2 0 0,0 0 0,-1-1 0,0 0-1,12-39 1,-12 26 93,-3 0 1,0-1-1,3-42 0,-9-59-37,21 280-143,-11-80-20,2 10-95,-4-29 205,-3-1-1,-1 1 0,-1 70 1,-6-104 40,-4 25 1,5-34-124,-1-1 1,1 1-1,-1-1 0,0 0 0,1 1 0,-1-1 1,0 0-1,-1 0 0,1 0 0,0 0 1,-1 0-1,1 0 0,-1 0 0,1 0 0,-1-1 1,-4 4-1,4-4-3,0 0 1,0-1 0,0 1-1,0-1 1,0 0 0,0 1-1,0-1 1,0 0 0,0 0-1,0 0 1,0 0 0,0-1-1,0 1 1,0-1-1,0 1 1,0-1 0,0 0-1,-3-1 1,-3-2 93,0 0 0,-13-10 0,21 14-113,-32-23-67,-32-32 0,64 55 52,-1 0-1,1-1 0,-1 1 0,0-1 1,1 1-1,-1-1 0,1 1 1,-1-1-1,1 1 0,0-1 0,-1 0 1,1 1-1,-1-1 0,1 0 0,0 1 1,0-1-1,-1 0 0,1 0 0,0 1 1,0-1-1,0 0 0,0 1 0,0-1 1,0 0-1,0-1 0,1 1 1,-1 1 1,1-1-1,-1 0 0,1 1 1,0-1-1,-1 0 0,1 1 0,0-1 1,-1 1-1,1-1 0,0 1 1,0 0-1,0-1 0,-1 1 1,1 0-1,0-1 0,1 1 0,6-2-37,0 1-1,0 0 0,12 0 0,48 4-75,-35-1 201,40-2 1,-51-2-77,0-1 0,33-9 1,-44 9 60,0-1 0,0 0 1,0-1-1,0 0 0,-1-1 1,15-11-1,-7 4-24,-2-1 1,0-1 0,-1 0-1,0-2 1,-1 1 0,-1-2-1,0 0 1,-2 0 0,0-1-1,16-40 1,-24 44-102,-7 28-82,-1 0 0,-8 14 0,-5 15 175,5-12-13,5-11-47,1 0-1,-10 40 0,16-56 38,0 0-1,1 0 0,0 1 0,0-1 1,-1 0-1,2 0 0,-1 0 0,0 0 1,1 0-1,-1 1 0,1-1 0,0 0 1,0 0-1,0 0 0,1-1 0,-1 1 0,1 0 1,-1 0-1,1-1 0,0 1 0,0-1 1,0 1-1,1-1 0,-1 0 0,0 0 1,1 0-1,-1 0 0,1 0 0,0-1 1,0 1-1,-1-1 0,1 0 0,0 0 0,0 0 1,0 0-1,4 0 0,12 1 73,0-1 0,0-1 0,0-1 0,0 0 0,0-2 0,27-6 0,-29 4-51,0 0 0,-1-1 0,1-1 0,27-16-1,-11 3 15,34-28 0,94-80-35,-159 127-24,14-11-62,-16 12 75,0 0 1,0 0 0,0 1 0,0-1-1,0 0 1,0 0 0,0 0 0,0 0-1,0 0 1,0 0 0,0 0 0,0 0-1,0 0 1,0 0 0,0 0 0,0 0-1,0 0 1,1 0 0,-1 0 0,0 0 0,0 0-1,0 0 1,0 0 0,0 0 0,0 0-1,0 0 1,0 0 0,0 0 0,0 0-1,0 0 1,0 0 0,0 0 0,0 0-1,0 0 1,0 0 0,0 0 0,0 0-1,0 0 1,0 0 0,0 0 0,1 0-1,-1 0 1,0 0 0,0 0 0,0 0-1,0 0 1,0 0 0,0 0 0,0 0-1,0 0 1,0 0 0,0 0 0,0 0 0,0 0-1,0 0 1,0 0 0,-7 10 113,-18 20-181,2 2 0,1 0 0,1 2-1,-23 51 1,35-66-34,6-13 113,0-1 1,0 1-1,1-1 0,0 1 1,0 0-1,1 0 1,-1 0-1,0 9 1,2-15-6,0 1 0,0 0 0,0-1 0,0 1 1,0 0-1,0-1 0,0 1 0,0 0 0,0-1 0,0 1 1,1-1-1,-1 1 0,0 0 0,0-1 0,1 1 1,-1-1-1,0 1 0,1-1 0,-1 1 0,1 0 0,-1-1 1,0 0-1,2 1 0,-2 0 6,1-1 0,-1 0-1,1 0 1,0 0 0,-1 0 0,1 0 0,0 0-1,0 0 1,-1 0 0,1 0 0,0 0 0,-1 0 0,1-1-1,-1 1 1,1 0 0,0 0 0,-1-1 0,2 1-1,3-3 77,0-1-1,0 1 0,8-8 0,-11 9-83,18-17 79,0-1 1,-2 0-1,0-2 0,19-29 0,-10 7-105,-1 0 0,23-60-1,-37 77 17,26-59 98,33-111 1,-68 183-85,0-1 0,0 1 0,-1 0 0,-1-1 0,-1 0 1,-1-19-1,1 34-24,0-1 1,0 0 0,0 0 0,0 1-1,0-1 1,0 0 0,0 0 0,0 0-1,0 1 1,-1-1 0,1 0 0,0 1-1,-1-1 1,1 0 0,0 0 0,-1 1-1,1-1 1,-1 1 0,1-1 0,-1 0-1,1 1 1,-1-1 0,1 1 0,-1-1-1,1 1 1,-1-1 0,0 1 0,1 0-1,-1-1 1,0 1 0,0 0 0,1-1-1,-1 1 1,0 0 0,-1 0-1,1 0-10,0 0-1,-1 1 0,1-1 0,0 1 0,0-1 1,-1 1-1,1 0 0,0-1 0,0 1 0,0 0 1,0 0-1,0 0 0,0-1 0,0 1 0,0 0 1,0 1-1,0-1 0,1 0 0,-2 2 0,-2 4 28,1 1 0,-1-1 0,2 1 0,-1 0 0,1 0 0,-1 9 0,-5 55-33,6-55 22,0 11 14,2 0 0,0 1 0,2-1 0,1 0 0,1 0 0,1 0 0,2-1 0,11 31 0,-12-43 29,0 0-1,1-1 1,0 1-1,2-2 1,-1 1-1,2-1 1,0 0-1,0-1 1,1-1-1,0 1 1,1-2-1,1 1 1,0-2-1,0 0 1,27 14-1,-34-20 12,-1-1 0,1 0 0,-1 0 1,1 0-1,0-1 0,0 0 0,0 0 0,0-1 0,0 1 0,0-1 0,0-1 0,0 1 0,0-1 1,0 0-1,8-3 0,-10 3-11,1-1 0,-1 0 1,1-1-1,-1 1 0,0-1 1,0 0-1,0 0 0,0 0 1,-1 0-1,1-1 0,-1 1 1,0-1-1,0 0 0,0 0 1,0 0-1,-1 0 0,0-1 0,0 1 1,2-6-1,0-2 18,-1 0 1,0 0-1,-1-1 1,-1 1-1,1-22 0,-3 12-64,0 0 0,-6-28-1,7 48-2,-1 1 0,1 0 0,0-1 0,0 1 0,-1 0 0,1-1 0,0 1-1,-1 0 1,0 0 0,1 0 0,-1-1 0,0 1 0,1 0 0,-1 0 0,0 0-1,0 0 1,0 0 0,0 0 0,-2-1 0,3 2 7,-1 0 1,1 0 0,0 0-1,-1 0 1,1 0-1,-1 0 1,1 0-1,0 0 1,-1 0-1,1 0 1,-1 0-1,1 0 1,0 0 0,-1 0-1,1 0 1,0 1-1,-1-1 1,1 0-1,0 0 1,-1 0-1,1 1 1,0-1-1,-1 1 1,-8 13-88,3 2 50,1 0 1,0 0-1,1 1 0,1-1 0,0 1 0,0 21 0,3-29 80,0 1 0,0 0-1,1-1 1,1 1 0,-1-1 0,1 0 0,1 1 0,0-1 0,0 0-1,1 0 1,0-1 0,8 15 0,-7-18 1,-1 0 0,1-1 0,0 1 0,0-1 0,0 0 0,0-1 0,1 1 0,-1-1 0,1 0 0,0 0 0,0-1 0,9 3 0,6 0 99,-1 0 1,34 3 0,4-4-2038,-45-4 107,-1 0-1,1-1 0,-1 0 1,23-5-1,-20-2-3729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4.917"/>
    </inkml:context>
    <inkml:brush xml:id="br0">
      <inkml:brushProperty name="width" value="0.05" units="cm"/>
      <inkml:brushProperty name="height" value="0.05" units="cm"/>
      <inkml:brushProperty name="color" value="#66CC00"/>
    </inkml:brush>
  </inkml:definitions>
  <inkml:trace contextRef="#ctx0" brushRef="#br0">2 0 3392,'-1'2'3162,"6"3"-448,13 9 1275,-4-2-2158,-1-1-1168,-2 2 0,1-1 1,-2 1-1,0 1 1,9 16-1,35 77-614,-44-85 92,21 38-418,-18-34 111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33.386"/>
    </inkml:context>
    <inkml:brush xml:id="br0">
      <inkml:brushProperty name="width" value="0.05" units="cm"/>
      <inkml:brushProperty name="height" value="0.05" units="cm"/>
      <inkml:brushProperty name="color" value="#FF0066"/>
    </inkml:brush>
  </inkml:definitions>
  <inkml:trace contextRef="#ctx0" brushRef="#br0">216 46 5888,'-103'-45'2688,"32"53"-2336,48-3-128,9-2-192,9-3-224,15 0 96,17 0-256,23 4 224,8 12-4448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36.728"/>
    </inkml:context>
    <inkml:brush xml:id="br0">
      <inkml:brushProperty name="width" value="0.05" units="cm"/>
      <inkml:brushProperty name="height" value="0.05" units="cm"/>
      <inkml:brushProperty name="color" value="#FF0066"/>
    </inkml:brush>
  </inkml:definitions>
  <inkml:trace contextRef="#ctx0" brushRef="#br0">13 1005 3232,'-12'0'4532,"12"-2"-4236,0 1-1,1 0 1,-1-1-1,1 1 1,-1-1 0,1 1-1,0 0 1,0-1-1,1-1 1,15-19 1003,41-40 1,-51 55-1270,35-37 286,-1-3 1,63-96-1,-100 137-291,91-147 452,-87 139-438,0 0 1,0 0-1,2 1 1,-1 0 0,2 1-1,12-13 1,-22 24-32,0 0 1,0 1-1,-1-1 0,1 0 1,0 1-1,0-1 1,0 1-1,0-1 0,-1 1 1,1-1-1,0 1 0,0 0 1,0-1-1,0 1 1,0 0-1,0 0 0,0 0 1,0 0-1,2 0 0,-2 0 1,0 1-1,0-1 1,-1 0-1,1 1 1,0-1-1,0 1 1,-1-1-1,1 1 0,-1-1 1,1 1-1,0 0 1,-1-1-1,1 1 1,-1 0-1,0-1 1,1 1-1,-1 0 1,1 0-1,-1 0 0,2 5 17,-1-1 1,1 1-1,-1-1 0,-1 1 0,1 0 0,-1 6 0,-4 76 516,-30 167 0,15-168-381,18-85-123,1 0 0,-1 0 0,1 0 0,0 0 0,0 0 0,-1 0 0,1 0 0,0 0 0,1 0 0,-1 0 0,0 0 0,1 2-1,0-1 252,0-6-85,4-9-121,0 0 0,1 0 0,0 1 0,12-16-1,1-1-42,73-108-64,-73 111 34,1 1 0,2 0 0,30-25 0,-47 45-43,0 0 0,0 1 1,0-1-1,0 1 0,1 0 0,-1 1 1,10-4-1,-13 5 32,-1 1 0,1 0 0,-1-1 0,1 1 0,-1 0 0,1 0 0,-1 0 0,1 0 0,-1 0 0,1 0 0,-1 1 0,1-1 0,-1 1 0,1-1 0,-1 1 0,0-1 0,1 1 0,-1-1 0,0 1 0,1 0 0,-1 0 0,0 0 0,0 0 0,0 0 0,0 0 0,0 0 0,0 0 0,0 1 0,0-1 0,0 0 0,0 0 0,-1 1 0,1-1 0,-1 1 0,1 1 0,2 3 10,-1 2-1,0-1 0,-1 0 1,0 0-1,0 0 0,0 1 1,-1-1-1,-1 12 0,-2 6-25,-7 29 0,5-31 43,-2 29 0,5-35-118,1-9 162,1 1 1,-1-1 0,1 1-1,1 8 1,-1-16-48,0 1-1,1-1 1,-1 1 0,0-1 0,1 0-1,-1 1 1,1-1 0,-1 0-1,1 1 1,0-1 0,-1 0 0,1 0-1,0 1 1,0-1 0,0 0 0,0 0-1,0 0 1,0 0 0,0 0 0,0 0-1,0-1 1,1 1 0,-1 0 0,0-1-1,0 1 1,1-1 0,-1 1 0,0-1-1,3 1 1,1-1 12,1 1 1,-1-2-1,1 1 0,-1-1 0,1 1 1,-1-2-1,0 1 0,1 0 0,-1-1 0,0 0 1,0 0-1,0-1 0,0 0 0,0 1 1,-1-1-1,7-6 0,2-2 4,-1 0 1,0-1-1,0 0 0,10-16 0,0-4-32,-2 0-1,23-49 0,-38 72-69,-1 1 0,1-1 0,10-11 0,-15 20 64,0 0-1,0-1 0,0 1 0,0 0 1,0 0-1,0 0 0,0 0 0,1-1 0,-1 1 1,0 0-1,0 0 0,0 0 0,0 0 1,0 0-1,1 0 0,-1 0 0,0-1 0,0 1 1,0 0-1,1 0 0,-1 0 0,0 0 1,0 0-1,0 0 0,1 0 0,-1 0 1,0 0-1,0 0 0,0 0 0,1 0 0,-1 0 1,2 7 27,-1 16-15,-2-15-96,0 51 57,3 73 70,-1-124 4,0 0 1,0-1-1,0 1 1,1 0-1,0-1 1,1 0-1,0 1 0,5 10 1,-7-18-35,-1 1 1,0 0-1,1-1 1,-1 1-1,1-1 1,-1 1-1,1-1 1,-1 0-1,1 1 1,-1-1-1,1 1 1,-1-1-1,1 0 1,-1 1-1,1-1 1,0 0-1,-1 0 1,1 0-1,0 1 1,-1-1-1,1 0 1,-1 0-1,1 0 1,0 0-1,-1 0 1,1 0-1,0 0 1,-1 0 0,1-1-1,0 1 1,-1 0-1,1 0 1,0 0-1,-1-1 1,1 1-1,-1 0 1,1-1-1,-1 1 1,1 0-1,-1-1 1,1 1-1,0-1 1,2-3 49,0 1-1,0-1 1,0 1 0,4-8 0,-5 7-30,28-45 65,-3-2 0,23-61 1,26-50-165,-57 123-11,-14 27 67,1 1 0,9-16 0,-14 35-74,-3 9 8,-13 55-176,3-14 281,1 1 0,-4 100 0,15-152-14,0 0 1,1 0-1,0 0 0,0 0 1,1 0-1,0 0 0,4 11 1,-5-15 18,1-1 0,-1 1-1,0-1 1,1 0 0,-1 1 0,1-1 0,0 0 0,0 0-1,0 0 1,0 0 0,0 0 0,0-1 0,0 1 0,1-1 0,-1 1-1,1-1 1,-1 0 0,1 0 0,-1 0 0,1 0 0,0 0-1,3 0 1,5-1-26,0 0 0,0-1 0,0 0-1,0-1 1,0 0 0,0-1 0,14-5-1,-5 2 6,-6 1-3,0 0 0,-1-1 0,1 0 0,-1-2 0,-1 1 0,1-1 0,-2-1 0,1 0 0,18-20 0,3-8 18,46-66 0,16-20-51,-72 102 79,-17 16-78,0 0 0,-1 0 0,8-10 0,-12 14-52,-5 6 36,-65 91 321,33-46-290,-49 51 0,20-25-224,60-71 226,2 0 1,-1 0 0,1 0 0,-1 1-1,1 0 1,1-1 0,-1 1 0,-1 8-1,3-11 5,1 0 1,-1 0-1,1 0 0,0 0 0,0 0 0,0 0 0,0 0 0,0 0 0,1 0 0,-1 0 0,1 0 0,0 0 0,0 0 0,0 0 0,0 0 0,1 0 0,-1-1 0,1 1 0,2 3 0,1-1 14,-1-1-1,0 0 1,1 0-1,0 0 1,0 0-1,0-1 0,0 0 1,1 0-1,0 0 1,-1-1-1,1 0 1,0 0-1,0 0 1,0-1-1,0 1 1,0-1-1,0-1 0,0 0 1,1 1-1,-1-2 1,0 1-1,7-2 1,27-9 199,70-30 1,32-26-247,-114 52 47,-1-1 0,0-1-1,-1-1 1,0-1-1,-2-1 1,-1-2 0,0 0-1,28-37 1,48-79 54,-82 110 3,0-1 0,-2-1 0,12-35 0,-14 29-72,12-63 0,-22 76 20,0 0 1,-1 1 0,-1-1-1,-2-26 1,0 45-43,1 0 0,0 1 0,-1-1 0,0 0-1,0 0 1,0 0 0,0 0 0,-3-4 0,4 8 19,0 0 0,0-1-1,-1 1 1,1 0 0,0-1 0,0 1 0,0 0 0,0 0-1,-1 0 1,1-1 0,0 1 0,0 0 0,-1 0 0,1 0-1,0-1 1,0 1 0,-1 0 0,1 0 0,0 0 0,0 0-1,-1 0 1,1 0 0,0 0 0,-1-1 0,1 1 0,0 0-1,-1 0 1,1 0 0,0 0 0,0 0 0,-1 0 0,1 1-1,0-1 1,-1 0 0,1 0 0,0 0 0,0 0 0,-1 0-1,1 0 1,0 0 0,-1 1 0,1-1 0,0 0 0,0 0-1,0 0 1,-1 1 0,1-1 0,0 0 0,0 0 0,0 0-1,-1 1 1,1-1 0,0 0 0,0 1 0,0-1 0,0 0-1,0 0 1,0 1 0,-1-1 0,-7 22-131,8-19 104,-15 46-22,1-6-174,-14 77 0,23-83 229,1 0 0,1 0 0,3 0-1,1 0 1,10 68 0,-9-97 15,1 12-2,2 0 0,0 0 0,1 0 0,16 35 0,-19-50-10,-1-1 0,1 1 0,0-1 0,0 1 0,1-1 0,-1 0 0,1 0 0,0-1 0,0 1 0,1-1 0,-1 0 1,0 0-1,1 0 0,0-1 0,0 0 0,0 1 0,0-2 0,0 1 0,0-1 0,0 1 0,0-1 0,1-1 0,-1 1 1,7-1-1,2-1 26,0 0 1,0-1 0,0 0-1,-1-1 1,1-1 0,-1 0-1,0-1 1,0 0 0,16-10-1,-9 4 2,-1-2-1,-1 0 1,0-1 0,-1 0-1,17-18 1,-26 23-1,-1 0 1,0 0 0,0-1 0,-1 0-1,0 0 1,0-1 0,6-16 0,-10 22-37,-1-1 1,1 1 0,-1 0 0,0-1 0,0 1 0,0-1 0,-1 1 0,0-1-1,0 1 1,0-1 0,-1 1 0,0-1 0,0 1 0,0-1 0,-1 1 0,0 0 0,0 0-1,-3-6 1,3 8-6,0 0 0,0 0 1,0 0-1,-1 1 0,1-1 0,-1 1 0,0-1 0,1 1 0,-1 0 0,0 0 0,-1 0 0,1 1 0,0-1 1,0 1-1,-1-1 0,1 1 0,0 0 0,-1 0 0,1 1 0,-1-1 0,0 1 0,1 0 0,-1 0 0,1 0 1,-1 0-1,-5 1 0,2 1 6,0-1 0,1 1 0,-1 0 0,0 1 1,1-1-1,-1 1 0,1 1 0,0-1 0,0 1 0,0 0 1,1 1-1,-9 8 0,5-3-21,0 0 0,1 1 0,0 0 0,1 0 1,1 1-1,0 0 0,0 1 0,-5 15 0,9-20 17,0 0 0,0 1 0,0-1 0,1 0 0,0 1 0,1-1 0,0 0 0,0 1 0,1-1 0,0 1 0,1-1 0,-1 0 0,2 0 0,3 12 0,-2-14 19,-1 0 0,1-1 0,0 1-1,1-1 1,-1 0 0,1 0 0,0 0 0,0 0 0,1-1 0,-1 0 0,1 0-1,0-1 1,0 1 0,0-1 0,13 4 0,-5-2 0,1-1 1,0 0-1,0-1 1,0 0-1,1-2 1,15 1-1,-20-2-2,0-1-1,-1-1 1,1 1 0,-1-2-1,1 1 1,-1-1-1,0-1 1,0 0-1,0 0 1,-1-1-1,0 0 1,1-1-1,-2 0 1,17-14 0,1-6 5,-2 0 1,0-2-1,21-31 1,4-6 82,-6 17-129,-24 28 15,18-24-1,-43 54-64,0 1 0,1-1 0,-5 17 0,-16 50 176,16-45-111,-19 82 21,0-1 6,27-108 2,1-3-7,1 0 1,-1 0-1,1 0 1,0 0 0,-1 0-1,1 0 1,0 0 0,0 0-1,0 0 1,1 3-1,-1-5 9,1 0 0,0-1 0,-1 1 0,1 0-1,-1 0 1,1 0 0,-1-1 0,1 1 0,-1 0-1,1-1 1,-1 1 0,0 0 0,1-1 0,-1 1 0,1 0-1,-1-1 1,1 0 0,11-14 53,0-1 0,-1 0 1,16-33-1,1-2-64,3 1 32,3 1-1,57-66 1,-66 92-102,-24 21 55,0 1-1,1 0 1,-1 0-1,0 0 1,1 0-1,-1 0 0,1 0 1,0 1-1,-1-1 1,1 0-1,0 1 1,-1-1-1,1 1 0,0 0 1,3-1-1,-5 2 6,1-1-1,-1 0 0,1 0 1,-1 1-1,0-1 1,1 0-1,-1 1 0,1-1 1,-1 1-1,0-1 0,1 0 1,-1 1-1,0-1 1,1 1-1,-1-1 0,0 1 1,1-1-1,-1 1 1,0 0-1,0-1 0,0 1 1,0 0-1,3 15-136,-3-15 129,1 13 24,-1 1 0,-1-1 0,-4 23-1,1-3 32,0 2-42,1-1-2,0 46 1,3-71 1,1-1 1,0 1-1,0-1 1,1 0-1,0 1 1,1-1 0,0 0-1,1 0 1,7 14-1,-9-20 21,-1-1 0,1 0 0,-1 1-1,1-1 1,0 0 0,0 0 0,0 0-1,0 0 1,0 0 0,0-1 0,1 1 0,-1-1-1,1 1 1,-1-1 0,1 0 0,-1 0-1,1 0 1,0 0 0,-1-1 0,1 1-1,0-1 1,0 0 0,-1 1 0,1-1-1,0 0 1,0-1 0,0 1 0,-1 0 0,1-1-1,0 0 1,0 1 0,-1-1 0,1 0-1,-1 0 1,5-3 0,1 0 8,0-1 0,-1 0 0,1-1 0,-1 0-1,0 0 1,-1 0 0,1-1 0,-1 0 0,0 0 0,4-8 0,4-8-20,-2-1 0,-1 0 0,9-27 1,20-80 193,-25 76-32,-3 8-166,-6 25-201,12-36 1,-17 57 189,-1 1 0,0-1 0,0 1 0,0-1 0,0 1 0,1 0 0,-1-1 0,0 1 0,0-1 0,1 1 0,-1-1 0,0 1 0,1 0 0,-1-1 0,0 1 0,1 0 0,-1-1 0,0 1 0,1 0 0,-1 0 0,1 0 0,-1-1 0,1 1 0,0 0 1,-1 0 1,0 0 0,1 0 0,-1 1 0,1-1 0,-1 0-1,0 0 1,1 0 0,-1 1 0,0-1 0,1 0-1,-1 0 1,0 1 0,0-1 0,1 0 0,-1 1 0,0-1-1,0 0 1,1 1 0,-1 0 0,8 21-187,-1 15 106,18 125-17,-22-133 190,-1-1 0,-2 1 0,-5 47 1,4-72-65,1 1 0,-1-1 0,0 0 0,0 0 0,-1 0 0,1 0 0,-1 0 0,0 0 1,0-1-1,-5 8 0,5-9-15,1-1 0,-1 1 0,0-1 1,0 1-1,0-1 0,0 0 0,0 0 1,0 0-1,-1 0 0,1 0 0,0 0 0,0 0 1,-1-1-1,1 1 0,0-1 0,-1 0 0,1 0 1,0 0-1,-1 0 0,-3 0 0,-5-2 50,1-1-1,-1 1 1,0-2-1,1 1 1,-15-9-1,6 4-162,-10-3-30,26 10 79,4 1-19,17 7-149,10 1 285,0 0 1,0-2 0,0-1 0,42 3 0,114-8 599,-103-5-475,-1-4-1,0-2 0,106-31 1,13-20-4336,-189 59 3082,0 0-1021,0-1-1,16-7 1,-23 9 1606,0 0 0,0 0 0,0 0 1,0 0-1,-1 0 0,1-1 0,-1 1 0,1-1 1,-1 0-1,0 0 0,4-6 0,-3 3-746,-1-2 0,1 1-1,2-14 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53.606"/>
    </inkml:context>
    <inkml:brush xml:id="br0">
      <inkml:brushProperty name="width" value="0.05" units="cm"/>
      <inkml:brushProperty name="height" value="0.05" units="cm"/>
      <inkml:brushProperty name="color" value="#FF0066"/>
    </inkml:brush>
  </inkml:definitions>
  <inkml:trace contextRef="#ctx0" brushRef="#br0">294 32 1568,'0'-1'34,"0"1"0,1-1 0,-1 0 0,0 1 0,1-1 0,-1 0 0,0 1 0,1-1 0,-1 1 0,1-1 0,-1 1 0,1-1 0,-1 1 0,1-1 0,-1 1 0,1 0 0,0-1 0,-1 1-1,1 0 1,0-1 0,-1 1 0,1 0 0,0 0 0,-1-1 0,2 1 0,7-2 896,4-4 7486,-24 6-8083,1-1-1,0 2 1,0 0 0,-1 0 0,1 1-1,0 0 1,0 1 0,0 0-1,1 0 1,-1 1 0,1 1-1,-16 8 1,12-3-248,1 1 0,0-1 0,0 2-1,1 0 1,0 0 0,-11 18 0,7-7-103,2 1 0,1 0 1,-10 27-1,16-36 27,0 1 0,2-1 0,0 1 0,0 0 0,-1 27 0,5-37 0,0-1-1,0 1 0,1-1 0,0 1 1,0-1-1,0 1 0,1-1 0,3 10 1,-3-12 12,0 1 1,0-1 0,0-1-1,0 1 1,0 0-1,1 0 1,-1-1 0,1 1-1,-1-1 1,1 0-1,0 0 1,0 0 0,0 0-1,1 0 1,2 1-1,-3-2 13,0 0-1,-1 0 0,1 0 0,-1-1 0,1 1 0,0-1 0,0 1 0,-1-1 1,1 0-1,0 0 0,0 0 0,0 0 0,-1-1 0,1 1 0,0-1 0,0 1 1,-1-1-1,1 0 0,-1 0 0,1 0 0,-1-1 0,1 1 0,-1 0 1,0-1-1,1 0 0,-1 0 0,0 1 0,0-1 0,0 0 0,0-1 0,-1 1 1,3-3-1,3-6 29,-1-1-1,0 0 1,-1-1 0,0 1 0,4-17 0,-9 27-60,6-18 20,-1 0 0,-1-1 0,-1 1 0,0-29 0,-3 38-29,0 0 1,-1-1-1,0 1 0,-1 0 0,0-1 1,-1 1-1,0 0 0,0 1 0,-7-14 1,-3 3-208,13 21 212,0-1-1,0 1 0,0 0 0,0-1 0,-1 1 0,1 0 0,0 0 0,0 0 1,0-1-1,0 1 0,0 0 0,0 0 0,-1-1 0,1 1 0,0 0 0,0 0 1,0 0-1,-1-1 0,1 1 0,0 0 0,0 0 0,-1 0 0,1 0 0,0 0 1,0 0-1,0-1 0,-1 1 0,1 0 0,0 0 0,-1 0 0,1 0 1,0 0-1,-1 0 0,-3 9-64,0 17-3,6-7 48,1 0 0,0 0 1,1-1-1,9 23 0,-10-31 24,0 2 66,2 1 0,0 0 0,0-1 1,1 0-1,1 0 0,0-1 0,0 0 0,1 0 0,1 0 0,-1-1 0,2-1 0,16 15 0,-22-22-24,0 1-1,0-1 0,0 0 1,0 0-1,0-1 0,1 1 1,4 0-1,-7-1-16,0-1 0,1 1 0,-1-1 0,0 0 0,1 0 0,-1 0 0,0 0 0,0 0 0,1-1 0,-1 1 0,0-1 0,0 1 0,0-1 0,0 0 0,3-1 0,0-3 32,-1 1-1,0-1 1,0 0 0,0 0-1,-1-1 1,1 1 0,-1-1-1,4-11 1,-4 10-22,9-23-37,-1-1 0,-1-1-1,-2 1 1,3-35-1,-8 53 41,-1-3-124,0-1 1,-1-21-1,-1 36-65,0 10 47,1 26 35,9 42-1,-4-31 97,-2-18 77,1 0 1,1 0 0,1-1-1,12 27 1,-19-53-100,0 0-1,0 0 1,0 0 0,0 0-1,0 0 1,0 0 0,0 0-1,0 1 1,1-1 0,-1 0-1,0 0 1,0 0 0,0 0-1,0 0 1,0 0 0,0 0-1,0 0 1,0 0 0,1 0-1,-1 0 1,0 0 0,0 0-1,0 0 1,0 0 0,0 0-1,0 0 1,0 0-1,0 0 1,1 0 0,-1 0-1,0 0 1,0 0 0,0-1-1,0 1 1,0 0 0,0 0-1,0 0 1,0 0 0,0 0-1,0 0 1,1 0 0,-1 0-1,0 0 1,0 0 0,0 0-1,0-1 1,0 1 0,0 0-1,0 0 1,0 0 0,0 0-1,0 0 1,0 0 0,0 0-1,0-1 1,0 1 0,0 0-1,0 0 1,0 0 0,0 0-1,0 0 1,0 0 0,0-1-1,5-14 155,3-25-65,-5 12-102,22-176 161,-22 185-227,-3 16 48,0 0 0,0 0 0,1 1 0,-1-1 0,1 0 0,0 0 0,-1 1 0,1-1 0,1 0 0,-1 1 0,0-1 0,1 1 0,-1-1 0,3-1 0,-4 3 18,1 1-1,0 0 1,-1-1-1,1 1 1,0 0-1,-1 0 1,1 0-1,0 0 1,0-1-1,-1 1 1,1 0-1,0 0 1,-1 0-1,1 1 1,0-1-1,0 0 1,-1 0-1,1 0 0,0 0 1,-1 1-1,1-1 1,0 0-1,-1 1 1,1-1-1,-1 0 1,1 1-1,0-1 1,-1 1-1,1 0 1,22 18-43,-17-13-38,21 19 141,-8-8-43,37 28-1,-49-40 32,1-1 0,-1 0 1,1 0-1,0-1 0,0 0 0,0 0 0,1-1 0,-1 0 0,13 1 0,-18-3-29,0 0-1,0 0 0,0 0 0,0-1 0,0 1 1,0-1-1,0 0 0,0 0 0,0 0 1,0 0-1,-1 0 0,1-1 0,0 1 0,-1-1 1,1 0-1,-1 0 0,0 0 0,1 0 1,-1 0-1,0 0 0,0-1 0,0 1 0,-1-1 1,1 1-1,0-1 0,-1 0 0,1-2 1,1-1 11,-1 0 0,0 0 0,0 0 0,0 0 0,-1-1 0,0 1 1,0 0-1,-1-1 0,0 1 0,0 0 0,0-1 0,-2-9 0,1 12-33,0 1 0,0-1 0,-1 0 0,1 1 0,-1-1 0,0 1 0,0-1 0,0 1 1,-1 0-1,1 0 0,-1 0 0,1 0 0,-1 1 0,0-1 0,0 1 0,0-1 0,0 1 0,-1 0 0,1 0 0,-1 1 0,-5-3 0,6 3-6,0 0 1,0 0-1,0 1 1,0 0-1,0-1 1,0 1-1,0 0 1,0 1-1,1-1 1,-1 0-1,0 1 1,0 0-1,0-1 0,0 1 1,0 0-1,1 0 1,-1 1-1,0-1 1,1 1-1,-1-1 1,1 1-1,0 0 1,0 0-1,-1 0 1,1 0-1,0 0 1,1 0-1,-4 6 1,0-1 4,1 0 0,1 1 0,-1 0 0,1 0 0,0 0 0,1 0 0,0 1 1,-1 11-1,0 9 85,2 32-1,1-60-70,0 13-4,1 0 0,0-1 0,1 1 0,1-1 0,0 1 1,1-1-1,7 18 0,-8-25 17,-1-1 1,1 1-1,0-1 0,1 1 1,-1-1-1,1-1 0,0 1 1,0 0-1,0-1 0,1 0 1,-1 0-1,1 0 0,0 0 1,1-1-1,-1 0 0,0 0 1,1 0-1,11 3 0,-14-6 9,1 1-1,-1-1 0,1 0 1,0 0-1,-1 0 0,1 0 1,0 0-1,-1-1 1,1 0-1,0 0 0,-1 0 1,1 0-1,-1 0 0,0-1 1,1 0-1,-1 1 0,0-1 1,0-1-1,4-2 0,2-3 24,0-1 0,0 0 0,-1 0 0,10-14 0,46-80 93,-43 66-327,27-35-1,-47 71 175,1-1 0,-1 1 0,0-1-1,1 1 1,-1 0 0,1 0 0,-1 0 0,1 0 0,0 0 0,1-1 0,-2 2 10,-1-1 0,1 1 0,0 0 0,-1 0 0,1 0 0,-1 0 0,1 0 0,-1 0 1,1 0-1,0 0 0,-1 0 0,1 0 0,-1 0 0,1 0 0,-1 0 0,1 0 0,0 0 0,-1 1 1,1-1-1,-1 0 0,1 0 0,-1 1 0,1-1 0,-1 0 0,1 1 0,-1-1 0,0 0 1,1 1-1,-1-1 0,1 1 0,-1-1 0,0 1 0,1-1 0,-1 1 0,1 0 0,1 7 6,1 0 0,-1 0 1,0 1-1,-1-1 0,1 10 0,0-3 23,16 86 536,-15-86-484,2 0 0,0 0 1,1 0-1,10 19 0,-15-32-61,0-1 0,-1 1 0,1-1 0,0 1 0,0-1 0,0 0 0,0 1 1,0-1-1,1 0 0,-1 0 0,0 0 0,0 0 0,1 0 0,-1 0 0,1 0 0,-1 0 0,1 0 0,-1-1 0,1 1 0,-1-1 0,1 1 0,0-1 0,-1 0 0,1 1 0,2-1 0,-1-1-3,0 1 0,-1-1 0,1 0 0,-1 0 0,1-1 1,-1 1-1,1 0 0,-1-1 0,0 1 0,0-1 0,0 0 0,0 0 0,0 0 0,2-2 0,2-5-612,4-4-2593,4 14-5537</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5:57.657"/>
    </inkml:context>
    <inkml:brush xml:id="br0">
      <inkml:brushProperty name="width" value="0.05" units="cm"/>
      <inkml:brushProperty name="height" value="0.05" units="cm"/>
      <inkml:brushProperty name="color" value="#FF0066"/>
    </inkml:brush>
  </inkml:definitions>
  <inkml:trace contextRef="#ctx0" brushRef="#br0">226 67 1728,'-19'3'8573,"5"-3"-8693,9 1 213,0-1 1,0 1-1,0 0 1,0 0-1,1 0 1,-1 1-1,1 0 1,-1 0-1,1 0 1,-1 0-1,1 1 0,0 0 1,0-1-1,0 1 1,-5 6-1,-4 5 102,1 0 0,-20 29 0,24-30-91,0 0 0,0 1 0,2 0 0,0 0 0,-5 16 0,8-20-11,1 0 0,0 0 0,0 0 0,1 0 0,0 1 0,1-1 0,0 0 0,2 17 0,-1-24-37,0 0 0,0 0 0,0 0-1,0 0 1,0 0 0,1 0 0,0 0 0,-1-1-1,1 1 1,0-1 0,0 1 0,1-1 0,-1 0-1,0 0 1,1 1 0,-1-2 0,1 1 0,0 0 0,0-1-1,-1 1 1,7 1 0,-6-2-1,0 1 1,1-1-1,-1-1 1,1 1 0,-1 0-1,1-1 1,0 0-1,-1 0 1,1 0-1,-1 0 1,1-1-1,-1 1 1,1-1-1,-1 0 1,1 0-1,-1 0 1,1 0-1,4-3 1,-3 0 7,1-1 0,-2 1 0,1-1 0,0 1 0,-1-1 0,0-1 0,0 1 0,0 0 0,-1-1-1,0 0 1,4-9 0,-1 0-6,-1-1-1,0 0 1,3-25-1,-1-66-168,-7 123 81,-1 6 214,4 24 1,-2-39-141,0-1 0,0 1 1,1-1-1,0 0 0,0 1 1,0-1-1,1 0 0,4 6 0,1 2 54,17 18 0,-22-27-67,1-1-1,1 0 1,-1 0 0,0-1 0,1 1 0,0-1 0,8 4-1,-10-6 2,0 0 0,0 0 0,-1 0 0,1-1-1,0 1 1,0-1 0,0 0 0,0 0 0,0 0-1,0 0 1,0-1 0,0 1 0,0-1-1,0 1 1,0-1 0,0 0 0,0 0 0,-1-1-1,6-2 1,-1-1 11,1 0 1,-1 0-1,-1 0 0,1-1 0,11-13 1,5-11-8,0-2 0,17-36 0,16-23-82,-50 83 48,74-99-124,-80 107 123,0 0 1,0 0-1,0 0 0,0 0 1,1 0-1,-1-1 1,0 1-1,0 0 0,0 0 1,0 0-1,0 0 1,0 0-1,0 0 0,1-1 1,-1 1-1,0 0 1,0 0-1,0 0 1,0 0-1,0-1 0,0 1 1,0 0-1,0 0 1,0 0-1,0 0 0,0-1 1,0 1-1,0 0 1,0 0-1,0 0 0,0 0 1,0-1-1,0 1 1,0 0-1,0 0 0,0 0 1,0 0-1,0-1 1,-1 1-1,1 0 1,0 0-1,0 0 0,0 0 1,0 0-1,0 0 1,0-1-1,0 1 0,-1 0 1,-7 0-5,6 2 6,-1 0 0,1-1 1,-1 1-1,1 0 1,0 0-1,0 0 0,0 1 1,0-1-1,0 0 0,-2 5 1,-14 28-8,15-29-16,-14 32 16,2 1 1,1 1 0,3 0 0,-10 56-1,20-91 29,1 0 0,0 0 0,0 0 0,0 0-1,1 9 1,-1-14-13,0 1 0,0-1 0,0 1 0,0-1 0,0 1 0,1 0 0,-1-1 0,0 1 0,0-1 0,0 1 0,0-1 0,1 1 0,-1-1 0,0 1 0,0-1 0,1 1 0,-1-1 0,1 1 0,-1-1 0,0 0 0,1 1 0,-1-1-1,1 0 1,-1 1 0,1-1 0,-1 0 0,1 1 0,-1-1 0,1 0 0,-1 0 0,1 0 0,-1 1 0,1-1 0,-1 0 0,1 0 0,-1 0 0,1 0 0,0 0 0,-1 0 0,1 0 0,-1 0 0,1 0 0,-1 0 0,1-1 0,-1 1 0,1 0 0,0 0 0,-1 0 0,1-1 0,-1 1 0,1 0 0,-1-1 0,0 1 0,1 0 0,0-1 0,2-2 26,1 0 1,-1-1-1,0 1 1,0 0-1,0-1 1,-1 0-1,1 0 1,-1 0-1,4-8 1,13-42 99,-16 45-116,41-146 80,-22 67-138,-22 88 32,0 0 0,0 0-1,0 0 1,0 0 0,0 0 0,0 0 0,0 0-1,0 0 1,0 0 0,0 0 0,0 0 0,0 0-1,0 0 1,0 0 0,0 0 0,0 0-1,0 0 1,0 0 0,1 0 0,-1 0 0,0 0-1,0 0 1,0 0 0,0 0 0,0 0 0,0 0-1,0 0 1,0 0 0,0 0 0,0 0 0,0 0-1,0 0 1,0 0 0,0 0 0,0 0-1,0 0 1,0-1 0,0 1 0,0 0 0,0 0-1,0 0 1,0 0 0,0 0 0,0 0 0,0 0-1,0 0 1,1 0 0,-1 0 0,0 0 0,0 0-1,1 9-118,0 17 71,-20 294 43,16-269 202,-3-1 0,-24 93 0,29-140-173,-1 6 70,-1 1 0,0-1 0,-1 1 0,-7 12 0,10-21-70,1 0 0,-1 0 0,1 0 0,-1 0 0,0 0 0,0 0 0,1-1 0,-1 1 0,0 0 0,0 0 0,0-1 0,0 1-1,0 0 1,0-1 0,0 1 0,0-1 0,0 1 0,0-1 0,0 0 0,0 0 0,-2 1 0,1-1-10,1 0-1,0-1 1,0 1-1,0 0 0,0-1 1,0 1-1,0-1 0,0 1 1,0-1-1,0 1 1,0-1-1,0 0 0,0 0 1,0 1-1,0-1 1,0 0-1,-1-2 0,0 1-6,1-1 0,-1 0 0,0 0 0,1 1-1,0-1 1,-1 0 0,1-1 0,1 1 0,-1 0-1,0 0 1,1 0 0,-1 0 0,1-1-1,0 1 1,0-5 0,1 2 3,0 0 1,1 0-1,-1 1 0,1-1 1,0 1-1,0-1 0,1 1 1,6-10-1,-4 7-24,0 0 1,1 0-1,0 0 0,1 1 1,0 0-1,0 0 0,0 1 1,1 0-1,11-7 0,46-21-100,-36 20 215,-1-2 1,47-33 0,-57 34-84,-1-1 0,0 0-1,-2-1 1,0-1 0,0 0 0,-2-1 0,0-1-1,-1 0 1,13-31 0,-23 45 24,0 1 0,0-1 0,-1 1 0,1-1 0,-1 1 0,-1-1 0,1 0 0,-1 0 0,0 1 0,0-1-1,0 0 1,-1 0 0,-2-9 0,2 13-38,1 0 0,-1 0 1,0 1-1,1-1 0,-1 0 0,0 1 0,0-1 0,0 1 0,0-1 0,0 1 0,-1-1 0,1 1 0,0 0 0,-1-1 0,1 1 1,-1 0-1,1 0 0,-1 0 0,-2-1 0,1 1-15,1 0-1,-1 1 1,0-1 0,1 1-1,-1 0 1,0 0 0,1 0-1,-1 0 1,0 0 0,0 0-1,1 1 1,-4 0 0,-1 1-5,0 1 0,1-1 1,-1 1-1,0 1 1,1-1-1,0 1 0,0 0 1,-10 9-1,7-4 55,1 0 0,1 0 0,-1 1 0,1 0 0,1 0 0,0 1 0,1 0 0,0 0-1,0 0 1,1 0 0,-4 21 0,7-25 32,-1 0-1,2 0 1,-1 0 0,1 0-1,0 0 1,0 0 0,1 0-1,0 0 1,0 0-1,1 0 1,0 0 0,0-1-1,0 1 1,1 0 0,0-1-1,1 0 1,-1 0-1,1 0 1,0 0 0,1-1-1,5 7 1,-4-6-13,1-1 0,0 0 1,0 0-1,0 0 0,1-1 0,-1 0 0,1-1 1,0 0-1,0 0 0,0 0 0,1-1 0,-1 0 0,0-1 1,1 0-1,0 0 0,8-1 0,-7 0-49,-1-1-1,1 0 0,-1-1 1,1 0-1,-1 0 0,0-1 1,0 0-1,0-1 0,-1 0 1,1 0-1,-1-1 1,0 0-1,0 0 0,12-11 1,-3-3-1372,0-1 0,18-28 0,-5 8-3723,1 3 1369</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02.267"/>
    </inkml:context>
    <inkml:brush xml:id="br0">
      <inkml:brushProperty name="width" value="0.05" units="cm"/>
      <inkml:brushProperty name="height" value="0.05" units="cm"/>
      <inkml:brushProperty name="color" value="#FF0066"/>
    </inkml:brush>
  </inkml:definitions>
  <inkml:trace contextRef="#ctx0" brushRef="#br0">4 1080 2976,'-3'1'3561,"11"-2"-1997,0-2-1166,-1 1-1,1-1 1,-1 0 0,1-1-1,-1 1 1,0-1 0,0-1-1,-1 0 1,1 0 0,-1 0-1,0 0 1,0-1 0,-1 0-1,0 0 1,7-11 0,3-9-134,-2-2 1,0 0 0,-2-1 0,-1 0 0,12-57 0,-21 40-14,-1 46-254,0 0 0,0 0 1,0 0-1,1 0 1,-1-1-1,0 1 1,0 0-1,0 0 0,0 0 1,0 0-1,0 0 1,0 0-1,0 0 1,0 0-1,0-1 0,0 1 1,0 0-1,0 0 1,0 0-1,0 0 1,0 0-1,0 0 0,0 0 1,0-1-1,0 1 1,0 0-1,0 0 1,0 0-1,0 0 0,-1 0 1,1 0-1,0 0 1,0 0-1,0 0 1,0-1-1,0 1 1,0 0-1,0 0 0,0 0 1,0 0-1,0 0 1,0 0-1,-1 0 1,1 0-1,0 0 0,0 0 1,0 0-1,0 0 1,0 0-1,0 0 1,-1 0-1,-2 6-175,-5 11-102,3 5 427,-1-1 0,2 1 0,1 0 1,0 30-1,2-35-73,-1 0 57,0 2-25,1 0 1,3 32 0,-2-46-53,1-1-1,-1 0 1,1 0 0,0 0 0,0 0-1,0 0 1,1-1 0,0 1 0,-1 0-1,1-1 1,0 1 0,1-1 0,-1 1-1,1-1 1,-1 0 0,1 0 0,0 0-1,5 3 1,-7-5 3,1 0 0,0-1 1,0 1-1,-1 0 0,1-1 0,0 1 0,0-1 1,0 0-1,0 0 0,0 1 0,0-1 0,-1 0 0,1-1 1,0 1-1,0 0 0,0-1 0,0 1 0,0-1 1,-1 1-1,1-1 0,0 0 0,0 0 0,-1 1 0,1-1 1,-1-1-1,1 1 0,-1 0 0,1 0 0,1-3 1,5-4 44,0 0 0,-1-1 0,11-15 0,-13 17-103,57-93 277,-40 64-148,47-63 1,-68 98-129,-1-1 0,1 1-1,0 0 1,0 0 0,0 0 0,0 0 0,0 0-1,0 0 1,0 0 0,1 0 0,-1 1-1,0-1 1,0 0 0,1 1 0,-1-1 0,0 1-1,1-1 1,-1 1 0,1 0 0,1-1-1,-2 2 13,0-1 0,0 1 0,0-1 0,0 0 0,0 1-1,0 0 1,0-1 0,0 1 0,-1 0 0,1-1 0,0 1-1,0 0 1,-1 0 0,1-1 0,-1 1 0,1 0 0,-1 0-1,1 0 1,-1 0 0,1 2 0,2 5 50,-1 0 0,0 1 0,0-1 1,1 17-1,-3 1 0,-1 0 1,-1 1-1,-5 28 1,2-24 265,-2 48 0,7-79-320,0 0-1,0 0 0,0 0 1,0 1-1,0-1 0,0 0 1,0 0-1,0 0 0,0 0 1,0 0-1,0 0 0,0 1 1,0-1-1,1 0 0,-1 0 0,0 0 1,0 0-1,0 0 0,0 0 1,0 1-1,0-1 0,0 0 1,0 0-1,0 0 0,0 0 1,0 0-1,1 0 0,-1 0 1,0 0-1,0 0 0,0 0 1,0 1-1,0-1 0,0 0 1,1 0-1,-1 0 0,0 0 1,0 0-1,0 0 0,0 0 1,0 0-1,0 0 0,1 0 1,-1 0-1,0 0 0,0 0 0,0 0 1,0 0-1,0 0 0,1 0 1,-1-1-1,0 1 0,0 0 1,0 0-1,11-7 220,12-15-53,-22 21-162,25-29 37,42-64-1,-43 57-190,30-35 1,-51 68 101,1-1 0,-1 1 0,1 0 1,6-4-1,-10 8 29,0-1 0,0 0-1,1 1 1,-1-1 0,0 1 0,1-1 0,-1 1 0,0-1 0,1 1 0,1 0-1,-2 0 8,-1 0 0,1 0 0,-1 0-1,1 0 1,-1 0 0,1 0 0,0 0-1,-1 1 1,1-1 0,-1 0 0,1 0-1,-1 1 1,1-1 0,-1 0 0,0 1-1,1-1 1,-1 1 0,1-1-1,-1 0 1,0 1 0,1-1 0,-1 1-1,0-1 1,1 1 0,-1 0 0,2 5-5,-1-1-1,0 1 1,0 0 0,0 0 0,-1-1 0,0 1 0,0 0-1,-2 9 1,1-1-31,-5 54 41,-1 27 201,7-93-186,0 1 1,1 0 0,-1-1-1,0 1 1,1-1-1,0 1 1,-1-1 0,2 3-1,-1-4-10,-1-1 0,0 1 0,1-1 0,-1 1-1,0-1 1,1 1 0,-1-1 0,0 1 0,1-1 0,-1 0-1,1 1 1,-1-1 0,1 0 0,-1 1 0,1-1 0,-1 0-1,1 1 1,-1-1 0,1 0 0,-1 0 0,1 0 0,-1 0-1,1 0 1,0 1 0,-1-1 0,1 0 0,-1 0 0,1 0-1,-1 0 1,1-1 0,0 1 0,-1 0 0,1 0 0,-1 0-1,1 0 1,-1-1 0,1 1 0,-1 0 0,1 0 0,-1-1-1,1 1 1,4-3 38,-1 0 0,0-1 0,0 1 0,0-1 0,-1 0 0,1 1-1,3-7 1,1-2 5,12-24-1,39-112-125,-15 30 245,32-71-70,-65 155-94,-1 1-1,-2-1 1,7-64-1,-12 62 43,-2-1 0,-5-67 1,3 101-116,1-1 1,-1 0 0,0 0 0,-3-7-1,4 11 59,0-1-1,-1 1 0,1 0 0,0-1 0,0 1 0,0 0 0,-1-1 0,1 1 1,0 0-1,0-1 0,-1 1 0,1 0 0,0-1 0,-1 1 0,1 0 1,0 0-1,-1-1 0,1 1 0,0 0 0,-1 0 0,1 0 0,0 0 1,-1-1-1,1 1 0,-1 0 0,1 0 0,0 0 0,-1 0 0,1 0 1,-1 0-1,1 0 0,0 0 0,-1 0 0,1 0 0,-1 0 0,1 1 0,0-1 1,-1 0-1,1 0 0,-1 0 0,1 0 0,0 1 0,-1-1 0,1 0 1,0 0-1,-1 1 0,1-1 0,0 0 0,0 0 0,-1 1 0,1-1 1,0 0-1,0 1 0,-1 0 0,-3 4-24,0 0 0,0 0-1,1 1 1,0-1 0,0 1 0,0 0 0,-2 9 0,-11 47 69,12-43-48,-4 17 42,1 0 0,2 1 0,2 0 0,3 66 0,1-80-18,2 1 1,1-1-1,0 0 1,2 0-1,1-1 1,0 1-1,2-1 1,17 32-1,-21-47-6,-1 0-1,1 0 1,0-1-1,0 0 1,1 1-1,0-2 1,10 10-1,-13-13 30,0 0-1,0-1 1,0 1-1,0 0 0,0-1 1,1 0-1,-1 0 1,0 0-1,1 0 1,-1 0-1,1-1 1,-1 1-1,1-1 0,-1 0 1,1 0-1,-1 0 1,0 0-1,1-1 1,-1 0-1,6-1 1,-1-1 9,1-1 0,-1 0 0,0-1 0,0 0 0,0 0 0,0-1 0,-1 0 0,12-12 0,-8 5 0,0 0-1,-1 0 0,17-30 1,-24 38-46,-1 0 0,0 1 1,0-1-1,0 0 1,-1-1-1,1 1 1,-1 0-1,0 0 1,-1 0-1,1-1 1,-1 1-1,0 0 0,0-1 1,-3-9-1,3 14-1,0 0-1,-1 0 1,0-1-1,1 1 1,-1 0-1,0 0 1,1 0-1,-1 0 1,0 0-1,0 0 1,0 0-1,0 0 1,0 0-1,0 1 1,0-1-1,0 0 1,0 0-1,0 1 1,-1-1-1,1 1 1,0-1-1,0 1 1,-1 0-1,1-1 1,0 1-1,0 0 1,-2 0-1,0 0-11,0 0-1,0 0 1,0 0-1,0 1 1,0-1-1,0 1 1,0 0-1,0 0 1,0 0-1,-3 2 1,0 1-4,-1 1 1,2 0-1,-1 0 1,0 0-1,1 1 1,0-1-1,1 1 1,-1 0 0,1 1-1,0-1 1,0 1-1,1 0 1,0 0-1,0 0 1,1 0-1,-2 9 1,1-5 24,1-1-1,0 1 1,1 0 0,0-1-1,1 1 1,0 0-1,0 0 1,2-1 0,-1 1-1,1-1 1,4 12 0,-4-15 22,1 0 0,0-1 0,1 0 1,-1 0-1,1 0 0,1 0 0,-1 0 1,1-1-1,0 0 0,8 8 0,-10-11-10,0 0-1,1 1 0,-1-1 0,0-1 0,1 1 1,-1 0-1,1-1 0,-1 1 0,1-1 0,0 0 1,0-1-1,0 1 0,-1 0 0,1-1 0,0 0 1,0 0-1,0 0 0,0-1 0,0 1 0,6-3 1,-3 1 16,1-1 1,-1-1 0,1 0 0,-1 0 0,0 0 0,-1-1-1,1 0 1,-1 0 0,0-1 0,0 1 0,0-1 0,7-11-1,3-7 3,-1 0 1,15-35-1,-2 3-125,-16 35 133,-1 0-118,15-20 1,-17 21-74,-8 18-47,-1 10 137,0-1 96,2 25-18,1 0-1,2 0 1,1 0-1,2-1 1,19 52-1,-27-81 1,0-1 0,1 1 0,-1-1 0,1 1 0,0-1 0,0 0 0,-1 1 0,1-1 0,0 0 0,0 1 0,0-1 0,0 0 0,0 0 0,1 0 0,-1 0 0,0 0 0,0 0 0,1 0 0,1 1 0,-1-2-10,-1 0 1,0 0-1,1 0 1,-1 0-1,1 0 1,-1-1-1,1 1 0,-1 0 1,0-1-1,1 1 1,-1-1-1,0 1 1,1-1-1,-1 0 0,0 1 1,0-1-1,0 0 1,0 0-1,0 0 0,2-2 1,16-15 32,-1-1-1,17-24 1,-19 22-55,1 0-1,27-23 1,75-53 166,-56 55-175,-76 50-112,-17 17-1,15-9 94,0 1 0,1 1 0,-19 33 1,13-15 49,-17 44 1,32-70-4,1 1 0,0 0 0,1 0 1,1 0-1,-1 0 0,2 1 1,-1-1-1,2 1 0,-1-1 0,3 18 1,-2-28-2,0 0 0,0 1 0,0-1 0,1 0 1,-1 0-1,0 0 0,1 1 0,-1-1 0,0 0 1,1 0-1,0 0 0,-1 0 0,1 0 0,0 0 1,-1 0-1,1 0 0,0 0 0,0 0 0,0 0 1,0-1-1,0 1 0,0 0 0,0-1 0,0 1 1,0-1-1,0 1 0,0-1 0,0 1 0,0-1 1,1 0-1,-1 1 0,0-1 0,0 0 0,0 0 0,1 0 1,-1 0-1,2 0 0,0-1 2,0 0 0,0 0 0,1 0 0,-1 0 0,0-1 0,-1 1 0,1-1 0,0 0 0,0 0-1,-1 0 1,1 0 0,-1 0 0,4-5 0,8-10 32,-2-1 0,0 0-1,13-27 1,23-64-46,-19 42 67,-18 38-23,-6 17-54,10-20-1,-18 90-436,3-41 440,1 1 0,1-1 1,4 18-1,-4-26 29,1 1 1,0-1-1,0 0 0,1 0 1,0-1-1,0 1 0,7 8 1,-10-15-8,0-1 1,0 1 0,0-1 0,0 0 0,0 1 0,0-1-1,0 0 1,1 0 0,-1 0 0,0 0 0,1 0 0,-1 0-1,1 0 1,0 0 0,-1 0 0,1-1 0,-1 1 0,1-1-1,0 1 1,-1-1 0,1 0 0,0 0 0,0 1 0,-1-1-1,1 0 1,0-1 0,0 1 0,-1 0 0,1 0 0,0-1-1,3 0 1,5-6-5,0-1 0,-1 0-1,1 0 1,-2-1 0,1 0 0,-1 0-1,9-14 1,14-16 91,3-1-97,-23 26-36,1 0 0,0 1-1,1 0 1,28-22 0,-41 35 35,0 0 0,0 0 1,0 0-1,1 0 0,-1 0 1,0 0-1,0 0 0,0 0 0,0 0 1,0 0-1,0 0 0,1 0 0,-1 0 1,0 0-1,0 0 0,0 0 1,0 0-1,0 0 0,0 0 0,0 1 1,1-1-1,-1 0 0,0 0 0,0 0 1,0 0-1,0 0 0,0 0 1,0 0-1,0 0 0,0 0 0,1 0 1,-1 0-1,0 1 0,0-1 0,0 0 1,0 0-1,0 0 0,0 0 1,0 0-1,0 0 0,0 0 0,0 1 1,0-1-1,0 0 0,0 0 0,0 0 1,0 0-1,0 0 0,0 0 0,0 1 1,0-1-1,0 0 0,0 0 1,0 0-1,0 0 0,0 0 0,0 0 1,0 1-1,0-1 0,-1 0 0,1 0 1,0 0-1,0 0 0,-4 19-63,-10 25 2,13-40 57,-13 42 44,-7 52 1,12-55-20,7-32-12,1 0 0,-1 15 0,2-22-1,0 0-1,0 0 1,0 0 0,1 0 0,0 0 0,0 0 0,0 0-1,0 0 1,0 0 0,3 3 0,-4-6-4,1 0 0,0 0 0,-1 0-1,1 0 1,0 0 0,-1-1 0,1 1 0,0 0 0,0-1 0,0 1-1,0 0 1,0-1 0,0 1 0,0-1 0,0 1 0,0-1 0,0 0-1,0 1 1,0-1 0,0 0 0,0 0 0,0 0 0,0 0 0,0 0 0,0 0-1,0 0 1,0 0 0,0 0 0,1 0 0,-1-1 0,0 1 0,0 0-1,1-1 1,3-2 19,0 1-1,0-1 1,0 0-1,-1 0 1,6-4 0,15-16 119,0-1 0,35-44 1,5-7-173,-36 45-12,11-9 38,-3-3-1,49-68 0,-76 94 30,-1 0 0,-1-1 0,-1-1 0,6-18 0,-10 28-15,8-27-18,-1-1 1,-1 0 0,6-60-1,-6 31 57,-4 32 9,2-47 1,-9 55-318,0 20 66,-3 18 75,-11 76-27,-7 96 0,20-129 197,2 0-1,3 0 1,9 59-1,-3-62 63,4 28-53,32 119 0,-42-196-257,-1 0 1,1-1 0,0 1 0,0 0-1,4 6 1,-6-10 130,1 0 1,-1 1-1,0-1 1,0 0-1,0 0 1,0 1-1,1-1 0,-1 0 1,0 0-1,0 0 1,1 1-1,-1-1 1,0 0-1,0 0 1,1 0-1,-1 0 0,0 0 1,0 0-1,1 1 1,-1-1-1,0 0 1,1 0-1,-1 0 0,0 0 1,1 0-1,-1 0 1,0 0-1,0 0 1,1 0-1,-1 0 0,0-1 1,1 1-1,-1 0 1,1-1-154,0 0 1,0 0 0,-1 0 0,1-1-1,-1 1 1,1 0 0,-1 0-1,0 0 1,1-1 0,-1 1-1,0 0 1,0-1 0,0-1-1,2-16-1384,-2 0 1,-1 0-1,0 0 0,-6-24 0,2 16 23,-1 2 0,-15-38 0,14 47 1415,0 1 0,-1 0 0,0 0 0,-2 1 1,1 0-1,-15-15 0,13 17 908,0 2 1,-1-1 0,0 2-1,0-1 1,-1 2 0,-22-12-1,-54-23 5818,82 38-5138,9 4-612,14 2-111,-7-1-211,73-1 438,74 2-727,-131 0-86,-15-1-829,-1 0-1,0 1 1,1 0-1,-1 1 0,0 0 1,0 0-1,1 1 1,12 6-1,-18-7 671,1 1-1,-1-1 1,0 1-1,0 0 1,0 0-1,0 1 1,-1-1-1,1 1 1,-1 0-1,0 0 1,0 0-1,0 0 1,-1 0-1,1 1 1,-1-1-1,0 1 1,0 0-1,-1-1 1,1 1-1,-1 0 1,0 0-1,-1 0 1,1 0-1,-1 9 1,-11 121 2589,3-61-1727,2-22-537,3-26-391,1 0-1,1 48 1,2-62-1202,0-7-1608,0-13 31,2-4 1821,2-24-1290,3-54 1,-8-40 3750,0 66 571,0 44-920,-1-1-1,-1 1 0,-4-21 1,6 26-1046,1 6-910,4 9-2558,3 4 1702</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02.970"/>
    </inkml:context>
    <inkml:brush xml:id="br0">
      <inkml:brushProperty name="width" value="0.05" units="cm"/>
      <inkml:brushProperty name="height" value="0.05" units="cm"/>
      <inkml:brushProperty name="color" value="#FF0066"/>
    </inkml:brush>
  </inkml:definitions>
  <inkml:trace contextRef="#ctx0" brushRef="#br0">113 32 5216,'1'2'194,"0"1"0,-1-1 1,1 1-1,-1 0 0,1-1 0,-1 1 1,0-1-1,0 1 0,0 0 0,0-1 1,0 1-1,-1-1 0,1 1 0,-2 3 1,-2 17 1312,2-6-379,0 3 353,1 0 1,3 40-1,-2-54-1295,1-1 1,0 1-1,1 0 1,-1-1-1,1 1 0,0-1 1,1 0-1,-1 0 0,1 0 1,0 0-1,0 0 1,1 0-1,-1-1 0,9 8 1,-7-7 92,1 0 0,0 0 0,0-1 0,11 5 0,-15-8-213,0 0 1,0 0-1,0 0 0,1 0 0,-1-1 0,0 1 0,1-1 1,-1 0-1,0 1 0,1-1 0,-1 0 0,0-1 1,1 1-1,-1 0 0,0-1 0,1 1 0,2-2 0,-2 1 8,0-1 0,-1 1-1,0 0 1,1-1 0,-1 0-1,0 1 1,0-1 0,0 0-1,0 0 1,0 0-1,0-1 1,2-3 0,0-2 69,-1 1 0,6-16 0,-5 9-50,0-1 0,-1 0 0,-1 0 0,0 0 0,-1 0 0,-1 0 0,0-1 0,-2-15 0,1 26-95,0 0 0,0-1 0,-1 1 1,1 0-1,-1 0 0,0 0 0,-1 0 0,1 0 0,-1 1 0,0-1 0,0 1 0,0 0 0,-1 0 0,1 0 0,-1 0 0,0 0 0,-6-4 0,4 5-26,0-1-1,1 1 0,-1 0 0,0 1 1,0-1-1,-1 1 0,1 1 0,0-1 1,-1 1-1,1 0 0,-1 0 0,1 1 1,-13 0-1,9 1-289,0 0 0,0 1 1,0-1-1,0 2 0,0 0 0,0 0 1,1 1-1,-1 0 0,1 0 0,0 1 1,-16 12-1,25-17 139,-1 1-1,0-1 1,0 1 0,0 0 0,1 0 0,-1-1-1,0 1 1,1 0 0,-1 0 0,1 0 0,-1 0-1,1 0 1,-1 0 0,1 0 0,-1 0 0,1 0-1,0 0 1,0 0 0,-1 1 0,2-1 20,-1-1-1,0 1 1,0 0 0,1-1 0,-1 1 0,0 0 0,1-1-1,-1 1 1,0-1 0,1 1 0,-1 0 0,1-1-1,-1 1 1,1-1 0,-1 0 0,1 1 0,-1-1 0,1 1-1,0-1 1,1 1 0,2 1-330,0-1 0,0 0 1,0 0-1,0 0 0,0 0 0,1 0 1,6-1-1,115-7-4170,-1-16 6822,-96 14-583,-20 5-418,0 1 0,-1 1 0,1-1 0,16-1 0,-23 4-967,1 0-1,-1 0 0,0 0 0,0 0 1,0 1-1,0-1 0,0 0 1,1 1-1,-1 0 0,0-1 1,0 1-1,0 0 0,0 0 0,-1 0 1,1 1-1,0-1 0,0 0 1,-1 1-1,1-1 0,0 1 1,-1-1-1,0 1 0,1 0 1,-1-1-1,1 3 0,2 6 304,0 1 0,-1-1-1,0 0 1,-1 1 0,-1 0 0,2 16 0,-2-18-319,-2-8-147,1-1 0,0 1 0,0 0 1,0 0-1,1 0 0,-1 0 0,0 0 0,0 0 0,0 0 0,1 0 1,-1 0-1,0-1 0,1 1 0,-1 0 0,1 0 0,-1 0 0,1-1 1,0 1-1,-1 0 0,1-1 0,0 1 0,0 1 0,0-2-5,0 0 1,0 0-1,0 0 0,-1 0 0,1-1 0,0 1 0,0 0 1,0 0-1,-1 0 0,1-1 0,0 1 0,0 0 0,-1-1 1,1 1-1,0 0 0,-1-1 0,1 1 0,0-1 0,-1 1 1,2-2-1,5-6 100,0 0-1,0 0 1,6-11 0,-6 10-184,4-5 78,0 1-1,2 1 1,-1 0-1,22-15 1,-28 22 14,1 1 1,0-1-1,0 2 0,0-1 1,0 1-1,1 0 1,-1 0-1,1 1 1,0 0-1,0 1 1,15-2-1,-20 3-6,0 0-1,0 1 1,0-1 0,0 1 0,0-1-1,0 1 1,0 0 0,-1 0-1,1 0 1,0 0 0,-1 1 0,1-1-1,0 1 1,-1 0 0,0 0 0,1 0-1,-1 0 1,0 0 0,0 0-1,0 0 1,0 1 0,-1-1 0,1 1-1,-1-1 1,1 1 0,-1 0-1,0-1 1,1 5 0,2 7-31,-1 0 0,0 0 1,-1 0-1,1 22 0,-3-33-17,1 24-1235,-3 48 0,0-58-1439,-9 32 1,1-9-182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03.378"/>
    </inkml:context>
    <inkml:brush xml:id="br0">
      <inkml:brushProperty name="width" value="0.05" units="cm"/>
      <inkml:brushProperty name="height" value="0.05" units="cm"/>
      <inkml:brushProperty name="color" value="#FF0066"/>
    </inkml:brush>
  </inkml:definitions>
  <inkml:trace contextRef="#ctx0" brushRef="#br0">19 108 7136,'-19'-3'3232,"69"11"-2816,-13-8 1824,3 4-1312,41-13 640,9 1-960,36-15-257,-1 3-223,11-12-319,-15 7 95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05.654"/>
    </inkml:context>
    <inkml:brush xml:id="br0">
      <inkml:brushProperty name="width" value="0.05" units="cm"/>
      <inkml:brushProperty name="height" value="0.05" units="cm"/>
      <inkml:brushProperty name="color" value="#FF0066"/>
    </inkml:brush>
  </inkml:definitions>
  <inkml:trace contextRef="#ctx0" brushRef="#br0">874 64 4064,'-11'-9'1307,"10"9"-1273,1-1 1,0 1 0,0 0 0,0 0 0,0 0 0,0 0 0,0 0 0,0-1 0,0 1 0,0 0 0,0 0 0,-1 0 0,1-1 0,0 1 0,0 0 0,0 0 0,0 0 0,0-1 0,0 1 0,1 0 0,-1 0 0,0 0 0,0 0 0,0-1 0,0 1 0,0 0 0,0 0 0,0 0 0,0 0 0,0-1 0,0 1 0,0 0 0,1 0 0,-1 0 0,0 0 0,0 0-1,0-1 1,0 1 0,0 0 0,1 0 0,-1 0 0,0 0 0,0 0 0,0 0 0,1 0 0,9-6 1847,-7 5-962,7-4-496,0 0 0,0 0 0,0 2 0,1-1 0,-1 1 0,1 1 0,16-3 0,82-1 427,-84 5-587,-10 0-180,102 1 397,-96 0-394,-1 2-1,0 1 1,33 8 0,-46-9-19,0 0 1,1 1 0,-1 0-1,0 1 1,-1-1 0,13 10-1,-18-12-40,1 0-1,-1 0 0,0 0 0,0 0 0,0 0 1,0 1-1,0-1 0,0 0 0,0 1 0,0-1 1,0 0-1,-1 1 0,1-1 0,-1 1 0,1 0 1,-1-1-1,1 1 0,-1-1 0,0 1 0,0 0 0,0-1 1,0 1-1,0-1 0,0 1 0,0 0 0,-1-1 1,1 1-1,0-1 0,-1 1 0,0-1 0,1 1 1,-1-1-1,0 1 0,0-1 0,1 1 0,-1-1 0,0 0 1,-2 2-1,-6 8 47,-1-2 0,0 1-1,0-1 1,-14 9 0,-53 31-6,46-29 23,-32 20-27,-62 55 0,118-89-48,-20 16-13,0 0 1,-40 23-1,-93 40 83,61-40-120,-46 23-109,119-53 85,1 0-1,0 2 1,-30 26-1,37-27 130,1 1 0,0 1-1,2 1 1,0 0 0,1 1 0,1 0 0,1 1-1,1 0 1,0 1 0,-11 37 0,17-43 69,0 0 0,1 0 0,1 1 1,0-1-1,1 1 0,1 32 0,2-44-67,0 1 0,1-1 1,-1 0-1,1 0 0,0 0 0,0 0 0,1 0 0,-1 0 0,1-1 1,0 1-1,0-1 0,1 0 0,-1 0 0,1 0 0,0 0 1,0-1-1,7 5 0,0-1 41,0-1 1,0 0-1,0 0 0,1-1 1,0-1-1,17 5 0,-15-7 4,-11-2-112,0 0-1,0 1 0,0-1 1,-1 1-1,1 0 0,0-1 0,0 1 1,-1 0-1,1 1 0,-1-1 0,1 0 1,3 4 842,-6-4-836,0 0 1,0 0-1,0 0 0,0 0 1,0 0-1,-1 0 1,1 0-1,0 0 1,-1 0-1,1 0 1,-1 0-1,1 0 0,-1 0 1,1 0-1,-1 0 1,0-1-1,0 1 1,1 0-1,-1-1 1,0 1-1,0 0 0,0-1 1,1 1-1,-1-1 1,0 1-1,0-1 1,0 1-1,0-1 1,0 0-1,0 0 0,0 1 1,0-1-1,0 0 1,0 0-1,0 0 1,0 0-1,0 0 1,0 0-1,-1 0 0,1-1 1,-1 1-1,-11-4 242,10 3-257,0 0 0,-1 0 1,1 0-1,-1 1 0,1-1 1,-5 1-1,-25-5 139,2-1-123,21 4-14,0-1 0,-13-4 0,-8-3 180,23 9-179,-1-1 0,1-1 0,-1 0 0,1 0 0,0 0 0,0-1 0,-14-9 0,15 8-1,-1 1 0,1 0 0,-10-4 0,-5-1-32,7 2 138,6 4-19,1-1 0,-16-9 0,19 9-195,5 3 104,0 1 0,0 0 0,0 0-1,-1 0 1,1 0 0,0 0 0,0 0 0,0 0 0,0-1-1,0 1 1,0 0 0,0 0 0,0 0 0,-1 0 0,1 0-1,0 0 1,0 0 0,0 0 0,0 0 0,0 0 0,0 0-1,-1 0 1,1 0 0,0 0 0,0 0 0,0 0 0,0 0-1,0 0 1,-1 0 0,1 0 0,0 0 0,0 0-1,0 0 1,0 0 0,0 0 0,0 0 0,-1 0 0,1 0-1,0 0 1,0 0 0,0 0 0,0 0 0,0 1 0,64 28-161,50 30 161,-72-34-122,-29-16 202,20 10 0,-28-17-26,0 0-1,0 0 0,0-1 1,0 1-1,1-1 1,-1 0-1,0-1 0,7 1 1,24 6 292,-35-7-85,-1-1-232,1 0-1,-1 0 1,0 1-1,1-1 1,-1 0 0,1 0-1,-1 1 1,1-1 0,-1 0-1,1 1 1,0-1 0,-1 1-1,1-1 1,0 0-1,-1 1 1,1 0 0,1-2-1,9-6 53,-6 2-26,-1 0 0,0 0 1,0 0-1,-1 0 0,5-12 0,11-38 93,-8 22-181,-1 4 11,7-32 0,-17 61 25,1 0-1,-1 0 1,0 0 0,0 0-1,1 0 1,-1 0-1,0 1 1,0-1-1,0 0 1,0 0 0,0 0-1,0 0 1,-1 0-1,1 0 1,0 0-1,0 0 1,-1 0 0,1 0-1,-1 1 1,1-1-1,0 0 1,-1 0-1,0 0 1,1 1 0,-2-2-1,1 1 1,-1 0 0,1 1 1,0-1-1,-1 1 0,1 0 0,0-1 0,-1 1 0,1 0 0,-1 0 0,1 0 0,0 0 0,-1 0 1,1 0-1,-1 1 0,-1-1 0,-5 3-39,-1-1 1,0 1-1,-15 8 0,-20 14-33,-54 42 0,31-20-263,63-45 243,-8 8-941,8-1-2769,7 3 919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24.716"/>
    </inkml:context>
    <inkml:brush xml:id="br0">
      <inkml:brushProperty name="width" value="0.05" units="cm"/>
      <inkml:brushProperty name="height" value="0.05" units="cm"/>
      <inkml:brushProperty name="color" value="#FF0066"/>
    </inkml:brush>
  </inkml:definitions>
  <inkml:trace contextRef="#ctx0" brushRef="#br0">1 50 2720,'0'-6'285,"0"4"-29,-1 1 0,1 0 0,0-1 0,0 1 0,0 0 1,0-1-1,0 1 0,0-1 0,1 1 0,-1 0 0,0-1 0,1 1 1,-1 0-1,1-1 0,-1 1 0,1 0 0,0 0 0,-1 0 0,1 0 0,0-1 1,1 0-1,8-6 1538,-10 8-1638,1-1 0,-1 1 0,1-1-1,-1 1 1,1-1 0,-1 1 0,1 0-1,-1-1 1,1 1 0,-1 0 0,1-1-1,0 1 1,-1 0 0,1 0-1,0 0 1,0 0-83,0 0 0,0 0 0,0 1 1,0-1-1,0 1 0,0-1 0,-1 1 0,1-1 0,0 1 0,0 0 0,-1-1 0,1 1 0,0 0 0,-1 0 0,2 0 1,3 5 123,-1-1 0,1 1 1,-1 0-1,0 0 0,0 1 1,-1-1-1,1 1 0,3 13 1,1 5 120,1 0 1,1-1 0,15 26-1,-17-36-247,1-1 0,0 0 0,1 0 0,0-1-1,1 0 1,19 15 0,-2-7 135,1 0 1,51 24-1,-23-13 130,-37-19-321,-2 2-1,1 0 1,25 28 0,-30-28 50,1 0-1,0-1 1,1-1 0,0 0 0,31 16 0,-33-23-33,-1 0 0,1 0 0,1-1 0,-1-1 0,0-1 0,1 0 0,-1 0 0,21-2 0,1 0 44,0-3 1,37-6-1,-51 5-9,-2-1 0,1-1 1,-1 0-1,36-18 0,-7-1 32,76-52-1,-102 55-98,-20 17 3,1 1-1,1 0 1,6-5 0,8-3 71,0 1 1,1 1-1,36-13 1,66-14-98,-66 21-87,136-35 68,-188 50 37,120-26 50,-109 25-34,-1 0 0,1 2 0,0 0 0,-1 0 0,1 2 0,23 4 0,316 85 106,-345-88-78,1-1-1,-1 1 1,0 1-1,0-1 0,0 2 1,0-1-1,-1 1 1,0 1-1,10 7 0,-17-12-107,7-1 732,-9 0-639,1 0 0,0-1 0,-1 1 0,1-1 1,0 1-1,0 0 0,0-1 0,-1 1 0,1-1 1,0 1-1,0-1 0,0 1 0,0-1 0,0 1 1,-1-1-1,1 1 0,0 0 0,0-1 0,1 0 1,-1-4-11,0 1 0,1 0 0,-1 0 1,1-1-1,0 1 0,1 0 0,-1 0 0,1 0 1,-1 0-1,1 0 0,1 1 0,-1-1 1,0 1-1,4-5 0,2 0-14,-1 1 0,1 0 0,0 0 0,18-11 0,-11 8-23,0 2-1,1-1 1,30-10 0,-34 16 12,0 0 0,0 0 0,1 1 0,-1 1-1,1 0 1,16 1 0,20 3-3,68 14 0,50 20 82,-107-23 36,-7-1-47,130 25 286,146 10-289,-199-34 283,1-5 1,257-16 0,-337 2-203,0-2-1,0-3 1,62-20-1,-43 7-459,110-55 0,-148 62-1251,-2-1 0,0-2 0,35-30 0,-34 19-3352,-10-1 1558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35.648"/>
    </inkml:context>
    <inkml:brush xml:id="br0">
      <inkml:brushProperty name="width" value="0.05" units="cm"/>
      <inkml:brushProperty name="height" value="0.05" units="cm"/>
      <inkml:brushProperty name="color" value="#FF0066"/>
    </inkml:brush>
  </inkml:definitions>
  <inkml:trace contextRef="#ctx0" brushRef="#br0">13 1075 5728,'-3'1'761,"-5"2"1,6 1 2627,3-3-3061,1-1 1,-1 1-1,1-1 1,-1 1-1,1-1 1,-1 0-1,1 1 1,-1-1-1,4 0 1,3-1 168,-1 1 0,1-1 0,0 0 0,-1 0 0,1-1 0,-1 0 0,13-6 0,-14 5-407,1 0-1,-1-1 1,0 0 0,-1 0-1,1 0 1,-1-1 0,1 0 0,-1 0-1,-1 0 1,1-1 0,-1 1-1,0-1 1,6-12 0,0-3 78,-2 0-1,0-1 1,4-23 0,9-67 358,-2 11 74,-16 62-218,-3 30-228,1 1 0,-1 0 0,3-9-1,-2 7-21,-1 7-149,0 8-167,-1 4 212,1 0 1,-2-1-1,-1 9 1,-4 22 252,-1 290 359,8-318-609,1 0 0,1 0 0,0-1 0,4 13 1,-5-18-5,1-1 0,0 1 1,0-1-1,0 0 0,0 0 1,1 0-1,-1 0 1,1-1-1,0 1 0,0-1 1,1 0-1,4 4 1,-7-6-18,0 0 0,0-1 0,-1 1 0,1-1 0,1 1 1,-1-1-1,0 0 0,0 1 0,0-1 0,0 0 1,0 0-1,0 0 0,0 0 0,0 1 0,0-2 0,1 1 1,-1 0-1,0 0 0,0 0 0,1-1 0,1 0 30,-1 0-1,1 0 1,-1 0-1,0-1 1,1 1-1,-1-1 1,0 1-1,2-4 1,3-2 80,0-1 1,-1 0-1,9-14 0,69-130-93,20-33-16,-72 128-294,-28 66 512,-2-2-236,0-1-1,-1 2 1,0-1 0,0 0-1,-1 0 1,0 8-1,-6 46-65,2-27 113,-19 139 184,21-159-123,1 0 1,0 14-1,15-31-149,-8 0 62,-1 0 0,1-1 0,0 0 1,-1 0-1,0 0 0,0 0 0,8-9 0,27-39-125,-20 24 146,93-127 67,-113 155-104,0-1 0,1 1 1,-1-1-1,0 1 0,1-1 0,-1 1 1,0 0-1,1-1 0,-1 1 1,1-1-1,-1 1 0,1 0 1,-1 0-1,1-1 0,-1 1 1,1 0-1,-1 0 0,1-1 1,0 1-1,-1 1 1,1-1-1,-1 0 1,0 0-1,1 0 1,-1 0-1,1 0 1,-1 1-1,0-1 1,1 0-1,-1 0 1,0 1 0,1-1-1,-1 0 1,0 0-1,1 1 1,-1-1-1,0 0 1,0 1-1,1-1 1,-1 1-1,0-1 1,0 0-1,0 1 1,1-1 0,-1 1-1,0-1 1,0 0-1,0 1 1,0 0-1,1 16-87,-1-15 74,-1 68 5,-1-22 44,8 70 1,-5-107 72,5-3-38,-5-7-58,0 0 1,0-1-1,1 1 0,-1-1 1,0 1-1,1-1 0,-1 0 1,0 1-1,1-1 0,-1 0 1,0 0-1,1 0 0,-1 0 1,0 0-1,1 0 0,-1-1 1,0 1-1,1 0 0,-1-1 1,0 1-1,1-1 0,-1 1 1,0-1-1,0 1 0,0-1 1,2-2-1,3-1 27,-1 0 0,0 0 0,0-1 0,5-6 0,-2 2-47,-1-1 0,-1 0-1,0 0 1,9-19 0,13-46 188,-9 19-13,25-64-540,-46 128 367,1 1 0,0 0 0,0 0 1,1 0-1,1 13 0,-1-5 11,0 22 30,4 113-52,-3-134 199,-1-15-157,0 1 0,0-1 1,0 1-1,1-1 0,-1 0 0,1 1 0,0-1 0,-1 0 1,2 1-1,-1-1 0,0 0 0,1 0 0,-1 0 0,1 0 1,0 0-1,3 3 0,-4-5-17,0 0 0,0 0 0,1 0 0,-1-1 0,0 1 0,0-1 0,1 1 0,-1-1 0,0 1 0,1-1 0,-1 0 0,0 0 0,1 0 0,-1 0 0,1 0 0,-1 0 0,0 0 0,1 0 0,-1 0 0,1-1 0,1 0 0,3 0 5,-1-1 0,0 0 0,0-1-1,6-2 1,9-8 8,-1 0 0,-1-1 0,0-1 0,-1-1-1,-1 0 1,18-23 0,74-116 18,-98 139-12,39-53-7,-33 49 8,-1 0 0,-1-2 1,21-44-1,-13 8-42,-3 0 0,-2 0 0,-3-2-1,-3 0 1,6-92 0,-17 143 11,2-7-7,-1 0 0,-1 0 0,-3-23 0,3 38 3,0 1-1,0 0 1,0-1 0,0 1-1,0 0 1,0 0-1,0-1 1,0 1-1,0 0 1,0-1 0,0 1-1,0 0 1,0-1-1,-1 1 1,1 0-1,0 0 1,0-1 0,0 1-1,0 0 1,-1-1-1,1 1 1,0 0 0,0 0-1,0 0 1,-1-1-1,1 1 1,0 0-1,0 0 1,-1 0 0,1-1-1,0 1 1,-1 0-1,1 0 1,0 0 0,0 0-1,-1 0 1,1 0-1,0 0 1,-1 0-1,1 0 1,0 0 0,-1 0-1,1 0 1,0 0-1,-1 0 1,1 0-1,0 0 1,-1 0 0,1 0-1,0 0 1,0 0-1,-1 0 1,1 1 0,0-1-1,0 0 1,-1 0-1,1 0 1,0 1-1,0-1 1,-1 0 0,1 0-1,0 1 1,0-1-1,0 0 1,-1 0 0,1 1-1,0-1 1,0 0-1,-13 22-279,9-11 261,0 1 0,1 0 0,1 0 0,-2 22 0,-2 6-30,1-12 48,-11 64 61,-30 95 1,36-150-37,0 0 0,-6 57 0,7 102 59,9-174 63,6 29 1,-5-42-160,0 0-1,1 0 1,1-1 0,0 1-1,0 0 1,0-1 0,1 0-1,0 0 1,6 9 0,-8-15-38,-2-1 63,0-1 1,0 1-1,0-1 0,0 1 1,1-1-1,-1 1 0,0-1 1,0 1-1,1-1 1,-1 1-1,0-1 0,0 0 1,1 1-1,-1-1 0,1 1 1,-1-1-1,0 0 0,1 1 1,-1-1-1,1 0 1,-1 0-1,1 1 0,-1-1 1,0 0-1,1 0 0,-1 0 1,1 1-1,0-1 1,1 0 33,0 2-20,0-1 0,0 1 0,0-1-1,0 0 1,1 0 0,-1 0 0,0 0-1,0 0 1,1-1 0,-1 1 0,0-1 0,1 1-1,-1-1 1,1 0 0,-1 0 0,0 0-1,1 0 1,-1 0 0,1-1 0,-1 1 0,0-1-1,1 1 1,3-3 0,0 0-11,0-1 1,0 0-1,-1-1 1,8-6-1,-1-2-7,-8 9 0,1 0 0,-1-1 0,0 0 0,0 0 0,0-1 0,-1 1 0,0-1 0,3-6 0,6-19 30,7-22 116,-5-9-220,-11 49 63,0 0 0,1 0 1,9-18-1,-9 22-1,2 0 0,-1 1 1,1-1-1,0 1 0,1 0 0,0 0 0,9-7 1,-8 7 62,-7 7 8,-2 1-166,-5-2 69,6 2 41,-1 0-1,1-1 1,-1 1 0,1 0 0,-1-1 0,1 1 0,-1 0-1,0 0 1,1-1 0,-1 1 0,1 0 0,-1 0 0,0 0-1,1 0 1,-1 0 0,0 0 0,1 0 0,-1 0 0,0 0-1,1 0 1,-1 0 0,-1 0 0,-10 0-30,11 1 13,0-1 0,0 1-1,0-1 1,1 1 0,-1-1-1,0 1 1,0 0 0,0-1-1,1 1 1,-1 0 0,0 0 0,1-1-1,-1 1 1,1 0 0,-1 0-1,1 0 1,-1 0 0,1 0-1,0 0 1,-1 0 0,1 1 0,0-1 15,-1 1 1,1 0 0,-1 0-1,1-1 1,-1 1 0,1 0-1,-1 0 1,-1 2 0,1-3 17,0 1 1,0 0 0,0 0-1,0 0 1,0 0 0,1-1-1,-1 1 1,1 4 0,-1-5-27,1 1 1,0-1 0,0 0 0,0 0 0,-1 0 0,1 1 0,-1-1 0,1 0 0,-1 0 0,-1 2-1,2-2-14,-1 0-1,1 0 1,-1 0-1,1 0 1,-1 0-1,1 0 1,0 0-1,-1 1 1,1-1-1,0 2 1,-5 72-161,1 21 358,8-41 91,-4-53-432,5 22-102,-4-23 260,0 0 0,-1 0 0,1 0 0,-1 0 0,1 0 1,-1 0-1,0 0 0,1 0 0,-1-1 0,0 1 0,1 0 0,-1 1 0,0 0 1,3 1-42,-2-2 347,8 4-401,-7-5 96,0-1-1,-1 1 1,1 0-1,0-1 1,-1 1-1,1-1 1,-1 0-1,1 1 0,-1-1 1,1 0-1,-1 0 1,1 0-1,-1 0 1,0 0-1,2-2 1,18-22-78,-16 18 80,10-9-176,25-24 0,0 1-36,-18 14-1288,-22 25 1325,0 0 0,0-1 0,-1 1 0,1-1 0,0 1 0,0 0 0,-1-1 0,1 1 0,0 0 0,-1-1 0,1 1 0,0 0 0,-1 0 0,1-1 0,0 1 0,-1 0 0,1 0 0,-1 0 0,1-1-1,0 1 1,-1 0 0,1 0 0,-1 0 0,1 0 0,-1 0 0,1 0 0,-1 0 0,0 0-314,0 0 0,-1 1 0,1-1 0,0 0 0,0 1-1,0-1 1,0 1 0,0-1 0,1 1 0,-1-1 0,0 1 0,0 0 0,0 0-1,-1 1 1,-3 2-1390,-5 1-3311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5.651"/>
    </inkml:context>
    <inkml:brush xml:id="br0">
      <inkml:brushProperty name="width" value="0.05" units="cm"/>
      <inkml:brushProperty name="height" value="0.05" units="cm"/>
      <inkml:brushProperty name="color" value="#66CC00"/>
    </inkml:brush>
  </inkml:definitions>
  <inkml:trace contextRef="#ctx0" brushRef="#br0">527 0 2720,'-2'4'5504,"3"11"-3212,-1 7-1235,-3-15-785,1 0-1,-1 0 1,0-1 0,-1 1-1,0-1 1,0 0 0,0 0-1,-1 0 1,0 0 0,0-1-1,0 0 1,-11 8-1,-9 6 464,-46 25-1,48-30-385,-117 57 717,25-14-233,90-43-642,15-7 30,-1-1-1,-15 6 1,18-9-14,8-3-193,-1 0 0,1 0 0,0 0 0,-1 0 0,1 0-1,0 0 1,-1 0 0,1 0 0,0 0 0,-1 0-1,1 0 1,0 0 0,-1 0 0,1 1 0,0-1-1,-1 0 1,1 0 0,0 0 0,0 1 0,-1-1 0,1 0-1,0 0 1,0 1 0,-1-1 0,1 0 0,0 1-1,0-1 1,-1 1 0,12 0 375,24 1-257,1 1 0,-1 2 0,0 1 0,-1 2-1,0 1 1,43 19 0,-62-22-113,0 0 0,-1 1 0,0 1-1,-1 1 1,0 0 0,0 0 0,-1 1 0,0 1 0,0 0-1,-2 1 1,1 0 0,-1 1 0,-1-1 0,11 22 0,-11-17 59,-1 0 0,8 23 0,-6-17 188,-4-12-997,-5-11 647,-1 0 0,0 0 0,0 0 0,0 0 0,0 0 0,0 1 0,0-1 0,0 0 0,0 0 0,1 0 0,-1 0 0,0 0 0,0 0 0,0 0 0,0 0 0,0 0 0,1 0 0,-1 0 0,0 1 0,0-1 0,0 0 0,0 0 0,0 0 0,1 0 0,-1 0 0,0 0 0,0 0 0,0 0 0,0-1 0,0 1 0,1 0 0,-1 0 0,0 0 0,0 0 0,0 0 0,0 0 0,0 0 0,1 0 0,-1 0 0,0 0 0,0 0 0,0 0 0,0-1 0,0 1 0,5-8-2294</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30.692"/>
    </inkml:context>
    <inkml:brush xml:id="br0">
      <inkml:brushProperty name="width" value="0.05" units="cm"/>
      <inkml:brushProperty name="height" value="0.05" units="cm"/>
      <inkml:brushProperty name="color" value="#FF0066"/>
    </inkml:brush>
  </inkml:definitions>
  <inkml:trace contextRef="#ctx0" brushRef="#br0">137 338 2144,'1'-1'119,"0"0"0,1 1 0,-1-1 1,0 0-1,1 1 0,-1-1 0,1 0 0,-1 1 0,1 0 0,-1-1 1,3 1-1,9-4 1512,1-1 142,-12 4-1408,0 1 0,-1-1 0,1 1 0,0-1-1,0 0 1,-1 0 0,1 0 0,0 0 0,-1 0 0,4-3 1744,-5 4-2025,0-1 0,0 1 0,0 0 1,-1-1-1,1 1 0,0-1 1,0 1-1,0 0 0,0-1 1,-1 1-1,1 0 0,0-1 0,0 1 1,-1 0-1,1 0 0,0-1 1,-1 1-1,1 0 0,0 0 0,0-1 1,-1 1-1,1 0 0,-1 0 1,1 0-1,0 0 0,-1 0 0,1-1 1,0 1-1,-1 0 0,1 0 1,-1 0-1,1 0 0,0 0 0,-1 0 1,1 0-1,0 0 0,-1 0 1,1 0-1,-1 1 0,-23 3 826,10-1-189,-12-3-257,25 0-576,-1 7-76,2-7 191,0 0 0,0 1 0,0-1 0,0 0 0,0 1 0,0-1 0,-1 0 0,1 1 0,0-1 0,0 0 1,0 1-1,-1-1 0,1 0 0,0 0 0,0 1 0,-1-1 0,1 0 0,0 0 0,0 1 0,-1-1 0,1 0 0,0 0 1,-1 0-1,1 0 0,0 1 0,-1-1 0,1 0 0,0 0 0,-1 0 0,-1 1 8,0 0 0,-1 1 0,2-1 1,-1 1-1,0 0 0,0-1 0,0 1 0,1 0 0,-1 0 0,1 0 0,-1 0 0,1 0 0,0 0 1,-1 3-1,-12 17-141,7-15 144,1 1-1,0 0 0,-7 12 1,-5 8 39,12-21 114,5-6-158,0-1 0,1 1 0,-1 0 0,0 0 0,1 0 0,-1 0 0,1 0 0,-1 0 0,1 0 0,0 0 0,-1 0 0,1 0 0,0 0 0,0 0 0,-1 0 0,1 0 0,0 0 0,0 1 0,0 1 0,0 52 273,-2-52-322,-1 3 491,-1 52 206,1-45-609,2 1 0,0 0-1,1-1 1,2 26 0,-1-36-43,-1 0-1,1 0 1,0 0 0,0 0 0,1 0-1,-1 0 1,0 0 0,1 0-1,0 0 1,0-1 0,0 1-1,0 0 1,0-1 0,3 3 0,-1-2 16,0 0 1,0-1 0,0 1 0,1-1-1,-1 0 1,1 0 0,-1 0 0,9 1-1,0-1 78,-1 0 0,1-1 1,0 0-1,-1-1 0,1-1 0,18-3 0,-21 3-44,0-1-1,0-1 0,0 1 1,0-2-1,0 0 1,-1 0-1,0 0 1,0-1-1,0 0 1,0-1-1,-1 0 1,0-1-1,9-8 1,-15 12-26,0 1-1,0-1 1,0 0 0,0 1 0,-1-1 0,1 0 0,-1 0 0,0 0 0,0 0 0,0-1-1,0 1 1,0-5 0,0 2-9,-1 0 0,0 0 0,-1 1 0,0-1 0,1 0 1,-4-9-1,-3-4-29,0 1-1,-1-1 1,-13-19 0,15 26 4,-2-2-3,-1 0-1,-1 0 1,0 1-1,0 1 1,-1 0-1,-1 0 1,0 1-1,-1 0 1,-17-11-1,27 20-3,0 1 0,0-1 0,-1 1 0,1-1 0,0 1 0,0 0 0,-1 1 0,-4-2 0,7 2 0,0 0 0,-1 0 1,1 0-1,0 0 1,0 0-1,-1 0 0,1 0 1,0 0-1,0 0 0,-1 1 1,1-1-1,0 0 1,0 1-1,-1-1 0,1 1 1,0-1-1,0 1 0,0 0 1,0 0-1,0-1 0,0 1 1,0 0-1,0 0 1,0 0-1,0 1 0,-2 2-34,0 1 3,0 0 0,1 1 1,-1-1-1,-2 11 0,4-13 43,1-1-1,0 0 0,-1 1 0,1-1 1,0 0-1,1 1 0,-1-1 0,0 0 1,1 1-1,-1-1 0,1 0 0,0 0 1,0 1-1,0-1 0,2 4 0,2 2 14,1-1 0,0 0 0,0 0 0,0 0 0,1-1 0,0 0 0,0 0 0,0-1 0,1 0 0,0 0 0,0 0 0,15 5 0,-5-3-17,1-1 0,0-1-1,0 0 1,0-2 0,20 2 0,-24-4 35,-1-1 0,1 0 0,-1-1-1,0 0 1,1-2 0,-1 1-1,0-2 1,0 0 0,0 0 0,-1-2-1,1 1 1,-1-2 0,-1 0 0,1 0-1,-1-1 1,0-1 0,-1 0-1,0 0 1,-1-1 0,18-21 0,-1-1 49,-27 57-54,-1-2 37,-4 25-1,1-24-12,1 27-1,2-18-130,1-11 81,0-1 0,1 1 1,1-1-1,6 28 0,-6-37 24,-2-11-11,0 0 0,0 1 0,0-1 0,0 0 0,0 1 0,1-1 0,-1 0 0,0 1 0,1-1 0,-1 0 0,1 0 0,0 1 0,-1-1 0,1 0 0,0 0 0,0 0 0,-1 0 0,1 0 0,0 0 0,0 0 0,2 1 0,-1-2 4,-1 0 1,0-1-1,1 1 1,-1 0-1,1-1 1,-1 1 0,0-1-1,1 1 1,-1-1-1,0 0 1,1 1-1,-1-1 1,0 0 0,0 0-1,0 0 1,2-2-1,0 0 2,-1 0 1,1 0-1,-1 0 0,0 0 0,0-1 0,0 0 1,0 1-1,0-1 0,0-4 0,10-37 83,-9 31-70,37-182-6,-34 139-170,-3 48 58,2 9 10,3 14 46,4 15 6,-8-18 3,1 0 0,0 0 1,1 0-1,12 17 0,-5-13 23,0 0 1,0-2-1,1 0 0,1 0 0,0-1 0,1-1 0,20 11 1,-22-15 1,0 0 0,1-2 0,0 1 0,-1-2 0,2 0 0,-1 0 1,0-2-1,1 0 0,20 0 0,-31-2 16,0-1 1,1 1-1,-1-1 0,0 0 1,0 0-1,0-1 0,0 1 1,0-1-1,0 0 0,8-5 1,-10 5-14,-1 0 0,1 1 1,-1-2-1,1 1 0,-1 0 0,0 0 1,0-1-1,0 1 0,0-1 1,0 0-1,-1 1 0,1-1 1,-1 0-1,0 0 0,1 0 1,-1 0-1,-1 0 0,2-6 1,-1-2 14,-1 0 1,0 0 0,0 0 0,-1 0 0,-1 1-1,-2-14 1,2 17-18,0 0-1,0 1 0,-1-1 1,0 1-1,0 0 1,-1 0-1,1 0 0,-1 0 1,0 0-1,-9-8 1,12 13-11,-1-1 1,1 1 0,-1 0 0,1 0 0,-1 0-1,1 0 1,-1 0 0,0 0 0,0 0 0,1 0-1,-1 1 1,0-1 0,0 1 0,0-1 0,0 1-1,0 0 1,1 0 0,-1 0 0,0 0 0,0 0-1,0 0 1,0 0 0,0 1 0,0-1 0,0 1-1,1-1 1,-1 1 0,0 0 0,-2 1 0,0 1-3,0-1-1,0 1 1,1 0 0,-1 1 0,1-1 0,0 0 0,0 1 0,0 0 0,1-1-1,-5 8 1,2 0-22,-1 0 0,2 1 0,-1-1 0,1 1 0,1 0 0,-3 20 0,5-25 13,1 0-1,0-1 1,1 1 0,-1 0 0,1-1-1,0 1 1,1-1 0,0 1 0,0-1-1,0 1 1,1-1 0,0 0 0,0 0-1,4 5 1,-3-5 33,0 0 0,0-1 0,1 0 0,-1 0 0,1 0 0,1 0 0,-1-1 0,1 0 0,-1 0 0,1 0 0,0-1 0,1 1 0,-1-2 0,9 4 0,-9-5-9,-1 1 1,1-1-1,0-1 0,-1 1 1,1-1-1,0 0 1,0 0-1,-1-1 1,1 0-1,0 0 0,-1 0 1,1-1-1,-1 1 1,1-2-1,-1 1 0,0 0 1,9-6-1,-3 0 35,0 0 0,-1 0-1,0-1 1,0-1 0,11-13-1,36-58-35,-55 78 17,8-13 177,-6 13-222,-2 6-227,-3 25 80,0-16 190,0-1 0,1 0 0,1 1 0,1 13 0,-1-24-16,0 1-1,-1 0 0,1-1 0,0 1 1,0-1-1,0 1 0,0-1 0,0 1 1,0-1-1,1 0 0,-1 0 1,0 0-1,1 0 0,-1 0 0,1 0 1,-1 0-1,1 0 0,-1 0 0,1 0 1,0-1-1,-1 1 0,1-1 1,0 1-1,2-1 0,0 1 11,-1-1-1,1 1 1,0-1-1,0 0 1,0 0-1,0-1 1,0 1-1,-1-1 1,1 0-1,5-1 1,-2-1 22,-2-1 1,-4 2 15,3 0-16,-4 2 43,0-1-228,0 0 144,0 0-1,0 1 1,0-1 0,0 0-1,1 1 1,-1-1 0,0 0-1,0 1 1,0-1 0,1 0-1,-1 1 1,0-1 0,1 0-1,0 0 1,64-57 126,-62 56-89,0-1-16,0 0 1,-1-1 0,1 1-1,-1-1 1,1 0 0,1-4-1,12-17-114,-11 18 108,0 0-1,0-1 1,0 0 0,-1 0-1,5-16 1,-2 7-107,32-83 222,-20 47-71,36-69-1,-48 108-65,0 0-1,0-1 1,-2 1-1,1-1 1,-2-1-1,4-24 1,-8 35 23,1 1 1,-2-1-1,1 1 0,-2-7 0,0-12-78,1 16 60,1 6 6,0 1-1,0 0 0,0 0 1,0 0-1,0-1 0,0 1 1,-1 0-1,1 0 0,0 0 0,0 0 1,0 0-1,0-1 0,0 1 1,-1 0-1,1 0 0,0 0 1,0 0-1,0 0 0,0 0 1,-1 0-1,1 0 0,0 0 1,0 0-1,0 0 0,-1 0 1,1 0-1,0-1 0,0 1 1,0 1-1,-1-1 0,1 0 1,0 0-1,0 0 0,0 0 0,-1 0 1,1 0-1,0 0 0,0 0 1,0 0-1,0 0 0,-1 0 1,1 0-1,0 1 0,0-1 1,0 0-1,0 0 0,-1 0 1,1 0-1,0 0 0,0 1 1,0-1-1,0 0 0,0 0 1,0 1-1,-13 11-58,1 2-1,1-1 1,0 2 0,1-1-1,1 1 1,0 1 0,-10 25-1,0 11 123,3-1-1,1 2 0,3 0 0,3 1 0,-6 96 1,15-139-58,0 0 1,0 1 0,1-1-1,0 0 1,1 0 0,0 0-1,5 15 1,-5-23 10,-1 1 0,0-1 0,1 1 0,0-1 0,0 0 1,0 0-1,0 0 0,0 0 0,1 0 0,-1 0 0,1 0 0,0-1 0,0 0 0,0 1 0,0-1 1,0 0-1,0 0 0,1-1 0,-1 1 0,1-1 0,-1 1 0,1-1 0,-1 0 0,1-1 0,6 2 1,1-2 5,-1 0 0,1-1 1,0 0-1,0 0 0,0-1 0,-1-1 1,1 0-1,-1 0 0,0-1 1,0 0-1,0-1 0,0 0 1,16-12-1,-11 5-22,0 0 1,-1-1-1,0-1 0,-1 0 1,0-1-1,20-32 0,56-80 11,-73 109 23,-14 16-22,1-1-1,0 1 1,-1-1-1,0 0 1,0 0-1,0 0 1,0 0-1,0 0 1,0 0 0,-1 0-1,1-1 1,-1 1-1,0-1 1,0 1-1,0-6 1,-1 9-10,0 0 0,0 0 1,0 0-1,0 0 1,0 0-1,0 0 1,0-1-1,0 1 1,0 0-1,0 0 1,0 0-1,0 0 0,0 0 1,0-1-1,0 1 1,0 0-1,0 0 1,0 0-1,0 0 1,0 0-1,0 0 1,-1 0-1,1-1 0,0 1 1,0 0-1,0 0 1,0 0-1,0 0 1,0 0-1,0 0 1,-1 0-1,1 0 1,0 0-1,0 0 0,0 0 1,0 0-1,0 0 1,0 0-1,-1 0 1,1-1-1,0 1 1,0 0-1,0 0 1,0 1-1,0-1 0,0 0 1,-1 0-1,1 0 1,0 0-1,0 0 1,0 0-1,0 0 1,0 0-1,0 0 1,-1 0-1,1 0 0,0 0 1,0 0-1,0 0 1,0 0-1,0 1 1,0-1-1,-8 7 25,-5 10 40,1 0 0,1 1 1,1 0-1,0 1 0,2 1 1,0-1-1,1 1 0,1 0 0,0 1 1,2 0-1,1 0 0,-2 38 1,10-19-74,-1-33 6,-3-6 6,0-1 1,0 0-1,0 1 0,0-1 0,0 0 1,1 1-1,-1-1 0,0 0 0,0 0 1,0 0-1,0 0 0,0 0 0,0 0 1,0 0-1,0-1 0,1 1 0,-1 0 1,0-1-1,0 1 0,0 0 0,0-1 0,0 1 1,0-1-1,1-1 0,1 1 21,-1-1-1,1-1 1,-1 1-1,1 0 1,-1-1-1,0 1 1,3-5-1,2-4 22,-1-1 0,0 0 0,-1 0-1,5-18 1,11-54-3,3-12-275,-19 82 204,4-11-71,-9 25 96,0 0 1,0 0-1,0 0 0,0 0 1,0 0-1,0 0 1,0 0-1,0 0 0,0 0 1,0 1-1,0-1 0,0 0 1,0 0-1,0 0 1,0 0-1,0 0 0,0 0 1,0 0-1,0 0 0,0 0 1,0 0-1,0 0 1,0 0-1,0 0 0,0 0 1,0 0-1,0 0 0,0 0 1,0 0-1,0 0 1,0 1-1,0-1 0,1 0 1,-1 0-1,0 0 0,0 0 1,0 0-1,0 0 1,0 0-1,0 0 0,0 0 1,0 0-1,0 0 1,0 0-1,0 0 0,0 0 1,0 0-1,0 0 0,0 0 1,0 0-1,1 0 1,-1 0-1,0 0 0,0 0 1,0-1-1,0 1 0,0 0 1,0 0-1,0 0 1,6 16-2,0 0 0,7 31 0,5 19-83,-16-62 87,7 19-2,21 38 0,-27-55-2,0-1 0,1 1 0,0-1 0,0 0 0,0 0 0,0-1 0,1 1 0,0-1 0,0 0 0,0 0 0,11 5 1,-11-7 28,-1-1 1,1 1 0,-1-2 0,1 1-1,-1 0 1,1-1 0,0 0-1,-1 0 1,1 0 0,-1 0 0,1-1-1,0 0 1,-1 0 0,1 0 0,5-3-1,1 0 25,0-1 0,0-1 0,0 1 0,15-13 1,-5 1-33,-15 12-31,-1 0 0,1 0-1,0 1 1,0 0 0,0 0 0,1 1-1,6-3 1,-12 6 12,0 0-1,0-1 0,-1 1 1,1 0-1,0 0 0,0 0 1,-1 0-1,1 0 0,0 0 1,0 0-1,-1 1 0,1-1 1,0 0-1,0 0 1,-1 1-1,1-1 0,0 0 1,0 1-1,-1-1 0,1 0 1,-1 1-1,1-1 0,0 1 1,-1-1-1,1 1 0,-1 0 1,1-1-1,-1 1 1,1-1-1,-1 1 0,0 0 1,1-1-1,-1 1 0,1 1 1,0 1-15,0 0 1,0 0-1,-1 0 0,1 0 1,-1 0-1,1 1 1,-1 2-1,-1 22 75,-1 0 1,-8 38-1,-19 54-104,8-33 110,4-15 37,-33 91 0,42-139 64,7-19-101,0 0-1,0 0 1,-1-1 0,0 1-1,0 0 1,-4 6 0,6-11-68,0 0 1,0 0-1,-1 0 0,1 1 1,0-1-1,0 0 1,0 0-1,0 0 0,-1 0 1,1 0-1,0 0 1,0 0-1,0 0 0,0 0 1,-1 0-1,1 0 1,0 0-1,0 0 0,0 0 1,-1 0-1,1-1 1,0 1-1,0 0 0,0 0 1,0 0-1,-1 0 1,1 0-1,0 0 0,0 0 1,0 0-1,0-1 1,0 1-1,0 0 0,-1 0 1,1 0-1,0 0 1,0 0-1,0-1 0,0 1 1,0 0-1,0 0 1,0 0-1,0 0 0,0-1 1,0 1-1,0 0 1,0 0-1,0 0 0,0-1 1,0 1-1,0 0 1,-4-12 100,0-13-41,1 0 0,1 0 0,1 0-1,2-1 1,3-30 0,3 10-102,24-88 0,-3 52-106,45-93 0,-32 82 287,-32 74-178,21-47-89,-27 61 117,0-1 0,0 1 0,0 0 1,1 1-1,0-1 0,0 1 0,0-1 0,1 1 0,5-3 0,-9 6 3,0 0 1,0 1-1,0-1 0,0 1 1,0 0-1,0-1 0,0 1 1,0 0-1,0-1 1,0 1-1,0 0 0,0 0 1,0 0-1,1 0 0,-1 0 1,0 0-1,0 1 1,0-1-1,0 0 0,0 0 1,0 1-1,0-1 0,0 1 1,0-1-1,0 1 1,0-1-1,0 1 0,0-1 1,0 1-1,-1 0 1,1 0-1,0 0 0,0-1 1,-1 1-1,2 2 0,2 3 5,0 0 1,-1 0-1,0 0 0,4 10 0,-5-11 9,3 7 44,0 1 1,-1 0-1,0 0 1,-1 0 0,0 1-1,-1-1 1,-1 1 0,0 0-1,-1-1 1,0 1 0,-1-1-1,-4 23 1,5-35-35,-1 0-1,1 0 1,0 1 0,-1-1 0,1 0-1,0 0 1,-1 1 0,0-1 0,1 0 0,-1 0-1,0 0 1,1 0 0,-1 0 0,0 0-1,0 0 1,0 0 0,0 0 0,0 0 0,0-1-1,0 1 1,0 0 0,0-1 0,0 1-1,-1-1 1,0 1 0,-1 0-114,1-1 0,0 0 0,-1-1 0,1 1 0,0 0 0,0-1 0,-1 1 0,1-1-1,0 0 1,0 1 0,0-1 0,0 0 0,-3-2 0,-13-8-3963,0-1-1,1-1 0,-28-26 1,9 7-983,-5 0 1301</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32.178"/>
    </inkml:context>
    <inkml:brush xml:id="br0">
      <inkml:brushProperty name="width" value="0.05" units="cm"/>
      <inkml:brushProperty name="height" value="0.05" units="cm"/>
      <inkml:brushProperty name="color" value="#FF0066"/>
    </inkml:brush>
  </inkml:definitions>
  <inkml:trace contextRef="#ctx0" brushRef="#br0">123 550 3136,'2'-8'851,"-1"6"-657,-1 0 1,1-1 0,0 1-1,-1 0 1,1 1 0,0-1-1,0 0 1,0 0 0,0 0-1,3-2 1,-2 1 329,0 0-1,0 0 1,0 0 0,0 0 0,-1 0-1,1-1 1,1-4 0,-3 7-401,0 0 1,0 1-1,1-1 0,-1 1 0,0-1 0,0 0 1,0 1-1,0-1 0,0 0 0,0 1 1,0-1-1,0 0 0,0 1 0,0-1 1,-1 0-1,1 1 0,0-1 0,0 1 1,0-1-1,-1 0 0,1 1 0,0-1 1,-1 1-1,1-1 0,-1 1 0,1-1 1,0 1-1,-1-1 0,1 1 0,-1 0 0,1-1 1,-1 1-1,0 0 0,1-1 0,-1 1 1,1 0-1,-1-1 0,0 1 0,1 0 1,-1 0-1,1 0 0,-1 0 0,0 0 1,1 0-1,-1 0 0,0 0 0,1 0 1,-2 0-1,-1 0 12,0 1 0,-1 0 0,1-1 0,0 1 0,0 1 0,0-1 1,0 0-1,1 1 0,-1-1 0,0 1 0,1 0 0,-1 0 0,1 0 0,-1 0 0,1 0 1,0 0-1,0 1 0,0-1 0,-3 6 0,-3 5 82,0 0 1,-9 23-1,10-20-80,-3 6 159,-12 39 1,20-55-262,0 1 1,1 0-1,0-1 1,0 1-1,1 0 1,0 0-1,0 0 1,0-1-1,1 1 1,3 11-1,-3-14-11,1-1-1,0 0 0,0 0 1,0 1-1,0-1 0,1-1 1,-1 1-1,1 0 0,0-1 0,0 1 1,0-1-1,0 0 0,0 0 1,0 0-1,1 0 0,-1 0 1,0-1-1,1 0 0,0 1 1,-1-1-1,1-1 0,0 1 0,-1-1 1,1 1-1,0-1 0,5 0 1,-6-1 13,0 0 0,0 0 0,1 0 0,-1 0 1,0 0-1,0 0 0,0-1 0,0 0 0,-1 0 0,1 1 1,0-2-1,-1 1 0,0 0 0,1 0 0,-1-1 0,0 1 1,0-1-1,0 0 0,0 0 0,-1 1 0,1-1 0,-1 0 1,0-1-1,1 1 0,-2 0 0,1 0 0,0 0 1,0-7-1,0-5-4,0 0 1,-1 0 0,-1 0-1,-1 0 1,-3-15 0,0 3-45,-2 0 0,-1 1 1,-21-48-1,27 69-26,-1 0 1,0 0-1,0 1 1,-4-7-1,6 11 28,1-1 1,-1 1-1,1-1 0,-1 1 1,0-1-1,1 1 0,-1-1 1,1 1-1,-1 0 0,0-1 1,1 1-1,-1 0 0,0-1 1,1 1-1,-1 0 0,0 0 1,0 0-1,0 0 3,1 0 1,-1 0-1,1 1 1,-1-1-1,1 0 0,-1 0 1,1 1-1,-1-1 0,1 0 1,0 1-1,-1-1 1,1 1-1,0-1 0,-1 1 1,1-1-1,0 0 1,-1 1-1,1-1 0,0 1 1,0-1-1,0 1 0,-1 0 1,1-1-1,0 1 1,0-1-1,0 2 0,-1 5-17,1-1 0,0 1 0,0 0 0,1 0 0,0 0 0,2 8-1,-1-5 53,-2-5-15,2 0 1,-1 0-1,0-1 1,1 1-1,0-1 1,0 1-1,0-1 1,1 1-1,-1-1 1,1 0-1,5 6 1,-6-8 12,0-1 0,0 1 0,0 0 1,1 0-1,-1-1 0,0 1 0,1-1 1,-1 0-1,1 0 0,-1 0 0,1 0 0,0 0 1,-1 0-1,1-1 0,0 1 0,0-1 1,-1 0-1,1 0 0,0 0 0,0 0 1,0 0-1,2-1 0,3-1 41,0-1 0,-1 0 0,0 0 0,1-1 0,-1 0 1,-1 0-1,1 0 0,0-1 0,9-10 0,3-4 95,28-34 1,-32 35-90,82-111 490,-80 105-504,-1-1 1,-2-1-1,16-39 1,-27 56-62,28-79 79,-27 74-59,-1 0-1,0 0 1,-1 0 0,0-20 0,3 405-318,-11 23 480,1-324-67,-4 0-1,-3-1 0,-32 108 1,38-159-36,-1 0 0,0 0 0,-2-1 1,-17 28-1,22-39-28,0-1 0,-1 1-1,0-1 1,0 0 0,-1 0 0,-10 7 0,13-10-29,-1 0 0,0 0 0,1 0 0,-1-1 0,0 1 0,0-1 0,0 0 0,0 0 0,-1-1 0,1 1 0,0-1 0,-7 0 0,7 0-6,0-1 0,-1 0 0,1 0 0,0 0 0,0-1 0,-1 1 0,1-1 0,0 0 0,1 0 0,-1-1 0,0 1 0,1-1 0,-1 0 0,1 0 0,0 0 0,-5-5 0,-2-5 12,1 0 1,0-1-1,-7-15 0,15 27-23,-17-32-24,-20-56 0,31 71-32,1-1 0,1 0 1,0-1-1,-1-32 0,5 48 43,1 0-1,0 1 1,1-1-1,-1 0 1,1 0-1,0 1 1,0-1-1,0 1 1,1-1-1,-1 1 1,1-1-1,0 1 1,1 0-1,-1 0 1,1 0 0,-1 0-1,1 0 1,0 1-1,1-1 1,-1 1-1,1 0 1,-1 0-1,1 0 1,0 0-1,0 1 1,6-3-1,11-5-34,0 2-1,0 0 0,1 1 0,0 1 1,25-3-1,116-7-444,-143 15-905,27 1 0,-39 1 341,-1 0 1,1 0 0,-1 1-1,0 0 1,0 0 0,13 6 0,6 7-4852</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40.708"/>
    </inkml:context>
    <inkml:brush xml:id="br0">
      <inkml:brushProperty name="width" value="0.05" units="cm"/>
      <inkml:brushProperty name="height" value="0.05" units="cm"/>
      <inkml:brushProperty name="color" value="#FF0066"/>
    </inkml:brush>
  </inkml:definitions>
  <inkml:trace contextRef="#ctx0" brushRef="#br0">5 40 5408,'-5'1'2006,"9"1"-1223,11 0 972,59-7 2614,-38 2-3469,8 0-183,141-17 496,-174 18-1368,40-7-739,-18 6-4552,-19 3 678</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41.912"/>
    </inkml:context>
    <inkml:brush xml:id="br0">
      <inkml:brushProperty name="width" value="0.05" units="cm"/>
      <inkml:brushProperty name="height" value="0.05" units="cm"/>
      <inkml:brushProperty name="color" value="#FF0066"/>
    </inkml:brush>
  </inkml:definitions>
  <inkml:trace contextRef="#ctx0" brushRef="#br0">303 572 2912,'4'-3'5141,"-21"6"-1237,-11 9-2231,19-7-1122,-13 5-140,1 2-1,0 1 1,1 0 0,1 1-1,0 2 1,0-1-1,2 2 1,0 1 0,-19 25-1,31-37-376,0 1-1,1 0 0,-1 0 0,1 0 0,1 0 0,0 1 0,0-1 0,0 1 0,-1 8 0,3-11-12,0-1 2,1 0 0,0 0 1,-1 1-1,1-1 0,1 0 0,-1 0 1,2 5-1,-2-8-9,1 0 1,-1 0 0,1 1-1,-1-1 1,1 0 0,0 0-1,0 0 1,0-1-1,-1 1 1,1 0 0,0 0-1,0 0 1,0 0-1,0-1 1,0 1 0,1-1-1,-1 1 1,0-1 0,0 1-1,0-1 1,0 1-1,1-1 1,-1 0 0,0 0-1,0 0 1,1 0 0,-1 0-1,0 0 1,2 0-1,1 0 30,0-1-1,0 0 0,0 0 1,0 0-1,0 0 0,-1 0 1,1-1-1,0 0 0,-1 0 0,4-2 1,33-25 29,-15 5 36,45-51 1,5-5 295,-53 56-5,-17 32-294,-1 2-92,0 0-1,0 1 0,-2 0 0,4 21 0,-4-21 38,-1-1 0,1 0 0,1 0-1,0 0 1,1 0 0,6 14 0,-5-16-133,0 1 94,0-1 0,0 1 0,1-1 0,6 7 0,-10-14 10,-1 1 0,1-1 1,-1 1-1,1-1 1,0 0-1,0 1 1,-1-1-1,1 0 0,0 0 1,0 0-1,0-1 1,0 1-1,0 0 1,0-1-1,0 1 0,0-1 1,1 0-1,-1 0 1,0 0-1,0 0 1,0 0-1,0 0 0,0 0 1,4-2-1,-2 1-20,-1 0-1,1 0 0,0-1 0,-1 1 1,1-1-1,-1 0 0,1 0 1,-1 0-1,0-1 0,0 1 0,0-1 1,0 0-1,-1 0 0,1 0 0,-1 0 1,1 0-1,-1 0 0,0-1 0,0 1 1,2-6-1,40-101-583,-21 48 519,85-193-801,-81 186 919,-2-1 0,17-82 0,-41 146-61,2-5 3,0 1 0,-1-1 0,0 0 0,-1-1 0,0 1 0,-1-17 0,0 27 12,0 1 1,0-1-1,0 0 0,0 0 0,0 0 0,0 0 0,-1 1 0,1-1 0,0 0 0,-1 0 1,1 1-1,0-1 0,-1 0 0,1 0 0,-1 1 0,1-1 0,-1 0 0,1 1 0,-1-1 1,0 1-1,1-1 0,-1 1 0,0-1 0,0 1-3,0 0-1,0 0 1,0 0-1,0 0 1,1 0-1,-1 0 1,0 1-1,0-1 1,0 0 0,1 1-1,-1-1 1,0 0-1,0 1 1,1-1-1,-1 1 1,0 0-1,1-1 1,-1 1-1,1-1 1,-1 1 0,0 0-1,1-1 1,0 1-1,-2 1 1,-11 21 243,0-1 0,1 2 0,-15 44 0,14-33-45,0-2-107,2 1 1,2-1-1,0 2 1,3-1-1,1 1 1,-1 65-1,6-68-161,2 0 0,8 50 0,-6-65-924,0 0 0,8 18 0,-6-22-1212,0 0 0,0 0-1,11 13 1,-8-14-3618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42.255"/>
    </inkml:context>
    <inkml:brush xml:id="br0">
      <inkml:brushProperty name="width" value="0.05" units="cm"/>
      <inkml:brushProperty name="height" value="0.05" units="cm"/>
      <inkml:brushProperty name="color" value="#FF0066"/>
    </inkml:brush>
  </inkml:definitions>
  <inkml:trace contextRef="#ctx0" brushRef="#br0">19 9 8064,'-18'-4'2976,"28"-1"-2304,3 10-192,3-5-480,8 0-96,2 0-384,6 0 256,-1 0-2272</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42.600"/>
    </inkml:context>
    <inkml:brush xml:id="br0">
      <inkml:brushProperty name="width" value="0.05" units="cm"/>
      <inkml:brushProperty name="height" value="0.05" units="cm"/>
      <inkml:brushProperty name="color" value="#FF0066"/>
    </inkml:brush>
  </inkml:definitions>
  <inkml:trace contextRef="#ctx0" brushRef="#br0">19 57 9056,'-18'-29'3360,"18"26"-2624,5-5-192,8 4-3104,5-1 1280,9-3-1120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56.304"/>
    </inkml:context>
    <inkml:brush xml:id="br0">
      <inkml:brushProperty name="width" value="0.05" units="cm"/>
      <inkml:brushProperty name="height" value="0.05" units="cm"/>
      <inkml:brushProperty name="color" value="#FF0066"/>
    </inkml:brush>
  </inkml:definitions>
  <inkml:trace contextRef="#ctx0" brushRef="#br0">382 154 2976,'0'0'305,"-1"0"0,1-1 0,-1 1 0,1-1 0,-1 1 0,1 0 0,-1-1 0,1 1 0,-1 0 0,0 0 0,1-1 0,-1 1 0,1 0-1,-1 0 1,0 0 0,1 0 0,-1 0 0,0 0 0,1 0 0,-1 0 0,1 0 0,-1 0 0,0 0 0,1 0 0,-1 1 0,-23 2 1053,22-3-955,-83 5 1437,70-4-1562,5 0-147,1 0 0,-1 1 0,0-1 0,1 2 0,0-1 0,-1 2-1,1-1 1,-12 7 0,10-3-78,1 1 0,-1 0 0,1 0 0,0 1 1,1 1-1,0-1 0,1 2 0,0-1 0,0 1 0,1 0 0,1 1 0,0-1 0,0 1 0,1 1 0,1-1 0,0 1 1,1 0-1,0 0 0,1 0 0,-1 13 0,2-19-39,1 1 0,1-1 1,-1 0-1,1 0 0,0-1 1,1 1-1,-1 0 0,1 0 1,4 9-1,-5-14 7,0 1 0,1-1 0,-1 0 0,0 1 0,1-1 0,-1 0 0,1 0 0,-1 0 0,1 0 0,0 0 0,0-1 0,0 1 0,0 0 0,0-1 0,1 1 0,-1-1 0,0 0 0,1 0 0,-1 0 0,1 0 0,-1 0 0,1-1 0,-1 1 0,1-1 0,-1 1 0,1-1 0,0 0 0,3 0 0,1-1 44,-1-1 0,1 1 0,-1-1 0,0 0 0,0 0 0,0-1 0,0 0 0,0 0 0,8-6 1,-6 2-15,0 0 1,0 0 0,-1 0 0,0-1 0,9-13 0,-5 4 44,-1 0-1,0-1 1,-2 0-1,0-1 1,9-33 0,-14 43-48,-1-1 0,0 1 0,-1-1 0,0-11 0,0 57 218,2 1-1,2-1 1,1 0 0,2 0 0,24 68-1,-31-100-220,1 0 0,0 0-1,0 0 1,1 0 0,-1-1-1,1 1 1,-1-1 0,1 1-1,0-1 1,1 0 0,-1 0-1,6 4 1,-7-6-20,0 0 0,0 0 0,0 0 0,0 0 0,1 0 0,-1 0 0,0 0 0,1-1 0,-1 1 0,0-1 0,1 0 0,-1 0 0,1 0 0,-1 0 0,0 0 0,1 0 0,-1-1 0,0 1 0,1-1 0,-1 1 0,0-1 0,1 0 0,-1 0 0,2-2 0,3-1 24,-1 0 1,0-1 0,0 0 0,-1 0-1,0 0 1,0-1 0,8-10 0,25-47-55,-25 41 49,21-43-101,12-19 7,-45 81 47,0 1 0,1 1 0,-1-1 0,1 0 0,0 0 0,-1 0 0,1 1 0,0-1 0,0 1 0,3-3-1,-4 4 7,-1 0-1,0 0 0,1 0 0,-1 0 1,0 0-1,1 0 0,-1 0 0,1 0 0,-1 0 1,0 0-1,1 0 0,-1 0 0,0 0 1,1 0-1,-1 0 0,0 0 0,1 0 0,-1 0 1,0 0-1,1 1 0,-1-1 0,0 0 0,1 0 1,-1 0-1,0 1 0,1-1 0,-1 1 4,1 0 0,0 0 0,-1 0 0,1 0-1,-1 0 1,0 0 0,1 0 0,-1 0-1,0 1 1,1-1 0,-1 0 0,0 1 0,1 22 174,0-1 1,-5 38 0,1-23-121,0-1 95,-1 14 90,4-51-240,-1 0 0,1 1-1,0-1 1,0 0-1,0 0 1,0 1 0,0-1-1,0 0 1,0 1-1,0-1 1,0 0 0,0 0-1,1 1 1,-1-1 0,0 0-1,0 0 1,0 1-1,0-1 1,0 0 0,0 0-1,1 1 1,-1-1-1,0 0 1,0 0 0,0 1-1,1-1 1,-1 0 0,0 0-1,0 0 1,0 0-1,1 1 1,7-6 207,8-15-6,19-60-280,-27 59 39,1 0 0,1 0 0,22-33 0,-32 53 35,14-14 0,-13 14 0,-1 1 0,0 0 0,1 0 0,-1-1 0,0 1 0,1 0 0,-1 0 0,1 0 0,-1-1 0,0 1 0,1 0 0,-1 0 0,1 0 0,-1 0 0,0 0 0,1 0 0,-1 0 0,1 0 0,-1 0 0,1 0 0,-1 0 0,0 0 0,1 0 0,-1 0 0,1 0 0,-1 1 0,0-1 0,1 0 0,-1 0 0,1 0 0,-1 1 0,0-1 0,1 0 0,-1 0 0,0 1 0,1-1 0,-1 0 0,0 1 0,0-1 0,1 0 0,-1 1 0,0-1 0,0 0 0,0 1 0,1-1 0,-1 1 0,2 5 4,0 0 0,-1 0 0,1 0 0,-1 0 0,0 0 0,-1 0 0,0 12 0,0-9 44,1 0 0,3 19 0,-2-17-64,-1-7 18,0 1-1,0 0 0,0 0 0,4 8 1,-4-12 2,-1 0 1,1 0-1,-1-1 1,1 1-1,-1 0 1,1 0-1,0-1 1,-1 1-1,1 0 0,0-1 1,-1 1-1,1-1 1,0 1-1,0-1 1,0 1-1,0-1 1,-1 1-1,1-1 1,0 0-1,0 0 0,0 1 1,0-1-1,0 0 1,0 0-1,0 0 1,0 0-1,0 0 1,0 0-1,0 0 1,0 0-1,1-1 1,4-1 12,0 0 1,1 0-1,-1-1 1,0 0 0,-1 0-1,7-5 1,34-27 34,-25 17-51,75-59 28,121-87-96,-258 216 254,27-35-185,-38 41-57,-77 117 1,124-167 56,0 0 0,1 0 0,0 1 0,1 0-1,0 0 1,-3 12 0,6-19-7,-1 0 1,1 0-1,0 0 1,0 0-1,0 0 0,0 0 1,0 0-1,1 0 1,-1-1-1,1 1 0,-1 0 1,1 0-1,-1 0 1,1 0-1,2 2 0,-2-2 4,1-1 0,-1 0 0,1 1-1,-1-1 1,1 0 0,-1 0 0,1 0 0,0 0-1,-1-1 1,1 1 0,0 0 0,0-1-1,0 1 1,-1-1 0,1 0 0,0 1 0,0-1-1,0 0 1,3-1 0,4 1 13,0-1 0,-1 0-1,1-1 1,0 0 0,-1-1 0,0 1-1,1-2 1,-1 1 0,0-1 0,-1 0 0,1-1-1,-1 0 1,0 0 0,0 0 0,10-11 0,-6 4-4,0 0 0,0-1 1,-1 0-1,-1-1 1,0 0-1,-1 0 0,9-23 1,50-157 242,-62 179-234,-2 1 1,0-1-1,0 0 1,-1 0 0,-1 0-1,-1 0 1,0 0-1,-1 0 1,-5-28 0,6 42-24,0 0 0,0 0 0,0 0 0,-1 0 0,1 0 0,-1 0 0,1 0 0,0 0 0,-1 0 0,0 0 0,1 1 0,-1-1 0,0 0 0,1 0 0,-1 0 0,0 1 0,0-1 0,1 0 0,-1 1 0,-2-2 0,3 2 2,0 0 0,-1 0-1,1 0 1,0 0-1,-1 0 1,1 0-1,-1 0 1,1 0-1,0 0 1,-1 0 0,1 0-1,0 1 1,-1-1-1,1 0 1,0 0-1,-1 0 1,1 0 0,0 1-1,0-1 1,-1 0-1,1 0 1,0 0-1,-1 1 1,-5 12-95,1 9 109,1 0-1,1 1 1,0 24 0,5 69 346,0-87-297,0-1 1,2 1 0,2 0-1,12 38 1,-17-63-51,0 0 0,1 0 0,0 0 0,0 0 0,0 0-1,0-1 1,1 1 0,-1-1 0,1 1 0,4 3 0,-6-6-115,1 0 0,-1 0 0,1-1 1,-1 1-1,1 0 0,0 0 0,-1-1 0,1 1 1,0-1-1,-1 0 0,1 1 0,0-1 0,0 0 1,-1 0-1,1 0 0,0 0 0,0 0 0,-1 0 1,1-1-1,0 1 0,0-1 0,-1 1 0,1-1 1,0 1-1,-1-1 0,1 0 0,-1 0 0,3-1 1,59-45-7207,-15 15 3979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58.753"/>
    </inkml:context>
    <inkml:brush xml:id="br0">
      <inkml:brushProperty name="width" value="0.05" units="cm"/>
      <inkml:brushProperty name="height" value="0.05" units="cm"/>
      <inkml:brushProperty name="color" value="#FF0066"/>
    </inkml:brush>
  </inkml:definitions>
  <inkml:trace contextRef="#ctx0" brushRef="#br0">148 954 4160,'-1'-2'3586,"4"-4"-1260,10-12-126,-1 2-1032,-4 1-502,-1-1 0,0 0 0,4-18 0,1 0-56,61-182 1728,-52 153-1999,4-27 200,22-159-1,-29 139-292,-16 100-171,2-22 152,-4 31-218,0-1 1,0 0 0,0 0-1,0 0 1,0 0-1,0 1 1,-1-1 0,1 0-1,-1 0 1,1 0-1,-1 1 1,-1-4 0,1 5-12,1 0 0,0 0-1,0 0 1,0 0 0,-1 0 0,1 0 0,0 0 0,0 0 0,0 0 0,-1 0 0,1 0 0,0 0 0,0 0-1,0 0 1,0 0 0,-1 0 0,1 0 0,0 1 0,0-1 0,0 0 0,0 0 0,-1 0 0,1 0 0,0 0-1,0 0 1,0 1 0,0-1 0,0 0 0,0 0 0,0 0 0,0 0 0,-1 1 0,1-1 0,0 0 0,0 0 0,0 0-1,0 1 1,0-1 0,0 0 0,0 0 0,0 0 0,0 1 0,0-1 0,-4 13-72,-19 113-32,6-29 218,-17 69 252,-40 166 274,61-287-497,-2 0 0,-23 47 0,26-66-24,-2-2 0,0 1 0,-2-2 0,-32 38 0,-6-1 315,52-59-368,1 1-1,-1-1 1,1 0 0,-1 0-1,0 0 1,1 0-1,-1 0 1,-2 1 0,-2-3 166,8-8-286,2 3 34,1 0 0,0 0 1,1 1-1,-1-1 0,1 1 0,0 0 1,0 1-1,11-7 0,-2 1-11,17-11 18,-9 5 77,-1 0 0,26-24-1,-12 2-73,-2-2 0,-1-1 0,40-67 0,-59 87 20,1 1-1,1 0 1,28-27-1,64-44 81,-98 84-28,-6 5-37,-1 0 0,1-1-1,-1 1 1,0-1 0,6-6 0,-12 16-16,0 0-1,0 1 1,1 0 0,-1-1-1,2 1 1,-2 14 0,-1 56 15,4-45-10,6 42 0,-5-65-7,1 0-1,0 0 1,0 0-1,1 0 0,1-1 1,0 1-1,0-1 1,9 14-1,-12-21 8,1 0 0,-1 0 1,1 0-1,0 0 0,0 0 0,0 0 0,0-1 0,0 1 0,0-1 0,0 1 0,0-1 0,0 0 1,1 0-1,-1 0 0,1 0 0,-1 0 0,5 0 0,-4-1 3,0 1 0,1-2 0,-1 1 1,0 0-1,0-1 0,1 1 0,-1-1 0,0 0 0,0 0 0,0-1 0,6-2 0,3-3 26,-1-1 0,0 0 0,-1-1 1,1-1-1,10-12 0,53-72 76,-58 70-117,2 1 0,0 1 0,2 0 0,26-23 0,-37 39-16,-1-1 0,1 1 0,15-7 0,-24 14 23,1-1-1,-1 1 1,1-1-1,-1 1 1,1 0 0,-1-1-1,1 1 1,-1 0 0,0 0-1,1-1 1,-1 1 0,0 0-1,1 1 1,-1-1 1,1 4 13,0 0 0,0 0 0,0 0 0,-1 0 0,0 1 0,0-1 0,0 0 0,-2 9 0,0 13 244,1-9-79,-5 27 0,3-28-151,0 26 0,3-46-43,1-1 0,0 1-1,0 0 1,0-1 0,0 1-1,0 0 1,1-1 0,3-4 0,3-8 2,-3 5 22,27-58 50,-28 61-61,1 1-1,0 0 0,0 0 0,1 0 1,0 1-1,12-11 0,-11 12-2,23-17-72,-28 20 58,0 1-1,1-1 1,-1 1-1,0 0 1,1 0 0,-1 0-1,1 0 1,0 0 0,4 0-1,-5 1 15,-1 0 1,0 0-1,0 1 0,0-1 0,0 0 1,0 1-1,-1-1 0,1 1 0,0-1 1,0 1-1,0 0 0,0-1 0,0 1 1,-1 0-1,1-1 0,0 1 0,-1 0 1,1 0-1,0 0 0,-1 0 0,1 0 1,-1-1-1,1 1 0,-1 0 0,0 0 1,1 0-1,-1 0 0,0 0 0,0 1 1,1 0-1,-1 3-9,1 1 1,0-1-1,-1 1 1,-1 9 0,-4 30 26,-2 43 82,6-69-136,0 18 31,1-35 15,1 0 1,-1 0-1,0 0 0,0 0 0,1 0 0,-1 0 0,1-1 0,0 1 0,-1 0 0,1 0 0,0-1 0,0 1 0,0 0 0,2 1 0,-1-2-10,-1 0 0,1 0-1,-1 0 1,1-1 0,-1 1 0,1-1-1,0 1 1,-1-1 0,1 0 0,0 0-1,-1 1 1,1-1 0,0 0 0,-1 0 0,1-1-1,0 1 1,0 0 0,-1-1 0,1 1-1,-1-1 1,1 1 0,0-1 0,-1 0-1,3-1 1,7-3-13,-1-1 0,13-10 0,-20 14 16,139-110-46,-52 38 114,23-6-174,-103 72 168,-7 5-34,-7 7-48,-7 6 38,1 1-1,0 0 1,0 1-1,-15 25 1,-24 58-91,26-50 34,15-29 75,-16 32 57,21-42-102,1-1-1,0 0 0,1 1 1,0-1-1,0 1 0,-1 9 1,2-14 3,0-1 1,0 1 0,0 0-1,0-1 1,0 1 0,0-1 0,0 1-1,0 0 1,0-1 0,0 1-1,0-1 1,1 1 0,-1 0 0,0-1-1,0 1 1,1-1 0,-1 1-1,0-1 1,1 1 0,-1-1 0,1 1-1,-1-1 1,0 1 0,1-1-1,0 1 1,0-1-3,0 0-1,0 1 1,0-1-1,0 0 1,0 0-1,-1 0 1,1 0-1,0-1 1,0 1-1,0 0 1,0 0-1,0 0 1,-1-1-1,1 1 1,1-1-1,3-2 1,0 1 1,-1-1-1,0 0 0,0 0 0,5-5 1,7-11 67,-1 0 1,-1-1 0,-1-1 0,0 0 0,10-27 0,-10 23-147,-6 12 40,-4 5 24,1 1-1,0-1 1,1 1 0,7-10-1,-8 13-7,-1 1-25,0 11 72,5 19 10,6 45 1,-11-52-38,0-1-1,2 1 0,0-1 1,1 0-1,14 30 1,-20-48 10,1 0-1,0 1 1,0-1 0,-1 0 0,1 1 0,0-1-1,0 0 1,1 0 0,-1 0 0,0 0-1,0 0 1,0 0 0,1 0 0,-1 0 0,0-1-1,1 1 1,-1 0 0,1-1 0,-1 1-1,3 0 1,-1-1 1,-1 0 0,0 0-1,0-1 1,1 1 0,-1 0-1,0-1 1,0 0 0,1 1 0,-1-1-1,0 0 1,0 0 0,3-2-1,5-4 0,-1 0 1,0 0-1,0-1 0,10-12 0,-16 16-13,93-108 180,-17 19-88,-48 57-61,-1-1 1,-2-2 0,-1 0-1,-3-2 1,-1 0 0,28-73-1,-50 112-21,15-39-38,18-74 1,-30 91-24,-4 23 58,0 1 0,0 0-1,0 0 1,0 0 0,0 0 0,0-1-1,0 1 1,0 0 0,1 0 0,-1 0-1,0-1 1,0 1 0,0 0 0,0 0-1,0 0 1,0-1 0,-1 1 0,1 0-1,0 0 1,0 0 0,0 0 0,0-1-1,0 1 1,0 0 0,0 0 0,0 0-1,0 0 1,0-1 0,-1 1 0,1 0-1,0 0 1,0 0 0,0 0 0,0 0-1,0-1 1,-1 1 0,1 0 0,0 0-1,0 0 1,0 0 0,-1 0 0,1 0-1,0 0 1,0 0 0,0 0 0,0 0-1,-1 0 1,1 0 0,0 0 0,0 0-1,0 0 1,-1 0 0,1 0 0,0 0-1,0 0 1,0 0 0,-1 0 0,1 0-1,0 0 1,0 0 0,0 0 0,0 0-1,-1 1 1,1-1 0,-11 11-46,-4 11 20,-18 33 1,0 1 15,-2-4-103,12-20-348,1 2-1,-31 66 0,48-88 315,1-1 0,0 1 0,1-1 0,0 1 0,1 0 0,0 0 0,1 1 1,1-1-1,0 0 0,0 0 0,1 0 0,1 0 0,5 22 0,4-1-6495,21 44 1,-25-59 1165</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6:59.130"/>
    </inkml:context>
    <inkml:brush xml:id="br0">
      <inkml:brushProperty name="width" value="0.05" units="cm"/>
      <inkml:brushProperty name="height" value="0.05" units="cm"/>
      <inkml:brushProperty name="color" value="#FF0066"/>
    </inkml:brush>
  </inkml:definitions>
  <inkml:trace contextRef="#ctx0" brushRef="#br0">85 103 10208,'-71'-20'3776,"61"17"-2912,7-9-256,11 4-2784,5-3 1056,5-3-2240,6 3 1920,-3-13-2752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7:00.807"/>
    </inkml:context>
    <inkml:brush xml:id="br0">
      <inkml:brushProperty name="width" value="0.05" units="cm"/>
      <inkml:brushProperty name="height" value="0.05" units="cm"/>
      <inkml:brushProperty name="color" value="#FF0066"/>
    </inkml:brush>
  </inkml:definitions>
  <inkml:trace contextRef="#ctx0" brushRef="#br0">1 993 6560,'0'-1'167,"0"1"0,1 0 1,-1-1-1,0 1 1,0 0-1,1-1 0,-1 1 1,1 0-1,-1-1 0,0 1 1,1 0-1,-1 0 0,1 0 1,-1-1-1,1 1 0,-1 0 1,1 0-1,-1 0 0,1 0 1,-1 0-1,0 0 0,1 0 1,-1 0-1,1 0 1,-1 0-1,2 0 0,22-3 2190,-19 2-1499,12-2-25,0-1-1,0-1 1,0-1 0,-1 0 0,0-1-1,18-10 1,-17 7-630,-1-1 1,0 0-1,-1-2 0,0 1 1,-1-2-1,-1 0 0,0-1 1,-1 0-1,0 0 0,-1-2 1,-1 1-1,-1-1 0,0-1 1,-1 0-1,9-30 0,50-139-96,-65 183-94,-2 2-16,1 1 0,0-1 0,-1 1 0,1-1 1,0 1-1,0-1 0,0 1 0,0 0 0,0-1 0,0 1 0,2-2 1,-3 3 0,1 0 1,-1-1 0,0 1-1,0 0 1,1 0 0,-1 0 0,0 0-1,1 0 1,-1-1 0,0 1 0,0 0-1,1 0 1,-1 0 0,0 0-1,1 0 1,-1 0 0,0 0 0,1 0-1,-1 0 1,0 0 0,1 0-1,-1 0 1,0 0 0,1 0 0,1 3 0,-1-1 1,1 0-1,-1 0 0,1 1 1,-1-1-1,0 1 1,0-1-1,2 5 1,-2-2-1,8 21 84,-2 0-1,9 51 1,-4 56 267,-9-42-234,-4-78-81,0-1 0,-1 1-1,0-1 1,-1 0 0,-5 14 0,7-24-19,1 0 1,-1-1-1,0 1 0,0-1 1,0 1-1,0-1 1,0 1-1,0-1 0,0 0 1,0 1-1,0-1 0,-1 0 1,1 0-1,0 0 1,-1 0-1,1 0 0,-1 0 1,1 0-1,-1-1 0,0 1 1,1-1-1,-1 1 1,0-1-1,1 1 0,-1-1 1,0 0-1,0 0 1,1 0-1,-1 0 0,-2 0 1,-5-1 13,0-1 0,0 0 0,1-1 0,-16-6 0,-2 0-5,-37-8-164,60 17 105,4 1-24,10 5-91,17 6-53,-14-6 231,0 0 0,1-1-1,21 3 1,-30-7-14,0 0-1,1 0 1,-1-1 0,1 0 0,-1-1 0,1 0-1,-1 0 1,1 0 0,-1 0 0,12-6 0,216-104 150,-209 97-126,0-1 0,22-18 0,-37 25-8,-1 0 1,0-1-1,0 0 0,-1 0 1,0 0-1,-1-1 1,9-16-1,-3-1 17,-2 0 0,0 0 0,8-40 0,14-92 196,-25 113-136,-1-6-161,-2 1-1,-2-1 1,-5-51 0,2 91 44,-1 1 0,-1 0 1,0 0-1,-5-17 1,7 27 5,0 1-1,0 0 1,0 0-1,0-1 1,0 1 0,0 0-1,0 0 1,0 0-1,0-1 1,0 1 0,0 0-1,-1 0 1,1-1 0,0 1-1,0 0 1,0 0-1,0 0 1,0-1 0,0 1-1,-1 0 1,1 0-1,0 0 1,0 0 0,0 0-1,-1-1 1,1 1 0,0 0-1,0 0 1,0 0-1,-1 0 1,1 0 0,0 0-1,0 0 1,0 0-1,-1 0 1,1 0 0,0 0-1,0 0 1,-1 0 0,1 0-1,0 0 1,0 0-1,-1 0 1,1 0 0,0 0-1,0 0 1,-1 0 0,-9 13-230,-7 24-65,12-19 322,-1 1 0,2 1 0,-3 28 0,1 62 66,6-109-90,0 52 22,1 0 0,3 0 0,2 0 0,3-1 0,2 0 0,2 0 0,19 49 0,-23-80-3,11 22 0,-16-37-19,-1 0 1,1 0 0,0 0-1,1-1 1,-1 0 0,1 1-1,11 7 1,-15-12-153,0 0 1,1 0-1,-1 0 0,1-1 1,-1 1-1,1-1 0,0 1 1,-1-1-1,1 0 1,-1 1-1,1-1 0,3 0 1,-4 0-271,0 0 0,0 0 1,0-1-1,0 1 0,0 0 1,0 0-1,0-1 0,0 1 1,0 0-1,0-1 0,0 1 1,0-1-1,0 0 0,0 1 1,-1-1-1,1 0 0,0 1 1,0-1-1,-1 0 0,2-1 1,-3-3-3067,-7-2-2464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6.057"/>
    </inkml:context>
    <inkml:brush xml:id="br0">
      <inkml:brushProperty name="width" value="0.05" units="cm"/>
      <inkml:brushProperty name="height" value="0.05" units="cm"/>
      <inkml:brushProperty name="color" value="#66CC00"/>
    </inkml:brush>
  </inkml:definitions>
  <inkml:trace contextRef="#ctx0" brushRef="#br0">310 39 3712,'-3'0'154,"0"-1"0,0 1 0,0 0 0,0 0 0,0 0 0,0 0 0,0 0 0,0 1 0,0-1 0,0 1 0,0 0 0,1 0 0,-5 2 0,5-3-102,-6 4 508,0 0 1,0 0-1,1 1 0,0 0 1,-11 9-1,0-1 286,17-12-784,-26 18 989,1 1-1,0 1 1,-27 29 0,47-42-837,-1 0 0,1 0 0,0 1 0,1 0 0,0 0 0,-4 11 0,6-14-104,1 0 0,1 1 1,-1-1-1,1 1 0,0-1 0,0 1 0,1-1 1,0 1-1,0 0 0,2 10 0,0-11-11,0 0-1,0 1 0,0-1 0,1 0 1,0 0-1,0 0 0,0-1 0,1 1 0,0-1 1,0 0-1,0 0 0,1 0 0,0-1 0,7 7 1,-3-4 32,1-1 0,0 1 0,0-2 0,1 1 1,-1-1-1,1-1 0,15 4 0,-16-5-57,0-2 0,1 1-1,-1-1 1,1-1 0,-1 0 0,1 0 0,-1-1 0,1 0-1,-1-1 1,0-1 0,0 1 0,0-1 0,0-1-1,0 0 1,-1 0 0,1-1 0,-1-1 0,9-6-1,-6 4-18,-1-1 0,0-1-1,-1 0 1,0 0-1,-1-1 1,0 0 0,-1 0-1,0-1 1,0 0-1,-2-1 1,1 0-1,7-23 1,-9 22-66,-1 0-1,0 0 1,-1-1 0,-1 1-1,0-1 1,-1 1 0,-1-17-1,-1 19-49,0 1 0,0-1 0,-1 1 0,-1 0 0,0 0 1,0 0-1,-6-12 0,7 19 16,0 1 0,0-1 1,0 1-1,-1-1 1,1 1-1,-1 0 1,0 0-1,0 0 0,0 0 1,0 0-1,0 1 1,-1 0-1,1-1 1,-1 1-1,0 0 1,0 1-1,1-1 0,-1 1 1,0 0-1,0-1 1,-1 2-1,1-1 1,-8 0-1,-28 2-1352,2 4 367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7:01.151"/>
    </inkml:context>
    <inkml:brush xml:id="br0">
      <inkml:brushProperty name="width" value="0.05" units="cm"/>
      <inkml:brushProperty name="height" value="0.05" units="cm"/>
      <inkml:brushProperty name="color" value="#FF0066"/>
    </inkml:brush>
  </inkml:definitions>
  <inkml:trace contextRef="#ctx0" brushRef="#br0">52 180 8736,'-38'-32'2810,"37"32"-2757,0-1-1,0 1 0,0-1 1,0 1-1,1-1 1,-1 0-1,0 1 0,1-1 1,-1 0-1,0 0 0,1 0 1,-1 1-1,1-1 0,-1 0 1,1 0-1,-1 0 1,1 0-1,0 0 0,-1 0 1,1 0-1,0 0 0,0 0 1,0 0-1,0 0 1,0 0-1,0 0 0,0 0 1,0-1-1,1-3 301,-1 0 244,0 1 0,0-1-1,1 1 1,0-1 0,0 1 0,0-1-1,3-7 1,-3 10-453,0 0-1,0 0 1,1 0 0,-1 0-1,1 0 1,-1 0-1,1 0 1,0 0 0,0 0-1,-1 1 1,1-1 0,1 1-1,-1 0 1,0-1-1,3 0 1,17-7 266,0 2 0,0 0 0,1 1 0,0 2 0,35-4 0,120 4 118,-124 5-529,-42-2 65,28 2-884,-37 0 189,-1-1 0,1 0-1,0 1 1,-1-1 0,1 1 0,-1 0-1,1 0 1,-1 0 0,1 0 0,-1 1-1,4 1 1,0 8-4426,-2-1 1426,8 8 245,2 2 1274</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7:02.687"/>
    </inkml:context>
    <inkml:brush xml:id="br0">
      <inkml:brushProperty name="width" value="0.05" units="cm"/>
      <inkml:brushProperty name="height" value="0.05" units="cm"/>
      <inkml:brushProperty name="color" value="#FF0066"/>
    </inkml:brush>
  </inkml:definitions>
  <inkml:trace contextRef="#ctx0" brushRef="#br0">279 476 6240,'-2'-1'340,"-1"0"1,1 1-1,-1-1 0,1 1 1,0-1-1,-1 1 1,1 0-1,-1 0 0,1 0 1,-1 0-1,1 1 1,0-1-1,-1 1 0,1-1 1,-1 1-1,1 0 1,0 0-1,0 0 0,0 0 1,-1 0-1,1 0 1,-2 3-1,-6 3 184,0 0-1,1 1 1,0 0-1,0 0 1,1 1 0,-8 11-1,-39 64 1046,21-29-681,24-40-740,1 1-1,1-1 0,0 2 1,1-1-1,1 1 0,1 0 1,-4 21-1,9-38-135,0 0 0,0 0 1,0 0-1,0 0 0,0 0 0,1 0 0,-1-1 1,0 1-1,0 0 0,0 0 0,1 0 0,-1 0 1,0 0-1,0 0 0,0 0 0,0 0 0,1 0 0,-1 0 1,0 0-1,0 0 0,0 0 0,1 0 0,-1 0 1,0 0-1,0 0 0,0 0 0,1 0 0,-1 0 1,0 0-1,0 1 0,0-1 0,1 0 0,-1 0 1,0 0-1,0 0 0,0 0 0,0 0 0,0 1 0,1-1 1,-1 0-1,0 0 0,0 0 0,0 0 0,0 1 1,0-1-1,0 0 0,0 0 0,0 0 0,0 0 1,0 1-1,0-1 0,0 0 0,0 0 0,0 0 1,0 1-1,0-1 0,0 0 0,0 0 0,0 0 0,0 1 1,0-1-1,14-13 224,-2-6-218,0 0 0,-2-1 0,0-1 0,-1 0 0,9-28 0,-8 19 58,26-51 1,-36 80-80,0 1 0,1 0 0,-1 0 0,0 0 0,0 0-1,0-1 1,1 1 0,-1 0 0,0 0 0,0 0 0,0 0 0,1 0-1,-1 0 1,0 0 0,0 0 0,1 0 0,-1 0 0,0 0 0,0 0-1,1 0 1,-1 0 0,0 0 0,0 0 0,0 0 0,1 0 0,-1 0-1,0 0 1,0 0 0,1 0 0,-1 1 0,0-1 0,0 0 0,0 0-1,1 0 1,-1 0 0,0 0 0,0 1 0,0-1 0,0 0 0,1 0-1,-1 0 1,0 1 0,0-1 0,0 0 0,0 0 0,0 1 0,0-1-1,0 0 1,0 0 0,0 1 0,9 13-11,-9-12 23,9 18 194,9 28 0,-13-31-91,1 0-1,1-1 1,11 20 0,-10-24-28,1-1-1,0 0 0,0 0 1,1-1-1,1 0 0,-1-1 1,14 9-1,-19-16-59,0 1-1,0 0 1,1-1 0,-1 0 0,1 0 0,-1 0-1,1-1 1,0 0 0,-1 0 0,1-1-1,0 1 1,0-1 0,0 0 0,0-1-1,-1 0 1,1 1 0,0-2 0,-1 1-1,8-3 1,-3 0-3,-2 0 0,1 0 0,0 0-1,-1-1 1,0 0 0,0-1 0,0 0 0,-1 0-1,0-1 1,11-12 0,-9 6 8,0 0-1,-1 0 1,-1 0 0,0-1 0,-1 0 0,0-1-1,4-19 1,-1-6-43,7-64 1,-2 8-62,3-22 155,-7 44-24,-4 36-49,0-50-1,-5 59 2,0 20-2,0-1 0,-1 0 0,-1 1 0,-2-16 0,3 25-12,0 0 1,0 0-1,0 0 1,0 0 0,0 0-1,0 1 1,0-1-1,0 0 1,0 0-1,0 0 1,0 0 0,0 0-1,0 0 1,0 0-1,0 0 1,0 0 0,0 0-1,-1 0 1,1 0-1,0 0 1,0 0 0,0 0-1,0 0 1,0 0-1,0 0 1,0 0-1,0 0 1,0 0 0,0 0-1,0 0 1,0 0-1,0 0 1,0 0 0,-1 0-1,1 0 1,0 0-1,0 0 1,0-1 0,0 1-1,0 0 1,0 0-1,0 0 1,0 0-1,0 0 1,0 0 0,0 0-1,0 0 1,0 0-1,0 0 1,0 0 0,0 0-1,0 0 1,0 0-1,-3 11-104,-3 24 106,5-28-11,-26 283 355,22 0 115,6-254-372,1 0-1,2 0 1,12 57 0,-15-91-61,-1-1 0,1 1 1,-1-1-1,1 1 1,-1 0-1,1-1 0,0 1 1,0-1-1,0 0 1,0 1-1,0-1 0,0 0 1,0 1-1,0-1 1,0 0-1,2 1 1,-2-1-15,0-1 1,1 1 0,-1-1 0,0 0-1,0 1 1,1-1 0,-1 0 0,0 0-1,1 0 1,-1 0 0,0 0 0,0 0 0,1 0-1,-1 0 1,0 0 0,2-1 0,5-2-14,-1 0 1,0-1-1,0 0 1,0 0-1,9-8 0,0 1 4,77-39 59,3-1 279,-88 46-341,-1 1 0,0-1 1,0-1-1,-1 0 0,0 0 1,10-12-1,-14 16 11,-1 0 0,0 0 0,1 0 0,-1 0 0,0 0 0,0 0 0,-1-1 0,1 1 0,0 0 0,-1 0 0,0-1 0,1 1 0,-1 0 0,0-1 0,0 1 0,0-1 0,0 1 0,-1 0 0,1-1 0,-1 1 0,1 0 0,-1 0 0,0-1 0,0 1 0,0 0 0,0 0 0,0 0 0,-1 0 1,1 0-1,-2-2 0,2 3-7,0-1 0,0 1 1,-1 0-1,1-1 0,0 1 1,-1 0-1,1 0 0,-1 0 1,1 0-1,-1 0 0,1 0 1,-1 0-1,0 1 0,1-1 1,-1 0-1,0 1 1,1 0-1,-1-1 0,-3 1 1,2 0-4,1 0 0,-1 1 0,1-1 0,-1 1 1,1 0-1,-1 0 0,1 0 0,0 0 0,-1 0 1,1 0-1,0 1 0,-3 1 0,-4 6 0,0-1 0,0 1 0,1 1-1,-11 15 1,19-24 6,-6 6-13,0 1 1,1 1-1,0-1 0,0 1 1,1 0-1,0 0 0,-4 18 1,7-23 10,1-1 1,-1 1-1,1 0 0,0-1 1,0 1-1,1 0 0,-1-1 1,1 1-1,0-1 1,-1 1-1,2-1 0,-1 1 1,0-1-1,1 0 0,-1 1 1,1-1-1,0 0 1,0 0-1,0 0 0,1-1 1,-1 1-1,1 0 0,-1-1 1,6 4-1,-3-2 29,1-1 0,0 1 0,0-1 0,0 0 0,0-1 0,0 0 0,1 0 0,-1 0 0,1-1 0,0 0 0,-1 0 0,12 0 0,0-1 6,1-1 0,0-1 0,25-5 0,-35 4-22,0 0 1,1 0 0,-2-1 0,1 0 0,0-1 0,-1 0 0,0 0 0,0 0 0,0-1 0,-1-1 0,0 1 0,0-1 0,11-14 0,-2-1 35,-1-1 0,-1-1 1,19-40-1,-11 27 67,-17 49-133,-2 3 2,-1 0-1,-1 0 1,-1 1-1,0-1 1,-3 21-1,1 19 1,-3 41 25,5-87 21,0 1 1,0-1-1,2 15 1,-2-20-14,1 0 0,0 0 0,0-1 1,0 1-1,1 0 0,-1 0 0,1-1 0,0 1 1,0-1-1,4 7 0,-4-9-14,-1 0 1,0 0-1,0 0 0,0-1 0,0 1 0,1 0 1,-1 0-1,0-1 0,0 1 0,1-1 0,-1 0 1,1 1-1,-1-1 0,0 0 0,1 0 0,-1 1 0,1-1 1,-1 0-1,0-1 0,1 1 0,-1 0 0,1 0 1,-1-1-1,0 1 0,3-1 0,3-2 19,1 0-1,-1-1 1,10-7-1,-14 10-23,29-17-912,36-16-1,-33 19-3681,34-23 0,-67 38 4306,-1-1 0,0 0 0,0 0 1,0 0-1,0 1 0,0-1 0,0 0 0,0 0 0,0-1 0,0 1 0,0 0 0,0 0 0,-1 0 0,1-1 0,-1 1 0,1 0 0,-1-1 0,1 1 0,-1 0 0,0-1 0,1 1 0,-1 0 0,0-3 0,-3-23-5280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7:03.047"/>
    </inkml:context>
    <inkml:brush xml:id="br0">
      <inkml:brushProperty name="width" value="0.05" units="cm"/>
      <inkml:brushProperty name="height" value="0.05" units="cm"/>
      <inkml:brushProperty name="color" value="#FF0066"/>
    </inkml:brush>
  </inkml:definitions>
  <inkml:trace contextRef="#ctx0" brushRef="#br0">103 270 10560,'-76'-17'3904,"58"17"-3040,9 0-224,18-3-864,14-5 0,13-9 1375,18-6-639,9-6-96,8-2-256,16-6-352,29 1 96,18 9-3135,-7 2 1791,-11 9-5760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7:06.294"/>
    </inkml:context>
    <inkml:brush xml:id="br0">
      <inkml:brushProperty name="width" value="0.05" units="cm"/>
      <inkml:brushProperty name="height" value="0.05" units="cm"/>
      <inkml:brushProperty name="color" value="#FF0066"/>
    </inkml:brush>
  </inkml:definitions>
  <inkml:trace contextRef="#ctx0" brushRef="#br0">390 521 3904,'1'-1'297,"0"0"0,-1 0 0,1 0 0,-1 0 0,1 0 0,-1 0 0,0 0 0,1 0 0,-1 0 0,0 0 0,0 0 0,1 0 0,-1 0 0,0 0 0,0 0 0,0 0 0,0 0 0,-1 0 0,1-2 0,-1 3-107,1-1 0,-1 0 1,1 0-1,-1 1 1,1-1-1,-1 1 0,0-1 1,1 0-1,-1 1 0,0-1 1,1 1-1,-1-1 1,0 1-1,0 0 0,0-1 1,1 1-1,-1 0 1,-1-1-1,-6 0 442,0 0 0,1 0-1,-1 1 1,-11 1 0,6-1-10,-10 2-71,1 1-1,0 1 0,0 1 1,-26 10-1,34-11-429,1 1 0,0 0 0,0 2 1,1-1-1,0 1 0,0 1 0,1 0 0,-18 16 0,24-19-117,0 0-1,1-1 1,0 2-1,0-1 1,0 0-1,0 1 0,1 0 1,0-1-1,0 1 1,1 1-1,-1-1 1,1 0-1,1 0 1,-1 1-1,1-1 0,0 1 1,1 0-1,-1-1 1,1 1-1,1 8 1,0-12 12,-1-1 0,1 1 0,-1 0 0,1 0 0,0-1 0,0 1 0,0-1 0,1 1 1,-1-1-1,1 1 0,-1-1 0,1 1 0,0-1 0,0 0 0,0 0 0,0 0 0,3 2 0,-2-2 22,1 0 0,-1-1 0,1 1-1,-1-1 1,1 0 0,-1 0 0,1 0-1,0 0 1,0-1 0,-1 1 0,7-1-1,3-1 34,-1 0 0,1-1-1,-1-1 1,1 0 0,-1-1-1,20-8 1,-12 4-8,-2-1 1,1-1-1,-1 0 1,-1-2-1,0 0 0,0 0 1,-1-2-1,21-23 1,-34 34-68,5-5 15,-1 0-1,-1-1 1,1 1-1,-2-1 1,1 0-1,-1-1 1,0 0-1,-1 1 1,3-12-1,-3 11-189,-7 16-15,2-3 203,-1 0 1,1 0-1,0 1 1,0-1-1,1 0 1,-1 0-1,1 1 1,0-1-1,0 5 1,2 33 285,-1-33-259,2 9 21,1 0-1,0 0 0,1 0 1,9 18-1,0 3 132,-12-34-167,-1 0 1,1 1 0,0-1 0,0 0 0,1-1-1,-1 1 1,1 0 0,3 3 0,-5-6-5,0 0 0,-1 0 0,1-1-1,0 1 1,0 0 0,0-1 0,0 1 0,0 0 0,0-1 0,0 0 0,0 1 0,1-1-1,-1 1 1,0-1 0,0 0 0,0 0 0,0 0 0,0 0 0,1 0 0,-1 0 0,0 0 0,0 0-1,0 0 1,0 0 0,0-1 0,1 1 0,-1-1 0,0 1 0,0 0 0,0-1 0,0 0-1,0 1 1,0-1 0,0 0 0,0 1 0,1-3 0,4-3 43,0 0 0,0 0 0,-1-1-1,0 0 1,0 0 0,4-10 0,21-50-72,-21 44 26,20-39-95,-25 54 88,1 0 1,-1 1-1,2-1 0,-1 1 1,10-9-1,-15 16-8,1-1 0,-1 1-1,1-1 1,-1 0 0,1 1 0,0-1 0,-1 1-1,1 0 1,0-1 0,0 1 0,-1-1 0,1 1-1,0 0 1,0 0 0,0-1 0,-1 1 0,1 0 0,0 0-1,0 0 1,1 0 0,-2 0 3,1 1-1,0-1 1,-1 0 0,1 1-1,-1-1 1,0 0 0,1 1-1,-1-1 1,1 1 0,-1-1-1,1 1 1,-1-1 0,0 1-1,1-1 1,-1 1 0,0-1-1,0 1 1,1-1 0,-1 1-1,0 1 1,1 4 49,0 0 0,0 0-1,-1 0 1,0 7 0,0-9 10,-2 89 340,0-43 10,2-1-1,9 73 0,-9-119-408,1 0 19,-1 1-1,1 0 0,0-1 1,0 1-1,2 3 0,-3-7-15,0 1 1,1 0-1,-1-1 0,0 1 0,1-1 0,-1 1 0,1-1 0,-1 1 1,0-1-1,1 0 0,-1 1 0,1-1 0,-1 1 0,1-1 1,-1 0-1,1 1 0,0-1 0,-1 0 0,1 0 0,-1 0 1,1 1-1,0-1 0,-1 0 0,1 0 0,-1 0 0,1 0 0,0 0 1,-1 0-1,1 0 0,0 0 0,-1 0 0,1 0 0,-1-1 1,1 1-1,0 0 0,-1 0 0,1-1 0,6-3 34,-1 0-1,0 0 1,0-1-1,-1 0 1,1 0-1,-1 0 1,0-1-1,7-10 1,2-2-39,109-115-149,-90 99 143,88-105-63,-102 117 67,-16 17-8,1 0-1,0 0 1,0 1 0,1-1-1,7-5 1,-12 10 11,1 0 1,0-1-1,-1 1 1,1 0-1,0 0 1,-1-1-1,1 1 1,0 0-1,-1 0 1,1 0-1,0 0 0,0 0 1,-1 0-1,1 0 1,0 0-1,-1 0 1,1 1-1,0-1 1,-1 0-1,1 0 1,0 1-1,-1-1 1,1 0-1,0 1 1,-1-1-1,1 0 0,-1 1 1,1-1-1,-1 1 1,1-1-1,-1 1 1,1-1-1,-1 1 1,0 0-1,1-1 1,-1 1-1,1 0 1,2 5-45,0-1 1,0 1 0,3 8 0,-4-7 38,4 4-24,1-1 0,0 1 0,0-1 0,10 10 0,2 3 66,-16-19-21,-1-1 0,1 0 0,0 0-1,1 0 1,-1 0 0,0-1 0,1 1 0,-1-1 0,1 0-1,0 0 1,0 0 0,0-1 0,0 1 0,0-1 0,0 0-1,0 0 1,0 0 0,1-1 0,-1 1 0,0-1-1,0 0 1,8-1 0,-7 0-20,1 0 0,-1-1 0,0 1 0,0-1 0,0 0-1,0 0 1,0 0 0,0-1 0,-1 0 0,1 0 0,-1 0 0,0 0-1,0-1 1,0 0 0,0 0 0,0 0 0,3-5 0,-5 6 1,-1 1 0,1-1 1,-1 1-1,0-1 0,0 0 0,0 0 0,0 1 1,0-1-1,0 0 0,-1 0 0,1 0 1,-1 0-1,0 0 0,0 0 0,0 0 0,0 1 1,-1-1-1,1 0 0,-1 0 0,1 0 1,-1 0-1,0 1 0,0-1 0,-1 0 0,1 1 1,0-1-1,-1 0 0,0 1 0,1 0 1,-1 0-1,0-1 0,0 1 0,0 0 0,-1 0 1,-3-2-1,5 4-4,0-1 0,0 1 0,0-1 0,0 1 0,0 0 0,-1 0 1,1-1-1,0 1 0,0 0 0,-1 0 0,1 0 0,0 0 0,0 1 0,0-1 0,-1 0 0,1 0 0,0 1 1,0-1-1,0 1 0,0-1 0,0 1 0,0-1 0,0 1 0,0 0 0,0-1 0,0 1 0,0 0 1,-1 1-1,-2 2-32,0 0 1,0 0 0,1 0 0,-6 9 0,4-2 32,0-1 0,1 1 0,0 0 0,1 0 0,0 0 0,1 1 0,0-1 0,1 1 0,0-1 0,1 1 0,0-1 0,4 22 1,-3-28 4,0-1 0,1 1 0,-1-1 1,1 1-1,0-1 0,0 0 1,1 1-1,-1-1 0,1-1 1,0 1-1,0 0 0,0-1 1,0 1-1,1-1 0,0 0 1,5 4-1,-7-6 5,0 0 0,-1-1 0,1 1 0,0-1 0,-1 1 0,1-1 0,0 0 0,0 1 0,-1-1 0,1 0-1,0 0 1,0 0 0,0 0 0,3-1 0,25-9 9,-25 9-11,34-16 48,-1-1 1,0-2-1,-1-1 1,-2-2-1,63-52 1,-85 63-16,-4 4-97,0 0-1,0 1 0,1 0 1,21-12-1,-31 19 68,1-1 0,0 1 1,-1 0-1,1 0 0,0-1 1,-1 1-1,1 0 0,0 0 0,-1-1 1,1 1-1,0 0 0,-1 0 1,1 0-1,0 0 0,-1 0 0,2 0 1,-1 1-5,-1 0 1,1-1-1,-1 1 1,1 0-1,-1 0 1,0 0-1,1-1 1,-1 1-1,0 0 1,1 0-1,-1 0 1,0 0-1,0 0 1,0-1-1,0 1 1,0 2-1,4 15 28,9 31-1,0-1 3,-10-32-24,0-1 0,2 0 0,0 0 0,0 0 0,2 0 0,0-1 0,15 24 0,-21-37-2,0 1-1,0-1 1,0 0 0,1 1-1,-1-1 1,0 0 0,0 0-1,1 0 1,-1 0 0,1 0-1,-1 0 1,1 0 0,-1-1-1,1 1 1,-1-1 0,1 1 0,0-1-1,-1 1 1,4-1 0,-2 0-2,-1 0 0,1 0 0,-1-1 0,1 0 0,-1 1 0,1-1 0,-1 0 0,1 0 0,-1 0 0,0 0 0,0-1 0,1 1 0,2-3 0,144-97-105,-80 62 79,161-100 204,-217 130-154,-1 0-1,1 0 1,-2-1-1,1-1 1,16-20-1,-28 30-24,1 1-1,-1 0 0,0 0 0,0 0 0,0 0 0,0-1 0,0 1 0,0 0 1,0 0-1,0 0 0,0-1 0,0 1 0,0 0 0,0 0 0,0 0 0,0-1 0,0 1 1,0 0-1,0 0 0,0 0 0,0-1 0,0 1 0,0 0 0,0 0 0,0 0 0,0-1 1,0 1-1,0 0 0,0 0 0,0 0 0,-1-1 0,1 1 0,0 0 0,0 0 1,0 0-1,0 0 0,-1 0 0,1-1 0,0 1 0,0 0 0,0 0 0,0 0 0,-1 0 1,1 0-1,0 0 0,0 0 0,0 0 0,-1 0 0,1 0 0,0 0 0,0 0 0,-1 0 1,1 0-1,0 0 0,0 0 0,-1 0 0,-11 0-85,-3 5 74,1 1-1,0 0 1,1 1 0,-25 17-1,21-13 67,-1 1-63,1 0-1,0 1 1,1 1-1,-16 17 1,26-25-12,0 1 1,1 0-1,-1 0 1,1 0-1,1 1 0,0-1 1,0 1-1,0 0 1,1 1-1,0-1 0,1 0 1,-3 15-1,5-20 14,0 0-1,0-1 1,0 1-1,0 0 0,0 0 1,1 0-1,0 0 1,-1 0-1,1-1 1,0 1-1,2 4 1,-2-6 11,-1 0 0,1 0 1,0 0-1,0 0 1,-1 0-1,1 0 0,0 0 1,0 0-1,0-1 1,0 1-1,0 0 0,0-1 1,0 1-1,0 0 1,1-1-1,-1 0 0,0 1 1,0-1-1,0 0 1,1 1-1,-1-1 0,0 0 1,0 0-1,1 0 1,-1 0-1,0 0 0,0 0 1,3-1-1,5-1-2,1-1 1,-1-1-1,0 1 0,0-2 0,-1 1 1,1-1-1,-1 0 0,10-9 0,-1 0 19,0-1-1,22-26 0,-25 23 8,22-37-1,3-4-160,-32 49 102,0 1-290,-9 21 131,-21 56 87,2-11 8,15-39 45,-92 251 246,86-241-178,-2-1 0,-2-1 0,0 0 0,-1-2 0,-2 1 0,0-2 0,-33 30 0,43-45 53,0-1-1,-1 0 1,0 0 0,0-1 0,-18 8-1,26-13-66,0 0-1,0-1 0,0 1 0,0-1 0,0 0 0,0 1 1,-1-1-1,1 0 0,0 0 0,0 0 0,0 0 0,0-1 1,0 1-1,0-1 0,-1 1 0,1-1 0,0 0 0,0 1 1,1-1-1,-1 0 0,0 0 0,0-1 0,0 1 0,1 0 1,-1-1-1,0 1 0,1-1 0,0 1 0,-2-3 0,-1 0-19,1-1 0,1 1-1,-1-1 1,0 1-1,1-1 1,0 0-1,0 0 1,1 0 0,0 0-1,-2-10 1,1-1-47,2 1 1,0-1-1,0 1 0,1 0 1,1-1-1,1 1 1,7-25-1,-7 31 61,0 1 0,1-1 0,1 1 0,-1-1 0,1 1 0,1 1-1,-1-1 1,1 1 0,0 0 0,1 0 0,0 1 0,0 0 0,15-11 0,19-5-35,1 1 1,64-22 0,13-6 133,34-27-47,-142 69-67,0-1 0,0 0 0,0-1 0,12-13 0,0 1 90,-20 18-41,0 0 0,0-1 1,0 1-1,0-1 1,4-7-1,-6 10-25,0-1 0,-1 0-1,1 1 1,0-1 0,-1 0-1,1 0 1,-1 0 0,0 1 0,1-1-1,-1 0 1,0 0 0,0 0-1,0 0 1,-1 0 0,0-3 0,1 4-14,0 1 1,0-1 0,0 1 0,0-1 0,0 1 0,0 0 0,-1-1 0,1 1 0,0-1 0,0 1-1,-1 0 1,1-1 0,0 1 0,0-1 0,-1 1 0,1 0 0,0-1 0,-1 1 0,1 0 0,-1 0-1,1-1 1,0 1 0,-1 0 0,1 0 0,-1 0 0,1-1 0,-1 1 0,1 0 0,-1 0 0,1 0-1,-1 0 1,1 0 0,0 0 0,-1 0 0,1 0 0,-1 0 0,1 0 0,-1 0 0,1 0 0,-1 0 0,1 1-1,-1-1 1,1 0 0,0 0 0,-1 0 0,1 1 0,-1-1 0,-1 1-14,0 0 0,1 0-1,-1 1 1,1-1 0,-1 0 0,1 1 0,-1-1 0,1 1 0,-1 1 0,-2 5-9,0 0 0,0 0 0,1 0 0,1 0 0,-1 0 0,1 1 0,-1 14 0,2-21 29,1 1 0,0 0 1,0 0-1,0-1 1,0 1-1,0 0 1,1 0-1,-1-1 0,1 1 1,0 0-1,-1-1 1,1 1-1,1-1 1,-1 1-1,0-1 0,0 1 1,1-1-1,0 0 1,-1 0-1,1 0 1,0 0-1,0 0 0,0 0 1,0 0-1,0 0 1,1-1-1,3 3 1,2-1-7,0-1 1,0 1-1,1-2 1,-1 1-1,1-1 1,-1 0-1,16-1 1,63-8-85,-72 6 76,5 0-5,124-19 32,-106 14 19,63-21 0,-77 20-6,-4 1 39,0 0 1,0-2 0,23-12-1,-35 15 5,-14 7-84,-14 7-66,-2 2 53,-17 8-55,-64 42 0,98-57 69,0 1-1,0 0 1,1 0 0,0 1-1,0-1 1,-6 9 0,10-12 11,-1 0 1,0-1 0,1 1 0,-1 0-1,1 0 1,-1 0 0,1 0 0,0 0 0,-1 0-1,1 0 1,0 0 0,0 0 0,-1 0-1,1 0 1,0 0 0,0 0 0,0 0 0,0 0-1,0 0 1,1 0 0,-1-1 0,0 1-1,0 0 1,1 0 0,-1 0 0,0 0-1,1 0 1,-1 0 0,1 0 0,-1 0 0,1 0-1,0-1 1,-1 1 0,1 0 0,0-1-1,-1 1 1,1 0 0,0-1 0,0 1-1,0-1 1,0 1 0,-1-1 0,1 1 0,0-1-1,0 0 1,2 1 0,2 1 6,0-1 0,1 0 1,-1-1-1,0 1 0,1-1 1,-1 0-1,0 0 0,1-1 0,-1 1 1,0-1-1,0-1 0,1 1 0,-1-1 1,0 1-1,5-4 0,-1 1-11,1-1 0,-1 0 1,0-1-1,0 0 0,-1 0 0,14-14 0,-9 5 31,0-2 0,-2 1 1,1-2-1,-2 0 0,0 0 0,-2 0 1,0-1-1,0-1 0,7-37 0,19-67 47,18-89 32,-50 201-121,0 0 1,-1-1 0,0 1-1,-1 0 1,-1-15 0,-4 13-84,4 14 90,1-1-1,0 1 1,0 0-1,-1 0 1,1-1-1,0 1 1,-1 0-1,1 0 1,0-1-1,-1 1 1,1 0-1,0 0 1,-1 0-1,1 0 1,0 0-1,-1 0 1,1 0-1,0-1 1,-1 1-1,1 0 1,0 0-1,-1 0 1,0 1-1,0-1-7,0 1 0,-1-1 0,1 1 0,0 0-1,0 0 1,0-1 0,0 1 0,0 0 0,0 0 0,0 0 0,0 0-1,0 1 1,0-1 0,1 0 0,-1 0 0,0 0 0,0 3 0,-5 10 10,1 1 0,1-1 0,0 1 0,1 0 0,1 1 0,-1 15 1,-1 2 27,-9 95 18,12-102-12,1 1 0,6 51 0,-4-69-130,0-1 0,1 1-1,-1 0 1,2-1 0,-1 1 0,1-1 0,1 0 0,-1-1-1,1 1 1,1-1 0,-1 0 0,1 0 0,1 0 0,-1-1-1,1 0 1,10 7 0,9 4-1689,1-1 0,1-2 0,40 16 0,-23-10-1719,32 18-416</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7:08.127"/>
    </inkml:context>
    <inkml:brush xml:id="br0">
      <inkml:brushProperty name="width" value="0.05" units="cm"/>
      <inkml:brushProperty name="height" value="0.05" units="cm"/>
      <inkml:brushProperty name="color" value="#FF0066"/>
    </inkml:brush>
  </inkml:definitions>
  <inkml:trace contextRef="#ctx0" brushRef="#br0">148 158 4320,'-4'-16'2277,"4"13"-1484,-1 1 0,1-1 0,-1 1 0,0-1 0,1 1-1,-1-1 1,-2-1 0,3 3-658,0 1-1,-1-1 0,1 1 1,-1-1-1,0 1 0,1-1 1,-1 1-1,1-1 0,-1 1 1,0 0-1,1-1 0,-1 1 1,0 0-1,1 0 0,-1-1 1,0 1-1,0 0 0,1 0 1,-1 0-1,0 0 0,1 0 1,-1 0-1,0 0 0,0 0 1,1 0-1,-1 0 0,0 0 0,1 1 1,-2-1-1,0 1-5,0 0 1,0 0-1,0 0 0,1 0 0,-1 0 0,0 1 1,1-1-1,-1 0 0,1 1 0,-3 2 0,-8 8 333,2-5-234,1 1 1,0 0-1,0 0 0,-13 18 1,19-23-212,1 1 1,-1 0 0,1 0-1,-1 1 1,1-1-1,0 0 1,1 1 0,-1-1-1,1 1 1,0 0 0,0-1-1,0 1 1,1 0-1,0 0 1,0 4 0,0-6 10,1-1 0,0 1 0,0-1 0,0 0 0,0 1 1,0-1-1,1 0 0,-1 0 0,1 0 0,-1 0 0,3 2 1,-3-3 13,0 0 0,0 1 0,0-1 1,0 0-1,1 0 0,-1 0 1,0 0-1,0-1 0,1 1 0,-1 0 1,1 0-1,-1-1 0,1 1 1,-1-1-1,1 0 0,-1 1 0,1-1 1,2 0-1,-1 0 12,1 0 0,-1-1 0,0 1-1,1-1 1,-1 0 0,0 0 0,0-1 0,0 1 0,1-1-1,-2 1 1,1-1 0,0 0 0,0 0 0,0 0 0,-1 0-1,1-1 1,-1 1 0,0-1 0,0 1 0,2-4 0,3-5-18,-2 0 0,1 0 0,-1-1 0,-1 1 0,0-1 0,2-14 0,-5 20-35,0 1 1,0-1-1,-1 0 1,0 1-1,0-1 1,0 0 0,-1 1-1,0-1 1,0 1-1,-1-1 1,1 1 0,-1 0-1,0-1 1,0 1-1,-6-8 1,8 12-13,-1 0 0,0 0 0,1 1 1,-1-1-1,0 0 0,1 0 0,-1 1 0,0-1 1,0 0-1,0 1 0,1-1 0,-1 1 0,0-1 0,0 1 1,0-1-1,0 1 0,0 0 0,0 0 0,0-1 0,0 1 1,0 0-1,0 0 0,0 0 0,0 0 0,0 0 0,0 0 1,0 0-1,0 0 0,0 1 0,0-1 0,0 0 0,-2 1 1,3 0 16,0 0 1,-1 0-1,1 0 1,0 0 0,-1 0-1,1 0 1,0 0 0,0 0-1,0 0 1,0 0-1,0 0 1,0 0 0,1 2-1,-1-1-13,0 0 1,0-1-1,0 1 1,0-1-1,0 0 1,1 1 0,-1-1-1,0 1 1,1-1-1,-1 0 1,1 1 0,0-1-1,-1 0 1,1 1-1,0-1 1,0 0 0,0 0-1,0 0 1,0 0-1,1 2 1,1-2 32,-1 0 0,0 1 1,0-1-1,0 0 0,1 0 0,-1 0 0,1-1 0,-1 1 0,1 0 1,3-1-1,-1 1 45,1-1 0,-1 0 0,0 0 0,0-1 0,0 1 1,0-1-1,0 0 0,0-1 0,0 1 0,0-1 0,5-2 0,5-6 95,-1 0-1,0-2 1,22-22-1,19-15-37,-53 48-116,0-1 0,0 1 0,0 0 1,-1 0-1,1 0 0,0 0 0,0 0 1,4 0-1,-5 1-4,-1 0-1,1 0 1,0 0 0,-1 0 0,1 0-1,-1 0 1,1 0 0,-1 0-1,1 0 1,-1 1 0,1-1 0,-1 0-1,1 0 1,-1 1 0,1-1-1,-1 0 1,1 1 0,-1-1 0,0 0-1,1 1 1,-1-1 0,1 1-1,-1-1 1,0 1 0,0-1 0,1 1-1,-1-1 1,0 1 0,0-1-1,1 1 1,-1-1 0,0 1 0,0-1-1,0 1 1,0-1 0,0 1-1,0 0 1,0-1 0,0 1 0,0 0-1,1 88 165,-2-67-142,1 0-1,1 0 1,1 0 0,9 42-1,-11-62-21,1-1-1,-1 1 0,1-1 1,-1 0-1,1 1 0,0-1 0,-1 0 1,1 0-1,0 1 0,0-1 1,0 0-1,0 0 0,0 0 1,0 0-1,0 0 0,0 0 1,0 0-1,1 0 0,-1-1 1,0 1-1,1 0 0,-1-1 1,0 1-1,1-1 0,-1 0 1,1 1-1,-1-1 0,1 0 0,-1 0 1,1 0-1,-1 0 0,1 0 1,-1 0-1,0 0 0,1 0 1,-1-1-1,1 1 0,-1 0 1,3-2-1,3-1 19,1 0 0,-1 0 0,0-1 0,0 0 0,0 0 0,7-7 0,25-24-40,53-60 1,-62 63 109,-23 24-104,0 1 0,1 0 0,0 0 0,1 1 0,9-6 0,-17 11 11,-1 1 0,1 0-1,0-1 1,0 1 0,0 0-1,0-1 1,0 1-1,0 0 1,0 0 0,0 0-1,0 0 1,0 0 0,0 0-1,0 0 1,0 0 0,-1 0-1,1 1 1,0-1 0,0 0-1,0 0 1,0 1 0,1 0-1,0 0-6,-1 0-1,1 0 1,0 1-1,-1-1 0,1 1 1,-1 0-1,0-1 0,1 1 1,1 3-1,1 3-45,0 0-1,0 1 1,3 14 0,-4-13 64,0-1 0,1 0 0,0 0 0,0 0 0,9 14 0,-11-20 8,0-1 0,1 1 0,-1-1 0,0 1 0,1-1 1,-1 0-1,1 0 0,0 0 0,-1 0 0,1 0 0,0 0 0,0-1 1,1 0-1,-1 1 0,0-1 0,0 0 0,1-1 0,-1 1 1,0-1-1,5 1 0,1-1-2,-1-1-1,1 0 1,-1-1-1,1 0 1,-1 0 0,0 0-1,0-1 1,0-1 0,-1 1-1,1-1 1,-1 0 0,1-1-1,-2 0 1,12-10 0,-13 11-6,0-1 0,-1 0 1,1 1-1,-1-2 0,-1 1 1,1 0-1,-1-1 0,0 0 1,0 0-1,0 0 0,-1 0 1,0 0-1,0 0 0,-1-1 1,0 1-1,0 0 0,0-1 1,-1 1-1,0-12 0,0 16-18,-1 0 0,1 0 0,0 0 0,-1 0 0,1 0 0,-1 0 0,0 0 0,1 0 0,-1 0 0,0 0 0,-2-2 0,3 3 1,-1 1 0,1 0 0,0-1 0,-1 1 1,1 0-1,0 0 0,-1 0 0,1 0 0,0-1 0,-1 1 0,1 0 0,0 0 0,-1 0 1,1 0-1,0 0 0,-1 0 0,1 0 0,-1 0 0,1 0 0,0 0 0,-1 0 0,1 0 0,-1 0 1,0 1-5,-1-1 0,1 1 0,0 0 1,0-1-1,0 1 0,0 0 0,0 0 0,0 0 1,0 0-1,-1 1 0,-9 13-27,0 1 0,1 0-1,1 0 1,1 1 0,0 0-1,-7 28 1,10-28-27,1 0 0,0 0-1,1 0 1,1 0 0,1 21-1,0-37 71,1 0-1,0 0 0,0 0 1,0 0-1,0 0 1,0-1-1,0 1 1,0 0-1,1 0 0,-1 0 1,0 0-1,0 0 1,1 0-1,-1-1 0,0 1 1,1 0-1,-1 0 1,1-1-1,-1 1 1,1 0-1,-1 0 0,1-1 1,0 1-1,-1-1 1,1 1-1,0 0 0,0-1 1,-1 1-1,1-1 1,0 0-1,0 1 1,0-1-1,-1 0 0,1 1 1,0-1-1,0 0 1,0 0-1,0 0 1,0 0-1,0 0 0,-1 0 1,1 0-1,0 0 1,0 0-1,0 0 0,0 0 1,0-1-1,0 1 1,1-1-1,6-2-9,1 0 1,-1-1-1,0 0 0,9-5 0,-4 2 70,48-22-55,1 2 0,78-21 0,-130 45 34,0 1 0,1 0 0,-1 0 0,1 1 0,-1 0 0,1 1 0,0 0 0,-1 1 0,1 0 0,0 1 0,-1 0 0,14 4 0,37 19 255,-15-5-302,-38-18-443,0 0 0,0 0 1,0-1-1,0 0 0,0 0 0,12-1 0,-5-1-2930,0 0-1,24-6 1,-31 4 1783,1 1-1,15-8 1,13-14-3792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7:11.565"/>
    </inkml:context>
    <inkml:brush xml:id="br0">
      <inkml:brushProperty name="width" value="0.05" units="cm"/>
      <inkml:brushProperty name="height" value="0.05" units="cm"/>
      <inkml:brushProperty name="color" value="#FF0066"/>
    </inkml:brush>
  </inkml:definitions>
  <inkml:trace contextRef="#ctx0" brushRef="#br0">5 904 5888,'-5'-3'6667,"5"2"-6452,0-8 2671,8-15-1991,-6 17 308,17-58-4,37-84 0,-46 127-1123,1 0 0,1 2 1,1-1-1,1 1 0,1 1 0,0 1 1,26-24-1,-32 34 34,0 0 1,21-12-1,-27 19-70,0-1 0,0 0 0,0 1-1,0 0 1,0-1 0,0 1 0,0 0-1,1 1 1,-1-1 0,0 1 0,1-1 0,-1 1-1,1 0 1,6 1 0,-9 0-22,0-1-1,1 1 1,-1 0 0,1-1 0,-1 1-1,0 0 1,0 0 0,1 0-1,-1 0 1,0 0 0,0 0-1,0 0 1,0 1 0,0-1 0,0 0-1,-1 1 1,1-1 0,0 0-1,0 3 1,8 29 155,-9-32-167,3 20 94,0 0-1,-2 0 1,-1 0 0,-4 36-1,-20 83 246,12-95-229,-3 19 152,15-63-245,-1 0-1,1 0 1,0 0 0,0-1-1,0 1 1,0 0 0,0 0-1,0 0 1,0 0 0,0 0-1,0 0 1,0 0 0,0 0-1,1 0 1,-1 0 0,0-1-1,1 1 1,-1 0-1,0 0 1,1 0 0,-1 0-1,1-1 1,0 1 0,0 1-1,0-2-9,1 1-1,-1-1 0,0 1 1,0-1-1,0 0 0,0 0 1,0 0-1,1 0 0,-1 0 1,0 0-1,0 0 0,0 0 1,0 0-1,0 0 0,1-1 1,1 0-1,4-1 6,0-2-1,1 1 1,-1-1-1,10-7 1,0-1 10,-1-2 1,0 0-1,-1-1 0,23-30 1,45-75 50,-59 82-65,-20 33-46,-1 0 0,1 0 0,0 0 0,7-7 0,-10 12 31,-1 0 1,0 0 0,0 0-1,0-1 1,0 1-1,0 0 1,1 0 0,-1 0-1,0 0 1,0 0 0,0 0-1,1 0 1,-1 0 0,0 0-1,0 0 1,0-1 0,1 1-1,-1 0 1,0 0-1,0 0 1,1 0 0,-1 0-1,0 0 1,0 1 0,0-1-1,1 0 1,-1 0 0,0 0-1,0 0 1,0 0 0,1 0-1,-1 0 1,0 1-1,4 7 52,-1 12 17,-3 98-106,-2-77 148,4 59 0,-1-98-93,-1 0 1,0 0-1,1 0 1,-1 0-1,1 0 1,0 0 0,-1 0-1,1 0 1,0 0-1,0 0 1,0 0-1,1 0 1,-1 0 0,2 2-1,-2-4-13,-1 0-1,1 1 1,0-1 0,-1 1-1,1-1 1,-1 0 0,1 0-1,0 1 1,-1-1-1,1 0 1,0 0 0,-1 0-1,1 0 1,0 1 0,0-1-1,-1 0 1,1 0-1,0-1 1,0 1 0,1 0 5,0-1-1,-1 0 1,1 1 0,-1-1 0,0 0 0,1 0 0,-1 0 0,0 0 0,1 0-1,-1 0 1,2-2 0,5-6 29,-1-1 1,0 1-1,-1-1 0,0-1 0,0 1 0,5-16 1,20-73 119,-19 60-194,45-119-98,-51 147 329,-7 22-167,1-7-59,-9 65-133,-2 32-24,11 15 188,0-111 10,0 0 0,1 0 0,0 0 0,0 0 0,1 0 0,-1 0 0,1 0-1,0 0 1,0-1 0,1 1 0,-1-1 0,1 0 0,7 8 0,-8-9-3,0-1 0,1 0 0,-1 0 0,1 0 0,0 0 1,-1-1-1,1 1 0,0-1 0,0 0 0,0 1 0,0-1 0,0-1 0,0 1 0,1 0 1,-1-1-1,0 1 0,0-1 0,0 0 0,1 0 0,-1-1 0,0 1 0,0-1 0,4 0 1,12-5-2,0 0 1,0-1 0,0-1 0,-1-1-1,-1 0 1,1-2 0,-1 0 0,-1-1 0,0 0-1,23-24 1,-24 22-7,-6 6 0,-1 0 0,0 0 0,12-17 0,-20 25-1,0 0 0,0 0 1,0 0-1,0 0 0,0 0 0,0 1 0,0-1 0,0 0 0,0 0 0,0 0 0,0 0 0,0 0 1,0 0-1,0 0 0,0 0 0,0 0 0,0 0 0,0 0 0,1 0 0,-1 0 0,0 0 1,0 1-1,0-1 0,0 0 0,0 0 0,0 0 0,0 0 0,0 0 0,0 0 0,0 0 0,0 0 1,0 0-1,0 0 0,1 0 0,-1 0 0,0 0 0,0 0 0,0 0 0,0 0 0,0 0 1,0 0-1,0 0 0,0 0 0,0 0 0,0 0 0,0 0 0,1 0 0,-1 0 0,0 0 1,0 0-1,0-1 0,0 1 0,0 0 0,0 0 0,0 0 0,0 8-34,-2 3 48,0 0 0,-1 0 0,-7 19 0,5-18 25,1 1-1,-5 21 1,6-15-37,-3 20-177,6-36 173,0 0 0,1-1 0,-1 1 0,0 0 0,1 0 0,-1-1 0,1 1 0,0 0 1,0-1-1,0 1 0,0-1 0,2 3 0,-2-3 4,1-1 0,-1 0 0,0 0-1,1 1 1,-1-1 0,1 0 0,-1-1 0,1 1 0,0 0 0,-1 0 0,1-1 0,0 1-1,-1-1 1,1 1 0,0-1 0,0 0 0,0 0 0,-1 0 0,1 0 0,0 0 0,0 0 0,3-1-1,0 1 0,0-1-1,1-1 0,-1 1 1,0-1-1,0 0 1,8-3-1,7-8 16,1 0 0,-2-2-1,35-32 1,45-59-343,-26 26 330,-50 55 152,-13 13-171,0 1 0,1 1 0,1 0 0,13-10 1,-25 20 19,0 0 1,0 0 0,0 0 0,0 0 0,0 1 0,0-1 0,0 0 0,0 0 0,0 0 0,0 0-1,0 0 1,0 0 0,0 0 0,0 0 0,0 0 0,0 0 0,0 1 0,0-1 0,0 0-1,0 0 1,0 0 0,0 0 0,0 0 0,0 0 0,0 0 0,0 0 0,0 0 0,0 0 0,0 0-1,0 0 1,0 0 0,1 0 0,-1 1 0,0-1 0,0 0 0,0 0 0,0 0 0,0 0 0,0 0-1,0 0 1,0 0 0,0 0 0,0 0 0,0 0 0,1 0 0,-1 0 0,0 0 0,0 0-1,0 0 1,0 0 0,0 0 0,0 0 0,0 0 0,-8 14 78,-14 21-60,-89 129-176,93-135 258,-22 53 0,36-75-139,1 1 1,0 0 0,1 0 0,0 0 0,-2 15-1,4-21 35,-1 0 0,1-1-1,0 1 1,0 0-1,0 0 1,0 0 0,1 0-1,-1-1 1,0 1-1,1 0 1,-1 0 0,1-1-1,0 1 1,0 0-1,-1-1 1,1 1-1,0 0 1,0-1 0,0 1-1,1-1 1,-1 0-1,0 1 1,0-1 0,1 0-1,-1 0 1,1 0-1,-1 0 1,1 0 0,0 0-1,-1 0 1,1-1-1,3 2 1,1-1 8,0-1 1,0 0-1,1 0 1,-1 0-1,0-1 1,0 0-1,10-2 1,1-1 19,24-5-16,1-3-1,-2-1 1,48-23 0,-75 30 21,1 0-24,-1 0 0,0-2 0,0 1-1,-1-1 1,0-1 0,-1-1 0,0 1 0,0-2 0,-1 1 0,0-1 0,-1-1 0,0 0-1,-1 0 1,8-18 0,7-15 25,-1-2 0,16-57 0,17-105-317,-48 166 236,-2 0 1,-1 0-1,-5-87 0,0 124 48,1 0-45,0-1 0,0 1-1,-1 0 1,0 0 0,0 0 0,-1 0 0,1 0-1,-1 0 1,-1 0 0,-3-7 0,6 13 33,-1-1-1,1 1 1,0-1 0,-1 1-1,1-1 1,-1 1 0,1-1-1,-1 1 1,1 0 0,-1-1-1,1 1 1,-1 0 0,1-1-1,-1 1 1,1 0 0,-1 0-1,1 0 1,-1 0 0,0-1-1,1 1 1,-1 0 0,1 0-1,-1 0 1,0 0 0,1 0-1,-1 0 1,1 0 0,-1 1-1,0-1 1,1 0 0,-1 0-1,1 0 1,-1 1 0,1-1-1,-1 0 1,1 0 0,-1 1-1,1-1 1,-1 0 0,1 1-1,-1-1 1,1 1 0,0-1-1,-1 1 1,-3 4-7,0-1 0,1 1 0,-6 9 0,7-10 3,-13 22-7,1 1 1,2 1 0,1 0-1,1 0 1,2 1 0,-8 42-1,6 4 56,4 0 0,5 124 0,3-161 66,2 0 0,1 0 0,20 65 0,-23-96-83,0 0-1,1-1 1,0 1 0,1-1 0,0 1 0,0-1 0,0 0 0,0 0 0,8 7 0,-10-12-12,0 1 0,0 0 0,0 0 0,0-1 0,0 1 0,1-1 0,-1 1 0,0-1 0,1 0 0,-1 0 0,1 0 0,-1-1 0,1 1 0,-1 0 0,1-1 0,0 0 0,-1 1 0,1-1 0,-1 0 0,1 0 0,0-1 0,-1 1 0,1-1 0,0 1 0,-1-1 0,1 0 0,-1 0 0,4-1 0,0-1-9,0-1-1,1 0 0,-2 0 0,1 0 1,0 0-1,-1-1 0,0 0 1,0 0-1,0 0 0,-1-1 1,1 0-1,-1 1 0,-1-2 1,1 1-1,-1 0 0,0-1 0,-1 1 1,1-1-1,-1 0 0,-1 0 1,1 0-1,-1 0 0,0 0 1,-1-12-1,0 2-63,-1 0-1,0 0 1,-1 0 0,-7-24 0,9 40 56,0 0 0,0 1 0,-1-1 0,1 0 0,0 0 0,-1 0 0,1 1 0,0-1 0,-1 0 0,1 1 0,-1-1 0,1 0 0,-1 1 0,1-1 0,-1 1 0,1-1 0,-1 0 0,0 1 0,1-1 0,-2 0 0,1 1 2,1 0 1,-1 0-1,1 0 1,-1 0-1,0 1 1,1-1-1,-1 0 1,1 0-1,-1 0 0,1 0 1,-1 1-1,1-1 1,-1 0-1,1 1 1,-1-1-1,1 0 1,-1 1-1,1-1 0,0 0 1,-1 1-1,0 0 1,-2 3-12,0 1 0,0-1 1,0 1-1,-3 9 0,0 3 88,0 1-1,1 1 0,1-1 1,1 1-1,1-1 0,1 1 1,0 0-1,3 28 1,-1-40-59,0-1 0,0 1 0,1-1 1,0 0-1,0 0 0,1 0 0,0 0 1,0 0-1,0 0 0,7 8 0,-9-13 1,1 1 0,-1-1 1,1 0-1,-1 0 0,1 1 0,0-1 0,0-1 0,-1 1 0,1 0 0,0 0 0,0-1 0,0 1 1,0-1-1,0 1 0,0-1 0,0 0 0,0 0 0,0 0 0,0 0 0,0 0 0,0 0 0,2-1 0,4 0-6,1-1-1,0-1 1,11-4-1,14-7 60,0-1 0,40-25-1,-58 30-11,-2 0 0,1-1 0,-1-1-1,-1 0 1,0-1 0,19-24-1,-19 12-8,-13 24-38,0 1-1,1-1 1,-1 1 0,0-1-1,1 0 1,-1 1 0,0-1-1,0 0 1,0 1 0,0-1-1,1 0 1,-1 0-1,0 1 1,0-1 0,0 0-1,-1 1 1,1-1 0,0 0-1,0 1 1,0-1 0,0 0-1,-1 1 1,1-1-1,0 0 1,-1 1 0,1-1-1,0 1 1,-1-1 0,1 1-1,-1-1 1,1 1 0,-2-2-1,1 2-17,-1 1-1,1-1 0,-1 0 1,1 1-1,-1-1 0,1 1 1,-1 0-1,1-1 0,-1 1 1,1 0-1,0 0 0,0 0 1,-1 0-1,-1 1 1,-13 13 34,1 0 0,0 1 0,1 1 0,1 0 0,1 1 0,-13 22 0,23-36-8,0 0-1,0 0 1,0 0 0,1 0-1,0 0 1,-1 0 0,2 0-1,-1 0 1,0 0 0,1 1-1,0-1 1,0 0 0,1 8-1,-1-12-12,0 1 1,0 0-1,0 0 0,0-1 0,1 1 0,-1 0 0,0-1 1,1 1-1,-1 0 0,0-1 0,1 1 0,-1 0 1,1-1-1,-1 1 0,1-1 0,0 1 0,-1-1 0,1 1 1,-1-1-1,1 0 0,0 1 0,-1-1 0,1 0 1,0 1-1,-1-1 0,1 0 0,0 0 0,0 1 0,-1-1 1,2 0-1,25-2 63,-21 1-55,6-1 8,0-1 0,-1-1 0,1 1 0,-1-2 0,15-7 0,54-35-12,-74 43-13,10-7 99,-11 7-111,0 0 1,1 0-1,0 1 1,-1 0-1,1 0 1,12-4-1,-17 7 18,0 0 0,-1 0-1,1 0 1,-1 0 0,1 0 0,0 0-1,-1 0 1,1 1 0,0-1-1,-1 0 1,1 0 0,-1 1 0,1-1-1,0 0 1,-1 1 0,1-1 0,-1 1-1,1-1 1,-1 0 0,1 1-1,-1-1 1,0 1 0,1-1 0,-1 1-1,1 0 1,-1-1 0,0 1-1,0-1 1,1 1 0,-1 0 0,0-1-1,0 1 1,0 0 0,0-1 0,0 2-1,3 24-83,-3-25 91,-1 20 144,1 12-143,0-28-57,1-1 87,-1 1 1,1-1-1,0 1 0,1-1 1,-1 1-1,2 4 1,-2-9-18,-1 1 0,1 0 0,-1-1 0,1 1 1,-1 0-1,1-1 0,-1 1 0,1-1 0,0 1 0,-1-1 1,1 1-1,0-1 0,-1 1 0,1-1 0,0 1 0,0-1 1,-1 0-1,1 0 0,0 1 0,0-1 0,0 0 0,0 0 1,-1 0-1,1 0 0,0 0 0,0 0 0,0 0 0,0 0 1,-1 0-1,1 0 0,0-1 0,0 1 0,0 0 0,-1-1 1,1 1-1,0 0 0,0-1 0,-1 1 0,1-1 0,0 1 1,-1-1-1,2 0 0,3-4 3,1 0 1,-1 0-1,0 0 1,0-1-1,0 0 0,-1 0 1,0 0-1,4-7 1,2-4-14,-2 3 3,0-1 0,10-27 0,-1 1 92,-16 40-134,-1 0-1,1-1 1,0 1-1,0 0 1,0-1-1,0 1 1,0 0 0,0 0-1,0 0 1,2-2-1,-1 18-24,-1 3 92,0 0 1,0-1 0,-2 1 0,-1 0 0,0-1 0,-1 1 0,0-1 0,-2 0 0,0 0 0,-10 23 0,12-35 3,1 0 0,-1 0 1,0-1-1,-1 1 0,1-1 1,-1 0-1,0 0 0,0 0 1,0 0-1,-1-1 0,-6 5 1,9-7-23,1 0 1,-1 0 0,0 0-1,0 0 1,0 0-1,0 0 1,1-1-1,-1 1 1,0-1 0,-1 1-1,1-1 1,0 0-1,0 0 1,0 0-1,0 0 1,0 0 0,0 0-1,0-1 1,0 1-1,0-1 1,0 1 0,0-1-1,0 0 1,1 0-1,-1 0 1,0 0-1,0 0 1,1 0 0,-1 0-1,0 0 1,1-1-1,-1 1 1,-1-4-1,2 5-15,1-1 0,-1 1 0,1-1 0,-1 1 0,1-1 0,-1 1 0,1-1 0,0 1 0,-1-1 0,1 0 0,0 1 0,0-1 0,-1 1 0,1-1 0,0 0 0,0 1 0,0-1 0,0 0 0,0 1 0,0-1 0,0 0 0,0 1 0,0-1 0,0 0 0,0 1 0,1-1 0,-1 0 0,0 1 0,0-1 0,1 0 0,-1 1 0,0-1 0,1 1 0,-1-1 0,0 1 0,1-1 0,-1 1 0,1-1 0,-1 1 0,1-1 0,-1 1 0,1-1 0,-1 1 0,1 0 0,0-1 0,-1 1 0,2 0 0,1-2-5,0 1-1,0 0 1,0 1 0,0-1 0,0 0 0,0 1-1,0 0 1,0 0 0,5 0 0,43 4-1400,67-4 0,-66-2-3349,57 7 0,-45 7-3471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14.931"/>
    </inkml:context>
    <inkml:brush xml:id="br0">
      <inkml:brushProperty name="width" value="0.05" units="cm"/>
      <inkml:brushProperty name="height" value="0.05" units="cm"/>
    </inkml:brush>
  </inkml:definitions>
  <inkml:trace contextRef="#ctx0" brushRef="#br0">559 1 1312,'5'3'6414,"-6"-2"-6498,0 0 301,1-1-162,-1 1-1,1-1 1,-1 1 0,1-1-1,-1 1 1,1-1-1,0 1 1,-1-1-1,1 1 1,0 0-1,-1-1 1,1 1-1,0 0 1,0-1 0,0 1-1,0 0 1,-1-1-1,1 2 1,-1 2 128,-1-1 0,0 1 1,0-1-1,0 0 0,-5 6 1,-4 8 342,-41 82 653,-8 15-368,39-80-573,-1-2 1,-2 0-1,-1-1 0,-1-1 1,-2-2-1,-33 27 1,35-34-180,-106 82 330,121-94-127,-19 19 0,24-22-178,1-5-49,11 3 42,-2-1-11,-1-1-1,1 1 1,0-1 0,0 0 0,0-1-1,0 1 1,0-1 0,1 0 0,-1 0-1,5 1 1,6 1 16,64 16 89,-30-8-177,52 20 1,-51-11 68,-1 3-1,52 32 1,85 70 496,-92-56-165,-68-47-282,-24-20-217,-1-1-1,1 1 1,-1-1 0,0 1 0,0 0 0,0-1-1,0 1 1,0 0 0,0 0 0,-1-1 0,1 1-1,0 0 1,-1 0 0,1 4 0,-1 2-812</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16.915"/>
    </inkml:context>
    <inkml:brush xml:id="br0">
      <inkml:brushProperty name="width" value="0.05" units="cm"/>
      <inkml:brushProperty name="height" value="0.05" units="cm"/>
    </inkml:brush>
  </inkml:definitions>
  <inkml:trace contextRef="#ctx0" brushRef="#br0">28 62 1664,'-1'-5'671,"1"1"-1,-1-1 1,1 0-1,0 1 1,0-1 0,1-8-1,0-4 1644,-1 13-1970,-1 5-85,-3 6 146,2-4-359,0 0 0,1 1 0,-1-1 1,1 1-1,0 0 0,0-1 0,0 1 1,0 0-1,1-1 0,0 1 0,0 7 0,-2 14 162,-2-4 99,1 1 0,2-1-1,1 42 1,5 75 882,17 66 374,3-86-1005,-18-96-437,0 0 1,1 0 0,14 26 0,-19-43-19,0 0-1,0 1 0,1-1 1,0-1-1,0 1 1,9 8-1,-12-12-51,1 1 1,0-1-1,0 0 0,0 0 1,0 1-1,0-1 0,1 0 0,-1-1 1,0 1-1,0 0 0,1-1 1,-1 1-1,0-1 0,1 0 0,-1 0 1,0 1-1,1-2 0,-1 1 1,0 0-1,1 0 0,1-1 0,7-3 39,-1 0 0,0-1 0,0 0 0,0 0-1,-1-1 1,0-1 0,16-13 0,52-60 274,-24 13-60,-21 25-224,-16 23-28,-2-1 1,0 0-1,-1-1 0,11-26 0,-16 30-22,-2-1-1,0 0 0,-1 0 0,4-33 1,-3-78-193,-8 103 75,-1-6-1727,4 17-3289,0 6 458,-1 0 1500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17.916"/>
    </inkml:context>
    <inkml:brush xml:id="br0">
      <inkml:brushProperty name="width" value="0.05" units="cm"/>
      <inkml:brushProperty name="height" value="0.05" units="cm"/>
    </inkml:brush>
  </inkml:definitions>
  <inkml:trace contextRef="#ctx0" brushRef="#br0">4 1 3232,'-3'8'9696,"3"-7"-9630,1 0 1,0 0 0,0 0-1,0 0 1,0 0 0,0 0 0,0-1-1,1 1 1,-1 0 0,0-1-1,0 1 1,1 0 0,0-1-1,0 1 46,12 5 241,2-1 1,-1-1 0,16 3-1,-15-4-208,-1 1 0,0 0 0,15 7 1,-12-2-11,0 1 1,-1 0 0,-1 1-1,23 20 1,-12-6-22,36 43 0,-17-12 16,38 44-172,-71-87 98,0-1 1,0-1-1,1 0 1,0-1-1,22 12 1,-9-7 54,-14-7 142,23 10 1,-36-18-245,1 0 0,-1 0 0,1 0-1,-1 1 1,1-1 0,-1 0 0,1 0-1,-1 0 1,1 1 0,-1-1 0,0 0-1,1 0 1,-1 1 0,1-1 0,-1 1-1,0-1 1,1 0 0,-1 1 0,0-1-1,0 1 1,1-1 0,-1 0 0,0 1-1,0-1 1,0 1 0,1-1 0,-1 1-1,0 0-4,0-1 0,-1 1 0,1-1 0,0 0 0,0 1 0,-1-1 0,1 0 0,0 1 0,0-1 0,-1 0 0,1 1 0,0-1 0,-1 0 0,1 1 0,0-1 0,-1 0 0,1 0 0,0 0 0,-1 1 0,1-1 0,-1 0 0,1 0 0,0 0 0,-1 0 0,1 0-1,-1 0 1,-4 2 16,0 0-1,1 0 0,0 1 1,-1-1-1,1 1 0,0 0 0,0 0 1,1 0-1,-1 1 0,-4 4 1,-8 8-41,-15 8 71,1 2 0,-48 53 0,21-10 97,-165 188 404,145-181-220,62-64-282,3-1-365,9-8-1386,14-8-4131</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19.467"/>
    </inkml:context>
    <inkml:brush xml:id="br0">
      <inkml:brushProperty name="width" value="0.05" units="cm"/>
      <inkml:brushProperty name="height" value="0.05" units="cm"/>
    </inkml:brush>
  </inkml:definitions>
  <inkml:trace contextRef="#ctx0" brushRef="#br0">6 28 3648,'-1'-1'124,"1"1"1,-1-1-1,1 0 0,-1 0 1,1 0-1,-1 0 1,1 0-1,0 0 0,-1 0 1,1 0-1,0 0 0,0 0 1,0 0-1,0 0 1,0 0-1,0 0 0,0 0 1,0 0-1,0 0 0,1 0 1,-1 0-1,0 0 1,0 0-1,1 1 0,-1-1 1,1 0-1,0-1 0,0 66 3226,-1 232-454,0-301-2597,1 0 1,-1-1 0,1 1-1,1 0 1,1-5-1,4-13-38,0-5-235,20-52-1,-21 68-25,-1 1 1,2-1-1,-1 1 0,1 0 1,1 1-1,17-19 1,-17 22-16,16-18-173,-24 23 181,1 1 1,0 0-1,0 0 0,0 0 1,0-1-1,0 1 0,0 0 1,0 0-1,0 0 1,0 1-1,1-1 0,-1 0 1,0 0-1,1 1 0,-1-1 1,1 1-1,-1-1 1,0 1-1,1-1 0,-1 1 1,1 0-1,-1 0 0,1 0 1,1 0-1,-1 1 37,-1-1 0,1 1 0,-1 0 0,1 0 0,-1 0 0,1 0 0,-1 0 0,0 0 0,1 0 0,-1 0 0,0 1 0,0-1 0,0 0 0,0 1 0,0-1 0,0 1 0,-1-1 0,1 1 0,0 0 0,0 2 0,7 25 207,-1-1 0,-2 1 0,-1 0 0,1 30 0,-3-34-249,-1 19 400,-2-26-6717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7.625"/>
    </inkml:context>
    <inkml:brush xml:id="br0">
      <inkml:brushProperty name="width" value="0.05" units="cm"/>
      <inkml:brushProperty name="height" value="0.05" units="cm"/>
      <inkml:brushProperty name="color" value="#66CC00"/>
    </inkml:brush>
  </inkml:definitions>
  <inkml:trace contextRef="#ctx0" brushRef="#br0">149 4 3392,'0'-4'4848,"9"17"-2182,-7-9-2502,-1 0 0,0-1 0,0 1 0,-1 0 0,1 0 0,-1 0 0,0 0 0,0-1 0,0 1 0,0 0 0,-1 0 0,0 0 0,0 0 0,0-1 0,0 1 0,0 0 0,-1-1 0,1 1 0,-5 5 0,-3 5-85,0-1 0,-2 0 0,-15 16 0,15-17 69,-14 14-171,-7 7-104,12-7-3365,15-18 1412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21.997"/>
    </inkml:context>
    <inkml:brush xml:id="br0">
      <inkml:brushProperty name="width" value="0.05" units="cm"/>
      <inkml:brushProperty name="height" value="0.05" units="cm"/>
    </inkml:brush>
  </inkml:definitions>
  <inkml:trace contextRef="#ctx0" brushRef="#br0">0 645 3904,'0'1'107,"0"-1"0,0 0 1,0 0-1,0 0 0,0 0 0,0 1 1,0-1-1,0 0 0,0 0 0,0 0 0,1 1 1,-1-1-1,0 0 0,0 0 0,0 0 1,0 0-1,0 0 0,0 1 0,0-1 1,1 0-1,-1 0 0,0 0 0,0 0 1,0 0-1,0 0 0,0 0 0,1 1 1,-1-1-1,0 0 0,0 0 0,0 0 0,1 0 1,-1 0-1,0 0 0,0 0 0,0 0 1,0 0-1,1 0 0,-1 0 0,0 0 1,0 0-1,0 0 0,1 0 0,-1 0 1,0 0-1,0-1 0,0 1 0,0 0 1,1 0-1,-1 0 0,0 0 0,0 0 0,0 0 1,0 0-1,0-1 0,1 1 0,-1 0 1,0 0-1,0 0 0,0 0 0,0 0 1,0-1-1,0 1 0,0 0 0,0 47 2080,5 119-134,-5-158-1856,4 15 146,-4-22-306,0 0 0,1 0 0,-1-1 0,1 1-1,-1 0 1,0 0 0,1-1 0,0 1 0,-1 0-1,1-1 1,-1 1 0,1 0 0,0-1 0,-1 1-1,1-1 1,0 1 0,0-1 0,-1 1 0,1-1-1,0 0 1,0 1 0,1-1 0,-1 0-10,0 1 0,-1-1 0,1 0 1,0-1-1,0 1 0,-1 0 0,1 0 0,0 0 1,-1 0-1,1 0 0,0-1 0,-1 1 0,1 0 1,0-1-1,-1 1 0,1 0 0,0-1 0,-1 1 0,1-1 1,-1 1-1,1-1 0,-1 1 0,2-2 0,10-19 366,-6 11-254,6-15 116,18-49 1,-13 30-341,-9 14-139,-4 16-459,-2 33 438,-2-10 329,-1 10 128,2-1 0,3 20 0,-3-34-99,-1 1 0,1-1 0,1 1 1,-1-1-1,1 1 0,0-1 0,0 0 0,0 0 0,0 1 1,1-2-1,0 1 0,0 0 0,5 5 0,-8-9-93,1 1-1,-1-1 0,1 0 1,-1 1-1,1-1 1,-1 0-1,1 1 0,-1-1 1,1 0-1,0 0 0,-1 1 1,1-1-1,-1 0 0,1 0 1,0 0-1,-1 0 0,1 0 1,0 0-1,-1 0 1,1 0-1,0 0 0,-1 0 1,1-1-1,-1 1 0,1 0 1,0 0-1,-1 0 0,1-1 1,-1 1-1,1 0 0,0-1 1,-1 1-1,1 0 1,-1-1-1,0 1 0,1-1 1,-1 1-1,1-1 0,-1 1 1,1-2-1,2-3 48,1 0 1,-2 0-1,6-10 0,-4 5 12,1 2-122,1 1-1,-1 0 1,1 0 0,10-9 0,-9 9 19,1 0 25,0 0 1,1 0-1,-1 1 0,1 0 1,1 1-1,-1 0 1,16-6-1,5 0-81,37-7-1,-57 16 92,-4 1-2,10-3-53,29-4-1,-40 8 26,1 0-1,0 0 1,0 1-1,-1-1 0,1 1 1,0 0-1,-1 1 1,10 3-1,-53 14 169,18-8-235,-49 30 170,62-37-89,1 1 0,0 0 0,0 1 0,0-1 0,1 1 0,0 0 0,-8 13 0,12-18 1,0 1 1,0 0-1,0 0 1,0 0 0,1 0-1,-1 0 1,1 0-1,-1 0 1,1 0-1,0 0 1,0 0-1,0 0 1,0 0 0,0 0-1,0 0 1,0 0-1,1 0 1,-1 0-1,1 0 1,-1 0-1,1 0 1,0 0 0,0 0-1,0 0 1,0-1-1,0 1 1,0 0-1,0-1 1,1 1-1,-1-1 1,2 2 0,0 0 9,1 0 1,-1-1-1,1 0 1,-1 1 0,1-1-1,0-1 1,0 1 0,0 0-1,0-1 1,0 0 0,0 0-1,0 0 1,0 0-1,7-1 1,1 0 40,-1-1-1,0-1 1,0 0 0,0-1-1,-1 0 1,1 0 0,-1-1-1,1-1 1,-1 1 0,0-2-1,-1 1 1,17-14 0,3-5 42,0-2 0,34-39 1,-43 40-42,26-42 0,-41 59-48,5-8 7,-2 0 0,0 0 0,8-24 0,12-53 96,-21 69-32,15-58-110,-3-1 0,7-85 0,-25 161-26,-1-1 0,0 0 0,-1 0 0,1 1 1,-3-9-1,3 15 51,0 1 0,0-1 0,0 1 0,0-1 0,-1 1 0,1-1 0,0 1 0,0-1 0,0 1 0,0-1 0,-1 1 0,1-1 0,0 1 0,-1-1 0,1 1 0,0 0 0,-1-1 0,1 1 0,0-1 0,-1 1 0,1 0 0,-1 0 0,1-1 0,-1 1 0,0 0 2,1 0 0,-1 0 0,1 0 1,-1 0-1,0 0 0,1 0 0,-1 1 0,1-1 0,-1 0 0,1 0 1,-1 0-1,1 1 0,0-1 0,-1 0 0,1 1 0,-1-1 1,1 1-1,0-1 0,-1 1 0,-2 2-15,0 1 1,0 0-1,1 0 0,-4 7 1,4-8 2,-5 12 3,1 1 0,0 0 1,-6 25-1,0 23-48,-4 76-1,15-127 43,0 138 89,2-133-27,1 0 0,1 0-1,0 0 1,2-1-1,0 1 1,9 21 0,-12-35-18,0 1 0,1-1 0,0 1 1,0-1-1,0 0 0,0 0 0,0 0 1,1-1-1,0 1 0,0-1 0,0 0 1,0 0-1,0 0 0,1 0 0,-1-1 0,1 0 1,5 2-1,-1-1 52,1-1-1,-1 0 1,1-1-1,0 1 1,-1-2 0,1 0-1,0 0 1,10-2 0,-4 0 16,-1 0 0,1-1 0,-1-1 0,0-1 0,22-9 0,-30 11-68,-1-1 1,1 1 0,-1-1-1,1 0 1,-1 0 0,-1-1-1,1 0 1,-1 0 0,1-1-1,-2 1 1,1-1 0,0 0-1,5-12 1,-9 17-19,0 0 0,-1 0 0,1 0 0,-1 0 0,1-1 0,-1 1 0,0 0 0,1 0 0,-1-1 0,0 1 0,0 0 0,0-1 0,0 1 0,0 0-1,0 0 1,0-1 0,-1 1 0,1 0 0,0 0 0,-1-1 0,1 1 0,-1 0 0,1 0 0,-1 0 0,0 0 0,1 0 0,-1 0 0,0 0 0,0 0 0,0 0 0,0 0 0,0 0 0,0 0 0,0 0 0,0 1 0,0-1 0,0 0 0,0 1 0,0-1 0,-1 1 0,1-1 0,0 1 0,-2-1-1,-1 0-40,0 0 0,0 1-1,0-1 1,-1 0-1,1 1 1,0 0-1,0 0 1,0 1-1,0-1 1,0 1 0,-1 0-1,-5 2 1,2 0 33,1 1 1,0 1-1,0-1 1,0 1-1,0 0 1,1 1-1,-7 7 1,9-9 0,-1 1 0,1 0 0,0 1 0,1-1 0,0 0 1,0 1-1,0 0 0,0 0 0,1 0 0,-2 7 0,3-9 18,1-1 1,0 1-1,0 0 0,0-1 1,1 1-1,0-1 1,-1 1-1,1-1 0,0 1 1,0-1-1,1 1 0,-1-1 1,1 0-1,0 0 0,0 0 1,0 0-1,0 0 1,0 0-1,0 0 0,1-1 1,0 1-1,-1-1 0,7 4 1,-5-3 20,1 1 1,0-1 0,0 0 0,0 0 0,1-1-1,-1 0 1,0 0 0,1 0 0,0 0-1,-1-1 1,1 0 0,0 0 0,12 0-1,-8-3 56,0 0 0,1 0-1,-1-1 1,0 0 0,12-6-1,48-26 146,-47 22-253,-15 8 45,-1-1 1,15-11-1,-18 13-69,1-1-1,-1 2 1,1-1-1,0 1 1,0-1-1,9-3 1,-8 4-107,-6 4-1,-1 11 154,1 8 66,2 42 126,-2-57-183,1 1 0,0-1 0,0 0 0,0 0 1,1 0-1,0 1 0,0-1 0,5 8 1,-7-12 1,0-1 1,0 1 0,1-1-1,-1 0 1,0 1 0,1-1 0,-1 1-1,1-1 1,-1 0 0,0 1-1,1-1 1,-1 0 0,1 0 0,-1 1-1,1-1 1,-1 0 0,1 0-1,-1 0 1,1 0 0,-1 1-1,1-1 1,-1 0 0,1 0 0,-1 0-1,1 0 1,-1 0 0,1 0-1,0-1 1,1 1 12,-1-1 0,0 1 1,1-1-1,-1 0 0,0 1 0,0-1 0,1 0 0,-1 0 0,0 0 1,1-2-1,4-3 100,0-1-1,7-13 1,-11 16-72,64-112 224,-61 109-264,-2 2-77,0-1 1,1 0 0,-2 0-1,5-12 1,-6 31-104,0 0 0,5 16 0,-5-25 189,1 0 0,0 0 1,-1 0-1,2-1 0,-1 1 1,0-1-1,1 1 1,0-1-1,0 0 0,0 0 1,0 0-1,0 0 0,1-1 1,-1 1-1,1-1 0,-1 0 1,1 0-1,0 0 1,0-1-1,0 1 0,0-1 1,0 0-1,0 0 0,0 0 1,1-1-1,-1 0 0,0 1 1,0-1-1,1-1 1,4 0-1,-1 0 46,2 0 42,0 0-1,1-1 1,-1-1-1,0 1 1,16-8-1,66-39 179,-81 43-260,-2-1-1,1 0 1,-1-1-1,0 0 0,0-1 1,12-14-1,-6 1-95,0 0 0,-2-1 0,13-29 0,-23 51-116,0 6 66,3 11-14,-5-11 81,2 5 45,0 0 1,-1 0-1,0 1 1,-1-1-1,0 0 1,-1 1-1,-1 16 1,-2-4 35,-1 1 1,-8 29 0,10-47 15,1 0 1,-2 0 0,1 0-1,-1 0 1,0 0-1,0-1 1,0 1-1,-1-1 1,-5 7 0,8-11-23,-1 0 1,1 0 0,0 0 0,-1 0 0,1 0 0,-1 0 0,1 0 0,-1 0-1,1-1 1,-1 1 0,0-1 0,1 1 0,-1-1 0,0 1 0,0-1 0,-1 0-1,1 0-11,-1 0-1,1-1 1,0 1-1,0-1 1,-1 0-1,1 0 1,0 0-1,0 0 1,0 0-1,0 0 1,0 0-1,0 0 1,0-1-1,0 1 0,-1-3 1,0 2-5,-13-15-45,15 16 33,1 1 0,0-1 0,-1 1 0,1 0 0,0-1 1,0 1-1,-1-1 0,1 1 0,0-1 0,0 1 0,0-1 1,0 1-1,-1-1 0,1 1 0,0-1 0,0 1 0,0-1 1,0 1-1,0-1 0,0 1 0,0-1 0,1 1 0,-1-1 1,0 1-1,0-1 0,0 1 0,0-1 0,1 1 0,-1 0 0,0-1 1,0 1-1,1-1 0,-1 1 0,0 0 0,1-1 0,-1 1 1,0-1-1,1 1 0,-1 0 0,1-1 0,4-1 8,1 0 0,-1 0-1,1 0 1,-1 1 0,1-1-1,0 1 1,0 1 0,-1-1-1,1 1 1,8 0 0,14-1-2,125-17-1026,-144 16 181,-6 2 147,0-1-1,0 1 1,0-1 0,0 1 0,0 0-1,3 1 1,-5-1 56,0 0 1,-1 0-1,1 0 1,0 1-1,0-1 0,0 1 1,0-1-1,0 1 0,0-1 1,0 1-1,0-1 0,-1 1 1,1 0-1,0 0 0,7 9-3834</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33.941"/>
    </inkml:context>
    <inkml:brush xml:id="br0">
      <inkml:brushProperty name="width" value="0.05" units="cm"/>
      <inkml:brushProperty name="height" value="0.05" units="cm"/>
    </inkml:brush>
  </inkml:definitions>
  <inkml:trace contextRef="#ctx0" brushRef="#br0">26 1017 3392,'-1'1'101,"0"0"1,0-1-1,0 1 0,0 0 1,0-1-1,0 0 0,0 1 1,0-1-1,0 1 0,0-1 1,0 0-1,0 0 0,0 0 1,0 0-1,0 0 0,-1 0 1,1 0-1,-2 0 0,3 0-67,0 0 0,0 0-1,-1 0 1,1 0 0,0 0 0,0 0-1,0 0 1,0 0 0,0 0 0,0 0 0,-1 0-1,1 0 1,0 0 0,0 1 0,0-1-1,0 0 1,0 0 0,0 0 0,0 0-1,-1 0 1,1 0 0,0 0 0,0 0-1,0 1 1,0-1 0,0 0 0,0 0-1,0 0 1,0 0 0,0 0 0,0 1-1,0-1 1,0 0 0,0 0 0,0 0-1,0 0 1,0 0 0,0 1 0,0-1-1,0 0 1,0 0 0,0 0 0,0 0 0,0 0-1,0 0 1,0 1 0,0-1 0,0 0-1,0 0 1,0 0 0,0 0 0,1 0-1,-1 0 1,0 1 0,6 7 1389,6-4-322,-4-1-402,1 0-1,-1-1 1,16 3 0,-20-5-613,0 0 0,-1 0 1,1-1-1,0 1 1,0-1-1,-1 1 0,1-1 1,-1 0-1,1-1 0,-1 1 1,1-1-1,4-2 1,63-39 1107,-71 43-1194,1 0-1,-1 0 1,0 0-1,0-1 1,0 1-1,1 0 1,-1 0-1,0 0 0,0 0 1,0 0-1,1 0 1,-1 0-1,0 0 1,0-1-1,0 1 1,1 0-1,-1 0 1,0 0-1,0 0 1,1 0-1,-1 0 1,0 0-1,0 0 0,1 0 1,-1 0-1,0 1 1,0-1-1,0 0 1,1 0-1,-1 0 1,0 0-1,0 0 1,0 0-1,1 0 1,-1 1-1,0-1 1,0 0-1,0 0 1,1 0-1,-1 0 0,0 1 1,0-1-1,0 0 1,0 0-1,0 0 1,0 1-1,1-1 1,1 17-28,-4 8 103,-2 0 0,0-1-1,-2 1 1,-14 39 0,1 0 74,-94 363 1205,81-321 689,30-103-1258,4-9-306,2-17-106,3-20-209,3 0 0,1 1 0,25-62 0,122-243 578,-29 67-636,-72 156 129,-53 116-277,0 1 1,0-1 0,11-12-1,-14 18 20,1 1-1,-1 0 1,1-1-1,-1 1 1,1 0-1,0-1 1,-1 1-1,1 0 0,4-1 1,-5 2 9,0-1 0,0 1 0,0 0 0,0 0 0,0 0 1,0 0-1,0 0 0,0 0 0,0 0 0,0 0 0,0 0 0,0 1 0,0-1 1,0 0-1,0 1 0,0-1 0,0 0 0,0 1 0,0 0 0,1 0 0,0 0 15,-1 1-1,0-1 1,0 0-1,1 1 1,-1 0-1,0-1 0,0 1 1,-1-1-1,1 1 1,0 0-1,0 0 1,-1-1-1,1 1 1,-1 0-1,1 4 0,0 34 51,-1-32-52,-1 34 19,-2 1-1,-2-1 1,-1-1 0,-3 1-1,-21 63 1,23-90 103,0 0 0,-1-1 0,0 0 0,-1-1 0,-1 0 0,0 0 0,-13 12 0,19-22-1,4-3-111,12-9-141,44-21 6,10-5 175,287-205-92,-267 183 106,-80 54-122,-6 6-34,-7 13-65,5-13 149,-18 30-65,-26 34 0,27-41 20,1 0 1,-28 54-1,44-76 63,1 1-1,-1-1 1,1 1 0,0-1-1,0 1 1,1-1 0,-1 1-1,1-1 1,0 1 0,0 0-1,1-1 1,0 8-1,0-10 5,0 0-1,-1 1 0,1-1 0,0 0 0,0 1 0,0-1 0,0 0 0,1 0 1,-1 0-1,1 0 0,-1 0 0,1 0 0,0 0 0,-1-1 0,1 1 0,0-1 0,0 1 1,0-1-1,0 0 0,1 1 0,-1-1 0,0 0 0,0 0 0,4 0 0,0 0 36,1 0-1,-1-1 1,1 0 0,-1 0-1,1 0 1,-1-1-1,1 0 1,-1 0-1,0-1 1,9-2 0,3-3 103,0-1 1,18-10-1,-29 14-118,-1 0 0,1-1-1,-1 0 1,0 0 0,0 0-1,-1-1 1,0 0 0,0 0-1,0 0 1,-1-1 0,0 0 0,0 0-1,4-9 1,-2 0-29,0-2 0,-1 1 0,0-1-1,2-30 1,-5 36-49,-2 0 0,1 0 0,-2 0 0,1 0-1,-2 0 1,-3-14 0,5 24 28,0 1-1,-1 0 1,1 0 0,-1 0-1,0 0 1,1 0 0,-1 0 0,0 0-1,0 0 1,0 0 0,1 0-1,-1 1 1,0-1 0,0 0 0,0 0-1,0 1 1,0-1 0,-1 1-1,1-1 1,0 1 0,0-1 0,0 1-1,0 0 1,-2-1 0,1 1-8,1 0 1,-1 0-1,0 0 1,1 0 0,-1 0-1,0 0 1,1 0-1,-1 0 1,0 1 0,1-1-1,-1 1 1,0-1-1,1 1 1,-1 0-1,1 0 1,-2 0 0,1 0 26,1 0 0,-1 1-1,1-1 1,0 0 0,-1 0 0,1 1 0,0-1 0,-2 3 0,3-3-4,0-1-1,0 0 1,0 0-1,0 0 1,0 1-1,0-1 1,0 0 0,0 0-1,0 0 1,0 1-1,0-1 1,0 0-1,0 0 1,0 0 0,0 0-1,0 1 1,0-1-1,0 0 1,0 0-1,1 0 1,-1 1 0,0-1-1,0 0 1,0 0-1,0 0 1,0 0-1,0 0 1,1 1 0,-1-1-1,0 0 1,13 4-88,-7-4 125,-1 0-1,0 0 1,1 0 0,-1-1-1,0 1 1,0-1-1,1-1 1,-1 1 0,0-1-1,0 0 1,0 0 0,-1 0-1,9-6 1,4-3-14,-1-1 0,18-17 1,-33 28-24,44-41 96,44-35 157,-69 62-224,68-53 56,-74 55-68,-1 0 0,0-1 0,-1 0 0,12-17 0,-9 6 32,0 0 0,-2 0 0,-1-1 0,-1-1 0,-1 0 0,8-33 0,18-150-75,-35 201-8,0 0 0,0 0 0,-1 0-1,0-1 1,-1 1 0,0 0 0,0 0 0,-1 0-1,-3-9 1,5 18 29,-1 0 0,1 0 1,0-1-1,0 1 0,0 0 0,0 0 0,0 0 0,0 0 0,-1-1 0,1 1 0,0 0 1,0 0-1,0 0 0,-1 0 0,1 0 0,0 0 0,0 0 0,0 0 0,0 0 0,-1-1 0,1 1 1,0 0-1,0 0 0,-1 0 0,1 0 0,0 0 0,0 0 0,0 0 0,-1 0 0,1 0 1,0 0-1,0 1 0,0-1 0,-1 0 0,1 0 0,0 0 0,0 0 0,0 0 0,0 0 1,-1 0-1,1 0 0,0 1 0,0-1 0,0 0 0,0 0 0,-1 0 0,1 0 0,0 1 0,0-1 1,0 0-1,0 0 0,0 1 0,-10 13-130,4-2 81,1 1 0,1-1 0,-7 26 0,-3 47-183,8-47 200,-39 321 181,38-245-84,8 133 1,1-219-78,1 0 0,1-1 1,9 29-1,-9-40 61,2-1 0,-1 0-1,2-1 1,0 1 0,1-1 0,17 23 0,-23-34-9,1 0 0,0 0 0,0 0 0,0 0 0,0-1 0,0 1 0,1-1 0,-1 0 0,1 0 0,4 2 0,2 0 95,1-1 0,15 3 0,-18-4-90,-3-1-13,0 0 1,0 0-1,-1-1 0,1 1 0,0-1 1,0 0-1,0-1 0,0 1 1,0-1-1,0 0 0,0 0 1,0 0-1,-1-1 0,9-3 1,-2-3 17,0-1 0,-1-1 1,0 0-1,0 0 1,10-14-1,-8 7-22,-1 0 0,0 0 0,-1-1 0,-1 0 0,12-34 0,21-102 28,-39 138-54,-1-1 0,0 0 1,-2 0-1,0 0 1,-2-23-1,2 39-17,-1 0 0,1 0 0,0 0 0,0-1 0,0 1 0,-1 0 0,1 0 0,0 0 0,-1-1 0,1 1 0,-1 0 0,0 0 0,1 0 0,-1 0 0,0 0 0,1 0 0,-2-1 0,2 2 9,-1 0 0,1 0 1,0 0-1,-1 0 1,1 0-1,0-1 0,-1 1 1,1 0-1,0 0 1,-1 0-1,1 0 0,0 0 1,-1 0-1,1 0 0,0 0 1,-1 0-1,1 1 1,0-1-1,-1 0 0,1 0 1,0 0-1,-1 0 0,-9 11-158,3 1 111,1 0 0,0 1 0,1 0 0,0 0 0,1 1-1,-2 16 1,0-7 20,-2 10 31,-7 65-1,14-82 62,0 1 0,2-1-1,-1 1 1,2 0 0,1-1-1,4 18 1,-5-28-33,0 0 0,0 0 0,1 0 0,-1-1 0,6 8 0,-8-12-7,1 0-1,0 0 0,0 1 1,-1-1-1,1 0 1,0 0-1,0 0 0,0 0 1,0-1-1,0 1 0,0 0 1,1 0-1,-1-1 0,0 1 1,0 0-1,1-1 0,-1 1 1,0-1-1,0 0 0,1 1 1,-1-1-1,0 0 0,1 0 1,-1 0-1,1 0 0,-1 0 1,0 0-1,1 0 1,-1 0-1,0-1 0,1 1 1,1-1-1,12-8 63,21-14 0,-12 7-33,14-11-2,-2-1 0,42-41 0,-39 32-1,49-34-1,-85 68-64,0 1 1,0 0-1,1 0 0,-1 0 0,1 0 0,-1 1 1,1-1-1,7-1 0,-11 3 14,1 0 0,0 0 1,0 0-1,0 0 0,-1 0 0,1 1 0,0-1 1,0 0-1,-1 0 0,1 0 0,0 1 0,-1-1 1,1 0-1,0 1 0,-1-1 0,1 0 0,0 1 1,-1-1-1,2 2 0,-1-1 3,0 0 0,-1 1 0,1-1 0,0 1-1,0-1 1,-1 1 0,1-1 0,-1 1 0,1-1 0,-1 1 0,0-1 0,1 4 0,-1 10 5,-1 0 1,0 0 0,0 0 0,-7 22 0,-1 5 15,-5 24 360,14-65-363,0 0 1,0 0 0,0 0 0,0 0 0,0 0 0,0 0 0,0 0 0,0 0-1,0 0 1,0 0 0,0 0 0,1 0 0,-1 0 0,0 0 0,1 0 0,0 1 0,-1-2-4,1 1 1,-1-1 0,0 0-1,1 0 1,-1 1 0,1-1-1,-1 0 1,0 0 0,1 0 0,-1 0-1,1 0 1,-1 1 0,1-1-1,-1 0 1,1 0 0,-1 0-1,0 0 1,1 0 0,-1 0 0,1 0-1,-1-1 1,1 1 0,-1 0-1,1 0 1,0 0 0,2-2 15,0 1-1,0-1 1,0 0 0,-1 0 0,1 0-1,0 0 1,-1 0 0,1-1 0,1-2 0,12-16 46,-1-1 1,19-37-1,14-23-247,-47 79 155,2 1-1,-1-1 1,0 0-1,0 1 1,1-1-1,-1 1 0,5-3 1,-7 5 17,1-1 1,-1 1-1,1 0 1,-1 0-1,1-1 0,-1 1 1,1 0-1,-1 0 1,1 0-1,-1 0 1,1 0-1,-1 0 0,1 0 1,-1 0-1,1 0 1,0 0-1,-1 0 1,1 0-1,-1 0 0,2 1 1,-2 0-3,1-1 1,0 1-1,0 0 0,0-1 1,0 1-1,-1 0 0,1 0 1,0 0-1,0 0 0,-1 0 1,1 0-1,-1 0 1,1 0-1,-1 1 0,5 12-38,-1 0 0,0 1 0,-1-1 0,1 20 0,-2-17 68,1 0 1,8 31 0,-6-34 57,8 20 34,-12-31-105,0-1 0,0 0 1,0 1-1,1-1 0,-1 0 0,1 0 0,-1 0 1,1 0-1,0 0 0,3 2 0,-4-4 1,0 1-1,0-1 1,0 1-1,0-1 1,1 0 0,-1 0-1,0 0 1,0 1-1,0-1 1,0 0-1,0 0 1,1-1 0,-1 1-1,0 0 1,0 0-1,0-1 1,0 1-1,0 0 1,0-1-1,0 1 1,0-1 0,0 1-1,0-1 1,0 0-1,1 0 1,2-2 14,0-1 0,0 1 1,0-1-1,-1 1 1,4-5-1,26-40 171,34-68 0,-20 33-17,-33 61-129,75-131 128,-86 147-163,16-28 31,-1-1-1,19-54 1,-24 39-60,13-94 0,-21 92-37,-2 0 0,-6-58-1,-1 73-142,4 34 153,-1 0 1,0 1 0,1-1 0,-1 0-1,0 1 1,-1-1 0,1 1 0,0-1-1,-1 1 1,-1-3 0,2 5 31,1-1 1,-1 1-1,1-1 1,-1 1-1,1-1 1,-1 1-1,0 0 1,1-1-1,-1 1 1,0 0-1,1-1 1,-1 1 0,0 0-1,1 0 1,-1 0-1,0 0 1,1 0-1,-1-1 1,0 1-1,0 0 1,1 1-1,-1-1 1,0 0-1,1 0 1,-1 0-1,0 0 1,1 0-1,-1 1 1,0-1-1,1 0 1,-1 1-1,0-1 1,0 1-1,-2 1-4,1 0 0,-1 1 0,0-1-1,1 0 1,-4 6 0,-2 3 1,1 0 0,1 1 0,0-1 0,1 1 0,0 0 0,-4 15 0,-16 82-124,12-43 177,3-26-63,3 0 0,1 1 0,-1 71 0,21 62 173,-10-148-109,2-1-1,0 1 1,2-1-1,16 38 0,-22-59 25,0 1-1,1-1 1,0 0-1,-1 0 1,1 0-1,1 0 1,-1 0-1,5 4 1,-6-7-44,-1 0 1,1 0 0,-1 0-1,1 0 1,0 0 0,-1 0-1,1-1 1,0 1 0,0 0-1,-1-1 1,1 0 0,0 1-1,0-1 1,0 0 0,0 0-1,0 0 1,-1 0 0,1 0-1,0-1 1,0 1 0,0 0-1,0-1 1,-1 1 0,4-2-1,1-2 9,1 0 0,-1 0 0,0 0-1,0-1 1,0 0 0,-1 0 0,1 0 0,-1-1-1,5-7 1,6-10-16,15-26 0,-24 37-33,22-36-17,-15 28 36,-1-1 1,11-28 0,-18 32-20,-4 12-705,-1 21 334,4 133 509,-5-147-99,0 1 1,0-1-1,1 1 1,-1-1 0,1 1-1,0-1 1,0 1 0,0-1-1,2 4 1,-3-6-6,0 1 1,0-1 0,1 1-1,-1-1 1,0 1-1,0-1 1,1 1-1,-1-1 1,0 0 0,1 1-1,-1-1 1,0 0-1,1 1 1,-1-1-1,1 0 1,-1 1 0,1-1-1,-1 0 1,0 0-1,1 1 1,-1-1-1,1 0 1,-1 0 0,1 0-1,-1 0 1,1 0-1,-1 0 1,1 0-1,-1 0 1,1 0 0,0 0-1,-1 0 1,1 0-1,-1 0 1,1 0-1,-1 0 1,1-1-1,-1 1 1,0 0 0,1 0-1,-1-1 1,1 1-1,0-1 1,10-10 18,-1 0 1,0-1 0,0 0-1,-2-1 1,9-16-1,-5 11-43,23-32 0,-16 28 10,1 1 0,1 0 0,35-26 0,-37 37-47,-15 9-13,-1-1 0,0 0 1,1 0-1,-1 0 1,5-4-1,-43 31-745,24-15 805,1 1 1,1 0-1,-1 0 1,2 1 0,0 0-1,0 1 1,-11 26 0,7-8 50,2 0 1,-10 46 0,14-38-58,6-37 30,-1 0 0,1 0 0,0 1 0,1-1 1,-1 0-1,0 0 0,1 0 0,-1 0 0,1 0 1,-1 0-1,1 0 0,0 0 0,0 0 0,0 0 1,0 0-1,2 2 0,-3-4-13,1 1 1,-1-1-1,1 0 1,-1 0-1,1 1 1,-1-1-1,1 0 1,-1 0-1,1 0 0,-1 0 1,1 0-1,0 1 1,-1-1-1,1 0 1,-1 0-1,1 0 1,-1-1-1,1 1 1,-1 0-1,1 0 0,0 0 1,-1 0-1,1 0 1,-1-1-1,1 1 1,-1 0-1,1 0 1,-1-1-1,0 1 1,1-1-1,-1 1 0,1 0 1,-1-1-1,0 1 1,1-1-1,17-22 158,24-47-23,51-80-302,-92 148 110,15-19-184,-9 18-71,-7 3 272,0 1 0,0-1 0,1 1 0,-1-1 0,0 1 0,0-1 0,0 1 0,0-1 0,0 1 1,0-1-1,1 1 0,-1-1 0,0 1 0,0-1 0,0 1 0,-1-1 0,1 1 0,0-1 0,0 1 0,0 0 1,-3 24-15,1 1 0,1-1 1,4 43-1,-2-57 80,1 0 0,0 0 0,1 0 0,0 0 0,1-1-1,0 1 1,1-1 0,0 0 0,0-1 0,1 1 0,7 8 0,-11-15-17,0-1 1,0 1 0,0-1-1,1 0 1,-1 0-1,1 0 1,-1 0 0,1 0-1,0 0 1,-1-1 0,1 1-1,0-1 1,0 0 0,0 0-1,0 0 1,0 0 0,0-1-1,1 1 1,-1-1 0,0 0-1,0 0 1,0 0 0,1 0-1,-1 0 1,0-1-1,0 1 1,0-1 0,0 0-1,0 0 1,0 0 0,0 0-1,0-1 1,0 1 0,-1-1-1,1 0 1,0 0 0,-1 0-1,4-3 1,11-13 60,-2 0 0,0-1 0,-1-1 0,14-25 0,-4 2-46,-3-1 1,-1-1-1,-2-1 0,17-72 0,21-188-299,-51 271 240,0-1-285,1-52 0,-7 75 88,1 13 217,0 0 0,-1-1-1,1 1 1,0 0 0,0 0 0,0 0-1,0 0 1,0 0 0,0 0 0,0 0-1,0 0 1,0 0 0,0 0 0,0 0-1,-1 0 1,1 0 0,0 0 0,0 0-1,0 0 1,0 0 0,0 0 0,0 0-1,0 0 1,0 0 0,-1 0 0,1 0-1,0 0 1,0 0 0,0 0 0,0 0-1,0 0 1,0 0 0,0 0 0,0 0-1,0 0 1,-1 0 0,1 0 0,0 0-1,0 0 1,0 0 0,0 0 0,0 0-1,0 0 1,0 0 0,0 1 0,0-1-1,0 0 1,0 0 0,0 0 0,0 0-1,0 0 1,0 0 0,-1 0 0,0 4-40,-1-1 1,0 1 0,1-1 0,0 1-1,-2 6 1,-81 369-149,54-74 475,29-213-3017,1-58-1199,-1-24 2097,-3-20-4727</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34.283"/>
    </inkml:context>
    <inkml:brush xml:id="br0">
      <inkml:brushProperty name="width" value="0.05" units="cm"/>
      <inkml:brushProperty name="height" value="0.05" units="cm"/>
    </inkml:brush>
  </inkml:definitions>
  <inkml:trace contextRef="#ctx0" brushRef="#br0">40 12 6464,'-31'-5'2944,"27"14"-2560,-1-9 2176,10 0 32,-1 0-2560,6 0-32,3-4-1120,0 4 576,1-5-2208,-1 5 1536,-3-3-2912,-2 0 2336</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34.615"/>
    </inkml:context>
    <inkml:brush xml:id="br0">
      <inkml:brushProperty name="width" value="0.05" units="cm"/>
      <inkml:brushProperty name="height" value="0.05" units="cm"/>
    </inkml:brush>
  </inkml:definitions>
  <inkml:trace contextRef="#ctx0" brushRef="#br0">1376 148 6304,'-26'-11'2848,"21"11"-2464,10-5 2528,3 5-1664,24-12 512,4 4-1088,41-12-257,7 5-255,11-5-192,0 7 0,-14-2-32,-9 6 0,-14-2-1759,-13 6 959,-19 1-3424,-3 4 2400</inkml:trace>
  <inkml:trace contextRef="#ctx0" brushRef="#br0" timeOffset="1">1 108 6880,'0'0'3136,"31"0"-2720,1 0 1792,8 0-1280,36 0 192,10 0-672,26-8-224,-4 5-128</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38.199"/>
    </inkml:context>
    <inkml:brush xml:id="br0">
      <inkml:brushProperty name="width" value="0.05" units="cm"/>
      <inkml:brushProperty name="height" value="0.05" units="cm"/>
    </inkml:brush>
  </inkml:definitions>
  <inkml:trace contextRef="#ctx0" brushRef="#br0">135 473 1056,'0'0'6122,"-7"0"-3279,6 0-2748,0 1 0,-1-1 0,1 1-1,0-1 1,0 1 0,-1-1 0,1 1 0,0 0 0,0 0-1,0 0 1,0-1 0,0 1 0,0 0 0,0 0 0,-1 2 0,-14 23 494,-1 14-159,3 1 0,1 1 0,-9 57 0,6-28 255,13-58-494,0-1 1,1 1-1,0-1 0,2 1 1,-1 0-1,1 0 1,1-1-1,3 18 1,-4-29-146,1 1 1,-1-1-1,1 1 1,-1-1-1,1 0 1,0 1-1,-1-1 1,1 0 0,0 1-1,0-1 1,0 0-1,0 0 1,0 0-1,0 0 1,0 0-1,0 0 1,1 0 0,-1 0-1,0-1 1,0 1-1,1 0 1,-1-1-1,1 1 1,-1-1-1,0 1 1,1-1 0,-1 0-1,1 1 1,-1-1-1,1 0 1,-1 0-1,1 0 1,-1 0 0,1 0-1,-1-1 1,1 1-1,-1 0 1,3-2-1,3 0 92,1-1-1,-1 0 1,-1 0-1,1 0 1,0-1 0,7-6-1,0-1-50,0-1 0,-1 0-1,12-16 1,-11 12-55,4-4-59,-2-1 0,0-2 1,14-27-1,-28 47-6,0 0-1,0 0 1,0 0 0,0 0-1,0 1 1,0-1 0,6-4-1,-8 7 23,0 0 1,0 0-1,0 0 0,0 0 0,1 0 0,-1 0 0,0 0 0,0 0 0,0 0 0,0 0 0,0 0 0,0 0 0,0 0 0,0 0 0,1 0 0,-1 0 0,0 0 0,0 0 0,0 0 0,0 0 0,0 0 1,0 0-1,0 0 0,0 0 0,0 0 0,1 0 0,-1 0 0,0 0 0,0 0 0,0 0 0,0 0 0,0 0 0,0 0 0,0 0 0,0 1 0,0-1 0,0 0 0,0 0 0,0 0 0,0 0 0,0 0 0,0 0 1,0 0-1,0 0 0,0 0 0,1 1 0,-1-1 0,0 0 0,0 0 0,0 0 0,1 10-263,0 15 105,-1-22 136,0 6 49,1 1 0,0-1 1,0 0-1,1 0 0,1 0 1,-1 0-1,1 0 0,1 0 1,0 0-1,8 12 0,-9-15 75,1-1 0,0 1 0,0-1-1,1 0 1,-1 0 0,1-1 0,0 1 0,1-1-1,-1 0 1,1-1 0,-1 1 0,1-1-1,0 0 1,1-1 0,12 5 0,-14-6-48,1 0 0,-1-1-1,1 1 1,0-1 0,0 0 0,-1-1 0,1 1 0,-1-1 0,1 0 0,0-1 0,-1 1 0,0-1 0,1 0-1,-1 0 1,0-1 0,0 0 0,0 1 0,0-2 0,-1 1 0,1 0 0,7-9 0,-4 2 32,-1 0 0,0-1 0,-1 1 0,0-1 1,5-15-1,20-61 83,-30 83-154,31-119-68,-18 64-208,-9 24-667,-4 47 879,0 0 0,1 0-1,0 0 1,9 23-1,-2-4 145,-7-23-41,0 0 0,1-1 0,0 1 0,0 0 0,1-1 0,0 0 0,0 0 0,0 0 0,1-1 0,0 1 0,1-1 0,-1 0 0,1-1 0,1 1 0,-1-1 0,1 0 1,-1-1-1,1 1 0,0-2 0,1 1 0,-1-1 0,1 0 0,0 0 0,0-1 0,-1 0 0,1 0 0,9 0 0,-6-1 17,0-1-1,1 1 1,-1-2 0,0 0-1,0 0 1,0-1 0,0 0-1,0-1 1,0-1 0,-1 1 0,1-2-1,-1 1 1,0-1 0,0-1-1,-1 0 1,1 0 0,-1-1-1,-1 0 1,1-1 0,6-8-1,-1-1-36,-1 0 1,-1-1-1,-1 0 0,-1-1 0,0 0 0,-1 0 0,-2-1 0,7-23 0,-13 36-39,0 1 1,0 0-1,-1 0 0,0 0 0,-1-10 0,1 13-1,0 2 3,0-1-1,0 1 1,0-1-1,-1 1 1,1-1 0,0 0-1,-1 1 1,1 0-1,-1-1 1,1 1-1,-1-1 1,0 1-1,1-1 1,-1 1-1,0 0 1,0 0-1,0 0 1,0-1 0,0 1-1,-1 0 1,1 0-1,0 0 1,0 0-1,-1 1 1,1-1-1,0 0 1,-1 1-1,1-1 1,-1 0 0,1 1-1,-1 0 1,1-1-1,-1 1 1,1 0-1,-1 0 1,1 0-1,-1 0 1,0 0-1,1 0 1,-1 0-1,1 0 1,-1 1 0,-1 0-1,-4 1-27,1-1 0,-1 2 0,1-1 0,0 1 1,-1 0-1,1 0 0,1 1 0,-9 6 0,3 0 18,0 1 0,1 0 0,0 1 0,1 0 0,0 0 0,-14 28-1,14-21 34,0 1-1,2 0 0,0 0 0,-5 27 0,9-33 0,1 0 1,0 0-1,1 0 1,2 22-1,-1-30 16,1 1-1,0 0 1,1-1-1,0 1 1,0-1 0,0 1-1,1-1 1,-1 0-1,2 0 1,-1 0 0,7 8-1,-3-6 60,1 0-1,0 0 1,0-1-1,1 0 1,0 0-1,0-1 1,0 0-1,1-1 1,0 0-1,0 0 1,1-1-1,-1-1 1,20 5-1,-20-6-24,0 0-1,0-1 1,0 0-1,0-1 1,0 0-1,0-1 1,0 0-1,0 0 1,-1-1-1,1 0 1,0-1-1,-1 0 1,0-1-1,1 1 0,10-8 1,-11 5-46,-1 0-1,0-1 1,0 0 0,-1 0-1,0-1 1,8-10-1,-3 4 4,137-171 241,-60 73-188,60-85 311,-132 171-398,0-2-1,-2 0 1,-2-1-1,0-1 1,13-48 0,-22 64-63,-2 1 1,0-1 0,1-25-1,-3 36 44,0-1 0,0 1 0,-1-1 0,1 1 0,-1-1 0,0 1-1,-1-5 1,1 7 26,1 0-1,-1 0 0,1 1 0,-1-1 0,1 0 0,-1 0 0,0 0 1,1 0-1,-1 1 0,0-1 0,0 0 0,0 1 0,1-1 1,-1 0-1,0 1 0,0-1 0,0 1 0,0 0 0,0-1 1,0 1-1,0 0 0,0-1 0,0 1 0,0 0 0,0 0 0,0 0 1,0 0-1,-2 0 0,0 0-18,0 1 0,0 0-1,0-1 1,0 1 0,1 0 0,-1 1-1,0-1 1,-4 3 0,-26 19-156,33-22 186,-41 33-221,-61 65 1,86-79 242,0 0-1,1 0 1,2 2-1,0 0 1,1 0-1,1 1 1,-9 28-1,8-14 30,2 1-1,2 0 1,-7 71 0,13-87-12,1 0 1,2 0-1,0 1 1,1-1-1,1 0 1,1 0 0,12 35-1,-12-46 10,0-1-1,1 0 1,0-1-1,1 1 1,0-1-1,0 0 1,12 12 0,-13-15-10,1-1 1,0 0-1,1 0 1,-1-1 0,1 1-1,-1-1 1,1-1-1,1 0 1,-1 0-1,0 0 1,12 2 0,-8-2 25,1-1 1,-1 0 0,1-1 0,-1 0 0,1-1 0,0 0-1,-1-1 1,1-1 0,-1 1 0,0-2 0,1 0-1,15-6 1,-15 3-44,0-1 0,-1 0-1,0 0 1,0-2 0,-1 1-1,0-1 1,0 0 0,-1-1-1,-1-1 1,1 1 0,-2-1-1,12-21 1,2-11-7,-1 0 1,16-58-1,-18 50-6,57-169-8,-33 83-17,-38 117-45,0-1-1,-1 0 0,-1 0 0,-1-38 1,-1 56 22,0-1 0,0 1 0,-1 0 1,0 0-1,0 0 0,-1-5 0,2 7 26,-1 1 0,1 0-1,0-1 1,0 1-1,-1-1 1,1 1 0,0 0-1,-1-1 1,1 1 0,0 0-1,-1-1 1,1 1 0,0 0-1,-1 0 1,1-1 0,-1 1-1,1 0 1,-1 0 0,1 0-1,-1 0 1,0-1 0,0 1-6,0 1-1,0-1 1,0 0 0,0 0 0,1 0-1,-1 1 1,0-1 0,0 1 0,0-1 0,0 1-1,0-1 1,1 1 0,-1-1 0,0 1-1,-1 0 1,-3 5-33,-1 0 0,1 0 0,1 0-1,-1 0 1,1 1 0,-7 13-1,-18 52-70,18-44 88,-2 8 38,1 0-1,3 0 1,0 1-1,-6 76 1,13-65 52,2 1 0,2-1 0,12 69 0,-12-100-25,2-2 0,9 30 1,-11-39-384,1-1 0,0 1 0,0-1 0,6 8 0,-7-10-219,0-1 0,0 0 0,1 1 0,-1-1 0,1 0-1,-1 0 1,1 0 0,0-1 0,4 3 0,14 4-2488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41.604"/>
    </inkml:context>
    <inkml:brush xml:id="br0">
      <inkml:brushProperty name="width" value="0.05" units="cm"/>
      <inkml:brushProperty name="height" value="0.05" units="cm"/>
    </inkml:brush>
  </inkml:definitions>
  <inkml:trace contextRef="#ctx0" brushRef="#br0">7 859 4320,'-7'5'9657,"21"-12"-7253,2-2-1854,19-13 1,-10 1-190,-1-1 1,-1-2-1,-1 0 0,26-38 1,61-118-68,-105 174-296,-2 3-19,-1 0 1,1 1-1,-1-1 1,0 0-1,0 0 1,0 0-1,0 0 1,0 0-1,0-5 0,-2 6-468,-3 7 197,-2 9-15,-1 10 347,0 1 0,2 0-1,-4 37 1,8-48 76,0 0-1,1 1 1,1-1-1,0 0 1,1 0-1,1 1 1,7 22-1,-8-31-15,1 0 1,0 1-1,0-1 0,1 0 0,0-1 1,0 1-1,0-1 0,1 0 0,0 0 1,-1 0-1,2 0 0,-1-1 1,1 0-1,-1 0 0,1-1 0,0 1 1,0-1-1,1-1 0,-1 1 0,1-1 1,-1 0-1,1 0 0,0-1 0,-1 0 1,1 0-1,0-1 0,0 0 0,0 0 1,12-2-1,-9 0-34,-1 0-1,1-1 1,-1 0 0,0-1-1,0 0 1,0-1 0,0 0-1,-1 0 1,1-1 0,-1 0-1,-1 0 1,1-1 0,8-10 0,3-7-71,-1 0 0,-1-1 1,15-30-1,-22 35-57,-5 11 50,0 0 0,0 0 0,1 0 0,0 1 1,11-12-1,-17 19 7,1 1 1,-1 0-1,0 0 1,0 0-1,0 0 1,0-1-1,0 1 1,1 0-1,-1 0 1,0 0-1,0 0 1,0 0-1,1 0 1,-1 0-1,0-1 1,0 1-1,0 0 1,1 0-1,-1 0 1,0 0-1,0 0 1,0 0-1,1 0 1,-1 0-1,0 0 1,0 0-1,0 0 1,1 0-1,-1 0 1,0 0-1,0 1 1,0-1-1,1 0 1,-1 0-1,0 0 1,0 0-1,0 0 1,1 0-1,-1 0 1,0 1-1,0-1 1,0 0-1,0 0 1,1 0-1,-1 0 1,0 1-1,0-1 1,0 0-1,0 0 1,0 0-1,0 0 1,0 1-1,0-1 1,0 0-1,0 0 1,1 1-1,-1-1 1,0 0-1,0 0 1,0 0-1,0 1 1,-1-1-1,1 0 1,0 0-1,0 0 1,0 1-1,0-1 1,-1 22-214,1-19 214,-3 42-161,1-13 304,-6 36-1,-10 38 374,18-105-486,-1 0 0,1-1 0,0 1 0,0 0 0,0-1 0,0 1 0,0 0 0,0-1 0,0 1 0,0 0 0,1-1 0,-1 1 0,0 0 0,0-1 0,1 1 0,-1 0 0,0-1 0,1 1 0,-1 0 0,1-1-12,-1 1 0,1-1 0,-1 0 1,0 0-1,1 0 0,-1 1 0,1-1 0,-1 0 0,1 0 0,-1 0 0,1 0 0,-1 0 0,1 0 0,-1 0 0,0 0 0,1 0 0,-1 0 1,1 0-1,-1-1 0,1 1 0,0 0 0,4-3 37,0 1 1,0-1-1,9-7 0,-5 4-46,30-21 70,62-58 0,-8 7-204,-88 74 99,1 0 0,0 0 0,0 1 0,0-1 0,13-4 0,-18 8 14,1-1 0,0 1 0,-1-1 0,1 1 1,0 0-1,0 0 0,-1 0 0,1 0 0,0 0 0,0 0 1,-1 0-1,1 0 0,0 1 0,0-1 0,-1 1 0,1 0 1,0-1-1,-1 1 0,1 0 0,-1 0 0,1 0 0,-1 0 0,1 0 1,-1 0-1,0 0 0,0 0 0,2 3 0,2 4-6,0 0 1,-1 0-1,-1 0 0,1 1 0,-1 0 0,-1-1 1,0 1-1,3 18 0,-3-11 139,9 24 0,-9-33-51,1-1 0,0 0 0,0 1 0,0-1 0,1-1 0,0 1 0,0 0 0,1-1 0,-1 0 0,10 8 0,-12-11-30,0-1 0,1 1 0,-1-1 0,0 1 0,1-1 0,-1 0 0,1 0 0,0 0 0,-1-1 0,1 1 1,0 0-1,-1-1 0,1 0 0,0 1 0,0-1 0,-1 0 0,1-1 0,0 1 0,-1 0 0,1-1 0,0 0 0,0 1 0,-1-1 0,1 0 0,-1 0 0,1-1 0,-1 1 0,0 0 1,4-3-1,0-1 36,0 0 1,-1-1 0,0 1 0,0-1 0,0 0-1,0-1 1,5-10 0,25-54-59,-35 71-13,23-52 19,18-44-102,60-98 0,-81 158-393,-15 32 291,-3 9 55,-3 18 26,-17 91 66,-6-1 0,-41 120-1,64-230 52,-4 13 61,0 0 0,-2 0 1,-10 20-1,16-35-50,1 0 0,0-1 1,0 1-1,-1-1 0,1 1 0,-1-1 1,1 1-1,0-1 0,-1 1 0,1-1 1,-1 1-1,1-1 0,-1 0 0,1 1 1,-1-1-1,0 0 0,1 1 0,-1-1 1,1 0-1,-1 0 0,0 1 0,1-1 1,-1 0-1,0 0 0,1 0 0,-1 0 1,-1 0-1,1-1-4,0 1 0,0-1 1,0 1-1,1-1 0,-1 0 1,0 1-1,0-1 0,0 0 0,1 0 1,-1 1-1,0-1 0,1 0 1,-1 0-1,1 0 0,-1-1 0,-3-5-2,1-1 0,1 1 0,-3-10 0,4 15-27,-22-86-504,21 81-123,7 18 464,10 19 102,-11-25 86,1 0-1,0-1 1,0 1-1,0-1 1,1 0 0,-1-1-1,1 1 1,0-1-1,0 0 1,0-1 0,0 1-1,1-1 1,-1-1-1,1 1 1,-1-1 0,12 1-1,4-1 50,1-2-1,-1 0 0,36-6 1,-41 4-25,0-1 0,-1 0 0,1-1-1,-1-1 1,0-1 0,0 0 0,-1-1 0,0-1 0,0 0 0,-1-1 0,0 0 0,-1-1-1,0-1 1,-1 0 0,0-1 0,-1 0 0,17-27 0,-15 20-45,-1-1 0,-1 0 0,12-33 0,-9 23-39,-27 75-332,2 0 0,-6 57 0,15-90 408,1-1 0,0 1 0,1 0 0,0 0 0,2 15-1,-1-24-16,-1 0-1,0 0 1,1 0 0,-1 0-1,1 0 1,0 0-1,0 0 1,0 0-1,0 0 1,0 0-1,0 0 1,0-1-1,0 1 1,1 0-1,-1-1 1,1 1-1,-1-1 1,1 1-1,0-1 1,0 0-1,-1 0 1,1 0-1,0 0 1,0 0-1,0 0 1,0 0-1,0-1 1,0 1-1,0-1 1,1 1-1,-1-1 1,4 0-1,-1 0 18,0-1 0,0 0 0,0 0-1,0 0 1,0 0 0,0-1 0,7-3 0,33-20 25,-33 18-32,225-146-15,-195 121 66,40-39 0,-81 70-89,0 1-1,0-1 1,-1 0-1,1 1 0,0-1 1,-1 0-1,1 0 1,0 1-1,-1-1 1,1 0-1,-1 0 1,1 0-1,-1 0 1,1 0-1,-1 0 0,0 0 1,1 0-1,-1 0 1,0 0-1,0 0 1,0 0-1,0-2 1,0 3 1,0 0 1,-1 0 0,1 0 0,0 0-1,0-1 1,-1 1 0,1 0 0,0 0 0,-1 0-1,1 0 1,0 0 0,-1 0 0,1 0-1,0 0 1,-1 0 0,1 0 0,0 0-1,-1 0 1,1 0 0,0 0 0,-1 0 0,1 0-1,0 0 1,-1 1 0,-17 8-198,-31 27 7,1 3 0,-75 77 1,85-72 262,34-40-45,1 0 0,0 0-1,1 1 1,-1 0 0,1 0 0,0-1-1,0 1 1,-2 8 0,4-12-12,-1 0 0,1 0 1,0-1-1,0 1 0,0 0 0,0 0 1,0 0-1,0 0 0,0 0 0,0 0 1,0 0-1,0 0 0,0 0 0,0-1 1,1 1-1,-1 0 0,0 0 0,1 0 1,-1 0-1,0-1 0,1 1 1,-1 0-1,1 0 0,-1-1 0,1 1 1,0 0-1,-1-1 0,1 1 0,0 0 1,0-1-1,-1 1 0,1-1 0,0 0 1,0 1-1,0-1 0,-1 1 0,1-1 1,0 0-1,0 0 0,1 1 0,2-1 58,0 0-1,1 0 0,-1 0 0,0-1 0,0 1 0,8-3 1,-2 0 12,1-1 0,-1 0 0,0 0 0,0-1 0,13-9 0,41-35-93,-46 32 12,0-1 1,-1 0 0,-2-2 0,0 1 0,17-31 0,-21 33 9,24-41 47,-3-1 1,41-108 0,-62 133-85,-1 0 0,-2-1 0,-1 0 0,-2 0 1,-1-1-1,-1-36 0,-3 69-29,0 0 0,0 0-1,-1 0 1,1 0 0,-1 0 0,0 0-1,-1-4 1,2 7 54,0-1 0,-1 1 0,1 0 0,0 0 0,0 0 0,0-1 0,0 1 0,0 0 0,0 0 0,-1 0 0,1-1 0,0 1 0,0 0 0,0 0 1,0 0-1,-1 0 0,1 0 0,0-1 0,0 1 0,-1 0 0,1 0 0,0 0 0,0 0 0,0 0 0,-1 0 0,1 0 0,0 0 0,0 0 0,-1 0 0,1 0 0,0 0 0,-1 0 0,1 1-7,-1-1 1,0 1-1,0-1 1,1 1-1,-1 0 0,0-1 1,1 1-1,-1 0 1,1 0-1,-1-1 1,1 1-1,-1 0 0,0 2 1,-32 68-93,2 2 1,-25 94-1,16 60-53,37-207 236,2 0 0,0 0 0,2 0 0,0 0 0,1-1 0,5 24-1,-5-32-33,1-2-1,0 1 0,1 0 1,0-1-1,0 1 0,1-1 0,0 0 1,1-1-1,-1 1 0,2-1 0,-1 0 1,1-1-1,15 13 0,-18-17 5,0 0-1,1-1 0,-1 1 1,1-1-1,-1 0 1,1 0-1,0-1 1,0 1-1,0-1 1,0 0-1,0 0 0,0-1 1,0 0-1,0 0 1,1 0-1,-1 0 1,0-1-1,0 0 0,7-2 1,-5 1-30,1-1 0,-1 0 1,0 0-1,0-1 0,-1 1 0,1-2 1,-1 1-1,0-1 0,0 0 0,0 0 1,-1 0-1,10-13 0,-1-3-21,-1-2 1,-1 1-1,-1-2 0,-2 1 0,0-2 1,-1 1-1,-1-1 0,4-29 1,-9 43-45,-1-2 1,0-18-1,-2 27 26,1 1-1,0 0 1,-1-1 0,0 1-1,0 0 1,-1-4-1,1 6 12,1 0-1,-1 0 1,1 0-1,-1 0 1,1 0 0,-1 0-1,0 0 1,0 1-1,1-1 1,-1 0-1,0 0 1,0 1-1,0-1 1,0 0 0,0 1-1,0-1 1,-2 0-1,2 1-3,0 0-1,0-1 1,0 1 0,0 0-1,-1 0 1,1 0 0,0 1-1,0-1 1,0 0-1,0 0 1,0 0 0,0 1-1,0-1 1,0 1-1,0-1 1,0 1 0,0-1-1,0 1 1,0-1 0,0 1-1,0 0 1,0 0-1,1-1 1,-1 1 0,0 0-1,0 1 1,-3 3-49,0 1-1,1-1 1,-5 9-1,-2 8 108,1 0 0,1 0 1,-9 39-1,14-47-15,0 0 1,1 1 0,1-1-1,1 0 1,0 1-1,1-1 1,3 23 0,-3-32-19,1-1 0,-1 0 0,1 0 0,-1 1 0,1-1 0,0 0 0,1-1 0,-1 1 0,1 0 0,0-1 1,-1 1-1,1-1 0,6 5 0,-3-4 39,-1 0 0,1-1 0,0 0 0,0 1 0,0-2 0,1 1 0,-1-1 0,9 2 0,-1-1-421,0-1 1,1 0-1,0-1 1,-1-1-1,1 0 0,0-1 1,22-5-1,17-7-2961,-49 11 2724,0 0 0,0 0 1,0 0-1,0-1 0,0 1 0,-1-1 0,9-7 0,-9 6-229,-1 0 0,0 0 0,-1 0 0,5-8 0,-5 8 448,16-28-2681</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41.961"/>
    </inkml:context>
    <inkml:brush xml:id="br0">
      <inkml:brushProperty name="width" value="0.05" units="cm"/>
      <inkml:brushProperty name="height" value="0.05" units="cm"/>
    </inkml:brush>
  </inkml:definitions>
  <inkml:trace contextRef="#ctx0" brushRef="#br0">1798 12 7392,'-40'14'3360,"27"-14"-2944,8 0 1024</inkml:trace>
  <inkml:trace contextRef="#ctx0" brushRef="#br0" timeOffset="1">103 9 7712,'-71'-8'3520,"39"13"-3072,40-2-1760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45.994"/>
    </inkml:context>
    <inkml:brush xml:id="br0">
      <inkml:brushProperty name="width" value="0.05" units="cm"/>
      <inkml:brushProperty name="height" value="0.05" units="cm"/>
    </inkml:brush>
  </inkml:definitions>
  <inkml:trace contextRef="#ctx0" brushRef="#br0">6 1135 3136,'-6'13'9188,"7"-14"-9061,16-10 4909,-5 3-6593,130-113 2802,-95 80-1247,132-100 338,-174 137-291,-1 2 1,1-1-1,-1 0 0,1 1 1,0 0-1,0 0 0,0 0 1,0 1-1,7-2 1,-10 3-15,0 0 1,0 0 0,0 0 0,0 0 0,0 1-1,0-1 1,0 0 0,0 1 0,0 0-1,0-1 1,0 1 0,0 0 0,0 0 0,-1 0-1,1 0 1,0 0 0,-1 0 0,1 1 0,-1-1-1,1 0 1,-1 1 0,1 0 0,-1-1 0,0 1-1,0 0 1,0-1 0,1 3 0,1 4 67,1 0 1,-1 0 0,-1 1-1,0-1 1,0 1-1,0-1 1,-1 1 0,0 12-1,-6 72 365,4-80-438,-4 24 201,-1 1-1,-2-1 0,-1 0 0,-17 40 0,24-67 39,8-14-51,9-20-10,59-139-96,-35 72-126,48-97 18,-36 85 59,-47 96-37,-2 7-11,-2 13-3,-1-11-6,-25 198 398,7-68 106,18-122-505,0 0-1,1-1 1,0 1-1,0 0 1,1 0-1,3 14 0,-3-21 7,0 0 0,1 0-1,-1 1 1,0-1-1,1 0 1,-1 0-1,1 0 1,0-1-1,4 6 1,-4-7 15,-1 0-1,1 1 1,0-1 0,0 0-1,-1 0 1,1 0 0,0 0-1,0 0 1,0 0 0,0 0-1,0-1 1,1 1 0,-1-1 0,0 1-1,0-1 1,4 0 0,2-1 28,0 0-1,0 0 1,0 0 0,0-1 0,-1-1 0,1 1 0,0-1 0,-1-1 0,0 1 0,14-10-1,-5 2 4,0-1-1,-1-1 0,18-19 0,-10 7-60,-2-1 1,0-1 0,-2 0-1,28-55 1,-40 66 9,-3 9-229,-5 21 174,-3 19 184,-1 63 0,6-87-97,-1 0 0,1 0 1,1 1-1,0-1 0,0 0 0,0 0 0,1-1 1,1 1-1,0-1 0,0 1 0,10 14 0,-13-22-24,0 0-1,0 1 1,0-1 0,0 0-1,0 0 1,0 0-1,1 0 1,-1 0 0,0 0-1,1 0 1,-1 0-1,1 0 1,-1-1 0,1 1-1,-1-1 1,1 1-1,-1-1 1,1 1-1,0-1 1,-1 0 0,1 0-1,3 0 1,-3-1 3,1 1-1,-1-1 1,0 0 0,1 0-1,-1 0 1,0 0 0,0 0-1,0 0 1,1-1 0,-1 1-1,0-1 1,-1 1 0,1-1-1,2-3 1,4-4-10,0-1-1,-1-1 1,-1 0-1,0 0 1,0 0 0,-1-1-1,4-13 1,21-90-25,-19 67 18,5-22 84,-38 204-155,19-118 95,-1 5-70,-2 41 0,6-57 38,0 1 1,1-1 0,-1 0-1,1 1 1,0-1-1,0 0 1,0 0-1,1 1 1,0-1 0,0 0-1,0-1 1,1 1-1,2 4 1,-3-7 19,0 0 0,0 0 1,0-1-1,0 1 0,0-1 0,0 0 1,0 1-1,0-1 0,1 0 0,-1 0 1,1-1-1,-1 1 0,0 0 1,1-1-1,-1 1 0,1-1 0,-1 0 1,4 0-1,6 0 25,-1-1 0,18-3 0,-24 3-49,22-3-18,-1-1 0,-1-2 0,1 0 0,-1-2 0,-1-1 0,1-1 1,-2-1-1,0-1 0,0-1 0,-1-1 0,-1 0 0,0-2 0,18-19 0,86-116 103,-34 37-260,-53 79 95,-16 15 442,-40 58-95,-10 18-149,-23 71 0,18-43-87,22-55 117,-13 46 0,21-65-122,2 0-1,-1 0 1,1 0 0,0 0 0,1 0 0,0 0 0,1 0 0,0 1-1,2 11 1,-2-19-5,0-1-1,-1 1 0,1 0 0,0 0 1,0-1-1,0 1 0,0-1 1,0 1-1,0-1 0,1 1 1,-1-1-1,0 1 0,1-1 1,-1 0-1,1 0 0,-1 0 0,1 0 1,0 0-1,0 0 0,-1 0 1,1-1-1,0 1 0,0-1 1,0 1-1,-1-1 0,1 0 1,0 1-1,0-1 0,3 0 0,3 0-5,1-1 0,-1 0 0,0 0 0,1-1 0,10-3 0,4-2 38,0-1 1,0-1-1,-1-2 0,-1 0 1,1-1-1,28-21 0,-28 14-4,-1-1 1,31-36-1,30-53-149,25-57 127,-85 131 14,-2-1 1,-2-1 0,-1 0-1,18-60 1,-13 20-88,-3-1-1,14-121 1,-32 191 28,0 1 1,-1-1-1,0 0 0,0 1 0,-2-12 1,2 19 28,0-1 1,0 1-1,0 0 1,0-1-1,0 1 1,0 0-1,0-1 1,0 1 0,0 0-1,0-1 1,0 1-1,0 0 1,-1-1-1,1 1 1,0 0-1,0-1 1,0 1 0,0 0-1,-1 0 1,1-1-1,0 1 1,0 0-1,0 0 1,-1-1-1,1 1 1,0 0-1,-1 0 1,1 0 0,0-1-1,0 1 1,-1 0-1,1 0 1,0 0-1,-1 0 1,1 0-1,0 0 1,-1 0 0,1-1-1,0 1 1,-1 0-1,1 0 1,0 0-1,-1 0 1,1 1-1,-1-1 1,0 1-11,-1 0 1,1 0-1,0 0 0,0 0 0,0 0 1,-1 1-1,1-1 0,0 0 0,0 2 1,-10 15-32,1 1 0,-9 24 0,15-33 40,-47 111 109,-38 134 1,77-210-72,2 1 0,1 0 0,3 1 0,1-1 0,3 1 0,5 69 1,-1-100 49,0-1 0,2 0 0,0 0 0,0 0 0,13 27 0,-12-32-25,0 0 1,1-1-1,0 1 0,0-1 0,1-1 1,0 1-1,1-1 0,17 13 1,-20-17-31,0-1 1,0 0 0,0-1 0,1 1 0,0-1 0,-1 0 0,1-1-1,0 1 1,0-1 0,0 0 0,0-1 0,0 1 0,0-1 0,0 0 0,0-1-1,0 1 1,0-1 0,0-1 0,6-1 0,4-2-21,0-1-1,0 0 1,-1-1 0,0-1-1,23-16 1,-22 14-6,-2-2 0,0 0 1,0 0-1,-1-2 0,0 1 1,-2-2-1,19-27 0,-22 29 2,-2 0 1,1 0-1,-1 0 1,-1 0-1,-1-1 1,0 0-1,0 0 1,-1-1-1,-1 1 0,0-22 1,-2 30-9,0-1 0,0 1 1,-1-1-1,0 1 0,0-1 0,-1 1 1,0 0-1,-4-11 0,4 14-16,0 0-1,0 0 1,0 0 0,0 0-1,0 0 1,-1 0 0,0 0-1,1 1 1,-1 0-1,0-1 1,0 1 0,0 0-1,0 0 1,-1 1 0,1-1-1,0 1 1,-1-1-1,1 1 1,-1 0 0,-4 0-1,4 0 4,0 0-1,0 1 1,-1 0-1,1 0 1,0 0 0,0 1-1,0-1 1,0 1-1,0 0 1,0 0-1,0 0 1,0 1-1,0-1 1,0 1-1,0 0 1,-6 5 0,3 0 26,0 0 0,1 1 0,0-1 1,0 1-1,0 1 0,1-1 1,1 1-1,-8 17 0,7-14-8,-3 8-20,0 0 0,1 1 1,-5 30-1,9-36 21,1 0 1,0 1 0,2-1 0,-1 1-1,4 23 1,-2-34 14,-1-1 0,1 0 1,1 0-1,-1 1 0,0-1 0,1 0 0,0 0 1,0 0-1,0-1 0,1 1 0,-1 0 1,1-1-1,0 0 0,0 1 0,0-1 0,4 3 1,-3-4 26,0 1 1,0-1-1,1 0 1,-1 0-1,1 0 1,-1 0-1,1-1 0,0 0 1,-1 0-1,1 0 1,0 0-1,0-1 1,0 0-1,7 0 1,12-2-36,1-1 0,-1-2 1,0 0-1,32-11 0,-40 10 24,-1-1 0,1 0 1,-1-1-1,0-1 0,-1 0 0,0-1 0,17-15 1,-3-6 3,-1 0 0,-1-2 0,21-35 0,-9 12 49,-33 49-92,-1 0 0,1-1 1,4-11-1,-10 37 6,-1 0-1,-8 31 1,-1 11-171,10-47 159,-2 10 43,1 45 1,2-61-7,1-1 1,0 1-1,0-1 1,0 1-1,1-1 1,0 1-1,0-1 1,1 0-1,0 0 1,0 0-1,5 7 0,-8-12-14,1 0-1,-1 0 1,1-1-1,-1 1 1,1 0-1,-1-1 1,1 1-1,0 0 1,0-1-1,-1 1 1,1-1-1,0 1 1,0-1-1,-1 0 1,1 1-1,0-1 1,0 0-1,0 1 1,0-1-1,0 0 1,-1 0-1,1 0 1,0 0-1,0 0 0,0 0 1,0 0-1,0 0 1,0 0-1,0 0 1,-1 0-1,1-1 1,0 1-1,0 0 1,0-1-1,1 0 1,1-1-9,1-1 0,-1 1 0,0-1 0,0 0 0,5-6 0,-7 8-18,8-11-11,0-1 1,-2 0-1,1 0 0,-1-1 1,9-27-1,0 1-35,47-92-172,-56 111 223,-4 13 115,-4 20-98,-4 23 15,2-1 1,2 1-1,0 0 0,10 68 0,-8-97-9,0-1 1,1 1-1,-1-1 0,1 0 0,0 0 0,1 1 0,-1-2 0,5 8 0,-5-10-2,-1-1 1,0 0-1,0 1 1,0-1-1,1 0 1,-1 0 0,0 0-1,1 0 1,-1 0-1,1 0 1,-1 0-1,1-1 1,0 1 0,-1 0-1,1-1 1,0 0-1,-1 1 1,1-1-1,0 0 1,-1 0 0,1 0-1,0 0 1,0 0-1,-1 0 1,1 0-1,0 0 1,0-1 0,-1 1-1,1-1 1,-1 0-1,3 0 1,3-2 2,-1-1 1,1 0-1,-1 0 1,1-1-1,-1 1 1,0-1-1,8-10 1,36-47 4,-42 51-1,126-196 45,-54 78-58,-63 102 7,-9 13-1,1 0 0,15-18 0,-23 32-9,-1-1 0,0 1 0,0 0 0,0-1 0,1 1 0,-1 0 0,0-1-1,1 1 1,-1 0 0,0-1 0,1 1 0,-1 0 0,0 0 0,1 0 0,-1-1-1,1 1 1,-1 0 0,0 0 0,1 0 0,-1 0 0,1 0 0,-1 0 0,0 0 0,1 0-1,-1 0 1,1 0 0,-1 0 0,1 0 0,-1 0 0,0 0 0,1 0 0,-1 0-1,1 0 1,-1 0 0,1 1 0,0 0 0,0 0 0,-1 0-1,1 0 1,0 0 0,-1 0 0,1 0 0,0 0 0,-1 1-1,1-1 1,-1 0 0,1 3 0,1 5 3,-1 0 0,0 0 0,0 9 0,-10 199 311,3-164-218,-24 93 0,28-139-113,0-1-1,0 0 1,0 0-1,-1 0 0,0 0 1,0-1-1,-1 1 1,1-1-1,-1 0 0,-9 10 1,10-13-24,1 0 1,0-1 0,-1 1-1,1 0 1,-1-1 0,0 1-1,1-1 1,-1 0 0,0 0-1,0 0 1,0 0 0,0 0-1,0-1 1,0 1 0,0-1-1,0 0 1,0 0 0,0 0-1,0 0 1,0 0 0,0-1-1,0 0 1,0 1-1,0-1 1,-5-2 0,4 1 44,0 0-1,0-1 1,0 1 0,1-1-1,-1 1 1,0-1 0,1 0 0,0-1-1,-5-5 1,-20-19-180,24 23 590,15 10-199,57 15 532,83 31 320,-125-45-940,0 0-1,0-2 1,53 2-1,-61-6-356,-1 0 0,0-1 0,1-1 0,-1-1-1,31-8 1,-43 9-197,1-1 0,-1 1 0,0-1 0,-1 0 0,1 0 0,-1 0 0,1-1 0,-1 0 0,0 0-1,0 0 1,0 0 0,5-8 0,21-25-2405</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23.858"/>
    </inkml:context>
    <inkml:brush xml:id="br0">
      <inkml:brushProperty name="width" value="0.05" units="cm"/>
      <inkml:brushProperty name="height" value="0.05" units="cm"/>
    </inkml:brush>
  </inkml:definitions>
  <inkml:trace contextRef="#ctx0" brushRef="#br0">25 178 2720,'-14'-20'7088,"13"19"-6940,0 1 1,1-1 0,-1 0 0,0 1 0,1-1-1,-1 0 1,0 0 0,1 1 0,-1-1-1,1 0 1,-1 0 0,1 0 0,-1 0-1,1 0 1,0 0 0,-1 0 0,1 1-1,0-1 1,0 0 0,0 0 0,0 0 0,0 0-1,0 0 1,0 0 0,0-2 0,1-2-119,0 0 0,1 0 1,0 1-1,2-7 1,1 2 215,-4 6-221,0 1 0,0-1 0,1 1 0,0 0-1,-1-1 1,1 1 0,0 0 0,0 0 0,2-1 0,-3 2-41,0 0 0,0 0 0,0 0 0,1 1 0,-1-1 0,0 0 1,0 1-1,0-1 0,1 1 0,-1-1 0,0 1 0,1 0 0,-1 0 0,0-1 0,1 1 0,-1 0 1,0 0-1,1 0 0,0 1 0,2 0 45,0 0 0,0 1 0,-1-1 0,1 1 0,-1 0 0,0 0 0,1 1 1,-1-1-1,3 4 0,7 4 357,-10-8-270,1 0 1,-1 0-1,1-1 0,-1 0 0,1 1 0,0-1 0,0 0 0,0-1 1,-1 1-1,1-1 0,0 0 0,0 0 0,5 0 0,5-1 190,-1-1 0,20-4 0,-18 2-93,0 0 0,-1 0 0,1-1 0,-1-1-1,0-1 1,0 0 0,-1 0 0,0-2 0,0 1 0,13-13-1,-23 18-303,1-2-688,-3-4-4964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24.375"/>
    </inkml:context>
    <inkml:brush xml:id="br0">
      <inkml:brushProperty name="width" value="0.05" units="cm"/>
      <inkml:brushProperty name="height" value="0.05" units="cm"/>
    </inkml:brush>
  </inkml:definitions>
  <inkml:trace contextRef="#ctx0" brushRef="#br0">0 178 2816,'0'0'46,"1"1"-1,-1-1 1,0 0-1,0 0 1,0 0 0,1 0-1,-1 0 1,0 0-1,0 1 1,0-1 0,1 0-1,-1 0 1,0 0 0,0 0-1,1 0 1,-1 0-1,0 0 1,0 0 0,1 0-1,-1 0 1,0 0-1,0 0 1,0 0 0,1 0-1,-1-1 1,0 1 0,0 0-1,1 0 1,-1 0-1,0 0 1,0 0 0,0 0-1,0-1 1,1 1 0,-1 0-1,0 0 1,0 0-1,0 0 1,0-1 0,1 1-1,-1 0 1,0-1-1,4-11 2261,-2 4-1176,7-8 87,1 1 1,11-14-1,-8 11-421,-2 5-105,0 1 1,26-22 0,-35 32-647,0 0 0,0 0 0,0 1 0,1-1 1,-1 1-1,1-1 0,-1 1 0,1 0 1,-1 0-1,1 0 0,0 0 0,0 1 1,-1-1-1,1 1 0,0-1 0,0 1 0,0 0 1,5 1-1,-3 0 52,0 1 1,0-1 0,0 1-1,0 0 1,0 1-1,-1-1 1,1 1-1,-1 0 1,7 4-1,1 3 158,1-1 0,24 14-1,-31-21-175,-1 1-1,0-1 1,1-1-1,0 1 0,-1-1 1,1 0-1,0 0 1,0 0-1,-1-1 0,11 0 1,-10-1-21,0 1-8,0 0 0,0-1-1,0 0 1,0 0-1,0-1 1,0 0 0,0 0-1,0 0 1,5-3-1,-6 2-248,-1 0-1,0 0 0,0 0 0,0 0 1,0 0-1,0-1 0,0 0 0,-1 0 1,0 0-1,4-5 0,2-7-1218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9.191"/>
    </inkml:context>
    <inkml:brush xml:id="br0">
      <inkml:brushProperty name="width" value="0.05" units="cm"/>
      <inkml:brushProperty name="height" value="0.05" units="cm"/>
      <inkml:brushProperty name="color" value="#66CC00"/>
    </inkml:brush>
  </inkml:definitions>
  <inkml:trace contextRef="#ctx0" brushRef="#br0">3 737 2720,'-3'1'2339,"14"0"1311,-7-2-3413,0-1 0,0 1 1,0-1-1,0 0 0,-1 0 0,1-1 0,-1 1 0,0-1 1,0 0-1,0 0 0,0 0 0,3-4 0,15-13 387,117-93 602,-136 112-1228,-2 1-2,1-1-1,-1 1 0,1 0 1,-1-1-1,1 1 0,-1-1 0,1 1 1,-1 0-1,0-1 0,1 1 1,-1-1-1,0 1 0,1-1 1,-1 1-1,0-1 0,0 1 0,1-1 1,-1 0-1,0 0 0,-8 2-203,3 1 193,1 1 0,0 0 0,0 0 0,0 0-1,0 0 1,1 1 0,-1-1 0,1 1 0,0 0 0,-5 8-1,2-1 22,0-1 0,1 1 0,-5 16-1,9-25 14,1-1 0,-1 1-1,1 0 1,0-1 0,-1 1 0,1 0-1,0 0 1,0-1 0,0 1 0,0 0-1,1 0 1,-1-1 0,0 1 0,1 0-1,-1-1 1,1 1 0,-1 0 0,1-1-1,1 3 1,-1-3 8,0 0 0,0-1 0,-1 1 0,1 0 0,0 0 0,0-1 0,0 1 0,0 0 0,0-1 0,0 1 0,1-1 0,-1 0 0,0 1 0,0-1 0,0 0 0,0 1 0,0-1 0,1 0 0,-1 0 0,0 0-1,0 0 1,0 0 0,1-1 0,-1 1 0,0 0 0,0 0 0,0-1 0,0 1 0,2-1 0,72-31 413,71-40 0,-102 48-440,-28 16 17,-1-1-1,0-1 0,0-1 1,-1 0-1,-1-1 0,0 0 1,0-1-1,-1-1 1,-1 0-1,0 0 0,-1-1 1,-1 0-1,8-18 1,7-20-17,-2 0 0,-3-1 0,19-85 0,-36 131-21,0 1-65,0 0 0,-1 0 0,0-1 0,0 1 0,0 0 0,-1-1 0,0 1 0,-2-11 0,2 18 79,0-1 0,0 1 0,0 0 0,0 0 0,0-1 0,0 1 0,0 0 0,0 0 0,0-1 0,-1 1 0,1 0 0,0 0 0,0 0 0,0-1 0,0 1 0,-1 0 0,1 0 0,0 0 0,0 0 0,0-1 0,-1 1 0,1 0 0,0 0 0,0 0 0,0 0 0,-1 0 0,1 0 0,0 0 0,0-1 0,-1 1 0,1 0 0,0 0 0,0 0 0,-1 0 0,1 0 0,0 0 0,0 0 0,-1 0 0,1 0 0,0 1 0,0-1 0,-1 0 0,1 0 0,0 0 0,0 0 0,-1 0 0,1 0 0,0 0 0,0 1 0,0-1 0,-1 0 0,1 0 0,0 0 0,0 0 0,0 1 0,0-1 0,-1 0 0,1 0 0,0 1 0,0-1 0,0 0 0,0 1 0,-10 15-181,2 10 321,0-2-224,-5 31 1,-39 254 954,47-282-675,1 1 1,1-1 0,1 1 0,3 50 0,0-74-34,0 1 0,0 0-1,0 0 1,1 0 0,-1-1 0,1 1 0,0 0 0,4 5-1,-5-9-109,-1-1 0,1 1 0,0 0-1,-1 0 1,1-1 0,0 1-1,0-1 1,0 1 0,0 0-1,-1-1 1,1 0 0,0 1-1,0-1 1,0 1 0,0-1-1,0 0 1,0 0 0,0 0 0,0 1-1,0-1 1,0 0 0,0 0-1,1-1 1,-1 1 0,0 0-1,0 0 1,1-1 0,2 0-37,1-1 0,-1 0 0,1 0 0,5-5 0,-1 2 112,14-9-112,-2-1 1,1-1-1,-2-1 1,20-21-1,-23 22 141,14-10 85,-36 40-395,-13 9 218,0-1-1,-2-2 1,0 0 0,-1 0 0,-25 15-1,42-32-18,-21 12 265,24-15-279,-1 1-1,1 0 1,-1-1 0,0 1 0,1-1-1,-1 0 1,0 0 0,1 0-1,-1 0 1,0 0 0,1 0-1,-1 0 1,1 0 0,-1 0 0,0-1-1,-1 0 1,3 1-27,0 0 1,-1 0-1,1 0 1,0 0-1,0 0 0,0 0 1,0 0-1,-1 0 1,1-1-1,0 1 1,0 0-1,0 0 0,0 0 1,-1 0-1,1 0 1,0 0-1,0-1 0,0 1 1,0 0-1,0 0 1,0 0-1,0 0 0,0-1 1,-1 1-1,1 0 1,0 0-1,0 0 0,0-1 1,0 1-1,0 0 1,0 0-1,0 0 0,0-1 1,0 1-1,0 0 1,0 0-1,0 0 1,0-1-1,7-7 8,12-4 50,-4 4-72,0 1-1,1 1 1,0 0 0,0 1-1,21-3 1,85-8-86,-81 12 222,21-3-237,10 0-2122,0-4-5538,-56 8 3276</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27.884"/>
    </inkml:context>
    <inkml:brush xml:id="br0">
      <inkml:brushProperty name="width" value="0.05" units="cm"/>
      <inkml:brushProperty name="height" value="0.05" units="cm"/>
    </inkml:brush>
  </inkml:definitions>
  <inkml:trace contextRef="#ctx0" brushRef="#br0">332 89 2304,'5'-13'2608,"-5"12"-2310,0 0 0,-1 1 0,1-1-1,0 0 1,-1 1 0,1-1 0,-1 1 0,1-1 0,-1 0 0,1 1 0,-1-1 0,1 1-1,-2-1 1,-3 1-79,0 0 1,1 0-1,-1 0 0,1 1 0,-1 0 0,0 0 0,1 0 0,0 1 0,-1-1 0,1 1 0,0 0 0,-5 3 0,0 0-70,1 1 0,-1 0-1,1 0 1,0 1-1,0 0 1,-8 10 0,6-7-43,-38 48 377,15-17-134,9-15-193,7-7 103,1 0 0,-27 41 0,41-58-226,1 1 0,0-1 0,0 0 0,0 1 0,0-1 0,1 1 0,-1-1 0,1 1 0,-1-1 0,1 1 1,0 0-1,0-1 0,0 1 0,0-1 0,1 1 0,-1-1 0,1 1 0,-1-1 0,1 1 0,0-1 0,2 5 0,-2-5 20,0 0 0,1 0-1,-1-1 1,1 1 0,-1 0 0,1-1 0,-1 1 0,1-1-1,0 0 1,0 1 0,0-1 0,0 0 0,0 0 0,0 0 0,0-1-1,0 1 1,0 0 0,0-1 0,0 1 0,1-1 0,-1 0 0,0 0-1,0 0 1,4 0 0,0-1 10,-1 0 0,0 0 0,0 0 0,0-1 0,0 0 0,0 0 0,0 0 0,0 0 0,-1-1 0,1 0 0,-1 0 0,0 0 0,1-1 0,-2 1 0,1-1 0,0 0 0,-1 0 0,1 0 0,-1 0 0,3-6 0,-2 1-4,1 0 1,-1 0 0,-1-1-1,1 1 1,-2-1 0,1 1-1,-1-1 1,-1 0 0,0 0-1,0-10 1,-2-26-556,-11-74 0,12 120 459,0-1 1,0 1-1,0-1 1,0 1 0,0-1-1,0 1 1,0-1-1,0 1 1,0 0-1,-1-1 1,1 1 0,0-1-1,0 1 1,0 0-1,-1-1 1,1 1-1,0-1 1,-1 1 0,1 0-1,-1-1 1,1 1 26,-1 0 0,1 1 1,0-1-1,-1 1 0,1-1 1,0 0-1,0 1 0,-1-1 1,1 1-1,0-1 0,0 0 1,0 1-1,0-1 0,0 1 1,0-1-1,0 1 0,0-1 1,0 1-1,0-1 0,0 0 1,0 1-1,0-1 0,0 2 0,10 120 128,-9-114-96,1-1 0,0 1 1,0 0-1,1-1 0,0 1 1,0-1-1,1 0 0,-1 0 1,2 0-1,7 10 0,-1-5 119,0-1 0,0 0 0,1-1-1,18 13 1,-26-20-70,1 0 0,0-1 0,0 1 0,0-1 0,0-1 1,0 1-1,0-1 0,1 1 0,-1-1 0,0-1 0,1 1 0,-1-1 0,1 0 0,-1 0 0,1-1 0,-1 0 0,0 0 0,1 0 0,7-3 0,-4 1 17,1-1 0,-1 0 0,-1-1-1,1 0 1,-1 0 0,1-1 0,-2 0-1,1 0 1,13-15 0,-9 7-84,0-2 0,-1 0 0,0 0 0,-2-1 0,0 0 0,-1 0 0,0-1 1,-1 0-1,-2-1 0,0 0 0,0 1 0,1-27 0,-4 28-347,-1 17 170,0 3 16,1 28-71,-3 7 298,1 4-128,5 50 0,-3-79 186,0 1 1,1 0-1,1-1 1,0 1-1,0-1 0,2 0 1,10 19-1,-16-31-121,0-1 0,0 0 0,0 0-1,1 0 1,-1 0 0,0 0 0,0 0 0,0 0 0,0 0-1,0 0 1,0 1 0,0-1 0,0 0 0,0 0-1,0 0 1,1 0 0,-1 0 0,0 0 0,0 0 0,0 0-1,0 0 1,0 0 0,0 0 0,0 0 0,1 0 0,-1 0-1,0 0 1,0 0 0,0 0 0,0 0 0,0 0 0,0 0-1,0 0 1,1 0 0,-1 0 0,0 0 0,0 0 0,0 0-1,0 0 1,5-6 179,5-12 40,-7 12-132,4-7-52,-2-1 1,1 0 0,-2 0 0,5-25-1,-4 19-37,5-24-26,21-72-523,-31 115 531,0 1 0,0-1 0,1 0 0,-1 1 1,0-1-1,0 1 0,1-1 0,-1 1 0,0-1 0,1 1 0,-1-1 0,1 1 0,-1-1 1,0 1-1,1-1 0,-1 1 0,2-1 0,-2 1 6,1 0-1,-1 0 1,0 0 0,1 0-1,-1 0 1,0 0 0,1 0-1,-1 0 1,0 0 0,1 0-1,-1 0 1,0 0 0,1 0-1,-1 1 1,0-1 0,1 0-1,-1 0 1,0 0 0,1 1-1,-1-1 1,0 0 0,1 1-1,13 20-158,-12-17 157,2 3 12,0-1 1,0 1-1,1-1 1,-1 0-1,1-1 1,0 1-1,1-1 0,-1 0 1,1 0-1,0-1 1,1 1-1,-1-1 1,13 5-1,-1-2 70,1 0 0,0-2 0,0 0 0,0-1-1,1-1 1,-1-1 0,1 0 0,-1-2 0,1 0 0,0-2 0,20-3 0,-36 5-56,1-1 0,-1-1 0,1 1 1,-1-1-1,0 1 0,0-1 1,1 0-1,-1-1 0,0 1 0,-1-1 1,1 0-1,0 0 0,-1 0 0,0 0 1,0-1-1,0 1 0,0-1 0,0 0 1,-1 1-1,1-1 0,-1-1 1,0 1-1,0 0 0,-1 0 0,1-1 1,-1 1-1,0-1 0,0-6 0,0 5-27,0 0-1,-1 0 0,0 0 1,0 1-1,-1-1 1,1 0-1,-1 0 0,-1 0 1,1 1-1,-1-1 0,0 1 1,0-1-1,0 1 0,-1 0 1,0 0-1,0 0 1,0 0-1,-1 0 0,0 1 1,0-1-1,0 1 0,-5-4 1,7 7-8,1 0 1,0 0 0,0 0-1,-1 1 1,1-1 0,0 1-1,-1-1 1,1 1 0,0-1-1,-1 1 1,1 0 0,-1 0-1,1 0 1,0 0 0,-1 0-1,1 0 1,-1 0 0,1 0-1,-1 0 1,1 1 0,0-1-1,-1 1 1,1-1-1,0 1 1,-1-1 0,1 1-1,0 0 1,0 0 0,-1-1-1,1 1 1,0 0 0,0 0-1,0 0 1,0 0 0,0 1-1,-1 1 1,-3 3-37,0 1 0,1 1 0,0-1 0,-7 15 0,5-6 20,1 0 1,0 1-1,1-1 1,1 1-1,-2 21 1,4-28 70,1 0 1,0 0 0,0 0-1,1 0 1,1 1 0,-1-1-1,2-1 1,-1 1 0,1 0-1,6 12 1,-5-16 3,-1-1-1,1 1 1,0 0-1,1-1 1,0 0-1,-1 0 1,2 0-1,-1-1 1,0 0-1,1 0 1,0 0-1,0 0 1,0-1-1,0 0 1,1-1-1,-1 1 1,1-1-1,-1 0 1,1-1-1,0 0 1,0 0-1,0 0 1,0-1-1,0 0 0,0 0 1,0-1-1,-1 0 1,1 0-1,0 0 1,0-1-1,10-4 1,-10 2-11,0 0 0,-1 0-1,1 0 1,-1-1 0,0-1 0,0 1-1,10-12 1,0-4-8,15-25 0,-5 8 37,-20 28-91,10-21 0,-11 21-25,0-1 0,9-11 1,-13 21 29,0-1 0,0 1 0,0 0 0,1 0 0,-1-1 1,0 1-1,1 0 0,-1 0 0,4-1 0,-5 1 17,0 1 0,1 0 0,-1 0 0,1 0-1,-1 0 1,1 0 0,-1 0 0,0 0 0,1 0 0,-1 0-1,1 0 1,-1 0 0,0 0 0,1 0 0,-1 0-1,1 1 1,-1-1 0,0 0 0,1 0 0,-1 0 0,0 1-1,1-1 1,-1 0 0,0 0 0,1 1 0,-1-1 0,0 0-1,0 1 1,1-1 0,-1 0 0,0 1 0,0-1-1,1 0 1,-1 1 0,0-1 0,0 0 0,0 1 0,0-1-1,0 1 1,0-1 0,0 0 0,0 1 0,0-1 0,0 1-1,0-1 1,0 1 0,2 17-22,-1-1 1,-1 24-1,-1-29 69,1 0-1,0 0 0,1 1 1,0-1-1,1 0 1,6 22-1,-7-30-23,1 0 0,-1-1 0,1 1 1,0-1-1,0 1 0,0-1 0,1 0 0,0 0 0,-1 0 0,1 0 0,0 0 1,0-1-1,0 1 0,0-1 0,5 3 0,-2-3 28,-1 0 0,0 0 0,0-1 0,1 1 0,-1-1 0,1 0 0,0-1 0,-1 1 0,11-1 0,4-3 75,1 0 0,0-1 0,-1-2 0,32-11 0,-19 5-91,1-2 0,-2-1 0,56-35 0,-73 40-21,-1-1 1,0 0-1,-1-1 1,0 0-1,-1-1 0,0 0 1,-1-1-1,0 0 1,14-27-1,-23 35-282,-7 9 174,-7 13-5,-6 11 69,0-1 0,-2-1 0,-1-1 0,0-1 0,-32 26 0,43-40 61,1 0 1,0 0-1,-15 22 0,22-28-5,0 0 1,0 0-1,1 0 0,-1 0 0,1 0 1,0 1-1,0-1 0,0 0 1,0 5-1,1-6-8,0-1 0,0 1-1,0 0 1,0 0 0,1-1 0,-1 1-1,0-1 1,1 1 0,-1 0 0,1-1-1,0 1 1,0-1 0,-1 1 0,1-1-1,0 1 1,0-1 0,0 0 0,0 0-1,1 1 1,0 0 0,1 0 24,0 0 0,0-1 0,0 1 0,0-1 1,0 0-1,0 0 0,1 0 0,-1 0 0,0-1 0,0 1 0,1-1 1,-1 0-1,0 0 0,1 0 0,-1 0 0,4-1 0,6-1 104,0 0 0,22-8 1,-30 8-116,0 0 0,0-1 0,-1 1 1,1-1-1,-1 0 0,1 0 0,-1 0 1,0-1-1,0 1 0,-1-1 0,1 0 1,-1 0-1,3-5 0,4-7-31,-1 0 0,10-24 1,0-2-153,-11 31-419,-10 20 543,-1 0 0,1 0 0,1 1 0,0-1 0,0 15 0,-1 0 15,2-18 49,0 1 0,0-1 1,0 0-1,0 0 0,1 0 0,3 11 0,-4-15-19,1-1 0,-1 1 0,1-1 0,-1 0 0,1 1 0,0-1 0,-1 0 0,1 1 0,0-1 0,0 0 0,0 0 0,0 0 0,0 0 0,0 0 0,1 0 0,-1 0 0,0 0 0,0 0 0,1 0 0,-1-1 0,1 1 0,-1 0 0,0-1 0,1 1 0,-1-1 0,1 0 0,-1 0 1,1 1-1,-1-1 0,1 0 0,0 0 0,-1 0 0,3-1 0,31-6 124,0-2 0,35-15 1,-67 23-126,148-61-30,-121 47 89,-1-1-1,51-38 1,-70 46-43,-1 0-1,-1-1 0,12-14 1,-20 22-29,1 1 1,-1-1 0,1 1-1,-1-1 1,0 1-1,1-1 1,-1 0 0,0 1-1,0-1 1,1 0 0,-1 1-1,0-1 1,0 0 0,0 1-1,0-1 1,0 0-1,0 0 1,0 0 0,0 1-1,0-1 0,0 1 0,-1 0 0,1-1 0,0 1 0,-1 0 0,1-1 0,0 1 1,0 0-1,-1 0 0,1-1 0,0 1 0,-1 0 0,1 0 0,-1 0 0,1-1 0,0 1 0,-1 0 0,1 0 1,-1 0-1,1 0 0,0 0 0,-1 0 0,1 0 0,-1 0 0,1 0 0,0 0 0,-1 0 0,1 0 1,-1 0-1,1 0 0,0 0 0,-1 1 0,0-1 0,-7 3-11,0 0-1,-1 0 1,1 1-1,1 0 1,-1 0-1,1 1 1,0 0-1,0 0 1,0 1-1,-6 7 1,-12 8 18,12-11 13,-42 37-77,49-42 55,1 1-1,0 0 0,1-1 1,-1 2-1,1-1 1,1 0-1,-6 11 0,9-16 14,-1 1-1,1-1 1,0 0 0,-1 1-1,1-1 1,0 0 0,-1 1-1,1-1 1,0 0-1,0 1 1,0-1 0,1 1-1,-1-1 1,0 0-1,0 1 1,1-1 0,-1 0-1,1 1 1,-1-1-1,2 2 1,-1-1 1,1 0 0,-1-1 0,1 0 0,-1 1 0,1-1 0,-1 0 0,1 1 0,0-1 0,0 0 0,0 0 0,0-1 0,2 2 0,5 0 63,-1 0 0,1 0 0,-1-1 0,1 0 1,11 0-1,-12-1-27,0 0 1,1-1-1,-1 0 1,1 0-1,-1-1 0,0 0 1,1 0-1,-1-1 1,0 0-1,-1 0 1,1-1-1,-1 0 1,1 0-1,-1-1 1,0 0-1,-1 0 1,7-7-1,-5 2-10,0 0-1,0-1 1,-1 0-1,-1 0 1,0 0-1,0-1 0,5-17 1,-4 4-112,-1 0-1,6-45 1,-11 60-183,-3 15 48,-4 23-49,5-22 237,-48 253-289,23-114 458,-17 41-94,32-153 41,0-1 0,-2 0 1,-26 45-1,33-67-35,0-1 0,-1 1 1,0-2-1,0 1 0,-10 8 0,14-14-20,-1 0 0,0 0-1,1 0 1,-1 0 0,0-1 0,-1 0-1,1 0 1,0 0 0,-1 0 0,1-1 0,-1 0-1,1 0 1,-1 0 0,-8 1 0,10-3-28,0 1 1,0-1-1,0 0 1,0 0 0,0 0-1,0 0 1,0-1 0,1 1-1,-1-1 1,0 1 0,1-1-1,-1 0 1,1 0-1,0 0 1,-1 0 0,1-1-1,0 1 1,-2-4 0,1 3-7,1-1-1,0 1 1,0-1 0,0 0 0,0 1 0,0-1 0,1 0 0,0 0 0,0 0 0,0 0 0,0 0 0,0 0-1,1-1 1,0-4 0,2 0-19,0-1 0,0 1 0,1 0 0,1 0-1,-1 0 1,1 0 0,1 1 0,8-13 0,-1 4 20,1 0 0,26-27 0,-14 22-13,45-32 0,-29 24-4,59-41 95,-51 38 62,86-76 0,-117 91-37,53-55-46,-66 66-53,1 0 0,-1-1 0,0 1 0,0-1 0,-1 0 1,0-1-1,-1 1 0,5-16 0,-8 23-8,0-1 1,1 1 0,-1-1-1,0 1 1,0-1-1,0 1 1,0-1 0,0 1-1,0-1 1,0 1-1,-1-1 1,1 1 0,-1-1-1,0-1 1,1 2-1,-1 1 1,1-1-1,-1 1 1,1 0-1,-1-1 1,1 1-1,-1 0 1,1 0-1,-1-1 1,1 1-1,-1 0 1,0 0-1,1 0 0,-1 0 1,1 0-1,-1-1 1,0 1-1,1 0 1,-1 0-1,1 0 1,-1 1-1,1-1 1,-1 0-1,0 0 1,1 0-1,-1 0 1,1 1-1,-1-1 1,1 0-1,-1 0 1,1 1-1,-1-1 1,1 0-1,-1 1 1,1-1-1,-1 1 1,-5 4-11,-1 0 0,2 0 1,-1 1-1,1 0 1,0 0-1,0 0 1,-6 11-1,-7 8 107,17-24-75,0-1 1,1 1 0,-1 0 0,0 0 0,1 0 0,-1-1 0,1 1 0,-1 0 0,1 0 0,-1 0 0,1 0-1,0 0 1,-1 0 0,1 0 0,0 0 0,0 0 0,0 0 0,0 0 0,0 0 0,0 0 0,0 0-1,0 0 1,0 0 0,0 0 0,1 0 0,-1 0 0,0 0 0,1 0 0,-1 0 0,0 0 0,1 0-1,-1 0 1,1-1 0,0 1 0,-1 0 0,1 0 0,0-1 0,-1 1 0,3 1 0,1 1 65,1 0 0,0-1 0,-1 0 0,1 1 0,0-2 0,7 3 0,2-1-7,0 0 1,0 0 0,1-1 0,16-1 0,60-4 142,-48 1-77,-5 1-315,-13 1 430,1-2 0,28-4 0,-46 4-597,0 0 0,-1 0 0,1 0 0,-1-1 0,1 0 0,-1-1 0,0 0-1,-1 0 1,1 0 0,-1-1 0,7-6 0,4-3-1704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8:29.692"/>
    </inkml:context>
    <inkml:brush xml:id="br0">
      <inkml:brushProperty name="width" value="0.05" units="cm"/>
      <inkml:brushProperty name="height" value="0.05" units="cm"/>
    </inkml:brush>
  </inkml:definitions>
  <inkml:trace contextRef="#ctx0" brushRef="#br0">146 593 2912,'2'-3'357,"0"0"-1,-1 1 1,1-1 0,-1 0 0,1 0-1,-1 0 1,0 0 0,0-1 0,0 1 0,-1 0-1,1 0 1,-1 0 0,1-1 0,-1 1-1,0 0 1,-1-1 0,1 1 0,-1-4-1,0 6-279,1 0 0,0 0 0,0 1 0,-1-1 0,1 0 0,0 0 0,-1 1 0,1-1-1,-1 0 1,1 1 0,-1-1 0,1 1 0,-1-1 0,1 1 0,-1-1 0,0 1 0,1-1-1,-1 1 1,0-1 0,1 1 0,-1 0 0,0-1 0,0 1 0,1 0 0,-1 0 0,0 0-1,0-1 1,0 1 0,1 0 0,-1 0 0,0 0 0,0 0 0,0 0 0,1 0 0,-2 1 0,-1-1 39,-1 1 1,1 0-1,-1 0 1,1 0-1,-1 0 1,-4 3-1,-1 2-36,1 0-1,-1 0 0,2 1 1,-1 0-1,1 0 0,0 1 1,0 0-1,1 0 0,0 0 1,1 1-1,0 0 0,0 0 1,1 1-1,0-1 0,-4 17 1,7-24-45,1 0 0,-1-1 0,1 1 0,0 0 0,0-1 0,0 1 0,0 0 0,0-1 0,0 1 0,0 0 1,0-1-1,1 1 0,-1 0 0,0-1 0,1 1 0,0-1 0,-1 1 0,1-1 0,0 1 0,0-1 1,0 1-1,0-1 0,0 0 0,0 1 0,0-1 0,0 0 0,1 0 0,-1 0 0,0 0 0,1 0 0,-1 0 1,1 0-1,-1-1 0,3 2 0,2 0 75,-1-1 0,1 1 0,0-1 0,0 0 0,-1-1 0,1 1 0,0-1 0,8-1 0,1 0 37,0-1-1,0 0 1,0-1 0,0-1-1,0 0 1,19-9 0,-30 11-112,0 0 0,-1 0 1,1 0-1,-1 0 0,0 0 0,0-1 1,0 0-1,0 1 0,0-1 1,-1 0-1,1-1 0,-1 1 1,1 0-1,-1-1 0,0 1 0,-1-1 1,1 1-1,-1-1 0,1 0 1,-1 0-1,0 0 0,-1 0 0,1 0 1,-1 0-1,1 0 0,-1 0 1,0 0-1,-1 0 0,-1-7 0,1 0-21,-1 0-1,0 0 0,-1 0 1,0 1-1,-1-1 0,0 1 1,-1 0-1,0 0 0,-6-10 1,5 13-180,-1 0 0,1 0 0,-1 1 0,0-1 0,-1 2 0,1-1 0,-1 1 0,-14-7 0,22 12 157,0 0 0,0 0 0,0 0 0,0 0 0,0 0-1,-1-1 1,1 1 0,0 0 0,0 0 0,0 0-1,0 0 1,0 0 0,0 0 0,-1 0 0,1 0-1,0 0 1,0 0 0,0 0 0,0 0 0,0 0 0,0 0-1,-1 0 1,1 0 0,0 0 0,0 1 0,0-1-1,0 0 1,0 0 0,0 0 0,0 0 0,-1 0-1,1 0 1,0 0 0,0 0 0,0 0 0,0 0 0,0 1-1,0-1 1,0 0 0,0 0 0,0 0 0,0 0-1,0 0 1,0 0 0,0 0 0,0 1 0,0-1-1,-1 0 1,1 0 0,0 0 0,0 0 0,0 0 0,0 0-1,1 1 1,-1-1 0,0 0 0,0 0 0,0 0-1,0 0 1,0 0 0,0 0 0,0 1 0,0-1-1,0 0 1,3 7-76,-2-5 97,0-1 0,0 1 1,0-1-1,0 1 0,1-1 1,-1 1-1,1-1 0,-1 0 0,1 0 1,-1 1-1,1-1 0,0-1 1,0 1-1,0 0 0,-1 0 0,1-1 1,0 1-1,0 0 0,3-1 1,0 1 98,-1-1 1,0 1 0,0-1 0,0-1 0,0 1 0,1 0 0,-1-1 0,4-1 0,1-1 73,1-1 0,-1 0 0,-1-1 0,1 0-1,-1 0 1,9-7 0,3-5 277,19-19 1,-25 21-284,-1-1 1,0 0 0,9-18 0,1 0 2,-8 10-64,-1-1 0,-1 0 0,-1-1 0,-1 0 0,-1-1 1,7-32-1,-17 58-106,5-19-126,-3 14-122,-1 12-88,-7 93-230,-18 198 367,-11 23 336,17-208 182,-59 200 0,73-300-224,0 0 1,-2 0 0,1 0 0,-12 17-1,15-26-79,1-1-1,-1 0 1,0 0-1,1 0 0,-1 0 1,0 0-1,-1 0 1,1-1-1,0 1 0,-3 1 1,4-2-18,0-1 1,0 0 0,-1 1-1,1-1 1,0 0-1,0 0 1,0 0-1,0 0 1,0 0 0,0 0-1,-1 0 1,1 0-1,0 0 1,0-1-1,0 1 1,0 0 0,0-1-1,0 1 1,0-1-1,0 1 1,0-1-1,0 0 1,0 1 0,0-1-1,0 0 1,0 1-1,1-1 1,-1 0-1,-1-2 1,-2-2 16,1 0 1,0 0-1,0-1 0,0 1 1,1-1-1,0 0 0,0 1 1,0-1-1,1 0 0,0 0 1,0 0-1,0-1 0,1 1 1,0 0-1,0 0 0,1-6 1,1-5 16,1 1 1,0 0 0,1 1-1,12-32 1,-10 34-29,1-1 0,1 1 0,0 0 1,1 1-1,0 0 0,1 0 0,0 1 0,1 1 0,0-1 0,18-11 1,5-1-96,0 2 0,62-28 0,-84 44-870,1 0 0,-1 0-1,18-2 1,-20 5-909,0 0 0,0 1 0,1 1 0,17 0 0,11 6-1886</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43.837"/>
    </inkml:context>
    <inkml:brush xml:id="br0">
      <inkml:brushProperty name="width" value="0.05" units="cm"/>
      <inkml:brushProperty name="height" value="0.05" units="cm"/>
    </inkml:brush>
  </inkml:definitions>
  <inkml:trace contextRef="#ctx0" brushRef="#br0">403 246 2656,'0'0'19,"0"0"-1,0 0 1,0 0 0,1 1-1,-1-1 1,0 0 0,0 0-1,0 0 1,0 0 0,0 0-1,0 0 1,0 0-1,0 0 1,0 0 0,1 0-1,-1 0 1,0 0 0,0 0-1,0 0 1,0 0 0,0 0-1,0 0 1,0 0 0,1 0-1,-1 0 1,0 0 0,0 0-1,0 0 1,0 0 0,0 0-1,0 0 1,0 0 0,0 0-1,1 0 1,-1 0 0,0 0-1,0 0 1,0-1 0,0 1-1,0 0 1,0 0 0,0 0-1,0 0 1,0 0 0,0 0-1,0 0 1,0 0 0,1 0-1,-1-1 1,0 1-1,0 0 1,0 0 0,0 0-1,0 0 1,0 0 0,0 0-1,0 0 1,0-1 0,0 1-1,0 0 1,0 0 0,0 0-1,0 0 1,-1 0 0,7 2 2512,-2-18-318,3-2-1506,1-8 159,-6 11 400,0-32 0,-2 42-1052,0-1-1,0 1 1,-1 0-1,0 0 1,0 0-1,-1 0 0,1 0 1,-1 0-1,-4-7 1,0-5 425,5 17-576,-3 10-34,-30 50-189,2 2 304,-3 0 0,-72 92 0,85-122-105,0 1 1,3 0-1,0 2 1,2 0 0,2 1-1,-16 56 1,-23 136 541,51-184 742,4-46-1281,0 0 0,1 0 0,-1-1 1,0 1-1,0 0 0,0 0 0,-1-1 1,1 1-1,0-4 0,2-8 64,24-71 75,3 1 0,73-141 1,-84 190-223,-1-1 0,21-60 0,-15 24 213,73-195-280,-96 265 95,0 0 0,0 0 0,0 0 0,0-1 0,1 1 0,-1 0 0,0 0 0,1 1 0,2-3 0,-4 3 10,1 1 1,-1 0-1,0 0 0,0 0 0,1-1 0,-1 1 0,0 0 0,1 0 0,-1 0 0,0 0 0,1 0 1,-1 0-1,0 0 0,1 0 0,-1 0 0,0 0 0,1 0 0,-1 0 0,1 0 0,-1 0 0,0 0 0,1 0 1,-1 0-1,0 0 0,1 1 0,0 0 1,0-1-1,0 1 1,-1 0 0,1 0 0,0 0-1,0 0 1,-1 0 0,1 0 0,-1 0-1,1 0 1,-1 0 0,1 1-1,14 38 93,-3 1-1,12 64 0,-14-53 20,19 52 0,61 135 232,-52-123-198,-31-92 18,-2-9-79,22 87 97,-26-97-1257,-10-20-8005,3 2 4930,1 7 1588</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44.180"/>
    </inkml:context>
    <inkml:brush xml:id="br0">
      <inkml:brushProperty name="width" value="0.05" units="cm"/>
      <inkml:brushProperty name="height" value="0.05" units="cm"/>
    </inkml:brush>
  </inkml:definitions>
  <inkml:trace contextRef="#ctx0" brushRef="#br0">37 117 4064,'-22'-11'1307,"21"10"-1227,0 1 0,0-1 0,0 1 1,0-1-1,0 0 0,1 1 1,-1-1-1,0 0 0,0 0 1,1 1-1,-1-1 0,0 0 1,1 0-1,-1 0 0,1 0 1,-1 0-1,1 0 0,0 0 1,-1 0-1,1 0 0,0 0 1,0 0-1,0 0 0,-1 0 1,1 0-1,0 0 0,1 0 1,-1 0-1,0 0 0,0 0 1,0 0-1,0 0 0,1 0 1,-1 0-1,1 0 0,-1 0 1,1 0-1,-1 0 0,1 0 1,0-1-1,2-2 268,0 0 1,0-1 0,0 2-1,0-1 1,1 0-1,5-4 1,-3 4-232,0 0 0,1 0 1,0 1-1,0 0 1,0 0-1,0 1 0,0 0 1,1 0-1,7-1 1,7 0 84,39 0 0,-38 4-169,34 6 0,2 0-157,-31-6-884,-2 3 272</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44.573"/>
    </inkml:context>
    <inkml:brush xml:id="br0">
      <inkml:brushProperty name="width" value="0.05" units="cm"/>
      <inkml:brushProperty name="height" value="0.05" units="cm"/>
    </inkml:brush>
  </inkml:definitions>
  <inkml:trace contextRef="#ctx0" brushRef="#br0">17 16 4064,'-4'-8'1354,"3"4"600,1 0-254,0 5-1646,1 36 1447,-11 73 0,8-102-2099,5-3 140</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44.952"/>
    </inkml:context>
    <inkml:brush xml:id="br0">
      <inkml:brushProperty name="width" value="0.05" units="cm"/>
      <inkml:brushProperty name="height" value="0.05" units="cm"/>
    </inkml:brush>
  </inkml:definitions>
  <inkml:trace contextRef="#ctx0" brushRef="#br0">55 0 5632,'-13'3'2560,"0"17"-2208,3-6 928,10 1-768,-9 1 224,4-1-448,0 2-32,10-1-160,0-4 352,9 0-224,4-9 384,-1 5-352,6-8-3648,3 5 1856</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45.298"/>
    </inkml:context>
    <inkml:brush xml:id="br0">
      <inkml:brushProperty name="width" value="0.05" units="cm"/>
      <inkml:brushProperty name="height" value="0.05" units="cm"/>
    </inkml:brush>
  </inkml:definitions>
  <inkml:trace contextRef="#ctx0" brushRef="#br0">0 1 6816,'0'3'3072,"5"6"-2080,-5-1-192,4 3-448,1 6 96,3-2-256,2 2 32,-2-1-128,-3-1 96,3 5-128,-3-3 480,0 3-320,-5-9-1280,4 1 544</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45.659"/>
    </inkml:context>
    <inkml:brush xml:id="br0">
      <inkml:brushProperty name="width" value="0.05" units="cm"/>
      <inkml:brushProperty name="height" value="0.05" units="cm"/>
    </inkml:brush>
  </inkml:definitions>
  <inkml:trace contextRef="#ctx0" brushRef="#br0">1 0 6240,'5'0'2816,"13"29"-2464,-9-18 1376,-1 4-1024,2 10 832,-2 3-864,2 1-160,3 2-320,1 1 0,4-4-96,-1-5 160,1-3-160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47.593"/>
    </inkml:context>
    <inkml:brush xml:id="br0">
      <inkml:brushProperty name="width" value="0.05" units="cm"/>
      <inkml:brushProperty name="height" value="0.05" units="cm"/>
    </inkml:brush>
  </inkml:definitions>
  <inkml:trace contextRef="#ctx0" brushRef="#br0">5 1078 4064,'-4'-6'1017,"5"9"107,0-2-1044,-1 0-1,0-1 0,1 1 1,-1-1-1,0 1 1,1-1-1,-1 1 0,1-1 1,-1 0-1,0 1 1,1-1-1,-1 1 0,1-1 1,0 0-1,-1 1 0,1-1 1,-1 0-1,1 0 1,-1 0-1,1 1 0,0-1 1,5-2 226,-1 1 0,1-1 1,-1-1-1,0 1 1,0-1-1,0 0 0,0 0 1,0 0-1,-1-1 0,5-4 1,6-6 424,18-23 0,-2-2-252,-3-1 1,-1-2 0,-1 0 0,31-75 0,-35 60-147,-1-2 1,-4-1-1,14-78 1,-26 114-312,-2 0 1,0-1-1,-1 1 0,-3-48 1,-2 67-251,0 9 52,-3 15 36,-21 100 19,-134 528 498,132-550-209,-32 141 528,58-205 114,3-33-795,0 0 0,0 0 0,0 0 0,0 0 0,0-1-1,0 1 1,0 0 0,0 0 0,0 0 0,0 0 0,0 0-1,0 0 1,0 0 0,0 0 0,0 0 0,0 0-1,0 0 1,0 0 0,0 0 0,0 0 0,1-1 0,-1 1-1,0 0 1,0 0 0,0 0 0,0 0 0,0 0 0,0 0-1,0 0 1,0 0 0,0 0 0,0 0 0,0 0-1,1 0 1,-1 0 0,0 0 0,0 0 0,0 0 0,0 0-1,0 0 1,0 0 0,0 0 0,0 0 0,0 0 0,0 1-1,0-1 1,1 0 0,-1 0 0,0 0 0,0 0-1,0 0 1,0 0 0,0 0 0,0 0 0,0 0 0,0 0-1,0 0 1,0 0 0,5-8 56,1-1 0,0 1 0,0-1 0,1 2 0,-1-1 0,13-10 0,56-40-187,-51 41 146,1-2-130,-1 2 60,0-1 1,23-25-1,91-120-79,-56 61 382,-63 80-186,-1 0 0,-1-2-1,-2 0 1,20-39 0,-33 58-51,0 0 0,0 0 0,-1 0-1,0 0 1,1-8 0,-2 12-37,1 0 1,-1 0-1,0-1 0,0 1 1,0 0-1,0-1 0,-1 1 1,1 0-1,0 0 0,-1-1 1,1 1-1,0 0 0,-1 0 1,1 0-1,-1 0 0,0 0 1,1-1-1,-1 1 0,0 0 1,0 0-1,0 0 0,0 1 0,0-1 1,0 0-1,0 0 0,0 0 1,-1 0-1,0 0-27,0 1 0,1 0 1,-1 0-1,0-1 0,0 1 0,1 0 0,-1 1 1,0-1-1,0 0 0,1 0 0,-1 1 0,0-1 1,1 1-1,-1-1 0,0 1 0,-2 1 0,-1 1-44,-1 0-1,1 0 0,0 1 1,-5 4-1,4-3 78,1 1-1,0 0 1,0 1 0,0-1-1,1 1 1,0 0-1,0 0 1,1 0 0,0 1-1,0-1 1,1 1 0,-4 15-1,4-11 9,1 0-1,0 0 0,0 0 1,1 1-1,1-1 1,0 0-1,0 0 1,4 13-1,-3-20 24,-1-1 0,1 1-1,0-1 1,0 0 0,0 0-1,1 1 1,4 4 0,-6-7 2,1 1 1,0-1 0,0 0-1,0 0 1,1-1-1,-1 1 1,0 0 0,1-1-1,-1 0 1,1 1-1,-1-1 1,1 0 0,-1 0-1,5 1 1,-2-2 33,1 1 0,-1-1 0,1 0 0,-1 0 0,1-1 0,-1 1 0,1-1 0,-1 0 0,8-3 0,1-1 55,0-1 0,16-10-1,-4 2-6,0-1 0,-1-2 0,-1-1 0,27-24 0,80-98 162,-114 118-255,-1-1 0,-1-1 0,0 0 0,-2-1 0,18-50 0,31-138 7,-32 96-76,-20 81 49,19-73-122,-28 107 99,-1 0-1,1 0 0,-1 0 1,0 0-1,0 0 0,0 0 1,0 0-1,0-1 0,0 1 1,0 0-1,-1-3 0,1 5 24,0 0-1,0 0 1,0 0-1,0 0 0,0 1 1,0-1-1,-1 0 1,1 0-1,0 0 1,0 0-1,0 0 0,0 0 1,0 0-1,0 0 1,0 0-1,0 0 0,0 0 1,0 0-1,0 0 1,0 0-1,0 0 1,0 0-1,0 0 0,0 0 1,0 0-1,0 0 1,-1 0-1,1 0 0,0 0 1,0 0-1,0 0 1,0 0-1,0 0 1,0 0-1,0 0 0,0 0 1,0 0-1,0 0 1,0 0-1,0 0 0,0 0 1,-1 0-1,1 0 1,0 0-1,0 0 1,0 0-1,0 0 0,0 0 1,0 0-1,0 0 1,0 0-1,0 0 0,0 0 1,0 0-1,0 0 1,0 0-1,0 0 1,0 0-1,0 0 0,0-1 1,0 1-1,0 0 1,0 0-1,-5 7-68,0-1-1,0 1 1,1 0 0,1 1 0,-1-1-1,1 1 1,0-1 0,-2 12-1,-16 68 6,-16 158 0,35-232 41,-9 105 74,10-92-65,1 1-1,4 38 0,-3-59 34,1 0-1,-1 0 1,1 0 0,0-1-1,0 1 1,0-1 0,1 1-1,3 4 1,-4-8 10,-1 0 0,0 0 0,1 0 1,0 0-1,-1 0 0,1-1 0,0 1 0,0-1 0,0 1 0,0-1 0,0 0 1,0 0-1,0 0 0,0 0 0,1 0 0,-1 0 0,0-1 0,1 1 0,-1-1 1,0 1-1,1-1 0,-1 0 0,3 0 0,4-2 57,-1 1-1,0-2 0,0 1 1,0-1-1,-1-1 1,13-6-1,-3 2 13,3-2-32,0 0 0,0-2 0,-1 0 0,-1-1 0,0-1 0,-1 0 0,0-1-1,-1-1 1,21-28 0,-13 7-105,-1 0-1,29-64 0,-35 62 63,1 1-9,13-42 1,-19 42-90,17-60-276,-28 89 202,-3 9 54,-3 14-212,5-11 248,0-2 66,0-1 1,0 1 0,1-1-1,-1 1 1,0-1-1,0 1 1,0-1 0,0 1-1,-1-1 1,1 0-1,0 1 1,0-1 0,0 1-1,0-1 1,0 1-1,0-1 1,-1 1-1,1-1 1,0 1 0,0-1-1,-1 0 1,1 1-1,-1-1 1,1 5 126,0-10 357,-13-58-424,13 62-71,0 1 0,0 0 1,0-1-1,0 1 0,0 0 0,0-1 1,0 1-1,-1 0 0,1-1 1,0 1-1,0 0 0,0 0 1,0-1-1,0 1 0,-1 0 0,1 0 1,0-1-1,0 1 0,0 0 1,-1 0-1,1 0 0,0-1 1,-1 1-1,1 0 0,0 0 0,0 0 1,-1 0-1,1 0 0,0-1 1,-1 1-1,1 0 0,0 0 0,0 0 1,-1 0-1,1 0 0,0 0 1,-1 0-1,1 0 0,0 0 1,-1 0-1,1 0 0,0 0 0,-1 0 1,1 1-1,0-1 0,0 0 1,-1 0-1,1 0 0,-2 1-16,1 0 0,0 0 0,0 0 0,0 0 0,1 1 0,-1-1 0,0 0 0,0 0 0,1 0 0,-1 1 0,0-1 0,1 0 0,-1 2 0,-6 28-75,1 0 0,-4 58 0,6-42 45,0 9 112,4 110 0,3-131 4,1 0 0,3-1 0,0 0 0,18 48-1,5 1 141,-14-50-2438,-13-45-4420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47.936"/>
    </inkml:context>
    <inkml:brush xml:id="br0">
      <inkml:brushProperty name="width" value="0.05" units="cm"/>
      <inkml:brushProperty name="height" value="0.05" units="cm"/>
    </inkml:brush>
  </inkml:definitions>
  <inkml:trace contextRef="#ctx0" brushRef="#br0">6 109 8064,'-5'-3'3648,"23"-2"-3168,-5 1 1216,11 1-1024,20-10 288,10 6-576,14-13-224,-5 3-96,-5-2-64,-5 2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9.554"/>
    </inkml:context>
    <inkml:brush xml:id="br0">
      <inkml:brushProperty name="width" value="0.05" units="cm"/>
      <inkml:brushProperty name="height" value="0.05" units="cm"/>
      <inkml:brushProperty name="color" value="#66CC00"/>
    </inkml:brush>
  </inkml:definitions>
  <inkml:trace contextRef="#ctx0" brushRef="#br0">13 5 4480,'-13'-5'1664,"13"14"-1312,13-1-64,1 0 1952,9-4-1280,8-1 160,4 2-672,10-5 0,5 3-288,0 2-224,3-1 32,2-1 64,-10 2 0,-10-2-2144,-4 2 1184</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49.467"/>
    </inkml:context>
    <inkml:brush xml:id="br0">
      <inkml:brushProperty name="width" value="0.05" units="cm"/>
      <inkml:brushProperty name="height" value="0.05" units="cm"/>
    </inkml:brush>
  </inkml:definitions>
  <inkml:trace contextRef="#ctx0" brushRef="#br0">11 42 3552,'-4'-13'1001,"2"10"-594,1 1 0,1-1 1,-1 1-1,0-1 0,0 0 0,1 1 1,0-1-1,-1-4 0,4 15 717,0 1-1,2 16 1,18 301 2991,-20 2-1406,-3-262-1933,1-63-256,2-9-128,4-15 87,-3 8-345,3-9-81,2 0-1,1 0 1,0 1-1,2 0 1,17-23-1,-19 30-110,1 1-1,0 0 0,1 0 0,1 1 1,0 1-1,0 0 0,1 1 0,17-10 1,-24 17 28,0 0 0,0 0 0,0 1 0,1-1 0,-1 2 1,1-1-1,-1 1 0,1 0 0,-1 1 0,15 0 0,-19 1 28,0-1 0,1 1 0,-1 0 0,0-1 0,1 2 0,-1-1 0,0 0 0,0 1 0,0-1 0,0 1 0,4 3 0,-5-4 9,0 1 0,-1 0 0,1 0 1,0 0-1,-1 0 0,0 0 0,1 0 0,-1 1 0,0-1 1,0 0-1,0 1 0,0-1 0,-1 0 0,1 1 0,-1-1 0,1 1 1,-1 2-1,0 2 0,0-1 0,-1 1 0,0 0 0,0-1 0,0 1-1,-1-1 1,-4 12 0,-23 43 74,19-42-25,4-8-42,0 2 50,-1 0-1,0 0 1,-1 0-1,0-1 1,-1-1-1,-11 13 0,12-17 20,-1 1 0,1-1 0,-11 6-1,17-12-59,-1 1 0,1-1 0,-1 0 0,1 0-1,-1 0 1,0 0 0,1 0 0,-1 0 0,0-1-1,0 1 1,0-1 0,0 0 0,0 0 0,1 0-1,-1 0 1,0 0 0,-5-2 0,4 1-11,-1-1 0,1 0 1,0-1-1,0 1 0,0-1 0,0 0 1,1 0-1,-1 0 0,1 0 1,-4-4-1,0-3-91,0 1 0,-12-21 0,19 30 76,0 0 0,-1-1-1,1 1 1,0 0 0,-1-1 0,1 1-1,0-1 1,0 1 0,-1 0-1,1-1 1,0 1 0,0-1-1,0 1 1,0-1 0,0 1 0,0-1-1,0 1 1,0-1 0,0 1-1,0 0 1,0-1 0,0 1-1,0-1 1,0 1 0,0-1-1,0 1 1,0-1 0,0 1 0,1 0-1,-1-1 1,0 1 0,0-1-1,1 1 1,-1 0 0,0-1-1,0 1 1,1 0 0,-1-1 0,0 1-1,1 0 1,-1-1 0,1 1-1,-1 0 1,0 0 0,1-1-1,-1 1 1,1 0 0,-1 0 0,1 0-1,0 0 1,23 0-449,-23 0 443,4 0-7,10 2 51,-1 0 0,1-1 1,0-1-1,0 0 1,0-1-1,0-1 0,24-5 1,-4-6 125,-1-1 1,0-1 0,-1-2 0,0-1 0,53-42-1,-75 52-165,-1 0 0,0-1 0,-1-1-1,13-15 1,-16 18-48,-1 0-1,1 1 1,0-1-1,1 2 1,8-7-1,-15 12 46,0-1 0,0 1 0,1 0 0,-1 0 0,0 0-1,0 1 1,0-1 0,1 0 0,-1 0 0,0 0 0,0 0-1,0 0 1,1 0 0,-1 0 0,0 0 0,0 0 0,0 0 0,1 0-1,-1 1 1,0-1 0,0 0 0,0 0 0,0 0 0,0 0-1,1 1 1,-1-1 0,0 0 0,0 0 0,0 0 0,0 1 0,0-1-1,0 0 1,0 0 0,0 0 0,0 1 0,0-1 0,0 0-1,0 0 1,0 0 0,0 1 0,0-1 0,0 0 0,0 0 0,0 1-1,1 10 0,5 234 130,-2-224 129,1-12 105,-5-9-345,1 0 0,-1 0 0,0 1 0,0-1 1,0 0-1,1 0 0,-1 0 0,0 0 0,0 0 0,1 0 1,-1 0-1,0 0 0,0 0 0,1 0 0,-1 0 0,0 0 0,0 0 1,1 0-1,-1 0 0,0 0 0,0-1 0,1 1 0,-1 0 0,0 0 1,0 0-1,0 0 0,1 0 0,-1 0 0,0-1 0,0 1 1,0 0-1,0 0 0,1 0 0,-1 0 0,0-1 0,3-3 110,0-1-1,-1 0 0,0 1 1,4-10-1,1-4 4,64-147 153,-57 140-323,1 0 0,20-25 1,-24 36-47,-11 13 72,1 0 0,0 0 0,-1 0 0,1 0 1,0 0-1,0 1 0,-1-1 0,1 0 0,0 0 1,0 1-1,0-1 0,0 0 0,0 1 0,0-1 1,0 1-1,0 0 0,0-1 0,0 1 0,1 0 1,-1-1-1,0 1 0,2 0 0,-2 0 9,-1 1-1,1-1 1,0 1-1,0-1 1,-1 1-1,1-1 1,0 1-1,-1 0 1,1-1 0,0 1-1,-1 0 1,1-1-1,-1 1 1,1 0-1,-1 0 1,0-1-1,1 1 1,-1 0-1,0 0 1,1 0 0,-1-1-1,0 1 1,0 0-1,0 0 1,0 0-1,0 0 1,0 0-1,0 0 1,0 0-1,0 0 1,-1 14-13,-1-1 0,-3 16 0,0-5 32,-110 557 253,96-490-219,9-37 163,-2-1-1,-31 86 1,42-138-200,0 1 29,0 0 0,0 0-1,-1 0 1,1-1 0,-1 1 0,-4 4-1,6-7-22,0 1 0,-1-1 0,1 0-1,0 1 1,-1-1 0,1 0-1,-1 0 1,1 0 0,0 1 0,-1-1-1,1 0 1,-1 0 0,1 0-1,-1 0 1,1 0 0,-1 0 0,1 1-1,-1-1 1,1 0 0,-1-1-1,1 1 1,-1 0 0,0 0 11,0-1 1,0 1 0,0-1-1,0 1 1,0-1-1,0 0 1,0 0 0,1 1-1,-1-1 1,0 0 0,0 0-1,1 0 1,-1 0-1,0-1 1,-6-11 29,1 0 0,0 0 0,1 0 1,0-1-1,1 0 0,-3-23 0,3 9-10,1 0 0,2-47 0,2 60-48,1 0 1,1 0 0,0 0 0,1 0-1,0 1 1,1-1 0,1 1 0,0 0-1,1 1 1,0 0 0,1 0 0,1 0 0,11-12-1,-1 4 7,1 1-1,0 0 1,2 2 0,0 1-1,1 0 1,29-15-1,-32 21 19,1 1 1,34-13-1,-44 19-701,1 1 0,-1 1 1,1-1-1,0 2 0,0-1 0,20 2 1,10 6-1965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54.531"/>
    </inkml:context>
    <inkml:brush xml:id="br0">
      <inkml:brushProperty name="width" value="0.05" units="cm"/>
      <inkml:brushProperty name="height" value="0.05" units="cm"/>
    </inkml:brush>
  </inkml:definitions>
  <inkml:trace contextRef="#ctx0" brushRef="#br0">83 252 2144,'1'-15'1592,"5"8"1069,0 2-904,-1-4 3121,-5 14-4545,0 2 6,-1 0-1,-1 1 1,1-2 0,-5 13-1,-3 14 102,-18 131 757,14-75-895,-26 227 1287,37-193-1193,3-73 35,-2-50-393,1 1 1,0-1 0,0 1 0,0-1 0,0 1-1,0-1 1,0 1 0,0-1 0,0 1-1,1-1 1,-1 1 0,0-1 0,0 1-1,0-1 1,0 1 0,1-1 0,-1 1-1,1 0 1,4-6 376,6-21 34,-4 2-340,-1 0 0,-1 0 1,3-32-1,-3-76-642,-5 132 509,0-1 0,0 1 0,0-1 0,0 1 1,0-1-1,0 0 0,0 1 0,0-1 0,0 1 1,1-1-1,-1 1 0,0-1 0,0 1 0,0-1 1,1 1-1,-1-1 0,0 1 0,0-1 0,1 0 0,-1 1 9,1 0 0,-1 0-1,0 0 1,1 0 0,-1 0-1,0 1 1,1-1 0,-1 0-1,0 0 1,0 0 0,1 0-1,-1 0 1,0 1 0,1-1 0,-1 0-1,0 0 1,0 1 0,0-1-1,1 0 1,-1 0 0,0 1-1,0-1 1,1 1 0,13 25-348,-10-19 375,0 0 9,0-1 0,1 0 0,-1-1 0,1 1 0,1-1 0,-1 0 0,1 0 0,0 0 0,0-1 0,0 0 0,1 0 0,-1 0 0,1-1 0,0 0 0,0-1 0,0 1-1,0-1 1,9 1 0,4 0 85,0-2-1,0 0 0,0-1 0,0-1 0,32-5 0,-29 3-49,0-2 0,0 0 0,-1-2 0,0 0 0,27-13 0,-23 8-30,-11 5-31,23-13 0,-47 26-240,-1 0 211,1 0 0,1 0 0,-1 1 0,-7 9-1,9-10 23,-3 5-11,1 0 0,-12 16 0,19-24 35,1 0-1,-1 0 1,0 0 0,1-1-1,0 2 1,0-1 0,0 0 0,0 0-1,0 0 1,0 0 0,1 1-1,0-1 1,-1 0 0,1 0-1,0 1 1,1 4 0,0-6 2,0 0 0,0 0 0,0 0 0,0 0 0,0 0 0,0-1 0,0 1 0,0 0 1,1-1-1,-1 1 0,1-1 0,-1 0 0,1 1 0,0-1 0,-1 0 0,1 0 0,0 0 0,0 0 1,0 0-1,0 0 0,0-1 0,0 1 0,0-1 0,0 1 0,0-1 0,0 0 0,3 0 0,2 1 106,0-1 0,0-1-1,0 1 1,-1-1-1,1 0 1,12-4 0,-16 4-78,0 0-1,1 0 1,-1 0 0,0-1 0,0 1 0,0-1 0,0 0-1,0 0 1,0 0 0,0 0 0,-1 0 0,5-5 0,-5 3-38,0 1 0,0 0-1,-1-1 1,1 1 0,-1 0 0,0-1 0,0 0 0,-1 1 0,1-1 0,-1 0 0,1 1 0,-1-1 0,0 0 0,-1 1 0,1-1 0,-1 0 0,1 1 0,-2-5 0,-1 0-23,0 1 0,-1 0 0,1 0 1,-1 0-1,-1 0 0,1 0 1,-11-10-1,12 15-19,-3-4-121,6 5 159,-1 1 1,1-1 0,0 1 0,0-1-1,0 1 1,-1-1 0,1 1 0,0-1-1,0 1 1,0-1 0,0 0 0,0 1-1,0-1 1,0 1 0,0-1 0,0 1-1,0-1 1,0 1 0,1-1 0,-1 1-1,0-1 1,0 1 0,0-1 0,1 1-1,-1-1 1,0 1 0,0-1-1,1 1 1,-1 0 0,1-1 0,-1 1-1,0 0 1,1-1 0,-1 1 0,1 0-1,-1-1 1,1 1 0,-1 0 0,1 0-1,-1-1 1,1 1 0,-1 0 0,1 0-1,-1 0 1,1 0 0,-1 0 0,2 0-1,2-2-25,13-8-16,1 1 0,1 1 0,-1 0 0,1 2 0,1 0-1,31-6 1,-48 12 20,1 0-1,-1 0 0,0 0 1,0 0-1,1 0 1,-1 1-1,0-1 0,0 1 1,0 0-1,1 0 1,-1 0-1,0 1 0,-1-1 1,1 1-1,0-1 0,0 1 1,0 0-1,-1 0 1,1 0-1,2 4 0,-1-1 26,-1-1 0,1 1 0,-1 1 0,0-1 0,-1 0 0,1 1 0,-1-1 0,0 1 0,-1 0 0,2 8 0,-2-7 48,0 0 0,-1 1 0,0-1 0,-1 0 0,0 0 0,0 1 1,-3 11-1,2-11 61,0 1 0,1 0 0,-1 10 0,2-19-107,0 0 1,0 0-1,0 0 0,0 0 1,0 0-1,0 0 0,0 1 1,0-1-1,0 0 0,0 0 1,0 0-1,0 0 1,0 0-1,0 0 0,0 1 1,0-1-1,0 0 0,0 0 1,0 0-1,0 0 0,0 0 1,0 0-1,0 0 0,0 1 1,0-1-1,0 0 0,1 0 1,-1 0-1,0 0 0,0 0 1,0 0-1,0 0 0,0 0 1,0 0-1,0 0 0,0 1 1,0-1-1,1 0 1,-1 0-1,0 0 0,0 0 1,0 0-1,0 0 0,0 0 1,0 0-1,1 0 0,-1 0 1,0 0-1,0 0 0,0 0 1,0 0-1,0 0 0,0 0 1,0 0-1,1 0 0,-1 0 1,0 0-1,0 0 0,0-1 1,0 1-1,0 0 1,7-5 121,-6 4-69,57-56 248,21-18-304,-50 49-148,34-26 8,-57 47 97,1 1 0,-1 0-1,1 0 1,0 1 0,0-1 0,1 2 0,14-5 0,-21 7 30,1-1 0,-1 1 1,1 0-1,-1 0 0,1 0 0,-1 0 0,1 0 1,-1 0-1,1 0 0,-1 1 0,1-1 0,-1 0 1,1 1-1,-1-1 0,0 1 0,1 0 0,-1-1 1,0 1-1,1 0 0,1 1 0,-2 0 9,1 0-1,-1-1 0,0 1 1,0 0-1,0 0 1,0 0-1,0 0 0,-1 0 1,1 0-1,0 0 1,-1 0-1,0 0 1,1 2-1,-1 5 28,0 0 1,0 0-1,-1 0 1,0 0-1,-4 16 1,-27 91 469,32-116-485,0 1 0,1-1 0,-1 0 0,0 0 0,0 0 0,0 0 0,0 0 0,0 0 1,0 0-1,0 0 0,0 0 0,0 0 0,0 1 0,0-1 0,0 0 0,0 0 0,0 0 0,0 0 1,0 0-1,0 0 0,0 0 0,1 0 0,-1 0 0,0 0 0,0 0 0,0 0 0,0 0 0,0 0 1,0 0-1,0 0 0,0 0 0,0 0 0,0 0 0,1 0 0,-1 0 0,0 0 0,0 0 0,0 0 1,0 0-1,0 0 0,0 0 0,0 0 0,0 0 0,0 0 0,0 0 0,1 0 0,-1 0 0,0 0 0,0 0 1,0 0-1,0 0 0,0 0 0,0 0 0,0-1 0,0 1 0,0 0 0,0 0 0,11-5 246,10-9-117,-2-2-152,0 0 1,-2-1 0,24-29 0,28-27-280,-68 72 277,-1 0-1,1 0 1,0 0 0,1 1 0,-1-1 0,0 0 0,0 0 0,0 1 0,0-1 0,1 1 0,-1-1 0,0 1 0,0-1 0,1 1-1,-1 0 1,0 0 0,1 0 0,2-1 0,-3 2 2,0-1 0,0 1 0,0-1 0,0 1 0,0-1 0,0 1 0,-1-1 0,1 1 0,0 0 0,0-1 0,0 1 0,-1 0 0,1 0 0,0-1 0,-1 1 0,1 0 0,0 0 0,0 1 0,1 4-5,1 1 0,-1-1 0,-1 0 1,1 1-1,-1-1 0,1 8 0,-1 32-6,-1-36 23,0-1 0,0 1 1,1 0-1,0-1 1,5 20-1,-5-28 15,-1 0 0,0 1 0,1-1-1,-1 0 1,1 0 0,-1 1 0,1-1 0,-1 0 0,1 0 0,0 0-1,0 0 1,0 0 0,-1 0 0,1 0 0,0 0 0,0 0 0,1 0 0,-1 0-1,0 0 1,0-1 0,0 1 0,0 0 0,1-1 0,-1 1 0,0-1-1,1 0 1,-1 1 0,0-1 0,1 0 0,-1 0 0,0 0 0,1 0 0,-1 0-1,0 0 1,1 0 0,-1 0 0,0-1 0,1 1 0,-1 0 0,0-1-1,1 1 1,-1-1 0,0 1 0,0-1 0,0 0 0,2-1 0,7-3 9,0-2 0,0 1 0,-1-1 0,0-1 1,14-14-1,34-49 20,-54 67-25,150-243 159,-65 98-100,-80 135-58,45-74 71,-44 72-115,-2-1 0,0 0 0,7-25 1,-12 34 4,4-13 39,-6 21-28,0 0 0,0-1 0,0 1 0,0 0 0,0-1 0,0 1 0,0 0 0,0-1 0,0 1 0,0 0 0,0-1 0,0 1 1,0 0-1,0-1 0,0 1 0,0 0 0,0-1 0,0 1 0,0 0 0,0-1 0,-1 1 0,1 0 0,0-1 0,0 1 0,0 0 0,-1 0 0,1-1 0,0 1 0,0 0 0,-1 0 0,1 0 0,0-1 0,0 1 0,-1 0 0,1 0 0,0 0 0,-1 0 0,1-1 0,0 1 0,-1 0 0,-6 5-200,1 2 122,0 1-1,0 0 0,-8 16 1,3-1 45,0 1 0,2 0 1,1 1-1,0 0 0,2 0 1,-4 41-1,5-21 51,3 1-1,7 88 1,-3-116 23,1 1 0,1 0 1,1-1-1,0 0 0,11 25 1,-12-34 9,1 0-1,0 0 1,0 0 0,1-1 0,0 1 0,0-1 0,1 0 0,0-1 0,0 0-1,1 0 1,11 7 0,-16-12 24,0 0-1,0 0 1,1 0-1,-1-1 1,1 1 0,0-1-1,-1 0 1,1 0-1,5 0 1,-7-1-48,0 0 1,-1 0 0,1 0-1,0 0 1,0-1-1,0 1 1,0 0 0,0-1-1,-1 0 1,1 1-1,0-1 1,-1 0 0,1 0-1,0 0 1,-1 0 0,1 0-1,-1-1 1,1 1-1,-1 0 1,2-2 0,2-6-10,0 1 0,0-1 1,-1 0-1,0 0 0,5-19 1,-3 12-52,-2 0 30,0 0 1,-1 0-1,0-1 0,-1 1 1,-1-30-1,-4 19-95,2 24 76,0 0 0,0-1-1,1 1 1,0 0 0,-1 0-1,1 0 1,0-1 0,1-4-1,0 7 24,0 1 0,0-1 1,0 1-1,0-1 0,0 1 0,0 0 0,0 0 0,1-1 0,-1 1 0,0 0 0,0 0 0,0 0 1,0 0-1,0 0 0,0 0 0,0 1 0,0-1 0,0 0 0,0 0 0,1 1 0,11 1 14,8-4-1,0 0 0,-1-1 0,37-12 0,-36 9-4,388-117 185,-407 122-188,1 0-1,0 0 1,-1 0 0,1 1 0,0 0-1,-1-1 1,1 1 0,0 0 0,2 0-1,-4 0 0,-1 0 0,0 1-1,1-1 1,-1 0 0,0 0-1,1 0 1,-1 0 0,0 0-1,1 1 1,-1-1 0,0 0-1,0 0 1,1 0 0,-1 1 0,0-1-1,0 0 1,0 0 0,1 1-1,-1-1 1,0 0 0,0 1-1,0-1 1,0 0 0,1 0-1,-1 1 1,0 0-2,0 0 0,0 0 1,0 0-1,0 0 0,-1 0 0,1 0 0,0 0 0,0 0 1,-1 0-1,1 0 0,0 0 0,-2 1 0,-2 6-26,0-1 0,0 0-1,-1 0 1,-7 7 0,-3 4-27,-18 22 97,-3-2 0,-1-1-1,-45 34 1,23-20 31,42-35-55,-24 27 0,34-35 4,1 1-1,0 0 1,0 0-1,1 0 1,-7 16-1,11-23-7,1 0 1,-1 1-1,0-1 0,1 0 1,-1 1-1,1-1 0,0 1 1,0-1-1,0 1 0,0 3 1,1-6-7,-1 1 1,0 0-1,0 0 1,1-1 0,-1 1-1,0 0 1,1 0-1,-1-1 1,1 1 0,-1-1-1,1 1 1,-1 0-1,1-1 1,-1 1 0,1-1-1,0 1 1,-1-1-1,1 1 1,0-1 0,0 0-1,-1 1 1,1-1-1,0 0 1,-1 0 0,1 1-1,0-1 1,0 0-1,0 0 1,-1 0 0,1 0-1,0 0 1,0 0-1,0 0 1,-1 0 0,2-1-1,11-1 100,0 0 0,0-1 0,-1-1 0,0 0-1,1-1 1,-1 0 0,-1-1 0,21-13 0,-16 8-70,0-1 1,0-1 0,-1 0 0,-1-1 0,14-18 0,-9 7-95,-2 0 1,0-2 0,-2 0 0,-1 0 0,-1-2 0,17-55 0,-27 76-228,-2 12 52,-5 23-89,2-5 186,-1 6 95,2-1 1,5 49 0,-2-64 74,0-1 0,0 0 0,1 1 0,1-1 0,-1-1 0,2 1-1,0 0 1,0-1 0,9 12 0,-13-20-18,0 0-1,1 0 1,-1-1-1,1 1 0,-1-1 1,1 1-1,-1-1 1,1 0-1,0 0 1,0 0-1,-1 0 1,1 0-1,0 0 0,0 0 1,0 0-1,0-1 1,0 1-1,0-1 1,0 1-1,1-1 1,-1 0-1,0 0 1,0 0-1,0 0 0,0 0 1,0-1-1,0 1 1,0 0-1,4-2 1,3-2 39,-1 0 1,1 0 0,-1-1-1,0 0 1,8-7-1,-12 9-46,10-7 5,-1-1 1,0 0 0,-1-1-1,-1 0 1,0-1 0,0 0-1,-1-1 1,-1 0 0,0 0-1,-1-1 1,-1-1 0,0 1-1,-1-1 1,-1 0 0,4-19-1,-7 26-31,-2-1 1,1 0-1,-2-11 0,1-12-470,0 32 484,0 1 0,0-1 1,0 1-1,0-1 0,0 1 1,0 0-1,0-1 0,0 1 1,0-1-1,0 1 1,0 0-1,0-1 0,1 1 1,-1 0-1,0-1 0,0 1 1,0 0-1,1-1 0,-1 1 1,0 0-1,0-1 1,1 1-1,-1 0 0,0-1 1,1 1-1,-1 0 0,0 0 1,1 0-1,-1-1 0,1 1 1,-1 0-1,1 0 1,1 0 2,-1 0 0,1 0 1,-1 0-1,1 0 1,-1 0-1,1 0 1,-1 1-1,0-1 0,3 1 1,4 2-70,-1 0 1,13 8 0,-13-5 51,0-1 0,0 1 1,0 0-1,-1 1 0,0-1 1,0 1-1,7 12 1,31 60-103,-12-21 83,-24-44 80,1 0 1,1-1 0,0 1 0,21 19 0,-27-30-31,-1 0 1,1 0-1,0 0 1,-1-1-1,2 1 1,-1-1-1,0 0 1,0 0-1,0-1 1,1 1 0,-1-1-1,1 0 1,0 0-1,-1-1 1,1 1-1,-1-1 1,1 0-1,0 0 1,-1 0-1,1-1 1,7-1 0,-4-1 39,-1 0 1,1 0 0,-1 0-1,1-1 1,-1 0-1,0 0 1,0-1 0,-1 0-1,1 0 1,-1-1 0,9-10-1,3-7-98,-1 0-1,15-27 0,-3 4-7,-2 7-84,46-51 0,-65 80-2,-6 7 99,0 1 1,0 0 0,0 0 0,0 0 0,0 1 0,3-3 0,-5 4 31,0 0 0,0 0 1,0 0-1,0 0 0,0 0 1,0 1-1,0-1 0,0 0 1,1 0-1,-1 0 1,0 0-1,0 0 0,0 0 1,0 1-1,0-1 0,0 0 1,0 0-1,0 0 0,0 0 1,0 0-1,0 1 1,0-1-1,0 0 0,0 0 1,0 0-1,0 0 0,0 0 1,0 1-1,0-1 0,0 0 1,0 0-1,0 0 1,0 0-1,0 0 0,0 1 1,0-1-1,-1 0 0,1 0 1,0 0-1,0 0 0,0 0 1,0 0-1,0 0 1,0 1-1,-110 232-238,100-212 227,0 1 1,2 0 0,-9 33-1,16-51 28,1 0 0,-1 1 0,1-1 0,0 0 0,0 0 0,1 5 0,-1-9-1,0 1 1,1 0 0,-1-1 0,0 1 0,0-1-1,0 1 1,0 0 0,0-1 0,1 1 0,-1 0-1,0-1 1,0 1 0,1-1 0,-1 1 0,1-1-1,-1 1 1,0-1 0,1 1 0,-1-1 0,1 1-1,-1-1 1,1 0 0,-1 1 0,1-1-1,0 0 1,-1 1 0,1-1 0,-1 0 0,1 0-1,0 1 1,-1-1 0,1 0 0,0 0 0,-1 0-1,1 0 1,-1 0 0,1 0 0,0 0 0,-1 0-1,1 0 1,0 0 0,-1 0 0,1-1 0,0 1-1,-1 0 1,1 0 0,-1-1 0,2 0 0,3-1 25,-1 0-13,1 0 0,0 0-1,-1-1 1,1 0-1,6-5 1,7-14-47,0-1 0,27-47 0,-45 70 25,33-58-151,-4-3 0,26-71 0,-46 109 108,15-40-125,23-88 1,-42 131 143,-1 0 0,-1-1 0,-1 1 1,-1-1-1,0 0 0,-2 1 0,0-1 1,-7-32-1,8 51 1,0 1 1,-1-1 0,1 0-1,-1 1 1,1-1-1,-1 1 1,0-1-1,1 1 1,-1-1-1,0 1 1,0 0-1,0-1 1,0 1 0,0 0-1,0 0 1,-1 0-1,1 0 1,0 0-1,0 0 1,-1 0-1,1 0 1,-1 0 0,-2 0-1,2 0-7,0 1 0,0 0 0,0 0 0,0 0 1,0 0-1,0 1 0,0-1 0,0 0 0,0 1 0,0-1 0,0 1 0,0 0 0,0 0 0,1 0 0,-1 0 0,0 0 1,-2 2-1,-5 4 2,0 1 1,0 0 0,1 0-1,0 1 1,1 0 0,0 1-1,-11 19 1,8-13 2,2 2 0,0-1 1,0 1-1,2 0 0,0 1 0,1 0 1,-3 31-1,4-13 73,2-1 0,1 1 0,5 40 1,-1-54-19,0 1 0,1-1 0,2 1 1,0-1-1,16 36 0,-19-50 27,1-1 0,1 1 1,0-1-1,0 0 0,1 0 0,0 0 0,0-1 0,0 0 0,1 0 0,0-1 0,1 0 0,-1 0 0,1 0 0,1-1 0,-1-1 1,16 7-1,-19-9-19,1 0 0,-1-1 0,1 0 0,0 0 1,0 0-1,-1-1 0,1 0 0,0 0 1,0 0-1,0-1 0,-1 0 0,1 0 0,0-1 1,-1 1-1,1-1 0,-1 0 0,6-3 1,-1-2-15,-1 0 1,1 0 0,-1-1-1,-1 0 1,0 0 0,0-1-1,0 0 1,8-15 0,6-10 18,17-40 1,-21 38-153,-1-1 1,13-41 0,-32 115-266,-2 9 294,-1 4 142,3 1 0,4 72 1,6-71 43,-7-48-87,0 1 0,0-1 1,1 0-1,0 0 0,-1 0 0,1 0 1,0 0-1,1 0 0,2 3 1,-5-6-2,1-1 1,-1 1 0,1-1 0,-1 0-1,1 1 1,-1-1 0,1 1-1,-1-1 1,1 0 0,-1 0 0,1 1-1,0-1 1,-1 0 0,1 0 0,-1 0-1,1 1 1,0-1 0,-1 0 0,1 0-1,0 0 1,-1 0 0,1 0 0,0 0-1,-1 0 1,1-1 0,-1 1-1,1 0 1,0 0 0,-1 0 0,1-1-1,-1 1 1,1 0 0,-1-1 0,1 1-1,-1 0 1,1-1 0,0 0 0,2-1 45,0-1 0,-1 0 1,1 0-1,-1 0 1,3-5-1,48-90-2,15-24-310,-56 107 50,-12 15 188,1 0 0,-1 0 0,0-1 0,0 1-1,0 0 1,1 0 0,-1-1 0,0 1 0,0 0 0,1 0 0,-1 0-1,0-1 1,0 1 0,1 0 0,-1 0 0,0 0 0,0 0 0,1 0-1,-1 0 1,0 0 0,1 0 0,-1 0 0,0 0 0,1-1 0,-1 1-1,0 1 1,1-1 0,-1 0 0,0 0 0,1 0 0,3 8-145,-2 14-24,-2-21 177,-2 25 24,0 0 0,-2 1 0,-10 34 0,-2 16 60,15-71 31,0 1-1,0-1 1,1 0-1,1 11 1,-1-16-93,1 0 0,-1 0 0,0-1 0,0 1 0,0 0 0,0 0 0,1-1 0,-1 1 0,0 0 0,1-1 0,-1 1 0,1 0 0,-1-1 0,1 1 0,-1-1 0,1 1 0,-1 0 0,1-1 0,1 1 0,-2-1-11,1 1 1,0-1-1,0 0 0,0 0 0,0 0 0,0 0 0,0-1 0,0 1 1,0 0-1,-1 0 0,1 0 0,0-1 0,0 1 0,0 0 0,0-1 1,-1 1-1,1-1 0,0 1 0,0-1 0,-1 1 0,1-1 0,0 0 1,18-14 43,97-80-16,-95 75-79,23-23-30,54-38 0,-94 78 30,-1 1-1,0 0 1,1 0 0,-1 0 0,1 0 0,0 1 0,-1-1 0,1 1 0,0 0 0,0 0 0,5 0 0,-8 1 30,1 0 0,0 1 0,-1-1 0,1 0 0,0 0 0,0 1-1,-1-1 1,1 1 0,-1 0 0,1-1 0,0 1 0,-1 0 0,0 0-1,1 0 1,-1 0 0,1 0 0,-1 0 0,0 1 0,0-1 0,0 0-1,0 1 1,0-1 0,0 0 0,0 1 0,0 0 0,1 2 0,5 15-43,-1 0 0,-1 0 0,5 32 0,-6-25 147,-4-23-73,1 0 1,0-1 0,-1 1 0,1 0 0,0-1 0,0 1 0,0-1 0,1 1 0,-1-1 0,0 0 0,1 1-1,0-1 1,0 0 0,2 3 0,-2-4 0,0 0 0,0 0 0,0 0 0,0 0 0,0 0 0,0-1 0,0 1 0,0 0 0,0-1 0,0 0 0,0 0 0,0 1 0,1-1 0,-1 0 0,0-1 0,0 1 0,0 0 0,0-1 0,4 0 0,4-3 23,1 0 1,-1 0-1,0-1 0,0 0 0,17-12 0,43-39-77,-54 42 76,84-80-80,-47 42 76,-48 47-31,3-2 2,0-1 0,-1 0 0,10-13 0,-15 19-20,-1 0 1,0 0-1,0-1 1,0 1 0,0 0-1,0 0 1,0-4-1,-1 6 5,0 0-1,0-1 1,0 1-1,0 0 0,0-1 1,0 1-1,0 0 0,0-1 1,0 1-1,0 0 1,0 0-1,0-1 0,0 1 1,0 0-1,0-1 1,0 1-1,-1 0 0,1-1 1,0 1-1,0 0 1,0 0-1,0-1 0,-1 1 1,1 0-1,0 0 0,-1-1 1,0 1-10,1 0 1,-1 0-1,0 0 0,0 0 1,0-1-1,0 1 0,1 0 1,-1 0-1,0 1 0,0-1 1,0 0-1,0 0 0,1 0 1,-1 0-1,-1 1 1,-7 3-19,1 0 1,0 0 0,1 0-1,-1 1 1,1 0 0,0 1-1,0 0 1,0 0 0,1 0-1,-8 11 1,-3 3-49,2 1-1,-18 34 1,29-48 83,-37 76 100,37-75-83,1 0 0,1 1 1,-1-1-1,1 1 0,1 0 1,0 0-1,0-1 1,1 12-1,0-17 21,0 0 1,1 0 0,0 0-1,0 0 1,0 0-1,0 0 1,0 0 0,0 0-1,1 0 1,3 4-1,-5-6-22,1 0 0,0 0 0,0 0 0,0 0 1,0 0-1,0 0 0,0 0 0,0-1 0,0 1 0,0 0 0,0-1 0,0 1 0,0-1 0,1 1 0,-1-1 0,0 1 0,0-1 0,1 0 0,-1 0 0,0 1 0,0-1 0,1 0 0,-1 0 0,0 0 0,1-1 0,-1 1 0,2-1 0,4-1 32,-1-1 1,0 0-1,0-1 1,0 0 0,0 0-1,-1 0 1,1 0-1,7-10 1,-1 1 2,-1-1 0,13-19 1,27-50-352,-51 82 294,0 1 1,0 0 0,0 0-1,0 0 1,0 0-1,0-1 1,0 1-1,0 0 1,0 0-1,0 0 1,0-1-1,0 1 1,1 0 0,-1 0-1,0 0 1,0 0-1,0 0 1,0 0-1,0-1 1,1 1-1,-1 0 1,0 0 0,0 0-1,0 0 1,0 0-1,1 0 1,-1 0-1,0 0 1,0 0-1,0 0 1,1 0 0,-1 0-1,0 0 1,0 0-1,0 0 1,0 0-1,1 0 1,-1 0-1,0 0 1,0 0 0,0 0-1,1 0 1,-1 0-1,0 0 1,0 0-1,0 0 1,0 0-1,1 0 1,-1 1-1,0-1 1,0 0 0,0 0-1,0 0 1,0 0-1,0 0 1,1 1-1,-1-1 1,0 0-1,0 0 1,0 0 0,0 0-1,0 1 1,0-1-1,0 0 1,0 0-1,0 0 1,0 0-1,0 1 1,0-1 0,2 16-181,-5 3 101,0 1 0,-2-1 1,0 0-1,-10 23 0,-7 23-30,-123 429 450,132-450-182,-1 0 1,-31 66 0,42-105-76,1 0 0,-1 0 0,-1 0 0,-3 5 1,7-10-73,-1 1 0,1 0 0,-1-1 1,1 1-1,-1-1 0,1 1 1,-1-1-1,0 0 0,1 1 1,-1-1-1,0 1 0,1-1 0,-1 0 1,0 1-1,1-1 0,-1 0 1,0 0-1,1 0 0,-1 0 1,0 0-1,0 0 0,1 0 0,-1 0 1,0 0-1,0 0 0,1 0 1,-1 0-1,0 0 0,1 0 1,-1-1-1,0 1 0,1 0 0,-1 0 1,0-1-1,1 1 0,-1-1 1,0 1-1,1-1 0,-1 0 1,0 0-14,0 0 0,0 0 0,0 0 0,0-1 0,0 1 0,1 0 0,-1-1 0,1 1 0,-1 0 1,1-1-1,-1 1 0,1-1 0,0 1 0,-1-1 0,1 1 0,0-1 0,0 1 0,0-1 0,1-1 1,-1-3-43,-3-47-255,3 1 0,7-61-1,-3 79-891,2 1 0,1 0 0,2 1 0,18-46 0,8 8-7258,-25 57 6080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54.871"/>
    </inkml:context>
    <inkml:brush xml:id="br0">
      <inkml:brushProperty name="width" value="0.05" units="cm"/>
      <inkml:brushProperty name="height" value="0.05" units="cm"/>
    </inkml:brush>
  </inkml:definitions>
  <inkml:trace contextRef="#ctx0" brushRef="#br0">51 60 8320,'-42'-26'3744,"34"12"-3232,8 11 128,5 3-448,-2-8-992,7 4 416,7-1-3520,6 5 2144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58.419"/>
    </inkml:context>
    <inkml:brush xml:id="br0">
      <inkml:brushProperty name="width" value="0.05" units="cm"/>
      <inkml:brushProperty name="height" value="0.05" units="cm"/>
    </inkml:brush>
  </inkml:definitions>
  <inkml:trace contextRef="#ctx0" brushRef="#br0">13 1029 2976,'-12'-1'8304,"14"-3"-7937,0 1 0,0 0 0,0 0 0,1 0 0,0 0-1,-1 0 1,1 1 0,5-4 0,8-8 283,-11 8-362,0 0 1,0 0 0,-1-1-1,6-11 1,11-16 497,-21 34-786,0 0 1,0 0-1,0-1 1,1 1-1,-1 0 0,0 0 1,0 0-1,0 0 1,0-1-1,0 1 1,0 0-1,1 0 0,-1 0 1,0 0-1,0 0 1,0 0-1,0-1 1,1 1-1,-1 0 0,0 0 1,0 0-1,0 0 1,0 0-1,1 0 1,-1 0-1,0 0 0,0 0 1,0 0-1,1 0 1,-1 0-1,0 0 1,0 0-1,0 0 0,1 0 1,-1 0-1,0 0 1,0 0-1,1 1 1,2 8-29,0 20-31,-3-21 75,1 60 287,-2 1-1,-15 88 0,6-66 114,-5 40 229,-6 74 998,18-172-475,4-30-620,1-9-179,6-22 47,28-222-9,-27 166-339,23-113-132,-27 172 43,40-173-114,-35 165 81,2 0-1,0 1 1,33-58 0,-41 83 12,1 1 1,-1 0 0,1 0-1,0 1 1,0-1 0,12-9-1,-15 14 26,-1 0-1,1 1 0,-1-1 1,1 0-1,-1 0 1,1 1-1,-1-1 0,1 1 1,0-1-1,-1 1 1,1 0-1,0-1 1,-1 1-1,1 0 0,3 0 1,-4 1 11,1-1 0,-1 1 0,0 0 0,1-1 1,-1 1-1,0 0 0,1 0 0,-1 0 0,0 0 1,0 0-1,0 0 0,0 0 0,0 0 0,0 1 1,0-1-1,0 0 0,0 0 0,0 1 0,-1-1 0,2 3 1,0 3-9,0-1 1,0 1 0,0 0-1,-1 0 1,0 0 0,0 0-1,0 8 1,-2 5 32,-3 26 0,0-21 31,-1-1-1,-2 1 1,-1-1 0,0-1-1,-2 1 1,-1-1 0,0-1-1,-2 0 1,0-1 0,-2 0-1,-29 32 1,41-50-30,-15 16 105,17-18-97,0 0 0,0 0 0,0 0 0,-1 0-1,1-1 1,0 1 0,0 0 0,-1 0 0,1-1 0,0 1 0,-1-1 0,-2 1 0,4-1-25,0 0 1,-1 0-1,1 0 1,0 0-1,0 0 1,0 0-1,-1 0 1,1 0-1,0 0 1,0 0-1,0 0 1,0 0 0,-1 0-1,1-1 1,0 1-1,0 0 1,0 0-1,0 0 1,0 0-1,-1 0 1,1 0-1,0 0 1,0-1-1,0 1 1,0 0-1,0 0 1,0 0-1,0 0 1,0-1 0,0 1-1,-1 0 1,1 0-1,0 0 1,0-1-1,0 1 1,0 0-1,0 0 1,0 0-1,0 0 1,0-1-1,0 1 1,0 0-1,0 0 1,1 0 0,-1-1-1,0 1 1,0 0-1,0 0 1,0 0-1,0 0 1,0-1-1,0 1 1,0 0-1,0 0 1,1 0-1,-1 0 1,0 0-1,0 0 1,0-1-1,0 1 1,0 0 0,1 0-1,-1 0 1,0 0-1,0 0 1,11-12 16,-4 7-42,0 0 1,0 1-1,0-1 0,0 1 1,1 1-1,0-1 1,14-3-1,3-2-6,190-80-96,-174 69 129,-1-1-1,40-29 1,64-59-87,-23 12 12,-109 89 22,-7 8-46,-6 2 76,1 1 1,-1-1-1,1 1 1,-1-1-1,0 0 1,0 1-1,-2 3 1,-161 306 298,157-302-209,1 1-1,0 0 1,1 0-1,-5 14 1,10-24-53,-1 0-1,1 0 1,0-1 0,0 1 0,0 0-1,-1 0 1,1 0 0,0 0-1,0-1 1,0 1 0,0 0 0,0 0-1,0 0 1,1 0 0,-1-1 0,0 1-1,0 0 1,1 0 0,0 1-1,-1-2-4,0 0-1,1 1 1,-1-1-1,1 0 1,-1 1-1,1-1 1,-1 0-1,1 0 1,-1 1-1,1-1 1,-1 0-1,1 0 0,-1 0 1,1 0-1,0 0 1,-1 0-1,1 0 1,-1 0-1,1 0 1,-1 0-1,2 0 1,1-1 13,0 0 1,0 0 0,0 0-1,0 0 1,0 0 0,0-1-1,0 0 1,3-2 0,11-11 27,-1-1 0,-1 0 0,0-1 0,-1-1 0,16-27 0,-3 6-104,30-48-214,-57 87 258,0 0 0,0-1-1,0 1 1,0 0 0,0 0-1,0 0 1,0 0 0,0 0-1,0 0 1,0 0 0,0 0-1,0 0 1,0 0 0,0 0-1,0-1 1,0 1 0,0 0-1,0 0 1,0 0 0,0 0 0,0 0-1,0 0 1,0 0 0,0 0-1,0 0 1,0 0 0,0 0-1,0 0 1,0 0 0,0-1-1,1 1 1,-1 0 0,0 0-1,0 0 1,0 0 0,0 0-1,0 0 1,0 0 0,0 0-1,0 0 1,0 0 0,0 0-1,0 0 1,0 0 0,1 0 0,-1 0-1,0 0 1,0 0 0,0 0-1,0 0 1,0 0 0,0 0-1,0 0 1,0 0 0,0 0-1,0 0 1,0 0 0,0 0-1,1 0 1,-1 0 0,0 0-1,0 1 1,0-1 0,0 0-1,0 0 1,0 0 0,0 0-1,-1 9-144,-7 22 111,3-13 66,2-5-22,-2 12 31,-3 26 0,7-44-28,1-1 0,0 1 0,0 0 0,0 0 0,1-1 0,0 1 0,0 0 0,1-1 1,2 8-1,-3-12-2,0-1 1,0 1 0,0 0 0,1 0-1,-1-1 1,0 1 0,1 0 0,-1-1-1,1 0 1,0 1 0,-1-1 0,1 0 0,0 0-1,0 0 1,0 0 0,0 0 0,0 0-1,0 0 1,0-1 0,0 1 0,0-1-1,0 0 1,3 1 0,4-1 57,1 0 1,0 0-1,16-3 1,2-2-46,-2-1 1,1-2 0,-1 0 0,0-2 0,-1-1 0,0-1 0,-1 0 0,0-3 0,-1 0 0,-1-1 0,0-1 0,21-21 0,61-64-347,-104 102 324,0-1 0,0 1 0,1 0 0,-1-1-1,0 1 1,0 0 0,0 0 0,1-1 0,-1 1-1,0 0 1,1 0 0,-1 0 0,0-1 0,0 1 0,1 0-1,-1 0 1,0 0 0,1 0 0,-1 0 0,0 0 0,1-1-1,-1 1 1,0 0 0,1 0 0,-1 0 0,0 0-1,1 0 1,-1 0 0,0 0 0,1 1 0,-1-1 0,0 0-1,1 0 1,-1 0 0,0 0 0,1 0 0,-1 0 0,0 1-1,1-1 1,-1 0 0,0 0 0,0 0 0,1 1-1,-1-1 1,0 0 0,0 0 0,1 1 0,-1-1 0,0 0-1,0 1 1,0-1 0,0 0 0,0 1 0,1-1 0,-1 0-1,0 1 1,0-1 0,0 0 0,0 1 0,0-1 0,0 0-1,0 1 1,0-1 0,0 0 0,0 1 0,0-1-1,0 1 1,-2 24-90,-24 133-30,26-153 143,-1 0 0,1 0 1,0 0-1,0 0 0,0-1 1,1 1-1,-1 0 0,1 0 1,0 0-1,1 0 0,-1-1 1,1 1-1,0-1 0,0 1 1,1-1-1,-1 0 0,1 0 1,4 6-1,-6-9-11,1 0 0,-1-1 0,0 1-1,0 0 1,1 0 0,-1-1 0,1 1 0,-1 0 0,1-1 0,-1 0 0,1 1-1,-1-1 1,1 0 0,-1 0 0,1 0 0,1 0 0,26-3 197,-22 1-123,15-2 7,0-2 1,-1-1 0,0 0-1,30-15 1,-17 3-65,52-35 0,-61 35-13,-1-2 1,-1 0-1,-1-2 1,0 0 0,-2-2-1,-1 0 1,21-36-1,-9 5 19,-2 0-1,35-99 0,-50 110-24,14-81 1,-24 108-42,-1 6 14,-3 9 2,1 0 0,0 1 0,-1-1 1,1 0-1,-1 0 0,0 0 0,0 1 1,0-1-1,-1-4 0,1 7 13,0 0 0,0 0 0,0 0 0,0 0 1,0 0-1,0 0 0,-1 0 0,1 0 0,0 0 0,0 0 0,0 0 0,0 0 0,0 0 0,0 0 0,0 0 0,0 0 0,0-1 0,0 1 0,0 0 1,0 0-1,0 0 0,0 0 0,-1 0 0,1 0 0,0 0 0,0 0 0,0 0 0,0 1 0,0-1 0,0 0 0,0 0 0,0 0 0,0 0 0,0 0 1,0 0-1,0 0 0,0 0 0,0 0 0,-1 0 0,1 0 0,0 0 0,0 0 0,0 0 0,0 0 0,0 0 0,0 0 0,0 0 0,0 0 0,0 0 1,0 0-1,0 1 0,0-1 0,0 0 0,0 0 0,0 0 0,0 0 0,0 0 0,0 0 0,0 0 0,0 0 0,0 0 0,0 0 0,0 0 0,0 0 1,0 0-1,0 1 0,0-1 0,0 0 0,-4 10-169,-5 15-33,-6 36 173,2 0 0,2 1 1,4 0-1,2 0 0,3 1 1,2 0-1,10 70 0,2-25-420,-12-106 161,1 1-1,-1 0 1,0-1-1,1 1 1,-1-1 0,1 1-1,0-1 1,0 1 0,0-1-1,2 4 1,-3-6 195,0 0 0,1 0-1,-1 1 1,0-1 0,1 0 0,-1 0-1,0 0 1,1 0 0,-1 1 0,0-1-1,1 0 1,-1 0 0,1 0 0,-1 0-1,0 0 1,1 0 0,-1 0 0,0 0-1,1 0 1,-1 0 0,0 0 0,1-1-1,-1 1 1,1 0 0,-1 0 0,0 0-1,1 0 1,-1 0 0,0-1 0,0 1-1,1 0 1,-1 0 0,0-1 0,1 1-1,-1 0 1,0 0 0,0-1 0,0 1-1,1 0 1,-1-1 0,0 1 0,0 0-1,0-1 1,0 1 0,1 0 0,-1-1-1,1-5-420,-1 1 1,1 0-1,-1 0 0,0 0 0,0-1 0,0 1 0,-2-7 0,-6-32-733,-23-78 0,25 105 1663,-1-1 0,0 1 0,-1 0 0,-1 1 0,-1 0 0,0 0 0,-1 1 0,0 0 0,-2 1-1,1 1 1,-2 0 0,0 0 0,0 2 0,-1-1 0,0 2 0,-30-15 0,38 22-76,3 1-82,0 0 0,-1 0-1,1-1 1,0 1-1,0-1 1,0 0-1,0 0 1,-4-4-1,8 7-249,0 0 0,0-1 0,0 1 0,0 0 0,0 0 0,0 0 0,0 0-1,-1 0 1,1 0 0,0 0 0,0 0 0,0 0 0,0-1 0,0 1 0,0 0-1,0 0 1,0 0 0,0 0 0,0 0 0,0 0 0,0 0 0,0-1 0,0 1-1,0 0 1,0 0 0,0 0 0,0 0 0,0 0 0,0 0 0,1 0 0,-1 0 0,0-1-1,0 1 1,0 0 0,0 0 0,0 0 0,0 0 0,0 0 0,0 0 0,0 0-1,0 0 1,0 0 0,0 0 0,1 0 0,-1 0 0,0-1 0,0 1 0,0 0-1,0 0 1,0 0 0,0 0 0,0 0 0,1 0 0,-1 0 0,5-1 6,1 0 0,0 0 0,0 1 0,0 0 0,-1 0-1,1 0 1,0 1 0,6 1 0,4 0-9,153 20-1291,-130-18-120,0 1 1,-1 2 0,65 21 0,-96-26 1481,0 1 1,0 0 0,0 0-1,-1 1 1,1-1-1,-1 1 1,0 1 0,0-1-1,0 1 1,-1 0 0,0 1-1,0-1 1,0 1 0,-1 0-1,1 0 1,-1 1-1,-1-1 1,1 1 0,-1 0-1,-1-1 1,1 1 0,-1 1-1,0-1 1,-1 0 0,1 1-1,-1-1 1,-1 0 0,0 15-1,-1-9 311,-1 1-1,-1-1 1,0 0-1,-8 24 1,-27 47 336,8-20-519,28-60-1978,1-7 461,2-13-409,1-1 691,0-22-1233,11-50 1,-4 45 1835,3 1 1,25-64 0,-34 98 440,1 1 0,0 0 0,1 0 0,0 1 0,0-1 1,1 1-1,-1 0 0,2 0 0,9-8 0,-11 11-28,0 1 0,0-1 0,0 1 0,0 0 0,1 1 0,-1-1 0,1 1 0,0 0 0,0 1 0,0-1 0,0 1 0,0 0 0,0 1 0,0 0 0,7 0 0,-1 1 195,0 0 1,0 1-1,-1 0 1,1 1-1,0 0 0,-1 1 1,0 1-1,0 0 1,0 0-1,-1 1 1,17 12-1,-23-16 73,-1 1 1,0 0-1,0 0 1,-1 0-1,1 0 0,-1 1 1,1-1-1,-1 1 0,0-1 1,0 1-1,0 0 0,-1 0 1,0 0-1,2 5 1,-2-2 87,0 0 1,0 0 0,-1 0 0,0 0 0,0 0 0,-1 0 0,-2 12 0,-3 2 334,-1-1 1,0 0 0,-1 0 0,-16 26 0,-3 3 327,-30 58 1072,56-104-2024,-1 0 1,1 0-1,0-1 1,0 1-1,1 0 0,-1 0 1,0 0-1,1 0 1,0 0-1,0 0 1,0 1-1,0-1 1,0 0-1,1 0 1,-1 0-1,1 0 0,0 0 1,0-1-1,1 5 1,0-5-5,0 1 1,0-1-1,-1 0 1,1 0-1,0 0 1,1 0-1,-1 0 1,0 0-1,0-1 1,1 1 0,-1-1-1,1 1 1,0-1-1,-1 0 1,1 0-1,0 0 1,0 0-1,-1-1 1,1 1-1,4-1 1,5 2-4,-1-1 1,0-1 0,1 0-1,-1 0 1,1-1 0,-1-1-1,0 0 1,0-1 0,1 0 0,14-6-1,1-4 25,1-2 0,35-25 0,47-43-24,-77 55-16,-1-1-1,-1-2 1,-2-1 0,29-41-1,-56 71-25,-1 0 0,0 0 0,0 0 0,0 0 0,0 0 0,0 0 0,1-3 0,-6 0-58,3 5 39,0 0 1,0 0-1,0 0 1,0 1 0,0-1-1,0 0 1,0 0 0,0 1-1,0-1 1,0 1 0,0-1-1,0 1 1,0-1-1,0 1 1,0 0 0,0-1-1,0 1 1,1 0 0,-1 0-1,-1 1 1,-14 18 25,7-11 98,9-9-108,-1 0 1,1 1 0,-1-1-1,1 1 1,-1-1 0,1 0-1,-1 1 1,1-1 0,0 1-1,-1-1 1,1 1 0,0-1-1,-1 1 1,1 0 0,0-1-1,-1 1 1,1-1 0,0 1-1,0 0 1,0-1 0,0 2-1,1 1 103,-1-3-99,0 0 1,0 1 0,0-1-1,0 0 1,0 0 0,0 0-1,0 1 1,0-1-1,0 0 1,0 0 0,0 0-1,0 0 1,0 1-1,0-1 1,0 0 0,0 0-1,0 0 1,1 0 0,-1 1-1,0-1 1,0 0-1,0 0 1,0 0 0,0 0-1,0 0 1,1 0 0,-1 1-1,0-1 1,0 0-1,0 0 1,0 0 0,0 0-1,1 0 1,-1 0-1,0 0 1,0 0 0,0 0-1,1 0 1,-1 0 0,0 0-1,0 0 1,0 0-1,0 0 1,1 0 0,-1 0-1,0 0 1,0 0 0,0 0-1,0 0 1,1 0-1,-1 0 1,0 0 0,0 0-1,0 0 1,0-1-1,1 1 1,-1 0 0,0 0-1,0 0 1,0 0 0,0 0-1,0 0 1,0-1-1,1 1 1,-1 0 0,0 0-1,13-11 373,-6 6-320,0-1 1,-1 1-1,0-1 0,9-11 1,6-10-45,38-53 198,-45 59-177,-2-1 0,-1 0 1,0-1-1,-2 0 0,10-37 0,48-253-282,-54 223-31,-13 88 238,0 1 0,0-1 0,0 0 0,0 0 0,-1 0 0,1 0 1,0 0-1,-2-3 0,2 6 40,0-1-1,0 0 1,0 0 0,0 0-1,0 0 1,0 0 0,0 1-1,0-1 1,0 0 0,0 0-1,0 0 1,-1 0 0,1 0-1,0 0 1,0 0 0,0 1-1,0-1 1,0 0 0,0 0-1,0 0 1,-1 0 0,1 0-1,0 0 1,0 0 0,0 0-1,0 0 1,0 0 0,-1 0-1,1 0 1,0 0 0,0 0-1,0 0 1,0 0 0,-1 0-1,1 0 1,0 0 0,0 0-1,0 0 1,0 0 0,0 0-1,-1 0 1,1 0 0,0 0-1,0 0 1,0 0 0,0 0 0,0 0-1,0 0 1,-1 0 0,1-1-1,0 1 1,0 0 0,0 0-1,0 0 1,0 0 0,0 0-1,0 0 1,0-1 0,0 1-1,-1 0 1,1 0 0,0 0-1,0 0 1,0 0 0,0-1-1,0 1 1,0 0 0,0 0-1,-4 9-73,-1 0 0,2 0 0,-6 17-1,-1 4 14,-11 28-11,-77 259 45,84-249 395,-10 122 0,22-164-275,2-1-1,1 0 1,0 0-1,2 0 1,1 0 0,2-1-1,0 1 1,13 33-1,-15-50-18,-1-1 0,1 0-1,0 0 1,1-1 0,0 1 0,0-1-1,0 0 1,0 0 0,1-1-1,0 1 1,9 5 0,-12-9-31,1 0 0,-1 0 0,1-1 0,-1 1 0,1-1 0,0 0 0,-1 0 0,1 0 0,0 0 0,0 0 0,0-1 0,0 0 0,0 0 0,-1 0 0,1 0 0,0-1 0,0 0 0,0 1 0,0-1 0,-1-1 0,1 1 0,0 0 0,-1-1 0,0 0 0,5-2 0,4-4-30,-1-1 0,-1 0 0,0 0 0,0-1 0,0 0 0,-1-1 0,-1 0 0,13-22 0,-8 10-23,-2 0 1,0-1-1,13-47 1,-21 57 11,5-28 1,-7 37-24,-1-1-1,0 0 0,0 0 0,0 1 1,-1-1-1,0 0 0,-2-8 1,3 13 12,-1 1 0,1-1 1,0 0-1,0 0 0,-1 1 1,1-1-1,0 0 0,-1 0 1,1 1-1,-1-1 0,1 1 1,-1-1-1,1 0 0,-1 1 1,0-1-1,1 1 0,-1-1 1,0 1-1,1-1 1,-1 1-1,0 0 0,1-1 1,-1 1-1,0 0 0,0 0 1,1 0-1,-1-1 0,0 1 1,0 0-1,0 0 0,1 0 1,-1 0-1,-1 0 0,0 1-13,0-1 0,0 1-1,0 0 1,0-1-1,1 1 1,-1 0 0,0 0-1,0 0 1,1 1-1,-1-1 1,1 0-1,-1 1 1,-1 1 0,-5 6 20,1 1 1,0 1-1,0-1 1,1 1-1,-5 15 1,-22 61 470,29-75-298,0 0 1,1 1 0,1-1 0,0 1 0,0 0 0,1 0 0,2 22-1,-1-31-130,1 0-1,-1 0 0,1 0 0,0 0 0,0 0 1,1 0-1,-1 0 0,1 0 0,0 0 0,0 0 0,0-1 1,0 1-1,1-1 0,-1 1 0,1-1 0,0 0 1,0 0-1,0 0 0,0-1 0,1 1 0,-1-1 1,1 0-1,0 0 0,-1 0 0,1 0 0,7 2 0,-2-3-5,-1 1 0,1-1 0,0 0-1,0-1 1,0 0 0,0 0 0,11-3-1,-12 2 2,19-2-425,-1-2 0,0-1 0,37-12 0,-40 9-1861,40-22 0,-16 6-221</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39:59.886"/>
    </inkml:context>
    <inkml:brush xml:id="br0">
      <inkml:brushProperty name="width" value="0.05" units="cm"/>
      <inkml:brushProperty name="height" value="0.05" units="cm"/>
    </inkml:brush>
  </inkml:definitions>
  <inkml:trace contextRef="#ctx0" brushRef="#br0">278 40 3648,'2'-1'243,"-1"-1"0,0 0 1,0 1-1,0-1 0,1 1 0,-1 0 1,1-1-1,-1 1 0,1 0 1,0 0-1,-1 0 0,1 0 0,0 0 1,0 0-1,3 0 0,35-11 4464,-31 10-2976,-8 2-1651,-1 0 0,0 0 0,1 0 0,-1 0 0,0 0 1,1 0-1,-1-1 0,0 1 0,0 0 0,1 0 0,-1 0 0,0 0 0,1-1 0,-1 1 0,0 0 0,0 0 0,0 0 0,1-1 0,-1 1 0,0 0 0,0 0 0,0-1 0,1 1 0,-1-1 0,0 1-14,-1 0 0,1 0-1,0 0 1,0 0-1,0 0 1,0 0 0,-1 0-1,1-1 1,0 1-1,0 0 1,0 0 0,-1 0-1,1 0 1,0 0-1,0 0 1,-1 0-1,1 0 1,0 0 0,0 0-1,0 0 1,-1 0-1,1 0 1,0 0 0,0 0-1,0 0 1,-1 1-1,1-1 1,0 0 0,0 0-1,0 0 1,-1 0-1,1 0 1,0 0 0,0 0-1,0 1 1,-27 12 137,1 2 1,1 1-1,1 1 0,0 0 1,1 2-1,1 1 0,1 1 1,1 1-1,1 0 0,0 2 1,2 0-1,1 1 1,1 0-1,-14 33 0,24-46-154,0 0 0,1 0 0,1 0-1,0 0 1,0 1 0,1 0 0,0 13-1,2-22-12,0-1 0,0 0-1,0 1 1,0-1 0,1 0-1,-1 0 1,1 0 0,0 1 0,0-1-1,0 0 1,1 0 0,-1 0-1,1 0 1,-1-1 0,1 1-1,0 0 1,0-1 0,0 1 0,1-1-1,-1 1 1,0-1 0,1 0-1,0 0 1,-1 0 0,1-1-1,0 1 1,0-1 0,0 1-1,0-1 1,0 0 0,0 0 0,5 0-1,-2 1 42,0-1-1,1-1 0,-1 1 1,0-1-1,0 0 0,1-1 0,-1 1 1,0-1-1,0 0 0,0-1 1,0 0-1,11-4 0,-9 2-31,1-1-1,-1 0 0,-1 0 0,1-1 1,-1 0-1,0 0 0,11-13 1,-1-3-46,-1-1 1,-1 0-1,-2-1 1,21-48-1,-5-3-77,15-32-526,-44 107 600,0 0 0,0 0 0,0 0 0,0 0 1,0 0-1,0 0 0,0 0 0,0-1 1,0 1-1,0 0 0,0 0 0,0 0 0,0 0 1,0 0-1,0 0 0,0 0 0,0 0 0,0 0 1,1 0-1,-1 0 0,0 0 0,0 0 0,0 0 1,0-1-1,0 1 0,0 0 0,0 0 1,0 0-1,0 0 0,0 0 0,1 0 0,-1 0 1,0 0-1,0 0 0,0 0 0,0 0 0,0 0 1,0 0-1,0 0 0,0 0 0,0 0 0,1 0 1,-1 0-1,0 0 0,0 0 0,0 1 1,0-1-1,0 0 0,0 0 0,0 0 0,0 0 1,0 0-1,0 0 0,0 0 0,1 0 0,2 8-78,3 15 76,-5-20-3,11 51 347,24 66-1,-29-101-553,2 0 0,0 0 0,15 22 1,-16-31-625,0 1 1,0-1-1,14 13 1,-13-15-1135</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00.295"/>
    </inkml:context>
    <inkml:brush xml:id="br0">
      <inkml:brushProperty name="width" value="0.05" units="cm"/>
      <inkml:brushProperty name="height" value="0.05" units="cm"/>
    </inkml:brush>
  </inkml:definitions>
  <inkml:trace contextRef="#ctx0" brushRef="#br0">32 9 5216,'17'-8'5408,"-17"13"-3744,5 1-960,-10 8 960,5 6-960,-14 6 32,6 2-448,-5 9-193,8 3-63,-4 0 32,9-4-32,0-8-3103,9-1 1663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00.626"/>
    </inkml:context>
    <inkml:brush xml:id="br0">
      <inkml:brushProperty name="width" value="0.05" units="cm"/>
      <inkml:brushProperty name="height" value="0.05" units="cm"/>
    </inkml:brush>
  </inkml:definitions>
  <inkml:trace contextRef="#ctx0" brushRef="#br0">0 0 6880,'0'3'3136,"14"14"-2720,-14-9 2368,0 4-1600,0 5 576,3 3-1025,2-1-383,3 1-224,7 0-256,2 4 64,6-8-1951,-1 4 1119,14-5-5824,1 2 3712</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00.958"/>
    </inkml:context>
    <inkml:brush xml:id="br0">
      <inkml:brushProperty name="width" value="0.05" units="cm"/>
      <inkml:brushProperty name="height" value="0.05" units="cm"/>
    </inkml:brush>
  </inkml:definitions>
  <inkml:trace contextRef="#ctx0" brushRef="#br0">11 14 4896,'-3'-5'733,"-4"-4"1513,7 15 1281,4 1-1032,1-2-1923,5 18 1324,10 29-1,-10-24-1478,-2-6-315,-2-1 0,0 1 0,3 25 0,-6 1-2617,-3-28 1017</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01.333"/>
    </inkml:context>
    <inkml:brush xml:id="br0">
      <inkml:brushProperty name="width" value="0.05" units="cm"/>
      <inkml:brushProperty name="height" value="0.05" units="cm"/>
    </inkml:brush>
  </inkml:definitions>
  <inkml:trace contextRef="#ctx0" brushRef="#br0">24 0 10048,'-5'20'4544,"5"22"-3936,-3-22 2335,3 0-1727,-5 6 288,0 7-896,0 7-416,5 3-96,0 9-32,5-7-32,0-9-2144,3-4 1184,2-12-5503,-7-17 3583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05.738"/>
    </inkml:context>
    <inkml:brush xml:id="br0">
      <inkml:brushProperty name="width" value="0.05" units="cm"/>
      <inkml:brushProperty name="height" value="0.05" units="cm"/>
    </inkml:brush>
  </inkml:definitions>
  <inkml:trace contextRef="#ctx0" brushRef="#br0">104 1 1472,'0'0'475,"11"10"3156,-9-4-3405,0 1-1,0-1 0,-1 1 1,0 0-1,0 0 0,-1-1 0,0 8 1,-6 53 279,2-27-311,3 88 313,2-58-129,-19 352 1489,1-119-996,3-33 615,-13 54-766,9 10-363,9-100 333,4-68-238,3-101-260,-1 32 74,2 1 77,2-39-302,7 67 0,-2-55 99,25 276 473,-26-302-426,8 97 124,14 111 130,-23-232-387,34 322 836,-29-197-626,27 143 0,-30-247-168,-2 0-1,-2 58 0,-15 81 361,10-139-347,-3 19-5,-7-8-95,7-33 30,-1 23-196,2-10 159,2-5 33,3-23-28,-1-1-1,1 0 0,-1 0 0,1 0 0,-1 1 0,0-1 0,-1 0 0,1 0 0,-4 6 0,-17 37-134,12-28 149,-3 2-90,14 29-197,-2-17-283,1-3 508,5 54 1,0-14 120,-4-63-77,-1 0 0,1-1-1,-2 10 1,1 5 98,0-20-357,3-8-5290,-1-6 2927,6 0 865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49.894"/>
    </inkml:context>
    <inkml:brush xml:id="br0">
      <inkml:brushProperty name="width" value="0.05" units="cm"/>
      <inkml:brushProperty name="height" value="0.05" units="cm"/>
      <inkml:brushProperty name="color" value="#66CC00"/>
    </inkml:brush>
  </inkml:definitions>
  <inkml:trace contextRef="#ctx0" brushRef="#br0">64 4 4320,'-50'-3'1600,"42"11"-1248,3-5 544,18-3-1312</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10.304"/>
    </inkml:context>
    <inkml:brush xml:id="br0">
      <inkml:brushProperty name="width" value="0.05" units="cm"/>
      <inkml:brushProperty name="height" value="0.05" units="cm"/>
    </inkml:brush>
  </inkml:definitions>
  <inkml:trace contextRef="#ctx0" brushRef="#br0">0 271 2816,'0'0'917,"0"-10"502,5 20 5199,-3-9-6493,0-1-1,1 1 1,-1 0-1,0 0 0,0 0 1,0 0-1,0 0 1,0 0-1,0 0 1,4 4-1,-4-3-64,1 0-1,0-1 1,0 1-1,0 0 1,0-1-1,0 1 1,4 0 0,82 10 900,-16 0-622,-20-4-180,-43-6-129,1-2 1,-1 1 0,0-1 0,12-2 0,-9 1 68,22 1 1,3 2-66,-16-1-15,27 5 1,231 23 113,-182-22-83,228 1 220,-306-8-186,147-5-90,62 1-130,-73 3 236,-55 0 21,-22 7-153,-32-2-46,487 17 580,23-21 11,-218-20-318,-3 0-191,-61 15 88,-71 1 140,148 4-334,-255-1 185,-25-2-68,128 3 146,420 4 80,-398-3 187,-129-1-481,89-5-58,124-6 356,-157 3-429,56 2 130,166-11 334,-327 13-283,359-22-8,-289 21 177,172-29 0,-211 19-222,48-7 125,179-8-29,-73 9-163,-42 17 119,-119 4 4,29 1 76,233-10 106,-72-13-230,0 20 13,-208 5-14,-1 1 1,51 13-1,-41-5 151,-48-9-97,17 5 93,-27-8 15,-10-15-762,6 12 639,1 0 0,-1 0 0,1 0-1,-7-5 1,-8-8-45,3 1 172,-1 1 0,0 1 0,-17-13 0,25 21-42,-1 0 1,1 1 0,-1 0-1,0 0 1,0 0-1,0 1 1,-1 0-1,-10-2 1,1 2-55,-1 1 0,-33 0-1,12 6-221,45 4-92,5 0 246,0-1 0,13 7 0,1 1 48,87 67-111,-57-41 132,9-1 197,-55-35-73,-8-5-62,1 0-1,-1 0 0,1 1 0,-1-1 1,1 0-1,-1 1 0,1-1 1,-1 0-1,1 1 0,-1-1 0,1 1 1,-1-1-1,0 1 0,1-1 1,-1 1-1,0-1 0,1 2 0,-1-1-42,-1-1 0,1 1-1,-1 0 1,1 0 0,-1 0 0,1-1-1,-1 1 1,0 0 0,1-1-1,-1 1 1,0 0 0,0-1 0,1 1-1,-1-1 1,-1 1 0,-8 5 18,0-2 0,0 1 0,0-1 0,0-1 0,0 0 0,-19 3 0,-9 3-619,22-6-474,0-1-1,-1-1 1,1 0 0,-27-2-1,8 0-1339,29 1 1696,-1-1 0,1 1-1,-1-1 1,1-1 0,0 1 0,-1-1-1,1 0 1,0 0 0,0-1 0,-7-4-1,-28-17-2818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34.095"/>
    </inkml:context>
    <inkml:brush xml:id="br0">
      <inkml:brushProperty name="width" value="0.05" units="cm"/>
      <inkml:brushProperty name="height" value="0.05" units="cm"/>
      <inkml:brushProperty name="color" value="#004F8B"/>
    </inkml:brush>
  </inkml:definitions>
  <inkml:trace contextRef="#ctx0" brushRef="#br0">211 651 2976,'4'-4'7088,"-9"5"-7003,1 0 1,-1 0-1,1 0 0,0 0 1,0 1-1,-1-1 1,1 1-1,0 0 1,1 1-1,-1-1 0,0 1 1,1-1-1,-1 1 1,-4 5-1,-5 6 9,0 0 0,-12 18-1,13-14-86,0 0 0,1 2 0,0-1 0,2 1 0,0 1 0,2 0 0,0 0 0,1 0 0,2 1 0,0-1 0,1 1 0,0 43 0,3-61 23,0 0 0,0-1-1,1 1 1,-1 0 0,1-1 0,0 1-1,0-1 1,0 1 0,1-1 0,-1 0 0,1 1-1,0-1 1,0 0 0,0 0 0,0 0 0,0 0-1,1-1 1,-1 1 0,1-1 0,0 1 0,0-1-1,0 0 1,0 0 0,0 0 0,0 0-1,1-1 1,-1 0 0,0 1 0,1-1 0,-1 0-1,1 0 1,0-1 0,-1 1 0,1-1 0,-1 0-1,1 0 1,0 0 0,-1 0 0,1-1 0,6-1-1,-4 1 14,-1-1-1,1 0 0,-1 0 1,1-1-1,-1 0 1,0 0-1,0 0 0,0 0 1,0-1-1,-1 0 1,1 0-1,6-8 0,0-3 89,0 0 1,14-28-1,-22 37-116,37-71 364,49-136 0,-82 191-258,0 0 1,-2 0 0,0-1 0,-2 0-1,2-38 1,-7 11-13,-2 0-1,-14-68 1,16 102-135,-45-206-92,44 212 80,0 0 1,-1 0 0,0 0-1,-1 1 1,-10-17 0,14 25 14,0 0 1,1 0 0,-1 0-1,0 0 1,0 1 0,1-1-1,-1 0 1,0 0 0,0 1 0,0-1-1,0 1 1,0-1 0,0 1-1,0-1 1,0 1 0,-1-1 0,1 1 3,0 0 0,1 0 0,-1 0 1,1 0-1,-1 0 0,1 0 1,-1 1-1,1-1 0,-1 0 0,1 0 1,-1 1-1,1-1 0,-1 0 1,1 1-1,-1-1 0,1 0 0,-1 1 1,1-1-1,0 0 0,-1 1 1,1-1-1,-1 2 0,-1 2-50,-1 1-1,1 0 1,0 0-1,1 0 1,-3 7 0,4-11 79,-4 19-21,1-1 0,0 0 0,2 1 0,2 36 0,13 83 147,-12-123-100,4 22 83,1-1 1,2 0-1,2 0 0,1-1 1,2 0-1,1-1 0,36 58 1,-24-50-67,62 77 0,-68-93 70,-17-22-80,-1 0 0,1-1 0,0 1 0,0-1 1,0 1-1,1-1 0,0-1 0,-1 1 0,1 0 0,0-1 0,8 3 0,-9-4-2,1 0-1,-1-1 0,1 0 0,0 0 1,0 0-1,-1 0 0,1-1 1,0 1-1,0-1 0,0-1 1,0 1-1,0-1 0,-1 0 1,1 0-1,0 0 0,0 0 1,-1-1-1,1 0 0,-1 0 1,0 0-1,1-1 0,-1 1 1,0-1-1,7-6 0,0-3 23,12-19 0,-12 15-29,-7 10-18,-1-1-1,7-13 1,1-4 92,13-20 124,31-78 0,-54 119-213,0-1 0,0 1 0,-1 0 0,1-1 1,-1 1-1,0-1 0,0 1 0,0-1 0,-1 1 0,1 0 0,-2-5 1,2 7-14,-1 0 0,1 0 0,0 0 0,0 0 1,-1 0-1,1 0 0,-1 0 0,1 0 0,-1 1 1,1-1-1,-1 0 0,1 0 0,-1 0 1,0 1-1,1-1 0,-1 0 0,0 1 0,0-1 1,0 0-1,1 1 0,-1-1 0,0 1 0,0 0 1,0-1-1,0 1 0,0 0 0,0-1 0,0 1 1,0 0-1,0 0 0,0 0 0,0 0 1,0 0-1,0 0 0,0 0 0,0 0 0,0 0 1,0 0-1,0 1 0,0-1 0,-1 1 0,-4 1-78,0 1-1,0 0 0,1 0 1,0 1-1,-1 0 0,1-1 1,0 2-1,1-1 0,-9 10 1,7-6 51,0 0 1,1 1-1,-1 0 0,2 0 1,-7 17-1,5-7 27,0 1 0,2 1-1,0-1 1,2 1 0,-1 35-1,3-34-11,1 0-1,6 29 0,-6-42 36,1 0-1,1 0 0,0-1 1,0 1-1,0-1 0,1 0 0,1 0 1,9 14-1,-12-20 11,0 1 0,0-1 0,1 0 0,-1 0 0,1 0 0,5 4 0,-7-5-21,0-1 0,0 1 0,0-1 0,1 1 0,-1-1 0,0 0 1,0 1-1,1-1 0,-1 0 0,0 0 0,1 0 0,-1 0 0,0 0 0,1 0 0,-1 0 0,0 0 0,0 0 0,1-1 0,-1 1 0,0-1 0,0 1 0,2-2 0,1 0 20,0-1-1,0 0 0,0 0 1,-1 0-1,1 0 1,-1-1-1,0 0 0,0 1 1,4-8-1,2-5 3,8-23 0,-4 11-3,30-57 22,-36 72-72,1 1 0,0 1 0,1-1 0,19-19 0,-26 30 9,-1-1 0,1 1-1,0 0 1,0-1-1,0 1 1,0 0 0,0 0-1,2-1 1,-3 2 2,0 0 0,-1 0 0,1 0-1,0 0 1,-1 0 0,1 0 0,0 0 0,-1 0 0,1 0 0,0 0 0,-1 0 0,1 0 0,0 0 0,-1 1 0,1-1 0,-1 0 0,1 0 0,0 1-1,-1-1 1,1 0 0,-1 1 0,1-1 0,-1 1 0,1-1 0,-1 1 0,1-1 0,-1 1 0,1-1 0,-1 1 0,0-1 0,1 1 0,-1-1 0,0 1-1,1 0 1,1 5 10,-1-1 1,1 0-1,-1 0 0,0 1 0,0-1 0,-1 9 0,-1 38-18,1-32-15,-27 227 158,5-65-138,1-3 655,20-165-506,0-6-38,1-9-102,0 1 0,0 0 1,0 0-1,0 0 0,0 0 1,0 0-1,0 0 0,0 0 0,0 0 1,0 0-1,0 0 0,0 0 0,0 0 1,0 0-1,0 0 0,0 0 1,0 0-1,0 0 0,0 0 0,-1 0 1,1 0-1,0 0 0,0 0 0,0 0 1,0 0-1,0 0 0,0 0 0,0 0 1,0 0-1,0 0 0,0 0 1,0 0-1,0 0 0,0 0 0,0 0 1,0 1-1,0-1 0,0 0 0,0 0 1,0 0-1,0 0 0,0 0 0,0 0 1,0 0-1,0 0 0,0 0 1,0 0-1,0 0 0,0 0 0,0 0 1,0 0-1,0 0 0,0 0 0,0 0 1,0 0-1,0 0 0,0 0 0,0 0 1,-1-7 133,1-20 17,2 0 0,1 1-1,7-34 1,31-65-75,0-18-195,11-32 179,-37 131-89,41-80 0,-50 113 30,-1 1-37,0 0 1,1 0 0,0 1 0,0-1 0,1 2 0,16-17-1,-22 24 32,1 0 0,-1 0 0,0 0-1,1 1 1,-1-1 0,0 0 0,1 1-1,-1-1 1,1 1 0,0-1-1,-1 1 1,1 0 0,-1 0 0,1 0-1,-1 0 1,1 0 0,-1 0 0,1 0-1,0 0 1,-1 1 0,1-1 0,-1 1-1,1-1 1,-1 1 0,1-1-1,-1 1 1,0 0 0,1 0 0,1 1-1,1 1-9,-1 0 0,0 0-1,0 0 1,0 0-1,-1 1 1,1-1 0,-1 1-1,0 0 1,3 6-1,1 5 19,-1 1-1,-1-1 0,0 1 0,-1 0 1,1 24-1,-4 80 211,-1-101-168,0-1 0,-1 0 1,-2 0-1,-6 26 0,7-38-13,1 1-1,-1-1 1,1 0-1,-2 0 1,1-1 0,-1 1-1,0-1 1,0 1-1,0-1 1,-1 0-1,0-1 1,0 1 0,0-1-1,-11 7 1,12-9-15,1-1 0,-1 0 0,0 1 1,1-2-1,-1 1 0,0 0 0,0-1 0,0 1 1,1-1-1,-1 0 0,0-1 0,0 1 0,0-1 1,1 1-1,-1-1 0,0 0 0,1-1 0,-5-1 1,0 0-57,0-1 1,0 0-1,0-1 1,1 1 0,0-1-1,0-1 1,-7-6-1,32 19-136,1-1-1,22 6 0,-15-7 172,1-1 0,0 0 0,50-2 0,-68-2 19,0-1 0,-1 0 0,1 0 0,-1-1 0,1 0-1,-1-1 1,0 0 0,0 0 0,0 0 0,0-1 0,-1-1-1,1 1 1,-1-1 0,0 0 0,-1-1 0,9-8 0,0-5 46,-1-1 1,-2-1 0,12-23-1,-6 8-28,-2-1-1,-1-1 0,-2 0 1,12-59-1,-24 91 20,0 1 0,-1-1 0,0 0-1,-1-8 1,1 12-54,0 1-1,-1 0 0,1-1 1,0 1-1,-1 0 0,1-1 1,-1 1-1,0 0 0,1 0 1,-1-1-1,-1 0 0,2 2-14,-1-1-1,1 1 1,0 0-1,-1-1 0,1 1 1,-1 0-1,1-1 1,-1 1-1,1 0 1,-1 0-1,1 0 1,-1 0-1,1-1 1,-1 1-1,1 0 1,-1 0-1,0 0 0,1 0 1,-1 0-1,1 0 1,-1 0-1,1 1 1,-1-1-1,1 0 1,-1 0-1,1 0 1,-1 0-1,1 1 1,-1-1-1,-2 2-4,0-1 0,1 1 1,-1 0-1,1 0 0,-1 0 0,1 0 1,0 0-1,-1 1 0,1-1 0,1 1 1,-1-1-1,0 1 0,-2 4 0,-1 5 13,1 0 0,-4 13 0,3-8-53,-4 10 42,2 0 0,-4 34 0,9-47 13,1 1 0,0-1 0,1 1 0,1-1 0,0 1 0,4 14 0,-4-25 0,0 0-1,0 0 1,0 0-1,1 0 1,0 0-1,0 0 1,0-1-1,0 1 1,1-1-1,3 6 1,-4-8 13,-1 1-1,1-1 1,-1 0 0,1 0 0,0 0 0,0 0 0,0 0 0,-1 0 0,1 0 0,0-1 0,0 1 0,0 0 0,0-1 0,0 0-1,0 1 1,0-1 0,0 0 0,0 0 0,0 0 0,0-1 0,0 1 0,0 0 0,0-1 0,2 0 0,10-4 23,-1-1 0,0-1 0,-1 0 0,1-1 1,-1 0-1,12-12 0,14-8-17,1 0-49,34-22-160,-71 49 193,0 0 1,0 0 0,0 0-1,0 0 1,0 0-1,0 0 1,0 1 0,1-1-1,-1 1 1,0-1 0,0 1-1,0 0 1,1 0-1,-1 0 1,0 0 0,0 0-1,0 1 1,1-1 0,-1 1-1,0-1 1,0 1-1,0 0 1,0 0 0,0 0-1,0 0 1,0 0 0,0 0-1,0 0 1,-1 1-1,1-1 1,0 1 0,2 2-1,-1 0 11,-1 0-1,1 0 1,-1 1-1,1-1 0,-1 1 1,0-1-1,-1 1 1,1 0-1,-1 0 0,0 0 1,0 0-1,-1-1 1,1 8-1,-3 20 67,-1 0 0,-10 47 1,13-79-74,0 1 1,0-1 0,0 0 0,0 0 0,-1 1 0,1-1-1,0 0 1,0 0 0,0 1 0,0-1 0,0 0-1,0 0 1,0 1 0,0-1 0,0 0 0,0 0-1,0 1 1,0-1 0,0 0 0,0 0 0,0 1-1,0-1 1,0 0 0,1 0 0,-1 1 0,0-1-1,0 0 1,0 0 0,0 1 0,0-1 0,1 0 0,-1 0-1,0 0 1,0 1 0,0-1 0,1 0 0,8-6 166,15-22 20,-20 23-179,30-37 40,47-76 0,-70 99-98,1 0 0,0 1-1,2 1 1,0 0 0,17-15-1,-31 31 39,1 0-1,0 1 0,-1-1 1,1 0-1,0 1 0,0-1 0,0 1 1,-1-1-1,1 1 0,0-1 1,0 1-1,0 0 0,0-1 1,0 1-1,0 0 0,0 0 1,0-1-1,0 1 0,0 0 0,-1 0 1,3 0-1,-2 1 6,0-1 0,0 1 0,-1-1 0,1 1 0,0-1 0,-1 1 0,1 0 0,-1-1 0,1 1 0,-1 0 0,1-1 0,-1 1 0,1 0 0,-1 0 0,0 0 0,1-1 0,-1 1-1,0 0 1,1 1 0,0 7 17,0 0 0,0-1 0,-1 17-1,0-19-12,-5 89 39,0 4-189,5-94 157,0 1 0,1 0 0,-1 0 0,2 0 0,-1-1 0,3 8 0,-4-12 2,0 0-1,1 0 1,-1 0 0,1 0-1,-1 1 1,1-1-1,-1 0 1,1 0-1,0 0 1,0 0-1,0-1 1,-1 1-1,1 0 1,0 0 0,0 0-1,0-1 1,0 1-1,0 0 1,0-1-1,0 1 1,1-1-1,-1 1 1,0-1 0,0 0-1,0 1 1,1-1-1,-1 0 1,0 0-1,0 0 1,0 0-1,1 0 1,-1 0-1,0 0 1,0 0 0,0-1-1,3 0 1,6-2 1,-1-1 1,0-1 0,1 0-1,-1 0 1,10-8 0,41-37 6,-38 31 19,-7 6-34,207-186 189,-213 190-193,-9 9 0,0 0 0,0 0 0,0-1 0,0 1 0,0 0 0,0 0 0,0 0 0,0 0 0,0 0 0,1-1 0,-1 1 0,0 0 0,0 0 0,0 0 0,0 0 0,0-1 0,0 1 0,0 0 0,0 0 0,0 0 0,0 0 0,0-1 0,0 1 0,0 0 0,0 0 0,0 0 0,-1 0 0,1-1 0,0 1 0,0 0 0,0 0 0,0 0 0,0 0 0,0-1 0,0 1 0,0 0 0,0 0 0,-1 0 0,1 0 0,0 0 0,0 0 0,0 0 0,-1 0 0,0 0-1,0 0 1,0 0 0,0 0-1,0 0 1,0 0-1,0 1 1,1-1-1,-1 0 1,0 1-1,0-1 1,0 1 0,1-1-1,-1 1 1,0-1-1,0 1 1,1-1-1,-1 1 1,0 0-1,1-1 1,-1 1-1,1 0 1,-2 1 0,-2 2-16,-12 13-78,-4 4 17,0 1-1,-21 31 1,36-46 100,-11 18 34,-19 38 0,31-55-72,1-1 1,0 1 0,1 0-1,0 0 1,0 0 0,0 0-1,1 0 1,1 0 0,-1 0-1,2 11 1,-1-16 16,0 0 1,1 0-1,-1 0 1,1-1-1,0 1 1,0 0-1,0 0 1,0 0-1,1-1 1,-1 1-1,1-1 1,-1 1-1,1-1 0,0 0 1,0 1-1,0-1 1,0 0-1,1 0 1,-1 0-1,0-1 1,1 1-1,-1 0 1,6 1-1,-4-2 15,0 1 0,0-1 0,0-1 0,0 1 0,0-1 0,0 1-1,1-1 1,-1 0 0,0-1 0,0 1 0,0-1 0,0 0 0,0 0 0,0 0 0,0 0 0,6-4 0,1-1-1,0 0 1,0-2-1,-1 1 1,0-1 0,0 0-1,-1-1 1,0 0-1,-1-1 1,0 0-1,0 0 1,-1-1 0,8-16-1,5-13 39,-2-2-1,14-46 0,-9 21-38,17-94 0,-35 130-16,-1 1 0,-1-47 0,-3 67-12,0 1 0,-1-1-1,0 1 1,0-1 0,-1 0 0,0 1-1,-1 0 1,0 0 0,-7-13 0,10 21 10,-1 0 1,0 0 0,1 1-1,-1-1 1,0 0 0,1 0 0,-1 0-1,0 1 1,0-1 0,0 1 0,0-1-1,0 1 1,0-1 0,0 1-1,0-1 1,0 1 0,0 0 0,0-1-1,0 1 1,0 0 0,-1 0-1,0 0-14,-1 0 0,1 0 0,0 1 0,0-1-1,0 1 1,0-1 0,0 1 0,0 0 0,-4 2-1,-2 2-60,1 0-1,-1 1 0,-11 11 0,9-7 63,-1 1 0,2 0 0,0 1 0,0 0 0,1 0-1,0 1 1,1 0 0,0 0 0,2 1 0,-1-1 0,2 2-1,-1-1 1,2 0 0,0 1 0,1-1 0,0 1 0,1 0-1,2 18 1,1-1-7,1-1 0,2 1 0,1-1 0,12 35 0,-12-45 62,2 0 0,1-1 0,1 0 0,0 0 1,2-1-1,24 33 0,-32-48-6,0 1-1,1-1 1,-1 0-1,1 0 1,0 0-1,-1-1 1,2 1-1,6 3 1,-10-7-16,0 1-1,0 0 1,1 0 0,-1-1-1,0 1 1,0-1 0,0 0-1,0 0 1,1 0-1,-1 0 1,0 0 0,0 0-1,0 0 1,0-1 0,1 1-1,-1-1 1,0 0 0,0 1-1,0-1 1,0 0 0,0 0-1,0 0 1,-1 0 0,1-1-1,0 1 1,2-3 0,1-1 5,-1 0 0,0 0 0,-1 0 0,1-1 0,-1 1 0,4-10 0,12-38 76,-16 46-87,40-138 131,-16 53-185,-17 61-11,20-37-1,-30 66 38,1 1 0,-1 0 0,1 0 0,0 0 0,0 0 0,-1-1 0,1 1 0,0 0 0,0 0-1,0 1 1,0-1 0,0 0 0,2-1 0,-2 2 9,-1-1 0,1 1-1,0 0 1,-1 0 0,1 0-1,0 0 1,-1 0 0,1-1 0,0 1-1,0 0 1,-1 1 0,1-1-1,0 0 1,-1 0 0,1 0 0,0 0-1,-1 0 1,2 1 0,0 1-10,1-1 1,-1 1 0,-1-1-1,1 1 1,0 0 0,0-1-1,0 1 1,-1 0 0,1 0-1,-1 0 1,0 1 0,2 2-1,1 5 9,0 0-1,-1 1 1,0-1 0,0 0-1,1 15 1,1 56 139,-4-59-84,-1 98-2,-1-100 15,-1-1 1,0 1-1,-2-1 1,-7 22-1,9-35 14,0-1 1,0 1-1,-1-1 0,0 0 1,-6 9-1,8-13-55,0 1 0,0-1 1,0 0-1,0 0 0,0 0 1,0 0-1,-1 0 0,1 0 0,0 0 1,-1 0-1,1 0 0,0-1 1,-1 1-1,1 0 0,-1-1 0,1 1 1,-1-1-1,1 0 0,-1 0 0,0 1 1,1-1-1,-1 0 0,1 0 1,-3-1-1,1 0-27,0 0 1,-1 0-1,1 0 1,0-1-1,0 1 0,-1-1 1,1 0-1,1 0 1,-1 0-1,0 0 1,0-1-1,1 1 0,-1-1 1,1 1-1,0-1 1,0 0-1,0 0 0,-3-6 1,5 9 6,0 0 1,0 0-1,0-1 1,0 1-1,-1-1 1,1 1-1,0 0 0,0-1 1,0 1-1,0 0 1,0-1-1,0 1 1,0 0-1,0-1 0,0 1 1,0-1-1,0 1 1,0 0-1,1-1 1,-1 1-1,0 0 0,0-1 1,0 1-1,0 0 1,1-1-1,-1 1 1,0 0-1,0-1 0,0 1 1,1 0-1,13-5-112,20 5-91,-32 1 203,108 11 6,27 2 250,-105-12-273,0-2 1,41-5 0,-68 5-12,6-2-1159,0 1-1,15-5 0,-24 5 593,0 1-1,0-1 0,0 0 0,0 0 1,0 0-1,0 0 0,0 0 1,0 0-1,0-1 0,-1 1 0,1-1 1,-1 1-1,1-1 0,-1 1 1,1-1-1,-1 0 0,2-3 0,3-11-3685</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35.300"/>
    </inkml:context>
    <inkml:brush xml:id="br0">
      <inkml:brushProperty name="width" value="0.05" units="cm"/>
      <inkml:brushProperty name="height" value="0.05" units="cm"/>
      <inkml:brushProperty name="color" value="#004F8B"/>
    </inkml:brush>
  </inkml:definitions>
  <inkml:trace contextRef="#ctx0" brushRef="#br0">187 152 4736,'-17'-31'5765,"17"31"-5729,-1 0 1,1 0-1,0 0 1,0-1-1,0 1 1,0 0-1,-1 0 1,1 0-1,0 0 0,0 0 1,0 0-1,-1 0 1,1-1-1,0 1 1,0 0-1,-1 0 0,1 0 1,0 0-1,0 0 1,0 0-1,-1 0 1,1 0-1,0 0 0,0 0 1,-1 0-1,1 0 1,0 0-1,0 1 1,-1-1-1,1 0 1,0 0-1,0 0 0,0 0 1,-1 0-1,1 0 1,0 0-1,0 1 1,-8 6 354,-20 33 356,1 1-1,-25 52 1,45-80-656,-20 43 69,25-49-156,-1-1-1,1 1 1,1 0 0,-1-1 0,1 1-1,0 11 1,0-16 32,1 0-1,0 0 0,0 0 1,1 0-1,-1 0 1,0 0-1,1 0 0,-1 0 1,1 0-1,-1 0 1,1 0-1,0 0 1,0-1-1,0 1 0,0 0 1,0-1-1,0 1 1,1-1-1,-1 1 0,0-1 1,1 1-1,-1-1 1,1 0-1,0 0 0,-1 0 1,1 0-1,0 0 1,0 0-1,0 0 0,-1 0 1,1-1-1,0 1 1,0-1-1,0 0 0,0 1 1,4-1-1,2 0 47,0 0-1,0-1 1,1 0 0,-1 0-1,0-1 1,0 0-1,14-6 1,0-1 22,-1-2 0,0 0 0,34-26 0,-47 31-74,0 0 0,0-1 0,0 1 0,-1-2 0,0 1 0,0-1 0,-1 0 0,0-1 0,-1 1 0,9-19 0,-10 19 14,-1-1-1,-1-1 1,0 1-1,0 0 1,0 0-1,-1-1 1,-1 1-1,0-15 1,-1 19-21,1-1 0,-1 1 0,0 1 0,0-1-1,0 0 1,-1 0 0,0 0 0,0 1 0,0-1 0,0 1 0,-1-1 0,0 1 0,0 0 0,0 0-1,0 0 1,-1 1 0,1-1 0,-6-3 0,5 4-25,-1 0 0,1 0 1,-1 1-1,1 0 0,-1 0 0,0 0 0,0 0 0,1 1 1,-1 0-1,0 0 0,-1 0 0,1 1 0,0 0 0,0 0 1,0 0-1,0 0 0,0 1 0,0 0 0,0 0 0,0 0 0,0 1 1,0-1-1,1 1 0,-1 1 0,0-1 0,1 0 0,0 1 1,-5 4-1,4-3-5,0 0 0,0 0 0,0 1 0,0 0 0,1 0 0,0 0 0,0 0 0,1 1 0,-5 8 0,8-14 13,0 0 0,0 0-1,0 0 1,1 0-1,-1 0 1,0 0-1,0 0 1,0 1-1,0-1 1,0 0-1,0 0 1,1 0-1,-1 0 1,0 0-1,0 0 1,0 0-1,0 0 1,0 0-1,1 0 1,-1 0 0,0 0-1,0 0 1,0 0-1,0 0 1,1 0-1,-1 0 1,0 0-1,0 0 1,0 0-1,0 0 1,0 0-1,0 0 1,1 0-1,-1 0 1,0-1-1,0 1 1,0 0-1,0 0 1,0 0 0,0 0-1,1 0 1,-1-1-1,13-4 120,228-93 280,-233 95-408,125-38-23,-105 34 87,0 1 1,51-4-1,-73 10-39,0-1 1,0 2-1,0-1 0,0 0 1,-1 1-1,1 0 0,7 3 0,-11-4 6,0 1 0,0 0 0,0 0-1,-1 1 1,1-1 0,0 0-1,0 1 1,-1-1 0,1 1 0,0-1-1,-1 1 1,0 0 0,1-1 0,-1 1-1,0 0 1,0 0 0,0 0-1,0 0 1,0 0 0,-1 0 0,1 0-1,0 3 1,1 10 137,0 0 0,-1 0 1,-1-1-1,-1 21 0,-12 59 444,6-65-423,-1-1 0,-1 0 0,-18 37 1,17-42-42,8-13-37,2-10-105,0 0 0,0 0 1,0 0-1,0 0 1,0 0-1,0 0 0,0 0 1,0 0-1,0 0 1,0 0-1,0 0 0,0 1 1,0-1-1,0 0 0,0 0 1,0 0-1,0 0 1,0 0-1,0 0 0,0 0 1,0 0-1,0 0 1,0 0-1,0 0 0,0 0 1,0 0-1,0 0 1,0 0-1,0 0 0,0 0 1,1 0-1,-1 1 1,0-1-1,0 0 0,0 0 1,0 0-1,0 0 0,0 0 1,0 0-1,0 0 1,0 0-1,0 0 0,0 0 1,0 0-1,1 0 1,-1 0-1,0 0 0,0 0 1,0 0-1,0-1 1,0 1-1,0 0 0,0 0 1,0 0-1,2-1 22,-1 0 0,1-1 0,-1 1 0,1 0 0,-1-1 0,0 0 0,0 1 0,0-1 0,1-2 0,40-88 144,-21 44-204,-4 8-6,2 1 0,42-65 0,-57 99 26,-1 1 0,1 0-1,0-1 1,0 1 0,6-4 0,-9 7 13,0 0-1,0 1 1,0-1-1,0 0 1,0 1 0,0-1-1,0 1 1,0 0 0,0-1-1,0 1 1,0 0 0,0 0-1,0-1 1,0 1 0,0 0-1,0 0 1,0 0 0,1 0-1,-1 1 1,0-1 0,0 0-1,0 0 1,0 1 0,0-1-1,0 0 1,0 1 0,0-1-1,0 1 1,0-1 0,0 1-1,0 0 1,-1-1 0,2 2-1,1 2 8,0 0-1,0 0 1,-1 0 0,1 0-1,-1 1 1,0-1-1,0 1 1,1 6 0,2 3 12,22 66 199,-12-34 92,28 60 1,-37-92-243,1-1 0,1 0 0,1 0 1,-1-1-1,2 0 0,0-1 1,0 0-1,21 17 0,-27-25-180,14 10 502,32 19 0,-46-29-572,0-1 0,1 0 0,-1 0 1,1 0-1,-1-1 0,1 0 0,-1 1 0,1-1 0,0-1 1,0 1-1,0-1 0,-1 0 0,1 0 0,7-1 0,5-3-1512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38.626"/>
    </inkml:context>
    <inkml:brush xml:id="br0">
      <inkml:brushProperty name="width" value="0.05" units="cm"/>
      <inkml:brushProperty name="height" value="0.05" units="cm"/>
      <inkml:brushProperty name="color" value="#004F8B"/>
    </inkml:brush>
  </inkml:definitions>
  <inkml:trace contextRef="#ctx0" brushRef="#br0">254 774 2720,'8'-2'1204,"6"-2"1441,-12 1-1002,-6 0 161,2 2-1648,0 1-1,0 0 1,0 0 0,0-1 0,0 1 0,0 0-1,-1 1 1,1-1 0,0 0 0,0 1 0,-2 0-1,-27 9 605,26-8-616,-3 2-59,0 0 1,0 0-1,0 1 1,1-1-1,0 2 1,0-1-1,1 1 1,-1 0-1,1 1 0,-5 7 1,-1 1-49,1 0 0,1 1 0,-14 29 0,12-13 36,0 0 0,-7 35 1,10-34-22,4-15 13,1 1 0,-5 35 1,9-49-10,0 1-1,0-1 1,0 1 0,0-1 0,1 1 0,0-1 0,0 0 0,1 1 0,-1-1 0,1 0 0,0 0 0,1 0 0,-1 0 0,7 9 0,-7-12 5,0 1 0,0-1 0,1 0 0,-1 0 0,1 0 0,-1-1 0,1 1 0,-1-1 0,1 1 0,0-1 0,0 0 0,0 0 0,0 0 0,-1 0 0,1 0 0,0-1 0,1 0 0,-1 1 0,4-1 0,5-1 114,0 0 0,-1-1 0,20-5 0,-21 5-170,10-4 109,0 0 1,0-2-1,0 0 1,-1-1-1,25-16 1,-18 8-25,-2-1 0,0-1 0,24-26 0,4-12 124,-2-2 1,46-75-1,56-114-11,-124 187-134,-3-2 1,24-90-1,-46 143-45,36-143 401,-36 134-374,0 1 1,-1-1 0,-1 0-1,-1 0 1,-1 0 0,-3-24 0,3 41-71,1-1 0,-1 1 0,1 0 1,-1 0-1,0 0 0,0 0 0,0 0 0,0 0 1,-3-4-1,4 5 17,-1 1 0,0-1 0,1 1 0,-1-1 0,0 1 0,0-1 0,1 1 0,-1 0 0,0-1 0,0 1 0,1 0 0,-1-1 0,0 1 0,0 0 0,0 0 0,0 0 1,1 0-1,-1 0 0,0 0 0,0 0 0,0 0 0,0 0 0,1 0 0,-1 0 0,0 1 0,0-1 0,0 0 0,0 1 0,1-1 0,-1 0 0,-1 2 0,-1 0-20,-1 0 1,1 1-1,0-1 0,0 1 0,0 0 1,0 0-1,0 0 0,0 0 0,1 1 1,0-1-1,0 1 0,-3 5 0,-1 6 12,0 0-1,-5 19 0,-1 16 36,-8 61-1,2 59 159,5-41-57,-16 232 98,27-329-93,1-14-9,1 0-1,2 23 1,0-37 536,1-10-282,4-19-111,0 2-92,0 2-186,1 0 0,1 1 0,1 0 0,0 1 0,2 0 0,0 1 0,1 0 1,1 1-1,1 1 0,0 0 0,29-23 0,-40 36-22,-1 0-1,1 1 1,0 0-1,0 0 1,0 0-1,0 1 1,0-1-1,8-1 1,-11 3 28,1 0 0,-1 0 0,0 0 0,0 0 1,0 0-1,0 0 0,1 0 0,-1 0 0,0 1 0,0-1 1,0 0-1,0 1 0,0-1 0,0 1 0,0-1 0,1 2 1,0-1 9,-1 0 0,0 0 0,0 0 0,0 1 1,0-1-1,-1 0 0,1 1 0,0-1 0,0 1 1,-1-1-1,1 1 0,-1-1 0,0 1 1,1-1-1,-1 3 0,2 22 10,0 0 1,-5 46-1,1-51 45,1 1 0,0 0 1,2-1-1,1 1 0,5 28 0,-5-45-59,-1 0 1,1 0-1,0 0 0,0-1 0,1 1 0,0-1 0,-1 1 0,1-1 0,1 0 0,-1 0 0,6 5 0,-6-7 15,-1 0-1,1 0 0,0 0 1,0 0-1,0 0 0,1-1 1,-1 1-1,0-1 0,1 0 1,-1 0-1,0 0 1,1-1-1,-1 1 0,1-1 1,-1 0-1,1 0 0,5 0 1,-2-2 24,0 1 1,-1-1 0,1 0-1,0 0 1,-1-1-1,1 0 1,10-7 0,-3 1 12,-1-1 1,16-14 0,-10 5-47,-1-1-1,23-31 1,-7 7-14,113-119 325,-129 144-237,-7 5-157,-11 14 77,0 0 0,0-1-1,0 1 1,1 0 0,-1 0-1,0 0 1,0 0 0,0-1-1,0 1 1,0 0 0,0 0-1,0 0 1,1-1-1,-1 1 1,0 0 0,0 0-1,0-1 1,0 1 0,0 0-1,0 0 1,0 0 0,0-1-1,0 1 1,0 0 0,0 0-1,0 0 1,0-1-1,-1 1 1,1 0 0,0 0-1,0-1 1,0 1 0,0 0-1,0 0 1,0 0 0,0 0-1,-1-1 1,1 1 0,0 0-1,0 0 1,0 0-1,0 0 1,-1 0 0,1-1-1,0 1 1,0 0 0,0 0-1,-1 0 1,1 0 0,0 0-1,0 0 1,0 0 0,-1 0-1,1 0 1,0 0-1,0 0 1,-1 0 0,1 0-1,0 0 1,0 0 0,-8 4-21,1 2 2,1 0 0,-1 0 0,1 1-1,0 0 1,-5 9 0,-25 45-77,14-21 141,3 0 1,1 1 0,3 1 0,-16 64 0,28-96-7,2-1 0,-1 1 1,1 15-1,1-23-21,0 0 0,0 0 1,0 0-1,0-1 0,0 1 0,1 0 1,-1 0-1,0-1 0,1 1 0,0 0 0,-1 0 1,1-1-1,0 1 0,0-1 0,0 1 1,0-1-1,0 1 0,0-1 0,0 0 1,1 1-1,-1-1 0,1 0 0,-1 0 1,0 0-1,1 0 0,2 1 0,-3-2-3,1 1-1,-1-1 0,0 0 1,1 0-1,-1 0 0,1 0 0,-1 0 1,0 0-1,1 0 0,-1-1 1,0 1-1,1-1 0,-1 1 1,0-1-1,1 1 0,-1-1 0,0 1 1,0-1-1,1 0 0,-1 0 1,0 0-1,0 0 0,0 0 1,0 0-1,0 0 0,-1 0 1,2-1-1,3-3 36,2-3 0,0 0 0,0 0 0,-1-1 0,0 0 0,8-17 0,-8 13-13,56-107 52,46-80-26,-99 186-52,-6 11-23,-1-1 0,1 1 0,-1 0-1,0-1 1,0 1 0,-1-1 0,1 0 0,-1 0 0,0 0 0,2-7 0,-3 11 10,0 0 0,-1 0 0,1 0 0,0 0 0,0 0 0,0 0 0,0 0 0,0 0 0,0 0 0,0 0-1,0 0 1,0 0 0,0 0 0,0 0 0,0 0 0,0 0 0,0 0 0,-1 0 0,1 0 0,0 0 0,0 0 0,0 0 0,0 0-1,0 0 1,0 0 0,0 0 0,0 0 0,0 0 0,0 0 0,0 0 0,0 0 0,0 0 0,-1 0 0,1 0 0,0 0 0,0 0 0,0 0-1,0 0 1,0 0 0,0 0 0,0 0 0,0 0 0,0 0 0,0 0 0,0-1 0,0 1 0,0 0 0,0 0 0,0 0 0,0 0-1,0 0 1,0 0 0,0 0 0,0 0 0,0 0 0,0 0 0,0 0 0,0 0 0,0 0 0,0-1 0,0 1 0,0 0 0,0 0 0,0 0-1,0 0 1,0 0 0,0 0 0,0 0 0,0 0 0,-6 7-97,-5 11 10,5-4 66,1 0 0,0 0 0,1 1 0,1-1 0,0 1 1,-1 15-1,3-5 35,0 0 0,6 47 1,-4-62-22,1 0 0,0 0 0,0 0 0,1 0 0,1-1 0,0 1 0,0-1 0,9 14 1,-11-19 31,1 0 1,0 0-1,0-1 0,0 0 1,0 1-1,1-1 1,-1 0-1,1-1 1,0 1-1,-1-1 1,1 1-1,1-1 1,-1 0-1,0-1 1,0 1-1,1-1 1,-1 0-1,1 0 1,-1 0-1,1 0 0,6-1 1,-5 0 3,1-1-1,0-1 1,-1 1 0,1-1 0,-1 0-1,1-1 1,-1 1 0,0-1 0,0 0-1,0-1 1,0 1 0,-1-1-1,0-1 1,1 1 0,3-6 0,10-8 55,-2-2 1,21-29-1,141-203-150,-169 236 27,-9 14 17,0 0 0,0-1 0,1 1 0,-1 0 0,1 0 0,-1 0 0,1 0 0,3-3 0,-4 5 19,-1 0 0,0 1 1,1-1-1,-1 0 0,0 0 1,0 0-1,1 1 0,-1-1 0,0 0 1,0 0-1,1 1 0,-1-1 0,0 0 1,0 1-1,0-1 0,0 0 1,1 0-1,-1 1 0,0-1 0,0 0 1,0 1-1,0-1 0,0 0 0,0 1 1,0-1-1,0 1 0,0 4-11,-1 0-1,0-1 1,0 1 0,0 0-1,-3 6 1,-3 13 52,-1 37-123,1 82 0,7-128 92,1-1 1,3 22-1,-3-32 13,0 0-1,0 0 0,0 0 1,1 0-1,3 7 1,-4-10-7,0 1 1,0-1 0,0 0-1,0 0 1,0 1 0,0-1-1,0 0 1,0 0 0,1 0-1,-1 0 1,0 0 0,1 0 0,-1-1-1,1 1 1,1 0 0,1 0 0,-1-1 1,0 0 0,0 0 0,0-1-1,0 1 1,1-1 0,-1 0-1,0 1 1,0-1 0,0-1 0,0 1-1,0 0 1,-1-1 0,5-2 0,35-23 8,40-35 0,-5 3 4,87-47 178,-136 89-175,0-2 0,50-43-1,-70 53-43,-8 5-2,-2 3 17,1 1 0,-1 0 0,0 0 0,1 0 0,-1 0 0,1 0 0,-1 0 0,1 1 0,-1-1 0,1 1 0,-1-1 0,1 1 0,-2 0 0,-23 9-22,0 0 0,1 2 0,1 1-1,0 1 1,1 1 0,0 1 0,1 1-1,1 1 1,1 1 0,-36 43 0,51-55 17,0 0 1,1 0-1,-1 1 0,1 0 1,-3 10-1,6-16 10,0 0-1,0 1 0,1-1 1,-1 0-1,1 1 0,-1-1 0,1 0 1,0 1-1,0-1 0,0 1 1,0-1-1,0 1 0,1-1 1,-1 0-1,1 1 0,0-1 0,-1 0 1,1 1-1,0-1 0,0 0 1,1 0-1,-1 0 0,2 2 1,-2-2-1,1-1 1,0 0 0,0 0-1,0 0 1,0 0 0,0 0-1,0 0 1,0 0 0,0-1 0,0 1-1,0-1 1,0 0 0,0 1-1,0-1 1,1 0 0,-1 0-1,0-1 1,4 1 0,0-1-4,1-1 1,-1 1-1,1-1 1,-1 0-1,8-4 1,7-7 61,-1 0 1,-1-2 0,0 0 0,18-20 0,-15 12-19,0-1-1,19-31 1,-26 32 26,15-31 0,-21 37-15,-5 3-282,-4 14 214,-1 1-1,0-1 0,1 1 1,-1-1-1,1 1 0,-1-1 0,1 1 1,-1 0-1,1-1 0,-1 1 1,1 0-1,0 0 0,0-1 1,-1 1-1,1 0 0,0 0 1,0-1-1,-1 2 0,-18 71-134,-11 41 124,-9 33-80,28-114 70,-1 0 0,-22 41 0,-89 120 361,117-186-265,-1 1 1,-14 13-1,19-20-32,0 0-1,0 0 1,0 0 0,-1-1-1,1 1 1,-1-1-1,1 1 1,-1-1-1,0 0 1,1 0 0,-1 0-1,0 0 1,0-1-1,-5 1 1,5-1-15,1 0 0,0-1 0,-1 0 0,1 0 0,0 0-1,-1 0 1,1 0 0,0 0 0,0 0 0,0-1 0,0 1 0,0-1 0,0 0 0,0 1 0,0-1 0,1 0 0,-1 0 0,1 0-1,-1 0 1,1 0 0,0 0 0,0-1 0,-2-3 0,2 2-17,-1 0 0,1 0-1,-1 0 1,1 0 0,0 0-1,1 0 1,-1-1 0,1 1-1,0 0 1,0 0 0,0 0 0,0 0-1,2-9 1,1 8-20,-1 0 0,1 0 0,0 0 0,0 1 0,0-1 0,0 1 0,1 0 0,0 0 0,0 0 0,0 0 0,0 1 1,1-1-1,0 1 0,7-4 0,7-2-19,1 0 1,30-8 0,-42 14 29,11-3 3,152-55 25,-148 51-2,-1-2 0,-1 1 0,0-2 0,-1-1 0,27-24 0,100-119 49,-133 142-41,8-12 93,22-32 0,-36 46-63,0 0 0,-1-1 0,0 0 0,8-27 1,-14 39-44,-1 1 0,1-1 0,-1 1 0,1-1 0,-1 0 0,0 1 0,0-1 0,0 1 0,0-1 0,0 0 0,0 1 0,0-1 0,-1 0 0,1 1 0,-1-1 0,1 1 0,-1-1 0,1 1 0,-1-1 0,-1-1 0,1 2-30,0 0 1,-1 0-1,1 0 0,0 1 0,-1-1 1,1 0-1,-1 1 0,1-1 0,-1 1 1,1-1-1,-1 1 0,0 0 0,1-1 0,-1 1 1,1 0-1,-1 0 0,0 0 0,1 0 1,-1 1-1,0-1 0,1 0 0,-3 2 1,-3-1-14,1 1 0,0 0 1,0 0-1,0 1 1,0 0-1,0 0 0,0 0 1,1 1-1,0 0 1,-6 4-1,4-1 31,0 1-1,0-1 1,1 1 0,0 0 0,1 1-1,-6 9 1,4-2 49,-1 1-1,2-1 1,1 1 0,0 1 0,1-1-1,0 1 1,0 19 0,3-26 7,0 1 0,1-1 0,1 1 0,0-1 0,1 1 0,3 15-1,-3-21-22,0-1 1,0 1-1,1-1 0,-1 0 0,1 0 0,0 0 0,0 0 0,1-1 0,0 1 0,0-1 0,0 0 0,0 0 0,0 0 0,8 4 0,-4-3-6,1 0-1,0-1 0,0-1 0,0 1 1,0-1-1,0-1 0,1 0 1,-1 0-1,1-1 0,12 0 1,-6-1-33,0 0 0,0-1 0,0-1 0,0-1 0,21-6 0,-25 5-421,0 0 1,0-1-1,0 0 1,-1-1-1,0 0 1,-1-1-1,1-1 1,-1 1-1,0-1 1,-1-1-1,0 0 1,12-15-1,14-27-4732,-3 8 1626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39.534"/>
    </inkml:context>
    <inkml:brush xml:id="br0">
      <inkml:brushProperty name="width" value="0.05" units="cm"/>
      <inkml:brushProperty name="height" value="0.05" units="cm"/>
      <inkml:brushProperty name="color" value="#004F8B"/>
    </inkml:brush>
  </inkml:definitions>
  <inkml:trace contextRef="#ctx0" brushRef="#br0">173 532 4992,'0'0'2218,"-7"-5"860,3 4-2346,-1 0 0,0 0 1,1 0-1,-1 1 0,-8 0 1,4 0-520,1 1 0,-1 0 1,0 0-1,1 1 1,0 1-1,-1-1 0,1 1 1,0 0-1,-9 6 0,14-7-180,1 0-1,-1-1 0,1 1 1,-1 0-1,1 0 0,0 1 1,0-1-1,0 0 0,0 1 1,0-1-1,0 1 0,1 0 1,-1-1-1,1 1 0,0 0 0,0 0 1,0 0-1,-1 5 0,2-4-3,0 0-1,0 0 1,0 1-1,0-1 1,1 0 0,0 0-1,0 0 1,0 0-1,0 0 1,1 0-1,-1 0 1,1 0-1,3 5 1,1 0 97,0 0 0,0-1 1,1 0-1,0 0 0,0 0 0,0-1 1,17 12-1,-21-17-34,1 0 0,-1 0 0,1-1 0,-1 1 0,1 0 0,0-1 0,0 0 0,-1 0 0,1 0 0,7 0 0,-9-1-13,1 0 0,0-1 0,0 1 0,0 0 0,-1-1 0,1 0 0,0 0 0,-1 0 0,1 0 0,-1 0 0,1 0 0,-1-1 0,1 1 0,-1-1 0,0 0 0,4-3 0,-1-1-33,-1-1-1,1 1 0,-1-1 1,0 0-1,-1-1 1,0 1-1,0-1 1,2-8-1,-4 12-43,2-4 5,-1 0 1,-1 1-1,0-1 1,0 0-1,0 0 0,-1 0 1,0 0-1,-1 0 1,0 0-1,0 0 1,0 0-1,-1 1 1,-1-1-1,1 0 1,-1 1-1,0 0 1,-1-1-1,0 1 1,0 1-1,0-1 0,-1 1 1,0-1-1,0 1 1,-11-8-1,15 12 0,-15-16 337,15 17-320,1 0 0,-1 0 0,1 0 0,0 1 1,0-1-1,-1 0 0,1 0 0,0 0 0,0 0 0,0 0 1,0 0-1,0 0 0,0 0 0,0 0 0,0 0 0,0 1 1,0-1-1,1 0 0,-1 0 0,0 0 0,0 0 0,1 0 1,-1 0-1,2-1 0,1-3 45,1 1 0,0-1 0,0 1 0,5-4 0,16-18 71,-7-2 61,0-1 0,23-55 0,-25 49 39,39-61 0,0 9 112,-46 79-340,-9 8-14,1 0 0,-1 0-1,0 0 1,0 0 0,1 0-1,-1 0 1,0 0 0,0 0-1,0 0 1,1 0 0,-1 0-1,0 0 1,0 0-1,1 0 1,-1 0 0,0 0-1,0 1 1,0-1 0,1 0-1,-1 0 1,0 0 0,0 0-1,0 1 1,0-1 0,1 0-1,-1 0 1,0 0 0,0 1-1,0-1 1,0 0 0,1 3-11,0 0 1,0 0 0,-1-1 0,1 1 0,-1 0 0,0 0 0,0 0 0,0 0 0,0 2 0,-14 124-42,-42 200-265,45-275 206,-45 297 168,33-198 88,-72 327 305,95-479-446,-22 71 71,19-65 17,0 0 1,-1 0 0,0 0-1,0 0 1,0-1-1,-1 1 1,-7 6 0,12-13-80,0 1 0,0-1 0,-1 1 1,1-1-1,0 1 0,-1-1 0,1 0 1,0 1-1,-1-1 0,1 0 0,-1 1 1,1-1-1,-1 0 0,1 0 0,-1 1 0,1-1 1,-1 0-1,1 0 0,-1 0 0,1 0 1,-1 0-1,1 1 0,-1-1 0,1 0 1,-1 0-1,1 0 0,-1 0 0,1-1 1,-1 1-1,1 0 0,-1 0 0,0 0 1,1 0-1,-1-1 0,1 1 0,0 0 1,-1 0-1,1-1 0,-1 1 0,1 0 1,-1-1-1,-1-2 8,0 1 1,1-1-1,0 1 1,-1-1-1,1 0 1,-1-4-1,1 4 13,-3-10-15,1-1 1,0 1 0,2-1 0,-1 1 0,1-1 0,2-14 0,-1 23-15,0-29-21,2 0 1,1 1 0,2-1 0,15-57 0,1 19 103,44-99-1,-58 155-157,2-1 0,0 2 0,1-1 0,0 1 0,14-15 0,-18 24 53,0 0 0,0 1 0,0-1 0,1 1 0,-1 1 0,1-1 0,0 1-1,1 0 1,-1 1 0,1 0 0,0 0 0,0 0 0,13-2 0,-7 3-51,0 1 0,0 0 1,21 2-1,-28-1-655,1 1 1,-1 0-1,0 1 1,0 0-1,0 0 1,-1 1-1,1-1 1,12 8-1,3 5-1946</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0:40.579"/>
    </inkml:context>
    <inkml:brush xml:id="br0">
      <inkml:brushProperty name="width" value="0.05" units="cm"/>
      <inkml:brushProperty name="height" value="0.05" units="cm"/>
      <inkml:brushProperty name="color" value="#004F8B"/>
    </inkml:brush>
  </inkml:definitions>
  <inkml:trace contextRef="#ctx0" brushRef="#br0">424 2 5056,'1'-1'360,"0"1"1,0 0-1,0-1 0,0 1 1,0 0-1,0 0 0,0 0 1,0 0-1,0 0 1,0 0-1,2 1 0,4 0 1929,-12 16 2372,1-13-4194,-1 1-1,0-1 1,0 0-1,-11 6 1,-9 6 315,6-2-431,-2-1 0,1-1 0,-36 15 0,26-13 16,-43 27 0,50-25 64,-27 23-1,41-30-352,0-1 0,1 2 0,0-1-1,0 1 1,-9 16 0,12-17-74,0 1 0,1-1-1,0 1 1,1 0 0,-3 10-1,5-18 22,1 1 0,0-1 0,-1 1 0,1-1 0,0 0 0,1 1 0,-1-1 0,0 0-1,1 1 1,-1-1 0,1 0 0,1 4 0,-2-5 8,1 0-1,0 0 1,0 1-1,0-1 1,0 0-1,0 0 1,0 0-1,1 0 1,-1 0 0,0 0-1,0 0 1,1 0-1,-1-1 1,1 1-1,-1 0 1,0-1-1,1 1 1,-1-1 0,1 0-1,2 1 1,3-1 27,-1 0 0,0 0 0,1 0 1,-1-1-1,0 0 0,1 0 0,-1-1 1,0 1-1,0-2 0,0 1 0,9-5 1,9-6 57,30-23 0,-42 28-101,27-20 145,65-60 1,-86 69-180,-11 12-5,0 0-1,0 1 1,14-11-1,-20 16 11,0 1-1,0 0 1,-1 0-1,1-1 0,0 1 1,0 0-1,0 0 1,0 0-1,-1 0 1,1 0-1,0 0 0,0 0 1,0 0-1,0 0 1,0 0-1,-1 0 1,1 1-1,0-1 1,0 0-1,0 0 0,-1 1 1,1-1-1,0 1 1,0-1-1,0 1 1,21 19 26,-11-10 53,9 8-18,-14-12-60,0 0-1,0 0 1,0-1-1,1 0 1,0-1 0,0 1-1,0-1 1,13 5 0,-7-6-59,0-1 0,0 0 0,1 0 1,-1-1-1,0-1 0,1-1 0,25-3 1,95-27-3880,-107 24 2184,37-9-832</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01.737"/>
    </inkml:context>
    <inkml:brush xml:id="br0">
      <inkml:brushProperty name="width" value="0.05" units="cm"/>
      <inkml:brushProperty name="height" value="0.05" units="cm"/>
      <inkml:brushProperty name="color" value="#004F8B"/>
    </inkml:brush>
  </inkml:definitions>
  <inkml:trace contextRef="#ctx0" brushRef="#br0">1 1 2720,'0'3'1248,"0"2"-1088,0-2 768,5 6-544,0 2 416,-2 1-480,2 1 320,3 2-352,-3 2 0,5-2-192,-6-2 288,0 2-192,1-4 512,-1 3-384,-4-6 576,5-1-512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02.176"/>
    </inkml:context>
    <inkml:brush xml:id="br0">
      <inkml:brushProperty name="width" value="0.05" units="cm"/>
      <inkml:brushProperty name="height" value="0.05" units="cm"/>
      <inkml:brushProperty name="color" value="#004F8B"/>
    </inkml:brush>
  </inkml:definitions>
  <inkml:trace contextRef="#ctx0" brushRef="#br0">1 1 2976,'0'1'167,"0"0"-1,1 1 1,-1-1 0,1 0 0,-1 1-1,1-1 1,0 0 0,-1 0 0,1 0-1,0 0 1,0 1 0,2 0-1,5 10 1096,8 18 1139,-5-10-1498,8 20 1,-2 1-443,40 66 1,-52-99-154,1 1 1,0-1-1,9 11 1,5-3-819,-17-15-123,0 1 0,0-1 1,1 1-1,-1-1 0,7 1 1,3 2-1784</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25.920"/>
    </inkml:context>
    <inkml:brush xml:id="br0">
      <inkml:brushProperty name="width" value="0.05" units="cm"/>
      <inkml:brushProperty name="height" value="0.05" units="cm"/>
      <inkml:brushProperty name="color" value="#004F8B"/>
    </inkml:brush>
  </inkml:definitions>
  <inkml:trace contextRef="#ctx0" brushRef="#br0">14 27 1568,'-1'12'393,"2"-20"1289,-1-22 4141,-1 29-4735,-2 5-559,-2 3-82,1-3 958,8-8 2043,-1 0-3196,-2 2-27,0 4 1245,3 12-323,-4 7-680,0 4 76,5 43-1,-3-47-296,-1 1 0,-2 29 0,-1-9 264,6 175 732,-3-183-1229,0-17 130,-1 0 1,-1-1 0,0 1-1,-3 17 1,3-30-107,0 1 0,1 0 0,0-1 1,0 1-1,1 6 0,0-6-18,0 1 1,-1-1-1,0 0 1,-1 8-1,-4 8 8,1 0-1,2 0 1,0 0 0,1 35-1,2-38 16,-1 0-1,-3 27 1,1-29-9,1 0 0,1 0-1,2 22 1,2 18 66,-4-41-46,1-1-1,6 29 0,-6-37-39,-1 0 0,1-1 0,-1 1 0,-1 11 0,0-1 29,1-15 166,0 4-85,1-1-115,-1 0 1,0 0 0,1 0 0,-1 0 0,3 4 0,-3-6-73,0-2-96,0-5 461,0 12-434,0-7 132,0 1 1,0 0-1,0 0 1,0 0 0,0 0-1,0-1 1,0 1-1,0 0 1,0 0-1,1 0 1,-1-1 0,0 1-1,1 0 1,-1 0-1,0-1 1,1 1-1,0 1 1,-1-3-37,0-27 31,0 28 6,-4-11 0,2 3 19,2 7-135,0 1 1,0-1-1,-1 1 1,1-1-1,0 1 1,0-1 0,0 1-1,0-1 1,-1 1-1,1-1 1,0 1-1,-1-1 1,1 1-1,0-1 1,-1 1 0,1 0-1,0-1 1,-1 1-1,1 0 1,-1-1-1,1 1 1,-1 0-1,1-1 1,-1 1 0,1 0-1,-1-1 1,0 1-157,1 0 1,-1-1 0,1 1 0,0-1-1,-1 1 1,1-1 0,0 1 0,-1-1-1,1 1 1,0-1 0,0 1-1,-1-1 1,1 0 0,0 1 0,0-1-1,0 1 1,0-1 0,0 0 0,0 1-1,0-1 1,0 0 0,3-12-3553,2-18-1760,3-1 1851</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30.884"/>
    </inkml:context>
    <inkml:brush xml:id="br0">
      <inkml:brushProperty name="width" value="0.05" units="cm"/>
      <inkml:brushProperty name="height" value="0.05" units="cm"/>
      <inkml:brushProperty name="color" value="#004F8B"/>
    </inkml:brush>
  </inkml:definitions>
  <inkml:trace contextRef="#ctx0" brushRef="#br0">0 12 2816,'0'0'1280,"0"-8"-1120,0 5 640,0 6 1472,5 5-1984,-5-4-288,0 4-32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26.219"/>
    </inkml:context>
    <inkml:brush xml:id="br0">
      <inkml:brushProperty name="width" value="0.05" units="cm"/>
      <inkml:brushProperty name="height" value="0.05" units="cm"/>
    </inkml:brush>
  </inkml:definitions>
  <inkml:trace contextRef="#ctx0" brushRef="#br0">36 15 4992,'-1'0'55,"1"0"1,0 0-1,0 0 0,-1 0 0,1-1 1,0 1-1,-1 0 0,1 0 1,0 0-1,0 0 0,-1 0 1,1-1-1,0 1 0,0 0 1,-1 0-1,1 0 0,0-1 1,0 1-1,0 0 0,-1 0 1,1 0-1,0-1 0,0 1 1,0 0-1,0-1 0,0 1 1,-1 0-1,1 0 0,0-1 1,0 1-1,0 0 0,0-1 1,0 1-1,0 0 0,0-1 1,0 1-1,0 0 0,0 0 1,0-1-1,0 1 0,1 0 1,-1-1-1,0 1 0,0 0 1,0 0-1,0-1 0,1 1 1,0-3-30,-2 11 3443,-2 38-1844,-2 31 39,4-34-1051,-5 42 598,-1 129 74,7-106-235,0-108-1039,0 1 0,0-1 0,0 0-1,1 0 1,-1 1 0,0-1 0,0 0-1,0 0 1,0 1 0,0-1 0,0 0-1,0 1 1,0-1 0,0 0 0,-1 0-1,1 1 1,0-1 0,0 0 0,0 0-1,0 1 1,0-1 0,0 0 0,-1 0-1,1 1 1,0-1 0,0 0 0,0 0-1,0 0 1,-1 1 0,1-1 0,0 0-1,-1 0 1,-3-7-1795,3 2 334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52.687"/>
    </inkml:context>
    <inkml:brush xml:id="br0">
      <inkml:brushProperty name="width" value="0.05" units="cm"/>
      <inkml:brushProperty name="height" value="0.05" units="cm"/>
      <inkml:brushProperty name="color" value="#66CC00"/>
    </inkml:brush>
  </inkml:definitions>
  <inkml:trace contextRef="#ctx0" brushRef="#br0">14 800 3072,'-4'2'354,"4"-2"-290,-1 0 0,1 0 0,-1 0 0,0 1-1,1-1 1,-1 0 0,1 1 0,-1-1 0,1 0 0,-1 1 0,1-1 0,0 1 0,-1-1 0,1 0 0,-1 1-1,1-1 1,0 1 0,-1 0 0,1-1 0,-1 3 1941,10 1 102,-5-4-1807,0 1 0,1-1 1,-1 0-1,0 0 1,0 0-1,0-1 0,0 1 1,6-3-1,34-12 1081,-28 9-900,17-8 558,58-33-1,-25 10-571,-58 33-380,26-13 144,-1-1-1,37-27 0,-61 38-240,-1 1 0,0-2 1,0 1-1,-1-1 0,0 0 0,0-1 0,0 1 1,-1-1-1,-1-1 0,0 1 0,0-1 0,5-15 0,-9 22 6,0 0 0,0 0 0,0 0-1,-1 0 1,1 0 0,-1-1 0,0 1-1,0 0 1,0 0 0,0-1 0,-1 1-1,1 0 1,-1 0 0,-1-4-1,1 5-9,1 0-1,-1 1 0,0-1 0,1 0 0,-1 1 0,0-1 0,0 1 0,0-1 0,0 1 0,0-1 0,-1 1 0,1 0 0,0-1 1,-1 1-1,1 0 0,-1 0 0,1 0 0,-1 0 0,1 0 0,-1 1 0,0-1 0,1 0 0,-1 1 0,-3-1 0,1 0-21,0 1-1,0 0 0,0 0 0,0 0 0,0 0 0,0 1 1,0 0-1,0-1 0,-6 4 0,-7 3 3,-1 1-1,1 1 1,1 0 0,0 2-1,0 0 1,1 0 0,0 2-1,-19 20 1,25-24 149,1 1 1,0 0-1,0 0 0,1 1 1,1 0-1,0 0 0,0 1 1,1 0-1,0 0 0,1 0 0,1 0 1,0 1-1,0 0 0,1-1 1,0 17-1,2-26-54,0 0-1,0 0 1,1 0-1,-1 0 1,1 0 0,-1 0-1,1-1 1,0 1-1,0 0 1,0 0 0,1 0-1,-1-1 1,1 1-1,-1 0 1,1-1-1,0 0 1,0 1 0,0-1-1,0 0 1,5 4-1,-4-4-5,1-1 1,-1 1-1,1 0 0,0-1 0,-1 1 0,1-1 0,0 0 1,0-1-1,0 1 0,0-1 0,0 1 0,0-1 0,0-1 0,0 1 1,5-1-1,23-6 142,-1-1 0,49-19 0,-24 7-138,224-98 1061,-278 117-1113,0 0 0,-1 0-1,1 1 1,0-1 0,0 0 0,0 1-1,1-1 1,-1 1 0,0 0-1,0 0 1,4 0 0,-6 0-4,1 0 1,-1 0-1,1 0 1,-1 1-1,1-1 1,-1 0-1,1 0 1,-1 1-1,0-1 1,1 0-1,-1 0 1,1 1-1,-1-1 0,0 0 1,1 1-1,-1-1 1,0 1-1,0-1 1,1 0-1,-1 2 1,1-1 3,-1 0-1,0 0 1,0 0 0,1 1 0,-1-1-1,0 0 1,0 1 0,0-1 0,0 0-1,-1 0 1,1 2 0,-2 6 27,-1 0 1,0 0-1,-1-1 1,1 1-1,-10 14 0,-2 5 21,-17 35 735,37-72-724,1 0-1,0 0 1,0 0 0,1 1 0,0 0 0,1 0 0,0 1 0,14-11 0,8-5-222,44-23 1,-58 37 82,0 0 1,31-10-1,-45 19 36,-1-1 0,1 1 1,-1 0-1,1-1 0,0 1 1,-1 0-1,1 0 0,-1 0 1,1 0-1,-1 0 1,4 0-1,-5 1 35,1-1-1,-1 0 1,0 0-1,1 0 1,-1 1 0,1-1-1,-1 0 1,0 0 0,1 1-1,-1-1 1,0 0-1,1 1 1,-1-1 0,0 0-1,0 1 1,1-1 0,-1 0-1,0 1 1,0-1-1,0 1 1,1-1 0,-1 1-1,0-1 1,0 0 0,0 1-1,0 0 1,0 1 17,0 0 0,-1 0 0,1 0 0,-1 0 1,1 0-1,-1 0 0,0 0 0,0 0 0,0 0 0,0 0 1,0 0-1,0-1 0,0 1 0,-1 0 0,-1 1 0,-4 5-18,0 1 0,1 0-1,0 0 1,0 0-1,1 0 1,0 1 0,1 0-1,0 0 1,0 0-1,-3 20 1,7-29 7,0 0 1,0 1-1,0-1 1,-1 0-1,2 0 1,-1 0-1,0 1 1,0-1-1,0 0 1,1 0-1,-1 0 1,0 0-1,1 1 1,-1-1-1,1 0 0,-1 0 1,1 0-1,0 0 1,-1 0-1,3 1 1,-2-1 1,1 0-1,-1 1 1,1-2 0,0 1 0,-1 0-1,1 0 1,0 0 0,0-1 0,-1 1-1,1-1 1,0 0 0,2 1 0,6-1 5,0 0 0,-1 0 0,1-1 1,11-2-1,-14 2-17,60-11 37,0-3 0,-2-3-1,0-3 1,71-33 0,-12-6-31,-96 45 59,-26 12-18,-8 3-38,-7 2-63,12-2 56,-133 62-40,102-45 3,2 0 0,-34 26 0,18-4-219,42-35 272,0 0 0,0 0-1,0 1 1,1-1 0,-1 1-1,1 0 1,1 0 0,-4 6 0,6-10-6,0-1 1,-1 1 0,1-1-1,0 0 1,0 1 0,0-1-1,0 0 1,0 1 0,-1-1 0,1 1-1,0-1 1,0 0 0,0 1-1,0-1 1,0 1 0,0-1-1,0 0 1,0 1 0,0-1-1,1 1 1,-1-1 0,0 0 0,0 1-1,0-1 1,0 1 0,1-1-1,-1 0 1,0 1 0,0-1-1,1 0 1,-1 1 0,0-1-1,0 0 1,1 0 0,-1 1 0,0-1-1,1 0 1,-1 0 0,0 0-1,1 1 1,-1-1 0,1 0-1,-1 0 1,1 0 0,18-1 57,-17 1-56,9-4-1,0 1 1,-1-2-1,1 1 0,-1-2 1,0 1-1,0-1 0,14-13 1,-1 4 29,145-108 145,-146 104-164,0-1-1,-2-1 1,-1-1 0,0 0-1,20-33 1,-23 26-10,0 0 0,-2-1 0,-2-1 0,15-51-1,-22 61-37,0 0 0,-2 0-1,0 0 1,-1 0-1,-1 0 1,-1-1-1,-2 1 1,-4-29-1,5 46 20,0-1-1,0 0 1,-1 1 0,0-1-1,0 1 1,0-1-1,0 1 1,-1 0-1,-3-5 1,5 8 3,0 0 1,0 0 0,0 0-1,-1 0 1,1 0-1,0 0 1,0 0-1,-1 0 1,1 0-1,0 1 1,-1-1-1,1 1 1,-1-1 0,1 1-1,-1-1 1,1 1-1,-1 0 1,1 0-1,-1-1 1,1 1-1,-1 0 1,1 1-1,-1-1 1,1 0-1,-1 0 1,1 1 0,-1-1-1,1 1 1,-1-1-1,1 1 1,0-1-1,-1 1 1,0 1-1,-4 2-24,0 0 0,0 1 0,1 0 0,-1 0 0,1 0 0,1 1 0,-1 0 0,1 0 0,0 0 0,-4 8 0,-3 8 21,2 0 1,-9 25-1,-4 31 11,-19 127 0,29-84-51,11-99 61,2-1 0,0 1 0,6 32 1,-5-48 9,-1 0 0,1 0 1,0 0-1,0 0 0,1-1 1,-1 1-1,1-1 0,0 0 1,8 10-1,-8-12-5,-1-1-1,1 1 1,0-1-1,0 0 1,0 0-1,0 0 0,0 0 1,0 0-1,1-1 1,-1 1-1,0-1 1,1 0-1,0 0 1,-1 0-1,1-1 1,-1 1-1,8-1 1,7-1 27,-1 0 0,1-2 0,-1 0 0,0-1 0,25-9 0,81-38 110,-95 39-140,-16 6 4,1-1 0,-1 0 0,21-17 0,-28 17-105,-12 6-85,-15 8-59,17-4 229,1 0 1,-1 0 0,1 0-1,0 0 1,0 1 0,1-1-1,-1 1 1,1 0 0,-1 0-1,1 1 1,-2 4-1,3-6-2,1 0-1,0 0 0,0 0 1,0 0-1,0 0 0,0 0 0,1 0 1,0 0-1,-1 0 0,1 0 1,0 0-1,0 0 0,1 1 0,-1-1 1,1 0-1,-1 0 0,1 0 0,0 0 1,0 0-1,3 4 0,0 0 41,0-1-1,1 1 0,0-1 0,0 0 1,0-1-1,8 7 0,-11-9 1,1-1 0,0 0-1,-1 0 1,1 0 0,0 0-1,0 0 1,1-1 0,-1 1-1,0-1 1,0 0 0,1 0-1,-1 0 1,1 0 0,-1-1-1,0 1 1,4-1 0,-4-1-10,0 0 0,0 0 0,-1 0 0,1 0 0,-1 0 1,1-1-1,-1 1 0,0-1 0,0 1 0,1-1 0,-1 0 1,0 0-1,-1 0 0,1 0 0,0-1 0,0 1 0,-1 0 0,0-1 1,1 1-1,-1-1 0,0 0 0,1-4 0,1-2 5,0 0 1,-1 0-1,0 0 0,-1-1 0,1-17 0,-2 23-32,0 1 0,0-1 0,0 0 0,-1 0 0,1 0 0,-1 0 1,0 0-1,0 1 0,-1-1 0,1 0 0,-1 1 0,0-1 0,0 1 0,0 0 0,0-1 0,0 1 0,-1 0 0,1 0 0,-1 1 0,0-1 0,0 0 0,0 1 0,0 0 0,-1 0 0,1 0 0,-7-3 0,-1 0 3,3 1-65,1 1 0,-1-1 0,0 1 1,0 1-1,-16-3 0,73 12 396,187-5 1299,-1-25-3404,-202 19-1608,15-2-1903,-15-3-1296,-2-4 2016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34.825"/>
    </inkml:context>
    <inkml:brush xml:id="br0">
      <inkml:brushProperty name="width" value="0.05" units="cm"/>
      <inkml:brushProperty name="height" value="0.05" units="cm"/>
      <inkml:brushProperty name="color" value="#004F8B"/>
    </inkml:brush>
  </inkml:definitions>
  <inkml:trace contextRef="#ctx0" brushRef="#br0">24 1 1472,'1'7'1497,"0"-5"-1276,0 0-1,0 1 1,-1-1 0,1 0-1,-1 1 1,0-1 0,1 1-1,-1-1 1,0 1 0,0-1-1,-1 1 1,1-1 0,-1 3-1,-4 8 2550,5-9-2716,0-1 0,-1 1 1,1-1-1,0 0 0,1 1 0,-1-1 0,1 1 0,-1-1 0,1 0 1,2 6-1,-1-2 639,-3-15-133,1-4-139,-1 2-242,1 0-1,1 0 1,1-11 0,1 13 455,-4 18 74,0 4 51,-4-6 71,4-7-743,3-2-65,-2 0-16,0 1 1,0-1-1,0 1 1,0 0-1,0-1 1,0 1-1,0-1 1,0 1-1,0 0 1,0-1-1,0 1 1,0-1-1,-1 1 1,1 0-1,0-1 1,0 1-1,0 0 1,-1-1-1,1 1 1,0 0-1,0-1 1,-1 1-1,1 0 1,0 0-1,0-1 1,-1 1-1,-3-6 59,4 6-58,0 0 0,0 0-1,0 0 1,0 0 0,0-1 0,0 1-1,0 0 1,0 0 0,0 0 0,0 0-1,0 0 1,0 0 0,0 0-1,0 0 1,0-1 0,0 1 0,1 0-1,-1 0 1,0 0 0,0 0 0,0 0-1,0 0 1,0 0 0,0 0 0,0 0-1,0 0 1,0 0 0,0 0 0,1-1-1,-1 1 1,0 0 0,0 0 0,0 0-1,0 0 1,0 0 0,0 0 0,0 0-1,1 0 1,-1 0 0,0 0 0,0 0-1,0 0 1,0 0 0,0 0 0,0 0-1,0 0 1,0 1 0,1-1 0,-7-2 1342,6 2-1356,0 0 0,0 0 1,0 0-1,0 0 1,0 0-1,0 1 0,0-1 1,-1 0-1,1 0 0,0 0 1,0 0-1,0 0 0,0 0 1,0 0-1,0 1 0,0-1 1,0 0-1,0 0 0,-1 0 1,1 0-1,0 0 0,0 0 1,0 0-1,0 0 0,0 0 1,0 0-1,-1 0 0,1 0 1,0 0-1,0 0 0,0 0 1,0 0-1,0 0 0,0 0 1,-1 0-1,1 0 0,0 0 1,0 0-1,0 0 0,0 0 1,0 0-1,-1 0 0,1 0 1,0 0-1,0 0 0,0 0 1,0 0-1,0-1 0,0 1 1,0 0-1,-1 0 0,0 1-174,-5 14-3467,1 0 1675</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00.327"/>
    </inkml:context>
    <inkml:brush xml:id="br0">
      <inkml:brushProperty name="width" value="0.05" units="cm"/>
      <inkml:brushProperty name="height" value="0.05" units="cm"/>
      <inkml:brushProperty name="color" value="#004F8B"/>
    </inkml:brush>
  </inkml:definitions>
  <inkml:trace contextRef="#ctx0" brushRef="#br0">7 0 2656,'0'0'1173,"0"10"4256,1-4-4948,-1-5-88,0 1-1,0-1 1,1 1-1,-1-1 1,0 0-1,0 1 1,0-1-1,-1 1 1,1-1 0,0 0-1,0 1 1,-2 1-1,-2-1 221,2-1-118,3 0-381,0-1 392,-1 27-714,0-26 283,0 5-27,1 4-45,0 0 0,0 0 0,1 0 0,5 19 0,19 37 127,-24-59-142,1-3-13,-1 1 0,1-1 0,0 0 0,3 5 0,9 13 278,-11-17-134,4 1 130,-7-5-206,10 10 7,-4-5-127,-2-1 30,-5-4 47,0 0-1,1-1 0,-1 1 0,1 0 1,-1-1-1,1 1 0,-1 0 0,1-1 1,0 1-1,-1 0 0,1-1 0,0 1 1,0-1-1,-1 1 0,1-1 0,0 0 1,0 1-1,0-1 0,-1 0 0,1 0 1,0 1-1,0-1 0,0 0 0,0 0 1,0 0-1,-1 0 0,1 0 0,0 0 1,1 0-1,-1-1 4,-1 1 0,1 0 0,0 0 0,0-1 0,-1 1 0,1 0 0,0 0 0,0 0 0,-1 0 0,1 0 0,0 0 0,0 0 0,-1 0 0,1 0 0,0 1 0,0-1 0,-1 0 0,1 0 0,0 1 0,-1-1 0,2 1 0,11 12 59,1 1-67,-14-13-2,1-1 1,0 0-1,0 1 1,-1-1-1,1 0 0,0 1 1,0-1-1,0 0 0,0 0 1,-1 0-1,1 0 1,0 0-1,0 0 0,0 0 1,0 0-1,0 0 0,-1 0 1,1 0-1,0 0 0,1-1 1,0 0 15,0 1 0,0-1 0,0 1 0,0 0 0,-1 0-1,1 0 1,0 0 0,0 0 0,0 0 0,0 1 0,0-1 0,0 0 0,-1 1 0,1-1 0,0 1 0,0 0 0,-1 0 0,1 0 0,0 0 0,-1 0-1,1 0 1,-1 0 0,0 0 0,3 2 0,-2 0-15,0-2 1,1 1-1,0 0 0,-1 0 0,1-1 0,0 1 1,0-1-1,0 0 0,5 1 0,13 3 160,38 12-1,-32-8-135,-14-6-50,0 0 0,0-1 0,23 0-1,-26-2 17,0 1-1,0-1 1,0 2-1,-1-1 1,1 1-1,0 1 1,17 7-1,0 3-83,15 9 136,-38-20-10,1 0 0,-1 0-1,1 0 1,-1-1 0,1 1 0,-1-1-1,10 1 1,34 0-40,-46-2 5,-1 1-1,0-1 1,1 0-1,-1 1 0,1-1 1,-1 1-1,0 0 1,1-1-1,-1 1 1,0 0-1,0 0 1,0 0-1,2 2 1,-1-2 23,-1 0 0,1 0 0,-1 0 1,1 0-1,-1 0 0,1 0 0,-1 0 1,4 1-1,2-1-60,0 1 1,-1 0 0,10 5-1,50 20 233,-52-22-186,-6-1 52,1-2 0,-1 1 0,16 2 0,18 0-136,48 7 262,-45-1-200,50 10 160,-75-16-194,36 12-1,-11-2 39,17 8-70,-21-6 291,-24-10-147,-12-4-64,0-1 1,0 0-1,0 0 0,0-1 0,7 2 0,-8-2 11,1 1 0,-1-1 0,1 1 0,5 3 0,-5-3 8,-1 0 0,1 0 0,-1 0 0,8 1 0,65 19 52,-56-20 9,24 0 0,-25-1-95,38 5-1,-34-2 96,2 0 0,35 1 0,20-2 119,-49 1-132,-27-3-61,0 0 0,-1 0 0,1 0 0,0-1 0,0 0 0,6-1 0,13-2-87,0 0 234,26-6-1,-42 8-156,0 0-1,0 0 1,0 1 0,0 0-1,0 1 1,0 0 0,0 0 0,13 4-1,7 1 34,-23-6 10,17 4 27,36 1-1,-33-4-61,-1 1 0,39 10 0,10 1 204,135 5-265,-182-16 176,-1-1-72,-1-1-1,27-4 0,-45 3-74,-2 0 37,0 1 1,0 0-1,1-1 0,-1 1 0,8 2 0,21 1-81,6 1 137,-7 2 13,0-2 0,40 1 1,12 1-78,-64-5 56,32-1 0,-19 0-33,-14-1 203,28-5-1,-28 3-177,29-1 0,-30 5-113,27 5-1,-27-3 146,27 1 0,-36-4-62,-1 2-1,0-1 1,1 1-1,-1 0 1,0 1-1,15 6 1,21 7 137,-11-10 109,40 3 0,7 0-76,42 4-1910,-120-13 1501,-1 0 53,-1 0 0,1 1 0,-1-1 0,1 0 1,-1 0-1,0 0 0,1 0 0,-1 0 0,1 0 0,-1 0 0,1 0 0,-1 0 0,1 0 0,-1 0 0,0 0 0,1-1 0,-1 1 1,1 0-1,-1 0 0,1 0 0,-1-1 0,0 1 0,1 0 0,-1 0 0,0-1 0,1 1 0,-1 0 0,0-1 0,1 1 1,-1 0-1,0-1 0,0 1 0,1 0 0,-1-2 0,5-5-2839</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02.554"/>
    </inkml:context>
    <inkml:brush xml:id="br0">
      <inkml:brushProperty name="width" value="0.05" units="cm"/>
      <inkml:brushProperty name="height" value="0.05" units="cm"/>
      <inkml:brushProperty name="color" value="#004F8B"/>
    </inkml:brush>
  </inkml:definitions>
  <inkml:trace contextRef="#ctx0" brushRef="#br0">1 1 3136,'3'3'1440,"10"9"-1248,-13-7 672,5 3-512,0 3 640,9 9-576,-6 4 128,5 4-288,-3 0 32,3 4-160,1-1 640,-1-2-416,0-1 320,1-3-384</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02.959"/>
    </inkml:context>
    <inkml:brush xml:id="br0">
      <inkml:brushProperty name="width" value="0.05" units="cm"/>
      <inkml:brushProperty name="height" value="0.05" units="cm"/>
      <inkml:brushProperty name="color" value="#004F8B"/>
    </inkml:brush>
  </inkml:definitions>
  <inkml:trace contextRef="#ctx0" brushRef="#br0">3 1 2912,'0'0'24,"0"0"0,-1 0 1,1 0-1,0 0 0,0 0 0,0 0 0,0 0 1,0 0-1,0 0 0,0 0 0,0 0 1,-1 0-1,1 0 0,0 0 0,0 1 0,0-1 1,0 0-1,0 0 0,0 0 0,0 0 1,0 0-1,0 0 0,0 0 0,-1 0 0,1 0 1,0 1-1,0-1 0,0 0 0,0 0 1,0 0-1,0 0 0,0 0 0,0 0 0,0 0 1,0 1-1,0-1 0,0 0 0,0 0 1,0 0-1,0 0 0,0 0 0,0 0 0,0 1 1,0-1-1,0 0 0,1 0 0,-1 0 1,4 10 792,12 10 1139,-5-7-1040,0 1-1,14 21 1,0 2-298,31 38-236,94 120 303,-131-174-3464,3-2 742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03.301"/>
    </inkml:context>
    <inkml:brush xml:id="br0">
      <inkml:brushProperty name="width" value="0.05" units="cm"/>
      <inkml:brushProperty name="height" value="0.05" units="cm"/>
      <inkml:brushProperty name="color" value="#004F8B"/>
    </inkml:brush>
  </inkml:definitions>
  <inkml:trace contextRef="#ctx0" brushRef="#br0">0 0 4480,'5'0'2016,"22"0"-1728,-14 5 896,5 2-704,6 6-64,-3 2-256,6 5-64,1 0-32,-1 8 448,-1 1-288</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05.532"/>
    </inkml:context>
    <inkml:brush xml:id="br0">
      <inkml:brushProperty name="width" value="0.05" units="cm"/>
      <inkml:brushProperty name="height" value="0.05" units="cm"/>
      <inkml:brushProperty name="color" value="#004F8B"/>
    </inkml:brush>
  </inkml:definitions>
  <inkml:trace contextRef="#ctx0" brushRef="#br0">9 20 320,'-8'-7'127,"9"14"-45,0-5-67,3 7 671,-2-1 41,-2-7-337,0 7-369,0-12-4,0 0 0,1 0 0,0 0 0,0 0 0,0 1 0,0-1 0,0 0 0,1 0 0,-1 1 0,4-6 0,-5 9-20,0 0 0,0 0 1,0 0-1,1 0 1,-1 0-1,0 0 1,0 0-1,0 0 0,0 0 1,0 0-1,0 0 1,1 0-1,-1 0 1,0 0-1,0 0 0,0 0 1,0 0-1,0 0 1,0 0-1,0 0 0,1 0 1,-1 0-1,0 0 1,0 0-1,0 0 1,0 0-1,0 0 0,0 1 1,0-1-1,0 0 1,1 0-1,-1 0 1,0 0-1,0 0 0,0 0 1,0 0-1,0 0 1,0 0-1,0 1 1,0-1-1,0 0 0,0 0 1,0 0-1,0 0 1,0 0-1,0 0 0,0 1 1,0-1-1,0 0 1,0 0-1,0 0 1,0 0-1,0 0 0,0 0 1,0 0-1,0 1 1,0-1-1,0 0 1,0 0-1,0 0 0,0 0 1,0 0-1,0 1-55,0-5 156,2 143 6598,0 5-4939,1 23-986,0-119-71,14 70 0,-16-113-1327,0 0 0,0 0 0,0 0 0,5 8 0,3-1-3716,-2-4 1933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06.035"/>
    </inkml:context>
    <inkml:brush xml:id="br0">
      <inkml:brushProperty name="width" value="0.05" units="cm"/>
      <inkml:brushProperty name="height" value="0.05" units="cm"/>
      <inkml:brushProperty name="color" value="#004F8B"/>
    </inkml:brush>
  </inkml:definitions>
  <inkml:trace contextRef="#ctx0" brushRef="#br0">1 10 3552,'1'-10'4458,"2"18"-2880,1 18-526,-7 25 478,2-34-1436,0 0 1,2 25-1,1-17 487,-2 36 0,-1-22-2276,1-36 463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06.470"/>
    </inkml:context>
    <inkml:brush xml:id="br0">
      <inkml:brushProperty name="width" value="0.05" units="cm"/>
      <inkml:brushProperty name="height" value="0.05" units="cm"/>
      <inkml:brushProperty name="color" value="#004F8B"/>
    </inkml:brush>
  </inkml:definitions>
  <inkml:trace contextRef="#ctx0" brushRef="#br0">9 11 4736,'-4'-10'1791,"2"17"-929,3 30-259,-1-23-3,-2 70 908,0 28-1006,4-11-249,-1-42 359,10 76 1,-5-102-6069,-3-21 3600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10.339"/>
    </inkml:context>
    <inkml:brush xml:id="br0">
      <inkml:brushProperty name="width" value="0.05" units="cm"/>
      <inkml:brushProperty name="height" value="0.05" units="cm"/>
      <inkml:brushProperty name="color" value="#004F8B"/>
    </inkml:brush>
  </inkml:definitions>
  <inkml:trace contextRef="#ctx0" brushRef="#br0">0 86 3072,'0'0'976,"18"-3"2522,10-12-203,-23 12-3023,0 0 1,0 0-1,0 1 0,6-3 0,5 1 11,1 1 0,0 1-1,0 0 1,22 0 0,-18 2-57,1-2-1,22-3 1,29-7-27,84-3-1,-114 12-72,16 2-325,-1 3-3917,-38 2-631,-4 3 1457</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10.744"/>
    </inkml:context>
    <inkml:brush xml:id="br0">
      <inkml:brushProperty name="width" value="0.05" units="cm"/>
      <inkml:brushProperty name="height" value="0.05" units="cm"/>
      <inkml:brushProperty name="color" value="#004F8B"/>
    </inkml:brush>
  </inkml:definitions>
  <inkml:trace contextRef="#ctx0" brushRef="#br0">1 33 4640,'0'0'168,"0"1"0,0-1 0,0 0 0,0 1 0,0-1 0,0 0 1,1 1-1,-1-1 0,0 0 0,0 0 0,0 1 0,0-1 0,1 0 0,-1 0 0,0 0 0,0 1 1,1-1-1,-1 0 0,0 0 0,0 0 0,1 0 0,-1 1 0,0-1 0,0 0 0,1 0 0,-1 0 1,0 0-1,1 0 0,-1 0 0,0 0 0,1 0 0,16 0 1843,18-6-788,11-4-914,1 3 0,0 2 0,54 1 0,-42 1-110,-38 2 151,40-1-2084,1 3-5416,-40 2 4740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56.306"/>
    </inkml:context>
    <inkml:brush xml:id="br0">
      <inkml:brushProperty name="width" value="0.05" units="cm"/>
      <inkml:brushProperty name="height" value="0.05" units="cm"/>
      <inkml:brushProperty name="color" value="#66CC00"/>
    </inkml:brush>
  </inkml:definitions>
  <inkml:trace contextRef="#ctx0" brushRef="#br0">9 906 2496,'-3'10'855,"2"-8"-581,0 1 0,0-1 0,0 1 0,1-1 0,-1 1 0,1-1 0,0 1 0,-1-1 1,1 1-1,0-1 0,1 6 0,9-18 2334,13-18-945,-12 15-1079,19-18 1,8 1-21,1 1 0,50-27 0,-50 33-406,-1-2-1,62-52 1,-75 53-77,0-1 1,-2-2 0,-2 0-1,0-2 1,-1 0-1,-2-1 1,-2-1 0,0-1-1,20-59 1,-26 60 144,-6 21-120,0-1 0,-1 1 1,0 0-1,-1-1 1,0 0-1,0 0 1,-1-20-1,-1 30-93,0 0 1,0 0-1,0 0 0,0 1 0,0-1 1,-1 0-1,1 0 0,0 0 0,-1 1 0,1-1 1,0 0-1,-1 0 0,1 1 0,-1-1 1,1 0-1,-2-1 0,2 2-9,-1 0 1,1 0-1,-1-1 1,1 1-1,-1 0 1,1 0-1,-1 0 0,1 0 1,-1 0-1,1 0 1,-1 0-1,1 0 1,-1 0-1,1 0 0,-1 0 1,1 0-1,0 0 1,-1 0-1,1 0 0,-1 0 1,0 1-1,-1 0 0,0 0 1,-1 1-1,1-1 0,0 1 0,0 0 0,1-1 0,-1 1 1,0 0-1,0 0 0,-1 3 0,-6 10 21,2 0 1,0 1-1,0 0 0,-6 25 1,-2 5 172,-5 9-19,-68 213 1136,86-257-1218,-1 1 0,2 0 1,-2 23-1,3-31-45,0 0 1,1 1-1,-1-1 0,1 0 1,0 0-1,0 0 0,0 0 1,0-1-1,1 1 0,0 0 1,-1 0-1,1-1 0,1 1 1,-1-1-1,4 5 0,-4-7-25,0 1-1,0-1 1,0 0-1,0 0 1,1 0-1,-1 0 0,0 0 1,0 0-1,1 0 1,-1-1-1,0 0 1,1 1-1,-1-1 0,1 0 1,-1 0-1,0 0 1,1 0-1,-1-1 1,1 1-1,-1 0 0,0-1 1,1 0-1,-1 0 1,0 0-1,2-1 1,7-3 58,0 0 1,0-1-1,15-11 1,1-4-28,-1-1 1,-1-1 0,-1-1-1,-1-1 1,-2 0 0,26-41 0,92-181 31,-107 185-85,-23 45-36,67-137-290,-74 149 306,0 1 0,-1 0 0,1 0 0,0-7 0,-2 10 15,1 0-1,-1 1 1,0-1-1,0 1 1,0-1-1,0 0 1,0 1-1,0-1 1,0 0-1,0 1 1,0-1 0,0 1-1,0-1 1,-1 0-1,1 1 1,0-1-1,0 1 1,0-1-1,-1 0 1,1 1-1,0-1 1,-1 1-1,1-1 1,-1 1-1,1-1 1,0 1-1,-1 0 1,1-1-1,-1 1 1,1 0 0,-1-1-1,1 1 1,-1 0-1,0-1 1,1 1-1,-1 0 1,1 0-1,-1 0 1,0-1-1,1 1 1,-1 0-1,1 0 1,-2 0-1,-1 1-28,1-1-1,-1 0 0,1 1 1,-1 0-1,1 0 0,-1 0 1,1 0-1,-1 0 0,1 0 1,0 0-1,0 1 0,0-1 1,-4 4-1,-1 2-27,0 0 0,-9 12 0,1 4 72,1 0 1,0 1 0,2 0-1,1 1 1,-8 27 0,7-19 2,-21 53 60,-69 170 756,86-215-317,-13 46 0,38-91 118,-4 0-593,160-113 407,-150 108-477,30-17-153,-41 24 131,1 0 0,0 0 0,-1 0 0,1 1 0,0 0 0,0 0 1,9-1-1,-12 2 41,-1 0 0,0 1 0,0-1 0,1 0 0,-1 0 0,0 1-1,0-1 1,0 0 0,0 1 0,0 0 0,1-1 0,-1 1 0,0-1 0,0 1 0,0 0 0,-1 0 0,1 0 0,0 0 0,0 0 0,0-1 0,-1 1 0,1 1 0,0-1 0,-1 0 0,1 0 0,-1 0 0,1 0 0,-1 0 0,0 0 0,1 1 0,-1-1 0,0 0 0,0 0 0,0 0 0,0 3 0,0 3-23,0 0 0,0 0 0,-1 0-1,-3 14 1,3-15 43,-1 1-1,1 0 0,0 0 0,1 0 0,0-1 1,0 1-1,0 0 0,2 11 0,-1-16 0,0 0 0,-1 1 0,1-1-1,0 0 1,0 0 0,0 0-1,1 0 1,-1 0 0,0 0 0,1 0-1,-1 0 1,1-1 0,0 1 0,-1 0-1,1-1 1,0 1 0,0-1 0,0 0-1,0 0 1,0 0 0,0 0-1,1 0 1,-1 0 0,0 0 0,0-1-1,1 1 1,-1-1 0,0 0 0,4 1-1,3-1 37,1 0 0,0-1-1,-1 0 1,1 0 0,0-1 0,-1-1-1,0 1 1,14-7 0,-7 2-9,0-1 0,0 0 0,24-19 0,-33 22-11,0-1-1,0 0 0,0-1 1,-1 1-1,0-2 1,-1 1-1,6-9 0,-9 13-26,0 0-1,0-1 0,0 0 1,-1 1-1,0-1 0,1 0 0,-1 0 1,0 0-1,-1 0 0,1 0 1,-1 0-1,0 0 0,0 0 0,0 0 1,0 0-1,-1 1 0,1-1 1,-2-4-1,2 7-9,-1 0 0,1 0 0,0 0-1,0 1 1,-1-1 0,1 0 0,-1 0 0,1 1 0,0-1 0,-1 0 0,0 1 0,1-1-1,-1 0 1,1 1 0,-1-1 0,0 1 0,1-1 0,-1 1 0,0-1 0,0 1 0,1 0-1,-1-1 1,0 1 0,0 0 0,1 0 0,-1-1 0,0 1 0,0 0 0,0 0 0,0 0-1,0 0 1,1 0 0,-1 0 0,0 0 0,0 1 0,0-1 0,1 0 0,-1 0-1,0 0 1,0 1 0,0-1 0,1 1 0,-1-1 0,0 0 0,-1 2 0,-4 2-45,0 0 1,0 1 0,1-1-1,-7 8 1,7-7 27,-3 2 19,0 1 0,1 0 0,0 1 0,-10 15 0,15-20 14,0-1 1,1 1-1,-1-1 1,1 1-1,-1 0 1,1 0-1,1 0 1,-1 0-1,0 0 1,1 0-1,0 0 1,0 0-1,0 0 1,0-1-1,1 1 1,1 6-1,0-2 57,1 0-1,0 0 1,0 0 0,1 0 0,0-1-1,1 1 1,0-1 0,9 11 0,-12-15-38,1-1 0,-1 0 1,0 0-1,1 0 1,-1 0-1,1 0 1,0 0-1,0 0 1,-1-1-1,1 0 1,0 1-1,0-1 1,0 0-1,0-1 0,1 1 1,-1 0-1,0-1 1,0 0-1,0 0 1,1 0-1,-1 0 1,0 0-1,0-1 1,0 1-1,1-1 0,3-1 1,9-5 134,-1-1 1,26-17-1,-11 6 3,16-10-88,15-9-148,-50 31 116,0 0 0,12-10 1,4-4-21,-26 21-38,3 4-133,-2-1 149,-1-1 0,0 1-1,1 0 1,-1 0 0,-1 0 0,1-1 0,0 1 0,-1 0-1,1 0 1,-1 0 0,0 0 0,0 0 0,0 0 0,-1 0-1,1 0 1,0 0 0,-1 0 0,-2 5 0,-1 23-8,3-27 5,1 0-1,-1 0 0,0 0 1,-2 7-1,2-8 3,0 0 0,0 0 0,1-1 0,-1 1 0,1 0 0,-1 0 0,1 0 0,0 0 0,0 0-1,0 0 1,1 0 0,0 3 0,-1-6 13,0 1-1,0 0 1,1 0 0,-1-1-1,1 1 1,-1 0-1,0-1 1,1 1 0,-1-1-1,1 1 1,0 0-1,-1-1 1,1 1 0,-1-1-1,1 0 1,0 1 0,-1-1-1,1 1 1,0-1-1,0 0 1,-1 0 0,1 1-1,0-1 1,0 0-1,-1 0 1,1 0 0,0 0-1,0 0 1,-1 0-1,1 0 1,0 0 0,0 0-1,-1 0 1,1 0-1,0-1 1,1 1 0,3-2 40,1 0 0,-1 0 0,9-5 0,-11 5-60,272-126 29,-262 121-82,-11 6 55,0 0 0,-1 0-1,1 0 1,0 0 0,-1 0 0,1 0 0,0 1 0,0-1-1,3 0 1,-3 1-63,-3 2 45,1 0 0,0 1 0,-1-1 0,1 0 0,-1 0-1,0 0 1,0 0 0,0 0 0,0 0 0,0 0 0,0 0 0,-3 3 0,-20 21 110,15-18-142,-71 76 40,69-70 195,11-10-43,8-6-45,170-98-70,-88 56 6,-89 44-36,0-1 1,-1 1 0,1 0-1,-1-1 1,1 1 0,0 0-1,-1 0 1,1-1 0,0 1-1,0 0 1,-1 0 0,1 0 0,0 0-1,-1 0 1,1 0 0,0 0-1,0 0 1,0 1 0,-1-1 3,1 0 0,-1 0 1,0 1-1,0-1 0,0 0 1,0 1-1,0-1 0,0 0 1,0 1-1,0-1 0,1 0 0,-1 1 1,0-1-1,0 0 0,-1 1 1,1-1-1,0 0 0,0 1 1,0-1-1,0 0 0,0 1 1,0-1-1,0 0 0,0 1 1,-1-1-1,-16 28-16,15-25 55,-13 21-71,1 0-1,-15 38 1,29-56 420,6-9-237,13-14-131,-12 11 60,27-22-84,0 1 0,68-40 0,-94 62-76,-23 41-54,13-32 136,0 0 1,1 0-1,-1 1 1,1-1-1,0 0 1,1 1 0,-1-1-1,0 0 1,1 1-1,0-1 1,1 7-1,-1-10 10,0 1 1,0 0-1,0-1 0,1 1 0,-1-1 1,1 1-1,-1-1 0,1 1 0,-1-1 1,1 1-1,0-1 0,0 1 0,-1-1 1,1 0-1,0 1 0,0-1 0,1 0 1,-1 0-1,0 0 0,0 0 0,0 0 1,1 0-1,-1 0 0,1 0 0,-1-1 1,0 1-1,1 0 0,-1-1 0,1 1 1,0-1-1,-1 0 0,1 1 0,-1-1 1,3 0-1,9-1 34,-1-1 0,1-1 1,-1 0-1,1-1 0,-1 0 0,17-9 1,-8 5-70,130-49 231,-91 33-528,-51 23 293,-9 1 28,1 0 0,-1 0 1,1 0-1,-1 0 1,1 0-1,-1 0 1,0 0-1,1 0 0,-1 0 1,1 1-1,-1-1 1,1 0-1,-1 0 1,1 0-1,-1 0 1,0 1-1,1-1 0,-1 0 1,0 0-1,1 1 1,-1-1-1,1 1 1,-1 4-48,-1-5 34,1 93 39,0-92-16,0 0 0,0 0 1,0 0-1,0 0 1,1 0-1,-1 0 1,0 0-1,0 0 0,1 0 1,-1 0-1,0 0 1,1 0-1,-1-1 1,1 1-1,-1 0 0,1 0 1,-1 0-1,1 0 1,0-1-1,-1 1 1,1 0-1,0 0 0,1 0 1,0 0 7,0 0 0,0-1 0,-1 1 0,1-1 0,0 0 0,0 1 0,0-1 0,-1 0 0,1 0 0,0 0 0,0 0 0,2-1 0,6-1 28,0-1 1,0 0-1,16-8 0,-25 11-46,60-30 92,-30 14-17,34-12-1,-56 25-110,32-12-62,0 2 0,66-12 0,-129 33-24,-37 19 1,46-19 190,1-3-96,1 2 0,-10 7 0,19-12 31,-1 0 1,1-1-1,0 2 1,0-1-1,0 0 1,0 0-1,0 1 0,0-1 1,1 1-1,-1-1 1,1 1-1,0 0 1,0-1-1,-1 4 1,2-5 8,-1 1 0,1-1 0,0 0 0,0 0 0,1 0 0,-1 1 0,0-1 0,0 0 0,0 0 0,1 0 0,-1 0 0,1 0 0,-1 1 1,1-1-1,-1 0 0,1 0 0,0 0 0,-1 0 0,1 0 0,0-1 0,0 1 0,0 0 0,0 0 0,0 0 0,0-1 0,0 1 0,1 0 1,3 2 9,0 0 1,0-1-1,0 0 1,10 3 0,7 0 67,1-1 0,-1-1 0,1-1 0,-1-1 0,26-2 0,113-17-71,-150 16-352,-1 0-1,1-1 0,14-6 0,9-7-6230,-16 5-2457,-9 6 4059</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11.075"/>
    </inkml:context>
    <inkml:brush xml:id="br0">
      <inkml:brushProperty name="width" value="0.05" units="cm"/>
      <inkml:brushProperty name="height" value="0.05" units="cm"/>
      <inkml:brushProperty name="color" value="#004F8B"/>
    </inkml:brush>
  </inkml:definitions>
  <inkml:trace contextRef="#ctx0" brushRef="#br0">16 0 4576,'-15'0'1450,"15"0"-1400,0 1-1,0-1 0,0 0 0,0 1 0,0-1 0,0 0 0,0 1 0,0-1 1,0 0-1,0 0 0,0 1 0,0-1 0,0 0 0,1 1 0,-1-1 0,0 0 1,0 0-1,0 1 0,0-1 0,1 0 0,-1 0 0,0 1 0,0-1 0,1 0 1,-1 0-1,0 0 0,0 0 0,1 1 0,-1-1 0,0 0 0,1 0 0,-1 0 0,0 0 1,0 0-1,1 0 0,-1 0 0,1 0 0,86-4 4607,-3 0-3381,-25 5-931,105 14 0,-117-3 31,-33-8-1022,-1-1-1,16 2 0,-14-2-584</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11.449"/>
    </inkml:context>
    <inkml:brush xml:id="br0">
      <inkml:brushProperty name="width" value="0.05" units="cm"/>
      <inkml:brushProperty name="height" value="0.05" units="cm"/>
      <inkml:brushProperty name="color" value="#004F8B"/>
    </inkml:brush>
  </inkml:definitions>
  <inkml:trace contextRef="#ctx0" brushRef="#br0">0 1 6656,'0'5'3008,"9"-5"-2624,-4 0 992,5 8-832,3-4-160,5-1-224,-1 2 0,6-2-96,-5 2 384,4-2-224</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48.170"/>
    </inkml:context>
    <inkml:brush xml:id="br0">
      <inkml:brushProperty name="width" value="0.05" units="cm"/>
      <inkml:brushProperty name="height" value="0.05" units="cm"/>
      <inkml:brushProperty name="color" value="#004F8B"/>
    </inkml:brush>
  </inkml:definitions>
  <inkml:trace contextRef="#ctx0" brushRef="#br0">0 150 4160,'0'0'128,"0"0"-1,0 0 1,0-1 0,0 1-1,0 0 1,0-1 0,0 1 0,0 0-1,0-1 1,0 1 0,0 0-1,0 0 1,0-1 0,0 1 0,1 0-1,-1 0 1,0-1 0,0 1 0,0 0-1,0-1 1,0 1 0,1 0-1,-1 0 1,0 0 0,0-1 0,0 1-1,1 0 1,-1 0 0,0 0-1,0 0 1,1-1 0,-1 1 0,0 0-1,0 0 1,1 0 0,-1 0-1,0 0 1,1 0 0,-1 0 0,0 0-1,0 0 1,1 0 0,-1 0-1,0 0 1,1 0 0,-1 0 0,0 0-1,0 0 1,1 0 0,-1 0-1,0 0 1,1 0 0,0 1 91,0-1 0,0 1 1,-1-1-1,1 1 0,0-1 0,0 1 0,0 0 1,-1-1-1,1 1 0,0 0 0,-1 0 0,1-1 1,-1 1-1,1 0 0,-1 0 0,1 1 1,7 24 1053,4 29 0,0 3-572,0-18-271,3-1-1,26 53 1,-37-83-311,7 11 95,-11-20-188,0 0 0,0 1 0,0-1 0,0 1-1,1-1 1,-1 0 0,0 1 0,0-1 0,0 1 0,1-1 0,-1 0 0,0 0 0,1 1 0,-1-1-1,0 0 1,1 1 0,-1-1 0,0 0 0,1 0 0,-1 0 0,0 1 0,1-1 0,-1 0 0,1 0-1,-1 0 1,1 0 0,-1 0 0,0 0 0,1 0 0,-1 0 0,1 0 0,-1 0 0,1 0-1,0 0 1,-1-1 12,1 0-1,0-1 0,0 1 0,-1 0 1,1-1-1,-1 1 0,1 0 1,-1-1-1,0 1 0,0-1 0,1 1 1,-1-1-1,0 1 0,0-1 1,-1-1-1,-2-27 111,1 19-114,-12-157 19,14 131-97,0 0-1,10-56 1,-10 88 78,1 1-1,0-1 1,1 0 0,-1 0 0,1 1-1,0-1 1,0 1 0,0-1-1,0 1 1,1 0 0,0 0-1,0 0 1,0 0 0,1 1 0,-1-1-1,1 1 1,-1 0 0,1 0-1,0 0 1,1 0 0,-1 1 0,0-1-1,1 1 1,4-1 0,-4 1 46,0 1 1,1 0 0,-1 0-1,0 0 1,1 1 0,-1 0 0,1 0-1,-1 0 1,7 2 0,4 1 210,26 10 1,10 2-237,-50-14-44,0-1 0,0 1 0,0 0 1,0 0-1,0 0 0,0 0 0,0 0 0,0 0 0,-1 0 0,1 1 0,2 1 1,3 3 46,-7-5-117,1 0 0,0 0 1,0 0-1,-1 0 0,1 0 0,0 0 1,-1 0-1,1 0 0,-1 1 0,0-1 1,1 0-1,-1 2 0,3 6-2505,0-6 1097</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51.136"/>
    </inkml:context>
    <inkml:brush xml:id="br0">
      <inkml:brushProperty name="width" value="0.05" units="cm"/>
      <inkml:brushProperty name="height" value="0.05" units="cm"/>
      <inkml:brushProperty name="color" value="#004F8B"/>
    </inkml:brush>
  </inkml:definitions>
  <inkml:trace contextRef="#ctx0" brushRef="#br0">7 100 3968,'-6'-8'5538,"7"2"-3439,4 64 845,4 60-2309,-5-78-427,10 150 1487,-22-287 107,0-2-1780,9 43-6,14-91 0,-13 136 15,0 0-1,1 0 0,0 1 0,0-1 1,7-11-1,-10 21-29,1 0 0,0 0 1,0-1-1,0 1 0,0 0 0,0 0 1,0 0-1,0 0 0,0 0 0,0 1 1,1-1-1,-1 0 0,0 1 0,0-1 1,1 0-1,-1 1 0,0-1 0,1 1 1,-1 0-1,1 0 0,-1-1 0,0 1 1,4 0-1,-2 0 36,1 1 1,0-1 0,-1 1-1,1-1 1,-1 1-1,1 0 1,-1 0-1,5 2 1,47 29 424,-43-24-361,0 0 0,0-2-1,1 1 1,0-1 0,18 5-1,-31-11-108,0 0 0,1 0-1,-1 0 1,0 0 0,0 0-1,1 1 1,-1-1-1,0 0 1,1 0 0,-1 0-1,0 0 1,1 0 0,-1 0-1,0 0 1,1-1-1,-1 1 1,0 0 0,1 0-1,-1 0 1,0 0 0,0 0-1,1 0 1,-1 0 0,0-1-1,0 1 1,1 0-1,-1 0 1,0 0 0,0-1-1,1 1 1,-1 0 0,0 0-1,0-1 1,0 1-1,1 0 1,-1-1 0,0 1-1,0 0 1,0 0 0,0-1-1,0 1 1,0 0 0,0-1-1,0 1 1,0 0-1,0-1 1,0 1 0,0 0-1,0-1 1,0 1 0,0 0-1,0-1 1,0 1-1,0 0 1,0 0 0,0-1-1,-1 1 1,1-5-1171,0-3-245</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1:51.802"/>
    </inkml:context>
    <inkml:brush xml:id="br0">
      <inkml:brushProperty name="width" value="0.05" units="cm"/>
      <inkml:brushProperty name="height" value="0.05" units="cm"/>
      <inkml:brushProperty name="color" value="#004F8B"/>
    </inkml:brush>
  </inkml:definitions>
  <inkml:trace contextRef="#ctx0" brushRef="#br0">198 18 5216,'-4'-13'1696,"4"13"-1631,0 0 1,-1 0 0,1-1-1,0 1 1,0 0 0,0 0-1,-1 0 1,1 0 0,0 0-1,0-1 1,0 1 0,-1 0-1,1 0 1,0 0 0,0 0-1,-1 0 1,1 0 0,0 0-1,0 0 1,-1 0 0,1 0-1,0 0 1,0 0 0,-1 0-1,1 0 1,0 0 0,0 0-1,-1 0 1,1 0 0,0 0-1,0 0 1,-1 0 0,1 0-1,0 0 1,0 1 0,-1-1-1,1 0 1,0 0 0,0 0-1,0 0 1,0 1 0,-1-1-1,-7 6 1223,8-6-1287,-1 2 86,-18 14 1548,-26 29 1,40-39-1475,1-1-1,0 1 1,0 0 0,0 1-1,1-1 1,0 0 0,0 1-1,1 0 1,-4 13 0,6-18-149,-1 0-1,1 1 1,0-1 0,0 1 0,0-1 0,0 0 0,0 1-1,0-1 1,1 0 0,-1 1 0,1-1 0,0 0 0,0 0-1,0 0 1,0 1 0,0-1 0,0 0 0,2 2-1,-1-1 50,1-1 0,0 1 0,-1-1 0,1 0 0,0 1 0,0-1 0,0 0 0,1-1 0,-1 1 0,6 1 0,1 0 126,-1 0 0,1-1 0,-1-1-1,1 1 1,0-2 0,-1 1-1,19-3 1,-23 2-106,1-1-1,-1-1 0,0 1 1,1-1-1,-1 0 1,0 0-1,0 0 1,0-1-1,-1 0 0,1 0 1,-1 0-1,1 0 1,-1-1-1,0 1 1,0-1-1,-1 0 0,1-1 1,-1 1-1,0-1 1,0 1-1,3-7 1,-4 6-53,0 1 1,0-1-1,-1 1 1,0-1-1,0 0 1,0 0-1,0 1 1,-1-1-1,0 0 1,0 0-1,0 0 1,0 0-1,-1 0 0,0 1 1,0-1-1,0 0 1,-1 1-1,0-1 1,1 1-1,-1-1 1,-1 1-1,1 0 1,-6-8-1,5 9-34,0 0 0,0 0 0,0 0 0,0 0 0,-1 0 0,1 0 0,-1 1 0,0 0 0,0 0 0,0 0 0,0 0 0,-6-2 0,3 3 4,0 0 1,1 0 0,-1 0 0,0 0 0,0 1 0,0 1 0,-8 0 0,-7 3-265,0 2 1,0 0-1,-35 15 1,49-17 60,1-2-530,0 1-1,0 0 1,0 0 0,1 1 0,-1 0-1,-7 6 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02.676"/>
    </inkml:context>
    <inkml:brush xml:id="br0">
      <inkml:brushProperty name="width" value="0.05" units="cm"/>
      <inkml:brushProperty name="height" value="0.05" units="cm"/>
      <inkml:brushProperty name="color" value="#004F8B"/>
    </inkml:brush>
  </inkml:definitions>
  <inkml:trace contextRef="#ctx0" brushRef="#br0">91 53 1312,'0'0'17,"0"0"1,0 1-1,0-1 0,0 0 1,0 0-1,0 1 0,0-1 1,0 0-1,0 0 0,-1 0 0,1 1 1,0-1-1,0 0 0,0 0 1,0 0-1,0 1 0,0-1 1,-1 0-1,1 0 0,0 0 1,0 0-1,0 0 0,0 1 1,-1-1-1,1 0 0,0 0 1,0 0-1,0 0 0,-1 0 1,1 0-1,0 0 0,0 0 0,0 0 1,-1 0-1,1 0 0,0 0 1,0 0-1,-1 0 0,1 0 1,0 0-1,0 0 0,0 0 1,-1 0-1,1 0 0,-2 0 73,-45 3 8971,18-3-5590,24 0-2208,20 0-866,115-8 439,-45 1-424,173 2 616,-257 5-1027,48 1 276,1 2 1,83 17-1,-119-17-64,0 1 1,-1 1-1,0 0 0,0 1 1,0 0-1,18 13 0,-27-17-178,0 0-1,1 0 1,-1-1-1,0 1 0,0-1 1,1 0-1,-1 0 1,1-1-1,-1 1 1,1-1-1,-1 0 0,1 0 1,5-1-1,9-2 55,-2-1 0,20-6 0,-1 0-32,308-56 1009,-243 52-303,-1 3 0,175 5-1,-162 7-936,-68-2-3033,-31 1 1356</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03.937"/>
    </inkml:context>
    <inkml:brush xml:id="br0">
      <inkml:brushProperty name="width" value="0.05" units="cm"/>
      <inkml:brushProperty name="height" value="0.05" units="cm"/>
      <inkml:brushProperty name="color" value="#004F8B"/>
    </inkml:brush>
  </inkml:definitions>
  <inkml:trace contextRef="#ctx0" brushRef="#br0">108 154 3072,'-22'2'2513,"4"3"9389,19-4-11818,-1 0 0,0-1 0,0 1 0,1 0 0,-1-1 0,0 1 0,0 0 0,1-1 0,-1 1 0,1-1 0,-1 1 0,1-1 0,-1 1 0,1-1 0,-1 1 0,1-1 0,-1 0 0,1 1 0,-1-1 0,1 0 0,0 1-1,-1-1 1,1 0 0,0 0 0,-1 0 0,1 1 0,0-1 0,-1 0 0,2 0 0,23 1 1184,-18-3-1055,1 1-1,-1-1 1,0 0-1,0-1 1,0 0-1,7-4 1,40-25 496,-39 23-543,60-32 121,-21 13-254,5-3 105,-42 19-11,-14 10 119,-10 11-160,-1 0-54,0-1-1,-1 0 1,0-1 0,-14 9-1,6-4 19,-59 46-2,-69 49 320,135-100-303,0-1 0,-1 0 0,-18 8 1,25-13-39,0 1 1,0-1 0,0 0 0,0 0-1,0-1 1,0 1 0,0-1 0,0 0 0,0 0-1,0 0 1,0-1 0,0 1 0,0-1-1,-7-2 1,11 3-20,-1 0-1,0-1 1,1 1 0,-1 0-1,0-1 1,1 1-1,-1 0 1,0-1-1,1 1 1,-1-1 0,0 1-1,1 0 1,-1-1-1,1 0 1,-1 1-1,1-1 1,0 1 0,-1-1-1,1 0 1,-1 1-1,1-1 1,0 0 0,0 1-1,-1-1 1,1 0-1,0 0 1,0 1-1,0-1 1,0 0 0,0 1-1,0-1 1,0 0-1,0 0 1,0 1 0,0-1-1,0-1 1,1 0 2,0 0 1,0 1 0,0-1 0,0 1 0,0-1 0,0 0-1,0 1 1,0 0 0,0-1 0,1 1 0,-1 0 0,1-1-1,1 0 1,4-2-18,1 1-1,-1 0 1,0 0-1,1 1 1,-1 0-1,1 0 1,0 1-1,0 0 1,0 0-1,-1 1 0,1 0 1,0 0-1,0 1 1,11 2-1,4 1-3,0 2-1,0 1 0,34 15 0,-26-6 213,-1 0-1,42 32 1,-72-47-200,0-1 13,1 0 0,-1 0 1,0 1-1,0-1 0,1 0 1,-1 0-1,0 0 0,1 1 1,-1-1-1,0 0 0,1 0 1,-1 0-1,0 0 0,1 0 1,-1 1-1,0-1 0,1 0 0,-1 0 1,0 0-1,1 0 0,-1 0 1,1 0-1,-1 0 0,0 0 1,1 0-1,-1-1 0,0 1 1,1 0-1,-1 0 0,1-1 1,-1 1 0,0-1 0,1 1 0,-1-1 0,0 1 0,0-1 0,0 0 0,0 1 0,0-1 0,1 0 0,-1 1 0,0-1 0,0 1 0,0-1 0,-1 0-1,1 0 1,-8-32 166,6 26-165,2 6-16,-11-40-299,-9-72 1,18 104 36,2 6-301,-1 0 0,1 0 0,0 0 0,0 1 0,0-1 0,0-4 0,1 7 371,-1-1 1,0 1-1,0-1 0,0 1 0,1-1 0,-1 1 0,0-1 0,1 1 0,-1 0 1,0-1-1,1 1 0,-1-1 0,0 1 0,1 0 0,-1-1 0,1 1 1,-1 0-1,1-1 0,-1 1 0,1 0 0,-1 0 0,1 0 0,-1-1 1,1 1-1,-1 0 0,1 0 0,-1 0 0,1 0 0,-1 0 0,1 0 1,-1 0-1,1 0 0,0 0 0,-1 0 0,1 0 0,-1 0 0,1 1 1,21 3-5068,8 3 1750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04.895"/>
    </inkml:context>
    <inkml:brush xml:id="br0">
      <inkml:brushProperty name="width" value="0.05" units="cm"/>
      <inkml:brushProperty name="height" value="0.05" units="cm"/>
      <inkml:brushProperty name="color" value="#004F8B"/>
    </inkml:brush>
  </inkml:definitions>
  <inkml:trace contextRef="#ctx0" brushRef="#br0">373 179 1728,'0'-1'227,"1"0"0,-1 0 1,1 0-1,0 0 0,-1 0 0,1 0 0,0 0 1,0 0-1,0 0 0,0 0 0,0 0 1,0 0-1,0 0 0,0 1 0,0-1 0,0 0 1,3 0-1,10-10 2141,-13 10-2211,0 0 0,0 0 0,0-1 0,0 1 0,0 0 1,-1-1-1,1 1 0,0-1 0,-1 1 0,0-1 0,1 1 0,-1-1 0,0 1 0,0-1 0,1 1 0,-1-1 0,0 1 0,-1-1 0,1-2 0,-1 1 34,0 1 0,0-1 0,0 1 0,0 0 0,-1-1 0,1 1 0,-1 0 0,1 0 0,-1 0 0,-3-3 0,-4-3 286,0 1-1,-1 1 1,0 0-1,-11-6 1,19 11-363,-15-8 359,-1 1-1,0 0 1,0 2-1,0 0 1,-32-5 0,42 9-342,1 1 0,-1 0 0,1 1 1,-1 0-1,0 0 0,1 1 0,-1 0 0,1 0 1,-1 1-1,1 0 0,-1 0 0,1 1 1,0 0-1,0 0 0,0 0 0,-10 8 0,13-7-33,-1 1-1,1 0 1,0-1 0,0 2-1,0-1 1,1 0-1,-1 1 1,1 0-1,1 0 1,-1 0-1,1 0 1,0 0 0,0 0-1,0 8 1,-3 13 100,3-1 0,-1 30 0,2-33 0,1 43 395,11 103 0,26 64 381,-29-177-1048,-3 1 0,-3 69 1,-2-109-527,-5-35-10573,3 11 9559,0 0 1,1 0 0,-1-9 0,4-8-1283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05.267"/>
    </inkml:context>
    <inkml:brush xml:id="br0">
      <inkml:brushProperty name="width" value="0.05" units="cm"/>
      <inkml:brushProperty name="height" value="0.05" units="cm"/>
      <inkml:brushProperty name="color" value="#004F8B"/>
    </inkml:brush>
  </inkml:definitions>
  <inkml:trace contextRef="#ctx0" brushRef="#br0">75 13 5728,'-48'-11'1840,"32"9"-867,12 5-739,-2-1 2095,36-1 3347,2-1-3370,-13-1-1367,21 2 1,357 37 3097,-351-33-3895,66 2 260,-110-7-396,0 0 0,-1 0 0,1 0 0,0 0 0,0 0 0,0 1 0,0-1 0,-1 1 0,3 0 0</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05.627"/>
    </inkml:context>
    <inkml:brush xml:id="br0">
      <inkml:brushProperty name="width" value="0.05" units="cm"/>
      <inkml:brushProperty name="height" value="0.05" units="cm"/>
      <inkml:brushProperty name="color" value="#004F8B"/>
    </inkml:brush>
  </inkml:definitions>
  <inkml:trace contextRef="#ctx0" brushRef="#br0">80 1 6304,'-2'0'426,"0"0"1,0 1-1,0-1 0,0 1 1,0 0-1,1 0 0,-1-1 1,0 1-1,0 0 1,1 0-1,-1 1 0,0-1 1,1 0-1,-2 2 1,-1 1 123,0 0 0,1 0 0,-1 1 0,-2 4 0,1-1-102,1 0 1,0 0-1,1 0 0,0 0 0,0 0 0,0 1 0,-1 14 1,3-18-307,1 0 1,0 0-1,0 1 1,0-1-1,1 0 0,0 0 1,0 0-1,0 0 1,1 0-1,0 0 1,-1 0-1,2 0 1,-1-1-1,6 9 1,-8-12-118,1 0 0,0 0 1,0 0-1,0 1 0,0-1 0,0 0 1,0 0-1,0 0 0,0-1 0,0 1 1,0 0-1,1 0 0,-1-1 1,0 1-1,1 0 0,-1-1 0,0 0 1,1 1-1,-1-1 0,1 0 0,-1 1 1,0-1-1,1 0 0,-1 0 1,1 0-1,-1 0 0,1-1 0,-1 1 1,0 0-1,1-1 0,-1 1 0,1-1 1,-1 1-1,0-1 0,0 1 1,2-2-1,1-1 22,0 1 0,-1-1-1,1 0 1,-1 0 0,0 0 0,0-1 0,0 1 0,0-1 0,-1 0-1,5-7 1,-2 0 37,0 0 0,-1-1 0,6-22 1,-9 29-70,-1 0 0,1 0 0,-1 0 0,1 0 0,-1 0 0,-1 0 1,1 0-1,-1 0 0,0 1 0,0-1 0,0 0 0,-3-6 1,3 10-29,0-1 0,1 1-1,-1-1 1,0 1 0,0 0 0,0-1 0,-1 1 0,1 0 0,0 0 0,0 0 0,-1 0 0,1 0 0,0 0 0,-1 0 0,1 0 0,-1 0 0,1 1 0,-1-1 0,0 1 0,1-1-1,-1 1 1,0-1 0,1 1 0,-1 0 0,0 0 0,1 0 0,-1 0 0,0 0 0,1 0 0,-1 1 0,-3 0 0,1 0-41,0 0 1,0 1-1,0 0 0,0-1 1,0 1-1,0 1 0,0-1 1,1 0-1,-1 1 0,-4 5 1,4-5-275,1 1 1,0-1-1,0 1 1,1 0-1,-1 0 1,1 0-1,-3 7 1,4-10 184,1-1 0,0 1 1,0 0-1,0-1 0,0 1 0,0 0 1,0-1-1,0 1 0,0 0 1,0-1-1,0 1 0,0-1 1,0 1-1,0 0 0,0-1 1,0 1-1,1 0 0,-1-1 0,0 1 1,1-1-1,-1 1 0,0-1 1,1 1-1,0 0-62,1 0-1,-1 0 0,0-1 1,0 1-1,1 0 1,-1-1-1,0 1 1,1-1-1,-1 0 1,0 1-1,1-1 1,-1 0-1,1 0 1,-1 0-1,2 0 1,19-3-2841,1-1 1052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56.634"/>
    </inkml:context>
    <inkml:brush xml:id="br0">
      <inkml:brushProperty name="width" value="0.05" units="cm"/>
      <inkml:brushProperty name="height" value="0.05" units="cm"/>
      <inkml:brushProperty name="color" value="#66CC00"/>
    </inkml:brush>
  </inkml:definitions>
  <inkml:trace contextRef="#ctx0" brushRef="#br0">9 61 6720,'-9'-17'3040,"14"6"-2624,-1 6 480,10-2-576,3-1-352,1-1 0,6 6-800,2 3 448,1 0-3392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05.955"/>
    </inkml:context>
    <inkml:brush xml:id="br0">
      <inkml:brushProperty name="width" value="0.05" units="cm"/>
      <inkml:brushProperty name="height" value="0.05" units="cm"/>
      <inkml:brushProperty name="color" value="#004F8B"/>
    </inkml:brush>
  </inkml:definitions>
  <inkml:trace contextRef="#ctx0" brushRef="#br0">0 115 3904,'3'-3'335,"1"-1"661,-4 4-981,0 0 0,0 0 0,0 0 1,0 0-1,0 0 0,0 0 0,0 0 0,0 0 0,0 0 1,1 0-1,-1 0 0,0 0 0,0 0 0,0 0 0,0 0 1,0 0-1,0 0 0,0 0 0,0 0 0,0 0 1,0 0-1,0 0 0,0 0 0,0 0 0,0 0 0,1 0 1,-1 1-1,0-1 0,0 0 0,0 0 0,0 0 0,0 0 1,0 0-1,0 0 0,0 0 0,0 0 0,0 0 1,0 0-1,0 0 0,0 0 0,0 0 0,0 0 0,0 0 1,0 2 1734,6 11 4500,-2-6-4809,4 10 4025,-8-27-4058,0 10-1400,0-5 50,0 0 1,0 0-1,0 1 1,1-1-1,0 0 0,0 0 1,0 0-1,0 1 1,4-8-1,-2 5-29,2-3 159,-1 1 0,1 1 0,10-14 0,-13 20-96,0 0 1,0 0-1,0-1 0,1 1 1,-1 1-1,1-1 1,-1 0-1,1 1 1,-1-1-1,1 1 0,0 0 1,0-1-1,0 1 1,0 1-1,0-1 0,5 0 1,5 0 58,0 1 1,-1 1-1,1 0 0,0 1 1,21 6-1,63 25 56,-79-26-298,2 1-124,12 3-3778,-14-7 1758</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0.435"/>
    </inkml:context>
    <inkml:brush xml:id="br0">
      <inkml:brushProperty name="width" value="0.05" units="cm"/>
      <inkml:brushProperty name="height" value="0.05" units="cm"/>
      <inkml:brushProperty name="color" value="#004F8B"/>
    </inkml:brush>
  </inkml:definitions>
  <inkml:trace contextRef="#ctx0" brushRef="#br0">170 618 2144,'0'0'27,"7"-2"575,-6 2-575,-1 0 0,6 2 4980,-13-2-1663,1 0-2448,3 0-645,0 0 0,0 0-1,0 0 1,0 0 0,0 1-1,0-1 1,0 1 0,0 0-1,0 0 1,1 0 0,-5 2-1,0 1 18,-8 3 433,1 1 1,-19 15-1,28-19-566,0 0-1,1 0 1,-1 1-1,1 0 1,0 0-1,1 0 1,-1 0-1,1 1 1,-5 10-1,5-7-37,-1 0 0,2 0-1,-1 1 1,1-1 0,0 1 0,1-1-1,1 1 1,-1 0 0,2 15-1,0-17-69,1-1-1,-1 0 1,1 0-1,0 0 1,1 0 0,-1 0-1,1-1 1,1 1-1,-1-1 1,1 1-1,1-1 1,-1 0-1,8 8 1,-9-12-4,0 0-1,0 1 1,-1-1-1,1 0 1,0 0 0,1-1-1,-1 1 1,0-1-1,0 1 1,1-1-1,-1 0 1,1 0 0,-1 0-1,1-1 1,-1 0-1,1 1 1,4-1 0,1-1 15,-1 0 1,0-1 0,1 1-1,-1-2 1,0 1 0,9-5-1,34-16 71,0-3 0,-1-3 0,-2-1 0,74-60-1,-107 78-80,-2 0-1,1 0 0,-1-1 0,-1-1 1,0 0-1,-1 0 0,-1-1 0,12-22 1,-6 1 41,0-1-1,-3 0 1,10-44 0,20-124 270,-42 196-329,4-16 90,-2 0 1,-1 0-1,-1 0 0,-1 0 1,-5-38-1,1 53 43,4 10-139,-1 0-1,1 0 1,0-1-1,0 1 1,0 0-1,-1 0 1,1 0 0,0 0-1,0 0 1,0 0-1,-1 0 1,1 0-1,0 0 1,0 0 0,-1 0-1,1 0 1,0 0-1,0 0 1,0 0 0,-1 0-1,1 0 1,0 0-1,0 0 1,-1 0-1,1 0 1,0 0 0,0 0-1,-1 0 1,0 1 6,0 0 0,0 0 0,0 0 1,0 1-1,0-1 0,0 0 0,0 0 1,1 1-1,-1-1 0,0 0 0,1 1 1,-1-1-1,1 1 0,-1 1 0,-10 43 388,3 1-1,-4 64 1,11-104-375,-23 218 599,-8 90 623,28-273-1125,0 24-144,4-66 27,0 0 1,0 0-1,0 0 0,0 0 0,0 0 1,0 0-1,0 0 0,0 0 1,0 0-1,0 0 0,0 0 1,1 0-1,-1 0 0,0 0 1,0 0-1,0 0 0,0 0 1,0 0-1,0 0 0,0 0 1,0 0-1,0 0 0,1 0 1,-1 0-1,0 0 0,0 0 1,0 0-1,0 0 0,0 0 1,0 0-1,0 0 0,0 0 1,0 0-1,0 0 0,0 0 0,1 0 1,-1 0-1,0 1 0,0-1 1,0 0-1,0 0 0,0 0 1,0 0-1,0 0 0,0 0 1,0 0-1,0 0 0,0 0 1,0 0-1,0 1 0,0-1 1,0 0-1,0 0 0,0 0 1,0 0-1,0 0 0,0 0 1,0 0-1,0 0 0,0 0 1,0 1-1,8-14 179,11-26 50,-16 31-212,61-108-255,-55 104 278,-9 12-37,1 0 1,-1 0-1,0 0 1,0-1-1,0 1 1,0 0-1,1 0 0,-1 0 1,0 0-1,0 0 1,0 0-1,0 0 0,1 0 1,-1 0-1,0 0 1,0 0-1,0 0 1,1 0-1,-1 0 0,0 0 1,0 0-1,0 0 1,1 0-1,-1 0 1,0 0-1,0 0 0,0 0 1,1 0-1,-1 0 1,0 0-1,0 0 0,0 0 1,1 0-1,0 2 11,0 0-1,-1 0 1,1 0-1,0 0 1,-1 0-1,1 0 1,-1 1-1,1-1 1,-1 0-1,0 3 1,2 121 170,0-1-182,0-106 21,-2-11-8,1 0-1,0-1 0,0 1 1,0 0-1,1 0 0,1-1 1,2 9-1,-4-15-13,-1 0 0,1 0 0,-1 0 0,1-1 1,-1 1-1,1 0 0,0 0 0,-1 0 0,1-1 0,0 1 0,0 0 0,0-1 0,-1 1 0,1-1 0,0 1 0,0-1 1,0 1-1,0-1 0,0 1 0,0-1 0,0 0 0,0 0 0,1 1 0,0-1 5,0 0-1,0-1 0,0 1 1,0 0-1,0-1 1,0 1-1,0-1 0,0 0 1,0 0-1,3-1 1,4-4 21,-1 0 0,1 0 0,10-12 1,-17 16-28,56-54 5,60-55-166,1 24 329,-51 35-64,-66 50-86,-1 1-15,0 0 0,0 1-1,0-1 1,0 0 0,0 0 0,-1 0-1,1-1 1,0 1 0,0 0-1,-1 0 1,1 0 0,-1 0 0,1-1-1,-1 1 1,1-2 0,-1 3-8,0 0 0,0-1 0,0 1 0,0 0 0,0 0 0,0-1 0,0 1 0,0 0 0,0 0 0,0 0 0,0-1 0,0 1 0,-1 0 0,1 0 0,0 0-1,0-1 1,0 1 0,0 0 0,0 0 0,-1 0 0,1-1 0,0 1 0,0 0 0,0 0 0,-1 0 0,1 0 0,0 0 0,0 0 0,-13 0-95,-1 4 99,-1 1-1,1 1 0,0 0 1,0 1-1,0 0 0,1 1 1,0 0-1,1 2 0,0-1 1,-16 17-1,13-10 1,1 1-1,0 1 1,2 0 0,0 1-1,1 0 1,-13 31 0,19-38 19,0 1 0,1-1 0,-3 21 0,5-27-8,2 1 1,-1 0 0,1-1 0,0 1 0,0 0-1,1-1 1,0 1 0,3 9 0,-4-14-10,0-1-1,1 1 1,-1-1 0,1 1 0,-1-1 0,1 1 0,0-1 0,-1 0-1,1 1 1,0-1 0,0 0 0,0 0 0,0 0 0,0 0-1,0 0 1,1 0 0,-1 0 0,0 0 0,0 0 0,1 0-1,-1-1 1,1 1 0,-1 0 0,0-1 0,1 1 0,-1-1-1,1 0 1,-1 1 0,1-1 0,0 0 0,-1 0 0,1 0-1,-1 0 1,1 0 0,-1-1 0,3 1 0,1-2 9,0 1 0,0-1 1,0-1-1,0 1 0,0 0 0,0-1 1,-1 0-1,7-6 0,1-2-4,0 0 0,-1-1 0,0-1 0,16-23 0,28-61 102,-21 36-75,11-16-9,-45 78-28,0-1 1,0 0 0,0 0-1,0 0 1,0 0-1,0 0 1,0 0-1,0 0 1,0 0 0,0 0-1,0 0 1,0 0-1,0 0 1,0 0 0,0 0-1,0 0 1,0 0-1,0 0 1,0 0-1,0 0 1,0 0 0,0 0-1,0 0 1,0 0-1,0 0 1,0 0 0,0 0-1,0 0 1,0 0-1,1 0 1,-1 0-1,0 0 1,0 0 0,0 0-1,0 0 1,0 0-1,0 0 1,0 0 0,0 0-1,0 0 1,0 0-1,0 0 1,0 0-1,0 0 1,0 0 0,0 0-1,0 0 1,0 0-1,0 0 1,0 0 0,0 0-1,0 0 1,0 0-1,0 0 1,1 0-1,-1 0 1,0 0 0,0 0-1,0 0 1,0 0-1,0 0 1,0 0 0,0 0-1,0 0 1,0 0-1,0-1 1,1 9-20,-1 11 7,0-17 15,0 5-6,4 80 16,-3-78-24,0 1 1,1-1-1,0 0 0,1 0 1,0 0-1,1 0 0,5 11 1,-8-19 18,-1 0-1,1 1 1,0-1 0,0 0 0,-1 0-1,1 1 1,0-1 0,0 0 0,1 0 0,-1 0-1,0 0 1,0 0 0,0-1 0,1 1-1,-1 0 1,0 0 0,1-1 0,-1 1 0,0-1-1,1 1 1,-1-1 0,1 0 0,-1 0-1,1 0 1,-1 1 0,1-1 0,-1 0-1,1-1 1,-1 1 0,1 0 0,-1 0 0,0-1-1,1 1 1,-1-1 0,1 1 0,1-2-1,2-2 14,1-1-1,-1 0 0,-1 0 0,1 0 0,-1-1 0,0 1 1,0-1-1,0 0 0,4-11 0,-2 6-19,49-84 59,24-46 37,-71 125-25,-6 10-34,-3 4-44,-6 17-92,4-6 118,-3 6-2,0 0-1,2 0 1,-1 0-1,2 1 0,0 0 1,0 0-1,2 0 0,0 0 1,1 0-1,0 0 0,2 0 1,0 0-1,0 0 0,8 22 1,-10-35-7,1 0 0,0-1 0,1 1 0,-1 0 0,0 0 0,1-1 1,0 1-1,-1-1 0,1 1 0,3 2 0,-4-4-3,0-1 0,0 1 0,1 0 0,-1-1 0,0 1 0,1-1 0,-1 1 0,1-1 0,-1 1 0,0-1 0,1 0 0,-1 0 0,1 0 0,-1 0 0,1 0 0,-1 0 0,0 0 0,1 0 0,-1-1 0,1 1 0,-1 0 0,0-1 0,1 1 0,-1-1 0,2-1 0,11-5-16,0-2 1,-1 1-1,14-13 0,2-1-4,148-92 13,-89 60 0,-63 36 17,44-39 1,-36 27 6,-24 22-26,-3 2-33,-10 12 13,-35 33-7,23-25-4,1 2 1,1-1-1,-15 22 0,25-32 27,1 0 1,0 0 0,1 0-1,-1 0 1,1 1 0,0-1-1,1 1 1,-1-1 0,1 1 0,0 0-1,0 0 1,1-1 0,-1 1-1,2 0 1,-1 0 0,2 9-1,-2-13 15,1 1 0,0-1-1,0 0 1,0 1-1,0-1 1,0 0-1,0 0 1,1 0-1,-1 0 1,1 0 0,-1 0-1,1 0 1,3 2-1,-4-3-1,0 0 0,0-1 0,0 1 0,0-1 0,0 1 0,0-1 0,0 1 1,0-1-1,0 0 0,0 1 0,0-1 0,0 0 0,1 0 0,-1 0 0,0 0 0,0 0 0,0 0 0,0 0 0,0 0 0,0-1 0,0 1 0,1 0 0,-1 0 0,0-1 0,0 1 0,0-1 0,0 1 0,0-1 0,0 0 0,0 1 0,-1-1 0,3-1 0,3-5 30,-1 1-1,1-1 0,-1 0 0,-1 0 0,1-1 0,-1 0 0,-1 1 0,6-15 0,-2 0 32,-1 0 0,3-24-1,-10 29 27,-1 15-62,-1 10-19,-22 169-204,25-176 190,-36 226 50,25-181 58,-3-1-1,-33 80 0,43-117-54,1 0 0,-2 0 0,1 0 0,-1-1-1,0 1 1,-1-1 0,0-1 0,0 1 0,0-1 0,-12 9 0,16-14-57,1 0 0,-1 0 1,1 0-1,-1-1 0,1 1 1,-1-1-1,1 1 0,-1-1 1,0 1-1,1-1 0,-1 0 0,0 0 1,1 0-1,-1 0 0,0 0 1,0 0-1,1 0 0,-1-1 1,0 1-1,1-1 0,-1 1 1,1-1-1,-1 0 0,1 1 1,-1-1-1,1 0 0,-1 0 0,1 0 1,0 0-1,-3-2 0,2 0-16,0 1 1,0-1-1,0 1 0,0-1 0,0 0 0,1 0 0,-1 1 0,1-1 0,0-1 0,0 1 0,0 0 0,0 0 0,1 0 1,-1 0-1,1-6 0,0 5 10,0 0 1,1 0-1,0 0 1,0 1-1,0-1 1,0 0-1,0 1 1,1-1-1,0 1 1,0-1 0,0 1-1,0 0 1,0-1-1,1 1 1,-1 0-1,1 1 1,0-1-1,0 0 1,4-2-1,7-5-6,1 1 1,0 0-1,18-7 0,-15 7 48,2-1 16,0-1 0,-1-1 0,0-1 1,-1-1-1,-1 0 0,0-1 0,-1-1 0,0-1 0,-2 0 0,21-30 0,6-23 31,9-12-55,35-38 217,-80 115-191,-1-1 0,0 0-1,0 0 1,0 0 0,-1-1 0,3-8-1,-5 14-36,-1-1-1,0 1 1,0 0-1,1-1 0,-1 1 1,0 0-1,0-1 0,0 1 1,-1-1-1,1 1 1,0 0-1,0-1 0,-1 1 1,1 0-1,-1-1 0,0 0 1,0 0-18,0 1 1,0 0 0,-1-1-1,1 1 1,0 0-1,-1-1 1,1 1-1,-1 0 1,1 0 0,-1 0-1,1 1 1,-1-1-1,0 0 1,0 1-1,-2-2 1,1 2 10,-1-1 1,0 1-1,0 0 0,1-1 1,-1 2-1,0-1 0,0 0 0,0 1 1,1 0-1,-1-1 0,0 2 1,1-1-1,-1 0 0,1 1 0,-1-1 1,1 1-1,0 0 0,0 0 1,-4 4-1,4-4-10,0 1 0,-1-1 0,1 1 0,1 0 0,-1 0 0,0 0 0,1 0 0,0 1 0,0-1 0,0 1 0,0-1 0,0 1 0,1 0 0,-1 0 0,1 0 0,0 0 0,0 0 0,0 5 0,1-1 50,1 0 0,-1 0 0,1-1 1,1 1-1,0 0 0,0-1 0,0 0 1,1 1-1,0-1 0,0 0 0,1 0 0,0-1 1,9 13-1,-7-11-27,1-1-1,0-1 1,1 1-1,-1-1 1,1-1 0,0 1-1,1-1 1,-1-1-1,1 1 1,12 3 0,-10-4-25,1 0 1,0-1 0,0-1 0,0 0 0,0 0 0,0-2-1,0 1 1,0-1 0,1-1 0,-1 0 0,0-1-1,0 0 1,0-1 0,-1 0 0,1-1 0,0-1-1,-1 1 1,11-8 0,-14 7-461,1-1 1,-1 0-1,-1 0 0,1-1 1,-1 0-1,0-1 0,-1 0 1,8-11-1,-11 15-295,-1 0 0,0-1 0,0 1 0,0 0 0,-1-1 0,1 0 0,-1 1 1,0-7-1,0 7-153,-1 1 0,0-1 0,-1 1 0,1-1 0,0 0 0,-1 1 0,0-1 0,0 1 0,0-1 0,0 1 0,-4-6 0,-9-13-4343</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1.791"/>
    </inkml:context>
    <inkml:brush xml:id="br0">
      <inkml:brushProperty name="width" value="0.05" units="cm"/>
      <inkml:brushProperty name="height" value="0.05" units="cm"/>
      <inkml:brushProperty name="color" value="#004F8B"/>
    </inkml:brush>
  </inkml:definitions>
  <inkml:trace contextRef="#ctx0" brushRef="#br0">246 651 2240,'0'0'178,"-1"1"-1,1 0 1,0-1 0,0 1 0,0 0-1,0-1 1,0 1 0,-1-1 0,1 1-1,0 0 1,-1-1 0,1 1 0,0-1-1,-1 1 1,1-1 0,-1 1 0,1-1-1,0 1 1,-1-1 0,0 1 0,1-1-1,-1 0 1,1 1 0,-1-1 0,1 0-1,-1 1 1,0-1 0,1 0 0,-2 0-1,-8 6 2907,4-1-2216,-1 0 1,0-1-1,0 0 1,0 0-1,0 0 1,-15 4-1,-18 9 1015,20-6-837,-28 22-1,43-29-929,0 0 0,1 0 0,-1 1-1,1-1 1,0 1 0,0 0 0,0 1 0,1-1 0,0 1 0,-4 7-1,7-11-86,-1 0-1,0 0 1,1 0-1,-1 0 1,1 0-1,0 1 1,-1-1-1,1 0 0,0 0 1,0 1-1,1-1 1,-1 0-1,0 0 1,1 0-1,0 1 1,-1-1-1,1 0 1,0 0-1,0 0 1,0 0-1,0 0 0,0 0 1,1-1-1,-1 1 1,0 0-1,1-1 1,0 1-1,-1 0 1,1-1-1,0 0 1,0 1-1,3 1 0,-1-1 11,0 0 0,0 0 0,1-1 0,-1 1 0,0-1 0,0 0 0,1 0 0,-1 0 0,1-1 0,-1 1 0,1-1 0,-1 0 0,1-1 0,-1 1 0,7-2 0,-1-2 22,0-1 1,0 0-1,-1 0 0,1-1 1,-1 0-1,-1 0 0,11-10 1,-10 8-7,-1 0 0,0 0 0,-1-1 0,8-11 0,-12 16-16,0 0 1,-1 0-1,1-1 0,-1 0 0,0 1 1,-1-1-1,1 0 0,-1 0 0,0 0 1,0 0-1,0-7 0,-1 11-45,0-1 0,0 1-1,-1-1 1,1 1 0,0-1-1,-1 1 1,1-1 0,-1 1-1,0-1 1,1 1 0,-1-1-1,0 1 1,0 0 0,0 0-1,1-1 1,-1 1 0,-1 0-1,1 0 1,0 0 0,0 0-1,0 0 1,-1 0 0,1 1-1,0-1 1,-1 0 0,1 1-1,0-1 1,-1 0 0,1 1-1,-1 0 1,1-1 0,-1 1-1,0 0 1,-2 0 0,-3-1-21,1 1 1,0 0 0,-1 1 0,1 0-1,-1 0 1,-10 3 0,14-3 68,0 0 0,0 0 0,1 1 0,-1-1 0,0 1 1,1 0-1,-1-1 0,1 1 0,-4 4 0,6-6-16,0 1 0,-1-1 0,1 0-1,-1 1 1,1-1 0,0 1 0,-1-1 0,1 1-1,0-1 1,-1 1 0,1 0 0,0-1 0,0 1-1,0-1 1,0 1 0,-1-1 0,1 1 0,0 0 0,0-1-1,0 1 1,0-1 0,0 1 0,0 0 0,1-1-1,-1 1 1,0-1 0,0 1 0,0 0 0,0-1 0,1 1-1,-1-1 1,0 1 0,1-1 0,-1 1 0,0-1-1,1 1 1,-1-1 0,0 0 0,1 1 0,-1-1-1,1 1 1,-1-1 0,1 0 0,-1 1 0,1-1 0,-1 0-1,1 0 1,0 1 0,0-1 0,1 1 45,-1-1 0,1 0-1,0 1 1,-1-1 0,1 0 0,-1 0 0,1 0 0,0 0 0,-1 0-1,1 0 1,-1 0 0,1-1 0,0 1 0,-1-1 0,1 1-1,-1-1 1,1 1 0,-1-1 0,0 0 0,1 0 0,-1 0 0,2-1-1,3-2 110,0-1-1,-1-1 0,7-6 1,-11 11-154,11-15 80,0 0 0,-1-1 0,-1 0 0,-1-1 0,0 0 0,9-31-1,33-116 262,14-36 93,3 40 223,-66 156-658,0 0 1,1 0 0,-1 0-1,7-7 1,-9 12-27,0 0 1,1-1 0,-1 1 0,0 0-1,0 0 1,1-1 0,-1 1-1,0 0 1,0 0 0,1 0 0,-1-1-1,0 1 1,1 0 0,-1 0-1,0 0 1,1 0 0,-1 0 0,0 0-1,1 0 1,-1 0 0,0 0-1,1 0 1,-1 0 0,0 0 0,1 0-1,-1 0 1,0 0 0,1 0 0,-1 0-1,0 0 1,1 0 0,-1 0-1,0 1 1,0-1 0,1 0 0,-1 0-1,0 0 1,1 1 0,-1-1-1,0 0 1,0 0 0,1 0 0,-1 1-1,0-1 1,0 0 0,0 1-1,0-1 1,1 1 0,7 18-56,-6-16 46,8 32 18,-1 0 1,-1 1 0,4 52-1,-7-43-48,8 56 35,-4 1 0,-6 117-1,-32 119 227,22-291-177,-3-1-1,-1 0 0,-2-1 0,-3-1 0,-25 53 0,37-89-20,0 0 0,0-1 0,-1 1 0,0-1-1,-1 0 1,-5 6 0,9-12-30,1 0 0,0 0 1,0 0-1,-1 0 0,1 0 0,0 0 0,-1-1 1,1 1-1,-1 0 0,1-1 0,-1 1 1,1-1-1,-1 0 0,1 0 0,-1 1 0,-1-1 1,1-1-19,0 1 1,0-1 0,0 1 0,0-1-1,1 0 1,-1 1 0,0-1 0,1 0-1,-1 0 1,1-1 0,-1 1 0,1 0-1,-1 0 1,1-1 0,0 1 0,-2-3-1,-2-3-3,0 0-1,1 0 1,0 0-1,1 0 1,-1-1-1,1 0 1,1 1-1,0-1 1,-2-12-1,2 9 41,1-1 0,0 1 0,1-1-1,0 1 1,1-1 0,2-12 0,-1 19 6,-1 1 0,1 0 0,-1-1 1,1 1-1,0 0 0,1 0 0,-1 0 0,1 0 1,0 1-1,0-1 0,0 1 0,0-1 0,1 1 0,-1 0 1,1 0-1,0 1 0,0-1 0,0 1 0,0 0 1,0 0-1,8-3 0,2 1-39,0 0-1,1 0 1,-1 1 0,1 1-1,21-1 1,-6 4 38,1 0 0,-1 2 0,0 1 0,38 10 0,-57-10 22,4-1-5550,-15-3 5003,1 0 0,-1 0 0,1 0 0,0 0 0</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2.215"/>
    </inkml:context>
    <inkml:brush xml:id="br0">
      <inkml:brushProperty name="width" value="0.05" units="cm"/>
      <inkml:brushProperty name="height" value="0.05" units="cm"/>
      <inkml:brushProperty name="color" value="#004F8B"/>
    </inkml:brush>
  </inkml:definitions>
  <inkml:trace contextRef="#ctx0" brushRef="#br0">222 21 3328,'4'-8'688,"-4"7"-563,0 1 0,1-1 0,-1 0 0,0 1 1,0-1-1,1 0 0,-1 1 0,0-1 0,1 0 0,-1 1 0,1-1 0,-1 1 0,1-1 1,-1 1-1,1-1 0,-1 1 0,1-1 0,-1 1 0,1 0 0,0-1 0,-1 1 1,1 0-1,0-1 0,-1 1 0,9 2 7365,-11 1-5581,-1 0-1941,-6 6 1419,-1 0-1,-11 8 0,9-7-636,-20 19 0,6-1-660,2 1-1,1 1 1,1 1-1,-23 45 1,32-43-877,12-31 522,1 0 0,-1 0-1,1 0 1,-1 0 0,1 0-1,0 0 1,-1 0 0,1 0-1,0 1 1,1-1 0,-1 0-1,0 0 1,1 2 0,0-3 93,-1-1 0,0 0-1,1 1 1,-1-1 0,0 0 0,1 0 0,-1 0 0,1 1 0,-1-1-1,1 0 1,-1 0 0,0 0 0,1 0 0,-1 0 0,1 0 0,-1 0-1,1 0 1,-1 0 0,1 0 0,-1 0 0,1 0 0,-1 0 0,1 0-1,-1 0 1,1-1 0,15-5-2024,18-14-2257,6-5 1525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2.558"/>
    </inkml:context>
    <inkml:brush xml:id="br0">
      <inkml:brushProperty name="width" value="0.05" units="cm"/>
      <inkml:brushProperty name="height" value="0.05" units="cm"/>
      <inkml:brushProperty name="color" value="#004F8B"/>
    </inkml:brush>
  </inkml:definitions>
  <inkml:trace contextRef="#ctx0" brushRef="#br0">53 7 6400,'-9'-6'2693,"9"6"-2568,-1 0-1,1 0 1,0 0-1,0 0 1,-1 0 0,1 0-1,0 1 1,0-1 0,-1 0-1,1 0 1,0 0 0,0 0-1,0 0 1,-1 1-1,1-1 1,0 0 0,0 0-1,0 0 1,-1 1 0,1-1-1,0 0 1,0 0-1,0 1 1,0-1 0,0 0-1,-4 24 5843,3-14-4534,-4 37 2496,-5 56-690,-1 48-3141,4-86-8911,6-53 5827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3"/>
    </inkml:context>
    <inkml:brush xml:id="br0">
      <inkml:brushProperty name="width" value="0.05" units="cm"/>
      <inkml:brushProperty name="height" value="0.05" units="cm"/>
      <inkml:brushProperty name="color" value="#004F8B"/>
    </inkml:brush>
  </inkml:definitions>
  <inkml:trace contextRef="#ctx0" brushRef="#br0">270 1 3072,'-17'5'6205,"17"-4"-5551,-1 0 0,1 0-1,0 0 1,0-1 0,-1 1-1,1 2 1,-1 1-710,-6 4 1041,0 1 0,0-1 0,0 0 0,-1-1 0,-1 0 0,-11 8 0,2 0 40,4-5-455,-8 8 196,0 0 0,2 1-1,-27 32 1,42-45-711,0 0 0,1 0-1,0 0 1,1 1-1,-1-1 1,1 1 0,1 0-1,-1 0 1,1 0 0,0 0-1,1 0 1,0 1 0,0-1-1,0 0 1,1 1 0,0-1-1,0 0 1,3 11 0,-3-15-32,1 0 0,0 0 1,0-1-1,0 1 0,0 0 1,1 0-1,-1-1 0,1 1 1,3 4-1,-5-7-20,1 1 1,-1-1-1,1 1 0,0-1 1,-1 1-1,1-1 1,0 1-1,0-1 0,-1 1 1,1-1-1,0 0 0,0 0 1,-1 1-1,1-1 0,0 0 1,0 0-1,0 0 1,0 0-1,-1 0 0,1 0 1,0 0-1,0 0 0,0 0 1,0 0-1,-1-1 0,1 1 1,0 0-1,0 0 1,-1-1-1,1 1 0,0-1 1,0 1-1,-1 0 0,1-1 1,0 1-1,-1-1 0,1 0 1,-1 1-1,2-2 1,11-12 25,0-2 0,-1 1 0,0-2 0,11-21 0,-11 18 45,1 0 0,23-28 1,-35 47-16,0 1 1,-1-1 0,1 0 0,0 0-1,-1 0 1,1 1 0,0-1 0,0 0-1,0 1 1,0-1 0,0 1 0,0-1-1,-1 1 1,1-1 0,2 1 0,-2 0-8,-1 1-1,1-1 1,0 0 0,0 1 0,0 0 0,0-1 0,-1 1 0,1-1 0,0 1 0,-1 0 0,1 0 0,-1-1 0,1 1 0,0 0-1,-1 0 1,0 0 0,1 0 0,-1-1 0,1 2 0,7 13 19,1-1 0,0-1 0,1 1 0,0-2 0,1 1 0,0-2 0,1 1 0,1-2-1,14 11 1,-24-19-263,-1-1-1,1 1 1,-1-1-1,1 1 1,0-1-1,-1 0 0,1-1 1,0 1-1,0 0 1,0-1-1,3 1 1,-3-1-618,0 0 0,1-1 0,-1 1 0,0-1 0,0 0-1,1 0 1,-1 0 0,0 0 0,0 0 0,3-3 0,12-6-5205,3-2 1999</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3.345"/>
    </inkml:context>
    <inkml:brush xml:id="br0">
      <inkml:brushProperty name="width" value="0.05" units="cm"/>
      <inkml:brushProperty name="height" value="0.05" units="cm"/>
      <inkml:brushProperty name="color" value="#004F8B"/>
    </inkml:brush>
  </inkml:definitions>
  <inkml:trace contextRef="#ctx0" brushRef="#br0">59 8 2976,'-3'-5'512,"3"3"96,8 5 6220,-9 8-3150,-16 59 2786,-23 77-5904,35-123-4075,5-19 1596</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3.720"/>
    </inkml:context>
    <inkml:brush xml:id="br0">
      <inkml:brushProperty name="width" value="0.05" units="cm"/>
      <inkml:brushProperty name="height" value="0.05" units="cm"/>
      <inkml:brushProperty name="color" value="#004F8B"/>
    </inkml:brush>
  </inkml:definitions>
  <inkml:trace contextRef="#ctx0" brushRef="#br0">55 1 9152,'-5'11'4128,"-3"9"-3584,3-6 3007,5 1-2047,-5 5 800,0 0-1344,-3 4-32,8 3-544,-9 10-288,9-6-96,-5 2-352,5-1 192,-5 0-3744,5-4 2144,0 0-5279,5 0 3999</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6.763"/>
    </inkml:context>
    <inkml:brush xml:id="br0">
      <inkml:brushProperty name="width" value="0.05" units="cm"/>
      <inkml:brushProperty name="height" value="0.05" units="cm"/>
      <inkml:brushProperty name="color" value="#004F8B"/>
    </inkml:brush>
  </inkml:definitions>
  <inkml:trace contextRef="#ctx0" brushRef="#br0">232 1044 3648,'-1'-2'147,"1"0"69,-1 1 1,1-1 0,-1 1 0,0-1 0,-9-5 8214,5 17-4977,-10 21-2131,7-13 19,-9 22-246,1 2-1,-11 46 1,-14 89 141,-11 41-551,17-67-403,34-144-257,4-10 109,9-15 131,24-44-42,14-46-92,-6 11 2,-12 36-52,2 2 0,48-63 0,83-84 314,-29 37 578,-135 168-969,28-34 308,-26 33-266,-1 0 0,0 0 1,0 0-1,1 0 0,-1 0 1,1 0-1,0 1 0,0-1 1,-1 1-1,1 0 0,5-1 0,-7 1-24,0 1-1,0 0 1,0 0-1,0 0 0,0 0 1,0 0-1,0 1 0,0-1 1,0 0-1,0 0 1,0 1-1,0-1 0,-1 0 1,1 1-1,0-1 0,0 1 1,0-1-1,0 1 1,-1-1-1,1 1 0,0 0 1,-1-1-1,1 1 0,0 0 1,-1 0-1,1-1 1,-1 1-1,1 2 0,1 0 42,0 1-1,-1 0 1,0 0-1,0 0 0,1 6 1,-1 3-13,0-1 1,-1 1 0,0-1 0,-1 0-1,0 1 1,-1-1 0,0 0-1,-1 0 1,-1 0 0,0 0-1,0-1 1,-1 0 0,-1 1-1,0-2 1,0 1 0,-1-1 0,0 0-1,-1 0 1,0-1 0,-1 0-1,0 0 1,0-1 0,-1 0-1,0-1 1,-16 9 0,8-6-96,-36 13 0,46-20-77,-1-1 0,1 1 0,-1-2 0,1 1 0,-1-1 0,1-1 0,-11 1 0,8-2-88,8 1 125,0 0 1,1 0-1,-1 0 1,0 0-1,0-1 1,0 1-1,0-1 1,0 0-1,0 0 1,0 0 0,-4-2-1,7 3 74,0 0 0,0-1 0,0 1 0,0 0-1,0 0 1,0-1 0,-1 1 0,1 0 0,0 0 0,0-1-1,0 1 1,0 0 0,0 0 0,0-1 0,0 1 0,0 0 0,0 0-1,0-1 1,0 1 0,0 0 0,0 0 0,0-1 0,0 1-1,1 0 1,-1 0 0,0-1 0,0 1 0,0 0 0,0 0 0,0 0-1,1-1 1,-1 1 0,0 0 0,0 0 0,0 0 0,0-1 0,1 1-1,-1 0 1,0 0 0,1 0 0,11-7-182,3 3 121,0 0 1,0 2-1,1 0 0,20-1 1,-4 1 23,124-17 362,175-44-1,-311 58-238,-8 3 38,0 0 1,-1-1 0,1-1-1,-1 0 1,16-8-1,-26 12-111,-1 0 0,0 0 1,0 0-1,0 0 0,1 0 0,-1 0 0,0 0 0,0-1 0,0 1 0,1 0 1,-1 0-1,0 0 0,0 0 0,0 0 0,0 0 0,1 0 0,-1 0 0,0-1 1,0 1-1,0 0 0,0 0 0,0 0 0,0 0 0,0-1 0,1 1 1,-1 0-1,0 0 0,0 0 0,0 0 0,0-1 0,0 1 0,0 0 0,0 0 1,0 0-1,0-1 0,0 1 0,0 0 0,0 0 0,0 0 0,0-1 0,0 1 1,0 0-1,0 0 0,0 0 0,0-1 0,0 1 0,0 0 0,-1 0 1,1 0-1,0 0 0,0-1 0,-1 1 4,0 0 0,-1-1 0,1 1 0,0 0 0,0 0 0,-1 0 0,1 0 0,0 0 0,0 0 0,-3 0 0,-10 3 49,0 0 1,0 0-1,0 2 0,0 0 0,1 0 1,0 1-1,0 1 0,0 0 0,1 0 1,-17 15-1,25-19-53,0 1 0,1 0 1,-1 0-1,1 0 0,0 0 0,0 0 1,0 1-1,1-1 0,-1 1 1,1 0-1,0 0 0,1 0 0,-3 10 1,4-12 11,-1-1 1,1 1 0,0 0-1,1 0 1,-1 0 0,0 0 0,1-1-1,0 1 1,-1 0 0,1 0-1,0-1 1,0 1 0,1-1-1,-1 1 1,1-1 0,-1 1-1,1-1 1,0 0 0,-1 0-1,1 0 1,0 0 0,1 0-1,-1 0 1,0 0 0,0-1-1,6 3 1,-2-1-1,0 0 1,1-1-1,-1 0 0,1 0 1,-1 0-1,1-1 0,0 0 0,0-1 1,-1 1-1,11-2 0,0 0-17,1-1-1,30-8 0,-36 7-22,-1 0 0,0-1 0,0 0 0,-1-1 0,1-1 0,-1 0 0,0 0 0,0 0-1,16-16 1,-26 22 7,1-1 0,-1 0 1,1 1-1,0-1 0,-1 0 0,1 1 0,-1-1 0,0 0 0,1 1 0,-1-1 0,0 0 0,1 0 0,-1 0 0,0 1 0,0-1 0,0 0 0,1 0 0,-1 0 0,0 1 0,0-1 0,0 0 0,0 0 0,-1 0 0,1 0 0,0 1 0,0-1 0,0 0 0,-1 0 0,1 0 0,0 1 1,-2-3-1,1 1-6,-1 0 1,0 0 0,0 0 0,0 0-1,0 0 1,0 1 0,0-1 0,-3-1-1,-6-4-16,0 2-1,-1-1 1,0 1 0,-14-3-1,-54-12 56,68 18 23,-8 3-59,19-1 69,2 0 26,17 5 72,0 0-1,1-2 0,-1 0 0,1-1 0,26 0 0,-25-2-152,4 2 73,0-2-1,0-1 1,0-1 0,0-1-1,0-1 1,28-8-1,-43 8-54,-1 1 0,0-1 0,0-1 0,0 0 0,0 0 0,-1 0 0,8-8 0,2-3 25,21-28 0,29-53 59,-54 74-52,2 1 0,0 1 0,1 0 0,34-34-1,-48 54-29,0-1 1,0 0-1,0 1 0,0 0 0,0-1 0,0 1 0,0 0 0,1 0 0,-1 0 0,0 0 0,4 0 0,-5 1-8,0 0-1,0 0 0,0 0 1,-1 0-1,1 1 1,0-1-1,0 0 1,0 0-1,0 1 0,0-1 1,0 1-1,-1-1 1,1 1-1,0-1 1,0 1-1,-1-1 0,1 1 1,0 0-1,-1-1 1,1 1-1,0 0 1,-1 0-1,1-1 1,-1 1-1,1 0 0,-1 0 1,0 0-1,1 0 1,-1-1-1,0 1 1,1 2-1,1 5 18,-1-1 1,0 1-1,0 0 0,0 0 0,-1 0 1,0 0-1,-2 13 0,0 6 29,0 7-10,-2 0-1,-1 0 1,-1-1 0,-22 63-1,18-67-5,6-15 7,0-1 0,-1 0 0,-12 22 0,14-30-32,-12 16-63,14-21 29,1 1 0,-1 0 1,0-1-1,1 1 0,-1-1 1,0 1-1,0-1 0,1 0 1,-1 1-1,0-1 0,0 0 1,0 0-1,1 1 0,-1-1 0,0 0 1,0 0-1,0 0 0,0 0 1,0 0-1,1 0 0,-1 0 1,0 0-1,0-1 0,0 1 0,0 0 1,-1-1-1,-8-5-243,1 0-1,0-1 1,0-1 0,1 1-1,-1-1 1,2-1 0,-12-15-1,15 19 278,-1-1-6,1 1-1,0-1 1,-1 1 0,0 0 0,-8-6-1,13 11 8,0 0 0,0 0-1,0 0 1,0 0 0,0 0-1,0 0 1,0 0 0,0 0-1,0 0 1,0-1 0,0 1-1,0 0 1,0 0 0,0 0-1,0 0 1,0 0 0,0 0-1,0 0 1,0 0 0,0 0-1,0 0 1,0 0 0,0 0-1,0 0 1,13 4 330,2 1-85,4-1-48,0-1 0,0-1 0,30 0 0,58-8 171,-82 4-283,28-3-48,1-2 0,0-3 0,85-26 0,-129 33-20,-1-1 1,0 0-1,0-1 1,0 1-1,0-2 1,-1 1-1,0-1 1,0 0-1,0-1 0,-1 0 1,10-12-1,-13 15 531,-4 10-390,-4 11-160,4-16-4,-5 14-63,1-4 42,1 1 1,0-1-1,-1 16 1,4-24 11,0 1 1,0-1-1,0 1 1,0-1-1,0 1 1,1-1-1,0 1 1,0-1-1,0 1 1,0-1-1,0 0 1,1 1-1,-1-1 1,1 0-1,3 5 1,-4-7 5,0 0 0,0-1 0,0 1 1,0 0-1,0-1 0,0 1 0,0 0 1,0-1-1,0 1 0,0-1 0,0 0 1,0 1-1,0-1 0,0 0 0,0 1 1,0-1-1,0 0 0,0 0 1,1 0-1,0 0 0,25-6-31,-17 4-5,11-5 15,-1 0 1,0-1 0,0-1 0,27-17-1,-27 16-17,-2-1 4,0 1 1,0-2-1,-1-1 1,-1 0 0,0-1-1,-1 0 1,0-1-1,21-31 1,5-15-79,-3-1 0,31-73-1,-41 75 79,-3-1 0,22-80 0,-22 52 55,-4-1 1,10-93-1,-30 173 5,0-1 0,-1 1 0,-1-15 0,-4 32-86,-1 9 25,-64 236 150,47-162-15,4 2-1,4-1 0,4 2 1,1 149-1,10-214-121,2 0 1,0 1-1,2-2 1,1 1-1,14 44 1,-16-62-238,-1-2-412,1 0-1,5 12 1,3-7-3323,-10-12 3612,-1-1 0,1 1 0,-1-1-1,1 0 1,0 1 0,-1-1 0,1 0-1,-1 0 1,1 1 0,0-1 0,0 0 0,-1 0-1,1 0 1,0 0 0,-1 0 0,1 0-1,0 0 1,-1 0 0,2 0 0,-2-1 159,1 1 1,-1 0-1,1 0 1,-1 0-1,1-1 1,-1 1-1,1 0 1,-1 0-1,1-1 1,-1 1-1,1 0 1,-1-1-1,0 1 1,1-1 0,-1 1-1,0 0 1,1-1-1,-1 1 1,0-1-1,0 1 1,1-1-1,-1 1 1,0-1-1,0 1 1,0-1-1,0 1 1,0-1-1,0 1 1,1-1-1,-1 1 1,0-1-1,-1 0 1,1 1-1,0-1 1,0 1-1,0-1 1,0 0-1,0-11-2909</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7.139"/>
    </inkml:context>
    <inkml:brush xml:id="br0">
      <inkml:brushProperty name="width" value="0.05" units="cm"/>
      <inkml:brushProperty name="height" value="0.05" units="cm"/>
      <inkml:brushProperty name="color" value="#004F8B"/>
    </inkml:brush>
  </inkml:definitions>
  <inkml:trace contextRef="#ctx0" brushRef="#br0">95 52 8480,'-49'-31'2730,"46"29"-2469,0 0 0,0 0 0,-1 0 0,1 1-1,0-1 1,-8-1 0,-4-3 6308,26 7-2502,1 1-3526,22 4 260,-13-3-654,0 1 0,32 11 0,20 17-2965,-1 4-4912,-56-28 5329,16 7-633</inkml:trace>
  <inkml:trace contextRef="#ctx0" brushRef="#br0" timeOffset="1">575 279 6816,'10'25'3072,"3"10"-2656,-13-18 2848,0 3-1856,-10 3 1407,7 5-1631,-10 0 128,3-3-768,-4-5-416,6-5-96,-2-3-3072,7 1 1664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57.106"/>
    </inkml:context>
    <inkml:brush xml:id="br0">
      <inkml:brushProperty name="width" value="0.05" units="cm"/>
      <inkml:brushProperty name="height" value="0.05" units="cm"/>
      <inkml:brushProperty name="color" value="#66CC00"/>
    </inkml:brush>
  </inkml:definitions>
  <inkml:trace contextRef="#ctx0" brushRef="#br0">48 28 3328,'-5'0'275,"1"0"0,-1-1 0,0 1 0,1-1 0,-1 0 0,-7-3 0,12 3-155,0 1-1,0 0 0,0 0 1,-1 0-1,1 0 0,0 0 1,0 0-1,-1-1 0,1 1 1,0 0-1,0 0 1,-1 0-1,1 0 0,0 0 1,0 0-1,-1 0 0,1 0 1,0 0-1,0 0 0,-1 0 1,1 0-1,0 0 0,0 0 1,-1 0-1,1 0 1,0 1-1,0-1 0,-1 0 1,1 0-1,9 4 1799,4-3-987,0 0 1,1-1 0,-1-1 0,16-2 0,-6 1-162,308-17 1408,-266 20-2320,0 3 0,0 3 0,74 17 0,-41 2-3414,-49-12-2114,76 12 1,-83-24 3605</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7.483"/>
    </inkml:context>
    <inkml:brush xml:id="br0">
      <inkml:brushProperty name="width" value="0.05" units="cm"/>
      <inkml:brushProperty name="height" value="0.05" units="cm"/>
      <inkml:brushProperty name="color" value="#004F8B"/>
    </inkml:brush>
  </inkml:definitions>
  <inkml:trace contextRef="#ctx0" brushRef="#br0">72 20 10720,'-18'-8'4864,"-4"0"-4256,12 4 1535,7 8-1311,-7-4-1536,2 0-2815,8 3 2143,0 14-6176,8 3 4224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7.815"/>
    </inkml:context>
    <inkml:brush xml:id="br0">
      <inkml:brushProperty name="width" value="0.05" units="cm"/>
      <inkml:brushProperty name="height" value="0.05" units="cm"/>
      <inkml:brushProperty name="color" value="#004F8B"/>
    </inkml:brush>
  </inkml:definitions>
  <inkml:trace contextRef="#ctx0" brushRef="#br0">1 1 9792,'4'2'10489,"20"17"-7805,-20-14-2311,0 0 0,0 0 0,-1 1 0,0 0 1,0-1-1,0 1 0,-1 0 0,3 12 0,-1-1 396,1 35-1,-4-45-640,2 31 400,1 1 0,19 71 0,-16-93-570,-7-16 48,0-1 0,0 1-1,1-1 1,-1 1 0,0-1-1,0 0 1,0 1-1,0-1 1,1 1 0,-1-1-1,0 0 1,1 1 0,-1-1-1,0 0 1,0 1-1,1-1 1,-1 0 0,1 1-1,-1-1 1,0 0-1,1 0 1,-1 1 0,1-1-1,-1 0 1,0 0 0,1 0-1,-1 0 1,1 0-1,-1 0 1,1 1 0,-1-1-1,1 0 1,-1 0-1,1-1 1,19-12 102,-1-2 0,23-24-1,-11 10-249,87-91-2133,-48 34-4351,-65 79 4866,0 0 0,1 1 1,0 0-1,9-8 0,7 3-1936</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8.173"/>
    </inkml:context>
    <inkml:brush xml:id="br0">
      <inkml:brushProperty name="width" value="0.05" units="cm"/>
      <inkml:brushProperty name="height" value="0.05" units="cm"/>
      <inkml:brushProperty name="color" value="#004F8B"/>
    </inkml:brush>
  </inkml:definitions>
  <inkml:trace contextRef="#ctx0" brushRef="#br0">39 112 6880,'0'0'2229,"2"3"-1349,8 7 225,-8-8-575,-1-1 0,1 0 0,0 0 0,-1 0 1,1 0-1,0 0 0,0 0 0,0-1 0,0 1 1,0-1-1,0 1 0,0-1 0,0 0 0,0 1 1,0-1-1,0 0 0,0 0 0,3-1 0,8-1 195,0-1 1,0 0-1,-1-1 0,1 0 0,16-8 0,-25 10-655,1 0 1,-1-1-1,1 1 0,-1-1 0,0 0 1,0 0-1,-1-1 0,1 1 1,0-1-1,-1 0 0,0 0 0,0 0 1,0 0-1,-1 0 0,1-1 1,-1 1-1,2-6 0,-4 9-64,0 0 0,1-1 0,-1 1 0,0 0 0,0 0 0,0 0 0,0 0 0,0-1 0,0 1 0,0 0 0,0 0 0,-1 0 0,1 0 0,0 0 0,-1 0 0,1-1 0,-1 1 0,1 0 0,-1 0 0,1 0 0,-1 0 0,0 1 0,1-1 0,-1 0 0,0 0 0,0 0 0,0 0 0,0 1 0,0-1 0,0 0 0,0 1 0,0-1 0,0 1 0,0-1 0,0 1 0,0 0 0,-2-1 0,-1 0 17,-1 0 0,1 0-1,-1 0 1,0 1 0,0 0-1,1 0 1,-1 0 0,-7 1-1,6 1 94,-1 0 0,1 0 0,0 0-1,-1 1 1,1 0 0,0 0 0,1 1 0,-1-1-1,0 1 1,1 1 0,0-1 0,0 1 0,1 0-1,-5 5 1,-7 10 473,1 2 0,-16 29 0,31-51-584,-4 7 37,1 0 0,-1 0 0,1 1 0,1-1 0,-1 1 0,1 0 0,1-1 0,0 1-1,0 0 1,0 0 0,1 0 0,0 0 0,0 0 0,1 0 0,0 0 0,1 0 0,0-1-1,0 1 1,0 0 0,5 9 0,-3-10-947,0 0 0,0 0-1,1 0 1,0-1 0,0 1-1,1-1 1,9 9 0,-1-4-1314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18.518"/>
    </inkml:context>
    <inkml:brush xml:id="br0">
      <inkml:brushProperty name="width" value="0.05" units="cm"/>
      <inkml:brushProperty name="height" value="0.05" units="cm"/>
      <inkml:brushProperty name="color" value="#004F8B"/>
    </inkml:brush>
  </inkml:definitions>
  <inkml:trace contextRef="#ctx0" brushRef="#br0">27 3 13536,'-26'-3'6143,"29"3"-5343</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27.915"/>
    </inkml:context>
    <inkml:brush xml:id="br0">
      <inkml:brushProperty name="width" value="0.05" units="cm"/>
      <inkml:brushProperty name="height" value="0.05" units="cm"/>
      <inkml:brushProperty name="color" value="#FF0066"/>
    </inkml:brush>
  </inkml:definitions>
  <inkml:trace contextRef="#ctx0" brushRef="#br0">11 669 2400,'0'0'779,"1"11"2068,0-9-2678,-1-1-1,1 0 0,-1 1 0,0-1 0,1 0 0,-1 1 0,0-1 0,0 1 0,0-1 0,0 0 0,0 1 0,-1-1 0,1 0 0,-1 3 0,-1 10 709,2-13-807,0-1-1,0 1 1,0 0 0,-1 0 0,1 0 0,0-1 0,-1 1 0,1 0-1,-1-1 1,1 1 0,-1 0 0,1-1 0,-1 1 0,1 0-1,-2 0 1,-1 1 760,6-4 449,-1 0-1147,0 0-1,0 0 0,0 0 1,0 0-1,-1-1 0,1 1 0,0-1 1,1-3-1,7-12 117,14-19-79,2 2 0,2 0 0,1 2 0,34-30 0,145-107 84,-196 162-261,2-3-19,22-13 0,-32 22 27,0 0-1,0 1 1,0-1 0,0 0 0,0 1 0,0 0 0,0 0 0,1 0 0,-1 1-1,0 0 1,6-1 0,-8 2 2,0-1 1,-1 0-1,1 1 0,0-1 0,-1 1 0,1-1 0,0 1 0,-1 0 1,1-1-1,-1 1 0,1 0 0,-1 0 0,1 0 0,-1 1 0,0-1 1,1 0-1,-1 0 0,1 2 0,1 2 16,0 0 1,0 0-1,-1 0 0,3 8 0,-3-9 63,0 1-1,0 0 0,0-1 0,5 8 1,-6-11-45,0 0 1,0 0 0,1 1-1,-1-1 1,1 0 0,-1 0 0,1 0-1,-1 0 1,1-1 0,0 1 0,-1 0-1,1-1 1,0 1 0,0-1 0,-1 0-1,1 1 1,0-1 0,0 0-1,0 0 1,2 0 0,3-1 95,1 0 1,-1-1-1,12-3 1,45-18 290,-1-2 0,73-42 0,-100 48-390,0-2 1,-1-2-1,51-44 0,-60 46-24,-16 13 72,1-1-1,10-12 1,-19 18-21,1 0-1,-1 0 1,0 0 0,0 0-1,2-4 1,-4 6-140,0 1-1,0-1 1,1 1 0,-1 0-1,0-1 1,0 1 0,0-1-1,0 1 1,0 0 0,0-1 0,0 1-1,0-1 1,0 1 0,0-1-1,0 1 1,0 0 0,0-1-1,0 1 1,0-1 0,0 1 0,0 0-1,-1-1 1,1 1 0,0-1-1,0 1 1,-1 0 0,1-1 0,0 1-1,0 0 1,-1-1 0,1 1-1,0 0 1,-1-1 0,1 1-1,0 0 1,-1 0 0,1 0 0,0-1-1,-1 1 1,1 0 0,-1 0-1,1 0 1,0 0 0,-1 0 0,1 0-1,-1-1 1,1 1 0,-1 0-1,1 0 1,0 0 0,-1 1-1,1-1 1,-1 0 0,0 0 0,-14 1-3990,1 6 1276</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29.061"/>
    </inkml:context>
    <inkml:brush xml:id="br0">
      <inkml:brushProperty name="width" value="0.05" units="cm"/>
      <inkml:brushProperty name="height" value="0.05" units="cm"/>
      <inkml:brushProperty name="color" value="#FF0066"/>
    </inkml:brush>
  </inkml:definitions>
  <inkml:trace contextRef="#ctx0" brushRef="#br0">28 438 2144,'0'0'699,"3"12"650,-1 19 2491,0-18-1752,1-12-1197,-1-5-174,4-39 915,14-22-13,-9 27-1194,25-59 0,-25 73-326,6-13 235,27-43 1,-32 62-323,0 0 0,2 1 0,28-28 0,-40 43-9,5-4-72,-9 8-91,-17 18-147,-11 21 334,-39 74 0,-12 51-17,59-109-43,-2 5-78,3-39 441,15-13-137,8-17 0,11-23-51,-10 25-139,1 0-1,-1 0 0,1 0 1,0 1-1,0-1 1,1 1-1,-1 0 1,1 1-1,0-1 0,0 1 1,10-6-1,2 2 24,1 0 0,26-6 0,-26 8 43,0 0 0,25-12 1,-40 16-177,0-1 226,0 1 0,0-1 0,0 0 0,0 1 1,4-5-1,-6 5-186,-1 1 0,0-1 0,1 1 0,-1 0 1,0-1-1,1 1 0,-1-1 0,0 0 0,0 1 1,0-1-1,1 1 0,-1-1 0,0 1 0,0-1 1,0 0-1,0 1 0,0-1 0,0 1 0,0-1 1,0 1-1,0-1 0,0 0 0,0 1 0,-1-1 1,1 1-1,0-1 0,0 1 0,-1-1 0,1 1 1,0-1-1,0 1 0,-1-1 0,1 1 0,-1-1 1,1 1-1,0-1 0,-1 1 0,-5-5-1575</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34.431"/>
    </inkml:context>
    <inkml:brush xml:id="br0">
      <inkml:brushProperty name="width" value="0.05" units="cm"/>
      <inkml:brushProperty name="height" value="0.05" units="cm"/>
      <inkml:brushProperty name="color" value="#FF0066"/>
    </inkml:brush>
  </inkml:definitions>
  <inkml:trace contextRef="#ctx0" brushRef="#br0">1 1652 2816,'5'-8'5894,"25"-34"-4439,7-21-1076,-3-2-1,-3-2 1,25-77 0,-53 135-421,-1 0 0,1 1 0,-2-1 1,1 0-1,0-16 0,-2 25 28,0 0 0,0 0 0,0 0 0,0 0 0,0 0 0,0 0 0,0 0 0,0 0 0,0 0 0,0 0 0,0 0 1,0 0-1,0 1 0,0-1 0,0 0 0,0 0 0,-1 0 0,1 0 0,0 0 0,0 0 0,0 0 0,0 0 0,0 0 0,0 0 0,0 0 0,0 0 0,0 0 0,0 0 0,0 0 0,0 0 0,0 0 0,0 0 0,0 0 0,0 0 1,0 0-1,0 0 0,0 0 0,0 0 0,0 0 0,-1 0 0,1 0 0,0 0 0,0 0 0,0 0 0,0 0 0,0 0 0,0 0 0,0 0 0,0 0 0,0 0 0,0 0 0,0 0 0,0 0 0,0 0 0,0 0 0,0 0 0,0 0 1,-5 8-243,-2 15 121,6-13 178,1 0 0,0 0 0,1-1 0,0 1 0,1 0 0,0 0 0,0-1 0,1 1-1,0-1 1,1 0 0,0 0 0,0 0 0,1 0 0,6 7 0,-7-9 63,2 0 0,-1-1 0,1 0 0,0 0 1,0 0-1,0-1 0,1 0 0,0 0 0,0-1 0,1 0 0,-1 0 0,1 0 0,-1-1 1,1 0-1,0-1 0,17 3 0,-22-4-51,1-1 1,-1 0-1,1 0 0,0 0 1,-1-1-1,1 1 0,-1-1 1,1 0-1,-1 1 0,1-2 1,-1 1-1,1 0 0,4-4 1,-3 2 9,0-1 0,0 0 0,0 1 0,-1-2 0,0 1 0,0-1 0,6-7 0,-1-4 33,0 0-1,0 0 0,-2-1 0,10-30 0,-10 23 48,-1-1 0,6-41 1,-11 50-156,0 0 1,-1 0-1,-1 0 1,0 0-1,-5-24 1,5 37-47,0 0 0,0-1 1,0 1-1,-1 0 0,1 0 1,-1 0-1,0 0 0,0 0 0,0 0 1,-3-3-1,5 5 35,-1 1 1,0-1-1,1 1 1,-1-1-1,0 1 0,1-1 1,-1 1-1,0-1 0,0 1 1,1 0-1,-1-1 1,0 1-1,0 0 0,0 0 1,1-1-1,-1 1 1,0 0-1,0 0 0,0 0 1,0 0-1,0 0 0,1 0 1,-1 1-1,0-1 1,0 0-1,0 0 0,0 1 1,1-1-1,-1 0 1,0 1-1,0-1 0,1 0 1,-1 1-1,0-1 0,1 1 1,-1 0-1,0-1 1,1 1-1,-1-1 0,1 1 1,-1 0-1,1 0 1,-1 0-1,-1 3-19,-1 0 1,1 0-1,0 1 0,1-1 1,-1 0-1,1 1 0,0-1 0,-1 7 1,-3 8-4,1 2 66,0 0 0,2 1 1,0 0-1,1-1 0,1 1 1,1 0-1,1-1 0,1 1 0,1-1 1,10 30-1,-13-46 52,1 0 0,0 0 0,0-1 0,0 1 0,1-1 1,0 1-1,0-1 0,4 5 0,-6-8-38,0 0 0,0 0 0,0 0 1,0 0-1,0 0 0,1 0 0,-1-1 1,0 1-1,0 0 0,1-1 0,-1 1 0,0-1 1,1 1-1,-1-1 0,0 0 0,1 1 1,-1-1-1,1 0 0,-1 0 0,1 0 0,-1 0 1,0 0-1,1 0 0,-1-1 0,1 1 1,-1 0-1,0-1 0,1 1 0,-1-1 0,0 0 1,1 1-1,-1-1 0,0 0 0,1 0 1,2-3 37,0 1 0,0-1 0,0 0 0,-1 1 0,0-2 0,1 1 0,-2 0 0,4-6 0,17-41 110,-18 39-144,117-258 28,-116 258-161,0 0 1,1 1-1,0 0 0,15-18 1,-22 29 72,1 1 0,0 0 1,-1 0-1,0 0 0,1-1 1,-1 1-1,0 0 0,1 0 1,-1 0-1,0 0 0,0 0 1,0 0-1,1 1 0,-2 13 5,-1-1 0,-5 24 0,1-7 14,-23 129 138,-4-1-260,24-110 238,-11 83 77,16-101-53,2 1 1,3 35-1,-1-29 377,0-38-503,0 0 0,0 0 0,0 0 0,0 0-1,0 0 1,0 1 0,0-1 0,0 0 0,0 0-1,0 0 1,0 0 0,0 0 0,0 0 0,0 0-1,0 0 1,0 0 0,0 0 0,0 0 0,0 0-1,0 1 1,0-1 0,0 0 0,0 0 0,0 0-1,0 0 1,0 0 0,0 0 0,0 0 0,0 0-1,0 0 1,0 0 0,0 0 0,0 1 0,0-1-1,0 0 1,0 0 0,0 0 0,0 0-1,0 0 1,0 0 0,0 0 0,0 0 0,0 0-1,1 0 1,-1 0 0,0 0 0,0 0 0,0 0-1,0 0 1,0 0 0,0 0 0,0 0 0,0 0-1,0 0 1,0 0 0,0 0 0,0 0 0,1 0-1,-1 0 1,0 0 0,0 0 0,0 0 0,0 0-1,0 0 1,0 0 0,2-4 131,4-28 377,-4 16-466,1-1 0,0 1 1,7-17-1,32-99-136,9-44 48,-39 124 83,29-117-92,-25 113-33,24-54-1,-37 102 18,0 0 0,1 0 0,0 1 0,1-1 0,0 1 0,0 0 0,1 0 0,-1 0 0,14-11 0,-18 18 45,-1-1 1,1 1 0,0 0-1,0-1 1,-1 1 0,1 0-1,0 0 1,-1-1-1,1 1 1,0 0 0,0 0-1,0 0 1,-1 0 0,1 0-1,0 0 1,0 0 0,-1 0-1,1 1 1,0-1-1,0 0 1,-1 0 0,1 1-1,0-1 1,-1 0 0,1 1-1,0-1 1,-1 0-1,1 1 1,0-1 0,-1 1-1,1-1 1,-1 1 0,1 0-1,-1-1 1,1 1 0,-1-1-1,1 1 1,-1 0-1,1 1 1,2 2-6,-1 1 0,0 0 1,1 0-1,1 7 0,-1 2 23,0 1 1,0-1-1,-1 1 0,-1-1 1,-1 1-1,-1 16 0,-14 87 87,14-112-86,-2 13 52,0-1-1,-2 0 1,0 1 0,-1-1-1,-12 26 1,17-42-31,0 0-1,-1 1 1,1-1 0,-1 0-1,1 0 1,-1 0-1,0 0 1,1 0 0,-1 0-1,0-1 1,0 1-1,-1-1 1,1 1 0,0-1-1,0 0 1,-1 0 0,1 0-1,0 0 1,-1 0-1,1 0 1,-6 0 0,6-1-17,-1 0 0,0-1 0,1 1 0,-1-1 0,1 1 1,-1-1-1,1 0 0,-1 0 0,1 0 0,0 0 1,-1 0-1,1 0 0,0-1 0,0 1 0,0-1 0,0 0 1,0 0-1,0 1 0,1-1 0,-1 0 0,-2-4 0,3 5-16,0-1 0,0 0 0,0 1 0,0-1 0,0 0 0,0 0 0,0 0 0,0 0 0,1 0 0,-1 0-1,1 0 1,0 0 0,-1 0 0,1 0 0,0 0 0,0 0 0,0 0 0,0 0 0,1 0 0,-1 0 0,1 0-1,-1 0 1,1 0 0,0 0 0,-1 0 0,1 0 0,0 0 0,0 0 0,0 1 0,1-1 0,-1 0 0,0 1-1,1-1 1,-1 1 0,1 0 0,-1-1 0,1 1 0,0 0 0,0 0 0,-1 0 0,1 0 0,0 0 0,3-1-1,11-1-65,1 0 0,0 2-1,22-1 1,-24 2 75,0 0 0,-1-1 0,1-1 0,-1 0 0,20-6 0,-30 6 4,0 0 0,0 0 0,0 0-1,-1-1 1,1 1 0,-1-1 0,1 0 0,-1 0 0,0 0-1,4-5 1,2-4 18,12-22-1,-12 18 14,1-1-11,-2 0 0,10-27-1,7-16 146,-17 41-137,10-36 0,-8 23-209,-8 24-91,-3 8 81,-3 13 16,0 8 141,1-1-1,1 1 0,1 40 1,3-4 52,2 21 348,-4-78-365,0 1-1,0-1 1,0 0 0,0 0 0,0 1 0,0-1 0,0 0 0,0 0-1,0 1 1,0-1 0,0 0 0,0 1 0,1-1 0,-1 0 0,0 0-1,0 1 1,0-1 0,0 0 0,0 0 0,0 0 0,1 1-1,-1-1 1,0 0 0,0 0 0,0 0 0,1 1 0,-1-1 0,0 0-1,0 0 1,1 0 0,-1 0 0,0 0 0,0 1 0,1-1 0,-1 0-1,9-7 327,7-20 13,-15 26-363,41-84 245,6-12-188,-21 49-554,-24 47 323,-2 6 73,0 6 57,-1-11 61,0 3 12,-1 12-34,2 0 1,0 0-1,5 27 0,-5-39 26,0 0 0,-1 0 0,1 0-1,0 0 1,0-1 0,1 1 0,-1 0-1,0-1 1,1 1 0,0-1 0,0 1-1,-1-1 1,1 0 0,1 0 0,-1 0-1,0 0 1,0 0 0,1 0 0,-1-1-1,1 1 1,-1-1 0,1 0-1,0 0 1,0 0 0,0 0 0,4 1-1,-5-2 17,1 0-1,0 0 0,-1 0 0,1 0 1,0-1-1,0 1 0,-1-1 0,1 0 1,-1 0-1,1 0 0,0 0 0,-1 0 1,4-3-1,3-2 60,0 0 1,9-9-1,-9 7-15,8-6-32,0-1-1,-1 0 1,-1-1 0,-1 0-1,0-1 1,17-30-1,-14 13 10,-2 0-1,13-46 1,-13 24-27,-2-1 0,-3 0 0,4-66 0,-12 84-99,-1-1-1,-6-40 0,5 77 61,-1-1 0,1 1 0,-1-1-1,0 1 1,0-1 0,-2-3-1,3 6 15,-1 1 0,1-1-1,0 1 1,0-1 0,-1 1-1,1 0 1,0-1-1,0 1 1,-1 0 0,1-1-1,-1 1 1,1 0-1,0 0 1,-1-1 0,1 1-1,-1 0 1,1 0-1,-1-1 1,1 1 0,-1 0-1,0 0-3,1 0 1,-1 0-1,0 0 0,1 1 0,-1-1 0,1 0 1,-1 0-1,1 1 0,-1-1 0,0 0 0,1 1 0,-1-1 1,1 0-1,-1 1 0,1-1 0,0 1 0,-1-1 1,1 1-1,-1-1 0,1 1 0,-3 4-14,0-1 0,0 1-1,1 0 1,0 0 0,0 0-1,0 1 1,0-1 0,1 0 0,-1 9-1,-3 55-42,4-46-56,-1 156-124,3-99 366,-1-61-80,1 0-1,1 0 0,0 0 0,2 0 0,0 0 1,1-1-1,1 0 0,1 0 0,13 26 0,-17-39-3,0 1-1,1-1 0,0 0 0,0 0 0,8 7 0,-11-11-11,0 0 0,0 0 0,0 0 0,0-1 0,0 1-1,1 0 1,-1-1 0,0 1 0,0 0 0,0-1 0,1 0 0,-1 1 0,0-1 0,0 0-1,1 1 1,-1-1 0,0 0 0,0 0 0,1 0 0,-1 0 0,0 0 0,1-1 0,-1 1-1,0 0 1,0-1 0,1 1 0,-1 0 0,0-1 0,0 0 0,0 1 0,0-1 0,0 0 0,1 1-1,-1-1 1,0 0 0,0-1 0,9-8 71,-2-1-1,1 0 1,-2 0-1,1-1 1,6-14-1,25-65-112,-37 87 13,32-96 45,15-33-323,-49 132 277,1 0-1,-1 0 0,0 1 0,0-1 1,1 0-1,-1 1 0,1-1 0,-1 0 1,1 1-1,-1-1 0,1 0 0,-1 1 1,1-1-1,0 1 0,-1-1 0,1 1 1,0-1-1,-1 1 0,2-1 0,-1 1 8,-1 0-1,0 0 0,1 1 1,-1-1-1,1 0 0,-1 0 1,0 0-1,1 0 0,-1 1 1,1-1-1,-1 0 1,0 0-1,1 1 0,-1-1 1,0 0-1,1 1 0,-1-1 1,0 0-1,0 1 0,1-1 1,-1 1-1,0-1 0,0 0 1,0 1-1,3 5-31,-2-1-1,1 1 1,2 11-1,22 110-145,-19-102 204,5 40-1,-11-57 3,0 1-1,-1 0 1,0 0 0,0 0-1,-1 0 1,0 0-1,-1-1 1,-3 11 0,5-17-4,-1-1 0,1 0 0,-1 0 0,1 0 0,-1 1 0,1-1 0,-1 0 0,0 0 0,0 0 0,0 0-1,1 0 1,-1 0 0,0 0 0,0 0 0,0-1 0,-1 1 0,1 0 0,0 0 0,0-1 0,0 1 0,-2 0 0,1-1 7,1 0-1,-1 0 1,0 1-1,0-1 1,0-1-1,0 1 1,0 0-1,0 0 1,0-1-1,0 1 1,1-1-1,-1 1 0,-2-2 1,-4-3 15,-1 1 0,1-2 0,0 1 0,-13-13 0,20 17-61,0 1 1,0-1-1,0 0 1,-1 0-1,1 1 1,0-1-1,0 1 1,0-1-1,0 1 1,-1-1-1,-1 1 0,2 0 12,1 0-1,-1 0 0,1 0 1,-1 0-1,1 0 0,0 0 1,-1 0-1,1 0 0,-1 0 0,1 1 1,0-1-1,-1 0 0,1 0 1,0 1-1,-1-1 0,1 0 1,0 0-1,-1 1 0,1-1 0,0 0 1,-1 1-1,1-1 0,0 1 1,0-1-1,0 0 0,-1 1 1,1-1-1,0 0 0,0 1 0,0-1 1,0 1-1,0-1 0,0 1 1,0-1-1,0 0 0,0 1 1,0-1-1,0 1 0,0-1 0,0 1 1,0 0 0,0-1-1,1 1 1,-1-1 0,0 1 0,0-1 0,1 1-1,-1-1 1,0 0 0,0 1 0,1-1 0,-1 1 0,0-1-1,1 0 1,-1 1 0,1-1 0,-1 0 0,1 1-1,-1-1 1,0 0 0,1 0 0,-1 0 0,2 1-1,13 4-50,-8-3 118,-1 0-54,-1-1 0,1 1 0,0-2 0,0 1 0,0-1 0,-1 0 0,1 0 0,0 0 0,0-1 0,0 0-1,7-2 1,2-1 45,0-1-1,-1 0 0,17-9 0,-18 6-22,-1 1 0,1-2 1,-1 0-1,-1 0 0,0-1 0,0 0 1,-1-1-1,15-21 0,-7 6-37,-2-1-1,0 0 1,13-34-1,-14 26 13,-2-1 0,-2 0 0,10-48 0,-18 71-479,-2 36 278,-1-23 197,2 25 11,0 0 0,2-1-1,1 0 1,14 39 0,-16-52-48,14 34-11,-16-42 71,1 0 1,-1-1-1,1 1 1,0 0-1,0-1 1,0 1-1,0-1 1,0 0-1,0 1 1,1-1 0,4 3-1,-6-5-11,0 1-1,-1-1 1,1 0-1,-1 0 0,1 1 1,0-1-1,-1 0 1,1 0-1,0 0 1,-1 0-1,1 0 1,0 0-1,-1 0 1,1 0-1,0 0 1,-1 0-1,1 0 1,0 0-1,-1-1 1,1 1-1,0 0 1,-1 0-1,1-1 1,0 1-1,-1 0 1,1-1-1,-1 1 1,1-1-1,-1 1 1,1-1-1,-1 1 1,1-1-1,-1 1 1,0-1-1,1 1 0,-1-1 1,1 0-1,1-3 27,0 0 0,-1 0-1,1 0 1,1-6-1,-3 8-42,54-228 268,-46 192-169,-3 19-371,-5 19 270,0 0 1,0 0-1,0 0 0,1 0 1,-1 0-1,0 0 1,0 0-1,0 0 0,0 0 1,0 0-1,0 0 1,0 0-1,1 0 0,-1 0 1,0 0-1,0 0 1,0 1-1,0-1 1,0 0-1,0 0 0,0 0 1,0 0-1,1 0 1,-1 0-1,0 0 0,0 0 1,0 0-1,0 0 1,0 0-1,0 1 0,0-1 1,0 0-1,0 0 1,0 0-1,0 0 1,0 0-1,0 0 0,0 0 1,0 0-1,0 1 1,0-1-1,0 0 0,0 0 1,0 0-1,0 0 1,0 0-1,0 0 1,0 0-1,0 1 0,0-1 1,-2 30-44,1-18-56,1 25 0,2 11 107,-2-32 38,0 0-1,1 0 1,5 19-1,-3-17 18,-3-14-30,1-1 0,0 1-1,0 0 1,0 0-1,0 0 1,1-1 0,1 5-1,-3-7-20,1-1 0,-1 0 0,0 0 0,0 0 0,0 1 0,0-1 1,0 0-1,0 0 0,0 0 0,0 1 0,1-1 0,-1 0 0,0 0 0,0 0 0,0 0 0,0 1 0,0-1 0,1 0 0,-1 0 0,0 0 0,0 0 0,0 0 0,1 0 0,-1 0 0,0 0 0,0 0 0,0 0 0,1 1 0,-1-1 0,0 0 0,0 0 0,1 0 0,-1 0 0,0 0 0,0-1 0,0 1 0,1 0 0,-1 0 0,0 0 0,0 0 0,0 0 0,1 0 0,-1 0 0,0 0 0,0-1 0,11-12 201,-11 12-205,14-24 148,14-33 0,-4 7-42,-10 22-81,39-73 24,-43 85-66,1 0-1,1 1 1,23-25 0,-35 41 0,0-1 0,1 1 0,-1-1-1,1 1 1,-1-1 0,0 1 0,1-1 0,-1 1 0,1 0 0,-1-1 0,1 1 0,-1 0 0,1-1 0,0 1 0,-1 0 0,1-1 0,-1 1 0,1 0 0,-1 0-1,1 0 1,0 0 0,-1 0 0,1 0 0,0 0 0,-1 0 0,1 0 0,-1 0 0,1 0 0,0 0 0,-1 0 0,1 0 0,0 1 0,-1-1 0,1 0 0,-1 0-1,1 1 1,-1-1 0,1 0 0,-1 1 0,1-1 0,-1 1 0,1-1 0,-1 1 0,1-1 0,0 2 0,11 7-61,3-1 121,-6-3-30,0 0-1,0 0 1,1-1-1,11 3 1,-4-3 37,-1 0 0,1-1 0,0-1 0,22 0 0,-33-2-15,0 0 0,0 0-1,0-1 1,0 0 0,0 0 0,0-1-1,0 1 1,0-1 0,-1-1-1,1 1 1,-1-1 0,0 0-1,1 0 1,-1 0 0,8-8-1,-8 5-17,1 0-1,-1 0 1,-1-1 0,1 0-1,-1 0 1,0 0-1,0 0 1,-1-1-1,0 1 1,-1-1 0,1 0-1,-2 0 1,1 0-1,-1 0 1,0 0-1,0-14 1,-1 21-26,0-1 0,-1 0 0,1 0 0,0 0 1,0 1-1,-1-1 0,1 0 0,-1 0 0,-1-2 0,2 3 2,0 1 1,-1-1-1,1 1 0,0 0 0,-1-1 1,1 1-1,0 0 0,-1 0 0,1-1 1,-1 1-1,1 0 0,0 0 0,-1-1 1,1 1-1,-1 0 0,1 0 0,-1 0 0,1 0 1,-1 0-1,1 0 0,-1 0 0,1 0 1,-1 0-1,1 0 0,-1 0 0,1 0 1,0 0-1,-1 0 0,1 0 0,-1 0 1,1 0-1,-1 0 0,1 1 0,-1-1 0,1 0 1,0 0-1,-1 1 0,1-1 0,-1 1 1,-5 3-43,0 1 0,0-1 1,1 2-1,-1-1 0,1 0 0,0 1 1,-4 6-1,-1 4-33,-13 27 0,20-35 86,0-1 1,1 0-1,0 1 1,0-1 0,1 1-1,0-1 1,1 1-1,-1 0 1,1-1-1,1 1 1,0 0-1,0-1 1,0 1 0,1-1-1,0 1 1,0-1-1,7 13 1,-4-8 16,1-1 1,0 0-1,1 0 0,0-1 1,1 0-1,0 0 1,1 0-1,0-1 1,0-1-1,13 9 0,-18-13-103,1-1 0,0-1 0,0 1 0,0-1-1,1 1 1,-1-2 0,0 1 0,1 0 0,-1-1-1,1 0 1,0 0 0,8-1 0,-7 0-836,0-1 0,0 1 0,12-4 1,22-12-6185,-15 5 3709</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34.787"/>
    </inkml:context>
    <inkml:brush xml:id="br0">
      <inkml:brushProperty name="width" value="0.05" units="cm"/>
      <inkml:brushProperty name="height" value="0.05" units="cm"/>
      <inkml:brushProperty name="color" value="#FF0066"/>
    </inkml:brush>
  </inkml:definitions>
  <inkml:trace contextRef="#ctx0" brushRef="#br0">33 1 5568,'-32'15'2528,"32"-24"-2208,0 6-32,8 6-224,2-3-672,7 9 352</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50.928"/>
    </inkml:context>
    <inkml:brush xml:id="br0">
      <inkml:brushProperty name="width" value="0.05" units="cm"/>
      <inkml:brushProperty name="height" value="0.05" units="cm"/>
      <inkml:brushProperty name="color" value="#FF0066"/>
    </inkml:brush>
  </inkml:definitions>
  <inkml:trace contextRef="#ctx0" brushRef="#br0">465 1146 2912,'1'-3'1264,"0"4"-965,-1 0 16,-2-5 996,1 3-1193,1 0 0,-1 0-1,0 0 1,1 1 0,-1-1 0,0 0-1,1 0 1,-1 1 0,0-1-1,0 0 1,0 1 0,0-1 0,0 1-1,0-1 1,0 1 0,0 0 0,-1-1-1,-20-4 287,17 5-271,-4-1-39,-1 0 1,0 1-1,1 0 1,-1 1-1,-17 3 1,12-2-49,-4 1-39,1 1 0,1 0 0,-1 1 0,1 1-1,-1 1 1,-23 13 0,30-13 17,0 0 1,0 0 0,1 1-1,0 1 1,0-1-1,1 2 1,0-1 0,1 1-1,-13 19 1,11-12 92,1 1 1,1 0 0,1 0-1,-7 26 1,6-11 164,-7 58 0,14-77-191,0 1 0,0 0 1,2-1-1,0 1 0,5 23 1,-5-31-41,1-1 0,0 0 1,0 1-1,0-1 0,1 0 0,0 0 1,1-1-1,-1 1 0,1-1 1,0 1-1,0-1 0,1-1 0,-1 1 1,11 8-1,-4-7 52,0 1-1,0-1 1,1-1 0,-1 0 0,1-1-1,1 0 1,-1-1 0,0 0-1,1-1 1,-1 0 0,1-1 0,0-1-1,14 0 1,-10-2 2,0 1 0,0-2 1,-1 0-1,0-1 0,1-1 1,-2-1-1,1 0 0,0-1 0,21-13 1,-21 10-77,-1 0 0,0-1 0,0-1 0,-2-1 0,1 1 0,-2-2 0,1 0 1,-2-1-1,0 0 0,-1 0 0,0-1 0,8-20 0,-12 22 52,-1 0 0,5-17-1,-9 23-82,0 0 0,0 1 0,-1-1 0,0 0 0,-1-15 0,1 22-14,-1-1 0,1 1 0,0-1 0,-1 1 1,1-1-1,-1 1 0,0-1 0,1 1 0,-1 0 0,0-1 1,0 1-1,0 0 0,-1-2 0,1 3 6,1-1-1,0 1 0,-1 0 0,1 0 1,-1-1-1,1 1 0,-1 0 0,1 0 1,0 0-1,-1-1 0,1 1 1,-1 0-1,1 0 0,-1 0 0,1 0 1,-1 0-1,1 0 0,-1 0 0,1 0 1,-1 0-1,1 0 0,-1 0 1,1 0-1,-1 1 0,1-1 0,0 0 1,-1 0-1,1 0 0,-1 1 0,1-1 1,-1 0-1,1 0 0,0 1 1,-1-1-1,1 0 0,0 1 0,-1-1 1,1 0-1,0 1 0,0-1 0,-1 1 1,1-1-1,0 1 0,-1-1 1,-3 8 1,0 0 0,1 0 0,-1 1 0,1-1 0,1 1 0,0-1 0,0 1 0,0 0 0,1 0 0,1 0 0,0 0 0,0 0 0,0 0 0,1-1 0,1 1 0,-1 0 0,1 0 0,1-1 0,0 1 0,0-1 0,5 10 0,-6-15 31,-1 0 0,1-1 0,0 1-1,0-1 1,0 1 0,0-1 0,0 0 0,1 0-1,-1 0 1,0 0 0,1 0 0,0-1 0,5 3-1,-7-3 8,1-1 0,0 1 0,-1-1 0,1 1 0,0-1-1,-1 0 1,1 0 0,0 0 0,0 0 0,-1 0 0,1 0-1,0-1 1,0 1 0,-1 0 0,1-1 0,0 1 0,-1-1-1,1 0 1,-1 0 0,1 1 0,-1-1 0,1 0 0,2-2 0,0-1 3,0 0 0,-1 0 0,1-1 0,-1 1 0,0-1 0,0 0 0,0 1 0,-1-1 0,1-1 0,-1 1 0,-1 0 0,1 0 0,-1-1 0,0 1 0,0-1 0,0 1 0,-1-1 0,0 0 0,0 1 0,0-1 0,-1 1 0,1-1 0,-2 1 0,1-1 0,0 1 0,-1 0 0,0-1 0,-5-8 0,5 9-55,-1 0 0,0 0 1,0 0-1,-1 0 1,1 1-1,-6-6 1,8 9 13,0 0 1,0 0 0,0 0 0,0 1-1,0-1 1,0 0 0,0 1 0,0-1-1,0 1 1,-1-1 0,1 1-1,0 0 1,0-1 0,0 1 0,-1 0-1,1 0 1,0 0 0,0 0-1,0 0 1,-1 0 0,1 0 0,0 0-1,0 0 1,0 1 0,-1-1 0,1 0-1,0 1 1,0-1 0,0 1-1,0 0 1,0-1 0,0 1 0,0 0-1,0-1 1,0 1 0,-1 1 0,-1 1 23,-1 0-36,0 1 0,0 0 0,0 0 0,1 1 1,-4 4-1,6-8 18,0 1 1,1-1-1,-1 0 1,1 1-1,-1-1 0,1 0 1,-1 1-1,1-1 1,0 0-1,0 1 1,0-1-1,0 1 1,0-1-1,0 1 1,0-1-1,0 0 0,1 1 1,-1-1-1,0 0 1,1 1-1,-1-1 1,1 0-1,0 1 1,-1-1-1,2 2 1,-1-1 17,0-1 0,0 1 1,1 0-1,-1-1 1,0 1-1,1-1 1,-1 1-1,0-1 1,1 0-1,0 0 1,-1 0-1,1 0 1,0 0-1,0 0 1,0 0-1,-1 0 0,1 0 1,0-1-1,0 1 1,0-1-1,0 0 1,0 0-1,0 1 1,0-1-1,0 0 1,0-1-1,0 1 1,0 0-1,0-1 1,0 1-1,0-1 0,0 1 1,0-1-1,0 0 1,0 0-1,-1 0 1,1 0-1,0 0 1,1-1-1,11-11 111,-1 0 1,0 0-1,-1-1 0,15-22 0,1-2-90,54-65 268,-52 62-347,-47 82-464,12-26 505,0 1-1,2 0 0,0 0 1,1 0-1,0 0 0,1 0 1,1 1-1,1-1 1,3 19-1,-3-30 32,0 0 0,0 0 0,0 0 0,1 0 0,0 0 1,0 0-1,0-1 0,1 1 0,-1-1 0,1 0 0,0 1 0,4 2 0,-6-6-12,0 0 0,0 0 0,0-1-1,1 1 1,-1-1 0,0 1 0,0-1-1,1 1 1,-1-1 0,0 0-1,1 0 1,-1 1 0,0-1 0,1 0-1,-1 0 1,0-1 0,1 1 0,-1 0-1,0 0 1,1-1 0,-1 1-1,0 0 1,1-1 0,-1 1 0,0-1-1,0 0 1,2-1 0,2-1 29,0 0 1,-1-1-1,1 1 0,-1-1 1,7-9-1,29-40 230,59-108-1,-97 159-277,9-14-92,-7 11-61,-2 5-124,-2 14 179,0 14 43,1 0 1,5 30 0,-5-49 73,1-1 0,0 0 0,1 1 0,-1-1 1,2 0-1,-1 0 0,1-1 0,0 1 0,1-1 0,0 0 0,7 9 0,-11-15-1,0 0 0,0 0-1,-1 0 1,1-1 0,0 1-1,0 0 1,0 0 0,0-1-1,0 1 1,0 0 0,0-1-1,0 1 1,1-1 0,-1 0-1,0 1 1,0-1 0,0 0-1,0 0 1,1 0 0,-1 1-1,0-1 1,0 0 0,0-1-1,1 1 1,-1 0 0,0 0-1,0 0 1,0-1 0,1 1-1,-1-1 1,1 0 0,3-3 25,1-1-1,-2 0 1,1-1 0,0 1-1,5-11 1,20-35 128,-30 50-166,32-74 175,-17 38-58,-2 7-97,-2-1-1,-1 0 0,-1 0 0,-2-1 1,5-44-1,-5 6-52,-4 0 1,-2 0 0,-11-88-1,9 151 0,0 0 0,0 1 0,0-1 0,-1 1 0,0-1 0,0 1 0,0 0 0,-1-1 0,0 2 0,-5-9 0,8 14 22,-1-1-1,1 1 1,0 0 0,0 0 0,0-1-1,-1 1 1,1 0 0,0 0 0,0-1 0,0 1-1,-1 0 1,1 0 0,0 0 0,-1-1-1,1 1 1,0 0 0,0 0 0,-1 0 0,1 0-1,0 0 1,-1 0 0,1 0 0,0 0-1,-1 0 1,1 0 0,0 0 0,-1 0-1,1 0 1,0 0 0,-1 0 0,1 0 0,0 0-1,-1 0 1,1 0 0,0 0 0,-1 0-1,1 0 1,0 1 0,0-1 0,-1 0 0,1 0-1,0 0 1,0 1 0,-1-1 0,1 0-1,0 0 1,0 1 0,-1-1 0,1 0 0,0 0-1,0 1 1,-7 18-166,6-14 157,-6 21-102,1 1-1,-4 41 1,3 57-249,4-61 454,1-28-41,2 0-1,1-1 0,2 1 1,1-1-1,12 47 1,-15-79-15,0 0 1,0 0-1,0 0 1,0 0-1,1 0 0,-1 0 1,1-1-1,-1 1 1,1 0-1,0-1 1,0 0-1,0 1 1,1-1-1,-1 0 1,4 3-1,-3-4-12,-1 0-1,0 0 1,0-1 0,1 1-1,-1 0 1,0-1 0,0 0-1,1 1 1,-1-1 0,1 0 0,-1 0-1,0 0 1,1-1 0,-1 1-1,0 0 1,1-1 0,-1 0-1,0 1 1,0-1 0,4-2-1,22-11 49,0-2 0,-1-1 0,-1-1 0,-1-1 0,0-1 0,-2-2 0,41-47 0,-61 66-114,25-32 326,-27 33-305,1-1 1,0 1-1,-1-1 0,0 0 1,1 0-1,-1 0 0,0 1 0,-1-1 1,1 0-1,0-6 0,-1 9 16,0-1 0,-1 1-1,1 0 1,-1 0-1,1 0 1,0 0-1,-1 0 1,1 0-1,-1 1 1,1-1 0,0 0-1,-1 0 1,1 0-1,-1 0 1,1 0-1,0 0 1,-1 1-1,1-1 1,0 0 0,-1 0-1,1 1 1,0-1-1,-1 0 1,1 1-1,-11 6-102,6-2 103,1 1 0,0-1 0,0 1 0,0-1 0,1 1 0,0 0 0,0 1 0,1-1-1,0 0 1,0 1 0,-2 10 0,3-15 20,1 0 0,0 1 0,0-1 0,0 1-1,0-1 1,0 0 0,1 1 0,-1-1 0,1 0 0,-1 0 0,1 1 0,0-1-1,0 0 1,0 0 0,0 0 0,2 4 0,-1-4-13,1 1 0,-1-1 0,1 1 0,-1-1 0,1 0 0,0 0 0,0 0 0,0-1 0,0 1 1,4 1-1,3 0 22,0 0 0,0 0 0,0-1 0,0 0 0,0-1 1,15 0-1,-20-1 6,-1-1 1,1 1-1,0-1 1,-1 0-1,1 0 1,0-1-1,-1 1 1,0-1-1,1 0 1,-1 0-1,0 0 1,0-1-1,0 1 1,0-1-1,4-5 1,-5 6-6,0-1 0,-1 0 1,0 0-1,0 1 0,1-2 1,-2 1-1,1 0 0,0 0 1,-1-1-1,1 1 0,-1 0 1,0-1-1,0 0 0,-1 1 1,1-1-1,-1 1 0,1-1 1,-1 0-1,-1-6 0,1 6-12,-1 0-1,0 0 0,0-1 0,0 1 0,0 0 0,-1 0 1,1 0-1,-1 0 0,0 1 0,0-1 0,-4-4 1,5 7-27,-1-1 1,0 0-1,0 0 1,0 1 0,0-1-1,-1 1 1,1 0 0,0 0-1,-1 0 1,1 0 0,0 0-1,-1 0 1,1 1 0,-1-1-1,0 1 1,1-1 0,-1 1-1,-3 0 1,-4 1-6,1 0 0,0 0 0,0 1 0,-1 0 0,1 1 0,1 0 0,-1 0 0,0 1 0,-13 8-1,21-12 30,0 1-1,-1 0 0,1 0 0,0 0 0,0 0 0,0 0 0,0 0 0,0 1 0,0-1 1,1 0-1,-2 3 0,2-4-3,0 0 1,-1 0 0,1 0 0,0 0-1,0 1 1,0-1 0,0 0 0,0 0-1,0 0 1,0 0 0,0 1-1,0-1 1,0 0 0,0 0 0,0 0-1,0 0 1,0 1 0,0-1 0,0 0-1,0 0 1,1 0 0,-1 0-1,0 1 1,0-1 0,0 0 0,0 0-1,0 0 1,0 0 0,0 0-1,0 0 1,1 1 0,-1-1 0,0 0-1,0 0 1,0 0 0,0 0 0,0 0-1,1 0 1,-1 0 0,0 0-1,0 0 1,0 0 0,1 0 0,3 1 25,2-2-3,-1 0-1,1 0 1,0-1 0,0 0-1,-1 0 1,1-1-1,-1 1 1,1-1-1,5-4 1,14-6-25,-2 1-36,-1-2 0,0 0 0,-1-1 0,38-35 0,-3 3 74,-56 46-41,1 1-1,0-1 1,0 0 0,0 0 0,0 0 0,1 1-1,-1-1 1,0 1 0,0-1 0,0 1 0,0-1 0,1 1-1,-1 0 1,0-1 0,0 1 0,1 0 0,-1 0 0,0 0-1,1 0 1,-1 0 0,0 0 0,3 1 0,-3 0-3,0 0 1,1-1-1,-1 1 0,0 0 1,0 0-1,0 0 1,0 1-1,0-1 1,0 0-1,0 0 1,0 0-1,0 1 0,-1-1 1,1 0-1,0 1 1,0 1-1,1 5 3,0 0 0,0 0 0,0 0 0,-1 0 0,0 14 0,-2 3 1,-5 28-1,2-23 233,3-26-173,0 10 287,2-14-162,3-9-58,6-29 41,-7 24-107,1 0 0,6-15-1,10-19-88,-9 20-100,21-41 1,-30 66 117,0 0 1,0 0-1,0 1 1,1-1-1,4-3 1,-7 5 8,0 1 0,1 0 1,-1 0-1,0-1 1,1 1-1,-1 0 1,1 0-1,-1-1 0,0 1 1,1 0-1,-1 0 1,1 0-1,-1 0 0,0 0 1,1 0-1,-1 0 1,1 0-1,-1 0 1,0 0-1,1 0 0,0 0 1,-1 0 0,1 1 0,-1-1 0,0 0 1,1 1-1,-1-1 0,0 1 0,0-1 1,1 1-1,-1-1 0,0 1 0,0-1 0,0 1 1,1-1-1,-1 1 0,0-1 0,0 1 0,0-1 1,0 1-1,0-1 0,0 1 0,0-1 1,0 2-1,-3 56-282,1-32 358,3 38 1,-1-10 285,0-54-353,0 1 0,0-1 0,0 0 0,0 0 0,0 0 0,0 0 0,0 0 0,1 1 0,-1-1-1,0 0 1,0 0 0,0 0 0,0 0 0,0 0 0,0 0 0,0 1 0,0-1 0,0 0 0,0 0 0,0 0 0,1 0 0,-1 0 0,0 0 0,0 0 0,0 0-1,0 0 1,0 0 0,0 0 0,1 1 0,-1-1 0,0 0 0,0 0 0,0 0 0,0 0 0,0 0 0,1 0 0,-1 0 0,0 0 0,0 0 0,0 0 0,0 0-1,0 0 1,1 0 0,-1 0 0,0-1 0,0 1 0,0 0 0,0 0 0,0 0 0,0 0 0,1 0 0,-1 0 0,0 0 0,0 0 0,0 0 0,0 0 0,0-1-1,0 1 1,0 0 0,0 0 0,0 0 0,1 0 0,-1 0 0,0 0 0,0-1 0,0 1 0,12-12 116,9-15-12,26-46-1,-17 27-34,6-8-166,79-91-1,-114 144 76,0 0-1,-1 0 1,1 0 0,0 0-1,1 0 1,-1 0-1,0 0 1,0 1-1,0-1 1,0 0-1,1 1 1,-1-1-1,0 1 1,1-1-1,-1 1 1,0 0-1,1-1 1,1 1 0,-2 0 9,0 1 0,0-1 0,0 1 0,0-1 0,0 1-1,0-1 1,0 1 0,0 0 0,0-1 0,-1 1 0,1 0 0,0 0 0,0 0 0,-1-1 0,1 1 0,-1 0 0,1 0 0,-1 0 0,1 0 0,-1 0 0,1 0 0,-1 0 0,0 0 0,1 2 0,3 11 28,0-2-1,1 1 0,1 0 0,11 18 0,-16-30-10,-1 0-1,1 0 1,0 0 0,0 1-1,0-1 1,0-1 0,-1 1-1,2 0 1,-1 0-1,0 0 1,0 0 0,0-1-1,0 1 1,0 0 0,1-1-1,-1 1 1,0-1-1,0 0 1,1 1 0,1-1-1,-1 0 2,0 0-1,0 0 0,0-1 0,-1 1 1,1-1-1,0 1 0,0-1 1,-1 0-1,1 0 0,0 1 0,-1-1 1,1 0-1,1-2 0,5-4 45,-1 0 0,-1 0 0,1 0 0,7-13 1,-11 16-4,9-11-24,-2 0 0,0 0 0,0-1 0,-2-1 0,0 1-1,9-30 1,-1-18 0,15-122 0,-19-71-195,-14 245 95,0 9-34,1 7-67,-2 24 110,1 0-1,3 42 1,0-20 63,12 186 61,-11-223-27,1 0 0,0-1 0,1 1 0,0-1 0,1 0 0,0 0 0,1-1 0,1 0 0,-1 0 0,13 15 0,-17-23-7,1 0 0,-1 0 0,1 0 0,0 0 0,0-1 0,0 1 0,0-1 0,1 0 0,-1 1 0,1-2 0,5 4 0,-5-4 11,-1 0 0,0-1 0,0 1 0,0-1 0,0 0 0,1 0 0,-1 0-1,0 0 1,0 0 0,0-1 0,1 1 0,-1-1 0,0 0 0,0 0 0,5-2 0,0-1 9,0-1 1,0 0-1,0 0 1,-1-1-1,0 0 1,0 0-1,7-8 0,0-3 30,24-34-1,-32 41-57,-1-1 1,0 0 0,-1 0 0,6-23 0,-7 24-27,-1 7-6,-1 0 1,0 0-1,0 0 0,1 0 1,0 1-1,-1-1 1,1 1-1,0-1 1,0 1-1,1 0 0,-1-1 1,0 1-1,1 1 1,-1-1-1,1 0 1,0 0-1,-1 1 0,1 0 1,0-1-1,0 1 1,6-1-1,5-2 64,1 2 1,-1 0-1,23 0 0,-8 0-32,12-3-29,29-2-549,-24 9-6092,-29 0 3629</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56.512"/>
    </inkml:context>
    <inkml:brush xml:id="br0">
      <inkml:brushProperty name="width" value="0.05" units="cm"/>
      <inkml:brushProperty name="height" value="0.05" units="cm"/>
      <inkml:brushProperty name="color" value="#FF0066"/>
    </inkml:brush>
  </inkml:definitions>
  <inkml:trace contextRef="#ctx0" brushRef="#br0">1 180 1248,'-1'0'655,"3"1"625,7 3 3894,-17 3-2742,11-1-165,-3-6-2230,0 1 0,0-1 0,1 0 0,-1 0 0,0 0 1,0 1-1,0-1 0,0 0 0,0 0 0,0 1 0,0-1 0,0 0 0,0 0 1,0 0-1,0 1 0,0-1 0,-1 0 0,1 0 0,0 0 0,0 1 0,0-1 1,0 0-1,0 0 0,0 0 0,0 0 0,0 1 0,-1-1 0,1 0 0,0 0 1,0 0-1,0 0 0,0 1 0,-1-1 0,1 0 0,0 0 0,0 0 0,0 0 1,-1 0-1,1 0 0,0 0 0,0 0 0,0 0 0,-1 0 0,1 0 0,0 0 0,0 0 1,0 0-1,-1 0 0,1 0 0,0 0 0,-1 0 0,7 15 2262,35-8-1286,-32-7-893,0-2 0,1 1 0,-1-1 0,0-1 0,0 0-1,13-5 1,26-9-4,402-73 428,-423 85-540,44-3 60,-64 7-28,0 1 0,-1 1 1,1-1-1,-1 1 0,1 0 1,-1 0-1,1 1 0,7 3 0,-11-4 7,0 0 0,-1 1 0,1 0 0,0-1 0,-1 1 0,1 0 0,-1 0-1,0 0 1,0 1 0,0-1 0,0 0 0,0 1 0,0 0 0,-1-1 0,1 1 0,-1 0-1,0 0 1,0 0 0,0 0 0,0 0 0,1 3 0,-1 6 41,0 0 1,0 0 0,-1 1-1,-2 14 1,0-15-43,2 1 0,1 22 1,0-30-18,0 1-1,1-1 1,-1 1 0,1-1 0,0 0 0,1 0 0,3 6-1,-4-8-2,-1 0 0,1-1-1,0 1 1,0-1-1,1 0 1,-1 1 0,0-1-1,1 0 1,-1 0-1,1-1 1,0 1 0,0 0-1,-1-1 1,5 2-1,3-1 57,-1 0-1,1-1 0,0 0 1,-1 0-1,1-1 0,0-1 1,10-1-1,70-14 417,-74 13-385,181-49 641,-89 22-434,268-71 863,36-17-822,-320 90-549,-86 25-827,-12 1-1285,-18 0-3225,18 2 4083,-5-1-1740,0 0 1,-20-6-1,4-1-494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5:58.836"/>
    </inkml:context>
    <inkml:brush xml:id="br0">
      <inkml:brushProperty name="width" value="0.05" units="cm"/>
      <inkml:brushProperty name="height" value="0.05" units="cm"/>
      <inkml:brushProperty name="color" value="#66CC00"/>
    </inkml:brush>
  </inkml:definitions>
  <inkml:trace contextRef="#ctx0" brushRef="#br0">9 8 2144,'0'0'23,"0"0"1,0 0-1,-1 0 0,1 0 1,0 0-1,0 0 0,-1 0 1,1 0-1,0 0 0,0 0 1,-1 0-1,1 0 0,0 0 1,-1 0-1,1 0 0,0 0 1,0 0-1,-1 0 0,1 0 1,0 0-1,0-1 1,0 1-1,-1 0 0,1 0 1,0 0-1,0 0 0,0-1 1,-1 1-1,1 0 0,0 0 1,0 0-1,0-1 0,0 1 1,-1 0-1,1 0 0,0 0 1,0-1-1,0 1 0,0 0 1,0 0-1,0-1 0,0 1 1,0 0-1,0-1 0,0 1 1,0 0-1,0 0 1,0-1-1,0 1 0,0 0 1,0 0-1,0-1 0,0 3 558,0-1 0,1 0 0,-1 1 0,1-1 0,-1 1 0,1-1 0,-1 0 1,1 1-1,0-1 0,-1 0 0,1 0 0,0 1 0,1 0 0,20 19 1434,-14-16-1865,0 0 1,0 0-1,0 0 0,15 5 0,7-1 371,1-2 0,46 7 0,65-2 669,-109-9-866,248 5 1378,-101-10-1121,980-20 91,-850 30-1595,-244 0 347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2:57.838"/>
    </inkml:context>
    <inkml:brush xml:id="br0">
      <inkml:brushProperty name="width" value="0.05" units="cm"/>
      <inkml:brushProperty name="height" value="0.05" units="cm"/>
      <inkml:brushProperty name="color" value="#FF0066"/>
    </inkml:brush>
  </inkml:definitions>
  <inkml:trace contextRef="#ctx0" brushRef="#br0">58 178 1248,'0'0'22,"0"0"0,-1 0 0,1-1 1,-1 1-1,1 0 0,-1 0 0,1 0 0,-1 0 0,1 0 1,-1 0-1,1 0 0,-1 1 0,1-1 0,-1 0 1,1 0-1,-1 0 0,1 0 0,0 1 0,-1-1 0,1 0 1,-1 0-1,1 1 0,0-1 0,-1 0 0,1 1 0,0-1 1,-1 0-1,1 1 0,0-1 0,-1 1 0,1-1 0,0 0 1,0 1-1,-1 0-8,-12 1 3874,-9 14 9577,22-16-13357,8-1 149,0 1-1,0-2 1,0 1 0,0-1 0,0 0 0,10-4 0,45-24 230,-39 18-202,59-22 228,-51 21-231,50-25 1,-76 34-209,0 0 1,0-1 0,8-7 0,-12 11-63,-1-1 1,1 0-1,-1 1 0,1-1 1,-1 0-1,0 0 1,0 0-1,0 0 0,1 0 1,-2 0-1,1 0 1,0 0-1,0 0 1,0-4-1,-1 5-13,0 1 1,0 0 0,0 0-1,-1-1 1,1 1-1,0 0 1,0 0-1,0 0 1,0-1-1,0 1 1,-1 0-1,1 0 1,0 0-1,0 0 1,0-1-1,-1 1 1,1 0-1,0 0 1,0 0-1,-1 0 1,1 0-1,0 0 1,0 0-1,0 0 1,-1 0-1,1-1 1,0 1-1,0 0 1,-1 0 0,1 0-1,0 1 1,0-1-1,-1 0 1,1 0-1,0 0 1,0 0-1,-1 0 1,1 0-1,-1 0 1,-14 4 96,11-2-77,-3 0-54,-1 1-1,1 1 1,-1-1-1,1 1 1,0 1 0,-8 6-1,-40 36 3,13-10-54,-22 20 202,41-36 81,-1 0 1,-31 20-1,52-39-172,-1 1 0,0-2 1,0 1-1,1 0 0,-1-1 0,0 1 1,0-1-1,-1-1 0,1 1 0,-7 0 1,11-1-21,-1 0 0,1 0 0,0 0 0,-1 0 0,1 0 0,0 0 0,-1 0 0,1 0 0,-1 0 0,1 0 0,0 0 0,-1 0 1,1 0-1,0 0 0,-1 0 0,1-1 0,0 1 0,-1 0 0,1 0 0,0 0 0,0-1 0,-1 1 0,1-1 0,2-5 36,12-6-55,-10 10 16,0 1 0,1 0 0,-1 0-1,0 0 1,0 0 0,1 0 0,-1 1-1,0 0 1,1 0 0,-1 0 0,0 1-1,1-1 1,-1 1 0,0 0 0,0 0-1,0 1 1,1-1 0,-1 1 0,-1 0-1,8 5 1,9 5 62,29 25-1,-32-23 21,0-1 0,22 12 0,-39-25-65,0 0 0,1 1 0,-1-1 0,0 0 0,1 0 0,-1 1 0,0-1 0,1 0 0,-1 0 1,1 1-1,-1-1 0,0 0 0,1 0 0,-1 0 0,1 0 0,-1 0 0,1 0 0,-1 0 0,1 0 1,-1 0-1,0 0 0,1 0 0,-1 0 0,1 0 0,-1 0 0,1 0 0,-1 0 0,0 0 0,1-1 1,-1 1-1,1 0 0,-1 0 0,0-1 0,1 1 0,-1 0 0,0 0 0,1-1 0,-1 1 0,0 0 1,1-1-1,-1 1 0,0 0 0,0-1 0,1 1 0,-1-1 0,0 1 0,0 0 0,0-1 0,0 1 1,1-1-1,-1 0 0,0-3 76,0 0 1,0 0-1,0 0 1,-1-7 0,0 5-27,-12-108 60,9 80-346,3 22 297,0-1 0,0-22 0,2 30-575,0 0 1,0 1-1,0-1 0,0 0 1,1 0-1,2-5 1,-3 8-116,1-1 1,-1 1 0,1 0 0,0-1 0,0 1-1,0 0 1,0 0 0,1 0 0,-1 0 0,1 0-1,2-1 1,16-6-2504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02.345"/>
    </inkml:context>
    <inkml:brush xml:id="br0">
      <inkml:brushProperty name="width" value="0.05" units="cm"/>
      <inkml:brushProperty name="height" value="0.05" units="cm"/>
      <inkml:brushProperty name="color" value="#FF0066"/>
    </inkml:brush>
  </inkml:definitions>
  <inkml:trace contextRef="#ctx0" brushRef="#br0">140 792 2080,'-12'18'4837,"-7"5"-2197,15-15-2422,-1 0 0,1 0-1,0 0 1,-5 16 0,0 0-38,-55 155 1154,62-173-1247,0 1 1,0 0-1,1 0 1,0 0-1,0 0 1,1 0 0,-1 0-1,2 0 1,-1 0-1,1 0 1,3 12-1,-4-18-48,0 0-1,1-1 0,-1 1 1,0 0-1,1-1 0,-1 1 1,1 0-1,-1-1 0,1 1 1,0-1-1,-1 1 1,1-1-1,0 1 0,-1-1 1,1 1-1,0-1 0,-1 0 1,1 1-1,0-1 0,0 0 1,-1 1-1,1-1 1,0 0-1,0 0 0,0 0 1,-1 0-1,1 0 0,0 0 1,0 0-1,0 0 0,-1 0 1,1 0-1,1-1 0,1 0 45,0 1 0,-1-1 0,1 0 0,0-1 0,0 1 0,-1 0 0,5-3 0,-4 0-27,1 1 0,0 0 0,-1-1 0,0 0 0,0 0 0,0 0-1,0 0 1,-1 0 0,3-6 0,3-8 102,5-20 1,-8 25-101,27-98-29,-27 89-45,-1 0 1,-1 0 0,1-28 0,-7 32-250,3 18 258,0 0 1,0-1-1,0 1 0,0 0 1,0 0-1,-1 0 0,1 0 1,0 0-1,0 0 1,0 0-1,0 0 0,0 0 1,-1 0-1,1 0 0,0 0 1,0 0-1,0 0 1,0 0-1,0 0 0,-1 0 1,1 0-1,0 0 0,0 0 1,0 0-1,0 0 1,0 0-1,-1 0 0,1 0 1,0 0-1,0 0 0,0 0 1,0 0-1,0 0 1,0 0-1,-1 0 0,1 1 1,0-1-1,0 0 0,0 0 1,0 0-1,0 0 1,0 0-1,0 0 0,0 1 1,0-1-1,0 0 1,-1 0-1,1 0 0,0 0 1,-2 4-20,1-1-1,-1 1 1,0 0 0,1-1 0,0 1 0,-1 5 0,-3 14 137,1 1 0,2-1 0,0 1 0,2-1 0,4 47 1,-3-63-47,1-1 0,0 0 1,0 0-1,0 0 0,0 0 1,6 9-1,-7-13-15,0 0 1,1 0-1,-1-1 0,0 1 0,1 0 1,0 0-1,-1-1 0,1 1 0,0-1 0,-1 1 1,1-1-1,0 0 0,0 0 0,0 0 1,0 0-1,1 0 0,-1 0 0,0-1 0,0 1 1,0-1-1,4 1 0,0-2 50,0 1 0,0-1 0,0-1 0,0 1 0,0-1 0,0 0 0,-1 0 0,1-1 0,-1 0 0,1 0 0,8-7 0,-2 1-40,0-1 0,-1 0 0,15-18 0,0-4-21,27-43 0,-25 32-21,110-185 94,-123 200-134,-1 0 0,-2-1 0,0-1 0,-2 0 0,-2 0 0,0-1 0,5-55 0,-12 78 41,-1 6-46,1-1 0,-1 1 0,0 0 0,0 0 0,0-1 0,0 1 0,0 0 1,-1 0-1,1-1 0,-2-2 0,2 5 21,0 0 0,0 0 0,0-1 1,0 1-1,0 0 0,0 0 0,0 0 0,0-1 1,-1 1-1,1 0 0,0 0 0,0 0 0,0-1 0,0 1 1,-1 0-1,1 0 0,0 0 0,0-1 0,0 1 1,-1 0-1,1 0 0,0 0 0,0 0 0,-1 0 1,1 0-1,0 0 0,0 0 0,-1 0 0,1 0 1,0-1-1,0 1 0,-1 0 0,1 0 0,0 1 1,0-1-1,-1 0 0,1 0 0,0 0 0,0 0 1,-1 0-1,1 0 0,0 0 0,0 0 0,0 0 0,-1 0 1,1 1-1,0-1 0,0 0 0,0 0 0,-1 0 1,1 0-1,0 1 0,0-1 0,-11 15-103,9-13 84,-35 67-301,27-51 305,-5 17 21,0 0 0,3 0 0,1 1 0,1 1 0,2 0 0,2 0 0,1 1 0,1 75 0,5-94 54,0-1 0,1 1 0,1 0 0,0-1-1,2 0 1,0 0 0,1 0 0,1-1 0,13 27 0,-18-42-19,-1 1 1,1-1 0,0 0-1,0 0 1,0 0-1,0 0 1,0 0-1,0 0 1,1 0 0,-1 0-1,0-1 1,1 0-1,0 1 1,3 0-1,-4-1-7,0-1-1,0 0 0,-1 1 0,1-1 1,0 0-1,0 0 0,0 0 0,-1-1 1,1 1-1,0 0 0,0-1 0,0 1 1,-1-1-1,1 0 0,0 1 0,-1-1 1,1 0-1,-1 0 0,1 0 0,-1 0 1,1 0-1,-1 0 0,0-1 0,1 1 1,-1 0-1,1-3 0,7-10 66,-1 0 1,0 0-1,-2-1 0,1 0 0,5-24 1,-7 25-83,-1 1-14,129-446 182,-119 386-153,5-77 1,-14-46-150,-5 190 42,-1-1 0,1 0-1,-3-9 1,3 15 74,0 1 0,0 0 1,0 0-1,0-1 0,0 1 0,0 0 0,0 0 1,0 0-1,0-1 0,0 1 0,0 0 0,0 0 1,0-1-1,-1 1 0,1 0 0,0 0 0,0-1 1,0 1-1,0 0 0,0 0 0,0 0 0,-1 0 1,1-1-1,0 1 0,0 0 0,0 0 0,0 0 1,-1 0-1,1-1 0,0 1 0,0 0 0,0 0 1,-1 0-1,1 0 0,0 0 0,0 0 0,-1 0 1,1 0-1,0 0 0,0 0 0,-1 0 0,1 0 1,0 0-1,0 0 0,-1 0 0,1 0 0,0 0 1,0 0-1,0 0 0,-1 0 0,1 0 0,0 0 1,0 0-1,-1 1 0,0 0-12,-1 0-1,1 1 1,0-1-1,0 1 1,0-1-1,0 1 1,0-1-1,-1 3 1,-5 13 12,2 1 1,0 0-1,0 0 1,-1 19 0,5-27-10,-35 282 157,32-246-213,2-6 140,5 72 0,0-64 111,6 60 14,-6-91-86,1 0 1,0 0-1,1 0 1,8 19-1,-4-14 11,-8-18-81,1 0 0,0 1 0,-1-1 0,1 0-1,1 0 1,-1 0 0,0 0 0,1 0 0,0-1 0,0 1 0,5 4-1,-6-6-75,1-1 0,-1 1 0,0-1 1,1 1-1,-1-1 0,0 0 0,1 0 0,-1 0 0,1 0 0,0-1 0,-1 1 0,1-1 0,0 0 0,-1 1 0,1-1 0,0 0 0,0-1 0,-1 1 0,1 0 0,0-1 0,-1 1 0,5-3 0,0 2-965,9-10-13111</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02.752"/>
    </inkml:context>
    <inkml:brush xml:id="br0">
      <inkml:brushProperty name="width" value="0.05" units="cm"/>
      <inkml:brushProperty name="height" value="0.05" units="cm"/>
      <inkml:brushProperty name="color" value="#FF0066"/>
    </inkml:brush>
  </inkml:definitions>
  <inkml:trace contextRef="#ctx0" brushRef="#br0">51 155 6144,'-8'-1'405,"2"1"333,-1-1-1,0 0 0,-12-3 0,16 2 807,7 2-615,19 1 33,59-8 946,163-23 1389,130-57-2589,-349 81-701,15-7-3948,-26 9 1573</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04.732"/>
    </inkml:context>
    <inkml:brush xml:id="br0">
      <inkml:brushProperty name="width" value="0.05" units="cm"/>
      <inkml:brushProperty name="height" value="0.05" units="cm"/>
      <inkml:brushProperty name="color" value="#FF0066"/>
    </inkml:brush>
  </inkml:definitions>
  <inkml:trace contextRef="#ctx0" brushRef="#br0">10 1253 4640,'-10'3'5088,"16"-6"-2976,-5 3-2007,0 0 0,0-1 0,1 1 0,-1-1 1,0 1-1,0-1 0,0 0 0,0 1 1,0-1-1,0 0 0,0 0 0,1-1 0,6-5 277,8-8-9,-1 0-1,0-2 1,-2 1-1,1-2 1,11-21 0,-7 12-188,74-98 622,-37 52-345,-22 33-295,-22 28-104,12-19 1,-18 25 42,-1-1 1,1 1 0,0 0-1,1 1 1,-1-1 0,11-7-1,-8 54 374,0 38 46,2 7-351,-8-72-77,1-1 0,0 0-1,2 0 1,6 16 0,-11-28-86,1 0 1,-1 0-1,1 0 1,-1 0 0,1 0-1,0 0 1,-1 0-1,1 0 1,0 0 0,0 0-1,0-1 1,-1 1-1,1 0 1,0 0-1,0-1 1,0 1 0,0-1-1,0 1 1,0-1-1,1 1 1,-1-1 0,0 0-1,1 1 1,0-1 18,0 0 0,0-1 0,0 1 0,0 0 1,0-1-1,0 1 0,0-1 0,-1 0 0,1 1 0,0-1 1,0 0-1,2-2 0,2-1 48,-1-1 1,0 1 0,0-1-1,0 0 1,0 0-1,6-10 1,49-76 144,-47 75-245,1 0-1,0 1 1,20-16-1,-29 26 28,20-16 34,47-31 0,-38 32-27,50-28-80,-79 45 33,-12 6 18,-21 12-51,10-2 107,1 2 0,1-1 0,0 2 0,1 0 0,1 1 0,1 0 0,-18 30 0,17-23-8,2 1 0,0 0 0,2 0 0,1 1 0,-10 48 0,18-69 3,0 0 0,1-1 0,0 1 0,0 0 0,0 0 0,1 0 0,-1 0 0,3 6 0,-3-10-21,0-1 1,0 1-1,1 0 0,-1-1 0,0 1 1,1 0-1,-1-1 0,0 1 0,1 0 0,-1-1 1,1 1-1,-1-1 0,1 1 0,-1-1 1,1 1-1,0-1 0,-1 1 0,1-1 0,-1 0 1,1 1-1,0-1 0,-1 0 0,1 1 1,1-1-1,-1 0 3,1 0 0,-1-1 1,1 1-1,-1 0 0,1-1 0,-1 0 1,0 1-1,1-1 0,-1 0 0,0 1 1,1-1-1,-1 0 0,0 0 0,0 0 1,0 0-1,0 0 0,2-2 0,6-7 65,0-1-1,0-1 0,12-21 1,20-44 65,-13 22 47,55-98-349,-80 148 132,8-14-127,-10 19 148,-1 0 1,0 0 0,0 0 0,0 0 0,0 0-1,0 0 1,0-1 0,0 1 0,0 0 0,0 0-1,1 0 1,-1 0 0,0 0 0,0 0 0,0 0-1,0 0 1,0 0 0,0 0 0,0 0 0,0 0-1,1 0 1,-1 0 0,0 0 0,0 0 0,0 0-1,0 0 1,0 0 0,0 1 0,0-1 0,0 0-1,1 0 1,-1 0 0,0 0 0,0 0 0,0 0-1,0 0 1,0 0 0,0 0 0,0 0 0,0 0 0,0 0-1,0 1 1,0-1 0,0 0 0,0 0 0,0 0-1,0 0 1,0 0 0,1 0 0,-1 0 0,0 1-1,1 14-23,-1-11 25,0 11-9,0 0 0,1 0 0,5 23 0,-5-33 10,0-1 0,0 0 0,1 1 0,0-1 0,0 0-1,0 0 1,0 0 0,1-1 0,-1 1 0,1 0 0,0-1-1,0 0 1,0 1 0,0-1 0,1-1 0,6 6 0,-7-7 30,1 1 0,-1-1 0,1 0 0,-1 0 0,1 0 0,-1 0 0,1 0 0,0-1 1,-1 0-1,1 1 0,0-1 0,-1-1 0,1 1 0,0-1 0,-1 1 0,1-1 0,0 0 0,5-3 0,2 0 18,0-1-1,0-1 0,-1 0 0,17-13 1,222-157-353,-241 171 297,-21 16 8,3 1-1,0 1 0,0 0 0,2 1 0,-1 0 0,-7 18 0,11-20 0,0 0 0,1 0 0,1 1 0,0-1 0,0 1 0,1 0 0,0 16 0,2-27 7,0 0-1,0-1 1,0 1 0,0 0-1,0 0 1,1 0-1,-1 0 1,1-1-1,-1 1 1,1 0 0,0-1-1,0 1 1,1 2-1,-1-3-1,-1-1 0,1 1-1,-1-1 1,1 1-1,0-1 1,-1 0 0,1 1-1,0-1 1,0 0 0,-1 1-1,1-1 1,0 0-1,0 0 1,-1 0 0,1 0-1,0 0 1,0 0 0,-1 0-1,1 0 1,0 0-1,0 0 1,-1 0 0,1 0-1,0 0 1,0-1 0,-1 1-1,1 0 1,0 0-1,-1-1 1,1 1 0,0-1-1,12-7 71,0-1 0,-1 0-1,0-1 1,11-10-1,12-11 119,134-97 84,-153 113-283,0 0 0,-1-1 1,0 0-1,-2-1 0,0 0 0,-1-2 1,19-36-1,-8 3 0,31-96-1,9-100 109,-62 245-103,2-9-37,-1 1 0,0-1 0,0 1 0,-1-1 0,-1 0 0,0 1 0,-1-13 1,1 24 30,0-1 1,0 1-1,0 0 1,0-1-1,0 1 1,0 0-1,0 0 1,-1-1 0,1 1-1,0 0 1,0-1-1,0 1 1,0 0-1,0 0 1,0-1-1,-1 1 1,1 0 0,0 0-1,0-1 1,0 1-1,-1 0 1,1 0-1,0 0 1,0-1-1,0 1 1,-1 0 0,1 0-1,0 0 1,-1 0-1,-4 6-128,-3 14-48,1 4 160,1 1-1,-3 41 1,3 50 203,5-87-178,1-18-25,-2 197 26,4-169 63,1 1 0,3-1 1,12 48-1,-16-79-11,7 21 16,-9-27-167,1-1 0,0 0 0,-1 1 0,1-1 0,0 0 1,-1 0-1,1 0 0,0 0 0,0 1 0,0-1 0,0 0 0,0 0 1,0-1-1,0 1 0,3 1 0,-4-2-73,1 1-1,-1-1 1,1 0-1,0 0 1,-1 0-1,1-1 1,-1 1-1,1 0 1,0 0-1,-1 0 1,1 0 0,-1 0-1,1-1 1,-1 1-1,1 0 1,-1-1-1,1 1 1,-1 0-1,1-1 1,-1 1 0,1 0-1,-1-1 1,1 1-1,-1-1 1,0 1-1,1-1 1,-1 1-1,0-1 1,1 1-1,-1-1 1,0 0 0,1-1-336,0 0 0,0-1-1,0 1 1,0 0 0,-1 0 0,1 0 0,-1 0 0,1-3 0,-2-7-1184,-1 1-1,0-1 1,-1 1-1,-5-15 1,4 16 1276,0 1 0,0 1 0,0-1 0,-8-9 0,6 9 753,-1 1 0,0 0 0,-1 0-1,0 1 1,0 0 0,-9-6 0,-1 2 1016,0 1-1,0 1 1,-1 0 0,-38-11 0,48 17-1025,1 1 291,1 0-1,0-1 0,0 0 0,0 0 0,-11-7 0,18 9-569,-1 1-1,1 0 0,0-1 1,0 1-1,-1 0 0,1-1 1,0 1-1,0 0 0,0-1 1,0 1-1,0-1 0,-1 1 1,1 0-1,0-1 0,0 1 1,0-1-1,0 1 0,0-1 1,0 1-1,0 0 0,0-1 1,0 1-1,0-1 0,1 1 1,-1 0-1,0-1 0,0 1 1,0-1-1,0 1 0,1 0 1,-1-1-1,0 1 0,0 0 1,1-1-1,-1 1 0,0 0 1,1 0-1,-1-1 0,0 1 1,1 0-1,-1 0 0,1-1 1,21-16 731,-15 13-579,101-68 588,-8 6-763,-97 64-51,4-3-560,-1 1 0,0 0 0,1 0 0,7-3 0,-12 6 200,0 0-1,0 1 1,0-1 0,0 1-1,0 0 1,1-1 0,-1 1-1,0 0 1,0 0-1,0 0 1,0 1 0,0-1-1,0 0 1,1 1 0,-1-1-1,0 1 1,0 0-1,3 1 1,13 10-2199</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05.123"/>
    </inkml:context>
    <inkml:brush xml:id="br0">
      <inkml:brushProperty name="width" value="0.05" units="cm"/>
      <inkml:brushProperty name="height" value="0.05" units="cm"/>
      <inkml:brushProperty name="color" value="#FF0066"/>
    </inkml:brush>
  </inkml:definitions>
  <inkml:trace contextRef="#ctx0" brushRef="#br0">26 265 3904,'-1'2'215,"0"0"1,0 0-1,0 0 0,0 0 1,1 0-1,-1 0 0,1 0 1,0 0-1,-1 1 0,1-1 1,0 3-1,0-2 165,0 0 0,0 0 0,-1 0 0,1 0 0,-2 6 0,-1 2 734,0 0 0,2-1 0,-1 1 0,1 22 0,-2 9 196,2-27-1305,0-1 0,1 0 1,0 1-1,4 16 0,-2-25-601,2-6-1780,5-10-3723,-7 7 4675,10-7-1611</inkml:trace>
  <inkml:trace contextRef="#ctx0" brushRef="#br0" timeOffset="1">21 17 6816,'-9'-8'3072,"4"3"-2656,2 2 192,6 6-416,-3 2-288,0 3 32,0 4-352,5 8 256,0 3-2624,4 2 1536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05.501"/>
    </inkml:context>
    <inkml:brush xml:id="br0">
      <inkml:brushProperty name="width" value="0.05" units="cm"/>
      <inkml:brushProperty name="height" value="0.05" units="cm"/>
      <inkml:brushProperty name="color" value="#FF0066"/>
    </inkml:brush>
  </inkml:definitions>
  <inkml:trace contextRef="#ctx0" brushRef="#br0">0 184 5888,'0'-1'123,"0"1"0,0 0 0,1 0 1,-1-1-1,0 1 0,0 0 0,0 0 1,0 0-1,0-1 0,0 1 0,0 0 0,0 0 1,0 0-1,0-1 0,1 1 0,-1 0 0,0 0 1,0 0-1,0 0 0,0-1 0,1 1 0,-1 0 1,0 0-1,0 0 0,0 0 0,1 0 1,-1 0-1,0 0 0,0 0 0,0-1 0,1 1 1,-1 0-1,0 0 0,1 0 0,11 2 2803,11 7-351,-13-2-1729,0 1 1,0 1 0,16 17-1,-10-10-382,-8-7-187,-1 1 0,0 0-1,0 0 1,5 11 0,5 8 249,-13-23-398,0-1 1,0 1-1,8 7 1,-11-13-100,0 1 0,0 0 0,0 0 0,0-1 0,-1 1 0,1-1 0,0 1 0,1-1 1,-1 1-1,0-1 0,0 1 0,2-1 0,-3 0-13,1 0 0,-1 0-1,1 0 1,-1 0 0,1 0 0,-1 0-1,1-1 1,-1 1 0,1 0 0,-1 0-1,1 0 1,-1-1 0,1 1 0,-1 0-1,0-1 1,1 1 0,-1 0 0,0-1-1,1 1 1,-1-1 0,0 1 0,1-1-1,-1 1 1,0 0 0,0-1 0,1 1-1,-1-1 1,0 0 0,4-9 140,7-14-45,-2-1 1,7-29 0,24-193-1136,-38 236-2390,2 19-2351,0 7 3259</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05.890"/>
    </inkml:context>
    <inkml:brush xml:id="br0">
      <inkml:brushProperty name="width" value="0.05" units="cm"/>
      <inkml:brushProperty name="height" value="0.05" units="cm"/>
      <inkml:brushProperty name="color" value="#FF0066"/>
    </inkml:brush>
  </inkml:definitions>
  <inkml:trace contextRef="#ctx0" brushRef="#br0">1 172 5056,'2'0'391,"-1"1"-1,1 0 1,-1 0 0,1-1 0,0 1 0,0 0-1,-1-1 1,1 0 0,0 1 0,0-1 0,-1 0-1,1 0 1,0 0 0,0 0 0,0 0 0,-1-1-1,4 0 1,2-1 259,-1 0 1,1-1-1,7-4 1,0 1 203,1-1-217,0-1-1,0 0 1,16-13-1,-24 17-450,-1-1 0,0-1 0,0 1-1,-1-1 1,1 0 0,-1 0 0,-1-1 0,8-12 0,-11 17-152,0-1-1,0 1 1,0 0 0,0-1 0,-1 1-1,1-1 1,-1 1 0,0 0 0,0-1 0,1 1-1,-2-1 1,1 1 0,0-1 0,-1-2-1,1 5-34,0-1 0,0 1 0,0 0-1,0-1 1,0 1 0,0 0-1,0-1 1,0 1 0,-1 0 0,1-1-1,0 1 1,0 0 0,0-1 0,0 1-1,-1 0 1,1-1 0,0 1-1,0 0 1,-1 0 0,1-1 0,0 1-1,0 0 1,-1 0 0,1 0-1,0-1 1,-1 1 0,1 0 0,0 0-1,-1 0 1,1 0 0,0 0 0,-1 0-1,1 0 1,0 0 0,-1 0-1,1 0 1,-1 0 0,0 0-4,-1 0 0,0 1 0,1 0 0,-1-1 1,1 1-1,0 0 0,-1-1 0,1 1 0,-2 1 0,-24 23 49,17-13 176,0 0 0,1 0-1,1 1 1,0 0 0,1 1-1,0-1 1,1 1 0,1 1 0,-7 25-1,11-34-84,0-1 0,0 0 0,1 0-1,-1 0 1,1 0 0,0 1 0,1-1 0,0 0-1,-1 0 1,2 0 0,-1 0 0,0 0 0,1 0-1,0 0 1,4 6 0,-4-7-86,1 0 1,0-1 0,0 0-1,0 1 1,0-1-1,1 0 1,-1-1 0,1 1-1,-1 0 1,1-1-1,0 0 1,0 0-1,0 0 1,1-1 0,-1 1-1,0-1 1,1 0-1,5 1 1,7-1 65,-1 0 0,1 0 1,-1-2-1,0 0 0,1-1 0,23-6 1,-18 3-1151,0-2-1,22-10 1,-4 0-773</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10.542"/>
    </inkml:context>
    <inkml:brush xml:id="br0">
      <inkml:brushProperty name="width" value="0.05" units="cm"/>
      <inkml:brushProperty name="height" value="0.05" units="cm"/>
      <inkml:brushProperty name="color" value="#FF0066"/>
    </inkml:brush>
  </inkml:definitions>
  <inkml:trace contextRef="#ctx0" brushRef="#br0">1 1131 2656,'0'-1'1114,"0"3"-886,3 12 10227,1-23-9667,1 0-477,1-23 202,-2 7-312,27-125 519,-24 124-572,1 0 0,2 0 0,0 1 0,20-35 0,-21 45-117,1-1 1,1 1-1,1 1 1,0 0-1,1 1 1,0 0 0,21-15-1,-28 24-8,-1 0-1,1 0 1,1 1 0,-1 0-1,0 0 1,1 0 0,10-2-1,-15 5-14,-1-1-1,1 1 0,-1 0 0,0 0 0,1 0 1,-1 0-1,1 0 0,-1 0 0,1 0 0,-1 0 1,0 0-1,1 1 0,-1-1 0,1 1 0,-1-1 1,0 1-1,0-1 0,1 1 0,-1 0 0,0 0 0,0 0 1,0 0-1,0-1 0,0 1 0,0 1 0,0-1 1,0 0-1,0 0 0,0 0 0,0 0 0,-1 1 1,1-1-1,-1 0 0,1 1 0,-1-1 0,1 0 1,-1 1-1,0-1 0,1 0 0,-1 1 0,0-1 1,0 2-1,0 11 40,0-1 0,-1 0 1,-5 25-1,2-18-44,-2 22 34,-1 1 97,-3 73-1,9-116-115,1 1 1,0 0-1,0 0 1,0-1-1,0 1 1,0 0-1,0 0 1,0-1 0,1 1-1,-1 0 1,0 0-1,0-1 1,0 1-1,1 0 1,-1-1-1,0 1 1,1 0-1,-1-1 1,1 1-1,-1 0 1,1-1-1,0 1 1,-1 0-1,1-1 1,0 0-1,-1 0 0,1 0 0,-1-1 1,1 1-1,0 0 0,-1 0 0,1 0 1,-1 0-1,1-1 0,-1 1 1,1 0-1,0 0 0,-1-1 0,1 1 1,-1 0-1,0-1 0,1 1 0,-1-1 1,1 0-1,6-5 136,-1-1 0,9-13 0,25-42-55,27-35-102,-39 61-10,48-55-294,-75 90 296,0 1-1,0-1 0,0 0 0,1 0 0,-1 0 0,0 1 0,0-1 0,0 1 1,1-1-1,-1 1 0,0-1 0,1 1 0,1-1 0,-3 1 14,1 0 0,-1 0-1,1 0 1,-1 0-1,1 0 1,-1 0 0,1 0-1,-1 0 1,0 1 0,1-1-1,-1 0 1,1 0-1,-1 0 1,1 0 0,-1 1-1,0-1 1,1 0 0,-1 0-1,1 1 1,-1-1 0,0 0-1,1 1 1,-1-1-1,0 0 1,0 1 0,1-1-1,-1 1 1,0-1 0,0 1-1,1-1 1,-1 0-1,0 1 1,0-1 0,0 1-1,0-1 1,0 1 0,0-1-1,0 1 1,0-1 0,0 1-1,0-1 1,0 1-1,-5 99 204,0 2-123,5-82 50,1 0 1,1-1-1,5 20 0,-7-37-124,1 2 40,0 1 1,0-1-1,0 0 0,1 0 0,3 7 1,-5-10-39,0-1 0,1 1 0,-1-1 0,0 1 0,1-1 0,-1 0 0,1 1 1,-1-1-1,0 0 0,1 1 0,-1-1 0,1 0 0,-1 0 0,1 1 1,-1-1-1,1 0 0,-1 0 0,1 0 0,-1 0 0,1 1 0,0-1 0,0-1 8,0 1-1,0 0 0,0 0 0,0-1 0,0 1 0,0-1 1,0 1-1,0-1 0,0 1 0,0-1 0,0 0 0,0 1 1,-1-1-1,1 0 0,1-1 0,5-8 64,0-1 0,0 0-1,-1 0 1,-1-1 0,0 0 0,6-20 0,7-15-252,9-5 217,-17 33-42,-1 1 0,12-35 0,-20 48-107,-2 5-28,-3 9 8,-1 21 242,-2 52 0,7-74-74,0 1 1,0-1-1,1 1 1,0-1-1,1 1 1,0-1-1,0 0 1,1 0-1,0 0 1,1 0-1,4 8 1,-8-15-26,1 0 1,-1-1-1,1 1 0,0 0 0,-1 0 1,1 0-1,0-1 0,0 1 1,0 0-1,-1-1 0,1 1 1,0-1-1,0 1 0,0-1 1,0 1-1,0-1 0,0 0 0,0 1 1,0-1-1,0 0 0,2 0 1,-2 0-1,1 0 0,0 0 1,0 0-1,0-1 1,0 1-1,-1-1 0,1 0 1,0 1-1,-1-1 1,1 0-1,2-2 1,4-3 23,0 0 0,-1-1 0,12-13 0,-13 14-21,98-117 236,-57 67-177,-36 43-34,-5 5-64,1 1 0,11-12 0,-8 9-88,-6 7-112,-6 16 173,-1 5 44,1-11 0,1-1 1,-1 1-1,2 0 0,-1-1 0,1 1 0,0 0 1,1 8-1,2-4 4,-1 1 0,1-1 0,1 1 0,6 13 0,-8-21 27,0-1-1,0 1 1,0 0 0,0-1 0,1 1 0,-1-1-1,1 0 1,0 0 0,0 0 0,0 0-1,0 0 1,1-1 0,-1 0 0,1 1-1,4 1 1,-6-3-8,0-1-1,-1 0 1,1 1-1,0-1 1,-1 0-1,1 0 1,0 0-1,0 0 1,-1 0 0,1 0-1,0-1 1,0 1-1,-1 0 1,1-1-1,0 1 1,-1-1-1,1 0 1,-1 0-1,1 0 1,2-1-1,2-3-24,0 0-1,0 0 0,7-10 0,5-3 54,12-12 47,-22 21-96,0 0-1,14-10 1,-7 7-99,19-20 0,-33 31 94,-1 1 0,0 0 1,0 0-1,0-1 0,1 1 1,-1 0-1,0 0 0,0-1 1,0 1-1,0 0 1,1-1-1,-1 1 0,0 0 1,0-1-1,0 1 0,0 0 1,0-1-1,0 1 0,0 0 1,0-1-1,0 1 1,0-1-1,0 0 125,3 1-128,-1-1 0,1 1 1,-1 0-1,1-1 0,-1 0 0,1 1 0,-1-1 1,1 0-1,-1 0 0,0-1 0,1 1 0,-1 0 1,0-1-1,0 0 0,2-2 0,11-6 82,1 2-85,-11 5-11,-1 1 1,1-1-1,0 1 1,0-1 0,0 2-1,1-1 1,-1 0-1,0 1 1,1 0-1,-1 0 1,0 1-1,1-1 1,8 2-1,8-1-18,-23 1 39,0-1-1,-1 0 1,1 0-1,-1 1 1,1-1 0,-1 1-1,1-1 1,0 1 0,-1 0-1,1-1 1,0 1 0,0 0-1,-1 0 1,1 0-1,-1 1 1,-18 22 61,4-5-56,9-12-20,0 1-1,0 0 1,1 1 0,-1 0-1,2 0 1,0 0 0,-7 15-1,8-12 15,2-8 0,1 0 0,-1 0-1,1 0 1,0 0 0,0 0-1,0 0 1,1 0 0,-1 1-1,1-1 1,0 0 0,0 1 0,1-1-1,1 8 1,-2-11 3,0-1 0,1 0 0,-1 1 1,0-1-1,0 1 0,0-1 0,1 0 0,-1 1 0,0-1 1,1 0-1,-1 1 0,0-1 0,0 0 0,1 1 1,-1-1-1,1 0 0,-1 0 0,0 0 0,1 1 0,-1-1 1,1 0-1,-1 0 0,0 0 0,1 0 0,-1 0 0,1 0 1,-1 0-1,1 0 0,-1 0 0,0 0 0,1 0 0,-1 0 1,1 0-1,-1 0 0,1 0 0,-1 0 0,1-1 1,19-7 133,-16 6-131,-3 1-4,245-117-38,-218 105 68,0-1 1,-1-2-1,37-27 0,-52 32-8,0 0 0,-1-1 0,0-1 0,0 0-1,-2 0 1,0-1 0,0 0 0,-1 0 0,9-25-1,-2-2 11,-1-1 0,10-55-1,-17 67-55,-1-1 0,-2 1-1,-1-1 1,-2 0 0,-3-53-1,2 81 8,-1-1-1,1 1 1,-1 0-1,0 0 1,0 0-1,-2-4 1,3 7 6,0-1 0,-1 1 0,1 0 1,0-1-1,-1 1 0,1-1 0,0 1 0,-1-1 0,1 1 1,0 0-1,-1-1 0,1 1 0,-1 0 0,1-1 0,-1 1 1,1 0-1,-1 0 0,1-1 0,-1 1 0,1 0 0,-1 0 1,1 0-1,-1 0 0,1 0 0,-1 0 0,0 0 0,1 0 1,-1 0-1,1 0 0,-1 0 0,1 0 0,-1 0 1,1 0-1,-1 1 0,1-1 0,-1 0 0,1 0 0,-1 0 1,1 1-1,-1-1 0,1 0 0,-1 1 0,1-1 0,0 0 1,-1 1-1,0 0 0,-1 2-2,-1-1 0,1 1 0,-1 0-1,1 0 1,0 0 0,0 0 0,1 0 0,-1 1 0,1-1 0,-2 4 0,-11 43-123,12-38 126,-12 61-14,4 0 0,-2 139-1,12-189 66,1 0-1,1 0 0,1-1 0,0 1 1,2-1-1,1 1 0,1-2 0,11 28 1,-16-46-11,-1 0 1,1 0 0,0 0-1,0 0 1,5 5 0,-7-7-20,1-1 0,0 1 0,0 0 0,0 0 0,0-1 0,0 1 0,0 0 0,0-1 0,0 1 0,0-1 0,0 0 0,1 1 0,-1-1 0,0 0 0,0 1 0,0-1 0,1 0 0,-1 0 0,0 0 0,2-1 0,3 0-8,1-1 0,-1 0 0,0 0 0,-1-1 0,1 1 0,0-1 0,-1-1 0,0 1 0,1-1 1,-1 0-1,-1 0 0,1-1 0,5-5 0,5-4 106,-12 12-104,-1 1 1,0-1-1,0 0 0,0 1 1,-1-1-1,4-3 1,4-8-25,-7 10 28,0 0 1,0 1 0,0-1-1,0 0 1,-1 0 0,1 0-1,1-5 1,3-7-29,-6 13-133,0-13 303,0 10-314,0 5 160,0 0 0,0 0 0,0 0 0,0 0 0,0 0 0,0 0-1,0 0 1,0 0 0,0 0 0,0 0 0,0 0 0,0 0 0,0 0 0,0 0-1,0 0 1,0 0 0,0 0 0,0 0 0,0-1 0,0 1 0,0 0 0,0 0 0,0 0-1,0 0 1,0 0 0,0 0 0,0 0 0,0 0 0,0 0 0,0 0 0,0 0-1,0 0 1,1 0 0,-1 0 0,0 0 0,0 0 0,0 0 0,0 0 0,0 0 0,0 0-1,0 0 1,0 0 0,0 0 0,0 0 0,0 0 0,0 0 0,0 0 0,0 0-1,0 1 1,0-1 0,0 0 0,0 0 0,4-7 45,0 0-41,2 3 6,-1-1 0,1 0 0,-1 0 0,0 0 0,0-1 0,0 0 0,-1 0 0,0 0 0,0 0 0,4-10 1,-6 12-8,-1 1 1,1-1 0,-1 0 0,0 0 0,0 0 0,0 0 0,-1 0 0,1 0 0,-1 0 0,0 0 0,0 0 0,0 0 0,-1 0 0,1 0 0,-1 0 0,0 0 0,0 0-1,0 0 1,-1 1 0,0-1 0,-2-4 0,4 7-6,-1 0 0,1 1 0,-1-1 0,1 0 0,-1 0 0,1 1 0,-1-1 0,0 1 0,1-1 0,-1 1 0,0-1 0,0 1 0,1-1 0,-1 1 0,0-1 0,0 1 0,0 0 0,1 0 0,-1-1 1,0 1-1,0 0 0,0 0 0,0 0 0,-1 0 0,1 0-7,-1 1 0,0-1 1,1 1-1,-1-1 1,1 1-1,0 0 0,-1-1 1,1 1-1,-1 0 1,1 0-1,0 0 0,-2 2 1,-1 1-23,-1 1 0,1 0 0,0 0 0,1 1 0,-6 8 1,-3 15-6,1 1 0,-15 58 1,25-83 36,0-1 0,1 1 0,-1 0 0,1 0 0,0 0 0,0-1 0,1 1 0,-1 0 0,1 0 0,0-1 0,0 1 0,3 7 0,-3-10 4,0 0 0,0 0 0,0 0 0,0-1 0,1 1 0,-1 0 0,0-1 0,1 1 0,-1-1 0,1 0 1,-1 1-1,1-1 0,0 0 0,-1 0 0,1 0 0,0 0 0,0 0 0,0 0 0,0-1 0,0 1 0,0-1 1,0 1-1,0-1 0,0 0 0,0 0 0,0 1 0,0-2 0,0 1 0,3 0 0,22-6 88,-1-1 0,47-18 0,-37 12-36,27-10-101,0-4 0,-2-2 0,58-37 0,-110 62 46,-10 7 0,-13 14-6,4-6-12,-82 88 224,91-98-208,0 0-1,0 1 1,0-1 0,0 0-1,0 0 1,0 1 0,1-1-1,-1 0 1,0 1 0,1-1-1,-1 1 1,1-1-1,0 1 1,-1-1 0,1 1-1,0-1 1,0 1 0,0-1-1,0 1 1,0 0 0,0-1-1,0 1 1,1-1-1,0 3 1,0-3 22,-1 0 0,1 0-1,0-1 1,0 1 0,0 0 0,0 0 0,0-1-1,0 1 1,0-1 0,0 1 0,0 0 0,0-1-1,0 0 1,1 1 0,-1-1 0,0 0 0,0 0-1,0 1 1,1-1 0,-1 0 0,0 0 0,0 0-1,0-1 1,1 1 0,-1 0 0,0 0 0,0-1-1,0 1 1,0-1 0,2 0 0,2-1 19,0 0 1,-1 0-1,1-1 1,-1 1-1,0-1 0,1-1 1,-1 1-1,-1 0 1,1-1-1,6-8 1,1-2-70,15-26 0,-12 16-47,-1-1 1,10-27-1,-23 52 73,0 0 1,0 0-1,0 0 1,0 0-1,0 0 1,1-1-1,-1 1 1,0 0-1,0 0 1,0 0-1,0 0 1,0 0-1,0 0 1,0 0-1,0 0 1,0 0-1,0 0 1,0 0-1,0 0 1,0 0-1,0 0 0,1 0 1,-1 0-1,0-1 1,0 1-1,0 0 1,0 0-1,0 0 1,0 0-1,0 0 1,0 0-1,0 0 1,1 0-1,-1 0 1,0 0-1,0 0 1,0 0-1,0 0 1,0 1-1,0-1 1,0 0-1,0 0 1,0 0-1,0 0 1,1 0-1,-1 0 1,0 0-1,0 0 1,0 0-1,0 0 0,0 0 1,0 0-1,0 0 1,0 0-1,0 0 1,0 0-1,0 1 1,0-1-1,0 0 1,0 0-1,0 0 1,0 0-1,0 0 1,0 0-1,0 0 1,0 0-1,0 1 1,6 10-113,2 16-37,-5-13 85,-1-4 10,1 0 0,0 1 0,5 12 1,-7-22 74,0 1 0,0 0 0,0 0 1,0-1-1,0 1 0,0-1 0,0 1 1,0-1-1,0 1 0,1-1 0,-1 0 1,1 1-1,-1-1 0,1 0 0,-1 0 1,1 0-1,0 0 0,0-1 0,-1 1 1,1 0-1,0-1 0,0 1 0,0-1 1,3 1-1,-3-1 3,0-1 0,0 1 0,0-1 1,0 1-1,0-1 0,0 1 0,0-1 0,0 0 0,0 0 1,-1 0-1,1 0 0,0 0 0,1-2 0,22-21 95,-14 13-69,32-34 6,-22 23-68,30-25 0,-48 44-1,0 0 0,1 0-1,0 1 1,-1-1 0,1 1-1,0 0 1,0 0 0,0 1-1,0-1 1,0 1 0,1 0 0,-1 0-1,0 0 1,1 0 0,-1 1-1,0 0 1,1 0 0,-1 0-1,1 0 1,-1 1 0,0 0 0,8 2-1,1 3 97,-1 0 0,0 0-1,0 2 1,0-1 0,-1 2 0,0-1-1,9 11 1,-9-8 122,1-1-1,0 0 1,1-1-1,-1-1 1,27 13-1,-31-17-140,1-1-1,-1-1 1,0 0-1,1 0 0,-1 0 1,1-1-1,13 0 1,-15-2-53,0 1 1,-1-1 0,1-1-1,-1 1 1,0-1 0,1 0-1,-1-1 1,0 1-1,0-1 1,10-7 0,-8 4-363,0 0-1,0 0 1,-1-1 0,0 0 0,0-1-1,7-9 1,-7 7-851,-1 0 0,0 0 1,-1-1-1,0 0 0,5-14 0,1-20-6289,1 4 2368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12.239"/>
    </inkml:context>
    <inkml:brush xml:id="br0">
      <inkml:brushProperty name="width" value="0.05" units="cm"/>
      <inkml:brushProperty name="height" value="0.05" units="cm"/>
      <inkml:brushProperty name="color" value="#FF0066"/>
    </inkml:brush>
  </inkml:definitions>
  <inkml:trace contextRef="#ctx0" brushRef="#br0">14 760 5408,'-11'-16'1728,"8"5"1323,4 15-1905,2 150 3313,25 205-1958,-20-310-240,-6-89-1997,1 1 0,11-52-1,26-82-153,-13 61 34,-3-3 60,32-117 280,-55 228-472,5-14 49,11-24 1,-15 39-72,0-1 1,0 0-1,0 1 1,0 0-1,1-1 1,-1 1-1,1 0 1,0 0-1,0 1 0,0-1 1,0 0-1,6-3 1,-8 6 6,0-1 0,0 1-1,0-1 1,0 1 0,0 0 0,1-1 0,-1 1-1,0 0 1,0 0 0,0 0 0,0 0-1,1 0 1,-1 0 0,0 0 0,0 0 0,0 0-1,0 1 1,1-1 0,-1 0 0,0 1 0,0-1-1,0 1 1,0-1 0,0 1 0,0 0 0,0-1-1,0 1 1,0 0 0,0 0 0,-1-1 0,1 1-1,0 0 1,0 0 0,-1 0 0,1 0-1,0 0 1,0 1 0,2 5 15,-1-1 1,1 0-1,-1 1 0,0 0 1,1 9-1,2 20 104,3 67 0,-8-80-51,-1-1-1,-1 1 1,-1-1-1,-8 28 1,7-34-6,-2-1 0,0 0 0,-1 0 0,0 0 0,-11 15 0,12-22 16,1 0 1,-2 0-1,1-1 1,-1 0-1,0 0 1,0-1-1,-1 0 1,1 0-1,-14 7 1,30-14-15,10-4-133,6-8-11,-1 0 0,0-2 0,34-26 0,63-63 283,-79 65-196,104-80-70,-74 62 36,-59 48 16,-13 9 14,0 0-1,0 0 0,0 0 1,0 0-1,0 0 0,1 0 1,-1 0-1,0 0 1,0 0-1,0-1 0,0 1 1,0 0-1,0 0 1,0 0-1,0 0 0,0 0 1,1 0-1,-1 0 1,0 0-1,0 0 0,0 0 1,0 0-1,0 0 1,0 0-1,0 0 0,0 0 1,0 0-1,1 0 0,-1 0 1,0 0-1,0 1 1,0-1-1,0 0 0,0 0 1,0 0-1,0 0 1,0 0-1,0 0 0,0 0 1,0 0-1,1 0 1,-1 0-1,0 0 0,0 0 1,0 0-1,0 0 1,0 1-1,0-1 0,0 0 1,0 0-1,0 0 1,0 0-1,0 0 0,0 0 1,0 0-1,-10 24-76,8-18 69,-69 116-118,20-39 188,46-73-44,-6 8-10,-7 21 1,15-34 8,1 0 0,1 1-1,-1-1 1,1 1 0,0 0 0,0-1 0,1 1 0,0 10 0,0-15-5,0 1 0,0-1 1,1 0-1,-1 0 1,1 0-1,-1 0 1,1 0-1,-1 0 0,1 0 1,0 0-1,-1 0 1,1 0-1,0 0 1,0 0-1,0-1 0,0 1 1,-1 0-1,1 0 1,0-1-1,0 1 1,0-1-1,1 1 0,-1-1 1,0 1-1,0-1 1,0 0-1,0 1 0,0-1 1,1 0-1,-1 0 1,0 0-1,2 0 1,7 0 83,-1 0 1,0-1 0,12-2 0,-14 2-30,6-1-17,-1 0 0,1-1 0,-1 0 0,0-1 0,0 0 0,0-1 0,21-12 0,-22 9-28,0 0 1,0-1-1,-1-1 1,-1 0 0,1 0-1,-1-1 1,-1 0-1,0-1 1,-1 0 0,6-13-1,-9 19-27,-1-1-1,0 0 1,-1 0-1,0-1 1,0 1-1,0 0 1,-1-1-1,0 1 1,-1-1-1,1 1 1,-1-1-1,-1 0 1,0 1-1,0 0 1,0-1-1,-1 1 1,0-1-1,0 1 1,-6-11-1,7 15 3,-1 1-1,1 0 1,0 0-1,-1 0 0,0 0 1,1 0-1,-1 1 1,0-1-1,0 0 1,0 1-1,0-1 1,0 1-1,0 0 1,-1 0-1,1 0 0,0 0 1,-1 0-1,1 0 1,0 1-1,-1-1 1,1 1-1,-1-1 1,1 1-1,-1 0 0,1 0 1,-1 0-1,1 1 1,-1-1-1,-2 1 1,-7 2 19,-1 1 0,1 0 1,1 0-1,-19 11 0,16-9-97,12-5 78,1 0 0,-1-1 0,0 1 1,1 0-1,-1 0 0,1 0 1,0 0-1,-1 0 0,1 1 0,0-1 1,-1 0-1,1 0 0,0 1 0,0-1 1,0 1-1,0-1 0,0 1 1,1-1-1,-1 1 0,-1 3 0,2-5 2,0 1-1,0 0 1,0-1 0,1 1-1,-1 0 1,0-1-1,0 1 1,0 0-1,0-1 1,1 1-1,-1 0 1,0-1-1,1 1 1,-1-1-1,0 1 1,1-1-1,-1 1 1,1 0-1,-1-1 1,1 1-1,1 0 7,0 0-1,-1 0 1,1 0 0,0 0-1,0 0 1,0 0-1,0-1 1,0 1-1,3 0 1,6 0 2,-1 1 0,1-2 0,0 1 0,0-2-1,-1 1 1,1-2 0,0 1 0,-1-1 0,1-1 0,18-7 0,-17 5 25,0-1 0,0 0 0,-1-1-1,0 0 1,-1-1 0,1 0 0,-2 0 0,18-19 0,56-73 208,-64 75-194,-2 0 0,-1-1 0,-1-1 0,-1 0 1,11-31-1,-16 33 41,0-1 0,7-45 0,-14 61-49,0 1-78,-1 1 0,0-1 0,0 1 1,-1-1-1,0 0 0,0 1 1,-1-1-1,-3-13 0,4 21 36,0 1-1,0 0 1,0 0 0,0 0-1,0 0 1,0 0 0,0 0-1,0 0 1,0 0 0,0 0-1,0 0 1,0 0-1,0-1 1,0 1 0,-1 0-1,1 0 1,0 0 0,0 0-1,0 0 1,0 0 0,0 0-1,0 0 1,0 0-1,0 0 1,0 0 0,0 0-1,0 0 1,0 0 0,0 0-1,0 0 1,-1 0 0,1 0-1,0 0 1,0 0-1,0 0 1,0 0 0,0 0-1,0 0 1,0 0 0,0 0-1,0 0 1,0 0 0,0 0-1,-1 0 1,1 0-1,0 0 1,0 0 0,0 0-1,0 0 1,0 0 0,0 0-1,0 0 1,0 0 0,0 0-1,0 0 1,0 0-1,0 0 1,0 0 0,-1 0-1,1 0 1,0 1 0,0-1-1,-5 8-141,-4 13 55,3 4 69,1 0 1,2 0-1,-2 40 0,9 79 98,-3-108 31,4 30-80,3 0 0,3 0-1,23 76 1,-30-123-748,2 6-4073,-4-22 3015,1-13-3417,-3-3 2460</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12.583"/>
    </inkml:context>
    <inkml:brush xml:id="br0">
      <inkml:brushProperty name="width" value="0.05" units="cm"/>
      <inkml:brushProperty name="height" value="0.05" units="cm"/>
      <inkml:brushProperty name="color" value="#FF0066"/>
    </inkml:brush>
  </inkml:definitions>
  <inkml:trace contextRef="#ctx0" brushRef="#br0">27 84 6976,'-13'-15'3168,"4"10"-2752,4 2 2144,10 3-1472,0-5 1120,4 5-1281,4-4 257,5 1-672,4-5 128,9 3-384,-2-2-224,2 2-32,1-3 0,-2 4 0,1-4-1856,6 5 1024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6:57.603"/>
    </inkml:context>
    <inkml:brush xml:id="br0">
      <inkml:brushProperty name="width" value="0.05" units="cm"/>
      <inkml:brushProperty name="height" value="0.05" units="cm"/>
      <inkml:brushProperty name="color" value="#66CC00"/>
    </inkml:brush>
  </inkml:definitions>
  <inkml:trace contextRef="#ctx0" brushRef="#br0">1241 1 992,'-1'0'65,"1"0"0,0-1 1,0 1-1,0 0 0,0 0 0,-1 0 1,1 0-1,0 0 0,0 1 1,0-1-1,0 0 0,-1 0 0,1 0 1,0 0-1,0 0 0,0 0 0,0 0 1,0 0-1,-1 0 0,1 0 0,0 0 1,0 0-1,0 1 0,0-1 0,0 0 1,0 0-1,0 0 0,-1 0 0,1 0 1,0 0-1,0 1 0,0-1 0,0 0 1,0 0-1,0 0 0,0 0 0,0 1 1,0-1-1,0 0 0,0 0 0,0 0 1,0 0-1,0 1 0,0-1 0,0 0 1,0 0-1,4 10 7891,-1-4-5515,-2-1-3745,-1 0 1417,1-1 1,-1 1 0,1-1-1,0 1 1,2 4 0,4 19 169,11 91 261,-9-51-103,-5-37-179,2 42 0,-1 39 416,-6-86-359,-9 50 1,10-73-287,-1-1-1,0 1 1,0-1-1,0 0 1,0 1-1,0-1 1,-1 0-1,1 0 1,0 0-1,-1 0 1,0 0-1,1 0 1,-1-1-1,0 1 1,0 0-1,0-1 1,0 1-1,0-1 0,-1 0 1,1 0-1,0 0 1,-4 1-1,-5 2 99,0-1 0,0 0 0,-17 1 0,19-3-20,-561 45 844,385-36-876,126-7-53,-68 14-1,103-11-29,-1 0 0,1 1 0,0 1 0,1 2 0,-31 16 0,24-10 251,-2 0-4318,50-38-8051,7-8 9802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13.510"/>
    </inkml:context>
    <inkml:brush xml:id="br0">
      <inkml:brushProperty name="width" value="0.05" units="cm"/>
      <inkml:brushProperty name="height" value="0.05" units="cm"/>
      <inkml:brushProperty name="color" value="#FF0066"/>
    </inkml:brush>
  </inkml:definitions>
  <inkml:trace contextRef="#ctx0" brushRef="#br0">83 684 4480,'-22'17'1445,"21"-17"-1343,0 1 0,1-1 1,-1 1-1,0-1 0,0 1 0,1 0 0,-1-1 0,0 1 0,1 0 0,-1-1 0,0 1 1,1 0-1,-1 0 0,1 0 0,-1-1 0,1 1 0,0 0 0,-1 0 0,1 0 0,0 0 1,0 0-1,-1 0 0,1 0 0,0 0 0,0 0 0,0 0 0,0 0 0,0 0 1,1 0-1,-1 0 0,0-1 0,0 1 0,1 0 0,-1 0 0,0 0 0,1 0 0,-1 0 1,1 0-1,-1-1 0,1 1 0,-1 0 0,1 0 0,0-1 0,-1 1 0,1 0 1,0-1-1,0 1 0,-1-1 0,1 1 0,0-1 0,0 1 0,0-1 0,0 1 0,-1-1 1,1 0-1,0 0 0,0 1 0,0-1 0,0 0 0,2 0 0,1 0 135,1-1-1,0 1 1,-1-1-1,1 0 1,-1-1-1,0 1 1,1-1 0,-1 1-1,0-1 1,0-1-1,0 1 1,0-1-1,0 1 1,-1-1-1,1 0 1,-1 0-1,0-1 1,0 1-1,0-1 1,0 1-1,2-5 1,3-6 96,0 0 0,-1 0 0,0-1 0,7-25 0,-12 33-291,0 1 0,0-1 0,-1 0-1,0 1 1,0-1 0,0 0-1,-1 0 1,0 0 0,-1 0 0,1 0-1,-1 0 1,-1 1 0,1-1 0,-1 0-1,0 1 1,-5-10 0,6 14-41,0 1 1,0-1 0,0 0 0,-1 1 0,1-1-1,-1 1 1,1-1 0,-1 1 0,0-1-1,1 1 1,-1 0 0,0 0 0,0 0-1,0 0 1,0 0 0,0 1 0,0-1-1,0 0 1,0 1 0,0 0 0,0-1-1,0 1 1,0 0 0,0 0 0,0 0-1,0 0 1,0 1 0,-3-1 0,1 2 14,0-1-1,0 0 1,0 1 0,0-1 0,0 1-1,0 0 1,1 1 0,-1-1 0,0 1 0,1-1-1,0 1 1,0 0 0,-3 4 0,-5 7 63,1 1 1,0 0-1,1 0 1,1 1-1,0 0 1,-7 24 0,11-29 7,1 1 1,0 0-1,0 1 1,2-1-1,-1 0 1,1 1-1,1-1 1,1 1 0,-1-1-1,4 14 1,-2-20-25,0 1 0,0-1 0,1 0 1,0 0-1,0 0 0,0 0 0,1-1 1,0 1-1,0-1 0,0 0 0,1 0 1,0-1-1,0 1 0,0-1 0,0 0 1,1 0-1,-1-1 0,10 5 0,-11-6-23,0-1 0,0 1-1,1-1 1,-1 1 0,1-1-1,-1-1 1,1 1 0,-1-1-1,1 1 1,-1-1 0,1 0-1,-1-1 1,1 1 0,-1-1-1,1 0 1,-1 0 0,1-1-1,-1 1 1,0-1 0,0 0-1,0 0 1,0 0 0,0-1-1,0 1 1,0-1 0,-1 0-1,1 0 1,2-4 0,7-8 55,-1-1 1,0 0-1,10-20 0,26-57-79,-35 63-38,2 0 0,1 1 0,2 1 0,23-29 1,-40 55 7,1 0 1,0 0-1,0 0 1,0 0 0,1 0-1,-1 0 1,0 1 0,5-3-1,-7 4 17,1-1-1,-1 1 0,0 0 1,1 0-1,-1 0 1,0 0-1,1 0 1,-1 0-1,0 0 0,1 0 1,-1 0-1,0 0 1,0 0-1,1 0 1,-1 1-1,0-1 0,1 0 1,-1 0-1,0 0 1,0 0-1,1 0 1,-1 1-1,0-1 0,0 0 1,1 0-1,-1 0 1,0 1-1,0-1 0,0 0 1,1 1-1,0 0 10,-1 1-1,1-1 1,-1 1-1,1-1 0,-1 1 1,0 0-1,0-1 0,0 1 1,1 0-1,-2 1 1,-1 28 125,-1 0 1,-14 55 0,-3 30 190,20-116-324,-1 0 1,1 1-1,0-1 1,0 0-1,0 1 1,0-1-1,0 1 1,0-1-1,0 0 1,0 1-1,0-1 1,0 1-1,0-1 1,0 0-1,0 1 1,0-1-1,0 1 1,0-1-1,0 0 1,0 1-1,0-1 1,1 0-1,-1 1 0,0-1 1,0 0-1,0 1 1,1-1-1,-1 0 1,0 1-1,1-1 1,0-1 8,0 0 1,0 0 0,0 0-1,0 0 1,0 0-1,0-1 1,0 1-1,0 0 1,-1-1-1,2-1 1,16-34 28,22-40 161,-28 59-198,24-30 0,-31 43-38,0-1 0,0 1 0,1 0 0,0 1 0,0 0 0,0-1-1,0 2 1,11-6 0,-15 8 25,0 1 0,0-1 1,0 1-1,0 0 0,0-1 0,0 1 0,0 0 0,0 0 0,0 0 0,0 1 1,-1-1-1,1 0 0,0 1 0,0-1 0,0 1 0,0 0 0,0-1 0,-1 1 0,1 0 1,0 0-1,-1 0 0,1 0 0,0 1 0,-1-1 0,0 0 0,1 1 0,-1-1 1,0 1-1,0-1 0,2 3 0,3 6 1,0 0 1,0 0-1,7 22 1,-7-20 15,3 10 18,14 31 57,-20-48-61,0 1-1,0 0 0,1-1 1,0 1-1,9 8 0,-11-12-11,0-1-1,-1 1 1,1-1-1,0 1 0,0-1 1,0 0-1,0 0 1,0 0-1,1 0 0,-1 0 1,0-1-1,0 1 1,1-1-1,-1 1 1,0-1-1,1 0 0,1 0 1,0 0 16,-1-1 1,0 0-1,0 1 1,0-1-1,0-1 1,0 1-1,0 0 1,0-1-1,0 1 1,0-1-1,2-2 1,5-4 47,-1-1 1,0-1-1,0 1 1,-1-2-1,7-10 1,3-9-73,24-50 0,-16 28 23,17-51 137,-35 82-123,5-17-40,-1 0 1,-2 0 0,-2-1-1,-1 0 1,-2 0 0,-2 0-1,-3-58 1,-1 86 15,-2 10-105,-4 17-83,-5 30 228,2 0 1,-6 66 0,12-54 277,5 110-1,2-136-221,1 1 0,2-1 0,1 1 0,20 53 0,-25-81-103,0 0 0,0 0 0,0-1 0,1 1 0,0-1 0,0 0 0,5 6 0,-7-9-1,1 1 0,-1-1 0,1 0 0,-1 0 0,1 0 0,-1 0 0,1 0 0,0 0 0,0 0 0,-1-1 0,1 1 0,0 0 0,0-1 0,0 0 0,0 1 0,-1-1 0,1 0 0,0 0 0,0 0 0,0 0 0,0 0 0,3-1 0,-1-1-108,0 0 0,0 0 0,0-1 0,0 1 1,0-1-1,0 1 0,-1-1 0,1-1 0,-1 1 0,5-7 0,0 2-652,0-1-512,0 0-1,-1 0 1,0-1-1,-1 0 1,0 0-1,0 0 1,-1-1-1,0 0 1,4-16-1,-1-5-1929</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13.868"/>
    </inkml:context>
    <inkml:brush xml:id="br0">
      <inkml:brushProperty name="width" value="0.05" units="cm"/>
      <inkml:brushProperty name="height" value="0.05" units="cm"/>
      <inkml:brushProperty name="color" value="#FF0066"/>
    </inkml:brush>
  </inkml:definitions>
  <inkml:trace contextRef="#ctx0" brushRef="#br0">10 84 9984,'-10'2'3113,"17"-4"-251,19-6 80,33-9-2344,79-17-299,-43 17-3788,-58 13 920,1 1 1,38 2 0,-63 2 2294,0 0-1,0 0 1,0 2 0,0-1-1,0 2 1,-1 0 0,0 0 0,1 1-1,16 10 1,-25-12 629,0 0 1,-1 0-1,0 0 0,1 0 0,-1 1 0,-1 0 1,1-1-1,0 1 0,-1 0 0,0 0 1,0 0-1,0 1 0,0-1 0,-1 0 0,0 1 1,0-1-1,0 1 0,0-1 0,-1 1 0,1 7 1,-2 9 561,0-1-1,-1 0 1,-6 25 0,8-42-903,-27 139 1373,19-103-1283,5-28-1007,0 0-1,2 0 1,-2 12 0,5-28-2095,5-3 972</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14.246"/>
    </inkml:context>
    <inkml:brush xml:id="br0">
      <inkml:brushProperty name="width" value="0.05" units="cm"/>
      <inkml:brushProperty name="height" value="0.05" units="cm"/>
      <inkml:brushProperty name="color" value="#FF0066"/>
    </inkml:brush>
  </inkml:definitions>
  <inkml:trace contextRef="#ctx0" brushRef="#br0">6 16 4736,'-5'-7'2144,"5"2"-1856,0 2 1152,0 6-320,5-3-1760,3 0 352</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14.653"/>
    </inkml:context>
    <inkml:brush xml:id="br0">
      <inkml:brushProperty name="width" value="0.05" units="cm"/>
      <inkml:brushProperty name="height" value="0.05" units="cm"/>
      <inkml:brushProperty name="color" value="#FF0066"/>
    </inkml:brush>
  </inkml:definitions>
  <inkml:trace contextRef="#ctx0" brushRef="#br0">198 503 5472,'-5'7'5853,"-9"5"-4127,7-7-751,-3 5-261,0 1-1,1-1 1,0 2-1,0-1 0,-9 19 1,-28 65 1058,43-87-1638,1-3-68,-38 95 1092,36-89-991,1 1-1,0-1 0,1 1 0,0 0 1,1-1-1,1 1 0,0 13 0,0-23-137,0-1 0,0 0 0,1 0 0,-1 1 0,0-1 0,1 0-1,-1 0 1,1 0 0,-1 1 0,1-1 0,0 0 0,-1 0 0,1 0 0,0 0 0,1 1-1,-1-1-13,-1-1 0,1 0 0,0 1 0,-1-1 0,1 0 0,0 0 0,-1 0 0,1 1 0,0-1 0,-1 0 0,1 0 0,0 0-1,-1 0 1,1 0 0,0 0 0,0 0 0,-1-1 0,1 1 0,0 0 0,-1 0 0,1 0 0,0-1 0,-1 1 0,1 0 0,-1-1-1,1 1 1,0-1 0,-1 1 0,1-1 0,-1 1 0,1-1 0,0 0 0,8-11 115,0 0 0,0 0 1,-1-1-1,12-28 0,-7 17-98,110-207-331,-120 229 256,-3 8-1,-1 9-56,-1 6 105,-1 44-1,3-56 10,1 0 0,0-1-1,0 1 1,1 0-1,0-1 1,1 0-1,6 16 1,-7-21 5,0 0 1,0 0 0,0 0 0,0-1 0,0 1-1,1-1 1,-1 1 0,1-1 0,0 0 0,0 0-1,-1 0 1,1-1 0,0 1 0,1 0 0,-1-1-1,0 0 1,0 0 0,1 0 0,-1 0 0,0-1-1,1 1 1,-1-1 0,1 0 0,5 0 0,-1 0 8,-1-1 0,1 0 1,0-1-1,0 0 0,-1 0 1,1 0-1,-1-1 1,0 0-1,14-8 0,-5-1 26,0 0-1,0-1 0,-1 0 1,21-26-1,44-66 54,-66 83-82,0 0 0,-2 0 1,-1-1-1,-1-1 0,0 0 1,-2 0-1,8-41 0,19-231 4,-34 283-42,0 1-2,0 5-13,-1 1 1,1-1-1,-1 1 1,-1-1-1,1 1 1,-2-8-1,2 14 26,0 0 0,0 0 0,0 0 0,0-1 0,0 1 0,0 0 0,0 0 0,0 0-1,0 0 1,0-1 0,-1 1 0,1 0 0,0 0 0,0 0 0,0 0 0,0-1 0,0 1 0,0 0 0,0 0 0,0 0-1,-1 0 1,1 0 0,0 0 0,0-1 0,0 1 0,0 0 0,-1 0 0,1 0 0,0 0 0,0 0 0,0 0-1,0 0 1,-1 0 0,1 0 0,-5 5-20,-4 14 11,2 5 160,1 1 0,1 0 1,-2 32-1,0-2 91,-20 210 686,26-227-881,1 0-1,3 0 1,1-1 0,2 1 0,10 37 0,-15-70-211,1 0 0,-1 0 0,1 0 0,0 0 0,1-1 0,-1 1 1,1 0-1,4 5 0,-6-9-65,1 1 1,0-1 0,-1 0-1,1 0 1,0 1 0,0-1-1,0 0 1,0-1-1,0 1 1,0 0 0,0 0-1,0-1 1,0 1 0,0-1-1,0 0 1,0 0-1,0 0 1,0 0 0,0 0-1,0 0 1,1 0 0,-1-1-1,0 1 1,0-1-1,3 0 1,43-20-6693,-37 16 5574,59-27-4389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19.174"/>
    </inkml:context>
    <inkml:brush xml:id="br0">
      <inkml:brushProperty name="width" value="0.05" units="cm"/>
      <inkml:brushProperty name="height" value="0.05" units="cm"/>
      <inkml:brushProperty name="color" value="#FF0066"/>
    </inkml:brush>
  </inkml:definitions>
  <inkml:trace contextRef="#ctx0" brushRef="#br0">10 9 4480,'-9'3'11555,"32"9"-8897,9-5-1887,1-3 0,0 0 0,64-2-1,-82-2-749,49-3-507,-39-3-2863,-24 6 2989,0-1 0,0 1 0,0-1-1,0 1 1,0-1 0,0 1 0,0-1 0,0 0-1,0 0 1,0 1 0,0-1 0,-1 0-1,1 0 1,0 0 0,-1 0 0,1 0 0,0-2-1,2-1-1091,5-8-2046</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20.938"/>
    </inkml:context>
    <inkml:brush xml:id="br0">
      <inkml:brushProperty name="width" value="0.05" units="cm"/>
      <inkml:brushProperty name="height" value="0.05" units="cm"/>
      <inkml:brushProperty name="color" value="#FF0066"/>
    </inkml:brush>
  </inkml:definitions>
  <inkml:trace contextRef="#ctx0" brushRef="#br0">98 574 6720,'-1'0'98,"1"0"0,0 0 0,0 0 1,-1 0-1,1 0 0,0 0 0,-1 0 0,1 0 1,0 0-1,-1 0 0,1 0 0,0 0 0,0 0 1,-1 0-1,1 0 0,0 0 0,-1 0 0,1 0 0,0 0 1,0-1-1,-1 1 0,1 0 0,0 0 0,0 0 1,-1-1-1,1 1 0,0 0 0,0 0 0,0 0 1,0-1-1,-1 1 0,1 0 0,0 0 0,0-1 1,0 1-1,0 0 0,0-1 0,0 1 0,0 0 1,-1-1-1,7-13 1447,-2 4-796,6-14-199,101-219 2121,7-10 417,-115 247-2997,-3 6-70,0-1 0,1 1 0,-1-1 0,0 0 0,1 1 0,-1-1 0,0 0 0,0 1 0,0-1 0,0 0 0,0 1 1,0-1-1,1 0 0,-2 1 0,1-1 0,0 0 0,0 0 0,0 1 0,0-1 0,0 0 0,-1 0 0,1 1-15,0 0-1,0 0 1,0-1-1,0 1 0,0 0 1,0 0-1,0 0 1,0 0-1,0 0 0,0 0 1,0 0-1,0-1 1,0 1-1,-1 0 0,1 0 1,0 0-1,0 0 1,0 0-1,0 0 0,0 0 1,0 0-1,0 0 1,0 0-1,0 0 0,-1 0 1,1 0-1,0 0 1,0-1-1,0 1 1,0 0-1,0 0 0,0 0 1,0 0-1,-1 0 1,1 0-1,0 0 0,0 0 1,0 0-1,0 0 1,0 0-1,0 1 0,0-1 1,0 0-1,-1 0 1,1 0-1,0 0 0,0 0 1,0 0-1,0 0 1,0 0-1,0 0 0,0 0 1,0 0-1,0 0 1,-1 0-1,1 1 0,-6 8 130,0 0-50,-17 23 34,1 1 0,1 1-1,-15 37 1,-107 328 951,112-301-769,12-45-157,9-27 88,-9 37 0,19-64-228,0 1 0,0 0 1,1 0-1,-1 0 1,0 0-1,0 0 0,0 0 1,0 0-1,0 0 1,0 0-1,0 0 0,0 0 1,0 0-1,0 0 1,1 0-1,-1 0 0,0 0 1,0 0-1,0 0 1,0 0-1,0 0 0,0 0 1,0 0-1,0 0 1,1 0-1,-1 0 0,0 0 1,0 0-1,0 0 1,0 0-1,0 0 0,0 0 1,0 1-1,0-1 1,0 0-1,0 0 0,0 0 1,0 0-1,1 0 0,-1 0 1,0 0-1,0 0 1,0 0-1,0 0 0,0 0 1,0 1-1,0-1 1,0 0-1,0 0 0,0 0 1,0 0-1,0 0 1,0 0-1,0 0 0,12-11 88,-5 3-100,151-146-333,-85 86 280,179-181 410,-246 242-314,1 1 1,11-10-1,-9 12-6,-7 6-23,-4 4 2,-76 165 515,73-160-493,1-1 1,0 1 0,0 1-1,1-1 1,-2 23 0,4-30-10,1-1 1,0 1-1,0-1 0,0 1 1,0-1-1,1 1 1,-1-1-1,1 0 1,0 1-1,0-1 0,0 0 1,0 0-1,1 1 1,-1-1-1,1 0 1,0 0-1,0-1 1,0 1-1,0 0 0,1-1 1,-1 1-1,1-1 1,-1 0-1,4 3 1,-3-4-2,-1 0 1,1 1-1,0-1 1,-1 0-1,1 0 1,0 0 0,0 0-1,0-1 1,0 1-1,0-1 1,-1 0-1,1 0 1,0 0 0,0 0-1,0 0 1,0-1-1,0 1 1,0-1-1,0 0 1,0 0 0,-1 0-1,1 0 1,0 0-1,-1-1 1,1 1-1,2-3 1,0 0 21,0 0 0,-1 0 1,0 0-1,0 0 0,0-1 0,-1 1 1,0-1-1,1 0 0,-1 0 0,-1 0 1,1-1-1,-1 1 0,2-7 0,-2 1-35,1 0-1,-1 0 0,-1-1 0,0 1 1,-1-1-1,0 1 0,-1-1 0,-3-18 1,3 23-25,-1 0 1,0 0-1,0 0 1,-1 0-1,0 0 1,0 1-1,0-1 0,-1 1 1,0 0-1,-1 0 1,1 0-1,-1 1 1,0-1-1,0 1 1,-7-4-1,8 5-17,-1 1 0,0 1 0,0-1 0,0 1 0,0 0 0,0 0 0,0 0 1,-7-1-1,3 2 36,2-1-63,7 2 61,0 0 0,-1 0-1,1 0 1,0 0-1,0 0 1,0 0-1,0 0 1,0 0-1,0 0 1,0 0 0,0 0-1,0 0 1,0 0-1,0 0 1,0 0-1,0 0 1,0 0-1,0 0 1,0 0 0,0 0-1,0 0 1,0 0-1,-1 0 1,1 0-1,0 0 1,0 0-1,0 0 1,0 0 0,0 0-1,0 0 1,0 0-1,0 0 1,0 0-1,0 0 1,0 0-1,0 1 1,0-1-1,0 0 1,0 0 0,0 0-1,0 0 1,0 0-1,0 0 1,0 0-1,0 0 1,0 0-1,0 0 1,0 0 0,0 0-1,0 0 1,0 0-1,0 0 1,0 0-1,0 0 1,0 0-1,0 0 1,0 0 0,0 1-1,0-1 1,0 0-1,0 0 1,0 0-1,0 0 1,0 0-1,0 0 1,0 0 0,0 0-1,0 0 1,1 0 5,0 1 0,1-1 1,-1 0-1,0 0 1,0 0-1,1 0 0,-1 0 1,0 0-1,0 0 1,1 0-1,-1 0 0,0-1 1,0 1-1,1-1 1,-1 1-1,1-1 0,3-1 60,22-5 91,-1-2-1,40-18 1,48-31 675,-88 43-646,-11 5 190,-9 7 182,-5 17-271,9 233-82,-10-190-197,-1-38-52,3 28 1,-2-46 45,0 0 1,0-1-1,0 1 1,0-1-1,0 1 1,0 0-1,1-1 1,-1 1 0,0-1-1,0 1 1,0-1-1,1 1 1,-1-1-1,0 1 1,1-1-1,-1 1 1,0-1-1,1 1 1,-1-1-1,1 1 1,-1-1-1,1 0 1,-1 1-1,1-1 1,-1 0-1,1 1 1,-1-1-1,1 0 1,-1 0-1,1 0 1,-1 1-1,1-1 1,0 0-1,-1 0 1,1 0 0,-1 0-1,1 0 1,-1 0-1,1 0 1,0 0-1,-1 0 1,1 0-1,-1-1 1,1 1-1,0 0 1,-1 0-1,1-1 1,4-1 6,-1 0-1,0 0 1,0 0 0,7-6-1,25-21 107,40-42 0,1-2 19,137-109-228,-180 155 154,-45 38-71,1 0 0,1 0-1,0 1 1,1 1 0,0-1-1,1 1 1,1 1 0,0-1-1,-7 21 1,11-23 19,0 0 1,1 0-1,0 0 0,1 0 1,0 0-1,0 1 0,1-1 0,1 0 1,4 17-1,-4-23-8,0 0-1,0 0 1,0 0 0,0 0 0,1-1-1,-1 1 1,1-1 0,0 0 0,1 0-1,3 4 1,-4-5 13,0-1 0,0 0 0,0 0 0,0 0 0,1 0 0,-1-1 0,1 1 0,-1-1 0,1 0 0,-1 0 0,1 0 0,0 0 0,-1-1 0,1 1 0,5-1-1,-3 0 6,-1-1-1,0 0 1,1 0-1,-1 0 0,0-1 1,0 1-1,0-1 0,0 0 1,0-1-1,0 1 1,-1-1-1,1 0 0,-1 0 1,5-5-1,6-6 13,0-1 1,16-22-1,-13 16 40,-5 6-42,104-109 172,-83 94-186,-8 7 41,0-1 0,24-29 0,-48 51-49,-1 0-1,1 1 0,-1-1 1,0 0-1,1 0 1,-1 0-1,0 0 0,0 0 1,0 0-1,-1 0 1,1 0-1,0-1 0,-1 1 1,1 0-1,-1 0 1,0-1-1,0 1 1,0 0-1,0-1 0,0 1 1,0 0-1,-1 0 1,1-1-1,-2-1 0,2 3-13,-1 0 0,0 0-1,1 0 1,-1 0 0,0 0-1,0 0 1,0 1-1,0-1 1,0 0 0,0 0-1,0 1 1,0-1 0,0 1-1,0-1 1,0 1-1,-1 0 1,1-1 0,0 1-1,0 0 1,0 0-1,0 0 1,-3 0 0,-1 0-9,1 0 1,-1 1 0,0-1-1,-8 4 1,-2 0 58,1 1 1,-1 1 0,1 1-1,1 0 1,-25 17-1,31-20 24,2 1 1,-1-1-1,0 1 0,1 1 0,0-1 0,0 1 0,0 0 0,1 0 0,0 0 0,0 0 1,1 1-1,0 0 0,0 0 0,-3 11 0,5-14-26,1 1 0,-1 0 1,1-1-1,0 1 0,0 0 0,1-1 0,0 1 0,-1 0 0,2-1 1,-1 1-1,0-1 0,1 1 0,0-1 0,0 0 0,0 0 0,1 0 1,-1 0-1,5 5 0,-3-4-3,0 0 1,1-1-1,-1 0 1,1 0-1,0 0 1,0 0-1,0-1 1,1 0-1,-1 0 1,1 0-1,0-1 0,0 0 1,9 2-1,0-2-16,-1 0 0,1-2 0,0 1 0,-1-2 0,1 0 0,0-1 0,-1-1 0,0 0 0,1 0 0,-1-2 0,-1 0 0,15-7 0,-5 1-965,0-1 1,24-17-1,-23 11-3567,32-28 1,-19 13-165</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39.080"/>
    </inkml:context>
    <inkml:brush xml:id="br0">
      <inkml:brushProperty name="width" value="0.05" units="cm"/>
      <inkml:brushProperty name="height" value="0.05" units="cm"/>
    </inkml:brush>
  </inkml:definitions>
  <inkml:trace contextRef="#ctx0" brushRef="#br0">30 127 1568,'-1'-3'509,"0"0"1,0 1 0,0-1-1,1 0 1,-1 0-1,1 0 1,0 0-1,0 1 1,0-1-1,0 0 1,1-4-1,-1-4 358,1 9-426,-1 1-261,0 0 1,0 0-1,0 0 0,0 1 0,0-1 1,0 0-1,0 0 0,0 0 0,-1 1 0,1-1 1,0 0-1,0 0 0,0 1 0,-1-1 1,1 0-1,-1 1 0,1-1 0,0 0 1,-1 1-1,1-1 0,-1 0 0,0 0 1,-4 13 2792,-9 53-1925,13-44-786,2 39 1,0-17-127,-1 213 1352,1-249-1404,0 1-1,0-1 1,1 0 0,0 0-1,1 1 1,-1-1 0,1-1-1,1 1 1,-1 0 0,1-1-1,0 0 1,1 1 0,-1-2-1,1 1 1,10 8 0,-13-12-39,1 0 1,-1-1-1,1 1 0,-1-1 1,1 0-1,0 0 1,0 0-1,0 0 1,0-1-1,0 1 1,-1-1-1,1 1 0,4-1 1,6-1 144,23-3 1,-9 1-163,-16 2 24,0-1 0,0 0 0,0 0 0,0-1 0,-1 0 0,1-1 0,-1 0 0,0-1 0,0 0 0,0-1 0,-1 0 0,1 0 0,-2-1 0,1 0 0,8-9 0,-3 2 3,-1 0 0,0-2 1,0 1-1,-2-2 0,0 0 0,-1 0 1,0-1-1,-2 0 0,0 0 0,-1-1 1,-1 0-1,0 0 0,4-34 0,-7 24-16,2-14-22,-1 0 1,-4-66-1,0 108-17,0-6-7,-1 0 0,0 1 0,0-1 0,0 0 1,-1 0-1,-4-10 0,7 30-9886,7-2 6944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39.863"/>
    </inkml:context>
    <inkml:brush xml:id="br0">
      <inkml:brushProperty name="width" value="0.05" units="cm"/>
      <inkml:brushProperty name="height" value="0.05" units="cm"/>
    </inkml:brush>
  </inkml:definitions>
  <inkml:trace contextRef="#ctx0" brushRef="#br0">16 0 3488,'-1'0'129,"0"0"-1,1 0 1,-1 0 0,1 0 0,-1 0 0,0 1-1,1-1 1,-1 0 0,1 0 0,-1 0-1,1 0 1,-1 1 0,1-1 0,-1 0-1,1 1 1,-1-1 0,1 0 0,-1 1 0,1-1-1,-1 1 1,1-1 0,0 0 0,-1 1-1,1-1 1,0 1 0,-1-1 0,1 1-1,0 0 1,-1-1 0,1 1 0,0-1 0,0 1-1,0-1 1,0 1 0,0 0 0,0-1-1,0 2 1,0 2 733,0 0 1,0 1-1,1-1 0,1 7 1,0 0-612,2 13 761,0 0 0,2 0 0,13 39-1,0-23-243,-19-40-728,0 1-1,0-1 1,0 0-1,0 0 1,0 0-1,0 0 1,0 0-1,0 1 0,0-1 1,0 0-1,0 0 1,0 0-1,0 0 1,0 1-1,0-1 0,0 0 1,0 0-1,0 0 1,0 0-1,0 0 1,0 1-1,0-1 1,0 0-1,0 0 0,0 0 1,0 0-1,0 0 1,0 1-1,-1-1 1,1 0-1,0 0 0,0 0 1,0 0-1,0 0 1,0 0-1,0 0 1,-1 0-1,1 1 1,0-1-1,0 0 0,0 0 1,0 0-1,0 0 1,-1 0-1,1 0 1,0 0-1,0 0 0,0 0 1,0 0-1,-1 0 1,1 0-1,0 0 1,0 0-1,0 0 1,0 0-1,0 0 0,-1 0 1,1 0-1,0 0 1,0-1-1,0 1 1,0 0-1,0 0 1,-1 0-1,1 0 0,0 0 1,0 0-1,-1-1-29,0 1 0,0-1 0,0 1 0,1 0 0,-1-1 0,0 1 0,0-1 0,0 0 0,1 1 0,-1-1 0,0 0 0,1 1 0,-2-2 0,0-4 94,0 0 0,1 0 0,-1 0 0,0-11 0,1 7-59,0 3 0,1 0-1,-1 0 1,2 0 0,-1-1 0,1 1-1,0 0 1,1 0 0,-1 0 0,2 0-1,-1 0 1,4-7 0,-4 9-48,0 1 1,0 0 0,0 1-1,1-1 1,-1 0-1,1 1 1,0-1-1,0 1 1,0 0 0,1 0-1,-1 0 1,1 0-1,-1 1 1,1-1-1,0 1 1,0 0 0,0 0-1,6-1 1,-3 1 60,0 1 0,0 1 0,0-1 1,0 1-1,0 1 0,0-1 1,0 1-1,0 0 0,8 2 0,0 2 47,0 1-1,25 12 1,-38-18-52</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40.223"/>
    </inkml:context>
    <inkml:brush xml:id="br0">
      <inkml:brushProperty name="width" value="0.05" units="cm"/>
      <inkml:brushProperty name="height" value="0.05" units="cm"/>
    </inkml:brush>
  </inkml:definitions>
  <inkml:trace contextRef="#ctx0" brushRef="#br0">132 1 4320,'-4'3'236,"1"0"1,0 0 0,0 0-1,0 0 1,1 1-1,-1-1 1,1 1 0,0 0-1,-3 6 1,4-8-198,-6 14 788,1 0 0,-7 24 0,2-2 601,-38 122 2651,44-140-3765,1 0-1,1 1 0,1-1 0,1 1 1,1 0-1,3 21 0,0-22-275,0 0 1,2 0-1,0 0 0,2-1 1,0 0-1,1 0 0,0-1 1,2 0-1,0-1 0,13 17 0,4-5-1563,4-5 411</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3:40.632"/>
    </inkml:context>
    <inkml:brush xml:id="br0">
      <inkml:brushProperty name="width" value="0.05" units="cm"/>
      <inkml:brushProperty name="height" value="0.05" units="cm"/>
    </inkml:brush>
  </inkml:definitions>
  <inkml:trace contextRef="#ctx0" brushRef="#br0">3 10 3808,'-2'-8'869,"3"6"-21,12 8 1681,-11-5-2242,9 6 760,0 1 0,0-1 0,-1 2 0,1 0 0,10 13 0,-9-8-358,0 1 0,-1 0 0,10 20 0,-4-2 10,-2 1 0,-2 0 0,13 47 0,-17-48-205,-2 0 0,4 41-1,-9-53-400,-1-1 0,-2 1-1,0-1 1,-1 1 0,-5 20 0,2-18-264,-11 31 1,-1-18-2708,13-29 447,-1 1 0,-9 10 0,-17 16-3830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6:59.020"/>
    </inkml:context>
    <inkml:brush xml:id="br0">
      <inkml:brushProperty name="width" value="0.05" units="cm"/>
      <inkml:brushProperty name="height" value="0.05" units="cm"/>
      <inkml:brushProperty name="color" value="#66CC00"/>
    </inkml:brush>
  </inkml:definitions>
  <inkml:trace contextRef="#ctx0" brushRef="#br0">377 140 3808,'-6'0'10561,"0"5"-7184,-5 11-5484,6-9 3113,-15 19-999,-2-1 0,0-1 0,-1-2 0,-2 0 0,-37 26 0,-14 10 767,117-83 932,-30 18-1630,-1-1-1,1-1 1,-2 0-1,1 0 1,-1-1-1,8-11 0,43-71-59,-35 43 16,20-57-1,-42 98-14,16-26-299,-19 33 280,0 1 0,0 0 0,0 0 0,0-1 0,0 1 0,0 0 0,0 0 0,0-1 0,0 1 0,0 0 1,0 0-1,1 0 0,-1-1 0,0 1 0,0 0 0,0 0 0,0 0 0,1 0 0,-1-1 0,0 1 0,0 0 0,0 0 0,1 0 1,-1 0-1,0 0 0,0 0 0,0-1 0,1 1 0,-1 0 0,0 0 0,0 0 0,1 0 0,-1 0 0,0 0 0,0 0 0,1 0 0,-1 0 1,0 0-1,0 0 0,1 0 0,-1 0 0,0 0 0,0 0 0,0 1 0,1-1 0,-1 0 0,0 0 0,0 0 0,0 0 0,1 0 1,-1 0-1,0 1 0,0-1 0,0 0 0,1 0 0,-1 0 0,0 1 0,0-1 0,0 0 0,0 0 0,0 1 0,7 14 2,-6-13-24,12 31 27,18 45 154,-15-34-164,3 0 0,37 64-1,-46-86 148,-10-22-124,0 1-1,0-1 1,0 1-1,0-1 0,0 1 1,0-1-1,0 1 1,0 0-1,0-1 0,0 1 1,0-1-1,0 0 1,0 1-1,0-1 0,-1 1 1,1-1-1,0 1 1,0-1-1,0 1 0,-1-1 1,1 1-1,0-1 1,-1 0-1,1 1 0,0-1 1,-1 0-1,1 1 1,-1-1-1,1 0 0,0 1 1,-1-1-1,1 0 1,-1 0-1,1 0 1,-1 1-1,1-1 0,-2 0 1,-38 10 419,-179 39-321,187-43-340,-101 14 904,45-14-6378,78-6 3162</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1.830"/>
    </inkml:context>
    <inkml:brush xml:id="br0">
      <inkml:brushProperty name="width" value="0.05" units="cm"/>
      <inkml:brushProperty name="height" value="0.05" units="cm"/>
    </inkml:brush>
  </inkml:definitions>
  <inkml:trace contextRef="#ctx0" brushRef="#br0">13 107 3328,'-13'0'4929,"17"1"-4382,1 0 1,-1-1-1,0 1 0,0 1 1,7 2-1,46 35 1256,-52-36-1637,0 0 0,-1-1 1,1 0-1,0 0 0,0 0 1,0 0-1,1-1 0,-1 1 1,0-2-1,1 1 0,-1 0 0,8-1 1,-6 0-45,0-1-1,1 1 1,-1-1 0,0-1 0,0 1 0,0-1 0,0-1-1,11-4 1,-14 5-84,0-1-1,0 1 0,0-1 1,-1 0-1,1 0 1,-1 0-1,0-1 1,4-4-1,-6 7-24,0-1-1,0 0 0,0 1 1,0-1-1,0 0 1,0 0-1,0 0 0,-1 0 1,1 0-1,-1 0 1,1 0-1,-1 0 0,0 0 1,0 0-1,0 0 0,0 0 1,0 0-1,0 0 1,-1 0-1,0-4 0,-1 0-12,-1 0 0,1 0-1,-1 0 1,-1 0 0,1 0-1,-1 1 1,0-1 0,0 1-1,-11-9 1,13 12-6,0 0 0,0 1 0,-1-1 0,1 0 0,-1 1 0,0 0 0,1 0 0,-1 0 0,0 0 0,0 0 0,1 0 0,-1 1 0,0-1 0,0 1 0,0 0 0,0 0 0,0 0 0,0 0 0,0 0 0,0 1 0,0 0 0,1-1 0,-1 1 0,0 0-1,-3 2 1,-3 1-27,-1 1-1,1 1 0,0 0 0,0 0 1,-15 15-1,21-18 36,-1 0 1,1 1 0,0-1-1,0 1 1,1 0 0,-1 0-1,1 0 1,0 1 0,0-1-1,0 1 1,0-1 0,1 1-1,0-1 1,0 1 0,-1 9-1,2-1 78,2 1 0,0 0-1,0 0 1,1 0-1,1-1 1,0 1-1,1-1 1,0 0-1,1-1 1,10 17-1,-13-25-40,-1-1 0,1 1 0,-1-1 0,1 0 0,0 0 0,0-1 0,0 1 0,1 0 0,-1-1 0,0 0 0,1 0 0,0 0 0,0 0 0,-1-1 0,1 1 0,0-1 0,0 0 0,0 0 0,0 0 0,0-1 0,1 1 0,-1-1 0,0 0 0,0-1 0,0 1 0,0 0 0,0-1 0,5-1 0,10-5 111,1 0 1,-1-1 0,34-18 0,6-5-2,-12 11-53,-1-3 0,49-33 0,-89 52-44,24-16-68,-1-1 1,49-48-1,-78 68 19,0 1 0,1 0 0,-1-1 0,0 1 0,0 0 0,1 0 0,-1-1 0,0 1 0,0 0 0,1 0 0,-1 0 0,0 0 0,0-1 0,1 1 0,-1 0 0,0 0 0,1 0 0,-1 0 0,0 0 0,1 0 0,-1 0 0,0 0 0,1 0 0,-1 0 0,0 0 0,1 0 0,-1 0 0,1 0 0,4 8 99,-1 23 93,-2-19-131,0-1 46,1 1 0,0-1 0,1 0 0,0-1 0,1 1 0,0-1 0,9 13 0,52 65 607,-52-70-597,0-2-50,1 0-1,0-1 0,33 25 1,-47-39-123,0 0 0,0 0 0,0 0 0,1-1 1,-1 1-1,0 0 0,1-1 0,-1 1 0,0-1 0,1 1 1,-1-1-1,1 0 0,-1 1 0,0-1 0,1 0 0,-1 0 1,1 0-1,1 0 0,-2-1-585,1 0 1,-1 1-1,1-1 1,-1 0-1,1 0 0,-1 0 1,0 0-1,1-1 1,-1 1-1,0 0 1,0-1-1,0 1 0,0 0 1,0-1-1,1-1 1,3-3-1315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2.206"/>
    </inkml:context>
    <inkml:brush xml:id="br0">
      <inkml:brushProperty name="width" value="0.05" units="cm"/>
      <inkml:brushProperty name="height" value="0.05" units="cm"/>
    </inkml:brush>
  </inkml:definitions>
  <inkml:trace contextRef="#ctx0" brushRef="#br0">688 9 5312,'-1'-1'101,"1"1"-1,-1-1 1,1 1 0,-1-1 0,1 0 0,-1 1-1,1 0 1,-1-1 0,0 1 0,1-1-1,-1 1 1,0 0 0,1-1 0,-1 1 0,0 0-1,1 0 1,-1-1 0,0 1 0,0 0-1,1 0 1,-1 0 0,0 0 0,0 0 0,1 0-1,-1 0 1,0 0 0,1 0 0,-1 0 0,0 1-1,0-1 1,1 0 0,-1 0 0,0 1-1,1-1 1,-1 1 0,0-1 0,1 0 0,-1 1-1,-16 16 940,-1-2 0,0 0-1,-34 20 1,-18 15 860,43-26-843,-46 53 0,43-42-675,-65 78 585,3-1-393,49-64-155,-68 61-1,105-103-357,6-6-50,-1 1 0,1-1 1,0 0-1,-1 1 0,1-1 0,0 1 0,-1-1 0,1 0 0,-1 1 0,1-1 0,0 0 0,-1 0 0,1 1 1,-1-1-1,1 0 0,-1 0 0,1 0 0,-1 1 0,0-1 0,2-3-256,48-57-5858,-28 36 4318,10-11-1687,0 2 1147</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2.863"/>
    </inkml:context>
    <inkml:brush xml:id="br0">
      <inkml:brushProperty name="width" value="0.05" units="cm"/>
      <inkml:brushProperty name="height" value="0.05" units="cm"/>
    </inkml:brush>
  </inkml:definitions>
  <inkml:trace contextRef="#ctx0" brushRef="#br0">19 82 6656,'-1'0'108,"1"0"1,0 0 0,0 0 0,-1 0-1,1 0 1,0 1 0,0-1-1,0 0 1,-1 0 0,1 0-1,0 0 1,0 0 0,0 0-1,-1 1 1,1-1 0,0 0-1,0 0 1,0 0 0,0 1-1,-1-1 1,1 0 0,0 0 0,0 0-1,0 1 1,0-1 0,0 0-1,0 0 1,0 1 0,0-1-1,0 0 1,0 0 0,0 1-1,-1 11 783,1 0-120,-8 73 1480,3 102 0,5-177-2172,9 173 1037,-4-142-850,2 0 0,16 56 0,-18-74 70,-5-19-142,0-1 1,1 1-1,0 0 0,2 7 0,-3-11-177,0 0-1,0-1 1,0 1 0,0 0-1,0 0 1,0 0 0,0 0 0,0 0-1,0 0 1,0 0 0,0 0-1,0 0 1,0 0 0,1 0-1,-1 0 1,0 0 0,0 0-1,0 0 1,0 0 0,0 0-1,0 0 1,0 0 0,0 0-1,0 0 1,0 0 0,0 0-1,0 0 1,0 0 0,0 0-1,0 0 1,0 0 0,0 0-1,0 0 1,0 0 0,0 0 0,0 0-1,0 0 1,0 0 0,0 0-1,0 0 1,0 0 0,0 0-1,0 0 1,0 0 0,1 0-1,-1 0 1,0 0 0,0 0-1,0 0 1,0 0 0,0 0-1,0 0 1,0 0 0,0 0-1,0 0 1,0 0 0,1-7 496,0-17-235,0 9-143,21-144 100,5-51-75,4 39-195,-25 146 24,2 0 0,0 1 0,2 0 0,22-40-1,-29 59-1,0-1 0,1 1-1,-1 0 1,1 0 0,0 1-1,1-1 1,-1 1 0,1 0-1,7-5 1,-10 8 6,0 0 0,-1 1 0,1-1 0,0 1-1,0 0 1,-1 0 0,1 0 0,0-1 0,0 2 0,-1-1 0,1 0 0,0 0 0,0 0 0,-1 1-1,1-1 1,0 1 0,-1 0 0,1-1 0,-1 1 0,1 0 0,0 0 0,-1 0 0,0 0 0,1 0-1,1 2 1,3 2 18,-1 1-1,1 0 0,-1-1 0,6 11 1,-8-10 17,0 0 0,0 0 1,0 1-1,-1-1 0,0 1 1,0 0-1,-1 0 0,1 0 1,-2 0-1,1 0 0,-1 11 1,-2 8 361,-7 43 0,8-65-337,-1 6 55,0 0-1,-1 0 1,0 0 0,-5 10-1,7-18-77,0 1 0,-1 0 0,1 0 0,-1-1-1,0 1 1,0 0 0,0-1 0,0 0 0,0 0 0,0 1-1,-1-1 1,1 0 0,-1-1 0,1 1 0,-1 0-1,-4 1 1,5-3-18,-1 1 1,1-1-1,0 0 0,0 0 0,0 0 1,0 0-1,0 0 0,0 0 0,0-1 0,0 1 1,0-1-1,0 1 0,0-1 0,0 0 0,0 0 1,1 0-1,-1 0 0,0 0 0,0 0 0,-2-3 1,-4-3-4,1 0 1,-13-15 0,12 12-34,-13-14-603,-48-52-9199,50 58 6674</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3.932"/>
    </inkml:context>
    <inkml:brush xml:id="br0">
      <inkml:brushProperty name="width" value="0.05" units="cm"/>
      <inkml:brushProperty name="height" value="0.05" units="cm"/>
    </inkml:brush>
  </inkml:definitions>
  <inkml:trace contextRef="#ctx0" brushRef="#br0">189 0 4064,'0'0'1307,"4"1"1556,-6 1-2559,1 1 0,0-1 0,-1 0 0,1 1 0,0-1 0,0 1-1,1 0 1,-2 2 0,-6 18 967,-11 16 256,2 1 1,-22 78 0,-8 91-343,27-112-436,9-49-342,3 0 0,-3 59 0,10-52-92,2 0-1,3 0 1,2 0 0,19 77-1,-18-107-123,0-1 0,16 33 0,-17-46-157,-1-1-1,1 0 0,0 0 0,1-1 0,0 0 0,1 0 0,14 13 0,-19-19-244,0-1 0,0 0 0,0 0 0,0 0 0,0 0 0,0-1 0,0 1 0,1-1 0,-1 0 0,1 1 0,-1-2 0,1 1 0,-1 0 0,1-1 0,0 0 0,-1 1 0,1-1 0,0-1 0,-1 1 0,1-1 0,-1 1 0,1-1 0,0 0 0,4-2 0,-2-1-1084,0 0 0,-1 0 0,1-1 1,5-6-1,26-24-3233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4.596"/>
    </inkml:context>
    <inkml:brush xml:id="br0">
      <inkml:brushProperty name="width" value="0.05" units="cm"/>
      <inkml:brushProperty name="height" value="0.05" units="cm"/>
    </inkml:brush>
  </inkml:definitions>
  <inkml:trace contextRef="#ctx0" brushRef="#br0">42 9 4384,'-15'-7'1826,"-12"6"5857,59 3-2563,23 5-3983,-15-1-381,28 4-47,9 1-261,93 1 0,-162-12-570,-1-1 0,1 1-1,0-2 1,8-1 0,-13 2-406,0 0 0,0 0 1,0 0-1,0 0 0,0-1 1,0 0-1,0 1 0,0-1 1,-1 0-1,1 0 0,4-5 1,6-9-2593</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5.877"/>
    </inkml:context>
    <inkml:brush xml:id="br0">
      <inkml:brushProperty name="width" value="0.05" units="cm"/>
      <inkml:brushProperty name="height" value="0.05" units="cm"/>
    </inkml:brush>
  </inkml:definitions>
  <inkml:trace contextRef="#ctx0" brushRef="#br0">548 142 2240,'4'0'7240,"-4"0"-7120,-1-6 249,0 1 1,0-1 0,0 1 0,0 0-1,-1 0 1,0 0 0,0 0 0,0 0-1,-1 0 1,1 0 0,-1 1-1,0-1 1,-7-6 0,2 2 115,-1 0-1,0 0 1,0 1 0,-19-12-1,26 18-461,0 1 0,0 0 0,-1 0 0,1 0 0,0 0-1,0 1 1,-1-1 0,1 1 0,-1-1 0,1 1-1,0 0 1,-1 0 0,1 0 0,-1 0 0,1 0 0,0 0-1,-1 1 1,1-1 0,0 1 0,-1 0 0,1 0-1,0 0 1,0 0 0,-1 0 0,1 0 0,0 0 0,0 1-1,0-1 1,1 1 0,-4 2 0,-2 4 70,0 0-1,0 0 1,1 0 0,0 1 0,-7 13-1,-23 54 443,9-17-120,-5-3 74,-2-2 0,-2-1 1,-84 92-1,113-138-436,1 1 1,0 1-1,0-1 1,0 1-1,-6 15 1,10-20-37,1-1 0,-1 1 0,1-1 0,0 1 0,1 0 0,-1 0 0,1 0 0,-1-1 0,1 1 1,0 0-1,0 0 0,1 0 0,-1-1 0,1 1 0,0 0 0,0 0 0,0-1 0,2 5 0,0-3 9,1 0 0,0 0 0,0 0 0,0 0 0,0-1 0,1 1 0,0-1 0,0 0 0,0-1 0,0 1 0,0-1 0,1 0 0,0 0 0,10 3 0,-4-2 52,0 0-1,1-1 1,0 0 0,0-1-1,0 0 1,14-1 0,-14-1-41,0-1 1,0-1 0,-1 0-1,1 0 1,0-1 0,-1-1-1,0 0 1,0-1 0,0 0-1,0-1 1,-1-1 0,0 1-1,0-2 1,-1 1 0,13-13-1,-20 17-34,-1 0 0,1 0 0,-1 0 0,0-1 0,0 1 0,0-1 1,-1 1-1,1-1 0,-1 0 0,0 1 0,0-1 0,0 0 0,0 0 0,-1 0 0,1 0 0,-1 0 0,0 0 0,-1 0 0,1 0 0,0 0 0,-1 1 0,0-1 0,0 0 0,0 0 0,-1 0 0,1 1 0,-1-1 0,0 1 0,0-1 0,0 1 0,0 0 0,-1 0 0,1 0 0,-1 0 0,0 0 0,0 0 0,0 1 0,0 0 0,0-1 1,0 1-1,-1 0 0,1 0 0,-7-1 0,7 1-19,-1 1 1,0 0 0,0 0-1,0 1 1,0-1 0,0 1-1,-6 0 1,11 1 43,-1 0 0,1-1 1,0 1-1,0-1 0,0 1 0,0-1 0,-1 1 1,1-1-1,0 1 0,0-1 0,0 0 1,0 0-1,0 1 0,0-1 0,2 0 0,24 5 236,14-3 284,74-5 0,-80 0-492,167-12 290,-201 15-397,-1 0-1,1 0 1,0 0-1,-1 0 0,1 0 1,-1 0-1,1 0 1,-1 0-1,1 0 1,-1 0-1,1 0 0,-1-1 1,1 1-1,-1 0 1,0 0-1,1-1 1,-1 1-1,1 0 0,-1 0 1,1-1-1,-1 1 1,0-1-1,1 1 1,-1 0-1,0-1 0,1 1 1,-1-1-1,0 1 1,0-1-1,0 1 1,1-1-1,-1 1 1,0-1-1,0 1 0,0-1 1,0-1-332,0 1 0,-1 0 0,1 0 1,0-1-1,-1 1 0,0 0 0,1 0 0,-1 0 0,1-1 1,-1 1-1,0 0 0,0 0 0,-1-1 0,-7-7-2176</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6.810"/>
    </inkml:context>
    <inkml:brush xml:id="br0">
      <inkml:brushProperty name="width" value="0.05" units="cm"/>
      <inkml:brushProperty name="height" value="0.05" units="cm"/>
    </inkml:brush>
  </inkml:definitions>
  <inkml:trace contextRef="#ctx0" brushRef="#br0">283 2 3968,'1'-1'11408,"-4"6"-12374,-1-2 1195,0 1 0,0-1-1,-1 0 1,1 0 0,-1-1-1,-5 3 1,-5 3 245,-10 10-173,0 1 0,1 1 0,1 0 0,1 2 0,1 1-1,-29 40 1,43-53-236,0 0 0,1 0-1,-8 20 1,13-27-27,0 1 0,0-1 0,0 1 0,0 0 0,1-1 0,-1 1-1,1 6 1,0-9 6,0 1 0,1-1 1,-1 1-1,0 0 0,1-1 0,-1 1 0,1-1 0,0 1 0,-1-1 0,1 1 0,0-1 0,0 0 0,0 1 0,0-1 0,0 0 0,0 0 0,3 3 0,-3-4-1,1 1 1,-1 0-1,1 0 1,0 0-1,-1-1 1,1 1-1,0-1 0,0 0 1,-1 1-1,1-1 1,0 0-1,0 0 1,0 0-1,-1 0 0,1 0 1,0-1-1,0 1 1,-1 0-1,1-1 0,0 1 1,3-2-1,1-1 56,0 0 0,0-1 1,0 1-1,10-9 0,-4 1-94,1-1 1,-2-1 0,0 0 0,0 0-1,8-16 1,-4 5 36,-2 0 0,15-36 0,-17 30-12,-7 17-36,1 0-1,1 1 1,10-19 0,-16 31 7,0-1 0,0 1 1,0 0-1,0-1 0,1 1 0,-1 0 0,0 0 1,0-1-1,0 1 0,1 0 0,-1 0 1,0 0-1,0-1 0,0 1 0,1 0 0,-1 0 1,0 0-1,0 0 0,1-1 0,-1 1 0,0 0 1,1 0-1,-1 0 0,0 0 0,0 0 0,1 0 1,-1 0-1,0 0 0,1 0 0,-1 0 0,0 0 1,1 0-1,-1 0 0,0 0 0,0 0 1,1 0-1,-1 0 0,0 0 0,1 1 0,-1-1 1,0 0-1,0 0 0,1 0 0,-1 0 0,0 1 1,0-1-1,1 0 0,-1 0 0,0 1 0,0-1 1,0 0-1,0 0 0,1 1 0,-1-1 1,0 0-1,0 0 0,0 1 0,0-1 0,0 1 1,8 21 228,-6-18-144,0 4 57,9 29 423,21 45-1,-28-72-514,1 0-1,1-1 0,0 1 0,0-2 0,0 1 1,1 0-1,1-1 0,-1-1 0,12 10 0,-17-16-63,-1 0 0,0 0 0,1 0 0,-1 0 0,1 0 0,-1-1 0,1 1 0,-1-1 0,1 1 0,0-1 0,-1 1 0,1-1 0,0 0 0,2 0 0,12-5-3504,-4-1 1325</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7.519"/>
    </inkml:context>
    <inkml:brush xml:id="br0">
      <inkml:brushProperty name="width" value="0.05" units="cm"/>
      <inkml:brushProperty name="height" value="0.05" units="cm"/>
    </inkml:brush>
  </inkml:definitions>
  <inkml:trace contextRef="#ctx0" brushRef="#br0">508 8 3808,'2'-1'303,"0"0"0,0 0 0,0 0 1,0 1-1,0-1 0,0 0 0,0 1 0,2-1 0,-3 1-219,-1 0-1,0 0 0,1 0 0,-1 0 0,0 0 0,1 0 1,-1 0-1,0 0 0,1 0 0,-1 0 0,0 0 0,1 0 1,-1 0-1,0 1 0,0-1 0,1 0 0,-1 0 1,0 0-1,1 0 0,-1 1 0,0-1 0,0 0 0,0 0 1,1 1-1,-1-1 0,0 0 0,0 0 0,0 1 1,1-1-1,-1 0 0,0 0 0,0 1 0,0-1 0,0 0 1,0 1-1,0-1 0,0 0 0,0 1 0,0-1 0,0 0 1,0 1-1,0-1 0,0 0 0,0 1 0,0-1 1,0 0-1,0 1 0,0-1 0,0 0 0,0 0 0,0 1 1,-1-1-1,1 0 0,0 1 0,0-1 0,-60 154 5166,17-46-4013,-60 141 700,-157 317-650,255-555-1334,-43 88-176,40-90-900,8-9 1054,-1 0 1,1 0-1,0 0 0,0 1 1,0-1-1,0 0 1,0 0-1,0 0 0,-1 0 1,1 0-1,0 1 1,0-1-1,0 0 0,0 0 1,-1 0-1,1 0 0,0 0 1,0 0-1,0 0 1,-1 0-1,1 0 0,0 0 1,0 0-1,-1 1 1,1-1-1,0 0 0,0 0 1,0 0-1,-1-1 1,1 1-1,0 0 0,0 0 1,0 0-1,-1 0 0,1 0 1,0 0-1,0 0 1,0 0-1,-1 0 0,1 0 1,0-1-1,0 1 0,0-20-4953,4-7 1535</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8.127"/>
    </inkml:context>
    <inkml:brush xml:id="br0">
      <inkml:brushProperty name="width" value="0.05" units="cm"/>
      <inkml:brushProperty name="height" value="0.05" units="cm"/>
    </inkml:brush>
  </inkml:definitions>
  <inkml:trace contextRef="#ctx0" brushRef="#br0">0 134 6720,'11'-10'10203,"55"-38"-7185,-40 34-2713,2 1 1,-1 2 0,1 1 0,1 1 0,40-7-1,-64 15-302,0 1-1,0-1 0,0 1 1,-1 0-1,1 0 0,0 0 1,0 1-1,-1 0 0,1 0 1,7 2-1,-10-2 0,-1-1 0,1 1 0,-1 0 0,1 0 0,-1 0 0,1 0 0,-1 0 0,1 0 0,-1 0 0,0 0 0,1 0 0,-1 1 0,0-1 0,0 1 0,0-1 0,0 1-1,0-1 1,-1 1 0,1-1 0,0 1 0,-1 0 0,1-1 0,-1 1 0,1 0 0,-1 0 0,0-1 0,0 1 0,0 0 0,0 0 0,0-1 0,0 1 0,-1 2 0,0 2 13,-1 1 0,0-1 0,0 0 0,-1 0 0,1 0 0,-1 0 0,-1-1 0,1 1 0,-6 6 0,-8 7 52,-21 20 1,34-35-54,-32 31 207,-62 65 251,87-87-421,-7 8 179,0 0 0,2 2 0,-20 35 0,35-57-193,0 1 0,1-1 1,-1 1-1,1 0 0,-1-1 1,1 1-1,0 0 0,-1-1 0,1 1 1,0 0-1,0 0 0,0-1 1,1 3-1,-1-3-9,0 0-1,1 0 1,-1 0-1,1 0 1,-1 0-1,0-1 1,1 1-1,0 0 1,-1 0-1,1 0 1,-1-1-1,1 1 1,0 0-1,0-1 1,-1 1-1,1-1 1,0 1 0,0-1-1,0 1 1,0-1-1,-1 1 1,1-1-1,0 0 1,2 1-1,11 1 121,1 0-1,0-1 1,-1-1-1,22-2 1,-12 1-192,219-4-495,-235 5-186,0-1-1,0 1 1,0-1 0,8-3 0,13-8-5958,-12 3 2966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28.722"/>
    </inkml:context>
    <inkml:brush xml:id="br0">
      <inkml:brushProperty name="width" value="0.05" units="cm"/>
      <inkml:brushProperty name="height" value="0.05" units="cm"/>
    </inkml:brush>
  </inkml:definitions>
  <inkml:trace contextRef="#ctx0" brushRef="#br0">10 129 2656,'-8'-17'837,"7"10"-501,3-4 914,1-1 0,1 1 0,0 0 0,1 0 0,0 0 0,0 1 0,8-12 0,-12 21-1164,-1 1 1,1-1-1,0 1 0,0-1 1,-1 1-1,1-1 1,0 1-1,0 0 0,-1-1 1,1 1-1,0 0 1,0 0-1,0 0 0,0-1 1,-1 1-1,1 0 1,0 0-1,0 0 0,0 0 1,0 1-1,0-1 1,-1 0-1,1 0 0,0 0 1,1 1-1,2 0 102,-2 0-1,1 1 0,0-1 1,0 1-1,5 3 0,13 14 701,38 43 0,-28-28-189,-13-13-388,0 1 0,-2 0 0,21 40 0,-36-61-307,32 60 328,-2 1-1,-2 2 1,-4 1 0,23 88 0,-45-141-299,5 16 92,4 34-1,-8-21 80,-3 1 1,-1-1-1,-2 1 0,-2-1 0,-2 0 0,-12 48 1,5-42 8,-18 47 0,20-69-165,-1 0 0,-1-1 0,-19 29 0,12-25-166,-2-2-1,0 0 0,-50 44 1,63-63-678,0 0 1,0 0-1,-1-1 1,0 0 0,0-1-1,-13 5 1,-11 2-2330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7:06.599"/>
    </inkml:context>
    <inkml:brush xml:id="br0">
      <inkml:brushProperty name="width" value="0.05" units="cm"/>
      <inkml:brushProperty name="height" value="0.05" units="cm"/>
      <inkml:brushProperty name="color" value="#66CC00"/>
    </inkml:brush>
  </inkml:definitions>
  <inkml:trace contextRef="#ctx0" brushRef="#br0">96 223 2144,'0'1'61,"0"-1"0,0 0 0,0 0 1,0 0-1,0 1 0,0-1 0,0 0 0,0 0 1,0 0-1,0 0 0,0 1 0,-1-1 0,1 0 0,0 0 1,0 0-1,0 0 0,0 0 0,0 0 0,-1 1 0,1-1 1,0 0-1,0 0 0,0 0 0,0 0 0,-1 0 1,1 0-1,0 0 0,0 0 0,0 0 0,0 0 0,-1 0 1,1 0-1,0 0 0,0 0 0,0 0 0,-1 0 0,1 0 1,0 0-1,0 0 0,0 0 0,-1 0 0,1 0 1,0 0-1,0 0 0,0-1 0,0 1 0,0 0 0,-1 0 1,1 0-1,0 0 0,0 0 0,0 0 0,0-1 0,0 1 1,0 0-1,-1 0 0,1 0 0,0 0 0,0-1 1,0 1-1,0 0 0,0 0 0,0 0 0,0 0 0,0-1 1,0 1-1,0 0 0,-8 22 608,1-5-346,1-2-204,0 0 0,1 0 0,1 1 0,0 0 1,-3 22-1,-2 86 312,8-90-399,-1 44 315,11 86 0,-8-145 765,-2 28 0,-8-59-211,-4-38-890,9 38 20,1 0 1,0 0 0,1 0-1,-1-23 1,4-54-72,0 30 44,-1 40-44,1 0 0,0 1-1,1 0 1,1-1 0,1 1-1,1 0 1,0 0 0,1 1-1,1-1 1,1 1 0,0 1-1,1 0 1,1 0 0,1 0-1,18-20 1,-19 25 7,1 0 0,0 1 0,0 1-1,1 0 1,25-14 0,-28 18 4,0 0 1,1 1-1,0 1 1,0-1-1,0 1 0,0 1 1,0 0-1,1 1 0,13-1 1,-20 2 46,-1 0-1,1 1 1,-1-1 0,1 1 0,-1 0 0,1 0 0,4 2 0,-6-2-14,-1 0 1,1-1 0,-1 1 0,1 0 0,-1 0-1,1 0 1,-1 0 0,0 0 0,0 1 0,1-1-1,-1 0 1,0 1 0,0-1 0,0 0 0,0 1-1,-1-1 1,2 3 0,-2-1 5,1 0 1,-1 0-1,1 0 0,-1 0 1,0 0-1,0 0 0,-1 0 0,1 0 1,0 0-1,-1-1 0,-2 7 1,-13 28 217,-75 126 359,54-99-267,12-24-212,-2-2 0,-35 40 1,47-64-49,12-12-32,1-1 0,0 1 0,0 0 0,0-1 0,0 1 0,1 0 0,-1 0-1,0 0 1,1 0 0,0 1 0,-1-1 0,1 0 0,0 0 0,0 1 0,-1 4 0,30-20 654,-19 8-694,1 0-1,-1 1 0,1 1 1,1 0-1,-1 0 0,0 0 1,1 2-1,-1-1 1,1 1-1,0 1 0,-1 0 1,1 0-1,-1 1 0,1 0 1,-1 1-1,1 1 0,-1-1 1,16 7-1,-14-5 2,0 1 0,0 0-1,-1 1 1,1 0 0,12 10-1,-22-15 17,0 1 0,1 0 0,-1 0 0,0 0 0,0 0 0,0 0 0,0 1 0,-1-1 0,1 1 0,-1-1-1,1 1 1,-1-1 0,0 1 0,0 0 0,0 0 0,0 0 0,-1-1 0,1 1 0,-1 0 0,1 0 0,-1 0 0,0 0-1,0 0 1,-1 0 0,1 0 0,-1 0 0,1 0 0,-2 3 0,-1 0 7,1-1-1,-1 0 1,0 1-1,0-1 1,0-1 0,-1 1-1,0 0 1,0-1 0,0 0-1,-7 6 1,-7 4 152,-28 15 0,33-20-81,-4 0 112,-33 14 1,31-15 10,17-7-167,-1 0 0,0 0 0,1-1 0,-1 1 0,0-1 0,0 1 1,1-1-1,-1 0 0,0 0 0,-4-1 0,-5 0 91,11 1-133,1 0 0,0 0 0,0 0 0,0 0 0,-1 0 0,1 0 0,0 0 0,0 0 0,0 0 0,0-1 0,-1 1 0,1 0 0,0 0 0,0 0 0,0 0 0,0 0 0,-1 0 0,1 0 0,0-1 1,0 1-1,0 0 0,0 0 0,0 0 0,0 0 0,0 0 0,-1-1 0,1 1 0,0 0 0,0 0 0,0 0 0,0-1 0,0 1 0,0 0 0,0 0 0,0 0 0,0 0 0,0-1 0,0 1 0,0 0 0,0 0 0,0 0 0,0-1 0,0 1 0,0 0 0,0 0 0,1 0 0,-1 0 0,0-1 0,0 1 1,0 0-1,0 0 0,0 0 0,0 0 0,0-1 0,1 1 0,-1-1-10,1 1 0,-1-1 1,1 0-1,-1 0 0,1 1 1,-1-1-1,1 0 0,0 1 1,-1-1-1,1 1 1,0-1-1,1 0 0,240-66 133,-118 37-122,-94 20 54,0-1 0,-1-2 1,0-1-1,-1-1 1,27-19-1,-46 29-154,-8 5 77,1-1 0,-1 1 0,0-1 0,0 1 0,0-1 0,0 0 0,0 0 0,1 1 0,-1-1 0,0 0 0,-1 0 0,3-2 1,-11 8-179,-16 33 133,11-16 71,13-22-2,-24 42 118,22-38-125,0 0-1,0 0 0,1 1 0,-1-1 0,1 1 0,0-1 1,0 1-1,0 4 0,1-7 9,1 0 0,-1 0 1,0 0-1,1 0 0,-1 0 1,1 0-1,-1-1 0,1 1 0,0 0 1,0 0-1,0-1 0,0 1 0,0-1 1,0 1-1,0-1 0,1 1 1,-1-1-1,1 0 0,-1 1 0,1-1 1,-1 0-1,1 0 0,0 0 1,-1 0-1,1 0 0,3 0 0,-2 1 30,0-1-1,1 0 0,-1-1 0,0 1 0,1-1 0,-1 1 1,1-1-1,-1 0 0,1 0 0,-1 0 0,0-1 1,1 1-1,6-3 0,-7 2-10,-1 0 0,1 0 0,0-1 0,-1 1 0,1-1 0,-1 1 0,0-1 0,0 0 0,1 0 0,-1 0 0,0 0 0,0-1 0,-1 1 1,1 0-1,0-1 0,-1 1 0,0-1 0,1 1 0,-1-1 0,0 0 0,0 0 0,-1 1 0,1-1 0,0 0 0,-1 0 0,0 0 0,0 0 0,0 0 0,0 0 0,0 0 0,0 0 0,-1 1 0,0-1 0,1 0 1,-1 0-1,0 0 0,0 1 0,-1-1 0,1 0 0,0 1 0,-1-1 0,0 1 0,1 0 0,-1-1 0,0 1 0,0 0 0,0 0 0,-4-2 0,2 2-54,0 0 0,0 0 0,-1 1 0,1 0 0,0 0 0,-1 0 0,1 0 0,0 1 0,-1-1 0,1 1 0,-1 0 0,1 1 0,-7 0 0,-12 0-275,28-1 351,1-1 0,-1 0 0,0 0 0,0 0 0,0-1 0,0 1 0,6-4-1,40-22-62,-4 3 27,-35 17-24,1 2 0,0 0 1,1 0-1,-1 1 0,1 1 1,-1 0-1,20-1 0,-32 4 10,0 0-1,0 0 1,1 0 0,-1 0-1,0 0 1,0 0-1,0 1 1,1-1 0,-1 0-1,0 1 1,0-1-1,0 1 1,0-1 0,0 1-1,0 0 1,0-1-1,0 1 1,0 0 0,0 0-1,0 0 1,1 1-1,-1-1 10,0 1 0,-1 0 0,1-1 0,0 1-1,-1 0 1,1 0 0,-1-1 0,0 1 0,0 0-1,1 0 1,-1 0 0,-1 3 0,1 1 15,-1 0-1,0 0 1,-1 0 0,0 0 0,0 0 0,0-1 0,-5 9 0,-3 6 98,5-10 9,-1-1 0,-11 17 0,13-19 260,10-6-114,13-10-160,59-45 100,-62 43-171,0 1-1,31-14 1,-11 7-249,-33 15 204,0 1 0,-1 0 0,1 0 0,0 0 0,0 0 0,0 0 0,1 1 0,-1 0 0,4-1 0,-6 1 7,0 0 0,0 0-1,0 0 1,0 1 0,0-1 0,0 0 0,0 0 0,0 1 0,0-1-1,0 0 1,0 1 0,0-1 0,0 1 0,0 0 0,0-1 0,0 1-1,-1 0 1,1-1 0,0 1 0,0 0 0,-1 0 0,1-1-1,0 1 1,-1 0 0,1 0 0,-1 0 0,1 0 0,-1 0 0,0 0-1,1 0 1,-1 1 0,1 2 4,-1 0-1,0-1 1,0 1-1,0 0 1,-1-1-1,1 1 1,-1-1-1,0 1 1,0-1-1,0 1 1,0-1-1,-1 0 0,1 1 1,-3 3-1,3-5 28,0 0 0,0 0-1,0 0 1,0 0-1,1 1 1,0-1 0,-1 0-1,1 0 1,0 1-1,0 2 1,5-8 85,-2 1-46,0 0 0,-1 1 0,1-1 0,-1-1 0,1 1 0,-1 0 0,3-4-1,9-9-121,0 1-1,1 0 0,29-20 0,-39 30 29,-2 1 0,0 1-1,1 0 1,-1 0-1,0 0 1,1 0-1,5-1 1,-8 2 21,0 1 0,-1 0 0,1 0 0,0 0 1,0 0-1,-1 0 0,1 0 0,0 0 0,-1 0 0,1 0 0,0 0 0,0 0 1,-1 1-1,1-1 0,0 0 0,-1 1 0,1-1 0,0 0 0,-1 1 0,1-1 1,0 0-1,-1 1 0,1-1 0,-1 1 0,1 0 0,-1-1 0,1 1 0,-1-1 0,0 1 1,1 0-1,-1-1 0,0 1 0,1 0 0,-1-1 0,0 1 0,0 0 0,1-1 1,-1 1-1,0 0 0,0 0 0,0 1 0,1 8 15,0 1 0,0 12 1,-1-15-46,0 0 1,1 1 0,0-1-1,2 10 1,-2-17 39,-1 0-1,1 1 1,-1-1 0,1 0 0,0 1 0,0-1 0,0 0-1,0 0 1,0 0 0,0 0 0,0 1 0,0-2-1,0 1 1,0 0 0,0 0 0,1 0 0,-1 0-1,0-1 1,1 1 0,-1 0 0,0-1 0,1 0 0,-1 1-1,1-1 1,-1 0 0,1 1 0,-1-1 0,1 0-1,-1 0 1,1 0 0,-1-1 0,1 1 0,1-1 0,1 1 19,0-1 0,0 0 0,-1 0 0,1-1 0,0 1 0,-1-1 0,1 0-1,-1 0 1,0 0 0,1 0 0,-1 0 0,4-5 0,1-4 102,1 0-1,12-24 0,-10 17-131,0-1 9,-1-1-1,-1 0 1,10-33 0,12-66 182,-22 79-126,3-6-36,14-69 109,-23 98-147,-1 1-1,-1-1 1,-1 0 0,-3-30-1,2 42-21,1-1-1,-2 1 1,1 0-1,0 0 1,-1 0-1,-4-9 0,5 14 23,1 0 1,0-1-1,0 1 0,-1 0 0,1 0 0,0 0 0,-1 0 0,1 0 0,0 0 0,-1 0 0,1 0 0,0 0 0,-1 0 0,1 0 0,0 0 0,-1 0 0,1 0 0,0 0 0,0 0 1,-1 0-1,1 0 0,0 1 0,-1-1 0,1 0 0,0 0 0,0 0 0,-1 0 0,1 1 0,0-1 0,0 0 0,-1 0 0,1 1 0,0-1 0,0 0 0,-1 1 0,-6 7-150,3-1 127,0 0 1,1 0 0,-1 1 0,2-1-1,-1 1 1,1 0 0,-1 9-1,-5 59-9,6-57 41,-6 179-25,9-172 54,1 1 1,1 0 0,2 0-1,0-1 1,12 32 0,-17-56 14,1 0 1,0-1 0,-1 1-1,1-1 1,0 1 0,0-1 0,0 1-1,0-1 1,0 1 0,3 1-1,-3-2-21,-1-1-1,1 1 1,0-1-1,-1 0 1,1 1-1,0-1 1,-1 0 0,1 0-1,0 1 1,0-1-1,0 0 1,-1 0-1,1 0 1,0 0-1,0 0 1,0 0-1,1 0 1,0-1 9,1 0 0,-1 0 0,1-1 0,-1 1 0,1 0 0,-1-1 0,0 0 0,0 1 1,0-1-1,0 0 0,0 0 0,2-3 0,4-5 9,0-2 1,0 1-1,-2-1 1,1 0 0,-1 0-1,6-21 1,-3 10-352,-9 23 198,1 0 89,0 1-1,1 0 1,-1 0 0,0-1-1,1 1 1,-1 0 0,0 0 0,2 3-1,2 1 12,10 4 27,0 0-1,0-1 1,1 0 0,0-1 0,0-1 0,1 0 0,26 4 0,-16-5-81,0-2 1,0 0 0,0-2 0,30-3 0,-50 2 21,39-5 323,-41 4-238,-1 0 1,0 0 0,0 0-1,0-1 1,0 1 0,0-1-1,0 0 1,4-3-1,-3 1 93,14-12-16,-18 16-120,-1-1-1,1 0 1,0 0-1,0-1 1,0 1 0,-1 0-1,1 0 1,0 0-1,-1 0 1,0-1-1,1 1 1,-1 0-1,1 0 1,-1-1 0,0-1-1,0 3 12,0 0 0,0-1-1,0 1 1,0 0 0,0-1-1,0 1 1,0 0 0,0 0-1,0-1 1,0 1 0,0 0-1,0 0 1,0-1 0,0 1 0,0 0-1,0 0 1,0-1 0,0 1-1,-1 0 1,1 0 0,0-1-1,0 1 1,0 0 0,-1 0 0,1 0-1,0-1 1,0 1 0,0 0-1,-1 0 1,1 0 0,0 0-1,0 0 1,-1-1 0,1 1 0,0 0-1,0 0 1,-1 0 0,1 0-1,0 0 1,0 0 0,-1 0-1,1 0 1,0 0 0,-1 0-1,1 0 1,0 0 0,0 0 0,-1 0-1,1 0 1,0 0 0,0 1-1,-1-1 1,1 0 0,0 0-1,0 0 1,-1 0 0,1 0 0,0 1-1,-14 10-189,-3 9 81,1 0 0,-20 35 0,27-37 88,1 0 0,0 0-1,-9 35 1,17-51 43,-1 0 0,1 1 0,0-1-1,0 0 1,0 0 0,0 0 0,0 0 0,0 0 0,0 1-1,1-1 1,-1 0 0,1 0 0,0 0 0,0 0-1,-1 0 1,1 0 0,0 0 0,3 3 0,-4-5-16,1 0 1,-1 1 0,1-1 0,-1 0-1,1 0 1,-1 0 0,1 0-1,-1 0 1,1 0 0,0 0-1,-1 0 1,1 0 0,-1 0-1,1 0 1,-1 0 0,1 0 0,-1 0-1,1 0 1,-1-1 0,1 1-1,-1 0 1,1 0 0,-1 0-1,1-1 1,-1 1 0,1 0-1,-1-1 1,0 1 0,1-1 0,0 0-1,2-1 48,1-1-13,1 0 0,-1 0 0,0 0 1,0-1-1,0 0 0,0 0 0,-1 0 0,0 0 0,0-1 0,0 1 0,3-7 0,2-5-6,0 0-1,4-19 0,15-56 31,-23 76-15,0 5-332,-4 27-175,0 17 322,-2-23 141,2 0 0,0 0 0,0 0 0,1 0 0,0 0 0,1 0-1,0-1 1,1 1 0,6 16 0,-8-26-7,0 1-1,0 0 1,0 0-1,0-1 1,0 1-1,1-1 1,-1 1-1,0-1 1,1 1-1,-1-1 1,1 0 0,0 0-1,2 2 1,-3-3 16,0 1 1,0-1-1,1 1 1,-1-1-1,0 0 1,1 0-1,-1 0 0,0 0 1,1 0-1,-1 0 1,0 0-1,0 0 1,1 0-1,-1 0 1,0-1-1,0 1 1,1-1-1,-1 1 1,0-1-1,0 1 1,0-1-1,0 0 1,1 1-1,0-3 1,30-24 120,-1-2 1,51-62-1,-11 10-188,-66 76-87,-5 12-36,0 3 232,0-9-71,-1 2 5,1 1-1,0-1 0,0 1 0,0 0 1,1-1-1,-1 1 0,1-1 0,0 0 0,0 1 1,0-1-1,1 1 0,-1-1 0,1 0 1,2 4-1,0-1-9,0 0-1,1 0 1,0-1 0,-1 0 0,2 0-1,10 9 1,-12-11 2,-1 0-1,1 0 1,-1 0-1,0 1 1,4 4-1,10 12 212,4 5-229,-17-19 15,1-1 0,0 1 0,6 5-1,-5-5-15,-3-4 54,-1 1 1,1-1-1,0 0 0,0 0 0,0 0 0,4 2 0,0-1-17,0 0 1,0-1-1,0 0 0,0 0 1,0-1-1,1 0 0,-1 0 1,0 0-1,1-1 0,-1-1 1,0 1-1,1-1 0,-1 0 1,0-1-1,0 1 0,0-2 1,0 1-1,0-1 0,9-4 1,125-83 244,-122 79-334,9-6 243,-27 16-154,0 0 0,0 1 0,0-1 0,0 0 0,0 0 0,0 0 0,0 1 0,-1-1 0,1 0 0,0 0 0,0 0 0,-1-1 0,1 1 0,-1 0 0,1 0 0,0-2 0,-1 3-4,0 0 0,0 0 0,0-1 0,0 1 0,0 0 0,0 0 0,0 0 0,0 0 0,0 0 0,0 0 0,0 0 0,0 0 0,-1 0 0,1 0 0,0 0 0,0 0 0,0-1 0,0 1 0,0 0-1,0 0 1,0 0 0,0 0 0,0 0 0,0 0 0,0 0 0,0 0 0,0 0 0,-1 0 0,1 0 0,0 0 0,0 0 0,0 0 0,0 0 0,0 0 0,0 0 0,0 0 0,0 0 0,0 0 0,0 0 0,-1 0 0,1 0-1,0 0 1,0 0 0,0 0 0,0 0 0,0 0 0,0 0 0,0 0 0,0 0 0,0 0 0,0 0 0,0 0 0,0 1 0,-1-1 0,-7 5-89,-6 8-42,-5 9 125,1 2-1,1 0 1,1 0 0,-21 45-1,37-68 6,-1-1-1,1 0 0,0 1 1,0-1-1,-1 0 1,1 1-1,0-1 0,0 0 1,0 1-1,-1-1 0,1 1 1,0-1-1,0 0 0,0 1 1,0-1-1,0 1 0,0-1 1,0 1-1,0-1 0,0 0 1,0 1-1,0-1 1,0 1-1,0-1 0,0 1 1,0-1-1,1 0 0,-1 1 1,0-1-1,0 0 0,0 1 1,1-1-1,-1 1 0,1-1 9,0 0 0,0 0 0,0 0 0,0 1-1,0-1 1,-1-1 0,1 1 0,0 0 0,0 0-1,0 0 1,0 0 0,0-1 0,0 1 0,0-1-1,31-15 74,-16 4-52,0 0 0,-1-2 0,0 0-1,13-16 1,-10 10 9,2-4-19,0 0 0,22-36 0,24-56 57,-50 86-41,-2-1-1,0-1 1,11-43 0,-20 56-28,-1 0 0,-1 0 1,-1 0-1,0 0 0,-1 0 1,-2 0-1,-2-26 0,0 28 14,0 1 0,-1-1 1,-11-30-1,13 42-50,-1-1 0,0 1 0,0-1 0,0 1 0,-1 0 0,0 0 1,0 0-1,0 1 0,0-1 0,-1 1 0,1 0 0,-1 0 0,-8-4 0,11 7 7,0 0 0,0 0-1,0 1 1,0-1-1,0 1 1,-1-1 0,1 1-1,0 0 1,0 0 0,-1 0-1,1 0 1,0 0-1,-1 0 1,1 1 0,0-1-1,0 1 1,0-1 0,0 1-1,-1 0 1,1 0-1,0 0 1,0 0 0,-1 2-1,-4 2-6,0 0 0,0 0 0,1 1 0,-9 10 0,4-3 4,1 0 1,1 1 0,1 0-1,0 1 1,0-1 0,1 1-1,1 1 1,-5 21 0,3-4-19,2-1 0,1 1 1,-1 42-1,5-42 49,3 1-1,0 0 0,9 39 1,-8-60 12,1 1 0,0-1-1,0 0 1,1-1 0,1 1 0,0-1 0,13 18 0,-15-23-26,1-1 1,1 1-1,-1-1 1,1 0-1,0-1 0,0 1 1,1-1-1,0-1 1,-1 1-1,2-1 1,-1 0-1,0-1 1,13 5-1,-11-6 50,-1 1 0,1-1-1,0-1 1,0 0 0,0 0-1,0-1 1,1 0 0,-1 0 0,0-1-1,0-1 1,0 1 0,-1-1-1,1-1 1,0 0 0,-1 0 0,17-9-1,-18 8-4,9-6 54,16-13 0,-28 20-99,0-1 0,1 0 0,-1-1 0,-1 1 0,1-1 0,-1 0 0,5-8 0,-8 13 6,0-1 0,0 1 0,0 0-1,0 0 1,0 0 0,0-1 0,0 1 0,1 0 0,-1 0-1,0 0 1,0-1 0,0 1 0,0 0 0,0 0 0,0 0-1,0-1 1,0 1 0,1 0 0,-1 0 0,0 0 0,0 0 0,0-1-1,0 1 1,1 0 0,-1 0 0,0 0 0,0 0 0,0 0-1,1 0 1,-1 0 0,0-1 0,0 1 0,0 0 0,1 0-1,-1 0 1,0 0 0,0 0 0,0 0 0,1 0 0,-1 0-1,0 0 1,0 0 0,1 0 0,-1 0 0,0 1 0,0-1 0,0 0-1,1 0 1,-1 0 0,0 0 0,0 0 0,0 0 0,1 0-1,-1 0 1,0 1 0,0-1 0,0 0 0,0 0 0,0 0-1,1 0 1,-1 1 0,0-1 0,4 14 26,-4-13-42,0 14-107,0-1 0,1 0 0,4 21 0,-4-32 146,0 1-1,0 0 1,0-1-1,1 1 1,-1-1-1,1 1 1,0-1-1,0 0 1,0 0-1,0 0 1,0 0-1,1 0 1,-1 0-1,1 0 1,0-1-1,0 0 1,0 1 0,5 2-1,-6-5-5,0 1-1,0 0 1,0-1 0,0 0-1,-1 1 1,1-1 0,0 0-1,0 0 1,0 0 0,0 0-1,0 0 1,0-1 0,0 1-1,0-1 1,0 1 0,-1-1-1,1 0 1,0 1-1,0-1 1,-1 0 0,1 0-1,2-2 1,4-3 93,1-1-1,13-15 0,-16 16-94,4-4-33,-2-1 0,1 0 0,11-21 0,-5 8-151,-12 19 208,12-15-20,-15 20-18,0 0-1,0 0 1,0 0-1,0 0 1,1-1-1,-1 1 1,0 0-1,0 0 1,0 0-1,0 0 1,0 0 0,0 0-1,1 0 1,-1 0-1,0 0 1,0 0-1,0 0 1,0 0-1,0 0 1,1 0-1,-1 0 1,0 0-1,0 0 1,0 0-1,0 0 1,1 0 0,-1 0-1,0 0 1,0 0-1,0 0 1,0 0-1,0 0 1,0 0-1,1 0 1,-1 0-1,0 0 1,0 1-1,0-1 1,0 0-1,0 0 1,3 13-89,-4 1 56,-4 22 0,-1 2 12,-5 30 150,27-85 221,28-26 0,-35 35-316,10-11-84,1 2 0,0 0-1,1 2 1,38-22-1,-58 36 49,0 0 0,0 1 0,0-1 0,0 1 0,1-1 0,-1 1-1,0-1 1,0 1 0,1 0 0,-1 0 0,0 0 0,1 0 0,-1-1-1,0 2 1,0-1 0,1 0 0,-1 0 0,0 0 0,1 1 0,-1-1 0,0 0-1,2 2 1,-1-1 2,-1 1-1,1-1 1,-1 1 0,0 0-1,1-1 1,-1 1-1,0 0 1,0 0-1,0 0 1,-1 0 0,1 0-1,0 3 1,5 25-38,2 4 40,-7-31 5,-1 1-1,2-2 1,-1 1 0,0 0-1,0 0 1,1 0-1,0 0 1,0-1-1,-1 1 1,1-1-1,1 1 1,-1-1 0,0 0-1,1 0 1,-1 0-1,1 0 1,-1 0-1,1-1 1,0 1-1,0-1 1,0 0 0,0 0-1,4 2 1,5-1 3,0-1 1,0 0 0,0-1-1,0 0 1,0-1 0,0 0 0,0-1-1,-1 0 1,14-5 0,-16 5 16,-1-1 0,1-1 0,0 0 0,-1 0 1,0 0-1,0-1 0,0 0 0,-1-1 0,0 1 0,0-2 1,0 1-1,8-11 0,-9 9-13,-1 0 1,-1 0-1,1 0 0,-1-1 1,-1 1-1,0-1 0,0 0 1,0 0-1,-1 0 0,-1-1 1,0 1-1,0 0 0,0-1 1,-1 1-1,-1-1 0,0 1 1,-2-12-1,3 21-21,0-1 0,0 0 1,0 1-1,0-1 0,-1 1 0,1-1 1,0 1-1,0-1 0,0 1 0,-1-1 0,1 1 1,0-1-1,-1 1 0,1-1 0,0 1 0,-1-1 1,1 1-1,-1-1 0,1 1 0,-1-1 1,0 1 0,1 0 0,0 0 0,-1 0 1,1 0-1,-1 0 0,1 0 1,-1 0-1,1 0 0,0 0 1,-1 0-1,1 0 0,-1 0 1,1 1-1,0-1 0,-1 0 0,1 0 1,-1 0-1,1 0 0,0 1 1,-1-1-1,-1 2-4,0-1 0,1 1-1,-1 0 1,0 0 0,1-1 0,0 1 0,-1 0-1,1 0 1,-1 2 0,-5 14-58,1 0 1,0 0-1,-5 32 1,10-42 67,0 1-1,0 0 1,1-1 0,0 1 0,1 0-1,0 0 1,0-1 0,1 1 0,0 0-1,4 10 1,-5-17 9,0-1 0,-1 0 0,1 1-1,0-1 1,-1 0 0,1 0 0,0 0 0,0 0 0,0 0 0,0 0 0,0 0-1,0 0 1,0 0 0,1 0 0,-1-1 0,0 1 0,0 0 0,1-1-1,-1 1 1,0-1 0,1 1 0,-1-1 0,0 0 0,1 0 0,-1 1-1,1-1 1,-1 0 0,2 0 0,-1-1 10,0 1-1,0 0 0,0-1 1,0 1-1,0-1 1,0 0-1,0 1 1,0-1-1,0 0 1,-1 0-1,1 0 1,0-1-1,-1 1 1,1 0-1,-1-1 1,1 1-1,-1-1 1,2-1-1,1-3-22,-1 0 0,0-1 1,0 1-1,0-1 0,-1 1 0,0-1 0,0 0 1,0 0-1,0-10 0,-1 41-347,-5 6 233,-2 17 83,-35 218-44,2-3 294,39-262-214,-3 17 35,-1-1 0,-1 0 0,0-1 0,-10 21 0,13-33-7,0 1 1,0-1 0,0 0 0,-1 0-1,1 0 1,-1 0 0,0 0 0,0 0-1,0-1 1,-4 4 0,4-5 7,1 0 1,0 0-1,-1 0 1,1 0-1,-1-1 0,0 1 1,1-1-1,-1 1 1,1-1-1,-1 0 0,0 0 1,1 0-1,-1 0 1,1 0-1,-1-1 0,0 1 1,-2-2-1,-1 0-16,0-1-1,1 0 0,-1 0 1,1 0-1,0 0 0,0-1 1,0 0-1,0 0 0,1 0 1,-1-1-1,1 1 0,0-1 1,1 0-1,-1 0 0,1-1 1,0 1-1,-3-9 0,2 5-10,0 0 1,1 1-1,1-1 0,0-1 0,0 1 1,0 0-1,1 0 0,1-1 0,0 1 1,0 0-1,2-13 0,0 14-25,0 0 1,0 0-1,1 0 1,0 1-1,0-1 0,1 1 1,0 0-1,1 0 1,-1 0-1,1 1 1,0 0-1,10-9 0,4-2-391,2 1 0,34-22 0,-12 9-2238,14-9-5056,-40 29 5749</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6:30.543"/>
    </inkml:context>
    <inkml:brush xml:id="br0">
      <inkml:brushProperty name="width" value="0.05" units="cm"/>
      <inkml:brushProperty name="height" value="0.05" units="cm"/>
    </inkml:brush>
  </inkml:definitions>
  <inkml:trace contextRef="#ctx0" brushRef="#br0">185 1 2496,'0'0'24,"0"0"0,-1 0 0,1 0 0,0 0 0,0 0 0,0 0 1,0 0-1,0 0 0,-1 0 0,1 0 0,0 1 0,0-1 0,0 0 0,0 0 0,0 0 0,0 0 0,0 0 1,-1 0-1,1 1 0,0-1 0,0 0 0,0 0 0,0 0 0,0 0 0,0 1 0,0-1 0,0 0 0,0 0 1,0 0-1,0 0 0,0 1 0,0-1 0,0 0 0,0 0 0,0 0 0,0 0 0,0 1 0,0-1 0,0 0 1,0 0-1,0 0 0,1 0 0,-1 0 0,0 1 0,0-1 0,0 0 0,0 0 0,0 0 0,0 0 0,0 0 0,1 0 1,-1 1-1,0-1 0,11 1 4760,-11 11-731,-1-9-3920,0-1-1,0 0 1,-1 0-1,1 0 1,-1 0-1,0 0 1,1 0-1,-1-1 1,0 1-1,0 0 1,0-1-1,0 0 0,0 1 1,-1-1-1,1 0 1,0 0-1,-1 0 1,1-1-1,-1 1 1,1 0-1,-1-1 1,1 0-1,-1 1 1,-3-1-1,-2-2 416,12-1-305,15-4-173,-16 6-51,13-7 151,7-1-232,-22 9 87,0 0-1,0-1 1,1 1-1,-1 0 1,0 0-1,0 0 1,1 1-1,-1-1 1,0 0-1,0 0 1,1 0-1,-1 1 1,0-1-1,0 1 1,0-1-1,0 1 1,2 0-1,-2 0 248,-1 0-234,-1 0-1,1 0 1,0 0-1,0 0 0,0 0 1,0 0-1,-1 0 1,1 0-1,0 0 0,-1 0 1,1-1-1,-1 1 1,1 0-1,-1 0 1,1 0-1,-2 1 0,2-2-12,-1 0 0,1 1 0,-1-1 1,1 0-1,0 0 0,-1 1 0,1-1 0,-1 0 0,1 0 0,0 0 0,-1 0 0,1 0 0,-1 0 0,1 1 0,-1-1 0,1 0 0,-1 0 0,1 0 0,-1-1 1,1 1-1,-1 0 0,1 0 0,0 0 0,-1 0 0,1 0 0,-1 0 0,1-1 0,-1 1 0,1 0 0,0 0 0,-1-1 0,1 1 0,-1-1 0,0 1-22,1-1-1,0 0 1,-1 1-1,1-1 0,0 1 1,-1-1-1,1 0 1,0 1-1,0-1 0,-1 0 1,1 1-1,0-1 1,0 0-1,0 0 0,0 1 1,0-1-1,0 0 0,0 0 1,0 1-1,0-1 1,0 0-1,1 1 0,-1-2 1,1-6-183,-1 8 172,0 0 0,0 0 0,0 0 0,0 0 0,0 0 0,0-1 0,0 1 0,0 0 0,0 0 0,0 0 0,0 0 0,0 0 0,0 0 0,1 0 0,-1 0 0,0 0 0,0 0 0,0 0 0,0 0 0,0 0 0,0-1 0,0 1 0,0 0 0,0 0 0,0 0 0,0 0 0,0 0 0,0 0 0,0 0 0,0 0 0,1 0 0,-1 0 0,0 0 0,0 0 0,0 0 0,0 0 0,0 0 0,0 0 0,0 0 0,0 0 0,0 0 0,0 0 0,0 0 0,1 0 0,-1 0 0,0 0 0,0 0 0,0 0 0,0 0 0,0 0 0,0 0 0,0 0 0,0 0 1,0 1-1,0-1 0,0 0 0,0 0 0,8 5-99,4 9 149,-12-13-23,0-1 0,1 1 0,-1-1 0,0 1 0,1 0 0,-1-1 0,0 1 1,0 0-1,0-1 0,1 1 0,-1 0 0,0 0 0,0-1 0,0 1 0,0 0 0,0-1 0,0 1 1,-1 0-1,1 0 0,0-1 0,0 1 0,0 0 0,-1-1 0,1 1 0,0 0 0,-1-1 0,1 1 1,0-1-1,-1 1 0,1-1 0,-1 1 0,1-1 0,-1 1 0,1-1 0,-1 1 0,0-1 0,1 1 1,-1-1-1,1 0 0,-1 1 0,0-1 0,1 0 0,-2 1 0,0-1 24,0 0 0,-1 1 0,1-1-1,0 0 1,0 0 0,-1 0 0,1 0 0,0-1 0,0 1 0,-1 0-1,1-1 1,-4-1 0,5 2-43,1-1 1,-1 1-1,1 0 1,-1 0-1,0 0 1,1-1-1,-1 1 0,1 0 1,-1-1-1,1 1 1,-1-1-1,1 1 0,-1 0 1,1-1-1,-1 1 1,1-1-1,-1 1 1,1-1-1,0 1 0,-1-1 1,1 0-1,0 1 1,0-1-1,-1 1 0,1-1 1,0 0-1,0 0 1,0 0-10,0 1 0,1 0 0,-1-1 0,0 1 0,1 0 1,-1-1-1,1 1 0,-1 0 0,0 0 0,1-1 0,-1 1 0,1 0 1,-1 0-1,1 0 0,-1-1 0,0 1 0,1 0 0,-1 0 0,1 0 0,-1 0 1,1 0-1,-1 0 0,1 0 0,-1 0 0,1 0 0,-1 0 0,1 1 1,-1-1-1,1 0 0,-1 0 0,1 1 0,3 0-20,1 0 1,-1 1-1,0 0 1,0 0-1,7 5 0,-10-6 39,0 0 0,1 0-1,-1 0 1,0 0 0,0 0-1,1 0 1,-1 1 0,0-1-1,0 0 1,-1 1 0,1-1-1,0 1 1,0-1 0,-1 1-1,1-1 1,-1 1-1,1-1 1,-1 1 0,1 2-1,-1-4 4,0 1 1,0-1-1,0 0 0,0 1 0,0-1 0,0 0 0,0 0 0,0 1 0,0-1 0,0 0 0,0 1 0,-1-1 0,1 0 1,0 1-1,0-1 0,0 0 0,0 0 0,-1 1 0,1-1 0,0 0 0,0 0 0,0 1 0,-1-1 0,1 0 0,0 0 0,0 0 1,-1 0-1,1 1 0,0-1 0,0 0 0,-1 0 0,1 0 0,0 0 0,-1 0 0,1 0 0,0 0 0,-1 0 0,-14-4 144,11 3-151,1-1 0,0 0-1,0 0 1,-1 0-1,2-1 1,-6-4 0,4 2 1,3 4-10,0 0 0,0-1 0,0 1 0,0 0 0,0 0 0,0-1 0,1 1 0,-1-1 0,0 1 0,1-1 0,-1 1 0,1-1 0,0 1 0,-1-1 0,1 1-1,0-1 1,0 1 0,0-1 0,0-3 0,1 3-297,-2 2 243,-2 6 57,1-2-28,0 0 1,0 1-1,-1-1 0,1 0 0,-1-1 1,0 1-1,0 0 0,-4 3 1,6-6 46,0 1 1,-1-1 0,1 1 0,-1-1-1,0 0 1,1 0 0,-1 0 0,0 0-1,0 0 1,0 0 0,0 0 0,0 0-1,0-1 1,0 1 0,0-1 0,0 0-1,0 1 1,0-1 0,0 0 0,-3-1-1,4 1-7,0 0 0,1 0 0,-1 0-1,1 0 1,-1-1 0,0 1-1,1 0 1,-1-1 0,1 1-1,-1 0 1,1-1 0,-1 1 0,1-1-1,-1 1 1,1-1 0,-1 1-1,1-1 1,-1 1 0,1-1 0,0 1-1,-1-1 1,1 0 0,0 1-1,0-1 1,0 1 0,-1-1 0,1 0-1,0 1 1,0-1 0,0 0-1,0 1 1,0-1 0,0 0 0,0 1-1,0-1 1,0 0 0,1 0-1,-1-1-16,1 0 0,-1 0 0,1 0 0,0 1 0,0-1 0,0 0 0,0 1 0,0-1 0,0 0 0,0 1-1,3-3 1,-3 3-13,0 0-1,0 1 1,0-1-1,0 0 1,0 1-1,0-1 1,0 0-1,0 1 1,0 0-1,0-1 1,1 1-1,-1 0 1,0-1-1,0 1 1,0 0-1,1 0 1,-1 0-1,0 0 1,0 0-1,1 0 1,-1 0-1,0 1 1,0-1-1,0 0 1,1 1-1,-1-1 1,0 1-1,0-1 1,0 1-1,0-1 1,2 2-1,-2 0 174,3 4-45,0 1 53,-2-7 14,-2-3 98,0 1-279,0 0 0,1 0 0,-1 0 0,1 0-1,-1 0 1,1-1 0,0 2 0,0-1-1,-1 0 1,1 0 0,1 0 0,-1 0 0,1-1-1,5-7-85,-7 10 84,1 0-1,0 0 1,-1-1 0,1 1-1,0 0 1,0 0 0,-1 0-1,1 0 1,0 0 0,0 0-1,-1 0 1,1 0 0,0 1-1,0-1 1,-1 0-1,1 0 1,0 1 0,-1-1-1,1 0 1,0 1 0,-1-1-1,1 0 1,0 1 0,-1-1-1,1 2 1,22 14 400,-18-10-268,1 0-1,-1 0 0,-1 0 0,1 0 0,-1 1 1,-1 0-1,1 0 0,-1 0 0,0 0 0,-1 1 1,1-1-1,-2 1 0,3 14 0,-2-1 43,-1 0 0,-1-1 0,-1 1-1,-3 21 1,1-25-83,0-1 1,0 1-1,-2 0 0,0-1 0,-1 0 0,-10 20 0,10-26-209,0 0 0,0 0 0,-1-1 0,0 0 0,-1 0 0,0-1 0,-1 0 0,1-1 0,-1 1 0,-11 5 0,3-3-1826,-1 0 0,-28 10 0,9-5-1063</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47.537"/>
    </inkml:context>
    <inkml:brush xml:id="br0">
      <inkml:brushProperty name="width" value="0.05" units="cm"/>
      <inkml:brushProperty name="height" value="0.05" units="cm"/>
    </inkml:brush>
  </inkml:definitions>
  <inkml:trace contextRef="#ctx0" brushRef="#br0">522 65 1664,'14'20'15983,"-23"-36"-14713,4 11-1128,0 1 1,-1 0 0,1 0-1,-1 1 1,0-1 0,0 1-1,0 0 1,-8-2 0,-7-1 532,-26-5 0,13 5-205,0 1-1,-54-1 0,76 7-370,0 0 0,0 0-1,0 1 1,0 1 0,1 0-1,-1 0 1,1 1 0,0 1-1,0 0 1,1 0 0,-1 1-1,1 1 1,0 0 0,1 0-1,-10 10 1,-3 11-3,17-23-61,1 1 0,0 0 0,1 0-1,-1 1 1,1-1 0,1 1 0,-1-1 0,1 1 0,0 0 0,1 0-1,-1 0 1,0 13 0,3 34 67,7 59-1,-6-95-72,1 1 1,1-1-1,1 0 0,1-1 1,0 1-1,1-1 0,10 17 1,-13-29-30,-1-1 0,1 1 0,0-1 1,0 1-1,0-1 0,0 0 0,1-1 1,0 1-1,0-1 0,0 0 0,0 0 1,0-1-1,0 1 0,1-1 0,0 0 1,-1-1-1,1 1 0,0-1 0,8 0 1,8 1 13,0-2 1,1 0 0,39-6 0,-42 3 50,0-1 1,0 0 0,33-13 0,-45 14-55,0-1-1,0 0 1,0 0-1,-1 0 1,0-1-1,1 0 0,-2-1 1,1 0-1,-1 0 1,1 0-1,5-9 1,-10 11-27,1 0 0,-1 1 1,-1-1-1,1 0 0,-1 0 0,1 0 0,-1 0 1,0 0-1,0 0 0,-1-1 0,0 1 0,1 0 1,-1 0-1,0 0 0,-1-1 0,1 1 1,-1 0-1,0 0 0,0 0 0,0 0 0,-1 0 1,1 0-1,-4-6 0,1 3 19,-1 0 0,1 0 0,-1 0 1,0 1-1,-1 0 0,1 0 0,-1 0 0,0 0 0,-1 1 0,1 0 0,-9-4 1,0 1 21,1 1 1,-1 1 0,-26-8-1,32 12-42,0 0-1,0 1 1,0 0-1,0 0 1,0 0-1,-1 2 1,-16 1-1,-50 13 18,40-15 672,35 0-384,2 0 171,325 0 1935,-178 9-1999,-146-9-480</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48.427"/>
    </inkml:context>
    <inkml:brush xml:id="br0">
      <inkml:brushProperty name="width" value="0.05" units="cm"/>
      <inkml:brushProperty name="height" value="0.05" units="cm"/>
    </inkml:brush>
  </inkml:definitions>
  <inkml:trace contextRef="#ctx0" brushRef="#br0">141 1 2912,'0'0'2690,"6"9"2364,-6-8-4820,1 1 1,-1-1 0,0 1 0,0 0-1,-1-1 1,1 1 0,0-1-1,0 1 1,-1-1 0,1 1 0,-1 0-1,1-1 1,-1 0 0,0 1-1,0-1 1,-1 2 0,-5 13 1343,3-7-1159,0-1 1,-1 0 0,0 0-1,-1-1 1,1 1 0,-1-1 0,-1 0-1,1-1 1,-8 7 0,-10 14 489,8-7-474,11-15-352,1-1-1,0 2 1,1-1 0,-7 11 0,10-15-75,-1 0 0,0 0 1,1 0-1,-1 0 0,1 0 1,0 0-1,-1 0 0,1 0 0,0 0 1,0 0-1,0 0 0,-1 0 1,1 1-1,0-1 0,1 0 0,-1 0 1,0 0-1,0 0 0,0 0 0,1 0 1,-1 0-1,0 1 0,1-1 1,-1 0-1,1 0 0,-1 0 0,1 0 1,0-1-1,-1 1 0,1 0 1,0 0-1,0 0 0,0 0 0,1 0 1,0 1 24,1-1 1,0 1 0,0-1 0,0 0-1,0 0 1,0 0 0,0 0-1,0-1 1,1 1 0,-1-1 0,0 1-1,0-1 1,1 0 0,-1-1-1,0 1 1,0 0 0,0-1 0,1 0-1,-1 0 1,0 0 0,5-3-1,-1 1-38,0-1 0,-1 0-1,0-1 1,0 1 0,0-1-1,-1 0 1,1-1-1,6-8 1,-10 10 33,0 1 0,0 0-1,0-1 1,0 1 0,-1-1 0,0 1 0,0-1 0,0 0-1,1-5 1,1-34 366,-3 42-357,0 3-13,0 0-1,0-1 0,0 1 1,0 0-1,0 0 0,0 0 0,-1-1 1,1 1-1,0 0 0,-1 1 1,-2 12 562,3-8-309,-1-2-159,1-1 1,0 0 0,0 1 0,0-1 0,1 1 0,0-1 0,-1 0 0,2 1 0,-1-1 0,0 0-1,1 0 1,0 0 0,2 5 0,3 1-160,9 9-309,-16-18 181,1-1 1,0 1-1,0-1 1,-1 1-1,1-1 1,0 0-1,0 1 0,0-1 1,-1 0-1,1 1 1,0-1-1,0 0 1,0 0-1,0 0 1,0 0-1,0 0 1,-1 0-1,1 0 1,0 0-1,0 0 1,0-1-1,0 1 1,-1 0-1,1 0 1,1-1-1,22-7-7847,-7 0 4518</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49.196"/>
    </inkml:context>
    <inkml:brush xml:id="br0">
      <inkml:brushProperty name="width" value="0.05" units="cm"/>
      <inkml:brushProperty name="height" value="0.05" units="cm"/>
    </inkml:brush>
  </inkml:definitions>
  <inkml:trace contextRef="#ctx0" brushRef="#br0">9 97 4064,'-8'9'13589,"9"-11"-13294,0 1 1,1 0 0,-1 0-1,1-1 1,-1 1 0,1 0-1,-1 0 1,3 0 0,0-1-40,2-2 16,0 1 1,1 0-1,0 0 1,-1 1-1,1 0 1,0 0-1,12-1 1,54-1-7,-25 2-19,116-6 552,45-5-131,-201 13-655,37-4 124,70-15 1,-108 18-309,11-3-287,-18 4 322,1 0 1,-1 0-1,0-1 1,1 1-1,-1 0 0,0 0 1,1 0-1,-1 0 0,0-1 1,0 1-1,1 0 1,-1 0-1,0 0 0,0-1 1,1 1-1,-1 0 1,0-1-1,0 1 0,0 0 1,1-1-1,-1 1 1,0 0-1,0-1 0,0 1 1,0 0-1,0-1 1,0 1-1,0 0 0,0-1 1,0 1-1,0 0 1,0-1-1,0 1 0,0 0 1,0-1-1,0 1 1,0 0-1,0-1 0,0 1 1,-1-1-160,1 1 1,0-1-1,-1 1 1,1 0-1,-1-1 1,1 1-1,-1 0 1,1 0-1,-1-1 1,1 1-1,-1 0 1,1 0-1,-1 0 1,0-1-1,1 1 1,-1 0-1,1 0 1,-1 0 0,0 0-1,1 0 114,-1 0 1,1 0-1,0 0 0,-1 0 1,1 0-1,0 0 0,-1 0 0,1 0 1,0 0-1,0 0 0,-1 0 1,1 0-1,0 1 0,-1-1 1,1 0-1,0 0 0,-1 0 0,1 0 1,0 1-1,0-1 0,-1 0 1,1 0-1,0 0 0,0 1 1,-1-1-1,1 0 0,0 0 0,0 1 1,0-1-1,0 0 0,-1 1 1,1-1-1,0 0 0,0 0 1,0 1-1,0-1 0,2 15-2480,3 5 405</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50.007"/>
    </inkml:context>
    <inkml:brush xml:id="br0">
      <inkml:brushProperty name="width" value="0.05" units="cm"/>
      <inkml:brushProperty name="height" value="0.05" units="cm"/>
    </inkml:brush>
  </inkml:definitions>
  <inkml:trace contextRef="#ctx0" brushRef="#br0">13 93 3904,'0'0'130,"-1"0"1,1 0-1,-1 1 0,1-1 1,-1 0-1,1 0 0,-1 0 0,1 0 1,-1 1-1,1-1 0,-1 0 1,1 0-1,-1 0 0,1 0 1,-1 0-1,0-1 0,1 1 1,-1 0-1,0 0 199,1-1-131,0 1 0,0 0 0,0 0 0,-1-1 1,1 1-1,0 0 0,0 0 0,0-1 0,0 1 1,0 0-1,0 0 0,0-1 0,0 1 1,0 0-1,0-1 0,0 1 0,0 0 0,0 0 1,0-1-1,0 1 0,0 0 0,0-1 0,0 1 1,1 0-1,5-13 4605,0 6-5132,1-1 960,0 0 0,1 0 1,1 1-1,-1 0 0,17-10 0,-21 15-558,0 0 0,0 1-1,0-1 1,0 1 0,-1 0 0,2 0 0,-1 0-1,0 1 1,0-1 0,0 1 0,0 0-1,0 1 1,0-1 0,0 0 0,0 1 0,0 0-1,0 0 1,0 0 0,5 3 0,-7-3-51,0 0 1,0 0 0,1 0-1,-1 0 1,0 1 0,0-1-1,0 1 1,-1 0 0,1-1-1,0 1 1,0 0-1,-1 0 1,0 0 0,1 0-1,-1 0 1,0 0 0,0 1-1,0-1 1,0 0 0,0 1-1,0-1 1,-1 0 0,1 1-1,-1-1 1,0 1 0,0-1-1,0 1 1,0-1-1,0 5 1,-2 5 34,-1 1 0,0-1 0,-1 1-1,-7 18 1,2-8 25,-4 18-6,-2 0 0,-2-1 0,-40 69 0,50-92 33,7-15-93,-1-1-1,1 0 1,0 0 0,-1 0 0,1 1 0,-1-1 0,1 0-1,-1 0 1,0 0 0,0 0 0,0 1 0,1-2 22,1-1 1,-1 0-1,1 0 1,-1 1 0,0-1-1,1 0 1,-1 0-1,0 0 1,0 0 0,0 1-1,1-1 1,-1 0-1,0-1 1,0 1-6,0-1 1,0 1-1,0 0 1,1-1-1,-1 1 1,1 0-1,-1-1 0,1 1 1,0-2-1,2 0 74,0 1-1,-1-1 0,1 1 0,0-1 1,0 1-1,0 0 0,1 1 0,-1-1 1,0 0-1,1 1 0,-1 0 1,1 0-1,6-2 0,3 2 228,-1 0 0,24 2 0,-8-1 62,25 1-78,0 1 0,87 17 0,-113-11-1905,-17-1-3716,8-27-9854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50.881"/>
    </inkml:context>
    <inkml:brush xml:id="br0">
      <inkml:brushProperty name="width" value="0.05" units="cm"/>
      <inkml:brushProperty name="height" value="0.05" units="cm"/>
    </inkml:brush>
  </inkml:definitions>
  <inkml:trace contextRef="#ctx0" brushRef="#br0">16 4 2080,'-15'-1'16020,"20"2"-12649,15 4-2805,21-9-408,-33 2-114,0 1 1,1 0-1,-1 1 1,1 0-1,-1 0 1,17 3-1,-11 1 23,-5-2 81,-1 0 1,15 6-1,-18-6 265,-29-4-16964</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51.305"/>
    </inkml:context>
    <inkml:brush xml:id="br0">
      <inkml:brushProperty name="width" value="0.05" units="cm"/>
      <inkml:brushProperty name="height" value="0.05" units="cm"/>
    </inkml:brush>
  </inkml:definitions>
  <inkml:trace contextRef="#ctx0" brushRef="#br0">24 92 3808,'-2'0'-692,"-20"-2"8588,30 1-5452,11-1 337,34 1-1,-33 2-1902,36-4 0,-33 0-967,0 0 353,28-7 0,-45 9-808,0-1 1,-1 0 0,0 0 0,1 0 0,-1-1 0,0 1 0,0-1-1,0 0 1,-1-1 0,7-5 0,5-7-2774,10-3-3099</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53.614"/>
    </inkml:context>
    <inkml:brush xml:id="br0">
      <inkml:brushProperty name="width" value="0.05" units="cm"/>
      <inkml:brushProperty name="height" value="0.05" units="cm"/>
    </inkml:brush>
  </inkml:definitions>
  <inkml:trace contextRef="#ctx0" brushRef="#br0">13 956 4224,'-12'1'2997,"18"2"1117,22 1-825,-15-5-3096,-1 0 0,1 0 1,-1-2-1,0 1 0,0-2 1,0 0-1,0 0 0,-1-1 1,0 0-1,0-1 0,17-12 1,-1-2-108,-1-1 1,-1-1 0,25-28-1,-20 25 693,-29 28-694,-1 1 0,0-1 1,-1 1-1,1-1 0,0 1 1,-2 3-1,-14 122 235,12-80-149,-13 52-1,1-32 382,3-22-222,3 2 0,-5 50 0,11-44-175,-8 333 116,14-371-277,0-1 0,9 27 0,-1 1 254,-8-31-186,-2-10-68,1 0 1,-1 0-1,1 0 0,0 0 0,0 0 0,2 6 0,9 24 214,-8-14-201,-2-6-25,3-1 36,0-1 0,8 13 0,-12-22-50,2 3 37,-3-4 43,6-6-187,-1-2 133,-1 1-1,0-1 1,0 0-1,0 0 0,0-1 1,4-13-1,11-52-262,-17 65 211,46-301-128,-48 305 180,35-193-55,-7 45 207,-12 56-214,-5 37 123,-2-1 0,0-64-1,-4-63-160,-10 58 36,2 42-58,2 69 19,-1 0 0,-4-18 0,-1-12-44,3 28 248,0-5 200,-4-15-397,3 24 6,6-32-904,-1 3 756,-5-54 0,0 51 468,4 41-187,1 0 0,-1 0-1,2-9 1,-1 2 200,0 14 238,5 3-25,5 5-95,-8-5-259,-1 0-1,1-1 0,0 1 1,0-1-1,1 1 1,-1-1-1,5 4 0,8 7 193,-7-4-168,0 0 1,1-1-1,0 0 1,1 0-1,0-1 0,0 0 1,0-1-1,1 0 0,0 0 1,0-1-1,0-1 1,1 0-1,16 3 0,9-2 96,0-1-1,67-4 0,-55 0-157,104-4 198,-119 2-194,-1-1 0,0-2-1,55-15 1,-63 14 6,152-25-150,-116 22 164,96-8-19,-40 6 194,3 2 248,126 5 1,-145 5-770,-84-1-59,23-4 0,-4-4-3165,-27 5 961</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54.876"/>
    </inkml:context>
    <inkml:brush xml:id="br0">
      <inkml:brushProperty name="width" value="0.05" units="cm"/>
      <inkml:brushProperty name="height" value="0.05" units="cm"/>
    </inkml:brush>
  </inkml:definitions>
  <inkml:trace contextRef="#ctx0" brushRef="#br0">90 81 2720,'-32'0'7722,"37"-11"-5242,2 5-2084,0 0-1,1 0 0,-1 1 0,1 0 1,0 1-1,1 0 0,-1 0 1,1 1-1,13-4 0,3 1-104,1 1 1,27-2-1,-42 6-93,-1 1 0,1-1-1,21 4 1,-26-2-141,-1 0 0,0 0 0,0 1 0,0 0 0,1 0-1,-1 0 1,-1 0 0,1 1 0,6 4 0,-10-5-33,0-1 0,0 0 0,0 1 0,0-1 0,0 1 0,0 0 0,0-1 0,-1 1 0,1 0 0,-1-1 0,1 1 0,-1 0 0,0 0 0,0-1 0,0 1 0,0 0 1,0 0-1,0-1 0,0 1 0,0 0 0,-1 0 0,1-1 0,-1 1 0,-1 3 0,-2 6 95,0 0 1,-8 14 0,-27 45 150,-3-3 0,-78 98 0,30-57-3,81-96-202,-1-1 0,-1 0 0,0-1 0,-15 11 0,17-14-38,45-15 896,9-3-211,1 1 0,61-5 0,26 9-2843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56.019"/>
    </inkml:context>
    <inkml:brush xml:id="br0">
      <inkml:brushProperty name="width" value="0.05" units="cm"/>
      <inkml:brushProperty name="height" value="0.05" units="cm"/>
    </inkml:brush>
  </inkml:definitions>
  <inkml:trace contextRef="#ctx0" brushRef="#br0">1 608 3808,'4'-17'6993,"7"-37"-6110,-7 39-183,17-119 871,-15 83-997,16-58 1,-20 99-367,45-140 1311,-41 136-740,1 1 0,11-19-1,-18 32-760,0-1 1,0 1-1,0 0 0,0 0 0,1 0 0,-1 0 0,0 0 0,0-1 0,0 1 0,0 0 0,0 0 0,1 0 0,-1 0 1,0 0-1,0 0 0,0 0 0,0 0 0,1-1 0,-1 1 0,0 0 0,0 0 0,0 0 0,1 0 0,-1 0 0,0 0 1,0 0-1,0 0 0,1 0 0,-1 0 0,0 0 0,0 0 0,0 0 0,1 0 0,-1 1 0,0-1 0,0 0 0,0 0 1,0 0-1,1 0 0,-1 0 0,0 0 0,0 0 0,0 1 0,0-1 0,0 0 0,1 0 0,-1 0 0,0 0 0,0 0 0,0 1 1,0-1-1,0 0 0,0 0 0,0 0 0,0 0 0,0 1 0,0-1 0,0 0 0,0 0 0,0 0 0,0 1 1,5 14 8,-5-13 35,9 21 19,1 6-61,-3 11-20,2 1 60,-3 1 1,3 61 0,-9-97-62,-1 0-1,2 0 1,-1 0 0,1 0 0,0-1 0,0 1-1,1 0 1,2 7 0,-4-13-11,1 0-1,-1 0 1,0 0-1,1 0 1,-1 0-1,1 0 1,-1 0-1,0 0 0,1 0 1,-1-1-1,0 1 1,1 0-1,-1 0 1,0 0-1,1 0 1,-1 0-1,0-1 1,1 1-1,-1 0 1,0 0-1,0-1 1,1 1-1,-1 0 1,0 0-1,0-1 1,0 1-1,1 0 1,-1-1-1,15-23-153,-1-1 1,19-47-1,8-16 71,16 2-21,-37 57 115,-17 25 44,0 1 0,0-1 0,0 1 0,1 0 0,5-4 0,6-5 563,-14 11-595,-1 1 1,0 0-1,0 0 0,1 0 0,-1 0 1,0 0-1,1 0 0,-1 0 0,0 1 1,1-1-1,-1 0 0,0 0 0,1 0 1,-1 0-1,0 0 0,0 0 0,1 1 1,-1-1-1,0 0 0,0 0 0,1 0 0,-1 1 1,0-1-1,0 0 0,0 0 0,1 0 1,-1 1-1,6 7 79,-2-1-16,-1 0-1,-1 0 0,1 0 1,-1 1-1,0 0 1,-1-1-1,2 14 0,-3 59 91,-1-39-157,8 116 142,-5-114-143,-2-27 19,1 0 0,1 0 0,6 31 1,-6-61-9591,-1-9 6447,6-5-1868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7:06.942"/>
    </inkml:context>
    <inkml:brush xml:id="br0">
      <inkml:brushProperty name="width" value="0.05" units="cm"/>
      <inkml:brushProperty name="height" value="0.05" units="cm"/>
      <inkml:brushProperty name="color" value="#66CC00"/>
    </inkml:brush>
  </inkml:definitions>
  <inkml:trace contextRef="#ctx0" brushRef="#br0">77 65 6880,'-31'-40'3136,"22"23"-2720,-1 9-448,2 8-672,3 5 416,-3 15-2400,3 3 1472</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56.895"/>
    </inkml:context>
    <inkml:brush xml:id="br0">
      <inkml:brushProperty name="width" value="0.05" units="cm"/>
      <inkml:brushProperty name="height" value="0.05" units="cm"/>
    </inkml:brush>
  </inkml:definitions>
  <inkml:trace contextRef="#ctx0" brushRef="#br0">191 0 2816,'-7'7'8730,"-21"26"-5578,19-23-2415,0-1-1,0 0 1,-1 0-1,0-1 1,-17 11-1,17-13-404,0 1 0,1 0-1,0 1 1,0 0 0,1 0 0,-11 15-1,18-22-301,0 0 0,0 0-1,0 1 1,1-1 0,-1 0-1,1 0 1,-1 1 0,1-1-1,0 1 1,-1-1 0,1 0 0,0 1-1,0-1 1,0 1 0,0-1-1,0 0 1,0 1 0,0-1-1,0 1 1,2 2 0,-1-2-9,0 0-1,0 0 1,0-1 0,0 1 0,1 0 0,-1 0 0,1-1 0,-1 1 0,1-1 0,0 1 0,-1-1 0,4 2 0,-1-1-12,0 1 1,0-1-1,1 0 1,-1 0-1,0-1 1,1 1-1,0-1 1,-1 0-1,1-1 1,0 1-1,0-1 1,5 0-1,-6-1-59,1 0 0,-1 0-1,1 0 1,-1-1 0,0 1 0,1-1 0,-1 0 0,0-1-1,0 1 1,-1-1 0,1 1 0,0-1 0,-1 0 0,0-1-1,1 1 1,2-5 0,-1 1-38,-1 1-1,0-1 1,0 1 0,-1-1-1,0 0 1,0 0 0,-1-1-1,3-14 1,-1-1 264,-1 0 0,0-26 0,-3 48-141,0 1 1,0-1-1,0 1 1,0 0-1,0-1 0,0 1 1,0-1-1,0 1 0,0-1 1,0 1-1,0-1 1,0 1-1,0-1 0,-1 1 1,1-1-1,0 1 0,0-1 1,-1 1-1,1 0 0,0-1 1,-1 0-1,1 2 20,0-1 0,-1 1 0,1-1 0,0 1 0,0-1 0,-1 0 0,1 1 0,0-1 0,0 1 0,0-1 0,0 1 0,0-1 0,0 1 0,0-1 0,-1 1-1,1-1 1,1 1 0,-1-1 0,0 2 0,0 15 182,-1-6 23,1 1-1,0-1 0,1 0 0,0 0 0,1 1 0,0-1 0,7 19 0,-8-26-270,1-1 0,0 0 1,0 0-1,0-1 1,1 1-1,-1 0 1,1-1-1,4 4 1,-6-5-117,0 0 0,0 0 0,0 0 0,1-1 0,-1 1 0,0 0 0,1-1 1,-1 1-1,0-1 0,1 1 0,-1-1 0,1 0 0,-1 1 0,1-1 0,-1 0 0,1 0 1,-1 0-1,1 0 0,-1 0 0,1 0 0,-1-1 0,2 0 0,9-4-2540,-1-2 0,0 0-1,0 0 1,12-11-1,16-17-2149,-6-1 1996</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7:59.573"/>
    </inkml:context>
    <inkml:brush xml:id="br0">
      <inkml:brushProperty name="width" value="0.05" units="cm"/>
      <inkml:brushProperty name="height" value="0.05" units="cm"/>
    </inkml:brush>
  </inkml:definitions>
  <inkml:trace contextRef="#ctx0" brushRef="#br0">1 55 1472,'0'10'9079,"0"-5"-8798,0-4-102,0 0 0,0 1 0,0-1 0,0 0 0,1 0 0,-1 1 0,0-1 0,1 0 0,-1 0 0,1 0 0,-1 1 0,1-1 0,0 0 0,0 0 0,-1 0 0,1 0 0,0 0 0,0 0 0,0-1 1,2 3-1,-3-3-123,1 0 1,0 1-1,-1-1 1,1 1-1,-1-1 1,0 1-1,1-1 1,-1 1-1,1-1 1,-1 1-1,0 0 1,1-1-1,-1 1 1,0-1-1,0 1 1,1 1-1,3 6 749,0-4-795,1-1 0,-1 1 1,1-1-1,0 0 0,0 0 1,0-1-1,0 0 0,0 1 1,0-2-1,1 1 0,-1-1 1,0 0-1,1 0 0,9 1 0,37-1 37,87-9 0,-114 6-23,232-40 437,-59 6-213,253-20 104,-416 53-396,41 1-1,-52 3-901,-13 18-12445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00.664"/>
    </inkml:context>
    <inkml:brush xml:id="br0">
      <inkml:brushProperty name="width" value="0.05" units="cm"/>
      <inkml:brushProperty name="height" value="0.05" units="cm"/>
    </inkml:brush>
  </inkml:definitions>
  <inkml:trace contextRef="#ctx0" brushRef="#br0">4 25 2912,'-1'0'38,"1"0"1,0 0-1,0 0 0,0 0 1,0 0-1,-1 0 0,1 0 1,0-1-1,0 1 1,0 0-1,0 0 0,0 0 1,-1 0-1,1 0 0,0-1 1,0 1-1,0 0 1,0 0-1,0 0 0,0 0 1,0-1-1,0 1 0,0 0 1,0 0-1,0 0 0,0 0 1,0-1-1,0 1 1,0 0-1,0 0 0,0 0 1,0-1-1,0 1 0,0 0 1,0 0-1,0 0 0,0 0 1,0-1-1,0 1 1,0 0-1,0 0 0,0 0 1,0 0-1,0-1 0,1 1 1,-1 0-1,0 0 1,0 0-1,0 0 0,0 0 1,0 0-1,1-1 0,-1 1 1,0 0-1,0 0 0,0 0 1,0 0-1,1 0 1,-1 0-1,0 0 0,0 0 1,0 0-1,0 0 0,1 0 1,-1 0-1,0 0 0,4 0 859,15 0 8434,-12-3-10423,-1-5 1031,1 2 916,-7 7-799,1 0 1,-1 0-1,0 0 1,1 0 0,-1 0-1,0-1 1,0 1 0,0 0-1,1 0 1,-1 0-1,0 0 1,0 0 0,-1 0-1,1 1 1,-6 225 1441,2 6-898,4-223-618,0-2-46,1 1 0,-1 0 0,5 16 0,-2-17-27,3-17-432,17-56-373,-6 16 651,3-12 149,-16 45 136,1 0 0,0 1 0,2 0 0,-1 0 0,18-26 0,-18 32 106,-5 7 0,0 1 1,0-1-1,0 0 1,0 1-1,0-1 1,1 1-1,2-3 0,-3 5-84,0 0 0,1 0 0,-1 0 0,0 0-1,0 0 1,0 0 0,0 1 0,0-1-1,0 0 1,0 0 0,1 3 0,0 2 26,1 0 1,-1-1-1,-1 1 1,1 0 0,-1 1-1,1 9 1,-1 40 280,-2-31-153,1 194 130,0-125-3935,11-125-6405,5-10 6437</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01.042"/>
    </inkml:context>
    <inkml:brush xml:id="br0">
      <inkml:brushProperty name="width" value="0.05" units="cm"/>
      <inkml:brushProperty name="height" value="0.05" units="cm"/>
    </inkml:brush>
  </inkml:definitions>
  <inkml:trace contextRef="#ctx0" brushRef="#br0">506 1 3072,'-34'0'1691,"23"12"1039,-30 27 1723,-7-4-1834,-71 38-1,-85 46-2938,199-116-160,-1 0-1,1 1 0,-1-2 0,1 1 0,-8 2 0,4-5-2152,9 0 2524,0-1-1,0 1 1,0 0 0,0-1-1,0 1 1,1-1-1,-1 1 1,0 0 0,0-1-1,0 1 1,0 0 0,0-1-1,1 1 1,-1 0-1,0-1 1,0 1 0,1 0-1,-1 0 1,0-1-1,0 1 1,1 0 0,-1 0-1,0-1 1,1 1-1,-1 0 1,21-18-4456</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01.621"/>
    </inkml:context>
    <inkml:brush xml:id="br0">
      <inkml:brushProperty name="width" value="0.05" units="cm"/>
      <inkml:brushProperty name="height" value="0.05" units="cm"/>
    </inkml:brush>
  </inkml:definitions>
  <inkml:trace contextRef="#ctx0" brushRef="#br0">17 13 4896,'-9'-2'89,"2"0"4975,18 0-1556,2 0-2790,-4 0-397,-1 1-1,1 0 0,-1 0 1,1 1-1,11 1 1,-18-1-297,0 1 1,0-1-1,-1 1 1,1-1-1,0 1 1,0 0-1,0-1 1,-1 1-1,1 0 1,0 0-1,-1 0 1,1 0-1,-1 1 1,1-1-1,-1 0 1,0 1-1,1-1 1,-1 1-1,0-1 1,0 1-1,0 0 1,0-1-1,0 1 1,-1 0-1,1 0 1,0 0-1,-1-1 1,1 1-1,-1 3 1,1-1-5,-1 0 0,0-1 0,-1 1 0,1 0 0,-1-1 1,1 1-1,-1 0 0,0-1 0,0 1 0,-1-1 0,1 0 0,-1 1 0,0-1 1,1 0-1,-2 0 0,1 0 0,-3 3 0,-6 7 213,-1-1 0,-19 16 0,14-13 295,16-15-504,1 0-1,-1 1 1,1-1-1,0 0 1,-1 0-1,1 1 1,-1-1-1,1 0 1,0 1-1,-1-1 1,1 0 0,0 1-1,-1-1 1,1 1-1,0-1 1,0 1-1,-1-1 1,1 0-1,0 1 1,0-1-1,0 1 1,0-1-1,0 1 1,0-1-1,-1 1 1,1-1 0,0 1-1,0-1 1,1 1-1,-1-1 1,0 1-1,0 0 1,1 0 37,1-1 0,-1 1 0,0 0 0,1-1 0,-1 0 0,0 1 0,1-1 0,-1 0 1,1 0-1,-1 1 0,1-1 0,-1 0 0,3-1 0,34 0 69,0-2 0,50-10 0,21-13-7768,-82 18 4844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38.550"/>
    </inkml:context>
    <inkml:brush xml:id="br0">
      <inkml:brushProperty name="width" value="0.05" units="cm"/>
      <inkml:brushProperty name="height" value="0.05" units="cm"/>
    </inkml:brush>
  </inkml:definitions>
  <inkml:trace contextRef="#ctx0" brushRef="#br0">905 0 2912,'1'2'9634,"-2"1"-10538,1-1 1100,-1 0-1,0 0 0,0 0 1,0 0-1,0 0 0,0 0 1,-1 0-1,1-1 1,0 1-1,-1 0 0,0-1 1,-1 2-1,-25 17 710,17-12-648,-13 9-19,0 2 1,0 1 0,2 1-1,1 0 1,1 2-1,0 1 1,-30 49 0,12-8 100,-46 86 324,17-39-228,8-15-32,45-67-239,0 0 0,-15 53 0,-7 68 80,28-115-108,3 0 1,-1 40 0,5-60-81,2 1 1,0 0-1,1-1 1,1 1-1,0-1 1,10 30-1,42 115 163,-32-84-78,12 48-42,5 74 167,-35-172-180,1 51 0,-4-36 206,-1-4-128,-2 0-1,-1 0 0,-3 0 0,-10 48 0,7-49 71,-24 72-1,27-97-191,0 0-1,-1 0 0,0-1 1,-1 0-1,0 0 0,-1-1 0,0 0 1,-1 0-1,-17 15 0,11-14-326,-1 0 1,0-1-1,-1-1 0,0-1 0,-31 11 0,10-7-3969,-67 13-1,101-25 3586,-18 2-3585,21-2 4069,0 0-1,0 0 0,0-1 0,0 1 1,1 0-1,-1 0 0,0-1 0,0 1 0,0-1 1,1 1-1,-1-1 0,0 1 0,0-1 1,1 1-1,-1-1 0,0 0 0,1 1 1,-1-1-1,1 0 0,-1 0 0,1 1 0,-1-1 1,0-1-1,-5-27-2422</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54.323"/>
    </inkml:context>
    <inkml:brush xml:id="br0">
      <inkml:brushProperty name="width" value="0.05" units="cm"/>
      <inkml:brushProperty name="height" value="0.05" units="cm"/>
    </inkml:brush>
  </inkml:definitions>
  <inkml:trace contextRef="#ctx0" brushRef="#br0">14 1000 2976,'-2'0'142,"-6"-2"704,8 2-823,-1 0-1,1 1 1,0-1-1,0 0 1,0 0-1,0 0 1,-1 0 0,1 0-1,0 0 1,0 0-1,0 1 1,0-1-1,0 0 1,-1 0-1,1 0 1,0 0-1,0 0 1,0 1-1,0-1 1,0 0 0,0 0-1,0 4 3304,8-4-1992,4 0-543,1 0 8,-1 0 1,21-3-1,-29 2-742,0 0 0,0 0 0,1-1 0,-1 1 0,0-1 0,0 0-1,0 0 1,-1-1 0,1 1 0,0-1 0,3-3 0,3-3 50,17-15-43,-26 23-45,0-1-1,0 1 1,1 0 0,-1-1-1,0 1 1,0-1-1,0 1 1,-1-1 0,1 0-1,0 1 1,0-1-1,-1 0 1,1-3 0,-1 4 66,8 25 326,-5 5-2,1 30 0,-1-10-86,33 441 1058,-32-367-912,-2-86-194,7 43-1,1 4-81,9 103 191,-14-162-185,-4-20-52,1 0 0,-1 0-1,-1 0 1,1 5 0,-1-9 88,0-10 309,0-32-302,4-155-207,9 108 21,-3 25-43,9-188 32,7-52-207,-16 164 213,-6 76-11,17-147-371,-13 155 223,6-38 168,4-25-57,-13 80-113,0-36 222,-1 49-272,1-47 0,-4 65 173,0 0 0,0 0 0,3-10 0,-2 10-6,-1-1 0,1 1 0,0-13 0,3-20-23,-5 35-13,1-1 0,0 1-1,0-1 1,0 1-1,1 0 1,2-7-1,-2 7 46,0-1 0,0 0 0,0 0-1,-1 0 1,0 0 0,0-8-1,0 10 17,-1 0-1,1 0 1,0 1-1,0-1 1,1 0-1,-1 0 0,1 1 1,3-7-1,7-17-191,-6 13 160,-3 11-16,-1 13 187,-3-9-161,1 0 1,-1 0 0,0 0-1,1 0 1,-1 0 0,0 0-1,0-1 1,0 1 0,0 0-1,0 0 1,0-1 0,0 1-1,-1 0 1,-2 2-742,2 2 123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56.198"/>
    </inkml:context>
    <inkml:brush xml:id="br0">
      <inkml:brushProperty name="width" value="0.05" units="cm"/>
      <inkml:brushProperty name="height" value="0.05" units="cm"/>
    </inkml:brush>
  </inkml:definitions>
  <inkml:trace contextRef="#ctx0" brushRef="#br0">61 30 2144,'6'-8'7667,"-9"11"-5708,4 54 1268,-2-41-2857,-1 1 1,-7 30 0,0-3 37,-1 32 266,-16 91 17,23-143-608,0 0 0,2 43 0,10 48 574,-3-49-320,-3-36-303,3 1-1,0-1 1,2-1 0,1 1 0,13 28-1,-16-45 2,0 0 0,13 22 0,-17-32 5,0 0-1,0 0 0,1-1 0,-1 1 1,0-1-1,1 1 0,0-1 1,-1 0-1,1 0 0,0 0 1,0 0-1,0-1 0,0 1 1,1-1-1,-1 1 0,7 0 1,-8-2-9,1 0 0,0 0 1,-1 0-1,1-1 0,-1 1 1,1-1-1,-1 0 0,1 1 1,-1-1-1,1 0 0,-1-1 1,0 1-1,0 0 0,0-1 0,1 1 1,-1-1-1,-1 0 0,1 0 1,0 1-1,0-1 0,2-4 1,3-4 126,1-1 0,10-20-1,-17 28-141,55-129 310,-36 79-262,58-127 469,-65 142-518,-2 0 1,11-56-1,1-80-58,-7 53-19,-4 28-370,-12 91 60,1 0-1,-1 0 0,0 0 0,0 0 1,0 0-1,-1 0 0,1 0 0,0 0 0,-1 0 1,1 0-1,-1 0 0,0 0 0,0 0 1,1 0-1,-1 0 0,-1 1 0,1-1 1,-2-2-1,-1-3-4565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57.016"/>
    </inkml:context>
    <inkml:brush xml:id="br0">
      <inkml:brushProperty name="width" value="0.05" units="cm"/>
      <inkml:brushProperty name="height" value="0.05" units="cm"/>
    </inkml:brush>
  </inkml:definitions>
  <inkml:trace contextRef="#ctx0" brushRef="#br0">259 12 3328,'0'0'126,"0"0"0,0 0 1,0-1-1,0 1 0,0 0 1,0 0-1,0 0 0,0 0 1,0-1-1,0 1 0,0 0 0,0 0 1,0 0-1,0-1 0,0 1 1,0 0-1,1-1 884,-1 1-883,1 0-1,-1 0 0,0-1 1,0 1-1,0 0 0,0 0 0,1 0 1,-1 0-1,0 0 0,0 0 1,0 0-1,0 0 0,1 0 0,-1 0 1,0 0-1,0 0 0,0 0 1,1 0-1,-1 0 0,0 0 1,0 0-1,1 0 0,1 0 1502,-6-6 2436,-7 8-3418,0 0-1,0 1 0,0 0 0,-11 6 1,10-4-536,0 1 0,0 0-1,1 1 1,0 0 0,1 1 0,-1 0 0,2 1 0,-17 17 0,16-13-70,-1 0 0,2 1 0,0 0 0,0 1 0,2 0 0,-9 22 0,13-28-36,1 0 1,0-1-1,0 1 0,1 0 0,0 0 1,1 0-1,0 0 0,0 0 1,1 0-1,3 14 0,-3-18 16,0 0 0,0-1 0,1 1 0,-1 0-1,1 0 1,0-1 0,1 1 0,-1-1 0,1 1 0,0-1 0,0 0-1,0 0 1,1-1 0,-1 1 0,1-1 0,0 1 0,0-1 0,0 0-1,1-1 1,4 3 0,-6-3 18,1 0-1,0-1 1,0 1-1,-1-1 1,1 0-1,0-1 1,0 1 0,0-1-1,0 1 1,0-1-1,0 0 1,0-1-1,0 1 1,0-1 0,-1 1-1,1-1 1,0 0-1,0-1 1,0 1-1,-1-1 1,1 0-1,5-3 1,-4 1-6,0 0 0,-1-1 1,0 1-1,0-1 0,0 0 0,0 0 0,4-9 0,18-41 149,-25 52-171,48-134 195,-43 115-134,-1-1 0,-1 0 0,-1 1 0,1-29 0,-4 50-76,0 1 0,0-1 1,0 0-1,0 0 0,0 0 0,0 1 0,0-1 1,0 0-1,0 0 0,0 0 0,-1 1 0,1-1 1,0 0-1,0 0 0,-1 1 0,1-1 0,-1-1 1,0 2 4,1 0-1,-1 0 1,1 1 0,0-1 0,-1 0 0,1 0 0,0 1 0,-1-1 0,1 0 0,0 0 0,-1 1 0,1-1-1,0 0 1,-1 1 0,1-1 0,0 0 0,0 1 0,-1-1 0,1 1 0,0-1 0,0 1 0,-12 30 285,10-13-181,1 0 0,1 0-1,1 0 1,0 1 0,6 26-1,-4-27-15,-1-3-63,1 0 0,1 0 0,0 0 0,1 0 1,0-1-1,1 0 0,1 0 0,0 0 1,1-1-1,16 21 0,-22-32-63,0 1 0,1-1 0,-1 0 0,0 0 0,1 0 0,0 0 0,-1 0 0,1-1 0,0 1 0,3 0 0,-4-1-150,0-1 1,0 1-1,-1-1 0,1 0 1,0 0-1,0 0 0,-1 0 1,1 0-1,0 0 1,0-1-1,0 1 0,-1-1 1,1 1-1,0-1 1,-1 1-1,1-1 0,-1 0 1,1 0-1,2-2 0,19-17-4131,3-1 1359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57.880"/>
    </inkml:context>
    <inkml:brush xml:id="br0">
      <inkml:brushProperty name="width" value="0.05" units="cm"/>
      <inkml:brushProperty name="height" value="0.05" units="cm"/>
    </inkml:brush>
  </inkml:definitions>
  <inkml:trace contextRef="#ctx0" brushRef="#br0">54 23 3072,'-2'-1'292,"-1"0"0,1 1-1,0-1 1,0 1 0,-1-1 0,1 1 0,-4 0 0,4 0 402,-1 0 0,1 0 1,-1-1-1,0 1 1,1-1-1,-1 1 0,1-1 1,-1 0-1,1 0 1,-4-4 3825,6 5-4449,0 0 1,0 0-1,0-1 1,0 1-1,0 0 0,0 0 1,0 0-1,0 0 1,0 0-1,0 0 1,0 0-1,0 0 1,0 0-1,0 0 1,0-1-1,0 1 1,0 0-1,0 0 1,1-1 13,-1 1-1,1-1 1,0 1 0,0-1 0,0 1-1,0-1 1,0 1 0,0-1 0,0 1-1,-1 0 1,1-1 0,0 1 0,0 0-1,0 0 1,0 0 0,1 0 0,-1 0-1,0 0 1,0 0 0,1 1 0,38-1 74,-21 1 56,29-2 66,1 3 0,66 10 0,22 11-985,-131-23-1584,-1 0 629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7:10.600"/>
    </inkml:context>
    <inkml:brush xml:id="br0">
      <inkml:brushProperty name="width" value="0.05" units="cm"/>
      <inkml:brushProperty name="height" value="0.05" units="cm"/>
      <inkml:brushProperty name="color" value="#66CC00"/>
    </inkml:brush>
  </inkml:definitions>
  <inkml:trace contextRef="#ctx0" brushRef="#br0">0 1141 3552,'0'0'3764,"10"-1"-2286,-5 0-1203,0-1 0,0 0 0,0 0 0,0 0 0,0 0 0,-1-1 0,1 0 0,-1 0 0,9-7 0,2-4 217,16-20 0,-15 17-82,-7 7-239,0 0 0,-1-1-1,0 0 1,-1 0 0,0-1-1,10-23 1,-13 27-358,-4 16-140,-5 26-307,3-23 545,-21 103 147,3-20 108,-16 123 595,-10 56 1000,42-246-876,3-18 106,2-17-94,9-76-557,27-104 0,-29 157-372,2 0 0,0 1-1,3 1 1,0 0 0,2 0-1,29-42 1,69-84-150,-88 119 189,76-106-147,-93 131 127,0 1-55,15-18-1,-21 27 48,-1-1-1,1 1 1,-1 0 0,1-1-1,-1 1 1,1 0 0,0 0 0,0 0-1,-1 0 1,1 0 0,0 0-1,0 1 1,0-1 0,0 0 0,0 1-1,0 0 1,0-1 0,3 1-1,-4 1 10,1-1 0,-1 0 0,0 1 0,0-1-1,0 1 1,1-1 0,-1 1 0,0-1 0,0 1-1,0 0 1,0 0 0,0-1 0,0 1 0,0 0-1,-1 0 1,1 0 0,0 0 0,0 0 0,-1 0-1,1 0 1,0 2 0,1 2-11,0 0 0,-1 0-1,2 9 1,-1-6-10,1 8 15,-1 0 1,0 0 0,-1 1-1,-1-1 1,-1 0 0,0 0-1,-5 21 1,4-26 57,-1-1 0,0-1 0,0 1 1,-1 0-1,-1-1 0,0 0 0,0 0 0,0 0 0,-1 0 0,0-1 0,-1 0 0,0-1 0,0 1 0,-1-1 1,0-1-1,0 1 0,-17 9 0,12-9 25,0 0 0,-1-1 0,1 0 1,-1-1-1,-1-1 0,1 0 0,-1-1 0,1-1 1,-1 0-1,0-1 0,-27-1 0,33 0-85,-15-3 69,23 2-50,0 1 0,0 0-1,0-1 1,-1 1 0,1-1 0,0 1 0,0-1 0,0 0 0,0 1 0,0-1 0,1 0 0,-1 0 0,0 0 0,0 0 0,0 1 0,0-3 0,1 3 1,0 0 1,0 0 0,0-1-1,0 1 1,0 0 0,0-1 0,0 1-1,0 0 1,0-1 0,0 1-1,0 0 1,0 0 0,1-1-1,-1 1 1,0 0 0,0 0-1,0-1 1,0 1 0,1 0-1,-1 0 1,0-1 0,0 1 0,0 0-1,1 0 1,-1 0 0,0-1-1,0 1 1,1 0 0,-1 0-1,0 0 1,0 0 0,1 0-1,11-6 24,-11 6-28,13-5-32,1 0 0,0 1-1,21-3 1,46-2-90,-82 9 125,75-5-61,-37 4 56,0-2 0,67-15 0,223-87 81,-310 97 48,1 0-1,-1-1 1,20-13 0,-37 21-110,0 1 0,-1-1 1,1 1-1,0 0 0,-1-1 1,1 1-1,-1-1 0,1 1 1,-1-1-1,1 1 0,-1-1 0,0 0 1,1 1-1,-1-1 0,0 1 1,1-1-1,-1 0 0,0 0 1,0 1-1,1-1 0,-1-1 0,0 2-14,-1-1 1,1 1-1,0 0 0,-1-1 0,1 1 0,0 0 0,-1 0 0,1-1 0,0 1 0,-1 0 0,1 0 0,0-1 0,-1 1 0,1 0 0,-1 0 0,1 0 0,-1 0 0,1 0 0,-1 0 0,1-1 0,0 1 0,-1 0 0,1 0 0,-1 1 0,1-1 0,-1 0 0,1 0 0,-1 0 0,1 0 0,0 0 0,-2 1 0,-9 1-24,-1 2 1,1-1-1,0 1 0,0 1 1,1 0-1,-1 1 0,-13 9 1,-5 7 26,-30 26 1,47-36-6,0 1-1,1 0 1,0 1 0,1 0-1,0 0 1,1 1 0,-8 19-1,16-31 36,0 0-1,-1 0 0,2 0 1,-1 0-1,0 0 0,1 1 1,-1-1-1,1 5 0,0-8-19,0 1 0,0 0 0,0-1 0,0 1 0,0-1 0,0 1 0,1-1 0,-1 1 0,0-1 0,0 1 0,0-1-1,1 0 1,-1 1 0,0-1 0,1 1 0,-1-1 0,0 1 0,1-1 0,-1 0 0,1 1 0,-1-1 0,1 1 0,0-1 4,0 0 0,0 0 0,0 0 1,0 0-1,0 0 0,0 0 0,0 0 0,0 0 1,0 0-1,0 0 0,0 0 0,0-1 1,0 1-1,0 0 0,0-1 0,2 0 0,43-27 313,-13 8-183,-7 4-113,0 0 0,-1-2 1,-1-1-1,-1-1 0,-1-1 0,-1-1 0,0 0 1,29-45-1,-38 54-232,-12 13 196,0 0-1,0 0 1,0 0-1,0-1 1,0 1-1,0 0 1,0 0-1,0 0 1,0 0-1,1 0 1,-1 0-1,0 0 1,0 0 0,0 0-1,0 0 1,0 0-1,0 0 1,0 0-1,0 0 1,1 0-1,-1 0 1,0 0-1,0 0 1,0 0-1,0 0 1,0 0 0,0 0-1,0 0 1,0 0-1,1 0 1,-1 0-1,0 0 1,0 0-1,0 0 1,0 0-1,0 0 1,0 1-1,0-1 1,0 0 0,0 0-1,0 0 1,0 0-1,1 0 1,-2 10-100,0-8 106,-1 9 13,0 0-1,1 0 0,-1 14 0,2-22-11,0 1 0,0-1 0,1 0 0,-1 1 0,1-1 0,0 0 0,0 1 0,0-1 0,1 0 0,-1 0 0,1 0 0,-1 0 0,1 0 0,0 0 0,3 3 0,0-1 4,1 0 0,-1 0 0,1 0-1,-1-1 1,1 1 0,0-1 0,1-1-1,10 5 1,-12-6 1,1 0 1,-1-1-1,1 0 1,-1 0-1,1-1 1,-1 1-1,1-1 0,-1 0 1,1-1-1,-1 1 1,1-1-1,5-2 0,-2 0 24,-1-1 0,1 0 0,-1 0-1,0-1 1,0 0 0,0 0-1,-1-1 1,1 0 0,11-14 0,-8 10-20,1-1 1,17-11-1,-21 16 4,-1 2-94,-5 18-55,-2 57-97,0-69 230,1 1 0,-1 0 0,1-1 1,0 1-1,0-1 0,0 1 0,0-1 0,0 1 0,0-1 0,1 1 1,-1-1-1,1 0 0,-1 0 0,1 0 0,0 0 0,0 0 0,0 0 1,0 0-1,5 2 0,-3-1 24,1 0 0,-1-1 0,1 0 0,-1 0-1,1 0 1,0 0 0,0 0 0,0-1 0,9 1 0,14-1 62,0-1 0,0-1 0,-1-1 0,1-2 1,43-11-1,-58 11-42,0-1 0,0-1 1,0 0-1,-1-1 1,1 0-1,-2-1 1,1 0-1,-1-1 0,-1 0 1,1-1-1,12-15 1,-10 7-12,0 0 0,-1 0 0,0-1 0,-2-1 0,0 0 0,12-38 1,42-164 141,-16-26-103,-46 237-72,1-11-9,3-9-63,-2 0-1,-1 0 1,-3-60 0,-2 79-169,2 12 236,0 0 0,0 0 1,0 0-1,-1 0 0,1 0 1,0 0-1,0 0 0,0-1 1,0 1-1,0 0 0,0 0 0,0 0 1,0 0-1,0 0 0,0 0 1,0 0-1,0 0 0,0 0 1,0 0-1,0 0 0,0 0 1,-1 0-1,1 0 0,0 0 1,0 0-1,0 0 0,0 0 1,0 0-1,0 0 0,0 0 0,0 0 1,0 0-1,0 0 0,0 0 1,0 0-1,0 0 0,0 0 1,-1 0-1,1 0 0,0 0 1,0 0-1,0 0 0,0 0 1,0 0-1,0 1 0,0-1 1,0 0-1,0 0 0,0 0 1,0 0-1,0 0 0,0 0 0,0 0 1,0 0-1,0 0 0,0 0 1,0 0-1,0 0 0,0 0 1,0 0-1,0 1 0,0-1 1,0 0-1,-6 21-302,4-14 293,-10 48-131,-8 96-1,10 58 79,8-160 37,2 37 109,2 0 0,19 106 0,-21-185-62,1 0 0,1-1 1,-1 1-1,1 0 0,1-1 0,-1 1 0,1-1 0,0 0 0,1 0 0,-1 0 0,1 0 0,9 9 0,-11-13 4,0-1-1,0 0 1,1 1-1,-1-1 1,1 0-1,-1 0 1,1 0 0,-1-1-1,1 1 1,0-1-1,-1 1 1,1-1 0,5 0-1,-4 0 9,1 0 0,-1-1 0,0 1-1,1-1 1,-1 0 0,0 0 0,0 0 0,6-3 0,21-15 102,0-2 1,37-33-1,-59 47-129,21-18-35,-2-1 0,34-40 0,-37 35-59,-25 32 89,0-1 1,0 0-1,0 0 1,0 0-1,0 0 0,0 0 1,0 0-1,0 0 0,0 0 1,0 0-1,0 0 1,0 1-1,0-1 0,0 0 1,0 0-1,0 0 1,0 0-1,1 0 0,-1 0 1,0 0-1,0 0 1,0 0-1,0 0 0,0 0 1,0 0-1,0 1 0,0-1 1,0 0-1,0 0 1,0 0-1,0 0 0,0 0 1,0 0-1,1 0 1,-1 0-1,0 0 0,0 0 1,0 0-1,0 0 1,0 0-1,0 0 0,0 0 1,0 0-1,0 0 0,0 0 1,1 0-1,-1 0 1,0 0-1,0 0 0,0 0 1,0 0-1,0 0 1,0 0-1,0 0 0,0 0 1,0 0-1,0 0 1,0 0-1,1-1 0,-1 1 1,0 10-72,-4 16-19,2-15 111,1 1-1,-6 14 0,5-18-13,0 1 0,0-1 0,1 0 0,0 1-1,1 0 1,0-1 0,0 1 0,1-1 0,0 1 0,0-1 0,5 15 0,-4-18-2,1 1 0,0-1 1,0 1-1,1-1 0,-1 0 1,1 0-1,4 4 0,-6-7 12,0-1 1,-1 0-1,1 0 0,0 0 0,0 0 0,-1 0 0,1-1 0,0 1 0,0-1 0,0 1 0,0-1 1,0 1-1,0-1 0,0 0 0,0 0 0,3 0 0,31-5 281,-34 5-299,6-2-23,0 0 0,-1-1 0,1 1 0,-1-1 0,0-1 0,11-6 0,-2-1 69,22-19 0,26-35 86,-47 46-120,-6 0-123,-11 16 30,-7 13 37,0 2 30,1 1 1,0 0-1,1 0 0,0 0 1,1 1-1,1-1 0,-2 18 1,4-28 19,1 0 0,-1 0 0,1 0 1,0 0-1,0-1 0,0 1 0,1 0 1,-1 0-1,2 5 0,-1-7 3,-1 0 1,0 0-1,1 0 0,0 0 0,-1 0 1,1 0-1,0 0 0,-1 0 0,1-1 0,0 1 1,0 0-1,0 0 0,0-1 0,0 1 1,0 0-1,0-1 0,0 1 0,0-1 1,0 1-1,0-1 0,0 1 0,0-1 1,0 0-1,0 0 0,1 0 0,-1 0 0,0 1 1,2-2-1,6 1 1,1-1 0,0 0 1,-1-1-1,1 0 0,18-7 0,42-22 90,-65 28-82,19-8 51,-1-1 1,-1-1 0,0-1-1,-1 0 1,24-23 0,-22 13-76,0 0 0,-2-2 0,27-41 0,-18 17 72,27-61 0,-41 76-32,-2-1 0,-1 0-1,8-42 1,-1-23-84,10-147-1,-28 214-42,-3-69 0,1 102 85,0 0 0,0 0-1,-1 0 1,1-1-1,0 1 1,0 0 0,-1 0-1,1 0 1,-1 0-1,1 0 1,-1-1 0,0 1 8,1 1-1,0 0 1,0 0 0,0 0 0,0 0 0,0 0-1,-1 0 1,1-1 0,0 1 0,0 0 0,0 0 0,-1 0-1,1 0 1,0 0 0,0 0 0,0 0 0,-1 0-1,1 0 1,0 0 0,0 0 0,0 0 0,-1 0 0,1 0-1,0 0 1,0 0 0,0 0 0,-1 0 0,1 1-1,0-1 1,0 0 0,0 0 0,0 0 0,-1 0 0,1 0-1,0 0 1,0 1 0,-2 0-8,1 1-1,0 0 1,-1-1 0,1 1-1,0 0 1,0 0-1,0 0 1,0 0 0,0 3-1,-36 154-555,27-107 532,-30 136-88,19-86 70,-12 122-1,27-83 397,7-113-333,1 0 1,1 0-1,7 27 0,-8-49-5,0-1 0,0 1-1,0-1 1,1 0-1,0 0 1,0 0 0,0 0-1,1 0 1,0-1 0,-1 0-1,2 1 1,-1-1-1,0-1 1,1 1 0,0-1-1,-1 0 1,1 0 0,1 0-1,-1 0 1,0-1-1,1 0 1,-1 0 0,1-1-1,-1 0 1,1 0-1,0 0 1,0 0 0,0-1-1,8 0 1,-6-2 84,1 0-1,-1-1 1,1 0 0,-1 0-1,0-1 1,0 0 0,0 0-1,11-9 1,-18 13-82,5-5 27,0 1 0,-1-1 0,1 0 1,-1-1-1,0 1 0,-1-1 0,1 0 0,-1 0 0,5-9 0,-5 6-9,0 0 0,0 0 1,0 0-1,-1-1 0,-1 1 0,3-15 1,-3 10-19,-1-24 1,-1 34-31,0 1 1,0-1-1,-1 0 0,0 0 1,1 1-1,-1-1 1,0 1-1,-1-1 0,1 1 1,-1-1-1,-2-3 1,4 7 16,0-1 1,-1 0-1,1 1 1,-1-1-1,1 0 1,-1 1-1,0-1 0,1 1 1,-1-1-1,0 1 1,1-1-1,-1 1 1,0 0-1,1-1 1,-1 1-1,0 0 1,0 0-1,1-1 1,-1 1-1,0 0 1,0 0-1,0 0 1,1 0-1,-3 0 1,2 1-4,-1-1 1,1 1 0,-1-1-1,1 1 1,-1 0 0,1 0-1,-1 0 1,1-1 0,0 1-1,-1 1 1,-1 0 0,-3 5-30,0 0 0,1 0 0,-7 12 0,11-17 28,-6 9-29,1 1 1,0 0 0,1 1 0,0-1 0,-3 18 0,6-22 46,0-1 0,1 1 0,1 0 0,-1 0 1,1 0-1,0 0 0,1 0 0,0 0 1,0 0-1,4 10 0,-3-14-5,0 0-1,0 0 1,0 0 0,1-1-1,-1 1 1,1-1 0,0 1-1,0-1 1,0 0 0,1-1-1,-1 1 1,1 0 0,0-1-1,-1 0 1,1 0 0,0 0-1,0 0 1,5 1-1,10 3 65,1 0 0,30 4 0,-45-9-51,33 5-19,1-2 0,0-1 1,75-6-1,-100 2-515,-1 0 0,1-2 0,25-7 0,-34 8 91,1 0 0,0-1 0,0 0 0,-1 0 0,1-1 1,-1 1-1,0-1 0,0 0 0,-1 0 0,8-8 0,7-17-3327,-5 2 1226</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59.099"/>
    </inkml:context>
    <inkml:brush xml:id="br0">
      <inkml:brushProperty name="width" value="0.05" units="cm"/>
      <inkml:brushProperty name="height" value="0.05" units="cm"/>
    </inkml:brush>
  </inkml:definitions>
  <inkml:trace contextRef="#ctx0" brushRef="#br0">83 23 2720,'0'-1'155,"0"0"1,0 0-1,0 0 1,0 0-1,0 0 1,1 0-1,-1 0 0,0 0 1,1 0-1,-1 0 1,0 0-1,1 0 1,-1 0-1,1 0 1,0 0-1,-1 0 0,1 1 1,0-1-1,-1 0 1,11-2 8847,-8 14-7771,1 23-1,-6 22-228,-12 76-1,-20 58-94,19-113-375,-2 40-224,-1 119 0,11-124-95,7-43 618,38-100-416,-23 19-428,1 0 0,20-10 0,-14 9 10,-8 4 14,1 2-1,0 0 1,0 0-1,1 1 0,0 1 1,22-4-1,-32 8-10,0 0-1,0 1 1,0 0-1,0 0 1,1 0-1,-1 1 0,0-1 1,0 1-1,0 1 1,0-1-1,7 4 1,-11-4-161,-2-2-344,-1 0 1,1 0-1,0 0 1,-1 0 0,1 0-1,-1 0 1,1 1-1,-1-1 1,1 0 0,-1 0-1,1 0 1,-1 1-1,0-1 1,1 0 0,-1 1-1,0-1 1,0 1-1,1-1 1,-3 0 0,-1-3-2058,-1-4 33</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59.457"/>
    </inkml:context>
    <inkml:brush xml:id="br0">
      <inkml:brushProperty name="width" value="0.05" units="cm"/>
      <inkml:brushProperty name="height" value="0.05" units="cm"/>
    </inkml:brush>
  </inkml:definitions>
  <inkml:trace contextRef="#ctx0" brushRef="#br0">9 117 6656,'-1'0'98,"1"-1"0,0 1 1,-1 0-1,1 0 0,-1 0 1,1 0-1,0-1 0,-1 1 0,1 0 1,0 0-1,-1-1 0,1 1 1,0 0-1,-1 0 0,1-1 0,0 1 1,0-1-1,-1 1 0,1 0 1,0-1-1,0 1 0,0 0 0,-1-1 1,1 1-1,0-1 0,0 1 1,0 0-1,0-1 0,0 1 1,0-1-1,0 1 0,0-1 0,1 0 169,0 0 0,0 1 0,0-1 0,0 0 0,0 1 0,0-1 0,0 1 0,0 0 0,0-1 0,0 1 0,1 0 0,-1 0 0,2-1 0,120-28 5445,-72 15-5003,17-9-506,-27 7-3355,-40 16 2894,-1 0-1,0 0 1,1 0 0,-1 0-1,0 0 1,1 0 0,-1 0-1,0-1 1,4-7-7232,-4 8 7231,0-1 1,-1 1 0,1 0-1,0-1 1,0 1 0,-1-6-2510</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8:59.832"/>
    </inkml:context>
    <inkml:brush xml:id="br0">
      <inkml:brushProperty name="width" value="0.05" units="cm"/>
      <inkml:brushProperty name="height" value="0.05" units="cm"/>
    </inkml:brush>
  </inkml:definitions>
  <inkml:trace contextRef="#ctx0" brushRef="#br0">32 32 6976,'-30'-29'3781,"28"26"-2743,5 4 657,11 1 729,81-2 1332,115 1-1843,-88 13-1796,-71-5-2735,-43-5 525,-9 1-2454,0 6 1481</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00.586"/>
    </inkml:context>
    <inkml:brush xml:id="br0">
      <inkml:brushProperty name="width" value="0.05" units="cm"/>
      <inkml:brushProperty name="height" value="0.05" units="cm"/>
    </inkml:brush>
  </inkml:definitions>
  <inkml:trace contextRef="#ctx0" brushRef="#br0">317 32 3808,'0'-5'307,"0"4"201,1 0 0,-1 0 0,0 0-1,0 1 1,-1-1 0,1 0 0,0 0 0,0 0 0,0 0 0,0 0-1,-1 0 1,1 1 0,-1-2 0,0 0-25,0 1-1,-1 0 1,1 0-1,0 0 1,-1 0-1,1 1 1,-1-1-1,1 0 1,-1 1-1,-2-2 1,0 1-334,1 1 1,0-1 0,-1 1-1,1 0 1,-1-1-1,1 1 1,-1 1 0,1-1-1,0 0 1,-5 2-1,2 0 40,-1 0-1,0 0 0,1 0 0,-12 7 0,2 0-33,0 1 0,1 0-1,0 1 1,1 1 0,0 0-1,1 1 1,0 1 0,1 0-1,1 0 1,0 1 0,-12 22-1,21-32-119,-5 8-8,1 0 0,0 0 0,1 1 1,-4 17-1,8-28-20,1 0-1,-1 0 1,1 0 0,-1 0 0,1 0 0,0 0 0,1 1 0,-1-1 0,0 0 0,1 0 0,-1 0 0,1 0 0,0 0 0,0 0 0,1 0-1,-1 0 1,0-1 0,1 1 0,0 0 0,-1-1 0,1 1 0,0-1 0,0 0 0,1 1 0,-1-1 0,3 2 0,0-1 28,0 0 1,1 0-1,-1-1 1,1 0-1,-1 0 1,1 0-1,0 0 1,0-1-1,0 0 1,0 0-1,0-1 1,8 0 0,-4 0 16,0-1 0,0 0 0,0-1 0,0 0 0,-1-1 0,15-5 0,-16 4-32,1-1 0,-1 1 0,0-2 0,-1 1 0,1-1 1,-1 0-1,0 0 0,0-1 0,5-8 0,7-10 110,21-36 0,-28 43-57,42-72 172,-54 90-241,0 0-1,0-1 1,0 1-1,0 0 1,0 0-1,0 0 1,0 0 0,0 0-1,0 0 1,0 0-1,0 0 1,0 0-1,0 0 1,0 0-1,0 0 1,0 0 0,0-1-1,0 1 1,0 0-1,0 0 1,0 0-1,0 0 1,0 0 0,0 0-1,0 0 1,0 0-1,1 0 1,-1 0-1,0 0 1,0 0 0,0 0-1,0 0 1,0 0-1,0 0 1,0 0-1,0 0 1,0 0 0,0 0-1,0 0 1,0 0-1,0 0 1,1 0-1,-1 0 1,0 0 0,0 0-1,0 0 1,0 0-1,0 0 1,0 0-1,0 0 1,0 0 0,0 0-1,0 0 1,0 0-1,0 0 1,0 0-1,0 0 1,0 1-1,1-1 1,-1 0 0,2 7 121,-1 10 49,-1-5-62,0 25 316,6 51-1,-5-78-406,1 0 0,0 0 1,1 0-1,0 0 0,1 0 0,0 0 0,0-1 1,1 0-1,11 17 0,-14-24-47,0 1 1,0-1-1,0 0 1,0 0-1,0 0 0,0 0 1,1 0-1,-1 0 1,1-1-1,-1 1 0,1-1 1,0 0-1,-1 0 1,1 0-1,0 0 0,0 0 1,0 0-1,0-1 1,0 0-1,0 1 0,0-1 1,0 0-1,0-1 1,3 1-1,11-5-1231,0 0 0,-1 0 0,1-2 0,-2 0-1,1 0 1,24-17 0,13-10-1649</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11.092"/>
    </inkml:context>
    <inkml:brush xml:id="br0">
      <inkml:brushProperty name="width" value="0.05" units="cm"/>
      <inkml:brushProperty name="height" value="0.05" units="cm"/>
    </inkml:brush>
  </inkml:definitions>
  <inkml:trace contextRef="#ctx0" brushRef="#br0">7 72 2400,'-5'2'9558,"5"-1"-9325,-2 10 1712,4 5-1626,4-9 3412,0-4-3603,-1 0 1,1-1-1,0 0 0,0 0 0,0-1 0,0 1 1,0-1-1,0 0 0,13-1 0,5 0-92,30-6 0,-21 3 2,118-22 866,-10 1-101,53 7 187,38-6-620,-71 10-64,-19 2 209,-96 8-287,0 2 0,1 2 0,74 11 0,-17 7 65,-2 5 1,102 37-1,-159-48-233,81 12 1,48-5-15,-79-10 54,44 6 96,204 19 114,1-19 645,71-11-689,-259-6-175,6 9-219,-41-11 437,-120 4-304,-1-1-1,1 1 0,-1-1 0,1 1 0,-1 0 0,1-1 0,-1 1 1,1 0-1,-1 0 0,0-1 0,0 1 0,1 0 0,-1 0 0,0-1 0,0 1 1,0 0-1,0 0 0,0 0 0,0-1 0,0 1 0,0 0 0,0 0 1,0 0-1,0 5 46,4 20 361,-4-25-579,1 1-1,-2-1 1,1 0-1,0 1 1,0-1-1,0 1 1,-1-1-1,1 0 1,0 1-1,-1-1 1,1 0-1,-1 1 1,0-1-1,1 0 1,-1 0-1,-2 2 1</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12.969"/>
    </inkml:context>
    <inkml:brush xml:id="br0">
      <inkml:brushProperty name="width" value="0.05" units="cm"/>
      <inkml:brushProperty name="height" value="0.05" units="cm"/>
    </inkml:brush>
  </inkml:definitions>
  <inkml:trace contextRef="#ctx0" brushRef="#br0">280 846 1824,'-1'-3'12490,"-8"6"-12017,0 0 0,0 0-1,1 1 1,-1 0 0,-9 6-1,-40 30 654,48-32-875,-12 7-46,1 2 0,-29 30-1,44-41-188,1 0 0,-1 1-1,1 0 1,0 0-1,1 1 1,0-1-1,0 1 1,1 0-1,-1 0 1,2 0-1,-1 0 1,-1 9-1,4-15-5,0 1-1,0-1 1,0 0 0,0 1-1,0-1 1,0 0-1,1 1 1,-1-1-1,1 0 1,0 1-1,-1-1 1,1 0-1,0 0 1,0 0-1,1 0 1,1 3-1,-1-3 20,0 1-1,1 0 1,0-1 0,0 1-1,0-1 1,0 0-1,0 0 1,0 0 0,5 2-1,3 0 81,0-1-1,1 0 1,-1 0-1,0-1 1,18 1-1,-15-3-72,0 0 0,-1 0 0,1-1-1,-1-1 1,1-1 0,-1 0 0,0 0 0,25-11 0,-29 10-19,0-1 0,0 0 1,0 0-1,0-1 1,-1 0-1,0 0 1,-1-1-1,1 0 1,-1 0-1,0-1 0,-1 0 1,9-14-1,0-6-35,-2 0 0,19-61 0,7-63 488,-32 116-540,3-68 0,-9-37 233,-1 86-100,-15-233 45,9 202 221,6 80-267,-1 1 0,1 0 0,-1 0-1,0 0 1,0 0 0,-1 0 0,0 0 0,0 0 0,-3-6 0,-4 28 210,5 2-214,0-1 0,2 2 1,0-1-1,1 30 1,0-11-26,0-17-45,-20 389 973,16-119-243,6-176-700,-1-87-10,3 65 230,-2-61-68,-2-31-205,1 0 1,0 0-1,0 0 0,1-1 0,-1 1 0,0 0 0,0 0 0,0 0 1,0 0-1,1 0 0,-1-1 0,0 1 0,1 1 0,0-2-56,-1 0-1,0 1 1,0-1-1,0 0 0,1 0 1,-1 0-1,0 0 1,0 0-1,0 0 0,1 0 1,-1 0-1,0 0 1,0 0-1,0 0 1,1 0-1,-1 0 0,0 0 1,0 0-1,1 0 1,-1 0-1,0 0 0,0 0 1,0 0-1,1 0 1,-1 0-1,0 0 0,0 0 1,0 0-1,1 0 1,-1-1-1,13-11-5061,-12 11 5159,3-4-1206,-1 0 1,0-1-1,0 1 1,3-7-1,9-17-1933,14-9-1117</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13.472"/>
    </inkml:context>
    <inkml:brush xml:id="br0">
      <inkml:brushProperty name="width" value="0.05" units="cm"/>
      <inkml:brushProperty name="height" value="0.05" units="cm"/>
    </inkml:brush>
  </inkml:definitions>
  <inkml:trace contextRef="#ctx0" brushRef="#br0">47 102 5632,'-27'-4'1834,"27"4"-1786,-1 0 0,0 1 0,1-1 0,-1 0 0,0 0 0,1 1 0,-1-1 0,0 0 0,1 1 0,-1-1 0,1 1 0,-1-1 0,1 0 0,-1 1 0,1-1 0,-1 1 0,1 0 0,-1-1 0,1 1 0,0-1 0,-1 1 0,1 0 0,0-1 0,-1 1 0,1 0 0,0-1 0,0 1 0,0 0 0,0-1 0,0 1 0,0 0 0,0 0 0,0-1 0,0 1 0,0 0 0,0 0 0,0 4 464,-4 23 371,2 0 0,1 0 0,2 0 0,0 0 0,2 0 0,1 0 0,1 0-1,1-1 1,2 0 0,16 40 0,3-23 1650,-17-244-1583,-11 160-870,3 0 0,1 1 0,1-1 0,15-55 0,-18 90-40,1 1 0,0-1 0,0 1 1,0 0-1,5-8 0,-6 11-2,1-1-1,-1 0 0,1 0 0,-1 1 0,1-1 1,0 1-1,0-1 0,0 1 0,0 0 1,0 0-1,0 0 0,0 0 0,0 0 0,3-1 1,1 1 78,-1 1 0,1-1 1,-1 1-1,1 0 1,0 0-1,0 1 1,-1-1-1,1 1 0,6 3 1,8 2 316,23 11 0,-9-3-693,-32-13 86,1 0 0,-1 0 0,1 0 0,0-1 0,-1 1 0,1-1 0,0 0 0,-1 0 0,1 0 0,0 0 0,-1-1 0,6 0 0,-5 0-667,-1 0-1,0 0 1,1 0 0,-1 0-1,0-1 1,1 1 0,-1 0-1,3-4 1,8-6-6028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33.262"/>
    </inkml:context>
    <inkml:brush xml:id="br0">
      <inkml:brushProperty name="width" value="0.05" units="cm"/>
      <inkml:brushProperty name="height" value="0.05" units="cm"/>
      <inkml:brushProperty name="color" value="#66CC00"/>
    </inkml:brush>
  </inkml:definitions>
  <inkml:trace contextRef="#ctx0" brushRef="#br0">1 1312 2976,'3'4'1339,"-3"-12"1331,1-1 0,0 1 1,4-13-1,11-30 297,32-52-4092,-38 84 1961,28-53-560,3 1 0,4 3 0,70-85 0,42-47 249,-74 92-218,-43 56-65,3 2 0,3 2 0,1 3 1,72-55-1,-83 75 76,2 2 0,52-25 0,-80 43-284,1 1-1,0 0 0,0 0 1,1 1-1,-1 0 0,1 1 1,17-1-1,-4-2-4284</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34.508"/>
    </inkml:context>
    <inkml:brush xml:id="br0">
      <inkml:brushProperty name="width" value="0.05" units="cm"/>
      <inkml:brushProperty name="height" value="0.05" units="cm"/>
      <inkml:brushProperty name="color" value="#66CC00"/>
    </inkml:brush>
  </inkml:definitions>
  <inkml:trace contextRef="#ctx0" brushRef="#br0">9 592 1312,'-8'3'14026,"9"-4"-13915,0 0 1,-1 0-1,1 0 0,0 0 0,-1 0 0,1-1 1,-1 1-1,1 0 0,-1 0 0,0-1 0,1 1 1,-1 0-1,0-1 0,0 1 0,0 0 0,0-3 0,1-9 383,15-74 850,2-23-461,-7 33-950,-4 38-34,2 1-1,21-59 1,5 15 394,-34 80-300,-1 1 7,1 1 0,-1-1 0,0 1-1,0-1 1,1 1 0,-1-1 0,0 1 0,1-1 0,-1 1-1,1-1 1,-1 1 0,0-1 0,1 1 0,-1 0-1,1-1 1,-1 1 0,1 0 0,1-1 0,-1 2 17,0 0 1,-1 0 0,1-1-1,0 1 1,0 1-1,0-1 1,-1 0 0,1 0-1,0 1 1,1 3 7,0 0 0,0 0 1,-1 1-1,0-1 0,0 0 1,0 0-1,0 6 0,-2 41 123,0-23-13,1 4-11,-1 1-1,-1-1 1,-2 0-1,-1 0 1,-19 60-1,-8-10 14,15-40 93,-13 50 1,28-81-123,2-12-105,0 0 1,0 0-1,0 0 0,0 0 0,0 0 1,0 0-1,0 0 0,0 0 1,0 0-1,0 0 0,0 0 1,0 0-1,0 0 0,0 0 0,0 0 1,0 1-1,0-1 0,0 0 1,0 0-1,0 0 0,0 0 1,0 0-1,0 0 0,0 0 0,0 0 1,0 0-1,0 0 0,1 0 1,-1 0-1,0 0 0,0 0 1,0 0-1,0 0 0,0 0 0,0 0 1,0 0-1,0 0 0,0 0 1,0 0-1,0 0 0,0 0 1,0 0-1,0 0 0,0 0 1,1 0-1,-1 0 0,0 0 0,0 0 1,0 0-1,0 0 0,0 0 1,0 0-1,0 0 0,0 0 1,0 0-1,0 0 0,0 0 0,0-1 1,0 1-1,0 0 0,0 0 1,0 0-1,0 0 0,0 0 1,0 0-1,0 0 0,0 0 0,13-18 407,-4 5-550,7-4 193,1 1 0,37-28-1,42-19-62,-1 2 66,-77 47 61,1 0 0,29-33 0,-47 47-92,0-1 0,0 0-1,0 0 1,0 0 0,0 0 0,-1-1-1,1 1 1,0 0 0,-1 0 0,1 0-1,-1-1 1,1 1 0,-1 0 0,0 0 0,1-1-1,-1 1 1,0 0 0,0-1 0,0 1-1,0 0 1,0-3 0,-1 3 8,0 0 0,1-1 0,-1 1 0,0 0 0,0 0 0,0-1 0,0 1 0,0 0 0,0 0 0,-1 0 0,1 0 0,0 1 0,0-1 0,-1 0 0,1 0 0,0 1 0,-1-1 0,1 1 0,-3-1 0,-13-4-20,-1 2 0,1 0 0,-1 1 0,1 1 0,-22 1 0,20 0-301,-1-1-1,1 0 0,0-1 1,-23-6-1,38 7 41,1 0 0,0 0 0,-1 0-1,1 0 1,0-1 0,0 1 0,0-1 0,0 0 0,0 0 0,0 0-1,1 0 1,-1-1 0,1 1 0,-1-1 0,1 0 0,0 1 0,0-1-1,0 0 1,1 0 0,-1 0 0,1-1 0,-1 1 0,1 0 0,0 0-1,0-1 1,0 1 0,1-1 0,-1 1 0,1-1 0,0 1 0,0-1-1,0 1 1,0 0 0,1-1 0,1-5 0,0 2-359,0 0 1,0 0-1,1 0 1,-1 0-1,2 0 0,-1 1 1,1-1-1,0 1 1,6-7-1,-2 3-441,1 1 0,0 1 0,0 0 0,20-13 0,26-15-803</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35.838"/>
    </inkml:context>
    <inkml:brush xml:id="br0">
      <inkml:brushProperty name="width" value="0.05" units="cm"/>
      <inkml:brushProperty name="height" value="0.05" units="cm"/>
      <inkml:brushProperty name="color" value="#66CC00"/>
    </inkml:brush>
  </inkml:definitions>
  <inkml:trace contextRef="#ctx0" brushRef="#br0">77 30 2560,'-6'-5'288,"6"4"-116,0 1 0,-1 0-1,1-1 1,0 1 0,-1 0 0,1-1-1,0 1 1,0 0 0,-1-1-1,1 1 1,0 0 0,0-1 0,0 1-1,-1-1 1,1 1 0,0-1-1,0 1 1,0 0 0,0-1 0,0 1-1,0-1 1,0 1 0,0-1-1,0 0 1,-4-10 3218,4 10-3312,0 1-1,0 0 1,0 0 0,-1 0 0,1 0-1,0-1 1,0 1 0,0 0 0,0 0 0,-1 0-1,1 0 1,0 0 0,0 0 0,-1-1 0,1 1-1,0 0 1,0 0 0,0 0 0,-1 0 0,1 0-1,0 0 1,0 0 0,-1 0 0,1 0 0,0 0-1,0 0 1,-1 0 0,1 0 0,0 1 0,0-1-1,-1 0 1,1 0 0,0 0 0,0 0 0,0 0-1,-1 0 1,1 0 0,0 1 0,0-1 0,0 0-1,0 0 1,-1 0 0,1 0 0,0 1 0,-2 2 104,0 0 0,0 1 0,0-1 0,1 0 0,0 1 0,-1 0 0,1-1 0,0 1 0,0 6 0,-5 14 536,2-12-491,0 1-1,1 0 1,1 1-1,-1 14 1,1 56 311,2-35-284,-7 108-36,0 94 626,9-236-507,-2-15-330,0 1 0,0-1 0,1 0 0,-1 0 1,0 0-1,0 0 0,0 0 0,0 0 0,0 0 0,1 0 0,-1 0 0,0 0 0,0 0 0,0 0 1,0 0-1,1 0 0,-1 0 0,0 0 0,0 0 0,0 0 0,0 0 0,0 0 0,1 0 0,-1 0 1,0 0-1,0 0 0,0 0 0,0-1 0,0 1 0,1 0 0,-1 0 0,0 0 0,0 0 0,0 0 1,0 0-1,0 0 0,0 0 0,0-1 0,0 1 0,0 0 0,1 0 0,-1 0 0,0 0 0,14-26 288,-2-5-193,15-61 1,-8 25-106,-13 43-104,2 0-1,1 1 0,1 1 0,15-25 1,-24 46 107,-1-1 0,1 1 0,0-1 0,0 1 0,0 0 0,0 0 0,0-1 0,0 1 0,0 0 0,0 0 0,1 0-1,-1 0 1,0 0 0,1 1 0,-1-1 0,1 0 0,-1 1 0,1-1 0,-1 0 0,1 1 0,-1 0 0,1-1 0,-1 1 0,1 0 0,0 0 0,-1 0 0,1 0 0,2 0 0,-2 1 23,0 1 0,0-1 0,1 0 0,-1 0-1,0 1 1,0-1 0,0 1 0,0 0 0,0-1 0,-1 1-1,1 0 1,0 0 0,-1 0 0,1 1 0,-1-1 0,0 0 0,1 3-1,12 29 325,-1 0 0,9 44 0,-8-29-60,-9-26-179,4 30 0,-2-10 103,-7-22 239,0-12-1196,15-19-11331,-3-1 6696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38.778"/>
    </inkml:context>
    <inkml:brush xml:id="br0">
      <inkml:brushProperty name="width" value="0.05" units="cm"/>
      <inkml:brushProperty name="height" value="0.05" units="cm"/>
    </inkml:brush>
  </inkml:definitions>
  <inkml:trace contextRef="#ctx0" brushRef="#br0">249 17 3328,'-1'-2'270,"0"1"0,0 0-1,1 0 1,-1-1 0,1 1 0,-1 0 0,1-1 0,0 1 0,-1-3 1456,2 14-1092,-9 73-136,7-76-409,-12 66 1503,-23 74 1,-3 17-378,23-72-791,-11 56 465,18-110-471,-26 67 0,14-44 478,20-60-824,1 0 1,-1 0 0,0-1-1,1 1 1,-1 0 0,0 0-1,0 0 1,0-1-1,1 1 1,-1 0 0,0-1-1,0 1 1,0 0-1,0-1 1,0 0 0,0 1-1,0-1 1,-1 0-1,1 1 1,0-1 0,-2 0-1,2 0-46,0 0 0,1 0 0,-1 0-1,0 0 1,1 0 0,-1-1 0,0 1-1,1 0 1,-1 0 0,0-1 0,1 1 0,-1 0-1,1-1 1,-1 1 0,0-1 0,1 1-1,-1-1 1,1 1 0,-1-1 0,1 1 0,0-1-1,-1 0 1,1 1 0,-1-1 0,1 1-1,0-1 1,0 0 0,-1 1 0,1-1-1,0 0 1,0 0 0,0 1 0,0-1 0,0 0-1,0 1 1,0-1 0,0 0 0,0 0-1,1-11 1,0 1-1,0 0 0,1-1 0,1 1 0,0 0 0,1 0 0,8-18 0,46-74-54,-40 74 23,6-9-237,1 0 0,2 2 1,36-37-1,-59 69 140,0 0-1,1 0 0,0 0 1,8-5-1,-12 9 94,0-1-1,0 1 1,0-1-1,0 1 1,0-1-1,-1 1 1,1 0-1,0-1 1,0 1-1,0 0 1,0 0-1,0 0 1,1 0-1,-1 0 1,0 0-1,0 0 1,0 0-1,0 0 1,0 0-1,0 0 1,0 1 0,0-1-1,0 1 1,-1-1-1,1 0 1,0 1-1,0-1 1,0 1-1,0 0 1,0-1-1,-1 1 1,2 1-1,2 2 20,-1 1 0,0 0 0,-1 0 0,1 1 0,-1-1 0,0 0 0,0 1 0,0-1 0,1 8 0,-1 6-75,1 27 1,-1-14 106,0 1 122,9 68-217,-10-92 85,1 0 1,0-1-1,1 1 0,0-1 0,1 0 0,-1 0 0,1 0 0,10 14 0,-12-19 17,1 0-1,0-1 0,0 1 0,0 0 0,0-1 0,0 0 1,0 0-1,0 1 0,1-2 0,-1 1 0,1 0 0,0-1 1,0 0-1,-1 0 0,1 0 0,0 0 0,0-1 0,0 1 1,0-1-1,0 0 0,0 0 0,0 0 0,-1-1 0,1 1 1,0-1-1,5-2 0,3-1 75,0 0 0,-1-1 0,1 0 0,-1-1 0,0-1 0,19-14 0,-8 4-19,0-2 0,-2 0 0,0-2 0,20-26 0,-32 38-72,-1-1 0,-1 0 0,0 0 0,0-1 0,-1 0 0,-1 0 0,1 0 0,-2-1 0,0 1 0,0-1 0,-1 0 0,1-20 0,-3 28-39,0 0 1,0 0 0,-1-1 0,0 1-1,0 0 1,0 0 0,0 0-1,-1 0 1,1 1 0,-1-1-1,0 0 1,-3-4 0,4 7-6,0-1 0,-1 1 0,1-1 0,-1 1 1,1 0-1,-1 0 0,1 0 0,-1 0 0,1 0 0,-1 0 1,0 0-1,0 0 0,0 0 0,1 1 0,-1-1 0,0 1 1,0-1-1,0 1 0,0 0 0,0 0 0,0 0 0,0 0 1,0 0-1,0 0 0,0 1 0,1-1 0,-1 1 0,0-1 1,-3 2-1,0 1-21,-1 0 1,1 0-1,0 1 1,1-1-1,-1 1 1,1 0-1,-1 0 1,1 1-1,1-1 1,-1 1-1,0 0 1,-3 8-1,-3 5-20,1 0 0,-11 29 0,16-33 61,0-1 0,1 1 1,0-1-1,1 1 0,0 0 0,1 0 0,1 0 0,0 0 0,1 0 0,4 21 0,-3-29 52,-1 0 0,1 0 0,0 0 0,0 0 1,0-1-1,1 1 0,0-1 0,0 0 0,0 0 0,1 0 1,0 0-1,0 0 0,0-1 0,1 0 0,-1 0 0,1 0 0,0 0 1,0-1-1,0 0 0,0 0 0,1 0 0,-1-1 0,1 0 1,0 0-1,0 0 0,7 1 0,4-1 36,0-1 1,0 0-1,0-1 1,1-1-1,-1-1 1,0 0-1,-1-2 1,1 1-1,23-10 1,-4-4-1200,-4 4 266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26.590"/>
    </inkml:context>
    <inkml:brush xml:id="br0">
      <inkml:brushProperty name="width" value="0.05" units="cm"/>
      <inkml:brushProperty name="height" value="0.05" units="cm"/>
    </inkml:brush>
  </inkml:definitions>
  <inkml:trace contextRef="#ctx0" brushRef="#br0">0 25 6816,'23'2'7375,"36"-5"-4918,-42 1-1671,136-17 62,-90 17-878,-36 4-2990,-10 0 1100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7:10.977"/>
    </inkml:context>
    <inkml:brush xml:id="br0">
      <inkml:brushProperty name="width" value="0.05" units="cm"/>
      <inkml:brushProperty name="height" value="0.05" units="cm"/>
      <inkml:brushProperty name="color" value="#66CC00"/>
    </inkml:brush>
  </inkml:definitions>
  <inkml:trace contextRef="#ctx0" brushRef="#br0">6 155 7136,'-5'-23'2656,"18"7"-2080,0-4-160,-3 13 416,-1-6-544,4 1 96,0 0-224,-3 1-384,-5 3 128,3-1-64,-3 1 96,4 0-2976,-4 1 1664</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36.202"/>
    </inkml:context>
    <inkml:brush xml:id="br0">
      <inkml:brushProperty name="width" value="0.05" units="cm"/>
      <inkml:brushProperty name="height" value="0.05" units="cm"/>
      <inkml:brushProperty name="color" value="#66CC00"/>
    </inkml:brush>
  </inkml:definitions>
  <inkml:trace contextRef="#ctx0" brushRef="#br0">22 140 7968,'0'-3'6080,"0"14"-5280,-4 9 448,4 8-737,-5 4-223,0 0-192,2-1 0,3 2-64,0-4-160,-5-6 64,5-3-1503,0-4 831,0-4-2784</inkml:trace>
  <inkml:trace contextRef="#ctx0" brushRef="#br0" timeOffset="1">32 12 5888,'-19'-8'2176,"19"4"-1664,5 8 0,-5 4-2496</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37"/>
    </inkml:context>
    <inkml:brush xml:id="br0">
      <inkml:brushProperty name="width" value="0.05" units="cm"/>
      <inkml:brushProperty name="height" value="0.05" units="cm"/>
      <inkml:brushProperty name="color" value="#66CC00"/>
    </inkml:brush>
  </inkml:definitions>
  <inkml:trace contextRef="#ctx0" brushRef="#br0">424 10 4736,'-18'-3'1195,"0"0"-1,0 1 1,-23 0 0,34 3-853,0-1 0,-1 1 0,1 1 0,0-1 1,0 1-1,0 0 0,0 1 0,0 0 0,0 0 1,1 0-1,-7 5 0,-1 3-27,-1 0 1,2 1-1,0 0 1,0 1 0,2 0-1,-18 26 1,21-27-271,0 1 1,1-1-1,1 1 1,0 0-1,1 1 1,0-1-1,1 1 1,-4 27 0,8-39-46,0 0 0,0 0 0,-1 0 0,1 0 0,1 0 0,-1 0 0,0 0 0,0 1 0,1-1 0,-1 0 0,1 0 0,0 0 0,0-1 0,0 1 0,-1 0 0,2 0 0,-1 0 0,0 0 0,0-1 0,1 1 0,-1-1 0,0 1 0,3 1 0,-1-2 29,-1 1 0,0-1 0,1 0 0,-1 0 1,1 0-1,0-1 0,-1 1 0,1-1 0,0 1 0,-1-1 1,1 0-1,0 0 0,-1 0 0,1 0 0,0 0 0,5-2 0,-4 1 16,0-1 0,0 0-1,0 1 1,0-1-1,0-1 1,0 1-1,-1-1 1,1 1-1,-1-1 1,1 0-1,-1 0 1,0-1-1,0 1 1,-1-1-1,1 1 1,2-6 0,4-7 48,0-1 0,8-27 0,-10 28-127,37-84-291,-44 99 342,0 0 1,0 1-1,1-1 1,-1 1-1,0-1 1,0 1-1,1-1 1,-1 1-1,0-1 1,1 1-1,-1-1 1,1 1 0,-1-1-1,1 1 1,-1 0-1,0-1 1,1 1-1,-1 0 1,1-1-1,0 1 1,0 0-1,-1 0 3,1 0 1,-1 0-1,1 0 0,-1 1 0,0-1 0,1 0 0,-1 1 1,0-1-1,1 0 0,-1 1 0,0-1 0,0 0 1,0 1-1,1-1 0,-1 1 0,0-1 0,0 0 0,0 1 1,0-1-1,1 1 0,-1 0 0,4 35 549,-3-30-586,7 67 827,3 46 34,-11-97-660,0 0 0,-1 0-1,-6 32 1,-2-16 170,-20 61 0,23-82-180,-1 0-1,-1-1 1,-1 0 0,0 0-1,-21 26 1,26-37-113,0 0 0,0-1 1,-1 1-1,-6 4 0,9-8-48,0 0-1,1 0 1,-1 0-1,0 0 1,0 0-1,0 0 1,0-1-1,0 1 1,1-1-1,-1 0 1,0 1-1,0-1 1,0 0-1,0 0 1,0 0-1,0 0 1,0-1-1,-3 0 1,0-1-8,-1 0-1,1 0 1,0-1 0,0 0 0,0 0 0,0 0 0,0-1 0,0 0 0,1 0 0,0 0 0,0 0 0,0-1 0,-4-5 0,-6-11-116,-19-38 0,29 51 66,0 1-26,1 0-1,0 1 0,0-1 1,0 0-1,1 0 1,0-1-1,1 1 0,0 0 1,0-1-1,0 1 1,1-1-1,0 1 0,2-12 1,-2 16 54,1 1 1,0-1-1,0 1 1,0 0-1,0 0 1,0 0-1,0-1 1,1 1-1,-1 0 0,1 0 1,-1 1-1,1-1 1,0 0-1,0 1 1,0-1-1,0 1 1,0-1-1,0 1 1,0 0-1,0 0 1,0 0-1,1 0 1,-1 0-1,0 0 1,1 1-1,3-1 1,5-1 71,1 1 1,-1 1 0,1 0 0,14 2-1,-18-2-90,105 4-88,-105-3-369,1-1 0,0-1 0,-1 1-1,1-1 1,-1 0 0,1-1 0,-1 0 0,1-1-1,7-3 1,-7 2-482,-1 0 0,0-1 0,0 0 0,0-1 0,-1 0 0,0 0-1,0 0 1,0-1 0,-1 0 0,0 0 0,0-1 0,-1 1 0,7-14 0,7-21-1138</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37.470"/>
    </inkml:context>
    <inkml:brush xml:id="br0">
      <inkml:brushProperty name="width" value="0.05" units="cm"/>
      <inkml:brushProperty name="height" value="0.05" units="cm"/>
      <inkml:brushProperty name="color" value="#66CC00"/>
    </inkml:brush>
  </inkml:definitions>
  <inkml:trace contextRef="#ctx0" brushRef="#br0">62 29 5632,'-4'-6'1049,"3"4"-741,0 1 1,0-1-1,0 0 1,0 1-1,0-1 1,1 0-1,-1 1 1,0-1-1,1 0 1,-1-3-1,11 26 1959,-5 5-1348,0 0-1,-2 1 1,1 33 0,-7 81 776,2-125-1583,-4 75 937,-5 0 0,-24 104 0,15-99-558,16-87-469,3-9-52,4-17-181,57-152-658,-59 166 844,-1 0-1,1-1 1,0 1 0,0 0 0,0 0-1,3-4 1,-5 7 30,0-1 0,1 1-1,-1 0 1,1-1 0,-1 1-1,0 0 1,1-1 0,-1 1-1,1 0 1,-1 0 0,1-1-1,-1 1 1,1 0 0,-1 0-1,1 0 1,-1 0 0,1 0-1,-1-1 1,1 1 0,-1 0-1,1 0 1,-1 0 0,1 0-1,-1 1 1,1-1 0,-1 0 0,1 0-1,0 0 1,-1 0 0,0 0-1,1 1 1,-1-1 0,1 0-1,-1 0 1,1 1 0,-1-1-1,1 0 1,-1 1 0,0-1-1,1 1 1,-1-1 0,0 0-1,1 1 1,-1-1 0,0 1-1,0-1 1,1 1 0,3 6 116,-1 0 0,0 0 0,0 0 0,2 12 0,-1-8 42,1 10 81,-1 0 1,0 0 0,0 31-1,2 11-65,-4-41-187,-2-18-143,0 0 0,0 0-1,1 0 1,0 0-1,-1 0 1,1 0 0,0 0-1,1 0 1,-1-1 0,1 1-1,2 4 1,-4-8-38,0 1-1,1-1 1,0 0 0,-1 1 0,1-1-1,-1 1 1,1-1 0,-1 0-1,1 1 1,0-1 0,-1 0 0,1 0-1,0 0 1,-1 1 0,1-1-1,0 0 1,-1 0 0,1 0 0,0 0-1,-1 0 1,1 0 0,0 0-1,-1 0 1,2-1 0,16-6-3585,-16 6 3075,21-13-2544,7-8-1247</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41.936"/>
    </inkml:context>
    <inkml:brush xml:id="br0">
      <inkml:brushProperty name="width" value="0.05" units="cm"/>
      <inkml:brushProperty name="height" value="0.05" units="cm"/>
      <inkml:brushProperty name="color" value="#66CC00"/>
    </inkml:brush>
  </inkml:definitions>
  <inkml:trace contextRef="#ctx0" brushRef="#br0">45 25 2976,'-3'-7'-718,"0"-5"3871,2 7 1277,0 13-2533,3 147 1942,-4 161-830,-12-70-1564,10-209-1320,-1 19 236,3-48 279,-3-12-461,4 2-165,0 0 1,0 1-1,1-1 1,-1 0-1,0 1 0,1-1 1,-1 0-1,1-3 1,-1-21-74,2 0 1,1 0-1,9-44 0,-8 57 14,0 0-1,0 1 1,2 0-1,-1-1 0,2 2 1,0-1-1,0 1 1,1 0-1,0 0 1,15-17-1,-11 18 19,0 0-1,0 0 1,1 2 0,0-1-1,0 1 1,1 1 0,16-7-1,-20 10 25,1 1 0,0 0 0,0 0 0,0 1 0,0 0 0,0 1 0,0 0 0,1 0-1,-1 1 1,0 1 0,12 1 0,-16 0 15,-1-1 1,0 1-1,-1 0 1,1 0-1,0 0 1,0 1-1,-1-1 0,0 1 1,1 0-1,-1 1 1,0-1-1,0 1 0,-1 0 1,1 0-1,-1 0 1,0 0-1,0 0 0,0 1 1,-1-1-1,0 1 1,3 6-1,0 2 86,-1 0 0,0 1 0,-1-1 1,0 1-1,-2 0 0,2 27 0,-3-27 33,-1 0 0,0 0-1,-1 0 1,0 0 0,-1 0 0,-1 0-1,0-1 1,-10 22 0,10-28-53,0 1 1,-1-1-1,0 0 1,0-1-1,0 1 1,-1-1-1,0 0 0,0 0 1,-1-1-1,1 1 1,-1-2-1,0 1 1,-1-1-1,1 0 0,-13 5 1,7-4-61,-1-1 1,1 0-1,-1-1 1,1-1-1,-1 0 1,0-1-1,0 0 1,1-1 0,-1 0-1,0-2 1,0 1-1,0-2 1,1 0-1,-1 0 1,1-1-1,-19-9 1,29 12-92,1-1 1,-1 1-1,1-1 1,-1 0-1,1 1 1,0-1-1,-3-3 1,4 4 44,1 1 1,-1-1 0,1 1 0,-1-1-1,1 0 1,-1 1 0,1-1-1,0 0 1,-1 1 0,1-1-1,0 0 1,0 1 0,0-1-1,-1 0 1,1 0 0,0 1-1,0-1 1,0 0 0,0 0-1,0 1 1,0-1 0,1 0-1,-1 0 1,0 1 0,0-1-1,0 0 1,1 0 0,-1 1 0,0-1-1,1 0 1,-1 1 0,1-1-1,-1 1 1,1-2 0,2-1-32,1 0-1,-1 0 1,1 0 0,-1 1 0,1-1 0,0 1 0,0 0 0,8-3 0,38-9-132,-23 7 167,-14 4 20,174-58-3,-38-9 157,-129 59 42,-2-1 0,1-1 0,-2-1 0,0 0 0,22-24 0,-34 26 193,-5 12-381,0 0 0,0 0 0,0 0 0,0-1 0,0 1 0,0 0 0,0 0 0,0 0 0,0-1 0,0 1 0,0 0-1,0 0 1,0 0 0,0-1 0,-1 1 0,1 0 0,0 0 0,0 0 0,0 0 0,0-1 0,0 1 0,0 0 0,-1 0 0,1 0 0,0 0 0,0 0 0,0-1 0,0 1 0,-1 0 0,1 0 0,0 0 0,0 0 0,0 0 0,-1 0 0,1 0 0,0 0 0,0 0 0,0 0 0,-1 0 0,1 0 0,0 0 0,0 0 0,0 0 0,-1 0 0,1 0 0,0 0 0,0 0 0,0 0 0,-1 0 0,1 0 0,0 0 0,0 0 0,0 0 0,0 1 0,-1-1 0,1 0 0,0 0 0,0 0 0,0 0 0,-2 1 2,1 1 1,0-1 0,0 0 0,0 0 0,0 0-1,0 1 1,0-1 0,0 1 0,0-1 0,0 1 0,1-1-1,-2 4 1,-3 6 1,-93 180 312,93-182-334,1 0 1,0 1 0,1-1-1,0 1 1,0-1 0,1 1-1,1 0 1,-1 0 0,2 0-1,-1 0 1,2 13 0,-1-22 16,0 1 0,1-1 0,-1 1 0,0-1 0,1 0 0,-1 1 0,1-1 0,-1 1 0,1-1 0,0 0 1,-1 0-1,1 1 0,0-1 0,0 0 0,0 0 0,0 0 0,0 0 0,0 0 0,2 1 0,-2-1 10,1-1 0,-1 1 0,0-1 0,1 1 1,-1-1-1,1 0 0,-1 0 0,0 0 0,1 0 0,-1 0 0,1 0 0,-1 0 0,0 0 0,1-1 0,-1 1 0,3-1 0,0-1 0,1-1 1,-1 1-1,1-1 0,-1 1 0,0-1 1,0-1-1,0 1 0,0 0 0,6-9 1,-3 2-9,0-1 0,0 0 0,-2-1 0,10-23 0,11-54 82,-17 52 9,-5 25-104,-1-1 1,-1 1-1,0 0 1,1-19-1,-7 35-328,3 1 340,0 1 0,0-1 0,1 0 0,0 1 1,0-1-1,1 7 0,0 7-59,-2 18 5,0-19 64,1 1 0,1-1-1,5 33 1,-4-39-85,-2-7 84,1 1 0,0-1-1,0 0 1,4 10 0,-4-15-9,-1 1 0,0 0 0,1-1 0,-1 1 0,0 0 0,1-1 0,-1 1 0,1-1 0,-1 1 0,1-1 0,-1 1-1,1-1 1,0 1 0,-1-1 0,1 1 0,-1-1 0,1 1 0,0-1 0,0 0 0,-1 0 0,1 1 0,0-1 0,-1 0 0,1 0 0,0 0 0,0 0-1,-1 0 1,1 0 0,0 0 0,0 0 0,0 0 0,-1 0 0,1 0 0,0 0 0,-1-1 0,1 1 0,0 0 0,0-1 0,-1 1 0,2-1 0,3-2 1,0 0 0,0 0 0,0-1 0,-1 0 0,1 0 1,-1 0-1,0 0 0,5-8 0,3-5 11,10-20 0,-12 21 76,12-23 15,11-18-246,50-66 1,-51 71 234,-31 51-102,0 0 1,0 0-1,0 0 1,0 0 0,0 1-1,0-1 1,0 0 0,0 1-1,0-1 1,0 0-1,1 1 1,-1 0 0,0-1-1,1 1 1,-1 0 0,0-1-1,0 1 1,1 0 0,-1 0-1,0 0 1,1 0-1,-1 0 1,0 1 0,1-1-1,-1 0 1,0 1 0,0-1-1,1 1 1,-1-1-1,2 1 1,3 3 11,1-1-1,-1 1 1,13 8 0,-13-7-16,0 1 0,0-1 1,-1 1-1,1 0 1,-1 0-1,-1 1 1,1-1-1,-1 1 1,0 0-1,0 0 1,-1 1-1,0-1 0,-1 1 1,1-1-1,0 10 1,1 10 26,-1 1 0,-1-1-1,-3 32 1,0-27-49,5 46 0,-3-73 30,0 0 0,0-1 0,1 1-1,3 7 1,-5-11 5,1 0 0,-1 0 0,0 0 0,1 0 0,-1-1-1,1 1 1,-1 0 0,1 0 0,0 0 0,-1 0 0,1-1 0,0 1-1,-1 0 1,1-1 0,0 1 0,0-1 0,0 1 0,0 0 0,0-1 0,0 0-1,0 1 1,0-1 0,0 0 0,0 1 0,0-1 0,0 0 0,1 0 0,3-1 10,-1-1 1,0 0-1,1 0 1,-1 0-1,0-1 1,0 1 0,0-1-1,0 0 1,-1 0-1,1-1 1,-1 1-1,1-1 1,-1 1 0,-1-1-1,1 0 1,0 0-1,2-6 1,4-8-33,-1 0-1,11-35 1,-2-7 41,18-51 75,-27 90-79,1 0 1,1 1-1,13-21 0,-18 30-17,-2 4 40,-2 13-163,4 25-49,-4-26 185,0 1-1,0 0 0,1 9 1,1 217-67,-3-218 87,4 26 1,-3-35-49,0-1 1,0 1 0,1 0-1,-1-1 1,1 1 0,0-1-1,0 1 1,1-1 0,2 4 0,-4-6 18,1 0 1,-1-1 0,1 0 0,-1 1 0,1-1-1,0 0 1,0 0 0,-1 0 0,1 0 0,0 0-1,0 0 1,0-1 0,0 1 0,0-1 0,0 1-1,0-1 1,0 0 0,0 0 0,0 0-1,0 0 1,0 0 0,0 0 0,1 0 0,-1-1-1,0 1 1,0-1 0,-1 1 0,1-1 0,0 0-1,2-1 1,6-3 19,0-1 0,0 0-1,0 0 1,9-9 0,-17 14-19,12-11 7,0-1 1,-1 0-1,-1-1 1,14-19-1,36-64 55,-51 81-70,29-61 104,-35 66-125,-5 10-25,0 3 13,0 5 39,-5 115 55,6-107-45,0-1-1,0 0 1,1 0 0,5 15 0,-6-22-16,1-1 0,0 0 0,1 0 1,-1 0-1,1-1 0,0 1 0,1-1 1,-1 1-1,1-1 0,0 0 1,8 7-1,-10-11 12,0 0 1,-1 0-1,1 0 0,0 0 1,0 0-1,0-1 0,0 1 1,1-1-1,-1 1 0,0-1 1,0 0-1,0 0 0,0 0 1,0 0-1,0 0 0,1 0 1,-1-1-1,0 1 0,0-1 1,0 1-1,0-1 0,0 0 1,0 0-1,0 0 0,2-1 1,4-3 24,-1 0-1,1 0 1,-1 0 0,11-12 0,-6 5-53,0 0 0,-1-1 0,0 0 0,-1-1 1,11-20-1,-9 12 44,-9 17-5,1 0-1,-1 0 0,-1-1 0,1 1 0,-1-1 0,0 0 1,0 0-1,1-8 0,-2 12 28,1-1-11,-1 2 22,-1-18 250,0 5-370,0 10 68,1 1-1,-1-1 1,0 0 0,0 0 0,-1 1 0,1-1 0,-1 0-1,-1-4 1,1 6-42,1-1 0,0 1 1,-1 0-1,1 0 0,0-1 0,0 1 0,1-4 0,-1 0-38,0 6 4,-1 0 85,-2 0 21,2 0 358,0 0-742,-2 0 363,2 0 198,-7-16-529,4 13 328,3 2-23,-1-1-1,0 0 1,0 1 0,-1-1 0,1 1 0,0 0-1,-3-2 1,4 3 1,0 0 0,0 0 0,0 0 0,0 0 0,0 0 0,0 0 0,0 0 0,0 0 0,1 0 0,-1 0 0,0 1 0,0-1 0,0 0 0,0 1-1,0-1 1,1 1 0,-1-1 0,0 0 0,0 1 0,1 0 0,-1-1 0,0 1 0,1-1 0,-1 1 0,0 1 0,-5 5-24,1 0 1,0 0-1,0 1 0,1-1 1,0 1-1,1 0 0,-6 16 0,4-2 66,-7 42-1,10-55-72,0 14-8,-2 28 1,4-45 52,1 0-1,-1 0 0,1 0 1,0 1-1,0-1 0,1 0 1,0 0-1,0 0 1,5 9-1,-4-9-38,-1-2 26,0-1-1,0 0 1,0 0-1,0 0 1,0 0 0,1 0-1,2 3 1,-3-5 12,-1-1 1,0 1 0,0-1-1,1 1 1,-1-1 0,0 1-1,1-1 1,-1 1 0,0-1-1,1 0 1,-1 0 0,0 0-1,1 0 1,-1 0 0,0 0-1,1 0 1,-1 0 0,1-1-1,-1 1 1,0-1 0,1 1-1,-1-1 1,2 0 0,4-2-4,0 0 0,-1-1 0,1 1 1,-1-1-1,0 0 0,0-1 0,0 0 0,-1 1 1,0-2-1,0 1 0,0-1 0,6-9 1,-4 4 15,3-3 51,-1 0 0,0-1 0,-1 0 0,6-17 0,-13 26-32,0 0-1,0 0 1,-1-1-1,0 1 1,0 0 0,-1-8-1,0-6-129,1-3 190,0 22-102,1 10-303,1 7 309,0 0 1,-1 0 0,-1 0-1,0 0 1,-1-1-1,-3 17 1,-2 39 192,6-55-146,-1-11-67,1-1 0,0 1 0,0 0 1,0-1-1,1 1 0,-1 0 0,1-1 0,0 1 0,1-1 0,-1 1 0,3 4 0,-3-9 37,0 1 1,0-1-1,0 0 0,0 1 1,0-1-1,0 0 0,0 0 0,0 0 1,0 0-1,0 0 0,0 0 0,0 0 1,0 0-1,0-1 0,0 1 0,2-1 1,1-1 27,1-1 0,-1 0 0,0 0 1,0 0-1,-1-1 0,1 1 0,-1-1 0,0 0 1,1 0-1,-2 0 0,1 0 0,2-5 1,4-7 108,11-34 0,-1-11-133,-11 35-21,1-1 0,1 1 0,1 0 0,17-27 0,-28 52-5,1 0 0,-1 0 0,1 0-1,0 0 1,-1 1 0,1-1 0,0 0 0,0 0 0,-1 0 0,1 1 0,0-1 0,0 1 0,0-1-1,0 0 1,0 1 0,2-1 0,-3 1 4,1 0 0,0 0 0,-1 0 0,1 0 0,0 0 0,-1 0 0,1 0 0,-1 1 0,1-1 1,0 0-1,-1 0 0,1 1 0,-1-1 0,1 0 0,-1 1 0,1-1 0,-1 0 0,1 1 0,-1-1 0,0 1 0,2 0 0,0 3-1,1 0 0,-1 0 0,0 1-1,0-1 1,0 0 0,1 8 0,2 6-37,-1 0-1,-1 1 1,1 22-1,-2 59 124,-2-84 6,0-4-33,0 0-1,-1 1 0,-5 19 1,5-27-9,-1 0 0,1 0-1,-1 0 1,0 0 0,-1 0 0,1-1 0,-1 1 0,0-1 0,0 0-1,0 0 1,-5 5 0,7-8-45,0-1 0,0 1 0,0 0 1,0 0-1,-1-1 0,1 1 0,0-1 0,0 1 0,0-1 0,-1 0 0,1 1 0,0-1 0,0 0 0,-1 0 0,1 0 0,0 0 1,-1 0-1,1 0 0,0 0 0,0 0 0,-1-1 0,1 1 0,0 0 0,0-1 0,-1 1 0,1-1 0,0 1 0,0-1 1,0 0-1,0 1 0,0-1 0,0 0 0,0 0 0,0 0 0,0 0 0,0 0 0,0 0 0,1 0 0,-1 0 0,0 0 1,1 0-1,-1 0 0,1 0 0,-1-3 0,1 3-3,0 0 0,0 0 0,0 0-1,0 0 1,0 0 0,0 0 0,0 0 0,1 0 0,-1 0 0,0 0 0,1 0 0,-1 0 0,1 0 0,-1 0 0,1 1-1,0-1 1,-1 0 0,1 0 0,0 0 0,-1 1 0,1-1 0,0 0 0,0 1 0,0-1 0,0 1 0,0-1 0,-1 1-1,1-1 1,2 1 0,2-3-30,1 0 0,0 1 0,8-2 0,11-1-3,-1 2 0,1 1 0,48 3 0,9-1-1003,27-7-7700,-88 6 4225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42.282"/>
    </inkml:context>
    <inkml:brush xml:id="br0">
      <inkml:brushProperty name="width" value="0.05" units="cm"/>
      <inkml:brushProperty name="height" value="0.05" units="cm"/>
      <inkml:brushProperty name="color" value="#66CC00"/>
    </inkml:brush>
  </inkml:definitions>
  <inkml:trace contextRef="#ctx0" brushRef="#br0">77 61 11968,'-58'-9'4416,"45"9"-3425,8-8-287,14 8-2399,5-8 767,-1 1-192,5-1 672,1 3-3168,2 1 2016,6-7-3360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56.161"/>
    </inkml:context>
    <inkml:brush xml:id="br0">
      <inkml:brushProperty name="width" value="0.05" units="cm"/>
      <inkml:brushProperty name="height" value="0.05" units="cm"/>
      <inkml:brushProperty name="color" value="#66CC00"/>
    </inkml:brush>
  </inkml:definitions>
  <inkml:trace contextRef="#ctx0" brushRef="#br0">0 67 2080,'4'-9'6372,"3"15"-1971,0 1-5244,29 14 1526,-34-20-628,1 0 1,0 0-1,-1 0 1,1 0-1,0 0 0,0-1 1,-1 1-1,1-1 1,0 1-1,0-1 0,0 0 1,0-1-1,3 1 0,2 0-51,10 0 19,22-1 364,-9-1-57,38 1 0,-35 1 45,-29 1-346,1 0 0,0 0 0,0 0 0,11 5 0,2 0 13,30 6 315,-35-11-270,-13-1-75,0 0 0,-1 0 0,1 0-1,0 0 1,-1 0 0,1 0 0,0 0 0,-1 0-1,1 0 1,0 0 0,-1 1 0,1-1 0,0 0 0,-1 0-1,1 1 1,0-1 0,-1 0 0,1 1 0,-1-1 0,1 0-1,-1 1 1,1-1 0,-1 1 0,1-1 0,0 2 0,0-1 201,15 2-62,-14-2-115,0-1 0,0 1 0,0-1 0,0 1 0,1-1 0,-1 0 0,0 0 1,0 0-1,3 0 0,1-2 50,-3 2-68,-1 0-1,0-1 0,0 1 1,0-1-1,1 0 0,-1 0 1,0 0-1,0 0 0,0 0 1,2-2-1,-2 1-14,0 1-1,0-1 1,1 1 0,-1-1-1,0 1 1,1 0 0,-1 0-1,1 0 1,0 0 0,-1 0-1,1 0 1,0 1 0,0-1-1,-1 1 1,1 0 0,0 0-1,0 0 1,-1 0 0,4 1-1,1 0 25,0 0-1,0 0 0,0-1 0,1 0 0,10-1 1,4 0-126,72-5 798,-79 5-677,0 1 1,-1 1 0,1 0-1,0 0 1,-1 2 0,1-1-1,18 8 1,28 4 15,-40-10-49,32 11 0,-39-12 29,-1 0-1,1 0 0,0-1 1,0-1-1,0-1 0,18-1 1,-4 1 68,45 8 122,-61-9-158,-1 0-1,14-3 1,8-1-50,-7 0-1,-20 4 16,0-1 1,-1 1-1,1 1 1,0-1-1,0 1 1,8 1-1,-7-1 20,-1 0-1,0 0 1,1 0 0,-1-1-1,1 0 1,-1 0-1,0-1 1,8-2 0,-6 2-41,0-1 0,0 2 0,0-1 1,13 0-1,36 0 134,0-2 0,62-14 0,-114 18-132,0 0 0,-1 0 0,1 0 0,8 1 0,9 1 280,22 2-175,-13 1 299,-10-9-45,-19 3-362,0 1 0,0-1 0,0 1 0,0 0 0,0-1 0,0 1 0,0 0 0,0 0 0,0 0-1,2 1 1,1 0 31,-1-1-1,0 0 1,0 0-1,0 0 1,0 0-1,0-1 0,7-1 1,13-1-62,16 2-1,34 1-45,-8 2 144,-45-3-43,1 1 0,-1 2 0,42 7 0,-41-3-57,43 13 5,-59-17 40,1 1-1,-1 0 1,0 0 0,0 1 0,0 0-1,0 0 1,7 7 0,23 17 69,-13-14-47,-23-13-19,1-1-1,0 0 1,0 1-1,0-1 1,0 0 0,0 0-1,0 0 1,-1 1-1,1-1 1,0 0 0,0 0-1,0 0 1,0-1-1,1 1 1,6 0 1,3 3 1,1-1 1,-1-1 0,0 0-1,17 0 1,-25-1-8,1 1 0,-1 0-1,0 0 1,1 0 0,-1 0-1,0 0 1,0 1 0,1-1 0,4 4-1,-4-2-17,1 0 0,-1-1 0,1 0 0,7 3 0,9 1 136,-16-4-95,1 0 0,0 0 0,0-1 0,0 0 0,10 1 0,76 4 262,0-1-186,-68-5-81,0 1 0,1 1 1,-1 1-1,41 11 0,-53-11 14,1-1 0,0 0-1,-1-1 1,1-1 0,0 0-1,0 0 1,23-5 0,-25 4-43,-7 0 21,-1 1 0,1 0 1,0-1-1,-1 0 0,0 0 1,6-2-1,45-16 30,-47 16-7,0 1 0,0 0 0,0 1 0,0 0 1,9-1-1,1 0-147,99-18 351,-47 17-741,-19-1 725,-36 4-208,1-1 0,-1-1 0,18-3 0,18-3 103,-10 2-41,-33 5-109,0 1 0,0 0 0,0 0 0,0 0 0,0 1 1,13 3-1,-12-2 70,1-1 1,-1 1 0,1-2-1,-1 1 1,10-2 0,-12 1 4,5-2-9,0 1 0,14-5 0,-21 5-34,-1 1-1,0-1 1,1 1 0,-1 0-1,1 0 1,-1 0 0,7 2-1,15 0 0,-13-2-15,1 0 80,1 0 0,0-1 0,0-1 0,14-2 0,39-8 169,-49 9-194,1 0 0,23 0-1,-23 2-6,0 0 1,20-5-1,73-11-140,6-2 91,-108 16 36,1-1 0,15-8 0,13-4 107,25-7-189,-38 13 82,-1 1 1,45-9 0,-35 12-65,1 2 0,-1 1 0,42 3 0,-28 2 89,32 4 27,-49-2-44,-8 0 49,33 0 0,-8-3 245,-2-1-118,56-5 0,-10-1-164,-26 4 102,91-2 279,-119 0-239,-23 2-216,0 0 1,1 1-1,24 2 1,-30 0 26,0-1-1,1-1 1,-1 1 0,15-4 0,-16 2 37,0 0 1,1 1 0,-1 1 0,19 1-1,-19-1-41,0 1-1,0-2 1,0 1-1,13-4 1,8 1 186,100-10-255,-19 12 91,-53 3-33,260-2 38,-268-4 138,-32 3-39,28 0 0,134 3 322,-97-3-21,31-4-810,-97 1-1253,-10 3-1976,-6 4 1719</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57.612"/>
    </inkml:context>
    <inkml:brush xml:id="br0">
      <inkml:brushProperty name="width" value="0.05" units="cm"/>
      <inkml:brushProperty name="height" value="0.05" units="cm"/>
      <inkml:brushProperty name="color" value="#66CC00"/>
    </inkml:brush>
  </inkml:definitions>
  <inkml:trace contextRef="#ctx0" brushRef="#br0">2 22 2496,'0'-1'138,"-1"1"0,1-1-1,0 0 1,0 1 0,0-1 0,0 0 0,0 1 0,-1-1-1,1 0 1,0 0 0,1 1 0,-1-1 0,0 0-1,0 1 1,0-1 0,0 0 0,0 1 0,1-1 0,-1 0-1,0 1 1,1-1 0,-1 1 0,0-1 0,1 0-1,-1 1 1,1-1 0,-1 1 0,1-1 0,-1 1 0,10-3 8332,-6 11-6669,6 15-1072,-8-11-168,2 22 1,-1 0-117,2 11 164,1 75 0,-7-94-376,-1 0 1,-1 0-1,-2 0 0,-10 35 0,8-31 159,-7 51-1,12-73-304,2 21 54,1-14 64,4 18-34,-5-25-167,0 0 0,1 0 0,2 15 0,-3-23 25,0 1 1,0-1-1,0 0 1,0 1-1,0-1 1,0 1-1,0-1 0,0 0 1,1 1-1,-1-1 1,0 0-1,0 1 1,0-1-1,0 1 0,1-1 1,-1 0-1,0 1 1,0-1-1,0 0 1,1 0-1,-1 1 0,0-1 1,1 0-1,-1 0 1,0 1-1,1-1 1,-1 0-1,0 0 1,1 0-1,-1 1 0,0-1 1,1 0-1,-1 0 1,1 0-1,-1 0 1,0 0-1,1 0 0,-1 0 1,1 0-1,-1 0 1,0 0-1,1 0 1,-1 0-1,1 0 0,-1 0 1,0 0-1,1-1 1,-1 1-1,1 0 1,-1 0-1,1 0-53,11-3 180,-1 0 0,1 0 0,16-8 0,-14 5 10,25-6-1,21-3-51,30-6 378,-77 19-474,0 0-1,0 1 0,0 1 0,0 0 0,14 2 0,1 4-731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58.003"/>
    </inkml:context>
    <inkml:brush xml:id="br0">
      <inkml:brushProperty name="width" value="0.05" units="cm"/>
      <inkml:brushProperty name="height" value="0.05" units="cm"/>
      <inkml:brushProperty name="color" value="#66CC00"/>
    </inkml:brush>
  </inkml:definitions>
  <inkml:trace contextRef="#ctx0" brushRef="#br0">19 61 4384,'-19'5'8368,"36"-5"-1361,78-2-2260,-61 0-4370,-1-2 0,40-9 0,129-32-1764,-196 46 91</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58.411"/>
    </inkml:context>
    <inkml:brush xml:id="br0">
      <inkml:brushProperty name="width" value="0.05" units="cm"/>
      <inkml:brushProperty name="height" value="0.05" units="cm"/>
      <inkml:brushProperty name="color" value="#66CC00"/>
    </inkml:brush>
  </inkml:definitions>
  <inkml:trace contextRef="#ctx0" brushRef="#br0">4 69 7296,'0'-1'260,"-1"1"-1,1-1 1,0 0 0,-1 0 0,1 1 0,0-1-1,-1 0 1,1 0 0,0 0 0,0 0 0,0 1 0,0-1-1,0 0 1,0 0 0,0 0 0,0 0 0,0 1-1,1-1 1,-1 0 0,0 0 0,0 0 0,1 1-1,-1-1 1,0 0 0,2-1 0,0 1 319,0-1-1,0 0 1,0 1-1,0 0 1,0 0 0,1 0-1,3-2 1,0 1-257,8-4 735,0 2 1,0 0-1,0 0 0,22-2 0,61 0 1131,-53 5-1737,-9 0-260,-1 1 0,1 2-1,49 9 1,-44-8-144,-23-3-3417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59.432"/>
    </inkml:context>
    <inkml:brush xml:id="br0">
      <inkml:brushProperty name="width" value="0.05" units="cm"/>
      <inkml:brushProperty name="height" value="0.05" units="cm"/>
      <inkml:brushProperty name="color" value="#66CC00"/>
    </inkml:brush>
  </inkml:definitions>
  <inkml:trace contextRef="#ctx0" brushRef="#br0">139 4 3232,'6'-2'320,"11"1"13829,-37 7-11264,11-3-2571,0 1 0,0 0 1,0 0-1,1 1 0,-1 0 0,1 0 0,-8 8 1,13-11-258,-3 3 65,0 0 0,0 1 0,1-1 0,-1 1 0,1 0-1,-7 12 1,10-15-89,0 1-1,0 0 0,0-1 1,1 1-1,-1 0 0,1 0 1,0 0-1,0 0 0,0 0 1,1 0-1,-1 0 0,1 0 1,0 0-1,1 8 0,-1-12-17,0 1 0,1 0 0,-1-1 0,0 1 0,0 0 0,0-1-1,1 1 1,-1-1 0,0 1 0,1 0 0,-1-1 0,1 1 0,-1-1 0,0 1 0,1-1-1,-1 1 1,1-1 0,-1 0 0,1 1 0,0-1 0,-1 1 0,1-1 0,-1 0 0,2 1-1,0-1 7,-1 0 0,1 0 0,-1 1-1,1-1 1,-1 0 0,1-1-1,-1 1 1,1 0 0,-1 0-1,3-1 1,1-1-2,0 0 0,0-1 1,0 1-1,0-1 0,6-4 0,18-15-14,1 0 48,32-32 1,-50 43-20,10-9 304,-21 19-300,0 0-1,0 0 1,0-1 0,-1 1 0,1 0 0,0 0-1,0-1 1,-1 1 0,1 0 0,-1-1 0,1 1 0,-1-1-1,1-2 1,-1 4-31,0 0-1,0 0 0,0-1 0,0 1 1,0 0-1,0 0 0,0 0 1,0 0-1,0-1 0,0 1 1,0 0-1,0 0 0,0 0 1,0-1-1,0 1 0,0 0 1,-1 0-1,1 0 0,0 0 1,0 0-1,0-1 0,0 1 1,0 0-1,0 0 0,-1 0 1,1 0-1,0 0 0,0 0 1,0 0-1,0 0 0,-1-1 1,1 1-1,0 0 0,0 0 1,-1 0-1,-7 2 113,7-1-77,-1 0 1,1-1 0,0 1-1,0 0 1,0 0 0,0 0-1,-1 0 1,1 0 0,0 0-1,1 0 1,-2 1 0,1 0-19,1 0 0,-1-1 0,1 1 0,0 0 0,-1 0 0,1-1 0,0 1 0,0 0 0,0 0 0,0-1 0,1 1 0,-1 0 0,0 0 0,1-1 0,-1 1 0,1 0 0,0 1 0,1 1 56,0-1 1,0 0-1,0 0 0,1-1 0,-1 1 1,1 0-1,-1-1 0,4 3 0,4 2 165,1 0 0,0 0-1,23 9 1,-25-12-675,0-1 0,0 0 1,1-1-1,-1 0 0,13 1 0,-12-2-374,-1-1 1,0 0-1,0-1 0,0 0 0,0 0 0,0-1 1,0 0-1,0-1 0,0 0 0,-1 0 1,1-1-1,-1 0 0,0 0 0,0-1 0,13-10 1,13-13-3629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7:11.340"/>
    </inkml:context>
    <inkml:brush xml:id="br0">
      <inkml:brushProperty name="width" value="0.05" units="cm"/>
      <inkml:brushProperty name="height" value="0.05" units="cm"/>
      <inkml:brushProperty name="color" value="#66CC00"/>
    </inkml:brush>
  </inkml:definitions>
  <inkml:trace contextRef="#ctx0" brushRef="#br0">27 148 6048,'-26'-24'2752,"44"12"-2400,9 4 800,8 8-704,38-7 1088,11-1-864,34-4 384,20-5-608,33 1-128,-18 9-192,-18-1-32,-17 0-32,-10-1-1472,0 1 800,-5 5-6624</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45.954"/>
    </inkml:context>
    <inkml:brush xml:id="br0">
      <inkml:brushProperty name="width" value="0.05" units="cm"/>
      <inkml:brushProperty name="height" value="0.05" units="cm"/>
    </inkml:brush>
  </inkml:definitions>
  <inkml:trace contextRef="#ctx0" brushRef="#br0">1 70 2400,'5'-2'14026,"2"0"-15060,63-42 3108,-65 40-2009,1 1-1,0 0 1,0 0-1,10-3 1,-15 6-39,0 0 0,0-1 0,0 1 0,1-1 0,-1 1 0,0 0 0,0 0 0,1 0 1,-1 0-1,0 0 0,0 0 0,1 0 0,-1 0 0,0 0 0,0 0 0,0 1 0,1-1 0,-1 1 0,0-1 0,0 1 1,0-1-1,0 1 0,0-1 0,0 1 0,0 0 0,0 0 0,0 0 0,0-1 0,0 1 0,0 0 0,0 2 0,18 41 1052,-14-30-751,0-1 0,14 23 0,-18-35-289,0 0 0,-1 0-1,1 0 1,0 0 0,0 0 0,0 0 0,0-1-1,0 1 1,0 0 0,0-1 0,0 1 0,0-1-1,0 1 1,0-1 0,0 1 0,0-1 0,1 0 0,0 1-1,1-1 42,0 0 0,0 0-1,-1 0 1,1-1 0,-1 1-1,1-1 1,0 1 0,2-2-1,4-2 112,1 0 0,-1-1 1,11-7-1,-20 12-190,40-20-159,5-2 715,-42 19-1336,1 1 0,-1-1 0,0 1 0,0-1 0,0 0 0,0 0 0,0 0 0,0-1 0,2-4 0,0 1-2484,4 2-2986</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46.644"/>
    </inkml:context>
    <inkml:brush xml:id="br0">
      <inkml:brushProperty name="width" value="0.05" units="cm"/>
      <inkml:brushProperty name="height" value="0.05" units="cm"/>
    </inkml:brush>
  </inkml:definitions>
  <inkml:trace contextRef="#ctx0" brushRef="#br0">13 191 4992,'-13'-3'4920,"25"-5"1404,2-1-6544,-1-2 486,-1 0 0,0-1 1,-1 0-1,-1-1 0,10-14 1,0-1 81,-16 23-237,1 0 0,-1 1 0,0-1 0,11-7 0,-15 11-84,1 1 1,0-1-1,0 0 1,0 1-1,-1-1 1,1 1-1,0-1 1,0 1-1,0-1 1,0 1-1,0 0 1,0 0-1,0-1 1,0 1-1,0 0 1,0 0-1,0 0 1,1 0-1,-1 0 1,0 0-1,0 0 0,0 1 1,0-1-1,0 0 1,0 1-1,0-1 1,0 0-1,0 1 1,-1-1-1,1 1 1,0-1-1,0 1 1,0 0-1,0-1 1,-1 1-1,1 0 1,0 0-1,0 1 1,3 4 146,0 1 1,-1-1 0,0 1 0,0 0 0,2 9-1,10 22 756,29 48 1353,-43-84-2118,7-4 38,-6 1-220,0 0 1,0 0-1,-1-1 1,1 1-1,0-1 1,-1 1-1,1-1 1,-1 0-1,0 1 1,1-1-1,-1 0 1,0 0-1,1-4 1,11-29-1679,-12 29 1168,27-97-8380,-16 70 2065</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47.759"/>
    </inkml:context>
    <inkml:brush xml:id="br0">
      <inkml:brushProperty name="width" value="0.05" units="cm"/>
      <inkml:brushProperty name="height" value="0.05" units="cm"/>
    </inkml:brush>
  </inkml:definitions>
  <inkml:trace contextRef="#ctx0" brushRef="#br0">1 17 2976,'6'-17'11850,"-7"18"-11811,1-1 0,0 0 0,-1 0 0,1 0 0,0 1 0,-1-1 0,1 0 0,0 0 0,0 1 0,-1-1 0,1 0 0,0 0 0,0 1 0,0-1 0,-1 0 0,1 1 0,0-1 1,0 0-1,0 1 0,0-1 0,0 0 0,0 1 0,0-1 0,0 0 0,0 1 0,-1-1 0,2 1 0,-2 11 233,1-12-218,0 275 2193,0-167-8126,1-113 3660,3-5-1903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48.290"/>
    </inkml:context>
    <inkml:brush xml:id="br0">
      <inkml:brushProperty name="width" value="0.05" units="cm"/>
      <inkml:brushProperty name="height" value="0.05" units="cm"/>
    </inkml:brush>
  </inkml:definitions>
  <inkml:trace contextRef="#ctx0" brushRef="#br0">87 1 64,'8'1'8778,"-8"6"-7745,-1-1 0,0 1 0,-1 0 0,0-1 0,-3 10 0,-6 19 625,-1 54 50,8-51-1327,-11 42-1,5-28-233,8-38-427,0-1 0,-1 1 0,-1-1 0,0 0 0,0 0 0,-8 13 0,12-53-14994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48.979"/>
    </inkml:context>
    <inkml:brush xml:id="br0">
      <inkml:brushProperty name="width" value="0.05" units="cm"/>
      <inkml:brushProperty name="height" value="0.05" units="cm"/>
    </inkml:brush>
  </inkml:definitions>
  <inkml:trace contextRef="#ctx0" brushRef="#br0">10 192 3072,'-9'6'10417,"9"-5"-10178,1-1-86,0 1 0,0-1 0,0 0 0,0 0 0,0 0 0,0 1 0,0-1 0,0 0 0,0 0 1,0 0-1,0 0 0,1-1 0,-1 1 0,0 0 0,0 0 0,1-1 0,18-15 1226,-8 5-1019,2 2-159,0 0 1,1 0-1,0 2 0,0 0 1,1 0-1,27-6 0,-34 10-114,1 2 1,-1-1-1,1 1 0,-1 1 0,1-1 0,0 2 0,-1-1 0,1 1 0,-1 1 1,1 0-1,-1 0 0,0 1 0,10 4 0,-4 1 338,-1 0 1,0 1-1,0 1 1,20 18-1,5 4 499,-38-31-875,0 0 0,1 0 0,-1 0 0,1-1 0,-1 1 0,1 0 0,0-1 1,-1 1-1,1-1 0,0 1 0,-1-1 0,1 0 0,0 0 0,0 0 1,-1 0-1,1 0 0,0 0 0,-1 0 0,1 0 0,0-1 0,-1 1 0,1-1 1,0 1-1,-1-1 0,1 0 0,-1 1 0,1-1 0,-1 0 0,1 0 0,-1 0 1,3-3-1,2-2 84,1 0 0,-1-1 1,-1 0-1,9-14 0,-11 16-137,8-13-880,13-29-1,-9 15-3122,3 1-4472,-9 15 4441,-1 1-452</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50.589"/>
    </inkml:context>
    <inkml:brush xml:id="br0">
      <inkml:brushProperty name="width" value="0.05" units="cm"/>
      <inkml:brushProperty name="height" value="0.05" units="cm"/>
    </inkml:brush>
  </inkml:definitions>
  <inkml:trace contextRef="#ctx0" brushRef="#br0">179 29 3392,'0'9'10338,"0"7"-5834,1-15-4426,-1-1-1,0 1 1,0-1-1,0 1 1,1-1-1,-1 0 1,0 1-1,0-1 1,1 1-1,-1-1 1,0 1-1,1-1 1,-1 0-1,0 1 1,1-1-1,-1 0 1,1 1-1,-1-1 1,1 0-1,-1 0 1,1 1-1,-1-1 1,1 0-1,-1 0 1,1 0-1,-1 0 1,1 1-1,16 0 574,71-19 2,13-3-543,103 1-158,-161 16 81,55 3-1,-58 1 282,-38 0-224,-3 6-52,1 0 0,-1-1 0,0 1 0,0 0 0,-1-1 0,0 1 0,-3 7 0,-22 36-130,24-44 83,-5 9 51,-1-1 1,-1-1-1,0 0 1,0 0-1,-19 16 0,10-13 7,-1 0-1,-40 21 1,-11 2-6,-90 53-16,138-76 29,0 2 1,1 0-1,1 1 1,-29 33-1,-34 56-16,69-85-31,1 0-1,1 1 1,-10 27 0,14-31 10,-5 18-1,12-30-20,0-1 0,-1 1 0,1-1-1,-7 12 1,6-13 216,3-4-205,0 0 0,1 0 0,-1 0 0,1-1 0,-1 1 1,1 0-1,0 0 0,-1-1 0,1 1 0,0 0 0,-1-1 0,1 1 1,0-1-1,0 1 0,0-1 0,0 1 0,-1-1 0,1 0 1,0 1-1,0-1 0,0 0 0,0 0 0,0 1 0,0-1 0,0 0 1,0 0-1,0 0 0,0 0 0,0 0 0,-1-1 0,1 1 1,2 0-1,0-1 153,5 1-26,0-1 0,-1 0 0,12-3 1,13-3 27,142-12 167,31 6-470,-169 10-2416,-36 2 2216,1 1 0,-1-1-1,0 1 1,0-1 0,1 0-1,-1 1 1,0-1-1,0 1 1,0-1 0,0 0-1,0 1 1,0-1 0,0 0-1,0 1 1,0-1 0,0 1-1,-1-1 1,1-1 0,-20-63-11509,12 39 10144,-5-10 120</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50.982"/>
    </inkml:context>
    <inkml:brush xml:id="br0">
      <inkml:brushProperty name="width" value="0.05" units="cm"/>
      <inkml:brushProperty name="height" value="0.05" units="cm"/>
    </inkml:brush>
  </inkml:definitions>
  <inkml:trace contextRef="#ctx0" brushRef="#br0">7 1 4896,'-6'0'1160,"6"2"-367,1 3 91,0-4-415,1 0 1,-1 0-1,0-1 0,1 1 1,-1 0-1,1-1 0,-1 1 1,1-1-1,2 1 0,-1 0 342,19 5 1704,35 4 0,67 0-444,-79-8-1636,8 2-497,67 3-318,-61-9-2573,-41 0-344,22-6 0,-13 1-2527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53.197"/>
    </inkml:context>
    <inkml:brush xml:id="br0">
      <inkml:brushProperty name="width" value="0.05" units="cm"/>
      <inkml:brushProperty name="height" value="0.05" units="cm"/>
    </inkml:brush>
  </inkml:definitions>
  <inkml:trace contextRef="#ctx0" brushRef="#br0">7 31 3328,'0'0'1061,"10"-4"6112,4-3-5970,-10 5-1002,0 0-1,0 0 0,0 0 1,0 1-1,5-2 1,8 0 214,-12 2-294,1 0-1,-1 0 0,1 0 0,-1 0 1,10 2-1,-13-1-80,-1 0 0,0 0 0,0 0-1,1 1 1,-1-1 0,0 1 0,0-1 0,0 1 0,1 0 0,-1-1 0,0 1-1,0 0 1,0 0 0,0-1 0,0 1 0,0 0 0,-1 0 0,1 0-1,0 0 1,0 0 0,-1 1 0,1-1 0,0 0 0,-1 0 0,1 0 0,-1 1-1,0-1 1,1 0 0,-1 0 0,0 2 0,0 6 152,0 0 1,0-1-1,-1 1 1,0 0-1,-1 0 1,0-1-1,-4 13 1,1-4 43,-27 73 856,11-33-659,20-54-430,0 1 0,0-1 0,-1 1 0,1-1 0,-1 1 0,0-1-1,0 0 1,0 0 0,-1 0 0,-3 4 0,18-24-453,-11 14 398,1 0 1,0 0 0,0 0 0,0 0 0,4-3 0,-5 4 37,1 0 0,0 1 0,0-1 0,0 1 0,0 0 0,0 0 1,1 0-1,-1 0 0,0 0 0,0 0 0,1 0 0,-1 1 0,0-1 0,1 1 1,-1-1-1,1 1 0,2 0 0,-2 1 4,1-1 1,-1 1-1,0 0 1,1 0-1,-1 0 0,0 0 1,0 1-1,0-1 1,0 1-1,6 4 1,-1 0 16,-1 1 0,1 0 0,-1 1 0,0 0 0,-1 0 0,0 0 0,5 11 0,-7-13 64,-1 1 1,0 0-1,0 0 0,-1 0 1,0 0-1,0 0 0,-1 0 1,0 1-1,0-1 0,-1 1 0,1-1 1,-2 0-1,1 1 0,-1-1 1,0 0-1,-1 1 0,0-1 1,0 0-1,0 0 0,-1 0 1,0 0-1,0-1 0,-1 1 0,0-1 1,0 0-1,-10 11 0,4-6 76,-1-1 0,0 0-1,-1 0 1,0-2 0,-25 15-1,32-21-163,0 0 0,0-1 1,0 0-1,0 1 0,0-2 0,0 1 0,0-1 0,0 1 0,0-1 0,0-1 0,0 1 0,0-1 0,0 0 0,0 0 0,0 0 0,-6-3 0,10 3 1,0 1 0,0-1 0,0 1-1,0-1 1,0 1 0,1-1 0,-1 0-1,0 1 1,0-1 0,1 0 0,-1 0-1,0 0 1,1 0 0,-1 0-1,1 1 1,-1-1 0,1 0 0,-1 0-1,1 0 1,0 0 0,0 0 0,-1-1-1,1 1 1,0 0 0,0 0 0,0 0-1,0 0 1,0 0 0,0 0 0,0 0-1,1 0 1,-1 0 0,0 0 0,1 0-1,-1 0 1,0 0 0,1 0 0,-1 0-1,1 0 1,1-1 0,0-2 7,0 1 1,0-1-1,1 1 1,0 0-1,-1 0 1,1 0-1,0 0 0,1 0 1,4-3-1,4 0 109,1 0-1,-1 1 1,1 0-1,0 0 0,1 2 1,-1 0-1,1 0 1,-1 1-1,1 1 0,20 0 1,-34 1-468,1 0 1,0 0-1,-1-1 1,1 1-1,0 0 1,-1-1-1,1 1 1,0 0-1,-1-1 1,1 1-1,-1-1 1,1 1-1,-1-1 1,1 1-1,-1-1 1,2 0-1,3-5-4077,7-4 1405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56.186"/>
    </inkml:context>
    <inkml:brush xml:id="br0">
      <inkml:brushProperty name="width" value="0.05" units="cm"/>
      <inkml:brushProperty name="height" value="0.05" units="cm"/>
    </inkml:brush>
  </inkml:definitions>
  <inkml:trace contextRef="#ctx0" brushRef="#br0">1 453 1824,'0'9'5205,"0"-8"-5067,0-1 0,0 1 0,0-1 0,0 1-1,0-1 1,0 1 0,0-1 0,0 1 0,0-1 0,0 1 0,0-1-1,0 1 1,0-1 0,1 1 0,-1-1 0,0 1 0,0-1 0,1 0-1,-1 1 1,0-1 0,0 1 0,1-1 0,-1 0 0,1 1 0,0-1-30,-1 0 0,1 0 1,-1 0-1,1 0 0,-1 0 1,0 0-1,1 0 0,-1 0 1,1-1-1,-1 1 0,1 0 1,-1 0-1,1-1 0,-1 1 1,0 0-1,1 0 0,-1-1 1,0 1-1,1-1 0,17-23 807,-5 1-812,-1-1 0,16-50 0,5-53 169,-25 92-222,-1-1-1,-2 0 0,1-40 1,-6 75-45,0 0 1,0 1 0,0-1 0,-1 1 0,1-1 0,0 0 0,0 1 0,0-1-1,1 0 1,-1 1 0,0-1 0,0 1 0,0-1 0,0 0 0,1 1 0,-1-1 0,0 1-1,0-1 1,1 0 0,-1 1 0,1-1 0,0 1 10,-1 0 0,1 0 1,-1 1-1,1-1 0,-1 0 1,1 1-1,-1-1 0,1 1 1,-1-1-1,0 1 0,1-1 0,-1 1 1,0-1-1,1 1 0,-1-1 1,0 1-1,1 0 0,1 5 86,1-1 0,-1 1 1,-1 0-1,2 6 0,1 27 108,16 100 49,31 40-191,-49-171-77,16 52 366,-16-48-90,6-20-4080,19-24-2337,-13 17 2636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56.591"/>
    </inkml:context>
    <inkml:brush xml:id="br0">
      <inkml:brushProperty name="width" value="0.05" units="cm"/>
      <inkml:brushProperty name="height" value="0.05" units="cm"/>
    </inkml:brush>
  </inkml:definitions>
  <inkml:trace contextRef="#ctx0" brushRef="#br0">6 61 3808,'-5'-4'1408,"10"-1"-1088,0 10-96,0-10 2240,3 5-672,5 0-1056,1 0 352,9 0-640,3 0-544,6-3 32,0-2-864,2 2 512,3-1-3616,0-9 2240,-11-10-1152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40.291"/>
    </inkml:context>
    <inkml:brush xml:id="br0">
      <inkml:brushProperty name="width" value="0.05" units="cm"/>
      <inkml:brushProperty name="height" value="0.05" units="cm"/>
      <inkml:brushProperty name="color" value="#66CC00"/>
    </inkml:brush>
  </inkml:definitions>
  <inkml:trace contextRef="#ctx0" brushRef="#br0">220 10 1312,'0'0'421,"5"-4"2251,-1-2-3,-4 6-2602,-2 5 23,0 0 0,1 0 0,-1 0 1,1 0-1,0 0 0,1 1 0,-1 8 0,-2 12 224,-57 237 1468,10-52-1452,4-15 99,36-157-368,0 14 55,7-36 10,0 0 0,-1 0-1,-9 22 1,6-29-282,7-10 121,0 1 0,-1-1 1,1 0-1,0 0 0,0 0 0,-1 0 1,1 0-1,0 0 0,0 0 0,-1 0 0,1 0 1,0 0-1,0 0 0,-1 0 0,1-1 1,0 1-1,0 0 0,-1 0 0,1 0 0,0 0 1,0 0-1,-1 0 0,1 0 0,0-1 1,0 1-1,0 0 0,-1 0 0,1 0 0,0-1 1,0 1-1,0 0 0,0 0 0,0 0 1,0-1-1,-1 1 0,0-6-738</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58.060"/>
    </inkml:context>
    <inkml:brush xml:id="br0">
      <inkml:brushProperty name="width" value="0.05" units="cm"/>
      <inkml:brushProperty name="height" value="0.05" units="cm"/>
    </inkml:brush>
  </inkml:definitions>
  <inkml:trace contextRef="#ctx0" brushRef="#br0">197 4 1824,'-3'2'669,"5"-4"-893,4-1 3960,-9 4-3353,1 0 0,-1-1 0,1 1-1,-1 0 1,1-1 0,-1 0 0,0 0-1,-4 0 1,-10 1 780,1 1-64,-8 2 127,-16 6-11,31-8-979,0 0 1,1 0-1,-12 6 0,18-7-235,-1 0 0,1 0 0,0 0-1,0 1 1,0-1 0,0 1 0,0-1-1,0 1 1,1 0 0,-1 0 0,-2 4 0,3-5 3,0 0 0,1 1 0,-1-1 1,1 0-1,-1 1 0,1-1 1,0 1-1,0-1 0,-1 0 0,1 1 1,0-1-1,0 1 0,0-1 0,1 0 1,-1 1-1,0-1 0,0 1 1,1-1-1,-1 0 0,1 1 0,-1-1 1,1 0-1,0 2 0,2 1 9,0 0 0,0 1 0,0-1-1,0-1 1,1 1 0,-1 0 0,1-1 0,0 0-1,0 0 1,9 5 0,-10-6 21,0 0-1,0-1 1,1 0 0,-1 0-1,0 0 1,1 0 0,-1-1-1,0 1 1,1-1 0,-1 0-1,1 0 1,-1 0 0,0 0-1,1-1 1,-1 1 0,1-1-1,3-1 1,1-1-94,0 0 0,-1-1 1,1 0-1,10-7 0,-15 8 48,0 1-1,0-1 1,0 1-1,0-1 1,-1 0-1,1 0 1,-1 0 0,0 0-1,0-1 1,0 1-1,2-7 1,-2 7 35,-1 0 10,0 1 0,-1 0-1,1 0 1,0-1-1,-1 1 1,1-1 0,-1 1-1,0-1 1,0 1-1,0 0 1,0-1 0,0 1-1,-1-5 1,0 0 1349,4 14-773,7 18-88,-6-20-562,0 1 0,1-1 1,0 0-1,-1-1 0,1 1 1,1-1-1,-1 0 0,1 0 1,-1 0-1,1-1 0,7 3 1,-7-4-676,-1 0 0,0-1-1,1 0 1,-1 0 0,1 0 0,-1-1 0,1 0 0,9 0 0,2-3-1572</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49:59.542"/>
    </inkml:context>
    <inkml:brush xml:id="br0">
      <inkml:brushProperty name="width" value="0.05" units="cm"/>
      <inkml:brushProperty name="height" value="0.05" units="cm"/>
    </inkml:brush>
  </inkml:definitions>
  <inkml:trace contextRef="#ctx0" brushRef="#br0">82 107 1568,'-13'0'8357,"14"2"-7594,6 4-561,0 1 0,0-1 0,0 0 0,1-1 0,0 1 1,0-2-1,0 1 0,1-1 0,-1 0 0,1-1 0,0 0 0,0 0 1,1-1-1,-1-1 0,0 1 0,1-1 0,-1-1 0,1 0 1,-1 0-1,12-2 0,-8 1-93,0-1 0,0-1 0,-1 0 0,1 0 0,-1-2 0,0 1 0,0-1 0,14-9 0,-25 13-77,1-1 1,-1 0-1,1 1 0,-1-1 1,0 0-1,0 0 0,0 0 1,0 1-1,0-1 0,0 0 0,-1-1 1,1 1-1,0 0 0,-1 0 1,0 0-1,0 0 0,1 0 0,-1 0 1,0-1-1,-1-2 0,1-1-7,-1-1 0,0 1 0,0-1-1,-1 1 1,-4-10 0,5 13-22,0 0 0,-1 0 0,0 1 0,0-1 0,0 1 0,0-1 0,0 1 0,0 0 0,0 0 0,-1 0 0,1 0 0,-1 0 0,0 0 0,1 1 0,-1-1 0,0 1 0,0 0 0,0 0 0,0 0 0,0 0 0,0 1 0,0-1 0,-1 1 0,1-1 0,0 1 0,-6 1 0,-4 0 9,0 0 0,0 1 1,0 1-1,1 0 0,-15 6 0,9-2 130,0 0 0,1 2-1,0 0 1,0 1 0,1 1-1,1 0 1,0 1-1,-14 14 1,24-20-77,-1 1-1,0-1 1,1 1 0,1 0-1,-1 0 1,1 1 0,0-1-1,0 1 1,-3 13 0,3-7-40,1-1 0,1 1 1,0 0-1,0 28 0,1-39-4,2 0 0,-1-1 0,0 1 0,1 0 0,-1 0 0,1-1 0,0 1 0,0 0 0,0-1 0,0 1 0,0-1 0,1 1 0,-1-1 0,1 1 0,-1-1 0,1 0 0,0 0 0,0 0-1,0 0 1,0 0 0,0 0 0,1-1 0,-1 1 0,0-1 0,1 1 0,2 0 0,7 2 70,0 0-1,-1-1 1,1 0-1,22 2 1,-16-2-59,18 2 77,97 14 457,-104-17-556,0-1-1,46-3 1,-54 1-363,3 0-1529,-22 0 1198,1 1 0,-1-1 0,0 1 0,1-1 0,-1 0 0,0 0 1,4-2-1,4-4-4500</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00.341"/>
    </inkml:context>
    <inkml:brush xml:id="br0">
      <inkml:brushProperty name="width" value="0.05" units="cm"/>
      <inkml:brushProperty name="height" value="0.05" units="cm"/>
    </inkml:brush>
  </inkml:definitions>
  <inkml:trace contextRef="#ctx0" brushRef="#br0">10 32 3488,'-10'-9'6357,"35"6"-2426,-16-1-3730,0 1 1,0 0 0,1 0-1,-1 1 1,1 0 0,-1 1 0,17 0-1,-20 1-180,-1 0-1,0 0 0,1 1 0,-1-1 0,0 2 0,0-1 0,0 0 0,0 1 1,0 0-1,0 0 0,0 1 0,0-1 0,-1 1 0,0 0 0,7 6 1,-9-8 15,-1 0 0,0 1 0,0-1 1,0 1-1,0 0 0,0-1 0,-1 1 1,1 0-1,0-1 0,-1 1 0,1 0 1,-1 0-1,0-1 0,0 1 1,1 0-1,-1 0 0,0 0 0,-1 0 1,1-1-1,0 1 0,0 0 0,-1 0 1,1-1-1,-1 1 0,1 0 0,-1 0 1,0-1-1,0 1 0,0-1 1,0 1-1,-2 2 0,-2 3 119,0 0 0,-1-1 0,0 1 0,0-1 0,-11 7 0,-13 13 125,-10 8 16,39-34-168,10 5 336,22 0 68,54 3-1,14 3-2042,-88-10 410,19 5-2685,-29-6 3398,1 0 0,-1 1-1,0-1 1,0 1 0,1-1-1,-1 1 1,0-1 0,0 1-1,0 0 1,0-1 0,0 1-1,0 0 1,0 0-1,0 0 1,0 0 0,0 0-1,1 1 1,-1 9-3377</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02.451"/>
    </inkml:context>
    <inkml:brush xml:id="br0">
      <inkml:brushProperty name="width" value="0.05" units="cm"/>
      <inkml:brushProperty name="height" value="0.05" units="cm"/>
    </inkml:brush>
  </inkml:definitions>
  <inkml:trace contextRef="#ctx0" brushRef="#br0">1 82 2976,'5'0'3754,"8"1"-2363,-8-1-830,0 0 0,-1 1 1,1-2-1,6 0 1,160-21 3266,-113 15-3582,325-12 1151,-277 12-1004,4 0-167,343 7 553,-410 3-795,0 1 0,69 16 0,9 2 138,-75-17 19,0-1-1,68-4 1,-3-2-22,-64 3-249,-33 0 133,0 0-1,23 5 1,-24-3 99,1-1 1,22 1-1,82 7-169,2 0 198,185-6 578,-192-13-389,-10 6-309,52-9-77,-1 1 388,-45 6-221,-19-3 390,-16 8-434,81-1 579,-79-7-167,-63 8-362,-1-2 0,20-3 0,-20 2 24,0 1 1,18-1-1,-29 3-104,-1-1-422,0 1 133,0-1 0,0 0 1,0 0-1,-1 0 0,1 1 1,0-1-1,0 0 0,-1 0 1,1 1-1,-1-1 0,1 0 0,0 0 1,-2 0-1,-10-13-3615,-3-5 1200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13.065"/>
    </inkml:context>
    <inkml:brush xml:id="br0">
      <inkml:brushProperty name="width" value="0.05" units="cm"/>
      <inkml:brushProperty name="height" value="0.05" units="cm"/>
    </inkml:brush>
  </inkml:definitions>
  <inkml:trace contextRef="#ctx0" brushRef="#br0">1 115 2720,'3'-2'2131,"-2"1"-1170,1 0 0,-1 0 0,1 0 1,0 0-1,-1 0 0,1 0 0,0 1 0,3-2 0,-4 2-883,0 0 1,0 0-1,0 0 0,0 1 0,0-1 0,-1 0 0,1 0 0,0 1 0,0-1 0,0 1 0,0-1 0,-1 0 1,1 1-1,0-1 0,0 1 0,-1 0 0,1-1 0,0 1 0,-1 0 0,1-1 0,-1 1 0,1 0 0,0 1 1,6 9 93,0 1 1,-1 0 0,0 0-1,-1 1 1,-1 0 0,0-1-1,3 16 1,34 95 140,-15-51-216,-21-57-16,1 5-4,1 1 0,1-1 1,1-1-1,0 0 0,14 20 0,-20-31 90,-3-7-164,0-1 0,1 1-1,-1 0 1,0-1 0,0 1-1,1 0 1,-1-1 0,0 1 0,1-1-1,-1 1 1,0-1 0,1 1-1,-1-1 1,1 1 0,-1-1 0,1 1-1,-1-1 1,1 1 0,-1-1-1,1 0 1,0 1 0,-1-1 0,1 0-1,-1 0 1,1 1 0,1-1-1,-1 0 270,27 0-5,-25-1-254,0 0-1,-1 1 1,1-1-1,-1-1 1,0 1-1,1 0 1,-1-1 0,0 1-1,0-1 1,4-3-1,19-23-46,-13 14 26,22-26 107,-1-1-1,-2-1 1,42-78 0,2-1-171,-24 41 26,-48 75 106,-1-1-1,1 0 0,-1 0 0,0 0 0,0 0 0,-1 0 0,0 0 0,1-13 0,-1-9-8126,-1 42-861</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14.131"/>
    </inkml:context>
    <inkml:brush xml:id="br0">
      <inkml:brushProperty name="width" value="0.05" units="cm"/>
      <inkml:brushProperty name="height" value="0.05" units="cm"/>
    </inkml:brush>
  </inkml:definitions>
  <inkml:trace contextRef="#ctx0" brushRef="#br0">141 34 416,'-1'-3'3012,"6"0"-1946,5-3 4397,-15-9-1639,4 14-3708,-1 0 0,1 0 0,0 1-1,-1-1 1,1 1 0,-1-1 0,1 1 0,-1-1 0,1 1 0,-1 0 0,1 0-1,-1 0 1,1-1 0,-1 2 0,1-1 0,-1 0 0,1 0 0,-1 0 0,1 1 0,-1-1-1,1 1 1,-1-1 0,1 1 0,-1 0 0,0 0 0,-4 2 90,0 0 0,1 0 0,-1 1 0,-8 7-1,-8 7 480,15-13-591,0 1 1,1 0-1,-8 8 0,12-12-89,0 0 0,1 1 0,-1-1 0,1 1 0,-1-1 0,1 1 0,0 0 0,0-1 0,0 1 0,1 0-1,-1 0 1,0 0 0,1 0 0,0 3 0,0 2 78,-1-5-60,1 0 0,0 0 0,0 0 0,0 0 0,0-1 1,0 1-1,1 0 0,0 0 0,-1 0 0,1 0 0,0 0 0,0 0 0,0-1 0,1 1 0,-1 0 0,1-1 0,0 1 0,-1-1 0,5 4 0,-5-5-13,0 0 0,0 0 0,0-1 0,1 1 0,-1 0 0,0-1 0,1 1 0,-1-1-1,1 1 1,-1-1 0,1 0 0,-1 0 0,0 1 0,1-1 0,-1 0 0,1 0 0,-1-1-1,1 1 1,-1 0 0,1 0 0,-1-1 0,1 1 0,-1-1 0,0 1 0,3-2 0,4-2-18,0 0 1,-1-1-1,8-5 1,-11 7-18,1-1 34,0 0 0,0-1-1,-1 1 1,0-1 0,0 0 0,0-1-1,0 1 1,-1 0 0,0-1 0,0 0-1,0 0 1,-1 0 0,2-7 0,-4 11 62,1 0 1,-1 0 0,0 0 0,0 0-1,0-1 1,0 1 0,0 0-1,-1-4 1,1 6-69,0 0 0,-1 0-1,1 0 1,0-1 0,0 1 0,0 0 0,0 0-1,0 0 1,0 0 0,0 0 0,-1 0 0,1 0 0,0 0-1,0 0 1,0 1 0,0-1 0,0 0 0,0 0-1,0 0 1,-1 0 0,1 0 0,0 0 0,0 0-1,0 0 1,0 0 0,0 0 0,0 0 0,0 0-1,0 0 1,0 0 0,-1 1 0,1-1 0,0 0-1,0 0 1,0 0 0,0 0 0,0 0 0,0 0-1,0 0 1,0 1 0,0-1 0,0 0 0,0 0-1,0 0 1,0 0 0,0 0 0,0 0 0,0 0-1,0 1 1,-1 3 97,0 4 101,0-1 0,0 1-1,1 0 1,0-1 0,0 1 0,0-1 0,1 1-1,1 0 1,3 14 0,-4-20-204,0 1 1,0-1-1,0 1 0,1-1 1,-1 1-1,0-1 0,1 0 1,0 0-1,-1 1 0,1-1 1,0 0-1,0-1 0,0 1 1,0 0-1,1-1 0,-1 1 1,0-1-1,1 1 0,-1-1 1,1 0-1,-1 0 0,1 0 1,-1-1-1,1 1 0,0-1 1,-1 1-1,1-1 0,0 0 1,0 0-1,4 0 0,7-3-1494,1 0 0,-2 0 0,26-10-1,-21 6-795,31-12-768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27.383"/>
    </inkml:context>
    <inkml:brush xml:id="br0">
      <inkml:brushProperty name="width" value="0.05" units="cm"/>
      <inkml:brushProperty name="height" value="0.05" units="cm"/>
    </inkml:brush>
  </inkml:definitions>
  <inkml:trace contextRef="#ctx0" brushRef="#br0">1 12 576,'10'-11'11504,"-2"27"-9808,-6-12-1532,-1 0 0,0 0 0,0 0 0,0-1 0,-1 1 1,1 0-1,-1 0 0,0 0 0,0 0 0,-1 6 0,0 5 105,6 296 1699,-5-286-1830,-4 129 673,-1-85-304,4-18 368,1-52-878,1-1 0,-1 1 0,1-1 0,-1 1 0,1-1 0,-1 1 0,1-1 0,0 1 0,0-1 0,0 1 0,1-1 0,7-16-15,-2-6 18,-3 10 0,8-23 0,5-5-150,-10 24 139,0 0 1,11-19 0,-15 33 23,-1 0 0,1 0 0,0 0 0,0 1 0,0-1 0,0 1 0,1-1 0,0 1 0,-1 0 0,1 1 0,0-1-1,0 0 1,7-2 0,-9 4 13,1 1-1,-1-1 0,0 1 0,1-1 0,-1 1 0,1 0 0,-1 0 0,1 0 0,-1 0 1,0 1-1,1-1 0,-1 0 0,1 1 0,-1 0 0,0 0 0,0-1 0,1 1 0,-1 1 0,0-1 1,0 0-1,0 0 0,0 1 0,0-1 0,2 3 0,4 4 136,0 0 0,-1 1 0,13 18 0,-11-13-30,-2-4 17,-1 0-1,9 21 1,3 6 81,-14-31-163,-1 1-1,-1-1 1,1 1-1,-1-1 1,0 1-1,0 0 1,0 7-1,0 6-818,-1 24 1,-14-48-6424,12 4 6616,1 0 399,-1 0 0,1-1 0,0 1 0,-1 0 1,1 0-1,0 0 0,0 0 0,-1 0 0,1 0 0,0 0 1,-1-1-1,1 1 0,0 0 0,0 0 0,0 0 1,-1-1-1,1 1 0,0 0 0,0 0 0,0-1 1,-1 1-1,1 0 0,0 0 0,0-1 0,0 1 1,0 0-1,0 0 0,0-1 0,0 1 0,-1 0 1,1-1-1,0 1 0,0 0 0,0-1 0,0 1 1,0 0-1,0-1 0,1 1 0,-1 0 0,0 0 1,0-1-1,0 1 0,0 0 0,0-1 0,1 1 1,-1-2-243,1-12-2946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0:27.745"/>
    </inkml:context>
    <inkml:brush xml:id="br0">
      <inkml:brushProperty name="width" value="0.05" units="cm"/>
      <inkml:brushProperty name="height" value="0.05" units="cm"/>
    </inkml:brush>
  </inkml:definitions>
  <inkml:trace contextRef="#ctx0" brushRef="#br0">552 14 4320,'0'-9'1952,"0"4"-1696,-4 5 2400,-6 0-1504,-3 0 1280,-9 0-1376,-14 5 960,-4 4-1153,-5 5 257,-1 3-640,1-2-160,-3 5-192,-2 5-736,-5 3 352,7 4-2399,-2 4 1503,10-1-4544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0:06.515"/>
    </inkml:context>
    <inkml:brush xml:id="br0">
      <inkml:brushProperty name="width" value="0.05" units="cm"/>
      <inkml:brushProperty name="height" value="0.05" units="cm"/>
    </inkml:brush>
  </inkml:definitions>
  <inkml:trace contextRef="#ctx0" brushRef="#br0">709 0 1568,'0'0'501,"-6"5"1883,1 6-1700,0-1 1,-1 0-1,0 0 0,0-1 0,-13 14 0,-44 41 1403,17-19-567,38-36-1210,-3 2 42,0 1-1,1 0 1,1 1 0,-9 14 0,-7 12 194,-5 11-20,-1 4-129,-5 11-10,-16 25 160,36-66-363,2 1 0,-20 45 0,-25 105 153,-4 13 382,41-132-537,1-5 2,2 1 1,-17 74 0,27-65-18,2 0 0,3 0 1,3 0-1,2 0 0,3 1 1,3-1-1,28 118 0,53 96 397,-61-209-418,3-1 1,40 62-1,-58-106-130,1 0-310,0-1 0,18 22 0,-25-36-303,-1 0 0,1 0 0,0-1-1,1 0 1,-1 0 0,1-1 0,0 1 0,0-2 0,1 1 0,10 3 0,28 6-6731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0:07.749"/>
    </inkml:context>
    <inkml:brush xml:id="br0">
      <inkml:brushProperty name="width" value="0.05" units="cm"/>
      <inkml:brushProperty name="height" value="0.05" units="cm"/>
    </inkml:brush>
  </inkml:definitions>
  <inkml:trace contextRef="#ctx0" brushRef="#br0">34 41 2976,'-6'-5'642,"5"4"-514,0 1 0,1-1 0,-1 1 0,1-1 1,-1 1-1,0-1 0,1 1 0,-1-1 0,1 0 0,0 1 1,-1-1-1,1 0 0,-1 1 0,1-1 0,0 0 0,0 1 0,-1-1 1,1 0-1,0 0 0,0 0 0,0 0 59,0 1 0,0-1-1,0 0 1,0 1 0,0-1-1,-1 1 1,1-1 0,0 1 0,0-1-1,0 1 1,-1-1 0,1 0-1,0 1 1,-1-1 0,1 1 0,0 0-1,-1-1 1,1 1 0,-1-1-1,1 1 1,-1 0 0,1-1 0,0 1-1,-1 0 1,0-1 0,0 1 0,-6-7 2984,4 6-2302,3 4 8,3 6-490,8 17-114,0 1 0,-2-1 0,9 43 0,-9-34-207,81 286 643,-31-75-178,-6-25-97,-44-188-388,54 217 532,-28 47 174,-33-230-469,-3 1 0,-14 105-1,-16 4 321,-7-1 0,-62 171-1,5-33-602,59-179-2576,33-122 2054,1-7-435,0 1 1,0-1-1,1 0 1,0 0 0,0 8-1,4-11-762,1-11-172,5-36-4157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40.857"/>
    </inkml:context>
    <inkml:brush xml:id="br0">
      <inkml:brushProperty name="width" value="0.05" units="cm"/>
      <inkml:brushProperty name="height" value="0.05" units="cm"/>
      <inkml:brushProperty name="color" value="#66CC00"/>
    </inkml:brush>
  </inkml:definitions>
  <inkml:trace contextRef="#ctx0" brushRef="#br0">6 63 2496,'0'0'35,"-1"-1"1,1 1-1,-1 0 1,1-1-1,0 1 0,-1 0 1,1-1-1,0 1 1,-1-1-1,1 1 1,0-1-1,0 1 0,0-1 1,-1 1-1,1-1 1,0 1-1,0-1 0,0 1 1,0-1-1,0 1 1,0-1-1,0 1 1,0-1-1,0 0 0,0 1 1,0-1-1,0 1 1,0-1-1,0 1 0,1-1 1,-1 1-1,0-1 1,0 1-1,1-1 1,-1 1-1,0 0 0,1-1 1,0 0-1,-1 0 155,1 0 0,-1 1-1,0-1 1,1 0 0,-1 0 0,0 0-1,0 0 1,0 0 0,1 0 0,-1 0-1,0 1 1,0-1 0,0 0-1,0 0 1,-1 0 0,1-1 0,0 1-115,0 1 0,-1-1-1,1 1 1,0-1 0,0 1 0,0-1 0,0 1 0,0-1 0,0 1 0,0-1 0,0 1 0,0-1-1,0 1 1,1-1 0,-1 1 0,0-1 0,0 1 0,0-1 0,1 1 0,-1-1 0,0 1 0,0-1-1,1 1 1,-1 0 0,0-1 0,1 0 0,3 1 239,0 0-1,0 0 1,-1 0 0,1 0-1,0 1 1,7 1 0,3 0 87,43 3 540,2-4-1,82-6 1,-76 1-691,28-3-51,56-1 93,-134 10-327,-12-2-123,-1 1-1,0-1 1,0 0 0,1 1 0,-1-1-1,0 0 1,1 0 0,-1-1 0,0 1-1,1 0 1,-1-1 0,0 0 0,4 0-1,-17 8-7147</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0:08.547"/>
    </inkml:context>
    <inkml:brush xml:id="br0">
      <inkml:brushProperty name="width" value="0.05" units="cm"/>
      <inkml:brushProperty name="height" value="0.05" units="cm"/>
    </inkml:brush>
  </inkml:definitions>
  <inkml:trace contextRef="#ctx0" brushRef="#br0">114 60 3328,'-2'-4'411,"-1"1"-1,1-1 1,0 1 0,0-1-1,0 0 1,0 0-1,1 0 1,-1 0 0,1 0-1,0 0 1,1 0 0,-1 0-1,1-6 1,-2 17 4671,-23 98-1402,10-50-2631,-13 94 0,9 57-117,18-192-873,-1 1-22,2 0 0,-1-1 1,5 28-1,-4-42-51,-1 0 0,1 1 1,0-1-1,0 0 0,0 0 0,0 1 1,0-1-1,0 0 0,0 0 1,0 1-1,0-1 0,1 0 0,-1 0 1,0 1-1,0-1 0,0 0 1,0 0-1,0 1 0,0-1 0,0 0 1,1 0-1,-1 0 0,0 1 1,0-1-1,0 0 0,0 0 0,1 0 1,-1 0-1,0 1 0,0-1 0,0 0 1,1 0-1,-1 0 0,0 0 1,0 0-1,1 0 0,-1 0 0,0 0 1,0 0-1,1 1 0,-1-1 1,0 0-1,0 0 0,1 0 0,-1 0 1,0-1-1,0 1 0,1 0 1,-1 0-1,0 0 0,0 0 0,1 0 1,-1 0-1,0 0 0,0 0 1,0 0-1,1-1 0,-1 1 0,0 0 1,0 0-1,0 0 0,1 0 1,-1-1-1,0 1 0,0 0 0,0-1 1,11-16-2780,17-49-4524,-12 23 4245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0:08.941"/>
    </inkml:context>
    <inkml:brush xml:id="br0">
      <inkml:brushProperty name="width" value="0.05" units="cm"/>
      <inkml:brushProperty name="height" value="0.05" units="cm"/>
    </inkml:brush>
  </inkml:definitions>
  <inkml:trace contextRef="#ctx0" brushRef="#br0">729 26 4384,'-9'-8'694,"-5"-9"606,14 17-1243,0 0-1,0 0 1,0 0-1,0 0 1,0 0-1,0 0 1,0-1-1,-1 1 1,1 0-1,0 0 1,0 0-1,0 0 1,0 0-1,0 0 1,0 0-1,0 0 1,0 0-1,-1 0 1,1 0-1,0 0 1,0 0-1,0 0 1,0 0-1,0 0 1,0 0-1,0 0 1,0 1-1,-1-1 1,1 0-1,0 0 1,0 0-1,0 0 1,0 0-1,0 0 1,0 0-1,0 0 1,0 0-1,0 0 1,0 0-1,0 0 1,0 0-1,0 1 0,-1-1 1,1 0-1,0 0 1,0 0-1,0 0 1,0 0-1,0 0 1,0 0-1,0 0 1,0 1-1,0-1 1,0 0-1,0 0 1,0 0-1,0 0 1,-4 11 985,1-3-459,-8 14 381,-1 0 0,-1-1 0,-26 31 0,25-34-532,-26 32 1028,16-21-660,-28 46 1,22-20-236,-32 86-1,4-7-35,43-105-351,-1-1 0,-29 41 0,20-38-153,-1-1-1,-1-2 1,-2 0 0,-1-2 0,-65 44 0,93-69-128,1 0 0,0-1 0,-1 1 0,1 0 0,-1-1 0,1 1 0,-1 0 0,1-1 0,-1 0 0,0 1 0,1-1 0,-1 0 0,1 0 0,-1 0 0,-1 0 0,2 0 4,1 0 0,0 0 0,0 0 0,-1 0 0,1-1 0,0 1 0,0 0 0,0 0 0,-1 0 0,1 0 0,0 0 1,0-1-1,0 1 0,-1 0 0,1 0 0,0 0 0,0 0 0,0-1 0,0 1 0,0 0 0,-1 0 0,1-1 0,0 1 0,0 0 0,0 0 0,0 0 0,0-1 0,0 1 0,0 0 0,0 0 0,0-1 0,0 1 0,0 0 0,0 0 0,0-1 0,0 1 0,0 0 0,0 0 1,0-1-1,0 1 0,1 0 0,-1 0 0,0-1 0,0 1 0,0 0 0,0 0 0,0 0 0,1-1 0,-1 1 0,0 0 0,0 0 0,1 0 0,10-13-4026,10-1 1101,0-12-864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0:09.569"/>
    </inkml:context>
    <inkml:brush xml:id="br0">
      <inkml:brushProperty name="width" value="0.05" units="cm"/>
      <inkml:brushProperty name="height" value="0.05" units="cm"/>
    </inkml:brush>
  </inkml:definitions>
  <inkml:trace contextRef="#ctx0" brushRef="#br0">0 133 1472,'10'-11'13580,"5"-7"-9952,-7 6-3703,2 0-1,11-11 0,-13 17 137,0-1-1,1 2 1,0-1 0,0 1 0,0 1 0,0-1 0,1 1 0,0 1 0,0 0-1,0 1 1,0-1 0,0 2 0,0 0 0,1 0 0,-1 1 0,12 0-1,-18 1-42,-1-1 0,0 1 0,1 0 0,-1 0 0,0 0 0,0 0 0,0 1 0,0-1 0,0 1 0,0 0 0,0 0-1,-1 0 1,1 0 0,-1 0 0,1 0 0,-1 1 0,0-1 0,0 1 0,0 0 0,0-1 0,0 1 0,-1 0 0,1 0 0,-1 0-1,0 1 1,0-1 0,0 0 0,0 0 0,0 1 0,-1-1 0,1 4 0,-1 1 31,0 0 0,0 1 0,-1-1 0,0 0 0,0 0 0,-1 0 1,0 0-1,-1 0 0,1 0 0,-1 0 0,-7 11 0,2-7 58,0 0 0,-1-1 0,0 0 0,-14 13 0,-47 35 327,14-12 144,27-24-101,20-17-243,1 1 0,-14 13-1,22-20-216,0 0 0,0 0 0,0 0 0,-1 0 0,1 0 0,0 1 0,0-1 0,0 0 0,0 0 0,0 0 0,0 0 0,-1 0 0,1 1 0,0-1 0,0 0 0,0 0 0,0 0 0,0 1 0,0-1 0,0 0 0,0 0 0,0 0 0,0 0 0,0 1 0,0-1 0,0 0 0,0 0 0,0 0 0,0 1 0,0-1 0,0 0 0,0 0 0,0 0 0,0 0 0,1 1 0,6 1 304,19-5-117,-20 2-146,124-10 227,-29 3-239,-81 6-35,121-9-2412,-70 11-2518,-2 8-4177,-28 0 4120</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05.444"/>
    </inkml:context>
    <inkml:brush xml:id="br0">
      <inkml:brushProperty name="width" value="0.05" units="cm"/>
      <inkml:brushProperty name="height" value="0.05" units="cm"/>
    </inkml:brush>
  </inkml:definitions>
  <inkml:trace contextRef="#ctx0" brushRef="#br0">499 348 1312,'9'-4'421,"-8"3"843,-1-11 1877,0 11-3068,0 0 0,0 0 0,0-1 0,0 1 0,0 0 0,0 0-1,-1 0 1,1 0 0,0 0 0,-1 0 0,1 0 0,-1 0-1,0 0 1,1 0 0,-1 1 0,1-1 0,-1 0 0,0 0-1,0 0 1,0 1 0,1-1 0,-2 0 0,-1-1-10,1 1-1,0 0 1,0 0 0,-1 1 0,1-1-1,-1 0 1,1 1 0,-1 0 0,-3-1 0,0 1-28,0 0 0,1 1 0,-1-1 0,0 1 0,1 0 0,-1 1 0,1-1 0,-9 5 0,-4 5-28,0 1-1,1 1 1,1 1-1,0 0 0,-17 21 1,-17 15 290,18-21-162,6-6-36,0 1 1,1 1 0,-26 36-1,38-43-103,1 1-1,1 0 1,-16 39-1,23-46 16,0 0-1,1 1 0,0-1 1,1 0-1,0 1 0,1 0 0,1-1 1,1 18-1,0-21 13,0 12 128,9 37-1,-9-53-116,0 0 0,1 0 0,0 0-1,0 0 1,0 0 0,0-1-1,1 1 1,-1-1 0,1 1 0,1-1-1,-1 0 1,7 6 0,-7-8 6,0 0 0,0-1 0,0 1 0,0-1 0,0 0 0,0 0 0,0 0 0,0 0-1,0-1 1,0 1 0,1-1 0,-1 0 0,0 0 0,1 0 0,-1 0 0,0 0 0,0-1 0,0 1 0,1-1 0,4-2 0,2-1 64,-1 0-1,0 0 1,-1 0 0,1-1-1,13-10 1,139-134 582,-151 139-663,12-15 77,-2-1 0,0-1 0,26-49 0,-33 50-99,-1-1 0,-1 0 0,-2-1 0,0-1 0,4-28 0,-3-25-105,-6 35 96,-1 25-35,0 0 0,-2 0 1,-1 0-1,-1 0 0,-6-38 1,7 56-13,-2 0 0,1 0 0,0 1 0,-1-1 0,0 0 0,-3-4 1,5 7 43,0 1 0,0 0 0,0 0 1,0 0-1,0 0 0,0 0 1,-1 0-1,1 0 0,0-1 0,0 1 1,0 0-1,0 0 0,0 0 1,0 0-1,-1 0 0,1 0 0,0 0 1,0 0-1,0 0 0,0 0 0,0 0 1,-1 0-1,1 0 0,0 0 1,0 0-1,0 0 0,0 0 0,0 0 1,-1 0-1,1 0 0,0 0 1,0 0-1,0 0 0,0 0 0,0 0 1,-1 0-1,1 0 0,0 0 0,0 0 1,0 1-1,0-1 0,0 0 1,0 0-1,-6 9-243,-1 15 94,3 8 149,2-13 17,-5 26-1,-33 152 138,32-155 66,1 37-57,3-26-37,4-9 103,1-20-164,0-20-20,-1 0 0,1-1 0,0 1-1,0 0 1,0 0 0,0-1 0,4 7 0,2 9 186,-3-7-137,11 20 0,-11-24-35,0 1 0,-1-1 0,1 1-1,2 13 1,-5-13 12,1 1 1,0-1-1,1 0 1,0 0-1,5 10 1,-7-18-32,-1-1 0,0 1 1,1-1-1,-1 1 0,1 0 1,-1-1-1,1 1 0,0-1 1,-1 0-1,1 1 0,-1-1 1,1 1-1,0-1 0,-1 0 1,1 1-1,0-1 0,-1 0 1,1 0-1,0 0 1,0 0-1,-1 1 0,1-1 1,0 0-1,-1 0 0,1 0 1,0 0-1,0-1 0,-1 1 1,1 0-1,0 0 0,0 0 1,-1-1-1,1 1 0,0 0 1,-1 0-1,1-1 0,-1 1 1,1-1-1,0 1 0,0-2 1,2 0 29,1 0 0,-1-1 0,0 1 0,0-1-1,-1 0 1,1 0 0,2-4 0,10-13-5,1 0 0,0 2 0,2-1 0,0 2 0,1 1 0,0 0 0,2 1 0,31-17 0,-36 23-101,0 1 0,1 1 1,28-9-1,-33 13 6,-7 1 13,0 0-1,-1 0 1,1 1 0,0 0 0,0 0-1,0 1 1,0-1 0,0 1-1,0 0 1,7 1 0,-9 0 28,-1 0 1,1 0-1,0 0 0,-1 1 1,1-1-1,2 3 0,-1-1-18,-3-3 221,0 1-207,-1-1 1,1 0-1,-1 0 1,1 1-1,-1-1 1,1 0-1,-1 1 1,1-1-1,-1 1 1,0-1-1,1 0 1,-1 1 0,1-1-1,-1 1 1,0-1-1,1 1 1,-1 0-1,0-1 1,0 1-1,0-1 1,1 1-1,-1 0 1,5 15-115,-5-14 102,9 47 59,-9-46-32,1 1 0,-1-1 0,0 1 0,0-1 0,0 1 0,-1 0 1,1-1-1,-1 1 0,0-1 0,0 1 0,-2 3 0,0-2 48,2-8 207,1 3-73,1-2-163,0 1 1,0-1 0,-1 1 0,1 0 0,0-1-1,0 1 1,0 0 0,1 0 0,-1 0 0,0 0-1,2-2 1,1 0-11,13-14-38,26-20-1,-4 4-125,-35 30 145,-2 0-20,0 1-1,1 0 1,0 0 0,-1 0-1,1 0 1,0 0 0,0 0-1,0 1 1,6-3 0,-6 4 7,-3-1 6,0 1 1,0 0-1,1 0 1,-1 0-1,0 0 1,0 0-1,0 0 0,1 0 1,-1 0-1,0 0 1,0 0-1,1 0 1,-1 0-1,0 0 1,0 0-1,1 0 1,-1 0-1,0 0 1,0 0-1,0 0 1,1 0-1,-1 0 1,0 0-1,0 0 1,1 0-1,-1 1 0,0-1 1,0 0-1,0 0 1,0 0-1,1 0 1,-1 1-1,0-1 1,0 0-1,0 0 1,0 0-1,0 0 1,1 1-1,-1-1 1,0 0-1,0 0 1,0 1-1,0-1 1,0 0-1,0 0 0,0 1 1,0-1-1,0 0 1,0 0-1,0 0 1,0 1-1,0-1 1,0 1-1,2 5-46,0 1 44,0 0 0,-1 1 1,0-1-1,0 0 0,-1 1 0,0-1 0,0 1 1,-1-1-1,0 0 0,-3 15 0,2-10 51,-3 35 37,5-36 123,0-8-60,0-6 263,1-1-361,0-1-1,0 1 1,0-1-1,1 1 1,0 0 0,-1 0-1,2 0 1,-1-1-1,0 2 1,1-1-1,4-6 1,9-13-116,-7 9 44,2 0 0,-1 1 0,2 0 0,25-22 0,-7 6-200,-30 29 223,0 0 1,0 0 0,0 0-1,0 0 1,0 0 0,0 0 0,0-1-1,0 1 1,0 0 0,0 0 0,0 0-1,0 0 1,0 0 0,1 0 0,-1 0-1,0 0 1,0 0 0,0 0 0,0 0-1,0-1 1,0 1 0,0 0 0,1 0-1,-1 0 1,0 0 0,0 0 0,0 0-1,0 0 1,0 0 0,0 0 0,1 0-1,-1 0 1,0 0 0,0 0 0,0 0-1,0 0 1,0 0 0,0 0 0,1 1-1,-1-1 1,0 0 0,0 0 0,0 0-1,0 0 1,0 0 0,0 0 0,0 0-1,1 0 1,-1 0 0,0 0 0,0 1-1,0-1 1,0 0 0,0 0 0,0 0-1,0 0 1,6 6-67,-3-3 78,-1-1 0,0 1 1,1 0-1,-1 0 0,-1 0 1,1 0-1,0 0 0,1 5 1,4 6 38,-2 2-153,1 8 148,-4-17-28,0 0 0,0 0 0,1-1 0,5 11 0,-6-13-13,0 0 0,0 0 1,1 0-1,-1-1 0,1 1 1,0-1-1,0 1 0,0-1 1,1 0-1,-1 0 0,1 0 1,0-1-1,0 1 0,0-1 0,0 0 1,0 0-1,0 0 0,0-1 1,6 2-1,-4-2 32,1 0 0,-1 0-1,1-1 1,0 0 0,0 0 0,12-2-1,1-1-47,-13 2 53,0 0 1,0 0 0,-1-1-1,1 0 1,0 0 0,-1-1-1,8-3 1,12-9 51,-1 0 1,46-37 0,-48 32-80,-10 9-32,-1 0-1,15-17 0,-12 10 22,15-26 0,-30 77-282,-16 78 132,-1 183 1,10-150 211,-1 0 4,12-5 222,-4-98-64,0-40 165,0-21 337,1 3-641,0-1 1,2 1 0,5-21-1,-3 16-13,3-29-1,2-91-64,20-183 50,-1 193 13,-21 101-87,-4 14-36,0-2-105,11-29 1,-13 44 137,0 0 0,0-1 0,0 1 0,0 0 0,1 1 0,-1-1 0,1 0 0,0 1-1,0-1 1,1 1 0,-1 0 0,5-3 0,-6 5 2,0 0-1,0 0 1,0 0-1,1 0 0,-1 1 1,0-1-1,0 1 1,1-1-1,-1 1 1,0 0-1,1 0 1,-1 0-1,0 0 1,4 2-1,34 9 104,-22-5-47,-14-4-59,0-1 0,-1 1-1,1 0 1,0 0-1,-1 0 1,0 0-1,0 1 1,0-1-1,0 1 1,0 0 0,0 0-1,0 0 1,-1 0-1,0 0 1,1 1-1,-1-1 1,-1 1-1,1-1 1,0 1 0,-1 0-1,0 0 1,1 4-1,0-3 36,-1 1 0,-1-1-1,1 0 1,-1 0-1,0 0 1,0 1 0,0-1-1,-1 0 1,0 0 0,0 0-1,0 1 1,0-1 0,-1 0-1,0-1 1,0 1-1,-4 6 1,1-3 46,-1 0 0,-12 14 0,15-20-35,1 1 1,-1-1-1,1 0 0,-1 0 0,0-1 0,0 1 0,0-1 0,0 1 0,0-1 0,0 0 1,0 0-1,-5 1 0,-1-1-6,-1 1 50,0-1 0,-13 0 1,19-1-42,0 0-1,0-1 1,0 1 0,1-1 0,-1 0 0,0 0 0,1 0 0,-1-1-1,1 0 1,-4-1 0,-5-2-279,11 5 246,1 0-1,0 0 0,0 0 0,0-1 0,-1 1 0,1 0 0,0 0 0,0 0 1,0 0-1,-1 0 0,1 0 0,0 0 0,0 0 0,0-1 0,-1 1 0,1 0 1,0 0-1,0 0 0,-1 0 0,1 0 0,0 0 0,0 0 0,-1 0 0,1 1 0,0-1 1,0 0-1,0 0 0,-1 0 0,1 0 0,0 0 0,0 0 0,0 0 0,-1 0 1,1 1-1,0-1 0,0 0-1,-1 1 0,1-1 0,0 1 0,0-1 1,0 1-1,0-1 0,0 0 0,0 1 0,-1-1 1,1 1-1,0-1 0,0 1 0,1-1 0,-1 1 0,0-1 1,0 1-1,0-1 0,0 1 0,1 0 0,-1 3-30,2-1 0,-1 1 1,0-1-1,1 0 0,2 5 1,-3-7 41,0 0 1,-1 0 0,1 0-1,0-1 1,-1 1-1,1 0 1,0-1 0,0 1-1,-1-1 1,1 1 0,0-1-1,0 1 1,0-1 0,0 0-1,0 1 1,0-1 0,0 0-1,0 0 1,0 1 0,0-1-1,0 0 1,0 0 0,0 0-1,0 0 1,0-1-1,0 1 1,1 0 0,28-8 67,0-2 0,30-13-1,2-2-46,-14 6 74,-2-1 0,81-49 0,-113 59-95,-1-1 1,-1 0 0,0 0 0,-1-1-1,0-1 1,-1 0 0,0 0-1,-1-1 1,0 0 0,7-19 0,4-14 18,26-96 1,-35 105-20,20-91 22,-28 109-17,-1 0 1,0 0 0,-2 0-1,-2-29 1,1 37 7,-1-14-125,2 25 93,0 0 0,-1 0 0,1 0 0,0 0 0,0 0-1,-1 0 1,1 0 0,-1 0 0,1 1 0,-1-1 0,1 0 0,-1 0-1,1 1 1,-1-1 0,0 0 0,1 0 0,-1 1 0,0-1 0,1 1-1,-1-1 1,-1 0 0,1 1 4,0 0 1,0 0-1,0 0 0,0 0 0,0 0 1,0 0-1,0 1 0,1-1 1,-1 0-1,0 0 0,0 1 0,0-1 1,0 1-1,0-1 0,0 1 0,1-1 1,-1 1-1,0-1 0,0 1 1,1 0-1,-1-1 0,0 1 0,0 1 1,-15 20-65,15-21 104,-10 17-68,1 1 1,1 0 0,1 0-1,1 1 1,0 0 0,2 1-1,0-1 1,1 1 0,1 0-1,0 27 1,-3 45-122,1-45 254,4 80 1,4-75-284,1 22 8,-2-63 213,0 0-1,0 0 1,1 0-1,1-1 1,0 1-1,1-1 1,0 0-1,1 0 0,0 0 1,8 10-1,-13-19-25,1 1-1,-1-1 1,1 0-1,0 0 1,0 0-1,0 0 1,0 0-1,4 2 0,-5-4 16,1 1-1,-1-1 0,0 1 0,1-1 0,-1 0 0,0 0 0,1 0 0,-1 0 0,0 0 1,1 0-1,-1 0 0,0 0 0,1 0 0,-1-1 0,0 1 0,1 0 0,-1-1 0,0 1 1,0-1-1,2-1 0,2-1 40,0-1 0,-1 1 0,0-1 1,1 0-1,-2 0 0,1-1 0,0 0 0,-1 1 1,5-9-1,6-9-103,5 0 75,-13 16-10,0-1-1,0 0 0,-1-1 0,6-11 0,13-21-177,-15 26 220,-3-1-22,2 2-161,-1 4-5,-4 6 240,1 1-77,-6 11-586,-19 75 407,15-56 81,5-21 77,1-1 0,-1 0 0,1 1 0,1-1 0,-1 1 0,2 6 0,0-9-43,-1 0 0,1 1 0,-1-1 0,1 0-1,0 0 1,5 6 0,-6-8 38,1 0 1,-1 0-1,1 0 0,0 0 0,-1 0 1,1 0-1,0-1 0,0 1 0,0-1 0,0 1 1,1-1-1,3 2 0,-1-2 3,-1 0 0,0 0-1,1 0 1,-1-1 0,1 1-1,-1-1 1,1 0 0,0-1 0,-1 1-1,0-1 1,1 0 0,-1 0-1,1 0 1,3-2 0,51-21 185,-36 16-133,0-2 1,-1 0-1,39-24 1,-51 27-50,0-1 0,-1 1 0,-1-2 0,1 1 0,-1-1 0,-1 0 0,0-1 1,0 0-1,0 0 0,-2 0 0,1-1 0,6-18 0,0-6-45,-1-1 0,10-60 0,-5 18 117,9-55 30,-20 96-243,-2 15 80,2-37 0,-5 53 11,0 1-1,1 0 1,0 0-1,0 0 1,0 0-1,4-9 1,-5 14 25,0 0-1,0-1 1,0 1 0,0 0 0,1 0-1,-1 0 1,0-1 0,0 1 0,0 0-1,0 0 1,0 0 0,0-1 0,0 1 0,0 0-1,0 0 1,0-1 0,0 1 0,0 0-1,0 0 1,0-1 0,0 1 0,0 0-1,0 0 1,0 0 0,0-1 0,0 1 0,0 0-1,0 0 1,-1 0 0,1-1 0,0 1-1,0 0 1,0 0 0,-9 1-169,8 1 150,0-1 0,0 1-1,0 0 1,0-1 0,0 1 0,1 0 0,-1 0 0,1 0 0,-1-1 0,1 1 0,0 0-1,-1 3 1,0 1-9,-17 188-162,15-141 65,4 52 231,2-35-48,2 30-197,3-5 358,-3-58-28,-5-35-201,1 1 0,-1-1 0,1 1 0,-1-1 0,1 0-1,0 1 1,0-1 0,0 0 0,0 1 0,0-1-1,1 0 1,1 2 0,-2-3 175,0 0-152,0-1 0,0 1 0,0 0-1,0-1 1,0 1 0,0-1 0,0 1 0,0-1 0,0 1-1,1-1 1,-1 0 0,0 0 0,0 0 0,2 1-1,-1-2 41,0 1-1,1-1 0,-1 1 0,0-1 0,0 0 0,0 0 0,1 0 0,-1 0 0,0 0 0,0-1 0,-1 1 0,4-3 0,21-22-45,-24 24 35,15-20-8,-1 0-1,-1 0 0,-1-2 1,14-33-1,-19 39 38,-6 13-33,-2 3-58,0 1 1,0-1 0,-1 0 0,1 1-1,-1-1 1,1 1 0,-1-1 0,1 0-1,-1 1 1,0-1 0,0 0 0,0-2-1,0 173-599,0-168 633,1 1-1,-1 0 0,1-1 0,0 1 0,0 0 1,0-1-1,-1 1 0,1-1 0,1 1 0,-1-1 1,0 0-1,0 0 0,0 1 0,1-1 0,-1 0 1,1 0-1,-1 0 0,3 1 0,1 1 29,0 0 0,0 0 1,1-1-1,-1 0 0,6 1 0,-4-1-15,0-1 0,0-1 1,0 1-1,0-1 0,1-1 0,-1 1 1,0-1-1,0 0 0,11-4 0,4-3 90,33-15 0,-30 12-110,-17 8 9,0-1 1,0 0-1,0 0 1,0-1-1,-1 0 0,0 0 1,0-1-1,0 0 0,-1 0 1,1-1-1,-1 1 1,-1-1-1,0-1 0,6-8 1,-10 12-25,1 0 0,0-1 0,-1 1 1,0-1-1,0 1 0,0-1 0,-1 0 0,1 1 1,-2-10-1,-3 18-461,0 10 580,4-7-163,-1 1 1,0-1-1,-4 13 1,1-3 47,-1 34 4,4-44 18,0 0 0,0 1 0,0-1 0,1 11 0,0-9-57,0-8 193,10 6-213,-7-5 77,0 0-1,1-1 0,-1 1 1,1-1-1,-1 0 0,1 0 1,0-1-1,-1 1 0,5-1 0,36 0 105,-20-1-197,-20 1 106,0-1 0,0 1-1,0-1 1,-1 1-1,1-1 1,0 0 0,0-1-1,-1 1 1,1 0-1,-1-1 1,1 0-1,-1 0 1,0 0 0,1 0-1,-1-1 1,0 1-1,-1-1 1,1 0 0,3-4-1,2-4 51,0-1 1,-1 0-1,-1-1 0,6-13 0,-2 4-217,-8 17 115,0 1 0,1 1 0,0-1 0,-1 0 0,1 1 0,0-1 0,1 1-1,-1 0 1,1 0 0,-1 0 0,1 1 0,0-1 0,0 1 0,0 0 0,0 0 0,0 0-1,1 0 1,-1 1 0,1 0 0,-1 0 0,1 0 0,-1 0 0,1 1 0,-1 0 0,1 0-1,-1 0 1,1 0 0,5 2 0,34 1 116,5 1-175,-43-2 107,-4-1 26,-5-3 261,-1 0-297,0 1 0,-1 0 0,1 0 0,-1 0 0,1 0 0,-1 1 0,1-1 0,-9 2 0,12-1-8,-6 0-23,0 1 0,0 0 0,1 0 0,-1 0 0,0 1 0,1 0 0,-1 0 0,1 1 0,0 0 0,0 0 0,0 0 0,0 1 0,1 0 0,-1 0 0,1 0 0,0 1 0,0 0 0,0 0 0,1 0 0,0 0 0,0 1 0,-5 8 0,4-5-21,3-5 44,0 0 0,-1 1 1,1-1-1,1 0 0,-1 1 0,-1 9 0,2-8 6,0 0-1,1 0 1,0 0 0,0 0-1,0 0 1,1 0 0,0 0-1,3 10 1,-4-14 3,1 0 0,0 0 0,0 0-1,0 0 1,0 0 0,0-1 0,1 1 0,-1 0-1,0-1 1,1 1 0,0-1 0,-1 1 0,1-1 0,0 0-1,-1 0 1,1 1 0,0-1 0,0-1 0,0 1-1,0 0 1,0 0 0,0-1 0,0 1 0,0-1-1,0 0 1,0 1 0,0-1 0,4 0 0,1-2 74,1 1 0,-1-1 1,1 0-1,-1 0 0,0-1 1,0 0-1,9-6 0,7-4-28,0-1 0,-1-1-1,-1-1 1,33-32 0,-45 38-54,-1 0 1,0-1-1,0 0 0,8-17 1,-11 19-7,14-28 15,-1 0 0,-2-2-1,14-53 1,19-122-85,-46 198 19,-1 7 28,0 0 1,-1 0 0,0 0 0,0 0 0,-1 0 0,0-1-1,-1 1 1,-2-13 0,3 21 9,0 0 0,0 0 1,0 0-1,0 0 0,-1 0 0,1 0 0,0 0 1,-1 0-1,1 1 0,-1-1 0,1 0 0,-1 0 1,0 0-1,1 1 0,-1-1 0,0 0 0,1 1 1,-1-1-1,0 0 0,0 1 0,0-1 0,1 1 1,-1-1-1,0 1 0,0 0 0,0-1 0,0 1 1,0 0-1,0 0 0,0-1 0,0 1 0,0 0 1,0 0-1,0 0 0,0 0 0,0 0 0,0 1 1,0-1-1,0 0 0,1 0 0,-1 1 0,0-1 1,-2 1-1,-1 1 0,-1 0 1,1 1 0,0-1-1,0 1 1,0 0-1,0 0 1,-6 7-1,3-3-35,1-1 11,0 0 0,1 1-1,-1-1 1,1 1-1,0 1 1,1-1 0,0 1-1,-5 11 1,2 3 54,1 0 0,1 1 0,0 0 0,2 0 0,0 37 0,3-29 13,2 0 1,1 0-1,12 52 0,-10-64-34,0-1 0,1 0 0,1 0 1,1 0-1,1-1 0,0 0 0,1 0 0,1-1 0,0 0 0,1-1 0,25 24 0,-21-26 132,1 0-1,22 13 0,-35-24-88,0 0 0,0 0 0,0-1 0,0 1 0,1-1 0,-1 0-1,0 0 1,0 0 0,1-1 0,-1 1 0,1-1 0,-1 0 0,0 0 0,1-1 0,-1 0 0,0 1 0,8-4-1,4-1 81,0-1 0,-1-1 0,19-12-1,-9 6-65,4-2 9,59-34 362,-77 42-396,0 0 0,-1-1 0,0-1 0,0 1 0,13-17 0,-20 21-27,0-1 0,0 1 0,-1-1 0,1 0 0,-1 0 0,0 0 0,-1 0 0,1 0 0,-1 0 0,0 0 0,1-8 1,-2 11-12,0 1 1,0-1-1,0 0 1,0 0 0,0 0-1,0 1 1,-1-1-1,1 0 1,0 0 0,-1 1-1,0-1 1,1 0-1,-1 1 1,0-1 0,0 0-1,0 1 1,0-1-1,0 1 1,0 0 0,0-1-1,-1 1 1,1 0 0,0 0-1,-1-1 1,1 1-1,-1 0 1,1 0 0,-1 1-1,1-1 1,-1 0-1,0 1 1,0-1 0,1 1-1,-1-1 1,-2 1-1,0-1-11,1 1 0,-1 0-1,0 0 1,0 0-1,1 1 1,-1 0-1,0-1 1,1 1 0,-1 0-1,1 1 1,-1-1-1,-3 2 1,-5 4-59,-22 16-1,22-14 62,-1 0 27,0 1 1,1 1 0,-17 18-1,23-22 22,1 0 0,-1 1 0,1-1 0,0 1 0,1 1-1,0-1 1,-5 14 0,9-20-4,-1 0-1,1-1 1,0 1 0,0 0 0,0 0-1,0 0 1,0 0 0,0-1-1,0 1 1,0 0 0,1 0 0,-1-1-1,1 1 1,0 0 0,-1-1-1,1 1 1,0 0 0,0-1 0,0 1-1,0-1 1,0 1 0,0-1-1,1 0 1,-1 1 0,0-1 0,1 0-1,-1 0 1,1 0 0,-1 0 0,1 0-1,3 1 1,2 1 68,0 0 1,0 0-1,0 0 1,1-1-1,-1-1 1,9 2-1,30 1 79,-1-1 0,1-3 0,-1-2-1,87-14 1,-103 10-620,1 1-1603,0 0-3487,-29 4 4807,7 1-902,-12 17-6360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06.017"/>
    </inkml:context>
    <inkml:brush xml:id="br0">
      <inkml:brushProperty name="width" value="0.05" units="cm"/>
      <inkml:brushProperty name="height" value="0.05" units="cm"/>
    </inkml:brush>
  </inkml:definitions>
  <inkml:trace contextRef="#ctx0" brushRef="#br0">25 91 2976,'-21'-22'1765,"20"22"-1682,1-1 0,0 1 0,0 0 0,0 0 0,-1 0 0,1-1 0,0 1 0,0 0 0,0 0 0,0 0 0,0-1 0,-1 1 1,1 0-1,0 0 0,0-1 0,0 1 0,0 0 0,0-1 0,0 1 0,0 0 0,0 0 0,0-1 0,0 1 0,0 0 0,0 0 0,0-1 0,0 1 0,0 0 0,0 0 0,0-1 0,1 1 0,7-5 1606,17 4-510,28 4-116,1-2 1,90-9-1,39-15-349,-173 22-1299,0-1 0,0-1 1,0 0-1,0 0 0,11-6 0,-15 3-2988</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06.346"/>
    </inkml:context>
    <inkml:brush xml:id="br0">
      <inkml:brushProperty name="width" value="0.05" units="cm"/>
      <inkml:brushProperty name="height" value="0.05" units="cm"/>
    </inkml:brush>
  </inkml:definitions>
  <inkml:trace contextRef="#ctx0" brushRef="#br0">163 21 5312,'-73'-17'2400,"28"25"-2080,29-8 1312,6 0-960,-3-3-288,8-2-224,10 2-1024,3 3 480</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08.175"/>
    </inkml:context>
    <inkml:brush xml:id="br0">
      <inkml:brushProperty name="width" value="0.05" units="cm"/>
      <inkml:brushProperty name="height" value="0.05" units="cm"/>
    </inkml:brush>
  </inkml:definitions>
  <inkml:trace contextRef="#ctx0" brushRef="#br0">135 614 2976,'0'-2'390,"0"0"0,0 1-1,0-1 1,0 0 0,0 1 0,-1-1 0,1 1 0,-1-1 0,1 0-1,-2-2 1,2 4-313,-1-1 0,1 1-1,-1-1 1,0 1 0,1 0-1,-1-1 1,1 1 0,-1-1-1,0 1 1,1 0 0,-1 0-1,0-1 1,1 1 0,-1 0-1,0 0 1,1 0 0,-1 0-1,0 0 1,1 0 0,-1 0-1,0 0 1,0 0 0,1 0-1,-1 0 1,0 0 0,1 1-1,-1-1 1,-1 1 0,-12 1 299,11-2-336,0 0-1,-1 1 0,1 0 0,0-1 0,0 1 0,-4 2 0,1 0 7,0 1-1,0-1 1,1 1-1,-1 0 1,1 1-1,-9 9 1,11-11-36,1 0 0,0 0 0,0 0 0,0 0 0,0 0 0,0 0 0,1 1 0,0-1 0,-1 1 0,1-1 0,0 1 0,1-1 1,-1 1-1,0 5 0,1-8 26,0 1 0,1 0 0,-1 0 0,0 0 0,1 0 1,-1-1-1,1 1 0,-1 0 0,1-1 0,0 1 0,0 0 1,0-1-1,0 1 0,0-1 0,0 1 0,0-1 0,0 1 1,1-1-1,-1 0 0,0 0 0,1 0 0,-1 1 0,1-2 1,-1 1-1,1 0 0,0 0 0,0 0 0,-1-1 0,1 1 0,0-1 1,0 1-1,-1-1 0,1 0 0,0 0 0,3 0 0,1 1 99,-1-1 0,1 0 0,-1-1-1,1 0 1,-1 0 0,1 0 0,-1 0-1,0-1 1,0 0 0,9-4 0,-10 4-41,0 0 0,-1 0 0,1-1 0,-1 1 0,0-1 0,0 0 1,0 0-1,0 0 0,0-1 0,0 1 0,-1 0 0,0-1 0,4-6 0,-5 7-89,-1 0 0,1 0 0,-1-1 0,1 1-1,-1 0 1,0 0 0,0 0 0,-1 0-1,1 0 1,0 0 0,-1 0 0,0 0-1,0 0 1,0 0 0,0 0 0,0 0 0,-1 0-1,1 1 1,-4-6 0,2 5-61,1-1 0,-1 1 0,0 0 0,0 0 0,0 0 0,-1 1 0,1-1 0,-1 1 0,1-1 0,-6-1 0,7 3 13,0 0 0,0 0 0,0 0 0,0 0 0,0 1 0,0-1 0,-1 1 0,1 0 0,0-1 0,0 1 0,-1 0 0,1 0-1,0 1 1,0-1 0,-1 0 0,1 1 0,0-1 0,0 1 0,0 0 0,-4 1 0,-1 2 11,6-3 40,-1-1-1,1 1 0,0 0 0,0-1 1,0 1-1,0 0 0,0 0 0,0 0 0,0 0 1,-2 1-1,3-2-7,0 1-1,0-1 1,1 0 0,-1 0-1,0 0 1,0 1 0,0-1 0,0 0-1,0 0 1,0 0 0,0 0-1,0 1 1,0-1 0,0 0-1,1 0 1,-1 0 0,0 0 0,0 0-1,0 1 1,0-1 0,0 0-1,1 0 1,-1 0 0,0 0 0,0 0-1,0 0 1,0 0 0,1 0-1,-1 0 1,0 0 0,0 1-1,0-1 1,1 0 0,-1 0 0,0 0-1,0 0 1,0 0 0,1 0-1,-1-1 1,0 1 0,0 0-1,0 0 1,0 0 0,1 0 0,-1 0-1,0 0 1,0 0 0,0 0-1,1 0 1,-1 0 26,22-6 222,-15 5-184,0-1 1,0 0-1,0 0 1,11-6-1,-3-1 73,-1-1 0,0 0-1,-1-2 1,0 1 0,-1-1 0,0-1-1,-1 0 1,15-22 0,6-18 51,28-57-1,-27 47-289,-14 27 164,75-128-198,-92 159 89,6-6-80,-8 11 126,0-1-1,0 1 1,1 0 0,-1 0-1,0 0 1,0 0 0,0 0 0,0 0-1,1 0 1,-1-1 0,0 1 0,0 0-1,0 0 1,0 0 0,1 0-1,-1 0 1,0 0 0,0 0 0,0 0-1,1 0 1,-1 0 0,0 0-1,0 0 1,0 0 0,1 0 0,-1 0-1,0 0 1,0 0 0,0 0 0,1 0-1,-1 1 1,0-1 0,0 0-1,0 0 1,0 0 0,1 0 0,-1 0-1,0 0 1,0 1 0,0-1 0,0 0-1,0 0 1,0 0 0,0 0-1,1 0 1,-1 1 0,0-1 0,0 0-1,0 0 1,0 0 0,0 1 0,2 5-13,1-1 1,-1 1 0,-1 0 0,1 0 0,-1 0 0,0 9-1,0 40-163,-1-36 116,-3 165 72,-52 345-1,44-467 276,-3 0-1,-3 0 0,-39 94 1,51-145-201,0-1 0,-1 1 1,0-1-1,-1 0 0,0-1 1,-10 11-1,13-17-32,1 1 1,0-1-1,-1 0 0,0 0 1,0-1-1,0 1 1,0-1-1,0 0 1,0 0-1,-1 0 0,1 0 1,-8 1-1,9-2-15,0-1-1,-1 0 1,1 0-1,0 0 1,0 0-1,0-1 1,0 1-1,0-1 1,0 0 0,0 1-1,0-1 1,0-1-1,0 1 1,1 0-1,-1-1 1,0 1-1,1-1 1,-1 0-1,1 0 1,-4-4-1,3 3-26,1 1 0,-1-1-1,1 0 1,0 0 0,0-1-1,0 1 1,0 0 0,0-1-1,1 1 1,0-1 0,-1 1-1,2-1 1,-1 0 0,0 0-1,1 1 1,-1-1 0,1 0-1,0 0 1,0 1 0,1-1-1,-1 0 1,1 0 0,0 1-1,0-1 1,2-6 0,2-2-22,1 0 0,0 0 0,0 0 0,1 1-1,1 0 1,0 1 0,0-1 0,1 2 0,15-14 0,-5 7 13,0 1 0,1 1 0,1 0 0,30-14-1,193-70-107,-235 94 42,11-2-1042,-4 3-2407,1 3 895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14.456"/>
    </inkml:context>
    <inkml:brush xml:id="br0">
      <inkml:brushProperty name="width" value="0.05" units="cm"/>
      <inkml:brushProperty name="height" value="0.05" units="cm"/>
    </inkml:brush>
  </inkml:definitions>
  <inkml:trace contextRef="#ctx0" brushRef="#br0">1 292 1568,'0'0'6266,"0"-8"-5412,10-15-620,1-1 1,0 2 0,2 0-1,0 0 1,19-21 0,-20 29-190,2 1 0,0 0 1,0 1-1,1 0 0,0 1 1,1 1-1,1 0 0,-1 2 1,32-13-1,-46 21-38,0-1 0,0 0 0,1 1 0,-1-1 0,0 1 0,1 0 0,-1 0 0,1 0 0,-1 0 1,0 0-1,1 0 0,-1 1 0,0-1 0,1 1 0,-1-1 0,0 1 0,1 0 0,-1 0 0,0 0 0,0 0 0,0 1 0,0-1 0,0 0 0,0 1 0,-1 0 0,1-1 0,0 1 0,-1 0 0,1 0 1,-1 0-1,3 3 0,1 4 34,-1 0-1,0 0 1,0 0 0,-1 1 0,0-1 0,2 13 0,14 84 21,-9-47-29,25 87 0,-30-132 91,0-1-1,10 18 1,-13-28-38,0 1-1,0-1 1,0 1-1,0-1 1,1 0-1,0 0 1,-1-1-1,1 1 1,0 0-1,0-1 0,1 0 1,-1 1-1,6 1 1,-7-3-37,0-1 1,0 1-1,0-1 0,-1 0 1,1 0-1,0 0 0,0 0 1,0 0-1,0-1 1,0 1-1,0 0 0,0-1 1,0 0-1,-1 1 0,1-1 1,0 0-1,0 0 0,-1 0 1,1 0-1,0 0 0,-1 0 1,2-2-1,4-3 91,0-1 0,-1 0 0,7-8-1,-12 14-132,22-32 183,31-56 1,-15 22-182,-17 32-13,77-111-78,-87 131-5,24-23 0,-33 35 50,1 0 1,0-1-1,0 2 1,0-1-1,0 0 0,0 1 1,1-1-1,-1 1 1,1 1-1,-1-1 0,10-2 1,-12 4 34,0 0-1,1 1 1,-1-1 0,0 0 0,1 1-1,-1-1 1,0 1 0,0 0-1,1 0 1,-1 0 0,0 0 0,0 0-1,0 0 1,0 0 0,0 1-1,-1-1 1,1 1 0,0-1 0,0 1-1,-1 0 1,0 0 0,1 0-1,-1 0 1,1 2 0,5 7 35,-1 1 0,0 0 0,4 14 0,-5-13 4,20 71 144,-18-56-396,1-1 0,14 29 0,-14-43-398</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14.928"/>
    </inkml:context>
    <inkml:brush xml:id="br0">
      <inkml:brushProperty name="width" value="0.05" units="cm"/>
      <inkml:brushProperty name="height" value="0.05" units="cm"/>
    </inkml:brush>
  </inkml:definitions>
  <inkml:trace contextRef="#ctx0" brushRef="#br0">9 1 3072,'0'0'80,"0"0"0,0 0 1,-1 0-1,1 0 0,0 0 0,-1 0 0,1 0 1,0 0-1,0 0 0,-1 0 0,1 0 1,0 0-1,-1 0 0,1 0 0,0 0 0,0 0 1,-1 0-1,1 0 0,0 1 0,0-1 1,-1 0-1,1 0 0,0 0 0,0 0 0,0 1 1,-1-1-1,1 0 0,0 0 0,0 0 1,0 1-1,-1-1 0,1 0 0,0 0 0,0 1 1,0-1-1,0 0 0,0 0 0,0 1 1,0-1-1,-1 0 0,1 0 0,0 1 0,0-1 1,0 0-1,0 1 0,0-1 0,1 1 1,-1 22-17,0-10 437,0 747 4688,5-596-3093,-4-180-3483,6-4 289</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16.570"/>
    </inkml:context>
    <inkml:brush xml:id="br0">
      <inkml:brushProperty name="width" value="0.05" units="cm"/>
      <inkml:brushProperty name="height" value="0.05" units="cm"/>
    </inkml:brush>
  </inkml:definitions>
  <inkml:trace contextRef="#ctx0" brushRef="#br0">309 38 2912,'-4'-3'102,"3"1"980,1 2-1012,0 0 0,0 0 0,0 0 0,0 1-1,1-1 1,-1 0 0,0 0 0,0 0 0,0 0 0,0 1 0,1-1 0,-1 0 0,0 0-1,0 0 1,0 0 0,1 0 0,-1 0 0,0 0 0,0 0 0,1 0 0,-1 0 0,0 0-1,0 0 1,1 0 0,-1 0 0,0 0 0,0 0 0,0 0 0,1 0 0,-1 0 0,0 0-1,0 0 1,1 0 0,-1 0 0,0 0 0,0 0 0,0 0 0,1-1 0,-1 1 0,0 0 0,0 0-1,0 0 1,1 0 0,-1-1 0,0 1 0,0 0 0,0 0 0,0 0 0,0-1 0,0 1-1,1 0 1,-1 0 0,0 0 0,0-1 0,0 1 0,0-1 0,-1-1 172,0 0 1,0-1-1,-1 1 0,1 0 1,-1 0-1,1 0 1,-1 0-1,0 0 1,0 0-1,-2-2 0,3 3-234,-1 1-1,1-1 1,-1 0-1,1 1 0,-1-1 1,0 1-1,1 0 1,-1-1-1,1 1 1,-1 0-1,0 0 0,1 0 1,-1 0-1,0 0 1,1 1-1,-1-1 1,1 0-1,-1 1 0,1-1 1,-3 2-1,-3 1 33,1 0 0,0 1 0,-9 6 0,2-1 108,-22 13 251,1 2 0,0 2-1,-41 41 1,71-62-346,-1-1 1,1 1 0,1 0-1,-1 0 1,1 1-1,-5 8 1,7-12-41,1-1 0,-1 1 1,1-1-1,-1 0 1,1 1-1,0-1 1,0 1-1,0-1 1,0 0-1,0 1 1,0-1-1,0 1 0,0-1 1,0 1-1,1-1 1,-1 0-1,0 1 1,1-1-1,-1 1 1,1-1-1,0 0 1,0 0-1,-1 1 0,1-1 1,0 0-1,0 0 1,0 0-1,0 0 1,0 0-1,0 0 1,0 0-1,1 0 0,0 0 1,4 2 81,0 0 1,1 0-1,-1-1 0,0 0 1,1 0-1,-1-1 1,1 0-1,0 0 0,-1 0 1,1-1-1,0 0 1,-1 0-1,1-1 0,0 0 1,-1 0-1,1 0 0,-1-1 1,8-3-1,-4 2-7,-1-1 0,0 0 0,0-1 1,0 1-1,0-2 0,-1 1 0,0-2 0,0 1 0,0-1 0,-1 0 0,10-12 0,-10 7-103,-1 0 1,0 0-1,-1-1 0,0 0 0,-1 0 0,0 0 0,-1 0 1,3-26-1,-6 50 6,1-1 0,0 1 0,1-1 0,0 0 0,1 1 0,0-1 1,6 12-1,-1-4 150,1-1 1,1 0 0,13 17 0,-21-31-120,1 0 1,-1-1-1,1 1 1,-1-1-1,1 0 1,0 0-1,0 0 1,0 0-1,0 0 1,1 0-1,-1-1 1,0 0-1,1 1 1,-1-1-1,1 0 1,-1-1-1,1 1 1,-1-1-1,1 0 1,-1 1-1,6-2 1,5 0-942,0-1 1,0-1 0,26-8-1,-38 10 519,33-7-1754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42.921"/>
    </inkml:context>
    <inkml:brush xml:id="br0">
      <inkml:brushProperty name="width" value="0.05" units="cm"/>
      <inkml:brushProperty name="height" value="0.05" units="cm"/>
      <inkml:brushProperty name="color" value="#66CC00"/>
    </inkml:brush>
  </inkml:definitions>
  <inkml:trace contextRef="#ctx0" brushRef="#br0">219 7 2144,'-3'-7'5872,"3"12"-5163,-1 44 184,-9 68 1,2-43-515,-11 61 191,1-47-165,-27 112-325,12-83 291,-23 76 32,51-172-71,4-16-231,0-1 0,0 0 0,0 0 0,0 0 0,-3 5 0,4-9-84,0 0 0,0 0-1,0 1 1,0-1 0,0 0-1,0 0 1,0 0 0,0 0-1,0 0 1,0 0 0,0 0-1,-1 0 1,1 1 0,0-1-1,0 0 1,0 0 0,0 0-1,0 0 1,0 0 0,0 0-1,0 0 1,0 0 0,-1 0-1,1 0 1,0 0 0,0 0-1,0 0 1,0 0 0,0 0-1,0 0 1,-1 0 0,1 0-1,0 0 1,0 0 0,0 0-1,0 0 1,0 0 0,0 0-1,0 0 1,-1 0 0,1 0-1,0 0 1,0 0 0,0 0-1,-4-6 283,1-8-196,4 2-96,0 0 0,1 0 0,1 1 0,5-17 0,-2 7-4,4-17-90,17-36 1,-20 57 140,1 0-1,1 1 1,0 0 0,14-18 0,-2 5-210,-17 22 131,0 1-1,1-1 1,0 1 0,0 0 0,0 1 0,1-1-1,10-7 1,-8 8-42,7-4-51,-15 9 111,0-1 1,0 1-1,0 0 1,0 0-1,0 0 1,0 0-1,0 0 1,1 0-1,-1-1 1,0 1-1,0 0 0,0 0 1,0 0-1,1 0 1,-1 0-1,0 0 1,0 0-1,0 0 1,0 0-1,1 0 0,-1 0 1,0 0-1,0 0 1,0 0-1,1 0 1,-1 0-1,0 0 1,0 0-1,0 0 1,0 0-1,1 0 0,-1 0 1,0 0-1,0 0 1,0 0-1,0 0 1,1 0-1,-1 0 1,0 0-1,0 1 0,0-1 1,0 0-1,0 0 1,1 0-1,7 73-89,-8-34 154,2 0 0,2-1 0,1 1-1,2-1 1,14 43 0,-9-57 392,-12-23-423,0 0-1,1-1 1,-1 1-1,1 0 1,-1 0 0,1 0-1,-1-1 1,1 1-1,0 0 1,-1-1-1,1 1 1,0-1 0,0 1-1,-1-1 1,1 1-1,0-1 1,0 1-1,0-1 1,0 0 0,-1 1-1,1-1 1,2 0-1,0-1 46,-1-1 1,1 0-1,0 0 0,-1 0 0,1-1 0,-1 1 1,0 0-1,1-1 0,-1 0 0,-1 1 0,4-6 0,0 1 27,7-12 8,-1 0-1,0-1 0,7-20 0,10-19-131,28-56 287,-48 103-393,-7 11 85,-1 0 0,1 0 0,0-1 0,0 1 0,0 0 0,-1 0 0,1-1 0,-1 1 0,1 0 0,-1-1 0,1 0 0,-1 1-210,0 9-149,0 17 269,1 0 0,9 49 0,-9-65 152,1-1 1,1 0-1,-1 0 1,2 0 0,-1 0-1,1-1 1,0 1 0,0-1-1,1 0 1,0 0 0,0-1-1,10 10 1,-13-14 31,0-1 1,0 1-1,0-1 1,1 1-1,-1-1 1,0 0-1,1 0 1,-1 0-1,1 0 0,-1 0 1,1 0-1,-1-1 1,1 1-1,0-1 1,4 0-1,-3 0 12,0-1 0,0 1 1,0-1-1,-1 0 0,1 0 0,0-1 0,-1 1 0,1-1 0,5-4 0,1-1 30,-1 0 0,0-1 0,0 0 0,-1-1-1,0 1 1,7-12 0,32-41 52,17-22-380,-53 70 374,-10 13-173,-1 0 0,1 0 0,-1-1 0,0 1 0,1 0 0,-1-1 0,0 1 0,1 0 0,-1-1 0,0 1 0,1 0 0,-1-1 0,0 1 0,0-1 1,1 1-1,-1-1 0,0 1 0,0 0 0,0-1 0,0 1 0,0-2 0,0 3-75,1 3 90,0-1 30,-1 1-1,0-1 1,1 0 0,-1 1-1,-1-1 1,1 0-1,0 0 1,-1 1-1,0-1 1,0 0-1,0 0 1,0 0-1,0 0 1,-3 4-1,-3 13-72,-7 57-18,8-31 257,5-42-136,0-1 0,0 1-1,-1-1 1,1 1 0,-1-1-1,1 1 1,-1-1 0,-4 5-1,5-7 0,0 1 0,0-1 0,0 0 0,0 1 0,-1-1-1,1 0 1,0 0 0,0 0 0,-1 0 0,1 0 0,-1 0 0,1-1-1,-1 1 1,1 0 0,-1-1 0,0 1 0,-1 0 0,1-2-30,1 1 0,-1-1-1,0 0 1,1 1 0,-1-1 0,1 0 0,-1 0 0,1 0 0,-1 0 0,1 0 0,0 0-1,-1 0 1,1 0 0,0-1 0,0 1 0,0 0 0,0-1 0,0 1 0,0-1 0,1 1-1,-1-1 1,0 0 0,0-2 0,1 3-23,-1 1 1,1-1-1,0 1 0,0-1 0,0 0 0,-1 1 0,1-1 1,0 1-1,0-1 0,0 0 0,0 1 0,0-1 1,0 1-1,0-1 0,1 0 0,-1 1 0,0-1 1,0 1-1,0-1 0,1 1 0,-1-1 0,0 0 1,0 1-1,1-1 0,-1 1 0,1-1 0,0 0 1,0 0-9,0 0 1,1 0 0,-1 0 0,1 1 0,-1-1 0,1 0 0,0 1 0,-1-1 0,1 1 0,2-1-1,3 0-10,1 0-1,0 0 1,0 1-1,8 0 1,7 3 8,32 9-1,-32-7-21,34 5-1,-33-5 51,4 0-1368,-9-7-3803,-14 2 3447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19.918"/>
    </inkml:context>
    <inkml:brush xml:id="br0">
      <inkml:brushProperty name="width" value="0.05" units="cm"/>
      <inkml:brushProperty name="height" value="0.05" units="cm"/>
    </inkml:brush>
  </inkml:definitions>
  <inkml:trace contextRef="#ctx0" brushRef="#br0">279 10 2496,'0'0'82,"0"-1"0,1 1 0,-1 0 0,0-1 0,0 1 0,0 0 0,0-1 0,0 1 0,0 0-1,0-1 1,0 1 0,0 0 0,-1-1 0,1 1 0,0 0 0,0-1 0,0 1 0,0 0 0,0-1 0,0 1 0,-1 0 0,1 0 0,0-1 0,0 1 0,-1 0 0,1 0 0,0-1 0,-1 1 0,-8 4 1003,2 1-937,-6 5 181,-1 0-1,1 1 1,1 1-1,0 0 0,1 0 1,-15 21-1,12-10-148,2 1-1,0 0 1,-10 32 0,-21 78 394,34-100-470,-5 15 155,-13 93 0,24-112-144,1-1 0,1 1 1,2-1-1,7 47 0,22 61 656,-23-115-541,0 0 1,2 0 0,0-1 0,14 21 0,-9-17 61,-12-19-206,1-1-1,0 1 1,1 0-1,-1-1 1,1 0-1,0 0 0,8 7 1,-12-12-63,0 1 0,1-1 0,-1 0-1,0 0 1,1 1 0,-1-1 0,0 0 0,1 0 0,-1 0 0,1 1 0,-1-1 0,0 0-1,1 0 1,-1 0 0,1 0 0,-1 0 0,1 0 0,-1 0 0,0 0 0,1 0-1,-1 0 1,1 0 0,-1 0 0,1 0 0,-1 0 0,0 0 0,1 0 0,-1-1 0,1 1-1,-1 0 1,0 0 0,1 0 0,-1-1 0,0 1 0,1 0 0,-1-1 0,0 1 0,1 0-1,-1-1 1,0 1 0,0 0 0,1-1 0,-1 1 0,0 0 0,0-1 0,0 1 0,1-1-1,-1 0 1,5-23-949,-5 20 432,1-17-2327,-1 1 816</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20.557"/>
    </inkml:context>
    <inkml:brush xml:id="br0">
      <inkml:brushProperty name="width" value="0.05" units="cm"/>
      <inkml:brushProperty name="height" value="0.05" units="cm"/>
    </inkml:brush>
  </inkml:definitions>
  <inkml:trace contextRef="#ctx0" brushRef="#br0">3 84 3712,'-3'-2'1814,"7"4"-1094,9 7-614,-5 1 238,0 0 0,0 1 0,-1 0-1,0 0 1,-1 1 0,-1 0 0,6 15 0,1 11 623,7 42 0,-16-67-596,-1-5 319,-2-12 539,-3-16-2,0 10-1072,-23-110 358,25 109-541,0 0 1,0-1 0,1 1-1,0-1 1,1 1 0,1-1-1,0 1 1,4-14 0,-5 21 18,1 0 0,-1 0 1,1 1-1,0-1 0,0 1 1,0 0-1,1-1 1,-1 1-1,1 0 0,0 0 1,0 1-1,0-1 1,0 0-1,0 1 0,1 0 1,-1 0-1,0 0 1,1 0-1,0 1 0,0-1 1,7-1-1,-6 2 13,1 0 0,0 0 0,-1 1 0,1 0 1,0 0-1,-1 0 0,1 1 0,0-1 0,-1 2 0,1-1 0,-1 0 0,1 1 0,-1 0 0,10 5 1,1 4 78,-1 0 0,18 16 1,-16-13 39,-17-13-93,1-1 0,-1 1 1,1-1-1,-1 1 0,1-1 1,-1 0-1,1 1 0,-1-1 1,1 1-1,-1-1 0,1 0 0,0 0 1,-1 1-1,1-1 0,0 0 1,-1 0-1,1 0 0,1 0 1,3-8-2095,-3 3-256,2 1 123</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21.512"/>
    </inkml:context>
    <inkml:brush xml:id="br0">
      <inkml:brushProperty name="width" value="0.05" units="cm"/>
      <inkml:brushProperty name="height" value="0.05" units="cm"/>
    </inkml:brush>
  </inkml:definitions>
  <inkml:trace contextRef="#ctx0" brushRef="#br0">431 11 1312,'5'-9'2945,"-5"9"-2907,0 0 0,1 0 0,-1 0 0,0 0 0,0 0 0,0 0 0,0 0 0,0-1 0,0 1 0,0 0 0,0 0 0,0 0 0,0 0 0,0 0-1,0 0 1,0 0 0,1 0 0,-1 0 0,0 0 0,3 2 3138,-3 2-2988,-1 0 0,0 0 0,0 0 0,0 0 0,-1 0 0,0 0 0,1 0 0,-1 0 0,-1-1 0,1 1 0,0-1 1,-1 1-1,-5 4 0,-2 6 219,2-4-218,-1 0 0,1-1 0,-2 0 0,1 0-1,-1-1 1,-21 13 0,9-8-20,0-2 0,-40 15 0,34-15 2,-11 2 88,-54 29-1,85-38-232,1 0 61,0 0 0,-1 0-1,-12 4 1,72-6 1113,-22-1-1152,-1 0 1,1 2-1,30 7 0,-44-6-44,-1 0 0,0 1 0,1 1 0,-2 0 0,1 1-1,-1 1 1,16 10 0,-20-11 104,-1 1 0,1-1 0,11 15 0,-19-21-703,12 13 2080,-8-11-3901,11-1-7492</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22.280"/>
    </inkml:context>
    <inkml:brush xml:id="br0">
      <inkml:brushProperty name="width" value="0.05" units="cm"/>
      <inkml:brushProperty name="height" value="0.05" units="cm"/>
    </inkml:brush>
  </inkml:definitions>
  <inkml:trace contextRef="#ctx0" brushRef="#br0">11 85 4224,'-1'-3'243,"1"3"-172,0-1 1,0 1-1,-1-1 1,1 1-1,0-1 1,0 1-1,0-1 1,0 1-1,-1-1 1,1 1-1,0 0 1,0-1-1,-1 1 1,1-1-1,0 1 1,-1 0-1,1-1 1,0 1-1,-1 0 1,1-1 0,-1 1-1,1 0 1,0 0-1,-1-1 1,1 1-1,-1 0 1,0 0-1,7 40 1417,8 80 964,7 35-723,-12-104 933,-19-164-1111,5 77-1451,0-56-1,5 80-111,1 0 0,0 0 0,1 0 0,0 0 0,1 0 0,0 1 0,1-1 0,9-17 0,-9 21-27,0 1 0,0-1 0,1 1 0,0 0 0,9-9 0,-12 14 28,1 0 0,-1 0 1,0 1-1,1-1 0,0 0 1,-1 1-1,1 0 0,0-1 1,0 1-1,0 0 0,0 0 1,0 1-1,0-1 0,0 1 1,0-1-1,0 1 0,0 0 1,5 1-1,-1 0 10,0 0 1,-1 1-1,1 0 1,0 0-1,-1 0 1,0 1-1,1 0 0,-1 0 1,11 9-1,2 3 49,27 26-1,-8-6 397,-36-33 639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22.842"/>
    </inkml:context>
    <inkml:brush xml:id="br0">
      <inkml:brushProperty name="width" value="0.05" units="cm"/>
      <inkml:brushProperty name="height" value="0.05" units="cm"/>
    </inkml:brush>
  </inkml:definitions>
  <inkml:trace contextRef="#ctx0" brushRef="#br0">58 0 4736,'0'0'3237,"-8"16"-709,-3 25-1294,4-22-857,2 1 1,-5 34 0,9-48-255,1-1-1,0 1 0,0 0 1,0 0-1,1-1 0,0 1 1,0 0-1,0-1 0,1 1 1,-1-1-1,2 1 0,-1-1 1,0 0-1,5 7 1,-6-11-67,1 1 0,-1 0 0,1 0 0,0-1 0,0 1 0,0-1 1,0 0-1,0 1 0,0-1 0,0 0 0,0 0 0,0 0 1,0 0-1,0-1 0,1 1 0,-1-1 0,0 1 0,1-1 0,-1 0 1,0 0-1,1 0 0,-1 0 0,0 0 0,1 0 0,-1-1 1,0 1-1,1-1 0,1-1 0,1 1 12,0-1 0,-1 0 0,1 0 0,-1 0 0,1-1 0,-1 0 0,0 1 0,0-1 1,0-1-1,-1 1 0,1-1 0,-1 1 0,4-6 0,-4 4-52,0 0 0,-1-1 0,1 1 0,-1-1 0,0 0 0,0 1 0,-1-1 0,0 0 0,0 0 0,0 0 0,-1 0 0,0 0 0,0 0 0,0 0 0,-1 0 0,0 0 0,0 0 0,0 0 0,-1 0 0,0 0 0,0 0 0,-1 1 0,1-1 0,-1 1 0,0 0 0,-1 0 0,1 0 0,-6-5 0,8 8-30,-1 0-1,1 1 1,-1 0 0,0-1-1,1 1 1,-1 0 0,0 0-1,0 0 1,0 0 0,0 0 0,0 0-1,0 0 1,0 1 0,0-1-1,0 1 1,0-1 0,0 1 0,0 0-1,0 0 1,0 0 0,-1 0-1,1 0 1,0 1 0,0-1 0,0 0-1,0 1 1,-3 1 0,0 1-6,0-1 1,1 1 0,0 0 0,-1 1 0,1-1 0,0 1-1,1 0 1,-1 0 0,-4 6 0,-3 4-136,7-9-181,0 0 1,0 0 0,0 0 0,1 0-1,0 1 1,0-1 0,-3 9 0,6-8-2002,5-11-673,-4 4 2767,11-11-2087</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23.592"/>
    </inkml:context>
    <inkml:brush xml:id="br0">
      <inkml:brushProperty name="width" value="0.05" units="cm"/>
      <inkml:brushProperty name="height" value="0.05" units="cm"/>
    </inkml:brush>
  </inkml:definitions>
  <inkml:trace contextRef="#ctx0" brushRef="#br0">1 7 2400,'0'-1'103,"0"1"1,0 0 0,0-1-1,0 1 1,0 0-1,0 0 1,1-1-1,-1 1 1,0 0-1,0 0 1,0-1-1,0 1 1,1 0 0,-1 0-1,0-1 1,0 1-1,1 0 1,-1 0-1,0 0 1,0-1-1,1 1 1,-1 0-1,0 0 1,0 0 0,1 0-1,-1 0 1,0 0-1,1 0 1,-1 0-1,0 0 1,1 0-1,-1 0 1,0 0-1,0 0 1,1 0 0,13 2 1320,-11 0-1307,0 0 0,0 0 0,-1 0 0,1 0 0,0 0 0,-1 0 0,1 1 0,-1 0 1,0-1-1,0 1 0,3 4 0,16 37 1054,-16-32-985,7 18 314,-1 1 0,12 56 0,2 66 458,-20-115-749,4 34 773,-3 140 0,-25 71 478,16-247-1322,-2 0 1,-1-1 0,-13 42-1,10-46-269,-20 54 887,25-74-1000,-1-1-1,0 1 1,-1-1-1,0-1 0,-11 15 1,5-15-3452,3-1 1035</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54.273"/>
    </inkml:context>
    <inkml:brush xml:id="br0">
      <inkml:brushProperty name="width" value="0.05" units="cm"/>
      <inkml:brushProperty name="height" value="0.05" units="cm"/>
    </inkml:brush>
  </inkml:definitions>
  <inkml:trace contextRef="#ctx0" brushRef="#br0">265 21 1888,'0'0'1483,"-1"-9"431,-37-1 257,36 9-2161,0 1 1,0 0-1,-1 0 1,1 0-1,0 0 1,0 0 0,0 0-1,0 1 1,0-1-1,0 1 1,0 0-1,0-1 1,-3 2-1,-24 17-8,11-7-61,5-4-18,4-3 69,0 1 1,-11 8 0,18-13 13,1 0-1,-1 1 1,1-1-1,-1 1 1,1-1-1,0 1 1,-1 0-1,1-1 1,0 1-1,0 0 1,0 0-1,0 0 1,1 0-1,-1 0 1,0 0-1,1 0 1,-1 4-1,1-4 22,1 0 0,-1 0 0,1 0 0,0 0 0,-1 0 1,1-1-1,0 1 0,0 0 0,0 0 0,0 0 0,1-1 0,-1 1 0,0-1 0,1 1 0,-1-1 0,1 0 0,0 1 0,-1-1 0,3 1 0,4 3 52,1 0 1,13 6-1,-10-6-64,0 1 1,0 1-1,-1 0 0,0 0 0,0 1 0,-1 1 1,0-1-1,0 2 0,9 11 0,-12-12 66,-1 0-1,0 0 0,-1 1 0,0 0 0,0 0 1,-1 0-1,0 0 0,-1 1 0,0-1 0,-1 1 1,2 17-1,-3-17 80,-1 0 0,0 1-1,0-1 1,-1 0 0,-1 1 0,0-1 0,-4 13 0,4-18-68,-1 1-1,1 0 1,-2-1-1,1 0 1,-1 1-1,0-1 1,0-1-1,0 1 1,-1-1-1,0 1 1,0-1-1,-10 7 1,6-6-62,-1-1-1,1 1 1,-1-2 0,0 1-1,0-1 1,0-1-1,-1 0 1,1 0 0,-13 0-1,-12 1 403,-51-1 0,84-3-408,-4-2 343,8-1-293,8-5-638,-8 8 346,13-10-1878,5 1 592</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57.220"/>
    </inkml:context>
    <inkml:brush xml:id="br0">
      <inkml:brushProperty name="width" value="0.05" units="cm"/>
      <inkml:brushProperty name="height" value="0.05" units="cm"/>
    </inkml:brush>
  </inkml:definitions>
  <inkml:trace contextRef="#ctx0" brushRef="#br0">413 526 2144,'0'-1'146,"0"-1"-1,-1 1 1,1 0 0,0 0 0,-1 0-1,1 0 1,-1-1 0,0 1-1,0-1 1771,-12 3-733,-2 7-850,-1 1 0,-19 16 0,17-12-201,2-1-44,0 0 0,1 1-1,1 0 1,0 1 0,1 1 0,0 0 0,1 1-1,1 0 1,1 1 0,0 0 0,1 1 0,-8 23-1,16-37-25,0 0 0,0 1 0,0-1 0,0 1 0,1-1 0,0 1 0,0-1 0,0 1-1,0-1 1,1 1 0,0-1 0,2 9 0,-2-11-16,-1 0 1,1 0-1,0 0 0,0 0 1,0 0-1,0 0 0,1 0 1,-1-1-1,0 1 0,1 0 0,-1-1 1,1 1-1,0-1 0,-1 0 1,1 1-1,0-1 0,0 0 1,0 0-1,0 0 0,0 0 1,0 0-1,0-1 0,0 1 0,0-1 1,1 1-1,-1-1 0,4 0 1,0 0 25,1-1 0,-1 0 0,0 0 0,0-1 0,0 0 1,0 0-1,0 0 0,0-1 0,-1 0 0,1 0 0,-1 0 1,0-1-1,6-4 0,5-6 98,-1 0 0,21-27 0,-17 17-119,-2-1 0,-1-1 0,20-43 0,-11 20-74,-18 33-335,-7 13 61,-3 12 67,-30 96 55,15-45 374,-27 60 1,6-43 82,-53 77-1,12-22 25,-46 128 334,119-246-412,2 1 0,0 0 0,-6 28 0,12-31 475,-1-12-693,0 0 1,0 0-1,0 1 1,0-1-1,0 0 0,1 0 1,-1 0-1,0 0 1,0 0-1,0 0 1,1 0-1,-1 1 1,0-1-1,0 0 0,0 0 1,0 0-1,1 0 1,-1 0-1,0 0 1,0 0-1,0 0 0,1 0 1,-1 0-1,0 0 1,0 0-1,1 0 1,-1 0-1,0 0 1,0-1-1,16-8 193,-15 8-163,7-6 27,0-1 0,0 1 0,11-16 0,-4 4-5,99-97 144,22-28-44,-89 80-186,41-75 0,-3-16-24,-43 73-3,74-105 1,-92 154 157,25-33-715,-48 65 587,-1 1 0,0 0 0,0-1 1,0 1-1,0 0 0,1 0 1,-1 0-1,0-1 0,0 1 0,0 0 1,1 0-1,-1 0 0,0-1 1,1 1-1,-1 0 0,0 0 1,0 0-1,1 0 0,-1 0 0,0 0 1,1-1-1,-1 1 0,0 0 1,0 0-1,1 0 0,-1 0 1,0 0-1,1 0 0,1 8-191,-4 11 139,-16 60-128,-2 5 306,10-31-13,4-29-63,1 1 1,2 0 0,1 0-1,0 27 1,2-50-1,0-1-1,0 1 1,1-1 0,-1 1-1,0 0 1,0-1-1,1 1 1,-1-1 0,1 1-1,0-1 1,-1 1-1,1-1 1,0 1 0,0-1-1,0 1 1,0-1-1,0 0 1,0 0 0,2 2-1,-1-2 1,-1-1 1,0 1-1,1-1 0,-1 0 0,1 0 0,-1 0 0,0 0 1,1 0-1,-1 0 0,0 0 0,1 0 0,-1 0 0,1-1 1,-1 1-1,0 0 0,1-1 0,-1 1 0,0-1 0,0 0 1,1 1-1,-1-1 0,0 0 0,0 0 0,2-2 1,9-6 62,-1-1 1,0 0 0,-1-1 0,15-20 0,33-56-121,-28 40 82,77-103 117,-91 129-170,-3 3-423,18-18 0,-28 36 269,-2 5 39,-2 7 13,-4 27 132,2 0 0,2 1-1,5 56 1,-3-88 19,0-1-1,0 1 1,0-1 0,4 9-1,-5-14-17,1 1 0,0-1 1,0 0-1,0 0 0,0 0 0,1 0 0,-1 0 0,0 0 0,1 0 0,-1 0 1,1-1-1,0 1 0,-1-1 0,1 1 0,0-1 0,0 0 0,4 3 0,-4-4-7,0 0 0,0 1-1,0-1 1,0 0-1,0 0 1,0 0 0,0 0-1,0-1 1,0 1-1,0-1 1,0 1 0,0-1-1,0 1 1,0-1-1,-1 0 1,1 0 0,0 0-1,0 0 1,-1 0-1,1-1 1,2-2 0,5-4-15,-1 0 0,11-14 0,-18 21-11,42-52 152,52-59 188,-76 91-282,2 2 1,0 0 0,30-20-1,-43 34-120,1 0-1,0 0 1,0 0 0,0 1-1,0 1 1,14-4 0,-19 6 30,0 0 0,0 0 0,0 1 0,0 0 1,0 0-1,0 0 0,0 0 0,0 0 1,0 1-1,0 0 0,0 0 0,0 0 0,0 0 1,-1 1-1,1-1 0,0 1 0,-1 0 0,5 3 0,22 14 49,-29-18 267,-10-2 90,-20-5-15,3 1-294,17 4-110,-1-1-1,1 2 1,0-1 0,0 1 0,0 0 0,0 1 0,-1 0 0,1 1-1,0 0 1,1 0 0,-1 1 0,0 0 0,1 1 0,-1-1 0,-14 10-1,13-6 17,0 0 0,0 0 0,1 1 0,0 0 0,0 1 0,1 0 0,0 0 0,1 1 0,0 0 0,0 0 0,-8 19 0,10-17 59,0 0 1,1 0-1,-5 25 0,8-34-13,1 1 1,-1 0-1,1 0 0,0 0 1,0 0-1,0 0 0,0 0 1,1 0-1,0 0 0,0-1 1,0 1-1,0 0 0,0 0 1,1-1-1,-1 1 0,1-1 1,3 5-1,-4-7 0,0 0 1,0 0 0,1 0-1,-1 0 1,0 0 0,0-1-1,1 1 1,-1 0 0,0 0-1,1-1 1,-1 1 0,1-1-1,-1 0 1,1 1 0,-1-1-1,1 0 1,-1 0 0,1 0-1,-1 0 1,1 0-1,-1 0 1,1 0 0,-1 0-1,1-1 1,-1 1 0,2-1-1,3-1 57,-1 0 0,1-1-1,-1 0 1,0 1-1,8-8 1,15-14 52,-1-1 0,-1-1 0,28-38-1,9-9-58,11-7-620,-75 82 500,0 0-1,1 0 1,-1 0 0,1 0 0,-1 0 0,1 0 0,0 0 0,0 0-1,0 1 1,0 1 0,2 27 26,0 7-132,-2-28 164,0 1 0,1-1 1,1 0-1,2 14 0,-2-17 19,1 0 0,-1 0 1,1 0-1,0-1 0,1 1 0,6 9 0,-10-15 1,1 0 0,0 0 0,0 0 0,0 1-1,1-1 1,-1 0 0,0 0 0,0-1-1,0 1 1,1 0 0,-1 0 0,1-1 0,-1 1-1,0 0 1,1-1 0,-1 0 0,1 1 0,-1-1-1,1 0 1,-1 0 0,1 1 0,-1-1 0,1 0-1,-1-1 1,1 1 0,-1 0 0,1 0-1,-1-1 1,1 1 0,-1-1 0,1 1 0,-1-1-1,1 0 1,-1 1 0,3-3 0,3-2 18,0-1 1,0-1-1,0 1 1,-1-1-1,0 0 1,7-11-1,13-15 215,-12 17-198,18-32 0,-24 36-144,-1 0 1,2 0-1,0 1 1,0 0 0,16-13-1,-24 23 66,-1 1 0,1 0 0,0-1 0,0 1 1,-1 0-1,1 0 0,0 0 0,0 0 0,0-1 0,0 1 0,-1 0 0,1 0 0,0 0 0,0 1 0,0-1 0,0 0 1,-1 0-1,1 0 0,0 1 0,0-1 0,0 0 0,-1 1 0,2 0 0,22 14-262,-9-5 221,-5-4-29,-1 0 0,1 1 0,-2 1-1,14 13 1,13 11 146,-12-13-14,-1-1 105,45 28-1,-60-42-136,0 0-1,0-1 1,1 1-1,-1-2 1,0 1-1,1-1 1,0 0-1,-1-1 1,1 0-1,0 0 1,13-1-1,-8-2 68,0 0 0,-1-1-1,1-1 1,-1 0 0,0-1-1,0 0 1,-1 0 0,1-2 0,-1 1-1,-1-1 1,1-1 0,-1 0-1,14-15 1,-18 18-57,-1-1 1,0 0-1,0-1 1,0 1-1,-1-1 0,5-9 1,-8 14-27,0-1 1,0 0-1,0 0 1,0-1-1,0 1 1,-1 0-1,1 0 1,-1 0 0,0 0-1,0-1 1,0 1-1,0 0 1,0 0-1,-1 0 1,0 0-1,1-1 1,-3-3-1,3 7-8,-1 0 0,1-1-1,-1 1 1,1 0 0,-1-1-1,1 1 1,-1 0-1,1-1 1,-1 1 0,1 0-1,-1 0 1,1 0 0,-1 0-1,0-1 1,1 1 0,-1 0-1,1 0 1,-1 0-1,0 0 1,1 0 0,-1 0-1,1 1 1,-1-1 0,0 0-1,1 0 1,-1 0-1,1 0 1,-2 1 0,-16 7-149,9-4 116,1 1 0,0 1 0,1-1 0,-1 1 0,1 1 0,1-1 0,-1 1 0,1 0 0,-11 16 0,15-20 58,0 0 0,0 1 1,1-1-1,-1 1 0,1-1 0,0 1 1,-1-1-1,2 1 0,-1 0 0,0-1 1,1 1-1,-1 0 0,1 0 0,0 0 1,1-1-1,-1 1 0,1 0 0,-1 0 1,1-1-1,0 1 0,0 0 0,1-1 1,-1 1-1,1-1 0,0 0 0,0 1 1,2 2-1,-1-3 5,0 0 1,0 0-1,0 0 0,0-1 1,1 0-1,-1 0 0,0 0 1,1 0-1,0 0 1,-1 0-1,1-1 0,0 0 1,0 0-1,0 0 0,0 0 1,0-1-1,0 1 1,7-1-1,1-1 25,1 0-1,0 0 1,-1-1 0,20-6-1,52-21 120,-21 6-87,25-5 125,84-28-425,-124 45 189,-57 15-20,-1 0 0,1 1 0,0 0 0,-16 12 0,-31 30 235,37-29-175,-21 26 0,33-36-22,0 1 1,1 0-1,0 0 0,1 1 0,-7 16 1,11-24 22,0 0 0,0 0 0,1 1 0,-1-1 0,1 0 0,-1 1 0,1-1 0,0 1 0,0-1 0,0 0 0,0 1 0,0-1 0,1 1 0,-1-1 0,1 0 0,0 1 0,-1-1 0,1 0 0,0 0-1,0 1 1,0-1 0,1 0 0,-1 0 0,3 2 0,-2-1 9,1-1 0,-1 0 0,1 0 0,0 0 0,0-1 0,0 1 0,0-1 0,0 1 0,0-1 0,1 0 0,-1 0 0,0 0 0,0-1 0,1 1 0,-1-1 0,6 0 0,0-1 16,0 0 1,1 0-1,-1-1 0,0 0 1,0-1-1,0 0 1,0 0-1,0-1 1,-1 0-1,1-1 0,-1 0 1,0 0-1,-1-1 1,12-10-1,3-5 3,-2-1 1,-1 0-1,20-30 0,-25 33 0,-1-1 0,-1-1 0,-1 0 0,0 0 0,-2-1 0,11-37 0,-7-2 0,-3-2 0,-3 1 0,-1-110 0,-6 165-51,-2-50-101,1 51 78,1 0-1,-1 1 0,-1-1 1,1 1-1,-1 0 1,0-1-1,-3-6 0,4 11 34,1 1 0,0-1 0,-1 0 0,1 1-1,0-1 1,-1 0 0,1 1 0,-1-1 0,1 1-1,-1-1 1,0 1 0,1-1 0,-1 1 0,1-1-1,-1 1 1,0-1 0,1 1 0,-1 0-1,0 0 1,0-1 0,1 1 0,-1 0 0,0 0-1,0 0 1,1 0 0,-1 0 0,0 0 0,0 0-1,1 0 1,-1 0 0,0 0 0,0 0 0,1 0-1,-1 0 1,-1 1 0,0 0-13,0 1 0,0-1-1,0 1 1,0-1 0,0 1 0,0 0 0,0 0 0,1-1 0,-1 1-1,1 1 1,-2 2 0,-5 10-42,0 0 0,2 1-1,0 0 1,0 1 0,2-1 0,-4 25 0,3-6 7,2-1 1,1 48-1,3-56 86,2 0 0,1-1-1,1 1 1,14 42 0,47 93 622,-26-87-224,-23-48-273</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59.200"/>
    </inkml:context>
    <inkml:brush xml:id="br0">
      <inkml:brushProperty name="width" value="0.05" units="cm"/>
      <inkml:brushProperty name="height" value="0.05" units="cm"/>
    </inkml:brush>
  </inkml:definitions>
  <inkml:trace contextRef="#ctx0" brushRef="#br0">365 140 1664,'1'-1'178,"0"0"0,0-1 0,0 1 0,0 0 0,0-1 0,0 1 0,-1-1 0,1 1 0,0-1 0,-1 0 1,0 1-1,1-1 0,-1 1 0,0-1 0,0 0 0,0 1 0,0-1 0,0 0 0,0 1 0,0-1 0,0 0 0,-1 1 0,1-1 0,-2-2 0,1 2-93,1 0 1,-1 0-1,0 0 0,0 0 0,-1 1 0,1-1 0,0 0 1,-1 1-1,1-1 0,-1 1 0,1-1 0,-1 1 0,0-1 0,1 1 1,-1 0-1,0 0 0,0 0 0,0 0 0,-3-1 0,-2 1-41,-1 0 0,1 0-1,-1 1 1,1-1 0,-1 2-1,1-1 1,-1 1-1,1 0 1,-1 1 0,1-1-1,0 2 1,0-1 0,0 1-1,0 0 1,0 0 0,0 1-1,-6 5 1,-3 2 21,1 0 1,0 2-1,1-1 1,1 2 0,-19 24-1,24-28-4,1 0 0,0 0 1,1 1-1,0 0 0,1 0 0,0 1 0,1 0 1,0-1-1,-3 22 0,6-29-2,1 0 0,-1 0 0,1 1-1,0-1 1,0 0 0,1 0 0,-1 0 0,1 0 0,0 0 0,0 0 0,0 0-1,0 0 1,1 0 0,0-1 0,-1 1 0,2 0 0,-1-1 0,0 0-1,1 1 1,-1-1 0,1 0 0,0 0 0,0 0 0,0-1 0,0 1 0,1-1-1,-1 0 1,1 0 0,-1 0 0,1 0 0,0 0 0,5 1 0,-2-1 31,0-1 0,0 1 0,0-2 0,1 1 1,-1-1-1,0 0 0,1 0 0,-1 0 0,0-1 0,0-1 1,0 1-1,0-1 0,0 0 0,0-1 0,0 0 1,-1 0-1,1 0 0,-1-1 0,0 1 0,0-2 0,8-6 1,-3 1 16,-1 0-1,0-1 1,-1 0 0,0-1 0,-1 0 0,-1 0 0,12-24 0,-5 3 75,-1-1 1,8-36-1,-19 61-159,0 0-1,0 0 1,-1 0-1,0 0 1,0 0-1,-1 0 1,0 0-1,-3-14 1,3 22-32,0 1 1,0 0 0,0 0-1,0 0 1,0-1-1,0 1 1,0 0-1,0 0 1,0 0-1,0 0 1,0 0 0,0-1-1,0 1 1,0 0-1,-1 0 1,1 0-1,0 0 1,0 0-1,0-1 1,0 1 0,0 0-1,-1 0 1,1 0-1,0 0 1,0 0-1,0 0 1,0 0-1,0 0 1,-1 0 0,1 0-1,0 0 1,0 0-1,0 0 1,-1 0-1,1 0 1,0 0-1,0 0 1,0 0 0,0 0-1,-1 0 1,1 0-1,0 0 1,0 0-1,0 0 1,0 0-1,-1 0 1,1 0 0,0 0-1,0 0 1,0 1-1,0-1 1,0 0-1,0 0 1,-1 0-1,1 0 1,0 0 0,0 0-1,0 1 1,0-1-1,0 0 1,0 0-1,0 0 1,0 0-1,0 1 1,-9 13-248,5-4 204,0 0 1,1 0 0,1 1 0,-2 15 0,-6 38-24,-9 58 102,-39 136-1,36-185 47,-79 244 548,95-303-435,0-1 1,-1 1 0,-14 20-1,19-30-148,0-1 29,0-1 0,1 1 0,-1-1 0,0 1 0,0-1 0,0 0 0,-3 3 0,4-5-41,0 1 0,1-1 0,-1 0 0,0 1 0,0-1 0,1 0 1,-1 0-1,0 1 0,0-1 0,0 0 0,1 0 0,-1 0 0,0 0 1,0 0-1,0 0 0,1 0 0,-1 0 0,0-1 0,0 1 0,0 0 1,1 0-1,-1-1 0,0 1 0,0 0 0,1-1 0,-1 1 1,0-1-1,1 1 0,-1-1 0,0 1 0,1-1 0,-1 0 0,1 1 1,-1-1-1,0 0 0,-7-12 65,0 1 1,1-1-1,0 0 1,1-1 0,-5-15-1,5 11-85,1-1 0,1 1 0,0-1 1,-1-36-1,5 46-16,0 0 0,0 0 1,1 1-1,0-1 0,1 0 0,0 1 1,0-1-1,1 1 0,0-1 0,1 1 1,0 0-1,7-11 0,-2 7 24,1 0 0,1 0 0,0 1 0,21-16 1,56-34-212,-52 37 147,-6 4 56,63-45-104,-76 51 143,0-1-1,-1 0 0,17-20 0,64-93 379,-9 11-328,-53 77 161,50-45 0,-82 83-279,0-1 0,0 1 1,1-1-1,-1 1 0,0 0 1,1 0-1,0 0 0,-1 1 1,1-1-1,7-1 0,-10 3 7,1 0 0,-1 0 0,0 0-1,1 0 1,-1 0 0,0 0 0,1 0 0,-1 0-1,0 0 1,1 1 0,-1-1 0,0 1 0,1-1 0,-1 1-1,0-1 1,0 1 0,0 0 0,1-1 0,-1 1-1,0 0 1,0 0 0,0 0 0,0 0 0,0 0-1,-1 0 1,1 0 0,0 0 0,0 0 0,-1 1 0,1-1-1,-1 0 1,1 0 0,0 3 0,7 23 74,8 52 1,-4-14 186,18 74 145,-28-126-208,-1 0 1,-2 23 0,1-17-2209,1-36-1355,1-3 987</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59.569"/>
    </inkml:context>
    <inkml:brush xml:id="br0">
      <inkml:brushProperty name="width" value="0.05" units="cm"/>
      <inkml:brushProperty name="height" value="0.05" units="cm"/>
    </inkml:brush>
  </inkml:definitions>
  <inkml:trace contextRef="#ctx0" brushRef="#br0">53 17 3072,'-26'-17'1376,"8"17"-1184,9 0-32,9 9-128,0-1-96,9 7 32,1 2-1376,6-2 768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43.277"/>
    </inkml:context>
    <inkml:brush xml:id="br0">
      <inkml:brushProperty name="width" value="0.05" units="cm"/>
      <inkml:brushProperty name="height" value="0.05" units="cm"/>
      <inkml:brushProperty name="color" value="#66CC00"/>
    </inkml:brush>
  </inkml:definitions>
  <inkml:trace contextRef="#ctx0" brushRef="#br0">87 14 6464,'-18'-5'2944,"8"2"-2560,2-2-288,3 10-128,-9-5-608,6 0 352,-5 0-3200,3 0 1920</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5:59.916"/>
    </inkml:context>
    <inkml:brush xml:id="br0">
      <inkml:brushProperty name="width" value="0.05" units="cm"/>
      <inkml:brushProperty name="height" value="0.05" units="cm"/>
    </inkml:brush>
  </inkml:definitions>
  <inkml:trace contextRef="#ctx0" brushRef="#br0">0 37 4320,'0'0'68,"1"1"0,-1-1 0,0 0 0,0 0 0,0 0 0,0 0 0,1 0 0,-1 0-1,0 0 1,0 0 0,0 0 0,0 0 0,1 0 0,-1 0 0,0 0 0,0 0 0,0-1 0,0 1 0,1 0 0,-1 0 0,0 0 0,0 0 0,0 0 0,0 0 0,0 0 0,1 0 0,-1 0 0,0-1 0,0 1 0,0 0 0,0 0-1,0 0 1,0 0 0,0 0 0,0-1 0,0 1 0,0 0 0,1 0 0,-1 0 0,0 0 0,0-1 0,0 1 0,0 0 0,0 0 0,0 0 0,0 0 0,0-1 0,0 1 0,0 0 0,0 0 0,0 0 0,-1 0 0,1-1-1,0 1 1,0 0 0,0 0 0,2 1 119,-1-1 1,0 1-1,1 0 0,-1 0 0,1 0 0,-1 0 0,0 1 0,2 1 0,1 5 76,0 0 0,0 0 0,-1 0 0,0 1-1,0-1 1,1 11 0,6 56 376,-3-22-115,5 15 218,-4-28 326,-2-1 0,2 49 0,1-120 441,11-66-781,-10 48-660,25-81 0,17 0 34,-51 130-183,6-19 205,-6 11-2903,-1 7 1685,15 16-8265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00.587"/>
    </inkml:context>
    <inkml:brush xml:id="br0">
      <inkml:brushProperty name="width" value="0.05" units="cm"/>
      <inkml:brushProperty name="height" value="0.05" units="cm"/>
    </inkml:brush>
  </inkml:definitions>
  <inkml:trace contextRef="#ctx0" brushRef="#br0">1 39 3648,'2'2'177,"1"-1"1,-1 1-1,1-1 0,0 1 1,0-1-1,-1 0 0,1 0 1,0 0-1,0-1 0,0 1 1,0-1-1,0 1 0,0-1 1,4 0-1,15 2 955,0 3 722,34 1 0,-49-5-1577,1-1 0,0 0 0,-1-1 0,1 0 0,0 0 1,-1-1-1,15-4 0,-20 5-226,-1 1 0,1-1 1,0 0-1,-1 0 0,1 0 0,-1 0 1,1 0-1,-1-1 0,0 1 0,1 0 0,-1-1 1,0 1-1,0-1 0,0 1 0,1-3 1,-2 3-57,0 0 0,1 1 0,-1-1 1,0 0-1,0 0 0,0 1 0,0-1 1,0 0-1,0 0 0,0 1 0,0-1 1,-1 0-1,1 0 0,0 1 0,0-1 1,-1 0-1,1 1 0,0-1 0,-1 0 1,1 1-1,0-1 0,-1 0 0,1 1 1,-1-1-1,1 1 0,-1-1 1,0 1-1,1-1 0,-1 1 0,1-1 1,-1 1-1,0 0 0,1-1 0,-1 1 1,0 0-1,0 0 0,1-1 0,-2 1 1,1 0-25,-1-1-1,1 1 1,-1 0 0,1-1 0,-1 1 0,1 0 0,-1 0 0,1 0 0,0 0 0,-1 1 0,1-1 0,-1 0 0,1 1 0,-1-1 0,1 1 0,-2 0 0,-3 1-64,0 0 69,0 0 1,0 1-1,0 0 1,1 0-1,-1 0 1,0 0-1,1 1 1,0 0-1,-7 7 0,9-8 54,0 0-1,0 1 0,1-1 0,-1 0 0,1 1 0,0-1 0,0 1 0,0-1 0,0 1 0,1 0 0,0 0 0,-1 0 0,1 0 0,1 0 0,-2 7 0,3-3 75,0 0 0,0 0 0,1 0 0,0 0 0,0 0 0,1-1 0,0 1 0,0 0-1,1-1 1,0 0 0,0 0 0,0 0 0,1-1 0,9 10 0,-10-11 8,1 0 0,-1-1 1,1 1-1,1-1 0,-1 0 0,0-1 0,1 1 1,0-1-1,0 0 0,0 0 0,0-1 0,0 0 1,1 0-1,-1 0 0,1-1 0,-1 0 0,1 0 1,7-1-1,-10 0-60,0-1 1,1 0-1,-1 0 1,0 0-1,0-1 1,0 1 0,0-1-1,0 0 1,0 0-1,-1 0 1,1 0-1,-1-1 1,1 0-1,-1 0 1,0 0-1,5-5 1,2-6 135,0 0 1,15-30-1,-4 7 98,42-52-343,-32 47-41,-24 31-35,-4 5-218,-4 14-8,-1 3 260,-2 23 0,1-1 95,-56 281 436,58-306-360,0-3 7,0 1 0,0-1 0,-1 0 0,1 1 0,-1-1 0,0 0 1,-1 0-1,-4 8 0,7-13-70,0 0 1,-1 0 0,1 1-1,0-1 1,0 0 0,0 0-1,-1 1 1,1-1-1,0 0 1,0 0 0,0 0-1,-1 1 1,1-1 0,0 0-1,-1 0 1,1 0-1,0 0 1,0 0 0,-1 0-1,1 0 1,0 1 0,-1-1-1,1 0 1,0 0 0,-1 0-1,1 0 1,0 0-1,-1 0 1,1 0 0,0-1-1,0 1 1,-1 0 0,1 0-1,0 0 1,-1 0-1,1 0 1,0 0 0,0-1-1,-1 1 1,1 0 0,-2-2 12,1 1 0,0 0 1,0-1-1,0 1 1,0-1-1,0 1 1,1-1-1,-2-2 1,-8-33 89,8 21-70,0-25-1,0 1-7,2 35-32,-1-2-23,0-1-1,1 1 1,0-1-1,1 0 1,0-8-1,0 15 23,-1-1-1,1 1 0,-1-1 1,1 0-1,-1 1 0,1-1 1,0 1-1,-1-1 0,1 1 1,0 0-1,0-1 0,0 1 0,1 0 1,-1 0-1,0-1 0,0 1 1,0 0-1,1 0 0,-1 1 1,1-1-1,-1 0 0,1 0 1,-1 1-1,1-1 0,-1 0 1,1 1-1,0 0 0,-1-1 0,1 1 1,1 0-1,13-1 27,0 2 1,0 0-1,-1 0 0,21 6 0,61 19 98,73 26-322,-156-47-3307,-3 2 902</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07.006"/>
    </inkml:context>
    <inkml:brush xml:id="br0">
      <inkml:brushProperty name="width" value="0.05" units="cm"/>
      <inkml:brushProperty name="height" value="0.05" units="cm"/>
    </inkml:brush>
  </inkml:definitions>
  <inkml:trace contextRef="#ctx0" brushRef="#br0">79 786 2976,'3'-9'776,"0"-2"161,-1 9-373,-2 3 113,0 0-122,0 6-848,-41 352 2827,23-171-1815,8-56 99,-5 35 1335,13-155-1584,1-8 201,3-9 248,-1-33 123,-1 11-890,6-46-63,9-94 29,14-66-409,4 72 103,-24 130 45,2 1-1,0 1 1,18-30 0,-25 50 6,2 0 1,-1 0 0,1 1 0,1 0 0,-1 0 0,1 1-1,10-9 1,-14 14 20,-1 0-1,1 0 1,-1 1-1,1-1 1,0 0 0,0 1-1,0 0 1,0 0-1,0 0 1,0 0-1,0 0 1,0 0 0,0 1-1,0 0 1,0-1-1,0 1 1,1 0-1,-1 1 1,0-1 0,0 0-1,0 1 1,0 0-1,0 0 1,0 0-1,0 0 1,5 3 0,-4-2 0,0 0 1,-1 1 0,1 0 0,-1 0 0,1 0 0,-1 0-1,0 1 1,0-1 0,-1 1 0,1-1 0,-1 1 0,1 0-1,-1 0 1,0 0 0,-1 1 0,1-1 0,-1 0-1,1 5 1,0 5 16,0 0-1,-1 0 1,-1-1 0,-2 22-1,0 5 101,-3 0-1,-1-1 1,-2 0-1,-2 0 1,-27 71 0,33-101-11,-1-1 0,1 1 0,-1-1 0,-1 0 0,0 0 0,-9 8 0,14-14-53,-1 0-1,0-1 1,0 1 0,0-1-1,0 1 1,0-1 0,-1 0-1,1 0 1,0 0 0,0 0-1,-1 0 1,-4 0 0,5 0-16,0-2 1,1 1 0,-1 0-1,0 0 1,1 0 0,-1-1-1,0 1 1,1-1-1,-1 0 1,0 1 0,1-1-1,-1 0 1,1 0 0,-1 0-1,1 0 1,0 0 0,-1 0-1,1 0 1,0-1 0,0 1-1,-1-2 1,-3-3-4,1 0 1,0 0-1,1 0 1,0-1-1,0 0 1,0 0-1,1 0 1,0 0-1,-1-7 1,-1-4 25,2 0 0,0-31 0,2 42-79,0-1 1,1 0 0,0 1-1,0 0 1,1-1 0,0 1-1,0 0 1,5-11 0,-5 15 23,0-1 0,0 1 1,0 0-1,0 0 1,0 0-1,1 0 0,0 0 1,-1 0-1,1 1 1,0-1-1,1 1 0,-1 0 1,0 0-1,1 0 1,-1 0-1,1 1 0,-1-1 1,8-1-1,23-3 4,0 2-1,57-1 0,-63 5 78,0-1-1,0-2 0,0 0 1,-1-2-1,32-10 0,-46 11 31,-1-1-1,0 0 0,0-1 1,-1-1-1,1 0 1,-2 0-1,1-1 1,-1-1-1,0 1 0,13-17 1,-20 22-82,0 0-23,1-1 1,-1 0 0,0 0-1,0-1 1,-1 1-1,1-1 1,-1 1-1,0-1 1,0 0 0,1-7-1,-1 6 33,-1-17-33,31 26-100,-24-2 44,0 0 0,-1 0 1,1 1-1,0 0 1,13 6-1,-18-6 36,-1-1 0,1 1 1,-1 0-1,1-1 0,-1 1 1,1 1-1,-1-1 0,0 0 0,0 0 1,0 1-1,0-1 0,-1 1 0,1 0 1,-1-1-1,1 1 0,-1 0 1,0 0-1,1 3 0,0 5 31,-1 0 0,0 0-1,0 0 1,-1 0 0,0 0-1,-3 11 1,2-10 76,0 0 0,1-1 0,0 1 0,3 19-1,-3-30-65,0 0 0,0 0 0,0 0 0,0 0 0,1 0 0,-1 0-1,0 0 1,1 0 0,-1 0 0,1-1 0,-1 1 0,1 0 0,-1 0 0,1 0-1,0-1 1,-1 1 0,1 0 0,0 0 0,0-1 0,-1 1 0,1-1-1,0 1 1,0-1 0,0 1 0,0-1 0,0 1 0,0-1 0,0 0-1,-1 0 1,1 1 0,0-1 0,0 0 0,0 0 0,2 0 0,2-1 46,-1 0 0,0 0 0,1 0 0,-1 0 0,0-1 0,5-2 1,-5 2-24,18-9 163,23-15 1,4-2-77,170-86-253,-219 113 106,1 1 1,-1-1-1,1 1 0,0 0 1,-1-1-1,1 1 0,-1 0 1,1-1-1,0 1 0,0 0 1,-1 0-1,1-1 1,0 1-1,-1 0 0,1 0 1,0 0-1,0 0 0,-1 0 1,1 0-1,1 0 0,-6 12-449,-2 1 528,0 2-71,1 0 1,1 0 0,0 1-1,1 0 1,0 0 0,1 0-1,1 0 1,1 0 0,2 22-1,-1-31 73,0 1-1,0 0 0,1-1 0,0 1 0,0-1 1,1 0-1,0 0 0,0 0 0,1 0 0,4 7 0,-8-14-42,1 1 0,-1-1-1,1 1 1,-1-1 0,0 1-1,1-1 1,-1 1 0,1-1-1,-1 0 1,1 1 0,-1-1-1,1 0 1,0 1-1,-1-1 1,1 0 0,-1 0-1,1 1 1,0-1 0,-1 0-1,1 0 1,-1 0 0,1 0-1,0 0 1,-1 0 0,1 0-1,0 0 1,-1 0 0,1 0-1,-1-1 1,1 1-1,0 0 1,-1 0 0,1 0-1,-1-1 1,1 1 0,-1 0-1,1-1 1,-1 1 0,1 0-1,-1-1 1,1 1 0,-1-1-1,1 1 1,-1-1-1,1 0 1,2-3 27,-1 1 0,1-1-1,-1 0 1,0 0 0,1-4-1,5-14 38,0 0-1,-2 0 0,7-42 0,-11 50-98,-1 0-1,-1 0 0,0 0 1,0-1-1,-1 1 1,-1 0-1,-6-20 0,8 33 4,0 0-1,0 1 1,0-1 0,-1 0-1,1 0 1,0 1-1,0-1 1,-1 1-1,1-1 1,0 0-1,-1 1 1,1-1-1,-1 1 1,1-1-1,-1 1 1,1-1-1,-1 1 1,1-1-1,-1 1 1,0 0 0,1-1-1,-1 1 1,0 0-1,1 0 1,-1-1-1,0 1 1,1 0-1,-1 0 1,-1 0-1,1 0-13,-1 0 1,1 0-1,-1 1 0,1-1 0,-1 1 0,1-1 0,0 1 1,-1-1-1,1 1 0,0 0 0,0 0 0,-1 0 0,0 1 0,1-2 30,1 1 0,0-1-1,-1 1 1,1 0-1,0-1 1,0 1-1,0-1 1,0 1 0,-1-1-1,1 1 1,0 0-1,0-1 1,0 1-1,0-1 1,0 1 0,1 0-1,-1-1 1,0 1-1,0-1 1,0 1-1,0 0 1,1-1 0,-1 1-1,0-1 1,0 1-1,1-1 1,-1 1-1,0-1 1,1 1 0,-1-1-1,1 1 1,-1-1-1,1 0 1,-1 1-1,2 0 1,-1 1 28,1-1 0,0 1 0,1 0 0,-1 0 0,0-1 0,0 0-1,5 3 1,-2-3-11,-1-1 0,0 1-1,1-1 1,-1 1 0,1-2-1,-1 1 1,1 0 0,-1-1-1,1 0 1,-1 0 0,7-2-1,3-2 40,-1-1 0,17-9 0,1-2-6,-2-2-1,0-2 0,-1 0 1,-1-2-1,-1-1 0,-1-1 1,27-36-1,-6 1-28,-3-1 1,53-101-1,-73 121-44,-16 31-9,-1 0 1,-1-1-1,1 0 0,5-19 1,-10 26-20,-1 3 42,1 1 0,-1-1-1,0 1 1,0-1 0,0 1-1,0-1 1,1 1 0,-1-1-1,0 1 1,0-1 0,0 1-1,0-1 1,0 1 0,0 0-1,0-1 1,0 1 0,-1-1-1,1 1 1,0-1-1,0 1 1,0-1 0,0 1-1,-1-1 1,1 1 0,-1-1-1,-2 1-96,-2 5 49,0 0 0,0 1-1,0-1 1,1 1 0,0 0 0,0 0 0,-4 10 0,7-14 44,-16 30-47,2 2-1,-14 42 0,-13 73-109,35-123 207,2 1-1,1 0 0,-1 44 0,5-57-34,0 0 1,2 0-1,0 0 0,0-1 1,1 1-1,1-1 0,0 1 0,12 22 1,-11-25 95,1-1-1,0 0 1,0 0 0,1-1 0,12 13-1,-17-20-61,0 0 0,0 0 0,0 0 0,0 0 0,1-1 0,-1 1 0,1-1 0,-1 0 0,1 1 0,-1-1 0,1 0 0,0-1 0,-1 1 0,1 0 0,0-1 0,0 0 0,0 1 0,-1-1 0,1 0 0,0 0 0,0-1 0,0 1 0,0-1 0,-1 1 0,1-1 0,0 0 0,4-2 0,1-1 15,1-1-1,-1-1 0,0 1 0,-1-1 1,1-1-1,-1 1 0,0-1 0,-1-1 0,0 1 1,10-16-1,-9 13-59,-1-1 1,-1 0-1,0 0 0,-1 0 1,0-1-1,0 1 0,-2-1 1,3-15-1,-5 25-6,1 1-1,-1 0 1,0-1 0,0 1-1,0-1 1,0 1 0,0-1-1,-1 1 1,1-1-1,0 1 1,-1 0 0,1-1-1,-1 1 1,1-1 0,-1 1-1,-1-3 1,1 4 5,1-1 0,-1 1 0,0 0 0,1-1 0,-1 1 0,0 0 0,0-1 0,1 1 0,-1 0 1,0 0-1,0 0 0,0-1 0,1 1 0,-1 0 0,0 0 0,0 0 0,0 0 0,1 1 0,-1-1 0,0 0 0,0 0 0,1 0 0,-1 1 0,0-1 0,0 0 1,1 1-1,-1-1 0,-1 1 0,0 0 5,-1 1 0,0-1 1,1 1-1,-1-1 1,1 1-1,0 0 0,-1 0 1,1 0-1,0 0 0,0 1 1,0-1-1,0 1 1,1-1-1,-3 5 0,4-7 7,0 0 0,0 0 0,-1 1 0,1-1 0,0 0 0,0 0 0,0 0 0,0 0 0,0 0 0,0 0 0,0 1 0,0-1 0,0 0 0,0 0-1,0 0 1,0 0 0,0 1 0,0-1 0,0 0 0,0 0 0,0 0 0,0 0 0,0 1 0,0-1 0,0 0 0,0 0 0,0 0 0,0 0 0,0 0 0,0 1-1,0-1 1,0 0 0,0 0 0,0 0 0,0 0 0,0 0 0,1 1 0,-1-1 0,0 0 0,0 0 0,13-2 25,9-2-105,-5 0 163,0 0-1,22-8 1,-1-2-110,1 1-1,0 2 1,46-7 0,-64 15-56,-3-1 37,0 1-1,1 1 0,-1 1 0,26 1 1,-43 0 40,0 0 0,0 0 0,0 0 0,1 1 0,-1-1 0,0 0 0,0 0 0,0 1 1,0-1-1,0 1 0,1-1 0,-1 1 0,0-1 0,0 1 0,0 0 0,0-1 0,-1 1 0,1 0 1,0 0-1,0 0 0,0 0 0,0 1 0,0-1-2,-1 0 0,0 1 0,0-1 0,0 0 0,0 0 0,0 0 0,0 0 0,0 1 0,0-1-1,0 0 1,-1 0 0,1 0 0,0 0 0,-1 1 0,1-1 0,-1 0 0,1 0 0,-2 1 0,-2 4-18,0 0 1,-1 0-1,0-1 0,0 1 1,-9 7-1,-39 27 90,31-25-17,1 1 0,-31 31 0,43-36 46,9-9 23,5-4 197,9-6-234,-1-1-1,0-1 0,0 0 0,18-20 0,2 0 5,12-10-320,-45 40 223,0 0 1,0 0-1,1 0 1,-1 0-1,0 0 1,0 0-1,0 0 1,1 0-1,-1 0 0,0 0 1,0 0-1,1 0 1,-1 0-1,0 0 1,0 0-1,0 0 0,1 0 1,-1 0-1,0 1 1,0-1-1,0 0 1,1 0-1,-1 0 1,0 0-1,0 0 0,0 0 1,1 1-1,-1-1 1,0 0-1,0 0 1,0 0-1,0 1 0,0-1 1,0 0-1,0 0 1,1 0-1,-1 1 1,0-1-1,0 0 1,0 0-1,0 1 0,0-1 1,5 14-101,-4-9 81,1-2 35,0 1 0,0-1 0,1 0-1,-1 0 1,1 0 0,0 0 0,0 0 0,0 0-1,0-1 1,0 1 0,0-1 0,1 0 0,-1 0 0,8 3-1,-4-2 20,0 0-1,0-1 0,0 0 0,0 0 0,1-1 0,-1 0 1,10 1-1,-9-3 5,0 1 0,1-2 0,-1 1 1,0-1-1,0 0 0,0-1 0,0 0 1,0 0-1,0 0 0,-1-1 0,14-10 1,-12 8-6,-1-1 0,0 0 0,0-1 1,0 0-1,-1 0 0,0 0 0,-1-1 1,0 0-1,6-12 0,22-54 14,-4-1-1,35-136 1,-58 187-38,-2-1 1,0 0 0,1-42-1,-6 65-14,0-1-1,-1 0 0,1 0 1,-1 0-1,0 1 1,-2-6-1,3 9 3,0-1-1,0 1 1,0-1 0,-1 0 0,1 1-1,0-1 1,0 1 0,-1-1 0,1 1-1,-1-1 1,1 1 0,0-1 0,-1 1 0,1 0-1,-1-1 1,1 1 0,-1-1 0,1 1-1,-1 0 1,1-1 0,-1 1 0,1 0-1,-1 0 1,1 0 0,-1-1 0,0 1-1,1 0 1,-1 0 0,1 0 0,-1 0-1,0 0 1,1 0 0,-1 0 0,0 0-1,1 0 1,-1 0 0,1 0 0,-1 1 0,1-1-1,-1 0 1,0 0 0,1 1 0,-1-1-1,1 0 1,-1 1 0,1-1 0,-1 1-1,-3 2-6,1 0 0,0 0-1,0 0 1,0 0-1,0 0 1,1 1-1,-1 0 1,1-1-1,0 1 1,0 0 0,0 0-1,-1 5 1,-2 9-39,-6 29 0,7-24 5,-5 23 1,3 0-1,-1 65 1,11 98 112,-3-193-49,0 5 50,0 0-1,2 0 1,1 0 0,8 30-1,-11-50-32,-1 0-1,0-1 0,0 1 0,1 0 0,-1-1 0,0 1 0,1-1 1,-1 1-1,0 0 0,1-1 0,-1 1 0,1-1 0,-1 1 0,1-1 1,-1 1-1,1-1 0,0 0 0,-1 1 0,1-1 0,-1 0 0,1 1 1,0-1-1,-1 0 0,1 0 0,1 1 0,-1-1 5,1 0 0,-1-1 0,1 1 0,-1 0 0,1 0 1,-1-1-1,1 1 0,-1-1 0,1 1 0,-1-1 0,2-1 0,3-2 37,0 0 0,0 0 0,-1-1 0,6-6 0,2-2-15,-1-1 0,-1 0 0,0 0 0,10-21 0,-16 27-73,-1-1 1,0-1-1,-1 1 0,0 0 1,0-1-1,-1 0 0,-1 0 0,1 0 1,-1-14-1,-1 24 9,0-1 0,0 1-1,0-1 1,0 1 0,0-1 0,0 1-1,0-1 1,0 1 0,0 0 0,0-1 0,0 1-1,0-1 1,0 1 0,1-1 0,-1 1-1,0-1 1,0 1 0,1-1 0,-1 1 0,0 0-1,0-1 1,1 1 0,-1 0 0,1-1-1,-1 1 1,1-1 0,13 2 39,-5 0-12,340 10 28,-328-12-77,0 0 0,25-6 0,-45 7 29,-1 0-1,0 0 1,1 0-1,-1 0 1,0-1 0,0 1-1,1 0 1,-1 0-1,0 0 1,1 0-1,-1 0 1,0 0-1,1 0 1,-1 1-1,0-1 1,0 0-1,1 0 1,-1 0-1,0 0 1,1 0 0,-1 0-1,0 0 1,0 1-1,1-1 1,-1 0-1,0 0 1,0 0-1,1 1 1,-1-1-1,0 0 1,0 0-1,0 1 1,0-1-1,1 0 1,-1 0 0,0 1-1,0-1 1,0 0-1,0 0 1,0 1-1,0-1 1,0 2-3,0 0 1,0-1-1,0 1 1,0 0-1,-1-1 1,1 1 0,-1-1-1,0 4 1,-2 1 53,-1 1 0,0 0 0,-5 7 0,-10 9-61,4-5 24,1 0 0,0 1 1,-18 34-1,30-49 5,0-1 0,1 1 0,-1 0 0,1 0 0,0 0 0,0 0 1,0 0-1,0 5 0,1-8 0,0-1 0,0 1 1,0-1-1,0 1 0,1-1 0,-1 1 0,0 0 1,0-1-1,0 1 0,1-1 0,-1 1 1,0-1-1,1 1 0,-1-1 0,0 1 1,1-1-1,-1 0 0,0 1 0,1-1 1,-1 1-1,1-1 0,-1 0 0,2 1 1,-1-1-14,1 1 1,0-1 0,-1 1 0,1-1 0,0 0-1,-1 0 1,1 0 0,0 0 0,-1 0 0,1 0 0,3-1-1,12-3 38,0-1 0,0-1-1,0 0 1,-1-1-1,0 0 1,26-18 0,84-70 138,-92 67-38,-16 14-168,0-1 0,-1-1 1,-1-1-1,19-24 0,94-153 216,-98 141-202,-9 18 26,-2-1 1,-1-1 0,15-44 0,-32 75-24,0 0 0,0 0 0,-1 0 1,1 0-1,-2 0 0,1 0 1,-1-1-1,1 1 0,-3-12 0,2 18 6,0-1-1,0 1 1,0 0-1,0-1 0,0 1 1,0-1-1,0 1 1,0 0-1,0-1 1,-1 1-1,1-1 0,0 1 1,0 0-1,0-1 1,-1 1-1,1 0 0,0-1 1,0 1-1,-1 0 1,1 0-1,0-1 1,-1 1-1,1 0 0,0 0 1,-1-1-1,1 1 1,-1 0-1,1 0 0,0 0 1,-1 0-1,1 0 1,-1-1-1,1 1 1,0 0-1,-1 0 0,1 0 1,-1 0-1,1 0 1,-1 0-1,1 1 0,0-1 1,-1 0-1,1 0 1,-1 0-1,-19 14-193,10-7 126,-2 3 11,-1 1 1,1-1 0,1 2 0,0 0 0,1 0 0,-14 22-1,0 5 73,-20 47 0,30-55-119,-17 60 0,-1 39 140,17-70-84,12-47 61,0 1 0,1 0 0,0 0 1,1-1-1,1 1 0,1 16 0,0-24 16,0 0 0,0 1 0,1-1-1,0 0 1,0 0 0,0 0 0,1 0-1,0 0 1,0 0 0,0-1-1,1 0 1,0 1 0,0-1 0,0-1-1,7 7 1,-7-8 15,0 0 1,0-1-1,1 1 1,-1-1-1,1 0 0,0-1 1,0 1-1,0-1 0,-1 1 1,1-2-1,0 1 0,1 0 1,-1-1-1,0 0 1,9-1-1,4-1 21,-1-1 0,1 0-1,19-7 1,-25 6-56,-1-1-1,0 0 1,0 0 0,0-1-1,-1-1 1,0 1-1,0-2 1,0 1-1,-1-1 1,0-1-1,-1 0 1,0 0 0,0 0-1,-1-1 1,-1 0-1,1-1 1,6-16-1,-7 17-50,-4 8 36,-1-1-1,1 1 1,-1 0 0,0-1-1,0 1 1,0 0 0,0-1-1,1-4 1,-12 18-442,5 0 434,1-1 0,0 1 1,0-1-1,1 1 0,0 0 1,1 0-1,-1 13 0,3-14 67,-1 1 0,2-1 0,-1 0 0,1 0 0,5 19 0,-6-28-32,0 0 0,0-1 0,1 1 1,-1 0-1,0 0 0,1 0 0,-1 0 0,1 0 0,-1-1 0,1 1 0,-1 0 0,1 0 0,0-1 0,-1 1 0,1 0 0,0-1 0,0 1 0,-1-1 0,1 1 0,0-1 0,0 1 0,0-1 0,-1 1 1,1-1-1,0 0 0,0 0 0,0 1 0,0-1 0,0 0 0,0 0 0,0 0 0,0 0 0,0 0 0,0 0 0,0 0 0,0 0 0,0-1 0,-1 1 0,1 0 0,0-1 0,1 0 0,6-2 7,-1 0 0,0 0 0,0-1 0,7-5 0,-3 2-28,20-12 34,-2-1-1,0-1 1,-1-2-1,-2 0 1,39-44-1,-26 20 17,-2-2-1,42-75 0,51-90 10,-120 196-113,9-22 0,-16 34 23,-1-1-1,0 0 1,0 1-1,0-1 0,-1 0 1,0-12-1,-1 18 33,0 1-1,0 0 0,0-1 0,0 1 1,0 0-1,0 0 0,0-1 0,0 1 1,0 0-1,0-1 0,0 1 0,0 0 0,-1-1 1,1 1-1,0 0 0,0-1 0,0 1 1,0 0-1,-1 0 0,1-1 0,0 1 1,0 0-1,-1 0 0,1 0 0,0-1 1,-1 1-1,1 0 0,0 0 0,0 0 1,-1 0-1,1 0 0,0 0 0,-1 0 1,1-1-1,0 1 0,-1 0 0,1 0 1,0 0-1,-1 0 0,1 0 0,0 0 1,-1 1-1,1-1 0,0 0 0,-1 0 1,1 0-1,0 0 0,-1 0 0,1 0 1,0 0-1,0 1 0,-1-1 0,1 0 1,-17 11-134,-28 39-53,29-31 67,3-3 122,2 2 0,0 0 0,1 0-1,-16 39 1,8-6-49,2 0-1,-14 86 1,23-107 36,-11 81 64,17-100-13,0 0 0,1 0 1,1 0-1,0 0 1,0-1-1,1 1 1,6 19-1,-7-26-28,0-1-1,0 0 1,1 0-1,0 1 1,0-1 0,-1 0-1,2 0 1,-1-1 0,4 5-1,-4-5 21,0-1-1,0 0 1,0 1-1,0-1 1,0 0 0,0 0-1,1 0 1,-1-1-1,0 1 1,1 0-1,-1-1 1,0 0 0,1 1-1,-1-1 1,3 0-1,10-1-5,-1 0 0,0-1 0,1-1 0,-1 0 0,0-1 0,0 0 0,-1-1 0,1-1 0,-1 0 0,0-1-1,-1 0 1,0-1 0,0 0 0,0-1 0,-1 0 0,0-1 0,12-16 0,-22 25-35,0 0 1,0 0-1,-1 1 0,1-1 1,0 0-1,0 0 0,0 0 1,0 1-1,0-1 0,0 0 1,0 1-1,1-1 0,-1 1 1,0 0-1,2-1 0,-3 2-26,0 1-1,0 0 0,0-1 1,0 1-1,0-1 0,0 1 0,-1 0 1,1-1-1,-2 3 0,2-2-11,-6 25 16,3-14 34,0 0 1,1 1-1,0 14 1,2-26 12,0 0-1,0 1 1,0-1 0,0 0-1,1 0 1,-1 0 0,1 0 0,0 0-1,1 4 1,-1-6 4,-1 1 1,0-1-1,1 1 1,-1-1-1,1 1 1,-1-1-1,1 1 1,-1-1-1,1 1 1,-1-1-1,1 0 1,-1 1-1,1-1 1,0 0-1,-1 1 1,1-1-1,0 0 1,-1 0-1,1 0 1,0 1-1,-1-1 1,1 0-1,0 0 1,-1 0-1,1 0 1,0 0-1,-1 0 1,1-1-1,0 1 1,-1 0-1,1 0 1,1-1-1,6-3 28,1 0 0,-1-1 0,0-1-1,0 1 1,0-1 0,-1 0 0,12-13 0,17-14-16,-8 12-165,-15 12 65,0 0 0,17-18 1,-20 19-123,-10 8 191,0 0 0,0 0 0,0 0 1,0 0-1,0 0 0,0 0 0,0 0 0,0 0 0,1 0 1,-1 0-1,0 0 0,0 1 0,0-1 0,0 0 0,0 0 0,0 0 1,0 0-1,0 0 0,0 0 0,1 0 0,-1 0 0,0 0 1,0 0-1,0 0 0,0 0 0,0 0 0,0 0 0,0 1 1,0-1-1,0 0 0,0 0 0,0 0 0,0 0 0,0 0 1,0 0-1,0 0 0,0 0 0,0 0 0,0 1 0,0-1 1,0 0-1,0 0 0,0 0 0,0 0 0,0 0 0,0 0 1,0 0-1,0 0 0,0 1 0,0 1-19,-1 1 0,0 0 0,0-1 0,0 1 0,0-1-1,-2 4 1,-51 86-175,-24 47 192,58-93-17,-3 7 113,-53 88 0,56-111 30,-1-2 1,-2 0 0,0-2 0,-2 0 0,-39 31-1,57-52-30,6-4-68,0 0 0,0 0 0,0 0 1,0 0-1,0 0 0,0-1 0,0 1 1,0 0-1,-1-1 0,1 1 0,0-1 0,0 1 1,-1-1-1,1 0 0,0 0 0,-3 1 1,4-1-17,0 0 0,0 0 0,0 0 1,-1 0-1,1 0 0,0 0 0,0 0 1,-1-1-1,1 1 0,0 0 0,0 0 1,-1 0-1,1 0 0,0 0 0,0 0 1,0-1-1,0 1 0,-1 0 0,1 0 1,0 0-1,0 0 0,0-1 0,0 1 1,0 0-1,-1 0 0,1-1 0,0 1 1,0 0-1,0 0 0,0 0 0,0-1 1,0 1-1,0 0 0,0 0 0,0-1 1,0 1-1,0 0 0,0-1 0,2-8 110,-2 9-106,1-4 19,1 0-1,0 0 1,0 0-1,0 1 1,0-1 0,1 0-1,-1 1 1,1 0-1,0-1 1,4-2-1,12-14 41,-7 4-66,59-74 37,83-79-1,-130 144-62,-19 18-10,1 0 0,1 1 0,-1 0 1,9-5-1,-3 3-49,21-15-1505,-31 21 1155,-1 1 0,1 0 0,0-1 0,-1 0 0,1 1 0,-1-1 0,0 0 0,1 0 0,-1 0 0,0 0 0,0 0 0,0 0 0,0-3 0,0 4 194,-1 1 1,0-1-1,0 0 1,0 0-1,0 1 0,0-1 1,0 0-1,0 0 1,0 0-1,0 1 0,0-1 1,0 0-1,-1 0 1,1 0-1,0 1 1,0-1-1,-1 0 0,1 1 1,-1-1-1,1 0 1,0 1-1,-1-1 0,1 0 1,-2 0-1,-6-5-2093</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07.396"/>
    </inkml:context>
    <inkml:brush xml:id="br0">
      <inkml:brushProperty name="width" value="0.05" units="cm"/>
      <inkml:brushProperty name="height" value="0.05" units="cm"/>
    </inkml:brush>
  </inkml:definitions>
  <inkml:trace contextRef="#ctx0" brushRef="#br0">5 1 6560,'-5'3'2976,"15"10"-2592,-1-9 1984,9 4-1376,13 3 224,9 1-736,5 0-96,5 4-224,-5-4 32,-4 0-96,-6-4 224,-3 0-192,-9-8-96,-5 5-64,-4-5-3008,-6 0 1664</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07.743"/>
    </inkml:context>
    <inkml:brush xml:id="br0">
      <inkml:brushProperty name="width" value="0.05" units="cm"/>
      <inkml:brushProperty name="height" value="0.05" units="cm"/>
    </inkml:brush>
  </inkml:definitions>
  <inkml:trace contextRef="#ctx0" brushRef="#br0">760 157 5152,'-18'11'2336,"23"-6"-704,0-2-1088,0-3 0,3 4-352,0-4 0,2 5-96</inkml:trace>
  <inkml:trace contextRef="#ctx0" brushRef="#br0" timeOffset="1">69 40 4896,'-42'-31'2208,"21"27"-1920,16-1 640,5 10 64,8-5-736,-3 0-160,8 4-32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09.404"/>
    </inkml:context>
    <inkml:brush xml:id="br0">
      <inkml:brushProperty name="width" value="0.05" units="cm"/>
      <inkml:brushProperty name="height" value="0.05" units="cm"/>
    </inkml:brush>
  </inkml:definitions>
  <inkml:trace contextRef="#ctx0" brushRef="#br0">180 495 2816,'-6'-17'2666,"-15"18"-762,11 3-1631,0 0-1,0 1 0,0 0 1,1 0-1,0 1 0,-10 7 1,0 0 55,12-8-251,1-1-1,0 1 1,-11 12 0,15-15-65,0 1 1,0 0-1,0-1 1,0 1-1,0 0 1,1 0-1,0 0 1,-1 0-1,1 1 1,0-1-1,1 0 1,-2 6-1,2-5 15,0-1-1,0 1 1,0 0 0,0-1-1,0 1 1,1-1-1,0 1 1,-1-1-1,3 6 1,-2-7 13,0 0 0,0-1 0,0 1 1,1 0-1,-1-1 0,0 1 0,1 0 0,-1-1 1,1 0-1,0 1 0,-1-1 0,1 0 0,0 0 1,0 0-1,0 0 0,0 0 0,0 0 0,3 0 1,3 1 92,1 0 0,-1-1 1,1 0-1,0-1 0,0 0 1,0 0-1,-1-1 0,1 0 1,0 0-1,12-4 0,1-2 189,1-1 0,35-18 0,-52 23-255,0 0 1,0 0-1,0-1 1,-1 0-1,1 0 1,-1 0-1,0 0 1,0-1 0,-1 0-1,1 0 1,5-8-1,-9 11-48,0 0 0,0 0-1,-1 0 1,1 0 0,0 0-1,-1 0 1,1-1 0,-1 1-1,0 0 1,0 0 0,0 0-1,0 0 1,0-1 0,0 1 0,0 0-1,-2-3 1,1 2 3,0 0 0,-1-1-1,1 1 1,-1 0 0,0 0 0,0 0 0,0 0 0,-5-5-1,-1 1-62,0 0 0,0 0 0,-1 1-1,0 0 1,-12-6 0,13 8-58,-1 0 0,1 1 0,-1 0 0,-11-3 0,16 5 31,-1 1 1,1-1-1,0 1 1,-1 0-1,1 0 1,0 0-1,-1 0 1,1 1 0,0 0-1,-8 2 1,12-3 62,-1 0 0,1 1 0,0-1 0,0 0 0,-1 0 0,1 0-1,0 0 1,0 0 0,0 0 0,-1 0 0,1 0 0,0 1 0,0-1 0,0 0 0,-1 0 0,1 0 0,0 1 0,0-1 0,0 0 0,0 0 0,0 0 0,-1 1 0,1-1 0,0 0 0,0 0 0,0 0 0,0 1 0,0-1 0,0 0 0,0 0 0,0 1 0,0-1 0,0 0 0,0 0 0,0 1 0,0-1 0,0 0 0,0 0 0,0 1 0,0-1 0,0 0 0,1 0 0,-1 0 0,0 1 0,0-1 0,0 0 0,0 1 0,1-1 0,-1 1-1,1-1 1,0 1 0,-1-1-1,1 1 1,0-1 0,-1 1 0,1-1-1,0 1 1,0-1 0,-1 0-1,1 1 1,0-1 0,0 0 0,-1 0-1,2 1 1,3-1 51,0-1 0,0 1 0,0-1 1,0 0-1,0 0 0,0 0 0,0 0 0,0-1 0,7-4 1,4-2 196,22-14 1,-22 10-138,-1 0 0,0-1 0,-2 0 0,1-1-1,-2 0 1,18-26 0,-1-5 33,25-51 0,-29 41-96,-15 32-99,24-39 0,-22 49-151,-12 13 198,0-1-1,0 1 1,1 0 0,-1 0-1,0 0 1,0-1 0,1 1-1,-1 0 1,0 0 0,1 0-1,-1 0 1,0 0 0,1-1 0,-1 1-1,0 0 1,1 0 0,-1 0-1,0 0 1,1 0 0,-1 0-1,0 0 1,1 0 0,-1 0-1,0 0 1,1 1 0,-1-1 0,0 0-1,1 0 1,-1 0 0,0 0-1,1 0 1,-1 1 0,0-1-1,0 0 1,1 0 0,-1 0-1,0 1 1,0-1 0,1 0 0,-1 0-1,0 1 1,0-1 0,0 0-1,1 1 1,-1-1 0,0 0-1,0 1 1,0-1 0,0 0-1,0 1 1,0-1 0,0 0 0,0 1-1,3 12 15,-1-1-1,0 1 0,-1 0 0,-1 19 1,-2 98 159,-6-1 0,-5 0 0,-52 220 0,49-288 226,-4 0 1,-2-1 0,-40 78-1,57-129-160,0 1 0,0-1 0,-1 0 0,0 0 0,-1-1 0,0 1 0,0-1 0,-10 7-1,16-15-185,1 1 0,-1-1-1,1 0 1,-1 1 0,0-1-1,1 0 1,-1 0 0,0 0-1,1 1 1,-1-1-1,0 0 1,0 0 0,1 0-1,-1 0 1,0 0 0,1 0-1,-1 0 1,0-1 0,1 1-1,-1 0 1,-1-1-1,7-5-7,0 1 0,0-1 0,0 1 0,0 0-1,1 0 1,11-7 0,256-169 337,-191 133-752,-27 20-4111,-20 12 1760</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13.212"/>
    </inkml:context>
    <inkml:brush xml:id="br0">
      <inkml:brushProperty name="width" value="0.05" units="cm"/>
      <inkml:brushProperty name="height" value="0.05" units="cm"/>
    </inkml:brush>
  </inkml:definitions>
  <inkml:trace contextRef="#ctx0" brushRef="#br0">115 705 3232,'0'0'1035,"10"-5"314,-6 5-1104,-1-1-1,1 0 1,-1 1 0,1-1 0,-1 0-1,1 0 1,-1-1 0,0 1 0,1-1 0,-1 0-1,0 0 1,0 0 0,0 0 0,-1 0-1,6-5 1,2-4 246,-1 0 0,13-18 0,-21 26-456,16-25 168,-1-2 1,-2 0-1,0-1 0,10-40 1,-20 59-139,82-266 618,-60 181-267,-24 83-537,-2 15 115,0-1 1,0 0-1,0 0 1,0 0-1,0 0 0,0 0 1,0 0-1,0 0 0,0 0 1,0 0-1,0 0 0,0 0 1,0 0-1,0 0 0,0 0 1,0 0-1,0 0 0,0 0 1,0 0-1,-1 0 0,1 0 1,0 0-1,0 0 1,0 0-1,0 0 0,0 0 1,0-1-1,0 1 0,0 0 1,0 0-1,0 0 0,0 0 1,0 0-1,0 0 0,0 0 1,0 0-1,0 0 0,0 0 1,0 0-1,0 0 0,0 0 1,0 0-1,0 0 1,0 0-1,0 0 0,0 0 1,0 0-1,0 0 0,-9 26-289,-1 12 244,-35 135-138,7-39 217,-29 92 24,67-225-54,-171 464 841,90-281 702,76-173-763,6-8-209,13-10-10,-10 4-534,19-13 43,0-1-1,-1-2 1,-1 0 0,-1-1 0,0-1 0,28-40-1,83-137-45,-89 139-38,2 1 0,81-81 0,-10 20 268,-76 77-163,-30 31-51,-8 9-30,0 1 0,0-1 0,0 1 1,0-1-1,0 1 0,0 0 0,1-1 0,-1 1 1,1 0-1,2-2 0,-4 3-13,0 0 0,0 0 0,0 0 0,0 0 0,0 0 0,1 0 0,-1 0 0,0 0 0,0 0 1,0 0-1,0 0 0,0 0 0,0 0 0,1 0 0,-1 0 0,0 0 0,0 0 0,0 0 0,0 0 0,0 0 0,1 0 0,-1 0 0,0 0 0,0 0 0,0 0 0,0 0 0,0 0 0,0 0 0,0 0 0,1 0 0,-1 0 0,0 0 0,0 1 1,0-1-1,0 0 0,0 0 0,0 0 0,0 0 0,0 0 0,0 0 0,0 0 0,0 1 0,0-1 0,1 0 0,-1 0 0,0 0 0,0 0 0,0 0 0,0 0 0,0 1 0,0-1 0,0 0 0,0 0 0,0 0 0,0 0 0,-2 8-51,1-7 22,-39 123-291,37-115 331,1 1 0,0 0 0,1 0 0,0 0 0,0 12 1,1-20 16,0 0-1,0 1 1,0-1 0,0 0 0,1 1 0,-1-1 0,1 0 0,0 0 0,0 1-1,-1-1 1,2 0 0,-1 0 0,0 0 0,0 0 0,0 0 0,1 0-1,-1-1 1,1 1 0,0 0 0,-1-1 0,1 1 0,0-1 0,0 0 0,0 1-1,0-1 1,0 0 0,4 1 0,0 0 65,0-1 1,0 0-1,0-1 0,0 0 0,0 1 1,0-2-1,0 1 0,0-1 0,0 0 1,0 0-1,0-1 0,0 1 0,8-5 1,8-4 111,40-24 1,-54 29-190,23-15 5,41-35 0,-47 32-33,-19 17-14,-1 0 0,1 1 0,0 0 0,0 1 0,11-7 0,-17 10 24,1 1-1,-1 0 0,1 0 1,-1-1-1,1 1 0,-1 0 0,1 0 1,0 0-1,-1 0 0,1 0 0,-1 0 1,1 0-1,0 0 0,-1 0 1,1 0-1,-1 0 0,1 0 0,0 0 1,-1 0-1,1 1 0,-1-1 1,1 0-1,-1 0 0,1 1 0,-1-1 1,1 1-1,0 0 2,0 0 0,0 0 1,0 0-1,-1 0 0,1 0 0,0 0 1,-1 0-1,1 1 0,-1-1 0,1 0 1,-1 2-1,2 5 28,-1 0 1,-1-1-1,1 11 1,-1-16-6,-1 17 39,-1-1 0,-1 0 0,-5 19 0,0 2 344,7-23 85,3-14-177,3-9-3,6-11-283,1 0-1,1 0 0,0 2 1,1-1-1,31-26 0,-40 38-50,1 0 1,0 1-1,0-1 0,10-4 0,-15 8 7,1 0 1,0 0-1,0 0 1,0 0-1,-1 1 0,1-1 1,0 1-1,0-1 1,0 1-1,0 0 1,0-1-1,0 1 1,0 0-1,0 1 1,0-1-1,0 0 0,0 0 1,0 1-1,-1-1 1,1 1-1,3 0 1,-5 0 23,1 0 1,0 0 0,-1 0 0,1-1-1,0 1 1,-1 0 0,1 0-1,-1 0 1,1 0 0,-1 0-1,0 0 1,1 0 0,-1 0 0,0 0-1,1 2 1,0 16-52,-2-5 79,0 0-1,-4 16 1,3-19 9,0-1 1,1 0-1,0 0 1,0 0-1,2 15 1,-1-24-33,0 0 1,0 0-1,1 0 1,-1 0 0,0 0-1,0 0 1,1-1-1,-1 1 1,0 0 0,1 0-1,-1 0 1,1-1-1,-1 1 1,1 0 0,-1 0-1,1-1 1,0 1-1,-1-1 1,1 1-1,0 0 1,-1-1 0,1 1-1,0-1 1,0 0-1,0 1 1,-1-1 0,1 0-1,0 1 1,0-1-1,0 0 1,0 0 0,0 0-1,0 0 1,-1 0-1,1 0 1,2 0-1,3 0 25,-1-1 0,1-1 0,-1 1 0,11-5 0,-8 3 61,94-30 177,86-32-375,-156 50 118,0-1 0,-1-1 0,-1-2 0,30-25-1,2 3 170,-52 36-215,-10 5 32,0 0 0,0 0-1,0 0 1,-1 0-1,1 0 1,0 0 0,0 0-1,0 0 1,0 0 0,0 0-1,0 1 1,0-1 0,0 0-1,0 0 1,0 0-1,0 0 1,0 0 0,0 0-1,0 0 1,0 0 0,0 0-1,0 0 1,0 0 0,0 0-1,0 0 1,0 0-1,0 0 1,0 0 0,0 0-1,1 0 1,-1 0 0,0 0-1,0 0 1,0 0 0,0 0-1,0 1 1,0-1-1,0 0 1,0 0 0,0 0-1,0 0 1,0 0 0,0 0-1,0 0 1,0 0 0,0 0-1,0 0 1,0 0 0,0 0-1,0 0 1,0 0-1,0 0 1,0 0 0,0 0-1,0 0 1,1 0 0,-1 0-1,0 0 1,0 0 0,0 0-1,0 0 1,0 0-1,0 0 1,-12 15-200,3-6 154,-31 38 34,-23 29-24,56-67 40,2 1-1,-1-1 1,1 1-1,0 0 1,1 0-1,-6 21 1,10-30 4,0 1 1,-1-1-1,1 1 0,0-1 1,0 1-1,0-1 1,0 1-1,0-1 1,0 1-1,0-1 1,0 1-1,1-1 0,0 3 1,-1-4-2,0 1-1,1-1 1,-1 0 0,0 1-1,1-1 1,-1 0 0,1 1-1,-1-1 1,1 0 0,-1 0-1,0 1 1,1-1 0,-1 0 0,1 0-1,-1 0 1,1 0 0,-1 0-1,1 0 1,-1 0 0,1 0-1,-1 0 1,1 0 0,-1 0-1,1 0 1,-1 0 0,1 0-1,-1 0 1,1 0 0,-1 0 0,1-1-1,-1 1 1,1 0 0,-1 0-1,1-1 1,-1 1 0,1-1-1,10-6 35,-1 0 0,1-1 0,-1 0 0,-1-1 0,0 0 0,14-17 0,-8 9-5,-6 8-12,4-5 19,-1-1 0,16-25 0,4-19 158,25-71 1,-55 126-196,7-18 7,50-135 89,-53 137-125,-2 1 0,0-1 1,-1 0-1,-1 0 0,0 0 0,-3-26 0,1 41-26,-1 1 0,1-1-1,-1 1 1,-3-8 0,4 11 40,0 0 1,-1 0-1,1 0 1,0 0-1,-1 1 1,0-1-1,1 0 1,-1 0 0,1 0-1,-1 0 1,0 0-1,0 1 1,1-1-1,-1 0 1,0 1 0,0-1-1,0 1 1,0-1-1,0 1 1,0-1-1,0 1 1,0-1-1,0 1 1,0 0 0,0 0-1,-2-1 1,-1 1-22,1 1 1,-1-1-1,0 1 1,0 0-1,0 0 0,1 0 1,-1 0-1,0 1 1,1-1-1,-1 1 1,1 0-1,-5 3 1,2 0-3,1-1 1,-1 1-1,1 1 1,0-1-1,1 1 1,-6 7-1,2 0 14,0 1-1,1 0 1,1 1-1,0-1 1,-6 25-1,6-10-41,0 0 0,2 0-1,2 0 1,0 1 0,2-1-1,1 1 1,8 47 0,-7-67 81,1 0 0,0 0 1,1 0-1,0 0 1,0-1-1,1 1 0,0-1 1,1 0-1,0-1 0,0 1 1,1-1-1,0 0 1,1-1-1,0 0 0,0 0 1,12 8-1,-12-10 30,0-1 0,1 1 0,-1-2 0,1 1 0,0-1 0,0 0 0,0-1 0,0 0 0,0 0 0,0-1 0,1-1 0,-1 1 0,0-1 0,1-1 0,-1 0 0,0 0 0,1-1 0,13-4 0,-12 2-29,-1 0 1,1-1 0,-1 0-1,0-1 1,-1 0 0,18-14-1,-6 1 2,28-34 0,-49 52-27,19-18-113,-9 12-47,-9 7 156,-1 0 0,0 0-1,0 0 1,0 0 0,1 0-1,-1 0 1,0 0-1,0 0 1,0 0 0,1 0-1,-1 0 1,0 0 0,0 0-1,1 0 1,-1 0-1,0 0 1,0 0 0,0 0-1,1 0 1,-1 0 0,0 0-1,0 0 1,0 0 0,0 1-1,1-1 1,-1 0-1,0 0 1,0 0 0,0 0-1,0 0 1,1 1 0,-1-1-1,0 0 1,0 0-1,0 0 1,0 0 0,0 1-1,4 8-72,-1 1-1,0 0 0,-1 0 0,0 0 0,1 15 1,-2 52 204,-1-46 42,0-31-149,0 1-1,0-1 1,-1 0 0,1 1 0,0-1 0,0 0 0,0 1-1,0-1 1,0 0 0,1 1 0,-1-1 0,0 0-1,0 0 1,0 1 0,0-1 0,0 0 0,0 1 0,0-1-1,1 0 1,-1 0 0,0 1 0,0-1 0,0 0 0,0 0-1,1 1 1,-1-1 0,0 0 0,0 0 0,1 1 0,-1-1-1,0 0 1,1 0 0,-1 0 0,0 0 0,0 0 0,1 0-1,-1 1 1,0-1 0,1 0 0,-1 0 0,2-1 19,-1 1 1,1 0 0,-1-1-1,0 1 1,1-1-1,-1 0 1,0 1 0,1-1-1,1-1 1,25-24 196,-12 8-193,-5 6-61,0 0 0,23-17 0,-12 12 17,17-13-18,-35 28-33,0-1-1,1 1 0,-1 0 0,0 0 1,1 1-1,-1 0 0,1-1 0,5 0 1,-8 2 44,-1 0-1,0 0 1,0 0 0,1 0 0,-1 0 0,0 0 0,1 0 0,-1 0 0,0 1-1,0-1 1,1 0 0,-1 1 0,0-1 0,0 1 0,0 0 0,1-1 0,-1 1 0,0 0-1,0-1 1,0 1 0,0 0 0,0 0 0,-1 0 0,1 0 0,0 0 0,0 0-1,0 0 1,-1 0 0,1 0 0,-1 1 0,1-1 0,-1 0 0,1 0 0,-1 1 0,0-1-1,1 0 1,-1 0 0,0 1 0,0-1 0,0 0 0,0 3 0,-1 3 23,1 1 1,-1-1 0,0 0 0,-1 0-1,1 0 1,-4 8 0,-14 35 175,19-50-179,0 0 0,-1 1 0,1-1 1,0 0-1,0 1 0,0-1 0,0 0 1,-1 1-1,1-1 0,0 0 0,0 1 0,0-1 1,0 0-1,0 1 0,0-1 0,0 0 1,0 1-1,0-1 0,0 0 0,0 1 1,0-1-1,0 0 0,1 1 0,-1-1 0,0 0 1,0 1-1,0-1 0,0 0 0,1 1 1,-1-1-1,0 0 0,0 1 0,1-1 1,0 0 18,0 1 0,-1-1 0,1 0 1,0 0-1,0 0 0,0 0 0,0 0 1,0 0-1,0 0 0,0 0 1,-1 0-1,1 0 0,1-1 0,30-11 378,119-68-554,-134 72 77,-3 0 5,1 1-1,1 0 1,30-8 0,-44 15 57,0 0 0,0-1 0,0 1 0,0 0 0,0 0 0,0 0 0,0 0 0,0 1 0,0-1 0,0 0 0,0 1 0,0 0 0,0-1 0,0 1 0,0 0 0,0 0 0,-1 0-1,1 0 1,0 0 0,-1 1 0,4 2 0,0 1-37,-1 1 0,1 0-1,-1 1 1,6 11 0,-7-11 42,1-1 1,0 1-1,7 8 1,-9-13 27,0 0 0,-1 0 0,1 0 0,0-1 1,0 1-1,0 0 0,1-1 0,-1 0 0,0 1 0,0-1 0,1 0 0,-1 0 0,1 0 1,-1 0-1,1-1 0,0 1 0,-1-1 0,1 0 0,-1 1 0,1-1 0,0 0 0,-1-1 1,1 1-1,-1 0 0,1-1 0,3 0 0,5-3-8,0 0 1,-1 0-1,14-8 0,2 0-23,-3 1 56,1-1 0,30-22 0,-44 28-10,10-6 15,-20 11-55,0 1-1,1 0 1,-1 0 0,0 0-1,1 0 1,-1-1 0,0 1-1,1 0 1,-1 0 0,0 0-1,0-1 1,1 1 0,-1 0-1,0-1 1,0 1-1,1 0 1,-1-1 0,0 1-1,0 0 1,0-1 0,0 1-1,1 0 1,-1-1 0,0 1-1,0 0 1,0-1-1,0 1 1,0 0 0,0-1-1,0 1 1,0-1 0,0 1-1,0-1 1,-1 1 7,1 0-1,-1-1 1,0 1-1,1 0 1,-1 0 0,1 0-1,-1 0 1,1-1-1,-1 1 1,0 0 0,1 0-1,-1 0 1,1 1 0,-1-1-1,1 0 1,-1 0-1,0 0 1,1 0 0,-1 0-1,1 1 1,-1-1-1,0 1 1,-18 9-159,12-7 117,-5 5-42,0 0 0,0 1 0,1 0 0,-15 16 0,-38 47-49,61-68 126,0 0 1,1 0-1,-1 1 1,1-1-1,0 1 1,0-1-1,0 1 1,1 0-1,-1-1 1,0 8-1,2-10 20,0 1 0,-1 0 0,1-1 0,1 1 0,-1 0 1,0 0-1,1-1 0,-1 1 0,1 0 0,0-1 0,0 1 0,0-1 0,0 1 0,0-1 0,0 1 0,1-1 0,-1 0 0,1 0 0,0 0 1,2 3-1,-3-4 2,1 0-1,-1-1 1,0 1 0,1 0 0,-1-1 0,1 1 0,-1-1 0,0 1 0,1-1 0,-1 1-1,1-1 1,-1 0 0,1 0 0,-1 0 0,1 0 0,-1 0 0,1 0 0,-1 0 0,1-1-1,-1 1 1,1-1 0,-1 1 0,1-1 0,-1 1 0,0-1 0,1 0 0,1-1 0,5-3 85,0 0 1,0-1-1,8-8 1,-14 12-83,26-25 191,49-61-1,-71 80-236,0 0-1,0-1 1,0 1 0,-1-1-1,0-1 1,-1 1 0,5-18-1,-7 16-240,-7 20-127,1-1 358,-33 51-185,22-38 114,-16 32 0,7 3 90,-30 115 1,23-70 178,29-93-152,-9 26 65,0 0-1,-34 64 0,40-88-30,-1-1-1,-1 0 1,1 0 0,-1 0-1,-1-1 1,1 0-1,-2-1 1,1 0 0,-1 0-1,0-1 1,0 0-1,0 0 1,-1-1 0,-13 5-1,13-7 26,0-1 1,-1 0-1,1 0 0,-1-1 0,0 0 0,1-1 1,-1 0-1,0-1 0,1 0 0,-1-1 0,1 0 0,0 0 1,-1-1-1,-14-7 0,22 9-69,0 0 0,1-1-1,-1 0 1,0 1 0,0-1 0,1 0 0,-1 0-1,1-1 1,0 1 0,-1 0 0,1-1 0,0 1 0,0-1-1,1 0 1,-1 0 0,1 1 0,-1-1 0,1 0-1,0 0 1,0-1 0,0 1 0,0 0 0,1 0 0,-1 0-1,1-1 1,0 1 0,0 0 0,0 0 0,0-1-1,1 1 1,-1 0 0,2-4 0,2-4-22,-1-1 0,2 1 0,0 0 0,0 0 0,1 0 0,0 1 0,12-15 0,183-195-333,-143 164 488,18-18-5008,-48 50-1881,-19 17 1923,0 1 1598</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13.571"/>
    </inkml:context>
    <inkml:brush xml:id="br0">
      <inkml:brushProperty name="width" value="0.05" units="cm"/>
      <inkml:brushProperty name="height" value="0.05" units="cm"/>
    </inkml:brush>
  </inkml:definitions>
  <inkml:trace contextRef="#ctx0" brushRef="#br0">45 77 4160,'-35'-23'1856,"30"10"-1600,0 1 704,10 9-576,-5-14-288,5 9-96</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13.931"/>
    </inkml:context>
    <inkml:brush xml:id="br0">
      <inkml:brushProperty name="width" value="0.05" units="cm"/>
      <inkml:brushProperty name="height" value="0.05" units="cm"/>
    </inkml:brush>
  </inkml:definitions>
  <inkml:trace contextRef="#ctx0" brushRef="#br0">59 12 4576,'-37'-12'2048,"24"12"-1760,4 0 320,9 4-384,4-1 64,6 2-192,11-2-608,11 6 256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1.962"/>
    </inkml:context>
    <inkml:brush xml:id="br0">
      <inkml:brushProperty name="width" value="0.05" units="cm"/>
      <inkml:brushProperty name="height" value="0.05" units="cm"/>
    </inkml:brush>
  </inkml:definitions>
  <inkml:trace contextRef="#ctx0" brushRef="#br0">1 1174 3072,'0'0'976,"9"-9"133,17-10 617,37-33-1,-58 47-1592,9-7 104,-1 0 0,0-1 0,-2-1 0,1 0 0,-2-1 0,15-25 0,35-86-35,-43 96-671,-16 88-496,-19 153 1540,5-96-297,-23 221 467,31-290-669,-6 106 1023,11-117-426,1-22 169,-1-20 1094,9-240-577,52-249-1579,-54 447 259,20-92-140,-19 109-85,1 1 0,20-47-1,-22 64 125,0-1 0,1 1 0,1 1 0,0 0-1,1 0 1,0 1 0,18-17 0,-26 27 38,1-1 0,0 1 0,-1 0 0,1 0 1,0 0-1,0 0 0,0 1 0,0-1 0,0 1 0,0 0 1,1 0-1,-1 0 0,0 0 0,1 1 0,-1-1 0,0 1 0,1 0 1,-1 0-1,0 0 0,1 0 0,-1 1 0,1-1 0,-1 1 0,0 0 1,0 0-1,1 0 0,-1 0 0,0 1 0,0-1 0,0 1 0,0 0 1,0 0-1,-1 0 0,1 0 0,2 3 0,6 6 33,-1 0-1,-1 1 1,0 0-1,0 0 1,-1 1-1,-1 0 1,0 1-1,-1 0 1,-1 0 0,0 0-1,0 1 1,-2-1-1,1 1 1,-2 0-1,0 0 1,-1 0-1,-1 0 1,0 0-1,-2 16 1,-1-19 36,0-1 0,0 1 0,-1 0 0,-1-1 0,0 0 0,0 0 1,-1 0-1,-1-1 0,0 0 0,0 0 0,-1 0 0,0-1 0,0 0 0,-1-1 0,-1 0 0,1 0 0,-1-1 0,0-1 1,-1 1-1,0-1 0,-18 7 0,24-12-11,-2 2 42,-1 0 1,0-1-1,1 0 0,-1 0 0,0-1 0,0 0 0,0 0 1,-14-1-1,18 0-93,0-1 34,0 1 0,1 0-1,-1-1 1,0 0 0,1 0 0,-1 0 0,0 0 0,1 0-1,-1-1 1,1 0 0,0 0 0,-1 0 0,-2-2-1,6 4-25,0 0 0,0 0-1,0-1 1,-1 1-1,1 0 1,0 0-1,0 0 1,0 0 0,0 0-1,0 0 1,0 0-1,0 0 1,0 0-1,0 0 1,0 0 0,0 0-1,0-1 1,0 1-1,0 0 1,0 0-1,0 0 1,0 0-1,0 0 1,0 0 0,0 0-1,0 0 1,0 0-1,0-1 1,0 1-1,0 0 1,0 0 0,0 0-1,0 0 1,0 0-1,0 0 1,0 0-1,0 0 1,0 0 0,0 0-1,0-1 1,0 1-1,0 0 1,0 0-1,0 0 1,0 0-1,1 0 1,5-2-184,8 2 102,-13 0 67,133-12-43,-61 4 96,-41 5 102,0-2 1,51-13-1,-68 13-59,-2 0 1,1 0-1,-1-1 1,1-1-1,-2 0 0,1-1 1,-1 0-1,13-12 0,-9 4-57,-1-1-1,23-33 1,13-15-37,-44 58-22,-1 0 0,1 1-1,1 0 1,-1 0 0,1 1 0,14-8-1,-18 12 23,1-1-1,-1 1 0,1-1 0,-1 1 0,1 1 0,-1-1 0,1 1 0,0-1 0,-1 1 0,1 1 0,8 0 1,4 3-7,30 10 1,-20-5 152,6 0-57,-1 3 1,49 23-1,-80-34-50,0-1-1,0 1 0,0 0 1,0-1-1,0 1 0,0-1 1,0 1-1,0-1 0,0 1 1,0-1-1,1 0 0,-1 0 1,0 1-1,0-1 0,0 0 1,0 0-1,0 0 0,2-1 1,-2 1 5,-1-1 0,0 0 0,0 1 0,0-1 0,0 0 0,0 1 0,0-1 0,0 1 0,0-1 0,-1 0 0,1 1 0,0-1 0,0 0 0,0 1 0,-1-1 0,1 1 0,0-1 1,-1 0-1,1 1 0,0-1 0,-2 0 0,-27-37 345,23 31-386,-1 0 0,0 1 0,0 0 1,0 0-1,-1 0 0,0 1 0,0 0 0,-1 1 1,1 0-1,-1 0 0,0 1 0,-16-4 0,20 6-7,-1 0 0,1 1 0,-1-1 0,0 1 0,1 0 0,-1 1 0,0 0 0,1-1 0,-1 2 0,1-1 0,-1 1 0,1 0 0,0 0 0,0 0 0,0 1 0,0-1 0,0 1 0,0 1 0,1-1 0,-1 1 0,1-1 0,-4 6 0,-2 3 6,0 1 0,1 0 0,1 0 1,0 1-1,1 0 0,1 0 0,0 0 0,1 1 0,0 0 0,1 1 0,1-1 0,0 0 0,1 1 0,0 16 0,6 14 111,-4-45-84,0 0 0,-1 1-1,1-1 1,1 0 0,-1 0-1,0 0 1,0 0 0,0 0-1,1 0 1,-1 0 0,0 0-1,1 0 1,-1 0 0,1 0-1,-1 0 1,1 0 0,0 0-1,-1 0 1,1 0 0,1 1-1,-1-2 30,0 1-1,0-1 0,0 0 0,0 1 0,0-1 0,0 0 0,0 0 0,0 0 1,0 1-1,0-1 0,0 0 0,0 0 0,0-1 0,0 1 0,0 0 1,0 0-1,1-1 0,3-1 68,0 0 1,0 0 0,0-1 0,0 1-1,-1-1 1,6-5 0,5-3-44,-2 1 3,0-1 1,-1 0 0,17-21-1,0-7-164,35-62 0,-64 95-117,0 6 214,0 0-1,0-1 1,0 1-1,0 0 1,0 0 0,0 0-1,0 0 1,0 0-1,-1 0 1,1 0-1,0 0 1,0 0 0,0 0-1,0 0 1,0 0-1,0 0 1,0 0-1,0 0 1,0 0 0,-1 0-1,1 0 1,0 0-1,0 0 1,0 1-1,0-1 1,0 0 0,0 0-1,0 0 1,0 0-1,0 0 1,0 0-1,-1 0 1,1 0 0,0 0-1,0 0 1,0 0-1,0 0 1,0 1-1,0-1 1,0 0-1,0 0 1,0 0 0,0 0-1,0 0 1,0 0-1,0 0 1,0 0-1,0 0 1,0 1 0,0-1-1,0 0 1,0 0-1,0 0 1,0 0-1,0 0 1,0 0 0,0 0-1,-2 11-42,0-1 0,1 1-1,0-1 1,0 0 0,1 1 0,2 12-1,-2-19 46,1-1-1,-1 1 0,1-1 1,0 1-1,0-1 0,0 0 1,0 1-1,1-1 0,-1 0 1,1 0-1,0 0 0,0 0 1,0 0-1,0 0 0,0 0 1,1-1-1,0 1 0,-1-1 1,1 0-1,0 0 0,0 0 1,0 0-1,0 0 0,0 0 1,5 1-1,1 1 51,1 0-1,-1-1 1,1 0 0,0-1-1,0 0 1,0 0 0,0-1-1,1 0 1,-1-1 0,0 0-1,0 0 1,1-1 0,-1-1-1,0 0 1,15-5 0,-15 4-39,7-2 46,26-11 1,-38 13-58,1 0 0,-1 0 0,0 0 0,-1 0 0,1-1-1,0 0 1,-1 0 0,8-9 0,-12 12 2,5-3 5,-2-1 0,1 0 0,0-1 0,-1 1 0,0-1-1,0 1 1,-1-1 0,0 0 0,0 0 0,2-7-1,-3 8-18,0 0-1,0 0 1,1 0-1,0 0 1,0 0-1,0 0 1,1 0-1,-1 0 1,1 1-1,0 0 1,0-1-1,1 1 1,0 0-1,-1 0 1,1 1-1,0-1 0,1 1 1,-1 0-1,0 0 1,1 1-1,0-1 1,0 1-1,0 0 1,0 0-1,0 0 1,0 1-1,0 0 1,6-1-1,-2 1 2,-1 0 1,0 1-1,1 0 0,-1 0 0,1 1 1,-1 0-1,14 4 0,-16-4-13,-1 1 0,1 1 0,-1-1 0,1 1-1,-1 0 1,0 0 0,0 1 0,0-1 0,-1 1-1,1 0 1,5 8 0,-2-2 11,0 1 1,-2 0-1,1 1 0,-1 0 1,7 20-1,-6-15-25,-5-12 56,1 0-1,-1 0 1,1 0-1,0 0 1,0-1-1,1 0 1,-1 0-1,1 1 1,0-2-1,0 1 1,0 0-1,0-1 1,1 0-1,0 0 1,-1 0-1,1-1 1,0 0-1,0 0 1,7 2-1,-4-2 31,0-1-1,0 1 1,0-2-1,0 1 1,0-1-1,0 0 0,0-1 1,0 0-1,0 0 1,0-1-1,0 0 1,10-4-1,-11 4-38,1-1 0,-1 0 0,0-1 0,-1 0 0,1 0 0,0-1 0,-1 1 0,0-1 0,0-1 0,-1 1 0,0-1 0,7-9 0,2-5 76,-2-1 0,0 0-1,17-44 1,17-76 97,-1 6-280,44-133 94,-86 255 0,2-26-1,1-1-140,-6 27-100,-2 10 0,-2 8-53,-11 23 178,0 2 0,3-1 0,0 2 1,2 0-1,-8 39 0,10-25 90,2 1-1,1 77 1,4-82 44,0-1 14,1 0 1,3 0 0,10 56-1,-11-86-13,0 2 36,1 0 1,0 0-1,9 21 0,-11-31-6,0 1 0,0-1 1,0 0-1,1 0 0,-1 0 0,1 0 1,-1 0-1,1 0 0,0 0 0,0 0 1,0 0-1,0-1 0,0 1 0,0-1 1,0 0-1,1 0 0,-1 1 0,0-1 1,1-1-1,-1 1 0,1 0 0,-1 0 1,1-1-1,4 1 0,-3-2 2,1 1-1,-1-1 1,0 0 0,1 0-1,-1 0 1,0 0-1,0-1 1,0 0 0,0 0-1,4-3 1,7-5 13,17-14 0,-10 7-121,-3 2 93,-1-2 0,0 0 0,-1-1 0,-1-1 0,0 0 0,-2-1 0,23-41 0,-4 7-243,11-21 143,-37 58-107,-10 29-94,-2 4 206,-14 31 1,0 2-111,-4 17 156,9-26 39,-12 50 1,25-84-9,0-1 1,1 1 0,-1 0-1,1 0 1,1 0 0,-1 0-1,1 0 1,0 0 0,0 0-1,0 0 1,1 0 0,0-1-1,0 1 1,1-1 0,3 8-1,-4-12 4,-1 0 0,0 0 0,1 0 0,-1 0 0,1 0 0,-1 0 0,1 0-1,0-1 1,-1 1 0,1 0 0,0-1 0,-1 1 0,1-1 0,0 0 0,0 0-1,2 0 1,33-2 223,-28 1-193,0 0-7,0 0-1,-1-1 1,1 0-1,-1-1 1,1 0-1,-1 0 1,0-1-1,0 0 1,8-6-1,6-6-107,33-30 0,1-1 121,-55 46-65,9-6-15,0-1 1,16-7-1,-23 13 11,0 1 0,1 0 1,0-1-1,-1 1 0,1 0 0,0 1 0,-1-1 0,1 1 1,0 0-1,-1-1 0,1 2 0,4-1 0,25 1 73,-21-1-272,-11 0 381,-15-3 6,9 3-168,1 0-1,-1 1 1,1 0-1,-1 0 1,1 1 0,0-1-1,0 1 1,-1 0-1,1 0 1,0 0 0,1 1-1,-1-1 1,0 1-1,1 0 1,-7 6 0,3-1-45,0 0 0,1 0 1,0 1-1,0-1 1,-8 20-1,9-19 12,1 0-1,1 1 1,0-1 0,1 1-1,-3 17 1,5-25 39,0 0-1,0 1 1,0-1 0,0 0 0,0 1 0,0-1-1,1 0 1,-1 0 0,1 1 0,0-1 0,0 0-1,0 0 1,2 3 0,-2-3-6,0-1 1,0 0 0,0 0-1,1 1 1,-1-1-1,1 0 1,-1 0 0,1-1-1,-1 1 1,1 0-1,-1 0 1,1-1-1,0 1 1,0-1 0,-1 1-1,1-1 1,0 0-1,-1 0 1,1 0 0,3 0-1,12-2 67,-1 0 1,1-2-1,-1 0 0,31-12 1,-42 15-66,43-16-14,59-30 0,-88 37 48,1-1 1,-2-1-1,0-1 1,0 0 0,27-29-1,-19 13-2,-2-2-1,-1 0 1,-1-2 0,-2-1 0,28-63-1,55-194 48,-73 168-192,-27 104 134,0 0 0,-2 0 0,0 0-1,-3-31 1,2 49-44,0 0-1,0 0 1,0 0-1,0 0 1,0 0-1,0 0 1,0 0-1,-1 0 1,1 0-1,0 0 1,-1 0-1,1 1 1,-1-1-1,1 0 1,-1 0-1,1 0 0,-1 1 1,-1-3-1,2 3 7,-1 0-1,1 1 0,-1-1 0,1 0 0,-1 0 0,1 0 0,-1 0 0,1 0 0,-1 0 1,1 1-1,0-1 0,-1 0 0,1 0 0,-1 1 0,1-1 0,0 0 0,-1 1 0,1-1 1,0 0-1,-1 1 0,1-1 0,0 0 0,0 1 0,-1-1 0,1 1 0,-5 6-76,2 1 0,-7 12 1,10-20 92,-25 64-87,2 1 1,4 1-1,2 1 0,3 0 1,-9 124-1,22-151 62,2 1-1,1-1 1,9 46 0,-9-74 47,1 0 0,0-1 0,1 1 1,0-1-1,1 0 0,0 0 0,1-1 1,0 1-1,1-1 0,0 0 0,9 9 0,-13-17 3,0 1 0,1-1 0,-1 0-1,1 0 1,0 0 0,-1 0 0,1 0-1,0-1 1,0 0 0,0 0-1,0 0 1,0 0 0,1-1 0,-1 0-1,0 1 1,0-1 0,0-1-1,0 1 1,6-2 0,7-1 46,1-1 0,-1-1 0,18-7 0,-15 4-42,0 0 1,0-2-1,-1 0 0,0-1 0,-1-1 1,-1 0-1,1-2 0,-2 0 0,0-1 1,-1 0-1,-1-1 0,0-1 0,-1 0 1,0-1-1,-2 0 0,13-29 0,-15 29 7,8-32-1,-15 44-40,0-1 0,-1 1 0,0-1 0,0 0 0,-1 1 0,0-1 0,0 0 0,-1-7 0,0 12-10,1 0 1,0 0-1,-1 0 1,1 1-1,-1-1 0,1 0 1,-1 0-1,0 1 1,0-1-1,1 1 1,-1-1-1,0 1 1,-1-1-1,1 1 1,0-1-1,0 1 0,-1 0 1,1 0-1,-1 0 1,1-1-1,-1 1 1,-2-1-1,2 2-5,-1-1 0,1 1 0,-1-1 0,1 1-1,-1 0 1,1 0 0,-1 1 0,0-1 0,1 0 0,0 1-1,-1 0 1,1-1 0,-1 1 0,1 0 0,0 0 0,-3 2-1,-9 5-1,0 0 0,1 1 0,1 1 0,-1 0 0,2 0 0,-1 2 0,1-1 0,1 1 0,0 1 0,1 0 0,1 0 0,0 1 0,0 0 0,1 0 0,-9 29 0,14-36 33,1 0 0,-1 0-1,1 0 1,0 0-1,1 0 1,-1 0-1,2 0 1,-1 0-1,1 0 1,0 0-1,0 0 1,1 0-1,0 0 1,0 0 0,0 0-1,1-1 1,0 1-1,1-1 1,-1 0-1,1 0 1,9 10-1,-3-6 59,0-1 1,1 0-1,-1-1 0,2 0 0,-1-1 0,1 0 0,0-1 0,1 0 0,-1-1 0,1 0 0,0-1 1,0 0-1,1-2 0,-1 1 0,1-1 0,26-1 0,-35-1-370,0 0 1,0-1-1,0 0 1,0 0-1,0 0 1,9-4-1,-13 5-18,0-1 1,1 1-1,-1-1 0,1 0 0,-1 1 0,0-1 0,0 0 1,1 0-1,-1 0 0,0 0 0,0 0 0,0 0 1,0 0-1,0 0 0,0-1 0,0 1 0,-1 0 0,1 0 1,0-1-1,-1 1 0,1-1 0,-1 1 0,1 0 0,0-3 1,-1-6-2054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44.657"/>
    </inkml:context>
    <inkml:brush xml:id="br0">
      <inkml:brushProperty name="width" value="0.05" units="cm"/>
      <inkml:brushProperty name="height" value="0.05" units="cm"/>
      <inkml:brushProperty name="color" value="#66CC00"/>
    </inkml:brush>
  </inkml:definitions>
  <inkml:trace contextRef="#ctx0" brushRef="#br0">6 380 1824,'0'0'587,"4"8"111,-5-7-550,1-1-62,-1 0-1,1 0 0,-1 0 0,1 1 0,-1-1 1,1 0-1,-1 1 0,1-1 0,0 0 1,-1 1-1,1-1 0,-1 0 0,1 1 0,0-1 1,-1 1-1,1-1 0,0 1 0,-1-1 0,1 1 1,0-1-1,0 1 0,0-1 0,0 1 0,-1-1 1,1 1-1,0-1 0,0 1 0,0-1 1,0 1-1,0-1 0,0 1 0,0 0 0,0-1 1,1 1-1,-1 0 629,1-1-475,0 1-1,0-1 0,0 0 0,0 0 1,0 0-1,0 0 0,0 0 0,0 0 0,0 0 1,0 0-1,2-1 0,2-5 133,0 0 0,0 0 0,0-1 0,-1 0 1,0 0-1,5-12 0,14-48 590,-6 14-387,42-72-180,-41 90-201,-2 9 75,-13 23-267,0-1 1,-1 1-1,0-1 0,0 0 1,0 0-1,2-5 0,0 0-249,-1 9-48,1 17-204,-1-1 430,3 4 104,1 0 0,1 0 1,0-1-1,1 0 1,1 0-1,1-1 1,1-1-1,0 0 0,1 0 1,17 16-1,-27-31 49,-1 0 0,1 0 1,-1-1-1,1 1 0,0 0 0,0-1 0,0 1 0,0-1 0,4 1 0,-5-2-23,-1 1 1,1-1-1,0 0 0,0 1 0,0-1 0,0 0 0,-1-1 0,1 1 0,0 0 0,0 0 1,0-1-1,0 1 0,-1-1 0,1 1 0,0-1 0,-1 0 0,1 0 0,3-2 1,7-7 125,-1-1 0,1-1 0,15-21 1,-12 14-181,63-74-118,-77 91 55,1 1-1,-1 0 0,0-1 0,1 1 0,-1 0 0,1 0 1,0 0-1,-1 0 0,1 0 0,3-1 0,-4 2 42,-1 0-1,1 0 0,-1 0 1,1 0-1,0 0 0,-1 0 1,1 0-1,0 0 0,-1 0 1,1 0-1,-1 1 0,1-1 1,-1 0-1,1 0 1,0 1-1,-1-1 0,1 0 1,-1 1-1,1-1 0,-1 1 1,0-1-1,1 1 0,-1-1 1,1 1-1,-1-1 1,0 1-1,1-1 0,-1 1 1,0-1-1,0 1 0,1-1 1,-1 1-1,0 0 0,0-1 1,0 1-1,0-1 0,0 1 1,0 1-1,3 12 69,-1 1-1,0 0 1,-2 0-1,0 0 1,0-1 0,-1 1-1,-1 0 1,-5 18-1,7-32-4,0 1-1,-1-1 0,1 0 0,0 0 1,-1 0-1,1 0 0,-1 0 1,1 0-1,-1 0 0,0 0 1,1-1-1,-1 1 0,0 0 1,0 0-1,0 0 0,0 0-22,0-1-1,1 0 1,-1 0-1,1 0 1,-1 1 0,1-1-1,-1 0 1,0 0-1,1 0 1,-1 0-1,1 0 1,-1 0-1,0 0 1,1 0-1,-1-1 1,1 1-1,-1 0 1,0 0-1,1 0 1,-1-1 0,1 1-1,-1 0 1,1 0-1,-1-1 1,1 1-1,-1-1 1,1 1-1,-1 0 1,1-1-1,0 1 1,-1-1-1,1 1 1,-1-1-1,-4-7-27,0 1 0,1 0-1,-1-1 1,2 0-1,-7-16 1,10 23-23,0 0 1,-1 0 0,1 0-1,0 0 1,-1 0 0,1 0-1,0 0 1,0 0 0,0 0-1,0 0 1,0 0 0,0 0-1,0 0 1,0 1 0,1-1-1,-1 0 1,0 0 0,0 0-1,1 0 1,-1 0 0,1 0-1,-1 0 1,1 1 0,-1-1-1,1 0 1,-1 0 0,2 0-1,0 0-21,0-1-1,-1 1 0,1 1 1,0-1-1,0 0 0,0 0 1,0 1-1,0-1 0,0 1 1,0-1-1,1 1 1,1 0-1,4 0-25,1 0 0,-1 1 0,0 0 0,0 0 0,0 1 0,11 4 0,-8-2-79,31 11-43,-15-10-2980,-17-5 1640</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2.300"/>
    </inkml:context>
    <inkml:brush xml:id="br0">
      <inkml:brushProperty name="width" value="0.05" units="cm"/>
      <inkml:brushProperty name="height" value="0.05" units="cm"/>
    </inkml:brush>
  </inkml:definitions>
  <inkml:trace contextRef="#ctx0" brushRef="#br0">4 12 4064,'-4'-11'1824,"4"19"-1568,4-8 1120,6 0-800,3 0 0,5 0-384,-5 0 224,6 3-224,-6-3-800,0 0 320</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2.675"/>
    </inkml:context>
    <inkml:brush xml:id="br0">
      <inkml:brushProperty name="width" value="0.05" units="cm"/>
      <inkml:brushProperty name="height" value="0.05" units="cm"/>
    </inkml:brush>
  </inkml:definitions>
  <inkml:trace contextRef="#ctx0" brushRef="#br0">29 241 4640,'-29'-13'2112,"66"1"-1824,4 1 1088,8-1-800,37-16 128,-1 8-416,54-8 0,1 4-160,21-4 64,-11 8-96,11 0 288,-17 7-192,-9 6-3968,-19 2 2048</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3.989"/>
    </inkml:context>
    <inkml:brush xml:id="br0">
      <inkml:brushProperty name="width" value="0.05" units="cm"/>
      <inkml:brushProperty name="height" value="0.05" units="cm"/>
    </inkml:brush>
  </inkml:definitions>
  <inkml:trace contextRef="#ctx0" brushRef="#br0">350 86 2560,'4'-3'495,"-1"1"0,0-1 0,0 0 0,-1 0 0,1 0 0,0 0 0,-1 0 0,0-1 0,0 1 0,3-6 0,-5 9-432,0-1 0,0 1 0,-1-1 0,1 1 0,0-1 0,0 1 0,0-1 0,0 1 0,-1-1 0,1 1 0,0-1 0,0 1 0,-1 0 0,1-1 0,0 1 0,-1-1 0,1 1 0,-1 0 0,1-1 0,0 1 0,-1 0 0,1 0 0,-1-1 0,1 1 0,-1 0 0,1 0 0,-1-1 0,-15-1 552,1 3-450,0 0 1,1 2-1,-1-1 1,1 2 0,0 0-1,0 1 1,0 0-1,-22 12 1,14-5-154,1 1 1,0 1-1,1 1 0,-27 25 1,39-32 28,-1 1-1,1 0 1,1 0 0,0 0 0,0 1 0,1 0 0,0 0 0,-6 16 0,11-23-13,0-1 0,1 1 0,-1 0 1,0 0-1,1-1 0,0 1 1,-1 0-1,1 0 0,0 0 1,1-1-1,-1 1 0,0 0 0,1 0 1,0 0-1,-1-1 0,1 1 1,0 0-1,1-1 0,-1 1 0,0-1 1,3 4-1,-2-4 48,1 1 0,-1-1 1,1 0-1,0 0 0,-1 0 0,1 0 1,0 0-1,0 0 0,0-1 0,1 0 1,-1 0-1,0 1 0,0-2 0,1 1 1,-1 0-1,1-1 0,4 1 0,7-1 149,-1 0-1,1-1 1,0 0-1,-1-1 1,1-1-1,-1 0 1,0-1-1,0-1 1,0 0-1,16-9 1,-21 9-185,0 0 0,0-1 0,0 0 0,-1 0 0,0-1 1,0-1-1,-1 1 0,1-1 0,-2 0 0,1 0 0,-1-1 1,0 0-1,-1 0 0,7-16 0,-6 5-44,0 0 1,-1-1-1,-1 1 0,2-39 1,-5 47-27,0 4 17,-1 5-16,1 0 0,-1 1 0,0-1 0,0 0 0,0 0 0,0 1 0,-1-1-1,1 0 1,-2-3 0,2 5 21,0 1-1,0 0 0,0 0 1,0 0-1,0 0 1,0-1-1,0 1 0,0 0 1,0 0-1,0 0 1,0-1-1,0 1 0,-1 0 1,1 0-1,0 0 1,0 0-1,0 0 0,0-1 1,0 1-1,-1 0 1,1 0-1,0 0 0,0 0 1,0 0-1,0 0 1,-1 0-1,1 0 0,0 0 1,0 0-1,0 0 1,-1 0-1,1 0 0,0 0 1,0 0-1,0 0 1,-1 0-1,-4 6-216,-2 11 16,6-9 206,0 1-1,0 1 0,1-1 1,0 0-1,1 0 1,-1 0-1,2 0 0,0 0 1,3 10-1,0-3 54,1 0 0,1 0 0,0-1 0,11 16-1,-13-23-18,1 1 0,1-1 0,-1 0 0,1 0 0,1-1 0,-1 0-1,1 0 1,1-1 0,-1 0 0,1 0 0,0-1 0,1 0 0,10 4-1,-18-9-595,0 1 0,0-1 0,0 1-1,0-1 1,0 0 0,0 0-1,0 0 1,0 0 0,0 0-1,0-1 1,0 1 0,-1-1-1,1 1 1,0-1 0,2 0-1,9-4-2244</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4.424"/>
    </inkml:context>
    <inkml:brush xml:id="br0">
      <inkml:brushProperty name="width" value="0.05" units="cm"/>
      <inkml:brushProperty name="height" value="0.05" units="cm"/>
    </inkml:brush>
  </inkml:definitions>
  <inkml:trace contextRef="#ctx0" brushRef="#br0">140 3 3392,'0'0'55,"0"-1"0,-1 1-1,1 0 1,0 0 0,-1 0 0,1-1 0,0 1 0,-1 0-1,1 0 1,-1 0 0,1 0 0,0 0 0,-1 0 0,1-1-1,-1 1 1,1 0 0,0 0 0,-1 0 0,1 0 0,-1 0-1,1 1 1,0-1 0,-1 0 0,1 0 0,0 0 0,-1 0-1,1 0 1,-1 1 0,-12 9 755,-7 17 44,20-26-807,-13 20 270,0 0-1,2 1 1,0 0 0,2 1-1,0 0 1,2 1-1,1 0 1,0 0-1,2 0 1,-2 45 0,8-46 392,-1-22-748,-1-1 1,0 1-1,0-1 0,0 1 0,1-1 0,-1 1 0,0-1 0,0 1 1,1-1-1,-1 0 0,0 1 0,1-1 0,-1 1 0,1-1 0,-1 0 0,1 1 1,-1-1-1,0 0 0,1 1 0,-1-1 0,1 0 0,-1 0 0,1 0 1,-1 0-1,1 1 0,0-1 0,-1 0 0,1 0 0,-1 0 0,1 0 1,-1 0-1,1 0 0,-1 0 0,2 0 0,6-3-910</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4.770"/>
    </inkml:context>
    <inkml:brush xml:id="br0">
      <inkml:brushProperty name="width" value="0.05" units="cm"/>
      <inkml:brushProperty name="height" value="0.05" units="cm"/>
    </inkml:brush>
  </inkml:definitions>
  <inkml:trace contextRef="#ctx0" brushRef="#br0">55 0 3328,'-13'12'1504,"-5"16"-1312,8-16 864,10 5-608,-9 3 128,9 4-384,-5 0 448,10-1-352,0 2 576,4-5-480,14-9-544,3 1 64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5.115"/>
    </inkml:context>
    <inkml:brush xml:id="br0">
      <inkml:brushProperty name="width" value="0.05" units="cm"/>
      <inkml:brushProperty name="height" value="0.05" units="cm"/>
    </inkml:brush>
  </inkml:definitions>
  <inkml:trace contextRef="#ctx0" brushRef="#br0">1 0 2720,'4'4'464,"0"-1"0,0 1-1,-1-1 1,1 1 0,-1 0 0,1 0 0,-1 0 0,2 6 0,2 2 58,-1 1 1,7 20 0,20 93 251,-32-125-758,26 138 800,-19-87-7,-2-4-1303,-2-36-258</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5.490"/>
    </inkml:context>
    <inkml:brush xml:id="br0">
      <inkml:brushProperty name="width" value="0.05" units="cm"/>
      <inkml:brushProperty name="height" value="0.05" units="cm"/>
    </inkml:brush>
  </inkml:definitions>
  <inkml:trace contextRef="#ctx0" brushRef="#br0">1 0 3232,'21'9'1472,"7"14"-1280,-14-6 1856,-1-3-1152,-5 15 416,6 2-768,-4 17 96,-2 1-384,2 7 0,3-1-160,-5-2 288,1-5-192</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8.914"/>
    </inkml:context>
    <inkml:brush xml:id="br0">
      <inkml:brushProperty name="width" value="0.05" units="cm"/>
      <inkml:brushProperty name="height" value="0.05" units="cm"/>
    </inkml:brush>
  </inkml:definitions>
  <inkml:trace contextRef="#ctx0" brushRef="#br0">11 1024 3136,'-9'10'1891,"9"-9"-1850,0-1 1,-1 0-1,1 0 1,0 1-1,0-1 1,0 0-1,0 0 1,0 1 0,0-1-1,0 0 1,-1 1-1,1-1 1,0 0-1,0 1 1,0-1-1,0 0 1,0 0-1,0 1 1,0-1-1,1 0 1,-1 1 0,0-1-1,0 0 1,0 0-1,0 1 1,0-1-1,0 0 1,0 1-1,1-1 1,0 1 986,2-7 1292,42-72 656,-31 51-2664,1 0 0,2 0 0,37-45 0,169-158 488,-215 223-785,17-21 97,-24 26-109,1 0-1,-1 0 1,0 0-1,0 0 1,0-1-1,0 1 1,0 0-1,0-1 1,-1 1-1,1 0 1,-1-1-1,1-3 1,-1 6-7,0 0-1,0 0 1,0 0 0,0-1 0,0 1-1,0 0 1,0 0 0,0 0 0,0 0-1,0-1 1,0 1 0,0 0 0,0 0 0,0 0-1,0 0 1,0 0 0,0-1 0,-1 1-1,1 0 1,0 0 0,0 0 0,0 0-1,0 0 1,0 0 0,0-1 0,0 1-1,0 0 1,-1 0 0,1 0 0,0 0-1,0 0 1,0 0 0,0 0 0,0 0-1,-1 0 1,1 0 0,0 0 0,0-1 0,0 1-1,0 0 1,0 0 0,-1 0 0,1 0-1,0 0 1,0 0 0,0 0 0,0 0-1,-1 1 1,1-1 0,0 0 0,0 0-1,0 0 1,0 0 0,0 0 0,-1 0-1,1 0 1,0 0 0,0 0 0,0 0-1,0 0 1,0 1 0,0-1 0,-1 0 0,1 0-1,0 0 1,0 0 0,0 0 0,-11 11-241,11-11 245,-7 9 14,-13 21 0,9-14-202,7-8 166,0 0 0,0 0 1,0 0-1,1 0 0,0 1 1,1-1-1,-1 1 0,2 0 1,-1 0-1,2-1 1,-1 14-1,2-3 38,0 1-1,2-1 1,0 0 0,6 21-1,-6-31 19,0-1 0,0 0 0,1 0 1,0 0-1,0 0 0,0 0 0,1-1 0,1 0 0,-1 0 0,1 0 0,12 10 0,-15-14 19,0-1 0,0 0 0,0 0 0,0 0-1,0 0 1,1 0 0,-1-1 0,0 1 0,1-1 0,-1 0 0,1 0-1,-1 0 1,1-1 0,0 1 0,-1-1 0,1 0 0,0 0 0,-1 0-1,1-1 1,0 1 0,-1-1 0,1 0 0,-1 0 0,1 0 0,-1 0-1,1 0 1,-1-1 0,0 0 0,4-2 0,14-13 87,-1-1 0,-1 0 1,-1-1-1,22-30 0,20-21-31,-26 35-93,-16 15-37,0 0 0,40-29-1,-44 41-74,-10 9 122,-5 6 50,-19 39 214,2 2-1,-19 80 1,37-128-282,0 0 1,0 0-1,-1 0 0,1 0 1,0 0-1,0 0 0,0 0 1,0 0-1,0 0 0,0 0 1,0 0-1,0 0 0,0 0 0,0 0 1,0 0-1,0 1 0,0-1 1,0 0-1,0 0 0,0 0 1,0 0-1,0 0 0,0 0 1,0 0-1,0 0 0,0 0 0,0 0 1,0 0-1,0 0 0,0 0 1,1 0-1,-1 0 0,0 0 1,0 0-1,0 0 0,0 1 1,0-1-1,0 0 0,0 0 0,0 0 1,0 0-1,0 0 0,0 0 1,0 0-1,0 0 0,0 0 1,0 0-1,0 0 0,0 0 1,0 0-1,0 0 0,1 0 0,-1 0 1,0 0-1,0 0 0,0 0 1,0 0-1,0 0 0,0 0 1,0 0-1,0 0 0,0 0 1,0 0-1,0 0 0,0 0 0,0 0 1,7-5 323,11-14-69,-8 10-178,20-18-77,1 2 0,0 1 0,41-21 0,-68 42-18,7-4-84,0 1 0,17-7 0,-25 12 57,0 0-1,0 0 1,0 0 0,1 0-1,-1 1 1,0-1-1,0 1 1,1 0 0,-1 0-1,0 0 1,0 0-1,1 1 1,-1 0 0,0-1-1,3 2 1,-2 0 13,-1 0 1,0-1-1,0 2 1,0-1 0,0 0-1,-1 0 1,1 1-1,0 0 1,2 3-1,20 31 49,-5-8-55,-16-23 92,1 0 1,0 0-1,1-1 1,-1 1-1,12 7 1,-14-11-32,-1-1 0,0 0 0,0 0 1,1 0-1,-1 0 0,1 0 0,-1 0 0,1-1 1,-1 1-1,1-1 0,-1 0 0,1 1 0,0-1 1,-1-1-1,1 1 0,-1 0 0,1-1 0,-1 1 0,1-1 1,-1 1-1,4-3 0,2-1 22,0 0 0,0-1 1,0 0-1,-1 0 0,1-1 0,-1 0 0,-1 0 1,1 0-1,6-10 0,6-9 127,20-36 0,-34 52-139,20-40 16,-19 35-106,16-26-1,-15 32-217,-3 8-48,-1 17-34,-2-11 384,5 34-271,-2-16 167,2 39 0,-13 73 249,6-125-136,0 2 46,-1 1-1,-5 14 1,1-3 84,5-17-134,1-8-20,0 1 0,0 0-1,0 0 1,0 0 0,0-1 0,-1 1 0,1 0 0,0 0-1,0-1 1,-1 1 0,1 0 0,-1 0 0,1-1 0,0 1-1,-1 0 1,1-1 0,-1 1 0,1-1 0,-1 1 0,0-1-1,1 1 1,-2 0 0,2-1-5,-1 0 0,1 0-1,0 0 1,0 0 0,-1 0 0,1 0-1,0 1 1,-1-1 0,1 0 0,0-1-1,-1 1 1,1 0 0,0 0 0,-1 0-1,1 0 1,0 0 0,-1 0-1,1 0 1,0 0 0,0 0 0,-1-1-1,1 1 1,0 0 0,0 0 0,-1 0-1,1-1 1,0 1 0,0 0 0,-1-1-1,-8-12 202,-4-14-106,5-2-48,6 23-51,1 0 0,-1 0 0,0 0 0,-3-5 0,-5-6-52,7 14 13,1-1 1,-1 0-1,1 1 0,0-1 1,1 0-1,-3-6 1,4 11-272,1 5 244,0-1 1,0 1 0,0-1 0,1 0-1,0 1 1,0-1 0,1 0 0,-1 0-1,1 0 1,4 5 0,-4-6 67,1 0 1,0-1-1,0 1 1,0-1-1,0 0 1,0 0-1,1-1 1,0 1-1,-1-1 0,1 0 1,0 0-1,0 0 1,0-1-1,0 0 1,0 0-1,1 0 1,-1-1-1,8 1 1,13-5 62,0 0 0,-1-2 0,1 0 1,-1-2-1,44-20 0,-10-1 87,65-43 1,-105 58-146,0-1 1,-1-1 0,-1 0-1,0-2 1,15-19 0,-24 25-106,-6 9-240,-5 13 87,3-9 238,-8 22-27,6-18-3,0 0 1,1 1-1,-1-1 1,-1 10-1,2-2-11,0-1 0,1 1-1,2 20 1,-1-29 75,0 1-1,0-1 0,0 0 1,1 1-1,0-1 1,0 0-1,0 0 0,0 0 1,0 0-1,1-1 1,0 1-1,-1-1 0,6 6 1,-6-8-9,0 0 0,0 0 0,-1 0 1,1 0-1,0 0 0,0 0 0,0 0 0,0-1 0,0 1 1,0-1-1,0 1 0,0-1 0,0 0 0,1 0 1,-1 0-1,0 0 0,0 0 0,2 0 0,6-2 57,0 0-1,14-5 0,-18 5-48,89-31 253,23-7-264,-25 11 138,41-10-87,-81 19-1,-53 20-73,0 0 0,0 0 0,0 0 0,0 0 1,0 0-1,0 0 0,0-1 0,0 1 0,0 0 0,-1 0 1,1 0-1,0 0 0,0 0 0,0 0 0,0 0 1,0 0-1,0 0 0,0 0 0,0 0 0,0 0 0,0 0 1,0 0-1,0 0 0,0-1 0,0 1 0,0 0 0,0 0 1,0 0-1,0 0 0,0 0 0,0 0 0,0 0 0,0 0 1,0 0-1,0 0 0,0 0 0,0 0 0,0 0 1,0 0-1,1-1 0,-1 1 0,0 0 0,0 0 0,0 0 1,0 0-1,0 0 0,0 0 0,0 0 0,0 0 0,0 0 1,0 0-1,0 0 0,0 0 0,0 0 0,0 0 1,0 0-1,1 0 0,-8-1-89,-26 14 1,-83 33-140,99-38 207,1 1-1,0 0 1,0 1 0,-22 19 0,33-24 35,0-1-1,1 1 1,0 0-1,0 0 1,-5 9-1,8-13-5,0 0 0,1 0 1,-1 0-1,0 0 0,1 1 0,-1-1 0,1 0 0,0 0 0,-1 1 0,1-1 0,0 0 0,0 0 0,-1 1 0,1-1 0,0 0 0,0 1 0,1-1 0,-1 0 0,0 0 0,0 1 0,0-1 0,1 0 0,-1 0 0,1 1 0,-1-1 0,1 0 0,0 0 0,-1 0 0,1 0 1,0 0-1,0 0 0,0 0 0,1 2 0,0-2 7,-1 0 0,1-1 0,0 1 0,-1-1 0,1 1 0,0-1 0,-1 1 0,1-1 0,0 0 0,-1 0 0,1 0 0,0 0 0,-1 0 0,1 0 0,2-1 0,28-7 129,-26 6-122,15-5 18,-1-2 0,0 0 1,-1-1-1,0-2 0,0 1 1,-1-2-1,21-20 0,-26 20-16,-2 0-1,0 0 0,0-1 1,-1 0-1,-1-1 1,0 0-1,-1-1 0,-1 1 1,0-2-1,5-22 0,45-175 92,-52 192-144,32-202-37,-36 220 54,-1-2-47,1 0 0,-1 0 0,-1-10 0,1 15 50,0 1 0,0-1 0,0 0 1,0 1-1,0-1 0,0 1 0,0-1 0,0 1 0,0-1 0,0 0 1,-1 1-1,1-1 0,0 1 0,0-1 0,-1 1 0,1-1 0,0 1 1,-1-1-1,1 1 0,-1-1 0,1 1 0,0 0 0,-1-1 1,1 1-1,-1 0 0,1-1 0,-1 1 0,1 0 0,-1 0 0,1-1 1,-1 1-1,0 0 0,1 0 0,-1 0 0,1 0 0,-1 0 0,1 0 1,-1 0-1,0 0 0,1 0 0,-1 0 0,1 0 0,-1 0 0,0 0 1,1 0-1,-1 0 0,0 1 0,-2 0-17,0 1 0,1 0 1,-1-1-1,1 1 0,-1 0 0,1 0 0,0 0 1,0 1-1,0-1 0,0 0 0,0 1 0,0-1 1,-1 5-1,-4 6 4,-8 23 0,4-1-63,2 1 0,-6 48 0,12-64 64,-4 19-37,3 0 0,1 0 0,3 56 0,2-77 88,0 0 0,1 0 0,0-1 0,1 1 0,2-1 0,-1 0 0,2 0 0,0-1 0,17 28 0,-21-39 10,0-1 1,1 0-1,-1 0 0,1 0 0,-1-1 0,1 1 0,0-1 0,1 0 0,-1 0 0,0 0 0,1-1 0,0 0 1,5 3-1,-3-3 13,-1-1 0,1 1 0,0-1 0,0 0 0,-1-1 0,1 0 0,0 0 0,13-2 0,-1-2 41,0-1 0,-1 0-1,0-2 1,0 0 0,0-1 0,19-12 0,-26 13-30,1 0 0,-1-1 0,0-1 1,-1 0-1,0 0 0,15-19 0,-19 21-48,-1 0-1,-1 0 0,1 0 1,-1-1-1,-1 1 0,1-1 0,-1 0 1,0 0-1,-1 0 0,0-1 0,1-13 1,-2 21-23,-1-1 1,0 1-1,0 0 1,0-1-1,0 1 1,0 0-1,0-1 1,0 1-1,-1 0 1,1-1-1,0 1 1,-1 0-1,1-1 1,-1 1-1,0 0 1,1 0-1,-1 0 1,0 0-1,-1-2 1,1 2-9,0 1 1,0-1 0,0 1 0,0-1 0,0 1 0,0 0 0,0-1 0,0 1 0,0 0 0,0 0-1,0 0 1,0 0 0,-1 0 0,1 0 0,0 0 0,0 0 0,0 0 0,-2 1 0,-4 1-62,0 1 0,0 0 1,0 1-1,0-1 1,-9 8-1,4-3 29,1 2 1,0-1-1,0 1 1,0 1-1,-9 12 1,15-15 37,-1 0 0,1 0 0,0 1 0,0-1 0,1 1 0,1 0 0,-1 0 0,-3 18 0,6-21 35,1-1 1,0 1 0,0-1 0,1 1-1,0-1 1,-1 0 0,2 1 0,-1-1-1,1 0 1,0 0 0,0 0 0,0 0-1,0 0 1,1 0 0,0-1 0,0 1-1,0-1 1,1 0 0,5 6-1,-3-4-91,0 0 0,0-1 0,1 1 0,0-1 0,0-1 0,1 1 0,-1-1 0,1-1 0,0 1 0,0-1 0,12 3 0,-13-5-561,0 0-1,0 0 0,0-1 1,10 0-1,-15-1 55,0 1-1,1 0 1,-1 0-1,0-1 0,0 0 1,1 1-1,-1-1 1,0 0-1,0 0 1,0 0-1,0 0 1,0 0-1,0-1 1,0 1-1,3-4 0,0-1-2586</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29.274"/>
    </inkml:context>
    <inkml:brush xml:id="br0">
      <inkml:brushProperty name="width" value="0.05" units="cm"/>
      <inkml:brushProperty name="height" value="0.05" units="cm"/>
    </inkml:brush>
  </inkml:definitions>
  <inkml:trace contextRef="#ctx0" brushRef="#br0">1767 231 3904,'-66'-23'1760,"39"11"-1536,17-1 800,10 10-608,0-9-160,5 4-160,3-9-2848,6 5 1504</inkml:trace>
  <inkml:trace contextRef="#ctx0" brushRef="#br0" timeOffset="1">41 40 3712,'-32'-40'1696,"24"40"-1472,13 0-384,3 0 32</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33.522"/>
    </inkml:context>
    <inkml:brush xml:id="br0">
      <inkml:brushProperty name="width" value="0.05" units="cm"/>
      <inkml:brushProperty name="height" value="0.05" units="cm"/>
    </inkml:brush>
  </inkml:definitions>
  <inkml:trace contextRef="#ctx0" brushRef="#br0">11 1248 3328,'-2'1'129,"2"-1"-69,-1 0-1,1 0 1,0 0-1,-1 0 1,1 0-1,-1 0 1,1 0-1,0 0 1,-1 0-1,1 1 1,0-1 0,-1 0-1,1 0 1,0 0-1,0 1 1,-1-1-1,1 0 1,0 1-1,-1-1 1,1 0-1,0 0 1,0 1 0,0-1-1,-1 0 1,1 1-1,0-1 1,0 0-1,0 2 881,0-10 104,1 1-1,0-1 1,0 0 0,4-14 0,-1 11-534,1-1 1,8-16 0,-3 11-386,1 1 1,1 0-1,19-23 1,-11 20 13,1-1 0,40-28 0,49-22 209,-58 38-260,-51 32-87,11-9-33,2 2-1,21-10 0,-32 15 17,0 1-1,0 0 0,0 0 0,0 0 1,0 1-1,0-1 0,0 1 0,0-1 1,0 1-1,0 0 0,0 1 0,1-1 1,-1 0-1,0 1 0,0-1 0,0 1 1,0 0-1,0 0 0,3 2 0,-4-1 15,-1-1 0,1 1-1,0 0 1,-1 0 0,1 0-1,-1 0 1,1 0 0,-1 0-1,0 0 1,0 0 0,0 1 0,0-1-1,0 0 1,-1 1 0,1-1-1,-1 0 1,1 1 0,-1-1-1,0 1 1,0-1 0,0 3-1,-1 3 24,1 0 0,-1 0 0,-1 0 0,1-1 0,-4 11 0,-24 50 174,9-22-11,14-32-132,3-9 13,1-1 0,0 1 0,1-1 0,-1 1 0,1 0-1,-1 8 1,2-13-48,0 0-1,0 1 0,0-1 1,0 0-1,0 1 0,0-1 1,0 0-1,0 1 1,0-1-1,0 0 0,0 0 1,0 1-1,0-1 0,0 0 1,0 1-1,0-1 1,1 0-1,-1 0 0,0 1 1,0-1-1,0 0 0,0 0 1,1 1-1,-1-1 1,0 0-1,0 0 0,1 0 1,-1 0-1,0 1 0,0-1 1,1 0-1,-1 0 0,0 0 1,1 0-1,-1 0 1,0 0-1,0 0 0,1 0 1,-1 0-1,0 0 0,1 0 1,-1 0-1,0 0 1,1 0-1,-1 0 0,0 0 1,0 0-1,1 0 0,15-7 280,-14 5-172,51-27 294,82-64 1,-113 75-678,25-25 1,-45 43 129,-1 5 68,-1 5 11,-4 9 14,-6 25 1,5-26 134,-3 27 1,6-34-8,-1 19 136,3-29-213,0 0 0,0 0 0,0 0 0,0 0 0,0 0 0,0 0 0,1 0 0,-1 0 0,0 0 0,1 0 0,-1 0 0,1 0 0,-1 0 0,1 0 0,-1 0 0,1 0 0,-1-1 0,1 1 0,0 0 0,-1 0 0,3 1 0,-2-2 25,0 0 0,0 0-1,0 0 1,0-1 0,0 1-1,0 0 1,0 0 0,0-1 0,0 1-1,0 0 1,0-1 0,0 1-1,0-1 1,0 1 0,-1-1 0,3-1-1,-1 1 22,23-17 377,31-28 0,-13 10-285,151-125-670,-199 204-118,-11 14 477,10-40 209,1 0-1,-5 30 1,10-42-35,-1 0-1,1 1 0,0-1 0,1 1 1,-1-1-1,1 1 0,0-1 0,0 0 0,1 1 1,0-1-1,0 0 0,5 9 0,-6-12 19,0 0 0,0 0-1,0 0 1,1-1-1,-1 1 1,1-1-1,-1 1 1,1-1-1,-1 0 1,1 1-1,0-1 1,0 0-1,0 0 1,0 0-1,0 0 1,0-1-1,0 1 1,0 0-1,0-1 1,0 1-1,0-1 1,0 0-1,0 0 1,0 0 0,0 0-1,0 0 1,4-1-1,6-3 99,0-1 1,-1 0-1,0-1 0,0-1 1,13-9-1,-15 10-35,15-10-70,0-1 1,-1-2-1,-1 0 0,0-1 1,-2-1-1,23-31 1,-33 40-16,-8 10-71,1-1 0,-1 1 0,0-1 0,0 0 0,2-4 0,-2 4-122,-1 7 87,-1 8 39,-13 33-92,9-34 89,1 0-1,-3 18 0,5-25 71,1-1-1,0 1 0,0 0 0,0-1 1,0 1-1,0-1 0,1 1 1,0-1-1,0 1 0,0-1 0,0 1 1,3 4-1,-4-8-15,1 3 51,1 0 0,-1 0 0,1-1 0,0 1 1,4 4-1,-5-7-19,-1 1 0,1 0 1,0-1-1,0 1 0,0-1 1,0 1-1,0-1 0,0 1 0,0-1 1,0 0-1,0 0 0,0 1 1,0-1-1,0 0 0,0 0 0,0 0 1,0 0-1,0 0 0,0 0 0,0-1 1,2 1-1,7-4 66,1 0 1,-1 0-1,13-8 0,4-2-66,125-51 166,81-40-190,-197 88-70,-25 13 88,0-1 0,0 0-1,-1-1 1,0 0-1,11-8 1,-36 17-74,1 2 0,-15 6 0,28-11 42,-58 25-144,-77 46-1,124-65 138,1 1 1,0 0-1,1 0 0,0 1 1,-14 14-1,22-20 19,0 0 0,0 1 0,0-1 1,0 0-1,1 1 0,-1-1 0,1 1 0,-1 0 1,1-1-1,0 1 0,0 0 0,0 0 0,1 0 1,-1 0-1,1-1 0,0 1 0,-1 0 0,1 0 1,0 0-1,1 0 0,-1 0 0,0 0 0,1 0 1,0 0-1,0 0 0,0-1 0,0 1 0,0 0 1,0-1-1,2 4 0,1-2 15,-1 0-1,0-1 1,1 1 0,0 0-1,-1-1 1,2 0 0,-1 0-1,0 0 1,0-1 0,1 1-1,0-1 1,-1 0 0,1 0-1,0-1 1,0 1 0,0-1-1,0 0 1,0-1 0,6 1-1,11 0 69,1-1-1,41-5 1,-64 5-85,26-2 36,0-2 1,-1 0-1,0-2 0,0-1 1,26-11-1,-44 15-18,-5 2-18,-1 0 0,1 0 1,0 1-1,0-1 0,-1 0 1,1 1-1,0-1 1,0 1-1,0 0 0,2-1 1,4 3-33,-3-1 37,-4-1 54,-11 0-17,15-1-33,0-1-1,0 1 0,0-1 1,-1 1-1,1-1 0,5-4 1,44-23 0,-36 18 46,29-14 21,-10 6-21,-1-2-1,53-40 1,-57 33-12,-1-2-1,-2-1 1,-1-1 0,26-40-1,-19 18 16,-3-1 0,-2-2 0,31-81 0,-44 90-113,-2 0 0,-2-1 0,-3-1 1,8-86-1,-15 113 39,-2 19-22,0-1 1,0 0 0,-1 1-1,0-1 1,0 0 0,0 1-1,0-1 1,-2-7 0,2 11 33,0 1 0,0 0-1,0 0 1,0 0 0,0 0 0,0 0 0,-1 0 0,1 0 0,0 0 0,0 0 0,0-1 0,0 1 0,0 0-1,0 0 1,0 0 0,0 0 0,0 0 0,0 0 0,0 0 0,-1 0 0,1 0 0,0 0 0,0 0 0,0 0-1,0 0 1,0 0 0,0 0 0,0 0 0,-1 0 0,1 0 0,0 0 0,0 0 0,0 0 0,0 0 0,0 0-1,0 0 1,0 0 0,0 0 0,-1 0 0,1 0 0,0 0 0,0 0 0,0 0 0,0 0 0,0 0 0,0 0-1,0 0 1,0 0 0,0 0 0,-1 1 0,1-1 0,0 0 0,0 0 0,0 0 0,0 0 0,0 0 0,0 0-1,0 0 1,0 0 0,0 1 0,-5 7-125,-15 59-289,0-2 265,-4 3 116,3 1 0,4 1-1,-11 78 1,21-97 51,-13 115 4,17-125 14,2 0 0,5 46 0,-2-75-12,0 1-1,0-1 0,1 0 1,7 16-1,-8-21 17,2 0-1,-1 0 1,1-1-1,0 1 0,0-1 1,0 0-1,1 0 1,9 8-1,-12-12-5,1-1 0,-1 1 0,1-1-1,0 0 1,-1 1 0,1-1 0,0-1 0,-1 1 0,1 0-1,0-1 1,0 1 0,0-1 0,0 0 0,0 0 0,0 0-1,0 0 1,-1-1 0,1 1 0,4-2 0,2 0 47,0-1 0,0 0-1,0-1 1,14-7 0,8-7 92,-1 0-1,50-42 0,-71 52-164,0 0 1,0-1-1,-1 0 0,-1 0 0,1-1 1,-2 0-1,1-1 0,-1 1 0,-1-1 1,0 0-1,0 0 0,2-12 0,-6 18-12,0-1 0,0 1-1,-1 0 1,0 0-1,0 0 1,0-7 0,-1 10-4,1 0 1,0 0 0,-1 0 0,1 1 0,0-1-1,-1 0 1,0 0 0,0 1 0,1-1-1,-1 0 1,0 1 0,0-1 0,0 1-1,-1-1 1,1 1 0,0 0 0,0-1 0,-4-1-1,4 3 3,0-1-1,0 1 1,-1 0-1,1 0 1,0-1-1,-1 1 1,1 0-1,0 0 1,0 1-1,-1-1 1,1 0-1,0 0 1,-1 1-1,1-1 1,0 0-1,0 1 1,0 0-1,-1-1 0,1 1 1,-2 1-1,0 0-19,-6 3-21,1 0-1,0 0 1,0 1-1,0 1 1,1-1-1,-1 1 1,2 1-1,-1-1 1,-9 16-1,9-12 30,0 1 0,1-1 1,0 2-1,1-1 0,1 1 0,-6 24 0,9-34 23,1 1 0,-1 0 0,1 0 0,0 0 0,0 0 0,0 0 0,1-1 0,-1 1 0,1 0 0,2 6 0,-2-8 12,0 0-1,0 1 1,1-1 0,-1 0-1,0 0 1,1 0-1,-1 0 1,1 0-1,0-1 1,-1 1 0,1 0-1,0-1 1,0 1-1,0-1 1,0 0-1,1 0 1,-1 0 0,0 0-1,3 1 1,10 2 36,0-1 1,0 0-1,0-2 1,0 1 0,21-2-1,79-11 222,-113 11-266,25-3 74,1-2 1,0-1-1,28-10 0,-44 11-91,0 0-1,0 0 1,0-2 0,0 1-1,-1-1 1,0-1-1,-1 0 1,16-15 0,-11 8 26,-7 7 31,0 0 0,0-1 0,-1 0 0,12-18 0,-11 13-73,0 1 1,17-21-1,-36 95-645,-2-15 492,-5 22 85,16-61 113,1 0 0,0 1 0,1-1 0,0 1 0,0-1 0,2 13 0,-2-19 2,0 0 0,0 0 0,0 0 1,0 0-1,0 0 0,1 0 0,-1-1 0,0 1 1,1 0-1,-1 0 0,0 0 0,1 0 0,-1-1 1,1 1-1,-1 0 0,1 0 0,-1-1 0,1 1 1,0 0-1,-1-1 0,1 1 0,0-1 1,-1 1-1,1-1 0,0 1 0,0-1 0,0 1 1,0-1-1,-1 0 0,1 0 0,0 1 0,0-1 1,0 0-1,0 0 0,0 0 0,0 0 0,0 0 1,0 0-1,-1 0 0,1 0 0,0 0 1,0 0-1,0-1 0,0 1 0,0 0 0,0-1 1,-1 1-1,1 0 0,1-2 0,5-2 47,0 0 0,0-1 1,-1 0-1,10-9 0,-11 10-16,17-18 62,30-37-1,4-5-76,-43 51-142,-10 9 63,0 0-1,0 1 1,0-1 0,1 1 0,0 0 0,0 0-1,0 1 1,0-1 0,4-2 0,-7 5 38,-1 0 0,1 0-1,-1 0 1,0 0 0,1 0 0,-1 0 0,1 0 0,-1 0 0,0 0 0,1 0 0,-1 0 0,1 0 0,-1 1 0,0-1 0,1 0-1,-1 0 1,0 0 0,1 1 0,-1-1 0,0 0 0,1 0 0,-1 0 0,0 1 0,0-1 0,1 0 0,-1 1 0,0-1 0,0 0 0,1 1-1,-1-1 1,0 0 0,0 1 0,0-1 0,0 0 0,1 1 0,-1-1 0,0 1 0,0-1 0,0 0 0,0 1 0,0-1 0,0 1-1,0-1 1,0 0 0,0 1 0,-1 26-118,1-17 58,0 11-20,-1-4 33,1 1 1,5 27 0,-5-41 53,1 1 0,0-1 0,0 0 0,1 0 0,-1 0 0,1 0 0,0 0 0,0 0 0,0-1 0,0 1 0,1 0 0,-1-1 0,1 0-1,0 0 1,6 5 0,-5-4 44,1-1 0,0 0-1,0 0 1,0-1 0,0 1-1,0-1 1,1 0 0,-1 0-1,1-1 1,-1 0 0,1 0-1,0 0 1,-1-1 0,1 0-1,7 0 1,-1 0-30,0 0 0,0-1 0,0-1 0,0 0 0,-1-1 0,1 0 0,-1 0 0,1-1 0,-1-1 0,0 0 0,-1 0 0,1-1 0,-1-1 0,0 0 0,-1 0 0,0 0 0,0-2 0,0 1 0,-1-1 0,0 0 0,-1 0 0,0-1 0,11-21 0,57-140-251,-71 164 39,-5 15-81,0 10 153,-6 118-80,4-115 214,-1 1 0,0-1 0,-2 0 0,-11 26-1,10-31 137,-11 20 0,15-31-86,0-1 0,0 1 0,-1 0 1,0-1-1,0 0 0,0 1 0,-7 4 1,10-8-47,-1 0 0,1 0 1,0-1-1,0 1 0,-1-1 1,1 1-1,0-1 0,-1 1 1,1-1-1,0 0 0,-1 0 1,1 0-1,0 0 0,-1 0 1,1 0-1,-1 0 0,1 0 1,0 0-1,-1-1 0,1 1 1,0 0-1,-1-1 0,1 1 1,0-1-1,0 0 0,-1 1 1,1-1-1,-2-1 0,1 0 17,0 0 0,-1 0-1,1-1 1,0 1 0,0-1-1,0 1 1,1-1 0,-1 0 0,1 1-1,-1-1 1,0-4 0,1 6-34,1 0 1,-1 0-1,1 0 1,0 0-1,0 0 1,-1-1-1,1 1 1,0 0-1,0 0 1,0 0-1,0-1 1,0 1-1,1 0 1,-1-2-1,1 3-3,-1-1 0,0 1-1,1-1 1,-1 1-1,0-1 1,1 1 0,-1-1-1,1 1 1,-1 0 0,1-1-1,-1 1 1,1-1-1,-1 1 1,1 0 0,-1 0-1,1-1 1,-1 1-1,1 0 1,0 0 0,0 0-1,4-1-32,-1 1-1,1 0 1,0 0-1,-1 1 1,1-1-1,4 2 0,8 1 35,220 5-459,-222-7-2842,3 2 884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45.014"/>
    </inkml:context>
    <inkml:brush xml:id="br0">
      <inkml:brushProperty name="width" value="0.05" units="cm"/>
      <inkml:brushProperty name="height" value="0.05" units="cm"/>
      <inkml:brushProperty name="color" value="#66CC00"/>
    </inkml:brush>
  </inkml:definitions>
  <inkml:trace contextRef="#ctx0" brushRef="#br0">93 37 7040,'-35'-20'3200,"25"12"-2752,7 4-192,-2 4-224,-8-5-160,3 5 64,-3 0-2016,9 5 1152</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33.879"/>
    </inkml:context>
    <inkml:brush xml:id="br0">
      <inkml:brushProperty name="width" value="0.05" units="cm"/>
      <inkml:brushProperty name="height" value="0.05" units="cm"/>
    </inkml:brush>
  </inkml:definitions>
  <inkml:trace contextRef="#ctx0" brushRef="#br0">5 0 4992,'9'4'2240,"-9"9"-1952,0-10 1888,0 5-1248,-4 4 128,4 5-640,-5-6-128,5 4-192,-5-6 576,10 2-384,-5-6-4608,0-1 2336</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38.680"/>
    </inkml:context>
    <inkml:brush xml:id="br0">
      <inkml:brushProperty name="width" value="0.05" units="cm"/>
      <inkml:brushProperty name="height" value="0.05" units="cm"/>
    </inkml:brush>
  </inkml:definitions>
  <inkml:trace contextRef="#ctx0" brushRef="#br0">217 24 2720,'0'-2'159,"1"1"1,-1 0-1,0 0 0,0 0 1,1 0-1,-1 0 0,1 0 1,-1 0-1,1-1 0,-1 1 1,1 1-1,0-1 1,-1 0-1,1 0 0,0 0 1,0 0-1,0 0 0,0 1 1,-1-1-1,1 0 0,0 1 1,0-1-1,0 1 0,3-2 1,-2 11 638,-2-8-742,1 1 0,-1-1 1,0 0-1,1 0 0,-1 0 0,0 0 0,0 0 0,0 1 0,0-1 0,0 0 1,0 2-1,-5 27 527,-14 74 34,-27 89 593,-50 115-260,40-127-22,40-125-107,14-46-911,7-16-1340,9-18-1599,-3-1-624,2 1 1226</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39.039"/>
    </inkml:context>
    <inkml:brush xml:id="br0">
      <inkml:brushProperty name="width" value="0.05" units="cm"/>
      <inkml:brushProperty name="height" value="0.05" units="cm"/>
    </inkml:brush>
  </inkml:definitions>
  <inkml:trace contextRef="#ctx0" brushRef="#br0">26 110 2400,'-23'-17'1077,"23"17"-1012,0 0-1,0 0 0,-1 0 1,1-1-1,0 1 0,0 0 1,0 0-1,0 0 0,-1 0 1,1-1-1,0 1 0,0 0 1,0 0-1,0 0 0,0-1 1,-1 1-1,1 0 0,0 0 1,0-1-1,0 1 0,0 0 1,0 0-1,0-1 0,0 1 1,0 0-1,0 0 0,0-1 1,0 1-1,0 0 0,0 0 1,0 0-1,0-1 0,0 1 1,1-1-1,7-7 1299,16-4-295,-2 5-575,0 1-1,1 1 1,25-3 0,-5 2-107,-12 0-3,23-4-77,1 2 0,58-1 0,-63 12-666,-27 0-2805,-6 2 1240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40.259"/>
    </inkml:context>
    <inkml:brush xml:id="br0">
      <inkml:brushProperty name="width" value="0.05" units="cm"/>
      <inkml:brushProperty name="height" value="0.05" units="cm"/>
    </inkml:brush>
  </inkml:definitions>
  <inkml:trace contextRef="#ctx0" brushRef="#br0">290 0 1056,'-1'0'50,"1"1"0,-1-1 1,0 1-1,0-1 0,0 0 0,0 1 0,1 0 1,-1-1-1,0 1 0,1-1 0,-1 1 1,0 0-1,1-1 0,-1 1 0,1 0 0,-1 0 1,1 0-1,-1-1 0,1 1 0,-1 0 1,1 0-1,0 0 0,0 0 0,-1 0 0,1 0 1,0 1-1,-5 31 1720,5-28-1573,-25 122 2737,13-75-2285,-107 374 2428,59-234-2255,32-73-459,5-21 570,21-87 58,4-13-396,9-21-109,-7 14-371,5-8-73,1 0 1,0 0-1,2 1 1,0 1-1,0-1 1,17-13-1,3-1-36,60-41 0,-92 71-6,50-32-195,-46 29 122,1 1 0,0 0-1,0 0 1,0 0 0,0 1 0,0-1 0,0 1 0,10 0 0,-13 1 50,1 0 1,-1 0-1,0 1 1,0-1 0,0 1-1,0 0 1,0-1-1,0 1 1,0 0 0,0 0-1,0 0 1,0 0 0,0 1-1,-1-1 1,1 1-1,0-1 1,-1 1 0,1-1-1,-1 1 1,0 0-1,0 0 1,1-1 0,-1 1-1,0 0 1,0 0-1,0 3 1,2 3 73,0 0 0,-1 0 0,0 0 0,-1 1 0,1 9 0,1 30 156,5 40 167,-8-84-321,1 0 0,0 0 0,0-1 0,0 1-1,1 0 1,-1-1 0,1 1 0,0-1 0,0 1 0,3 4-1,-4-7-29,0 0-1,0 0 0,0 0 0,0-1 1,0 1-1,0 0 0,0 0 0,0-1 1,1 1-1,-1 0 0,0-1 0,0 1 1,1-1-1,-1 0 0,0 1 0,1-1 1,-1 0-1,0 0 0,1 0 0,-1 0 1,0 0-1,1 0 0,-1 0 0,0 0 1,1 0-1,-1-1 0,0 1 0,1-1 1,-1 1-1,0-1 0,0 1 0,0-1 1,1 0-1,0 0 0,13-11 66,0-1 0,-1 0 1,0-1-1,18-25 0,-6 10-76,-9 9-8,1 1 0,31-25-1,50-42 45,-112 98-338,-1 1 241,1 0 0,-15 18 0,14-11 60,2 0-1,0 1 1,1 0 0,-8 23 0,4 0 130,-13 51 0,25-83-84,2-7-24,0-1 1,0 0-1,0 1 1,0 0 0,1-1-1,-1 1 1,2 5-1,-2-10-20,1 0 0,0 1 0,0-1 1,0 0-1,0 1 0,0-1 0,0 0 0,0 1 0,0-1 0,0 0 0,0 1 0,1-1 1,-1 0-1,0 1 0,0-1 0,0 0 0,0 1 0,0-1 0,1 0 0,-1 0 1,0 1-1,0-1 0,0 0 0,1 0 0,-1 1 0,0-1 0,0 0 0,1 0 0,-1 0 1,0 1-1,0-1 0,1 0 0,-1 0 0,0 0 0,1 0 0,-1 0 0,0 0 0,1 0 1,-1 0-1,0 0 0,1 0 0,-1 0 0,0 0 0,1 0 0,-1 0 0,0 0 0,1 0 1,-1 0-1,0 0 0,1 0 0,-1 0 0,0 0 0,0 0 0,1-1 0,-1 1 0,0 0 1,1 0-1,-1 0 0,0-1 0,0 1 0,1 0 0,-1 0 0,0-1 0,0 1 0,0 0 1,1-1-1,12-17 223,21-47 147,-12 22-252,33-49 0,21-7-286,-75 98 135,0 0 0,0 0 0,-1 0 1,1 0-1,0 0 0,0 0 0,0 1 0,1-1 0,-1 0 0,0 0 0,0 1 0,2-1 0,-3 1 8,0 0 0,1 0 1,-1 0-1,1 0 0,-1 0 0,1 0 1,-1 0-1,1 0 0,-1 0 1,1 0-1,-1 0 0,1 0 1,-1 0-1,1 0 0,-1 1 0,1-1 1,-1 0-1,1 0 0,-1 1 1,0-1-1,1 0 0,-1 1 0,3 2-42,-1 0-1,0 0 0,0 0 0,-1 1 0,1-1 0,2 7 0,6 12 88,-7-18-5,-1-1 0,1 0-1,0 0 1,-1 0-1,1-1 1,1 1-1,-1-1 1,0 1-1,0-1 1,1 0 0,0 0-1,-1 0 1,1-1-1,0 0 1,0 1-1,0-1 1,0 0-1,0-1 1,0 1 0,0-1-1,0 0 1,0 0-1,0 0 1,0 0-1,0-1 1,0 0-1,0 1 1,0-1 0,5-3-1,11-4 30,-1-1 1,0 0-1,-1-2 0,0 0 1,0-1-1,-1-1 0,19-19 1,-24 20-21,-2 0 1,1-1-1,-2 0 1,0 0-1,0-1 1,7-17-1,-1-3-19,15-50 0,-10 17 49,14-80 0,-24 96-129,-3 16-20,-1-1-1,3-52 0,-9 86 45,0 0-1,0 0 0,0 0 0,0 0 0,-1 0 1,1 0-1,0 0 0,-1 0 0,0 1 1,-1-4-1,-7 27-511,6-12 506,1 1 0,-1 20-1,1-13 29,-9 113 169,5 1 0,11 142 0,1-232-300,1-1 1,22 67 0,-25-91-839,2-21-2698,0-10 710,-5-4-174,2-2 1105</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40.635"/>
    </inkml:context>
    <inkml:brush xml:id="br0">
      <inkml:brushProperty name="width" value="0.05" units="cm"/>
      <inkml:brushProperty name="height" value="0.05" units="cm"/>
    </inkml:brush>
  </inkml:definitions>
  <inkml:trace contextRef="#ctx0" brushRef="#br0">15 21 5152,'-14'-14'2336,"19"14"-2048,0 0 1056,8 0-800,5 0 288,9 0-512,9 0 320,-1 0-384,7-3-64,2 3-96,10-3 192,4 3-160,5 0-1152,0 3 512</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42.123"/>
    </inkml:context>
    <inkml:brush xml:id="br0">
      <inkml:brushProperty name="width" value="0.05" units="cm"/>
      <inkml:brushProperty name="height" value="0.05" units="cm"/>
    </inkml:brush>
  </inkml:definitions>
  <inkml:trace contextRef="#ctx0" brushRef="#br0">0 344 3232,'13'-14'6166,"20"-25"-4652,20-26-443,95-132-340,-131 169-992,-17 28 257,0 0 1,1 0-1,-1 1 0,0-1 0,0 0 1,1 0-1,-1 0 0,0 1 1,0-1-1,1 0 0,-1 0 0,0 0 1,0 1-1,0-1 0,1 0 1,-1 1-1,0-1 0,0 0 0,0 0 1,0 1-1,0-1 0,0 1 1,2 8-102,-1 0 0,0 0 0,-1 1 1,-1 13-1,0 24 37,3-34 98,0 0 0,1 0 0,0 0 0,1 0 0,10 20 0,-11-25 24,1 0 1,1-1-1,-1 1 1,1-1-1,1 0 1,-1 0-1,1-1 1,0 0-1,10 9 1,-13-14 10,0 1 1,0 0-1,-1-1 0,1 1 0,0-1 1,0 0-1,1 0 0,-1 0 1,0 0-1,0-1 0,0 1 0,0-1 1,1 0-1,-1 0 0,5 0 1,-3-1 35,0 0 1,0-1 0,0 1-1,0-1 1,-1 0-1,1 0 1,-1 0 0,0-1-1,6-3 1,1-4 29,0 1 0,-1-1 0,0-1 1,0 0-1,14-23 0,-7 7-147,-2-1 0,0 0 0,19-57 0,-33 84-278,-1 3 87,2 10-10,-1 14 124,-2-9 166,-1-1 0,0 1-1,-2-1 1,0 0 0,0 0 0,-2 0-1,0-1 1,0 1 0,-2-1-1,-16 25 1,14-29 242,11-11-312,-1 0 0,0 0 1,0 1-1,0-1 0,0 0 0,0 0 0,1 0 1,-1 0-1,0 0 0,0 0 0,0 0 1,0 0-1,1 0 0,-1 0 0,0 0 1,0 0-1,0 1 0,1-1 0,-1 0 1,0 0-1,0-1 0,0 1 0,0 0 0,1 0 1,-1 0-1,0 0 0,0 0 0,0 0 1,1 0-1,-1 0 0,0 0 0,0 0 1,0 0-1,0 0 0,0-1 0,1 1 0,-1 0 1,7-4 1,-1 1-2,-1 1 1,1 0 0,-1 0-1,1 0 1,0 0 0,10 0-1,2-2-1,141-23 458,-72 14-366,-40 3-4931</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42.464"/>
    </inkml:context>
    <inkml:brush xml:id="br0">
      <inkml:brushProperty name="width" value="0.05" units="cm"/>
      <inkml:brushProperty name="height" value="0.05" units="cm"/>
    </inkml:brush>
  </inkml:definitions>
  <inkml:trace contextRef="#ctx0" brushRef="#br0">80 85 2912,'-40'-37'1312,"9"17"-1152,22 12 352,9 5-320,4-9-160,6 7-32</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45.045"/>
    </inkml:context>
    <inkml:brush xml:id="br0">
      <inkml:brushProperty name="width" value="0.05" units="cm"/>
      <inkml:brushProperty name="height" value="0.05" units="cm"/>
    </inkml:brush>
  </inkml:definitions>
  <inkml:trace contextRef="#ctx0" brushRef="#br0">0 495 1728,'0'0'560,"14"3"965,-12-3-1291,1-1-1,-1 1 1,0 0-1,0-1 0,1 0 1,-1 0-1,0 0 1,0 0-1,0 0 1,0 0-1,0 0 0,2-2 1,23-21 927,-21 18-941,4-5-82,-1 0 1,0-1-1,-1-1 0,0 1 0,-1-1 1,6-14-1,11-19-157,-19 35-53,-1 6-329,-3 20 144,-28 295 1338,15-213-674,-1-4 547,-43 164 1,27-182 1264,25-66-1399,3-9-312,0-10 164,2-4-516,0-1 0,6-22 1,48-182-136,10 43-64,-41 116 28,65-190-34,-52 142-36,-33 95-3,1 0 0,0 0 0,1 0 0,0 1 0,12-17 0,-18 29 81,1-1 0,-1 1 1,0-1-1,0 1 0,1-1 0,-1 1 0,1-1 0,-1 1 0,0 0 1,1-1-1,-1 1 0,1 0 0,-1-1 0,1 1 0,-1 0 0,1-1 1,-1 1-1,1 0 0,0 0 0,-1 0 0,1-1 0,-1 1 0,1 0 1,-1 0-1,1 0 0,0 0 0,-1 0 0,1 0 0,0 0 0,0 1-6,0 0 0,0-1-1,0 1 1,-1 0-1,1 0 1,0-1-1,-1 1 1,1 0-1,0 0 1,-1 0-1,1 0 1,-1 0-1,1 0 1,0 2-1,1 5-34,0-1-1,0 1 0,0 10 1,1 6 143,-1 1 1,-1 0-1,-2 0 1,0 0-1,-2 0 1,0-1 0,-2 1-1,-1-1 1,0 0-1,-2 0 1,-1-1 0,-17 32-1,26-54-74,-1 0 1,0 1-1,1-1 0,-1 0 1,0 0-1,0 0 0,1 0 1,-1 0-1,0 0 0,0 0 1,0 0-1,0-1 0,0 1 1,-1 0-1,1-1 0,0 1 1,0 0-1,-3 0 0,4-2-13,0 1-1,-1 0 1,1-1-1,-1 1 1,1 0-1,0-1 0,0 1 1,-1-1-1,1 1 1,0-1-1,0 1 0,-1-1 1,1 1-1,0-1 1,0 1-1,0-1 0,0 1 1,0-1-1,0 1 1,0-1-1,0 0 0,0 1 1,0-2-9,0-1 1,1 1-1,0 0 0,-1 0 0,1 0 0,0 0 1,0 0-1,0 0 0,0 0 0,1 0 1,-1 1-1,0-1 0,1 0 0,-1 1 0,3-3 1,27-20-159,-1 6 152,1 2-1,58-22 0,16-8 26,-61 22 8,-1-1-1,-1-2 1,-1-2 0,45-42-1,-79 65 10,-1-1-1,1 0 0,-1-1 1,5-8-1,-8 12-13,-1 0 0,0 0-1,0-1 1,0 1 0,-1 0 0,1-1-1,-1 1 1,0-1 0,-1 0-1,1-6 1,0 7-15,-1 3-3,0 0 0,0 0 0,0 0 0,0 0 0,0 1 0,0-1 0,0 0-1,0 0 1,0 0 0,-1 0 0,1 0 0,0 0 0,0 1 0,-1-1 0,1 0 0,-1 0-1,1 0 1,0 1 0,-2-2 0,2 2-19,-1 1 1,1-1-1,-1 1 0,1 0 1,0-1-1,-1 1 0,1 0 1,0-1-1,-1 1 0,1-1 1,0 1-1,0 0 0,0 0 1,-1-1-1,1 1 0,0 0 1,0-1-1,0 1 0,0 1 1,0 0-13,-19 119-196,12-75 244,2-14-16,-2 43 0,7-66 16,0 0 0,0-1 0,1 1 1,0 0-1,1-1 0,0 1 0,0-1 1,1 0-1,0 0 0,4 8 0,-6-14 15,0 0-1,1 0 0,-1-1 0,0 1 0,1-1 0,-1 1 0,1-1 0,-1 1 0,1-1 0,0 0 0,-1 0 0,1 1 0,0-1 0,0-1 0,0 1 0,0 0 0,0 0 0,0-1 0,0 1 0,0-1 0,0 1 0,0-1 0,0 0 0,0 0 0,0 0 0,0 0 0,0-1 0,4 0 0,7-1 60,0-2 1,0 0-1,-1 0 1,1-1-1,-1-1 0,23-13 1,62-52-24,-96 70-67,210-179 188,-200 169-195,-8 8-25,0-1 0,1 1 1,-1 0-1,1 0 0,0 0 0,6-3 1,-21 41-181,-14 18 21,-9 22-45,30-64 223,0 1 0,0 0 0,1-1 0,-1 19 0,3-27 22,1 0 0,0 0 0,0 0 0,0 0 0,1 1 1,-1-1-1,1 0 0,-1 0 0,1 0 0,0 0 0,0 0 0,1 0 0,-1 0 1,0-1-1,1 1 0,0 0 0,0-1 0,0 1 0,0-1 0,0 1 1,0-1-1,4 3 0,-1-2 37,0 0-1,0-1 1,0 1 0,0-1 0,0 0 0,0-1-1,0 1 1,1-1 0,-1 0 0,0 0 0,1-1-1,7 0 1,-7 0 10,0 0 0,0-1 0,1 0 0,-1 0-1,0-1 1,11-3 0,-14 3-29,1 1 1,-1-1-1,0 0 1,0 0-1,0 0 1,0 0-1,0 0 0,-1 0 1,1-1-1,-1 0 1,1 1-1,-1-1 0,3-5 1,-2 2-16,0 0 0,-1-1 0,0 1 1,0-1-1,-1 1 0,0-1 0,0 0 0,0-13 1,-1 9-28,0 0 0,-2 1-1,1-1 1,-6-18 0,5 21 15,-1 1 0,0-1 0,-1 1 0,0 0 0,0 0 0,0 0 0,-1 1 0,0 0 0,-8-9 0,8 11-9,1 0 1,-1 0-1,0 0 0,0 1 0,0-1 1,-1 1-1,1 1 0,-1-1 1,0 1-1,0 0 0,1 0 1,-10-1-1,12 3-25,-1 0-1,1 0 1,0 0 0,-1 0-1,1 1 1,-4 0-1,7-1 23,-1 0 0,1 0-1,-1 0 1,0 0-1,1 1 1,-1-1-1,1 0 1,-1 0 0,0 0-1,1 1 1,-1-1-1,1 0 1,-1 1 0,1-1-1,-1 0 1,1 1-1,-1-1 1,1 1-1,-1-1 1,1 1 0,0-1-1,-1 1 1,1-1-1,0 1 1,-1-1 0,1 1-1,0-1 1,0 1-1,0 0 1,-1-1-1,1 1 1,0-1 0,0 1-1,0 0 1,0-1-1,0 1 1,0-1 0,0 1-1,0 1 1,1-2 12,0 1 0,-1 0 0,1 0 0,-1-1 1,1 1-1,0-1 0,0 1 0,-1 0 0,1-1 0,0 1 1,0-1-1,0 0 0,-1 1 0,1-1 0,0 0 0,0 1 1,0-1-1,0 0 0,0 0 0,2 0 0,20 1 111,-5-3-135,0-1 0,0-2 0,0 1 0,29-13 0,-26 9-23,0 0 0,37-6 0,-55 14 37,1-1 0,0 1 0,0 0 0,-1 0 0,1 1 0,0-1 0,0 1 0,-1 0 0,1 0 0,0 0 0,-1 0 0,1 1 0,-1-1 1,1 1-1,-1 0 0,0 0 0,0 0 0,0 1 0,0-1 0,0 1 0,0-1 0,-1 1 0,1 0 0,3 6 0,-2-2-24,1 0 1,-2 1-1,1-1 1,-1 1-1,0 0 0,-1 0 1,0 0-1,0 0 1,0 0-1,0 14 0,-4 22 44,-1 0 0,-13 64-1,5-38-6,-2 29 69,-24 145 339,32-228-36,-8 24-1,12-52-223,3-49 2,18-96 1,0 59-174,6 1 0,54-141 0,-59 188 24,31-58 1,-43 91-59,1 1 1,1 0-1,0 1 1,1 0-1,1 1 1,0 1 0,19-16-1,-28 26 0,-1 1 1,1-1-1,0 1 0,0 0 1,-1 1-1,2-1 0,-1 0 1,8-1-1,-10 3 45,0 0-1,0 0 1,-1 0-1,1 0 1,0 0 0,0 0-1,0 0 1,0 0 0,0 1-1,-1-1 1,1 1 0,0-1-1,0 1 1,-1 0-1,1 0 1,0 0 0,-1 0-1,1 0 1,-1 0 0,1 0-1,-1 1 1,1-1-1,1 2 1,1 4-11,0-1-1,-1 1 1,0 0-1,0-1 1,0 2-1,-1-1 0,0 0 1,0 0-1,0 1 1,-1-1-1,0 9 1,0 7 54,-1 1-1,-4 29 1,3-42-32,0 0 1,0 0-1,-2 0 0,1-1 1,-1 1-1,-1-1 1,0 1-1,0-1 0,-6 10 1,3-11 53,0 1 0,-1-1 1,1 0-1,-2-1 0,1 0 1,-12 8-1,15-12-11,-1 0 0,0-1 0,1 1 0,-1-1 1,-1-1-1,1 1 0,0-1 0,-1 0 0,1-1 1,-1 0-1,1 0 0,-11 1 0,15-2-121,-1-1-1,0 1 1,0 0-1,1-1 1,-1 0-1,0 1 1,1-1-1,-1 0 1,0-1-1,1 1 1,-1 0-1,-1-2 1,2 2-360,0-1-1,1 1 1,-1 0 0,1-1 0,0 1 0,-1-1 0,1 0 0,0 1-1,0-1 1,-1-2 0,2 2 83,-1 1-1,1 0 0,0 0 1,0 0-1,0-1 0,0 1 1,0 0-1,0 0 0,1-1 1,-1 1-1,0 0 0,1 0 0,-1 0 1,1 0-1,-1-1 0,1 1 1,-1 0-1,1 0 0,0 0 1,-1 0-1,2-1 0,-1 2 177,11-11-2995</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47.893"/>
    </inkml:context>
    <inkml:brush xml:id="br0">
      <inkml:brushProperty name="width" value="0.05" units="cm"/>
      <inkml:brushProperty name="height" value="0.05" units="cm"/>
    </inkml:brush>
  </inkml:definitions>
  <inkml:trace contextRef="#ctx0" brushRef="#br0">138 965 2304,'-6'-7'631,"4"5"-187,1 1 0,-1-1 1,1 1-1,-1-1 0,0 1 1,0-1-1,-3-1 0,4 3-355,0-1 0,0 1-1,0 0 1,0 0 0,0 0-1,0 0 1,0 0 0,0 0 0,0 0-1,0 0 1,0 0 0,0 1-1,0-1 1,0 0 0,1 0 0,-1 1-1,0-1 1,0 1 0,0-1 0,0 1-1,0-1 1,1 1 0,-2 0-1,-3 4 174,-1 0 0,1 1 0,0-1 0,1 1 0,-1 0-1,-6 12 1,3-3 262,-12 32-1,14-31-323,1 0 0,-4 22 0,8-32-138,0-1-1,1 1 0,0 0 1,0-1-1,0 1 0,0 0 1,1-1-1,0 1 0,0-1 1,4 9-1,-5-12-3,1-1-1,0 1 1,0 0 0,0 0 0,0-1 0,0 1-1,0-1 1,1 1 0,-1-1 0,0 1-1,1-1 1,-1 0 0,1 0 0,0 0-1,-1 0 1,1 0 0,0 0 0,0 0 0,-1 0-1,1-1 1,0 1 0,0-1 0,0 1-1,0-1 1,0 0 0,0 0 0,0 0-1,0 0 1,0 0 0,2-1 0,-1 1 7,0-1 0,0 1 0,0-1 0,0 0 1,0-1-1,-1 1 0,1 0 0,0-1 0,-1 1 1,1-1-1,-1 0 0,0 0 0,1 0 0,-1 0 0,0 0 1,0 0-1,-1-1 0,4-3 0,-1-4-8,0 0 0,0 0 0,-1 0-1,-1 0 1,0-1 0,0 1 0,-1-1 0,0 1-1,-1-20 1,-2 8-75,-1 1 0,0-1 0,-12-38 0,13 55-7,0-1 0,-1 1 0,0-1 0,-6-9 0,-5-10-308,14 24 339,-1 1 1,1-1-1,0 0 1,0 0-1,-1 0 1,1 0-1,0 1 1,0-1-1,0 0 1,0 0-1,0 0 1,0 0-1,1 0 1,-1 1 0,0-1-1,0 0 1,0 0-1,1 0 1,-1 1-1,1-1 1,-1 0-1,0 0 1,1 1-1,0-2 1,1 0 10,0 0 1,0 0-1,1 0 1,-1 0-1,0 1 1,1-1 0,4-1-1,2-2 13,1 2-1,1-1 0,14-2 1,5 0-20,58-4 1,-78 9-25,-1 1 0,1 1 0,-1 0 0,1 0 0,-1 0 0,0 2 0,1-1 0,-1 1 0,0 0 0,12 7 0,-15-6 48,-1 0 0,1 0 1,-1 0-1,0 1 1,0 0-1,-1 0 1,0 0-1,1 0 1,-2 1-1,1 0 1,-1 0-1,0 0 1,3 8-1,3 10 83,-1 1-1,4 29 1,-4-21-64,-5-21-10,0 4 14,12 31-1,-13-43-12,-1 0-1,1-1 0,0 1 0,0-1 1,0 0-1,0 0 0,1 0 0,-1 0 1,1 0-1,0 0 0,-1 0 0,1-1 1,1 0-1,2 3 0,-3-4 5,-1 0 0,1 0-1,-1-1 1,1 1 0,0 0 0,-1-1-1,1 0 1,-1 0 0,1 0 0,0 0-1,-1 0 1,1 0 0,0 0 0,-1-1-1,1 0 1,-1 1 0,1-1 0,-1 0-1,1 0 1,-1-1 0,3 0 0,4-4 40,0-1 0,0 1 1,13-14-1,-15 14-20,16-19 11,-22 23-69,1 0 1,-1 0-1,0-1 0,1 1 1,-1 0-1,0 0 0,-1-1 1,1 1-1,0 0 0,-1-1 1,1 1-1,-1-4 0,0 5-21,0-1-1,0 1 1,1 0 0,-1 0-1,0-1 1,0 1-1,1 0 1,-1-1-1,1 1 1,-1 0-1,1 0 1,-1 0-1,1 0 1,0 0 0,0 0-1,1-2 1,11-17 136,24-60 78,-9 29 21,49-64 1,-46 72-281,-2 0 1,34-71-1,-36 49 80,20-75 0,10-74 78,-55 204-113,3-7-57,-1 1 0,-1-1 0,-1 0 1,0 0-1,-1 0 0,-2-21 0,2 38 58,-1-1 0,0 0 0,0 1-1,0-1 1,0 1 0,0-1 0,0 1-1,-1-1 1,1 0 0,0 1 0,0-1-1,0 1 1,0-1 0,-1 1 0,1-1-1,0 1 1,-1-1 0,1 1 0,0-1-1,-1 1 1,1-1 0,0 1 0,-1-1-1,1 1 1,-1 0 0,1-1 0,-1 1-1,1 0 1,-1-1 0,1 1 0,-1 0-1,1 0 1,-1 0 0,0-1 0,1 1-1,-1 0 1,1 0 0,-1 0 0,1 0-1,-1 0 1,0 0 0,1 0 0,-1 0 0,1 0-1,-1 0 1,0 1 0,1-1 0,-1 0-1,1 0 1,-1 0 0,1 1 0,-1-1-1,1 0 1,-2 1 0,-2 2-29,0 0 0,0 0 1,0 1-1,-7 7 0,2-1-4,1 1 0,0 0 0,1 1 1,0-1-1,1 2 0,-6 14 0,-20 76 12,16-34 93,-13 136-1,27-168 3,2-1 0,2 1 0,1-1 0,2 1 0,1-1 0,2-1 0,1 1 0,2-2 0,26 58 0,-34-85-22,1 1 0,0-1 0,0 1 1,0-1-1,1-1 0,0 1 0,1-1 0,6 7 0,-10-11-16,0-1 0,1 1 0,-1-1 1,0 0-1,1 0 0,-1 0 0,0 0 0,1 0 0,0 0 0,-1-1 0,1 1 0,-1-1 0,1 1 1,0-1-1,-1 0 0,1 0 0,0-1 0,-1 1 0,1 0 0,-1-1 0,1 0 0,0 1 0,-1-1 1,0 0-1,1 0 0,-1 0 0,1-1 0,2-1 0,4-3 32,-1 0 0,0-1-1,0 1 1,-1-2 0,10-10 0,30-44 229,-25 31-233,57-65-225,-75 91 45,-2 3-28,-2 9 72,-4 73-83,1-47 167,2 41 1,3-56-12,4 26 1,-5-37 58,1-1 0,0 1 0,0-1 0,1 1 0,0-1 1,0 0-1,5 7 0,-8-12-36,1 0 1,0 0-1,-1 0 1,1-1 0,0 1-1,0 0 1,0 0-1,0-1 1,0 1 0,0 0-1,0-1 1,0 1-1,0-1 1,0 1-1,0-1 1,0 1 0,0-1-1,0 0 1,0 0-1,0 0 1,0 1-1,1-1 1,-1 0 0,0 0-1,0 0 1,0-1-1,0 1 1,0 0 0,1 0-1,-1-1 1,0 1-1,0-1 1,1 0-1,4-2 28,0 0-1,0-1 0,-1 0 0,9-8 0,-7 6-49,128-117 264,-55 49-267,-59 55-116,-18 15-37,-12 12 61,5-4 69,-1 1 0,1 0 0,-1 0 0,2 1 0,-1-1 1,-3 8-1,-16 37-48,20-44 81,-8 19-8,1 0 1,1 0-1,2 1 1,-9 51-1,15-74 19,1 1-1,0-1 1,0 1-1,1-1 1,-1 1 0,1-1-1,-1 1 1,1-1 0,0 1-1,1-1 1,-1 0-1,0 0 1,1 0 0,0 0-1,0 0 1,0 0-1,0 0 1,0 0 0,0-1-1,1 1 1,3 2-1,-4-3 16,1-1-1,-1 1 1,1-1-1,0 1 0,0-1 1,-1 0-1,1 0 1,0 0-1,0-1 0,0 1 1,0-1-1,0 1 1,0-1-1,0 0 0,0 0 1,0-1-1,0 1 1,0 0-1,0-1 0,0 0 1,0 0-1,0 0 1,0 0-1,4-3 0,-2 1-6,0 0 0,-1 0-1,1-1 1,-1 0 0,0 0-1,0 0 1,0-1-1,-1 1 1,1-1 0,-1 0-1,0 0 1,-1 0 0,1 0-1,-1-1 1,0 1 0,0-1-1,2-10 1,-2 1-10,0 0 0,0 0 0,-2 1 0,1-1 0,-2 0 0,-2-15 0,2 25-20,0-1 1,-1 0 0,1 1 0,-1-1 0,0 1-1,-1-1 1,1 1 0,-1 0 0,0 0-1,0 0 1,-1 1 0,0-1 0,1 1 0,-2 0-1,1 0 1,0 0 0,-1 0 0,1 1 0,-1 0-1,0 0 1,0 0 0,-1 0 0,1 1-1,-1 0 1,1 0 0,-1 0 0,1 1 0,-10-1-1,4-2-3,11 4 15,0 0-1,0 0 0,0-1 1,0 1-1,0 0 0,0 0 1,0 0-1,0 0 1,0 0-1,0-1 0,0 1 1,0 0-1,0 0 0,0 0 1,1 0-1,-1 0 1,0-1-1,0 1 0,0 0 1,0 0-1,0 0 0,0 0 1,1 0-1,-1 0 1,0 0-1,0-1 0,0 1 1,0 0-1,0 0 0,1 0 1,-1 0-1,0 0 1,0 0-1,1 0 0,24-7-28,-19 5 31,17-4-39,0 1 0,0 1-1,1 1 1,0 1 0,-1 1-1,33 3 1,-51-1 23,0 0 0,0 0-1,0 0 1,0 1 0,0 0 0,0 0-1,-1 0 1,1 0 0,-1 1 0,1 0 0,-1 0-1,0 0 1,0 1 0,0-1 0,-1 1-1,1 0 1,-1 0 0,0 0 0,0 0 0,0 0-1,-1 1 1,1 0 0,-1-1 0,0 1-1,-1 0 1,3 7 0,-1 9 81,0 0-1,-1 0 1,-1 0 0,-1 0-1,-1 1 1,-1-1 0,-8 38-1,10-58-33,-1 1 1,1-1-1,0 0 0,-1 1 0,1-1 0,0 0 0,0 1 0,0-1 0,0 1 1,0-1-1,0 0 0,1 3 0,0-4-24,-1 0-1,0 0 1,1 0 0,-1 0 0,1 0 0,-1 0-1,0 0 1,1 0 0,-1-1 0,0 1-1,1 0 1,-1 0 0,0 0 0,1-1-1,-1 1 1,0 0 0,1 0 0,-1-1 0,0 1-1,0 0 1,1-1 0,-1 1 0,0 0-1,0-1 1,0 1 0,1-1 0,19-34 187,-1-5-93,-13 23-142,1 2 0,1-1 0,1 1 0,0 0 0,0 1 0,18-19 0,-27 32 26,1 0 0,0 0 0,-1 1 0,1-1 0,0 0 0,0 1 1,-1-1-1,1 1 0,0-1 0,0 1 0,0-1 0,0 1 0,0 0 1,0-1-1,0 1 0,0 0 0,1-1 0,-1 2 6,-1-1 0,1 0 0,-1 0 0,1 0 0,-1 1 0,1-1 1,-1 0-1,1 0 0,-1 1 0,0-1 0,1 0 0,-1 1 0,1-1 0,-1 1 0,0-1 0,1 1 0,-1-1 0,0 0 0,0 1 0,1-1 0,-1 1 0,0-1 0,0 2 0,2 3-25,-1 1-1,0 0 1,-1 0-1,1 9 0,-1-8 24,0 36 5,0-32 32,-1 0 1,2 0-1,-1 0 1,1 0-1,1 0 1,0 0-1,5 15 1,-6-23-8,0-1 1,1 1-1,-1-1 0,0 0 0,1 0 1,-1 0-1,1 0 0,0 0 1,0 0-1,0 0 0,0 0 0,0-1 1,0 1-1,0-1 0,0 1 1,3 0-1,-1-1-3,0 1 0,0-1 1,0 0-1,-1-1 0,1 1 0,0-1 1,0 0-1,0 0 0,7-1 0,5-1-1,-1-2 0,1 0 1,-1-1-1,18-8 0,-23 9-12,33-16 17,0-1 0,-2-3 0,-1-1 0,0-2 0,-2-1 0,55-54 0,-75 62 9,-12 8-17,-6 12-14,0 0 0,0 0 0,0 0 0,0-1-1,0 1 1,0 0 0,0 0 0,0 0 0,0-1 0,0 1-1,0 0 1,0 0 0,0 0 0,0 0 0,0-1 0,-1 1-1,1 0 1,0 0 0,0 0 0,0 0 0,0-1 0,0 1-1,0 0 1,-1 0 0,1 0 0,0 0 0,0 0 0,0 0-1,0 0 1,-1 0 0,1-1 0,0 1 0,0 0 0,0 0-1,-1 0 1,1 0 0,0 0 0,0 0 0,0 0 0,-1 0-1,1 0 1,0 0 0,0 0 0,-1 1 0,-8 4-59,-208 191-197,184-167 322,24-22-17,0 0-1,1 1 1,-11 13 0,15-12 50,4-9-94,0 0 0,0 1 0,0-1 0,0 0 0,1 0 0,-1 0 0,0 0 0,0 1 1,0-1-1,0 0 0,0 0 0,0 0 0,1 0 0,-1 0 0,0 0 0,0 0 0,0 1 1,0-1-1,1 0 0,-1 0 0,0 0 0,0 0 0,0 0 0,1 0 0,-1 0 0,0 0 1,0 0-1,0 0 0,0 0 0,1 0 0,1 0 12,-1 0 0,1-1 0,0 1 0,0 0 0,-1-1 0,1 0 0,0 1 0,-1-1 0,4-2 0,21-16 55,-1-1 0,0-1 0,-2-1 0,26-32 0,40-38-107,-87 90 1,0 1 1,0-1-1,0 1 0,1-1 0,-1 1 0,0 0 0,5-2 1,-7 3 26,1 0 0,-1 0 1,1 0-1,-1-1 0,1 1 0,-1 0 1,1 0-1,-1 0 0,1 0 1,-1 0-1,1 0 0,-1 0 1,1 0-1,-1 1 0,1-1 0,-1 0 1,1 0-1,-1 0 0,1 0 1,-1 1-1,1-1 0,-1 0 1,1 1-1,-1-1 0,0 0 0,1 1 1,-1-1-1,0 0 0,1 1 1,-1-1-1,0 1 0,1-1 1,-1 0-1,0 1 0,0-1 1,1 1-1,-1-1 0,0 1 0,0-1 1,0 1-1,0-1 0,0 1 1,0 0-1,1 5-3,-1 0 1,0 0 0,0-1-1,-1 1 1,-1 7-1,-1 20-61,6 57 146,-3-86-64,0 0 1,1 0-1,-1 0 1,1 1-1,0-1 1,0 0-1,1-1 1,-1 1-1,1 0 0,3 5 1,-4-7-5,-1-1-1,1 0 1,0 0-1,0 0 1,0 0 0,-1-1-1,1 1 1,0 0-1,0 0 1,1 0 0,-1-1-1,0 1 1,0 0-1,0-1 1,0 1 0,1-1-1,-1 0 1,0 1 0,0-1-1,1 0 1,-1 0-1,0 0 1,0 0 0,1 0-1,-1 0 1,0 0-1,1 0 1,-1 0 0,0-1-1,0 1 1,1 0-1,-1-1 1,0 1 0,0-1-1,0 1 1,0-1-1,0 0 1,2-1 0,4-4-1,0 0 0,-1-1 0,1 0 0,-2-1 0,1 1 0,-1-1 0,5-9 0,-4 8 15,187-263 230,-169 241-235,-2-1 1,0-1 0,-3-1-1,0-1 1,-2 0 0,-2-1-1,11-41 1,-15 46-21,-2-1 0,-1 0 0,5-53 0,-13 82-14,1 0 1,-1 0-1,0 0 0,0-1 1,0 1-1,-1 0 0,1 0 1,-1 0-1,0-1 0,0 1 1,0 0-1,0 0 0,0 0 1,-1 0-1,-2-3 0,4 5 12,-1 1-1,1-1 0,0 1 0,-1-1 1,1 1-1,-1 0 0,1-1 1,0 1-1,-1 0 0,1-1 1,-1 1-1,1 0 0,-1-1 1,0 1-1,1 0 0,-1 0 0,1 0 1,-1 0-1,1-1 0,-1 1 1,0 0-1,1 0 0,-1 0 1,1 0-1,-1 0 0,1 0 0,-1 1 1,0-1-1,1 0 0,-1 0 1,-15 11-146,12-8 111,-8 8-24,0 1 0,1 0 0,0 1-1,0 0 1,-8 16 0,-38 73-50,56-100 115,-19 35 20,2 2 1,-13 41 0,27-68 0,0 0-1,1 1 1,1-1-1,0 0 1,1 1 0,0-1-1,1 1 1,0-1-1,1 1 1,0-1-1,5 17 1,-3-17-84,1 2-519,10 25 1,-12-35-739,0 0 0,0 0 0,1 0 0,0-1 0,5 7 0,-4-6-1368</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48.256"/>
    </inkml:context>
    <inkml:brush xml:id="br0">
      <inkml:brushProperty name="width" value="0.05" units="cm"/>
      <inkml:brushProperty name="height" value="0.05" units="cm"/>
    </inkml:brush>
  </inkml:definitions>
  <inkml:trace contextRef="#ctx0" brushRef="#br0">56 17 5056,'-40'-17'2304,"30"21"-2016,5-4 992,10 0-768,5 0 0,6 0-320,16 0 0,-1 0-96,1-4-416,0 4 192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46.928"/>
    </inkml:context>
    <inkml:brush xml:id="br0">
      <inkml:brushProperty name="width" value="0.05" units="cm"/>
      <inkml:brushProperty name="height" value="0.05" units="cm"/>
      <inkml:brushProperty name="color" value="#66CC00"/>
    </inkml:brush>
  </inkml:definitions>
  <inkml:trace contextRef="#ctx0" brushRef="#br0">8 1101 2912,'0'0'923,"-7"0"463,14-9 619,56-106 1659,-13 37-2812,26-43-296,139-298 44,-156 296-277,-18 40-686,-55 148-645,-11 78 832,-9 195 0,33-315 190,0-1-1,2 1 0,0-1 1,2 1-1,9 38 0,-11-57 36,1 1-1,-1-1 1,1 1-1,1-1 1,-1 0-1,6 7 1,-8-10-22,1 0 0,0 0 0,-1 0-1,1-1 1,0 1 0,0 0 0,0 0 0,-1-1 0,1 1 0,0 0 0,0-1-1,0 1 1,0-1 0,0 1 0,0-1 0,0 0 0,1 1 0,-1-1 0,0 0-1,0 0 1,0 0 0,0 0 0,0 0 0,0 0 0,0 0 0,1 0 0,-1 0-1,0 0 1,0-1 0,0 1 0,0 0 0,0-1 0,2 0 0,2-3 101,1 0 0,0-1 0,-1 0 0,0 0 0,0 0 0,-1 0 1,1-1-1,5-9 0,0-2 23,14-33 1,-6 0-33,-3-1 1,11-57 0,-14 54-143,3-11 21,19-76 276,-18 86 30,-3 0 0,11-102 0,-18 95-262,-15 152-1172,-16 137 1188,8 5 198,4-82-249,1-33 45,4-28 951,4-76 102,7-27-429,14-51-509,-12 45-236,0 1 1,1-1 0,15-30-1,-12 26-54,-8 21-9,0-1 0,0 0 0,0 1 0,1-1 0,0 1 0,0-1 0,2-2 0,-4 5 123,1 1 0,-1 0 0,0 0 0,0 0-1,1 0 1,-1 0 0,0 0 0,0 0-1,1 0 1,-1 0 0,0 0 0,0 0 0,1 0-1,-1 0 1,0 0 0,0 1 0,1-1-1,-1 0 1,0 0 0,0 0 0,0 0-1,1 0 1,-1 0 0,0 0 0,0 1 0,0-1-1,1 0 1,-1 0 0,0 0 0,0 1-1,0-1 1,0 0 0,0 0 0,1 0-1,-1 1 1,0-1 0,0 0 0,0 0 0,0 1-1,0-1 1,5 11-12,0 3-36,1-1 1,0 1-1,1-1 1,0 0-1,1 0 1,1-1-1,11 13 1,-13-18 82,-1 0 1,1-1-1,1 0 1,-1 0-1,1-1 1,0 0-1,0 0 1,0-1 0,1 0-1,0-1 1,-1 0-1,16 4 1,-9-5 133,-1 0 0,1-1 0,-1 0 1,1-1-1,-1-1 0,1-1 0,21-4 0,-27 4-83,-1 0 1,0 0-1,0-1 0,0 0 0,0-1 0,0 0 0,-1 0 0,1-1 0,-1 0 0,-1 0 0,1 0 0,-1-1 0,0 0 0,6-8 0,-8 8-2,0 0 0,0-1 1,-1 0-1,0 0 0,-1 0 0,0 0 0,0 0 1,0 0-1,0-13 0,-1 15-98,0-1 0,-1 0 0,0 0 0,-1 0 0,1 1 0,-1-1 0,0 0 0,0 1 0,-1-1 0,0 0 0,0 1 0,-5-10 0,7 14-9,-1 0 0,1 0 0,-1 0-1,0 0 1,0 0 0,1 0 0,-1 1 0,0-1-1,0 0 1,0 0 0,0 1 0,0-1-1,0 0 1,0 1 0,0-1 0,0 1-1,0-1 1,0 1 0,0 0 0,0-1-1,0 1 1,-1 0 0,1 0 0,0 0-1,0 0 1,0 0 0,0 0 0,-1 0-1,1 0 1,0 0 0,0 0 0,0 1 0,0-1-1,0 1 1,-1-1 0,1 1 0,0-1-1,0 1 1,0-1 0,-1 2 0,-4 3-104,0 1 1,0-1 0,0 1 0,-8 12-1,10-13 108,-1 1-15,0 1 0,1-1 0,0 1 0,0 0-1,0 0 1,1 1 0,-5 14 0,7-19 44,1 1-1,-1-1 0,1 0 1,0 0-1,0 1 0,0-1 1,0 0-1,0 0 1,1 1-1,0-1 0,-1 0 1,1 0-1,0 0 0,1 0 1,-1 0-1,0 0 1,1 0-1,0 0 0,-1 0 1,1-1-1,0 1 0,4 3 1,4 3 26,1-1 1,0 0-1,0 0 1,1-1 0,0-1-1,0 0 1,1 0-1,-1-1 1,1-1-1,0 0 1,17 2-1,-25-5-473,1-1-1,0 1 0,-1-1 0,1 0 0,-1-1 0,1 0 0,-1 0 0,0 0 0,9-3 0,4 0-987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48.603"/>
    </inkml:context>
    <inkml:brush xml:id="br0">
      <inkml:brushProperty name="width" value="0.05" units="cm"/>
      <inkml:brushProperty name="height" value="0.05" units="cm"/>
    </inkml:brush>
  </inkml:definitions>
  <inkml:trace contextRef="#ctx0" brushRef="#br0">19 28 5056,'-19'-8'2304,"38"16"-2016,-6-8 992,10 0-768,39-3 928,14 3-832,29-8-32,-7 3-352,28-2-64,-10 2-96</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50.482"/>
    </inkml:context>
    <inkml:brush xml:id="br0">
      <inkml:brushProperty name="width" value="0.05" units="cm"/>
      <inkml:brushProperty name="height" value="0.05" units="cm"/>
    </inkml:brush>
  </inkml:definitions>
  <inkml:trace contextRef="#ctx0" brushRef="#br0">14 1035 2080,'-3'2'245,"2"-2"-199,1 1-1,-1-1 0,0 0 1,1 0-1,-1 0 0,1 1 1,-1-1-1,1 0 0,-1 1 1,1-1-1,-1 1 0,1-1 1,0 1-1,-1-1 0,1 1 1,-1-1-1,1 1 0,0-1 1,0 1-1,-1-1 0,1 2 1,10-4 1676,-1-2-1340,1-1 0,-1-1 0,0 0 0,-1 0 0,1 0 0,-1-1 0,7-8 0,6-9 461,18-26 0,-37 48-801,351-528 3350,-234 310-2486,-117 216-873,7-14 153,11-31 0,-17 42-166,-1 0 0,-1 0 0,1 0 0,-1-1 1,-1 1-1,1 0 0,-1-10 0,-1 16-29,1-1 0,0 1 1,0-1-1,0 1 0,-1-1 1,1 1-1,-1-1 0,1 1 1,-1 0-1,0-1 0,1 1 0,-3-3 1,2 4-3,1-1 1,-1 1-1,0-1 1,1 1 0,-1-1-1,0 1 1,0 0-1,0-1 1,1 1-1,-1 0 1,0 0 0,0 0-1,0-1 1,0 1-1,0 0 1,1 0-1,-1 0 1,0 0-1,0 1 1,0-1 0,0 0-1,1 0 1,-1 0-1,0 1 1,0-1-1,0 0 1,0 1 0,-3 1-15,0 0 1,0 0 0,1 0 0,-1 1 0,1-1-1,-1 1 1,1 0 0,0 0 0,0 0 0,0 0-1,1 1 1,-3 3 0,-12 19-31,2 1 0,1 1 1,-19 51-1,-22 98-128,49-157 180,-10 38 74,-13 100 0,25-122-15,2-1 0,1 0-1,2 0 1,6 40 0,-6-65 14,1 1 0,0-1-1,1 0 1,1 0 0,-1 0 0,2 0 0,-1 0 0,1-1 0,7 10-1,-9-16-18,-1 1-1,1-1 1,1 1-1,-1-1 1,0 0-1,1 0 1,-1-1-1,1 1 0,0-1 1,0 0-1,0 0 1,0 0-1,0 0 1,1-1-1,-1 1 1,0-1-1,1 0 0,-1-1 1,1 1-1,-1-1 1,1 0-1,-1 0 1,9-1-1,-1-2 25,-1 1-1,0-2 1,0 0 0,0 0-1,0-1 1,-1 0-1,0-1 1,0 0 0,13-10-1,11-13 82,35-35 1,-52 47-128,16-15 62,42-52-1,-74 82-101,15-22-43,-15 23 49,-1 0 1,1 0-1,-1 0 0,1 0 0,-1 0 1,0 0-1,1 0 0,-1 0 0,0 0 1,0 0-1,0 0 0,0 0 0,0 0 0,0 0 1,0 0-1,0 0 0,0 0 0,0 0 1,0 0-1,-1-2 0,0 3-7,0 1 1,1-1-1,-1 0 0,1 1 0,-1-1 0,1 1 1,-1-1-1,1 1 0,-1-1 0,1 1 0,-1-1 1,1 1-1,-1-1 0,1 1 0,0 0 1,-1 0-1,-1 3-12,-5 5 16,0 0 0,1 1 0,1 0-1,0 0 1,0 1 0,0-1 0,2 1 0,-1 0-1,1 0 1,-2 23 0,3-19 32,1-1 0,1 1 1,1-1-1,0 1 0,0-1 0,2 1 1,0-1-1,6 20 0,-7-29 47,0 0 0,1 0 0,-1 0-1,1 0 1,0 0 0,7 9 0,-9-13-50,0-1 0,-1 1 0,1 0-1,0 0 1,0-1 0,0 1 0,0 0 0,0-1 0,0 1-1,-1-1 1,1 1 0,1-1 0,-1 1 0,0-1 0,0 0 0,0 0-1,0 1 1,0-1 0,0 0 0,0 0 0,0 0 0,0 0 0,0 0-1,1-1 1,-1 1 0,0 0 0,0 0 0,0-1 0,0 1-1,0-1 1,0 1 0,0-1 0,0 1 0,0-1 0,0 1 0,-1-1-1,1 0 1,0 0 0,0 1 0,0-1 0,-1 0 0,1 0 0,0-1-1,3-3 23,-1 0-1,0 0 0,0-1 1,0 1-1,-1-1 0,0 0 0,0 0 1,0 0-1,-1 0 0,0 0 1,0 0-1,0 0 0,-1 0 0,0-7 1,-1-6 34,0 1 1,-2-1-1,-6-26 0,7 39-93,0-1 0,0 1 0,0 0-1,-1 0 1,0 0 0,0 0-1,-1 0 1,1 1 0,-1 0 0,-1 0-1,1 0 1,-1 0 0,1 0-1,-1 1 1,-1 0 0,1 0 0,-1 0-1,-11-5 1,14 7-39,8 2 70,21 5 123,11 1-17,33-4 111,81-7 1,-72 1-48,-40 3-66,-10 1 259,47-7 0,-76 7-428,0 0 0,0 0 0,0 0 0,0 0 0,1 0 0,-1 0 0,0 0 0,0 0 0,0 0 0,0 0 0,0 0 0,0 0 1,1 0-1,-1 0 0,0 0 0,0 0 0,0 0 0,0-1 0,0 1 0,0 0 0,1 0 0,-1 0 0,0 0 0,0 0 0,0 0 0,0 0 0,0 0 0,0 0 0,0-1 0,0 1 0,0 0 0,0 0 0,0 0 0,1 0 0,-1 0 0,0 0 0,0-1 0,0 1 0,0 0 1,0 0-1,0 0 0,0 0 0,0 0 0,0-1 0,0 1 0,0 0 0,0 0 0,0 0 0,-1 0 0,-6-7-3234,-19-6-2262,3 6 1147,3 6 1476</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6:50.872"/>
    </inkml:context>
    <inkml:brush xml:id="br0">
      <inkml:brushProperty name="width" value="0.05" units="cm"/>
      <inkml:brushProperty name="height" value="0.05" units="cm"/>
    </inkml:brush>
  </inkml:definitions>
  <inkml:trace contextRef="#ctx0" brushRef="#br0">42 1 3712,'-26'0'1221,"25"-1"-1172,0 1 0,1 0 0,-1 0 0,0 1 0,0-1 0,0 0 0,1 0 0,-1 0 0,0 0 0,0 1 0,1-1 0,-1 0 0,0 1 0,1-1 0,-1 0 0,-1 2 0,2-2 1,0 0 0,0 0 0,0 0 0,0 0-1,0 0 1,0 0 0,0 0 0,-1 0 0,1 1 0,0-1-1,0 0 1,0 0 0,0 0 0,0 0 0,0 0 0,0 0-1,0 0 1,0 1 0,0-1 0,0 0 0,0 0 0,0 0-1,0 0 1,0 0 0,0 0 0,0 1 0,0-1 0,0 0-1,0 0 1,0 0 0,0 0 0,0 0 0,0 0-1,0 1 1,0-1 0,0 0 0,0 0 0,1 0 0,-1 0-1,0 0 1,0 0 0,0 0 0,0 0 0,0 0 0,0 1-1,39 12 1764,-20-6-909,38 8 1,-1-7 385,72 3 1,58-10-215,-130-1-904,41 1 49,-6 1 223,108-13 0,-183 9-1156,23-7 0,-20 5-178</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07.508"/>
    </inkml:context>
    <inkml:brush xml:id="br0">
      <inkml:brushProperty name="width" value="0.05" units="cm"/>
      <inkml:brushProperty name="height" value="0.05" units="cm"/>
    </inkml:brush>
  </inkml:definitions>
  <inkml:trace contextRef="#ctx0" brushRef="#br0">5 1085 3072,'0'0'39,"0"0"1,0 0-1,-1 1 1,1-1-1,0 0 1,0 0-1,-1 0 1,1 0-1,0 0 1,0 1 0,-1-1-1,1 0 1,0 0-1,0 0 1,0 1-1,0-1 1,-1 0-1,1 0 1,0 1-1,0-1 1,0 0-1,0 0 1,0 1-1,0-1 1,0 0-1,0 0 1,0 1-1,0-1 1,0 0-1,0 0 1,0 1-1,0-1 1,0 0-1,0 1 1,0-1-1,0 0 13,0 0-1,1 1 1,-1-1-1,0 0 1,1 0-1,-1 0 1,0 0-1,1 0 1,-1 0-1,0 0 1,1 0-1,-1 0 1,0 0-1,1 0 1,-1 0-1,0 0 1,1 0-1,-1 0 1,0 0-1,1 0 1,-1 0-1,0 0 1,1 0-1,-1 0 1,0-1-1,0 1 1,1 0-1,-1 0 0,0 0 1,1-1-1,7-5 501,0 0-1,0-1 0,-1 1 0,7-9 0,10-9 32,32-28 445,105-108 1336,-151 149-2215,21-16 1,-31 27-157,0 0 1,0 0-1,0 0 1,0 0-1,0 0 1,0 0 0,0 0-1,0 0 1,0 0-1,0 0 1,0 0-1,0-1 1,0 1 0,0 0-1,0 0 1,0 0-1,0 0 1,0 0-1,0 0 1,0 0 0,0 0-1,0 0 1,1 0-1,-1 0 1,0 0-1,0 0 1,0 0 0,0 0-1,0 0 1,0 0-1,0 0 1,0 0-1,0 0 1,0 0 0,0 0-1,0 0 1,0 0-1,0 0 1,0 0-1,1 0 1,-1 0 0,0 0-1,0 0 1,0 0-1,0 0 1,0 0-1,0 1 1,0-1 0,0 0-1,0 0 1,0 0-1,0 0 1,0 0-1,0 0 1,0 0 0,0 0-1,0 0 1,0 0-1,0 0 1,0 0-1,0 0 1,0 0 0,0 0-1,0 0 1,0 0-1,0 1 1,-1 6-118,-5 11 108,-7 17 42,2 0 1,-8 47-1,11-46 7,-88 308 900,79-289-660,-26 70 617,40-117-449,2-6-285,1 0-1,-1 0 0,1-1 1,-1 1-1,0 0 1,0-1-1,0 1 0,-2 2 1,3-16 580,20-47-221,-4 14-476,-13 35-25,70-224 54,-57 191-80,3 0-1,1 1 1,32-50-1,-29 58 16,84-118-278,-96 138 206,13-15-91,-22 28 132,0-1 0,0 0 0,0 1 0,0-1 0,0 1 0,0 0 0,0-1 0,1 1 0,-1 0 0,0 0 0,4 0 0,-4 1 19,-1 0-1,1 0 0,0 0 1,0 1-1,-1-1 1,1 1-1,0-1 1,-1 1-1,1-1 0,0 1 1,-1 0-1,1 0 1,-1 0-1,0 0 1,1 0-1,-1 0 0,0 1 1,1-1-1,-1 0 1,0 0-1,0 1 0,1 1 1,3 5-24,0-1-1,7 16 1,-9-15 48,0 1 0,0 0 0,-1 0 0,0 1 0,-1-1 0,0 0 0,0 1-1,-1-1 1,0 0 0,-1 1 0,0-1 0,-4 16 0,0-5 92,-1 0 1,-1 0-1,-1-1 0,-15 29 1,19-42-27,0 0 1,0 0 0,0 0-1,-1-1 1,0 0 0,-10 9-1,13-12-60,1-1-1,-1 1 1,0-1-1,1 0 1,-1 0-1,0 0 1,0 0-1,0 0 1,0-1-1,0 1 1,0 0-1,0-1 1,0 1-1,0-1 1,0 0 0,0 0-1,0 0 1,0 0-1,0 0 1,-1 0-1,1 0 1,0-1-1,0 1 1,0-1-1,0 0 1,-3-1-1,4 2-24,1 0 1,0-1-1,-1 1 0,1 0 0,-1 0 0,1 0 1,0 0-1,-1-1 0,1 1 0,0 0 1,0 0-1,-1-1 0,1 1 0,0 0 0,0-1 1,-1 1-1,1 0 0,0-1 0,0 1 1,0 0-1,-1-1 0,1 1 0,0 0 0,0-1 1,0 1-1,0 0 0,0-1 0,0 1 1,0-1-1,0 1 0,0 0 0,0-1 0,0 1 1,0-1-1,0 1 0,0 0 0,0-1 0,0 1 1,0 0-1,1-1 0,-1 1 0,0-1 1,0 1-1,0 0 0,1 0 0,-1-1 0,0 1 1,0 0-1,1-1 0,0 1 0,22-14-130,-12 8 146,110-82 202,-82 57-52,65-40 1,18-2-30,-106 61-147,0-1 0,20-21 0,-36 34-3,1 0 0,-1-1-1,1 1 1,-1 0 0,0 0 0,1-1 0,-1 1 0,1 0 0,-1 0 0,0 0-1,1 0 1,-1 0 0,1 0 0,-1 0 0,1 0 0,-1 0 0,0 0 0,1 0-1,-1 0 1,1 0 0,-1 0 0,1 0 0,-1 0 0,0 0 0,1 1 0,-1-1 0,1 0-1,-1 0 1,0 0 0,1 1 0,-1-1 0,0 0 0,1 1 0,-1-1 0,0 0-1,1 1 1,-1 0 0,7 3 108,-3-1-100,0 0 0,0 0 0,0 0 0,-1 0 0,0 1 0,1-1 0,-1 1-1,-1 0 1,1 0 0,0 0 0,-1 0 0,3 7 0,-1 2-24,0 1-1,5 25 0,-2-4 210,-6-29-185,1-1 1,-1 0-1,1 0 0,0 0 1,0 0-1,1 0 0,-1 0 0,5 5 1,-6-9 30,1 1-1,-1-1 1,1 0 0,-1 1 0,1-1 0,-1 0 0,1 0 0,0 0-1,0 0 1,-1-1 0,1 1 0,0 0 0,0-1 0,0 1 0,0-1 0,0 0-1,0 0 1,0 0 0,0 0 0,0 0 0,0 0 0,-1 0 0,1 0-1,0-1 1,0 1 0,2-2 0,20-6 94,0-2 0,-1 0 0,-1-2 0,24-15 0,35-19-93,-51 29-381,-29 42 124,-3-13 235,0 0 0,0 0 0,1 0 0,0 0 0,1 0 0,1 0 0,0 0 0,1 0-1,0 0 1,5 18 0,-6-29 17,-1 1-1,1-1 0,0 1 0,-1-1 0,1 0 1,0 1-1,0-1 0,0 0 0,0 0 0,0 0 0,0 1 1,0-1-1,0 0 0,0-1 0,0 1 0,1 0 1,-1 0-1,0 0 0,1-1 0,-1 1 0,0 0 0,1-1 1,-1 0-1,1 1 0,-1-1 0,1 0 0,-1 0 0,1 1 1,-1-1-1,1 0 0,-1-1 0,1 1 0,-1 0 1,1 0-1,-1-1 0,1 1 0,2-2 0,2 0 30,0-1 1,0 0-1,-1 0 0,1 0 0,-1-1 0,0 0 0,0 0 1,6-5-1,-3 1 3,-1-1 0,1 1-1,-1-1 1,-1-1 0,0 1 0,9-20 0,-14 26-37,0 0 0,0 0 0,0-1 0,0 1 0,-1 0 0,1 0 0,-1 0 0,0 0 0,0-1 0,0 1 0,0 0 0,-2-6 0,1 6-11,0 1-1,0 0 1,0-1 0,-1 1-1,1 0 1,0 0-1,-1-1 1,0 1 0,0 1-1,0-1 1,1 0 0,-2 0-1,1 1 1,0-1 0,0 1-1,0-1 1,-1 1-1,-2-1 1,0 0-29,0 0 1,0 0-1,-1 0 0,1 1 1,0-1-1,-1 1 0,1 1 1,-1-1-1,1 1 0,-1 0 1,1 0-1,-1 0 0,1 1 1,-1 0-1,1 0 0,0 1 1,-9 2-1,0 1-13,7-2-47,18 1-63,0-3 191,-1-1 0,1 1 0,0-2 0,0 1 0,0-1 0,0-1 0,11-3 0,2 0-39,6-1 34,-1-2 0,0-1-1,0-1 1,-1-2-1,32-17 1,-45 21-29,0 0 1,-1-1 0,0 0 0,-1-1-1,1-1 1,-2 0 0,0-1-1,19-23 1,-10 4 1,0 0 0,-2-2 0,-2 0 0,15-38 0,38-145 309,-69 214-318,7-38 30,-7 37-35,-1-1 0,0 1 0,0-1-1,-1 1 1,1 0 0,-1-1 0,1 1 0,-1 0 0,-2-6-1,3 9-4,0 0 0,0-1-1,0 1 1,-1 0 0,1 0-1,0 0 1,0-1-1,0 1 1,0 0 0,0 0-1,0 0 1,0 0 0,-1-1-1,1 1 1,0 0-1,0 0 1,0 0 0,0 0-1,-1 0 1,1-1 0,0 1-1,0 0 1,0 0-1,-1 0 1,1 0 0,0 0-1,0 0 1,0 0 0,-1 0-1,1 0 1,0 0-1,0 0 1,-1 0 0,1 0-1,0 0 1,0 0 0,0 0-1,-1 0 1,1 0-1,0 0 1,0 0 0,0 0-1,-1 0 1,1 1 0,0-1-1,0 0 1,0 0-1,-1 0 1,1 0 0,0 0-1,0 1 1,0-1 0,0 0-1,0 0 1,0 0 0,-1 0-1,1 1 1,-8 12-168,7-11 136,-8 16-37,0 2 1,2-1-1,0 1 0,-8 36 0,-5 85 281,17-110-229,-8 56-1,5 0 0,4 89-1,3-159 99,5 23-1,-5-34 2,0-1 0,1 1-1,0-1 1,0 0-1,0 0 1,1 0-1,4 8 1,-6-13-49,-1 1-1,0-1 1,1 1 0,-1-1 0,1 1-1,-1-1 1,0 1 0,1-1 0,-1 0-1,1 1 1,-1-1 0,1 0-1,0 0 1,-1 1 0,1-1 0,-1 0-1,1 0 1,-1 0 0,1 1-1,0-1 1,-1 0 0,1 0 0,-1 0-1,1 0 1,-1 0 0,2 0-1,-1-1 12,0 1-1,1-1 1,-1 1-1,0-1 1,0 0-1,1 0 1,-1 1-1,0-1 1,0 0-1,2-2 0,1-2 60,0 0 0,0 0 0,5-9 0,-9 14-91,7-12 29,-1 0 0,0 0 1,-1-1-1,0 1 0,5-24 0,-9 31-27,2-6-41,-1 0 0,0 0 0,0-13 0,-2 23 27,0 0 1,0 1-1,0-1 1,0 0-1,0 1 1,0-1-1,0 0 0,0 1 1,0-1-1,0 0 1,1 1-1,-1-1 0,0 0 1,0 1-1,1-1 1,-1 1-1,0-1 1,1 0-1,-1 1 0,1-1 1,-1 1-1,1-1 1,-1 1-1,1 0 0,-1-1 1,1 1-1,0-1 1,-1 1-1,2-1 1,0 1 19,1-1 1,-1 1 0,1 0 0,0 0 0,-1 0 0,5 1 0,6-1-82,125-4-74,61 1 180,-20 7 9,-181 0-56,-1 1 0,0-1 1,0 0-1,0 0 0,0-1 1,-1 1-1,-5 4 0,-87 54 78,31-21-92,57-35 15,-39 28-14,42-31 26,1 1 0,-1 1 0,1-1 0,0 1 0,0-1 0,-5 11 0,8-15 3,1 0 0,0 0-1,0 1 1,-1-1-1,1 1 1,0-1 0,0 0-1,-1 1 1,1-1 0,0 0-1,0 1 1,0-1-1,0 1 1,0-1 0,0 1-1,-1-1 1,1 0 0,0 1-1,0-1 1,0 1-1,1-1 1,-1 1 0,0-1-1,0 0 1,0 1 0,0-1-1,0 1 1,0-1-1,0 0 1,1 1 0,-1-1-1,0 1 1,0-1-1,1 0 1,-1 1 0,0-1-1,1 0 1,-1 0 0,0 1-1,1-1 1,-1 0-1,0 1 1,1-1 0,-1 0-1,0 0 1,1 0 0,-1 0-1,1 1 1,-1-1-1,0 0 1,1 0 0,-1 0-1,1 0 1,-1 0 0,1 0-1,-1 0 1,1 0-1,-1 0 1,4 0 32,-1-1-1,1 1 1,-1-1 0,1 1-1,5-3 1,10-4 17,-1-2 0,-1 0 0,1 0 0,-1-2 0,-1 0 0,0-1 0,-1-1 0,0 0 0,-1-1 0,0-1 0,21-30 0,-23 26-236,-3 5-102,-16 27-44,-6 19 122,9-23 165,4-7 51,-1 1 0,1-1 1,-1 0-1,1 1 0,0-1 0,0 1 0,0-1 0,0 0 0,0 1 0,1-1 0,-1 1 0,1-1 0,-1 0 0,1 1 0,0-1 0,0 0 0,0 0 0,0 0 0,0 0 1,1 0-1,-1 0 0,1 0 0,-1 0 0,1 0 0,0-1 0,-1 1 0,1 0 0,0-1 0,0 0 0,0 1 0,0-1 0,1 0 0,-1 0 0,0 0 0,0 0 0,1-1 1,-1 1-1,0-1 0,1 1 0,-1-1 0,1 0 0,-1 0 0,0 0 0,5-1 0,0 0 34,1-1 0,-1 0-1,0-1 1,1 0 0,-1 0 0,-1 0-1,1-1 1,0 0 0,6-5 0,8-9 31,22-20 0,-39 34-72,15-15 21,-2-1 0,0-1-1,-1 0 1,-1-1 0,21-40-1,45-127 46,-27 56-125,2-15-11,-54 142 60,-2 5-6,1 0 0,-1 0 0,1 0-1,-1-1 1,0 1 0,0 0-1,1 0 1,-1 0 0,0 0 0,0 0-1,0 0 1,0-1 0,0 1-1,0 0 1,-1 0 0,1 0 0,0 0-1,-1-2 1,1 3 6,0 0 0,-1-1 1,1 1-1,0 0 0,0 0 0,0-1 1,0 1-1,-1 0 0,1 0 0,0-1 1,0 1-1,-1 0 0,1 0 0,0 0 1,0 0-1,0-1 0,-1 1 0,1 0 1,0 0-1,-1 0 0,1 0 0,0 0 0,0 0 1,-1 0-1,1 0 0,0 0 0,-1 0 1,1 0-1,0 0 0,0 0 0,-1 0 1,1 0-1,0 0 0,-1 0 0,1 0 1,0 0-1,0 1 0,-1-1 0,1 0 1,-1 0-1,-10 9-179,9-7 164,-2 3-10,-1 0 0,1 1 1,0-1-1,0 1 0,0 0 0,1 0 0,-4 11 0,-16 54-105,7-5 150,4 0 1,2 1 0,3 0 0,4 128-1,4-186 21,3 41-60,-4-46 60,1-1 0,0 1-1,0-1 1,0 1-1,0-1 1,0 1 0,1-1-1,0 0 1,-1 0 0,5 6-1,-4-8-2,-1 0-1,0 0 0,0 0 0,1 0 1,-1 0-1,1 0 0,-1 0 0,1 0 1,-1-1-1,1 1 0,-1 0 1,1-1-1,0 0 0,-1 1 0,1-1 1,2 0-1,-1 0 13,1 0-1,-1 0 1,1-1 0,-1 1-1,1-1 1,-1 0 0,5-2-1,2-1 38,-1-1 0,0 0 0,0 0-1,11-10 1,-9 6-49,-1-1 0,0 0 0,15-21 0,-14 17-81,4-9 66,4-6-136,-18 27 116,0 1 0,0 0 0,1-1 0,-1 1 0,0 0 0,1-1 0,-1 1 0,1 0 0,0 0 0,-1 1 0,1-1 1,0 0-1,0 0 0,1 0 0,14-1-28,-1 1 1,32 2 0,-8 1 31,19 1-35,-57-3 9,1 0-1,-1 0 1,0 0 0,0 1-1,0-1 1,0 1 0,0-1-1,0 1 1,0 0 0,4 1-1,16 8-6,-17-8 70,1 0 0,0-1 0,0 1 0,0-1 0,-1 0 0,1-1 0,0 0 0,11 0 0,-17 0-174,-2 15 22,1-10 108,0-1 0,0 0 0,-1 1 0,1-1 0,-1 0 0,0 0 0,0 0 0,-1 0 0,1 0 0,-1-1 0,0 1 0,-4 3 0,-2 4 8,0 1 1,1 0 0,0 0 0,-9 20-1,15-28 13,0 0-21,0 1 0,0-1-1,1 0 1,0 1-1,0-1 1,0 1-1,0 8 1,0-11 19,1 0 1,0 0-1,0-1 1,0 1-1,1 0 1,-1 0-1,0 0 1,1-1-1,-1 1 1,1 0-1,-1 0 1,1-1-1,0 1 1,0-1-1,0 1 0,0-1 1,0 1-1,0-1 1,0 1-1,1-1 1,-1 0-1,2 2 1,0-3 13,-1 0-1,0 0 1,0 0 0,1 0 0,-1 0 0,0-1 0,0 1 0,0-1 0,0 0-1,0 0 1,0 0 0,3-1 0,1 0 39,60-22 20,-10 4-32,83-40 0,-121 50-27,-1 0 1,-1 0-1,0-2 1,0 0-1,-2-1 1,1 0-1,-2-1 1,22-29-1,-9 4-36,-2-2-1,24-56 1,43-122 89,-81 193-58,-1 1-44,-1 0 0,6-36 0,-11 47-35,1-14 8,-7 22-6,-10 28-422,-1 0 445,0 0 0,2 1 0,0 0 0,2 1 0,1 0 0,1 0 0,0 1 0,-3 28 0,-58 310 126,57-287-154,11-66 64,1 0 1,0 0 0,0 0-1,1-1 1,3 17-1,0-14 86,0 1 0,1-1-1,13 22 1,-4-8 36,-14-25-115,1 1 1,0-1-1,-1 0 0,1 1 1,0-1-1,0 0 1,0 0-1,0 0 1,0 0-1,0 0 1,1 0-1,-1 0 0,0 0 1,0 0-1,1 0 1,-1-1-1,0 1 1,1-1-1,-1 1 1,1-1-1,-1 1 0,1-1 1,-1 0-1,1 0 1,-1 0-1,1 0 1,-1 0-1,1 0 1,-1 0-1,1 0 0,-1 0 1,1-1-1,-1 1 1,1-1-1,-1 1 1,0-1-1,1 1 1,1-2-1,6-3 57,-1 0 0,0-1 0,0 0 0,11-10 0,-18 15-63,123-101 72,-118 96-111,1 0 0,7-11 0,-12 16-44,-3 2 60,0 1-1,0-1 1,0 1 0,0-1-1,0 1 1,1 0-1,-1-1 1,0 1 0,1 2-1,-7 13-73,5-13 87,0 0 0,0 0 0,1 0 0,0 0 0,0 0 0,0 0 0,0 1 0,1-1 0,-1 0 0,2 8 0,-2-10 12,1 0 1,1 0-1,-1 0 1,0 0-1,0 0 0,1 0 1,-1 0-1,1 0 1,0 0-1,-1 0 1,1 0-1,0-1 0,0 1 1,0 0-1,0 0 1,1-1-1,-1 1 0,0-1 1,1 1-1,-1-1 1,1 1-1,0-1 0,-1 0 1,1 0-1,2 1 1,0-1 30,0 0 0,0 0 0,1 0 0,-1 0 0,0-1 0,1 0 0,-1 0 0,0 0 1,1-1-1,-1 1 0,5-2 0,7-3 13,24-9 1,-19 6 25,5-1-18,-8 3 3,0 0 0,-1-2 0,0 0 1,18-11-1,-22 10-46,-1-1 0,0 0 0,-1-1 0,0 0 0,-1-1 0,0 0 0,-1-1 0,10-17 0,0-5 14,29-75-1,15-78 75,-35 102-100,13-61-72,-35 117-64,-1 1 1,1-59-1,-7 92 88,1 0 0,-1-1 0,0 1 1,-1-1-1,1 1 0,-3 5 0,-4 7-9,-15 49-33,2 1 0,-18 107 0,22-60 108,-2 145 0,19-243 45,1 1 0,0-1 0,1 0 0,6 27 0,-8-41-54,0 0 1,1 0 0,-1 1 0,0-1 0,1 0-1,-1 0 1,1 0 0,0 0 0,-1 0 0,1 0-1,0 0 1,-1 0 0,1 0 0,0 0 0,0 0-1,0 0 1,0 0 0,0 0 0,0-1 0,0 1-1,0 0 1,0-1 0,0 1 0,0-1 0,1 1-1,-1-1 1,0 0 0,0 0 0,0 1-1,1-1 1,-1 0 0,0 0 0,0 0 0,1 0-1,-1 0 1,0 0 0,0-1 0,1 1 0,0-1-1,5-2 75,0 0 0,-1 0-1,1-1 1,-1 0-1,9-8 1,-5 5-59,118-99 56,-21 15-79,-105 89-47,1 1 0,-1-1 0,1 0 0,0 1 1,0 0-1,-1-1 0,4 0 0,-5 2 36,-1 0 1,1 0-1,-1 0 1,0 0-1,1 0 1,-1 0-1,1 0 1,-1 0 0,0 0-1,1 0 1,-1 0-1,1 0 1,-1 0-1,0 0 1,1 0-1,-1 0 1,0 1-1,1-1 1,-1 0 0,0 0-1,1 0 1,-1 1-1,1-1 1,-1 1 2,1 0 1,-1 0-1,0 0 0,1-1 1,-1 1-1,0 0 1,0 0-1,0 0 1,0 0-1,0 0 1,1-1-1,-2 1 1,1 0-1,0 0 0,0 0 1,0 1-1,-4 12 8,0 0 0,0 0 0,-1-1 0,-1 0-1,-11 20 1,7-14 2,-14 35 0,23-51 9,1-1-1,-1 0 1,0 1-1,1-1 1,-1 1-1,1-1 1,0 1 0,0-1-1,0 0 1,0 1-1,1 4 1,0-6-1,-1 0 0,1 0 0,-1 0 0,1 0 1,0 0-1,-1 0 0,1 0 0,0 0 0,0 0 0,0 0 0,0 0 0,0 0 0,0-1 0,0 1 1,0 0-1,0-1 0,0 1 0,1-1 0,-1 1 0,0-1 0,0 0 0,0 1 0,1-1 1,0 0-1,5 1 57,0 0 0,1-1 0,-1 0 0,0 0 0,0-1-1,0 0 1,9-2 0,48-17 101,-32 6-142,0-2 0,0-1 0,29-21 0,-44 27-43,-10 8-45,-5 7-17,-8 13-19,-1-6 94,-15 20-1,13-19-11,-271 361 83,277-368-65,-117 145 113,102-130-43,-2 0 1,0-1 0,-1-2-1,-44 29 1,60-43-46,0 0 0,0-1 1,0 0-1,0 0 0,-1 0 1,-5 1-1,10-3-27,0 0-1,0 1 1,0-1 0,0 0 0,1 0-1,-1 0 1,0 0 0,0 0 0,0 0-1,0 0 1,0 0 0,0-1 0,1 1-1,-1 0 1,0-1 0,0 1 0,0 0-1,1-1 1,-1 1 0,0-1 0,0 1-1,1-1 1,-1 1 0,0-1 0,1 1-1,-1-1 1,1 0 0,-1 1 0,1-1-1,-1 0 1,1 0 0,-1 1 0,1-1-1,0 0 1,-1 0 0,1 0 0,0 0-1,0 1 1,-1-1 0,1 0 0,0 0-1,0 0 1,0 0 0,0 0 0,0 0-1,0 1 1,1-1 0,-1-2 0,2-8 3,0 0 1,1 0 0,0 0 0,1 0 0,8-18 0,-1 7 57,24-34 1,-17 33-90,1 0 0,2 1-1,0 1 1,1 1 0,1 1 0,0 0-1,36-19 1,191-89-156,-214 111 170,-23 10-1250,0-1 0,0 0 0,0-1 1,13-11-1,-24 18 842,-1-1 0,1 0 0,-1 1 0,1-1 1,-1 0-1,1 1 0,-1-1 0,0 0 0,0 0 0,0 0 1,0 0-1,0-1 0,-1 1 0,2-3 0,1-9-2039</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07.851"/>
    </inkml:context>
    <inkml:brush xml:id="br0">
      <inkml:brushProperty name="width" value="0.05" units="cm"/>
      <inkml:brushProperty name="height" value="0.05" units="cm"/>
    </inkml:brush>
  </inkml:definitions>
  <inkml:trace contextRef="#ctx0" brushRef="#br0">311 0 6560,'-10'0'2976,"20"12"-2592,-2-4 1120,10 1-896,9 7 128,10 4-448,11-5 64,7 5-192,3-3 128,0-1-160,-8-4 64,-5 8-96,-14-12-1664,-8-1 832,-14-10-4288,-4 3 2816</inkml:trace>
  <inkml:trace contextRef="#ctx0" brushRef="#br0" timeOffset="1">50 113 3712,'-47'12'1696,"44"-9"-512,11 2-800</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08.211"/>
    </inkml:context>
    <inkml:brush xml:id="br0">
      <inkml:brushProperty name="width" value="0.05" units="cm"/>
      <inkml:brushProperty name="height" value="0.05" units="cm"/>
    </inkml:brush>
  </inkml:definitions>
  <inkml:trace contextRef="#ctx0" brushRef="#br0">37 29 4320,'-36'-17'1952,"41"14"-1696,0-1 576,8-1-512</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09.513"/>
    </inkml:context>
    <inkml:brush xml:id="br0">
      <inkml:brushProperty name="width" value="0.05" units="cm"/>
      <inkml:brushProperty name="height" value="0.05" units="cm"/>
    </inkml:brush>
  </inkml:definitions>
  <inkml:trace contextRef="#ctx0" brushRef="#br0">268 649 2144,'0'-8'302,"1"2"306,-1 0 0,-1 0 0,1 0-1,-1 0 1,-1-6 0,1 11-501,1-1 0,-1 1 1,0-1-1,1 1 0,-1-1 0,0 1 0,0 0 1,0-1-1,0 1 0,0 0 0,0 0 0,0 0 1,0-1-1,-1 1 0,1 0 0,0 1 0,-1-1 1,1 0-1,-1 0 0,1 1 0,-1-1 0,1 0 1,-1 1-1,-1-1 0,-4 0-8,0 0 0,1 1 0,-1 0 0,0 0-1,1 0 1,-1 1 0,1 0 0,-1 0 0,0 1 0,1 0 0,-12 5-1,-3 3 158,-41 26-1,58-34-224,-2 2-6,0 0 0,0 1 0,1-1 0,-1 1 0,1 0 0,0 1 0,-4 6 0,8-11 0,0 0 0,0 0-1,0 1 1,0-1 0,1 0 0,-1 1 0,1-1 0,-1 1 0,0-1 0,1 1 0,0-1 0,-1 1 0,1-1 0,0 1 0,0 0 0,0-1 0,0 1 0,0-1 0,0 1 0,1-1 0,-1 1 0,1-1 0,-1 1 0,1-1 0,-1 1 0,1-1 0,0 1 0,-1-1 0,1 0 0,0 1 0,0-1 0,0 0 0,0 0-1,0 0 1,0 0 0,1 0 0,-1 0 0,2 1 0,2 2 110,1-1 0,0 0 0,0-1-1,0 0 1,0 1 0,0-2 0,1 1-1,-1-1 1,0 0 0,11 0 0,7-1 369,35-3 0,-51 2-421,0 0 0,1-1 0,-1 0 0,0 0 0,0-1 1,-1 1-1,1-2 0,0 1 0,11-9 0,-15 9-57,0 0 0,0 0 0,-1 0 1,1-1-1,-1 0 0,0 1 0,0-1 0,0 0 0,0-1 0,-1 1 0,0 0 0,0-1 1,0 0-1,0 1 0,-1-1 0,0 0 0,1-6 0,-1 5-42,-1 0-1,-1-1 1,1 1-1,-1 0 1,-3-11 0,-2-19-78,7 30 133,0 0-1,1-1 1,-1 1 0,1 0-1,4-9 1,-2 7 65,39-131 1104,-30 91-1134,2 0 0,31-66-1,-37 98-87,0 1 0,1 0 0,1 0 0,1 1-1,0 1 1,0 0 0,1 0 0,24-16-1,-36 28 5,0 0-1,0 0 1,1 0-1,-1 0 0,0 1 1,0-1-1,1 0 0,-1 1 1,1-1-1,-1 1 1,1 0-1,-1-1 0,0 1 1,1 0-1,-1 0 0,1 0 1,-1 0-1,1 0 0,-1 0 1,1 0-1,-1 1 1,1-1-1,-1 1 0,0-1 1,1 1-1,-1-1 0,1 1 1,-1 0-1,0-1 0,0 1 1,0 0-1,2 1 1,-1 1 7,0 0 0,0-1 1,-1 1-1,1 0 1,-1 0-1,0 0 1,0 0-1,0 0 1,0 0-1,0 1 0,-1-1 1,1 0-1,-1 0 1,0 7-1,-2 36 47,-15 73 0,12-85-41,-95 427 247,-5-57-90,89-345-71,-48 170 215,-18-7 653,77-211-847,3-6-38,-1 0 0,1 0-1,-6 8 1,8-12-37,-1-1 1,1 1-1,-1 0 1,0 0-1,0-1 1,1 1-1,-1 0 0,0-1 1,0 1-1,0-1 1,0 1-1,0-1 1,0 1-1,0-1 1,0 0-1,0 1 1,0-1-1,0 0 0,0 0 1,0 0-1,0 0 1,0 0-1,-2 0 1,3 0-15,-1 0 0,1 0 1,-1 0-1,0-1 0,1 1 1,-1 0-1,0 0 0,1-1 1,-1 1-1,1 0 0,-1-1 1,1 1-1,-1 0 0,1-1 1,-1 1-1,1-1 0,-1 1 1,1-1-1,0 1 0,-1-1 1,1 0-1,0 1 0,-1-1 1,1 1-1,0-1 0,0 1 1,-1-2-1,0-4 76,0-1 0,0 1-1,1 0 1,0 0 0,0-1 0,0 1 0,1 0-1,0-1 1,1-6 0,4-10 120,9-25 1,12-21 171,3 1 0,66-111 1,-82 156-336,1 1 1,1 1 0,1 0 0,33-31-1,-41 44-60,0 1 0,0 0 0,1 1 0,0 0 0,18-8 0,-21 11-17,0 1 0,0 0-1,1 0 1,-1 1 0,0-1 0,1 2 0,-1-1-1,1 1 1,12 1 0,-13 0 43,-1 1 0,0-1 0,1 1-1,-1 1 1,0-1 0,0 1 0,8 5 0,38 28 178,-26-17-550,-15-11-1013,-8-5 686,0 0-1,1 0 0,-1-1 0,1 0 1,0 0-1,0 0 0,-1 0 0,1-1 0,0 1 1,6 1-1,9-3-2013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10.936"/>
    </inkml:context>
    <inkml:brush xml:id="br0">
      <inkml:brushProperty name="width" value="0.05" units="cm"/>
      <inkml:brushProperty name="height" value="0.05" units="cm"/>
    </inkml:brush>
  </inkml:definitions>
  <inkml:trace contextRef="#ctx0" brushRef="#br0">261 24 2080,'2'-1'126,"0"-1"62,-1 0 0,1 0 0,1 0 0,-1 1 0,0-1 0,0 1 0,1-1 0,-1 1 0,0 0 0,1 0 1,-1 0-1,5-4 3111,-7 5-3184,-1 1-34,-9 1 191,1 1 0,0 1 0,0 0 0,0 0-1,0 1 1,-14 10 0,7 0-26,1 0-1,0 1 1,1 1 0,-20 30-1,-37 78 287,61-104-330,0 0-1,2 1 1,1 0-1,-8 35 1,15-54-134,-1 0 0,1 0 1,0 0-1,-1 0 0,2 0 0,-1 1 0,0-1 0,1 0 1,-1 0-1,1 0 0,0 0 0,2 5 0,-2-6-6,0-1-1,0 1 1,0-1-1,0 1 0,1-1 1,-1 1-1,0-1 1,1 0-1,-1 0 0,1 1 1,0-1-1,-1 0 1,1 0-1,0-1 0,0 1 1,-1 0-1,1-1 1,0 1-1,0-1 0,4 1 1,1 0 54,0-1 0,1 0 0,-1-1 0,0 1 0,0-1 0,1-1 0,-1 1 0,0-1 0,7-3 0,6-4 216,33-18 0,-40 18-304,1 0 1,-2-1 0,0 0-1,0-1 1,0 0 0,-2-1-1,1 0 1,-2-1 0,12-18-1,-10 11-15,0-1 0,-1 0-1,-1 0 1,-1-1 0,9-40-1,-14 44-83,0 0 0,0-28 0,-3 44 59,0 1 0,0 0 0,0 0 0,0 0 0,0-1 0,0 1 1,0 0-1,0 0 0,-1 0 0,1 0 0,-1-1 0,1 1 0,-1 0 0,1 0 0,-1 0 0,1 0 0,-1 0 0,0 0 0,0 0 0,1 0 0,-1 1 0,0-1 0,0 0 0,0 0 1,-1 0-1,1 1 3,0-1 0,0 1 0,0 0 0,0 0 0,0 0 1,0 1-1,0-1 0,0 0 0,0 0 0,0 0 0,0 1 0,0-1 1,0 0-1,1 1 0,-1-1 0,0 1 0,0-1 0,0 1 0,0 0 1,1-1-1,-1 1 0,0 0 0,1-1 0,-1 1 0,0 0 1,1 0-1,-1 0 0,1-1 0,-1 3 0,-3 4-10,1 1 1,1-1-1,-1 1 0,1 0 0,1-1 0,-2 15 1,2-17 11,-1 5 37,1 1 0,0 0 0,1 1 0,0-1 0,1 0 0,0 0 0,1 0 0,0-1 0,1 1 0,0 0 0,0-1 0,1 0 0,1 1 0,0-1 0,0-1 0,1 1 0,0-1 0,10 11 0,-4-6-41,1-1 0,1 0-1,0-1 1,0 0 0,1-2 0,1 0-1,0 0 1,21 9 0,-33-18-394,-1 0 0,0 0 0,1 0 0,-1 0 1,1-1-1,-1 0 0,1 1 0,-1-1 0,1 0 0,3-1 1,12 0-1916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11.341"/>
    </inkml:context>
    <inkml:brush xml:id="br0">
      <inkml:brushProperty name="width" value="0.05" units="cm"/>
      <inkml:brushProperty name="height" value="0.05" units="cm"/>
    </inkml:brush>
  </inkml:definitions>
  <inkml:trace contextRef="#ctx0" brushRef="#br0">230 1 4320,'-19'0'1952,"-2"20"-1696,3-9 1120,9 4-800,-22 5 416,2 5-608,-5-2-192,7 5-128,4 1 128,9-6-96,9-3 736,10 2-448,9-16-1312,4 2 480,9-11-3776,4-2 2304</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11.689"/>
    </inkml:context>
    <inkml:brush xml:id="br0">
      <inkml:brushProperty name="width" value="0.05" units="cm"/>
      <inkml:brushProperty name="height" value="0.05" units="cm"/>
    </inkml:brush>
  </inkml:definitions>
  <inkml:trace contextRef="#ctx0" brushRef="#br0">125 0 3392,'-13'4'1536,"-19"32"-1312,14-16 1760,9 0-1120,-9 8 512,5 0-832,0 1-256,4-3-160,9-1 512,4-2-352,6-3 448,6-3-416,12-9-3264,7 4 1600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47.337"/>
    </inkml:context>
    <inkml:brush xml:id="br0">
      <inkml:brushProperty name="width" value="0.05" units="cm"/>
      <inkml:brushProperty name="height" value="0.05" units="cm"/>
      <inkml:brushProperty name="color" value="#66CC00"/>
    </inkml:brush>
  </inkml:definitions>
  <inkml:trace contextRef="#ctx0" brushRef="#br0">23 196 4160,'-22'4'2112,"25"-8"-576,7 4-896,7-11 576,6 2-704,27-14 352,3-2-512,37-6 32,1 6-224,12-2-96,-13 11-32,-5-1-256,-12 5 128</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12.020"/>
    </inkml:context>
    <inkml:brush xml:id="br0">
      <inkml:brushProperty name="width" value="0.05" units="cm"/>
      <inkml:brushProperty name="height" value="0.05" units="cm"/>
    </inkml:brush>
  </inkml:definitions>
  <inkml:trace contextRef="#ctx0" brushRef="#br0">0 0 4064,'0'0'1307,"1"3"-801,23 95 3414,-14-62-3179,7 42 1,-16-38-785,-1-37-677,10-5-5125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12.352"/>
    </inkml:context>
    <inkml:brush xml:id="br0">
      <inkml:brushProperty name="width" value="0.05" units="cm"/>
      <inkml:brushProperty name="height" value="0.05" units="cm"/>
    </inkml:brush>
  </inkml:definitions>
  <inkml:trace contextRef="#ctx0" brushRef="#br0">22 0 3712,'-13'24'1696,"8"24"-1472,2-28 1920,6 5-1216,-3 6 352,5 1-768,0-1 160,8 3-384,0-3-96,6 1-96,-1-4 416,-1 0-288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17.377"/>
    </inkml:context>
    <inkml:brush xml:id="br0">
      <inkml:brushProperty name="width" value="0.05" units="cm"/>
      <inkml:brushProperty name="height" value="0.05" units="cm"/>
    </inkml:brush>
  </inkml:definitions>
  <inkml:trace contextRef="#ctx0" brushRef="#br0">0 1356 3328,'0'0'1488,"5"-3"80,10-6-529,-1 0 0,15-12 0,-7 4-300,50-39 682,-54 41-1125,12-10 72,-2-2 0,-1-1 0,45-60 1,54-108 285,-124 193-648,125-185 378,-10 17-32,-93 132-261,-1-1 0,-2 0-1,28-82 1,-48 119-119,0 0 0,0 0 0,-1-1-1,0 1 1,1 0 0,-1-1 0,-1-5 0,1 9 25,0-1-1,0 1 1,0 0 0,0-1-1,0 1 1,0 0 0,0-1-1,-1 1 1,1 0 0,0 0-1,0-1 1,0 1-1,0 0 1,-1-1 0,1 1-1,0 0 1,0 0 0,-1-1-1,1 1 1,0 0 0,0 0-1,-1 0 1,1-1 0,0 1-1,-1 0 1,1 0 0,0 0-1,-1 0 1,1 0 0,-2 0-1,1 0 1,0 0 0,0 1-1,0-1 1,0 0 0,0 1-1,0-1 1,1 1 0,-1 0-1,0-1 1,0 1 0,0 0-1,0-1 1,1 1 0,-2 1-1,-11 13-147,0 0 0,-19 30 0,-18 41-110,41-70 255,-8 16 44,2 0-1,2 1 1,1 1-1,-14 63 1,-12 143 98,31-190-97,-3 50 161,9-84-59,2 1-1,-1 0 1,6 29 0,-5-42-55,0-1 1,0 1-1,0-1 1,0 0-1,0 1 1,1-1-1,-1 0 1,1 0-1,0 0 1,0 0-1,3 3 1,-3-5-34,-1 1-1,1-1 1,0 0 0,0 0 0,-1 0 0,1 0 0,0 0 0,0 0 0,0 0 0,0-1 0,0 1 0,0-1 0,0 1-1,0-1 1,0 0 0,0 0 0,1 0 0,-1 0 0,0 0 0,3-1 0,6-1 108,1-1 0,-1-1 0,1 0 0,-1 0 0,20-12 0,-7 2-57,34-27-1,-23 11-82,0 0 1,-2-3-1,-1-1 0,-2-1 1,-2-1-1,33-53 0,-26 33-95,-26 42-407,-15 24 247,-76 181-86,80-189 330,-29 73 186,26-62-188,1 0 1,1 0 0,-4 25-1,6-35 18,1 1 0,0-1 1,0 0-1,0 0 0,0 1 0,1-1 0,-1 0 0,1 0 0,0 0 0,0 1 1,0-1-1,0 0 0,1 0 0,-1 0 0,1-1 0,0 1 0,3 5 0,-2-6 14,0 0-1,-1 0 1,1 0-1,0 0 1,0 0-1,0-1 1,0 1-1,0-1 1,0 0-1,1 0 1,-1 0-1,0 0 1,1 0-1,-1-1 1,1 0-1,5 0 0,-2 0-4,0-1-1,0 0 0,0 0 0,-1-1 0,1 0 0,0 0 0,-1-1 1,1 1-1,-1-2 0,0 1 0,0 0 0,0-1 0,0 0 1,-1-1-1,0 1 0,7-9 0,2-2-5,-1-1 0,-1 0 0,0-1 0,12-25 0,-5 1-21,-2 0 1,14-51 0,-27 82-9,-4 8-6,1 0-9,1-1 0,-2 0 0,1 1-1,0-1 1,0 0 0,-1 0 0,0 0 0,1 0 0,-1 1 0,0-1 0,-1 0 0,1-5 0,-9 20-279,2 8 218,1 0 0,2 0 0,-5 32 0,2-9 135,4-25-95,0 0 0,2 0-1,0 30 1,1-41 49,1-1 0,-1 0-1,2 1 1,-1-1-1,1 0 1,-1 0 0,2 0-1,-1 0 1,1 0 0,0-1-1,0 1 1,0-1-1,8 10 1,-8-13 9,-1 0 0,1 0 0,-1 0 0,1-1 0,-1 1 0,1-1-1,0 1 1,0-1 0,0 0 0,0 0 0,0-1 0,0 1 0,0 0 0,0-1 0,0 0 0,0 0 0,0 0 0,4 0-1,6-2 158,1 0-1,23-7 0,-36 9-169,24-9 34,-1-1-1,0 0 1,27-18 0,-30 16-18,0-1-1,-1-1 1,-1-1 0,-1-1 0,0-1 0,-1 0 0,-1-1 0,23-33 0,56-87-249,-91 132 202,12-14 16,-15 19-4,0 0 1,0 0-1,0 0 0,0 1 1,0-1-1,0 0 1,0 0-1,1 1 1,-1-1-1,0 1 0,0-1 1,1 1-1,-1-1 1,0 1-1,3 0 0,-4 0 7,1 0-1,-1 0 0,0 0 0,1 0 0,-1 0 0,1 0 0,-1 0 0,0 0 0,1 1 1,-1-1-1,0 0 0,1 0 0,-1 0 0,0 1 0,0-1 0,1 0 0,-1 0 0,0 1 1,1-1-1,-1 0 0,0 1 0,0-1 0,0 0 0,1 1 0,-1-1 0,0 0 0,0 1 1,0-1-1,0 0 0,0 1 0,0-1 0,0 0 0,0 1 0,0 0 0,0 18-74,0-14 63,-2 21 29,-1-1 0,-1 0 0,-1 1 0,-9 25-1,-56 132 329,64-172-207,2-2 214,15-15 31,1-3-333,0-1 0,0-1 1,-1 1-1,0-2 0,14-20 0,40-71-79,7-8-299,-60 98 219,-12 12 109,0 1 1,0 0-1,1-1 0,-1 1 1,0 0-1,0 0 1,1-1-1,-1 1 1,0 0-1,0 0 1,1 0-1,-1-1 0,0 1 1,1 0-1,-1 0 1,0 0-1,1 0 1,-1 0-1,0 0 1,1 0-1,-1 0 0,0-1 1,1 1-1,-1 0 1,0 0-1,1 0 1,-1 1-1,0-1 1,1 0-1,0 0 0,3 10-90,-4 16-22,-30 136 151,10-63-104,20-75 76,1-8 272,-1-15-265,1 0-1,-1 0 1,0 0 0,1 0 0,-1-1 0,1 1 0,-1 0 0,1 0 0,0-1 0,-1 1 0,1 0-1,0-1 1,0 1 0,-1 0 0,1-1 0,0 1 0,0-1 0,0 0 0,0 1 0,-1-1-1,1 1 1,0-1 0,0 0 0,0 0 0,0 0 0,0 0 0,0 0 0,1 0 0,3 1 28,0 0 1,0-1 0,0 0 0,5 0-1,6-3-20,-2 0 0,1-1 0,0-1 0,-1 0 0,0-1 0,21-12 0,-3-2 60,44-35-1,-59 41-21,-1-2 0,0 1 0,13-19 1,39-57-256,-35 45 164,-14 18 75,-10 15-85,0 1 0,0 0 0,1 0 0,12-11 0,-17 19-3,8-6-67,-12 9 103,-1 1 0,0 0 0,1 0 0,-1 0 0,1 0 0,-1 0 0,1-1 0,-1 1 0,1 0 0,-1 0 0,1 0 0,-1 0 0,0 0 0,1 1 0,-1-1 0,1 0 0,-1 0 0,1 0 0,-1 0 0,1 0 0,-1 1 0,0-1 0,1 0 0,-1 0 0,0 1 0,1-1 0,-1 0 0,0 1 0,1-1 0,-1 0 0,0 1 0,1-1 0,0 3 8,1-1 0,-1 1 0,0-1 0,0 1 0,0-1 0,0 1 0,0 0 0,-1-1 0,1 1 0,-1 0 0,1 4 0,-3 35 24,2-32-72,-2 10-5,0 0 0,-1-1 0,-10 36 0,-1-3 219,11-37-44,-1 0 0,0 0 1,-1 0-1,-14 26 1,110-211 249,-85 156-332,9-22-42,1 1-1,38-57 1,-51 87-47,1 0-1,1 0 0,-1 0 1,1 1-1,-1 0 0,1-1 1,8-3-1,-13 8 44,0-1 1,1 1-1,-1 0 1,0-1-1,1 1 1,-1 0-1,1 0 1,-1-1-1,1 1 1,-1 0-1,0 0 1,1 0-1,-1 0 1,1-1-1,-1 1 1,1 0-1,-1 0 1,1 0-1,-1 0 1,1 0-1,-1 0 1,1 0-1,-1 0 1,1 1-1,-1-1 0,1 0 1,-1 0-1,0 0 1,1 0-1,-1 1 1,1-1-1,-1 0 1,1 0-1,-1 1 1,0-1-1,1 0 1,-1 1-1,0-1 1,1 0-1,-1 1 1,0-1-1,0 1 1,1-1-1,-1 0 1,0 1-1,0-1 1,0 1-1,1-1 1,-1 1-1,0-1 1,0 1-1,0-1 0,0 1 1,0-1-1,0 1 1,0 5-4,0 0 0,0 0 1,-3 11-1,2-7 36,-24 172-204,16-107 203,1-6 154,8-48-160,1-5 86,-1-16-102,0 1 0,0-1 0,0 0 0,0 1 0,0-1 0,0 1 0,0-1 1,1 0-1,-1 1 0,0-1 0,0 1 0,0-1 0,0 0 0,1 1 0,-1-1 0,0 0 0,1 1 0,-1-1 0,0 0 0,0 1 0,1-1 0,-1 0 0,0 0 1,1 0-1,-1 1 0,1-1 0,-1 0 0,0 0 0,1 0 0,-1 0 0,1 1 0,-1-1 0,0 0 0,1 0 0,-1 0 0,1 0 0,0 0 0,17-3 110,-13 2-81,5-1-4,1-1 1,18-7-1,3-1-9,-9 5-10,-1-1-1,1-2 1,-1 0 0,-1-1-1,32-21 1,-39 22-2,-1-1 0,-1 0 0,0-1 0,0 0 0,-1-1 0,0 0 1,-1 0-1,-1-1 0,10-18 0,-2-1 71,19-53 0,-30 69-73,-2-1-1,1 1 0,-2-1 0,0 1 0,0-29 0,-3 43-15,0 0 1,0 0-1,0 0 0,0 0 0,-1 0 0,1 0 0,0 0 0,-1 0 1,0 0-1,1 0 0,-1 0 0,0 1 0,0-1 0,0 0 0,0 0 1,-2-1-1,1 2-5,1 0 1,0 0 0,-1 0-1,1 0 1,-1 0-1,1 1 1,-1-1 0,1 1-1,-1-1 1,0 1-1,1-1 1,-1 1 0,0 0-1,1 0 1,-1 0-1,0 0 1,1 0 0,-1 0-1,1 0 1,-4 2-1,1-1-25,0 0 0,-1 0 0,2 1 0,-1-1 0,0 1 0,0 0 0,0 0 1,1 1-1,-1-1 0,1 1 0,0 0 0,-5 4 0,3-1 23,1 0 1,-1 1 0,1-1 0,0 1-1,1 0 1,-5 10 0,1 7-1,1-1 0,0 1 0,-3 35 0,7-39 13,1 0 1,0 0-1,1 0 0,5 35 0,-3-46 22,0-1-1,0 0 1,1 0 0,0 0-1,0 0 1,5 7-1,-5-10 2,0-1 0,0 0 0,0 0 0,0 0 0,1-1 0,-1 1 0,1-1 0,0 1 0,0-1 0,9 4 0,-10-5 3,0-1-1,0 0 1,0 0-1,0 0 1,0-1-1,0 1 1,0-1-1,0 0 1,1 0-1,-1 0 1,0 0-1,0 0 1,0 0-1,0-1 1,0 0-1,0 0 1,0 0-1,0 0 1,0 0-1,0 0 1,0-1 0,5-3-1,0-1 4,0-1-1,0 1 1,0-2 0,-1 1-1,9-12 1,2-6 1,-2-1 0,0-1 0,20-51 0,-9 21 78,5-3-122,47-63 0,-19 32 142,9-24-237,99-223 0,-168 336 92,11-27-72,-10 14-9,-1 15 93,0-1 0,0 1 1,0 0-1,0-1 1,0 1-1,-1 0 1,1-1-1,0 1 1,0 0-1,0-1 1,0 1-1,-1 0 1,1 0-1,0-1 1,0 1-1,0 0 0,-1 0 1,1-1-1,0 1 1,0 0-1,-1 0 1,1 0-1,0-1 1,-1 1-1,1 0 1,0 0-1,-1 0 1,1 0-1,-1 0-1,0 0-1,0 0 1,1 0 0,-1 0-1,0 0 1,1 0 0,-1 0-1,0 1 1,1-1 0,-1 0-1,0 1 1,1-1 0,-1 0-1,0 1 1,0 0 0,-6 4-54,0 0-1,0 1 1,1 0 0,-1 0 0,-9 13 0,-16 25-41,2 2 0,1 1 0,3 1 0,2 1 0,-30 88 0,43-101 108,1 1 0,1 0 0,3 1 1,-3 39-1,8-47 2,1 1 0,1-1 1,1 0-1,2-1 0,13 48 1,-15-68 34,0-1 0,1 0 0,1 1 1,-1-1-1,1 0 0,1-1 0,6 10 1,-9-14-16,1-1 0,-1 1 0,0-1 1,1 0-1,-1 0 0,1 0 0,-1 0 0,1 0 1,0-1-1,0 1 0,0-1 0,0 0 1,0 0-1,0 0 0,0 0 0,1 0 1,-1-1-1,0 1 0,0-1 0,1 0 1,-1 0-1,5-1 0,4-1 21,0-1 0,0 0-1,0-1 1,0-1 0,-1 0 0,0 0 0,0-1 0,-1 0-1,13-10 1,5-6-46,48-49-1,-50 45-62,-12 13 40,-1 0 0,21-27 0,-34 39 14,0 0 0,1 0-1,-1 1 1,1-1-1,0 0 1,-1 0 0,1 1-1,0-1 1,-1 1 0,1-1-1,0 0 1,0 1 0,-1-1-1,1 1 1,1-1-1,1 5-108,-3 7 38,-12 53 60,-24 76 0,34-133 17,-1 1 47,0 0 0,1-1 1,0 1-1,-1 16 0,3-24-36,0 1-1,0-1 0,0 0 0,0 1 1,0-1-1,0 0 0,0 1 1,0-1-1,0 0 0,0 1 0,0-1 1,0 1-1,0-1 0,0 0 0,0 1 1,1-1-1,-1 0 0,0 1 1,0-1-1,0 0 0,0 1 0,1-1 1,-1 0-1,0 0 0,0 1 0,1-1 1,-1 0-1,0 0 0,1 1 1,-1-1-1,0 0 0,0 0 0,1 0 1,-1 0-1,0 1 0,1-1 1,-1 0-1,1 0 0,-1 0 0,0 0 1,1 0-1,-1 0 0,0 0 0,1 0 1,-1 0-1,0 0 0,1 0 1,-1 0-1,0 0 0,1 0 0,-1-1 1,0 1-1,1 0 0,0 0 0,1-1 22,0-1-1,0 1 1,0 0-1,0-1 1,0 1-1,0-1 0,0 0 1,2-2-1,15-22 45,-1 0 0,-1-2 0,26-56 0,20-34-492,-62 117 406,-1 1 1,1-1 0,0 0-1,-1 1 1,1-1 0,0 0-1,-1 1 1,1-1 0,0 1-1,0-1 1,-1 1 0,2-1-1,-2 1 9,1 0 0,-1 0-1,0 0 1,1 0 0,-1 0-1,0 0 1,0 0 0,1 0-1,-1 0 1,0 0 0,0 0 0,1 0-1,-1 0 1,0 0 0,0 1-1,1-1 1,-1 0 0,0 0-1,0 0 1,0 0 0,1 1 0,-1-1-1,0 0 1,0 0 0,0 0-1,0 1 1,1-1 0,-1 0-1,0 0 1,0 1 0,0-1-1,0 0 1,0 0 0,0 1 0,0-1-1,0 0 1,0 0 0,0 1-1,0-1 1,0 0 0,0 1-1,0-1 1,0 0 0,0 0 0,0 1-1,0-1 1,0 0 0,0 1-1,-2 34-63,-10 56 0,0 1 84,10-72 20,1-16-13,0 0 0,1 0-1,-1 0 1,1 0 0,0-1 0,0 1 0,1 0 0,-1 0-1,1 0 1,0 0 0,0-1 0,1 5 0,-1-7-12,-1 0 0,1 0 0,-1 0 0,1-1 0,-1 1 0,1 0 0,0 0 0,0-1 0,-1 1 0,1-1 0,0 1 0,0 0 0,0-1 0,-1 1 0,1-1 0,0 0 0,0 1 1,0-1-1,0 0 0,0 1 0,0-1 0,0 0 0,0 0 0,0 0 0,0 0 0,2 0 0,2-1 14,0 0-1,0 0 1,0 0-1,7-3 1,43-18 22,-2-3 0,62-39 0,-29 9-48,91-78 0,-102 68-53,-73 64 51,-1-1 1,0 1-1,0 0 1,0-1-1,0 1 1,0-1-1,0 1 1,0-1-1,-1 1 0,1-1 1,0 0-1,-1 1 1,1-4-1,-1 5 0,0 0-1,0-1 1,0 1-1,0 0 0,0-1 1,0 1-1,0 0 0,0-1 1,0 1-1,-1 0 1,1 0-1,0-1 0,0 1 1,0 0-1,0-1 0,-1 1 1,1 0-1,0 0 0,0 0 1,0-1-1,-1 1 1,1 0-1,0 0 0,-1 0 1,1-1-1,0 1 0,0 0 1,-1 0-1,-1 0-12,1-1 0,0 1 0,-1 0 1,1 0-1,-1 0 0,1 0 0,-1 0 0,1 0 0,-1 1 0,-2 0 0,-5 2-37,0 0-1,0 1 1,0 0 0,0 1-1,-13 9 1,-8 6 44,2 1 0,1 2 1,1 0-1,1 2 0,1 1 0,1 1 1,1 1-1,-23 39 0,41-60 20,0 1 0,1-1 0,0 1-1,0 0 1,0 0 0,1 0-1,0 0 1,1 1 0,-1 15 0,2-20-1,0 0 1,0-1-1,1 1 1,0-1 0,0 1-1,0-1 1,0 1-1,0-1 1,1 0 0,-1 1-1,1-1 1,0 0-1,0 0 1,0 0 0,1 0-1,-1-1 1,0 1-1,1-1 1,0 1-1,0-1 1,0 0 0,0 0-1,0 0 1,0 0-1,0-1 1,5 2 0,0 0 47,1 0 0,-1-1 1,0 0-1,1 0 0,-1-1 0,1 0 1,-1-1-1,1 0 0,-1 0 1,12-3-1,-11 1-40,1 0 0,-1-1 0,0 0 0,0-1 0,0 0 0,0 0 0,-1-1 0,0 0 0,0 0 0,0-1 0,0 0 0,-1-1 0,0 0 0,0 0 0,-1 0 0,9-14 0,3-8-18,-1-1-1,-1-1 1,15-45-1,31-107 48,-58 158-255,-3 25 200,-1-1-1,0 0 1,0 1 0,0-1 0,0 0 0,0 1-1,0-1 1,0 0 0,0 1 0,0-1 0,0 1 0,0-1-1,0 0 1,-1 1 0,1-1 0,0 0 0,0 1-1,-1-1 1,1 1 0,0-1 0,-1 1 0,1-1-1,-1 1 1,1-1 0,-1 1 0,1-1 0,-1 1-1,0-1 1,1 1 6,0 0-1,-1 0 0,1 0 0,0 0 1,-1 0-1,1 0 0,0 0 1,-1 0-1,1 1 0,0-1 1,0 0-1,-1 0 0,1 0 0,0 0 1,-1 1-1,1-1 0,0 0 1,0 0-1,0 1 0,-1-1 0,1 0 1,0 0-1,0 1 0,-1-1 1,-7 9-41,1 1 0,0 0 0,0 0 0,-7 14 0,-18 48 28,17-34-8,-16 30-106,-60 95 0,57-110 68,-80 130 8,34-41 64,-113 178 355,186-310-306,0-1 0,-1 1 0,-1-1 0,0 0 0,0-1 0,0 0 0,-1 0 0,-14 7 0,22-14-39,0 0 1,-1 0-1,1 0 0,0 0 0,-1 0 0,1-1 1,0 1-1,-1-1 0,1 0 0,-1 0 0,1 1 0,-1-2 1,1 1-1,-1 0 0,1 0 0,0-1 0,-1 1 1,1-1-1,-1 0 0,1 0 0,0 0 0,0 0 0,0 0 1,-1 0-1,-1-2 0,0-1 2,-1 0 1,1 0-1,1 0 1,-1 0-1,0-1 1,1 1-1,0-1 1,0 0-1,-3-7 1,0-4-15,0 0 1,2 0-1,-6-28 1,7 29-11,-2-17-74,0 0-1,2 0 0,1 0 1,5-55-1,-2 77-318,1 1 0,-1-1 0,2 1 1,0 0-1,0 0 0,0 0 0,1 0 0,10-16 1,-10 19-508,0 0 1,1 0 0,0 0 0,0 1 0,0 0 0,1 0 0,0 0 0,0 1-1,0 0 1,0 0 0,13-5 0,21-4-2450</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17.747"/>
    </inkml:context>
    <inkml:brush xml:id="br0">
      <inkml:brushProperty name="width" value="0.05" units="cm"/>
      <inkml:brushProperty name="height" value="0.05" units="cm"/>
    </inkml:brush>
  </inkml:definitions>
  <inkml:trace contextRef="#ctx0" brushRef="#br0">49 12 4992,'-22'-3'2240,"9"-2"-1952,3 1 64,7 8-256</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18.125"/>
    </inkml:context>
    <inkml:brush xml:id="br0">
      <inkml:brushProperty name="width" value="0.05" units="cm"/>
      <inkml:brushProperty name="height" value="0.05" units="cm"/>
    </inkml:brush>
  </inkml:definitions>
  <inkml:trace contextRef="#ctx0" brushRef="#br0">19 53 5312,'-19'-20'2400,"72"27"-2080,-11-7 1792,-2 0-1216,55-7 1120,8 2-1152,36-3-320,-9 5-352,19-9 0,-14 7-128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22.036"/>
    </inkml:context>
    <inkml:brush xml:id="br0">
      <inkml:brushProperty name="width" value="0.05" units="cm"/>
      <inkml:brushProperty name="height" value="0.05" units="cm"/>
    </inkml:brush>
  </inkml:definitions>
  <inkml:trace contextRef="#ctx0" brushRef="#br0">1 1222 1728,'0'0'560,"5"3"1237,0-4-1429,1 1 0,-1-1 0,1 0 0,-1-1 0,1 1 0,-1-1 0,0 0 0,8-4 0,40-27 601,-32 19-669,8-6-56,-1-1 0,26-25-1,-16 11-58,-1-3 1,-2 0-1,43-62 0,126-224 583,-180 274-465,-2-2-1,28-99 0,-47 141-362,-3 12-180,-6 20-143,-13 33 303,-12 66 0,-7 112 114,33-186 88,2 1 0,7 94 0,-3-136-10,0 0 0,0 0 0,0 0 0,1-1 0,0 1 0,0-1 0,5 9 0,-7-14-87,0 1-1,0 0 1,1-1-1,-1 1 1,1-1 0,-1 1-1,0-1 1,1 1-1,-1-1 1,1 0-1,-1 1 1,1-1-1,-1 0 1,1 1-1,-1-1 1,1 0-1,0 1 1,-1-1 0,1 0-1,-1 0 1,1 0-1,0 0 1,-1 0-1,1 0 1,0 0-1,-1 0 1,1 0-1,-1 0 1,1 0-1,0 0 1,-1 0-1,1 0 1,0 0 0,-1-1-1,1 1 1,-1 0-1,1 0 1,0-1-1,3-1 61,-1-1 0,0 1 0,0-1 0,0 0 0,0 0 0,4-5 0,69-104 789,-38 52-734,114-152 9,-66 81-86,-66 97-77,-2-1 0,15-40 0,-11 13 87,-4 0 0,15-85 0,-28 103-89,-7 36-82,-2 10-2,-5 18-17,-62 177 85,69-190 32,-39 85 72,-4 11 86,-26 120 257,63-197-382,-49 221 407,44-184-123,12-62-305,1 2 37,-1-1-1,0 1 1,1 0-1,-1-1 1,1 1 0,0-1-1,0 1 1,0 0 0,0-1-1,0 1 1,1 0-1,-1-1 1,1 1 0,1 2-1,-2-4-32,0-1 0,0 0 0,1 1 1,-1-1-1,0 0 0,0 1 0,1-1 0,-1 0 0,0 1 0,1-1 0,-1 0 1,0 0-1,1 1 0,-1-1 0,0 0 0,1 0 0,-1 0 0,1 0 0,-1 1 0,0-1 1,1 0-1,-1 0 0,1 0 0,-1 0 0,1 0 0,0 0 0,13-6 301,13-16 30,18-28-195,70-99-1,-90 114-97,-5 7-42,-12 16-112,0 0 1,1 1 0,0 0-1,13-12 1,-21 22 80,0 1 0,-1-1 0,1 0 0,0 0 0,0 1 0,0-1 0,0 0 0,0 1 0,0-1 0,0 1 0,0-1 0,0 1 0,0-1 0,0 1 0,1 0 0,-1 0 0,0-1 0,0 1 0,0 0 0,0 0 0,0 0 0,1 0 0,-1 1 0,0-1 0,0 0 0,1 1 0,0 0 2,0 1-1,0-1 0,0 1 0,0 0 1,0 0-1,-1-1 0,1 1 0,-1 0 1,0 1-1,1-1 0,0 3 0,5 9 14,-2 1-1,0-1 1,6 28-1,8 23-3,-17-59 65,0 0 0,0 0 1,1 0-1,0 0 0,0 0 1,1-1-1,-1 1 0,1-1 1,0 0-1,1 0 0,5 5 1,-10-10-36,1 1 0,0-1 1,0 0-1,-1 1 0,1-1 1,0 0-1,0 1 0,0-1 1,0 0-1,0 0 0,-1 1 1,1-1-1,0 0 0,0 0 1,0 0-1,0 0 0,0-1 1,0 1-1,0 0 0,-1 0 1,1 0-1,0-1 0,0 1 1,1-1-1,0 0 23,0-1-1,0 1 1,0-1 0,0 1 0,0-1 0,0 0 0,0 0 0,2-3-1,3-6 81,-1 0 0,9-21-1,-13 28-115,17-38-7,14-49 1,-26 72-13,-5 11-46,1 1 0,-1-1 0,0 0 0,-1 0 0,1-14-1,7 43-71,-7-6 117,0-1-1,0 1 1,-2 0-1,-1 20 0,1-1-132,-1-16 122,5 86 94,-2-91-52,-1-1 1,2 0-1,0 0 0,0 0 0,1 0 1,8 15-1,-10-23 9,0 0 0,1 0 0,-1-1 1,1 1-1,0-1 0,0 1 0,0-1 0,1 0 1,-1 0-1,1-1 0,-1 1 0,1-1 1,6 4-1,-4-4 21,1 0 1,-1 0 0,0 0-1,1-1 1,-1 0 0,1 0-1,-1 0 1,10-1 0,0-2 39,0 0 1,0 0-1,0-2 1,-1 0-1,0-1 1,25-11-1,-25 8-45,0-1 0,-1 0-1,-1-1 1,0 0 0,0-1-1,-1-1 1,16-18 0,-20 19-33,0 0 1,0 0 0,-1-1 0,10-20-1,-6 10-1,-5 8-11,-6 14-1,0-1-1,0 1 0,0 0 0,0-1 0,0 1 0,0-1 0,0 1 0,0-1 1,0 1-1,0-1 0,0 1 0,0 0 0,-1-1 0,1 1 0,0 0 0,0-1 1,0 1-1,-1-1 0,1 1 0,-1 0-18,0 1 1,0 0-1,1 0 0,-1 0 1,0 0-1,1 0 0,-1 0 1,1 0-1,-1 0 0,1 0 1,-1 0-1,1 2 0,-1 1-1,-8 18-27,1 1 1,-7 34 0,13-46 37,1 0 1,0 1-1,0-1 0,1 1 1,0-1-1,1 1 1,4 15-1,-5-24 23,1 1 0,1-1 0,-1 0 0,0 0-1,1 1 1,-1-1 0,1 0 0,0 0 0,0-1 0,1 1 0,-1 0-1,0-1 1,1 1 0,-1-1 0,1 0 0,0 0 0,0 0 0,4 2 0,-6-3 8,1-1 1,0 1 0,0 0-1,0-1 1,0 1 0,1-1-1,-1 0 1,0 1 0,0-1-1,0 0 1,0-1 0,0 1 0,0 0-1,0 0 1,0-1 0,0 1-1,0-1 1,0 0 0,0 0-1,0 1 1,0-1 0,0 0-1,0-1 1,-1 1 0,1 0 0,0 0-1,-1-1 1,1 1 0,-1-1-1,0 0 1,2-1 0,-1-1 19,1-1 0,-1 1 0,0-1 1,0 1-1,0-1 0,-1 0 0,0 0 1,0 0-1,0 1 0,0-1 0,-1-9 1,0-9 55,-3-26 1,2 35-52,-1 1-52,1-1 1,-5-15-1,5 24-18,-1 1-1,1-1 1,-1 0-1,0 1 1,-1-1-1,1 1 1,-1 0-1,0 0 1,-3-4-1,5 7 18,0 0 0,0 0 0,0 1 0,0-1-1,0 1 1,0-1 0,0 0 0,0 1-1,0 0 1,0-1 0,-1 1 0,1 0 0,0-1-1,0 1 1,0 0 0,0 0 0,-1 0 0,1 0-1,0 0 1,0 0 0,0 1 0,-1-1-1,1 0 1,0 1 0,0-1 0,0 0 0,0 1-1,0-1 1,0 1 0,0 0 0,0-1 0,0 1-1,-1 1 1,-4 2 16,1 1-1,-1 0 1,1 0-1,-5 6 1,9-11-10,1 0 0,0 1 1,-1-1-1,1 0 1,0 0-1,0 1 0,-1-1 1,1 0-1,0 0 0,0 1 1,-1-1-1,1 0 1,0 1-1,0-1 0,0 0 1,-1 1-1,1-1 1,0 1-1,0-1 0,0 0 1,0 1-1,0-1 0,0 0 1,0 1-1,0-1 1,0 1-1,10-4-12,17-15 27,73-75-132,-79 71 177,-7 9-88,0 1 0,1 0 0,0 1 0,1 1 0,0 1 0,32-15 0,-47 24 22,0-1 0,0 1 0,0-1 0,0 1 0,0-1 0,1 1 0,-1 0-1,0 0 1,0 0 0,0 0 0,0 0 0,1 0 0,-1 0 0,0 0 0,0 0 0,0 0-1,0 1 1,0-1 0,1 0 0,-1 1 0,0-1 0,0 1 0,0-1 0,0 1 0,0 0-1,0-1 1,0 1 0,-1 0 0,1 0 0,0 0 0,0 0 0,0-1 0,-1 1 0,1 0-1,0 0 1,-1 0 0,1 2 0,1 2 7,-1-1 0,1 1-1,-1 0 1,0 0 0,-1 0 0,1 0 0,-1 7-1,-2 23-16,-1-1 0,-12 50 0,-4 41-1,19-119 36,-1 3-13,0 0 0,1 0 0,1 0 0,1 10-1,-2-17 11,0-1-1,0 1 1,1-1-1,-1 1 0,0-1 1,1 1-1,0-1 1,-1 0-1,1 1 0,0-1 1,-1 0-1,1 1 0,0-1 1,0 0-1,0 0 1,0 0-1,0 0 0,1 0 1,-1 0-1,0 0 1,0 0-1,1 0 0,-1-1 1,0 1-1,1 0 1,-1-1-1,0 1 0,1-1 1,-1 0-1,1 1 1,-1-1-1,3 0 0,1 0 54,0-1 0,0 0 0,0 0-1,0 0 1,0-1 0,0 0 0,-1 0-1,1 0 1,-1 0 0,8-5 0,1-3-11,0 1 0,13-15 1,1-4-37,34-47 1,-37 45-39,-7 3-46,-14 21 24,0 1 1,1 0-1,-1-1 1,9-7-1,-12 12 33,0 1 1,1 0-1,-1-1 0,0 1 0,1 0 0,-1-1 0,1 1 0,-1 0 0,1 0 0,-1-1 1,1 1-1,-1 0 0,0 0 0,1 0 0,-1 0 0,1 0 0,-1-1 0,1 1 0,-1 0 0,1 0 1,-1 0-1,1 0 0,-1 0 0,1 1 0,-1-1 0,1 0 0,-1 0 0,1 0 0,-1 0 1,1 0-1,-1 1 0,1-1 0,-1 0 0,1 1 0,-1-1 0,0 0 0,1 0 0,-1 1 0,1-1 1,-1 1-1,0-1 0,0 0 0,1 1 0,-1-1 0,0 1 0,0-1 0,1 1 0,-1-1 1,0 1-1,0-1 0,0 1 0,0-1 0,0 1 0,0-1 0,1 1 0,-2 0 0,0 22-78,-6 31-1,4-28 44,-2 27 0,5-45 40,0 0-1,1 0 0,0-1 0,0 1 1,0 0-1,1-1 0,0 0 0,4 8 1,-5-11 10,1-1 1,0 0 0,0 0-1,0 0 1,0-1 0,0 1-1,0 0 1,1-1 0,-1 1-1,1-1 1,0 0 0,0 0-1,0 0 1,0 0 0,0-1-1,0 1 1,0-1-1,0 0 1,1 0 0,-1 0-1,0 0 1,1 0 0,-1-1-1,1 1 1,4-1 0,0 0 21,-1-1 1,0 0-1,1 0 1,-1-1-1,0 1 1,0-2-1,0 1 1,0-1-1,0 0 1,11-7-1,4-4-6,-1-2 1,-1-1-1,-1 0 1,0-1-1,23-30 1,-9 5-7,43-74 1,-73 111-18,0 1 1,0-1-1,0 0 0,-1 1 0,1-1 1,1-8-1,-4 14-4,0 0 0,0 0 1,0-1-1,0 1 0,0 0 0,0 0 0,0-1 0,0 1 1,0 0-1,0 0 0,0-1 0,0 1 0,0 0 1,0 0-1,0-1 0,0 1 0,0 0 0,0 0 0,0-1 1,0 1-1,0 0 0,0 0 0,0 0 0,0-1 1,0 1-1,-1 0 0,1 0 0,0 0 0,0-1 0,0 1 1,0 0-1,-1 0 0,1 0 0,0 0 0,0-1 1,0 1-1,-1 0 0,1 0 0,0 0 0,0 0 0,-1 0 1,1 0-1,0 0 0,0 0 0,0 0 0,-1 0 1,1 0-1,0 0 0,0 0 0,-1 0 0,-10 4-182,6 0 167,0 0 1,0 1-1,1-1 1,-1 1-1,1 0 1,0 0-1,-5 9 1,6-9 14,-17 28-71,2 0 1,-22 55-1,30-65 39,1 2-1,0-1 1,2 1 0,-7 50 0,13-72 43,1 0 0,0 0-1,0 0 1,0 0 0,0 0 0,1 0 0,-1 0 0,1 0-1,0 0 1,0 0 0,0 0 0,0-1 0,0 1 0,0 0-1,1-1 1,-1 1 0,1-1 0,3 4 0,-3-4 8,1 0 0,0 0 1,0 0-1,-1 0 1,1-1-1,0 1 1,0-1-1,1 0 1,-1 0-1,0 0 0,0 0 1,0-1-1,1 1 1,-1-1-1,0 0 1,4 0-1,2 0 1,-1-1 0,0-1 0,1 1 1,-1-1-1,0-1 0,0 1 0,0-1 0,0-1 0,-1 1 0,1-1 0,-1-1 1,0 1-1,0-1 0,-1-1 0,1 1 0,-1-1 0,0 0 0,-1-1 1,0 1-1,0-1 0,0 0 0,0 0 0,-1-1 0,6-14 0,-1-3-28,0-1-1,-2 0 0,-1-1 1,-1 1-1,-1-1 0,0-33 1,-3 59-2,-1 0 0,0 0 0,0 0 0,0 0 1,0 0-1,0 1 0,0-1 0,0 0 0,-1 0 0,1 0 1,0 0-1,0 0 0,-1 0 0,1 0 0,0 1 0,-1-1 1,1 0-1,-2-1 0,2 2 3,-1 0-1,1 0 1,0 1 0,-1-1 0,1 0 0,-1 0-1,1 0 1,-1 1 0,1-1 0,-1 0-1,1 0 1,0 1 0,-1-1 0,1 1 0,0-1-1,-1 0 1,1 1 0,0-1 0,0 1 0,-1-1-1,1 0 1,0 1 0,0 0 0,-16 34-89,-14 81 23,19-82 31,-45 163-152,29-82 234,-31 125-49,-19-6 635,73-226-576,1 0 0,-1-1 0,0 1 0,-1-1-1,1 0 1,-1 0 0,-1-1 0,0 1 0,1-1 0,-9 6 0,9-9-22,0 1 0,0-1 0,0-1 0,0 1 0,-1-1 0,1 0 0,-1 0 0,1 0 0,-1-1 1,0 0-1,0 0 0,1-1 0,-1 1 0,0-1 0,-12-2 0,-22-4 111,0-3-1,-73-25 1,110 33-130,-7-2-20,1-1 0,-17-9 0,24 12 8,0 0-1,1 0 0,-1 0 0,1 0 0,0 0 0,-1-1 1,1 1-1,0 0 0,0-1 0,-1 1 0,1-1 0,0 1 1,1-1-1,-1 0 0,0 1 0,0-1 0,1 0 1,-1 1-1,1-1 0,-1 0 0,1-3 0,0 3 2,0 0 1,1 0-1,-1 0 0,1 0 0,0 0 0,0 0 0,-1 0 0,1 0 1,0 0-1,1 0 0,-1 1 0,0-1 0,0 0 0,1 1 0,2-3 0,1-1 2,15-15-30,1 0-1,1 2 1,27-18-1,-22 18-3,-2-2-1,25-24 0,25-43 75,-47 52 34,37-36 0,-43 50-36,1 0 0,2 2 0,-1 1 1,35-19-1,11-1-15,69-49 1,-123 74-24,0-1 0,-1-1 1,0 0-1,-1 0 0,-1-1 1,-1-1-1,0 0 1,18-37-1,-5-3 74,29-96 1,-28 73-97,28-89 110,34-200-219,-85 359 127,-10 52-426,-5 13 411,-34 167-278,-23 269 443,64-463 43,2 1-1,1 45 1,2-74-174,0 1 0,0-1 0,0 1 0,0-1 0,0 0 0,0 1 1,0-1-1,0 1 0,0-1 0,1 0 0,-1 1 0,0-1 0,0 1 0,0-1 0,0 0 0,1 1 0,-1-1 0,0 0 1,0 1-1,1-1 0,-1 0 0,0 1 0,0-1 0,1 0 0,-1 0 0,0 1 0,1-1 0,0 0 0,-1 0-4,1 0-1,0 0 0,-1 0 0,1 0 0,-1 0 1,1-1-1,0 1 0,-1 0 0,1 0 1,-1-1-1,1 1 0,-1 0 0,1-1 1,-1 1-1,1-1 0,0 1 0,14-19 86,0-7-60,0 0 0,12-33 0,1-3-24,-20 46-6,15-27-87,-21 41 67,-1-1 1,1 0-1,0 1 0,0 0 1,1-1-1,-1 1 1,0 0-1,1 0 0,0 0 1,-1 0-1,5-2 1,-5 4-1,-1 0-1,1-1 1,-1 1 0,1 0 0,0 0 0,-1 0 0,1 0 0,-1 0 0,1 0 0,-1 0 0,1 1-1,-1-1 1,1 0 0,-1 1 0,1 0 0,-1-1 0,0 1 0,1 0 0,-1-1 0,0 1 0,1 0-1,-1 0 1,0 0 0,2 2 0,2 3-35,0-1-1,0 1 1,6 10 0,28 50-100,-26-43 244,0-1 0,1 0 0,1-1 0,21 22 0,-22-30-185,8 7-2764,-12-3-3395,-6-10 3787</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22.537"/>
    </inkml:context>
    <inkml:brush xml:id="br0">
      <inkml:brushProperty name="width" value="0.05" units="cm"/>
      <inkml:brushProperty name="height" value="0.05" units="cm"/>
    </inkml:brush>
  </inkml:definitions>
  <inkml:trace contextRef="#ctx0" brushRef="#br0">53 6 2816,'-44'-5'1280,"35"13"-1120,9-5 1248,5 2-800,12-1 768,6 9-832,22 2 640,5 5-672,16-9 448,2 3-544,35-14 128,5 0-320</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27.004"/>
    </inkml:context>
    <inkml:brush xml:id="br0">
      <inkml:brushProperty name="width" value="0.05" units="cm"/>
      <inkml:brushProperty name="height" value="0.05" units="cm"/>
    </inkml:brush>
  </inkml:definitions>
  <inkml:trace contextRef="#ctx0" brushRef="#br0">667 379 3552,'-13'-22'1296,"10"15"-835,0 1-1,-1 0 0,0 0 1,0 0-1,-9-10 0,9 13-346,1 1 0,-1-1-1,0 1 1,0-1-1,0 1 1,-1 0 0,1 1-1,0-1 1,-1 1-1,1 0 1,-1 0 0,1 0-1,-1 0 1,0 1-1,1 0 1,-1 0 0,0 0-1,1 1 1,-1-1-1,1 1 1,-7 2 0,-4 2-15,0 0 1,1 0 0,0 2 0,1 0 0,-16 10 0,-42 31 300,-87 78 0,139-109-302,1 1 0,1 0 0,1 1 0,0 0 0,1 2-1,2 0 1,0 0 0,-15 34 0,21-38-62,1 0-1,0 1 1,1-1 0,1 1-1,1 0 1,0 0-1,2 1 1,0-1 0,1 0-1,0 0 1,2 1-1,3 19 1,-3-29 1,1 0-1,0 0 1,0 0 0,1-1 0,0 1-1,0-1 1,1 0 0,0 0 0,0 0-1,1-1 1,8 9 0,-5-8 13,0 0-1,1-1 1,-1 0-1,1 0 1,1-1 0,-1-1-1,1 0 1,12 4 0,-2-2 35,0-1 1,1-2-1,0 0 1,0-1 0,0-2-1,0 0 1,0-1 0,0-1-1,24-4 1,-20-1-3,-1 0 0,0-2 0,0 0-1,-1-2 1,0-1 0,0-1 0,26-18 0,4-7 79,82-72 0,-124 99-143,0-1 1,-1 0 0,0 0 0,-1-1 0,0-1-1,16-25 1,-25 36-16,-1 0-1,1 1 1,0-1 0,0 0-1,-1 1 1,1-1-1,-1 0 1,1 1-1,-1-1 1,0 0 0,0 0-1,0 0 1,0 1-1,0-1 1,0 0-1,0 0 1,0 0 0,-1 1-1,0-4 1,0 4-7,1 1 0,0-1 0,-1 1 1,1-1-1,-1 0 0,0 1 0,1-1 0,-1 1 1,1 0-1,-1-1 0,0 1 0,1-1 0,-1 1 0,0 0 1,1 0-1,-1-1 0,0 1 0,-1 0 0,0-1-3,0 1-1,0 0 1,0 0-1,0 1 0,0-1 1,0 0-1,0 1 0,0-1 1,-3 2-1,-4 3 13,0-1 1,0 2-1,0-1 0,0 1 0,1 1 1,0-1-1,1 1 0,-1 1 0,-6 9 0,-1 1-50,1 1-1,1 1 0,-11 22 0,13-21 34,-13 37 1,21-50 8,1 0 1,0 0 0,0 1 0,1-1 0,0 0-1,1 0 1,-1 1 0,2 10 0,0-17 12,-1 1 0,1 0 0,0 0 0,-1 0 0,2 0 0,-1-1 0,0 1 0,0 0 0,1-1 0,-1 1 0,1-1 0,0 0 0,0 1 0,0-1 1,4 3-1,-3-2 22,1 0 1,0-1-1,0 0 0,1 0 1,-1 0-1,0 0 1,1 0-1,-1-1 1,6 1-1,2 0 38,1-1-1,-1 0 0,1-1 0,-1 0 0,1-1 0,18-4 0,-20 3-25,1-1-1,0-1 0,-1 1 0,0-2 1,0 0-1,0 0 0,-1-1 0,1 0 0,-1-1 1,-1 0-1,1-1 0,10-11 0,-13 11-26,0 0 1,-1 0-1,0-1 0,0 0 0,-1-1 0,0 1 1,0-1-1,-1 0 0,-1 0 0,0 0 1,0 0-1,-1-1 0,0 1 0,0-12 0,-1 13 12,-2-1 0,1 1 0,-1 0-1,-1-1 1,0 1 0,-4-14-1,4 18-29,0 0 0,0 0 0,0 0 0,0 0 0,-1 0 0,0 1 0,0-1 0,0 1 0,0 0 0,-1 0 0,0 0 0,0 0 0,0 1 0,0-1 0,0 1 0,-1 0 0,1 0 0,-1 1 0,0-1 0,0 1 0,0 0 0,0 0 0,-8-1 0,5 2-30,-1-1 0,1 2 0,-1-1 0,0 1 0,1 1 0,-1-1 0,0 1 0,1 1 0,0 0-1,-1 0 1,1 0 0,0 1 0,-14 7 0,12-4 1,0 0 0,0 0-1,1 0 1,-16 16 0,22-19 23,0-1 0,0 2 0,1-1 1,-1 0-1,1 0 0,0 1 0,0 0 0,0-1 0,0 1 0,1 0 0,-1 0 1,1 0-1,0 0 0,0 0 0,0 8 0,1-11 13,0 1 0,0 0 0,0-1 0,0 1-1,0 0 1,1-1 0,-1 1 0,1-1 0,-1 1 0,1 0 0,0-1 0,-1 0-1,1 1 1,0-1 0,0 1 0,0-1 0,0 0 0,2 2 0,0-1-6,-1-1 1,0 1-1,0-1 1,1 0-1,-1 0 1,1 0-1,-1 0 1,1 0-1,-1-1 1,6 2-1,4-2 4,0 0-1,0 0 0,1-1 1,12-3-1,-13 3 46,21-5 22,-1-1-1,0-1 1,0-2 0,35-15 0,118-66 91,-93 43-83,-71 35-113,10-4 8,-29 16 32,0 0 0,0 0 0,1 0 0,-1 1 1,0-1-1,0 1 0,0-1 0,0 1 0,1 0 0,-1 0 0,3 0 0,-4 0-4,-1 0 0,0 0 0,1 1-1,-1-1 1,0 0 0,1 0 0,-1 0 0,0 1 0,1-1-1,-1 0 1,0 0 0,0 1 0,1-1 0,-1 0 0,0 1-1,0-1 1,1 0 0,-1 1 0,0-1 0,0 0 0,0 1-1,0-1 1,0 0 0,0 1 0,0-1 0,0 1 0,0-1-1,1 0 1,-2 1 0,1-1 0,0 0 0,0 1 0,0-1-1,0 1 1,0-1 0,0 0 0,0 1 0,0-1-1,0 0 1,-1 1 0,1-1 0,-9 19-8,7-15 14,-65 165 403,57-134-275,1 0 0,1 0 0,-2 37 0,9-69-94,1 0 0,0 0 0,0 0 0,0 1 1,2 5-1,-2-9-29,0 1 0,0 0 1,0-1-1,1 1 0,-1 0 1,0-1-1,1 1 0,-1-1 1,0 1-1,1 0 0,-1-1 1,1 1-1,-1-1 1,1 1-1,-1-1 0,1 1 1,-1-1-1,1 0 0,-1 1 1,1-1-1,0 0 0,-1 1 1,1-1-1,0 0 0,-1 0 1,1 0-1,0 1 0,-1-1 1,1 0-1,0 0 0,-1 0 1,1 0-1,1 0 0,2-1 27,1 0-1,-1 0 1,1-1 0,-1 1-1,0-1 1,0 0-1,1 0 1,3-3-1,32-23 119,-30 20-107,46-38 51,59-62-1,-66 59-275,-46 47 156,0-1 0,0 0 0,0 1 0,0 0 0,0 0 0,0 0 0,1 0 0,-1 0 0,4-1 0,-7 3 15,1 0 0,-1 0 0,0 0 1,1 0-1,-1-1 0,0 1 0,0 0 1,1 0-1,-1 0 0,0 1 0,1-1 1,-1 0-1,0 0 0,1 0 0,-1 0 1,0 0-1,0 0 0,1 0 0,-1 0 1,0 1-1,1-1 0,-1 0 0,0 0 1,0 0-1,0 1 0,1-1 0,-1 0 1,0 0-1,0 0 0,0 1 0,1-1 1,-1 0-1,0 1 0,0-1 0,2 14-4,-2-9 4,1 23-65,-4 50 0,-1 18-18,4-85 114,1 0 0,1-1 0,0 1 0,0 0 0,1-1 0,7 18 0,-9-25-10,0-1 0,0 1-1,1-1 1,-1 0-1,1 1 1,-1-1 0,1 0-1,0 0 1,0 0-1,0 0 1,0 0 0,0-1-1,0 1 1,1 0-1,-1-1 1,1 0 0,-1 0-1,1 1 1,-1-1-1,1-1 1,0 1 0,-1 0-1,1-1 1,0 1-1,-1-1 1,1 0 0,0 0-1,0 0 1,0 0-1,-1-1 1,1 1 0,0-1-1,-1 1 1,1-1 0,0 0-1,-1 0 1,1 0-1,-1-1 1,1 1 0,-1-1-1,0 1 1,4-4-1,1-1 25,0 0 1,-1-1-1,1 1 0,-1-2 0,5-7 0,24-42 29,-27 44-67,211-331 353,-66 108-265,-124 184-127,-2-1-1,34-99 0,-58 143 22,0 0-1,-1-1 1,0 1 0,0 0-1,0-14 1,-2 22 3,0-1-1,0 1 1,0 0 0,0-1-1,-1 1 1,1 0 0,0-1-1,0 1 1,-1 0 0,1 0-1,-1-1 1,1 1 0,-1 0-1,0 0 1,1 0-1,-3-2 1,3 2 3,-1 1 0,1 0 0,-1-1-1,1 1 1,-1 0 0,1 0 0,-1 0 0,1-1-1,-1 1 1,0 0 0,1 0 0,-1 0 0,1 0 0,-1 0-1,1 0 1,-1 0 0,0 0 0,0 0 0,-1 1-7,1-1 1,-1 1 0,0 0-1,0-1 1,1 1 0,-1 0 0,1 0-1,-3 2 1,-10 8-36,0 1-1,1 1 1,-23 28-1,-32 55-44,49-70 55,-9 15-33,2 1 0,2 1 0,-24 59 0,39-80 59,2 0 0,0 1 1,2 0-1,0 0 0,1 0 0,2 0 1,0 0-1,2 1 0,2 29 0,0-43 58,-1 0 0,1 0 0,1 0-1,6 17 1,-7-23-21,0 1-1,0-1 1,0 0 0,1 0-1,0-1 1,-1 1-1,1-1 1,0 1 0,1-1-1,-1 0 1,1 0 0,-1 0-1,6 2 1,-4-2-12,1-1 0,0 0 0,0 0-1,0 0 1,0-1 0,0 0 0,0-1 0,1 1 0,-1-1-1,0 0 1,0 0 0,0-1 0,0 0 0,12-3 0,3-2 35,0-2 1,39-18-1,2-9 124,112-85-1,-137 85-324,-37 35 150,0 0 1,0 0 0,1 0-1,-1 0 1,0 0-1,0-1 1,0 1 0,0 0-1,0 0 1,0 0-1,1 0 1,-1 0 0,0 0-1,0 0 1,0 0-1,0 0 1,0 0 0,1 0-1,-1 0 1,0 0-1,0 0 1,0 0 0,0 0-1,0 0 1,1 0-1,-1 0 1,0 0 0,0 0-1,0 1 1,0-1 0,0 0-1,0 0 1,0 0-1,1 0 1,-1 0 0,0 0-1,0 0 1,0 0-1,0 1 1,0-1 0,0 0-1,0 0 1,0 0-1,0 0 1,0 0 0,0 0-1,1 1 1,-1-1-1,0 0 1,0 0 0,0 0-1,0 0 1,0 0-1,0 1 1,0-1 0,0 0-1,0 0 1,0 0 0,0 0-1,-1 0 1,1 0-1,0 1 1,0-1 0,0 0-1,0 0 1,0 0-1,-2 13-30,-9 25-120,-12 59 1,21-82 138,0 0 1,1-1 0,1 1 0,0 0 0,1 0-1,1 0 1,5 24 0,-6-36 39,0 0 0,0 1 0,1-1 1,-1 0-1,1 0 0,-1 0 0,1 0 0,0 0 0,5 4 1,-6-6-20,-1 0 0,1-1 0,0 1 0,0 0 0,0-1 0,0 1 0,0-1 0,0 1 0,0-1 0,0 0 0,0 1 0,0-1 0,1 0 0,-1 0 0,0 0 0,0 1 0,0-1 0,0 0 0,0-1 0,0 1 0,0 0 0,1 0 0,-1 0 0,0-1 0,0 1 0,0 0 0,0-1 0,0 1 0,0-1 0,0 0 1,0 1-1,0-1 0,0 0 0,-1 1 0,1-1 0,1-1 0,7-7 36,0-1 0,0-1 1,-1 1-1,-1-1 0,0-1 1,0 1-1,-1-1 0,0 0 1,-1-1-1,-1 1 0,0-1 1,0 0-1,-2 0 0,1-1 1,0-19-1,-3 27-56,-1 1 0,1 0 0,-1 0 1,0-1-1,0 1 0,0 0 0,-1 0 0,1 0 0,-1 0 1,-1 0-1,-4-7 0,5 9 8,0 0 1,0 1-1,0-1 1,-1 1-1,1 0 0,-1 0 1,0-1-1,1 2 1,-1-1-1,0 0 1,0 0-1,0 1 0,0 0 1,-1 0-1,1 0 1,0 0-1,0 0 1,-6 0-1,-54 0-51,36 1-30,26 0 90,0 1 0,1-1 0,-1 0 0,0 0 0,0 0 0,1 0 0,-1 0 1,0-1-1,1 1 0,-1 0 0,0 0 0,1 0 0,-1-1 0,0 1 0,1 0 0,-1 0 0,0-1 0,0 0 0,1 1-3,0-1 0,0 1-1,0 0 1,0-1-1,0 1 1,0 0 0,1-1-1,-1 1 1,0 0 0,0-1-1,0 1 1,1 0 0,-1-1-1,0 1 1,0 0 0,0 0-1,1-1 1,-1 1 0,0 0-1,1 0 1,-1 0 0,0-1-1,1 1 1,27-15-80,-26 14 73,30-14-18,1 2 0,0 1 0,1 2 0,0 1 0,1 1 0,-1 2 0,1 2 1,48-1-1,-79 5 12,0 0 0,0 0 0,-1 1 0,1-1 0,0 1 0,-1 0 0,1 0 0,0 0 0,-1 0 0,1 1 0,-1 0 0,0-1 0,5 5 0,-7-6 15,0 1-1,0-1 0,-1 1 0,1 0 0,-1 0 1,1-1-1,-1 1 0,1 0 0,-1 0 0,1 0 1,-1 0-1,1-1 0,-1 1 0,0 0 0,0 0 1,1 0-1,-1 0 0,0 0 0,0 0 1,0 0-1,0 0 0,0 0 0,0 0 0,0 0 1,-1 0-1,1-1 0,0 1 0,0 0 0,-1 1 1,-1 4 45,-1-1 0,1 0 1,-6 8-1,5-8-22,-30 46 86,-15 29-14,-2 19-81,47-89 218,5-9 108,4-6-113,58-54 189,-38 33-413,2 1 0,0 1 0,53-33 0,-50 39-42,-18 9-14,1 2 1,0-1-1,23-8 0,-35 16 38,0-1 1,0 0-1,-1 1 1,1 0-1,0-1 1,0 1-1,0 0 1,0 0-1,0 0 1,0 0-1,0 1 1,3-1-1,-5 1 12,1-1 1,0 1-1,0-1 0,-1 1 1,1-1-1,0 1 1,0-1-1,-1 1 0,1 0 1,-1-1-1,1 1 0,-1 0 1,1-1-1,-1 1 0,1 0 1,-1 0-1,1 0 0,-1-1 1,0 1-1,0 0 0,1 0 1,-1 0-1,0 0 1,0 0-1,0 0 0,0-1 1,0 1-1,0 1 0,-2 25 10,-1-1 0,-11 46 0,7-43 23,-20 127 27,27-155-40,0 0 0,0 0 0,-1 0 1,1 0-1,0 0 0,0 0 1,0 0-1,0 0 0,0 0 0,0 0 1,0 0-1,1 0 0,-1 0 1,0 0-1,0 0 0,1 0 0,-1 0 1,1-1-1,-1 1 0,1 0 0,-1 0 1,1 0-1,-1 0 0,2 1 1,-1-2-6,0 0 1,0 0 0,0-1 0,0 1 0,0 0-1,0 0 1,0 0 0,0-1 0,0 1 0,0-1-1,0 1 1,0-1 0,0 1 0,-1-1 0,1 1-1,0-1 1,0 0 0,-1 1 0,1-1 0,0 0 0,-1 0-1,1 1 1,0-2 0,13-16 38,-2-1-1,0 0 1,18-40 0,4-8 24,-26 55-106,0 0 0,0 1 0,1 0 0,0 0 0,1 1 0,18-15 0,-27 24 20,-1 1-1,1-1 0,-1 1 1,1-1-1,0 1 0,-1-1 1,1 1-1,0 0 0,-1 0 0,1-1 1,0 1-1,-1 0 0,1 0 1,0 0-1,0 0 0,0-1 1,1 1-1,-2 1 5,0-1 1,1 0-1,-1 0 1,0 0-1,1 1 1,-1-1-1,0 0 1,1 1-1,-1-1 0,0 0 1,1 0-1,-1 1 1,0-1-1,0 1 1,0-1-1,1 0 1,-1 1-1,0-1 0,0 0 1,0 1-1,0-1 1,0 1-1,1-1 1,-1 5-16,0 0 0,1-1 1,-2 1-1,0 7 0,1-9 13,-9 66-45,5-47 57,1-1-1,1 0 0,0 1 0,2-1 0,4 37 0,-4-56 1,0 0 0,1-1 0,-1 1-1,0 0 1,1-1 0,-1 1 0,1 0-1,0-1 1,-1 1 0,1-1 0,0 1 0,0-1-1,0 1 1,0-1 0,0 0 0,0 1-1,1-1 1,-1 0 0,0 0 0,1 0-1,-1 0 1,1 0 0,-1 0 0,1 0 0,-1 0-1,1-1 1,-1 1 0,1-1 0,0 1-1,-1-1 1,1 0 0,0 1 0,0-1-1,-1 0 1,1 0 0,0 0 0,0-1 0,-1 1-1,3-1 1,4-1 31,0 0 0,1-1 0,-1 0 0,-1 0 0,1-1 0,9-6 0,13-11 34,-1-2 0,-1 0 0,45-49 0,-49 47-99,157-182 93,-164 184-60,-1-1 1,-1-1-1,-2 0 0,0-1 1,15-44-1,0-20-49,16-100 0,-32 142 173,-6 25-167,-1 0 0,-1 0 1,1-35-1,-5 55 13,0 1 1,0-1-1,0 0 1,-1 1-1,1-1 0,-1 1 1,0 0-1,-1-5 1,2 7 19,-1-1-1,1 1 1,0 0 0,0 0 0,0-1 0,-1 1-1,1 0 1,0-1 0,0 1 0,-1 0 0,1 0 0,0 0-1,0-1 1,-1 1 0,1 0 0,0 0 0,-1 0-1,1 0 1,0-1 0,-1 1 0,1 0 0,0 0 0,-1 0-1,0 0 1,1 0-5,-1 1-1,0-1 0,1 0 1,-1 0-1,0 1 1,1-1-1,-1 1 1,1-1-1,-1 0 1,0 1-1,1-1 0,-1 1 1,1-1-1,-1 1 1,1 0-1,-1 0 1,-5 9-19,0-1 0,1 1 0,0 0 0,1 0 0,0 0 0,-3 14 0,-12 68-84,15-68 118,-16 92-2,-5 146 1,23-208 42,3 0 0,2 0 1,3 0-1,2-1 1,15 55-1,-23-107-56,10 24 213,-10-24-187,0 0 1,1-1 0,-1 1 0,0 0-1,1-1 1,-1 1 0,1-1 0,-1 1-1,0-1 1,1 1 0,0-1-1,-1 1 1,1-1 0,-1 1 0,1-1-1,0 1 1,-1-1 0,1 0 0,0 0-1,-1 1 1,1-1 0,0 0 0,-1 0-1,1 0 1,0 0 0,-1 1-1,1-1 1,0 0 0,0 0 0,-1-1-1,1 1 1,0 0 0,0 0 0,0 0-1,1-2 16,0 1-1,0 0 0,-1 0 1,1-1-1,0 1 0,-1-1 1,0 1-1,1-1 0,-1 0 0,0 0 1,0 1-1,1-1 0,-2 0 1,2-3-1,10-30 130,-9 25-119,6-22-45,-2 0 0,-2-1-1,0 1 1,-1-63 0,-4 94-13,0 0 0,0 1 1,0-1-1,0 1 0,0-1 0,0 1 0,0-1 1,0 1-1,0 0 0,1-1 0,-1 1 1,0-1-1,0 1 0,1-1 0,-1 1 0,0-1 1,1 1-1,-1 0 0,0-1 0,1 1 0,-1 0 1,0-1-1,1 1 0,-1 0 0,1-1 1,1 1 1,-1-1 1,0 1-1,1-1 1,-1 1-1,0 0 1,1 0-1,-1 0 1,0 0-1,3 0 1,4 1 36,0 0 0,13 4 0,-15-3-24,68 16 338,114 11 0,-166-28-1060,0 0 1,24-4-1,-36 2-876,13 1-923</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0.033"/>
    </inkml:context>
    <inkml:brush xml:id="br0">
      <inkml:brushProperty name="width" value="0.05" units="cm"/>
      <inkml:brushProperty name="height" value="0.05" units="cm"/>
    </inkml:brush>
  </inkml:definitions>
  <inkml:trace contextRef="#ctx0" brushRef="#br0">212 46 2496,'-4'-15'831,"3"13"-524,0 0 0,1 0 0,-1 0 0,1 0 0,-1 0 0,1-1 0,0 1 0,-1-3 0,3-3 1771,-4 8-1249,-1 6-813,-38 145 2048,5 42-804,29-148-1011,0 1-72,-28 150 628,12-75-403,-7 123 1,28-206-266,0 1 442,-9 47 1,8-78 327,1-13-498,2-19-24,3-10-324,1 1 1,17-61-1,-16 77-77,0 1 1,2 0-1,0 0 0,1 0 1,0 1-1,1 0 0,19-23 1,-13 21 29,2 0 1,-1 2 0,2 0-1,36-25 1,-41 32-46,1 1-1,0 0 1,0 0 0,1 2 0,0 0-1,0 0 1,0 1 0,18-1 0,-16 3 29,0 0 0,1 2 0,21 1 0,-33 0 0,0 0 1,0 0 0,-1 0-1,1 1 1,-1-1 0,1 1-1,-1 1 1,1-1 0,-1 1-1,0 0 1,0 0 0,-1 0-1,7 7 1,-9-9 8,0 1-1,0 0 1,-1 0 0,1-1-1,-1 1 1,0 0 0,1 1-1,-1-1 1,0 0 0,0 0-1,-1 0 1,1 1 0,0-1-1,-1 0 1,1 1 0,-1-1-1,0 1 1,0-1 0,0 0-1,0 1 1,0-1 0,0 1-1,-1-1 1,1 0 0,-1 1-1,1-1 1,-2 3 0,-6 9 124,0-1 0,-1 0 0,-1 0 0,0 0 0,-16 14 1,11-10-55,-14 15 130,-2-1 0,-1-2 0,-2-1-1,-52 34 1,75-56-153,1 0-1,-1-1 0,0 0 0,-14 4 0,20-8-34,0 1 0,1-1 0,-1 0 0,0-1 0,0 1 0,0-1 0,0 0 0,0 0 0,0 0 0,0-1-1,0 0 1,-7-2 0,11 3-23,0 0-1,1 0 0,-1-1 0,1 1 0,-1 0 0,1 0 0,-1-1 0,1 1 1,-1-1-1,1 1 0,-1 0 0,1-1 0,0 1 0,-1-1 0,1 1 1,-1-1-1,1 1 0,0-1 0,0 1 0,-1-1 0,1 1 0,0-1 1,0 1-1,-1-1 0,1 0 0,0 1 0,0-1 0,0 1 0,0-1 0,0 0 1,0 1-1,0-1 0,0 1 0,0-1 0,0 0 0,1 1 0,-1-1 1,0 1-1,0-1 0,0 1 0,1-1 0,-1 1 0,0-1 0,1 1 0,-1-1 1,0 1-1,1-1 0,-1 1 0,1-1 0,2-2-7,-1 0-1,1 0 1,0 1-1,0-1 1,0 1-1,4-3 1,10-4 58,1 1-1,36-11 1,-9 3-2,197-72-60,310-88 37,-548 175-28,21-5 70,47-19-1,-67 23-37,-8 4-51,-12 5-11,-21 9 95,19-10-82,0 2 1,1 0-1,-31 20 0,29-14 4,0 1 0,0 1 1,2 1-1,0 0 0,-17 24 0,24-28 40,1 0 0,0 1 0,1 0 0,0 0 0,1 1-1,0-1 1,2 1 0,-1 0 0,-1 16 0,5-25 15,1 0 0,0 0 1,0 9-1,0-14-21,0 0 0,0 0 0,0 0 1,0 0-1,1 0 0,-1 0 0,0 0 1,0-1-1,0 1 0,1 0 0,-1 0 0,1 0 1,-1 0-1,1-1 0,-1 1 0,1 0 0,-1 0 1,1-1-1,-1 1 0,1 0 0,0-1 1,-1 1-1,1-1 0,0 1 0,0-1 0,0 1 1,-1-1-1,1 1 0,0-1 0,0 0 0,0 1 1,0-1-1,1 0 0,3 0 40,-1-1 1,1 0-1,-1 0 1,0 0-1,1-1 0,-1 1 1,0-1-1,0 0 0,8-5 1,35-28 76,-43 32-123,77-72 212,-20 17-19,-41 41-160,7-6-40,0-1 1,-2-1 0,43-55 0,-59 66 3,6-9-251,-15 23 243,0 0-1,0 0 0,0 0 0,0 0 0,0 0 1,0 0-1,0 0 0,0 0 0,0 0 1,0 1-1,0-1 0,0 0 0,0 0 0,0 0 1,-1 0-1,1 0 0,0 0 0,0 0 1,0 0-1,0-1 0,0 1 0,0 0 0,0 0 1,0 0-1,0 0 0,0 0 0,0 0 1,0 0-1,0 0 0,0 0 0,0 0 0,0 0 1,0 0-1,0 0 0,0 0 0,0 0 1,0 0-1,0 0 0,-13 12-93,7-5 77,0 0 1,1 0 0,-1 0 0,1 1-1,1 0 1,0-1 0,0 2 0,0-1-1,-3 14 1,5-17 25,1 1-1,1-1 1,-1 0 0,1 0-1,-1 1 1,2-1 0,-1 0-1,1 1 1,-1-1 0,1 0-1,1 0 1,-1 0 0,1 0-1,0 0 1,0 0 0,0 0-1,5 7 1,-4-8 9,0 1 1,1-1-1,-1 0 0,1 0 0,0-1 1,0 1-1,0-1 0,0 1 1,1-1-1,6 3 0,-7-4 5,0-1 0,0 1 0,0-1 0,0 0 1,0 0-1,0-1 0,1 1 0,-1-1 0,0 0 0,0 0 0,0 0 0,1-1 0,-1 0 0,5-1 0,13-6 89,-1 0 0,0-2 0,-1 0 0,31-21 0,-10 5-14,54-25 34,36-22 86,-111 60-223,-1-1 0,-1-1 0,0 0 0,23-26 0,-35 35-38,-4 4 23,0 0 0,-1 0 1,1 0-1,-1 0 0,1 0 0,-1 0 0,2-3 0,-25 33-217,20-25 233,1 0 1,-1 0-1,1 1 1,-1-1-1,1 0 1,0 1-1,1-1 1,-1 1-1,1-1 0,-1 1 1,1-1-1,0 1 1,0-1-1,0 1 1,1-1-1,-1 1 1,1-1-1,0 1 0,2 4 1,2 3 4,0-1 1,1 0-1,0-1 1,13 16-1,9 14-120,0 11 156,29 77 1,-55-123-27,0 0 0,0 1 0,0-1 0,1 0-1,5 7 1,-7-10 1,0 0 1,-1-1-1,1 1 0,0 0 0,0 0 0,0-1 0,0 1 0,0-1 0,0 1 0,0-1 0,0 1 0,0-1 0,0 1 1,0-1-1,0 0 0,1 0 0,-1 1 0,0-1 0,0 0 0,0 0 0,0 0 0,0 0 0,1-1 0,-1 1 1,0 0-1,0 0 0,0-1 0,0 1 0,2-1 0,5-4 18,1-1 0,-1 0 0,0 0 0,0-1 0,-1 0 0,0 0 0,10-13 0,14-15 56,125-97 205,1-1-262,-154 130-21,-1 1-19,0 0 0,0 0 0,0 0-1,0-1 1,0 1 0,0-1 0,-1 1 0,3-7 0,-3 2-87,-5 8 40,4-2 15,-3 6-85,-4 3 91,6-8 41,0 1 0,1-1 0,-1 1 0,0 0 0,0-1 0,1 1 0,-1 0 0,0 0 0,1-1 0,-1 1 0,1 0 0,-1 0 1,1 0-1,-1 0 0,1 0 0,0 0 0,-1 0 0,1 0 0,0 0 0,-1 1 0,1 1-3,0 0 0,0 0 0,0 0 0,1 0 0,-1 0 0,2 5 0,2 5 18,1-1 0,8 16 0,-12-26-3,5 10-22,1-1-1,0 0 0,0 0 0,1-1 1,0 0-1,19 17 0,-23-24 29,1 1 1,-1 0-1,1-1 0,0 0 0,0 0 0,0 0 1,0-1-1,1 0 0,-1 0 0,1 0 0,-1 0 0,1-1 1,0 0-1,-1 0 0,1-1 0,0 0 0,10 0 1,4-5 31,1 0 1,-2-1-1,1-1 0,34-18 1,-21 10-27,-29 13-24,126-60 281,-119 57-219,-1-2 1,-1 1-1,1-1 1,-1 0-1,0-1 0,8-9 1,-13 13-66,-1 0-1,0 0 1,0-1 0,0 1 0,0-1-1,-1 0 1,1 1 0,-1-1 0,0-1 0,-1 1-1,1 0 1,-1 0 0,0 0 0,0-10 0,-1 13-6,0 1 1,0-1 0,0 1 0,0-1 0,0 1-1,0-1 1,0 1 0,-1-1 0,1 1 0,0-1-1,-1 1 1,0 0 0,1-1 0,-1 1 0,0-1 0,1 1-1,-1 0 1,0 0 0,0 0 0,0 0 0,0-1-1,0 1 1,-1 0 0,1 1 0,0-1 0,0 0-1,-1 0 1,1 0 0,0 1 0,-1-1 0,1 1-1,0-1 1,-1 1 0,1-1 0,-1 1 0,1 0-1,-1 0 1,1 0 0,-1 0 0,-1 0 0,-3 0-13,1 1-1,-1 0 1,1 0 0,-1 1 0,1-1 0,0 1 0,0 0 0,0 1 0,-7 3 0,2 1-2,1 0 0,0 0 0,0 1 0,0 1 0,1-1 0,1 1 0,-1 0 0,1 1 0,-8 15 0,10-16 14,0 1-1,1-1 1,0 1-1,1 0 1,0 0 0,1 0-1,0 0 1,0 0 0,1 1-1,1-1 1,0 12 0,0-17 15,1 1 1,0-1 0,0 0-1,0 1 1,1-1 0,2 6-1,-2-9 4,-1 0 0,0 1 0,0-1 0,1 0 0,-1 0 0,1 0 0,0 0 0,-1 0 0,1 0 0,0-1 0,0 1 0,0-1 0,1 1 0,-1-1 0,3 2 0,1-1 26,0-1 1,0 0-1,-1 1 0,1-2 1,0 1-1,0-1 0,0 0 1,0 0-1,8-2 0,6-1 51,28-8 0,33-15 19,-1-3 0,116-58-1,-156 62-160,-31 19 20,0 0 0,0 0 0,1 1 0,12-5 0,-21 10 27,-1 0 1,1-1-1,0 1 0,-1 0 0,1 0 0,0-1 0,-1 1 0,1 0 0,0 0 1,0 0-1,-1 0 0,1 0 0,0 0 0,-1 0 0,1 0 0,0 1 0,-1-1 1,1 0-1,0 0 0,0 1 0,-1-1 0,1 0 0,-1 1 0,1-1 0,0 0 1,-1 1-1,1-1 0,-1 1 0,1-1 0,-1 1 0,1-1 0,-1 1 0,1-1 1,-1 1-1,0 0 0,1-1 0,-1 1 0,0 0 0,0-1 0,1 1 1,-1 0-1,0-1 0,0 2 0,1 2-4,-1 0 0,0 0 0,0 0 0,0 1 0,-1 5 0,0-5 21,-6 83 102,7-78-60,0 1 0,1 0 0,0-1 0,1 1 0,1-1 0,3 13 0,-5-21-26,0 0 1,0 1 0,0-1-1,1 0 1,-1 1 0,1-1-1,-1 0 1,1 0 0,0 0 0,-1 0-1,1 0 1,0-1 0,1 1-1,-1-1 1,0 1 0,0-1-1,1 0 1,-1 1 0,0-1-1,1-1 1,-1 1 0,1 0-1,-1-1 1,1 1 0,0-1 0,3 1-1,6-1 54,-1-1 0,1 0 0,-1 0 0,20-6 0,17-5 69,55-22 0,-8-6-2981,-45 17-275,-6-3-3497,-7 2 1916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0.391"/>
    </inkml:context>
    <inkml:brush xml:id="br0">
      <inkml:brushProperty name="width" value="0.05" units="cm"/>
      <inkml:brushProperty name="height" value="0.05" units="cm"/>
    </inkml:brush>
  </inkml:definitions>
  <inkml:trace contextRef="#ctx0" brushRef="#br0">148 27 5056,'13'-20'2304,"11"14"-2016,-21 6 2464,7 6-1568,-7 8 736,2 1-1152,-10 16 1024,2 6-993,-15 3 513,-1-1-768,-17 6 192,9-5-416,-26 15 32,8 1-224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28.905"/>
    </inkml:context>
    <inkml:brush xml:id="br0">
      <inkml:brushProperty name="width" value="0.05" units="cm"/>
      <inkml:brushProperty name="height" value="0.05" units="cm"/>
    </inkml:brush>
  </inkml:definitions>
  <inkml:trace contextRef="#ctx0" brushRef="#br0">0 929 3808,'4'1'4685,"-4"-1"-4558,11-5 1605,-10 3-1498,0 1-1,0-1 1,0 0 0,0 0 0,0 0 0,-1 0 0,1 0-1,-1 0 1,1 0 0,-1 0 0,0 0 0,0-4 0,1-1 139,7-96 1289,-3 25-1324,1 9-157,-2 1 1,-3-1-1,-9-72 0,-28-151-112,34 270-90,0-24 0,17 81-128,3 57 188,25 107 513,-13-82 106,53 178 455,-70-262-750,24 45-1,-19-43-10,-11-25-196,-1 0 0,1-1 0,1 0-1,9 9 1,-17-17 89,1-1-127,0 0 0,0 0 0,0 0-1,0-1 1,0 1 0,0 0 0,0 0-1,0-1 1,0 1 0,0-1 0,0 1-1,1-1 1,-1-1-69,1 0-1,0 0 1,-1 0 0,1 0-1,-1 0 1,0 0 0,0-1-1,0 1 1,0 0-1,0-1 1,0 1 0,-1 0-1,1-1 1,0-3 0,1-6 58,9-23-28,-2 0-1,5-50 0,-8 47 103,54-209-149,0 1-128,-30 99-3,-29 145 97,0-9-163,1 0 89,6 6-3182,6 1-2885,-7 7 3727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50.212"/>
    </inkml:context>
    <inkml:brush xml:id="br0">
      <inkml:brushProperty name="width" value="0.05" units="cm"/>
      <inkml:brushProperty name="height" value="0.05" units="cm"/>
      <inkml:brushProperty name="color" value="#66CC00"/>
    </inkml:brush>
  </inkml:definitions>
  <inkml:trace contextRef="#ctx0" brushRef="#br0">0 600 3552,'0'0'1147,"2"1"-929,-1-1 1,1 1 0,0-1-1,-1 0 1,1 0-1,-1 1 1,1-1 0,0 0-1,2-1 1,-1-1 15,0 0 1,-1-1-1,1 1 0,-1-1 1,0 0-1,0 1 0,0-1 1,0 0-1,0 0 0,0-1 1,1-4-1,14-45 1539,-8 24-1073,5-14 276,38-74 0,-8 18-118,-16 31-521,21-75-193,-48 135-244,-1 4-126,2 6-413,15 30 457,-2 1 1,15 41 0,-20-40 339,-1 1 0,-2 1 0,-2-1 0,-1 1 0,-1 0 0,-3 0 0,-4 53 0,4-88-113,0 0 1,0 0-1,0 0 1,0 0-1,0 0 1,0 0-1,-1 0 1,1 0 0,0 0-1,0 0 1,-1 0-1,1-1 1,0 1-1,-1 0 1,1 0-1,-1 0 1,1 0 0,-1-1-1,0 1 1,1 0-1,-1-1 1,0 1-1,1 0 1,-1-1-1,-1 1 1,1-1-21,0 0 0,0 0 0,0 0 0,0 0 0,-1 0 0,1 0-1,0-1 1,0 1 0,0 0 0,0-1 0,0 1 0,0-1 0,0 1 0,1-1 0,-1 1 0,0-1 0,0 0 0,-1 0 0,-5-7 13,-1 1 0,1-1 1,-7-11-1,11 16 12,-18-28-107,14 21 82,0 1 0,0 0 0,-14-15-1,9 11-84,10 10-16,0 1-1,0 0 1,0 0 0,0 0 0,-5-3 0,6 0-650,1 5 714,0 0 1,0 0-1,0 0 0,0 0 1,0 1-1,0-1 1,0 0-1,0 0 0,0 0 1,0 0-1,0 0 0,1 0 1,-1 0-1,0 0 0,0 0 1,0 0-1,0 0 1,0 0-1,0 0 0,0 0 1,0 0-1,0 0 0,0 0 1,0 0-1,0 0 0,0 0 1,0 0-1,0 0 1,0 0-1,0 0 0,0 0 1,0 0-1,0 0 0,0 0 1,0 0-1,0 0 0,0 0 1,0 0-1,0 0 0,1 0 1,-1 0-1,0 0 1,0 0-1,0 0 0,0 0 1,0 0-1,0 0 0,0 0 1,0 0-1,0 0 0,0 0 1,0 0-1,0 0 1,0 1-91,3-1 12,-1 0 63,1 1 1,0-1-1,-1 1 1,1 0-1,3 1 1,14 4 46,43-2 23,88-5-1,-124 0-43,0-2 0,-1 0 0,49-14 0,-59 12 89,0-1 0,0-1 0,-1 0-1,0-1 1,0 0 0,-1-2 0,16-12 0,78-75 749,-106 96-815,-1-1-1,1 0 1,-1 0-1,0 0 1,0 0-1,0 0 1,0 0-1,1-3 1,-2 5-19,0 0-1,1-1 1,-1 1 0,0-1 0,0 1 0,0 0 0,0-1 0,0 1 0,0 0 0,0-1 0,0 1 0,0-1 0,0 1 0,-1 0 0,1-1 0,0 1 0,0-1 0,0 1 0,0 0 0,0-1 0,-1 1 0,1-1-20,-1 1 0,1 0 1,-1-1-1,0 1 0,1 0 1,-1 0-1,1 0 0,-1-1 1,1 1-1,-1 0 0,1 0 1,-1 0-1,0 0 0,1 0 1,-1 0-1,1 0 0,-1 0 1,1 0-1,-2 1 1,-3 0-33,0 1 0,0 0 0,0 0 1,1 0-1,-1 1 0,1-1 1,-1 1-1,1 0 0,0 0 0,0 1 1,0-1-1,-6 8 0,-4 7-85,-20 30-1,30-42 99,-2 5-8,0 0 0,0 0 0,1 1 0,1-1 0,0 1 0,0 0 0,2 1 0,-1-1 0,1 0 0,1 1 0,0 16 0,1-26 61,0-1-1,0 1 1,1-1 0,-1 0-1,0 1 1,1-1 0,0 0 0,-1 1-1,1-1 1,0 0 0,0 0-1,0 0 1,3 4 0,-3-5 6,0 0 0,0-1 0,-1 1 0,1 0 0,0-1 0,0 1 0,0-1 0,0 1 1,0-1-1,0 0 0,0 1 0,0-1 0,0 0 0,0 0 0,0 1 0,0-1 0,0 0 0,0 0 0,0 0 0,0 0 0,0-1 1,0 1-1,1 0 0,-1 0 0,0-1 0,0 1 0,0 0 0,-1-1 0,1 1 0,0-1 0,0 1 0,0-1 0,1-1 1,4-2 86,0 0 1,-1-1-1,1 0 1,-1 0 0,7-10-1,21-33 71,-30 45-162,10-18 159,-1-1-1,13-29 1,-21 41-426,0-1 1,-1 1-1,0-1 1,0 0-1,-1 1 1,1-19 0,-3 40 121,0 0 0,1 0 0,1 0 0,0 0 0,5 17 1,-6-24 162,1 1 0,0 0 0,0-1 0,1 1 0,-1-1 1,1 0-1,0 0 0,0 0 0,1 0 0,-1 0 1,1-1-1,0 1 0,0-1 0,8 5 0,-10-7 28,0 0 1,0 0-1,1 0 0,-1-1 0,1 1 1,-1-1-1,1 1 0,-1-1 0,1 0 1,-1 0-1,1 0 0,-1 0 0,1 0 1,-1-1-1,1 1 0,-1-1 0,1 0 1,3-2-1,5-1 139,-1-2-1,19-11 1,-16 8-172,123-88 0,-135 97-53,0-1 1,-1 1-1,1 0 1,0-1-1,0 1 0,-1 0 1,1 0-1,0 0 1,0 0-1,-1 0 1,1 0-1,0 0 1,0 0-1,-1 0 1,1 0-1,0 0 0,0 0 1,-1 0-1,1 1 1,0-1-1,-1 0 1,1 1-1,0-1 1,-1 0-1,1 1 0,0-1 1,-1 1-1,1-1 1,-1 1-1,1-1 1,-1 1-1,1 0 1,-1-1-1,1 1 0,0 0 1,2 5-14,1 0-1,-1-1 1,3 9 0,-1-3 25,-1-2 36,0 0 0,-1 0-1,0 0 1,3 19-1,1 39 252,-7-38-212,0-24-36,-1-1 1,1 1-1,0-1 1,1 0-1,-1 1 1,1-1-1,-1 1 1,1-1 0,1 0-1,-1 0 1,3 6-1,-4-10-1,0 1 0,0-1 0,1 0 0,-1 1 1,0-1-1,1 1 0,-1-1 0,0 1 0,1-1 0,-1 0 0,0 1 0,1-1 0,-1 0 0,1 1 0,-1-1 0,1 0 0,-1 0 1,1 1-1,-1-1 0,1 0 0,-1 0 0,1 0 0,-1 0 0,1 0 0,-1 0 0,1 0 0,-1 0 0,1 0 0,0 0 0,-1 0 0,1 0 1,-1 0-1,1 0 0,-1 0 0,1 0 0,-1-1 0,1 1 0,-1 0 0,1 0 0,-1-1 0,0 1 0,1 0 0,-1-1 0,1 1 1,-1 0-1,0-1 0,1 0 0,2-2 51,-1 0 0,0 0 1,0 0-1,0 0 0,3-6 0,54-118 336,-51 112-645,0-1 0,19-24 0,-21 33-12,-6 7 228,0 0-1,0 0 0,0-1 0,0 1 0,0 0 0,0 0 0,0-1 0,1 1 0,-1 0 0,0 0 0,0 0 0,0-1 0,1 1 0,-1 0 1,0 0-1,0 0 0,1 0 0,-1-1 0,0 1 0,0 0 0,1 0 0,-1 0 0,0 0 0,0 0 0,1 0 0,-1 0 0,0 0 0,0 0 1,1 0-1,-1 0 0,0 0 0,1 0 0,-1 0 0,0 0 0,0 0 0,1 0 0,-1 0 0,0 0 0,0 0 0,1 1 0,-1-1 0,0 0 1,0 0-1,1 0 0,-1 0 0,0 0 0,0 1 0,0-1 0,1 0 0,-1 0 0,0 1 0,0-1 0,0 0 0,0 0 0,0 1 1,1-1-1,-1 0 0,5 17-384,-3 3 394,-1 0 0,-2 34 1,0-15 553,1-38-524,0-1 0,1 0 0,-1 0-1,0 0 1,0 0 0,0 1 0,1-1 0,-1 0 0,0 0 0,0 0 0,1 0 0,-1 0 0,0 0 0,0 0 0,1 0 0,-1 0 0,0 0-1,0 0 1,1 0 0,-1 0 0,0 0 0,0 0 0,1 0 0,-1 0 0,0 0 0,0 0 0,0 0 0,1 0 0,-1 0 0,0-1-1,0 1 1,1 0 0,-1 0 0,0 0 0,0-1 0,4-2 87,-1 0-1,0 0 1,0-1-1,0 0 1,-1 0-1,5-7 1,0-2-32,51-66 159,-44 60-220,-10 14-225,-1 0-1,1 0 1,0 0-1,7-6 0,-10 11 167,0 0-1,-1-1 1,1 1 0,0 0-1,0 0 1,-1-1-1,1 1 1,0 0-1,0 0 1,0 0-1,-1 0 1,1 0-1,0 0 1,0 0-1,0 0 1,-1 1-1,1-1 1,0 0-1,0 0 1,-1 1-1,1-1 1,0 0 0,0 1-1,-1-1 1,1 1-1,-1-1 1,1 1-1,1 0 1,19 20-125,-15-15 160,18 18 7,1-1-1,35 25 0,-47-40 69,0 0 1,1 0-1,0-1 0,0-1 0,1 0 0,0-1 0,17 3 0,-26-6-13,1-2 0,-1 1-1,1-1 1,-1 0-1,1 0 1,-1 0 0,1-1-1,-1 0 1,1-1-1,-1 1 1,0-1 0,0-1-1,0 1 1,7-4-1,-6 2 32,-1 1-32,-1 0 0,0 0 0,0-1 0,0 0-1,0 0 1,0 0 0,-1 0 0,1-1 0,-1 1 0,6-11 0,-7 10 21,0-1 0,0 1 1,-1-1-1,0 0 0,3-12 0,-5 16-109,0 0 0,0 1 0,1-1 0,-1 0 0,0 1 0,0-1 1,-1 0-1,1 1 0,0-1 0,0 0 0,-1 1 0,1-1 0,-1 1 0,0-1 0,1 1 0,-1-1 0,0 1 0,0-1 1,0 1-1,0 0 0,0-1 0,0 1 0,0 0 0,0 0 0,-1 0 0,1 0 0,0 0 0,-1 0 0,-1-1 0,2 2-19,0-1-1,1 1 1,-1 0-1,0 0 0,0-1 1,0 1-1,0 0 0,0 0 1,0 0-1,0 0 1,0 0-1,0 0 0,0 0 1,1 0-1,-1 0 0,0 1 1,0-1-1,0 0 0,0 1 1,0-1-1,-1 1 1,0 0 11,0 1 0,1-1 0,-1 1 0,0-1 0,0 1 0,1 0 0,-1-1 0,-1 4 0,0 0 15,0-1 0,0 1 0,1 0 0,0 1 0,0-1 0,-3 10 0,5-9 66,-1-1-1,1 1 0,1-1 0,-1 1 0,1-1 0,0 1 0,0-1 0,0 1 0,1-1 0,0 0 0,0 0 0,0 0 0,1 0 0,0 0 0,0 0 0,0 0 0,5 4 0,-5-5-33,0 0 0,1 0 0,0 0 0,0 0-1,0-1 1,0 0 0,1 0 0,-1 0 0,1 0 0,0-1 0,0 0-1,0 0 1,0 0 0,0 0 0,0-1 0,0 0 0,10 1-1,-2-2-1412,1-1-1,21-5 0,-35 6 1373,41-8-2244</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2.223"/>
    </inkml:context>
    <inkml:brush xml:id="br0">
      <inkml:brushProperty name="width" value="0.05" units="cm"/>
      <inkml:brushProperty name="height" value="0.05" units="cm"/>
    </inkml:brush>
  </inkml:definitions>
  <inkml:trace contextRef="#ctx0" brushRef="#br0">138 725 2976,'5'-32'2954,"-5"32"-2923,0 0-1,0 0 1,0 0-1,0 0 1,0 0-1,0 0 1,0 0-1,0 0 1,0 0-1,0 0 1,0 0-1,0 0 0,0 0 1,0 1-1,0-1 1,-1 0-1,1 0 1,0 0-1,0 0 1,0 0-1,0 0 1,0 0-1,0 0 0,0 0 1,0 0-1,0 0 1,0 0-1,0 0 1,0 0-1,0 0 1,0 0-1,0 0 1,0 0-1,-1 0 0,1 0 1,0 0-1,0 0 1,0 0-1,0 0 1,0 0-1,0 0 1,0 0-1,0 0 1,0 0-1,0 0 0,0 0 1,0 0-1,0 0 1,0 0-1,0 0 1,-1 0-1,1 0 1,0 0-1,0 0 1,0 0-1,0 0 0,0 0 1,0 0-1,0-1 1,0 1-1,0 0 1,0 0-1,0 0 1,0 0-1,0 0 1,0 0-1,0 0 1,-4 4 564,-32 40 754,22-23-1040,1 1-1,1 1 0,1 0 0,0 1 0,3 0 0,0 0 0,1 1 0,-5 31 1,11-45-144,0 0 1,0 0 0,2 19 0,-1-27-118,0-1 1,1 0-1,-1 0 1,1 0-1,-1 0 1,1 0 0,0 0-1,0 0 1,0 0-1,0 0 1,2 2 0,-3-3-15,1 0 0,0-1 1,0 1-1,0 0 1,0-1-1,-1 1 1,1-1-1,0 1 0,0-1 1,0 1-1,0-1 1,0 0-1,0 0 1,0 1-1,0-1 0,0 0 1,0 0-1,0 0 1,1 0-1,-1 0 1,0 0-1,0 0 0,0-1 1,1 1-1,5-2 83,-1-1 0,1 1 0,-1-1 0,0 0-1,1-1 1,10-7 0,36-34 357,-14 12-326,41-28-105,81-66 5,-139 111-138,-22 16 83,0-1 0,0 1 0,1 0 1,-1 0-1,0 0 0,0 0 0,0 0 1,1-1-1,-1 1 0,0 0 0,0 0 0,1 0 1,-1 0-1,0 0 0,0 0 0,1 0 1,-1 0-1,0 0 0,0 0 0,1 0 0,-1 0 1,0 0-1,0 0 0,1 0 0,-1 0 1,0 1-1,1-1 0,-1 1-4,0-1 0,0 1 0,0-1-1,0 1 1,0 0 0,0-1 0,0 1 0,0 0 0,0-1 0,0 1-1,0 0 1,0-1 0,0 1 0,0-1 0,-1 1 0,0 1 0,-7 19-166,5-15 175,1-1 0,0 1 0,0 0 1,0 0-1,1 0 0,-1 0 0,1 0 0,1 0 0,-1 0 0,1 0 0,0 0 1,1 0-1,0 8 0,0-9 39,1-1 1,-1 1-1,1 0 1,0 0-1,0-1 1,1 1-1,-1-1 1,1 1-1,0-1 1,0 0-1,0 0 1,1 0-1,-1-1 1,1 1-1,0-1 1,0 0-1,0 0 1,1 0-1,-1-1 1,1 0-1,-1 1 1,1-1-1,0-1 1,0 1-1,0-1 1,0 0-1,0 0 1,0 0-1,0-1 1,0 0-1,7 0 1,-5 0-8,0-1 1,0 0 0,0 0-1,0 0 1,0-1-1,0 0 1,-1 0-1,1-1 1,-1 0 0,0 0-1,0-1 1,0 1-1,0-1 1,10-9-1,-10 6 29,0 1 0,0-1-1,-1 0 1,0-1 0,0 0-1,-1 1 1,5-12 0,-3 4 40,-1-1-1,-1 0 1,3-21 0,-5 29-140,-2 0 1,1-1 0,-1 1-1,-1-1 1,1 1 0,-2 0-1,1 0 1,-4-11 0,4 17 20,1 0 1,-1 0 0,0 0-1,-1 1 1,1-1-1,0 0 1,0 1-1,-1-1 1,1 1 0,-1-1-1,1 1 1,-1 0-1,-2-2 1,4 3 10,0 0 1,-1 0 0,1 0-1,0 0 1,0 0-1,-1 0 1,1-1-1,0 1 1,0 0-1,-1 0 1,1 0 0,0 0-1,0 1 1,-1-1-1,1 0 1,0 0-1,0 0 1,-1 0 0,1 0-1,0 0 1,0 0-1,0 0 1,-1 0-1,1 1 1,0-1 0,0 0-1,0 0 1,-1 0-1,1 0 1,0 1-1,0-1 1,0 0 0,0 0-1,0 0 1,-1 1-1,1-1 1,0 0-1,0 0 1,0 1-1,0-1 1,-3 10-52,3-9 28,0 0 27,0 1 0,-1-1 0,1 0 0,0 1 0,0-1-1,0 0 1,0 1 0,0-1 0,0 0 0,1 0-1,-1 1 1,0-1 0,1 0 0,-1 0 0,1 1-1,-1-1 1,1 0 0,-1 0 0,1 0 0,0 0-1,0 0 1,-1 0 0,1 0 0,0 0 0,0 0-1,0 0 1,0 0 0,3 1 0,-2-1 19,0 0 1,1 0-1,-1 0 0,1 0 0,0 0 1,-1-1-1,1 1 0,0-1 1,-1 1-1,1-1 0,0 0 1,-1 0-1,1-1 0,3 0 0,7-1-11,0-2 0,0 0 0,-1-1 1,16-8-1,51-32 120,-25 11-76,-2-3-1,-1-3 1,50-50 0,-77 67 8,10-9 26,-2-1 0,-1-1 0,31-45-1,-44 47-38,-1 0 0,-1-1 0,-2-1 0,-1 0-1,8-41 1,-19 57-184,-3 15 80,-3 9 37,-17 44-137,-47 101 153,-83 140 366,-25 5 369,170-288-646,1 1 0,0 0 0,1 0 0,0 0 0,-5 16 0,9-25-67,0 1 1,0 0 0,0-1-1,0 1 1,-1 0 0,1 0 0,0-1-1,0 1 1,0 0 0,1-1-1,-1 1 1,0 0 0,0 0-1,0-1 1,0 1 0,1 0-1,-1-1 1,0 1 0,1-1-1,-1 1 1,0 0 0,1-1 0,-1 1-1,1-1 1,-1 1 0,1-1-1,-1 1 1,1-1 0,-1 1-1,1-1 1,0 0 0,-1 1-1,1-1 1,-1 0 0,1 1-1,0-1 1,-1 0 0,1 0-1,0 0 1,0 0 0,-1 1 0,1-1-1,0 0 1,4 0 44,0 0 0,0 0 0,0-1 0,0 1 0,-1-1 0,7-2 0,10-3 34,0-2 0,0 0 0,23-13 1,58-39-158,-89 52 27,-10 6 35,5-3-55,0 0 0,0 1 0,0 0 1,15-5-1,-21 9 48,-1-1 0,1 1 1,0-1-1,-1 1 0,1 0 1,0 0-1,-1 0 0,1 0 0,0 0 1,-1 0-1,1 0 0,0 1 0,-1-1 1,1 0-1,-1 1 0,1 0 1,0-1-1,-1 1 0,1 0 0,-1 0 1,0-1-1,1 1 0,-1 0 1,0 1-1,1-1 0,-1 0 0,0 0 1,0 0-1,0 1 0,0-1 1,0 1-1,0 1 0,5 8-15,-2 1 0,0 0 0,4 21 0,4 11 104,-11-42-51,-1 0 0,1 0 0,0 0 0,0 0 0,0 0 0,0 0 0,0 0 0,1-1 0,-1 1 0,1 0 0,-1-1 0,1 1 0,-1-1 0,1 1 0,0-1 0,0 0 0,-1 0 0,1 0 0,0 0 0,0 0 0,0 0 0,0-1 0,1 1 0,-1 0 1,0-1-1,0 0 0,0 1 0,0-1 0,1 0 0,2-1 0,5 0 81,1 0 1,-1-1-1,0-1 1,20-7-1,-21 7-75,32-12 53,0-1 0,-2-3-1,69-41 1,-62 26-156,-27 20-30,32-19 0,-51 33 93,1-1-1,-1 1 1,1 0-1,-1-1 1,1 1-1,-1 0 1,1-1-1,-1 1 1,1 0-1,-1 0 1,1 0-1,-1 0 0,1 0 1,-1 0-1,1 0 1,-1 0-1,1 0 1,0 0-1,-1 0 1,1 0-1,-1 0 1,1 0-1,-1 0 1,1 0-1,-1 1 1,1-1-1,-1 0 0,1 0 1,0 1-1,0 0 4,-1 0 0,1 0 0,-1 0 0,0 0-1,1 0 1,-1 0 0,0 0 0,0 0-1,1 0 1,-1 0 0,0 0 0,0 0-1,0 0 1,-1 2 0,0 4 19,0 0 0,-1 1-1,-2 8 1,-7 11 40,7-19-15,1 0-1,0 0 1,-3 16 0,4-14 100,1 0 1,0 0-1,0 0 1,2 15-1,-1-23-102,0 0 0,1 1-1,-1-1 1,1 0 0,0 1 0,-1-1-1,1 0 1,0 0 0,0 0-1,1 0 1,-1 0 0,0 0-1,1 0 1,-1 0 0,1 0-1,-1 0 1,1-1 0,0 1-1,0-1 1,0 0 0,0 1-1,0-1 1,0 0 0,4 2-1,-4-3-47,1 1 0,-1 0 0,0-1 0,0 0-1,1 1 1,-1-1 0,1 0 0,-1 0 0,0-1-1,1 1 1,-1 0 0,0-1 0,0 1 0,1-1-1,-1 0 1,0 0 0,0 1 0,0-2 0,0 1-1,0 0 1,0 0 0,0-1 0,0 1 0,0-1-1,2-2 1,-2 1-607,0 1-1,0 0 0,-1-1 1,1 1-1,-1-1 0,1 1 1,-1-1-1,0 0 0,0 0 1,0 0-1,-1 1 0,1-6 1,2-9-2296</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2.563"/>
    </inkml:context>
    <inkml:brush xml:id="br0">
      <inkml:brushProperty name="width" value="0.05" units="cm"/>
      <inkml:brushProperty name="height" value="0.05" units="cm"/>
    </inkml:brush>
  </inkml:definitions>
  <inkml:trace contextRef="#ctx0" brushRef="#br0">47 17 4160,'-23'-8'1856,"4"5"-1600,14-2 224,10 10-320,5-5-992,-1 6 448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2.894"/>
    </inkml:context>
    <inkml:brush xml:id="br0">
      <inkml:brushProperty name="width" value="0.05" units="cm"/>
      <inkml:brushProperty name="height" value="0.05" units="cm"/>
    </inkml:brush>
  </inkml:definitions>
  <inkml:trace contextRef="#ctx0" brushRef="#br0">251 1 2976,'-22'3'1797,"0"12"2906,0 2-3619,-18 10 512,19-15-970,1 2 0,1 0-1,0 1 1,-17 19 0,33-30-541,-1 0 0,1 1-1,0-1 1,0 1 0,1 0 0,-1 0 0,1 0 0,0 0 0,-2 9-1,4-12-59,0-1 0,0 1-1,-1 0 1,1-1-1,0 1 1,0 0-1,0-1 1,1 1-1,-1-1 1,0 1-1,1 0 1,-1-1 0,1 1-1,-1-1 1,1 1-1,0-1 1,0 0-1,-1 1 1,1-1-1,0 0 1,0 1-1,0-1 1,1 0 0,-1 0-1,0 0 1,0 0-1,1 0 1,-1 0-1,0 0 1,1 0-1,-1-1 1,1 1-1,-1 0 1,1-1-1,-1 1 1,1-1 0,1 0-1,9 3 84,-1-2 0,1 1 0,-1-2 0,1 0-1,-1 0 1,14-2 0,73-16 364,-63 10-248,-24 6-162,25-5-819,35-13 0,-60 17 143,0-2-1,-1 1 1,0-1-1,0-1 0,0 0 1,0 0-1,15-14 1,-17 11-470,0 0-1,7-12 1,14-19-1092</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3.302"/>
    </inkml:context>
    <inkml:brush xml:id="br0">
      <inkml:brushProperty name="width" value="0.05" units="cm"/>
      <inkml:brushProperty name="height" value="0.05" units="cm"/>
    </inkml:brush>
  </inkml:definitions>
  <inkml:trace contextRef="#ctx0" brushRef="#br0">74 11 4736,'1'-11'1315,"2"15"-252,-2-1-841,0 0 1,0 0-1,-1 0 1,0 0 0,1 1-1,-1 4 1,-5 62 1739,-33 179 1369,6-54-1968,30-182-1199,-2 34 165,4-44-249,0 0 0,0 1 0,0-1 1,1 0-1,0 0 0,-1 0 0,1 0 1,0 0-1,0 0 0,1 0 0,2 4 0,-3-6-44,0 0-1,0 1 0,0-1 0,1 0 0,-1-1 0,0 1 0,1 0 0,-1 0 0,1 0 0,-1-1 0,1 1 0,0-1 0,-1 0 0,1 1 0,-1-1 0,1 0 0,0 0 0,-1 0 0,1 0 0,0 0 0,-1 0 0,1 0 0,-1 0 0,3-1 0,6-2 34,1 0 0,15-6 1,-19 6-55,3 0-60,0 0 1,0 0-1,-1 1 0,1 0 1,1 1-1,-1 0 0,17 1 0,-20 1 36,0 0-1,0 0 0,0 0 0,0 1 0,-1 0 0,1 1 1,0-1-1,-1 1 0,0 0 0,0 1 0,0 0 1,6 5-1,28 24 183,8 8 243,-14-16-3357,-16-14 984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3.894"/>
    </inkml:context>
    <inkml:brush xml:id="br0">
      <inkml:brushProperty name="width" value="0.05" units="cm"/>
      <inkml:brushProperty name="height" value="0.05" units="cm"/>
    </inkml:brush>
  </inkml:definitions>
  <inkml:trace contextRef="#ctx0" brushRef="#br0">79 202 2496,'-18'-7'784,"12"7"-464,1 1 413,0 1 0,0-1 0,1-1 0,-1 1 0,0-1 0,0 1 0,0-1 0,-7-1 0,12 1-706,-1 0 0,1 0 0,0 0 0,0 0 0,0 0 1,0-1-1,0 1 0,-1 0 0,1 0 0,0 0 0,0 0 0,0 0 0,0 0 0,0 0 0,-1 0 0,1 0 0,0 0 1,0 0-1,0-1 0,0 1 0,0 0 0,0 0 0,0 0 0,0 0 0,-1 0 0,1 0 0,0-1 0,0 1 1,0 0-1,0 0 0,0 0 0,0 0 0,0 0 0,0-1 0,0 1 0,0 0 0,0 0 0,0 0 0,0 0 0,0 0 1,0-1-1,0 1 0,0 0 0,0 0 0,0 0 0,0 0 0,0 0 0,0-1 0,1 1 0,-1 0 0,0 0 0,0 0 1,0 0-1,0 0 0,0 0 0,0-1 0,1 1 0,9-10 781,-7 7-659,39-30 586,1 1-1,1 2 1,56-28 0,-92 54-643,0-1 0,1 2 0,-1-1 0,1 1 0,13-3 0,-19 5-65,0 1-1,0 0 1,1-1 0,-1 1 0,0 0 0,1 1-1,-1-1 1,0 1 0,1-1 0,-1 1 0,0 0-1,0 0 1,0 1 0,0-1 0,0 0 0,0 1-1,5 4 1,-3-2 19,0 0 0,0 1 0,-1 0 0,0 0 0,0 0-1,0 1 1,-1 0 0,4 7 0,3 8 148,6 24 0,3 4 349,-16-42-419,0 0 1,1 0-1,0-1 0,6 9 0,-8-13-58,0 1 0,1-1-1,-1 0 1,0 0 0,1 0 0,0 0-1,-1-1 1,1 1 0,0-1-1,0 1 1,0-1 0,0 0 0,4 1-1,5 0 135,0-1 0,0 0-1,0-1 1,0 0 0,-1 0-1,1-2 1,12-2 0,0-1-45,-1-1 1,34-14-1,-14 1 101,50-31 0,-82 43-540,1-1-1,-2 0 1,1 0 0,-1-1-1,15-17 1,-7 8-938</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4.584"/>
    </inkml:context>
    <inkml:brush xml:id="br0">
      <inkml:brushProperty name="width" value="0.05" units="cm"/>
      <inkml:brushProperty name="height" value="0.05" units="cm"/>
    </inkml:brush>
  </inkml:definitions>
  <inkml:trace contextRef="#ctx0" brushRef="#br0">239 259 3904,'-39'3'2234,"51"3"3231,29 5-3367,-30-10-1915,1 0-1,0-1 1,0-1 0,-1 0-1,1-1 1,-1 0 0,1-1-1,-1 0 1,0-1 0,0 0-1,0 0 1,0-1 0,-1-1-1,0 0 1,0 0-1,-1-1 1,1 0 0,-1-1-1,8-9 1,-14 14-155,1-1-1,-1-1 1,0 1-1,0 0 1,0-1 0,0 1-1,-1-1 1,1 0-1,-1 0 1,-1 0 0,1 0-1,-1 0 1,0-1-1,0 1 1,0 0-1,-1-1 1,0 1 0,0 0-1,0-1 1,0 1-1,-1 0 1,0 0-1,0-1 1,-1 1 0,0 0-1,1 0 1,-2 0-1,1 0 1,0 1 0,-1-1-1,0 1 1,0-1-1,0 1 1,-5-4-1,6 6-26,0 0-1,0 0 1,-1 0-1,1 0 0,0 1 1,-1-1-1,1 1 1,-1 0-1,0-1 0,0 1 1,1 0-1,-1 1 0,0-1 1,0 0-1,0 1 1,0 0-1,0 0 0,0 0 1,0 0-1,1 0 0,-5 1 1,-2 1-39,0 0 0,0 1 0,1 0 0,-1 0 1,-10 6-1,-161 100-40,158-94 150,2-2 99,0 1 0,0 0-1,2 2 1,-30 30 0,46-43-128,-1 0 0,1 0 1,-1 1-1,1-1 1,0 0-1,0 1 0,1 0 1,-1-1-1,1 1 0,0 0 1,-1 5-1,1-6-3,1 0 0,0 0 0,1 1-1,-1-1 1,0 0 0,1-1 0,0 1 0,0 0-1,0 0 1,0 0 0,0 0 0,0-1 0,1 1-1,-1 0 1,4 2 0,1 3 60,0-1-1,1 0 0,0-1 1,0 1-1,1-1 1,-1-1-1,2 0 1,-1 0-1,0 0 1,1-1-1,11 4 0,1-1 63,0-1 0,1 0-1,39 4 1,-42-9-39,0-1 0,-1 0-1,1-2 1,0 0 0,-1-1 0,1 0 0,17-7-1,45-19-973,-5-4-3888,-31 16 1897</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4.960"/>
    </inkml:context>
    <inkml:brush xml:id="br0">
      <inkml:brushProperty name="width" value="0.05" units="cm"/>
      <inkml:brushProperty name="height" value="0.05" units="cm"/>
    </inkml:brush>
  </inkml:definitions>
  <inkml:trace contextRef="#ctx0" brushRef="#br0">49 21 5888,'-32'-9'2688,"19"9"-2336,10-5 1920,6 5-1312,7-3 384,3 6-800,9-3 640,6 0-672,4-3 255,-1 3-447,-1-3 32,-2 3-224,-1 0-128,-6 3-32,3-3 160,2 3-64</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6.039"/>
    </inkml:context>
    <inkml:brush xml:id="br0">
      <inkml:brushProperty name="width" value="0.05" units="cm"/>
      <inkml:brushProperty name="height" value="0.05" units="cm"/>
    </inkml:brush>
  </inkml:definitions>
  <inkml:trace contextRef="#ctx0" brushRef="#br0">585 163 1984,'20'-28'1668,"-17"24"-1159,-1 1 0,1-1 0,-1 1 0,1-1 0,-1 0 0,0 0 0,0 0 0,-1 0 0,1 0 0,-1 0 0,1-9 0,-1 11-399,-1-1 1,1 1 0,-1-1-1,0 1 1,0-1-1,0 1 1,-1-1 0,1 1-1,-1-1 1,1 1 0,-1 0-1,0-1 1,0 1-1,0 0 1,0-1 0,0 1-1,0 0 1,-1 0-1,1 0 1,-1 0 0,1 0-1,-1 1 1,0-1 0,0 0-1,0 1 1,0-1-1,0 1 1,0 0 0,0-1-1,-3 0 1,-6-2 41,-1 1 0,0 1 0,1 0 1,-1 0-1,0 1 0,0 0 0,0 1 0,0 0 0,0 1 0,1 1 1,-24 5-1,21-3-67,-1 1 0,0 0 0,1 0 0,0 2 0,1 0 1,-1 0-1,1 2 0,1-1 0,-15 13 0,11-5 144,1 1 1,0 0-1,-12 20 0,-35 61 210,12-16-110,36-61-261,-53 86 398,64-100-428,0 1 0,1-1 0,0 0 0,1 1 0,-1-1 1,1 1-1,1 0 0,-1-1 0,1 1 0,1 0 0,0-1 0,0 1 1,0 0-1,1-1 0,0 0 0,0 1 0,1-1 0,0 0 0,5 10 1,-4-11 9,0 1 0,0-1 0,0 0 0,1 0 0,0-1 1,0 1-1,0-1 0,1 0 0,6 4 0,-8-6-20,1 0 0,-1-1-1,1 0 1,0 1 0,0-2-1,0 1 1,0 0 0,0-1-1,0 0 1,0 0 0,1-1-1,-1 0 1,8 0 0,32-5 148,1-2 0,-1-3 0,0-1 0,-1-2 0,56-25 0,-89 33-106,-1 0 0,1 0 0,10-8 0,-18 11-66,0 0 1,-1 0-1,1 0 1,-1-1-1,1 1 0,-1-1 1,0 0-1,0 1 1,0-1-1,0 0 1,0 0-1,0 0 0,-1-1 1,2-3-1,-3 6-4,0-1 0,0 0 0,0 1 0,0-1 0,0 1 0,0-1 0,0 1 0,0-1 0,-1 1 0,1-1 0,0 1 0,-1-1 0,1 1 0,-1-1 0,0 1 0,0 0 0,1-1 0,-1 1 0,0 0 0,0 0 0,0-1 0,0 1 0,0 0 0,-2-1 0,-2-2 0,1 1 0,-1 0 0,1 0 0,-1 1 0,-7-4 0,-4 1-32,0 0 0,0 1 0,0 0 0,-1 1 0,1 1 0,-1 1 0,0 0 0,1 1 0,-1 1 0,1 0 0,-24 6 0,4 2 523,54-5-335,1-2 0,0 0 0,20-1 0,1 0 25,54 4 662,137-10 0,-224 5-801,0-1 0,0 0 0,0-1 0,-1 0 0,1 0 0,0 0 0,10-6 0,-14 2-990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36.838"/>
    </inkml:context>
    <inkml:brush xml:id="br0">
      <inkml:brushProperty name="width" value="0.05" units="cm"/>
      <inkml:brushProperty name="height" value="0.05" units="cm"/>
    </inkml:brush>
  </inkml:definitions>
  <inkml:trace contextRef="#ctx0" brushRef="#br0">263 81 2656,'5'-8'572,"-3"5"-14,0 0 0,0 0 1,0 0-1,-1-1 1,1 1-1,-1 0 0,1-5 1,-1 6-421,-1 1 0,0 0 1,0-1-1,0 1 0,-1 0 0,1-1 1,0 1-1,-1 0 0,1-1 1,0 1-1,-1 0 0,1 0 1,-1-1-1,0 1 0,1 0 0,-1 0 1,0 0-1,0 0 0,0 0 1,0 0-1,0 0 0,0 0 0,0 0 1,0 0-1,-1 0 0,-2-1 37,1 0-1,0 1 0,-1 0 1,1-1-1,-1 1 0,1 1 1,-1-1-1,0 0 0,1 1 1,-1 0-1,0 0 0,1 0 0,-1 0 1,0 0-1,1 1 0,-8 2 1,0 0 160,-1 0 0,1 1 0,-21 11 0,24-11-260,1 2-1,-1-1 0,1 1 1,0 0-1,0 1 1,1-1-1,0 1 0,0 1 1,1-1-1,-6 10 0,2-1 50,1 1-1,0-1 0,1 2 1,-4 17-1,8-27-39,1 1 1,0-1-1,0 0 1,1 1-1,0-1 1,0 1-1,1 0 1,0-1-1,1 1 1,0-1-1,0 1 1,4 11-1,-4-19-63,-1 1 0,0-1 0,1 0 0,-1 0 0,1 0 0,0 0 0,-1 1 0,1-1 0,0 0 0,0 0 1,0 0-1,0 0 0,0-1 0,0 1 0,0 0 0,0 0 0,0 0 0,0-1 0,0 1 0,0-1 0,0 1 0,1-1 0,-1 1 0,0-1 0,1 0 0,-1 1 0,0-1 0,0 0 0,1 0 0,-1 0 0,0 0 0,3 0 0,1-2 54,1 1 0,0 0 1,-1-1-1,1 0 1,-1-1-1,6-2 1,17-11-14,-1-2 0,0-1 0,-2-1 0,27-27 0,27-20-4,-78 66-59,-1 0 1,1 0-1,0 1 1,0-1 0,0 0-1,0 1 1,0-1-1,-1 1 1,1-1-1,0 1 1,0-1-1,1 1 1,-1 0 0,0-1-1,0 1 1,0 0-1,0 0 1,0 0-1,0 0 1,0 0-1,0 0 1,0 0 0,0 0-1,0 0 1,2 1-1,-1 0 6,-1 1-1,0-1 1,0 0-1,0 1 0,0-1 1,0 1-1,0 0 1,0-1-1,-1 1 1,1 0-1,0-1 1,-1 1-1,0 0 0,1 0 1,-1-1-1,0 3 1,5 35 354,-3-20-157,1-1-1,8 31 1,-9-43-166,0 0 0,0 0 0,1 0 1,0-1-1,0 1 0,1-1 0,-1 0 0,1 0 1,0 0-1,1-1 0,-1 1 0,7 4 0,-3-4 36,0 1-1,1-1 1,-1 0-1,1-1 1,1 0 0,-1-1-1,0 0 1,1 0-1,0-1 1,14 2-1,-12-3-1054,1 0 0,-1-1 0,0-1 0,21-3 0,12-5-1896</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44.757"/>
    </inkml:context>
    <inkml:brush xml:id="br0">
      <inkml:brushProperty name="width" value="0.05" units="cm"/>
      <inkml:brushProperty name="height" value="0.05" units="cm"/>
    </inkml:brush>
  </inkml:definitions>
  <inkml:trace contextRef="#ctx0" brushRef="#br0">437 28 1472,'5'-1'3977,"-9"-3"-2237,-11-2-663,-14-1-387,20 5-545,0-1 0,0 2 0,-14-2 0,4 4-65,0 1 0,1 1 0,-1 0 0,1 2 0,0 0 0,0 1 0,1 1 0,0 0 0,0 1 0,-31 21 0,38-22-27,0 0 1,0 0 0,1 1 0,0 1-1,1-1 1,0 2 0,0-1 0,1 1-1,0 0 1,0 0 0,1 1 0,-5 13-1,10-22-28,0 1 0,0-1 0,1 1 0,-1 0 0,1-1 0,-1 1 0,1 0 0,0-1 0,0 1 0,0 0 0,0-1 0,1 1 0,-1 0 0,1-1 0,-1 1 0,1-1 0,0 1 0,0-1 0,0 1 0,0-1 0,1 1 0,-1-1 0,1 0 0,-1 0 1,1 0-1,0 0 0,0 0 0,0 0 0,0 0 0,0-1 0,0 1 0,1-1 0,-1 1 0,0-1 0,1 0 0,-1 0 0,1 0 0,-1 0 0,1 0 0,0-1 0,-1 1 0,1-1 0,0 0 0,3 0 0,94-3 249,-62 0-218,19-1-32,54-1-106,-89 5 142,0 1 0,-1 1 0,22 4 0,-35-4 35,0 0 0,-1 1 1,1 0-1,-1 0 1,0 0-1,0 1 0,0 0 1,8 8-1,-12-11-33,-1 1-1,0 0 1,0 0-1,0 0 1,0 0-1,0 0 1,0 0-1,0 1 1,-1-1 0,0 1-1,1-1 1,-1 1-1,0 0 1,0-1-1,0 1 1,0 0-1,-1 0 1,1 0-1,-1-1 1,0 1-1,0 0 1,0 0 0,0 0-1,0 0 1,-1 4-1,-1-2 49,0 0 0,-1 1-1,1-1 1,-1 0 0,0 0-1,-1-1 1,-3 6 0,-29 28 223,16-20-238,-1-2 0,-39 26 0,-52 20 99,-29 19 47,127-71-226,0 0 100,0-1-1,0-1 1,-27 13 0,38-21-1098,2-1-128,8-6-1310,13-10-1943,7 1 1900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52.536"/>
    </inkml:context>
    <inkml:brush xml:id="br0">
      <inkml:brushProperty name="width" value="0.05" units="cm"/>
      <inkml:brushProperty name="height" value="0.05" units="cm"/>
      <inkml:brushProperty name="color" value="#66CC00"/>
    </inkml:brush>
  </inkml:definitions>
  <inkml:trace contextRef="#ctx0" brushRef="#br0">421 55 1888,'-1'5'5680,"-29"11"-3003,-81 24-1152,84-29-1389,-42 19-160,53-22-9,0 2 0,0 0 0,1 1 0,1 1 0,0 0 0,1 1 1,0 0-1,0 1 0,2 0 0,-14 22 0,22-31 104,1 0 1,0 0 0,0 0 0,0 0-1,1 0 1,0 1 0,0-1-1,0 1 1,0 8 0,1-13-50,0 0 0,0 1 1,0-1-1,0 1 0,0-1 1,0 0-1,1 0 0,-1 1 0,0-1 1,1 0-1,-1 1 0,1-1 0,-1 0 1,1 0-1,0 0 0,-1 1 0,1-1 1,0 0-1,0 0 0,0 0 0,0 0 1,0 0-1,0-1 0,0 1 1,0 0-1,0 0 0,0-1 0,0 1 1,1-1-1,-1 1 0,0-1 0,0 1 1,1-1-1,-1 0 0,0 1 0,1-1 1,-1 0-1,0 0 0,1 0 0,-1 0 1,0 0-1,3-1 0,6-1 131,1-1 0,-1 0 0,0 0 0,0-1 0,-1 0 0,1-1 0,-1 0 0,0-1 0,-1 1 0,1-2 0,-1 1 0,0-1 0,0-1 0,7-8 0,-1-2-44,-1 1 0,0-1 0,-1-1 0,-1-1 1,14-34-1,-2-10-520,-21 60-171,-1 8-129,2 9 409,3 6 354,1 0 0,0 0 0,2-1-1,0 0 1,1-1 0,24 32 0,-31-44 57,1-1 0,1 0 0,-1 0 0,0-1 0,1 1 0,0-1 0,0 0 0,0 0 1,0-1-1,0 1 0,1-1 0,-1 0 0,1-1 0,-1 1 0,1-1 0,0 0 0,-1-1 0,1 1 0,0-1 0,0 0 0,-1-1 1,1 1-1,0-1 0,-1 0 0,1-1 0,0 1 0,-1-1 0,0 0 0,1 0 0,-1-1 0,0 0 0,0 0 0,0 0 0,-1 0 1,1-1-1,-1 0 0,1 0 0,-1 0 0,-1 0 0,1-1 0,3-5 0,13-23 9,-1 0 1,-2-1-1,-1-1 1,16-56-1,-29 79-228,-3 10 47,0-1 0,1 1-1,-1 0 1,1 0-1,-1-1 1,1 1 0,0 0-1,0 0 1,0 0 0,0 0-1,0 0 1,2-3 0,-2 5 33,-1 0 1,1 0-1,-1 0 0,1 0 1,-1 0-1,1 0 1,-1 1-1,1-1 1,-1 0-1,0 0 0,1 0 1,-1 0-1,1 0 1,-1 1-1,1-1 0,-1 0 1,0 0-1,1 1 1,-1-1-1,0 0 0,1 1 1,-1-1-1,0 0 1,1 1-1,-1-1 1,0 1-1,0-1 0,1 0 1,-1 1-1,0-1 1,0 1-1,7 16-111,14 80 22,-19-84 102,-1 0-1,0 1 1,-1-1-1,-1 0 0,-3 21 1,1-15-17,3-14 196,-1 1-1,0 0 0,0-1 1,0 1-1,-1-1 0,1 0 1,-1 0-1,-6 10 0,8-14-129,-1 0 0,0 0 0,0-1 0,0 1-1,0 0 1,0-1 0,-1 1 0,1-1-1,0 1 1,0-1 0,0 1 0,-1-1-1,1 0 1,0 1 0,0-1 0,-1 0 0,1 0-1,0 0 1,0 0 0,-1 0 0,1 0-1,0-1 1,0 1 0,-1 0 0,1-1 0,0 1-1,0 0 1,0-1 0,0 0 0,-2 0-1,-5-3 26,0-1 0,0 0 0,-9-8 0,4 4 5,-18-16-894,77 33-320,-21-3 1226,0-1-1,49 1 1,-46-4-204,-10-1-900,0 0 0,0-1 0,1-1 0,-1-1-1,0 0 1,26-10 0,1 1-1604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45.176"/>
    </inkml:context>
    <inkml:brush xml:id="br0">
      <inkml:brushProperty name="width" value="0.05" units="cm"/>
      <inkml:brushProperty name="height" value="0.05" units="cm"/>
    </inkml:brush>
  </inkml:definitions>
  <inkml:trace contextRef="#ctx0" brushRef="#br0">95 8 2816,'0'0'40,"0"-1"-1,0 1 1,0 0 0,0-1 0,-1 1 0,1-1-1,0 1 1,0 0 0,-1-1 0,1 1 0,0 0-1,-1 0 1,1-1 0,0 1 0,-1 0 0,1 0-1,0-1 1,-1 1 0,1 0 0,0 0-1,-1 0 1,1-1 0,-1 1 0,1 0 0,0 0-1,-1 0 1,1 0 0,-1 0 0,1 0 0,0 0-1,-1 0 1,1 0 0,-1 0 0,1 0 0,-1 0-1,1 0 1,0 1 0,-1-1 0,0 0-1,-1 1 66,1 0 101,-1 0 0,1 0 1,0 1-1,0-1 0,0 1 0,0-1 0,0 1 1,0-1-1,1 1 0,-1-1 0,0 1 1,1 0-1,-1 2 0,0-1 59,-9 30 708,1 1-1,1 0 1,3 0 0,-3 57 0,7-83-876,1 0 0,0 0 0,1 0 0,0 0 1,0 0-1,0 0 0,1-1 0,1 1 0,-1 0 1,1-1-1,4 8 0,-5-11-26,1 0-1,0 0 0,0 0 1,0-1-1,0 1 1,1-1-1,-1 0 1,1 0-1,0 0 1,0 0-1,0 0 1,0-1-1,1 0 1,-1 0-1,0 0 1,1-1-1,0 1 1,-1-1-1,8 1 1,0-1 25,0 0 0,0-1 1,-1-1-1,1 0 1,0 0-1,0-1 1,-1-1-1,1 0 1,-1-1-1,0 0 0,22-11 1,-29 13-61,0 0 0,0 0 0,0-1 0,0 0 0,0 0 0,-1 0 1,0 0-1,1-1 0,-1 1 0,0-1 0,-1 0 0,5-7 0,-5 9-21,0-1 0,0 0 0,-1 0 0,1 0-1,-1 0 1,0 0 0,0 0 0,0 0 0,0 0 0,-1 0 0,1 0-1,-1-1 1,1 1 0,-1 0 0,0 0 0,-1 0 0,1-1 0,0 1-1,-1 0 1,0 0 0,0 0 0,0 0 0,0 0 0,0 0 0,-1 0-1,1 0 1,-4-5 0,-1 0 3,-1 0 1,0 0-1,0 0 0,0 1 0,-1 0 1,0 0-1,-1 1 0,1 0 0,-16-8 0,12 8-18,0 1-1,0 0 0,0 1 0,-1 0 1,1 1-1,-1 0 0,-23-2 0,28 5-151,0 0 0,-1 1 0,1 0 0,0 0 0,0 0 0,0 1 0,0 0 0,0 1 0,0 0 0,1 0 0,-1 1 0,1 0 0,-9 6 0,15-10-28,1 1 0,-1-1-1,1 1 1,0-1 0,-1 1-1,1-1 1,-1 1-1,1-1 1,0 1 0,-1-1-1,1 1 1,0 0 0,0-1-1,-1 1 1,1-1 0,0 1-1,0 0 1,0-1 0,0 1-1,0 0 1,0-1 0,0 1-1,0 0 1,0-1 0,0 1-1,0 0 1,5 8-1921</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49.425"/>
    </inkml:context>
    <inkml:brush xml:id="br0">
      <inkml:brushProperty name="width" value="0.05" units="cm"/>
      <inkml:brushProperty name="height" value="0.05" units="cm"/>
    </inkml:brush>
  </inkml:definitions>
  <inkml:trace contextRef="#ctx0" brushRef="#br0">32 344 3488,'-32'7'5349,"32"-9"-5091,1 0-1,-1 0 1,0 0 0,1 1-1,0-1 1,-1 0 0,1 0-1,0 1 1,0-1 0,0 0-1,0 1 1,0-1 0,0 1-1,1 0 1,2-3 0,31-31 34,0-1 0,-2-1 0,54-84 0,-78 107-226,-3 3-72,0 1 1,15-18-1,-20 26 7,0 0 0,1 1 0,-1-1 1,1 1-1,-1-1 0,1 1 0,0 0 0,0 0 0,0 0 0,-1 0 0,1 0 0,0 0 0,0 0 0,1 0 1,-1 1-1,0-1 0,0 1 0,0 0 0,0 0 0,0-1 0,0 1 0,3 1 0,-3-1 6,-1 1-1,1 0 1,-1-1 0,1 1-1,-1 0 1,1 0-1,-1 0 1,0 0 0,1 0-1,-1 0 1,0 1-1,0-1 1,0 0-1,0 1 1,0-1 0,0 1-1,0-1 1,0 1-1,0-1 1,0 3 0,2 5 26,0 0-1,3 13 1,-5-17-14,3 22 120,0 1 1,-1 38-1,-3-43-25,1 0-1,2 0 1,0 0 0,8 29 0,-10-49-74,0 0-1,0 1 1,0-1-1,1 0 1,0 0 0,-1 0-1,1 0 1,1 0 0,-1 0-1,0-1 1,1 1 0,-1-1-1,1 1 1,-1-1 0,1 0-1,0 0 1,4 2 0,-3-3 6,0 1 1,0-1 0,0 0-1,0 0 1,0-1-1,0 1 1,0-1 0,0 0-1,1 0 1,-1 0 0,0 0-1,0-1 1,0 1 0,6-3-1,15-6 81,-1-2 0,-1 0 0,0-1 0,34-24 0,-38 23-110,-1 0 1,0-1-1,-1-1 1,-1-1-1,0 0 1,23-31-1,56-97-241,-91 138 204,0 0-1,0 0 0,9-8 0,-13 13 21,1 1-1,0-1 1,0 0 0,0 0 0,0 0-1,0 1 1,0-1 0,0 0 0,0 1 0,0-1-1,0 1 1,0-1 0,0 1 0,0 0-1,0-1 1,0 1 0,0 0 0,1 0-1,-1 0 1,0 0 0,0 0 0,0 0-1,0 0 1,1 0 0,-1 0 0,0 1 0,0-1-1,0 0 1,2 2 0,-1-1 13,1 1 0,-1 0 1,0 0-1,0 1 0,0-1 0,-1 0 1,1 1-1,-1-1 0,1 1 0,1 3 1,11 33 185,-9-26-86,15 51 76,11 28 153,-25-80-251,-1 0 0,1-1 1,1 0-1,0 0 0,14 16 0,-15-20-23,-3-4-406,0 1-1,0-1 1,0 0 0,0 0 0,1 0 0,5 4 0,-9-7 200,0 0-1,1 0 0,0-2-1523,-1 2 1523,0 0 0,0-1 1,0 1-1,0 0 1,0 0-1,0 0 1,0-1-1,0 1 1,0 0-1,0 0 0,0 0 1,0-1-1,0 1 1,0 0-1,0 0 1,0 0-1,0-1 0,0 1 1,0 0-1,0 0 1,0 0-1,-1 0 1,1-1-1,0 1 0,-3-10-3524,2 1-21</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49.816"/>
    </inkml:context>
    <inkml:brush xml:id="br0">
      <inkml:brushProperty name="width" value="0.05" units="cm"/>
      <inkml:brushProperty name="height" value="0.05" units="cm"/>
    </inkml:brush>
  </inkml:definitions>
  <inkml:trace contextRef="#ctx0" brushRef="#br0">150 1 3328,'-13'11'1061,"9"-3"-634,-20 157 3655,24-161-4015,-43 259 4645,-5 42-2085,44-252-2375,-5 29 160,5 124 1,14-145 435,-7-39-3595,1-26 705</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50.433"/>
    </inkml:context>
    <inkml:brush xml:id="br0">
      <inkml:brushProperty name="width" value="0.05" units="cm"/>
      <inkml:brushProperty name="height" value="0.05" units="cm"/>
    </inkml:brush>
  </inkml:definitions>
  <inkml:trace contextRef="#ctx0" brushRef="#br0">208 55 2976,'-5'-19'2162,"5"16"-1408,-1 0 0,1 0 0,-1 0 0,0 0 0,0 0 0,-3-4 0,4 6-634,-1 1-1,0-1 0,1 0 1,-1 0-1,0 0 1,0 1-1,0-1 0,0 0 1,0 1-1,1-1 1,-1 1-1,0-1 0,0 1 1,-1-1-1,1 1 1,0 0-1,0 0 0,0-1 1,0 1-1,0 0 0,0 0 1,-2 0-1,-1 0 17,-1 1-1,1 0 1,0-1-1,-1 1 1,1 1 0,0-1-1,0 1 1,0-1-1,0 1 1,0 0-1,0 1 1,1-1-1,-7 6 1,-3 3 150,1 2 1,-14 15 0,15-15-69,6-7-143,-1 1 1,1-1-1,1 1 0,-1-1 0,1 1 0,0 1 1,1-1-1,0 0 0,-3 11 0,5-18-54,1 1 0,0 0 0,0-1-1,0 1 1,0-1 0,0 1 0,0 0 0,0-1-1,0 1 1,0-1 0,0 1 0,0 0 0,0-1-1,0 1 1,1-1 0,-1 1 0,1 0 0,-1-1-4,0 1 0,0-1 0,1 0-1,-1 0 1,0 0 0,0 1 0,1-1 0,-1 0 0,0 0 0,1 0 0,-1 0 0,0 0 0,0 0 0,1 0 0,-1 0 0,0 0 0,1 0 0,-1 0 0,0 0 0,1 0 0,-1 0 0,0 0 0,1 0-1,19-10 611,-7 1-461,-1-1 1,0 0-1,13-14 0,-16 14-200,0 0-1,1 1 1,1 1-1,0 0 1,11-7 0,-19 14 34,0 0 1,-1 0-1,1 0 1,0 0-1,-1 0 1,1 1-1,0-1 1,0 1-1,-1 0 1,1 0 0,0 0-1,0 0 1,0 0-1,-1 1 1,1-1-1,0 1 1,4 1-1,3 2 93,-1 1-1,1 0 0,12 9 1,-14-9 37,0 0 1,0 0-1,15 6 1,-21-11-99,11 4 188,25 5-1,-34-8-691,0-1-1,0 0 1,0 0-1,0 0 0,-1 0 1,1-1-1,0 1 1,0-1-1,0 0 0,0 0 1,3-2-1,12-7-4604,-1 2 1648</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51.091"/>
    </inkml:context>
    <inkml:brush xml:id="br0">
      <inkml:brushProperty name="width" value="0.05" units="cm"/>
      <inkml:brushProperty name="height" value="0.05" units="cm"/>
    </inkml:brush>
  </inkml:definitions>
  <inkml:trace contextRef="#ctx0" brushRef="#br0">442 14 3648,'0'-4'610,"-1"-6"1865,-7 14-1139,0 1-1144,-7 5 236,0 0 0,1 2 0,0-1 1,1 2-1,0 0 0,1 0 0,1 1 0,0 1 0,1 0 0,-11 21 0,-100 208 2075,118-237-2456,-36 79 729,-30 102-1,57-144-497,2 0-1,-8 82 1,15-91-131,3 0 0,1-1 0,1 1 0,9 42 0,-9-66-45,1 0-1,0 0 0,1 0 0,1 0 1,-1-1-1,2 1 0,-1-1 0,1-1 1,1 1-1,11 12 0,-13-16-179,1-1 0,0 0-1,0 0 1,0 0 0,0-1 0,1 0-1,7 3 1,-8-4-391,0-1 0,0 0 0,1 0 0,-1-1 0,1 0 0,0 0 0,-1 0 0,13-1 0,20-3-1989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52.896"/>
    </inkml:context>
    <inkml:brush xml:id="br0">
      <inkml:brushProperty name="width" value="0.05" units="cm"/>
      <inkml:brushProperty name="height" value="0.05" units="cm"/>
    </inkml:brush>
  </inkml:definitions>
  <inkml:trace contextRef="#ctx0" brushRef="#br0">1 38 3552,'4'-14'1147,"-3"11"-683,-1 3-356,0 0 1,0 0 0,0-1 0,0 1 0,0 0 0,0 0 0,0-1 0,0 1-1,0 0 1,0 0 0,0-1 0,0 1 0,0 0 0,0 0 0,0-1-1,0 1 1,1 0 0,-1 0 0,0 0 0,0-1 0,0 1 0,0 0 0,1 0-1,-1 0 1,0-1 0,0 1 0,0 0 0,1 0 0,-1 0 0,0 0 0,0 0-1,0 0 1,1-1 0,-1 1 0,0 0 0,0 0 0,1 0 0,-1 0 0,0 0-1,1 0 1,-1 0-64,1 0-1,-1 0 0,1 0 0,-1 0 0,1 0 0,-1 1 1,1-1-1,-1 0 0,1 0 0,-1 0 0,0 0 1,1 1-1,-1-1 0,1 0 0,-1 1 0,0-1 1,1 0-1,-1 1 0,0-1 0,1 0 0,-1 1 1,0-1-1,1 0 0,-1 1 0,0-1 0,0 1 0,1 0 1,6 15 659,-1 0 0,-1 0 0,0 1 0,3 22 0,28 166 2122,-40-231-2406,1 0-1,2 0 1,1-33-1,0 22-284,0 21-148,1 0 0,0 0-1,1 0 1,0 0 0,10-30-1,-11 44 27,0 0 0,0 0 0,0 1-1,0-1 1,0 0 0,0 1 0,0-1-1,1 0 1,-1 1 0,1-1 0,-1 1-1,1 0 1,-1 0 0,1-1 0,0 1-1,0 0 1,-1 0 0,1 1 0,0-1-1,0 0 1,0 1 0,0-1 0,0 1-1,0-1 1,0 1 0,0 0 0,0 0-1,0 0 1,0 0 0,0 1 0,1-1-1,-1 0 1,0 1 0,0-1 0,-1 1-1,1 0 1,0 0 0,0-1 0,0 1-1,2 2 1,0 0 71,0-1-1,1 0 1,-1 0-1,1 0 1,0 0-1,0-1 1,0 0 0,7 1-1,-11-2 93,-1 0-439,1-1 1,0 0-1,-1 1 0,1-1 1,-1 1-1,1-1 0,0 1 1,0-1-1,-1 1 0,1-1 1,0 1-1,0 0 0,-1 0 1,1-1-1,0 1 0,0 0 1,0 0-1,0 0 0,-1 0 1,1 0-1,0 0 0,0 0 1,1 0-1,1 0-937,15-1-1706</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53.536"/>
    </inkml:context>
    <inkml:brush xml:id="br0">
      <inkml:brushProperty name="width" value="0.05" units="cm"/>
      <inkml:brushProperty name="height" value="0.05" units="cm"/>
    </inkml:brush>
  </inkml:definitions>
  <inkml:trace contextRef="#ctx0" brushRef="#br0">467 13 2912,'1'0'116,"-1"-1"1,0 0-1,1 1 1,-1-1-1,1 0 0,-1 1 1,1-1-1,-1 0 1,1 1-1,-1-1 0,1 1 1,0-1-1,-1 1 1,1-1-1,0 1 0,0-1 1,7-1 6458,-14 19-4441,-2-5-1618,-2-1 0,1 1 1,-1-1-1,-1-1 1,-18 14-1,-67 42 261,40-29-509,-37 33 177,50-36 103,-51 30 1,80-57-197,8-4 442,21-4-207,-9 0-534,1 0 1,0 1-1,-1 0 1,1 0-1,-1 1 1,1 0-1,-1 0 1,1 1-1,-1-1 1,9 4-1,-6 0-39,1-1-1,-1 1 0,0 1 1,0 0-1,14 12 1,-3 2-6,0 1 1,-2 1 0,29 43 0,-25-30-1,-12-18 137,2 1 0,18 20 0,-29-37-363,0 0 1,0 0 0,0 0 0,1 0-1,-1 0 1,0 0 0,1-1-1,-1 1 1,0 0 0,1-1 0,-1 1-1,1-1 1,-1 0 0,1 0-1,-1 1 1,1-1 0,-1 0 0,1 0-1,-1 0 1,1-1 0,-1 1-1,1 0 1,2-1 0,1-1-940,1 0 1,0 0 0,-1-1-1,8-4 1,14-8-1820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54.006"/>
    </inkml:context>
    <inkml:brush xml:id="br0">
      <inkml:brushProperty name="width" value="0.05" units="cm"/>
      <inkml:brushProperty name="height" value="0.05" units="cm"/>
    </inkml:brush>
  </inkml:definitions>
  <inkml:trace contextRef="#ctx0" brushRef="#br0">1 222 4480,'0'-14'2179,"0"14"-2131,0 0 0,0 0 0,0 0 0,0 0-1,0 0 1,0 0 0,0 0 0,0 0 0,0 0 0,0 0 0,0 0 0,0 0 0,0 0 0,1 0 0,-1 0 0,0 0 0,0 0 0,0 0 0,0 0 0,0 0 0,0 0-1,1 0 625,-1 0-624,0 1-1,0-1 1,0 0 0,0 0 0,0 0 0,0 0 0,0 0 0,0 0 0,0 0 0,0 0 0,0 0 0,0 0 0,0 0 0,0 0 0,0 0 0,0 1 0,0-1-1,0 0 1,0 0 0,0 0 0,0 0 0,0 0 0,0 0 0,0 0 0,0 0 0,0 0 0,8 26 2907,0 11-1458,23 135 2115,-30-153-3186,-1-13 802,-3-118-560,0 53-615,2 0 0,8-64-1,-5 109-60,-1 5 13,0 0 1,0-1-1,1 1 0,0 0 0,1 0 0,0 1 0,0-1 0,6-9 0,-8 17-5,0 0 0,0 0 1,0 0-1,0 0 0,0 0 1,0 0-1,0 0 0,0 1 1,0-1-1,1 0 0,-1 1 0,0-1 1,0 1-1,1-1 0,-1 1 1,0 0-1,1-1 0,-1 1 1,0 0-1,1 0 0,-1 0 1,0 0-1,1 0 0,-1 0 1,2 1-1,4 0 77,-1 1 0,1 0-1,10 4 1,-11-4-3,52 25 548,-42-18-412,0-2 1,30 11-1,-28-10-4764,-6-4 1893</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54.409"/>
    </inkml:context>
    <inkml:brush xml:id="br0">
      <inkml:brushProperty name="width" value="0.05" units="cm"/>
      <inkml:brushProperty name="height" value="0.05" units="cm"/>
    </inkml:brush>
  </inkml:definitions>
  <inkml:trace contextRef="#ctx0" brushRef="#br0">125 32 7232,'-6'4'914,"-7"4"363,1 1-1,0 0 1,-16 18 0,21-19-918,1 0 1,0 1-1,1 0 1,0 0-1,0 0 1,1 0-1,0 1 1,1 0-1,-3 10 1,5-15-279,1 1 1,-1-1-1,1 0 1,-1 0-1,2 1 1,-1-1-1,0 0 1,3 9-1,-2-11 7,0 1 0,0-1 0,1 0 0,-1 0 0,1 0 0,0 0 0,0 0 0,0 0 0,0 0 0,1 0 0,-1-1 0,1 0 0,-1 1 0,4 1 0,0 0 4,1 0 0,-1-1 1,1 0-1,0 0 0,0-1 0,0 1 1,0-1-1,0-1 0,10 2 0,-14-3-52,-1 0-1,1 1 1,0-1-1,-1 0 1,1 0-1,-1-1 1,1 1-1,0-1 1,-1 1-1,1-1 1,-1 0-1,1 0 1,-1 0-1,1 0 0,-1 0 1,0 0-1,1-1 1,-1 1-1,0-1 1,0 0-1,0 0 1,0 1-1,-1-1 1,1 0-1,0-1 1,-1 1-1,1 0 0,-1 0 1,2-5-1,-1 0 1,0-1-1,0 1 0,-1-1 0,0 1 0,-1-1 1,0 1-1,0-1 0,0 1 0,-1-1 0,0 1 0,0-1 1,-1 1-1,0 0 0,-1-1 0,1 1 0,-6-8 1,1 1-246,-1 0 1,0 1 0,-1 0 0,0 1-1,-1 0 1,-1 1 0,-13-13-1,3 6-2476,6 2 757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54.781"/>
    </inkml:context>
    <inkml:brush xml:id="br0">
      <inkml:brushProperty name="width" value="0.05" units="cm"/>
      <inkml:brushProperty name="height" value="0.05" units="cm"/>
    </inkml:brush>
  </inkml:definitions>
  <inkml:trace contextRef="#ctx0" brushRef="#br0">5 30 4800,'-4'-19'1557,"3"19"-1502,1-1 1,0 1-1,0 0 0,0-1 0,0 1 1,0 0-1,0-1 0,0 1 0,0 0 1,0 0-1,0-1 0,0 1 0,0 0 1,0-1-1,0 1 0,0 0 0,1-1 0,-1 1 1,0 0-1,0-1 0,0 1 0,0 0 1,0 0-1,1-1 0,-1 1 0,0 0 1,0 0-1,0 0 0,1-1 0,-1 1 1,0 0-1,1 0 0,-1 0 0,0-1 1,0 1-1,1 0 0,-1 0 0,0 0 1,1 0-1,-1 0 0,1 0 0,12 1 2327,-9-1-1969,2 0-218,0 1 0,-1 0 1,1 0-1,0 0 0,0 1 1,0 0-1,-1 0 0,1 0 1,7 5-1,3 3 346,24 19-1,-17-10-126,-1 1 0,-1 1 0,-1 1 0,23 32 0,-10-7 570,32 63-1,-49-79-607,-2 0 0,-1 1 0,11 39 0,11 105 691,-25-104-681,-3 1-1,-4 0 1,-2 0-1,-12 82 1,5-107-227,-2-1 0,-2 0 0,-2 0 0,-2-1 0,-3-1 0,-1-1 0,-32 57 0,37-79-23,-24 30 1,30-43-1103,-1 0-1,0 0 1,-1-2-1,0 1 1,-13 9 0,-7-2-2463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55.786"/>
    </inkml:context>
    <inkml:brush xml:id="br0">
      <inkml:brushProperty name="width" value="0.05" units="cm"/>
      <inkml:brushProperty name="height" value="0.05" units="cm"/>
      <inkml:brushProperty name="color" value="#66CC00"/>
    </inkml:brush>
  </inkml:definitions>
  <inkml:trace contextRef="#ctx0" brushRef="#br0">1 1255 2304,'0'-8'1355,"0"6"-1140,0 4 1266,2-2-895,3 0-272,0 0 0,0-1-1,0 1 1,0-1 0,0 0-1,0-1 1,0 1 0,-1-1-1,1 0 1,8-4 0,-7 1-173,1 1 0,-1-1 0,0-1-1,0 1 1,-1-1 0,9-11 0,29-48 580,63-125-1,-80 141-619,71-153 224,38-209-64,-125 377-250,-6 25-52,-1-1-1,0 1 0,-1-1 0,0 1 0,1-14 0,-15 59-678,-5 52 622,-17 70 148,17-96-119,-13 58 86,27-103-36,1 0-1,1 0 0,0 1 0,1-1 0,3 18 1,-1-16-8,0 0 47,1 0 0,0 0 0,12 34 0,-15-51 13,1-1 1,0 1-1,0 0 1,0 0-1,0-1 0,0 1 1,0 0-1,0-1 1,0 1-1,1-1 0,-1 0 1,1 1-1,-1-1 1,1 0-1,-1 0 1,1 0-1,0 0 0,0 0 1,2 1-1,-2-2 10,0 0-1,0 1 1,0-1 0,0 0-1,0 0 1,0-1-1,0 1 1,0 0-1,0-1 1,0 1 0,0-1-1,0 0 1,0 1-1,0-1 1,0 0 0,-1 0-1,1 0 1,3-3-1,4-4 201,0 0-1,14-17 0,4-3 119,49-39 362,38-36-422,-90 78-295,0 0-1,29-44 0,-24 23 60,22-49-1,19-56 96,-53 113-171,17-54 154,-14 35 226,-19 53-347,1 0 47,0-1 0,0 0 0,-1 1 1,0-1-1,0 0 0,0 0 0,0-6 0,-1 11-73,0-1-1,0 1 0,0 0 1,0 0-1,0-1 0,0 1 0,0 0 1,0-1-1,0 1 0,-1 0 1,1-1-1,0 1 0,0 0 0,0 0 1,0-1-1,0 1 0,0 0 0,-1 0 1,1-1-1,0 1 0,0 0 1,0 0-1,-1 0 0,1-1 0,0 1 1,0 0-1,-1 0 0,1 0 0,0 0 1,0-1-1,-1 1 0,1 0 1,0 0-1,0 0 0,-1 0 0,1 0 1,0 0-1,-1 0 0,1 0 0,0 0 1,-1 0-1,1 0 0,0 0 1,0 0-1,-1 0 0,0 0-27,0 1 1,0-1-1,0 0 0,1 1 0,-1-1 1,0 0-1,0 1 0,0 0 0,1-1 1,-1 1-1,0-1 0,0 1 0,1 0 1,-1-1-1,0 2 0,-10 16 5,1 1-1,1 1 1,0 0-1,1 0 0,-6 30 1,-136 457 203,114-360 181,27-98-123,7-33-68,-6 23 0,8-38-134,0 0-1,-1 1 1,1-1 0,0 0 0,-1 0 0,0 0 0,1 1 0,-1-1 0,0 0 0,1 0 0,-1 0 0,0 0 0,0 0 0,0 0 0,0 0 0,0-1 0,0 1 0,0 0 0,0 0 0,-1-1 0,1 1 0,0-1 0,0 1 0,0-1 0,-1 1 0,1-1 0,0 0 0,-1 0 0,-1 1 0,3-2-3,-1 0 0,1 0 0,0 0 0,-1 0 0,1 0 0,0 0 0,0 0 0,0 0 0,-1 0 0,1 0 0,0 0 0,0 0 0,1-1 0,-1 1 0,0 0 0,0 0 0,1-1 0,4-26-167,1 11 133,0 1-1,2 0 1,0 0-1,0 0 1,19-25-1,0 7-33,36-36-1,3 8-178,-50 46 188,-10 11-172,0-1 1,8-11-1,-14 17 202,0 0 1,1 0-1,-1 0 0,0 0 1,0 0-1,0 0 0,0 0 1,0 0-1,1 1 0,-1-1 0,0 0 1,0 0-1,0 0 0,0 0 1,0 0-1,0 0 0,0 0 0,1 0 1,-1 1-1,0-1 0,0 0 1,0 0-1,0 0 0,0 0 1,0 0-1,0 1 0,0-1 0,0 0 1,0 0-1,0 0 0,0 0 1,0 0-1,0 1 0,0-1 1,0 0-1,0 0 0,0 0 0,0 0 1,0 1-1,0-1 0,0 0 1,0 0-1,0 0 0,0 0 1,0 0-1,-1 1 0,2 10 34,-2 12-126,-1 0-1,-8 41 1,7-42 114,1 1 1,1-1-1,2 32 0,0-7 75,-1-44-76,1 0 0,-1 0-1,1 0 1,-1 1-1,1-1 1,0 0 0,0 0-1,3 5 1,0 0 12,-3-5-31,0 0 0,0 1 0,0-1-1,-1 1 1,1 7 0,-1-9 10,0 1 0,1 0 0,-1-1 0,0 1 1,1 0-1,0-1 0,0 1 0,0-1 0,0 1 0,2 3 0,-1-3 9,0 0 0,0 0 0,0-1 0,0 1 0,1-1 0,-1 1-1,1-1 1,-1 0 0,1 0 0,0 0 0,0 0 0,4 1 0,-5-2 7,0-1 1,0 1-1,0-1 0,0 0 1,0 1-1,0-1 0,0 0 1,0 0-1,0-1 1,1 1-1,-1 0 0,0-1 1,0 1-1,0-1 0,0 0 1,-1 1-1,1-1 1,0 0-1,0 0 0,0 0 1,2-2-1,4-4 103,-1 1 0,1-1 1,-1-1-1,12-15 0,20-37 184,-34 52-262,39-78 280,-33 64-357,-8 16 65,-1-1 1,1 1-1,-1-1 0,0 0 0,-1 1 0,1-11 0,-1 13-25,-1-1 0,0 1 0,0 0 0,-1 0 0,1 0 0,-1 0 0,0 0 0,0 0 0,0 0 0,-1 0 0,-2-6 0,3 8-51,0 1-1,0 0 0,0-1 0,0 1 0,0 0 1,0-1-1,0 1 0,-1 0 0,1 0 0,0 0 1,-1 0-1,1 0 0,0 1 0,-1-1 0,1 0 1,-1 1-1,1-1 0,-1 1 0,0-1 1,1 1-1,-1 0 0,1 0 0,-1-1 0,0 1 1,1 0-1,-1 1 0,0-1 0,1 0 0,-1 0 1,1 1-1,-1-1 0,0 1 0,1-1 0,-1 1 1,1 0-1,-1-1 0,1 1 0,0 0 0,-1 0 1,1 0-1,0 0 0,0 0 0,0 1 0,-1-1 1,1 0-1,0 0 0,1 1 0,-1-1 1,0 1-1,0-1 0,-1 4 0,-3 7-112,1 0 0,0 1 0,-5 26 0,8-31 151,0 0-1,1 0 0,0 0 1,0 0-1,1-1 0,0 1 1,1 0-1,2 9 0,0-7 13,0 0 0,0-1-1,1 1 1,0-1 0,1 0 0,0 0-1,0-1 1,1 1 0,0-2-1,1 1 1,0-1 0,0 0-1,0 0 1,1-1 0,0-1-1,0 1 1,14 5 0,-9-5-110,0-1 0,0 0 0,0-1 0,0-1 0,0 0 0,1-1 0,0 0 0,-1-1 0,1-1 0,0 0 0,0-1 0,17-4 0,-23 3-614,1-1 0,-1 0 0,0 0 0,13-7 0,-15 6-542,0 0 0,-1-1 0,1 1 0,-1-1 0,10-10 0,2-3-1543</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7:57.620"/>
    </inkml:context>
    <inkml:brush xml:id="br0">
      <inkml:brushProperty name="width" value="0.05" units="cm"/>
      <inkml:brushProperty name="height" value="0.05" units="cm"/>
    </inkml:brush>
  </inkml:definitions>
  <inkml:trace contextRef="#ctx0" brushRef="#br0">552 2 2144,'0'0'45,"0"0"1,0 0-1,0 0 0,0 0 1,0 0-1,0 0 0,1 1 1,-1-1-1,0 0 0,0 0 1,0 0-1,0 0 0,0 0 1,0 0-1,0 0 1,0 0-1,0 0 0,0 0 1,0 0-1,1 0 0,-1 1 1,0-1-1,0 0 0,0 0 1,0 0-1,0 0 0,0 0 1,0 0-1,1 0 0,-1 0 1,0 0-1,0 0 0,0 0 1,0 0-1,0 0 1,0 0-1,0 0 0,1 0 1,-1 0-1,0 0 0,0-1 1,0 1-1,0 0 0,0 0 1,0 0-1,0 0 0,0 0 1,0 0-1,1 0 0,-1 0 1,0 0-1,0 0 0,0 0 1,0 0-1,0-1 1,0 1-1,0 0 0,0 0 1,0 0-1,0 0 0,0 0 1,0 0-1,0 0 0,0-1 1,0 1-1,0 0 0,0 0 1,0 0-1,0 0 0,5 10 1367,-5 4-649,-1 0 0,0 0-1,-1 0 1,-7 25 0,4-29-433,1 0 1,-2 0 0,1-1-1,-1 1 1,-12 14 0,13-18-209,0 1 0,-1-1 0,1 0 0,-1-1 1,-1 1-1,1-1 0,-1 0 0,1-1 1,-1 0-1,-1 0 0,-9 4 0,-6-1 87,-33 4 0,36-8-61,-7 2-43,-1-2 0,1-1 1,-1-1-1,1-2 0,-1 0 1,1-2-1,-47-11 0,71 13-71,-1 0 0,0 0 0,1 0 0,-1-1 0,1 1 0,0-1 0,0 0 0,0 0 0,0 0 0,0-1 0,0 1 0,-4-5-1,6 6-27,0 0 0,0-1 0,1 1-1,-1-1 1,0 1 0,1-1 0,-1 1-1,1-1 1,-1 1 0,1-1 0,-1 1-1,1-1 1,0 0 0,0 1 0,0-1-1,0 1 1,0-1 0,0 0-1,1 1 1,-1-1 0,0 1 0,1-1-1,-1 1 1,1-1 0,0 1 0,-1-1-1,1 1 1,0-1 0,1 0 0,3-6 3,1 1 1,0 0 0,1 1 0,-1 0-1,1 0 1,0 0 0,1 1 0,-1 0 0,1 0-1,0 1 1,14-6 0,-19 9 9,-1 0-18,0 0 0,1 1 0,-1-1 0,1 0 0,-1 1 0,1 0 1,-1-1-1,1 1 0,0 0 0,-1 1 0,5 0 0,-6-1 29,1 0 0,-1 0 1,1 0-1,-1 1 0,0-1 0,1 0 0,-1-1 1,1 1-1,-1 0 0,1 0 0,-1-1 1,0 1-1,1-1 0,-1 1 0,0-1 0,3-1 1,-3 2-16,0-1 0,0 1 0,0-1 1,0 1-1,1-1 0,-1 1 0,0 0 0,0-1 1,0 1-1,1 0 0,-1 0 0,0 0 0,0 0 1,1 0-1,0 0 0,28 7 293,-24-6-292,-1 0 0,0 0-1,0 0 1,0 1-1,0-1 1,0 1-1,0 0 1,0 1 0,8 5-1,30 30-124,-25-21 337,25 19 0,-35-31-218,4 4 318,26 14 0,-25-16-195,0 1-1,-1 0 0,14 12 0,1 0 262,-23-17-301,0-1 1,-1 1-1,1-1 0,0 0 1,0 0-1,1-1 0,-1 1 1,0-1-1,0 0 0,1 0 1,-1 0-1,1-1 0,-1 0 1,1 0-1,-1 0 0,1 0 1,5-2-1,-3 1 7,0-1 1,-1-1-1,1 1 0,-1-1 1,0 0-1,0-1 1,0 0-1,0 0 0,0 0 1,6-7-1,-10 10-336,-1-1 0,0 0 1,0 1-1,0-1 0,0 0 0,0 0 0,0 1 0,0-1 1,0 0-1,-1 0 0,1-3 0,5-11-5120,3 7 2060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00.190"/>
    </inkml:context>
    <inkml:brush xml:id="br0">
      <inkml:brushProperty name="width" value="0.05" units="cm"/>
      <inkml:brushProperty name="height" value="0.05" units="cm"/>
    </inkml:brush>
  </inkml:definitions>
  <inkml:trace contextRef="#ctx0" brushRef="#br0">32 991 2144,'-15'-8'793,"15"8"-690,-1 0-1,1 0 0,-1-1 0,1 1 0,-1 0 1,1 0-1,-1 0 0,1 0 0,-1 1 1,1-1-1,-1 0 0,1 0 0,-1 0 1,1 0-1,-1 0 0,1 1 0,-1-1 1,1 0-1,-1 0 0,1 1 0,0-1 0,-1 0 1,1 1-1,-1-1 0,-4 3 2084,5-3-2160,0 0 1,0 0-1,0 0 1,0 0 0,0 0-1,1-1 1,-1 1-1,0 0 1,0 0 0,0 0-1,0 0 1,0 0-1,0 0 1,0 0 0,0 0-1,0 0 1,0 0-1,0 0 1,0 0-1,0 0 1,0 0 0,0 0-1,0 0 1,0 0-1,0 0 1,0 0 0,0-1-1,0 1 1,0 0-1,0 0 1,0 0-1,0 0 1,0 0 0,0 0-1,0 0 1,0 0-1,0 0 1,0 0 0,0 0-1,0 0 1,0 0-1,0 0 1,0 0 0,-1 0-1,1 0 1,0 0-1,0 0 1,0 0-1,0 0 1,0 0 0,0-1-1,0 1 1,0 0-1,2-15 2364,4 3-1962,1 0 1,14-19-1,-3 4-161,-12 17-199,21-30 169,-25 38-217,0-1-1,0 0 1,1 1-1,-1 0 0,1 0 1,0-1-1,0 2 1,0-1-1,-1 0 0,2 0 1,2 0-1,-5 1-17,-1 1 0,1 0 0,-1 0 0,1 0 0,-1 0 0,1 0 0,-1 0 0,1 0 0,0 0 0,-1 0 0,1 0 0,-1 0 0,1 0 0,-1 0 0,1 1 0,-1-1 0,1 0 0,-1 0 0,1 1 0,-1-1 0,1 0 0,-1 1 0,1-1 0,-1 0 0,0 1 0,1-1 0,-1 0 0,1 2 0,0 0 5,0 0 0,0 0 0,0 0 0,0 0-1,0 0 1,0 1 0,0 2 0,1 6 67,-1-1 1,0 14-1,-4 81 520,2 76 391,41 123-324,-34-271-555,1-1 0,2 1-1,1-2 1,2 1 0,20 40 0,-15-43 454,39 50 0,-54-76-454,1 0 0,-1-1 0,1 1 0,-1 0 0,1-1 0,0 0 0,5 3 0,-8-4-80,1-1 0,0 1 1,0-1-1,-1 0 0,1 0 0,0 1 1,0-1-1,0 0 0,0 0 0,-1 0 1,1 0-1,0 0 0,0 0 0,0 0 1,0 0-1,-1 0 0,1 0 1,0 0-1,0-1 0,0 1 0,0 0 1,-1-1-1,1 1 0,0 0 0,0-1 1,-1 1-1,1-1 0,0 1 0,-1-1 1,1 1-1,-1-1 0,1 0 1,0 1-1,-1-1 0,0 0 0,1 1 1,-1-1-1,1 0 0,0-1 0,3-5 37,-1 0-21,1 0 0,-1 0-1,3-8 1,6-30 97,6-49 1,-10 49-94,49-262-67,-17 99 17,56-331-270,-80 318 258,-14-3-205,-3 123-331,44 101 285,173 7 187,119 4 145,-250-9-71,239-1-212,-201-2 271,-61 1-35,357 7 65,2 20-78,-398-25-5,318 27 215,-232-19 50,118 3 386,-204-13-371,26-5 0,-49 5-278,0 0 0,1 0-1,-1 0 1,1 0 0,-1 0 0,1 0-1,-1 0 1,1-1 0,-1 1 0,1 0-1,-1 0 1,1 0 0,-1 0 0,1-1-1,-1 1 1,0 0 0,1-1 0,-1 1-1,0 0 1,1-1 0,-1 1 0,0 0 0,1-1-1,-1 1 1,0-1 0,1 1 0,-1 0-1,0-1 1,0 0 0,0 0-108,0 0 1,0 0-1,0 0 1,0 0-1,0 0 0,-1 0 1,1 0-1,0 0 1,-1 0-1,1 0 1,-1 0-1,1 1 1,-2-3-1,-1-1-1258,-1 0 1,0 0-1,-7-7 0,-3 1-1510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00.958"/>
    </inkml:context>
    <inkml:brush xml:id="br0">
      <inkml:brushProperty name="width" value="0.05" units="cm"/>
      <inkml:brushProperty name="height" value="0.05" units="cm"/>
    </inkml:brush>
  </inkml:definitions>
  <inkml:trace contextRef="#ctx0" brushRef="#br0">141 88 3808,'-10'-2'941,"2"1"3648,11 1-4305,0 1-1,0 0 0,0 0 0,0 0 0,6 2 0,3 2 461,10 4 158,-16-6-661,0-1 0,-1 1 0,1-2 0,7 3 0,-3-3 8,0 0 1,-1-1 0,1 0-1,0 0 1,-1-1 0,1 0-1,15-4 1,-21 4-195,0 0 0,-1-1 0,1 1 0,0-1 0,-1 0 0,1 0 0,-1 0 0,1 0 0,-1 0 0,0-1 0,0 0 0,0 1 0,0-1 0,-1 0 0,1-1 0,-1 1 0,0 0 0,0-1 0,0 1-1,2-5 1,-3 6-53,-1 1-1,0-1 0,1 0 1,-1 1-1,0-1 0,0 1 1,0-1-1,0 1 0,0-1 1,0 1-1,0-1 0,0 0 1,-1 1-1,1-1 0,-1 1 1,1-1-1,-1 1 0,0 0 1,1-1-1,-1 1 0,0 0 0,0-1 1,0 1-1,0 0 0,0 0 1,0 0-1,0 0 0,0 0 1,-1 0-1,1 0 0,0 0 1,-1 0-1,1 1 0,0-1 1,-3 0-1,0-1-7,0 0 0,-1 1 1,1-1-1,-1 1 0,1 0 0,-1 1 1,0-1-1,1 1 0,-1 0 0,-7 1 0,-9 4-21,0 1 0,0 0 0,0 2 0,-25 14 0,29-14 109,5-3 12,1 1 0,0 1 0,0 0 0,1 0 0,-1 1 0,2 0 0,-1 1-1,1 0 1,1 1 0,-11 14 0,15-19-36,1 0-1,0 0 1,0 0 0,1 1-1,0-1 1,0 1-1,0 0 1,0-1 0,1 1-1,0 0 1,0 0 0,1 0-1,0 0 1,0 0-1,0 0 1,0 0 0,1 0-1,0 0 1,1 0 0,-1 0-1,1-1 1,0 1-1,6 10 1,-3-6 33,2-1-1,-1 0 1,1 1 0,1-2 0,-1 1-1,2-1 1,-1-1 0,1 1-1,0-1 1,0-1 0,1 0-1,0 0 1,0-1 0,1 0-1,-1-1 1,1 0 0,0-1 0,14 3-1,-2-2-64,0-1-1,0-1 0,0-1 1,0-2-1,0 0 1,0-1-1,0-1 1,29-8-1,35-14-1956,3 0 507</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02.487"/>
    </inkml:context>
    <inkml:brush xml:id="br0">
      <inkml:brushProperty name="width" value="0.05" units="cm"/>
      <inkml:brushProperty name="height" value="0.05" units="cm"/>
    </inkml:brush>
  </inkml:definitions>
  <inkml:trace contextRef="#ctx0" brushRef="#br0">32 1 2976,'0'0'2373,"-17"3"3350,4-3-3457,11 5-1466,3-4-780,-1 0 0,0 0-1,0-1 1,1 1 0,-1 0 0,1 0-1,-1 0 1,0-1 0,1 1 0,-1 0-1,1-1 1,0 1 0,-1 0 0,1-1-1,0 1 1,-1-1 0,1 1 0,0-1-1,1 2 1,20 8 207,-15-6-107,-2-2-62,29 16 532,1-1-1,0-3 0,64 18 0,-98-31-558,0-1 0,0 1 0,0-1 0,0 0 0,0 0 0,1 0 0,-1 0 0,0 1 0,0-2 0,0 1 0,1 0 0,-1 0 0,0 0 0,0 0 0,0-1-1,0 1 1,0-1 0,0 1 0,1-1 0,-1 1 0,0-1 0,0 1 0,0-1 0,-1 0 0,1 0 0,0 1 0,1-2 0,-1 0-101,-1 0 0,1 0 0,-1 0 1,1 0-1,-1 1 0,1-1 0,-1 0 0,0 0 1,0 0-1,0 0 0,0 0 0,-1 0 1,1 0-1,0 0 0,-1 0 0,-1-2 0,2 3-283,0 0 0,0 0-1,0 0 1,-1 1-1,1-1 1,0 0 0,0 0-1,0 1 1,0-1-1,0 0 1,1 0 0,-1 0-1,0 1 1,0-2-1,5-3-2136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03.493"/>
    </inkml:context>
    <inkml:brush xml:id="br0">
      <inkml:brushProperty name="width" value="0.05" units="cm"/>
      <inkml:brushProperty name="height" value="0.05" units="cm"/>
    </inkml:brush>
  </inkml:definitions>
  <inkml:trace contextRef="#ctx0" brushRef="#br0">881 80 4224,'0'-4'599,"0"1"1,0-1 0,-1 0-1,1 1 1,-1-1-1,0 1 1,0 0-1,0-1 1,0 1 0,-3-5-1,3 6-458,-1 0 0,0 0-1,1 0 1,-1 0 0,0 0 0,0 0 0,0 0-1,0 1 1,-1-1 0,1 1 0,0 0-1,-1 0 1,1 0 0,-1 0 0,-3-1 0,-9-2 86,1 2 0,-1 0 1,1 0-1,-1 1 1,0 1-1,1 1 0,-1 0 1,1 1-1,-1 0 0,-17 6 1,-20 7 400,-73 34 0,65-24-226,-105 39 420,148-57-767,0 1 0,0 0 1,1 2-1,1-1 0,-1 2 1,2 0-1,-20 18 0,22-16-24,1-1 0,0 1 0,1 1 0,0 0 0,1 0 0,1 1 0,0 0 0,-10 31 0,15-39-21,1 1 1,1-1 0,-1 1-1,1 0 1,0-1 0,1 1-1,0 0 1,0 0-1,0-1 1,1 1 0,1 0-1,-1-1 1,1 1-1,0-1 1,1 1 0,0-1-1,0 0 1,0 0 0,1 0-1,0-1 1,10 12-1,-5-7 77,2-1 0,-1-1 0,1 0 0,1-1 0,-1 0 0,2 0-1,-1-2 1,21 9 0,-10-6-6,0-1-1,0-1 0,1-2 1,28 4-1,-36-7-1,0-1-1,-1-1 1,1-1-1,0 0 1,0-1-1,-1-1 1,0 0-1,1-1 1,17-8-1,-23 8-32,-1 0 0,0-1 0,0 0 0,0-1 0,-1 0 0,12-10 0,-15 11-36,0 0 0,0 0 0,-1-1 0,0 1 0,0-1 0,0 0 0,-1-1 0,0 1 0,0-1-1,2-6 1,-3 6-10,-1 0 0,0 1 0,-1-1 0,1 0 0,-1 0 0,-1 0 0,1 0-1,-1 0 1,0 1 0,-1-1 0,1 0 0,-1 1 0,-1-1 0,1 1 0,-1 0 0,0-1-1,-1 1 1,-6-9 0,7 11-2,0 1 0,0-1 1,0 1-1,0 0 0,0 0 0,0 0 0,-1 0 0,1 0 0,-1 1 0,0 0 0,0 0 1,0 0-1,0 0 0,0 0 0,-1 1 0,1 0 0,0 0 0,-1 0 0,1 0 1,0 1-1,-1 0 0,1 0 0,-1 0 0,1 0 0,-1 1 0,1-1 0,0 1 0,-1 0 1,-7 4-1,-2 0-16,3-1-25,1 0 1,0 1 0,-13 7 0,21-11 42,0 0 0,1 1 0,-1-1 0,1 0 0,-1 0 0,1 1 0,-1-1 0,1 1 0,0-1 0,-1 1 0,1-1 0,0 1 0,0 0 0,0 0 0,1-1 0,-1 1 0,0 0 0,1 0 0,-1 0 0,1 0 0,0 0 0,-1 0 0,1 0 0,0 0 0,0 2 0,1-2 20,-1-1-1,1 0 0,0 0 1,0 0-1,-1 1 1,1-1-1,0 0 1,0 0-1,0 0 1,0 0-1,0-1 1,0 1-1,0 0 1,0 0-1,1-1 1,-1 1-1,0 0 1,0-1-1,1 1 1,1 0-1,30 6 148,-31-6-151,12 0 84,0 0 0,0-1-1,0-1 1,0 0 0,-1-1 0,20-5 0,-1 1-4,35-7 144,89-31 0,-146 41-159,-8 3-59,0 0 0,0-1 0,0 1 0,0-1 0,0 1 0,0-1 0,0 0 0,0 0 0,0 0 0,-1 0 1,1 0-1,3-2 0,-5 3-48,0 0 1,0-1-1,0 1 1,0 0-1,0 0 1,0 0-1,0 0 1,0 0-1,0 0 1,0 0-1,0 0 1,0-1-1,0 1 1,0 0-1,0 0 1,0 0-1,0 0 1,0 0-1,0 0 1,0 0-1,0-1 1,0 1-1,0 0 1,-1 0-1,1 0 1,0 0-1,0 0 1,0 0-1,0 0 1,0 0-1,0 0 1,0 0-1,0-1 1,0 1-1,0 0 1,-1 0-1,1 0 1,0 0-1,0 0 1,0 0-1,0 0 0,0 0 1,0 0-1,0 0 1,0 0-1,-1 0 1,1 0-1,0 0 1,0 0-1,0 0 1,0 0-1,0 0 1,0 0-1,0 0 1,-1 0-1,1 0 1,0 0-1,0 1 1,-4 5-5137,7 2 2416</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04.020"/>
    </inkml:context>
    <inkml:brush xml:id="br0">
      <inkml:brushProperty name="width" value="0.05" units="cm"/>
      <inkml:brushProperty name="height" value="0.05" units="cm"/>
    </inkml:brush>
  </inkml:definitions>
  <inkml:trace contextRef="#ctx0" brushRef="#br0">302 32 2976,'0'0'38,"0"0"0,1-1 0,-1 1 0,1 0 1,-1-1-1,0 1 0,1 0 0,-1-1 0,0 1 0,0 0 0,1-1 1,-1 1-1,0-1 0,0 1 0,1-1 0,-1 1 0,0 0 0,0-1 1,0 1-1,0-1 0,0 1 0,0-1 0,0 1 0,0-1 1,0 1-1,0-1 0,0 1 0,0-1 0,0 1 0,0-1 0,0 1 1,-1-1-1,1 1 0,0 0 0,0-1 0,0 1 0,-1-1 0,1 1 1,0 0-1,-1-1 0,1 1 0,0 0 0,-1-1 0,0 0 0,1 1-37,-3-4 628,4 3-35,1-3 1271,-3 4-1784,1 0 0,0-1 0,0 1 0,-1 0 0,1 0 0,0-1 0,-1 1 0,1 0 0,0 0 0,-1-1 0,1 1 0,-1 0 0,1 0 0,0 0 0,-1 0 0,1-1 0,-1 1 0,1 0 0,0 0 0,-1 0 0,1 0 0,-1 0 0,1 0 0,0 0 0,-1 0 0,1 0 0,-1 0 0,1 0 0,0 1 0,-1-1 1,1 0-1,-1 0 0,-13 4 792,-97 56 2017,44-21-1967,58-35-821,-41 25 438,47-27-479,-1 1-1,1-1 0,0 1 1,0 0-1,0 0 1,0 0-1,0 0 0,1 0 1,-1 1-1,-2 5 0,5-8-28,-1 0-1,1 0 1,-1 0-1,1 0 1,0 0-1,0 0 1,-1 0-1,1 0 1,0 0-1,0 0 0,0 0 1,0 0-1,0 0 1,0 0-1,1 0 1,-1 0-1,0 0 1,0 0-1,1 0 1,-1 0-1,0-1 0,1 1 1,-1 0-1,1 0 1,-1 0-1,1 0 1,0-1-1,-1 1 1,1 0-1,0 0 1,-1-1-1,1 1 0,0-1 1,0 1-1,0 0 1,0-1-1,-1 0 1,1 1-1,0-1 1,0 0-1,0 1 0,0-1 1,2 0-1,3 2 116,0-1 1,1 0-1,-1-1 0,1 1 0,8-2 0,-5 0-90,-1 0-1,0-1 0,1 0 1,-1-1-1,0 0 1,-1 0-1,1-1 1,11-7-1,-7 4-11,-1-1-1,0-1 1,-1 0-1,19-20 1,-28 27-35,0 1 0,-1-1-1,1 0 1,0 1 0,0-1 0,0 1 0,0 0 0,0 0 0,0-1 0,0 2 0,4-3 0,-5 3 6,0 0 0,0 0 1,0 0-1,0 0 0,1 0 1,-1 0-1,0 1 0,0-1 1,0 0-1,0 0 0,0 1 1,0-1-1,0 1 0,0-1 1,0 1-1,0-1 0,0 1 1,0 0-1,0-1 0,0 1 1,0 0-1,-1 0 0,1-1 1,0 1-1,0 0 0,0 2 1,3 2 71,0 0 0,1 0 0,0 0 0,0 0 0,0-1 0,0 1 0,1-1 0,-1-1 0,1 1 0,0-1 0,0 0 0,1 0 0,-1-1 0,0 0 0,1 0 0,0 0 0,-1-1 0,1 0 0,11 0 0,12-2-1078,44-7 1,-35 3-430</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06.638"/>
    </inkml:context>
    <inkml:brush xml:id="br0">
      <inkml:brushProperty name="width" value="0.05" units="cm"/>
      <inkml:brushProperty name="height" value="0.05" units="cm"/>
    </inkml:brush>
  </inkml:definitions>
  <inkml:trace contextRef="#ctx0" brushRef="#br0">19 29 4224,'-5'-9'2981,"-8"12"3591,15-2-5270,11 3-732,22 3-801,218-10 739,-232 2-546,56-9 194,-20 1 24,-49 9-213,8-2 367,-15 2-344,-1 0 0,0 0 0,1 0 0,-1 0 0,0 0 0,1 0 0,-1 0 0,0-1 0,1 1 0,-1 0 0,0 0 0,0 0 0,1 0 0,-1 0 0,0-1 0,1 1-1,-1 0 1,0 0 0,0-1 0,1 1 0,-1 0 0,0 0 0,0-1 0,0 1 0,1 0 0,-1-1 0,0 1 0,0-1 0,-4-2-3430</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07.043"/>
    </inkml:context>
    <inkml:brush xml:id="br0">
      <inkml:brushProperty name="width" value="0.05" units="cm"/>
      <inkml:brushProperty name="height" value="0.05" units="cm"/>
    </inkml:brush>
  </inkml:definitions>
  <inkml:trace contextRef="#ctx0" brushRef="#br0">39 1 2304,'-4'0'269,"1"1"0,-1-1 1,1 1-1,-1 0 0,-5 3 0,-1 3 1850,10-6-2021,0-1 0,-1 0 1,1 0-1,0 1 0,0-1 1,0 0-1,0 1 0,0-1 1,0 0-1,0 1 0,0-1 1,0 0-1,0 1 0,0-1 1,0 0-1,0 1 0,0-1 1,0 0-1,1 0 0,-1 1 1,0-1-1,0 0 0,0 1 1,0-1-1,0 0 0,1 0 1,-1 1-1,0-1 0,0 0 1,1 0-1,-1 0 0,0 1 1,1-1-1,2 3 192,1 0 0,1-1 1,-1 1-1,0-1 0,1 0 0,-1 0 0,1 0 1,-1-1-1,1 0 0,0 1 0,0-2 0,9 2 0,5-2 199,0 0 0,19-4 0,-15 2-171,-3 1-150,183-12 742,-175 12-864,69 0 196,-69 2-258,-4-1-16</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08.169"/>
    </inkml:context>
    <inkml:brush xml:id="br0">
      <inkml:brushProperty name="width" value="0.05" units="cm"/>
      <inkml:brushProperty name="height" value="0.05" units="cm"/>
    </inkml:brush>
  </inkml:definitions>
  <inkml:trace contextRef="#ctx0" brushRef="#br0">40 188 3552,'-10'0'2077,"6"0"-1191,7 0-52,6 12 1362,-7-8-1501,1 0-492,-1-1 0,1 0 0,0 0 0,0 0 0,1 0 0,-1-1 0,0 1 0,1-1 0,0 0 0,-1 0 0,1 0 0,0 0 0,0-1 0,0 1 0,5 0 0,6 1 368,1 0 0,27 0 0,-39-3-482,52 2 500,0-2 0,0-3 0,-1-2-1,58-12 1,-103 14-512,0 1-1,0-2 0,-1 1 1,1-1-1,13-8 1,-19 10-44,-1 0 1,1-1-1,-1 0 0,0 1 1,0-1-1,0 0 0,0-1 1,0 1-1,-1 0 0,1-1 1,-1 1-1,0-1 1,0 0-1,2-7 0,-3 8-17,0 0 0,0 0 0,-1-1-1,0 1 1,1 0 0,-1-1 0,0 1 0,-1 0-1,1-1 1,0 1 0,-1 0 0,0 0-1,0-1 1,0 1 0,0 0 0,0 0-1,-1 0 1,0 0 0,-2-3 0,0 0-17,-1 0 0,0 0 0,0 1 0,0-1 0,-1 1 0,0 1 1,0-1-1,0 1 0,0 0 0,-1 0 0,0 1 0,-7-3 0,3 2-18,0 1-1,0 1 0,-1-1 0,1 2 0,-1 0 0,1 0 1,-16 1-1,4 3 14,0 0 0,0 1 0,0 1-1,1 1 1,0 1 0,0 1 0,-29 16 0,30-12 48,0 0 0,1 2 0,1 1 0,0 0 0,1 1 0,1 1 0,-29 36 0,41-45-1,0-1-1,0 1 1,1 0 0,0 0-1,1 0 1,0 0 0,0 1-1,1-1 1,0 1 0,0 0-1,1 0 1,0-1 0,1 1-1,0 0 1,0 0 0,1 0 0,0 0-1,0 0 1,1-1 0,0 1-1,1 0 1,4 9 0,-2-7 44,0 1 1,1-1-1,1-1 1,0 1-1,0-1 1,1 0-1,0-1 1,1 1-1,0-2 1,0 1-1,1-1 1,0-1 0,1 0-1,21 11 1,-7-7-137,0-2 1,1-1-1,0-1 1,1-1 0,-1-1-1,1-1 1,0-2-1,1 0 1,-1-2-1,36-5 1,-50 4-756,1-2 0,-1 0-1,0 0 1,0-1 0,20-10 0,13-6-1695</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08.889"/>
    </inkml:context>
    <inkml:brush xml:id="br0">
      <inkml:brushProperty name="width" value="0.05" units="cm"/>
      <inkml:brushProperty name="height" value="0.05" units="cm"/>
    </inkml:brush>
  </inkml:definitions>
  <inkml:trace contextRef="#ctx0" brushRef="#br0">93 5 3072,'-1'-1'112,"1"1"0,-1-1 0,1 1 1,-1 0-1,0-1 0,0 1 0,1 0 0,-1-1 0,0 1 0,0 0 1,1 0-1,-1-1 0,0 1 0,0 0 0,0 0 0,1 0 0,-1 0 1,0 0-1,-1 0 0,-19 6 2814,17-4-2328,0-1 0,0 0 0,0 0 0,-1 0 0,-4 0 0,-12 3 1898,16-1-1242,15-1-135,303 1 1260,-241-2-2203,84 11 0,-128-9-89,-3-1 289,-19-1-1734,-10 8-4536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56.177"/>
    </inkml:context>
    <inkml:brush xml:id="br0">
      <inkml:brushProperty name="width" value="0.05" units="cm"/>
      <inkml:brushProperty name="height" value="0.05" units="cm"/>
      <inkml:brushProperty name="color" value="#66CC00"/>
    </inkml:brush>
  </inkml:definitions>
  <inkml:trace contextRef="#ctx0" brushRef="#br0">14 140 4480,'-13'-8'2016,"21"4"-1728,-3-1 1024,8 5-768,5-6 992,4-3-896,15-7 608,-1 8-736,9-4 160,0 4-384,13-4-96,0 9-128,24-11 32,-3 11-64,8-14-2976,-6 2 1600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11.253"/>
    </inkml:context>
    <inkml:brush xml:id="br0">
      <inkml:brushProperty name="width" value="0.05" units="cm"/>
      <inkml:brushProperty name="height" value="0.05" units="cm"/>
    </inkml:brush>
  </inkml:definitions>
  <inkml:trace contextRef="#ctx0" brushRef="#br0">476 70 1472,'1'-1'170,"1"0"0,0 0 0,0 0 0,0 0-1,0 0 1,0 0 0,0 0 0,0 0 0,2 0 0,-2 1 219,-1 0 0,1-1 1,-1 1-1,1-1 0,-1 1 0,0-1 0,1 0 1,-1 0-1,0 1 0,2-3 0,-2 3-288,-1-1-1,0 0 1,1 1-1,-1-1 1,0 0-1,0 0 1,0 1-1,0-1 1,0 0-1,0 0 1,0 1-1,0-1 1,0 0-1,0 0 1,0 1-1,0-1 1,0 0-1,-1 0 1,1 1-1,0-1 1,0 0-1,-1 1 1,1-1-1,-1 0 1,1 1-1,0-1 1,-2 0-1,1-1 9,-1-1-1,1 1 0,-1 0 0,0 0 0,0 0 0,0 1 0,0-1 1,0 0-1,0 1 0,0-1 0,-1 1 0,1 0 0,-1-1 1,1 1-1,-1 1 0,1-1 0,-6-1 0,-1 1 57,0 0 1,0 1-1,0 0 0,-9 1 1,-23 2 312,1 1 1,-54 14-1,81-15-378,-1 1-1,1 1 0,0 0 1,0 0-1,1 1 0,0 1 0,0 0 1,0 1-1,1 0 0,-18 18 1,21-17-72,0 1 0,1 0 0,1 1 0,-1-1 0,2 1 0,-1 1 0,-3 11 0,2-2 50,1 0 1,1 0 0,-2 24-1,5-31-18,1 1 0,0 0 0,1 0 0,1 0-1,1 0 1,0 0 0,0 0 0,10 27 0,-10-35-22,1 0 0,1 0-1,-1 0 1,1-1 0,0 1 0,1-1 0,0 0 0,0 0 0,0 0 0,0-1 0,1 0 0,0 0-1,0 0 1,0-1 0,1 1 0,0-2 0,-1 1 0,15 4 0,3 0 164,1-1 1,-1-2 0,28 4-1,-36-8-92,0 0-1,1-1 0,-1 0 1,0-2-1,29-5 0,-42 7-91,1-1 0,-1 0 0,0 0 0,0 0 0,0 0 0,0-1 0,0 1 0,0-1 0,-1 0 0,1 0 0,0 0 0,-1 0 0,0 0 0,1 0 0,3-6 0,-5 6-20,1-1 0,-1 0-1,0 0 1,0 1-1,0-1 1,-1 0 0,1 0-1,-1 0 1,1 0-1,-1 0 1,0 0 0,0 0-1,0 0 1,-1 0-1,0-5 1,-1 2 26,1 1 1,-2-1-1,1 1 0,0 0 0,-1 0 1,0 0-1,0 0 0,-5-5 0,2 3-38,0 0-1,-1 1 1,0-1 0,0 1-1,0 1 1,-1-1-1,0 1 1,0 1 0,0-1-1,-17-5 1,9 5 36,-1 1 1,1 1 0,-31-3-1,46 6-29,0 0 0,-1 0-1,1 0 1,0 0 0,0 0-1,0 0 1,0 1-1,0-1 1,0 0 0,0 1-1,0-1 1,0 1-1,0-1 1,0 1 0,-2 1-1,3-2 6,0 0-1,0 0 0,0 0 1,-1 1-1,1-1 0,0 0 1,0 0-1,0 0 0,0 1 1,0-1-1,0 0 0,0 0 1,0 0-1,0 1 0,0-1 1,0 0-1,0 0 0,0 0 1,0 1-1,0-1 0,0 0 1,0 0-1,0 1 0,0-1 1,0 0-1,0 0 0,0 0 1,0 0-1,1 1 0,9 6 15,3-2 230,1 0-1,0-1 1,0-1 0,0 0-1,24 1 1,73-4 436,-87-1-479,0-2 1,0-1-1,0-1 1,32-12-1,-47 14-151,0-1 0,0-1 0,0 0 0,-1 0 0,13-11 0,-17 14 92,-4 2-66,-1-4-1141,6 21-11866</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11.827"/>
    </inkml:context>
    <inkml:brush xml:id="br0">
      <inkml:brushProperty name="width" value="0.05" units="cm"/>
      <inkml:brushProperty name="height" value="0.05" units="cm"/>
    </inkml:brush>
  </inkml:definitions>
  <inkml:trace contextRef="#ctx0" brushRef="#br0">244 14 3136,'1'-1'101,"-1"0"1,1 0-1,0 1 0,0-1 1,-1 1-1,1-1 0,0 1 1,0-1-1,0 1 0,0-1 1,-1 1-1,1-1 0,0 1 1,0 0-1,0 0 0,0 0 1,2-1-1,-2 1 923,-1 0-960,0 0 0,0 0 0,1 0 0,-1 0 0,0 0 1,0 0-1,0-1 0,0 1 0,0 0 0,0 0 0,0 0 0,0 0 0,0 0 1,0 0-1,0-1 0,0 1 0,0 0 0,0 0 0,0 0 0,0 0 1,0 0-1,-1 0 0,1 0 0,0-1 0,0 1 0,0 0 0,0 0 0,0 0 1,0 0-1,0 0 0,0 0 0,0 0 0,0 0 0,0 0 0,-1-1 0,1 1 1,0 0-1,0 0 0,0 0 0,0 0 0,-4 0 97,1-1 1,-1 1-1,1 0 0,0 0 0,-1 1 1,1-1-1,-1 1 0,1-1 1,0 1-1,-1 0 0,-4 2 0,3-1-64,-8 2 202,0 1 0,0 1 0,0 0 0,1 1 0,0 0 0,-18 14 0,13-8 91,2 2 0,-1 0 0,-22 30 0,37-43-298,-12 16 212,13-17-258,-1-1 1,1 1-1,0 0 0,-1 0 0,1-1 0,0 1 0,0 0 0,-1 0 0,1-1 0,0 1 0,0 0 0,0 0 0,0 0 0,0 0 1,0-1-1,0 1 0,0 0 0,0 0 0,0 0 0,1-1 0,-1 1 0,1 1 0,-1-2-22,1 1-1,-1-1 1,1 0-1,-1 0 1,1 1 0,-1-1-1,1 0 1,-1 0-1,1 0 1,-1 0 0,1 0-1,-1 0 1,1 0-1,-1 0 1,1 0-1,-1 0 1,1 0 0,-1 0-1,1 0 1,-1-1-1,1 1 1,-1 0-1,1 0 1,-1 0 0,1-1-1,-1 1 1,1 0-1,-1-1 1,0 1-1,1 0 1,-1-1 0,1 1-1,-1-1 1,6-3 139,60-35 468,28-16-619,-81 49-33,1-1 0,1 2 1,-1 0-1,28-6 0,-37 10 80,0 1-1,0-1 0,-1 1 1,1 0-1,0 1 0,0-1 1,0 1-1,-1 0 0,1 0 1,0 0-1,-1 0 0,6 4 1,1 1 311,0 0 0,0 1 0,12 11 0,-10-8-262,10 7-1047</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12.719"/>
    </inkml:context>
    <inkml:brush xml:id="br0">
      <inkml:brushProperty name="width" value="0.05" units="cm"/>
      <inkml:brushProperty name="height" value="0.05" units="cm"/>
    </inkml:brush>
  </inkml:definitions>
  <inkml:trace contextRef="#ctx0" brushRef="#br0">620 13 2976,'0'-1'130,"1"0"0,-1 1 1,1-1-1,-1 0 0,0 0 0,1 1 1,-1-1-1,1 1 0,-1-1 0,1 0 1,0 1-1,-1-1 0,1 1 1,0-1-1,-1 1 0,1 0 0,0-1 1,0 1-1,-1 0 0,1-1 0,0 1 1,0 0-1,-1 0 0,1 0 0,0-1 1,0 1-1,0 0 0,0 0 0,-1 0 1,1 1-1,0-1 0,1 0 768,-3 9 804,-70 142 2826,56-117-4245,-2 0 0,-1-1 0,-2-1 1,-1-1-1,-1-1 0,-2-1 0,0-1 1,-42 36-1,8-14-104,-54 50-54,71-56 245,-56 77 1,94-117-437,1-1-158,-1 1-1,1-1 1,-1 0-1,0 0 1,0 0 0,0 0-1,-5 4 1,2-2-1157</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2:58:13.347"/>
    </inkml:context>
    <inkml:brush xml:id="br0">
      <inkml:brushProperty name="width" value="0.05" units="cm"/>
      <inkml:brushProperty name="height" value="0.05" units="cm"/>
    </inkml:brush>
  </inkml:definitions>
  <inkml:trace contextRef="#ctx0" brushRef="#br0">17 170 3808,'-12'0'1768,"8"0"-637,7 0 1052,-1 0-1737,0-1-1,0 0 1,0 0-1,-1 0 0,1-1 1,0 1-1,0 0 0,-1-1 1,3-2-1,9-7 328,16-8-224,1 1 1,1 1-1,47-17 0,-55 24-357,-5 1-69,0 2 1,0 0-1,1 1 0,1 1 1,-1 0-1,0 2 0,25-2 1,-41 5-114,0 1 1,0-1 0,0 0-1,0 1 1,0-1 0,0 1-1,0 0 1,0 0 0,0 0-1,-1 0 1,1 1 0,0-1-1,-1 1 1,1 0 0,-1 0-1,1 0 1,-1 0 0,0 0-1,0 0 1,0 0 0,0 1-1,0-1 1,0 1 0,-1 0-1,1-1 1,-1 1 0,0 0-1,0 0 1,0 0 0,0 0-1,0 0 1,-1 0 0,1 0-1,-1 0 1,0 0 0,0 0-1,0 0 1,0 0 0,-1 0-1,1 0 1,-2 4 0,0 2 31,-1-1 1,0 0 0,-1 0-1,1 0 1,-2-1-1,1 1 1,-1-1-1,0 0 1,0 0 0,-7 6-1,-10 9 176,-36 27 0,46-39-72,-30 21 209,25-20-68,1 1 0,-21 21 0,35-31-239,0 0 1,1 0-1,-1-1 0,1 1 0,-1 0 0,1 1 0,0-1 0,0 0 0,0 0 0,0 0 0,0 1 0,0-1 0,0 1 0,1-1 0,-1 0 0,1 1 0,0 2 0,0-4-4,1 1-1,-1 0 1,1-1-1,-1 1 1,1-1-1,0 1 0,0-1 1,0 0-1,0 1 1,0-1-1,0 0 0,0 0 1,0 1-1,1-1 1,-1 0-1,0 0 1,1 0-1,-1-1 0,0 1 1,1 0-1,-1 0 1,1-1-1,0 1 0,-1-1 1,1 1-1,2-1 1,17 5 206,0-1 1,42 3 0,47-5-45,-81-2-236,2 1 24,-3 6 6</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02.653"/>
    </inkml:context>
    <inkml:brush xml:id="br0">
      <inkml:brushProperty name="width" value="0.05" units="cm"/>
      <inkml:brushProperty name="height" value="0.05" units="cm"/>
      <inkml:brushProperty name="color" value="#004F8B"/>
    </inkml:brush>
  </inkml:definitions>
  <inkml:trace contextRef="#ctx0" brushRef="#br0">138 9 832,'3'-8'7712,"-6"10"-7385,0 0 0,1 1 0,-1 0 0,0 0 0,1 0 0,-3 4 1,-4 5 128,-6 4 150,-2 3 23,-26 37 0,38-49-546,1 0-1,0 1 0,1-1 1,-1 1-1,1 0 1,1 0-1,0 0 0,0 0 1,-1 13-1,2-9 107,-1 0-40,2 0 0,-1 0 0,3 13 0,-2-23-72,0 0-1,0 1 1,1-1 0,-1 0-1,1 1 1,-1-1-1,1 0 1,0 0-1,0 0 1,0 1-1,0-1 1,1 0 0,-1 0-1,1-1 1,-1 1-1,1 0 1,-1 0-1,1-1 1,0 1-1,0-1 1,4 3-1,-6-4-49,1 0-1,0 1 1,-1-1-1,1 0 1,0 0 0,-1 0-1,1 0 1,0 0-1,-1 0 1,1 0-1,0 0 1,-1 0-1,1 0 1,0 0-1,0 0 1,-1 0-1,1-1 1,-1 1-1,1 0 1,0 0-1,-1-1 1,1 1-1,0-1 1,-1 1-1,1 0 1,-1-1-1,1 1 1,0-1-1,12-19 451,-9 13-299,7-15-66,0-2 0,-1 1-1,-2-1 1,8-34-1,-15 56-109,4-49-385,-5 46-18,0 10-212,0 3 677,1 0 0,0 0 0,1-1 0,-1 1 0,1 0 0,1 0 0,0-1 0,0 0 0,0 1 0,1-1 0,0 0 0,0-1 0,1 1 0,0-1 0,0 0 0,0 0 0,1 0 0,0-1 0,0 0 0,0 0 0,1-1 0,0 1 0,0-1 0,0-1 0,0 1 0,0-1 0,1-1 0,-1 1 0,1-1 0,0-1 0,0 1 0,0-1 0,8 0 0,-8-1-381,1-1 1,-1 0-1,0 0 1,15-4-1,12-9-8489,-22 8 5425</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3:47.951"/>
    </inkml:context>
    <inkml:brush xml:id="br0">
      <inkml:brushProperty name="width" value="0.05" units="cm"/>
      <inkml:brushProperty name="height" value="0.05" units="cm"/>
      <inkml:brushProperty name="color" value="#004F8B"/>
    </inkml:brush>
  </inkml:definitions>
  <inkml:trace contextRef="#ctx0" brushRef="#br0">176 31 1728,'5'-14'560,"-5"11"789,-3-7 3997,3 9-5308,0 1-1,0 0 1,0 0 0,0 0 0,-1 0 0,1-1 0,0 1-1,0 0 1,0 0 0,0 0 0,0 0 0,0 0 0,0-1-1,0 1 1,-1 0 0,1 0 0,0 0 0,0 0 0,0 0-1,0 0 1,-8 1 6531,5 6-6414,1 0 0,-1 0 0,-1 11-1,3-10-114,-1-1 0,-1 0 0,-4 11 0,-16 28 73,2-6 193,-31 83 0,40-80-245,1 0 0,-6 46 0,14-59 75,1 0-1,1 1 1,6 58-1,-1-63-91,2 0 0,2-1 0,13 34 0,-10-30 170,-7-19-187,0-1 0,1 0 0,0 0 0,1-1-1,0 0 1,0 0 0,1 0 0,0 0 0,0-1 0,1-1 0,0 1 0,0-1 0,1 0 0,-1-1 0,1 0 0,0 0 0,1-1 0,11 4 0,-5-4 135,0-1 0,0 0 1,0-1-1,29 0 0,-38-2-107,0-1-1,-1 1 0,1-1 1,0 0-1,-1-1 0,1 0 1,-1 0-1,1 0 0,-1-1 1,0 0-1,0 0 0,0-1 1,0 1-1,5-6 0,7-8 32,-2-1 0,0-1 0,-1 0 0,-1-1 0,-1 0 0,-1-1 0,12-27 0,128-304 464,-138 315-486,28-82 158,-39 105-189,1-1-1,-2 1 0,0-1 0,-1 0 0,0 0 0,-3-22 1,2 30-114,-1-3 56,-1 0 0,-4-19-1,6 27-9,0 1-1,-1-1 1,1 1-1,-1 0 0,1-1 1,-1 1-1,0-1 1,1 1-1,-1 0 1,0 0-1,0-1 1,0 1-1,0 0 0,0 0 1,0 0-1,0 0 1,0 0-1,0 0 1,-1 0-1,1 1 1,0-1-1,-1 0 0,1 1 1,-1-1-1,1 1 1,0-1-1,-3 0 1,3 2-131,0-1 0,0 0 0,0 1 1,0-1-1,0 1 0,0-1 0,0 1 1,0 0-1,0-1 0,0 1 0,1 0 0,-1 0 1,0-1-1,0 1 0,1 0 0,-1 0 1,1 0-1,-1 0 0,1 0 0,-1 0 1,1 0-1,0 0 0,-1 0 0,1 0 0,0 0 1,0 2-1,-2 2-521,0 2-602,0 1 0,0 0-1,1-1 1,0 1 0,0 0-1,1 0 1,1 14 0,3 9-1479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3:48.847"/>
    </inkml:context>
    <inkml:brush xml:id="br0">
      <inkml:brushProperty name="width" value="0.05" units="cm"/>
      <inkml:brushProperty name="height" value="0.05" units="cm"/>
      <inkml:brushProperty name="color" value="#004F8B"/>
    </inkml:brush>
  </inkml:definitions>
  <inkml:trace contextRef="#ctx0" brushRef="#br0">148 6 3648,'-1'-5'10757,"-4"5"-10428,4 0-270,-1-1 0,0 1-1,1 0 1,-1 0 0,0 0 0,1 0-1,-1 1 1,0-1 0,1 0 0,-1 1-1,0-1 1,1 1 0,-1-1-1,1 1 1,-1 0 0,1 0 0,-1 0-1,1 0 1,-2 1 0,-28 35 1310,23-29-1253,0 0 0,1 1 0,0 0 0,1 0 0,0 1 0,-6 11 0,8-9-18,-1-1 0,2 1-1,0-1 1,0 1 0,1 0 0,0 0 0,1 0-1,0 0 1,1 1 0,1-1 0,3 20-1,-4-30-67,0-1-1,1 1 0,-1 0 1,1 0-1,0-1 0,-1 1 0,1 0 1,0-1-1,0 1 0,0-1 0,0 1 1,0-1-1,1 1 0,-1-1 1,0 0-1,1 0 0,-1 1 0,1-1 1,-1 0-1,1 0 0,-1-1 0,1 1 1,0 0-1,0 0 0,-1-1 1,1 1-1,0-1 0,0 0 0,-1 1 1,4-1-1,-1 0 28,-1 0 0,0-1 0,0 0 0,1 1 0,-1-1 0,0 0 0,0 0 0,0-1 0,0 1 0,0-1 0,0 1 0,-1-1 1,1 0-1,0 0 0,-1 0 0,3-3 0,8-10 64,0-1 1,-2 0-1,1-1 1,-2 0-1,-1-1 1,0 0-1,-1-1 1,10-35-1,-17 49-115,0 1 0,-1-1 1,0 1-1,0-1 0,0 0 0,-2-8 0,1-7 95,1 20-103,0-1 1,0 1-1,0 0 0,0 0 1,0-1-1,0 1 0,0 0 1,0-1-1,0 1 0,0 0 1,0 0-1,0-1 0,0 1 1,0 0-1,0 0 0,0-1 0,0 1 1,-1 0-1,1 0 0,0-1 1,0 1-1,0 0 0,0 0 1,-1 0-1,1-1 0,0 1 1,0 0-1,0 0 0,-1-1 1,-4 6-152,-5 14-81,9-7 275,0-1 1,0 1-1,1-1 1,1 0-1,0 1 1,0-1-1,6 20 1,-1-12 63,0 0 0,1-1 0,17 31 0,-19-41-51,4 10 79,2 0 0,0 0 0,1-1 0,22 24 1,6-2-1558,-31-31 426</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3:50.132"/>
    </inkml:context>
    <inkml:brush xml:id="br0">
      <inkml:brushProperty name="width" value="0.05" units="cm"/>
      <inkml:brushProperty name="height" value="0.05" units="cm"/>
      <inkml:brushProperty name="color" value="#004F8B"/>
    </inkml:brush>
  </inkml:definitions>
  <inkml:trace contextRef="#ctx0" brushRef="#br0">19 17 3904,'0'0'113,"-1"0"1,1 0 0,0 0-1,-1 0 1,1 0-1,-1 0 1,1 0 0,-1-1-1,1 1 1,-1 0-1,1 0 1,0 0 0,-1-1-1,1 1 1,0 0-1,-1 0 1,1-1-1,0 1 1,-1-1 0,1 1-70,0 0 1,0 0-1,-1-1 1,1 1-1,0 0 1,0 0-1,0 0 1,0 0-1,0 0 1,0 0-1,0 0 1,-1-1-1,1 1 1,0 0-1,0 0 1,0 0-1,0 0 0,0 0 1,-1 0-1,1 0 1,0 0-1,0 0 1,0 0-1,0 0 1,0 0-1,-1 0 1,1 0-1,0 0 1,0 0-1,0 0 1,0 0-1,-1 0 1,1 0-1,0 0 1,0 0-1,0 0 1,0 0-1,0 0 1,-1 0-1,1 1 1,-5-1 1892,8 2 83,1 0-1899,0 1 1,0-1-1,0 1 0,1-1 1,-1-1-1,1 1 0,-1-1 1,1 1-1,0-1 1,7 0-1,9 1 350,22-1 0,-38-1-396,285-9 2037,-191 0-1334,-99 9-782,1 0 0,-1 0 0,0 0 0,0 0 0,1 0 0,-1 0 0,0 0 0,1 0 0,-1 0 0,0 0 0,0 0 0,1 0 0,-1 0 0,0 0 0,0 0 0,0-1 0,1 1 0,-1 0 0,0 0 0,0 0 0,1 0 0,-1-1 0,0 1 0,0 0 0,0 0 0,0 0 0,0-1 0,1 1 0,-1 0 0,0 0 0,0-1 0,0 1 0,0 0 0,0 0 0,0-1 0,0 1 0,0 0 0,0 0 0,0-1 0,0 1 0,0 0 0,0 0 0,0-1 0,0 1 0,0-1 0,0 1-238,0-1 0,-1 1 0,1-1 0,0 1 0,0-1 0,-1 1 0,1-1 0,0 1 0,-1-1 0,1 1 0,-1-1 0,1 1 0,-1-1 0,1 1 0,0 0 0,-1-1-1,0 1 1,1 0 0,-1-1 0,1 1 0,-2-1 0,0 1-239,0 0 0,1 0 0,-1 0 0,0 0 0,0 0 0,0 0 0,0 1 0,1-1 0,-1 0-1,0 1 1,-3 1 0,2-1-284,-13 5-1955</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3:50.494"/>
    </inkml:context>
    <inkml:brush xml:id="br0">
      <inkml:brushProperty name="width" value="0.05" units="cm"/>
      <inkml:brushProperty name="height" value="0.05" units="cm"/>
      <inkml:brushProperty name="color" value="#004F8B"/>
    </inkml:brush>
  </inkml:definitions>
  <inkml:trace contextRef="#ctx0" brushRef="#br0">6 2 4640,'-6'-1'1477,"7"3"-1222,-1-2 69,1 1 0,-1-1 1,1 1-1,0-1 1,-1 0-1,1 1 0,0-1 1,0 0-1,-1 1 1,1-1-1,0 0 1,0 0-1,-1 0 0,1 0 1,1 0-1,97-4 5183,-53 1-5239,77 6 0,-3 8-1308,-83-6 315</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08.081"/>
    </inkml:context>
    <inkml:brush xml:id="br0">
      <inkml:brushProperty name="width" value="0.05" units="cm"/>
      <inkml:brushProperty name="height" value="0.05" units="cm"/>
      <inkml:brushProperty name="color" value="#004F8B"/>
    </inkml:brush>
  </inkml:definitions>
  <inkml:trace contextRef="#ctx0" brushRef="#br0">16 8 1472,'0'4'9258,"10"-11"-8751,-10 7-498,0 1 0,1-1 0,-1 0 0,0 0 0,0 0 0,1 1 0,-1-1 0,0 0 0,0 0 0,1 0-1,-1 0 1,0 1 0,1-1 0,-1 0 0,0 0 0,1 0 0,-1 0 0,0 0 0,1 0 0,-1 0 0,0 0 0,1 0 0,-1 0 0,0 0 0,0 0 0,1 0 0,-1 0 0,17-3 4,-1 1 1,0 0 0,1 2-1,24 1 1,1 0-45,-38-1 24,-1 0 20,0 0 1,0 0-1,-1 0 0,1 1 0,0-1 0,0 1 1,0-1-1,4 3 0,-5-3 110,-2 0-116,1 0 0,-1 0 0,1 0 0,-1 0 0,1 0 1,-1 0-1,1 1 0,-1-1 0,1 0 0,-1 0 1,0 0-1,1 0 0,-1 1 0,1-1 0,-1 0 0,1 0 1,-1 1-1,0-1 0,1 0 0,-1 1 0,1-1 0,-1 0 1,0 1-1,1-1 0,-1 0 0,0 1 0,0-1 0,1 1 1,-1-1-1,0 1 0,0 0 0,0 0 12,1 1 0,-1 0 0,0-1 0,0 1 1,0-1-1,-1 1 0,1 0 0,0-1 0,-1 1 0,0 1 0,0 2 55,-1 0 1,-1-1-1,1 1 0,0 0 1,-7 7-1,-14 10 198,0-2 0,-38 26 0,37-33 34,2 1 113,20-12-325,-1-3 372,2 0 117,4 0-311,11-3-293,2 0-130,-7 2 158,-1 0 0,1 0 0,0 0 0,0 1 0,-1 1 1,1 0-1,0 0 0,0 0 0,0 1 0,0 1 0,10 2 0,-15-3-31,0 1-1,0 0 1,0 0-1,0 1 0,0-1 1,0 1-1,-1-1 1,1 1-1,-1 0 1,0 1-1,0-1 1,5 6-1,-5-3 39,1 0 0,-1 0 0,-1 0 1,1 0-1,-1 1 0,0-1 0,2 11 0,-1 5 69,-2-1 0,0 0-1,-1 0 1,-4 26 0,3-41-35,0-1 0,-1 1 1,1 0-1,-1 0 0,-1-1 0,1 1 0,-6 8 0,-2 4 63,5-8-85,0-1-1,-1 1 0,-1-2 1,0 1-1,0-1 0,0 0 1,-1 0-1,0-1 0,-1 0 1,0 0-1,-18 10 0,6-4 47,17-10-34,0-1 0,0 1 0,0-1 0,0 0 0,0 0 0,-1 0 0,1 0 0,-1-1 0,1 0 0,-1 0 0,-6 1 0,6-2 4,1 0 24,0 1 1,0-1-1,0-1 1,0 1-1,0 0 1,0-1-1,0 0 1,0 0-1,0 0 1,-4-2-1,7 2-42,1 0-1,-1 1 0,0-1 0,1 0 1,-1 1-1,0-1 0,1 0 0,-1 0 1,1 1-1,0-1 0,-1 0 0,1 0 1,0 0-1,-1 0 0,1 0 0,0 0 1,0 1-1,0-1 0,0-2 0,1-19 139,-1 19-133,3-8 3,1 0 0,-1 0-1,2 0 1,0 0-1,0 1 1,11-15-1,-6 7 15,-7 13-75,0 1 0,0 0 0,1 0 0,-1 0 0,1 0 0,0 0 0,8-5 1,33-18 164,-37 23-132,8-3 23,-1 0-1,2 1 0,-1 1 0,20-4 0,-21 6-33,0 0-1,0-1 1,-1-1-1,0-1 0,24-12 1,-23 7-377,21-17 1,11-16-6356,-36 33 3770,11-7-561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59.195"/>
    </inkml:context>
    <inkml:brush xml:id="br0">
      <inkml:brushProperty name="width" value="0.05" units="cm"/>
      <inkml:brushProperty name="height" value="0.05" units="cm"/>
      <inkml:brushProperty name="color" value="#66CC00"/>
    </inkml:brush>
  </inkml:definitions>
  <inkml:trace contextRef="#ctx0" brushRef="#br0">153 934 1824,'-12'14'868,"11"-13"-817,1-1 0,0 0-1,0 1 1,-1-1 0,1 0 0,0 1-1,0-1 1,-1 1 0,1-1 0,0 0 0,0 1-1,0-1 1,0 1 0,-1-1 0,1 1 0,0-1-1,0 1 1,0-1 0,0 0 0,0 1 0,0-1-1,0 1 1,0-1 0,3 4 3398,-3-6-3150,1 0 1,0 0-1,0 0 1,0 0-1,0 0 1,0 0-1,1 0 1,-1 1-1,1-1 1,-1 0-1,1 1 1,2-3-1,1-1 112,26-30 82,-1-2 0,-2-1-1,-1-1 1,-2-1 0,-2-1 0,27-69 0,44-181 21,-35 97 7,-38 117-427,-15 49 36,-13 49-841,0-2 504,-7 27 0,-20 120 68,-51 194 310,53-241-65,-61 149 1,33-133 256,-87 142-1,103-207 449,39-64-697,5-5-96,0 0-1,-1-1 1,1 1 0,0 0 0,-1 0 0,1-1-1,-1 1 1,1 0 0,-1-1 0,0 1-1,1 0 1,-1-1 0,1 1 0,-1-1-1,0 1 1,0-1 0,1 1 0,-1-1-1,0 0 1,0 1 0,1-1 0,-1 0 0,0 0-1,0 0 1,0 1 0,0-1 0,1 0-1,-3 0 1,3 0-11,-1 0 0,1-1-1,-1 1 1,1 0 0,0 0 0,-1 0-1,1 0 1,-1-1 0,1 1 0,0 0-1,-1 0 1,1-1 0,0 1 0,-1 0-1,1-1 1,0 1 0,0 0 0,-1-1-1,1 1 1,0-1 0,0 1 0,-1 0-1,1-1 1,0 1 0,0-1 0,0 1-1,0 0 1,0-1 0,0 0 0,1-18 20,12-16-257,1 11 215,2 1 0,0 1 0,22-23 0,-7 9-16,86-124-86,-91 121 106,14-19 75,80-110 192,-89 130-204,1 1 0,46-40-1,-63 64-49,10-10 234,42-29 1,-65 51-188,-1 0 0,0 1 0,0-1 0,0 0 0,0 1 0,0-1 0,0 0 0,-1 0 0,1 0 0,0 0 0,0 0 0,-1 0 1,2-1-1,-1-21 805,-1 10-849,-7 27-1409,-5 13 1054,10-19 335,-1 1 0,1-1 0,0 1 0,1-1 0,0 1 0,0-1 0,1 1 0,0 0 0,1-1 0,0 1 0,0 0 0,1-1 0,0 1 0,0-1 0,7 15 0,-8-21 39,0-1 0,1 1 1,-1 0-1,1 0 0,-1-1 1,1 1-1,0-1 0,-1 0 1,1 1-1,0-1 0,0 0 0,0 0 1,0 0-1,0 0 0,0-1 1,0 1-1,0 0 0,0-1 1,1 1-1,-1-1 0,0 0 0,0 0 1,0 0-1,1 0 0,-1 0 1,2-1-1,9-1 130,-1 0 0,0 0-1,16-7 1,-25 9-145,26-11 121,-1-2 0,46-26 1,-52 27-133,-2 1 25,-1-2 0,0 0 0,0-1-1,-2-1 1,0 0 0,22-27 0,-38 41-56,0-1-1,1 0 1,-1 1-1,0-1 0,1 1 1,-1 0-1,1-1 1,-1 1-1,1 0 1,1-1-1,-2 2 19,-1 0-1,0 0 0,0 0 1,0 0-1,0 0 0,0 0 0,0 0 1,1 0-1,-1 0 0,0 0 1,0 1-1,0-1 0,0 0 1,0 0-1,0 0 0,0 0 0,0 0 1,1 0-1,-1 1 0,0-1 1,0 0-1,0 0 0,0 0 1,0 0-1,0 0 0,0 1 0,0-1 1,0 0-1,0 0 0,0 0 1,0 0-1,0 1 0,0-1 1,0 0-1,0 0 0,0 0 0,-3 15-117,1-7 105,1 0 0,0 1 0,1-1-1,0 0 1,0 1 0,0-1 0,1 0-1,0 0 1,4 13 0,0-5 1,1-1 0,0 1 1,15 26-1,-20-40 57,0-1 0,0 1 0,0-1 0,0 1 0,0-1 0,0 0 0,0 1-1,1-1 1,-1 0 0,1 0 0,-1 0 0,0 0 0,1 0 0,0 0 0,-1 0 0,1-1 0,0 1 0,-1 0 0,1-1 0,2 1-1,-2-1 30,1 0-1,0 0 0,0 0 0,-1-1 0,1 1 1,0-1-1,0 1 0,-1-1 0,1 0 0,0 0 1,3-3-1,6-3 85,-1 0 1,0-1-1,-1-1 1,12-11-1,-21 19-150,124-110 34,-115 104-135,-1-2 0,0 1 0,12-15 0,-21 23 89,1-1 0,-1 1 0,0-1 0,0 1 0,0-1 0,1 1 0,-1 0-1,0-1 1,1 1 0,-1 0 0,0-1 0,1 1 0,-1 0 0,1 0 0,-1-1 0,0 1 0,1 0 0,-1 0 0,1 0 0,-1-1-1,1 1 1,-1 0 0,0 0 0,1 0 0,-1 0 0,1 0 0,-1 0 0,1 0 0,-1 0 0,1 0 0,-1 0 0,1 0 0,-1 0-1,1 1 1,0 0-15,0 0 0,0 0-1,0 0 1,-1 0 0,1 0-1,0 0 1,-1 0 0,1 0-1,-1 0 1,0 0 0,1 1-1,0 1 1,0 6-44,1-1-1,-1 16 1,-6 33 152,1-21-47,4-30 84,-1 1 0,0-1 0,0 1 0,-1-1 0,0 1 0,0-1 0,-1 0 0,1 0 0,-1 0 0,-7 10 0,9-16-85,1 0 0,-1 1 0,1-1 0,-1 0 0,0 0 0,1 1 0,-1-1 0,0 0 0,1 0 0,-1 0 0,0 0 0,1 0 0,-1 0 0,0 0 0,1 0 0,-1-1 0,0 1 0,1 0 0,-1 0 0,0 0 0,1-1 0,-1 1 0,1 0 0,-1-1 0,1 1 0,-1 0 0,0-1 0,-16-13 238,14 10-316,-1 0-1,1 0 0,0 0 0,0 0 0,1-1 0,-1 0 0,1 1 1,0-1-1,0 0 0,-1-5 0,3 9 2,0 1 1,1-1-1,-1 1 1,0 0-1,1 0 1,-1-1-1,0 1 0,1 0 1,-1-1-1,0 1 1,1 0-1,-1 0 0,0 0 1,1 0-1,-1-1 1,1 1-1,-1 0 1,1 0-1,-1 0 0,0 0 1,1 0-1,-1 0 1,1 0-1,-1 0 0,1 0 1,-1 0-1,0 0 1,1 0-1,-1 0 1,1 1-1,-1-1 0,0 0 1,1 0-1,27 6 25,-10-1-143,3-2 275,-1 0-1,0-1 1,1-1-1,-1-1 1,0-1-1,1 0 1,-1-2-1,21-5 1,-31 5-42,-1-1 0,1 0 1,-1 0-1,0-1 0,0-1 0,-1 1 1,0-1-1,0-1 0,0 0 1,9-10-1,-8 7-31,0-1 0,-1 0 0,-1 0 0,0-1 0,0 1-1,-1-1 1,7-22 0,74-335 421,-71 250-662,-15 105-236,-2 10-51,-2 8 164,-7 53-21,6-32 310,1 1 0,0 32 0,5 56 67,-1-74 7,2 10-73,1-1-1,3 1 1,14 50 0,-16-80 110,1 0 1,11 23-1,-13-34-164,0-1 0,1 0-1,-1 0 1,2 0-1,-1-1 1,1 0 0,8 8-1,-12-14-128,0 1-1,0-1 1,-1 0 0,1 0 0,0 0-1,0 0 1,0-1 0,0 1-1,1 0 1,-1-1 0,0 0-1,0 1 1,0-1 0,0 0 0,1 0-1,3-1 1,-4 1-182,-1 0 0,1-1 1,0 1-1,0-1 0,0 1 1,0-1-1,0 0 0,-1 0 0,1 1 1,0-1-1,-1-1 0,2 0 0,7-6-1460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10.128"/>
    </inkml:context>
    <inkml:brush xml:id="br0">
      <inkml:brushProperty name="width" value="0.05" units="cm"/>
      <inkml:brushProperty name="height" value="0.05" units="cm"/>
      <inkml:brushProperty name="color" value="#004F8B"/>
    </inkml:brush>
  </inkml:definitions>
  <inkml:trace contextRef="#ctx0" brushRef="#br0">109 25 3072,'0'0'82,"-1"-1"1,1 1-1,-1 0 1,1 0-1,-1 0 0,0-1 1,1 1-1,-1 0 1,1 0-1,-1 0 0,1 0 1,-1 0-1,1 0 1,-1 0-1,0 0 0,1 0 1,-1 0-1,1 1 1,-1-1-1,-4 1 734,2 7 890,2-6-1485,0 1-1,0-1 1,0 1 0,1-1-1,-1 1 1,1-1-1,0 1 1,-1 0-1,1-1 1,0 1-1,1 0 1,-1-1-1,0 1 1,1-1-1,-1 1 1,1-1-1,0 1 1,0-1-1,0 1 1,0-1-1,0 1 1,3 2-1,2 3 347,-2-3-280,0-1 1,0 1 0,1-1 0,-1 0 0,8 5 0,2 1 279,-11-8-495,0 1-1,0-1 1,0 0 0,0 0-1,1 0 1,-1-1 0,1 1-1,-1-1 1,1 0-1,-1 0 1,1 0 0,5 0-1,-7-1-10,-1 0 0,0-1 0,0 1 0,0 0 0,0-1 0,0 0 0,1 1 0,-1-1 0,0 0 0,0 1 0,0-1 0,0 0 0,-1 0 0,1 0 0,0 0 0,0 0 0,0 0 0,0-1 1,1-1-40,-1 0 1,1 0-1,0 0 1,-1 0-1,0 0 1,2-4-1,-2 2-8,0 0 0,0 0 0,-1 0 0,1 0-1,-1 0 1,0-1 0,-1 1 0,1 0 0,-1 0 0,0 0-1,0 0 1,0 1 0,-1-1 0,0 0 0,0 0-1,-3-5 1,4 7-49,0 1 0,-1 0-1,1 0 1,0 0 0,-1 0-1,1 0 1,-1 0 0,0 1 0,1-1-1,-1 0 1,0 1 0,0 0 0,0-1-1,0 1 1,0 0 0,0 0-1,-1 0 1,1 0 0,0 0 0,0 1-1,-1-1 1,1 0 0,-1 1 0,1 0-1,0 0 1,-1 0 0,1 0-1,-5 1 1,3 0 32,-1 0-1,1 0 0,0 1 1,-1 0-1,1 0 0,0 0 1,0 0-1,1 1 1,-1 0-1,0 0 0,1 0 1,0 0-1,0 0 0,-5 6 1,-4 9 104,0 1 0,1-1 1,1 2-1,1-1 0,1 2 1,1-1-1,1 1 0,0 0 1,2 0-1,-4 36 0,7-46 10,1 0-1,0 0 0,3 19 0,-2-25-35,0 0 0,0 0 1,0 0-1,1-1 1,0 1-1,0 0 0,0-1 1,1 0-1,-1 1 0,6 4 1,-2-1 79,2-1 0,-1 0 0,1 0 0,0-1 0,1 0 0,-1 0 0,1-1 0,0 0 0,0-1 0,1 0 0,18 6 0,-21-9-131,-1 1-1,1-1 1,-1-1-1,1 1 1,0-1-1,-1 0 1,1 0-1,0-1 1,-1 0-1,1 0 1,-1-1-1,1 0 1,-1 0-1,0 0 1,1-1-1,-1 0 1,0 0-1,-1 0 1,8-6-1,-2 1-1190,-1-1 1,1 0-1,-2-1 0,10-11 0,-2-1-1270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11.049"/>
    </inkml:context>
    <inkml:brush xml:id="br0">
      <inkml:brushProperty name="width" value="0.05" units="cm"/>
      <inkml:brushProperty name="height" value="0.05" units="cm"/>
      <inkml:brushProperty name="color" value="#004F8B"/>
    </inkml:brush>
  </inkml:definitions>
  <inkml:trace contextRef="#ctx0" brushRef="#br0">350 8 2144,'0'1'32,"0"-1"0,0 0 0,0 0 0,0 0-1,-1 1 1,1-1 0,0 0 0,0 0 0,0 0 0,0 0 0,-1 1 0,1-1 0,0 0 0,0 0-1,0 0 1,-1 0 0,1 0 0,0 0 0,0 0 0,-1 0 0,1 0 0,0 0 0,0 0 0,-1 0-1,1 0 1,0 0 0,0 0 0,0 0 0,-1 0 0,1 0 0,0 0 0,0 0 0,-1 0 0,1 0-1,0 0 7,0-1-1,0 1 1,0 0-1,0 0 1,-1 0-1,1-1 1,0 1-1,0 0 0,0 0 1,0 0-1,0-1 1,0 1-1,0 0 1,0 0-1,0-1 0,0 1 1,0 0-1,1 0 1,-1 0-1,0-1 1,0 1-1,0 0 1,0 0-1,0 0 0,0 0 1,0-1-1,0 1 1,1 0-1,-1 0 1,0 0-1,0-1 1,2-1 1913,-8 0 444,2 5-1974,0 0 0,0 1-1,0-1 1,0 1 0,1 0 0,-4 5-1,-2 1 171,-30 30 118,19-20-473,0 1 0,2 0-1,0 2 1,-21 36 0,10-6 9,-28 78 0,43-91 31,1 0 0,-13 80-1,23-98-181,0 0 0,2 1-1,1-1 1,0 1 0,2-1-1,1 0 1,0 0 0,2 0 0,0 0-1,2 0 1,0-1 0,1 0-1,12 21 1,7 4 153,1-1 0,35 43 0,-56-80-256,0 1-1,1-1 1,0-1-1,15 12 1,-18-15-344,0-1 0,0 0 0,1 0 0,-1-1 0,1 1 0,0-1 0,-1 0 0,1-1 0,0 1 0,10 0 0,-9-2-1082,0-1 1,1 0-1,13-3 0,28-7-2591</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11.765"/>
    </inkml:context>
    <inkml:brush xml:id="br0">
      <inkml:brushProperty name="width" value="0.05" units="cm"/>
      <inkml:brushProperty name="height" value="0.05" units="cm"/>
      <inkml:brushProperty name="color" value="#004F8B"/>
    </inkml:brush>
  </inkml:definitions>
  <inkml:trace contextRef="#ctx0" brushRef="#br0">8 0 3392,'-8'10'3370,"15"-3"-769,2 1-2503,94 95 3225,-85-83-3086,0 0 0,-2 1 0,-1 1 0,21 39 0,39 100 667,-69-146-791,-2-6-54,43 108 457,-39-93-233,-1 0 0,8 49 0,-13-54-119,-2 0 0,0 0-1,-1 0 1,-1 0 0,-5 24 0,-28 86 421,16-75-359,-2-2 1,-52 96-1,25-70-1099,-58 73 0,94-138-2390,3-4 943</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13.693"/>
    </inkml:context>
    <inkml:brush xml:id="br0">
      <inkml:brushProperty name="width" value="0.05" units="cm"/>
      <inkml:brushProperty name="height" value="0.05" units="cm"/>
      <inkml:brushProperty name="color" value="#004F8B"/>
    </inkml:brush>
  </inkml:definitions>
  <inkml:trace contextRef="#ctx0" brushRef="#br0">173 6 3552,'-32'-5'5109,"26"5"-3930,0 0-1,0 1 1,0 0 0,-10 3-1,15-4-1090,0 0 1,1 0-1,-1 0 0,0 1 0,0-1 1,0 0-1,0 1 0,0-1 0,1 1 0,-1-1 1,0 1-1,0-1 0,1 1 0,-1 0 1,0 0-1,1 0-17,0 0-1,0-1 1,0 1 0,0 0 0,0-1 0,0 1 0,0 0 0,1 0-1,-1-1 1,0 1 0,1-1 0,-1 1 0,0 0 0,1-1 0,0 2-1,3 5 84,-3-6-96,0 0 0,0 1 0,1-1 0,-1 0 0,0 0 1,0 0-1,1 0 0,-1-1 0,1 1 0,-1 0 0,1 0 0,-1-1 0,1 1 1,-1-1-1,1 1 0,0-1 0,-1 0 0,1 0 0,2 0 0,40 0 385,-24-1-416,23-1 19,55-10 0,-96 11-53,102-23 151,-82 21-176,40 0 0,-61 3-32,-1 5 114,-1 0 0,1 0-1,-1 0 1,-1 0 0,1-1 0,-1 1 0,-3 8-1,-22 33 6,9-15 73,-21 49-179,-60 104-99,85-162 202,-1-1-1,-1-1 1,-1 0 0,0-1-1,-2-1 1,-22 18-1,-125 98 264,157-127-313,-4 4 60,14-11 114,7 8 75,-2-5-220,1 0 0,-1 0 1,1-1-1,0 0 0,0 0 1,0 0-1,10 0 0,56 2 94,-50-4-49,32 4 1,120 29-296,-135-20 435,-3 0-133,-36-12 13,-1-8-4987,0 2 2721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17.598"/>
    </inkml:context>
    <inkml:brush xml:id="br0">
      <inkml:brushProperty name="width" value="0.05" units="cm"/>
      <inkml:brushProperty name="height" value="0.05" units="cm"/>
      <inkml:brushProperty name="color" value="#004F8B"/>
    </inkml:brush>
  </inkml:definitions>
  <inkml:trace contextRef="#ctx0" brushRef="#br0">125 109 3072,'-1'0'71,"1"-1"1,0 1 0,-1 0-1,1 0 1,-1-1-1,1 1 1,-1 0-1,1 0 1,0-1 0,-1 1-1,1 0 1,-1 0-1,1 0 1,-1 0-1,1 0 1,-1 0-1,1 0 1,-1 0 0,1 0-1,-1 0 1,1 0-1,-1 0 1,1 0-1,-1 0 1,1 0-1,-1 1 1,1-1 0,-1 0-1,1 0 1,0 1-1,-1-1 1,1 0-1,-1 1 1,0-1 267,0 1 0,0 0 0,0-1 0,0 1 0,0-1 0,0 1 0,-1-1 0,1 0 0,0 1 0,0-1-1,0 0 1,-1 0 0,0 0 0,2 0-271,-1 0 0,1 0-1,-1 0 1,1 0 0,-1 0-1,1 0 1,-1 0 0,1 0 0,0 0-1,-1 0 1,1 0 0,-1 0-1,1 0 1,-1 0 0,1 1-1,0-1 1,-1 0 0,1 0-1,-1 0 1,1 1 0,0-1 0,-1 0-1,1 1 1,0-1 0,-1 0-1,1 1 1,0-1 0,0 0-1,-1 1 1,1-1 0,0 0-1,0 1 1,0-1 0,-1 1 0,1-1-1,0 0 1,0 1 0,0 0-1,8 7 1345,7 3-189,11-1-608,1-2 0,0 0 0,0-2 0,1-1 0,30 1 0,-52-5-487,-1-1 0,1 1 0,0-1 0,0-1 0,0 1 0,9-3 0,-13 3-104,0-1 0,-1 0 0,1 1 0,-1-1 1,1 0-1,-1 0 0,1 0 0,-1 0 0,1 0 0,-1 0 0,0 0 0,0 0 0,0 0 1,1-1-1,-1 1 0,0-1 0,0 1 0,-1-1 0,1 1 0,0-1 0,0 1 0,-1-1 1,1 0-1,-1 1 0,0-1 0,1-2 0,0-2-7,-1 1 0,1-1-1,-1 0 1,0 0 0,-1 1 0,1-1 0,-1 1 0,-1-1-1,1 0 1,-1 1 0,1 0 0,-6-11 0,4 10-50,0 0 0,-1 0 1,1 0-1,-1 0 1,0 1-1,-8-8 0,11 11 23,-1 0-1,0 1 1,0-1-1,0 1 1,0 0-1,0 0 1,0 0 0,-1 0-1,1 0 1,0 0-1,0 0 1,-1 1-1,1-1 1,0 1-1,-1 0 1,1 0-1,-1 0 1,1 0-1,0 0 1,-1 0 0,-2 1-1,1 0-4,1 0-1,-1 1 1,1-1-1,-1 1 1,1 0-1,0 0 1,0 0 0,-1 0-1,2 0 1,-7 6-1,-14 11 26,-7 3-16,-42 38 1,67-55 16,-12 9 33,0 1 100,-17 20 0,29-30-122,1 0 0,0 0 0,0 1-1,1-1 1,0 1 0,0 0 0,0 0-1,-3 10 1,5-11 31,0 1 0,1-1-1,-1 0 1,1 0 0,0 0 0,1 1-1,-1-1 1,1 0 0,0 0 0,0 0-1,1 0 1,-1 0 0,1 0 0,0 0-1,5 7 1,2 3 136,1-1 0,0 0 0,18 18 0,-20-24-107,0-1-1,0 0 1,1 0 0,0-1 0,13 7 0,50 21 493,-64-31-494,1 1-22,1-1 0,-1 1-1,1-2 1,0 1 0,1-2 0,-1 1 0,0-1 0,14-1 0,-18 0-66,1-1-1,-1 0 1,1 0 0,-1 0-1,0-1 1,0 0-1,1 0 1,-1-1-1,0 0 1,-1 0 0,1 0-1,-1-1 1,10-7-1,8-15-3163,-9 9-1849,-2 9 1916</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18.829"/>
    </inkml:context>
    <inkml:brush xml:id="br0">
      <inkml:brushProperty name="width" value="0.05" units="cm"/>
      <inkml:brushProperty name="height" value="0.05" units="cm"/>
      <inkml:brushProperty name="color" value="#004F8B"/>
    </inkml:brush>
  </inkml:definitions>
  <inkml:trace contextRef="#ctx0" brushRef="#br0">27 4 2816,'-8'-1'231,"-10"-1"12684,39 9-10675,-9-3-1959,0 0 0,1-1 0,18 3 0,1 1 131,29 3 167,-19-4-251,-12-2-156,1-2 1,-1-1-1,51-5 1,-36 1-42,220-1 76,-223 4-185,176-10 457,-28 1-215,-138 8-184,86 12-1,21 23-194,-20-4 475,-130-29-218,1 1 1,0-2-1,0 1 1,-1-1-1,1-1 1,18-3-1,-25 3-260,0 1-1,0-1 1,0-1-1,0 1 0,0 0 1,0-1-1,-1 1 1,1-1-1,-1 0 0,5-3 1,-6 3-368,1 0 1,-1 0 0,0 0-1,1 1 1,-1-1-1,0-1 1,0 1-1,0 0 1,-1 0-1,1 0 1,0 0-1,-1-1 1,0 1 0,1 0-1,-1 0 1,0-3-1,0-2-2084</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20.422"/>
    </inkml:context>
    <inkml:brush xml:id="br0">
      <inkml:brushProperty name="width" value="0.05" units="cm"/>
      <inkml:brushProperty name="height" value="0.05" units="cm"/>
      <inkml:brushProperty name="color" value="#004F8B"/>
    </inkml:brush>
  </inkml:definitions>
  <inkml:trace contextRef="#ctx0" brushRef="#br0">10 13 4224,'-10'1'3892,"12"6"30,1 0-3827,21 45 2163,-8-17-1359,-1 1 0,15 57-1,-29-90-809,0 4 301,1 0-1,0 0 1,1 0 0,2 7 0,-5-14-371,0 0 0,0 0 0,0 0 0,0 0 0,0 0 0,0 0 0,0 0 0,0 0 0,1 0 0,-1 0 0,0 0 0,0 1 0,0-1 0,0 0 0,0 0 0,0 0 0,0 0 0,0 0 0,0 0 0,0 0 0,0 0 0,0 0 0,1 0 0,-1 0 0,0 0 0,0 0 0,0 0 0,0 0 0,0 0 0,0 0 0,0 0-1,0 0 1,0 0 0,0 0 0,0 0 0,1 0 0,-1 0 0,0 0 0,0 0 0,0 0 0,0 0 0,0-1 0,0 1 0,0 0 0,0 0 0,0 0 0,0 0 0,0 0 0,0 0 0,0 0 0,0 0 0,0 0 0,0 0 0,0 0 0,0 0 0,0 0 0,1-1 0,-1 1 0,0 0 0,0 0 0,0 0 0,0 0 0,0 0 0,0 0 0,2-10 694,1-11-196,-4-20-236,2-47 287,0 80-519,0 0 1,0-1 0,1 1 0,0 0 0,0 0 0,1 0 0,7-14 0,-7 19-39,0-1 1,0 0 0,0 0 0,1 1-1,-1 0 1,1 0 0,0 0 0,0 0 0,0 1-1,0-1 1,1 1 0,-1 0 0,1 0-1,-1 0 1,1 1 0,-1 0 0,1 0-1,0 0 1,0 0 0,0 1 0,-1 0 0,1 0-1,0 0 1,0 1 0,0-1 0,0 1-1,-1 0 1,7 3 0,2 1-22,-9-4 10,0 1 0,-1-1 0,1 1-1,-1 0 1,1 0 0,3 3 0,14 9 60,-1-2-2080,-7-1-2777,-5-3 2467</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24.092"/>
    </inkml:context>
    <inkml:brush xml:id="br0">
      <inkml:brushProperty name="width" value="0.05" units="cm"/>
      <inkml:brushProperty name="height" value="0.05" units="cm"/>
      <inkml:brushProperty name="color" value="#004F8B"/>
    </inkml:brush>
  </inkml:definitions>
  <inkml:trace contextRef="#ctx0" brushRef="#br0">231 5 1824,'5'-5'9013,"-13"14"-7130,-26 16-502,16-12-974,0 1-1,1 1 1,-19 21 0,26-24-374,-6 6 17,-24 37 0,37-49 41,-4 5 36,1 0 0,0 0 0,-6 20 1,11-29-85,0 1 0,0 0 0,0 0 0,1 0 0,-1 0 0,1 0 0,0 0 0,0 0 0,0 0 0,0 0 0,1 0 0,-1 0 0,1 0 0,0 0 0,0 0 0,0 0 1,0 0-1,0 0 0,1-1 0,2 6 0,-1-6 18,-1 0 0,1 0 0,-1 0 1,1 0-1,0 0 0,-1 0 0,1 0 1,0-1-1,0 0 0,0 1 0,0-1 1,1 0-1,-1-1 0,0 1 0,4 0 0,-2 0 24,0-1-1,0 0 1,0 0-1,0 0 1,0 0-1,0-1 0,0 0 1,0 0-1,7-3 1,-6 1-53,1 0 0,-1 0 1,0-1-1,0 0 0,0 0 0,-1-1 1,0 1-1,1-1 0,-2 0 0,1-1 1,-1 1-1,1-1 0,-1 0 1,5-11-1,-1-1 68,-1-1 0,0 0 1,7-40-1,-14 45-176,0 13 75,0 1 0,0-1-1,0 1 1,0-1 0,0 1 0,0-1 0,-1 1 0,1-1 0,0 1 0,0-1-1,0 1 1,0-1 0,-1 1 0,1-1 0,0 1 0,-1-1 0,1 1 0,0 0-1,-1-1 1,1 1 0,0 0 0,-1-1 0,1 1 0,-1 0 0,1-1 0,-1 1-1,4 8 2,-2 4 33,0-1 0,1 1 0,1-1 0,-1 1 0,2-1 0,-1 0 0,7 11 0,-4-6 13,-4-10 1,1 0 1,0 0 0,0 0-1,1-1 1,0 1 0,0-1 0,0 0-1,0 0 1,1 0 0,6 5-1,-8-8-298,0 1-1,1-1 0,-1 0 1,1 0-1,-1 0 0,1-1 1,0 1-1,0-1 0,-1 0 1,1 0-1,0 0 0,0-1 1,0 1-1,0-1 0,0 0 1,0 0-1,7-1 1,12-4-2069</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25.559"/>
    </inkml:context>
    <inkml:brush xml:id="br0">
      <inkml:brushProperty name="width" value="0.05" units="cm"/>
      <inkml:brushProperty name="height" value="0.05" units="cm"/>
      <inkml:brushProperty name="color" value="#004F8B"/>
    </inkml:brush>
  </inkml:definitions>
  <inkml:trace contextRef="#ctx0" brushRef="#br0">439 0 2240,'0'0'4138,"-4"2"-3396,1 3-489,3-4-196,-1 0 1,0 1-1,1-1 1,-1 0-1,0 0 1,0 1-1,0-1 0,0 0 1,0 0-1,-1 0 1,1 0-1,0 0 1,0-1-1,-2 2 0,-13 8 397,0 1-1,1 0 0,0 1 1,-15 17-1,18-15-277,0 0 1,2 1-1,0 0 1,-14 27-1,-21 69 281,1 30 184,-26 153 1,-5 147 885,64-359-1146,4 0-1,3 121 1,8-139-81,2 0 0,2 0 1,4-1-1,2 0 1,36 97-1,-19-85-15,3-2 1,2-1-1,55 78 1,-66-114-301,2 0 0,2-2 0,1-1 1,1-2-1,2 0 0,1-3 1,49 33-1,-46-41-2945,-5-2 774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26.439"/>
    </inkml:context>
    <inkml:brush xml:id="br0">
      <inkml:brushProperty name="width" value="0.05" units="cm"/>
      <inkml:brushProperty name="height" value="0.05" units="cm"/>
      <inkml:brushProperty name="color" value="#004F8B"/>
    </inkml:brush>
  </inkml:definitions>
  <inkml:trace contextRef="#ctx0" brushRef="#br0">9 1 4224,'-3'1'3552,"3"-2"-3493,0 1 1,0 0-1,0 0 0,0 0 0,0 0 0,0 0 1,0 0-1,4 7 953,10 12-381,-1-1-27,0 1-1,-1 1 1,-2 0-1,14 32 1,25 91 693,-31-86-913,19 66 658,33 204 1,-13 110-147,-28 78 216,-30-388-782,-5 0-1,-25 136 1,25-228-256,-2-1 0,-1 1-1,-1-1 1,-2-1 0,-26 49 0,27-63-506,-1-1 1,0-1 0,-2 0-1,0-1 1,-1-1 0,0 0-1,-25 18 1,-14 7-4187,7-7 1370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59.554"/>
    </inkml:context>
    <inkml:brush xml:id="br0">
      <inkml:brushProperty name="width" value="0.05" units="cm"/>
      <inkml:brushProperty name="height" value="0.05" units="cm"/>
      <inkml:brushProperty name="color" value="#66CC00"/>
    </inkml:brush>
  </inkml:definitions>
  <inkml:trace contextRef="#ctx0" brushRef="#br0">1 1 6560,'104'4'7037,"9"6"-6353,46 2-4496,-130-11 127,-2 4 1125</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30.693"/>
    </inkml:context>
    <inkml:brush xml:id="br0">
      <inkml:brushProperty name="width" value="0.05" units="cm"/>
      <inkml:brushProperty name="height" value="0.05" units="cm"/>
      <inkml:brushProperty name="color" value="#004F8B"/>
    </inkml:brush>
  </inkml:definitions>
  <inkml:trace contextRef="#ctx0" brushRef="#br0">27 25 2400,'-1'1'169,"0"-1"1,0 1-1,0-1 1,0 1 0,0-1-1,-1 1 1,1-1-1,-16 8 14314,67-11-13208,20 2-859,-28 3-174,1-3 0,-1-1 0,0-1 1,45-11-1,-64 10-175,20-6 159,-40 9 687</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31.072"/>
    </inkml:context>
    <inkml:brush xml:id="br0">
      <inkml:brushProperty name="width" value="0.05" units="cm"/>
      <inkml:brushProperty name="height" value="0.05" units="cm"/>
      <inkml:brushProperty name="color" value="#004F8B"/>
    </inkml:brush>
  </inkml:definitions>
  <inkml:trace contextRef="#ctx0" brushRef="#br0">2 62 3392,'-1'-1'67,"1"1"0,0 0 0,0 0 0,0 0-1,0 0 1,0 0 0,0 0 0,0 0 0,0-1 0,0 1 0,0 0 0,-1 0 0,1 0 0,0 0 0,0 0 0,0-1 0,0 1-1,0 0 1,0 0 0,0 0 0,0 0 0,0 0 0,0-1 0,0 1 0,0 0 0,0 0 0,0 0 0,1 0 0,-1 0 0,0-1-1,0 1 1,0 0 0,0 0 0,0 0 0,0 0 0,0 0 0,0 0 0,0-1 0,0 1 0,1 0 0,8-5 3182,18-3 1745,-18 6-4669,109-25 4806,1 13-3696,124 16-1468,-217 1 107</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35.166"/>
    </inkml:context>
    <inkml:brush xml:id="br0">
      <inkml:brushProperty name="width" value="0.05" units="cm"/>
      <inkml:brushProperty name="height" value="0.05" units="cm"/>
      <inkml:brushProperty name="color" value="#004F8B"/>
    </inkml:brush>
  </inkml:definitions>
  <inkml:trace contextRef="#ctx0" brushRef="#br0">636 287 2400,'2'-4'355,"0"0"1,0 1 0,0 0-1,1-1 1,2-2-1,-4 5-84,1-1-1,-1 0 1,1 1-1,-1-1 1,0 0-1,0 0 0,0 0 1,0 0-1,0 0 1,0 0-1,0 0 1,-1 0-1,1 0 1,-1 0-1,1-1 1,-1 1-1,0 0 1,0 0-1,0 0 1,-1-5-1,1 4-110,-1-1 73,0 0 0,1 0 0,-1 0 0,-1 0 0,1 1 0,-1-1 0,1 0 0,-1 0 0,0 1 0,0-1 0,-1 1 0,-3-4 0,1 0-16,-1 2 0,-1-1 0,1 1 0,-1-1 0,0 2 0,0-1-1,0 1 1,-1 0 0,1 1 0,-1 0 0,0 0 0,0 0 0,0 1 0,-10-1-1,0 1-75,0 1 0,-1 1-1,1 1 1,0 0-1,0 1 1,0 2 0,0-1-1,-27 11 1,31-9-43,1 1 0,0 0 0,0 1 0,1 0 0,-1 1 0,2 1 1,-1 0-1,1 0 0,1 1 0,-1 0 0,-12 19 0,3-1 43,2 2-1,1 1 1,-18 43 0,-26 100 379,54-149-428,0 2 1,2-1 0,1 1 0,1-1-1,1 29 1,2-34-14,2 0 0,1 0 0,0 0 0,1 0 0,2-1 0,13 37 0,-14-46-49,-2 0 9,1-1 0,1 0 0,0-1 0,0 1 0,0-1 1,1 0-1,1 0 0,0-1 0,10 11 0,-7-12-4,0 0 0,0-1 0,0 0 0,0-1 1,1 0-1,0-1 0,0 0 0,1 0 0,-1-1 0,1-1 0,-1 0 0,19 0 0,-5-1 23,0-2 0,0 0 1,0-2-1,46-11 0,-52 9-12,0-2 0,-1 1 0,1-2 0,-2-1 0,1 0 0,31-22 0,-27 13 32,0-1 1,-1-1-1,-1 0 1,20-27 0,-36 43-88,-1-1 0,1 1-1,-1 0 1,-1-1 0,1 0 0,-1 1 0,1-1 0,-1 0 0,-1-1 0,1 1 0,-1 0 0,0 0 0,0 0 0,0-1 0,-1 1 0,0-1 0,0 1 0,0 0 0,-1-1 0,0 1 0,0 0 0,-1-6 0,1 10-2,1 1 0,0-1 0,0 1 0,-1-1 0,1 1 1,-1-1-1,1 1 0,0-1 0,-1 1 0,1-1 0,-1 1 0,1-1 1,-1 1-1,1 0 0,-1-1 0,1 1 0,-1 0 0,0-1 0,1 1 1,-1 0-1,1 0 0,-1 0 0,0 0 0,1-1 0,-1 1 0,0 0 1,1 0-1,-1 0 0,1 0 0,-1 0 0,0 1 0,1-1 0,-1 0 1,0 0-1,1 0 0,-2 1 0,0-1-15,0 1 0,0 0 0,0 0 0,0 0 0,0 0 0,0 0 0,1 0 0,-1 0 0,-2 3 0,0 0 18,1 0 0,0 1 0,1-1-1,-1 1 1,1 0 0,0-1 0,0 1 0,0 0-1,1 0 1,0 1 0,0-1 0,0 0 0,0 0-1,1 0 1,0 1 0,0-1 0,1 0-1,-1 0 1,3 9 0,2 7 54,1 0 1,1-1-1,13 29 1,-16-41-30,-1-1-1,2 0 1,-1 0 0,1 0 0,0 0 0,0-1 0,0 0 0,11 9 0,-15-14 17,1 1 0,0-1 0,0 1 1,0-1-1,0 0 0,1 1 0,-1-1 1,0 0-1,0-1 0,1 1 0,-1 0 1,1-1-1,-1 1 0,1-1 0,-1 0 1,0 1-1,1-1 0,-1-1 0,1 1 1,-1 0-1,1 0 0,-1-1 0,1 0 1,-1 1-1,0-1 0,1 0 0,-1 0 1,0 0-1,0-1 0,0 1 0,3-3 1,0 0-9,0 0 0,-1-1 1,1 0-1,-1 0 1,-1 0-1,1 0 1,-1-1-1,0 0 0,0 1 1,0-1-1,-1 0 1,0 0-1,0-1 0,0 1 1,-1 0-1,0-1 1,0 1-1,-1 0 0,0-9 1,0 5-32,-1-1-1,-1 1 1,1-1-1,-2 1 1,1 0 0,-1 0-1,-1 0 1,0 0 0,0 1-1,-11-17 1,10 18-64,0 1-1,-1 0 1,1 1-1,-12-10 1,15 14 54,0 0 0,1 1 0,-1-1-1,-1 1 1,1 0 0,0-1 0,0 1 0,0 0-1,-1 1 1,1-1 0,0 0 0,-1 1 0,1-1-1,-1 1 1,1-1 0,-1 1 0,1 0 0,-1 0-1,-3 1 1,5-1 14,0 1-1,1-1 1,-1 0-1,0 0 1,1 1-1,-1-1 1,0 1-1,1-1 1,-1 0-1,1 1 1,-1-1 0,0 1-1,1-1 1,-1 1-1,1 0 1,-1-1-1,1 1 1,0 0-1,-1-1 1,1 1-1,0 0 1,-1-1-1,1 1 1,0 0-1,0 0 1,0-1-1,0 1 1,-1 0-1,1 0 1,0-1-1,0 1 1,1 0-1,-1 0 1,0-1-1,0 1 1,0 0-1,0 0 1,1-1-1,-1 1 1,0 0 0,1-1-1,-1 1 1,0 0-1,1-1 1,-1 1-1,1 0 1,-1-1-1,1 1 1,-1-1-1,1 1 1,-1-1-1,1 1 1,0 0-1,8 4 123,-7-3-110,-1-1 1,1 0-1,-1 0 0,1 0 0,0-1 0,-1 1 1,1 0-1,0-1 0,0 1 0,-1-1 1,1 1-1,3-1 0,19 2 115,1-1-1,40-4 1,52-12 289,-79 10-354,216-43 345,-220 41-320,17-6 94,-68 63-313,10-27 169,0 1 0,2-1 1,1 1-1,1 1 0,1-1 1,0 0-1,2 0 0,1 1 0,7 37 1,-8-60 3,1 1 0,0-1 1,-1 1-1,1-1 1,0 1-1,0-1 1,1 0-1,-1 1 1,2 2-1,-2-5-26,-1 1-1,1-1 1,-1 1-1,1-1 1,-1 1-1,1-1 1,-1 0-1,1 1 1,0-1-1,-1 0 1,1 1-1,-1-1 1,1 0-1,0 0 1,-1 0-1,1 0 0,0 1 1,0-1-1,-1 0 1,1 0-1,0 0 1,-1 0-1,1-1 1,0 1-1,-1 0 1,1 0-1,0 0 1,-1 0-1,1-1 1,0 1-1,-1 0 1,1-1-1,-1 1 1,1 0-1,-1-1 1,1 1-1,0-1 1,7-7 17,-1 0 1,1 0-1,-2 0 1,1-1-1,-1 0 1,0-1-1,4-9 0,1-1 17,5-6 16,1 0 0,29-33 0,3 2-507,-52 83 102,2-13 298,0 0 0,2 19 0,0 0 161,0-18-98,-1 0-1,2-1 1,0 1 0,0 0 0,2-1 0,-1 0-1,12 25 1,-13-33-1,1 0 0,0-1-1,0 1 1,0 0 0,0-1 0,1 0-1,0 0 1,0 0 0,8 6 0,-8-8-15,-1 0 1,0 0 0,1 0-1,0-1 1,0 1 0,-1-1 0,1 0-1,0 0 1,0-1 0,0 1 0,0-1-1,0 0 1,0 0 0,0 0-1,5-1 1,-1-1 43,0 0 1,1 0-1,-1-1 0,0 0 0,-1-1 1,1 0-1,0 0 0,-1 0 0,11-9 1,5-7 29,27-27 0,-42 39-109,28-29 103,-2-3 0,-2 0 0,-1-3 0,-2 0 0,-3-2 0,-1 0 0,37-96 0,65-262 3,-124 392-100,0 0 0,-2 0-1,1 0 1,-2-1 0,1-13 0,-2 21-3,1 1-1,0-1 1,-1 0 0,0 0 0,0 0-1,0 1 1,0-1 0,0 0-1,-1 1 1,0-1 0,0 1 0,0 0-1,0-1 1,0 1 0,-1 0 0,1 0-1,-1 1 1,-4-5 0,5 6 6,1 1 0,-1-1 0,1 0 0,-1 1 0,1-1-1,-1 1 1,0-1 0,1 1 0,-1 0 0,0 0 0,1 0 0,-1 0 0,0 0 0,0 0 0,1 0 0,-1 0 0,0 1 0,1-1 0,-1 1 0,1-1-1,-1 1 1,1 0 0,-1-1 0,1 1 0,-1 0 0,1 0 0,-1 0 0,-1 3 0,-4 2-12,0 1 0,0-1 0,-9 14 0,15-19 26,-11 15 10,1 1-1,1 0 1,1 0 0,0 1 0,1 0 0,-5 20-1,-26 115 46,28-102 17,-13 49-173,9-44 62,2 1-1,-6 72 1,19-113 67,1 0-1,1 0 1,0 0 0,1-1 0,1 1 0,11 28 0,-14-39-12,1-1 1,0 1 0,0-1 0,0 0 0,1 0-1,0 0 1,0 0 0,0 0 0,0-1 0,0 1 0,7 4-1,-7-6 15,-1 0 0,1-1 0,0 1-1,-1-1 1,1 0 0,0 0-1,0 0 1,0 0 0,0-1-1,0 1 1,0-1 0,0 0 0,0 0-1,0 0 1,0 0 0,0 0-1,0-1 1,0 1 0,3-2 0,8-2-14,-2-1 1,1-1 0,0 0-1,14-10 1,3-2 27,60-31 155,119-44 0,-199 89-217,1 0-1,-1-1 1,1-1 0,-2 1-1,1-2 1,-1 1 0,10-9-1,-18 11-190,-6 4 132,-9 4 27,3 1 18,0 0-1,0 2 1,1-1 0,-16 13-1,13-9-46,10-7 89,0-1 1,-1 1-1,1 0 0,0 1 1,1-1-1,-1 1 0,0-1 1,1 1-1,0 0 0,0 0 0,0 0 1,0 0-1,1 0 0,-1 0 1,1 0-1,0 1 0,0 7 1,1-10 0,0 1 1,0 0-1,0-1 1,0 1 0,0-1-1,1 1 1,-1-1 0,1 1-1,0-1 1,0 1-1,0-1 1,0 1 0,0-1-1,1 0 1,-1 0 0,1 0-1,-1 0 1,1 0-1,0 0 1,0 0 0,0 0-1,0 0 1,0-1 0,0 1-1,0-1 1,0 0-1,1 0 1,-1 0 0,1 0-1,2 1 1,-2-1 7,1 0 0,0-1 0,0 1 0,-1-1 0,1 0 0,0 0 0,0 0 0,-1 0 0,1-1 0,0 1 0,-1-1 0,1 0 0,0 0 0,-1 0 0,1-1 0,-1 1 0,5-4 0,-2 1 35,1 0 0,-1-1 0,0 0-1,0 0 1,-1 0 0,10-13 0,-12 13-43,1 1 1,-1-1-1,0 0 0,-1 0 1,1 0-1,-1 0 0,0-1 1,-1 1-1,1-1 1,-1 1-1,0-1 0,0 0 1,-1 1-1,0-1 0,0 0 1,-1-8-1,0 9-10,0 1 1,0 0-1,0 0 0,-1-1 0,0 1 0,0 0 1,0 0-1,0 0 0,-1 1 0,1-1 0,-1 1 1,0-1-1,0 1 0,-1 0 0,1 0 0,0 0 1,-1 0-1,0 1 0,0 0 0,0-1 0,-8-2 1,6 3-25,-1 0 1,1 1-1,-1-1 1,1 1-1,-1 1 1,0-1-1,-7 1 1,1 1-44,0 0 1,-25 6-1,16 1 86,13-2-51,9-6 36,0 0 0,0 0 0,0 0 0,0 0 0,0 0 0,0 0 0,-1 0 0,1 0 0,0 0 0,0 0 0,0 0 0,0 0 0,0 0 0,0 0 0,0 0 0,0 0 0,0 1 0,0-1 0,0 0 0,0 0 0,0 0 0,0 0 0,0 0 0,0 0 0,0 0 0,0 0 0,0 0 0,0 0 0,0 0 0,0 1 0,0-1 0,0 0 0,0 0 0,0 0 0,0 0 0,0 0 0,0 0 0,0 0 0,0 0 0,0 0 0,0 0 0,0 0 0,0 0 0,0 1 0,0-1 0,0 0 0,0 0 0,0 0 0,0 0 0,1 0 0,-1 0 0,0 0 0,0 0-1,0 0 1,0 0 0,0 0 0,0 0 0,0 0 0,0 0 0,0 0 0,0 0 0,0 0 0,0 0 0,1 0 0,-1 0 0,0 0 0,39 8 61,0-3 0,0-1-1,55-1 1,80 0 117,-171-3-184,1 0 1,-1 1-1,1 0 0,-1-1 1,1 1-1,-1 1 0,0-1 1,1 0-1,-1 1 0,0 0 1,0-1-1,0 1 0,0 0 1,-1 1-1,5 3 0,-6-5 10,0 1 0,-1-1 0,1 0 0,-1 1 0,1-1 0,-1 1 0,1-1 0,-1 1 0,0-1 0,0 0 0,0 1 0,0-1 0,0 1 0,0-1 0,0 1 0,-1-1 0,1 1 0,-1 1 0,-13 29 99,8-18-80,-9 15 35,12-24-27,0 0 0,0 1 1,0-1-1,1 1 1,0-1-1,0 1 0,0 0 1,0 7-1,16-32 414,-7 9-453,0 0 1,1 0 0,0 1-1,0 1 1,1-1 0,0 1-1,1 1 1,-1 0 0,1 0-1,1 1 1,-1 0 0,1 1-1,0 0 1,1 1 0,13-4-1,-23 7-3,-1 1 0,1-1 0,0 1 0,0 0 0,0-1 0,0 1 0,0 0 0,0 0 0,0 1-1,0-1 1,0 0 0,0 0 0,0 1 0,0-1 0,-1 1 0,4 1 0,-4-1 13,0 0 0,1 1-1,-1-1 1,0 1 0,0-1 0,0 1 0,0 0 0,0-1 0,0 1 0,-1 0 0,1 0 0,0-1 0,-1 1 0,0 0 0,1 0 0,-1 2-1,1 5 15,-1-1 0,0 0-1,-1 1 1,1-1-1,-4 13 1,1-7 0,3-13 6,0-1 0,-1 1 0,1 0 0,0 0 0,0 0 0,0 0 0,0 0 0,0 0 0,0 0-1,0 0 1,0 0 0,0 0 0,1 2 0,0-3-6,-1 0 0,1 0 1,0-1-1,0 1 0,0 0 0,0-1 0,-1 1 0,1 0 1,0-1-1,0 1 0,-1-1 0,1 1 0,0-1 1,0 0-1,5-3-58,83-63 455,20 1-806,-108 66 380,0-1-1,0 0 0,1 0 0,-1 1 0,0-1 1,1 1-1,-1-1 0,0 1 0,1 0 0,-1-1 0,1 1 1,-1 0-1,0 0 0,1 0 0,-1 0 0,1 0 0,-1 0 1,1 0-1,-1 1 0,0-1 0,1 0 0,-1 1 1,1-1-1,-1 1 0,0 0 0,0-1 0,1 1 0,-1 0 1,0 0-1,0 0 0,2 2 0,1 2 35,0 1 0,0 0 0,0 0-1,-1 0 1,5 11 0,-6-10-35,2 0-1,-1 0 1,6 8 0,-6-11-9,0 0 60,0-1-1,0 1 1,0 0-1,5 3 1,-7-6-25,0-1 0,0 1 0,0-1 0,0 1 0,0-1 0,0 1 0,0-1 0,0 1 0,0-1 0,0 0 0,1 0 0,-1 1 0,0-1 0,0 0 1,0 0-1,0 0 0,0 0 0,0 0 0,1-1 0,-1 1 0,0 0 0,0 0 0,1-1 0,3-2 21,1 0 1,-1 0-1,0-1 0,0 1 0,0-1 1,-1 0-1,6-6 0,25-33 108,-18 19-132,-1-1-1,-1 0 0,-1-2 1,11-28-1,32-112 161,-30 82-222,-2 11 40,-2 10-89,28-134-1,-51 198 105,1-18-43,-1 17 37,0 1 1,0 0-1,0-1 1,0 1 0,0 0-1,0 0 1,0-1-1,0 1 1,0 0 0,0-1-1,0 1 1,0 0-1,0 0 1,0-1-1,-1 1 1,1 0 0,0 0-1,0-1 1,0 1-1,0 0 1,-1 0 0,1 0-1,0-1 1,0 1-1,-1 0 1,1 0 0,0 0-1,0 0 1,-1-1-1,1 1 1,0 0 0,0 0-1,-1 0 1,1 0-1,0 0 1,0 0 0,-1 0-1,1 0 1,0 0-1,-1 0 1,1 0 0,0 0-1,0 0 1,-1 0-1,1 0 1,0 0 0,-1 0-1,1 0 1,0 0-1,0 0 1,-1 1 0,1-1-1,0 0 1,0 0-1,-1 0 1,1 0 0,0 1-1,-1-1 1,-2 3-20,-1 0 0,0 0 0,1 1 1,0-1-1,0 1 0,0 0 0,0 0 1,0 0-1,1 0 0,-3 5 0,-3 8-20,-6 22 0,12-32 29,-9 26 35,2 0-1,-4 35 0,-3 68 43,10-74-108,1-14 103,1 0 0,3 0 0,2 0 0,3 0 0,10 58 0,-13-103-28,-1-1-1,1 1 1,0 0-1,0 0 1,0-1-1,1 1 0,1 2 1,-3-4-16,1-1-1,-1 1 1,1 0-1,-1-1 1,1 1 0,-1-1-1,1 1 1,-1-1-1,1 1 1,0-1 0,-1 0-1,1 1 1,0-1 0,-1 0-1,1 1 1,0-1-1,0 0 1,-1 0 0,1 0-1,0 0 1,0 1-1,-1-1 1,1 0 0,0 0-1,0-1 1,0 1-1,-1 0 1,1 0 0,0 0-1,0 0 1,-1-1 0,2 1-1,14-8 93,0-1 0,-1 0 0,15-12 0,44-39-68,-56 45-40,4-6-82,-13 12 22,0 1 0,12-9-1,-18 15 66,0 0 0,1 0 0,-1 0 0,0 1 0,1 0 0,-1-1 0,1 1 0,-1 0 0,1 1 0,0-1 0,6 0 0,9 2 56,1 1 0,22 6 0,3 0 18,-31-6-145,124 13-986,-110-12-1096,-1 5-3679,3 5 1506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43.840"/>
    </inkml:context>
    <inkml:brush xml:id="br0">
      <inkml:brushProperty name="width" value="0.05" units="cm"/>
      <inkml:brushProperty name="height" value="0.05" units="cm"/>
      <inkml:brushProperty name="color" value="#FF0066"/>
    </inkml:brush>
  </inkml:definitions>
  <inkml:trace contextRef="#ctx0" brushRef="#br0">219 10 1248,'-3'-9'5888,"3"9"-5844,0 0 1,-1 0-1,1 0 1,0 0-1,0 0 1,0 0 0,0 0-1,0 0 1,-1 0-1,1 0 1,0 0-1,0 0 1,0 0-1,0 0 1,0 0-1,-1 0 1,1 0-1,0 0 1,0 0-1,0 0 1,0 0-1,0 0 1,0 0 0,-1 1-1,1-1 1,0 0-1,0 0 1,0 0-1,0 0 1,0 0-1,0 0 1,0 0-1,0 0 1,0 1-1,-1-1 1,1 0-1,0 0 1,0 0 0,0 0-1,0 0 1,0 0-1,0 1 1,0-1-1,0 0 1,0 0-1,0 0 1,0 0-1,0 0 1,0 1-1,0-1 1,0 0-1,0 0 1,0 0 0,0 0-1,0 0 1,0 1-1,0-1 1,0 0-1,1 0 1,-3 5 319,0 0 1,0 0-1,0 0 1,0 0-1,-5 6 1,-2 5-99,-1 2 211,-18 25 0,15-26-221,-13 25 1,13-14-23,1 1 0,-16 58 0,-4 62 407,27-120-539,-2 7 28,-4 54 1,11-79-100,0 1-1,0 0 1,1-1 0,1 1 0,0-1 0,0 0 0,1 1 0,8 19 0,-9-28-7,-1 0 1,1-1 0,-1 1 0,1 0 0,0-1 0,0 1-1,0-1 1,1 0 0,-1 1 0,0-1 0,1 0 0,-1-1-1,1 1 1,0 0 0,0-1 0,0 1 0,-1-1-1,1 0 1,1 0 0,-1 0 0,0 0 0,0-1 0,0 1-1,0-1 1,0 0 0,1 0 0,-1 0 0,0 0 0,0-1-1,0 1 1,5-2 0,-2-1 18,0 1 0,0-1 1,0 0-1,-1-1 0,0 0 0,0 1 0,0-1 0,0-1 1,0 1-1,-1-1 0,5-6 0,4-7 64,19-34 0,-31 49-124,22-43 36,30-86 0,-29 67-84,-14 36-14,-7 20 68,0-1 0,1 1 1,0 0-1,6-10 0,-9 44-149,-1 26 268,3 1 0,2-1 0,14 65 0,-16-106-100,0 0 1,1 0-1,0 0 1,1 0 0,0-1-1,9 13 1,-12-17 23,1-1 0,0 0-1,1 0 1,-1-1 0,1 1 0,0-1 0,0 1 0,0-1 0,0 0 0,0-1 0,1 1 0,-1-1 0,1 0 0,0 0 0,7 2-1,-10-4-3,1 1 0,0-1 0,-1-1 0,1 1 0,0 0 0,0-1 0,-1 1 0,1-1 0,-1 0 0,1 1 0,0-1 0,-1-1 0,0 1 0,1 0 0,-1-1 0,0 1 0,1-1 0,-1 1 0,0-1 0,2-2 0,0 0-52,0 1-1,0 0 0,1 0 0,6-3 0,3-1-8,-6 3 17,1 0-1,0 0 0,-1 1 1,1 0-1,10-1 0,-15 3 14,1 0-1,-1-1 1,0 0-1,0 0 1,1 0-1,-2 0 1,5-3-1,4-2 91,-8 4-56,-1 1 1,1-1 0,-1 0 0,1 0-1,-1-1 1,0 1 0,0-1-1,0 1 1,-1-1 0,1 0-1,2-6 1,2-6 44,9-27 0,-11 28-32,8-28 134,-2-1-1,-1 0 1,-2-1 0,-3 0 0,1-67-1,-5 108-174,-1-1 0,0 0 0,-1 1 0,1-1 0,-1 1 0,0-1-1,0 0 1,0 1 0,-1 0 0,1-1 0,-1 1 0,-4-6 0,6 9-3,0 1-1,-1 0 1,1 0 0,0-1 0,0 1-1,-1 0 1,1 0 0,0-1 0,0 1 0,0 0-1,0-1 1,-1 1 0,1 0 0,0-1 0,0 1-1,0 0 1,0-1 0,0 1 0,0 0-1,0-1 1,0 1 0,0 0 0,0-1 0,0 1-1,0-1 1,0 1-5,0-1 0,0 1 0,0-1 0,0 1 1,0-1-1,0 1 0,0-1 0,0 1 0,0 0 0,0-1 0,-1 1 0,1-1 0,0 1 0,0-1 0,0 1 0,-1 0 0,1-1 0,0 1 0,0-1 1,-1 1-1,1 0 0,0 0 0,-1-1 0,1 1 0,-1 0 0,0-1 0,1 1 9,1 0 0,-1 0 0,0 0-1,0 0 1,0 0 0,0 0 0,0 0 0,0 0 0,0 0 0,0 0-1,0 0 1,0 0 0,0-1 0,1 1 0,-1 0 0,0 0-1,0 0 1,0 0 0,0 0 0,0 0 0,0 0 0,0 0 0,0 0-1,0 0 1,0 0 0,0-1 0,0 1 0,0 0 0,0 0-1,0 0 1,0 0 0,0 0 0,0 0 0,0 0 0,0 0 0,0 0-1,0 0 1,0-1 0,0 1 0,0 0 0,0 0 0,0 0 0,0 0-1,0 0 1,0 0 0,0 0 0,0 0 0,0 0 0,-1 0-1,1 0 1,0 0 0,0-1 0,0 1 0,0 0 0,0 0 0,0 0-1,0 0 1,0 0 0,0 0 0,0 0 0,0 0 0,0 0-1,-1 0 1,1 0 0,-7 1-3273</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45.449"/>
    </inkml:context>
    <inkml:brush xml:id="br0">
      <inkml:brushProperty name="width" value="0.05" units="cm"/>
      <inkml:brushProperty name="height" value="0.05" units="cm"/>
      <inkml:brushProperty name="color" value="#FF0066"/>
    </inkml:brush>
  </inkml:definitions>
  <inkml:trace contextRef="#ctx0" brushRef="#br0">253 143 3808,'-1'-1'157,"0"0"0,1-1 0,0 1 0,-1-1 0,1 0 0,0 1 0,0-1 1,-1 1-1,1-1 0,1 1 0,-1-1 0,0 0 0,0 1 0,0-1 0,1 1 0,-1-1 0,1 1 0,-1-1 1,1 1-1,0 0 0,1-3 0,-1 3-10,-1 0 0,1-1 1,-1 1-1,0 0 0,0 0 0,1 0 1,-1-1-1,0 1 0,0 0 0,0 0 1,0 0-1,0-1 0,-1 1 0,1 0 1,0 0-1,0 0 0,-1-1 0,1 1 1,-1 0-1,1 0 0,-1 0 1,0 0-1,1 0 0,-1 0 0,0 0 1,0 0-1,1 0 0,-1 0 0,0 1 1,0-1-1,0 0 0,0 0 0,0 1 1,0-1-1,0 1 0,0-1 0,-1 1 1,1-1-1,0 1 0,0 0 0,0-1 1,-1 1-1,1 0 0,0 0 1,0 0-1,0 0 0,-1 0 0,0 0 1,-5 3-38,0 0 0,0 1 0,1-1 1,0 1-1,0 0 0,0 1 0,0-1 1,0 1-1,1 0 0,0 1 1,-5 6-1,-3 4 66,1 1-1,-16 31 1,4-2 31,-19 50 0,37-78-201,0 0 0,1 1 1,1-1-1,1 1 1,0 0-1,1 23 1,2-37 16,0 0 0,1-1 0,-1 1 1,1 0-1,0 0 0,0 0 0,1-1 0,-1 1 0,1 0 1,0-1-1,4 6 0,-5-8-1,1 0 0,-1 0 0,1 0 1,0-1-1,-1 1 0,1 0 0,0-1 0,0 1 0,0-1 1,0 0-1,1 0 0,-1 0 0,0 0 0,0 0 0,1 0 0,-1 0 1,0-1-1,1 1 0,-1-1 0,1 0 0,-1 0 0,1 0 0,-1 0 1,5-1-1,0 0 55,0-1 0,0 0 0,1 0 1,-1-1-1,-1 0 0,1 0 0,0-1 1,-1 0-1,0 0 0,0-1 0,0 1 1,0-1-1,7-9 0,-2 2-12,-1-1 0,0 0 0,-1-1 0,0 0 1,7-17-1,3-13-12,24-94-1,-34 105 56,5-51-444,-13 78 77,-2 8-4,-1 10-100,3 10 275,1-1 1,7 29-1,-4-23 116,3 6 151,0 0-1,3-1 1,24 56 0,-32-82-119,1 1-1,-1 0 1,1-1 0,0 0-1,0 0 1,1 0 0,-1-1 0,2 1-1,-1-1 1,0 0 0,1-1 0,0 1-1,0-1 1,7 3 0,-12-6-41,1-1 0,0 1 1,-1-1-1,1 0 0,0 1 1,-1-1-1,1 0 0,0 0 1,0 0-1,-1 0 0,1-1 1,0 1-1,-1 0 0,1-1 1,0 1-1,-1-1 0,1 0 1,-1 1-1,1-1 0,-1 0 1,1 0-1,-1 0 0,1 0 1,-1 0-1,2-3 0,2 0 10,-1 0 1,0-1-1,-1 1 0,1-1 0,-1 0 0,0-1 1,3-6-1,7-19 23,-2-1 1,10-43-1,6-69 74,-19 99-47,-6 15-125,-2 24-14,1 0 0,-1 0 1,1 0-1,0 1 0,3-12 0,-5 34 16,1 0 0,3 18-1,-3-33 29,4 62 117,4-1 0,2 0 1,22 75-1,-27-120-60,-3-10 17,0 0 0,1 0 0,0 0 0,0 0 0,6 9 0,-9-17-46,0 1-1,1-1 1,-1 0-1,0 1 1,1-1-1,-1 0 1,0 1-1,1-1 1,-1 0-1,0 1 1,1-1-1,-1 0 1,1 0-1,-1 0 1,1 1-1,-1-1 1,0 0-1,1 0 1,-1 0-1,1 0 1,-1 0-1,1 0 1,-1 0-1,1 0 1,-1 0-1,1 0 1,0 0-1,0 0 6,1-1 0,-1 0-1,0 1 1,1-1 0,-1 0 0,0 1-1,0-1 1,1 0 0,0-2-1,1 0 5,1 0 0,-2 0 0,1-1 0,0 0-1,-1 1 1,3-7 0,13-33-19,17-73 0,11-29-310,-43 137 349,-1 3-78,0-1 0,0 1 1,1 0-1,-1 0 0,1 0 1,7-7-1,-9 11 33,0 0 0,0 0 0,0 0 0,0 0 0,0 0 0,0 1 0,1-1 0,-1 0 0,0 1 0,1-1 0,-1 1 0,0 0 0,1-1 0,-1 1 0,1 0 0,-1 0 0,0 0 0,1 0 0,-1 0 0,1 0 0,-1 0 0,0 1 0,1-1 0,-1 0 0,0 1 0,1-1 0,-1 1 0,0 0 0,1-1 0,-1 1 0,0 0 0,0 0 0,2 1 0,19 15-111,38 36 1,-39-33 68,43 32 1,-56-46 67,1-1 0,-1 0 1,1 0-1,0-1 0,9 3 0,-15-6 3,-1-1 0,1 1 0,-1-1 0,1 1 0,-1-1 0,1 0 0,-1 0 0,1 0 0,-1 0 0,0 0 0,1-1 0,-1 1 0,1-1 0,-1 1 0,1-1 0,-1 0 0,0 0 0,0 0 0,1-1 0,-1 1 0,0 0-1,0-1 1,0 1 0,2-4 0,0 1 18,-1 0 0,0-1 0,0 1 0,0-1 0,0 0-1,-1 0 1,3-7 0,9-39 117,-10 32-151,0 2-7,-1 0-1,0 1 0,-1-1 0,-1 0 0,-1 0 0,-1 0 1,0 0-1,-6-27 0,7 42-10,0 1 0,0 0 0,0 0 0,-1 0 0,1-1 0,0 1 1,-1 0-1,1 0 0,-1 0 0,0 0 0,1 0 0,-1 0 0,0 0 0,1 0 0,-1 0 0,0 0 0,0 0 0,0 0 0,0 1 1,0-1-1,0 0 0,0 1 0,0-1 0,0 1 0,-1-1 0,0 1-5,1 0 0,0 0 1,-1 0-1,1 0 0,0 1 0,-1-1 0,1 1 1,0-1-1,0 1 0,-1-1 0,1 1 0,0 0 1,0-1-1,0 1 0,0 0 0,0 0 0,0 0 1,0 0-1,0 0 0,0 0 0,0 0 1,0 2-1,-4 4-15,1 1-1,0-1 1,0 1 0,1 0 0,0 0 0,0 0 0,1 0 0,-2 14 0,1 2 128,0 42 0,3-33 166,2-1 1,8 44-1,-7-61-193,1 0 0,0 0 0,1 0 1,1 0-1,0-1 0,16 27 0,-17-35-41,-1 0-1,2 0 1,-1 0 0,1-1 0,-1 1-1,1-2 1,1 1 0,-1-1-1,1 1 1,0-2 0,0 1-1,0-1 1,0 0 0,1-1 0,11 4-1,-1-3-31,1-1 0,-1 0 0,0-1 0,1-1 0,27-3 0,-38 2-795,1-1-1,0 0 0,-1 0 1,0-1-1,1 0 0,-1-1 1,15-8-1,-21 11 426,0 0 0,0 1 0,-1-1 0,1-1 0,0 1 0,0 0 0,-1 0 0,1-1 0,-1 1 0,1 0 0,-1-1 0,0 0 0,1 1 0,-1-1 0,0 0 0,0 0 0,0 0 0,0 1 0,-1-1 0,1 0 0,0 0 0,0-3 0,4-22-3250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50.077"/>
    </inkml:context>
    <inkml:brush xml:id="br0">
      <inkml:brushProperty name="width" value="0.05" units="cm"/>
      <inkml:brushProperty name="height" value="0.05" units="cm"/>
      <inkml:brushProperty name="color" value="#FF0066"/>
    </inkml:brush>
  </inkml:definitions>
  <inkml:trace contextRef="#ctx0" brushRef="#br0">103 1092 1984,'0'0'640,"2"1"-389,0-1-48,1 1 0,-1-1 0,1 0 0,-1 0 0,1 0 1,-1 0-1,1 0 0,-1 0 0,1-1 0,-1 1 0,0-1 1,1 0-1,-1 0 0,0 0 0,1 0 0,-1 0 0,0 0 0,0 0 1,0-1-1,0 1 0,0-1 0,0 0 0,2-2 0,5-6 270,0 0-1,-1-1 1,8-11-1,-13 17-278,180-301 3284,-164 265-3295,-2-1 1,12-45-1,16-91 13,-16 60 412,-16 71-390,20-91 727,-32 136-923,0-1-1,-1 0 1,1 0 0,-1 1-1,0-1 1,0 0 0,0 0-1,0 0 1,0 1 0,-1-1-1,1 0 1,-1 0 0,0 1-1,-2-6 1,1 10-219,-2 4 122,0 1 0,1 0 0,0 0 0,0 0 1,0 0-1,1 1 0,0-1 0,1 1 0,-2 12 0,-1 6 13,-42 209 20,28-145 64,-44 206 269,-21-12 62,-35 18 245,81-210-284,15-33 41,-3-1 1,-34 58 0,56-111-293,0 0 1,-1 0 0,1 0-1,-1-1 1,-5 6-1,8-10-60,0 1 1,1 0-1,-1-1 0,1 1 0,-1-1 1,0 1-1,1-1 0,-1 0 1,0 1-1,0-1 0,1 0 0,-1 1 1,0-1-1,0 0 0,1 0 0,-1 0 1,0 0-1,0 1 0,0-1 0,1 0 1,-1 0-1,0-1 0,0 1 0,0 0 1,0 0-1,1 0 0,-1 0 0,0-1 1,0 1-1,1 0 0,-1-1 0,0 1 1,1-1-1,-1 1 0,0-1 0,1 1 1,-1-1-1,1 1 0,-1-1 1,0 0-1,1 1 0,0-1 0,-1 0 1,0 0-1,0-3-13,-1 1 0,1 0 0,0 0 0,0-1-1,0 1 1,1-1 0,-1 1 0,0-7 0,1 4-17,-1-8-22,1 0-1,0 0 1,1 0-1,1-1 1,0 2-1,1-1 1,1 0-1,0 0 1,0 1-1,2 0 1,-1 0-1,2 0 1,0 1-1,15-22 1,-3 12 27,0 0 1,2 0 0,0 2 0,1 1 0,1 1 0,28-17 0,-15 11-45,134-95 391,-145 99-141,-2-1 0,0-1 0,-1-1 0,29-39-1,-31 33-80,130-168 968,-141 186-1009,-2 4 2,0 0 0,-1-1 1,1 0-1,-2 0 0,1-1 0,6-14 1,-12 14 254,-5 9-215,-9 10-15,5 0-113,1 1 0,1 1 0,0-1 1,0 1-1,1 0 0,1 1 0,0-1 1,1 1-1,-4 16 0,2-1 47,1-1 1,2 1-1,0 40 1,3-61-17,0 0 0,1 0 1,0 0-1,0-1 0,1 1 1,0 0-1,0-1 0,1 1 1,5 10-1,-7-15 20,1 1 1,-1-1-1,0 0 1,1 0-1,-1 0 1,1 0-1,0-1 0,0 1 1,0 0-1,0-1 1,0 1-1,0-1 1,0 0-1,0 1 1,0-1-1,1 0 1,-1 0-1,0-1 0,1 1 1,-1 0-1,1-1 1,-1 0-1,1 1 1,-1-1-1,1 0 1,-1 0-1,1 0 1,3-1-1,-2-1-12,0 1 1,0 0-1,-1-1 1,1 0-1,-1 0 1,1 0-1,-1 0 0,0-1 1,0 1-1,5-6 1,3-4-41,12-18 1,-9 12 36,58-81 200,5-6-168,-58 78-36,-14 20-43,0-1 1,11-11-1,-15 21 17,-1-1-1,1 1 1,-1-1 0,0 1-1,1 0 1,-1-1-1,0 1 1,0 0 0,0-1-1,0 4 1,0 57 71,2 1 0,11 61 1,-10-107 26,10 30 0,-12-43-47,0-1 0,0 1 0,1 0 0,0-1 0,0 1 0,0-1 0,0 0 0,0 0 0,1 0 0,-1 0 0,1 0 0,0 0 1,0-1-1,4 4 0,-6-6-23,0 1 0,0-1 0,0 0 0,0 1 0,0-1 0,0 0 0,0 0 0,0 0 0,0 0 0,0 0 0,0 0 0,0 0 0,0 0 0,0 0 0,0 0 0,0 0 0,0-1 0,0 1 0,0 0 0,0-1 1,0 1-1,0-1 0,-1 1 0,1-1 0,0 1 0,0-1 0,0 0 0,-1 1 0,1-1 0,0 0 0,-1 0 0,1 1 0,0-2 0,3-4 33,-1 1-1,1-1 1,-1 1 0,3-10-1,43-111 140,-40 104-166,1 0 0,1 1 0,0 0 0,2 1 0,0 0 0,1 1 0,2 0 0,17-17 0,-5 11 36,-26 23-63,0 0 1,1 0-1,-1 1 1,1-1-1,0 1 1,-1-1-1,1 1 0,0 0 1,4-1-1,-6 2 14,0 0-1,0 0 1,0 0-1,0 0 1,0 0 0,0 1-1,0-1 1,0 0-1,0 1 1,0-1-1,-1 0 1,1 1-1,0-1 1,0 1-1,0-1 1,0 1 0,-1 0-1,1-1 1,0 1-1,-1 0 1,1 0-1,-1-1 1,1 1-1,0 0 1,-1 0-1,0 0 1,1 0 0,-1-1-1,0 1 1,1 0-1,-1 0 1,0 0-1,0 0 1,1 1-1,0 5 31,0 0-1,-1 1 1,1 9-1,-1-17-32,-2 49 36,-10 54 0,5-50-92,-21 130 157,28-170 35,0-13-135,0 0 0,1 0-1,-1 0 1,0 0 0,0 0-1,0 0 1,0 0 0,1 0-1,-1 0 1,0 0 0,0 0-1,0 0 1,1 0-1,-1 0 1,0 0 0,0 0-1,0 0 1,1-1 0,-1 1-1,0 0 1,0 0 0,0 0-1,0 0 1,0 0 0,1-1-1,-1 1 1,0 0 0,0 0-1,0 0 1,0 0 0,0-1-1,0 1 1,0 0-1,17-27-94,-10 15 78,47-80-42,11-16 13,-49 84 35,1 1 0,27-29 0,-32 39 25,-10 10-17,1-1 0,0 1 0,-1 0-1,1 0 1,0 1 0,1-1 0,-1 0 0,0 1 0,1 0 0,-1 0 0,1 0 0,0 0 0,0 1 0,7-3 0,-10 4 3,0 0 1,0 0-1,1 0 0,-1 1 1,0-1-1,0 0 1,0 1-1,1-1 0,-1 1 1,0-1-1,0 1 0,0 0 1,0-1-1,0 1 1,0 0-1,0 0 0,0-1 1,-1 1-1,1 0 0,0 0 1,0 0-1,-1 0 1,1 0-1,0 0 0,-1 0 1,1 1-1,-1-1 0,0 0 1,1 0-1,-1 0 1,0 2-1,2 4 8,0 1 0,-1-1 0,1 14 0,19 186-82,-19-188 103,-1-16-32,-1 0 0,1 1 0,0-1 0,0 0 0,0 0 0,0 0-1,0 0 1,1 0 0,-1 0 0,1 0 0,0-1 0,0 1 0,0-1-1,0 1 1,0-1 0,0 0 0,1 1 0,-1-1 0,5 2 0,-5-3 3,-1-1 0,1 0 0,-1 0 0,0 0 0,1 0 0,-1 0 0,1 0 0,-1 0 1,1-1-1,-1 1 0,0 0 0,1-1 0,-1 1 0,0-1 0,1 0 0,-1 1 0,0-1 0,0 0 1,0 0-1,1 1 0,-1-1 0,0 0 0,1-2 0,4-2 44,-1-1 1,1 0-1,4-7 1,-9 11-55,97-120-135,-86 108 158,2 1 0,0 1 1,0 0-1,1 1 0,0 1 0,25-13 0,-32 19-8,0 1-1,0 1 0,0-1 1,0 1-1,1 0 0,-1 1 1,1 0-1,-1 0 0,0 1 1,1 0-1,-1 1 0,1 0 1,-1 0-1,10 3 0,-16-4 161,-7-8 378,-2 3-551,0 0 1,-1 1-1,1 0 1,-1 0 0,-10-4-1,16 8 19,-2-2-29,0 0-1,0 1 1,0 0 0,-1 0 0,1 0 0,0 0-1,-1 1 1,1-1 0,-1 1 0,1 1 0,-1-1-1,1 0 1,0 1 0,-1 0 0,1 0-1,0 0 1,0 1 0,-1-1 0,1 1 0,0 0-1,1 0 1,-1 1 0,0-1 0,1 1-1,-1-1 1,1 1 0,0 0 0,0 1 0,0-1-1,0 0 1,0 1 0,1 0 0,0 0 0,-3 5-1,-2 5-2,2 0 1,-1 0-1,2 1 0,0-1 0,0 1 0,2 0 0,0 0 0,-1 22 1,3-31 12,0 0 1,1 0-1,-1 0 1,1 0-1,1 0 1,-1 0-1,1-1 1,0 1-1,0 0 1,0-1-1,1 1 1,0-1-1,0 0 1,0 0-1,1 0 1,0 0-1,0-1 1,0 0-1,0 1 1,1-1-1,-1-1 0,1 1 1,0-1-1,6 4 1,-4-5 29,-1 0 0,1 0 1,-1-1-1,1 1 0,0-1 0,0-1 1,-1 1-1,1-1 0,0 0 0,0-1 1,-1 0-1,9-2 0,-6 2 18,0 0 0,1 0 0,-1 1 0,12 1 0,-15-1-86,-1 0 1,1 0 0,0 0 0,5-2-1,-3 1 283,-3 1-250,0-1 0,0 1 0,0-1 1,0 0-1,5-2 0,-5 1-83,1 1 106,-1-1 0,0 0-1,-1-1 1,1 1 0,0-1 0,-1 0-1,1 0 1,7-7 0,0-3 38,15-18 0,-22 25-41,17-25-23,-2-1 1,-1-1-1,25-56 1,-19 36 93,-8 15-20,-2-1-1,19-77 1,4-80-59,-21 94-34,6-188-1,-25 276-96,2 14 124,-1 0-1,1 0 1,0 0 0,0-1-1,0 1 1,0 0-1,0 0 1,0 0 0,-1-1-1,1 1 1,0 0-1,0 0 1,0 0 0,-1 0-1,1 0 1,0 0-1,0-1 1,0 1 0,-1 0-1,1 0 1,0 0-1,0 0 1,-1 0 0,1 0-1,0 0 1,0 0-1,-1 0 1,1 0 0,-1 1-10,0-1 0,-1 1 0,1-1 0,0 1 0,0 0 0,0 0-1,0 0 1,1 0 0,-1-1 0,0 1 0,0 0 0,0 1 0,1-1 0,-1 0 0,1 0 0,-2 2 0,-4 14 20,0 0-1,1 1 0,0 0 1,2 0-1,-3 32 1,3-25-18,-19 136 18,-15 150 64,37-307-68,-4 48-38,3-1 0,6 68 0,-4-113 46,1 11 63,1 1 1,9 29 0,-12-47-67,0 1 0,0-1-1,0 1 1,0 0 0,1-1 0,-1 1 0,0-1-1,0 1 1,1-1 0,-1 1 0,0-1 0,1 1 0,-1-1-1,1 0 1,-1 1 0,1-1 0,-1 1 0,1-1-1,-1 0 1,1 0 0,-1 1 0,1-1 0,-1 0 0,1 0-1,-1 1 1,1-1 0,-1 0 0,1 0 0,0 0-1,-1 0 1,1 0 0,-1 0 0,1 0 0,0 0 0,-1 0-1,1 0 1,-1 0 0,1 0 0,0-1 0,-1 1-1,1 0 1,-1 0 0,1-1 0,-1 1 0,1 0-1,-1-1 1,1 1 0,-1 0 0,1-1 0,-1 1 0,1-1-1,3-3 12,1 0-1,-1-1 0,7-8 0,-9 11-18,23-30-31,-8 8 23,1 1 1,1 1 0,2 1 0,30-25 0,-43 39 17,-5 5-7,-1 0 1,1 0-1,0 0 0,0 0 0,0 0 0,3-1 0,-5 3 1,-1 0-1,1 0 1,-1 0 0,1 0-1,-1 0 1,0 0 0,1 0-1,-1 0 1,1 0 0,-1 0-1,1 0 1,-1 0-1,0 0 1,1 0 0,-1 0-1,1 0 1,-1 1 0,0-1-1,1 0 1,0 1 0,-1-1 0,1 1-1,0 0 1,-1-1 0,1 1 0,-1 0-1,0-1 1,1 1 0,-1 0 0,1 0-1,-1 0 1,0 0 0,0-1 0,0 1 0,1 1-1,2 24-6,0 40 0,2 18-24,-4-75 25,1 1 0,0 0 1,1-1-1,0 0 0,1 1 1,6 12-1,-6-14 9,1-1-1,0 1 1,0-1-1,0 0 1,1-1-1,9 9 1,-12-12 2,1-1 0,0 1-1,0-1 1,0 0 0,0 0 0,0 0 0,0 0 0,0-1 0,0 1-1,1-1 1,-1 0 0,1-1 0,-1 1 0,7-1 0,-1 0 15,-1-1 1,1 0-1,-1-1 1,1 0 0,-1-1-1,0 0 1,0 0-1,0-1 1,0 0 0,-1 0-1,1-1 1,-1 0-1,0-1 1,-1 0 0,14-13-1,-10 8-3,-1-1-1,0 0 1,-1 0 0,-1-1-1,0 0 1,0 0 0,-2-1-1,0 0 1,7-20 0,-7 15 40,-4 17-65,-1-1 0,0 1 0,0-1 0,0 1 0,-1-1 0,1 0 1,-1 1-1,1-1 0,-1 0 0,0 1 0,0-1 0,0 0 0,-1-4 0,1 7 6,0-1 1,0 1-1,0 0 0,0 0 0,0 0 0,0 0 0,0 0 1,0 0-1,0 0 0,0 0 0,0 0 0,0 0 0,0 0 0,0 0 1,0 0-1,0-1 0,0 1 0,0 0 0,0 0 0,0 0 1,0 0-1,0 0 0,0 0 0,0 0 0,0 0 0,0 0 1,0 0-1,-1 0 0,1 0 0,0 0 0,0 0 0,0 0 0,0 0 1,0 0-1,0 0 0,0 0 0,0 0 0,0 0 0,0 0 1,0 0-1,0 0 0,0 0 0,0 0 0,-1 0 0,1 0 1,0 0-1,0 0 0,0 0 0,0 0 0,0 0 0,0 0 0,0 0 1,0 0-1,0 0 0,0 0 0,0 0 0,0 0 0,0 0 1,0 0-1,-1 0 0,1 0 0,0 0 0,0 0 0,-3 7-64,-1 11-6,3-13 62,-5 23-52,-4 42 1,9-52 123,0-4-86,0 1-1,2 24 1,0-35 39,-1 0 1,1 0 0,0 0-1,0-1 1,0 1 0,1 0-1,-1 0 1,1-1 0,0 1-1,0-1 1,0 0 0,0 0 0,1 1-1,5 4 1,-8-8-13,1 1 0,-1-1 0,1 1 0,0-1 0,-1 1 0,1-1 0,-1 0 0,1 1 0,0-1 1,-1 0-1,1 1 0,0-1 0,0 0 0,-1 0 0,1 0 0,0 0 0,-1 0 0,1 0 0,0 0 0,0 0 0,-1 0 0,1 0 0,0 0 0,0-1 0,1 1 7,-1-1 0,0 0 0,1 0-1,-1 0 1,0 1 0,0-1 0,0 0-1,0-1 1,0 1 0,0 0 0,1-2-1,2-3 5,-1 0-1,0 0 1,-1 0 0,4-9-1,-1-8 20,-1-1 0,0 1 0,-2-1-1,-1 0 1,0 1 0,-6-45 0,4 59-34,-1 0 0,0 1 1,0-1-1,0 1 1,-1-1-1,0 1 1,-5-8-1,7 14 1,0-1-1,0 1 1,0 0-1,0 0 0,-1 1 1,1-1-1,-1 0 1,1 0-1,-1 1 1,0-1-1,0 1 1,0-1-1,1 1 1,-1 0-1,-1 0 0,1-1 1,0 2-1,0-1 1,0 0-1,0 0 1,-1 1-1,1-1 1,0 1-1,-1 0 1,1-1-1,0 1 0,-1 0 1,1 1-1,0-1 1,-5 1-1,-9 0-223,12-1-32,12 0 54,21-2 163,1-1 0,29-6 1,-30 3 46,1 2 1,30 0-1,-48 3 20,1 1 0,-1 1 0,1 0 0,-1 1 0,15 4 0,-24-5 3,0 0-1,0 0 0,0 1 0,0-1 0,0 1 0,0 0 1,0 0-1,-1 0 0,1 0 0,-1 0 0,0 1 0,1-1 1,-1 1-1,0-1 0,0 1 0,-1 0 0,1 0 0,0 0 1,-1 0-1,0 0 0,0 0 0,0 0 0,0 0 0,0 5 1,1 2 14,-1 0 0,0 0 0,-1 1 0,0-1 0,-1 0 0,0 0 0,0 0 0,-1 1 0,0-1 0,-6 12 1,7-19 50,1-4-42,2-10-39,5-17-132,-3 18 99,-1 1 0,1-1 0,1 1 0,0 1 1,0-1-1,1 1 0,0-1 0,11-10 1,-17 18 14,1 0 1,0 0-1,0 1 1,0-1-1,0 0 1,0 1-1,0-1 0,0 1 1,0-1-1,1 1 1,-1-1-1,0 1 1,0 0-1,0 0 1,0-1-1,1 1 1,-1 0-1,0 0 1,0 0-1,2 1 1,0-1-4,0 1 0,0 0-1,-1 0 1,1 0 0,0 0 0,-1 1 0,1-1 0,2 3 0,5 4-2,-1 0 0,0 1 0,8 10 0,-14-16 14,11 14-48,-1 1-1,0 0 0,-1 1 1,-2 0-1,0 1 0,11 28 1,-17-37-1716,0-1 1,-1 1 0,3 20-1,-6-30 1496,0-1-1,0 1 0,0 0 0,0-1 0,0 1 0,0-1 0,0 1 0,0-1 0,-1 1 0,1-1 0,0 1 1,0 0-1,-1-1 0,1 1 0,0-1 0,0 0 0,-1 2 0,0-2 117,1 0 0,0 0 1,0 0-1,-1 0 0,1 0 0,0 1 0,0-1 0,-1 0 1,1 0-1,0 0 0,0 0 0,-1 0 0,1 0 0,0 0 1,-1 0-1,1 0 0,0 0 0,0 0 0,-1 0 0,1 0 1,0 0-1,0-1 0,-1 1 0,1 0 0,0 0 0,0 0 1,-1 0-1,-5-5-2078</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50.435"/>
    </inkml:context>
    <inkml:brush xml:id="br0">
      <inkml:brushProperty name="width" value="0.05" units="cm"/>
      <inkml:brushProperty name="height" value="0.05" units="cm"/>
      <inkml:brushProperty name="color" value="#FF0066"/>
    </inkml:brush>
  </inkml:definitions>
  <inkml:trace contextRef="#ctx0" brushRef="#br0">14 9 6720,'-14'-8'3040,"19"8"-1632,-1 0-1472,6 3 32,-2 2-32,5 3 64,0-1-992,6 1 544,-9-3-2368,3-2 1568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50.792"/>
    </inkml:context>
    <inkml:brush xml:id="br0">
      <inkml:brushProperty name="width" value="0.05" units="cm"/>
      <inkml:brushProperty name="height" value="0.05" units="cm"/>
      <inkml:brushProperty name="color" value="#FF0066"/>
    </inkml:brush>
  </inkml:definitions>
  <inkml:trace contextRef="#ctx0" brushRef="#br0">14 108 6816,'-13'-3'3072,"31"-6"-2656,0 6 1312,9 3-1024,28-13 992,6 6-992,21-9 64,-6 4-448,19-5-128,-6 9-129,14 1-190,-8 2 63,0 2-2368,-19 3 1344,1-5-4288,-14 5 3008</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4:54.155"/>
    </inkml:context>
    <inkml:brush xml:id="br0">
      <inkml:brushProperty name="width" value="0.05" units="cm"/>
      <inkml:brushProperty name="height" value="0.05" units="cm"/>
      <inkml:brushProperty name="color" value="#FF0066"/>
    </inkml:brush>
  </inkml:definitions>
  <inkml:trace contextRef="#ctx0" brushRef="#br0">200 369 1408,'1'0'8991,"-10"0"-8888,-1 0 490,1 1 1,0 0-1,-1 0 0,1 1 0,-10 4 0,13-4-514,0 1-1,1 0 1,-1 0 0,1 0-1,-1 1 1,1 0 0,0 0-1,0 0 1,-5 7 0,4-3 46,0 1 1,0 0 0,1 0 0,0 0-1,1 0 1,0 1 0,-3 11 0,0-1-2,3-10-94,2 2-1,-1-1 1,2 0-1,-2 23 1,1-1-18,1-25 4,1 0 0,0 0 0,0 0 0,1 0 0,0 0 0,1 0 0,4 13 0,-5-17 21,0 0 1,0-1-1,1 1 0,0-1 1,0 1-1,0-1 0,0 0 1,0 0-1,1 0 0,-1 0 1,1 0-1,0 0 0,0-1 1,0 1-1,0-1 0,0 0 1,0 0-1,6 2 0,-6-3 17,0 0 0,-1-1-1,1 1 1,0-1 0,-1 0-1,1 0 1,0 0 0,-1 0-1,1 0 1,0 0 0,-1-1-1,1 0 1,0 1 0,-1-1-1,1 0 1,-1 0 0,1 0-1,-1-1 1,0 1 0,0 0-1,1-1 1,-1 0 0,0 1-1,0-1 1,0 0 0,-1 0-1,1 0 1,2-5 0,1 0 42,0 0 0,-1 0 0,-1 0 0,1-1 0,-1 0 0,0 0 1,-1 0-1,3-14 0,-1-11 9,-2-1 0,-2 1 1,-5-49-1,4 76-83,0 0-1,0 0 1,-1 1-1,0-1 1,-2-6-1,3 10-46,0 0-1,0 0 0,0 0 0,-1 0 0,1 0 1,0 0-1,-1 0 0,1 0 0,-1 1 0,0-1 1,1 1-1,-1-1 0,0 1 0,0 0 0,0 0 1,-2-1-1,-5 0-234,3 3-115,7-1 367,1 1 1,-1-1-1,0 1 0,0 0 1,1-1-1,-1 1 0,0 0 0,0 0 1,0 0-1,0 0 0,0 0 1,0 0-1,1 1 0,10 8 153,-8-9-82,0 0-1,0 0 1,1-1-1,-1 0 1,0 1-1,0-1 0,1-1 1,-1 1-1,0-1 1,0 0-1,0 1 0,0-2 1,1 1-1,3-2 1,8-4 174,-1-1 0,15-10 1,-24 15-148,24-16 302,-1-2 0,-1 0 0,45-47 0,-59 53-266,-2-1 0,0 0 1,-1-1-1,0 0 0,-1-1 0,-2 0 1,1-1-1,7-30 0,-14 44-124,2-9-13,0 0 0,1 0 0,8-14-1,-4 76-4,-7-19 27,-2-1-1,-3 41 0,-13 55 61,16-118-71,-29 155 58,-70 223 1,60-249-36,-43 129 205,81-261-211,0 4 25,-1-1 0,-1 0 0,1 0 0,-1 0 1,0-1-1,0 1 0,-1-1 0,0 1 0,0-1 0,0 0 0,-9 8 0,12-12-37,0-1 1,0 1-1,0 0 0,0-1 0,0 1 0,-1 0 1,1-1-1,0 0 0,0 1 0,0-1 0,-1 0 0,1 1 1,0-1-1,0 0 0,-1 0 0,1 0 0,-2 0 1,1-1-8,1 1 1,-1-1 0,1 0 0,-1 0 0,1 1 0,-1-1-1,1 0 1,0 0 0,-1 0 0,1-1 0,0 1 0,0 0-1,0 0 1,0-1 0,-2-2 0,0-4-5,-1 0-1,1 0 1,0 0-1,1-1 1,0 1 0,1-1-1,-1 0 1,2 0-1,-1-10 1,1 10 3,1 1 1,0-1-1,0 0 1,0 1-1,1-1 1,1 1-1,-1 0 1,2-1-1,-1 1 1,8-12-1,-5 11-20,1-1 0,0 1 0,0 0 0,1 1 0,1 0 1,-1 0-1,11-7 0,11-4 37,0 2 1,2 0 0,65-23 0,-96 40-12,14-6 58,23-10 13,0 3 0,1 0 0,68-11 0,-90 20-896,-2 1-2577,0 3-4044,-6 5 4329</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03.014"/>
    </inkml:context>
    <inkml:brush xml:id="br0">
      <inkml:brushProperty name="width" value="0.05" units="cm"/>
      <inkml:brushProperty name="height" value="0.05" units="cm"/>
      <inkml:brushProperty name="color" value="#FF0066"/>
    </inkml:brush>
  </inkml:definitions>
  <inkml:trace contextRef="#ctx0" brushRef="#br0">188 640 3552,'5'-1'5314,"-5"1"-5210,-1-1 46,0 0 0,0 0 0,0 0 0,0 1 0,0-1 0,-1 0 0,1 1 0,0-1 0,0 1 0,-1-1 0,1 1 0,0-1 0,-1 1 0,1 0 0,-2-1 0,0 1-66,-1-1-1,1 0 0,0 1 1,-1 0-1,1 0 0,-1 0 1,-2 0-1,-7 3 67,6-1-81,1 0 0,-1 0 1,-10 5-1,7-3-76,0 2 1,1-1-1,-11 9 1,16-10 38,0-1 1,1 0-1,0 1 0,0 0 1,0 0-1,0 0 1,0 0-1,1 0 0,0 0 1,-3 6-1,3-2 5,0-1 0,1 1-1,0 0 1,0-1-1,0 1 1,1 0 0,0 0-1,1-1 1,0 1 0,0 0-1,1-1 1,-1 1-1,2-1 1,-1 1 0,6 9-1,-3-5 85,1 0 0,1 0 0,0-1 0,0 0 0,1 0 0,1 0 0,0-2 0,13 13 0,-18-19-71,-1 0 1,1-1-1,0 1 0,0-1 1,1 0-1,-1 0 1,0 0-1,1-1 0,-1 1 1,7 0-1,-8-2 2,-1 1 1,1-1-1,0 0 0,0 0 0,0 0 0,0 0 0,0-1 1,0 1-1,0-1 0,0 0 0,0 0 0,-1 0 0,1 0 1,0 0-1,-1-1 0,1 1 0,3-4 0,-1 0 41,1 0-1,-1 0 1,0-1 0,-1 0-1,1 0 1,5-12 0,18-42 141,-26 55-200,1-3-3,-1 0-1,1 0 0,-1 0 0,-1 0 0,0 0 0,0 0 0,0-1 0,-1 1 0,-1 0 0,1-1 0,-4-14 0,3 18-39,0 0 0,-1-1 0,0 1 0,0 0 0,0 0 0,-1 0 1,0 0-1,0 1 0,0-1 0,0 1 0,-1-1 0,0 1 0,0 0 0,0 1 0,0-1 0,0 1 0,-1 0 0,0 0 0,-5-3 0,4 3-47,-1 0 1,0 0-1,0 1 0,-13-3 1,18 5 28,0 0 1,0-1-1,0 1 1,0 0 0,0 0-1,0 0 1,1 1 0,-1-1-1,0 0 1,0 1-1,0-1 1,0 1 0,1 0-1,-1-1 1,0 1-1,0 0 1,1 0 0,-1 0-1,1 0 1,-1 1 0,-2 1-1,4-2 28,0-1 0,0 1 0,-1-1 0,1 1 0,0-1 0,0 0-1,0 1 1,-1 0 0,1-1 0,0 1 0,0-1 0,0 1 0,0-1 0,0 1 0,0-1 0,0 1-1,0-1 1,0 1 0,0-1 0,0 1 0,1-1 0,-1 1 0,0-1 0,0 1 0,0-1 0,1 1 0,-1 0-1,12 13 181,-7-7-99,-1-3-25,0 0-1,0 0 1,0 0-1,0-1 1,0 0-1,1 1 1,0-2-1,-1 1 1,1 0 0,0-1-1,0 0 1,1 0-1,7 2 1,-3-2 92,-1-1 0,1 1 0,-1-1 0,1-1 0,0 0 0,18-2 0,-6-3 22,0-1 0,-1-1 0,0-1 0,37-19 0,-31 14-20,52-18 0,-58 22-77,-18 7-74,0 1 0,0-1 0,1 1 0,-1 0 1,0 0-1,6-1 0,-9 2-5,1 0 0,-1 0 0,0 0 0,0 0 0,1 0 0,-1 0 0,0 0 0,0 0 0,0 1 0,1-1 0,-1 0 0,0 0 1,0 0-1,0 0 0,1 0 0,-1 1 0,0-1 0,0 0 0,0 0 0,0 0 0,0 1 0,0-1 0,1 0 0,-1 0 0,0 0 0,0 1 0,0-1 0,0 0 0,0 0 1,0 1-1,0-1 0,0 0 0,0 0 0,0 1 0,0-1 0,0 0 0,0 0 0,0 0 0,0 1 0,0-1 0,0 0 0,0 0 0,-1 1 0,-3 11 14,4-12-8,-3 7 65,-6 14-47,-10 36 0,18-50-20,-1 0 0,1 0 1,0 1-1,1-1 0,0 0 0,0 0 0,0 0 0,1 1 1,2 9-1,-3-15 24,1-1 0,-1 0 0,0 0 0,1 1 0,-1-1 0,1 0 0,0 0 0,-1 0 0,1 1 0,0-1 0,0 0 0,0 0 0,-1 0 0,1 0 0,0 0 0,0-1 0,0 1 0,1 0 0,-1 0 0,0-1 0,0 1 0,0-1 0,1 1 0,-1-1 0,0 1 0,0-1 0,1 0 0,-1 1 0,0-1 0,1 0 0,-1 0 0,0 0 0,1 0 0,-1 0 0,0-1 0,3 1 0,4-2 27,-1-1 1,1 1-1,-1-1 1,14-7 0,-14 6-89,172-96-63,-179 100 97,0-1 0,1 1 1,-1 0-1,1 0 0,-1 0 0,0 0 1,1 0-1,-1 0 0,1 0 0,-1 0 1,0 1-1,1-1 0,-1 0 0,1 0 0,-1 0 1,0 0-1,1 1 0,-1-1 0,0 0 1,1 0-1,-1 0 0,0 1 0,1-1 0,-1 0 1,0 1-1,1-1 0,-1 0 0,0 1 1,0-1-1,0 0 0,1 1 0,-1-1 1,0 0-1,0 1 0,0-1 0,0 1 0,0-1 1,0 0-1,1 2 0,7 24 8,-5-13 15,-1-8-6,-1 1 0,1-2 0,0 1 0,1 0 0,-1 0 0,1-1 0,0 1 0,0-1 0,0 0 0,1 0 0,-1 0-1,1 0 1,6 4 0,-9-7 6,0-1-1,0 1 1,-1-1-1,1 0 1,0 0-1,0 1 1,0-1-1,-1 0 1,1 0-1,0 0 1,0 0-1,0 0 1,0 0-1,-1 0 1,1 0-1,0 0 1,0 0-1,0-1 1,0 1-1,-1 0 1,3-1-1,0-1 20,0 1 0,0-1-1,0 0 1,0 0 0,4-4-1,2-3 71,-1 0-1,11-14 0,34-59 106,-22 33-154,-3 3-31,-1-2-1,37-92 1,14-108-4,-75 235 20,0 0 0,-1 0 0,0 0 0,0-1 1,-2 1-1,-1-25 0,1 37-56,0-1 0,-1 0 0,1 1 0,0-1 0,-1 0 0,1 1 0,-1-1 0,0 1 0,1-1-1,-1 0 1,0 1 0,0 0 0,0-1 0,0 1 0,0 0 0,0-1 0,-1 1 0,1 0 0,0 0 0,-1 0 0,1 0 0,0 0 0,-1 0 0,1 0 0,-1 1 0,0-1 0,1 1 0,-1-1 0,0 1-1,1-1 1,-3 1 0,1 0 2,0 0-1,0 0 0,1 0 0,-1 1 0,0-1 0,0 1 0,1 0 1,-1 0-1,0 0 0,1 0 0,-1 0 0,1 1 0,0-1 0,-1 1 1,1-1-1,0 1 0,0 0 0,0 0 0,-2 3 0,-3 4 12,0 0-1,1 1 0,0-1 0,1 1 1,0 1-1,-5 15 0,-15 70-14,20-72 0,-4 23-49,2 1 0,2 0 0,2 0 0,6 79 0,0-103 97,4 27-1,-5-45 5,-1 0-1,1 1 1,0-1 0,0 0-1,1 0 1,-1 0-1,2 0 1,-1-1-1,6 8 1,-7-11-13,0 0 1,0-1 0,0 1-1,1-1 1,-1 1 0,1-1-1,-1 0 1,1 0 0,-1 0-1,1 0 1,-1 0 0,1-1-1,0 1 1,0-1 0,-1 0-1,1 0 1,0 0 0,4 0-1,6-2 33,0 0 0,21-6 1,-20 4-76,30-7-100,87-19 410,-123 28-337,1 1 0,0 0 0,0 1 0,-1-1 1,1 1-1,0 1 0,0 0 0,-1 0 0,1 1 0,0 0 0,-1 0 0,11 5 0,0 0 44,-14-5 7,0 0-1,0 0 1,0 0-1,9 5 0,-13-5 24,1-1-1,0 0 0,-1 0 0,1 0 0,0 0 0,0-1 1,0 1-1,0 0 0,0-1 0,0 1 0,-1-1 1,1 0-1,0 1 0,1-1 0,-1 0 0,0 0 1,2-1-1,-3 1-20,0-1 1,0 1-1,0 0 0,0-1 1,0 1-1,0-1 1,0 0-1,0 1 0,-1-1 1,1 0-1,0 1 1,0-1-1,-1 0 1,1 0-1,0 0 0,-1 0 1,1 0-1,0 0 1,-1 0-1,0 0 0,1 0 1,-1 0-1,1 0 1,-1 0-1,0 0 1,0 0-1,0 0 0,0 0 1,0 0-1,0 0 1,0-2-1,0 1-3,-1-1 0,1 0 0,-1 0 0,1 1 0,-1-1 0,0 0 0,0 1 0,-1-1 0,1 1 0,0-1 0,-1 1 0,0 0 0,1 0-1,-1-1 1,0 1 0,-2-2 0,0 1-30,1 1 0,0-1-1,-1 0 1,1 1 0,-1 0 0,0 0-1,0 0 1,-7-3 0,5 4 12,0 0 1,0 1-1,0-1 1,0 1-1,0 1 1,-9 0 0,-33 9-64,34-6-7,0 0 0,-22 11 1,8-3-21,19-9 97,1 1-1,0 1 0,0-1 0,0 1 1,0 1-1,-13 11 0,19-14 7,0-1 1,0 0-1,0 1 1,0-1-1,1 1 1,-1 0-1,1-1 1,-1 1-1,1 0 1,0 0-1,-1 3 1,2-3 8,0-1 0,0 0 0,0 0 0,0 0 1,0 1-1,0-1 0,0 0 0,1 0 0,-1 0 0,1 1 0,0-1 0,0 0 1,-1 0-1,1 0 0,1 0 0,-1 0 0,2 2 0,0 0 16,1 0-1,-1 0 0,1 0 0,0 0 0,1-1 1,-1 0-1,0 0 0,1 0 0,0 0 1,-1-1-1,1 0 0,0 0 0,0 0 0,1 0 1,-1-1-1,0 0 0,0 0 0,1-1 1,-1 1-1,8-1 0,-4-1 22,-1 1 0,1-1 0,-1-1 0,0 0 0,1 0 0,-1-1 0,0 0 0,0 0 0,0-1 0,-1 1 1,1-2-1,7-5 0,-6 2 1,-1 0 0,0 0 1,-1 0-1,0-1 1,0 0-1,-1-1 1,0 1-1,5-13 0,14-22-3,-24 43-75,0-1 1,-1 1 0,1-1 0,0 0-1,-1 1 1,1-1 0,-1 1-1,0-1 1,0 0 0,0 1 0,0-1-1,0-3 1,0 5 4,7 162-441,0 60 618,-14-99-44,3-96-135,0-1 0,-12 42-1,13-60 51,0 0-1,-1 0 0,0 0 1,0-1-1,-1 1 1,1-1-1,-2 0 0,1 0 1,-1-1-1,0 0 1,0 0-1,-1 0 0,0-1 1,-7 5-1,10-8-1,0 0 1,0-1-1,0 0 0,-1 0 0,1 0 0,0 0 1,0-1-1,-1 1 0,1-1 0,0 0 0,-1-1 1,1 1-1,0-1 0,-1 0 0,1 0 0,-6-2 0,-2-1 4,1-1 1,0 0-1,-1-1 0,-14-11 0,19 13-18,1-1 1,0 0-1,1 0 1,-1 0-1,1-1 1,0 0 0,1 0-1,-1 0 1,1-1-1,0 1 1,1-1-1,-5-11 1,6 13-16,1 0 0,0 0 0,0 0-1,0-1 1,0 1 0,1 0 0,0 0 0,0 0 0,1-1 0,-1 1 0,1 0 0,0 0-1,0 0 1,1 0 0,0 0 0,-1 0 0,2 0 0,-1 0 0,5-7 0,2 1 1,-1 0 1,2 0 0,-1 1 0,2 0-1,-1 0 1,1 1 0,15-9 0,6-1-49,54-23 0,88-40-253,29-14 360,-15 19 150,-184 75-190,0 0 0,0 0 1,0 0-1,0 0 0,0 0 0,0-1 0,-1 0 0,1 0 0,-1 0 0,0 0 0,0 0 0,0-1 0,0 1 1,3-7-1,-6 10-18,0-1 1,0 1 0,1-1-1,-1 1 1,0 0-1,0-1 1,0 1 0,0-1-1,0 1 1,0 0 0,0-1-1,0 1 1,0-1 0,0 1-1,0-1 1,0 1 0,0 0-1,0-1 1,0 1 0,0-1-1,0 1 1,0-1 0,-1 1-1,1 0 1,0-1-1,0 1 1,-1 0 0,1-1-1,0 1 1,-1-1 3,0 1 1,0-1-1,0 1 0,0-1 1,0 1-1,1 0 0,-1 0 1,0-1-1,0 1 0,0 0 1,0 0-1,0 0 1,-1 0-1,-2 0-21,0 0 1,0 1-1,1 0 1,-1-1-1,0 1 1,-6 3-1,0 1-3,0 0 0,1 1 0,0 0 0,0 1-1,1-1 1,0 2 0,0-1 0,0 1 0,-11 16 0,16-19 18,0-1 1,0 1-1,0 0 1,1 0-1,0 0 1,0 0-1,0 0 1,1 1-1,0-1 1,0 1-1,0-1 1,0 1-1,1-1 1,0 1-1,0-1 1,1 1-1,-1-1 1,1 0-1,0 1 1,1-1-1,3 11 1,-3-12 35,0 1 1,1-1 0,0 1 0,-1-1 0,1 0-1,1 0 1,-1 0 0,8 6 0,-10-9-15,1 1 0,0-1 1,0 0-1,0 0 0,0 0 0,0 0 1,0 0-1,0 0 0,0-1 0,0 1 0,0-1 1,1 1-1,-1-1 0,0 0 0,0 0 1,0 0-1,1 0 0,-1 0 0,0 0 1,0-1-1,0 1 0,3-2 0,2-1 32,0 0 0,-1 0 0,1-1 0,-1 0 0,0 0-1,-1-1 1,1 0 0,-1 0 0,1 0 0,-2 0 0,1-1 0,0 0-1,5-11 1,-7 12-53,0-1-1,0 0 1,0 0-1,-1 0 1,0 0 0,0 0-1,-1 0 1,0 0-1,0-1 1,0 1-1,-1-1 1,0 1-1,0-1 1,-1 1-1,-1-10 1,0 12 4,1 0 0,-1 0 0,0 0 0,-1 1 0,1-1 0,0 1 0,-1-1 0,0 1 0,0 0 0,0 0 0,0 0 0,0 1 0,-7-5 0,1 1-39,0 1 1,0 0-1,0 1 0,-15-5 0,-28-1 48,43 9-69,17 2-29,71 2-118,45-2 356,-97-2 109,-5 0-289,0-1 0,0-1 0,0-1 0,35-10 0,-39 8 63,-6 2-9,0 0-1,0-1 1,0-1-1,-1 0 1,0 0-1,15-11 1,-14 6-13,-26 30-372,11-15 360,0 1 0,1 0 0,-1-1 0,1 1 0,0 0 0,0 0 0,0 1 0,1-1-1,0 0 1,0 0 0,0 1 0,1-1 0,0 1 0,0-1 0,0 0 0,0 1 0,1-1 0,0 0 0,0 1-1,1-1 1,3 9 0,-3-9 28,0 0-1,1 0 0,-1-1 0,1 1 0,0-1 1,1 0-1,-1 0 0,1 0 0,0 0 1,0 0-1,0-1 0,0 0 0,7 4 0,-8-5 0,1-1 0,-1 0 0,1 0 0,-1 0 0,1 0 0,0 0 0,-1-1 0,1 0 0,0 0 0,-1 0 0,1 0 0,0 0 1,-1-1-1,1 0 0,-1 0 0,1 0 0,-1 0 0,1 0 0,-1-1 0,4-1 0,95-56 237,6-3-177,-93 54-135,-3 2-36,0 0 1,1 0-1,0 2 1,17-5-1,-28 9 81,-1-1 1,0 1-1,0 0 1,0 0-1,1 1 1,-1-1-1,0 0 1,0 0-1,0 0 1,0 1-1,1-1 0,-1 1 1,0-1-1,0 1 1,0-1-1,0 1 1,0 0-1,0-1 1,0 1-1,0 0 1,-1 0-1,1 0 1,0-1-1,0 1 0,0 0 1,-1 0-1,1 0 1,-1 0-1,1 1 1,-1-1-1,1 0 1,-1 0-1,0 0 1,1 0-1,-1 3 1,2 4 14,-1 0 1,0 0 0,0 16 0,-1 2 127,-2 0 0,-7 43 0,8-60 97,2-9-66,5-13 6,0-2-160,6-4-88,0 0 0,17-19 0,-22 30 42,1-1 0,1 1 0,-1 0 1,1 1-1,1 0 0,10-6 1,-19 12 22,1 0 0,0 0 1,0 0-1,0 0 0,0 0 1,0 1-1,0-1 0,0 1 1,0-1-1,0 1 0,0 0 1,0 0-1,0-1 0,1 2 1,-1-1-1,0 0 0,0 0 1,2 1-1,-2 0 2,-1 0 0,1 0 0,-1 0 1,1 0-1,-1 0 0,0 0 0,0 1 0,1-1 1,-1 0-1,0 1 0,0-1 0,0 1 0,-1-1 1,1 1-1,0-1 0,0 1 0,-1 0 0,1-1 0,-1 1 1,0 0-1,1-1 0,-1 4 0,2 7 54,0 0 0,5 16 0,-6-26-36,0 1-1,0 0 0,0-1 1,0 1-1,1-1 1,-1 1-1,1-1 0,-1 1 1,1-1-1,0 0 0,0 0 1,0 0-1,0 0 1,0 0-1,1-1 0,2 3 1,-3-4 11,0 1 0,-1-1 0,1 0 0,0 0 0,0 0 0,0 0 0,0 0 0,0 0 0,0 0 0,-1 0 0,1-1 0,0 1 0,2-2 0,4 0 41,48-12-58,98-40-1,-123 43-26,3-2 104,45-23 0,-71 32-76,0-1 1,0 0-1,0 0 0,-1-1 0,0 0 0,0 0 0,-1-1 0,0 0 0,0 0 0,9-13 1,-15 20-7,0 0 0,0 0 1,0 0-1,0 0 0,0 0 1,0 0-1,0 0 0,0 0 1,0 0-1,0-1 0,0 1 1,1 0-1,-1 0 0,0 0 1,0 0-1,0 0 1,0 0-1,0 0 0,0 0 1,0 0-1,0 0 0,0 0 1,0 0-1,0 0 0,0-1 1,0 1-1,0 0 0,0 0 1,0 0-1,0 0 0,0 0 1,0 0-1,0 0 0,0 0 1,0 0-1,0 0 1,0 0-1,0-1 0,0 1 1,0 0-1,0 0 0,0 0 1,0 0-1,0 0 0,0 0 1,0 0-1,0 0 0,0 0 1,0 0-1,-1 0 0,1 0 1,0 0-1,0 0 0,0 0 1,0-1-1,0 1 1,0 0-1,0 0 0,0 0 1,0 0-1,0 0 0,0 0 1,0 0-1,-1 0 0,1 0 1,0 0-1,0 0 0,0 0 1,-8 4-127,-12 11-14,0 2 81,2 1 0,0 1 1,-17 22-1,31-35 49,-1 0 1,1 0-1,1 1 1,-1 0-1,1-1 1,1 1-1,-1 0 1,1 0-1,0 0 1,1 1-1,-1-1 1,1 0-1,1 1 1,0-1-1,1 14 1,-1-17 32,1-1 0,0 0 0,0 0 0,0 0 0,0 0 0,1 0-1,-1 0 1,1 0 0,0 0 0,0-1 0,0 1 0,0-1 0,0 1 0,4 2 0,-4-4-6,-1 0 0,0 0 1,1 0-1,-1 0 0,1 0 0,-1-1 0,1 1 0,0 0 1,-1-1-1,1 1 0,-1-1 0,1 0 0,0 0 1,-1 0-1,1 1 0,0-2 0,0 1 0,-1 0 1,1 0-1,0 0 0,-1-1 0,1 1 0,-1-1 0,1 1 1,0-1-1,-1 0 0,1 1 0,-1-1 0,1 0 1,-1 0-1,2-2 0,4-4 10,0 0 0,0 0-1,-1-1 1,0 0 0,-1 0 0,1 0 0,-2-1-1,6-13 1,1-2 8,12-52-1,-20 61 41,-1 0 1,0-1-1,-1-24 0,-1 39-78,0-1 0,0 1-1,0 0 1,0 0 0,0 0-1,-1 0 1,1-1-1,0 1 1,0 0 0,-1 0-1,1 0 1,-1 0 0,1 0-1,-2-2 1,-3 4-134,0 8-4,-9 31 4,-11 59 0,0 51 167,17-90-125,-24 92 1,14-98 157,-2-2 1,-2 0-1,-55 91 0,63-121-25,-2-1-1,-28 31 1,40-48-43,-7 8 29,-1 0 0,-12 10 0,18-18 0,1-1 0,0 0 0,-1 0 0,1 0-1,-1 0 1,0-1 0,0 0 0,-10 2 0,10-2-6,1-2 1,0 1-1,-1 0 0,1-1 0,0 0 1,-1-1-1,1 1 0,0-1 1,-1 0-1,1 0 0,0-1 1,0 1-1,0-1 0,0 0 1,0-1-1,-8-4 0,4 0 9,0-1 1,1 0-1,0-1 0,0 1 0,0-2 1,1 1-1,1-1 0,0 0 0,0 0 1,-5-13-1,9 18-25,0-1 0,1 1 1,0 0-1,0-1 0,0 0 0,0 1 1,1-1-1,0 1 0,0-1 1,1-6-1,0 8-21,0 0 0,0 0 0,0 0 1,1 0-1,0 0 0,-1 0 0,1 0 0,1 1 0,-1-1 0,1 1 1,-1 0-1,1 0 0,0-1 0,6-4 0,8-4-29,0 0-1,1 1 1,20-9-1,60-24-1139,-55 26 118,-7 3-763,-17 8-570,-1-1 0,1 0 0,31-22 0,-49 29 1857,1 0-1,-1 0 1,0-1 0,0 1 0,0 0 0,0-1 0,0 1 0,2-3-1,1-8-2757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7:59.934"/>
    </inkml:context>
    <inkml:brush xml:id="br0">
      <inkml:brushProperty name="width" value="0.05" units="cm"/>
      <inkml:brushProperty name="height" value="0.05" units="cm"/>
      <inkml:brushProperty name="color" value="#66CC00"/>
    </inkml:brush>
  </inkml:definitions>
  <inkml:trace contextRef="#ctx0" brushRef="#br0">19 89 7712,'-18'-12'3520,"36"-8"-3072,-8 3-864,-2 11 128,6-14-3968,-1 7 2336</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03.372"/>
    </inkml:context>
    <inkml:brush xml:id="br0">
      <inkml:brushProperty name="width" value="0.05" units="cm"/>
      <inkml:brushProperty name="height" value="0.05" units="cm"/>
      <inkml:brushProperty name="color" value="#FF0066"/>
    </inkml:brush>
  </inkml:definitions>
  <inkml:trace contextRef="#ctx0" brushRef="#br0">14 97 7232,'-13'-25'3264,"18"-3"-2848,-5 16-288,0 4-160,0-4-192,0 9 128,0-5-448,-5 16-6144</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03.721"/>
    </inkml:context>
    <inkml:brush xml:id="br0">
      <inkml:brushProperty name="width" value="0.05" units="cm"/>
      <inkml:brushProperty name="height" value="0.05" units="cm"/>
      <inkml:brushProperty name="color" value="#FF0066"/>
    </inkml:brush>
  </inkml:definitions>
  <inkml:trace contextRef="#ctx0" brushRef="#br0">24 120 5888,'-23'5'2688,"36"7"-2336,0-9 1696,11 2-1184,21-5 1760,4 0-1472,36-8 127,0-1-767,33-6-320,-7-1-128,12-4-160,-17 3 64,31-3-128,-13 9 96,12-6-4191,-19 5 2335</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07.862"/>
    </inkml:context>
    <inkml:brush xml:id="br0">
      <inkml:brushProperty name="width" value="0.05" units="cm"/>
      <inkml:brushProperty name="height" value="0.05" units="cm"/>
      <inkml:brushProperty name="color" value="#FF0066"/>
    </inkml:brush>
  </inkml:definitions>
  <inkml:trace contextRef="#ctx0" brushRef="#br0">0 940 4160,'3'2'3185,"-3"-2"-3000,1 0 0,0 0 1,0 0-1,-1 0 0,1 0 0,0 0 1,-1 0-1,1 0 0,0 0 0,-1-1 1,1 1-1,0 0 0,-1 0 0,1-1 1,1 0-1,89-57 4630,46-33-2564,-109 71-2053,29-26-1,-55 45-212,-1 0 0,1-1 0,-1 1 0,1 0 0,0 0 1,0 0-1,-1 0 0,1 1 0,4-2 0,-6 2 6,0 0-1,0 0 1,0 0 0,0 0 0,1 1 0,-1-1-1,0 0 1,0 0 0,0 0 0,0 0 0,0 1-1,0-1 1,1 0 0,-1 0 0,0 0 0,0 1-1,0-1 1,0 0 0,0 0 0,0 0 0,0 1-1,0-1 1,0 0 0,0 0 0,0 1 0,0-1-1,0 0 1,0 0 0,0 0 0,0 1 0,0-1-1,-1 0 1,1 0 0,0 0 0,0 1 0,0-1-1,0 0 1,0 0 0,-1 0 0,-84 246-13,-75 189 636,112-326 495,33-82 94,12-22 26,10-19-450,53-119 320,-24 49-956,84-149 188,-76 163-374,3 2 1,3 2-1,110-112 0,-157 174 3,1 1 0,0-1-1,0 1 1,1 0 0,-1 0-1,1 0 1,9-3 0,-13 5 30,0 1 0,1-1 0,-1 1 0,1 0 1,-1 0-1,0 0 0,1 0 0,-1 0 1,1 0-1,-1 0 0,1 0 0,-1 0 0,1 1 1,-1-1-1,0 1 0,1-1 0,-1 1 1,0-1-1,1 1 0,-1 0 0,0 0 0,0 0 1,0 0-1,1-1 0,-1 1 0,0 1 1,0-1-1,0 0 0,-1 0 0,1 0 1,0 0-1,1 3 0,1 2 8,-1 0 0,0-1 0,0 1 0,0 0-1,-1 0 1,1 0 0,-2 0 0,1 0 0,-1 11 0,0 7-40,-5 26-1,3-39 26,1 0 62,-1 0-1,-1-1 1,0 0-1,0 1 1,-1-1-1,0-1 0,-1 1 1,0 0-1,-1-1 1,0 0-1,-7 8 1,11-15-36,1-1 0,-1 1 1,0-1-1,0 0 0,0 0 1,0 0-1,0 0 1,0 0-1,0 0 0,0 0 1,0 0-1,0-1 0,0 1 1,-1-1-1,1 0 1,0 0-1,0 0 0,-1 0 1,1 0-1,0 0 0,0 0 1,-1-1-1,1 1 1,0-1-1,0 0 0,-4-1 1,1-1-10,0 1 0,0-1 0,0 0 1,1 0-1,-1 0 0,1-1 1,0 0-1,0 1 0,0-1 0,-4-7 1,7 11-6,1 0 0,0 0 0,0-1 0,-1 1 0,1 0 0,0-1 0,0 1 0,-1 0 0,1-1 0,0 1 0,0 0 0,0-1 0,-1 1 0,1 0 0,0-1 0,0 1 1,0-1-1,0 1 0,0-1 0,0 1 0,0 0 0,0-1 0,0 1 0,0-1 0,0 1 0,0 0 0,0-1 0,0 1 0,1-1 0,-1 1 0,0 0 0,0-1 0,0 1 0,1 0 0,-1-1 1,0 1-1,0 0 0,1-1 0,-1 1 0,0 0 0,0 0 0,1-1 0,-1 1 0,0 0 0,1 0 0,-1-1 0,1 1 0,-1 0 0,1 0 0,20-4 48,-17 4-41,78-3-89,-66 3 83,6-1 27,1-1-1,-1-1 0,1-1 0,-1-2 0,32-11 1,263-60-215,-307 75 213,97-22 16,-102 23 57,-15 2-76,-1 0-33,0 0 0,0 0 0,0 1-1,0 1 1,-14 5 0,-53 24 148,75-31-132,-23 11-50,0 1 1,-35 24-1,52-30 61,0-1 0,0 1 0,1 1 0,0-1 0,1 2 0,0-1 0,0 1-1,0 0 1,-9 18 0,14-23-16,1 1 0,-1-1 0,1 1 0,-1 6 0,2-10 9,0-1 0,0 1-1,-1-1 1,1 1 0,0-1 0,0 1-1,1-1 1,-1 1 0,0 0 0,0-1 0,0 1-1,0-1 1,0 1 0,0-1 0,1 1-1,-1-1 1,1 1 0,-1-1 8,0 1 0,1-1 1,-1 0-1,1 0 0,-1 0 1,0 0-1,1 0 0,-1 0 0,1 0 1,-1 0-1,0 0 0,1 0 0,-1 0 1,1 0-1,-1 0 0,0-1 1,1 1-1,-1 0 0,1 0 0,-1 0 1,0-1-1,1 1 0,-1 0 0,0 0 1,1-1-1,-1 1 0,0-1 1,175-126 882,-58 36-822,-105 82-78,-8 6-22,0 0 0,0 0 0,0-1 0,0 1 0,3-5 0,-7 8 18,0-1-1,0 1 1,0 0 0,0 0-1,0 0 1,0 0-1,0 0 1,0-1-1,0 1 1,0 0-1,0 0 1,1 0 0,-1 0-1,0 0 1,0 0-1,0-1 1,0 1-1,0 0 1,0 0 0,1 0-1,-1 0 1,0 0-1,0 0 1,0 0-1,0 0 1,0 0-1,1 0 1,-1 0 0,0 0-1,0 0 1,0 0-1,0 0 1,0 0-1,1 0 1,-1 0 0,0 0-1,0 0 1,0 0-1,1 7-115,-4 14 153,3-19-26,0 9-12,0-1 0,0 1 0,1-1 0,0 0 0,1 1 1,0-1-1,1 0 0,6 16 0,-8-23 29,0-1 1,0 1-1,1 0 0,-1-1 1,1 1-1,-1-1 0,1 1 1,0-1-1,0 0 0,0 1 1,0-1-1,0 0 0,1-1 1,-1 1-1,0 0 0,1-1 1,0 1-1,4 1 0,-4-2-5,1 0 0,-1 0 0,1-1 0,0 1 0,-1-1-1,1 0 1,-1 0 0,1 0 0,0-1 0,-1 1 0,1-1 0,-1 0-1,0 0 1,1 0 0,4-3 0,6-3 25,-1-1 0,0-1 0,-1 1 0,0-2 0,0 0 0,-1 0 0,20-25 0,-14 17-52,2-4 141,-17 17-282,0 3 70,-2 3 117,0 0-125,8 0 12,-1 0 69,0 0 0,1 1 1,-1 0-1,0 0 0,0 1 1,0 0-1,-1 0 0,1 0 0,-1 1 1,0 0-1,0 1 0,0-1 0,0 1 1,-1 0-1,6 6 0,-5-5-6,0 1 0,0 0 0,0 0 0,-1 0 0,0 0 0,0 1 0,6 15 0,-2 4 29,-6-18-11,0 0 1,0 0 0,1-1 0,5 9 0,-8-16 2,-1 0 0,1 0 0,0 0 0,0-1 0,0 1 0,0 0 0,0 0 0,0-1 0,0 1 0,0 0 0,0-1 0,0 1 0,0-1 0,0 1 0,0-1 0,0 0 0,0 1 0,1-1 0,-1 0 1,0 0-1,0 0 0,0 0 0,0 0 0,1 0 0,-1 0 0,0 0 0,0-1 0,0 1 0,0 0 0,1-1 0,-1 1 0,2-2 0,3-1 18,1 0-1,-1-1 1,0 0 0,7-6 0,-6 4 38,45-31 54,54-53-1,-90 74-107,-1 0 0,0-1-1,-1-1 1,-1 0 0,-1-1-1,0 0 1,9-25 0,-6 1 10,-2-1 0,10-58-1,-17 76-39,16-82-92,9-113 0,-30 211 95,-1-1 0,0 1-1,0 0 1,-3-11 0,0 11-133,2 10 147,1 0-1,0 0 1,0 0 0,0 0 0,-1 0 0,1 0-1,0 0 1,0 0 0,0 0 0,-1 0 0,1 0 0,0 0-1,0 0 1,0 0 0,-1 0 0,1 0 0,0 0-1,0 0 1,0 0 0,-1 0 0,1 0 0,0 0-1,0 0 1,0 0 0,-1 0 0,1 0 0,0 0 0,0 1-1,-2 0-15,1 1-1,-1-1 0,1 1 0,0 0 1,0-1-1,0 1 0,0 0 0,0 0 1,-1 3-1,-3 9-4,0 1 1,-3 27-1,-10 81-73,6 1 1,6 205-1,7-312 161,0 0 0,1-1-1,1 0 1,0 1 0,2-1-1,0-1 1,12 28 0,-16-42-51,-1 0 1,1 1 0,-1-1 0,1 0 0,0 0-1,0 0 1,-1 0 0,1 0 0,0-1 0,0 1 0,0 0-1,0 0 1,0 0 0,0-1 0,0 1 0,0-1-1,1 1 1,-1-1 0,0 1 0,0-1 0,0 0 0,1 1-1,-1-1 1,0 0 0,0 0 0,1 0 0,-1 0-1,0 0 1,0 0 0,1 0 0,-1-1 0,0 1-1,0 0 1,1-1 0,1 0 0,4-2 11,0 0 0,-1-1 0,1 1 0,-1-1 0,7-6 0,10-5 65,140-97-76,-148 101-12,-3 2 11,-1 0-1,1-1 0,13-14 1,-25 23-14,0 1 1,0-1 0,1 1 0,-1-1 0,0 1 0,1-1 0,-1 1 0,0 0 0,1-1 0,-1 1 0,0 0 0,1-1 0,-1 1 0,1 0-1,-1-1 1,1 1 0,-1 0 0,1 0 0,-1 0 0,1-1 0,-1 10-175,-8 16-54,1-10 188,4-9 66,1 0-1,-1 0 1,1 1-1,1-1 1,-1 0-1,0 10 1,1-12-7,1 0 1,0-1 0,0 1-1,0 0 1,0 0 0,1-1 0,0 1-1,0-1 1,2 7 0,-2-8-6,-1 0 0,1-1 0,0 1 0,0-1 0,0 0 0,0 1 0,1-1 1,-1 0-1,0 1 0,1-1 0,-1 0 0,0 0 0,1 0 0,-1 0 0,1 0 1,0-1-1,-1 1 0,1 0 0,0-1 0,-1 1 0,1-1 0,0 0 0,2 1 1,6-1 11,1 0 0,0-1 1,0 0-1,-1 0 1,1-1-1,-1-1 0,16-5 1,-10 4-96,-3 0 116,1-1 0,-1 0-1,24-13 1,7-6-8,28-17-401,-99 90 14,26-47 368,-8 12 65,2 1 0,-6 15 0,11-26-85,1 0 1,0 0-1,0 0 1,0 0-1,0 0 0,1 0 1,-1 0-1,1 0 0,0 1 1,0-1-1,1 0 1,-1 0-1,3 7 0,-2-8 15,1-1 0,-1 1 0,1-1 0,0 1 0,0-1 0,0 1 0,0-1 0,0 0 0,0 0 0,1 0 0,-1 0 0,1-1 0,-1 1 0,1 0 0,0-1 0,-1 0 0,1 0 0,0 0 0,0 0 0,0 0 0,0-1 0,0 1 0,0-1 1,0 1-1,0-1 0,0 0 0,0-1 0,0 1 0,0 0 0,5-2 0,4-3 40,-1-1 0,0 1 0,19-15 0,2 0-69,165-89 77,-181 100-21,0-1 0,0-1 0,-1 0 0,-1-1 1,22-22-1,-19 14-46,0-1 0,-1-1 0,18-32 0,2-15 138,-2-2 0,42-127 0,-50 100-487,-24 85 380,0 0 0,-1 0 0,0 0 0,-1-1 0,-3-18 0,3 19 9,-2-12-41,1 24-5,1 0 1,0 0-1,0 0 1,-1 0-1,1 0 1,-1 1-1,1-1 1,-1 0-1,1 0 0,-1 0 1,0 0-1,1 1 1,-1-1-1,0 0 1,1 1-1,-1-1 1,0 1-1,0-1 1,0 0-1,-1 0 1,1 1-2,0 0 1,-1 0 0,1 0 0,0 0 0,0 0 0,0 0 0,0 1 0,0-1-1,0 0 1,0 0 0,0 1 0,0-1 0,0 1 0,0-1 0,1 1 0,-1-1 0,0 1-1,0-1 1,0 1 0,0 1 0,-16 15-231,16-16 216,-46 58-46,17-19 123,13-18-69,2 1-1,0 1 0,-17 37 0,-26 81-104,16-11 162,36-107-8,1 1 1,2 0-1,-2 40 0,6-56-26,0 0 0,0 0-1,1 0 1,0 0 0,1-1 0,0 1-1,0-1 1,1 1 0,0-1 0,0 0-1,1 0 1,0-1 0,0 0 0,1 1-1,0-2 1,11 11 0,-10-11 14,1 1 1,0-1-1,0 0 1,0 0-1,1-1 1,0-1-1,0 1 1,0-1-1,1-1 1,-1 0-1,1 0 1,0-1 0,0 0-1,17 1 1,-19-3 7,0-1 0,0 0 1,0 0-1,0-1 1,-1 0-1,1 0 1,0-1-1,-1 0 1,0 0-1,0-1 0,13-8 1,-4 2 31,61-42 77,-70 46-132,-1 0 0,1 0 0,-1 0 0,0-1 0,-1 0 0,0 0-1,0-1 1,5-8 0,-10 14-14,1 1 0,-1-1 0,1 1 0,-1-1 0,0 1 0,0-1-1,0 1 1,0-1 0,0 1 0,0-1 0,0 1 0,-1-1 0,1 1 0,0-1 0,-1 1-1,0-3 1,0 4 9,1-1 0,0 0 0,-1 1 0,1-1-1,0 0 1,-1 1 0,1-1 0,-1 1 0,1-1 0,-1 1-1,1-1 1,-1 1 0,1-1 0,-1 1 0,0-1-1,1 1 1,-1 0 0,0-1 0,1 1 0,-1 0 0,0 0-1,1-1 1,-1 1 0,0 0 0,1 0 0,-1 0 0,0 0-1,0 0 1,1 0 0,-1 0 0,0 0 0,0 0-1,1 0 1,-1 0 0,-1 1 0,-4 2-25,0 0 1,1 0-1,-1 0 1,0 1-1,1 0 0,0 0 1,0 1-1,0-1 0,0 1 1,-4 7-1,3-5 32,1 1 0,0 0-1,1 0 1,0 0 0,0 0-1,1 0 1,-3 10 0,5-15-4,1 0 0,-1-1 1,1 1-1,-1 0 1,1 0-1,0 0 1,0 0-1,0 0 1,0 0-1,1 0 1,-1-1-1,1 1 0,0 0 1,0 0-1,0 0 1,0-1-1,0 1 1,3 4-1,-1-4 57,0 0 1,-1 0-1,1 0 0,1 0 0,-1-1 1,0 1-1,1-1 0,-1 0 0,1 0 1,0 0-1,7 2 0,-3-1-165,1-1 0,0 0 1,-1 0-1,1-1 0,11 0 0,-12-1-557,0 0 0,0 0 0,0-1 0,-1 0 1,11-4-1,-7 2-1035,-7 2 797,-1 0 1,1 0 0,0 0-1,-1-1 1,1 1 0,-1-1-1,6-4 1,-3 2-1550</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08.237"/>
    </inkml:context>
    <inkml:brush xml:id="br0">
      <inkml:brushProperty name="width" value="0.05" units="cm"/>
      <inkml:brushProperty name="height" value="0.05" units="cm"/>
      <inkml:brushProperty name="color" value="#FF0066"/>
    </inkml:brush>
  </inkml:definitions>
  <inkml:trace contextRef="#ctx0" brushRef="#br0">9 37 7712,'-8'-8'3520,"16"4"-3072,-3-1 192,3 5-448,2-3 128,3 0-192,1-6 0,-1 9-64,-3-5-480,3 5 224,-4 0-4960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08.601"/>
    </inkml:context>
    <inkml:brush xml:id="br0">
      <inkml:brushProperty name="width" value="0.05" units="cm"/>
      <inkml:brushProperty name="height" value="0.05" units="cm"/>
      <inkml:brushProperty name="color" value="#FF0066"/>
    </inkml:brush>
  </inkml:definitions>
  <inkml:trace contextRef="#ctx0" brushRef="#br0">32 48 6816,'-32'12'3072,"64"-4"-2656,0-8 896,2 5-800,30-10 416,7 2-544,24-14 160,-6 6-320,33-6 64,-9 11-160,8-3-2176,-13 4 1120</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09.964"/>
    </inkml:context>
    <inkml:brush xml:id="br0">
      <inkml:brushProperty name="width" value="0.05" units="cm"/>
      <inkml:brushProperty name="height" value="0.05" units="cm"/>
      <inkml:brushProperty name="color" value="#FF0066"/>
    </inkml:brush>
  </inkml:definitions>
  <inkml:trace contextRef="#ctx0" brushRef="#br0">8 362 4576,'-3'-1'363,"3"1"-328,0 0 0,0 0 0,-1 0-1,1 0 1,0 0 0,0 0 0,0 0-1,0 0 1,0 0 0,-1 0 0,1 0 0,0 0-1,0 0 1,0 0 0,0 0 0,0-1-1,0 1 1,-1 0 0,1 0 0,0 0 0,0 0-1,0 0 1,0 0 0,0 0 0,0 0-1,0 0 1,-1-1 0,1 1 0,0 0 0,0 0-1,0 0 1,0 0 0,0 0 0,0 0-1,0-1 1,0 1 0,0 0 0,0 0 0,0 0-1,0 0 1,0 0 0,0-1 0,0 1-1,0 0 1,0 0 0,0 0 0,0 0 0,0 0-1,0 0 1,0-1 0,0 1 0,0 0-1,0 0 1,0 0 0,0 0 0,0 0 0,1 0-1,-1-1 1,0 1 0,0 0 0,0 0-1,0 0 1,0 0 0,0 0 0,12-10 5615,11-5-3335,34-15-1581,-40 21 177,36-16 128,-32 15-502,31-18-1,-37 19-417,70-51 657,-76 52-692,0 0 0,0-1 0,-1 0 0,-1 0 0,1 0 0,8-18 0,-10 19-59,-5 6-33,1 1 0,-1-1 0,0 0 0,0 0 0,0 1 0,0-1 0,-1 0 1,1 0-1,0 0 0,-1 0 0,1 0 0,-1 0 0,0 0 0,0 0 0,0-2 0,0 102-381,1-89 462,0-1 0,1 0-1,-1 0 1,2 1 0,-1-1 0,1-1 0,0 1-1,1 0 1,0-1 0,0 1 0,0-1-1,1 0 1,0-1 0,1 1 0,-1-1 0,11 9-1,-13-13 10,0 0 0,0 0 0,-1 0 0,2-1 0,-1 1 0,0-1 0,0 0 0,0 1 0,1-2 0,-1 1 0,0 0 0,1-1 0,-1 1 0,0-1 0,1 0 0,-1 0 0,7-1 0,-5 0-11,0-1 0,0 1 1,0-1-1,0 0 0,-1 0 0,1-1 1,-1 0-1,1 1 0,-1-1 0,0-1 1,7-6-1,195-214 446,-197 212-595,-7 9 26,0 0 1,1 0-1,-1 0 0,0 1 0,4-3 0,-6 5 46,1 0 1,-1 0-1,0 0 0,0 0 1,1 0-1,-1 0 1,0 0-1,0 1 0,0-1 1,1 0-1,-1 0 0,0 0 1,0 0-1,0 1 1,0-1-1,1 0 0,-1 0 1,0 0-1,0 1 0,0-1 1,0 0-1,0 0 0,0 1 1,0-1-1,0 0 1,0 0-1,0 1 0,0-1 1,0 0-1,0 0 0,0 0 1,0 1-1,0-1 1,0 0-1,0 1 0,0 9-21,-1 0-1,-1 0 0,0 0 1,0 0-1,-1-1 1,-6 17-1,-31 55 219,22-45-258,-12 15 318,32-53-220,1 0 1,-1 1 0,1 0-1,0 0 1,0 0-1,-1 0 1,1 0 0,0 0-1,0 1 1,0-1 0,4 1-1,43-6-128,-41 5 108,14-1-34,0 1 0,34 3 0,98 14-201,-102-12-313,-18-3-5118</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10.355"/>
    </inkml:context>
    <inkml:brush xml:id="br0">
      <inkml:brushProperty name="width" value="0.05" units="cm"/>
      <inkml:brushProperty name="height" value="0.05" units="cm"/>
      <inkml:brushProperty name="color" value="#FF0066"/>
    </inkml:brush>
  </inkml:definitions>
  <inkml:trace contextRef="#ctx0" brushRef="#br0">24 74 5568,'-23'-25'2528,"36"5"-2208,-3 11-256,-1 6-96,4-9-256,10 7 160</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13.719"/>
    </inkml:context>
    <inkml:brush xml:id="br0">
      <inkml:brushProperty name="width" value="0.05" units="cm"/>
      <inkml:brushProperty name="height" value="0.05" units="cm"/>
      <inkml:brushProperty name="color" value="#FF0066"/>
    </inkml:brush>
  </inkml:definitions>
  <inkml:trace contextRef="#ctx0" brushRef="#br0">5 918 3712,'-5'3'4624,"21"2"-1792,-7-4-2317,1-1 1,0 1-1,0-2 1,-1 1-1,1-1 1,0-1-1,-1 0 1,1 0-1,11-5 1,1-1 272,-1-1 0,37-21 0,-45 21-600,0 0 0,-1 0-1,0-1 1,-1-1 0,19-22-1,39-65 429,-66 94-630,20-36-66,-22 40-69,0 5 52,-1 5 7,0 16-19,-1-13 48,1 0-1,0-1 1,1 1 0,4 21-1,-1-21 61,-3-7 60,1 1 1,0-1-1,0 0 1,0 0-1,1 0 0,0 0 1,0-1-1,7 9 1,-8-12-33,-1 0 1,1-1 0,0 1-1,0-1 1,0 0 0,0 0-1,0 0 1,0 0 0,1 0-1,-1 0 1,0 0 0,0-1-1,1 1 1,-1-1 0,0 0-1,1 0 1,-1 0 0,3 0-1,6 0 124,0-1-1,17-4 1,-20 3-99,30-6 84,-1-3 0,0-1 0,50-23 0,-78 31-120,0-1 1,-1 0-1,1-1 0,-1 0 0,0 0 1,-1-1-1,0 1 0,0-2 1,0 1-1,-1-1 0,0 0 1,-1 0-1,1-1 0,-2 0 0,1 1 1,-1-2-1,4-13 0,-6 18-31,-1 2-10,1 0 1,-1 0-1,-1 0 1,1 0-1,0-1 0,-1-3 1,1 7 16,-2-1 0,1 1 0,0 0 0,0-1 0,0 1 0,0-1 0,0 1 0,0 0 0,0-1 0,0 1 0,-1-1 0,1 1 0,0 0 0,0-1-1,0 1 1,-1 0 0,1-1 0,0 1 0,-1 0 0,1 0 0,0-1 0,-1 1 0,0-1-10,0 1 0,0 0 0,0 0-1,1 0 1,-1-1 0,0 1 0,0 0 0,0 0-1,0 0 1,0 0 0,0 0 0,0 1-1,0-1 1,-1 1 0,-2 0-1,0 1 0,0-1 1,0 1-1,0 1 0,0-1 0,0 0 0,1 1 0,-1 0 1,-4 5-1,-29 34 159,34-38-129,-1 2-7,-1-1 1,1 1 0,1 0-1,-1 0 1,1 1 0,-4 9-1,7-14 4,-1 0-1,1 0 0,-1 0 0,1 0 1,0 0-1,-1 0 0,1 0 1,0 0-1,1 0 0,-1 0 0,0 0 1,1 0-1,-1 0 0,1 0 1,-1 0-1,1 0 0,0 0 0,0 0 1,0 0-1,0 0 0,0-1 1,0 1-1,1 0 0,-1-1 0,0 1 1,4 1-1,3 3 36,0 0-1,0-1 1,1 0-1,0-1 1,0 0 0,0 0-1,0-1 1,0 0-1,1-1 1,0 0 0,-1-1-1,1 0 1,0 0-1,0-1 1,9 0-1,20-4 56,-1-1-1,56-14 0,-91 18-105,144-40-173,-95 25 202,16-5 91,-1-2 0,67-35 0,-134 58-113,0 0 0,0 0 0,1 0 0,-1 0 0,0 0 0,0 0 0,0 0 0,1 0 0,-1 0 0,0 0-1,0 0 1,1-1 0,-1 1 0,0 0 0,0 0 0,0 0 0,0 0 0,1 0 0,-1-1 0,0 1 0,0 0 0,0 0 0,0 0-1,0-1 1,0 1 0,1 0 0,-1 0 0,0-1 0,0 1 0,0 0 0,0 0 0,0-1 0,-8 3-124,-21 15 158,-1-2 0,-40 14 0,-26 13 7,71-30-75,15-8 16,0 1-1,1 0 0,-1 0 1,1 1-1,0 0 0,1 1 1,-9 7-1,17-14 21,0 0 0,0 0 0,-1 1 0,1-1 0,0 0 0,0 0 0,-1 0 0,1 0 0,0 1 0,0-1 0,0 0 0,-1 0 0,1 1 0,0-1 0,0 0 0,0 0 0,0 1 0,-1-1 0,1 0 0,0 0-1,0 1 1,0-1 0,0 0 0,0 0 0,0 1 0,0-1 0,0 0 0,0 1 0,0-1 0,0 0 0,0 0 0,0 1 0,0-1 0,0 0 0,0 1 0,0-1 0,1 0 0,-1 0 0,0 1 0,0-1 0,0 0 0,0 0 0,1 1 0,-1-1 0,0 0 0,0 0 0,0 0 0,1 1 0,-1-1 0,0 0 0,0 0 0,0 0 0,1 0 0,-1 0 0,0 0 0,1 1 0,-1-1 0,0 0 0,0 0 0,1 0 0,-1 0 0,0 0 0,1 0-1,20 0 183,8-5-51,0 0 0,40-14 0,-57 15-109,0-1 1,0 0-1,-1-1 1,1-1 0,-1 0-1,-1 0 1,1-1 0,11-11-1,-10 6 15,0-1 0,-2 0 0,18-30 0,18-49 18,-23 39 1,20-70 0,-32 88-32,10-31-161,22-122 0,-42 181 123,0 0 0,-1 0 0,0-1 0,0 1 0,-1 0 0,-1-9 0,2 17 6,0 0-1,0 0 1,0-1-1,0 1 1,0 0-1,0-1 1,0 1-1,0 0 1,0 0-1,0-1 1,0 1-1,0 0 1,-1 0-1,1-1 1,0 1-1,0 0 1,0 0-1,0-1 0,0 1 1,-1 0-1,1 0 1,0 0-1,0-1 1,0 1-1,-1 0 1,1 0-1,0 0 1,0 0-1,-1 0 1,1-1-1,-1 1 1,-5 7-133,-5 17 33,9-20 93,-13 27 1,9-19-15,0 1 1,-5 14-1,0 19 24,2 0-1,-5 69 1,12-91-47,-10 231 126,13-225-46,1-1 0,2 0 1,10 40-1,-14-67 1,1 0-1,-1 0 1,1 0 0,-1 0-1,1-1 1,0 1 0,0 0-1,0 0 1,0-1 0,0 1-1,0 0 1,1-1 0,-1 0-1,0 1 1,1-1 0,-1 0-1,1 1 1,0-1 0,-1 0-1,1 0 1,0 0 0,-1 0-1,1-1 1,0 1 0,2 0-1,-1-1 0,-1 1-1,1-1 0,0 0 1,-1 0-1,1-1 0,-1 1 1,1-1-1,-1 1 1,1-1-1,-1 0 0,1 0 1,-1 0-1,0 0 0,0 0 1,1 0-1,-1-1 1,0 1-1,0-1 0,3-3 1,11-10-6,0-2 0,-1 0 0,-1-1 0,-1 0 0,20-36 0,26-49-156,-56 96 37,-4 9-85,-5 15-102,-6 46 262,7-40 87,1 0-1,-3 43 1,7-63-54,0 0 1,0 0 0,0 0-1,1 0 1,-1 0-1,1 0 1,-1 0-1,1 0 1,0 0-1,0-1 1,0 1-1,1 0 1,-1 0-1,1-1 1,-1 1-1,1-1 1,0 1-1,0-1 1,0 0 0,0 0-1,0 0 1,1 0-1,-1 0 1,1 0-1,-1-1 1,1 1-1,0-1 1,-1 0-1,1 1 1,0-1-1,0-1 1,0 1-1,0 0 1,0-1-1,4 1 1,4 0 54,0-1-1,0-1 1,0 0-1,0 0 1,0-1 0,0 0-1,0-1 1,14-5 0,-9 1-43,0 0 1,-1-1 0,22-15-1,41-35 137,-70 51-122,23-24-130,-18 17-74,-20 28 57,0 1-1,-8 21 1,15-34 106,-6 13 16,-4 22 1,9-33-12,0 0 0,1 0 0,-1 0 0,1 0 0,0 0 0,0 0 1,1 0-1,-1 0 0,1 0 0,0 0 0,1 5 0,-1-8 18,-1 0-1,1 0 1,-1 0-1,1 0 1,0 0 0,0 0-1,-1 0 1,1-1 0,0 1-1,0 0 1,0 0 0,0-1-1,0 1 1,-1-1-1,1 1 1,0-1 0,1 1-1,0 0 1,1-1 33,0 1-1,1 0 1,-1-1-1,0 0 1,0 0-1,5 0 1,0-1-13,-1 0 0,0-1 0,0 1 0,0-1 0,8-4 0,5-5-29,0-1-1,0 0 0,33-29 1,-36 26-93,1 1 0,0 1 1,36-19-1,-46 30 57,0 0-1,0 0 1,0 1 0,-1 0 0,1 0 0,0 1-1,0 0 1,12 2 0,8-1-3,31 9 357,-68-3-328,-1 0 0,0 0-1,-18 8 1,1-1-121,1 1 49,13-8 49,-1 1-1,1 0 1,1 1 0,0 1 0,0-1 0,-17 20 0,16-15 42,14-11-106,1-1 97,0-1 0,0 0 1,0 0-1,0-1 1,0 1-1,0 0 1,1-1-1,-1 0 1,5 1-1,23 0 133,-28-1-132,73-3 25,25 1-60,-32 4 49,71-7 0,-129 4 5,-1 1 2,0-1 1,18-5-1,-23 5 33,0-1-1,1 0 0,-1 0 1,0-1-1,0 1 0,0-1 1,6-6-1,4-2-19,-8 6-80,-1 1 0,1-1 0,-1-1 1,8-9-1,-10 11 32,0 0 1,0-1-1,0 1 1,-1-1-1,0 0 1,0 0-1,0 0 1,0 0-1,-1 0 1,0 0-1,0 0 0,0 0 1,-1 0-1,0 0 1,0-1-1,0 1 1,0 0-1,-1 0 1,-2-9-1,3 14-11,0-1 0,0 1 1,-1-1-1,1 1 0,0-1 0,0 0 0,-1 1 0,1-1 0,0 1 0,-1-1 0,1 1 1,0 0-1,-1-1 0,1 1 0,-1-1 0,1 1 0,-1 0 0,1-1 0,-1 1 1,1 0-1,-1-1 0,1 1 0,-1 0 0,1 0 0,-1 0 0,0 0 0,1-1 0,-2 1 1,0 0-12,1 1 0,-1-1 0,0 0 0,0 1-1,1-1 1,-1 1 0,0-1 0,1 1 0,-4 1 0,0 1 0,0 0 0,1 1-1,-1-1 1,0 1 0,-4 5 0,0 2 47,3-5-50,0 1-1,0 0 0,1 0 1,-8 16-1,12-21 26,0 0 0,0-1-1,1 1 1,-1 0 0,1 0 0,-1 0-1,1 0 1,0 0 0,0 0-1,-1 0 1,2 0 0,-1 0 0,0 0-1,0 0 1,1 0 0,-1 0 0,1 0-1,-1 0 1,1-1 0,0 1-1,0 0 1,0 0 0,0 0 0,0-1-1,0 1 1,0-1 0,3 4 0,1-1 16,0 0 0,0 0 1,1-1-1,-1 0 0,0 0 1,1 0-1,0 0 1,0-1-1,0 0 0,0 0 1,0 0-1,0-1 0,1 0 1,-1 0-1,12-1 0,6-1 41,1-1 0,41-8 0,-39 5-21,313-63-89,-327 65 74,0-1 1,0 0-1,0-1 0,17-10 1,-30 15-22,0 0 0,0 0 1,0 0-1,0 0 0,0 0 1,0 0-1,0 0 1,0 0-1,0 0 0,0 0 1,0 0-1,0 0 0,-1 0 1,1 0-1,0-1 1,0 1-1,0 0 0,0 0 1,0 0-1,0 0 0,0 0 1,0 0-1,0 0 1,0 0-1,0 0 0,0 0 1,0 0-1,0 0 0,0-1 1,0 1-1,0 0 0,0 0 1,0 0-1,0 0 1,0 0-1,0 0 0,0 0 1,0 0-1,0 0 0,0 0 1,0 0-1,0 0 1,0-1-1,1 1 0,-1 0 1,0 0-1,0 0 0,0 0 1,0 0-1,0 0 1,0 0-1,0 0 0,0 0 1,-12 2-89,-115 38-146,100-32 210,1 1-1,0 1 0,1 1 1,-31 19-1,34-13 61,21-17-34,1 1 1,0-1 0,0 0-1,-1 1 1,1-1-1,0 0 1,0 0-1,-1 1 1,1-1-1,0 0 1,0 1 0,0-1-1,0 1 1,0-1-1,0 0 1,0 1-1,0-1 1,0 0-1,0 1 1,0-1 0,0 0-1,0 1 1,0 0-1,0-1 2,1 1-1,-1-1 0,0 0 0,1 1 1,-1-1-1,1 1 0,-1-1 0,1 0 1,0 0-1,-1 1 0,1-1 0,-1 0 1,1 0-1,-1 0 0,1 1 0,0-1 1,-1 0-1,1 0 0,0 0 1,8 1 32,0-1 0,0 0 1,-1-1-1,1 0 0,0 0 1,14-4-1,49-20 22,-63 22-36,2-1-15,1-1 0,-1 0-1,0 0 1,0-1 0,0 0 0,-1-1 0,0-1-1,0 1 1,-1-1 0,16-18 0,2-14 54,-1-1 0,-2-1 0,19-47 0,64-150 105,-82 179-330,26-100 0,-50 158 140,-1 0 1,0 0 0,1 0 0,-1 0-1,0-1 1,0 1 0,0 0 0,0 0-1,-1 0 1,1-2 0,0 3 18,-1 1 1,1 0 0,0 0-1,0-1 1,0 1 0,0 0-1,0 0 1,0-1 0,-1 1-1,1 0 1,0 0 0,0 0-1,0-1 1,-1 1 0,1 0-1,0 0 1,0 0 0,-1 0-1,1 0 1,0-1 0,0 1-1,-1 0 1,1 0 0,0 0-1,0 0 1,-1 0 0,0 0-2,1 0 1,-1 0-1,0 1 1,0-1 0,1 0-1,-1 0 1,0 1 0,1-1-1,-1 0 1,0 1-1,1-1 1,-1 1 0,1-1-1,-2 2 1,-4 5-27,0 0-1,0 0 1,0 0-1,1 1 1,0 0 0,0 1-1,-4 10 1,-1 8 4,-8 30 0,2 11 66,2 1 0,-9 129 1,21-166 6,1-1 0,6 48 0,-3-65-558,0-1-1,1 0 1,1-1 0,0 1 0,0 0-1,1-1 1,1 0 0,11 19 0,14 9-4798,5 3 1627</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15.390"/>
    </inkml:context>
    <inkml:brush xml:id="br0">
      <inkml:brushProperty name="width" value="0.05" units="cm"/>
      <inkml:brushProperty name="height" value="0.05" units="cm"/>
      <inkml:brushProperty name="color" value="#FF0066"/>
    </inkml:brush>
  </inkml:definitions>
  <inkml:trace contextRef="#ctx0" brushRef="#br0">311 28 4800,'0'-1'385,"0"-1"-1,-1 1 1,1-1 0,0 1 0,0-1 0,0 1-1,0-1 1,0 1 0,0-1 0,0 1 0,1-1-1,-1 0 1,1 1 0,-1 0 0,1-1 0,0-1 679,-22 36 251,2 0 1,-16 37 0,-31 101-600,-8 17 317,46-124-488,-20 43 99,43-99-463,2 0-1,-1 1 0,1-1 1,1 1-1,-2 10 1,3-19-153,1 0 1,0 1 0,0-1-1,0 1 1,0-1 0,0 1 0,0-1-1,0 1 1,0-1 0,0 0-1,0 1 1,0-1 0,0 1-1,0-1 1,0 1 0,0-1-1,0 1 1,1-1 0,-1 0-1,0 1 1,0-1 0,1 0 0,-1 1-1,0-1 1,0 1 0,1-1-1,-1 0 1,0 0 0,1 1-1,-1-1 1,0 0 0,1 1-1,-1-1 1,1 0 0,-1 0 0,1 0-1,-1 0 1,0 1 0,1-1-1,-1 0 1,1 0 0,-1 0-1,1 0 1,-1 0 0,1 0-1,-1 0 1,0 0 0,2 0-1,25-7 629,-22 5-741,32-12 157,47-26 0,-58 26-69,4-3 9,33-24 0,-44 28-1,0 0 0,0 1-1,1 1 1,1 1-1,22-8 1,-39 17-31,-1 0 1,1 0 0,0 1-1,-1 0 1,1-1 0,0 1 0,-1 1-1,1-1 1,7 2 0,-10-2 6,1 1 1,0-1 0,0 1-1,-1-1 1,1 1 0,0 0-1,-1 0 1,1 0 0,-1 0-1,1 0 1,-1 0-1,1 0 1,-1 1 0,0-1-1,0 0 1,1 1 0,-1-1-1,0 1 1,0-1 0,1 4-1,-1 0 3,0-1-1,0 1 1,0 0-1,-1 0 1,1-1-1,-1 1 0,0 0 1,-1 0-1,1 0 1,-1 0-1,-2 6 1,1-2 20,-1 0 0,-1 0 0,1 0 0,-9 13 1,7-15 33,0 1 1,0-1-1,-1-1 1,0 1-1,-1-1 1,1 0-1,-1 0 1,0-1-1,-1 0 1,-10 6-1,12-8-20,-1 0 0,1 0 0,-1-1-1,0 1 1,0-1 0,0-1 0,0 1 0,0-1 0,0-1-1,0 1 1,0-1 0,0 0 0,-8-2 0,-18-2 17,26 3-13,-1 0-1,0 0 1,1 0-1,-1-1 1,-12-5-1,18 6-63,0 0 34,0 1 0,-1-1 0,1 0-1,0 0 1,0-1 0,0 1 0,-1 0 0,1-1-1,1 1 1,-4-3 0,7 3 6,0 0 0,0 0-1,0 0 1,0 0 0,0 1 0,1-1 0,-1 1-1,0 0 1,3-1 0,17 3-17,-1 0-1,25 5 1,-25-3 40,1 0 1,25-1-1,3-5 370,1-1-1,64-14 1,94-35 126,-122 22-405,-6 1-94,-80 29-27,-1-1 0,1 1 1,-1 0-1,1 0 0,-1 0 0,1 0 0,-1 0 0,1 0 0,-1 0 0,1 0 0,0 0 0,-1 0 0,1 0 1,-1 0-1,1 0 0,-1 0 0,1 0 0,-1 0 0,1 1 0,-1-1 0,1 0 0,-1 0 0,1 1 0,-1-1 0,1 0 1,-1 1-1,1 0-6,-1 0 0,1-1 0,-1 1 0,0 0 0,1 0 0,-1 0 0,0 0 0,0 0 1,1-1-1,-1 1 0,0 0 0,0 0 0,0 0 0,-1 1 0,1 4-23,-1 0 0,-1-1 0,1 1 0,-3 5 0,-2 5 80,0-1-1,1 1 1,1 1 0,1-1 0,0 1-1,-1 17 1,4-31-28,0-1 0,1 0-1,-1 1 1,0-1-1,1 0 1,-1 1 0,1-1-1,0 0 1,0 0 0,0 0-1,0 1 1,1 1-1,-1-3 3,0 0-1,0 0 1,-1 0-1,1 0 0,0-1 1,0 1-1,0 0 0,0-1 1,0 1-1,0 0 1,0-1-1,0 1 0,1-1 1,-1 0-1,0 1 1,0-1-1,0 0 0,0 0 1,0 1-1,1-1 0,-1 0 1,0 0-1,3-1 1,5-1 77,-1 0-1,1 0 1,0-1 0,-1-1 0,1 1 0,-1-1 0,12-8 0,51-42-73,-53 40 21,1-2-68,-9 7 9,0 1 0,20-12 0,-29 19 4,-1 1-1,0 0 1,1 0 0,-1-1-1,1 1 1,-1 0 0,1 0-1,-1 0 1,1-1 0,-1 1-1,1 0 1,-1 0 0,0 0-1,1 0 1,-1 0 0,1 0-1,-1 0 1,1 0 0,-1 0-1,1 0 1,-1 0 0,1 0-1,0 1 1,-1-1-3,1 1 0,-1-1-1,0 0 1,0 1 0,0-1-1,1 1 1,-1-1 0,0 0-1,0 1 1,0-1 0,0 1-1,0-1 1,0 1 0,0-1 0,0 0-1,0 1 1,0-1 0,0 1-1,0-1 1,0 1 0,-1 3 8,0-1-1,0 1 1,0 0 0,0-1 0,-4 5 0,-39 80-113,9-17-16,16-33 88,-58 100-10,48-97 56,-2-2-1,-57 58 0,39-51 173,-80 59 1,104-87 72,-35 18 0,56-34-217,-14 6 98,18-8-122,-1 0 0,0 1-1,1-1 1,-1 0 0,1 0-1,-1 0 1,0 0 0,1 0 0,-1 0-1,0 0 1,1 0 0,-1 0-1,1 0 1,-1 0 0,0-1-1,1 1 1,-1 0 0,1 0-1,-1-1 1,1 1 0,-1 0-1,0-1 1,1 1-4,0 0 1,-1-1-1,1 1 0,0 0 0,0 0 1,0-1-1,0 1 0,0 0 1,0 0-1,0-1 0,-1 1 0,1 0 1,0 0-1,0-1 0,0 1 0,0 0 1,0 0-1,0-1 0,0 1 0,0 0 1,0-1-1,1 1 0,-1 0 0,0 0 1,0-1-1,0 1 0,0 0 0,0 0 1,0 0-1,0-1 0,1 1 1,-1 0-1,0 0 0,0-1 0,1 1 1,3-5 43,0 0 0,0 0 1,1 1-1,0 0 1,0-1-1,0 2 0,9-6 1,-12 8-43,273-203 512,-239 172-634,1 2 1,2 2-1,67-38 1,-83 54-540,0 2 0,0 0 0,1 1 1,0 2-1,0 0 0,0 2 0,1 0 1,39-1-1,-48 6-1107,0 1-1,18 2 1,22 11-1853</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17.273"/>
    </inkml:context>
    <inkml:brush xml:id="br0">
      <inkml:brushProperty name="width" value="0.05" units="cm"/>
      <inkml:brushProperty name="height" value="0.05" units="cm"/>
      <inkml:brushProperty name="color" value="#FF0066"/>
    </inkml:brush>
  </inkml:definitions>
  <inkml:trace contextRef="#ctx0" brushRef="#br0">338 42 2400,'23'-20'6624,"-22"19"-6536,-1 1 0,1-1 0,-1 1-1,1-1 1,-1 1 0,0-1 0,1 1 0,-1-1 0,0 0 0,0 1 0,0-1 0,1 0 0,-1 1 0,0-1 0,0-1 0,0 2 7,0-1 1,0 1-1,0 0 1,0-1 0,0 1-1,0-1 1,1 1-1,-1 0 1,0-1-1,0 1 1,0-1-1,1 1 1,-1 0 0,0-1-1,0 1 1,1 0-1,-1-1 1,0 1-1,0 0 1,1-1-1,0 1 1,1-2 746,-5 2-215,-6 1 208,6 0-813,0 0-1,0 0 1,0 1-1,1-1 1,-1 1 0,1-1-1,-1 1 1,1 0 0,0 0-1,-4 4 1,-8 6 12,-152 118 446,147-115-464,1 0 0,0 1 1,1 0-1,-25 33 0,37-42-5,1 0 1,0 0-1,0 1 0,0-1 1,1 1-1,0 0 0,-2 11 1,4-13 16,0-1 0,1 0 0,-1 0 1,1 1-1,0-1 0,1 0 0,0 0 0,-1 1 1,2-1-1,-1 0 0,0 0 0,5 9 1,-4-10 8,0 0 0,1-1 0,-1 1 0,1 0 0,-1-1 0,1 0 1,0 0-1,1 0 0,-1 0 0,0 0 0,1-1 0,-1 1 1,1-1-1,0 0 0,0 0 0,0-1 0,0 1 0,0-1 1,0 1-1,1-1 0,-1-1 0,0 1 0,9 0 0,-5-1 26,-1-1 0,1 1-1,-1-1 1,1 0 0,-1-1-1,1 0 1,-1 0 0,0-1-1,0 1 1,0-2 0,0 1-1,11-8 1,-10 5 1,0-1 0,0-1 0,0 1 0,0-1 0,-1 0-1,-1-1 1,0 1 0,0-2 0,0 1 0,-1 0 0,-1-1 0,7-19 0,-5 7 3,-1 0 1,-1 0 0,-1-1 0,-2 1 0,0-25-1,1 36-189,-1 11 118,-1 0 0,0 0 1,0-1-1,0 1 0,0 0 1,1 0-1,-1 0 0,0 0 0,0 0 1,0 0-1,0 0 0,1 0 1,-1 0-1,0 0 0,0 0 1,0 0-1,0 0 0,1 0 1,-1 0-1,0 0 0,0 0 1,0 0-1,1 0 0,-1 0 1,0 0-1,0 1 0,0-1 0,0 0 1,0 0-1,1 0 0,-1 0 1,0 0-1,14 17-96,-12-15 119,1 3-57,151 188 113,-141-179-444,1-1 0,1 0 0,0-1 0,21 13 0,-21-16-1241,-1-2-1,30 12 0,1-3-831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03.765"/>
    </inkml:context>
    <inkml:brush xml:id="br0">
      <inkml:brushProperty name="width" value="0.05" units="cm"/>
      <inkml:brushProperty name="height" value="0.05" units="cm"/>
      <inkml:brushProperty name="color" value="#66CC00"/>
    </inkml:brush>
  </inkml:definitions>
  <inkml:trace contextRef="#ctx0" brushRef="#br0">4 902 3904,'0'0'1253,"-4"-7"603,5 7-1583,1 0-1,-1-1 1,0 1 0,1-1-1,-1 1 1,0-1 0,1 0-1,-1 1 1,0-1-1,0 0 1,0 0 0,0 0-1,0 0 1,0 0 0,2-2-1,16-22 1112,-9 12-799,19-26 158,45-79 0,6-47-27,-35 63-209,-39 90-629,-5 11 88,0 0 0,0 0 0,0 0 0,-1 0 0,1 0 0,-1 0 1,1 0-1,-1 0 0,1 0 0,-1 0 0,1-1 0,-1 1 0,0 0 0,0 0 0,0 0 0,0-3 0,12 27-67,-1 0 1,-2 1-1,12 44 0,-12-37 49,23 55 1,-23-68 119,0 0 1,2-1 0,0 0 0,0 0 0,2-1 0,21 22-1,-28-33 10,0-1 0,0 1 0,0-1 0,0 0 0,1 0 0,0-1 0,0 0 0,14 5 0,-16-7-25,1 0-1,0 0 1,0-1-1,0 1 1,0-1-1,0 0 1,0-1-1,0 0 1,-1 0 0,1 0-1,0-1 1,10-3-1,-3-1 121,0-1 0,20-14 1,-15 9-54,-9 6-45,0-1 1,-1 0-1,1-1 1,-2 0-1,1 0 0,-1 0 1,0-1-1,-1 0 0,0-1 1,0 0-1,-1 0 0,-1 0 1,5-12-1,-5 9-27,0 0-1,-1 0 1,0-1-1,-1 1 1,-1-1 0,0 0-1,-1 0 1,0 1 0,-1-1-1,-3-18 1,2 24-50,-1 0 0,1 0 0,-1 0 0,-1 0 0,1 1 0,-1-1 0,-5-7 0,7 12-43,0 0 0,0 0 0,-1 0 0,1 1 0,-1-1 0,1 0 1,-1 1-1,0 0 0,0 0 0,0 0 0,-6-4 0,7 6 8,1-1 1,-1 1-1,0-1 1,0 1-1,0 0 0,1 0 1,-1 0-1,0 0 1,0 0-1,0 0 0,1 1 1,-1-1-1,0 0 1,0 1-1,1-1 0,-1 1 1,0 0-1,1 0 0,-1 0 1,1-1-1,-1 1 1,1 1-1,-1-1 0,1 0 1,-3 3-1,-1 1-26,0 0 1,1 1-1,0-1 0,0 1 1,-4 8-1,-2 4-12,2 1 0,0 1-1,1-1 1,1 1 0,-5 33 0,9-40 74,0 0 0,1 0 1,1 0-1,0-1 0,1 1 1,0 0-1,1 0 0,1 0 1,-1 0-1,7 13 0,-8-22 13,1-1 0,-1 1 0,1-1-1,0 0 1,0 1 0,0-1 0,1 0-1,-1 0 1,1-1 0,0 1-1,0 0 1,0-1 0,0 0 0,0 0-1,5 3 1,-3-3 36,-1 0-1,1-1 1,0 0-1,0 0 0,0 0 1,0 0-1,0-1 1,0 0-1,0 0 1,0 0-1,7-2 1,7-2 207,36-11 1,-19 4-63,-16 5-126,-1-1 0,0-1 0,0-1 0,-1 0 0,0-1 0,-1-1 0,0-1 0,16-14 0,4-8-35,-1-2 0,35-45-1,-63 72-187,0 1-1,1 0 0,0 0 1,1 0-1,-1 1 0,1 1 1,17-9-1,-25 15 148,-1-1 0,1 0 0,0 1 0,0 0 0,0-1 0,-1 1 0,1 0-1,0 0 1,0 0 0,0 0 0,-1 0 0,1 1 0,0-1 0,0 0 0,0 1 0,-1-1 0,1 1 0,0 0 0,-1 0-1,1-1 1,2 3 0,18 6 716,-25-23 594,2 6-1285,-1 0 0,0 1 0,-1-1 0,1 1 0,-2-1 0,1 1 0,-1 0 0,0 0 0,0 0 0,-1 1 0,-10-11 0,15 16-46,-1 0 1,0 0-1,0 0 1,0 0-1,-1 1 0,1-1 1,0 0-1,0 1 1,0-1-1,0 1 0,-1 0 1,1-1-1,0 1 1,0 0-1,-1 0 0,1-1 1,0 1-1,-1 0 1,1 0-1,0 1 0,0-1 1,-1 0-1,1 0 1,0 1-1,0-1 0,-1 0 1,1 1-1,0-1 1,0 1-1,0 0 0,0-1 1,0 1-1,0 0 1,0 0-1,0 0 0,0-1 1,0 1-1,0 0 1,0 0-1,1 0 0,-1 1 1,0 0-1,-4 5-116,1 0 0,0 1 0,1 0 0,-5 14 0,7-18 165,-5 19-95,1 0 0,2 0-1,0 1 1,1 0 0,2 31 0,0-53 69,0 9 24,1 0-1,0-1 0,1 1 1,0-1-1,0 1 1,1-1-1,0 0 0,1 0 1,0 0-1,1 0 1,0-1-1,8 12 0,-11-19 48,0 1-1,0-1 1,0 0-1,1 1 1,-1-1-1,1 0 1,-1 0-1,1 0 1,5 2-1,-7-3-23,0-1-1,1 1 0,-1-1 0,0 0 0,0 1 0,1-1 0,-1 0 0,0 0 0,0 0 0,1 0 0,-1 0 1,0 0-1,0 0 0,1-1 0,-1 1 0,0 0 0,0-1 0,1 1 0,-1 0 0,0-1 0,0 0 1,0 1-1,0-1 0,0 0 0,0 1 0,1-2 0,1-1 9,-1 0 0,0 0 0,1 0 0,-1 0 0,-1 0 0,1-1 0,0 1 0,-1-1 0,2-3 0,8-38 155,-3-4-106,1-64 0,-4 47-30,-4 28-204,-1 22-183,0 13-104,-1 5-252,1 34 142,-1-18 490,1-1-1,0 0 1,1 0 0,1 0-1,5 19 1,-6-33 54,3 14 19,2 1 1,0-1-1,1 0 1,0 0-1,12 18 0,-16-31 24,-1-2 0,0 1 0,1 0 0,0 0 0,-1-1 0,1 0 0,0 1 0,0-1 0,0 0 0,1 0 0,-1-1 0,0 1 0,1-1 0,-1 0 0,1 1 0,0-1-1,-1-1 1,1 1 0,0-1 0,-1 1 0,1-1 0,0 0 0,-1 0 0,1-1 0,6-1 0,8-2 21,-1-1-1,-1 0 1,1-1-1,19-11 1,-15 7-91,104-52-36,-35 17-182,-26 13 134,-19 17-38,-40 13 436,-7 5 362,-7 8-452,-92 151-506,94-151 278,0 0 0,1 1 0,-7 19 0,11-26 21,0 0 0,1 0 1,0 0-1,0 1 1,0-1-1,0 0 0,1 1 1,0-1-1,0 1 1,0-1-1,2 8 0,-1-10 24,0 0-1,0-1 0,0 1 0,1 0 0,-1-1 0,1 1 1,-1-1-1,1 1 0,0-1 0,0 0 0,0 0 0,0 0 1,1 0-1,-1 0 0,0 0 0,1-1 0,-1 1 1,1-1-1,0 0 0,-1 1 0,1-1 0,0 0 0,0-1 1,0 1-1,0 0 0,0-1 0,0 0 0,3 0 0,0 1 44,0-1-1,0-1 1,-1 1-1,1-1 1,0 0-1,0-1 1,-1 1-1,1-1 1,-1 0-1,0 0 1,1-1-1,-1 1 1,0-1-1,5-5 1,6-6-7,-2 0 1,1-1 0,-2-1 0,0 0-1,16-27 1,46-97 123,-52 94-55,120-212 80,-117 213-221,-11 20-51,-2-1 0,0-1 1,-2 1-1,12-43 0,-22 63 9,0 3 13,-1 1 0,1-1 0,-1 1 0,1-1 0,-1 1 0,0-1 0,0 1 0,0-1 0,-1-4 0,0 7 28,1-1 1,0 1 0,0 0-1,0 0 1,0 0-1,0 0 1,0-1 0,-1 1-1,1 0 1,0 0 0,0 0-1,0 0 1,-1 0-1,1 0 1,0-1 0,0 1-1,0 0 1,-1 0-1,1 0 1,0 0 0,0 0-1,0 0 1,-1 0 0,1 0-1,0 0 1,0 0-1,0 0 1,-1 0 0,1 0-1,0 0 1,0 0 0,-1 0-1,1 0 1,0 0-1,0 1 1,0-1 0,-1 0-1,1 0 1,0 0-1,0 0 1,0 0 0,0 0-1,-1 1 1,1-1 0,0 0-1,0 0 1,0 0-1,0 0 1,0 1 0,-1-1-1,-9 11-176,9-10 167,-71 93-325,60-74 363,1 0-1,0 1 1,1 1-1,2-1 0,-11 38 1,6-4-62,-6 62-1,15-90 32,2 1-1,1-1 0,5 55 1,-3-71 39,1-1 0,0 0 1,0 0-1,1 0 0,1 0 0,-1 0 1,2-1-1,-1 0 0,1 1 1,1-2-1,-1 1 0,2-1 0,9 11 1,-12-15 18,1 0-1,-1 0 1,1-1 0,0 1 0,0-1 0,1-1-1,-1 1 1,0-1 0,1 0 0,0 0 0,-1 0-1,1-1 1,0 0 0,0 0 0,0 0 0,0-1 0,0 0-1,0 0 1,0-1 0,0 1 0,-1-1 0,1 0-1,10-4 1,-3 0 27,-1 0-1,0-1 1,-1 0-1,1 0 1,-1-2-1,0 1 1,-1-1-1,0-1 1,15-15-1,-8 4-75,-2-1-1,0 0 0,23-45 1,-30 53-269,-5 10 105,-4 8-111,0 2 197,-1 1 0,2 0 0,-1 0-1,1-1 1,0 11 0,1 13-13,-2-24 80,0 16-11,2 31-1,-1-46 29,2 0 1,-1-1-1,1 0 1,0 1-1,0-1 1,1 0-1,0 0 1,5 8-1,-7-12 22,0-1-1,1 0 0,0 1 0,0-1 0,0 0 0,0 0 1,0 0-1,0-1 0,0 1 0,0 0 0,1-1 1,-1 1-1,1-1 0,-1 0 0,1 0 0,4 1 0,-3-1 18,1 0 0,0-1 0,0 1 0,0-1 0,0 0 0,0-1 0,0 1 0,8-3 1,5-2 61,0-1 1,-1 0-1,30-17 1,-44 21-100,10-4 114,0-2 0,15-11-1,-24 16-98,0 0 0,0-1 0,0 1 1,-1-1-1,1 0 0,-1 0 0,0 0 0,0-1 0,3-6 0,-6 11-27,0 0 0,-1 0 0,1 0 0,0 0 0,0 0 0,0 0 0,0 0 0,-1 0 0,1 0 0,0 0 0,0 0 0,0 0 0,-1 0 0,1 0 0,0 0 0,0 0 0,0 0 0,-1 0 0,1 0 0,0 0 0,0 0 0,0 0 0,0 0 0,-1 0 0,1 0 0,0-1 0,0 1 0,0 0 0,0 0 0,0 0 0,-1 0 0,1 0 0,0 0 0,0-1 0,0 1 0,0 0 0,0 0 0,0 0 0,0 0 0,0-1 0,0 1 0,0 0 0,0 0 0,0 0 0,-1-1 0,1 1 0,0 0 0,0 0 0,1 0 0,-1-1 0,0 1 0,0 0 0,0 0 1,0 0-1,0 0 0,0-1 0,0 1 0,0 0 0,0 0 0,0 0 0,0 0 0,0-1 0,1 1 0,-1 0 0,0 0 0,0 0 0,-2 1-66,1-1 0,-1 1 1,0 0-1,0 0 0,1 1 0,-1-1 1,-2 2-1,2 0 35,0 0 1,0 0-1,0 0 1,0 1-1,0-1 1,0 0-1,1 1 1,0-1-1,-1 1 1,0 6-1,2-9 41,0 1 1,-1-1-1,1 1 1,0 0-1,0-1 1,0 1-1,1 0 1,-1-1-1,0 1 1,0-1-1,1 1 1,-1 0-1,1-1 1,0 1-1,-1-1 1,1 0-1,0 1 1,0-1-1,0 1 1,0-1-1,0 0 1,0 0-1,0 0 1,1 0-1,-1 1 1,0-2-1,1 1 1,1 1-1,5 2 42,0 0 0,0-1 0,0 0 0,1-1-1,-1 0 1,1 0 0,15 1 0,-20-3 28,1 0-1,-1 0 1,0 0 0,1 0-1,-1-1 1,0 0 0,0 0-1,0 0 1,0 0 0,0-1 0,0 1-1,0-1 1,0 0 0,0 0-1,-1-1 1,1 1 0,5-6-1,-7 6-48,0 0-1,0 0 1,-1-1-1,1 1 0,-1 0 1,0-1-1,0 1 1,0 0-1,0-1 1,0 0-1,0 1 1,-1-1-1,1 1 0,-1-1 1,0-5-1,0 4-18,0-1-1,-1 1 0,0 0 0,0 0 1,0-1-1,-1 1 0,1 0 1,-1 0-1,-3-5 0,2 3-73,-1 0 0,-1 0 1,1 0-1,-1 0 0,0 1 0,0 0 0,-1 0 0,1 0 0,-1 1 0,0 0 1,-12-6-1,12 7-2,0 0 1,0 1-1,0 0 1,0 0-1,-1 1 1,1 0-1,-1 0 1,1 0-1,-1 1 1,1 0-1,-1 0 1,1 1-1,-1-1 1,1 1-1,-1 1 1,1 0 0,-10 3-1,16-5 69,0 0-1,0 0 1,0 0 0,0 0 0,0 0-1,0 0 1,0 0 0,0 0-1,0 0 1,0 0 0,0 0-1,1 0 1,-1 0 0,0 0-1,0 0 1,0 0 0,0 0 0,0 0-1,0 1 1,0-1 0,0 0-1,0 0 1,0 0 0,0 0-1,0 0 1,0 0 0,0 0-1,0 0 1,0 0 0,0 0 0,0 0-1,0 0 1,0 0 0,0 0-1,0 0 1,0 0 0,0 0-1,0 0 1,0 0 0,0 1-1,0-1 1,0 0 0,0 0 0,0 0-1,0 0 1,0 0 0,0 0-1,0 0 1,0 0 0,0 0-1,0 0 1,0 0 0,-1 0-1,1 0 1,0 0 0,0 0 0,0 0-1,0 0 1,0 0 0,0 0-1,0 0 1,0 0 0,0 0-1,0 0 1,0 0 0,0 0 0,0 0-1,7 2 83,15-3 276,1-5-247,-1 0-1,1-2 0,-1-1 0,-1 0 0,0-1 0,23-16 0,-20 11 20,86-58 513,-109 72-653,0 0 0,0 1 0,0-1 0,0 0 0,0 1 0,0-1 0,0 1 0,0-1 0,0 1 0,0-1 0,0 1 0,0 0 0,0 0 0,0-1 0,1 1 0,-1 0 0,0 0 0,0 0 0,2 1 0,-2-1 9,-1 0 0,1 1 0,0-1 0,0 1 0,0-1 0,-1 1 0,1 0 0,0-1 0,-1 1 1,1 0-1,0-1 0,-1 1 0,1 0 0,-1 0 0,1-1 0,-1 1 0,0 0 0,1 1 0,1 6 12,0-1 1,0 1-1,-1-1 1,0 14-1,0-10 2,0 10-70,-2 24 0,0-27 71,1-1 0,4 33 1,-4-47-2,1 0 0,-1-1 0,1 1 1,0 0-1,0 0 0,0-1 0,0 1 1,2 4-1,-2-7 7,0 1 0,-1-1 1,1 1-1,0-1 0,0 1 1,0-1-1,0 1 0,-1-1 0,1 0 1,0 0-1,0 1 0,0-1 0,0 0 1,0 0-1,0 0 0,0 0 1,0 0-1,0 0 0,0 0 0,0 0 1,-1 0-1,1-1 0,0 1 1,0 0-1,0 0 0,0-1 0,0 1 1,0-1-1,2 0 20,-1 0 1,1-1-1,-1 1 0,0-1 0,0 1 1,0-1-1,0 0 0,0 0 0,0 1 1,3-5-1,15-26 139,-7 11-139,6-5 64,-9 13-82,-1 1-1,-1-2 1,1 1-1,7-21 1,-15 35-25,0-1 0,0 1 1,0-1-1,0 1 0,0 0 1,-1 0-1,1 0 0,0-1 1,-1 1-1,1 0 0,0 0 1,-1 0-1,1 0 1,-1 0-1,1 2 0,17 30-113,-12-22 109,6 11 49,1 0 0,17 19 0,-24-33-26,0-1 0,1 0-1,1 0 1,-1 0 0,1-1 0,0 0-1,0-1 1,11 6 0,1-1-546,1-2 1,26 9-1,-40-15-191,0 0 0,1-1 0,-1 0 0,1 0 0,-1 0 1,0-1-1,1 0 0,-1-1 0,1 0 0,12-2 0,-11-4-2234,-3-2 1008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20.958"/>
    </inkml:context>
    <inkml:brush xml:id="br0">
      <inkml:brushProperty name="width" value="0.05" units="cm"/>
      <inkml:brushProperty name="height" value="0.05" units="cm"/>
      <inkml:brushProperty name="color" value="#FF0066"/>
    </inkml:brush>
  </inkml:definitions>
  <inkml:trace contextRef="#ctx0" brushRef="#br0">4 1138 2560,'-1'0'50,"1"1"1,0-1-1,-1 1 0,1-1 0,0 0 1,0 1-1,-1-1 0,1 1 1,0-1-1,0 1 0,0-1 1,0 1-1,0-1 0,-1 1 1,1-1-1,0 1 0,0-1 0,0 1 1,1 0-1,-1-1 0,0 1 1,0-1-1,0 1 0,0-1 1,0 1-1,1-1 0,-1 0 1,0 1-1,1 0 0,0 1 969,7-4 1973,5-11-1921,0-1 0,0 0 0,14-23 0,-3 5-497,35-36 538,96-86-1,-109 111-822,57-68 400,-98 106-700,44-62 272,-48 66-250,11-12-191,-12 13 175,1 0-1,-1 0 0,0 0 0,1 0 0,-1 0 0,0 0 1,1 0-1,-1 0 0,1 0 0,-1 0 0,0 0 0,1 0 1,-1 0-1,0 0 0,1 0 0,-1 0 0,0 1 1,1-1-1,-1 0 0,0 0 0,1 0 0,-1 0 0,0 1 1,0-1-1,1 0 0,-1 0 0,0 1 0,0-1 0,1 0 1,-1 1-1,0-1 0,0 0 0,0 1 0,1-1 0,-1 0 1,0 1-1,10 16 16,-1 1 0,0 1 0,-2-1 0,9 31 0,-8-23-87,-2-4 78,-1-1 1,-1 1-1,0 0 0,-1 32 0,-6 90 272,0-87-82,3-48-104,-1-1 1,1 1 0,-2-1-1,1 1 1,-1-1 0,0 1-1,-1-1 1,-6 14 0,9-21-50,-1 0 0,0 0 1,1 1-1,-1-1 0,0 0 1,1 0-1,-1 0 0,0 0 1,0 0-1,0 0 0,0 0 1,-2 2-1,2-3-12,0 0-1,0 0 1,-1 0-1,1 0 1,0 0 0,0 0-1,0 0 1,0 0-1,0 0 1,0-1 0,0 1-1,0 0 1,0-1-1,0 1 1,0-1 0,0 1-1,0-1 1,1 1-1,-1-1 1,0 1 0,-1-2-1,-10-9 110,0-1-1,0 0 1,-11-15-1,9 9-133,-99-117-44,99 119-23,-36-37-572,35 36 372,10 9 43,5 8 221,0 0 0,0-1 0,0 1 0,0 0 0,0 0 0,0 0 0,0 0 0,0 0 0,0 0 1,0 0-1,0 0 0,0 0 0,0-1 0,0 1 0,0 0 0,0 0 0,0 0 0,0 0 0,0 0 0,0 0 0,0 0 0,0 0 0,0-1 0,0 1 0,0 0 1,0 0-1,0 0 0,1 0 0,-1 0 0,0 0 0,0 0 0,0 0 0,0 0 0,0 0 0,0 0 0,0-1 0,0 1 0,0 0 0,0 0 0,0 0 0,1 0 0,-1 0 1,0 0-1,0 0 0,0 0 0,0 0 0,0 0 0,0 0 0,0 0 0,0 0 0,1 0 0,-1 0 0,36 6-398,-13-1 309,0 1 0,25 9-1,27 8 190,-65-21-68,-1 0 1,1-1-1,-1 0 1,1 0-1,-1-1 1,11-2-1,-3-1 111,0-1 0,0 0-1,-1-1 1,0-1-1,0-1 1,-1 0-1,17-10 1,94-72 395,-119 84-543,-1 0 34,-1 0 0,1 0 1,-1-1-1,0 0 0,0 0 1,4-9-1,-4 8 48,-5 6-57,9-13-27,-7 7-54,-2 6 63,0 1 0,0 0-1,0 0 1,0 0 0,0 0 0,0 0-1,0-1 1,0 1 0,0 0 0,-1 0-1,1 0 1,0 0 0,0 0 0,0 0-1,0 0 1,0-1 0,0 1 0,0 0-1,0 0 1,0 0 0,0 0 0,-1 0 0,1 0-1,0 0 1,0 0 0,0 0 0,0 0-1,0-1 1,0 1 0,0 0 0,-1 0-1,1 0 1,0 0 0,0 0 0,0 0-1,0 0 1,0 0 0,-1 0 0,1 0-1,-1 1-17,1-1 0,-1 0-1,0 0 1,1 1-1,-1-1 1,0 0-1,1 1 1,-1-1 0,0 1-1,1-1 1,-1 1-1,1-1 1,-1 1-1,1 0 1,-1-1 0,1 1-1,0-1 1,-1 1-1,1 0 1,-1 1-1,-6 15-52,4-4 45,0 0-1,1 0 1,0 0 0,1 0 0,0 0 0,1 0-1,1 0 1,3 22 0,-2-27 38,-1 0 0,2 1 1,-1-1-1,1 0 0,1 0 0,0 0 0,0-1 0,0 1 0,1-1 1,0 0-1,0 0 0,1-1 0,-1 1 0,11 7 0,-13-12 30,0 1 0,0-1 0,0 0 0,1 0 0,-1-1 0,0 1 0,1-1 0,-1 0 0,1 0-1,0 0 1,0 0 0,-1 0 0,1-1 0,5 1 0,-4-2 16,0 1 1,0-1-1,0 0 0,0-1 1,0 1-1,0-1 0,0 0 0,-1 0 1,7-4-1,5-5 83,0-1 0,-1 0-1,-1-1 1,19-22 0,-30 31-131,18-18 15,0 1-1,33-26 1,-43 38-29,-9 7 0,0 0 1,0 0 0,0 1 0,1-1 0,-1 0 0,0 1 0,0 0 0,1-1 0,-1 1 0,1 0 0,-1 0 0,1 1-1,4-2 1,-6 2 1,-1 0 0,1 1-1,0-1 1,0 0 0,0 1 0,0-1-1,0 1 1,-1-1 0,1 1-1,0-1 1,0 1 0,-1 0-1,1-1 1,0 1 0,-1 0-1,1-1 1,0 1 0,-1 0 0,1 0-1,-1 0 1,0-1 0,1 1-1,-1 0 1,0 0 0,1 0-1,-1 0 1,0 0 0,0 0-1,0 0 1,0 1 0,1 3 22,-1 0-1,1 0 1,-1 0-1,-1 8 1,-2 7 164,1 35 0,2-52-157,10-16 266,-4 2-167,-2 3-120,-1 0 0,2 1-1,-1-1 1,1 1-1,8-9 1,-4 6-16,0 1 1,1 0-1,0 1 0,19-12 1,-26 18-7,0 0 1,0 1 0,1-1-1,-1 1 1,1 0-1,-1 0 1,1 0 0,-1 1-1,7-1 1,-8 1 4,0 0 0,0 0 1,0 1-1,0-1 0,0 1 1,0-1-1,0 1 0,0 0 1,0-1-1,0 1 0,0 0 1,0 1-1,0-1 0,-1 0 0,1 0 1,-1 1-1,3 2 0,-1-1 11,-1 0-1,0-1 1,-1 1-1,1 1 1,-1-1 0,1 0-1,-1 0 1,0 1-1,0-1 1,0 0-1,0 1 1,-1-1-1,1 7 1,-1 0 16,-1-1 0,1 1 1,-4 12-1,4-21-6,0 0 0,-1 0 0,1 1 0,0-1 0,0 0 0,0 0 0,0 1 0,0-1 0,0 0 0,0 1 0,0-1-1,0 0 1,0 0 0,1 2 0,0-3-1,-1 0 0,0 1 0,1-1 0,-1 0 0,1 0-1,-1 0 1,0 0 0,1 1 0,-1-1 0,1 0 0,-1 0-1,0 0 1,1 0 0,-1 0 0,1 0 0,-1 0 0,1 0-1,-1 0 1,1 0 0,-1 0 0,0 0 0,1 0 0,-1-1-1,1 1 1,-1 0 0,1 0 0,-1 0 0,0-1 0,1 1-1,-1 0 1,1-1 0,4-4 23,1 0 0,-1-1-1,5-6 1,5-5 60,-2 4-109,0 0-1,1 1 1,19-13 0,-27 21-26,0 1 1,0-1-1,1 1 0,-1 0 0,1 0 1,0 1-1,0 0 0,0 0 1,0 0-1,0 1 0,8 0 0,-13 1 41,0 0-1,0 0 0,0 0 0,-1 0 0,1 0 0,0 1 1,0-1-1,-1 1 0,1-1 0,0 1 0,0-1 1,-1 1-1,1 0 0,-1 0 0,1 0 0,-1 0 0,1 0 1,-1 1-1,0-1 0,1 0 0,-1 0 0,0 1 1,0-1-1,0 1 0,0-1 0,1 4 0,0 1-7,0 1 0,0 0 0,-1-1 0,1 1 0,-1 12 0,2 5-120,3 36 166,-6-45 24,1 0 0,1 0 1,1 0-1,0 0 1,1 0-1,8 21 0,-12-35-60,1 0-1,-1 0 0,1 0 1,-1-1-1,1 1 0,-1 0 0,1 0 1,0-1-1,-1 1 0,1-1 1,0 1-1,0 0 0,-1-1 1,1 1-1,0-1 0,0 1 0,0-1 1,-1 0-1,1 1 0,0-1 1,0 0-1,0 0 0,0 0 1,0 1-1,0-1 0,0 0 0,0 0 1,0 0-1,0 0 0,0-1 1,0 1-1,-1 0 0,1 0 1,0 0-1,0-1 0,0 1 0,0-1 1,0 1-1,-1-1 0,2 0 1,2-1 27,0-1 1,-1 1-1,1-1 1,-1 0 0,0 0-1,0 0 1,3-5-1,48-69 230,41-54-50,-83 117-234,11-13-74,-23 68-157,0-18 319,0-12-47,0-1 1,-1 0 1,2 0 0,-1 0-1,1 0 1,1 0 0,0 0 0,0-1-1,1 1 1,6 15 0,-8-24-9,0 0 1,-1 1-1,1-1 0,0 0 1,0 0-1,0 0 1,0 0-1,0 0 1,0 0-1,0 0 1,1 0-1,-1 0 1,0 0-1,0-1 0,1 1 1,-1 0-1,0-1 1,1 1-1,-1-1 1,1 0-1,-1 1 1,1-1-1,-1 0 0,0 0 1,1 0-1,-1 0 1,1 0-1,-1 0 1,1 0-1,-1-1 1,1 1-1,1-1 0,4-2 58,0 0 0,0 0 0,-1 0 0,0-1 0,7-5-1,135-99-10,-127 93-34,-1 0 1,-1-2-1,0-1 0,-2 0 1,22-29-1,-23 24 27,-2-1-1,17-39 1,15-55-43,-42 107-11,20-56 34,15-77 1,-27 90 81,-3 0-1,3-90 1,-11 138-147,-1 5 18,0 0 1,0 0-1,0 0 0,0 0 1,0 0-1,0 0 1,0 0-1,0 0 0,0 0 1,0 0-1,-1 0 0,1 0 1,0 0-1,-1 0 1,1 0-1,-1 0 0,1 0 1,-2-2-1,2 4 4,-1-1 1,1 0-1,-1 0 0,1 1 0,-1-1 1,1 0-1,-1 0 0,1 1 1,-1-1-1,1 1 0,-1-1 0,1 0 1,0 1-1,-1-1 0,1 1 0,0-1 1,-1 1-1,1 0 0,-7 12-10,1 0 0,1 0 0,0 0 0,-2 15 0,-11 59-55,11-51 84,-56 299 8,61-328-8,-18 119 96,17-106-88,2-1-1,1 1 1,0-1-1,5 30 1,-5-46 4,1 0 0,0 0 0,0 0 0,0 0 0,0 0 0,0-1 0,0 1 1,1-1-1,-1 1 0,1-1 0,0 1 0,0-1 0,0 0 0,3 4 0,-3-5-1,-1 0 0,1 0 0,0-1-1,-1 1 1,1 0 0,-1-1 0,1 1-1,0-1 1,0 1 0,-1-1-1,1 0 1,0 0 0,0 0 0,-1 0-1,1 0 1,0 0 0,0 0-1,-1-1 1,1 1 0,0 0 0,0-1-1,-1 0 1,1 1 0,-1-1 0,1 0-1,1-1 1,25-15-22,18-9-112,-19 14 71,1 2 0,0 1 0,53-11 0,-40 14 31,1 1-1,47 1 1,5 6 328,-105-4-68,-34-8-148,28 9-97,0 0 1,1 1 0,-1 1-1,0 1 1,0 0-1,1 1 1,-1 1 0,-30 11-1,42-13-16,1 1-1,-1 0 1,1 0-1,0 0 1,-1 0-1,1 1 1,1-1-1,-1 1 1,0 0-1,1 1 1,0-1-1,0 1 1,0-1-1,1 1 1,-1 0-1,1 0 1,-2 8-1,3-9 30,0-1-1,0 1 0,0 0 0,1 0 0,-1 0 0,1 0 0,0-1 0,0 1 1,1 0-1,-1 0 0,1 0 0,0 0 0,0-1 0,0 1 0,0 0 0,1-1 1,-1 1-1,1-1 0,0 1 0,0-1 0,0 0 0,1 0 0,-1 0 1,5 4-1,-5-6 5,-1 0 1,1 1-1,0-1 1,0 0 0,0 0-1,0 0 1,1 0-1,-1 0 1,0-1 0,0 1-1,1-1 1,-1 1 0,0-1-1,0 0 1,1 0-1,-1 0 1,0 0 0,1 0-1,-1-1 1,0 1-1,1-1 1,-1 1 0,0-1-1,3-1 1,5-3 43,0 0 1,0-1-1,16-12 0,-14 9 37,20-13 12,-1-2-1,36-35 1,-17 4-118,-41 47-197,-2 9-50,-6 0 231,0 1-1,1 0 1,-1-1 0,0 1 0,0 0-1,0 0 1,-1 0 0,2 2 0,-1 0 66,5 7-28,-1 0-1,2 0 0,0-1 1,12 15-1,-9-12 114,-8-10-118,0-1 0,0 1-1,0-1 1,0 0 0,0 0-1,1 0 1,-1 0 0,1-1-1,-1 1 1,1-1 0,0 1-1,-1-1 1,1 0 0,0 0-1,0 0 1,0-1 0,0 1-1,0 0 1,0-1 0,6 0-1,-5 0 16,0-1-1,0 0 1,0 0-1,0 0 1,0 0-1,0-1 1,0 0-1,0 1 1,-1-1-1,1-1 1,0 1-1,-1-1 1,0 1-1,6-6 1,23-30 185,-25 28-239,0 1 1,1 0-1,1 0 0,14-11 1,-22 19 20,0 0 1,0 1-1,0-1 1,0 0-1,0 1 1,0-1-1,0 1 1,0-1-1,1 1 1,-1 0-1,0-1 1,0 1-1,0 0 1,1 0-1,-1 0 1,0 0-1,0 0 1,1 0-1,-1 0 1,0 0-1,0 1 1,1-1-1,-1 0 1,0 1-1,0-1 1,0 1-1,0-1 1,0 1-1,2 1 1,1 1 15,0 1-1,0 0 1,0 0 0,-1 1 0,5 6-1,5 7 128,174 224-2301,-173-223 900,5 14-4693,-10-21 3585</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21.300"/>
    </inkml:context>
    <inkml:brush xml:id="br0">
      <inkml:brushProperty name="width" value="0.05" units="cm"/>
      <inkml:brushProperty name="height" value="0.05" units="cm"/>
      <inkml:brushProperty name="color" value="#FF0066"/>
    </inkml:brush>
  </inkml:definitions>
  <inkml:trace contextRef="#ctx0" brushRef="#br0">4 20 7456,'-3'-20'4608</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21.675"/>
    </inkml:context>
    <inkml:brush xml:id="br0">
      <inkml:brushProperty name="width" value="0.05" units="cm"/>
      <inkml:brushProperty name="height" value="0.05" units="cm"/>
      <inkml:brushProperty name="color" value="#FF0066"/>
    </inkml:brush>
  </inkml:definitions>
  <inkml:trace contextRef="#ctx0" brushRef="#br0">182 0 6048,'-95'28'2752,"45"7"-2400,32-21 256,9 0-416,-1-2-160,10 1-32,19-6-1408,7 6 768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24.907"/>
    </inkml:context>
    <inkml:brush xml:id="br0">
      <inkml:brushProperty name="width" value="0.05" units="cm"/>
      <inkml:brushProperty name="height" value="0.05" units="cm"/>
      <inkml:brushProperty name="color" value="#FF0066"/>
    </inkml:brush>
  </inkml:definitions>
  <inkml:trace contextRef="#ctx0" brushRef="#br0">1 1000 3328,'0'5'5172,"9"-16"-2926,13-19-502,122-203 2032,-61 92-3189,26-11-273,14 6 86,-80 96-229,-12 13-114,-1-2 0,44-75 0,-61 94 64,2-6-130,-13 21-70,-6 10 49,-11 18 41,5-7-15,-9 10 4,11-14 0,-1 0 0,-7 16 0,-95 219 176,-7 23-165,79-185 77,-42 130 0,50-113-2,-70 222 212,51-183 779,48-138-1001,2-2-29,0 1 0,-1-1 0,1 0-1,-1 0 1,1 0 0,-1 0 0,0 0 0,1 0 0,-1 0 0,0 0 0,0 0-1,1 0 1,-1 0 0,-2 1 0,20-48 166,99-250-282,-103 272 63,2 1-1,0 1 1,1 0-1,2 1 1,0 1-1,1 1 1,1 0-1,0 2 1,35-23 0,-9 11-42,2 1 0,2 3 0,83-31 0,-98 44 35,1 2 0,0 1 1,0 1-1,1 3 0,0 1 0,0 1 0,0 3 1,1 0-1,55 10 0,-72-10 141,-18 0-91,-10-4 289,-14-4-326,-1 1 1,0 1 0,0 0-1,0 2 1,0 1 0,-1 0-1,-27 2 1,42 2-20,0 0 0,0 1 0,0 0 0,0 1-1,1-1 1,-1 1 0,1 1 0,0 0 0,0 0 0,0 0 0,1 1-1,-13 10 1,11-7 1,0 0-1,0 0 1,1 1-1,0 0 0,1 0 1,0 1-1,0 0 1,-6 16-1,9-20 28,2 0 0,-1 0 1,1 1-1,0-1 0,0 1 0,0-1 0,1 1 1,0-1-1,1 1 0,-1-1 0,1 1 0,1-1 0,-1 1 1,1-1-1,0 0 0,0 0 0,5 9 0,-5-13 20,-1 1 0,0-1 0,1 1-1,-1-1 1,1 0 0,3 4 0,-5-6-16,1 1 0,0 0 0,0-1 0,-1 1 0,1-1 0,0 1 0,0-1-1,0 1 1,0-1 0,-1 0 0,1 1 0,0-1 0,0 0 0,0 0 0,0 0 0,0 0 0,0 0 0,0 0 0,0 0 0,0 0 0,0 0 0,0 0 0,0 0 0,0 0 0,1-1 0,3-2 50,0 0 1,0-1-1,0 1 0,0-1 0,-1 0 1,0-1-1,7-6 0,2-4 12,17-13 15,-2-1 0,-1-2 0,-2-1-1,-1 0 1,35-63 0,-51 78-92,-1 0 0,6-20 1,-14 43-39,-1 2 1,1-1-1,0 0 1,1 0-1,0 0 0,0 0 1,0 1-1,1-1 1,0 0-1,0 0 1,1 0-1,0 0 1,0 0-1,1 0 1,0-1-1,4 7 1,-1-4 52,0-1 0,1 0-1,0 0 1,0-1 0,1 0 0,0 0 0,0-1 0,1 0 0,0 0 0,0-1 0,0 0 0,1-1 0,-1 0 0,1-1 0,0 1-1,0-2 1,0 0 0,1 0 0,-1 0 0,0-2 0,1 1 0,-1-1 0,1-1 0,-1 0 0,17-3 0,-2-3-16,-1-1 0,1-1 1,-2-1-1,1-2 0,30-19 1,-43 24 73,0 1 0,16-6 0,-25 11-88,6-3 83,-18 3 109,7 1-180,0 0 0,0 1-1,0-1 1,0 0 0,0 1 0,0 0 0,1 0-1,-1 0 1,0 0 0,0 0 0,1 0-1,-1 1 1,1-1 0,-1 1 0,1 0 0,0 0-1,-4 4 1,-1-1-18,0 1 18,1 1 1,0-1 0,1 1 0,0 0-1,0 0 1,0 0 0,1 1 0,0 0-1,0-1 1,1 2 0,0-1-1,0 0 1,1 0 0,0 1 0,1 0-1,0-1 1,0 1 0,1 0 0,0-1-1,0 1 1,1 0 0,0-1 0,1 1-1,4 14 1,-4-15 31,1 0 1,0 0-1,1 0 1,0-1-1,0 1 0,9 12 1,-11-18-21,1 1 0,-1-1-1,0 1 1,1-1 0,0 0 0,-1 0 0,1 0 0,0 0 0,0 0-1,0-1 1,0 0 0,0 1 0,0-1 0,0 0 0,1 0 0,-1-1 0,0 1-1,1-1 1,-1 1 0,6-1 0,1-2 22,1 0-1,0 0 1,-1-1-1,1 0 1,-1 0-1,0-2 1,15-7-1,64-45 119,-75 48-149,134-94 152,-131 91-143,-1-1 0,0-1-1,-1 0 1,-1-1 0,0-1 0,-1 0 0,-1-1 0,0 0 0,15-31 0,-9 7 40,-2-1-1,14-54 1,13-95 134,-37 162-129,-3 16-80,-1 0 1,0 1-1,-1-1 0,-1 0 0,0 0 0,0 0 0,-2 0 0,-2-14 1,4 27 16,0-1 0,0 1 0,0 0 0,0-1 0,0 1 0,0 0 1,0-1-1,0 1 0,0 0 0,-1-1 0,1 1 0,0 0 0,0-1 1,0 1-1,-1 0 0,1-1 0,0 1 0,0 0 0,0 0 0,-1-1 1,1 1-1,0 0 0,-1 0 0,1-1 0,0 1 0,-1 0 0,1 0 0,-1 0 1,-6 6-68,-5 21 113,-5 49-173,-9 90 0,17-95 100,3-29 94,2 0 0,1 1 0,8 81 0,-2-106-20,1-1 0,1 0 0,14 30 0,-17-41-16,1-1 0,0 0 0,0 0 0,0 0 0,7 8-1,-9-11-3,1-1 0,-1 1 0,1-1 0,0 1 0,0-1 0,0 1-1,0-1 1,0 0 0,0 0 0,0 0 0,0 0 0,0 0 0,1 0 0,-1-1-1,0 1 1,0-1 0,3 1 0,3-3 10,-1 1 0,1-1 0,-1 0 0,0 0 0,0-1 1,0 0-1,-1 0 0,8-5 0,1 1 75,168-78-160,-160 73 89,40-26-1,-60 36-62,-8 5-19,-12 7-2,14-7 57,-1-1-1,0 1 1,1 1-1,0-1 0,0 0 1,0 1-1,0 0 1,0 0-1,1-1 1,0 2-1,0-1 1,0 0-1,0 0 0,0 1 1,1-1-1,0 0 1,0 1-1,-1 8 1,2-8-14,0 1 0,1-1 1,-1 0-1,1 1 1,0-1-1,1 0 1,-1 0-1,1 0 0,0 0 1,0 0-1,0 0 1,1-1-1,-1 1 1,1-1-1,1 0 1,4 6-1,-4-6 34,0 1 1,1-1 0,-1 0-1,1 0 1,0 0-1,0-1 1,1 0-1,-1 0 1,8 3-1,-10-5 2,1 0-1,-1 0 1,0-1-1,1 1 1,-1-1-1,1 0 0,-1 0 1,1 0-1,-1 0 1,1 0-1,-1-1 0,1 0 1,-1 1-1,1-1 1,-1-1-1,6-2 1,-3 1-10,-1 0 0,0-1 0,0 0 1,0 0-1,0-1 0,-1 1 0,0-1 0,0 0 1,0 0-1,0 0 0,-1 0 0,0-1 1,0 0-1,0 1 0,-1-1 0,0 0 0,0 0 1,1-8-1,-2 9-4,0-1 1,0 1-1,-1 0 0,1-1 1,-1 1-1,0-1 0,-1 1 1,0 0-1,1-1 0,-2 1 1,1 0-1,-1 0 0,1 0 1,-1 0-1,-1 0 0,1 0 1,-1 0-1,0 1 0,0-1 1,0 1-1,-8-8 0,8 10-28,0-1 0,-1 1-1,0 0 1,1 0 0,-1 0-1,0 1 1,0-1 0,0 1-1,-5-1 1,-34-4-108,34 6 117,1 0 1,-1 0 0,0 1 0,1 0-1,-1 1 1,1 0 0,0 0-1,-1 0 1,1 1 0,-15 8 0,21-10-4,0 1 0,0-1 0,0 1 0,0-1 0,0 1 1,0 0-1,-3 3 0,5-4 10,0-1 1,-1 0-1,1 1 1,0-1-1,-1 0 1,1 1-1,0-1 1,0 0-1,0 1 1,-1-1-1,1 1 1,0-1-1,0 1 1,0-1-1,0 0 1,0 1-1,0-1 1,0 1-1,0-1 1,0 1-1,0-1 1,0 1-1,0-1 1,0 0-1,0 1 1,0-1-1,0 1 1,0-1-1,0 1 1,1-1-1,-1 0 1,0 1-1,0-1 1,1 0-1,-1 1 1,0-1-1,1 0 1,-1 1-1,0-1 1,1 0-1,-1 1 1,0-1-1,1 0 1,-1 0-1,0 1 1,1-1-1,-1 0 1,1 0-1,0 0 1,7 2 35,1 0 0,-1-1 0,1-1 0,-1 1 1,1-1-1,-1-1 0,12-1 0,1 0 4,23-3 41,0-2 0,-1-2 0,0-2 0,0-1 0,65-30 0,-93 36-65,-1 1 1,29-6 0,-35 10 13,0-1 0,1 2 0,-1-1 0,0 1 0,1 0 0,13 3 0,-20-3-31,0 0 0,0 1-1,0 0 1,0-1 0,0 1-1,-1 0 1,1 0 0,0 0-1,-1 0 1,1 0 0,-1 1-1,1-1 1,-1 0 0,1 1-1,-1-1 1,0 1-1,0-1 1,0 1 0,0 0-1,0-1 1,0 1 0,0 0-1,0 3 1,1 3 45,0 0 1,-1 0-1,0 1 0,0 11 1,-1-12 43,1 0 0,2 15 0,-1-18-65,0 1 0,0-1 1,0 0-1,1 0 0,0-1 0,0 1 1,0 0-1,1-1 0,-1 0 1,1 0-1,0 0 0,0 0 1,0-1-1,1 1 0,-1-1 1,1 0-1,9 4 0,-2-2 28,0 0 0,1-1 0,-1 0 0,1-1 0,0 0 0,16 1 1,-18-4-136,-1 1 0,0-1 0,1-1 0,-1 0 0,0 0 0,0-1 0,0 0 0,10-4 1,-8 1-1612,0 0 0,-1 0 1,15-10-1,-8 6-331</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5:25.323"/>
    </inkml:context>
    <inkml:brush xml:id="br0">
      <inkml:brushProperty name="width" value="0.05" units="cm"/>
      <inkml:brushProperty name="height" value="0.05" units="cm"/>
      <inkml:brushProperty name="color" value="#FF0066"/>
    </inkml:brush>
  </inkml:definitions>
  <inkml:trace contextRef="#ctx0" brushRef="#br0">3 9 5632,'0'0'63,"0"0"0,-1-1 0,1 1 0,0 0 0,0 0 0,0 0 0,0 0 0,0 0 0,0 0 0,-1 0 0,1-1-1,0 1 1,0 0 0,0 0 0,0 0 0,0 0 0,0 0 0,0-1 0,0 1 0,0 0 0,0 0 0,0 0 0,0 0 0,0 0 0,0-1 0,0 1 0,0 0 0,0 0 0,0 0 0,0 0 0,0-1 0,0 1 0,0 0 0,0 0 0,0 0 0,0 0 0,0-1 0,0 1 0,0 0 0,0 0 0,1 0 0,-1 0 0,9-3 1883,21 3 427,-22 0-1699,81 4 2230,99 17 0,-74-6-2371,-34-6-438,219 22-2185,-248-28 827</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23.054"/>
    </inkml:context>
    <inkml:brush xml:id="br0">
      <inkml:brushProperty name="width" value="0.05" units="cm"/>
      <inkml:brushProperty name="height" value="0.05" units="cm"/>
    </inkml:brush>
  </inkml:definitions>
  <inkml:trace contextRef="#ctx0" brushRef="#br0">5 841 3552,'-4'-3'2215,"4"3"-2170,0 0 0,2-1 1493,-2 1-1493,0 0 0,0 0 1,0 0-1,0 0 0,5 1 285,0-1 0,0 0 0,1 0 0,-1 0 1,0-1-1,0 1 0,10-4 0,-9 3 37,2 0 6,0-1 1,0 0-1,0 0 1,-1-1-1,11-5 1,-13 5-233,0 0 1,0-1-1,0 0 1,-1 0-1,0 0 1,1 0-1,-1-1 1,5-8 0,17-26 278,-2-2 1,25-57 0,29-94 110,-63 153-372,13-30-208,27-76-190,-41 100 247,7-21-283,-20 63 214,-1 0 1,1 0-1,0 0 1,-1 1-1,2-1 1,-1 1-1,0-1 1,0 1-1,4-5 0,-5 6 41,1 1 0,0-1 0,0 1-1,0 0 1,-1-1 0,1 1 0,0-1-1,0 1 1,0 0 0,0 0 0,0 0 0,-1 0-1,1 0 1,0-1 0,0 1 0,0 1-1,0-1 1,0 0 0,0 0 0,0 0-1,-1 0 1,1 1 0,0-1 0,0 0-1,0 1 1,0-1 0,-1 1 0,1-1-1,0 1 1,0-1 0,0 2 0,8 4-27,-1 0 0,-1 1 0,14 13 1,7 8-39,-14-15 80,0 1 1,-1 0-1,-1 1 1,0 0-1,-1 1 0,-1 0 1,0 0-1,-1 1 1,-1 1-1,-1 0 1,0 0-1,8 34 1,-4 2 99,-2 0 0,-3 1 0,-2 0 0,-5 99 0,0-149-34,1 1 1,-1-1 0,0 1 0,0-1-1,-4 10 1,4-14-42,0 1 0,1-1 0,-1 1 0,0-1 0,0 0 0,0 1 1,0-1-1,0 0 0,-1 0 0,1 0 0,0 0 0,0 0 0,-1 0 0,1 0 0,-1 0 0,1-1 0,-1 1 0,1-1 0,-1 1 0,1-1 0,-1 1 0,-3-1 1,-3 1 59,-1-1 0,0 0 1,0-1-1,0 0 0,0 0 1,0-1-1,-14-4 1,-58-27 157,64 25-202,-11-5-48,1-2 1,1-1-1,-32-26 0,34 25-58,-21-22-442,45 39 504,0 0 0,0 0 0,0 0 0,1 1 0,-1-1 0,0 0 0,0 0 1,0 1-1,0-1 0,0 0 0,0 0 0,0 0 0,0 1 0,0-1 0,0 0 0,0 0 1,0 1-1,0-1 0,0 0 0,0 0 0,0 1 0,-1-1 0,1 0 0,0 0 1,0 0-1,0 1 0,0-1 0,0 0 0,0 0 0,-1 0 0,1 1 0,0-1 1,0 0-1,0 0 0,0 0 0,-1 0 0,1 0 0,0 0 0,0 1 0,0-1 1,-1 0-1,1 0 0,0 0 0,0 0 0,-1 0 0,1 0 0,0 0 0,0 0 1,-1 0-1,1 0 0,0 0 0,0 0 0,-1 0 0,1 0 0,0 0 0,0 0 1,0 0-1,-1 0 0,1 0 0,0-1 0,0 1 0,0 0 0,-1 0 0,1 0 1,4 5-1,0-1 1,1 0 0,0 1 0,0-1 0,0-1-1,0 1 1,0-1 0,9 4 0,49 19 146,-44-19 11,1-2 1,0 0-1,39 3 0,-20-6-48,42-3 1,-67 1-66,1-1 0,-1 0 1,0-1-1,-1-1 0,1-1 1,0 1-1,-1-2 0,0 0 1,17-9-1,19-18 181,63-52 1,-95 71-209,1 0-1,0 1 1,1 1 0,25-11-1,-28 14-29,0 0 1,18-13-1,-21 12 66,0 0 1,20-8-1,-10 6-164,-22 10 135,0 1 0,0-1 0,0 1 0,0-1 0,0 0 0,0 1 1,0-1-1,-1 0 0,1 0 0,0 0 0,0 0 0,-1 0 1,1 0-1,1-1 0,-3 1-14,1 1 1,0 0 0,-1 0-1,1 0 1,0 0-1,-1 0 1,1 0-1,0 0 1,-1-1 0,1 1-1,0 0 1,-1 0-1,1 0 1,0 0 0,0 0-1,-1 1 1,1-1-1,0 0 1,-1 0-1,1 0 1,0 0 0,-1 0-1,1 0 1,0 0-1,-1 1 1,1-1 0,0 0-1,-1 1 1,-10 4-44,-15 12-5,0 1 0,2 1 0,0 1 1,-29 33-1,38-37 27,1 1 0,1 0 0,1 1 1,0 0-1,1 1 0,1 0 0,1 1 1,-12 36-1,20-52 38,0 0 0,0 0 0,1 1 0,-1-1 0,1 0 0,0 9 0,0-12-7,0 0 1,1 0-1,-1 0 0,0 0 1,0-1-1,1 1 1,-1 0-1,0 0 1,1 0-1,-1 0 0,1 0 1,-1-1-1,1 1 1,-1 0-1,1-1 1,0 1-1,-1 0 0,1-1 1,0 1-1,0 0 1,-1-1-1,1 1 1,0-1-1,0 0 1,0 1-1,0-1 0,0 0 1,-1 1-1,1-1 1,0 0-1,0 0 1,0 0-1,0 0 0,0 0 1,0 0-1,0 0 1,0 0-1,0 0 1,1-1-1,6 0 62,0-1 1,0-1-1,0 1 0,0-2 0,0 1 0,-1-1 1,1 0-1,-1 0 0,0-1 0,9-8 1,3-3 58,-2-2 1,23-26 0,-13 7-34,-2-1 1,36-72-1,-13 21-149,-46 86 15,-1 0 0,0 0 0,0 0-1,0 0 1,0 0 0,0 0 0,0-1 0,0-2-1,-14 18-638,8-3 627,0 0 0,1-1 0,0 2 0,0-1 0,1 0 0,-3 15 0,-3 5 163,-126 322-262,46-148 501,39-61-452,21-52 542,24-76-291,-1 3 24,5-13 92,0-6 224,1-3-464,1 0 0,0 0 0,0 1 0,0-1 0,1 0 0,-1 1-1,1-1 1,0 1 0,5-8 0,27-37 159,-25 38-178,3-5-15,2 1-1,0 1 1,0 0-1,1 1 1,20-13-1,-14 10-3,32-23 2,-23 18 12,0-2-1,-2-1 1,26-27-1,-25 17 57,-1-1 0,29-51 0,54-135-38,-106 211-25,39-85 63,-36 82-192,-6 11 74,-1 0-1,0 0 1,0 0 0,0 0 0,0-1-1,0 1 1,0 0 0,0 0-1,-1-1 1,1-2 0,-2 33-135,-2 0 1,-7 32-1,5-31 203,0 1 0,2-1 0,2 1 0,2 47 0,0-47 142,-1-20-177,1 0 0,2 13 0,-3-20 25,1 1 0,0-1 0,0 0 1,1 0-1,-1 0 0,1 0 0,-1 0 0,1 0 0,0 0 0,4 4 0,-5-6 18,-1 0 0,1-1 0,0 1 0,0 0 0,0 0 0,0-1 0,0 1-1,0-1 1,0 1 0,0-1 0,1 0 0,-1 1 0,0-1 0,0 0 0,0 0-1,0 1 1,1-1 0,-1 0 0,0 0 0,0 0 0,0-1 0,0 1 0,1 0-1,-1 0 1,1-1 0,3-1 52,0 0-1,0 0 1,-1-1-1,6-3 1,-5 3-40,12-10 19,-1 0 1,0-1-1,0-1 1,19-24-1,-29 31-21,57-69 125,72-119 0,-111 165-180,-18 25-17,-2 1 1,1-1-1,-1 0 0,0 0 0,0-1 1,0 1-1,4-12 0,-5 12-324,-1 6 275,-3 14 115,-5 21-160,0 1 0,0 48 0,3-31-2,2-27 176,0 0 0,2 0 0,1 1 0,2-1 0,9 38 0,-12-61 1,0 1 0,0-1 0,0 0 0,1 1 1,0-1-1,-1 0 0,5 4 0,-6-6-31,0-1-1,1 1 1,-1-1-1,1 1 1,-1-1-1,1 1 1,-1-1-1,1 1 1,-1-1-1,1 0 1,-1 1-1,1-1 1,0 0-1,-1 1 1,1-1-1,0 0 1,-1 0-1,1 0 1,0 0-1,-1 0 1,1 1-1,0-1 1,-1 0-1,1 0 1,0-1-1,-1 1 1,1 0-1,0 0 1,-1 0-1,1 0 1,0 0-1,-1-1 1,1 1-1,0 0 1,-1-1-1,1 1 1,-1 0-1,1-1 1,-1 1 0,1-1-1,-1 1 1,1-1-1,-1 1 1,1-2-1,7-6 151,-4 4-122,0 0 1,0-1-1,-1 1 1,5-9-1,15-31 2,-1 2-28,17-49 0,-28 66-19,1 0 0,25-40 0,-35 62-8,0 0 1,1 0 0,-1 0-1,1 0 1,0 1 0,-1-1-1,1 1 1,0-1-1,1 1 1,-1 0 0,0 0-1,1 1 1,-1-1 0,1 1-1,-1 0 1,1-1 0,-1 1-1,1 1 1,0-1 0,0 1-1,-1-1 1,1 1-1,0 0 1,0 1 0,0-1-1,4 1 1,3 2 17,-1-1 0,0 1-1,0 0 1,0 1 0,0 1 0,-1-1-1,0 1 1,12 9 0,1 2-147,-8-5 172,0-2 1,16 9-1,-30-18-17,1 1-1,-1-1 0,1 0 1,-1 0-1,1 0 0,-1 0 1,0 0-1,1 1 0,-1-1 1,1 0-1,-1 0 0,1 0 0,-1 0 1,1 0-1,-1 0 0,1-1 1,-1 1-1,1 0 0,-1 0 1,1 0-1,-1 0 0,1 0 1,-1-1-1,0 1 0,1 0 1,-1 0-1,1-1 0,-1 1 0,0 0 1,1-1-1,-1 1 0,0-1 1,1 1-1,-1 0 0,0-1 1,0 1-1,1-1 0,-1 1 1,0 0-1,0-1 0,0 1 1,0-1-1,1 1 0,-1-1 1,0 1-1,0-1 0,0-2 33,1 0 0,-1 0-1,0 0 1,1-1 0,-2 1 0,1-4-1,-1 0-46,-1 1 0,1-1 0,-1 1 0,0 0 0,-1 0 1,0 0-1,0 0 0,0 0 0,0 0 0,-9-9 0,10 13-15,0-1 0,0 1 0,-1 0 0,1 0 0,-1 0 1,1 1-1,-1-1 0,0 1 0,1-1 0,-1 1 0,0 0 1,0 0-1,0 0 0,0 0 0,0 1 0,0-1 1,0 1-1,-1 0 0,1 0 0,0 0 0,0 0 0,0 0 1,0 1-1,0-1 0,-5 3 0,3-1-3,1 0 0,-1 0 0,1 1 0,0-1 0,0 1 1,0 0-1,0 0 0,1 1 0,-1-1 0,1 1 0,0 0 0,-4 5 0,-4 8-75,-14 28-1,24-43 87,-10 20-18,2 0 0,0 1 0,1 1 0,2-1 0,0 1 0,2 0 0,0 0 0,0 40 0,4-56 62,0 1 0,1 0-1,3 14 1,-4-21-19,1 1 1,0-1-1,-1 0 0,1 1 1,0-1-1,0 0 1,1 0-1,-1 0 0,0 0 1,1 0-1,-1 0 0,1 0 1,0 0-1,0 0 0,0-1 1,0 1-1,4 2 0,-5-4 1,0 1 0,0-1 0,1 0 0,-1 1 0,1-1 0,-1 0 0,0 0 0,1 0 0,-1 0 0,1 0 0,-1 0 0,0 0 0,1-1 0,-1 1 0,0 0 0,1-1 0,-1 1 0,0-1 0,1 0 0,-1 1 0,2-2 0,3-3 66,0 1-1,-1-1 1,6-5 0,-8 7-46,7-7 16,-2 0 0,1-1-1,-2 0 1,1 0 0,-1-1-1,10-24 1,24-83 49,-28 78-96,-5 18-224,-1-1 0,-2 0 0,4-27 0,-9 76-139,-1-6 318,1 1 0,2 0 0,5 36 0,-3-43 11,19 72-55,-19-71 107,1-1 0,1 0 0,0 0 0,10 13 0,-15-23-1,1-1 1,0 1-1,0-1 0,0 1 1,0-1-1,0 0 0,0 0 1,1 0-1,-1 0 0,1 0 1,-1 0-1,1-1 0,0 1 1,0-1-1,0 0 0,0 0 1,0 0-1,0 0 0,0 0 1,0-1-1,0 1 0,0-1 1,0 0-1,0 0 0,0 0 1,1-1-1,-1 1 0,0-1 1,0 1-1,0-1 0,0 0 1,0 0-1,0 0 0,3-3 1,-1 1 3,1-2 1,-1 1-1,0 0 1,0-1-1,0 0 1,0 0-1,5-9 1,23-45 313,-19 33-322,-7 11-11,-1 0 0,-1-1 0,6-23 0,-2 7-36,-4 12-6,-5 17 18,0 0 1,1-1-1,0 1 0,0 0 1,0 0-1,0 0 1,0 0-1,1 0 1,-1 0-1,1 0 0,0 0 1,0 0-1,4-4 1,-3 11-292,2 0 261,-1 0 0,0 1 0,6 8-1,2 16-55,-1 1 0,-2 0 0,10 55 0,-17-71 118,1 0 0,1-1 0,0 0 0,0 0 0,2 0 0,-1 0-1,2-1 1,0 0 0,14 19 0,-18-28 15,-1-1 0,1 1 0,0-1 0,0 0 0,0 0 0,0 0 0,0 0 0,1-1 0,-1 1 0,1-1 0,-1 0 0,7 1 0,-3 0 29,1-1-1,-1 0 0,1-1 0,0 0 0,7-1 0,9-1-21,0-2 1,-1-1-1,1-1 0,-1-1 0,28-12 1,-36 12-3,-1 0 1,0-1-1,0-1 1,-1 0-1,0 0 1,-1-2-1,0 1 1,21-25-1,-26 26-19,0 0-1,-1 0 1,0-1-1,-1 1 1,0-1-1,0-1 1,-1 1-1,-1-1 1,0 1-1,2-12 1,-3 14-27,-1 1-1,0-1 1,0 0-1,-1 1 1,0-1-1,0 0 1,-1 1-1,-3-15 1,4 21 2,0-1 0,-1 1 0,0-1 0,1 1-1,-1 0 1,0 0 0,1-1 0,-1 1 0,0 0 0,0 0 0,0 0-1,0 0 1,0 0 0,0 0 0,0 0 0,-1 0 0,1 0 0,0 1 0,0-1-1,-1 0 1,1 1 0,0-1 0,-3 0 0,2 1-7,-1 0 0,0 0-1,1 0 1,-1 0 0,0 1 0,1-1 0,-1 1 0,1-1-1,-1 1 1,1 0 0,-1 0 0,-2 1 0,-5 4-74,1 0 1,-1 1 0,1 0 0,-14 13 0,15-13 75,1 1 0,1 0 0,-1 0 1,2 1-1,-1 0 0,1 0 0,0 0 1,1 0-1,0 1 0,0 0 1,-2 13-1,4-18 25,2 0 0,-1 1 1,0-1-1,1 0 0,0 1 0,0-1 1,1 0-1,-1 1 0,1-1 0,0 0 1,1 0-1,-1 0 0,1 0 0,0 0 1,0 0-1,1 0 0,-1 0 0,1-1 1,0 0-1,0 1 0,1-1 1,-1 0-1,8 6 0,-4-4 24,1-1 0,1 1 0,-1-1 0,1 0 0,0-1 0,0 0 0,0-1 0,1 0 0,-1 0 0,1-1 0,0 0 1,-1 0-1,1-1 0,0-1 0,13 0 0,-3-2-2,0 0 1,-1-2 0,1 0-1,-1-1 1,0-1 0,32-15-1,91-52 112,-135 69-190,-16 10-107,-10 7 59,8-3 32,-1 0 0,2 0 0,-1 1-1,-16 24 1,21-26 79,1 0 0,-1 0 0,2 0 0,-1 0-1,1 1 1,1 0 0,-5 20 0,8-29-10,0 0-1,-1 0 1,1 0-1,0 0 1,0 1-1,0-1 1,0 0-1,0 0 1,1 0-1,-1 0 1,0 1-1,1-1 1,-1 0 0,0 0-1,1 0 1,-1 0-1,1 0 1,0 0-1,-1 0 1,1 0-1,0 0 1,-1 0-1,1-1 1,0 1-1,0 0 1,0 0-1,0-1 1,0 1 0,0 0-1,0-1 1,2 1-1,-1 0 19,0 0 1,0-1-1,0 1 0,0-1 0,0 0 1,0 0-1,1 0 0,-1 0 1,0 0-1,0 0 0,0 0 0,0-1 1,0 1-1,1-1 0,2-1 0,6-4 82,0-1 0,-1 0 0,18-16 0,-16 12-65,12-10-8,-1-2 0,0 0 0,35-51 0,42-87 38,-85 134-60,-1-1 1,-2 0 0,-1-1 0,14-58 0,-22 75-28,-1-1-1,-1 0 1,0 1 0,0-1 0,-1 0 0,-2-12 0,1 18-10,0 1 0,-1 0 1,1-1-1,-1 1 0,-1 0 1,1 0-1,-1 0 0,0 0 1,0 0-1,-1 0 0,0 1 1,-7-10-1,8 13 4,1 0 0,-1 0 0,1 0 1,-1 1-1,1-1 0,-1 0 0,0 1 0,0 0 0,0 0 1,0 0-1,0 0 0,0 0 0,0 0 0,0 1 0,0-1 0,0 1 1,-1 0-1,1 0 0,0 0 0,0 1 0,0-1 0,0 1 1,0 0-1,0 0 0,0 0 0,-5 2 0,2 0-32,-1 0-1,0 1 0,1 0 1,0 0-1,0 1 1,0 0-1,1 0 1,0 0-1,0 1 1,-7 8-1,4-1 27,1 1 0,0-1 0,1 1 0,0 1 0,1-1 0,0 1 0,2 0 0,0 0 0,0 0 0,1 1 0,1-1 0,1 0 0,1 20 0,2-6 63,0 0 1,2-1-1,2 1 1,0-1-1,2-1 1,14 32-1,-12-35 49,2 0 0,0-2 0,2 1 0,0-2-1,2 0 1,0-1 0,1 0 0,1-2 0,25 20-1,-32-29 117,0-1 0,0 0-1,1 0 1,21 8 0,-28-13-354,0-1 0,1 0 0,-1-1 0,1 1 0,0-1 0,10 0 0,-12-1-451,-1 0 0,0-1 1,1 1-1,-1-1 0,0 0 1,7-3-1,8-4-2350</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42.858"/>
    </inkml:context>
    <inkml:brush xml:id="br0">
      <inkml:brushProperty name="width" value="0.05" units="cm"/>
      <inkml:brushProperty name="height" value="0.05" units="cm"/>
    </inkml:brush>
  </inkml:definitions>
  <inkml:trace contextRef="#ctx0" brushRef="#br0">955 32 2560,'-4'0'9125,"1"-1"-9701,1-1 697,-1 0 0,0 1 0,0-1 0,0 1 0,0 0 0,0 0 0,-6-2 0,-16-5 260,17 6-389,-1-1 0,1 2 0,-1-1 0,1 1 0,-1 1 0,0-1 1,1 1-1,-15 2 0,-8 0-27,18-3 71,0 2 0,0-1 0,0 2 0,1 0 0,-1 0 0,0 1 0,-19 8 0,-41 17 321,43-16-243,19-7 47,-1 0 0,-13 8 0,25-12-161,-8 4 264,8-2 123,0-3-377,0 0 1,0 1-1,1-1 1,-1 1-1,0-1 1,0 0-1,0 1 1,1-1-1,-1 1 1,0-1 0,0 1-1,0-1 1,0 0-1,0 1 1,0-1-1,0 1 1,0-1-1,0 1 1,0-1-1,0 1 1,0-1-1,0 1 1,-1-1-1,1 0 1,0 1-1,0-1 1,0 1-1,-1-1 1,1 0-1,0 1 1,-1 0-1,-2 8 75,5-2-30,0 0 0,-1 0 0,0 0 0,-1 0 0,0-1 0,0 1 0,-1 8 0,1 6 1,-1-5 131,-5 29-1,0-2 49,5-34-151,0 7 243,-6 24 0,6-35-245,0 0 0,-1-1 0,1 1 0,-1 0 0,0-1 0,-1 0 0,1 1 0,-1-1 0,-4 5-1,3-5-31,1-2-1,-1 1 1,0 0-1,1-1 0,-1 1 1,-1-1-1,1 0 1,0-1-1,0 1 0,-1-1 1,1 0-1,-1 0 1,-6 1-1,-11 0 4,-34-1 1,38-1-127,-90-8 432,60 4-452,41 3 125,0 0-1,0 0 1,0-1-1,0 0 1,0-1-1,0 1 1,-9-6-1,12 6 22,0-1 0,0 1 0,0-1 0,1 0 0,-1 0 0,1 0-1,0 0 1,0-1 0,0 1 0,0-1 0,1 0 0,-1 0 0,-1-4-1,0 0 2,1-1 0,0 0 0,0 0 0,-1-11 0,4 16-21,-1 0 0,1-1 0,0 1 0,0 0 0,1 0 0,-1-1 0,1 1 1,0 0-1,0 0 0,0 0 0,3-6 0,0 1-4,1 0 0,0 0 0,0 0 0,1 1 1,0-1-1,1 2 0,0-1 0,0 1 0,0 0 0,11-8 0,-14 12-24,1 0 1,-1 0-1,1 0 0,0 0 1,0 1-1,0 0 0,0 0 1,1 0-1,5-1 0,3 2-14,1 0-1,-1 1 1,0 1-1,1 0 1,-1 1-1,0 1 1,0 0 0,16 6-1,-23-7 19,0 1 0,0 0-1,0 0 1,-1 1 0,1 0-1,10 9 1,34 35 161,-40-37-118,-3-2 29,0 1 0,0 0 0,8 15 0,-10-15 32,0 0 1,1 0-1,0-1 0,14 14 0,-9-12 92,0-1 0,0-1 0,18 12 0,-24-19-154,-1 1 0,1-1 1,-1 0-1,1 0 0,0 0 0,0-1 1,0 0-1,0 0 0,0 0 0,0-1 1,11-1-1,-10 0-135,0 0 0,0 0 0,0 0-1,-1-1 1,1 0 0,10-6 0,-11 5-1067,0 0-1,-1-1 1,1 0-1,4-4 0,7-5-1679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26.661"/>
    </inkml:context>
    <inkml:brush xml:id="br0">
      <inkml:brushProperty name="width" value="0.05" units="cm"/>
      <inkml:brushProperty name="height" value="0.05" units="cm"/>
    </inkml:brush>
  </inkml:definitions>
  <inkml:trace contextRef="#ctx0" brushRef="#br0">9 1096 3072,'0'0'5712,"-9"-3"-2998,13-13-1151,-4 12-1424,1-1 0,0 0 0,0 1 1,0-1-1,1 1 0,-1 0 0,5-9 0,8-19 140,-4 0 56,50-141 783,-46 138-989,2 0 0,36-58 0,-50 90-159,0 1 0,0-1 0,0 0 1,0 1-1,0 0 0,0-1 0,1 1 0,-1 0 0,5-2 1,-6 4 21,0-1-1,0 1 1,0 0 0,0-1 0,0 1 0,0 0 0,0 0 0,0 0 0,0 0 0,0 0 0,0 0-1,0 0 1,0 0 0,1 0 0,-1 1 0,0-1 0,0 0 0,0 1 0,0-1 0,0 1 0,0-1 0,-1 1-1,1-1 1,0 1 0,0 0 0,0-1 0,0 1 0,-1 0 0,1 0 0,0 0 0,-1-1 0,2 2 0,1 3-5,0 0 1,0 0-1,-1 0 1,0 0-1,0 0 1,0 1-1,0-1 1,1 7-1,5 47 24,-4-11 185,-3 0-1,-7 74 1,5-112-153,-1 5 332,3-14 7,4-8 162,3-6-301,1 0 1,21-22-1,-13 16-184,0-2-83,66-72 21,-64 74-50,0 1 0,40-27-1,-58 44 43,0 0-1,1 0 0,-1 0 1,0 0-1,1 0 0,-1 1 1,0-1-1,1 0 0,-1 1 0,1-1 1,-1 1-1,1 0 0,-1-1 1,1 1-1,-1 0 0,1 0 1,0 0-1,-1 0 0,1 0 0,-1 0 1,1 1-1,-1-1 0,1 1 1,-1-1-1,1 1 0,-1-1 0,1 1 1,-1 0-1,0-1 0,1 1 1,-1 0-1,0 0 0,0 0 1,1 0-1,-1 0 0,0 1 0,0-1 1,0 0-1,-1 0 0,1 1 1,1 1-1,2 5-7,0 1 0,0 0 1,-1 0-1,0 1 0,2 10 0,-5-18 15,6 29 139,-2-1 0,-1 1-1,-2 36 1,-1-67-123,0 0 0,0 1 0,0-1 0,0 0 1,0 0-1,0 0 0,0 0 0,0 0 0,0 1 0,0-1 0,0 0 0,0 0 0,0 0 0,0 0 0,0 0 0,0 1 1,0-1-1,0 0 0,0 0 0,0 0 0,0 0 0,0 0 0,0 0 0,0 1 0,1-1 0,-1 0 0,0 0 0,0 0 1,0 0-1,0 0 0,0 0 0,0 0 0,0 0 0,0 1 0,1-1 0,-1 0 0,0 0 0,0 0 0,0 0 0,0 0 1,0 0-1,0 0 0,1 0 0,-1 0 0,0 0 0,0 0 0,0 0 0,0 0 0,0 0 0,1 0 0,-1 0 0,0 0 1,0 0-1,0 0 0,0 0 0,0 0 0,1 0 0,-1 0 0,0 0 0,0-1 0,0 1 0,0 0 0,12-11 368,9-17-113,34-64-34,-29 47-389,45-60-1,-53 81-227,-18 24 375,0 0 1,0-1-1,1 1 0,-1 0 0,0 0 0,0 0 1,1 0-1,-1 0 0,0 0 0,0 0 0,1 0 1,-1 1-1,0-1 0,0 0 0,1 0 0,-1 0 1,0 0-1,0 0 0,1 0 0,-1 0 1,0 0-1,0 1 0,0-1 0,1 0 0,-1 0 1,0 0-1,0 0 0,0 1 0,0-1 0,1 0 1,-1 0-1,0 1 0,0-1 0,0 0 1,0 0-1,0 0 0,0 1 0,0-1 0,0 0 1,0 0-1,0 1 0,0-1 0,0 1 0,5 12-121,6 94 79,-3-20 32,-6-75 32,-1 0-1,2 0 0,0-1 0,0 1 1,8 17-1,-9-26 12,-1 0 0,1 0 0,0 0 0,0-1 0,0 1-1,0-1 1,0 1 0,1-1 0,-1 0 0,1 0 0,-1 0 0,1 0 0,0 0 0,0-1 0,0 1 0,0-1 0,0 0 0,0 0 0,0 0 0,0 0 0,0 0 0,1-1 0,-1 1-1,7-1 1,1-1 44,1 0-1,0-1 0,-1 0 1,1-1-1,-1 0 1,0-1-1,0 0 0,0-1 1,0 0-1,-1-1 0,17-11 1,-4-1-12,1-1 1,-2-1-1,28-32 1,13-27 4,-45 53-146,2 2 1,33-34 0,-51 56 55,1 0 1,-1 0-1,1 0 1,0 0-1,0 1 0,0-1 1,-1 1-1,1 0 1,1 0-1,-1 0 0,0 0 1,0 0-1,0 1 1,4-1-1,-5 1 9,1 0 0,-1 0-1,1 1 1,-1-1 0,0 0 0,1 1-1,-1 0 1,0 0 0,0-1-1,1 1 1,-1 1 0,0-1 0,0 0-1,0 0 1,0 1 0,-1-1 0,1 1-1,0 0 1,0-1 0,-1 1 0,2 2-1,42 71 145,-5-8 51,-38-64 187,-1-5-97,-4-7 40,-6-15-122,0 6-70,1 1-170,-20-28 0,25 41 20,1 0 1,-1 0-1,-1 1 0,1-1 0,0 1 0,-1 0 0,0 0 0,1 1 0,-1-1 0,0 1 0,-1-1 1,-6-1-1,9 3 21,1 1 1,-1-1 0,0 1-1,0 0 1,0 0-1,0 0 1,0 0 0,0 0-1,0 1 1,0-1-1,0 1 1,1-1 0,-1 1-1,0-1 1,0 1-1,0 0 1,1 0 0,-1 0-1,0 0 1,1 0-1,-1 0 1,1 1 0,0-1-1,-2 2 1,-2 2-29,1 0 1,1 0 0,-1 0-1,1 0 1,-6 12-1,3-3 38,1 1 0,0 0-1,1-1 1,1 1 0,0 1-1,1-1 1,1 0 0,0 1-1,1-1 1,0 0 0,2 1-1,0-1 1,0 0 0,2 0-1,7 24 1,-8-33 44,-1 0 1,1-1-1,1 1 0,-1-1 1,5 6-1,-6-9-4,-1 0 1,0-1-1,1 1 0,0 0 1,-1-1-1,1 1 0,0-1 1,0 0-1,-1 0 0,1 0 1,0 0-1,0 0 0,1 0 1,-1 0-1,0-1 0,0 1 1,3 0-1,-3-1 5,0-1-1,0 1 1,0-1-1,0 0 1,0 1-1,-1-1 1,1 0-1,0 0 1,0 0-1,0-1 1,-1 1-1,1 0 1,-1 0 0,1-1-1,-1 1 1,0-1-1,1 0 1,-1 1-1,0-1 1,1-2-1,4-7 44,0 1 0,4-14 0,-8 19-81,16-45 31,-3 0 0,10-57 0,1-4-27,-25 110-32,-1-1-1,0 1 0,1-1 0,-1 1 1,0 0-1,1-1 0,-1 1 1,0-1-1,0 1 0,0-1 0,-1 1 1,1-1-1,0 1 0,-1-3 0,0 4 0,1 0-1,0 0 0,-1 0 1,1 1-1,0-1 1,-1 0-1,1 1 0,0-1 1,0 0-1,-1 1 0,1-1 1,0 0-1,0 1 1,0-1-1,-1 1 0,1-1 1,0 0-1,0 1 0,-2 8-26,1 0 0,0-1 0,0 15 0,1 0 35,-2 8-2,1 0 0,2 0-1,1 0 1,8 40-1,-9-65 40,1 1 0,0-1 0,0 0 0,0 1 0,1-1 0,0 0-1,0-1 1,1 1 0,0 0 0,0-1 0,0 0 0,9 8-1,-10-10 7,-1-1 0,1-1 0,0 1-1,1 0 1,-1-1 0,0 1-1,0-1 1,1 0 0,-1 0-1,0 0 1,1-1 0,-1 1 0,1-1-1,-1 0 1,1 0 0,-1 0-1,1 0 1,-1-1 0,0 1-1,1-1 1,-1 0 0,1 0 0,-1 0-1,0-1 1,0 1 0,4-3-1,9-5 55,-2-1 0,1 0 0,-1-1 0,-1 0 0,24-26 0,51-75-53,-53 62 56,33-68 0,-51 84-55,-2-1 1,-1-1-1,13-51 1,15-116-79,-39 187 62,1-2-97,-1-1 0,-1 1-1,0-1 1,-2 0-1,0 0 1,-3-22 0,0 33-190,-1 8 107,-5 12 47,-5 24 19,7-5-38,1-1-1,-3 40 0,4-26 149,-6 52-87,4 0 1,4 0 0,10 100-1,-3-166 254,13 50-1,-11-59-108,-5-14-33,1-1 0,1 1 1,-1-1-1,1 0 1,0 1-1,1-1 0,6 9 1,-9-14-16,0 0 1,0 1-1,0-1 1,0 0-1,0 0 1,0 0-1,0 0 1,0 0-1,1 0 1,-1 0-1,0 0 1,1-1-1,-1 1 1,1 0-1,-1-1 1,1 1-1,-1-1 1,1 0-1,-1 1 1,1-1-1,-1 0 1,1 0-1,0 0 1,-1 0-1,1 0 1,-1 0-1,1-1 1,-1 1-1,1 0 1,-1-1-1,1 1 1,-1-1-1,1 0 1,-1 1-1,1-1 1,-1 0-1,2-1 1,4-5 27,0 0 0,0 0 0,-1-1 0,0 0 1,0 0-1,-1-1 0,0 1 0,5-14 0,2-2 17,41-83 213,-38 75-338,-11 23 4,0-1 1,0 1 0,-1-1 0,0 0-1,0 0 1,-1-1 0,-1 1 0,0-1-1,0-16 1,35 43 39,15 2 70,-35-13-49,0 1-1,27 13 1,-38-16-19,0 1 0,0 0-1,0 0 1,0 0 0,0 0 0,-1 1 0,0-1 0,0 1 0,0 0 0,0 0 0,-1 1 0,0-1 0,3 7-1,0 5 29,0 1 0,-1 0-1,2 19 1,-3-18-20,0-1 0,0-1-1,10 23 1,-12-35 29,0-1-1,1 0 0,-1 0 0,1 0 0,0 0 1,0 0-1,0 0 0,0-1 0,1 1 1,-1-1-1,5 3 0,-6-5 1,0 0 1,0 0-1,0 0 0,0 0 0,0 0 1,1-1-1,-1 1 0,0-1 0,0 1 1,1-1-1,-1 0 0,0 0 1,1 0-1,-1 0 0,0 0 0,0 0 1,1-1-1,-1 1 0,0-1 1,0 0-1,0 1 0,1-1 0,2-2 1,1-1 17,0 0 1,0-1-1,-1 1 1,1-1-1,-1 0 1,0 0-1,0-1 1,-1 0 0,0 0-1,5-8 1,3-9 17,14-36 0,-16 35-15,2-4-23,46-99 405,-54 118-388,-1 4-169,0-1-1,0 1 1,7-9 0,-13 31-349,-13 94 330,15-91 206,0 1 0,1-1-1,5 30 1,-4-45-28,0-1 1,0 0-1,0 1 1,1-1-1,-1 0 0,1 0 1,0 0-1,4 6 1,-5-9-6,0 0 0,0 0 1,0 1-1,0-1 1,0 0-1,0 0 0,1 0 1,-1 0-1,0 0 0,0 0 1,1-1-1,-1 1 1,0 0-1,1-1 0,-1 1 1,1-1-1,-1 1 0,1-1 1,-1 0-1,1 0 1,-1 0-1,1 0 0,0 0 1,-1 0-1,1 0 1,-1 0-1,3-1 0,12-5 50,-1 0 0,1-1 1,-1-1-1,19-13 0,-7 4-35,133-91 163,-102 68-232,-33 23-19,1 1-1,35-15 1,-59 30 38,1 0 0,-1 0 0,0 1 0,1-1 0,-1 0-1,0 1 1,1 0 0,-1 0 0,1 0 0,-1 0 0,1 0-1,-1 0 1,1 0 0,-1 1 0,0-1 0,1 1 0,-1 0-1,0 0 1,0 0 0,1 0 0,-1 0 0,0 0 0,0 1-1,0-1 1,0 1 0,0-1 0,-1 1 0,1 0 0,3 3-1,1 4-13,1 0-1,-1 0 1,-1 1-1,0 0 1,5 12-1,93 183 466,-98-195-393,41 64 473,-30-52-516,-8-4-1433,-8-18 1196,0 0 0,0 1 1,1-1-1,-1 0 1,0 1-1,0-1 1,0 0-1,0 0 1,16-8-10958,-4-3 8636</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27.018"/>
    </inkml:context>
    <inkml:brush xml:id="br0">
      <inkml:brushProperty name="width" value="0.05" units="cm"/>
      <inkml:brushProperty name="height" value="0.05" units="cm"/>
    </inkml:brush>
  </inkml:definitions>
  <inkml:trace contextRef="#ctx0" brushRef="#br0">783 2 6304,'-1'-1'1387,"1"1"-1327,0-1 1,0 1-1,0 0 0,0 0 1,0 0-1,0 0 0,0 0 1,0 0-1,-1 0 0,1 0 1,0 0-1,0 0 0,0 0 1,0 0-1,0 0 0,0 0 1,0 0-1,-1 1 664,1-1-664,-8 4 258,-3 2-32,-43 15 445,36-15-428,-10 5 284,-33 17 0,25-7-241,1 2-1,1 1 1,1 1-1,-30 31 1,-132 153 387,88-92-239,54-64-1600,17-25-3815,29-19 2788</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27.360"/>
    </inkml:context>
    <inkml:brush xml:id="br0">
      <inkml:brushProperty name="width" value="0.05" units="cm"/>
      <inkml:brushProperty name="height" value="0.05" units="cm"/>
    </inkml:brush>
  </inkml:definitions>
  <inkml:trace contextRef="#ctx0" brushRef="#br0">76 9 5216,'-44'-9'2368,"30"13"-2048,9-4-384,5 5-32,-10-2 96,10 2 32,-3-5-2496,3 3 1376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04.140"/>
    </inkml:context>
    <inkml:brush xml:id="br0">
      <inkml:brushProperty name="width" value="0.05" units="cm"/>
      <inkml:brushProperty name="height" value="0.05" units="cm"/>
      <inkml:brushProperty name="color" value="#66CC00"/>
    </inkml:brush>
  </inkml:definitions>
  <inkml:trace contextRef="#ctx0" brushRef="#br0">28 44 6816,'-5'-12'3072,"15"0"-2656,-10 4 608,3 8-640,-3-8 128,-3 5-960,-2 6 224,-4-3-2016,4 0 1248,-3 5-3264,3 3 2400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27.708"/>
    </inkml:context>
    <inkml:brush xml:id="br0">
      <inkml:brushProperty name="width" value="0.05" units="cm"/>
      <inkml:brushProperty name="height" value="0.05" units="cm"/>
    </inkml:brush>
  </inkml:definitions>
  <inkml:trace contextRef="#ctx0" brushRef="#br0">9 37 6048,'-9'-5'2752,"23"-3"-2400,4-1 1312,4 9-992,37-6 0,8 6-416,19-5 32,-6 5-160,20-4 160,-6 4-192</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31.471"/>
    </inkml:context>
    <inkml:brush xml:id="br0">
      <inkml:brushProperty name="width" value="0.05" units="cm"/>
      <inkml:brushProperty name="height" value="0.05" units="cm"/>
    </inkml:brush>
  </inkml:definitions>
  <inkml:trace contextRef="#ctx0" brushRef="#br0">14 951 3072,'-13'-7'6218,"32"19"-4591,-16-11-1475,0-1 1,1 1-1,-1-1 0,1 0 1,-1 1-1,1-1 0,-1-1 1,0 1-1,1-1 0,-1 1 1,1-1-1,-1 0 0,0 0 1,1 0-1,2-2 0,0 0 5,0 0 0,-1 0-1,0-1 1,1 1 0,-1-1-1,-1 0 1,8-8 0,-1-1 88,0-1 0,-1 0 1,-1-1-1,-1 0 0,0 0 1,7-21-1,-12 29-223,-1-1 0,0 0 1,0 1-1,-1-1 0,0 0 1,0 0-1,-1 0 0,0 0 1,-1 0-1,-1-9 0,2 14-62,-1 1-1,1 0 1,-1 0 0,0 0-1,0 0 1,0 0 0,0 0-1,0 0 1,0 0 0,0 0-1,-1 0 1,1 1 0,-1-1-1,1 1 1,-1-1 0,1 1-1,-1-1 1,0 1 0,0 0-1,0 0 1,0 0 0,0 0-1,0 0 1,0 0 0,0 0-1,0 1 1,0-1-1,-1 1 1,-3-1 0,3 2 4,-1-1 0,1 0 1,0 1-1,-1 0 0,1 0 1,0 0-1,0 0 0,0 0 1,0 1-1,0-1 1,0 1-1,0 0 0,1 0 1,-1 0-1,0 0 0,1 0 1,0 0-1,-4 5 0,-1 3-5,1 0 1,0 0-1,0 1 0,1-1 0,1 1 0,0 0 1,0 0-1,1 1 0,-2 12 0,3-8 63,0 1 0,2-1-1,-1 1 1,2 0 0,5 32 0,-4-39 86,0-1 0,1 1 0,0-1 0,1 0 0,0 0 0,0 0 0,1 0 0,0-1 0,0 1 0,1-1 0,8 8 0,-10-12-30,0 0 0,1 0 0,-1 0 0,1-1 0,0 0 0,0 0 0,0 0 0,1 0 0,-1-1 0,1 0 0,-1 0 0,1 0 0,0-1 0,-1 0-1,1 0 1,0 0 0,0-1 0,0 0 0,0 0 0,8-2 0,12-3 89,0-1 1,-1-2-1,1 0 0,-2-2 1,1 0-1,-2-2 0,1-1 1,39-28-1,-34 18-86,0-1 1,-1-1-1,-2-2 1,0 0-1,39-56 1,-61 76-84,27-38 37,45-88 1,-59 92 49,-2-1 1,-1-1-1,8-52 0,-19 81-99,24-131-127,-23 118 44,-1-1 0,-2 1 0,-2-38-1,0 60 43,1 0-1,-1 1 1,0-1 0,0 1-1,-1-1 1,1 1-1,-1-1 1,0 1-1,-4-7 1,5 10 37,1 1 1,-1-1 0,1 1 0,-1-1-1,1 1 1,-1 0 0,0-1 0,1 1-1,-1 0 1,1-1 0,-1 1-1,0 0 1,1 0 0,-1-1 0,0 1-1,0 0 1,1 0 0,-1 0-1,0 0 1,1 0 0,-1 0 0,0 0-1,1 0 1,-1 0 0,0 1-1,0-1 1,1 0 0,-1 0 0,1 1-1,-1-1 1,0 0 0,1 1 0,-1-1-1,1 1 1,-2 0 0,-15 15-311,10-3 281,0 0 0,1 0-1,0 1 1,1-1 0,1 1-1,-6 28 1,6-25 5,-9 37-10,-19 91-131,10 8 402,21-138-205,0-1 0,1 1 1,3 25-1,-1 8-82,-1-34 65,1 1 0,7 27-1,-3-10-71,-2-16 233,7 22-1,-4-17 19,-3-9-95,0 0 0,1 0 0,1-1 0,11 20 0,-6-10 3,-10-17-97,1 0-1,0 0 1,0 0-1,0-1 1,0 1-1,4 3 0,-4-4 41,0 0-1,0-1 1,0 1-1,1-1 1,-1 0-1,1 0 0,-1 0 1,1 0-1,0 0 1,0-1-1,0 1 0,0-1 1,0 0-1,0 1 1,0-2-1,0 1 0,0 0 1,1 0-1,-1-1 1,5 0-1,6 0 50,-1-2 0,0 0 0,0 0-1,0-1 1,0-1 0,0 0 0,-1-1 0,17-8-1,7-7 198,45-32-1,-59 37-200,-1-1 0,0-1 1,-1 0-1,-1-2 0,0 0 0,-2-1 1,0-1-1,16-27 0,-30 42-51,1 0-1,-1-1 0,-1 1 0,1-1 1,-1 1-1,0-1 0,1-7 1,-3 12-44,0-1 1,0 1 0,0 0 0,0-1 0,0 1 0,0-1 0,0 1 0,-1 0-1,1-1 1,-1 1 0,0 0 0,0 0 0,0-1 0,0 1 0,0 0 0,0 0-1,0 0 1,-1 0 0,1 0 0,-1 1 0,1-1 0,-4-3 0,3 4-7,0 0-1,0 0 1,0 1 0,0-1 0,0 0 0,0 1-1,0-1 1,0 1 0,0 0 0,0-1 0,0 1 0,0 0-1,0 0 1,0 1 0,0-1 0,0 0 0,-3 1 0,-32 12-214,36-13 237,-5 3-23,0-1-1,1 2 0,-1-1 0,0 0 0,1 1 0,0 0 1,0 0-1,0 1 0,1 0 0,-1-1 0,1 1 1,-6 10-1,6-8 16,0 1 1,1-1 0,0 1-1,0 0 1,0 1 0,1-1 0,1 0-1,-2 17 1,2-12 35,1 1 1,1 0-1,0 0 0,1-1 0,1 1 1,0 0-1,1-1 0,0 0 1,1 0-1,0 0 0,12 19 0,-12-24 42,0-1 0,0 0 0,1 0-1,0-1 1,0 1 0,13 9 0,-16-14-33,0 0 0,0 0 0,-1 0 0,1-1 0,0 1 0,1-1 0,-1 0 0,0 0 0,0 0 0,0 0 0,1-1 0,-1 1 1,0-1-1,1 0 0,-1 0 0,0 0 0,1 0 0,-1 0 0,0-1 0,7-1 0,-4-1 33,0 0 0,0 0 0,0-1 1,0 1-1,-1-1 0,1 0 0,-1-1 0,0 1 0,8-11 0,1-3 29,18-32 0,-12 19-51,3-5 73,-6 8-197,25-31-1,-36 52 58,1 0 1,0 0-1,0 0 0,0 1 1,1 0-1,0 0 1,0 1-1,14-7 0,-21 11 9,1 1 0,-1-1 0,0 0 0,1 1 0,-1-1 0,0 1 0,1 0 0,-1-1 0,0 1 0,1 0 0,-1 0 1,1 0-1,-1 0 0,0 0 0,1 0 0,-1 0 0,1 0 0,-1 1 0,0-1 0,1 1 0,-1-1 0,0 1 0,1-1 0,-1 1 0,0 0 0,0-1 0,0 1 0,1 0 0,-1 0 0,0 0 0,0 0 0,1 2 0,0 1 14,0 0-1,0-1 1,0 1 0,-1 0 0,0 0 0,0 0 0,0 1-1,0-1 1,0 7 0,-1 11-20,0-1-1,-7 40 1,1-10 137,6-18 600,32-65-134,-8 11-526,59-48 50,-60 52-89,-11 7-64,1 0 1,0 1 0,1 1 0,0 0 0,1 1 0,25-10-1,-38 17 39,-1-1-1,0 1 1,0-1-1,1 1 0,-1 0 1,0 0-1,0-1 1,1 1-1,-1 0 1,0 0-1,1 0 0,-1 0 1,0 0-1,1 1 1,-1-1-1,0 0 1,1 1-1,-1-1 0,0 1 1,0-1-1,1 1 1,-1-1-1,0 1 1,0 0-1,0 0 0,0-1 1,0 1-1,0 0 1,0 0-1,0 0 0,0 0 1,-1 0-1,1 0 1,0 1-1,-1-1 1,1 0-1,-1 0 0,1 0 1,-1 1-1,1-1 1,-1 0-1,0 1 1,1 1-1,0 12-51,0 0 1,-1 1-1,0-1 1,-1 1-1,-1-1 0,-6 23 1,-1 20 185,6-41-132,3-13 44,-1-1 1,0 0 0,1 1-1,0-1 1,0 1-1,0-1 1,0 1-1,2 4 1,-2-8-30,0 0 1,-1 0-1,1 0 0,0 0 1,0 1-1,0-1 0,0 0 1,1 0-1,-1 0 0,0 1 1,0-1-1,0 0 0,0 0 0,0 0 1,0 0-1,0 1 0,0-1 1,0 0-1,0 0 0,0 0 1,1 0-1,-1 1 0,0-1 1,0 0-1,0 0 0,0 0 1,0 0-1,1 0 0,-1 0 1,0 0-1,0 1 0,0-1 1,0 0-1,1 0 0,-1 0 0,0 0 1,0 0-1,0 0 0,1 0 1,-1 0-1,0 0 0,0 0 1,0 0-1,1 0 0,-1 0 1,0 0-1,0 0 0,0 0 1,0 0-1,1 0 0,-1 0 1,0-1-1,0 1 0,0 0 1,0 0-1,1 0 0,10-14 409,52-98-183,-9 14-330,-49 90 78,0 0-23,0-1 1,1 1-1,0 0 1,0 0-1,15-13 1,-21 21 28,1 0 0,-1-1 0,1 1 0,-1-1 0,1 1 0,-1 0-1,1-1 1,-1 1 0,1 0 0,-1-1 0,1 1 0,-1 0 0,1 0 0,0 0 0,-1 0 0,1-1 0,-1 1 0,1 0 0,0 0-1,-1 0 1,1 0 0,-1 0 0,1 0 0,0 1 0,-1-1 0,1 0 0,-1 0 0,1 0 0,0 1 0,-1-1 0,1 0 0,-1 0-1,1 1 1,-1-1 0,1 0 0,-1 1 0,1-1 0,-1 1 0,0-1 0,1 1 0,-1-1 0,1 1 0,-1-1 0,0 1 0,0-1-1,1 1 1,-1-1 0,0 1 0,0-1 0,1 1 0,-1 0 0,0 0 0,2 6-41,-1 0-1,0 0 1,1 12-1,-1-12 1,15 111-17,-6-53 28,-9-55 74,1 0 0,0 0-1,1 0 1,0 0 0,8 15-1,-10-23-14,0 1-1,0-1 1,1 0-1,-1 1 1,1-1-1,0 0 1,-1 0-1,1 0 1,0 0-1,0 0 1,0 0-1,1 0 1,-1-1-1,0 1 1,1-1-1,-1 0 1,1 0-1,-1 0 1,1 0-1,-1 0 1,1 0-1,0-1 1,0 1-1,-1-1 1,6 1-1,7-3 50,1-1 0,-1-1 0,0 0 0,-1 0 0,1-2 0,-1 0 0,0 0 0,0-2 0,20-13 0,-6 1 26,-1-2 0,0 0 1,28-33-1,-40 39-93,0-1 0,-2 0-1,0-1 1,-1 0 0,0-1-1,-2-1 1,13-30 0,-23 49-10,1-1 0,-1 1 0,0 0 0,1 0 0,-1 0 0,0 0 0,0 0 0,0-1 0,0 1 0,0 0 0,0 0 0,0 0 0,0 0 0,0-1 0,0 1 0,-1 0 0,1 0 0,-1 0 0,1 0 0,-1 0 0,0-1 0,0 1-9,1 0-1,-1 0 1,0 1-1,0-1 1,0 0-1,0 1 1,0-1-1,0 1 1,0-1 0,0 1-1,-1 0 1,1-1-1,0 1 1,0 0-1,0 0 1,0 0-1,-2 0 1,-2 0-21,0 0-1,0 1 1,1 0 0,-1 0 0,0 0-1,0 1 1,1-1 0,-6 3-1,2 2 37,1-1 0,-1 1-1,1 0 1,0 0 0,1 1-1,-9 11 1,13-16 0,-2 4-15,-1 0 0,1 0 0,1 0 0,-1 1 0,1-1 0,0 1 0,1 0 0,-1 0 0,1 0 0,1 0 0,-1 0 0,1 0 0,0 1 1,1 10-1,0-12 45,1-1 1,-1 1 0,1-1-1,0 0 1,1 0 0,-1 0-1,1 0 1,0 0 0,0 0-1,0 0 1,1 0 0,0-1-1,0 1 1,0-1 0,0 0-1,1 0 1,0 0 0,0 0-1,0-1 1,8 6 0,-9-7-13,1 0-1,-1 0 1,0-1 0,1 1 0,0-1 0,-1 0 0,1 0 0,0 0 0,-1-1-1,1 1 1,0-1 0,0 0 0,0 0 0,0 0 0,-1 0 0,1-1 0,0 0 0,0 1-1,-1-2 1,1 1 0,-1 0 0,1-1 0,4-2 0,6-4 55,-2-1 1,1 0-1,-1-1 0,16-17 1,-3 3-144,17-16 151,5-6-328,-46 46 242,-1 0 0,0 0 1,0-1-1,1 1 1,-1 0-1,0 0 0,0 0 1,1 0-1,-1-1 1,0 1-1,0 0 0,1 0 1,-1 0-1,0 0 1,1 0-1,-1 0 0,0 0 1,0 0-1,1 0 1,-1 0-1,0 0 1,1 0-1,-1 0 0,0 0 1,0 0-1,1 0 1,-1 1-1,0-1 0,1 0 1,-1 0-1,0 0 1,0 0-1,1 0 0,-1 1 1,0-1-1,8 13-142,-2 18 47,-5-16 93,-1 24 0,-1-25 91,1 0 0,2 17 0,-2-30-61,0 0 0,0 0 0,0-1 0,0 1 0,0 0 0,1 0 0,-1 0 0,0-1 0,1 1 0,-1 0 0,0 0 0,1-1 0,-1 1 0,2 1 0,-2-2-9,0 0 0,0 0 0,1 0 1,-1 0-1,0 0 0,1 0 0,-1 1 1,0-1-1,0 0 0,1 0 0,-1 0 0,0 0 1,1 0-1,-1 0 0,0 0 0,0 0 1,1-1-1,-1 1 0,0 0 0,1 0 1,-1 0-1,0 0 0,0 0 0,1 0 1,-1 0-1,0-1 0,1 1 0,2-3 67,-1 1 0,1-1 0,0 0 0,4-6-1,-3 3-22,25-31 210,63-76-419,-90 110 124,2-1-1,-1 1 1,0 0 0,1 0-1,-1 1 1,1-1 0,5-3-1,-8 6 21,0 0-1,0-1 0,0 1 0,0 0 1,0-1-1,0 1 0,-1 0 1,1 0-1,0 0 0,0 0 0,0 0 1,0 0-1,0 0 0,0 0 0,0 0 1,0 0-1,0 1 0,0-1 0,0 0 1,-1 1-1,1-1 0,0 1 0,0-1 1,0 1-1,0-1 0,-1 1 1,1-1-1,0 1 0,-1 0 0,1-1 1,0 1-1,-1 0 0,1 0 0,-1-1 1,1 1-1,-1 0 0,1 0 0,-1 0 1,0 1-1,8 16-35,-2 1 1,8 36-1,3 8 52,-14-53 26,0 0 0,1 0 0,0-1 0,1 1 0,0-1 0,9 11 0,-12-17-16,0-1 1,0 0-1,0 0 1,0 0-1,0 0 1,1 0 0,-1 0-1,1-1 1,-1 1-1,1-1 1,-1 1-1,1-1 1,0 0 0,0 0-1,0 0 1,-1-1-1,1 1 1,0-1-1,0 1 1,0-1 0,0 0-1,0 0 1,0-1-1,0 1 1,0 0-1,4-2 1,0-1 14,1 0 0,-1 0 0,0-1 0,-1 0 0,1 0 0,-1-1 0,0 1 0,0-1 0,0-1 0,0 1 0,5-8 0,7-11 35,24-37 0,-41 58-60,20-31 50,65-96 121,-23 46-137,-4-3-1,47-95 0,-65 86-133,-20 41-256,-19 51 286,0-1 0,0 1 0,-1-1 0,2-9 0,-3 14 62,0 1 1,0-1 0,0 0-1,-1 0 1,1 0-1,0 0 1,0 0 0,0 0-1,0 0 1,0 0 0,0 0-1,0 0 1,0 0 0,0 0-1,0 0 1,-1 0-1,1 0 1,0 0 0,0 0-1,0 0 1,0 0 0,0 0-1,0 0 1,0 0-1,0 0 1,0 0 0,-1 0-1,1 0 1,0 0 0,0 0-1,0 0 1,0 0 0,0 0-1,0 0 1,0 0-1,0 0 1,0 0 0,0 0-1,-1 0 1,1-1 0,0 1-1,0 0 1,0 0-1,0 0 1,0 0 0,0 0-1,0 0 1,0 0 0,0 0-1,0 0 1,0 0 0,0-1-1,0 1 1,0 0-1,0 0 1,0 0 0,0 0-1,0 0 1,0 0 0,0 0-1,0 0 1,0-1 0,0 1-1,0 0 1,0 0-1,0 0 1,0 0 0,-6 8-110,-6 14 13,1 0-1,1 1 0,-9 31 1,13-37 70,-24 61-79,14-39 63,1 0 1,-11 50-1,24-77 72,0 0-1,0 1 1,1-1-1,1 0 1,0 1-1,0-1 1,2 0-1,-1 1 1,2-1-1,-1 0 1,2 0-1,4 11 1,-1-6 45,0-2 0,2 1 0,0-1 0,1 0 0,0-1 0,1 0 1,0-1-1,1 0 0,16 12 0,-22-20-16,1 0 0,0 0 0,0 0 0,1-1 0,-1 0 0,1 0 0,0-1 0,0 0 0,0-1 0,1 1 0,-1-2 0,1 1 0,-1-1 0,1 0 0,-1-1 0,1 0 0,-1 0 0,1-1 0,0 0 0,12-4 0,-14 3-239,-1 0-1,0-1 1,0 0-1,0 0 1,0 0-1,-1-1 1,1 0-1,-1 0 1,9-9-1,-11 11-205,-1 0-1,-1-1 1,1 1-1,0-1 1,0 0-1,-1 1 1,0-1-1,0 0 1,1 0-1,-1 0 1,-1 1-1,1-1 1,0 0-1,-1-1 1,0 1 0,1 0-1,-1 0 1,0 0-1,-1 0 1,1 0-1,-1 0 1,1 0-1,-1 0 1,0 0-1,0 0 1,0 0-1,-3-4 1,-6-18-2031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31.829"/>
    </inkml:context>
    <inkml:brush xml:id="br0">
      <inkml:brushProperty name="width" value="0.05" units="cm"/>
      <inkml:brushProperty name="height" value="0.05" units="cm"/>
    </inkml:brush>
  </inkml:definitions>
  <inkml:trace contextRef="#ctx0" brushRef="#br0">18 4 5632,'-18'-4'2560,"28"8"-2208,-2 1 2528,6-2-1632,17-3 640,6 5-1120,34-5 96,1 0-513,27 0-127,-4 7-128,-10-2 64,-9 3-96,-13-8 32,-13 3-32,-10-6-3487,-8-2 1855</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33.446"/>
    </inkml:context>
    <inkml:brush xml:id="br0">
      <inkml:brushProperty name="width" value="0.05" units="cm"/>
      <inkml:brushProperty name="height" value="0.05" units="cm"/>
    </inkml:brush>
  </inkml:definitions>
  <inkml:trace contextRef="#ctx0" brushRef="#br0">0 6 2240,'3'-6'7512,"4"19"-6336,-3-5-889,0-1 1,0 0-1,0 1 1,2 10-1,8 16-146,41 59 533,-33-59-349,18 37-1,-16-15 36,-3 0 1,-2 2-1,-2 0 1,13 93 0,-27-126-114,-1 0 0,-1 0 1,-2 1-1,0-1 1,-7 35-1,0-22 115,-2 1 0,-24 61 0,29-88-237,0-1 0,0 0-1,-1-1 1,-1 0 0,0 0 0,0 0 0,-1-1-1,-10 11 1,10-13-794,-2 1-1,-13 8 1,17-9-744</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34.262"/>
    </inkml:context>
    <inkml:brush xml:id="br0">
      <inkml:brushProperty name="width" value="0.05" units="cm"/>
      <inkml:brushProperty name="height" value="0.05" units="cm"/>
    </inkml:brush>
  </inkml:definitions>
  <inkml:trace contextRef="#ctx0" brushRef="#br0">312 14 3072,'0'0'976,"2"-12"6693,-3 12-7602,-1 0-1,1-1 1,0 1-1,-1 0 0,1 0 1,-1 0-1,1 0 0,0 0 1,-1 0-1,-1 1 1,-5 3 19,-1 1 0,1 1 1,0-1-1,1 1 1,-11 11-1,-6 4 84,10-8-62,0 0 1,1 1 0,1 1 0,0 0 0,1 1 0,0 0-1,1 1 1,1 0 0,1 0 0,-9 28 0,-2 16 164,-20 112 0,33-138-203,-2 7 188,3 0-1,1 1 1,2-1 0,2 1 0,6 48-1,-2-67-24,2 0-1,11 28 1,-14-41-136,-1-5-4,0-1 0,0 0 0,0 0-1,0 0 1,1 0 0,0 0 0,0 0 0,0-1-1,5 5 1,-8-9-182,0 0-1,0 0 1,0 1-1,1-1 1,-1 0-1,0 0 1,0 0-1,0 0 1,1 0-1,-1 0 1,0 0-1,0 0 1,1 0-1,-1 0 1,0 0-1,0 0 1,0 0-1,1 0 1,-1 0 0,0 0-1,0 0 1,1 0-1,-1 0 1,0 0-1,0 0 1,0 0-1,1 0 1,-1 0-1,0 0 1,0-1-1,0 1 1,1 0-1,-1 0 1,0 0-1,0-1 1,5-2-1788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34.841"/>
    </inkml:context>
    <inkml:brush xml:id="br0">
      <inkml:brushProperty name="width" value="0.05" units="cm"/>
      <inkml:brushProperty name="height" value="0.05" units="cm"/>
    </inkml:brush>
  </inkml:definitions>
  <inkml:trace contextRef="#ctx0" brushRef="#br0">1 71 3392,'1'1'8739,"11"1"-4445,-6-2-5802,59-1 2140,0-3 0,-1-3 0,117-29 0,-172 34-730,86-19 663,-54 18-2760,-36 4 826,0-1 1,-1 1-1,1 0 1,7 2-1,2 2-1873</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35.730"/>
    </inkml:context>
    <inkml:brush xml:id="br0">
      <inkml:brushProperty name="width" value="0.05" units="cm"/>
      <inkml:brushProperty name="height" value="0.05" units="cm"/>
    </inkml:brush>
  </inkml:definitions>
  <inkml:trace contextRef="#ctx0" brushRef="#br0">1 19 3552,'0'-19'1941,"8"96"934,6 8-2154,3 31 104,-1 193 219,0 5 206,28 201 862,-41-478-1855,3 37 1027,-7-67-682,-3-8-1216,-3-9-1689,3-4 277</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36.466"/>
    </inkml:context>
    <inkml:brush xml:id="br0">
      <inkml:brushProperty name="width" value="0.05" units="cm"/>
      <inkml:brushProperty name="height" value="0.05" units="cm"/>
    </inkml:brush>
  </inkml:definitions>
  <inkml:trace contextRef="#ctx0" brushRef="#br0">1 89 3808,'8'-24'1227,"-8"24"-1195,1-1 0,-1 0 1,0 1-1,0-1 0,1 0 1,-1 0-1,0 1 1,0-1-1,0 0 0,0 0 1,0 1-1,0-1 1,0 0-1,0 0 0,-1 1 1,1-1-1,0 0 1,0 0-1,-1 1 0,1-1 1,-1-1-1,0-1 162,1-1 228,0 1 0,0-1 0,1 0-1,-1 1 1,1-1 0,0 1 0,0-1 0,0 1-1,1 0 1,2-6 0,-1 17-119,-1 0-1,-1 1 1,2 10 0,17 364 865,29 639 2799,-41-922-2831,-10-91-791,-1-12-660,-4-14-1634,2-3 333</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37.363"/>
    </inkml:context>
    <inkml:brush xml:id="br0">
      <inkml:brushProperty name="width" value="0.05" units="cm"/>
      <inkml:brushProperty name="height" value="0.05" units="cm"/>
    </inkml:brush>
  </inkml:definitions>
  <inkml:trace contextRef="#ctx0" brushRef="#br0">1 238 3552,'0'-2'520,"1"-34"7205,0 31-7183,0 0 0,0 0 0,0 0-1,4-8 1,1 0-368,1 0 1,1 1-1,0 0 0,0 0 0,1 1 1,1 0-1,0 1 0,1 0 0,0 0 0,0 1 1,24-14-1,-31 20-175,1 0-1,0 1 1,0 0 0,0 0 0,1 0 0,-1 0-1,0 1 1,7-2 0,-10 3-23,0 0 0,-1 0 0,1 0 0,0 0 0,0 0 0,0 0 1,0 0-1,-1 1 0,1-1 0,0 1 0,0-1 0,-1 1 0,1 0 0,0 0 0,-1-1 1,1 1-1,-1 0 0,1 0 0,-1 1 0,1-1 0,-1 0 0,0 0 0,1 1 0,-1-1 0,0 1 1,0-1-1,0 1 0,1 2 0,0 1 54,-1-1-1,1 1 1,-1 0 0,0 0-1,0 0 1,0 0 0,-1 9-1,-3 37-12,1-37-10,-6 39 196,-3 0-1,-23 74 1,20-98 0,12-26-79,0 0-1,0 1 0,0-1 0,1 1 0,-1 0 0,1-1 0,0 1 1,0 0-1,0 5 0,2-8-32,0-1-1,0 1 1,0 0 0,0-1 0,0 1 0,0-1 0,0 1-1,0-1 1,1 0 0,-1 1 0,0-1 0,0 0 0,0 0-1,1 0 1,1 0 0,-2 0-62,12 1 164,0-1-1,-1-1 1,20-3-1,-22 2-163,0 1 0,0 0-1,0 1 1,0 0 0,0 0-1,17 3 1,-25-2-157,0-1 1,0 1-1,0 0 0,0 0 0,0 0 1,0 0-1,0 0 0,0 0 1,0 1-1,-1-1 0,1 1 0,-1-1 1,1 1-1,1 2 0,-2-2-298,0-1 0,0 1 0,0 0 0,0-1 0,-1 1 0,1 0-1,-1-1 1,1 1 0,-1 0 0,0 0 0,1 2 0,-1 19-2443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49.694"/>
    </inkml:context>
    <inkml:brush xml:id="br0">
      <inkml:brushProperty name="width" value="0.05" units="cm"/>
      <inkml:brushProperty name="height" value="0.05" units="cm"/>
    </inkml:brush>
  </inkml:definitions>
  <inkml:trace contextRef="#ctx0" brushRef="#br0">623 1 1248,'4'0'6583,"-4"1"-6446,1 8 4095,-5 14-2092,4-19-2736,-4 9 583,1 0 1,-2 0 0,0 0-1,0-1 1,-1 0 0,-11 18 0,-49 62 167,39-60 70,-1 0 0,-1-2 0,-1-2 0,-69 50 0,59-47 245,-56 54-1,66-54-101,2 2 0,-36 54 0,59-80-325,1 0-1,0 1 1,1-1 0,-4 13-1,-2 3 267,5-15-134,3-8-162,1 1 0,0-1-1,-1 0 1,1 1 0,-1-1 0,1 1 0,0-1 0,-1 1 0,1-1-1,0 1 1,0-1 0,-1 1 0,1-1 0,0 1 0,0-1 0,0 1-1,0 0 1,0-1 0,0 1 0,0-1 0,0 1 0,0-1-1,0 1 1,0 0 0,0-1 0,0 1 0,0-1 0,1 1 0,0 1 815,0 2-780,0 0 0,1 1 1,0-1-1,0 0 0,0 0 0,0 0 0,0-1 0,1 1 0,-1 0 0,6 4 0,2 4-86,6 10 22,1-1 0,2-1 0,0-1 0,29 23 1,-16-18 45,2-2 0,45 24 0,-53-33-16,99 56 56,-101-54-27,-1 1 0,0 1 0,21 20 0,73 68 559,-116-105-670,11 9 591,-7-9-291,-6-7-716,-15-23-9276,12 22 6566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04.488"/>
    </inkml:context>
    <inkml:brush xml:id="br0">
      <inkml:brushProperty name="width" value="0.05" units="cm"/>
      <inkml:brushProperty name="height" value="0.05" units="cm"/>
      <inkml:brushProperty name="color" value="#66CC00"/>
    </inkml:brush>
  </inkml:definitions>
  <inkml:trace contextRef="#ctx0" brushRef="#br0">1 191 8544,'40'-23'3872,"86"-22"-3360,-68 25 96,0 9-448,42-18 0,-2 9-96,23 1-608,-3 7 288,-15 4-2208,-13 4 1344</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51.055"/>
    </inkml:context>
    <inkml:brush xml:id="br0">
      <inkml:brushProperty name="width" value="0.05" units="cm"/>
      <inkml:brushProperty name="height" value="0.05" units="cm"/>
    </inkml:brush>
  </inkml:definitions>
  <inkml:trace contextRef="#ctx0" brushRef="#br0">56 15 3648,'2'-13'4244,"-2"13"-4150,0 0 0,0 0 0,0 0-1,0 0 1,0-1 0,0 1 0,1 0 0,-1 0-1,0 0 1,0 0 0,0 0 0,0 0-1,0 0 1,0 0 0,0 0 0,1 1 0,-1-1-1,0 0 1,0 0 0,0 0 0,0 0 0,0 0-1,1 0 1,-1 0-20,0 0-1,0 1 0,0-1 1,0 0-1,0 0 1,0 1-1,0-1 1,0 0-1,0 0 0,0 0 1,0 1-1,0-1 1,0 0-1,0 0 0,-1 1 1,1-1-1,0 0 1,0 0-1,0 0 0,0 1 1,0-1-1,0 0 1,0 0-1,-1 0 0,1 1 1,0-1-1,0 0 1,0 0-1,0 0 0,-1 0 1,1 0-1,0 1 1,0-1-1,-1 0 0,1 0 1,0 0-1,0 0 1,0 0-1,-1 0 0,1 0 1,0 0-1,-3 3 25,1-1-1,-1 1 0,1-1 0,0 1 1,0 0-1,0 0 0,1 0 0,-3 6 1,-10 29 728,12-32-742,-3 12 85,1 0 0,1 0 0,0 0 0,1 0 0,1 27 0,3 5 68,-1-18 55,7 52 0,-3-58-118,1-1-1,1 0 1,1 0-1,1 0 1,1-1-1,14 23 1,-18-37-75,1 0 0,-1 0 1,1-1-1,1 0 0,0-1 0,0 0 0,0 0 1,1 0-1,0-1 0,1-1 0,0 0 1,0 0-1,0-1 0,1 0 0,-1 0 0,14 2 1,-13-4 73,0 0 1,0-1-1,1-1 1,-1 0 0,18-1-1,-23 0-103,-1-1-1,1 0 1,-1 0 0,1 0-1,-1-1 1,1 0-1,-1 0 1,0 0 0,0-1-1,0 1 1,0-1-1,0-1 1,5-4 0,-4 2-25,1-1 1,-2 0-1,1 0 0,-1-1 1,0 0-1,-1 0 1,0 0-1,0 0 1,4-16-1,2-11 27,7-42 0,-12 49-46,9-51 206,3-85 0,-11 84-403,2-51-10,-10 130-547,0 4-1753,-3 4-2001,0 0 1800</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52.083"/>
    </inkml:context>
    <inkml:brush xml:id="br0">
      <inkml:brushProperty name="width" value="0.05" units="cm"/>
      <inkml:brushProperty name="height" value="0.05" units="cm"/>
    </inkml:brush>
  </inkml:definitions>
  <inkml:trace contextRef="#ctx0" brushRef="#br0">36 8 3232,'-1'0'181,"1"-1"1,-1 0 0,0 1-1,1-1 1,-1 1-1,0-1 1,1 1-1,-1-1 1,0 1-1,0-1 1,1 1 0,-1 0-1,0-1 1,0 1-1,0 0 1,0 0-1,1-1 1,-1 1-1,0 0 1,0 0-1,0 0 1,0 0 0,0 0-1,1 0 1,-1 1-1,0-1 1,0 0-1,0 0 1,0 1-1,1-1 1,-1 0 0,0 1-1,0-1 1,0 1-1,0 0 1,0 0-39,0 0 0,1 0 1,-1 1-1,0-1 1,1 0-1,-1 1 0,1-1 1,0 0-1,-1 1 1,1-1-1,0 1 0,0-1 1,0 0-1,0 1 1,0-1-1,0 1 0,0-1 1,1 0-1,-1 1 0,0-1 1,2 3-1,1 6 154,1-1 0,0 1 0,1 0 0,0-1 0,1 0 0,0-1-1,0 1 1,14 13 0,5 1 42,1-1-1,1-1 1,49 28-1,-2-2-49,-18-10-62,40 31 266,-57-41-180,-30-22-258,-1 0 1,0 1 0,-1 0 0,14 13 0,-16-14 10,0 0 1,0 0 0,0 0-1,1-1 1,11 7 0,-16-11 290,-2 7-336,0 0 1,0 0-1,0-1 0,-1 1 1,0-1-1,-3 8 0,-16 29-62,-1-2 0,-2 0-1,-34 45 1,36-58 35,-1 0 1,-47 43-1,-65 37 194,128-103-248,-15 11 278,-23 22-1,40-34-251,0 1-1,0 0 0,1 0 1,0 0-1,0 1 1,0-1-1,1 1 0,0 0 1,0 0-1,-3 10 0,3 2-3356,5 4 895</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53.388"/>
    </inkml:context>
    <inkml:brush xml:id="br0">
      <inkml:brushProperty name="width" value="0.05" units="cm"/>
      <inkml:brushProperty name="height" value="0.05" units="cm"/>
    </inkml:brush>
  </inkml:definitions>
  <inkml:trace contextRef="#ctx0" brushRef="#br0">0 1 4736,'8'18'5179,"10"64"-4380,-12-22 31,-3 70 0,-3-122-762,0-3 80,0 0-1,1 0 0,0 0 1,0 0-1,0 0 0,0 0 1,3 5-1,-1-5 1055,-3-7-141,2-5-583,79-208-222,-75 198-561,1 0 0,1 1-1,11-18 1,-19 34 297,0 0 0,0 0 1,0 0-1,0-1 0,0 1 1,0 0-1,0 0 0,0 0 0,0 0 1,1 0-1,-1 0 0,0 0 0,0-1 1,0 1-1,0 0 0,0 0 1,0 0-1,0 0 0,0 0 0,1 0 1,-1 0-1,0 0 0,0 0 0,0 0 1,0 0-1,0 0 0,0 0 1,1 0-1,-1 0 0,0 0 0,0 0 1,0 0-1,0 0 0,0 0 0,1 0 1,-1 0-1,0 0 0,0 0 1,0 0-1,0 0 0,0 0 0,0 0 1,0 0-1,1 0 0,3 8-143,4 17 116,-7-21 20,5 25 177,-1 0 1,1 31 0,-4-37-33,2 115 840,-4-136-911,0-1-176,0-5-2936,2-6-3488,4 2 4237</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54.001"/>
    </inkml:context>
    <inkml:brush xml:id="br0">
      <inkml:brushProperty name="width" value="0.05" units="cm"/>
      <inkml:brushProperty name="height" value="0.05" units="cm"/>
    </inkml:brush>
  </inkml:definitions>
  <inkml:trace contextRef="#ctx0" brushRef="#br0">1 107 3712,'0'-3'3718,"2"6"-1369,2 16-529,4 26-1057,-6-22-320,-1 24-1,-2-35-287,1 1-1,0-1 1,1 1 0,1-1 0,0 1-1,0-1 1,7 19 0,-7-26-28,0-1 0,0 0 1,1 1-1,-1-1 0,1 0 0,0 0 1,0 0-1,0 0 0,0-1 1,6 5-1,-6-6-18,1 0-1,-1 0 1,0-1 0,0 1 0,1-1 0,-1 0 0,1 0-1,-1 0 1,1 0 0,-1-1 0,1 0 0,-1 1 0,1-1-1,0 0 1,3-1 0,4 0 60,-1-1 0,1 0 0,-1 0 1,1-1-1,-1 0 0,0-1 0,0 0 0,0-1 0,8-5 0,-7 2-64,0 0 0,-1 0 0,0-1 1,0-1-1,-1 0 0,14-19 0,-14 15-101,0-1 1,-1 0 0,-1 0-1,0 0 1,-1-1-1,-1 0 1,0-1 0,-1 1-1,-1-1 1,-1 1 0,0-1-1,-1 0 1,-1 0-1,-3-26 1,3 41-36,0 1-1,0-1 0,0 1 1,0-1-1,0 1 1,-1-1-1,1 1 1,-1-1-1,1 1 1,-1-1-1,0 1 1,1 0-1,-1-1 1,0 1-1,0 0 1,0-1-1,0 1 1,0 0-1,0 0 1,0 0-1,-1 0 1,1 0-1,0 0 0,0 0 1,-1 1-1,1-1 1,-1 0-1,1 1 1,-1-1-1,1 1 1,-1-1-1,1 1 1,-1 0-1,1 0 1,-1 0-1,1-1 1,-1 2-1,1-1 1,-1 0-1,0 0 1,1 0-1,-1 1 1,1-1-1,-3 1 0,1 1-912,-1-1 0,1 1 1,0-1-1,-1 1 0,1 0 0,-5 4 0,2 2-848</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54.564"/>
    </inkml:context>
    <inkml:brush xml:id="br0">
      <inkml:brushProperty name="width" value="0.05" units="cm"/>
      <inkml:brushProperty name="height" value="0.05" units="cm"/>
    </inkml:brush>
  </inkml:definitions>
  <inkml:trace contextRef="#ctx0" brushRef="#br0">83 33 3808,'0'-8'1326,"-1"7"-1184,1 1-1,0-1 1,0 1-1,0 0 1,0-1 0,0 1-1,0-1 1,0 1-1,0-1 1,0 1-1,0-1 1,1 1 0,-1 0-1,0-1 1,0 1-1,0-1 1,0 1-1,1 0 1,-1-1 0,0 1-1,1 0 1,-1-1-1,0 1 1,0 0-1,1-1 1,-1 1 0,0 0-1,1-1 1,4-3 874,-5 4-932,0-1 1,0 1-1,0 0 1,1 0-1,-1 0 1,0 0 0,0-1-1,0 1 1,0 0-1,0 0 1,0 0-1,0-1 1,0 1-1,0 0 1,0 0 0,0 0-1,0-1 1,0 1-1,0 0 1,0 0-1,0 0 1,0-1-1,0 1 1,0 0 0,0 0-1,0 0 1,0-1-1,0 1 1,0 0-1,0 0 1,0 0 0,-1-1-1,1 1 1,0 0-1,0 0 1,0 0-1,0 0 1,0 0-1,-1-1 1,1 1 0,0 0-1,0 0 1,0 0-1,0 0 1,-1 0-1,1 0 1,0 0-1,0 0 1,0 0 0,-1-1-1,1 1 1,0 0-1,0 0 1,-1 0-1,1 0 1,0 0-1,0 0 1,0 0 0,-1 1-1,1-1 1,0 0-1,-2 2-45,0 0 0,0 1 0,0 0 0,1-1-1,-1 1 1,1 0 0,0 0 0,0-1 0,0 1 0,-1 4-1,-4 8-22,-11 26-72,7-20 378,0 1 0,2 1 0,-9 37 0,16-56-194,1-1 0,0 1 1,-1-1-1,1 0 0,0 1 1,1-1-1,-1 1 0,1-1 1,-1 1-1,1-1 0,2 5 1,-3-7-70,1 1 1,0-1 0,0 1 0,0-1-1,0 0 1,0 0 0,0 1 0,0-1-1,1 0 1,-1 0 0,0 0 0,1 0-1,-1 0 1,0-1 0,1 1 0,-1 0-1,1-1 1,-1 1 0,1-1 0,0 1-1,-1-1 1,1 0 0,-1 1 0,1-1-1,3 0 1,7-1 30,-1 0 1,1-1-1,22-6 1,11-3-5247,-28 10 3028</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54.926"/>
    </inkml:context>
    <inkml:brush xml:id="br0">
      <inkml:brushProperty name="width" value="0.05" units="cm"/>
      <inkml:brushProperty name="height" value="0.05" units="cm"/>
    </inkml:brush>
  </inkml:definitions>
  <inkml:trace contextRef="#ctx0" brushRef="#br0">10 1 5888,'0'7'10734,"2"3"-5696,1-7-6389,-3-1 1337,0 2-10,-9-2-7581,3-2 4443</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7:59.797"/>
    </inkml:context>
    <inkml:brush xml:id="br0">
      <inkml:brushProperty name="width" value="0.05" units="cm"/>
      <inkml:brushProperty name="height" value="0.05" units="cm"/>
    </inkml:brush>
  </inkml:definitions>
  <inkml:trace contextRef="#ctx0" brushRef="#br0">74 19 1408,'0'-4'4301,"0"-7"-768,0 11-3513,0 0 1,0 0-1,0 0 1,0 0 0,0 0-1,0-1 1,0 1-1,0 0 1,0 0 0,0 0-1,0 0 1,0 0-1,0 0 1,0 0 0,0-1-1,0 1 1,0 0-1,0 0 1,-1 0 0,1 0-1,0 0 1,0 0-1,0 0 1,0 0 0,0 0-1,0 0 1,0-1-1,0 1 1,0 0 0,0 0-1,-1 0 1,1 0-1,0 0 1,0 0 0,0 0-1,0 0 1,0 0-1,0 0 1,0 0 0,0 0-1,-1 0 1,1 0-1,0 0 1,0 0 0,0 0-1,0 0 1,0 0-1,0 0 1,0 0-1,-1 0 1,1 0 0,0 0-1,0 0 1,0 0-1,0 0 1,0 1 0,-14-1 1547,15 1-1581,-5 1 57,-6 6 167,9-8-204,1 0 0,0 0-1,0 0 1,0 0 0,0 1 0,-1-1-1,1 0 1,0 0 0,0 0-1,0 0 1,0 1 0,0-1 0,0 0-1,0 0 1,-1 0 0,1 1 0,0-1-1,0 0 1,0 0 0,0 1-1,0-1 1,0 0 0,0 0 0,0 0-1,0 1 1,0-1 0,0 0-1,0 0 1,0 0 0,1 1 0,-1-1-1,0 0 1,0 0 0,0 0 0,0 1-1,0-1 1,0 0 0,3 2 2359,-3-2-2342,1 0 1,-1 0 0,1 0-1,-1 0 1,1 0 0,-1 0 0,1 0-1,-1 0 1,1 0 0,-1 0 0,0 0-1,1 0 1,-1 0 0,1 0-1,-1 0 1,1-1 0,-1 1 0,0 0-1,1 0 1,-1-1 0,0 1 0,1 0-1,-1 0 1,0-1 0,1 1-1,-1 0 1,0-1 0,1 1 0,-1-1-1,0 1 1,0 0 0,0-1 0,1 1-1,-1-1 1,0 1 0,0 0-1,0-1 1,0 1 0,0-1 0,0 1-1,0-1 1,0 1 0,0-1 0,-17 5-1028,14-2 1005,1 0 1,0 0 0,-1 0-1,1 1 1,1-1-1,-1 0 1,0 1 0,0 0-1,-1 4 1,-12 27 582,14-30-412,0 3 1150,6-13 444,-4 5-1722,0-1 1,-1 1-1,1 0 0,-1 0 1,1-1-1,-1 1 0,1 0 1,-1 0-1,0-1 1,1 1-1,-1-1 0,0 1 1,0 0-1,0-1 0,0 1 1,0-2-1,-3-2-182,-1-2-95,4 7 152,0 0 0,1-1 0,-1 1-1,0 0 1,0 0 0,0 0-1,0-1 1,0 1 0,1 0-1,-1 0 1,0 0 0,0 0 0,0-1-1,0 1 1,1 0 0,-1 0-1,0 0 1,0 0 0,1 0 0,-1 0-1,0 0 1,0 0 0,0 0-1,1 0 1,-1 0 0,0 0 0,0 0-1,1 0 1,-1 0 0,0 0-1,0 0 1,1 0 0,-1 0-1,4 2-1454</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00.688"/>
    </inkml:context>
    <inkml:brush xml:id="br0">
      <inkml:brushProperty name="width" value="0.05" units="cm"/>
      <inkml:brushProperty name="height" value="0.05" units="cm"/>
    </inkml:brush>
  </inkml:definitions>
  <inkml:trace contextRef="#ctx0" brushRef="#br0">344 43 2976,'0'-1'238,"0"0"0,0 0 0,1 0 0,-1-1 0,0 1 0,1 0 0,-1 0 0,1 0 0,0 0 0,-1 0 0,1 0 0,0 0 0,0 0 0,-1 0 0,1 0-1,0 0 1,0 0 0,0 0 0,2-1 0,-2 2-46,0-1 0,0 1-1,0-1 1,-1 0-1,1 1 1,0-1 0,0 0-1,-1 1 1,1-1-1,-1 0 1,1 0-1,-1 0 1,1 0 0,-1 1-1,1-1 1,-1 0-1,0 0 1,1-2 0,-1 3-160,0 0 0,0-1 1,0 1-1,0 0 0,0 0 1,0 0-1,0 0 0,0-1 0,0 1 1,-1 0-1,1 0 0,0 0 1,0 0-1,0-1 0,0 1 1,0 0-1,0 0 0,-1 0 1,1 0-1,0 0 0,0 0 1,0-1-1,0 1 0,-1 0 1,1 0-1,0 0 0,0 0 0,0 0 1,-1 0-1,1 0 0,0 0 1,0 0-1,0 0 0,-1 0 1,1 0-1,0 0 0,0 0 1,0 0-1,-1 0 0,1 0 1,0 0-1,0 0 0,0 0 1,0 0-1,-1 1 0,1-1 0,0 0 1,0 0-1,0 0 0,0 0 1,-1 0-1,1 0 0,0 1 1,0-1-1,0 0 0,0 0 1,0 0-1,-12 9 158,-12 11 182,15-13-309,1 0 0,-1 1 0,-13 16 0,-16 29 222,2 2 0,2 1 1,3 1-1,2 2 0,-38 115 1,56-137-86,1 0 1,3 1 0,0 0 0,3 0 0,1 0 0,2 1 0,2-1 0,6 45-1,-4-65-6,0 1 1,2-1-1,0-1 0,1 1 0,16 31 0,-15-37-93,0 0 1,1 0 0,1 0 0,0-1-1,0-1 1,1 0 0,0 0 0,15 11-1,-19-17-84,78 53 285,-74-51-269,0 0 0,1-2 0,-1 1 0,1-1 0,0-1 0,19 4 0,-22-6-1626,-15-19-11587</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01.408"/>
    </inkml:context>
    <inkml:brush xml:id="br0">
      <inkml:brushProperty name="width" value="0.05" units="cm"/>
      <inkml:brushProperty name="height" value="0.05" units="cm"/>
    </inkml:brush>
  </inkml:definitions>
  <inkml:trace contextRef="#ctx0" brushRef="#br0">1 156 4992,'0'0'178,"0"-1"1,0 1-1,-1 0 1,1-1-1,0 1 0,0-1 1,0 1-1,0 0 1,0-1-1,0 1 0,0 0 1,0-1-1,0 1 1,0 0-1,1-1 0,-1 1 1,0 0-1,0-1 1,0 1-1,0 0 1,0-1-1,1 1 0,-1 0 1,0-1-1,0 1 1,0 0-1,1 0 0,-1-1 1,0 1-1,1 0 1,-1 0-1,0-1 1,0 1-1,1 0 0,-1 0 1,0 0-1,1 0 1,-1-1-1,0 1 0,1 0 1,-1 0-1,1 0 1,-1 0-1,2 1 40,0-1 1,-1 1-1,1 0 0,-1 0 0,1 0 0,-1 0 1,0 0-1,1 0 0,1 3 0,8 7-98,12 18 0,-12-15 33,-1 1 0,-1 0 0,0 0 0,-1 1 0,0 0 0,9 34 1,14 84 870,10 36 95,-19-102-489,-22-67-606,0-1 0,0 0 0,-1 0 1,1 0-1,0 1 0,0-1 0,0 0 1,0 0-1,0 0 0,0 1 0,0-1 0,0 0 1,0 0-1,1 0 0,-1 1 0,0-1 1,0 0-1,0 0 0,0 0 0,0 0 0,0 1 1,0-1-1,0 0 0,0 0 0,1 0 1,-1 0-1,0 0 0,0 1 0,0-1 0,0 0 1,0 0-1,1 0 0,-1 0 0,0 0 1,0 0-1,0 0 0,1 0 0,-1 1 0,0-1 1,0 0-1,0 0 0,0 0 0,1 0 1,-1 0-1,0 0 0,0 0 0,0 0 0,1 0 1,-1 0-1,0 0 0,0-1 0,8-11 378,3-19-202,9-112 193,-17 114-354,4-23-56,1 0-1,3 1 1,24-67 0,-33 112 40,13-37-11,-2 0-1,11-61 1,-24 103-25,1 0-28,-1-1 0,0 0 0,1 1 0,-1-1 0,0 0 0,0 1 0,0-1 0,0 0 0,0 1 1,-1-1-1,1 0 0,-1 1 0,1-1 0,-1 1 0,1-1 0,-2-2 0,1 5-196,1-1 0,-1 0 1,0 1-1,1-1 0,-1 1 0,1-1 0,-1 1 1,1-1-1,-1 1 0,1-1 0,-1 1 1,1 0-1,-1-1 0,0 2 0,-4 12-1693</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02.034"/>
    </inkml:context>
    <inkml:brush xml:id="br0">
      <inkml:brushProperty name="width" value="0.05" units="cm"/>
      <inkml:brushProperty name="height" value="0.05" units="cm"/>
    </inkml:brush>
  </inkml:definitions>
  <inkml:trace contextRef="#ctx0" brushRef="#br0">88 102 3904,'2'-5'2499,"-2"6"-2357,0-1-1,0 0 1,0 1 0,0-1-1,0 1 1,0-1 0,0 1-1,0-1 1,0 1 0,0-1-1,0 0 1,0 1-1,-1-1 1,1 1 0,0-1-1,0 0 1,0 1 0,-1-1-1,1 0 1,0 1-1,-1-1 1,1 0 0,-1 1-1,-8 8 258,-1 0 0,1 1 0,1 0 0,0 1-1,0 0 1,1 0 0,1 0 0,-7 16 0,12-24-323,-1 0 0,1 0 0,0 0 0,0 0 1,1 0-1,-1 0 0,1 0 0,0 0 0,-1 0 0,1 0 1,0 0-1,1 1 0,-1-1 0,1 0 0,-1 0 1,1 0-1,0 0 0,1 3 0,0-2 52,1-1 0,-1 1 0,1-1 0,-1 0 0,1 0 0,0 0 0,0 0 0,0 0 0,0-1 0,1 1 0,-1-1 0,5 2 0,3 2 195,0-2-1,0 0 0,0 0 0,1-1 0,0 0 0,-1-1 0,1 0 0,19 0 0,-25-2-262,0 0-1,0-1 1,0 0 0,1 1-1,-1-2 1,0 1 0,-1-1-1,1 0 1,0 0 0,0-1-1,-1 1 1,1-1 0,-1 0-1,0-1 1,0 0 0,0 1-1,-1-1 1,1-1 0,-1 1-1,0-1 1,0 0 0,0 0-1,-1 0 1,0 0 0,0 0-1,0-1 1,-1 1 0,1-1-1,-1 0 1,-1 0 0,3-12-1,-2-1-128,-1 0 0,0 0-1,-1 0 1,-2-1 0,0 1-1,0 0 1,-2 0 0,-8-24-1,12 42-6,-1-1 0,1 0 0,-1 1 0,0-1 0,0 1 0,0-1-1,0 1 1,0 0 0,0-1 0,0 1 0,0 0 0,0 0 0,-1 0-1,1 0 1,0 0 0,-1 0 0,1 0 0,-1 0 0,1 0 0,-1 1-1,1-1 1,-1 1 0,0-1 0,1 1 0,-1 0 0,0-1 0,1 1-1,-1 0 1,0 0 0,0 0 0,1 0 0,-1 1 0,0-1 0,1 0-1,-1 1 1,1-1 0,-1 1 0,0-1 0,1 1 0,-1 0 0,1 0-1,-1 0 1,1 0 0,0 0 0,-1 0 0,0 1 0,-13 17-1545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0.461"/>
    </inkml:context>
    <inkml:brush xml:id="br0">
      <inkml:brushProperty name="width" value="0.05" units="cm"/>
      <inkml:brushProperty name="height" value="0.05" units="cm"/>
    </inkml:brush>
  </inkml:definitions>
  <inkml:trace contextRef="#ctx0" brushRef="#br0">5 12 4224,'-5'-12'5114,"6"17"-4463,1 7-343,0 0-1,-1-1 1,0 1 0,-1 0 0,-1 12-1,0 5 66,1 325 2112,0-353-2430,0 0 0,0 0 1,0 0-1,0 1 0,0-1 0,0 0 0,1 0 1,-1 0-1,0 0 0,0 0 0,1 1 1,-1-1-1,2 2 0,4 1-2167,-5-4 1920,-1-1 0,1 1-1,-1 0 1,1 0-1,-1 0 1,1-1 0,0 1-1,-1 0 1,1-1 0,-1 1-1,1 0 1,-1-1-1,1 1 1,-1-1 0,0 1-1,1-1 1,-1 1 0,0-1-1,1 1 1,-1-1 0,0 1-1,1-1 1,-1 1-1,0-1 1,0-1 0,4-4-1303,13-13-1459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06.330"/>
    </inkml:context>
    <inkml:brush xml:id="br0">
      <inkml:brushProperty name="width" value="0.05" units="cm"/>
      <inkml:brushProperty name="height" value="0.05" units="cm"/>
      <inkml:brushProperty name="color" value="#66CC00"/>
    </inkml:brush>
  </inkml:definitions>
  <inkml:trace contextRef="#ctx0" brushRef="#br0">3 188 4384,'0'0'37,"0"0"-1,0 0 1,0 0 0,-1-1 0,1 1 0,0 0 0,0 0-1,0 0 1,0 0 0,0 0 0,0 0 0,0 0-1,0 0 1,0 1 0,0-1 0,0 0 0,0 0-1,-1 0 1,1 0 0,0 0 0,0 0 0,0 0 0,0 0-1,0 0 1,0 0 0,0 0 0,0 0 0,0 0-1,0 0 1,0 0 0,0 0 0,0 0 0,0 0-1,0 0 1,0 0 0,0 1 0,0-1 0,-1 0 0,1 0-1,0 0 1,0 0 0,0 0 0,0 0 0,0 0-1,0 0 1,0 0 0,0 0 0,0 0 0,0 0-1,0 1 1,1-1 0,-1 0 0,0 0 0,3 5 682,10 4 3,-12-9-677,27 11 737,0-2 1,0-1-1,1-1 1,32 4-1,-27-9-14,64-3-1,-86 0-587,0-1 1,1 0-1,-1-1 0,-1 0 0,1-1 1,0 0-1,-1-1 0,18-10 1,-18 8-19,-5 4-69,0 0 0,-1-1 0,0 0 0,8-7-1,-12 10-54,0 0-1,0 0 1,0-1-1,0 1 1,0-1-1,0 1 1,0-1-1,0 1 0,-1-1 1,1 1-1,0-1 1,-1 0-1,0 1 1,1-1-1,-1 0 0,0 0 1,0 1-1,0-1 1,0 0-1,0 0 1,0 1-1,-1-3 1,0 1-34,0-1 0,0 1 0,0 0 1,0 0-1,-1 1 0,1-1 1,-1 0-1,0 0 0,0 1 0,0-1 1,0 1-1,0-1 0,0 1 1,-1 0-1,1 0 0,-5-3 1,3 3-48,-1 0 0,1 0 0,-1 0 0,1 1 0,-1 0 1,0-1-1,0 2 0,0-1 0,-9 0 0,2 2-13,0 0 0,0 0 0,0 1 1,0 0-1,1 1 0,-1 1 0,1 0 0,-13 6 0,14-4 51,0-1 0,1 1 0,0 1 0,0 0 0,1 0-1,0 1 1,0 0 0,0 0 0,1 1 0,1 0 0,-9 14 0,7-9 11,1 1 1,1 0-1,0 0 0,1 1 0,1-1 1,0 1-1,-1 18 0,4-25 10,0 0 0,1 0 0,0-1 0,0 1 0,1 0 0,0 0 0,1-1 0,0 1 0,0-1-1,7 14 1,-7-16 23,1-1-1,0 0 0,0 0 1,1 0-1,-1 0 0,1-1 1,0 1-1,0-1 0,1 0 1,-1 0-1,1-1 0,0 1 1,0-1-1,0 0 0,1-1 1,7 4-1,-6-3 30,0-1 0,1 1 1,-1-2-1,1 1 0,0-1 0,0 0 1,-1 0-1,1-1 0,0 0 0,0-1 1,0 0-1,-1 0 0,1 0 1,0-1-1,-1 0 0,1-1 0,-1 1 1,0-2-1,13-6 0,-10 2 54,0 0 0,0 0 1,-1-1-1,12-14 0,27-41 280,79-140 574,-123 196-1047,0-2 1,0 1-1,-1 0 0,0-1 0,0 0 0,-1 1 0,0-1 0,-1 0 0,0-12 0,-1 29-39,0 2 50,0-1 0,0 1 1,1-1-1,0 1 0,1-1 1,3 11-1,16 53 144,-11-36-94,18 42 0,-19-55 65,0-2-17,11 21 0,-18-38 16,1 1 0,0 0 0,0-1 0,0 0 0,1 0 0,0 0 0,-1 0 0,1-1 0,0 1 0,5 2 0,-7-5-11,-1 0-1,1-1 0,0 1 0,-1 0 1,1-1-1,0 1 0,0-1 0,-1 0 1,1 1-1,0-1 0,0 0 1,0 0-1,-1 0 0,1 0 0,0-1 1,0 1-1,-1 0 0,1-1 0,0 1 1,0-1-1,-1 0 0,1 1 0,0-1 1,-1 0-1,1 0 0,-1 0 0,1 0 1,-1 0-1,0-1 0,1 1 0,-1 0 1,2-3-1,3-4 49,0-1-1,0 0 1,-1 0 0,6-14-1,-6 12-108,18-40 163,31-106 0,-45 127-137,17-73-845,-26 103 821,0-1 0,0 1 0,0-1 0,0 0 1,1 1-1,-1-1 0,0 1 0,0-1 0,1 1 0,-1-1 0,0 1 0,1-1 0,-1 1 1,0 0-1,1-1 0,-1 1 0,1-1 0,-1 1 0,1 0 0,-1-1 0,0 1 0,1 0 0,0 0 1,-1-1-1,1 1 0,-1 0 0,1 0 0,-1 0 0,1 0 0,-1 0 0,1 0 0,0 0 1,-1 0-1,1 0 0,-1 0 0,1 0 0,-1 0 0,1 0 0,0 0 0,-1 0 0,1 1 0,3 0-20,-1 1 0,0 0 0,1 0 0,-1 0-1,3 4 1,4 1-18,-4-3 107,17 11-61,0-2-1,32 15 1,-47-25 72,0 0 1,0-1-1,1 0 0,-1 0 1,1 0-1,0-1 0,-1-1 1,1 0-1,0 0 1,-1 0-1,11-3 0,-9 1 55,-1 0-1,1-1 1,0 0-1,-1-1 0,16-9 1,-21 11-86,-1 0 0,0 0 0,0-1 0,0 1 1,0-1-1,0 0 0,3-4 0,-5 5-7,0 1 0,0-1-1,0 0 1,0 1 0,-1-1 0,1 0-1,-1 1 1,1-1 0,-1 0-1,1 0 1,-1 1 0,0-1 0,0 0-1,0 0 1,0 0 0,0-2 0,-1 0-25,0 1 0,0 0 0,-1-1 0,1 1 0,-1 0 0,1 0-1,-1 0 1,0 0 0,0 0 0,0 0 0,-1 0 0,1 1 0,0-1 0,-1 1 0,0 0 0,0 0 0,-4-3 0,4 3-49,1 1 0,0 0 1,-1 0-1,1 0 0,0 0 0,-1 1 0,1-1 0,-1 0 1,1 1-1,-1 0 0,1 0 0,-1 0 0,1 0 0,-1 0 0,1 0 1,-1 1-1,1-1 0,-1 1 0,1-1 0,-1 1 0,1 0 0,0 0 1,-1 0-1,1 1 0,-3 1 0,0 2 27,0 0 0,0 0 0,1 0 0,0 1-1,0-1 1,0 1 0,1 0 0,0 0 0,0 1 0,0-1 0,1 1 0,0-1 0,0 1-1,-1 8 1,1 2-17,-1 0 0,2 0 0,0 0 0,3 30 0,0-28 63,1-1-1,9 30 0,-10-40-13,1-1 0,0 0 0,0 1 0,1-1 0,0 0-1,0 0 1,1-1 0,9 12 0,-12-16 16,0 0 1,1-1-1,-1 1 1,0 0-1,1-1 0,-1 1 1,1-1-1,-1 0 0,1 1 1,0-1-1,-1-1 0,1 1 1,0 0-1,0-1 0,4 1 1,-2-1 16,0 0 0,0-1 0,0 0 0,0 0 0,-1 0 0,1 0 0,0-1 0,6-3 0,7-4 113,-2-1 0,0-1 0,26-22 0,-27 21-56,173-154 320,-184 162-399,29-26-115,-30 27 38,1 1 0,-1-1 0,1 1 0,-1 0 0,1 0-1,0 0 1,6-2 0,-9 4 41,0 0-1,0 0 1,0 0 0,1 0-1,-1 1 1,0-1 0,0 0-1,1 1 1,-1-1 0,0 0-1,0 1 1,0-1 0,0 1-1,0 0 1,0-1 0,0 1 0,0 0-1,0 0 1,0 0 0,0-1-1,1 3 1,17 22-94,-17-22 110,16 27 274,14 31 0,14 24 10,-39-75-270,0 0 0,0 0 0,1-1-1,1 0 1,18 16 0,-19-20-23,-1 1 0,1-1-1,1 0 1,-1-1 0,0 0 0,1 0 0,0-1 0,0 0-1,0 0 1,0-1 0,1 0 0,18 0 0,-18-2-796,1 0 0,-1-2 0,1 1 0,-1-1 0,0-1 0,0 0 0,11-4 0,3-2-1602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04.897"/>
    </inkml:context>
    <inkml:brush xml:id="br0">
      <inkml:brushProperty name="width" value="0.05" units="cm"/>
      <inkml:brushProperty name="height" value="0.05" units="cm"/>
    </inkml:brush>
  </inkml:definitions>
  <inkml:trace contextRef="#ctx0" brushRef="#br0">1 495 1728,'0'0'9162,"14"-4"-8580,-8 2-473,-6 2-88,1 0 0,0-1-1,0 1 1,0 0 0,0 0 0,-1-1-1,1 1 1,0-1 0,0 1 0,-1 0-1,1-1 1,0 0 0,-1 1 0,1-1-1,-1 1 1,1-1 0,0 0 0,-1 1-1,0-1 1,1 0 0,-1 1 0,1-2-1,18-27 546,3-3-85,-16 26-351,-1-1 1,0 0-1,6-12 0,6-20 76,-1 1 1,14-55-1,-22 62-114,-2 13-5,0-1 1,-2 0 0,4-37 0,-8 51-136,-1 0 0,1-1 0,-1 1 0,0 0 0,0 0 0,-3-10 0,3 14 29,1 0 0,0 0 0,-1 0 0,1 0 1,-1 0-1,1 0 0,-1 0 0,0 1 0,1-1 0,-1 0 0,0 0 0,0 1 1,1-1-1,-1 0 0,0 1 0,0-1 0,0 1 0,0-1 0,0 1 1,0-1-1,0 1 0,0 0 0,0-1 0,0 1 0,0 0 0,0 0 0,0 0 1,0 0-1,0 0 0,0 0 0,0 0 0,0 0 0,0 0 0,0 1 0,0-1 1,0 0-1,0 0 0,0 1 0,0-1 0,-1 1 0,-2 2 45,1-1 1,-1 0-1,1 1 0,0 0 0,0 0 0,0 0 0,0 0 1,0 0-1,1 1 0,-1-1 0,-2 7 0,-3 6 233,-9 22 0,4-4 186,-12 53-1,22-73-201,0 1 0,1 0 1,1-1-1,0 1 0,1 0 1,3 22-1,-2-30-115,0 0 0,1-1 0,0 1 0,0-1 0,1 1 0,-1-1 0,1 0 0,1 0 0,-1 0 0,1 0 0,0-1 0,0 0 0,1 0 0,0 0 0,0 0 0,0 0 0,0-1 0,1 0 0,-1 0 0,1-1 0,0 0 0,0 0 0,1 0 0,-1-1 0,0 1 0,12 1 0,6 2-97,1-2 0,1 0 0,-1-1 0,0-2 1,43-3-1,-55 2-197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06.837"/>
    </inkml:context>
    <inkml:brush xml:id="br0">
      <inkml:brushProperty name="width" value="0.05" units="cm"/>
      <inkml:brushProperty name="height" value="0.05" units="cm"/>
    </inkml:brush>
  </inkml:definitions>
  <inkml:trace contextRef="#ctx0" brushRef="#br0">207 553 2144,'0'-1'187,"0"0"0,0 1 0,0-1 0,0 0 0,0 0 0,0 0 0,0 1 0,0-1 0,0 0 1,-1 0-1,1 1 0,0-1 0,-1 0 0,1 0 0,0 1 0,-1-1 0,1 0 0,-1 1 0,1-1 0,-1 1 0,1-1 0,-1 1 0,0-1 0,1 1 0,-1-1 1,0 1-1,1-1 0,-1 1 0,0 0 0,0-1 0,1 1 0,-1 0 0,0 0 0,0 0 0,1-1 0,-1 1 0,0 0 0,0 0 0,0 0 0,-10-2 175,1 1 1,-1 0-1,-14 0 0,19 2-289,1-1 1,0 1 0,-1 0 0,1 0-1,0 1 1,0 0 0,0 0 0,-9 5-1,0 0 216,8-3-196,-1-1 0,1 1-1,0 0 1,0 0 0,-10 10-1,15-13-45,-1 1 0,1 0 0,0 0 1,0-1-1,0 1 0,0 0 0,0 0 0,0 0 0,0 0 0,1 0 0,-1 1 0,1-1 0,-1 0 0,1 0 0,0 0 0,0 0 0,0 1 0,0-1 0,0 0 0,0 0 0,1 0 0,-1 0 0,1 0 1,1 4-1,0-2 65,0-1 1,0 1 0,0-1 0,0 1 0,1-1 0,0 0-1,-1 0 1,1 0 0,0-1 0,0 1 0,1-1 0,-1 1 0,0-1-1,1 0 1,0 0 0,-1-1 0,1 1 0,0-1 0,0 0-1,0 0 1,6 1 0,0 0 111,-1-1 1,1 0-1,0-1 0,0 0 1,0 0-1,-1-1 0,19-4 1,-24 4-174,-1 1-1,0-1 1,0 0 0,0 0 0,0 0 0,0 0 0,0-1-1,0 1 1,0-1 0,0 0 0,0 1 0,-1-1-1,1-1 1,-1 1 0,0 0 0,4-6 0,-4 5-62,0 0 0,0 0 1,-1 0-1,0-1 0,0 1 1,0-1-1,0 1 0,0-1 1,-1 1-1,1-1 0,-1 0 1,0 1-1,0-1 0,0 1 1,-1-1-1,1 0 0,-1 1 1,0-1-1,0 1 0,0-1 1,-1 1-1,1 0 0,-1 0 1,0-1-1,0 1 0,0 0 1,0 0-1,0 1 0,0-1 1,-1 0-1,0 1 0,1 0 1,-1-1-1,0 1 0,-6-3 1,-23-12-454,27 14 746,13 1 214,6-5-255,-1-1-1,0 0 1,-1-1-1,0 0 1,0-1-1,-1 0 0,0-1 1,0 0-1,-2-1 1,1 0-1,11-20 1,6-17-163,39-97 1,-10 20 89,-33 80-515,-15 34 30,-3 11 22,-3 10 54,3 68-175,-7 190 191,-15 3 118,11-195 167,-30 218 127,34-278-142,-9 43 123,10-52-67,-1 1 1,0-1-1,-1 0 0,0 0 1,0 0-1,-6 8 0,9-13-70,-1 0 0,0 1 0,1-1 0,-1-1 0,0 1 0,0 0 0,0 0 0,0 0 0,0 0-1,0-1 1,0 1 0,0 0 0,0-1 0,-1 1 0,1-1 0,0 1 0,0-1 0,0 0 0,-2 1 0,2-1-18,0-1 0,0 1 1,0 0-1,0-1 0,0 1 1,0 0-1,0-1 0,0 1 1,0-1-1,0 0 0,1 1 1,-1-1-1,0 0 0,0 1 1,1-1-1,-1 0 1,0 0-1,1 1 0,-1-1 1,1 0-1,-1 0 0,1 0 1,-1 0-1,1 0 0,0-1 1,-3-4 16,1-1 0,0 1 1,1-1-1,0 1 1,0-1-1,0 1 1,1-1-1,0 1 0,0-1 1,1 1-1,-1-1 1,2 0-1,-1 1 0,1 0 1,0-1-1,0 1 1,0 0-1,1 0 0,0 0 1,7-10-1,-5 9-36,1 0-1,-1 0 0,2 1 1,-1-1-1,1 2 0,-1-1 1,2 0-1,-1 1 0,1 1 1,-1-1-1,1 1 0,0 1 1,1-1-1,16-3 0,-10 4 19,-1 1 0,1 0-1,0 2 1,1-1-1,-1 2 1,27 4 0,15 8-5235,-51-12 3480,0 0-976,8 5-7245</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07.839"/>
    </inkml:context>
    <inkml:brush xml:id="br0">
      <inkml:brushProperty name="width" value="0.05" units="cm"/>
      <inkml:brushProperty name="height" value="0.05" units="cm"/>
    </inkml:brush>
  </inkml:definitions>
  <inkml:trace contextRef="#ctx0" brushRef="#br0">34 41 2976,'0'-1'183,"0"0"1,-1 0-1,1 0 1,0 1-1,0-1 1,0 0-1,0 0 1,0 0-1,0 1 0,1-1 1,-1 0-1,0 0 1,0 0-1,0 1 1,1-1-1,-1 0 1,0 1-1,1-1 0,-1 0 1,1 1-1,-1-1 1,1 0-1,-1 1 1,1-1-1,0 0 1,16-18 3172,-16 18-3093,-1 1-259,0 0-1,0 0 1,0 0 0,0 0 0,0 0-1,0 0 1,0 0 0,0 0-1,0 0 1,0 0 0,0 0 0,0 0-1,0 0 1,1 0 0,-1 0-1,0 0 1,0 0 0,0 0-1,0 0 1,0-1 0,0 1 0,0 0-1,0 0 1,0 0 0,0 0-1,0 0 1,0 0 0,0 0 0,0 0-1,0 0 1,1 0 0,-1 0-1,0 0 1,0 0 0,0 0 0,0 0-1,0 0 1,0 0 0,0 1-1,0-1 1,0 0 0,0 0 0,0 0-1,0 0 1,0 0 0,0 0-1,0 0 1,0 0 0,1 0-1,-1 0 1,0 0 0,0 0 0,0 0-1,0 0 1,0 0 0,0 0-1,0 0 1,0 0 0,0 0 0,0 1-1,0-1 1,0 0 0,0 0-1,0 0 1,0 0 0,0 8 208,-4 9 350,2-9-439,-16 46 1210,-17 97 0,34-142 159,3-22-479,3-9-500,2 4-431,1 0 0,1 0 0,1 1 0,0 0-1,17-20 1,-19 28-117,0 0 0,1 0 0,0 1 0,1 0 0,15-9 0,-14 9 5,-9 6 11,0 1 0,1-1-1,-1 1 1,1-1 0,-1 1-1,1 0 1,0 0 0,-1 0 0,1 1-1,0-1 1,0 1 0,0-1 0,-1 1-1,1 0 1,3 0 0,-4 0 5,0 1 0,0-1 0,0 1 0,0 0 0,0-1 0,0 1 0,0 0 0,0 0 0,-1 0 0,1 1 0,0-1 0,-1 0 0,1 0 0,-1 1 0,1-1 0,-1 1 0,0-1 0,0 1 0,0 0-1,2 3 1,1 3 87,-1 0 0,0 0 0,0 1-1,-1-1 1,0 1 0,-1-1-1,1 18 1,-5 63 328,2-67-248,-13 129 407,13-141-472,0-9-80,1 0 1,0 0-1,-1 0 1,1 0-1,0 0 0,0 1 1,0-1-1,0 0 0,0 0 1,0 0-1,0 0 1,1 0-1,-1 0 0,1 2 1,0-2 305,0-8-2847,16-13-1888,-4 7 2704</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08.278"/>
    </inkml:context>
    <inkml:brush xml:id="br0">
      <inkml:brushProperty name="width" value="0.05" units="cm"/>
      <inkml:brushProperty name="height" value="0.05" units="cm"/>
    </inkml:brush>
  </inkml:definitions>
  <inkml:trace contextRef="#ctx0" brushRef="#br0">0 106 2400,'0'-2'275,"1"1"-1,-1-1 1,0 1-1,1 0 1,-1-1-1,1 1 1,-1 0 0,1-1-1,0 1 1,-1 0-1,3-2 1,-3 3-155,0 0-1,0 0 0,0 0 1,0 1-1,0-1 1,0 0-1,0 0 1,0 0-1,0 1 0,0-1 1,0 0-1,0 0 1,1 1 1074,-1 0-1074,0-1-1,1 0 1,-1 0-1,0 0 0,0 0 1,0 0-1,0 0 1,1 0-1,-1 0 1,0 0-1,0 0 0,0 0 1,0 0-1,1 0 1,-1 0-1,0 0 1,0 0-1,0 0 1,1 0-1,-1 0 0,0 0 1,0 0-1,0 0 1,0 0-1,1 0 1,0-1 1074,-1 1-1074,0-1-1,0 49 890,1 64 349,0-98-945,1 0 1,0-1-1,1 1 1,1-1-1,10 25 1,-13-35-268,0 0 1,0-1-1,1 1 1,-1-1-1,1 0 1,2 3-1,-3-4-106,-1-1 0,1 1 0,-1-1 0,1 1-1,0-1 1,-1 1 0,1-1 0,0 0 0,-1 1-1,1-1 1,0 0 0,0 0 0,-1 0-1,1 1 1,0-1 0,0 0 0,-1 0 0,1 0-1,0 0 1,0 0 0,-1 0 0,1 0-1,0-1 1,0 1 0,-1 0 0,1 0 0,0-1-1,-1 1 1,1 0 0,0-1 0,1 0-1,4-4 156,1 0-1,-1-1 0,0 1 1,-1-1-1,1-1 1,4-6-1,28-47 344,109-182-186,-147 241-508,1 0-1,0-1 1,-1 1-1,1 0 1,-1 0-1,1-1 1,-1 1-1,0-1 1,0 1 0,0 0-1,0-1 1,0 1-1,0-1 1,0 1-1,0 0 1,0-1-1,-1-2 1,1 4-13,-1 0-1,1 0 1,0 0 0,0-1-1,-1 1 1,1 0-1,0 0 1,-1 0 0,1 0-1,0 0 1,0 0 0,-1 0-1,1 0 1,0 0-1,-1 0 1,1 0 0,0 0-1,-1 0 1,1 0 0,0 0-1,-1 0 1,1 0-1,0 0 1,0 0 0,-1 0-1,1 0 1,-1 1 0,-4 3-2203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08.931"/>
    </inkml:context>
    <inkml:brush xml:id="br0">
      <inkml:brushProperty name="width" value="0.05" units="cm"/>
      <inkml:brushProperty name="height" value="0.05" units="cm"/>
    </inkml:brush>
  </inkml:definitions>
  <inkml:trace contextRef="#ctx0" brushRef="#br0">207 6 4576,'-1'-1'411,"0"0"0,0 1 0,-1-1 0,1 0-1,0 1 1,-1 0 0,1-1 0,-1 1 0,1 0 0,0-1 0,-1 1 0,1 0 0,-1 0 0,1 0 0,-1 0 0,1 1 0,-1-1-1,1 0 1,-3 1 0,-8 4-110,1 1-1,-1 0 1,1 1-1,0 0 0,0 0 1,1 1-1,0 1 1,1 0-1,0 0 1,0 1-1,1 0 1,0 0-1,1 1 0,-12 22 1,15-23-111,0 0 1,1-1 0,1 1-1,0 0 1,0 1 0,1-1-1,0 0 1,0 0-1,2 17 1,0-23-84,0 1-1,0-1 1,0 1-1,0-1 1,1 0-1,-1 1 1,1-1 0,0 0-1,0 0 1,5 5-1,-5-6-20,0-1-1,0 1 1,1-1 0,-1 0-1,1 0 1,0 0-1,-1-1 1,1 1-1,0-1 1,0 1 0,0-1-1,0 0 1,0 0-1,1 0 1,-1-1-1,4 1 1,-4 0-25,0-1-1,0 0 1,0 0 0,0-1-1,0 1 1,0-1 0,0 1-1,0-1 1,-1 0 0,1 0-1,0 0 1,0-1 0,3-1-1,3-3 8,-1 0 0,12-11-1,7-5-58,-11 11-211,-16 11 138,0 0 0,0-4 32,4-11-9123,6-2 4059,-5 9 3571,5-7-560</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10.614"/>
    </inkml:context>
    <inkml:brush xml:id="br0">
      <inkml:brushProperty name="width" value="0.05" units="cm"/>
      <inkml:brushProperty name="height" value="0.05" units="cm"/>
    </inkml:brush>
  </inkml:definitions>
  <inkml:trace contextRef="#ctx0" brushRef="#br0">6 717 3136,'0'1'127,"0"-1"-72,0 1 0,0-1 0,0 1 0,0-1 1,0 0-1,0 1 0,0-1 0,0 0 0,0 1 1,0-1-1,0 0 0,0 1 0,0-1 0,-1 1 1,1-1-1,0 0 0,0 0 0,0 1 0,0-1 1,-1 0-1,1 1 0,0-1 0,0 0 1,-1 1-1,1-1 0,0 0 0,0 0 0,-1 0 1,1 1-1,0-1 0,-1 0 0,23-9 7616,-11 5-6786,-1-1 0,15-11-1,46-33 303,40-31-727,-93 65-427,0-1-1,-1-1 0,26-33 0,-25 24 2,-2-1 0,0-1 0,-2 0 0,-1-1 0,-2-1 0,-1 0 0,-1 0 0,-1-1 0,-2 0 0,4-50-1,-9 74-32,0-37-143,-1 41 78,0 0 0,0 0 0,-1-1-1,0 1 1,1 0 0,-1 0 0,0 0-1,-1 0 1,1 0 0,-2-3 0,2 5 41,0 0 0,1 1 0,-1-1 0,0 0 0,0 1 1,0-1-1,0 1 0,0-1 0,0 1 0,0 0 0,0-1 1,0 1-1,0 0 0,0 0 0,0 0 0,0 0 0,0 0 1,0 0-1,0 0 0,0 0 0,0 0 0,0 0 0,0 0 1,0 1-1,0-1 0,0 0 0,0 1 0,0-1 0,0 1 1,-1 0-1,-3 2-3,0-1 0,1 1 0,-1 0 0,-4 4 0,1 1-4,-1 2 0,1-1-1,-8 14 1,9-13 13,-10 15 69,2 1 0,1 1 0,1 0 0,1 1 0,1 0 0,2 1 1,1 0-1,-7 46 0,13-63 16,1 0 1,1 0-1,0 0 0,1 0 1,0 0-1,1 0 0,0 0 1,0-1-1,2 1 0,-1-1 1,1 0-1,9 17 1,-2-10 172,0 0 0,1-1 0,1 0 0,1-1 0,0-1 0,20 18 0,-18-19 54,-3-2-88,17 13 1,-26-22-152,0 0 0,1 0 1,-1-1-1,0 0 1,1 0-1,-1 0 1,1-1-1,0 1 1,5 0-1,-6-2-15,0 0 0,-1 0 1,1-1-1,-1 1 0,1-1 0,-1 0 0,1 0 0,-1 0 0,0 0 0,1 0 0,-1-1 0,0 0 0,5-3 0,1-1 18,-1 0 0,1-1 0,10-12 0,-18 18-68,14-15 88,17-23 0,-29 35-86,0 0 0,0-1 0,-1 1 0,1-1 0,-1 1 0,0-1 0,-1 0-1,1 0 1,-1 0 0,0 0 0,1-8 0,-2 11-15,0 0 0,0 1 0,0-1 0,0 0 1,0 1-1,-1-1 0,1 1 0,0-1 0,-1 1 0,-1-4 0,2 5 5,0 0-1,-1-1 1,1 1 0,-1 0-1,1-1 1,0 1-1,-1 0 1,1 0-1,-1 0 1,1-1 0,-1 1-1,1 0 1,-1 0-1,1 0 1,-1 0-1,1 0 1,-1 0 0,1 0-1,-1 0 1,1 0-1,-1 0 1,1 0-1,-1 0 1,1 0 0,-1 0-1,1 0 1,-1 1-1,1-1 1,-1 0-1,1 0 1,-1 1 0,0-1-1,-2 2-11,-1 1-1,1-1 1,0 1-1,0 0 1,0 0-1,0 0 1,0 0-1,1 0 1,-1 0-1,1 1 1,0-1-1,0 1 1,-2 5-1,-1 2 42,0 1-1,1 0 0,-3 17 0,5-21 17,1 1 0,0-1 0,0 1 0,1-1 0,0 1 0,0-1 0,1 1 0,4 14 0,-5-20-1,1-1-1,0 1 1,0-1 0,0 1-1,0-1 1,0 0 0,1 0-1,-1 0 1,1 0-1,-1 0 1,1 0 0,0 0-1,-1 0 1,1 0 0,0-1-1,0 1 1,0-1-1,1 1 1,-1-1 0,0 0-1,0 0 1,1 0-1,-1 0 1,1-1 0,-1 1-1,1 0 1,-1-1 0,1 0-1,-1 0 1,1 0-1,-1 0 1,5 0 0,2-2 16,-1 0 1,0 0 0,0-1-1,0 0 1,-1 0-1,1-1 1,-1 0 0,8-6-1,6-2-35,105-68 178,-14 8-42,-105 67-100,8-5-315,-13 13 23,-5 6-7,2-5 255,-3 5-16,0 1 0,1-1 0,0 1 0,-3 16 0,6-25 13,-2 11 55,1 1 0,1 15 0,0-25 3,0 0 0,1 1-1,-1-1 1,1 0-1,0 0 1,-1 0-1,2 0 1,-1 0-1,0 0 1,1 0-1,-1 0 1,1 0-1,3 4 1,-4-7-28,-1 1 1,1-1-1,0 1 1,-1-1-1,1 0 1,0 1-1,-1-1 1,1 1-1,0-1 1,0 0-1,-1 0 1,1 0-1,0 1 1,0-1-1,0 0 1,-1 0-1,1 0 1,0 0-1,0 0 1,0-1-1,0 1 0,-1 0 1,1 0-1,0 0 1,0-1-1,-1 1 1,1 0-1,0-1 1,0 1-1,-1 0 1,2-2-1,21-17 584,-22 18-597,50-56 361,-30 33-397,41-37 0,-56 54-240,-2 5-147,-4 11 109,1 8 331,1-1 1,0 0-1,1 0 0,1 0 1,1-1-1,0 1 0,13 26 1,-17-39 17,0-1-1,1 1 1,-1-1 0,1 0 0,-1 0 0,1 0 0,0 0 0,-1 0 0,1 0 0,3 2 0,-4-4-20,0 1 0,0-1 0,0 1 0,0-1 0,0 1 0,0-1 0,0 0 0,0 0 0,0 1 0,0-1 1,0 0-1,0 0 0,0 0 0,0 0 0,0 0 0,0 0 0,1 0 0,-1-1 0,0 1 0,0 0 0,0-1 0,0 1 0,0 0 1,0-1-1,0 1 0,0-1 0,0 0 0,1 0 0,8-9 127,0 1 0,0-2 1,-1 1-1,12-19 0,-9 13-96,18-20 0,4 3-158,-2-1 1,42-59-1,-73 92 90,-1 1 0,0 0 0,0-1 1,0 1-1,1-1 0,-1 1 0,0 0 0,0-1 0,1 1 0,-1 0 1,0-1-1,1 1 0,-1 0 0,0-1 0,1 1 0,-1 0 1,1 0-1,-1-1 0,0 1 0,1 0 0,-1 0 0,1 0 1,0 0-1,-1 0-9,1 0 1,-1 1 0,0-1 0,0 0-1,1 1 1,-1-1 0,0 0-1,0 1 1,0-1 0,1 1 0,-1-1-1,0 1 1,0-1 0,0 0 0,0 1-1,0-1 1,0 1 0,0-1-1,0 1 1,-2 30-551,2-27 533,-3 18 102,-1 0-1,-13 37 1,7-23-20,6-23-17,-1-1 0,0 1 0,-1-1 0,-8 13 0,13-24-8,0 1 0,0-1 0,0 1 1,0-1-1,0 1 0,-1-1 1,1 1-1,0-1 0,-1 0 0,1 0 1,-1 0-1,1 0 0,-1 0 1,-3 1-1,4-2-6,0 1 0,0-1 0,-1 0 0,1 0 0,0 0 0,0 0 0,-1 0 1,1 0-1,0 0 0,0-1 0,-1 1 0,1 0 0,0-1 0,0 1 0,0-1 0,-1 1 0,1-1 1,0 0-1,0 1 0,0-1 0,-1-1 0,-3-2 11,0-1 0,0-1 0,1 1 0,0 0 0,0-1 0,0 0 0,0 0 0,1 0 0,0-1 0,1 1 0,-1-1 0,1 1 0,0-1 0,1 0 0,-2-12 0,3 18-29,0 0 1,0 0 0,0-1-1,1 1 1,-1 0-1,0 0 1,0 0-1,1 0 1,-1 0-1,1-1 1,-1 1 0,1 0-1,0 0 1,-1 0-1,1 0 1,0 0-1,0 0 1,-1 1-1,1-1 1,2-1 0,-1 1-5,0-1 0,0 1 1,1 0-1,-1 0 1,1 0-1,-1 0 0,1 0 1,5 0-1,3 0-11,0 0-1,0 1 0,17 3 1,21 3 67,0 3 1,80 24-1,-56-13-81,-42-15-2985,-24-4 2370,-3 0-1465</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12.409"/>
    </inkml:context>
    <inkml:brush xml:id="br0">
      <inkml:brushProperty name="width" value="0.05" units="cm"/>
      <inkml:brushProperty name="height" value="0.05" units="cm"/>
    </inkml:brush>
  </inkml:definitions>
  <inkml:trace contextRef="#ctx0" brushRef="#br0">67 25 2720,'0'-1'227,"0"1"0,0-1 1,0 0-1,0 0 0,1 0 0,-1 0 1,0 0-1,1 0 0,-1 0 0,1 1 0,-1-1 1,1 0-1,-1 0 0,1 0 0,0 1 1,-1-1-1,1 0 0,0 1 0,-1-1 1,1 1-1,0-1 0,0 1 0,0-1 0,1 0 1,0 0 98,1 0 1,-1 0-1,1 1 1,0-1-1,-1 0 1,1 1-1,5 0 1,-7 0-284,0 0 1,1 0-1,-1 1 0,0-1 1,0 1-1,1-1 0,-1 1 1,0 0-1,0-1 0,0 1 1,0 0-1,0 0 0,0 0 1,1 1-1,14 17 107,-14-16-97,5 7 13,-1 1 0,0 0-1,-1 0 1,0 0 0,-1 1-1,4 14 1,-4-14-24,24 91 592,17 128 1,-33-149-162,-3 0 0,-3 90 0,-15 37 343,3-156-424,-2-1 1,-16 54 0,-105 249 940,117-327-2031,-21 33-1,31-57 381,-1 0-1,1 0 0,-1 0 1,-5 5-1,7-8-41,-1 0 0,1 0 0,-1 0 0,1 0 0,-1 0 1,0 0-1,1-1 0,-1 1 0,0-1 0,1 1 0,-1-1 0,0 1 0,0-1 0,-1 0 0,-20 1-3266</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32.703"/>
    </inkml:context>
    <inkml:brush xml:id="br0">
      <inkml:brushProperty name="width" value="0.05" units="cm"/>
      <inkml:brushProperty name="height" value="0.05" units="cm"/>
    </inkml:brush>
  </inkml:definitions>
  <inkml:trace contextRef="#ctx0" brushRef="#br0">679 6 2144,'0'-2'154,"1"-2"426,3 7 2291,-18-3-194,-7-1-1974,-1 2-1,-40 6 0,-99 29 877,-71 20-1003,203-48-475,18-6-135,1 1-1,-1 1 0,-14 7 0,12-5 160,9-5-83,0 1 0,1-1 0,0 1 0,-1 0 0,-2 3 0,5-4-31,0 0 0,0 0 0,0 0 0,0 0 0,0 0 0,1 0 0,-1 1 1,0-1-1,1 0 0,-1 0 0,1 1 0,-1-1 0,1 0 0,0 1 0,-1-1 0,1 0 0,0 1 0,0 1 0,-6 116 339,1-40-343,-7 108 140,-2 157 496,37 40-67,4-180-671,13 128 462,-37-295-228,26 239-252,-22-240 186,5 39 84,-11-65-77,1 1 1,0-1-1,1 0 1,0 0-1,1 0 1,0 0 0,0-1-1,7 12 1,-10-20-42,1 0 0,-1 0 1,0 1-1,1-1 0,-1 0 1,1 0-1,-1 0 0,1 0 0,-1 0 1,1-1-1,-1 1 0,1 0 1,0-1-1,2 1 0,27 3 399,-13-2-415,18 3 127,-10-2 16,0 2 1,-1 0 0,36 13-1,4 9 239,-32-12-216,0-2 1,0-2-1,37 8 1,-62-18-443,1 0 0,0-1 1,0 0-1,-1-1 0,1 0 0,0 0 1,-1-1-1,0 0 0,14-5 0,18-2-1549</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34.364"/>
    </inkml:context>
    <inkml:brush xml:id="br0">
      <inkml:brushProperty name="width" value="0.05" units="cm"/>
      <inkml:brushProperty name="height" value="0.05" units="cm"/>
    </inkml:brush>
  </inkml:definitions>
  <inkml:trace contextRef="#ctx0" brushRef="#br0">6 26 2240,'-1'-1'80,"1"0"0,-1 1 1,1-1-1,-1 0 0,1 0 0,-1 0 1,1 1-1,0-1 0,0 0 1,-1 0-1,1 0 0,0 0 0,0 0 1,0 0-1,0 1 0,0-1 0,0 0 1,0 0-1,0-2 0,1 3 6,-1-1 1,1 1-1,-1-1 0,0 1 0,1 0 0,-1-1 1,1 1-1,-1-1 0,1 1 0,-1 0 1,1-1-1,-1 1 0,1 0 0,0 0 0,-1-1 1,1 1-1,-1 0 0,1 0 0,0 0 1,1 0-1,2 0 181,0 0 0,1 0 0,-1 0 0,0 1 0,1 0 0,6 1 0,13 6 208,131 44 1351,-125-40-1466,0 1 0,54 35 0,-75-42-285,0 1 0,-1 0-1,0 0 1,0 1 0,0 0-1,-1 1 1,9 14 0,-7-8 14,-1 0 1,-1 0-1,0 0 1,5 21 0,-11-33-80,7 23 118,-1-1 0,-1 1 0,4 38 0,-11 102-57,-1-74-72,-5 269 22,1-3 416,6-254-313,-1 129-29,-1-39-26,4 146 317,-3-183-233,2-135-141,1-1 1,1 1-1,6 21 0,-1-7 120,-5-22-75,2 0 1,6 18-1,6 17 65,-5-10-91,-6-16-74,7 33 1,13 92 858,-21-123-85,-5-24-688,0 10 426,-2-7-386,0 0 0,0 0 0,0 0 0,0-1 1,0 1-1,-1-1 0,0 1 0,1-1 0,-1 0 0,0 0 1,-1 0-1,1-1 0,0 1 0,-6 2 0,-6 3 67,0 0 0,-19 6 0,28-12-77,-28 12-14,-2-3 0,0 0-1,0-3 1,-1-1 0,0-1-1,-54 0 1,57-8-1872,10-3 496</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35.903"/>
    </inkml:context>
    <inkml:brush xml:id="br0">
      <inkml:brushProperty name="width" value="0.05" units="cm"/>
      <inkml:brushProperty name="height" value="0.05" units="cm"/>
    </inkml:brush>
  </inkml:definitions>
  <inkml:trace contextRef="#ctx0" brushRef="#br0">75 171 1728,'-2'-1'265,"0"1"1,0 0 0,1-1-1,-1 1 1,0 0-1,0 0 1,0 0-1,0 0 1,-2 1-1,-7 0 2050,8-1-2069,0-1-1,1 1 0,-1-1 1,0 1-1,1-1 0,-1 0 1,0 0-1,-4-3 0,-6-11 1494,13 14-1711,0 1-1,0-1 1,-1 0-1,1 0 1,0 1-1,0-1 1,0 0-1,0 1 1,0-1-1,1 0 1,-1 0-1,0 1 1,0-1-1,0 0 1,0 1-1,1-1 1,-1 0-1,0 1 1,1-1-1,-1 1 1,1-1-1,-1 0 1,0 1-1,1-1 1,-1 1-1,2-1 1,3-8 392,-4 7-380,-1 0 0,1-1 0,0 1 1,0 0-1,0 0 0,0-1 0,0 1 1,0 0-1,1 0 0,-1 0 1,1 1-1,-1-1 0,1 0 0,0 0 1,0 1-1,0-1 0,0 1 0,0 0 1,4-3-1,10-5 199,18-13 0,-4 2-274,-24 16 28,1 0 0,1 0 0,-1 1-1,0 0 1,1 1 0,-1 0 0,1 0 0,0 0 0,15 0 0,-20 2 7,0 0 0,0 0 0,0 0 0,0 0 0,0 1 1,0-1-1,0 1 0,0 0 0,0 0 0,0 0 0,0 0 0,-1 1 0,1-1 0,0 1 0,-1-1 0,1 1 0,-1 0 0,0 0 0,1 0 0,-1 0 0,0 1 0,0-1 0,-1 0 0,1 1 0,0 0 0,-1-1 0,1 1 0,0 4 0,0-3 22,-1 1 1,0-1-1,0 1 0,0 0 0,0-1 1,-1 1-1,0-1 0,0 1 0,0 0 0,-1-1 1,1 1-1,-1-1 0,0 1 0,-1-1 0,1 1 1,-1-1-1,-3 7 0,-2 1 70,-1 0 0,0-1-1,-1 0 1,-15 15 0,14-17-49,-20 16 1,2-3-24,-40 33 636,52-42-604,-14 16 0,20-18-44,-7 3 386,12-12 355,12-6-527,22-5-19,-17 5-106,0 1 1,12-3 0,-3 3-57,0 1 0,0 1-1,0 1 1,0 1 0,39 6 0,-31-2-85,-7-1 226,31 9 0,-47-11-273,0 0 0,0 1-1,-1-1 1,1 1 0,0 0 0,-1 1 0,0 0 0,0-1-1,8 9 1,-6-2-1481,-5 0-2712,-2 1 1202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10.906"/>
    </inkml:context>
    <inkml:brush xml:id="br0">
      <inkml:brushProperty name="width" value="0.05" units="cm"/>
      <inkml:brushProperty name="height" value="0.05" units="cm"/>
      <inkml:brushProperty name="color" value="#66CC00"/>
    </inkml:brush>
  </inkml:definitions>
  <inkml:trace contextRef="#ctx0" brushRef="#br0">439 767 3072,'-3'-3'261,"0"-1"558,6 7 943,-21-2 861,0 0 0,-23 5-1,-73 26-1140,91-23-1310,0 2 0,2 0 0,-32 21 0,43-24-184,0 0 1,0 1-1,1-1 1,0 2-1,1-1 1,0 1-1,0 1 1,1 0-1,0 0 1,1 0-1,1 0 1,-1 1-1,2 0 1,0 0 0,0 1-1,1-1 1,1 1-1,0-1 1,-1 24-1,3-30 36,0-1 0,1 0 0,0 1 0,0-1 0,0 0-1,0 0 1,1 1 0,-1-1 0,2 0 0,2 5 0,-4-8 12,0-1-1,0 1 1,0 0 0,1-1 0,-1 1 0,1 0-1,-1-1 1,1 0 0,0 1 0,0-1 0,-1 0 0,1 0-1,0 0 1,0 0 0,0 0 0,0-1 0,0 1-1,0-1 1,0 1 0,0-1 0,0 0 0,1 1 0,-1-1-1,0 0 1,0-1 0,0 1 0,0 0 0,4-1-1,4-2 78,0-1 0,-1 1-1,1-2 1,0 1 0,-1-1-1,0-1 1,-1 1 0,1-1-1,-1-1 1,0 0-1,7-8 1,6-8 144,-1-1 0,24-37 0,-38 52-181,-1 1 0,-1 0 0,1-1 0,-1 0 0,-1 0 0,0-1 0,3-10 0,-5 16-83,-1 0-1,1 0 1,-1-1-1,0 1 1,0-1 0,0 1-1,-1 0 1,1-1-1,-1 1 1,0 0 0,0 0-1,-1-1 1,1 1-1,-1 0 1,0 0 0,0 1-1,-5-7 1,4 5 37,-2-2-184,-1 0 0,-11-10 0,15 14 69,-1 1 1,0 0-1,0 1 1,0-1 0,0 0-1,0 1 1,0 0 0,0 0-1,0-1 1,-6 1 0,-2 0-262,8 3-81,16 12 42,-6-9 389,1 0 0,-1 0 0,1 0 0,0-1 0,0-1 0,0 1 0,1-1 0,-1-1 0,1 1 0,13 0 0,-4 0 254,0-2 0,0 0 0,0-1 0,23-3 0,-33 1-151,0 0 0,0 0-1,0 0 1,0-1 0,-1 0 0,1 0 0,-1-1 0,0 0 0,0-1-1,0 1 1,10-10 0,-5 3 87,-1-1-1,0 1 1,-1-2 0,15-23-1,-15 19-117,-1 0 1,0-1-1,-2 0 0,10-35 0,-5 17-35,11-45 111,26-156 0,-46 212-256,0-29-1,-3 43 54,-1 1-1,0-1 1,0 0-1,-1 0 1,-4-12-1,6 22 12,0 0 0,0 1-1,-1-1 1,1 1 0,0-1-1,-1 0 1,1 1 0,0-1 0,-1 1-1,1-1 1,-1 1 0,1-1-1,-1 1 1,1-1 0,-1 1-1,0-1 1,1 1 0,-2-1-1,2 1 28,0 0 0,-1 0 0,1 0 0,0 0 0,-1 0-1,1 0 1,0 0 0,-1 0 0,1 0 0,0 0-1,0 0 1,-1 0 0,1 1 0,0-1 0,-1 0 0,1 0-1,0 0 1,-1 0 0,1 1 0,0-1 0,0 0-1,-1 0 1,1 0 0,0 1 0,0-1 0,0 0 0,-1 0-1,1 1 1,0-1 0,0 0 0,0 1 0,0-1-1,0 0 1,-1 0 0,1 1 0,0-1 0,0 0 0,0 1-1,-3 9-37,-5 17-51,0 1 0,-5 46 0,5-1 350,-2 8-401,2 129-1,8-146 79,0-39 84,0 0 1,2 1-1,5 31 1,-5-49-13,25 99 130,-22-91-83,1 0 1,0 0-1,2 0 1,11 18 0,-18-31-8,0-1 1,1 0 0,-1 0 0,1 0-1,0 0 1,-1 0 0,1-1-1,0 1 1,0-1 0,0 1 0,0-1-1,0 1 1,3 0 0,-3-1-11,0-1 1,-1 0-1,1 0 0,0 0 1,0 0-1,-1 0 1,1 0-1,0-1 1,-1 1-1,1-1 0,-1 1 1,1-1-1,0 1 1,-1-1-1,1 0 1,-1 0-1,0 0 0,1 0 1,-1 0-1,3-2 1,11-10 74,-1 0 0,0-1 0,22-30 0,30-55-37,-17 24-341,-25 35 215,-10 14-347,-14 25 384,0 1 0,1 0 0,-1 0 0,0 0 0,0-1 0,0 1 0,1 0 0,-1 0 0,0 0 0,0-1 0,1 1 0,-1 0 0,0 0 0,0 0 0,1 0 0,-1 0 0,0 0 0,1 0 1,-1 0-1,0 0 0,0 0 0,1 0 0,-1 0 0,0 0 0,1 0 0,-1 0 0,0 0 0,0 0 0,1 0 0,-1 0 0,0 0 0,0 0 0,1 0 0,-1 1 0,0-1 0,0 0 0,1 0 0,-1 0 0,0 0 0,0 1 0,0-1 0,1 0 1,-1 1-1,12 12-186,-6-7 92,6 6 116,0-1 0,1-1 0,0 0 0,1 0 0,0-2 0,20 10 0,-27-15 61,0 0 1,0 0-1,0-1 0,1 0 0,-1 0 0,0-1 1,1 0-1,0 0 0,-1-1 0,1 0 1,0 0-1,-1-1 0,1 0 0,-1 0 1,13-4-1,-6-1 76,0-1 1,0-1 0,-1 0 0,0-1 0,0 0-1,-1-1 1,-1 0 0,0-1 0,0-1-1,14-18 1,25-38-291,-40 55-261,-10 14 203,1 3-22,12 14 194,-2-1 0,0 2 0,-1 0 0,10 24 0,-18-36 52,1 0 1,-1 0-1,0 0 0,-1 0 0,0 0 0,0 1 0,0-1 0,-1 0 0,0 1 1,-1-1-1,1 0 0,-2 1 0,1-1 0,-1 0 0,0 0 0,-3 9 0,4-14 33,0 0-1,0-1 1,-1 1-1,1 0 1,0 0-1,-1 0 1,1-1-1,-1 1 1,1-1-1,-1 1 0,0-1 1,0 1-1,1-1 1,-1 0-1,0 0 1,0 0-1,0 0 1,-5 1-1,3-1 25,0-1-1,0 1 1,0-1-1,0 0 1,1 0 0,-1-1-1,0 1 1,0-1-1,0 1 1,-4-3-1,0 1-52,1-1-1,0 0 1,0 0-1,0 0 1,0-1-1,1 0 1,0-1-1,0 0 0,0 0 1,-10-10-1,7 3-656,-19-17-1,27 25 167,3 12 72,-1-6 381,-1 1 0,1-1 0,-1 0 0,1 1 0,0-1 0,0 0 0,0 0 0,0 1-1,0-1 1,1 0 0,-1 0 0,1 0 0,2 2 0,24 22-86,-18-18 114,0-1 0,1-1 0,0 0 0,0 0 0,0-1 0,1-1 1,16 5-1,4-1 142,52 5 1,-63-10-37,1-2-1,-1 0 1,1-2-1,-1 0 1,1-1-1,-1-1 1,0-1-1,0-1 1,0-1-1,35-16 1,-49 18-64,1-1-1,-1 1 1,0-2 0,-1 1-1,0-1 1,1 0 0,-2-1-1,1 1 1,-1-1 0,0 0-1,0 0 1,-1-1 0,0 0-1,-1 1 1,1-1 0,-1 0-1,-1-1 1,0 1 0,0 0-1,0-1 1,-1 1 0,-1-1-1,1 0 1,-1 1 0,-1-1-1,1 1 1,-3-10 0,2 14-71,-1-1 0,1 1 1,-1 0-1,0 0 1,-2-5-1,3 8-13,0-1 0,0 1 0,0-1-1,0 1 1,0 0 0,0-1 0,0 1 0,-1 0 0,1-1-1,-1 1 1,1 0 0,-1 0 0,1 0 0,-1 1 0,1-1 0,-4-1-1,4 2-9,-1 0 0,0 1-1,1-1 1,-1 0-1,1 1 1,-1-1 0,1 1-1,-1-1 1,1 1-1,-1 0 1,1 0 0,0 0-1,-1 0 1,1 0 0,0 0-1,0 0 1,0 0-1,0 0 1,-2 2 0,-1 2-18,0 1 1,0-1-1,-5 10 1,8-13 57,-8 15-84,-11 28 1,18-39 88,1-1 0,-1 0 0,1 1 1,0-1-1,0 1 0,1 0 0,0-1 0,0 1 1,0-1-1,2 8 0,0 0 12,2 0 0,-1 0 0,2 0 0,0 0 0,11 19 0,-13-26 12,1-1 0,0 1 0,0-1 0,1 0 0,-1 0 0,1 0 0,0-1 0,1 1 0,-1-1 0,1 0 0,0-1 0,-1 0 0,9 4 0,-9-5 31,0 0-1,0 0 1,1 0-1,-1-1 1,0 0-1,1 0 1,-1-1-1,0 1 1,1-1-1,-1 0 1,0 0-1,9-2 1,5-3 126,-1-1 1,1-1 0,-1 0-1,-1-1 1,0-1 0,0-1 0,20-15-1,-16 9-148,-1-1-1,0-1 0,-2-1 1,31-40-1,-47 56-58,0-1-1,0 0 1,0 0 0,-1 1 0,1-1-1,-1 0 1,0 0 0,0 0 0,0-8-1,-1 11 20,1 1-1,-1-1 0,0 0 0,1 0 0,-1 0 1,1 1-1,-1-1 0,1 0 0,0 1 0,-1-1 1,1 1-1,0-1 0,-1 0 0,1 1 0,0-1 1,-1 1-1,1 0 0,0-1 0,0 1 0,0 0 1,-1-1-1,1 1 0,0 0 0,0 0 0,1 0 1,28-6-86,-28 6 82,3 0 0,-1-1 1,1 1 0,0 1 0,0-1 0,0 1 0,0-1-1,-1 1 1,1 1 0,0-1 0,-1 1 0,1-1 0,-1 1 0,0 1-1,1-1 1,-1 1 0,0-1 0,0 1 0,6 6 0,-4-2-4,0-1 0,-1 1 0,0 0 0,0 1 0,0-1 1,-1 1-1,0 0 0,0 0 0,4 15 0,1 3 31,2-1-1,1 0 0,16 25 1,-3-5 45,-24-43-40,-1 0 1,1-1 0,0 1 0,1-1 0,-1 1-1,0-1 1,0 1 0,0-1 0,1 0 0,-1 0-1,1 0 1,-1 1 0,1-1 0,0 0-1,-1-1 1,1 1 0,0 0 0,-1 0 0,1-1-1,0 1 1,0-1 0,0 0 0,0 1 0,-1-1-1,1 0 1,0 0 0,0 0 0,0-1-1,0 1 1,0 0 0,1-1 0,6-2 65,-1 0 1,1 0-1,-1-1 1,0 0-1,8-5 0,-9 4-16,31-18 112,-1-2 1,-2-1-1,0-2 1,54-58-1,-83 79-263,-4 6 30,0-1 0,-1 0-1,1 1 1,-1-1 0,1 0 0,-1 0 0,1-3-1,1 5-452,-1 5 339,2 6 18,3 12 162,1 0-1,1-1 1,0 0-1,2 0 1,1-1-1,26 36 1,-37-56-14,2 4 14,0-1 0,0 0 0,1 0-1,-1 0 1,7 5 0,-9-9 4,0 1 0,0-1 0,0 1 0,0-1 0,0 1-1,0-1 1,0 1 0,0-1 0,0 0 0,0 1 0,0-1 0,1 0 0,-1 0 0,0 0 0,0 0 0,0 0 0,0 0 0,0 0-1,0-1 1,0 1 0,1 0 0,-1 0 0,0-1 0,0 1 0,0-1 0,0 1 0,0-1 0,0 0 0,-1 1 0,1-1-1,0 0 1,1-1 0,2-2 69,0-1-1,0 1 1,0-1-1,-1 0 0,0 0 1,4-10-1,13-37 25,-14 35-94,4-13-28,-1-1 1,-1 0 0,6-57-1,-13 82-32,0 0-1,0 0 1,1 0-1,2-5 0,-2 6-71,-1 1-1,0 0 0,0-1 0,0 1 1,0-8-1,-1 11-24,11 19-101,33 48 70,-42-62 180,1-1-1,-1 0 1,1 1 0,0-1 0,0 0 0,0 0 0,0-1 0,0 1-1,1-1 1,-1 1 0,1-1 0,5 2 0,-3-1 26,0-1 1,1 0-1,-1 0 0,1-1 0,-1 0 1,1 0-1,8 0 0,-4-2 20,1 1-1,-1-1 1,1-1-1,-1 0 0,1-1 1,-1 0-1,0-1 1,15-7-1,-17 7-30,-1-1-1,0 0 1,1 0-1,-1-1 1,-1 0-1,1-1 1,-1 0 0,6-8-1,-10 11-15,0 0-1,0 0 0,0-1 1,-1 1-1,0-1 0,0 0 0,0 0 1,0 0-1,-1 0 0,0 0 1,0 0-1,0 0 0,0 0 1,-1 0-1,0 0 0,-1-10 1,1 13-18,-1 1 0,1-1 0,0 0 0,-1 0 0,1 0 1,-1 0-1,0 1 0,1-1 0,-1 0 0,0 0 0,0 1 1,0-1-1,0 1 0,-1-1 0,1 1 0,0-1 0,-2 0 1,2 1-14,-1 0-1,1 0 1,-1 1 0,1-1 0,-1 0 0,0 1 0,1 0 0,-1-1 0,0 1 0,1 0 0,-1 0 0,0 0 0,1 0 0,-1 0 0,-2 0 0,-3 2-39,1-1 1,0 1-1,0 0 1,0 1-1,1-1 1,-1 1 0,1 1-1,-9 5 1,7-4 25,1 1 1,-1 0-1,1 1 1,0-1-1,1 1 1,-1 0-1,1 1 1,1-1-1,-1 1 1,1 0-1,-4 12 1,7-17 38,-1 1 0,1 1 0,0-1 0,0 0 0,1 0 0,-1 0 0,1 0 0,0 1 0,0-1 0,0 0 0,1 0 0,-1 0 1,1 1-1,0-1 0,0 0 0,1 0 0,-1 0 0,1 0 0,0-1 0,0 1 0,0 0 0,0-1 0,1 1 0,0-1 1,-1 0-1,4 3 0,4 2-15,1 0 1,-1-1 0,1-1-1,0 1 1,1-2 0,0 0-1,-1 0 1,2-1 0,-1 0-1,20 2 1,-10-2 81,1-2-1,0-1 1,0 0-1,0-2 0,24-3 1,-36 2-6,0-1 1,0 0-1,0 0 0,0-1 1,18-10-1,48-33 151,-70 42-181,-2 0 1,1 0 0,0 0-1,-1-1 1,0 0-1,0 0 1,-1 0-1,8-12 1,-10 8-126,-7 9-432,4 1 477,0 0 1,0 1-1,0-1 1,0 1-1,0-1 1,0 1-1,1-1 1,-1 1-1,0 0 1,0-1-1,0 1 1,0 0-1,1 0 1,-2 1-1,-1 4 20,0-1 1,0 1-1,0 0 0,1 1 0,0-1 1,0 0-1,1 0 0,0 1 1,0-1-1,0 1 0,1 8 1,0-11 20,0 1 0,0-1 0,0 0 0,1 0 0,0 0 1,0 0-1,0 0 0,1 0 0,-1 0 0,1 0 0,0-1 0,0 1 1,0-1-1,0 1 0,1-1 0,-1 0 0,1 1 0,0-2 1,4 5-1,-5-6 16,0 0 1,0-1-1,1 1 0,-1 0 1,0-1-1,1 1 1,-1-1-1,0 0 1,1 0-1,-1 0 0,0 0 1,1 0-1,-1 0 1,1-1-1,-1 1 1,0-1-1,5-1 0,5-2 129,-1-1-1,13-7 1,-13 6-40,0 0 1,0-1-1,-1 0 0,0-1 1,-1-1-1,0 1 0,11-14 1,-13 12-67,1 0 1,-2-1-1,1 0 1,-2 0 0,1 0-1,6-24 1,-10 31-29,16-54-36,12-64 0,-15 56 7,6-26-208,18-171 1,-39 254 136,1 0-1,-1 1 1,-1-1 0,0 0-1,-3-16 1,4 24 65,0 0 0,0 0 0,-1 0-1,1 0 1,0 0 0,-1 0 0,1 1 0,0-1 0,-1 0 0,0 0-1,1 0 1,-1 0 0,1 0 0,-1 1 0,0-1 0,1 0 0,-1 0-1,0 1 1,0-1 0,0 0 0,-1 1-3,1 0 1,0 0-1,0 0 0,0 1 0,0-1 1,0 0-1,-1 0 0,1 1 1,0-1-1,0 1 0,0-1 0,0 1 1,0-1-1,0 1 0,0 0 1,1 0-1,-1-1 0,0 1 0,-1 1 1,-2 3 4,-1-1 0,1 1 0,0 1 0,0-1 0,1 0 0,-1 1 0,-2 7 0,-16 45 20,14-29 6,1 0 0,2 1 0,-2 32 0,2-6-4,2 0 0,3 0 0,2 0-1,14 77 1,-10-105-185,2 0-1,1-1 1,1 0 0,2-1-1,0 0 1,2-1 0,17 25-1,-19-33-887,1-1 0,1 0-1,17 15 1,2-1-1013</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47.130"/>
    </inkml:context>
    <inkml:brush xml:id="br0">
      <inkml:brushProperty name="width" value="0.05" units="cm"/>
      <inkml:brushProperty name="height" value="0.05" units="cm"/>
      <inkml:brushProperty name="color" value="#66CC00"/>
    </inkml:brush>
  </inkml:definitions>
  <inkml:trace contextRef="#ctx0" brushRef="#br0">87 745 3328,'5'-1'8832,"-4"-5"-8576,0 1 0,0-1 1,1 1-1,0-1 1,0 1-1,0 0 0,1 0 1,5-8-1,-3 3 61,18-29 145,2 1 1,2 1 0,54-57-1,-45 53-329,-2-2 1,-2-1-1,40-74 0,-60 91-136,0-1 0,-3 0 0,0-1 0,8-50-1,-16 48-150,-1 31 147,0 0-1,0-1 1,0 1 0,0 0 0,0 0-1,0 0 1,0 0 0,0 0 0,0 0-1,-1 0 1,1 0 0,0 0 0,0 0-1,0 0 1,0 0 0,0 0 0,0 0-1,0 0 1,0 0 0,0 0 0,0 0-1,0-1 1,-1 1 0,1 0 0,0 0-1,0 0 1,0 0 0,0 0 0,0 0-1,0 0 1,0 1 0,0-1 0,0 0 0,-1 0-1,1 0 1,0 0 0,0 0 0,0 0-1,0 0 1,0 0 0,0 0 0,0 0-1,0 0 1,0 0 0,0 0 0,0 0-1,0 0 1,-1 0 0,1 0 0,0 0-1,0 1 1,-9 5-174,-10 12 62,8-5 55,0 0 0,1 1 0,-16 29 1,-18 52-170,20-41 177,8-21 122,-28 56-63,17-41 77,2 2 0,2 0 0,-28 91 0,-28 108-11,71-223 47,-2 0 0,-1-1 0,-18 33 0,24-49-30,5-8-28,-1 0 1,1 0-1,0 1 0,-1-1 0,1 0 0,-1 0 1,0 0-1,1 0 0,-1 0 0,0 0 0,0 0 1,0 0-1,0 0 0,1 0 0,-1-1 1,0 1-1,-1 0 0,1 0 0,0-1 0,0 1 1,0-1-1,0 1 0,0-1 0,-3 1 0,5-6 198,-1 0-1,1 0 0,0 0 0,0 0 1,1 1-1,3-9 0,17-21-164,1 0 0,1 2 0,2 1 1,1 1-1,2 1 0,0 2 0,63-45 0,0 12-165,163-80 0,-198 115-326,-56 25 354,0 0-83,3 4 48,-4-3 12,0 0 64,0 0 0,0 0 1,0 0-1,0 0 0,-1 0 0,1 0 0,0 0 0,-1 0 0,1 0 1,-2 1-1,-4 13-7,3-7 7,0-1 0,-9 16 0,6-13 20,0 2-1,1-1 1,0 1-1,0 0 1,1 0-1,1 0 1,0 0-1,1 1 1,0-1 0,0 20-1,2-29 6,0-1 1,0 1-1,0 0 0,1-1 1,-1 1-1,1 0 0,-1-1 1,1 1-1,0 0 1,0-1-1,0 0 0,0 1 1,2 2-1,-2-4-7,-1-1 0,1 0 0,-1 1 0,1-1 0,-1 1 1,1-1-1,-1 0 0,1 0 0,-1 1 0,1-1 0,-1 0 0,1 0 0,-1 1 0,1-1 0,-1 0 1,1 0-1,0 0 0,-1 0 0,1 0 0,-1 0 0,1 0 0,0 0 0,0 0 18,1-1 1,-1 1-1,0-1 0,1 0 0,-1 1 1,0-1-1,0 0 0,0 0 0,0 0 0,0 1 1,0-1-1,2-2 0,0-2 27,0 0 0,0 1 0,0-1 1,-1 0-1,0 0 0,0-1 0,0 1 0,-1 0 0,1-7 0,3-6-63,-2 5 4,0-1 0,0 0-1,-1 0 1,-1 0 0,0 0 0,-1 0 0,-1 0 0,-3-24-1,4 26-104,0 10 87,0 0 1,0 0 0,0 0 0,0 0 0,0 0-1,0 0 1,-1 0 0,1 0 0,-1 0 0,0 0-1,1 0 1,-1 0 0,0 0 0,0 0 0,0 0 0,-1-1-1,2 3 15,0-1 1,0 1-1,0 0 0,0 0 0,0 0 0,0 0 0,0-1 0,0 1 0,0 0 0,0 0 0,0 0 1,1 0-1,-1-1 0,0 1 0,0 0 0,0 0 0,0 0 0,0 0 0,1 0 0,-1 0 0,0-1 0,0 1 1,0 0-1,0 0 0,1 0 0,-1 0 0,0 0 0,0 0 0,0 0 0,0 0 0,1 0 0,-1 0 1,0 0-1,0 0 0,0 0 0,1 0 0,-1 0 0,0 0 0,0 0 0,19-2-40,29 2 100,-35 0-45,-11 1-22,1-1 0,-1 0 0,1 1 1,-1 0-1,1-1 0,-1 1 0,0 0 0,0 0 0,1 1 0,-1-1 1,0 0-1,0 1 0,0-1 0,0 1 0,0 0 0,-1-1 0,1 1 1,-1 0-1,1 0 0,-1 0 0,1 0 0,-1 1 0,0-1 0,0 0 1,0 0-1,0 1 0,0 2 0,0 4 34,1-1 0,0 0 0,0 1 0,1-1 1,0 0-1,0 0 0,1 0 0,0-1 0,0 1 0,1-1 0,0 0 0,6 7 0,-6-9 49,0-1 0,1 1 0,-1-1 0,1 0 0,0 0 0,0-1 0,0 0 0,0 0-1,0 0 1,1-1 0,-1 0 0,1 0 0,0 0 0,0-1 0,10 1 0,8-2-60,0-1 0,0 0 0,-1-2 0,1-1 0,-1-1 0,1-1 0,41-17 0,-60 21-720,-1-1 1,1 1-1,-1-1 1,0 0-1,0-1 1,5-3-1,1-7-5843,-7 9 2754</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56.811"/>
    </inkml:context>
    <inkml:brush xml:id="br0">
      <inkml:brushProperty name="width" value="0.05" units="cm"/>
      <inkml:brushProperty name="height" value="0.05" units="cm"/>
      <inkml:brushProperty name="color" value="#66CC00"/>
    </inkml:brush>
  </inkml:definitions>
  <inkml:trace contextRef="#ctx0" brushRef="#br0">33 837 1664,'-1'0'61,"-1"0"0,1 1 0,0-1 0,0 1 0,0-1 0,-1 1 0,1 0-1,0-1 1,0 1 0,0 0 0,0 0 0,0-1 0,0 1 0,0 0 0,1 0 0,-1 0 0,-1 2 0,-5 20 1195,1-5-244,7 6 3068,13-35-2075,10-22-985,15-16-472,-19 27-260,-6 6 93,32-29 1,-23 26-155,2 1 1,1 1 0,0 2-1,0 0 1,46-17-1,-71 32-243,1-1 0,0 0 0,0 1-1,0-1 1,0 1 0,-1-1 0,1 1-1,0 0 1,0 0 0,0 0 0,0 0 0,0 0-1,0 1 1,0-1 0,0 0 0,-1 1-1,1 0 1,0-1 0,2 2 0,-3-1 8,1 0 1,-1 1 0,1-1 0,-1 1-1,1-1 1,-1 1 0,0 0-1,0-1 1,0 1 0,0 0 0,0 0-1,0 0 1,-1-1 0,1 1-1,0 3 1,1 5-15,-1 1 1,0-1-1,0 1 1,-1-1-1,-3 17 1,2 3 33,1-18 60,-1-1 1,-3 18-1,73-116 1437,-48 63-1579,37-35 0,-25 27-131,-29 33 105,-3 0 87,0 0 0,-1 0 0,1 0 1,0 0-1,-1 0 0,0 0 0,1 0 0,-1 0 1,1 0-1,-1 1 0,0-1 0,0 0 0,0 0 1,0 2-1,0 23-216,-1-15 166,-1 37 116,0-37-3,1 1-1,1-1 1,0 0-1,1 1 1,3 18 0,-3-25-42,0-1 0,0 0 0,1 0 0,-1 0 1,1 0-1,0 0 0,0-1 0,1 1 1,-1-1-1,1 1 0,0-1 0,0 0 0,0 0 1,0 0-1,5 4 0,-3-4 8,0-1 0,0 1-1,0-1 1,0 0 0,0 0-1,1-1 1,-1 1 0,1-1 0,-1 0-1,10 0 1,-1-1 41,1-1 0,0-1 0,0 0-1,-1 0 1,1-2 0,-1 0 0,0 0 0,14-8-1,-10 5-14,0-1-1,-1-1 0,-1-1 1,1 0-1,-2-1 0,1-1 1,-2 0-1,1-1 0,19-24 1,-31 32-34,1 1 0,-1-1 1,0 0-1,0 0 0,-1 0 1,1-1-1,-1 1 0,0 0 1,-1-1-1,0 0 0,1 1 1,-1-7-1,-1 11-27,0 0 0,0 0 0,-1 0 1,1 0-1,0 0 0,0 0 0,-1 0 0,1 1 1,-1-1-1,1 0 0,-1 0 0,1 0 0,-1 1 0,0-1 1,1 0-1,-1 0 0,0 1 0,1-1 0,-1 1 1,0-1-1,0 1 0,0-1 0,1 1 0,-1-1 1,0 1-1,0 0 0,0-1 0,0 1 0,0 0 1,0 0-1,0 0 0,0 0 0,0 0 0,0 0 1,0 0-1,-1 0 0,-5 0-73,0 1-1,-1-1 1,-11 4-1,13-3 74,0 1 0,1 0 0,-1 0-1,0 0 1,1 1 0,-1 0-1,1 0 1,0 0 0,0 0 0,0 1-1,1 0 1,-8 7 0,9-7 5,1-1 0,0 1 0,-1-1-1,1 1 1,0 0 0,1 0 0,-1 0 0,1 0 0,0 0 0,0 0 0,0 1 0,0-1 0,1 0 0,-1 0 0,1 1 0,0-1 0,1 0 0,-1 0 0,2 6 0,1 4 26,2 0 1,0-1-1,0 1 1,1-1-1,1 0 1,0 0-1,1-1 1,0 0-1,18 20 1,-24-30 13,0 1 0,1-1 0,-1 0-1,0 1 1,1-1 0,0 0 0,-1-1 0,1 1 0,0 0 0,0-1 0,0 0 0,0 1-1,0-1 1,0 0 0,0-1 0,0 1 0,0-1 0,1 1 0,-1-1 0,0 0 0,0 0 0,1 0-1,-1 0 1,5-2 0,-2 0 53,0 0-1,-1 0 1,1-1 0,0 0-1,-1 0 1,1 0-1,-1-1 1,0 0 0,0 0-1,-1 0 1,8-8-1,35-49 67,-12 14 140,-2 4-25,63-70-384,-99 119 38,0 0 0,0 0 0,0 0 0,1 0 0,-4 12 0,-2 7 94,4-13-46,1 0 0,0 0 0,1 1 1,0-1-1,0 13 0,2-24 53,0 0 0,0 0 0,0 0 1,0 0-1,0-1 0,1 1 0,-1 0 0,0 0 0,0 0 0,1 0 0,-1 0 1,0-1-1,1 1 0,-1 0 0,1 0 0,-1-1 0,1 1 0,-1 0 0,1-1 0,0 1 1,0 0-1,0-1 2,-1 1 1,1-1 0,0 0 0,-1 0-1,1 0 1,0 1 0,0-1 0,-1 0-1,1 0 1,0 0 0,-1 0 0,1 0-1,0 0 1,-1-1 0,1 1 0,0 0-1,-1 0 1,1 0 0,0-1 0,-1 1-1,1 0 1,0-1 0,-1 1-1,1 0 1,-1-1 0,1 1 0,0-2-1,44-32 139,1 2 0,91-47 0,-105 63-576,-33 21 313,0 1-1,0-1 1,0 0 0,-5 10-1,3-8 93,1 0-1,0-1 0,1 1 1,-1 0-1,1 0 1,0 0-1,1 0 0,0 0 1,0 0-1,0 1 1,1-1-1,2 9 0,-1-8 34,0 0 0,1 1 0,-1-2 0,2 1 0,-1 0 0,1-1 0,0 1 0,1-1 0,-1 0 0,8 7 0,-11-12-8,1-1 1,-1 0 0,1 0-1,0 1 1,-1-1 0,1 0-1,0-1 1,-1 1 0,1 0-1,0 0 1,0-1-1,0 1 1,0-1 0,0 0-1,-1 0 1,1 1 0,0-1-1,0 0 1,0 0 0,0-1-1,0 1 1,0 0 0,0-1-1,0 1 1,0-1-1,-1 0 1,1 1 0,0-1-1,0 0 1,2-2 0,4-2 45,-1 0 0,1-1 1,-1 0-1,-1 0 0,9-9 1,64-81-25,-66 78-17,-1-1 0,0 0 0,14-37 0,0-16-7,29-145 0,-23 80 177,-21 94-163,14-59-159,-22 72 11,-3 29 100,0 0 0,0-1-1,0 1 1,0 0 0,0-1-1,-1 1 1,1 0 0,0-1-1,-1 1 1,1 0 0,-1-1 0,0 1-1,1 0 1,-1 0 0,0 0-1,0-2 1,0 3 10,1 0 0,-1 0 0,0 0-1,1-1 1,-1 1 0,1 0 0,-1 0 0,1 0-1,-1 0 1,1 0 0,-1 0 0,0 0 0,1 0 0,-1 0-1,1 0 1,-1 0 0,1 0 0,-1 0 0,1 0-1,-1 1 1,1-1 0,-1 0 0,1 0 0,-1 1-1,1-1 1,-1 0 0,1 1 0,-1 0 0,-13 12-135,13-12 124,-3 3 4,1 0-1,0 1 1,0-1-1,1 1 1,-1 0-1,1-1 1,0 1-1,0 0 1,-1 7-1,-1 7 25,-3 24 1,2-7 8,-44 282-206,31-182 53,17-117 240,0-1 1,1 1-1,4 26 0,-4-43-85,0 0 0,1 1 0,-1-1-1,1 0 1,0 0 0,0 0 0,0 0-1,0 0 1,0 0 0,0 0 0,2 2-1,-2-3 3,0 0-1,0 0 0,0 0 0,0-1 0,0 1 0,0 0 1,0-1-1,1 1 0,-1-1 0,0 1 0,0-1 0,1 1 1,-1-1-1,0 0 0,2 0 0,1 0 12,0 0-1,0 0 1,-1-1-1,1 0 0,0 0 1,0 0-1,-1 0 1,1-1-1,-1 1 1,1-1-1,5-4 1,95-51 310,-73 42-319,-2 0-1,0-3 1,-1 0-1,29-25 1,-55 42-47,-1-1 1,0 1-1,0 0 0,1 0 1,-1-1-1,0 1 0,0-1 1,0 1-1,0-1 0,1-3 1,6 25-57,-6-16 59,0-1-1,0 1 0,-1-1 1,1 1-1,-1 0 1,0-1-1,0 1 0,0 4 1,-1 0 48,0 0 2,0 1-1,1-1 1,2 16 0,-2-22-17,0 1-1,0 0 0,0-1 1,0 1-1,0-1 0,0 0 1,1 1-1,-1-1 0,1 0 1,0 0-1,0 0 1,0 0-1,0 0 0,0-1 1,4 4-1,-2-3 29,-1 0-1,1 0 1,-1 0-1,1-1 1,0 0-1,0 1 1,-1-1 0,1-1-1,4 2 1,1-2 34,0 0 0,0 0 0,10-2 1,0 0-26,0-1 0,0-1 0,0 0 1,0-1-1,32-15 0,16-15 20,51-26 295,-112 57-246,-3 2-136,-4 1-132,-4 3 117,1-1 0,0 1 1,0 0-1,0 0 0,0 0 0,0 0 0,-5 5 0,2-2 35,-14 10-57,-25 21 0,37-28 60,1 0 1,0 1-1,0 0 1,1 0-1,-7 12 1,5 0 376,9-21-374,0 1 0,0-1 0,0 0 0,0 0 0,0 0 0,0 0 0,0 1 0,0-1 0,0 0-1,0 0 1,0 0 0,0 0 0,0 1 0,0-1 0,0 0 0,0 0 0,0 0 0,0 0 0,0 1 0,0-1 0,1 0 0,-1 0 0,0 0-1,0 0 1,0 0 0,0 0 0,0 1 0,0-1 0,1 0 0,-1 0 0,0 0 0,0 0 0,0 0 0,1 0 0,10-3 237,-6 1-192,0-1 0,-1 0 0,1 0 0,-1-1 0,0 1 0,0-1 0,0 0 0,3-5 0,26-38 14,-27 38-23,5-9-54,0-1-1,-2 0 1,10-27 0,-19 44-6,0 2 11,1-1-1,-1 1 1,0 0 0,0-1 0,1 1-1,-1-1 1,0 1 0,0-1-1,0 1 1,0-1 0,0 1-1,0-1 1,0 0 0,0 1-1,0-1 1,0 1 0,0-1-1,0 1 1,0-1 0,0 1 0,0-1-1,-1 1 1,1-1 0,0 1-1,-1-1 1,1 1 1,0 0-1,0 0 1,-1 0-1,1 0 1,0 0-1,0 0 1,0 0-1,0 0 0,0 0 1,-1 0-1,1 0 1,0 0-1,0 0 1,0 0-1,0 0 1,-1 0-1,1 1 1,0-1-1,0 0 1,0 0-1,0 0 1,0 0-1,0 0 1,0 0-1,-1 1 1,1-1-1,0 0 1,0 0-1,0 0 1,0 0-1,0 0 1,0 1-1,0-1 1,0 0-1,0 0-6,-4 7-16,0 1 0,1-1-1,0 0 1,1 1 0,0 0 0,0-1 0,0 1 0,1 0 0,-1 11 0,2-15 30,1 0 1,-1 1 0,0-1-1,1 0 1,0 0 0,0 0-1,0 0 1,0 0 0,1 0-1,0-1 1,0 1 0,0 0-1,0-1 1,0 1-1,1-1 1,-1 0 0,1 0-1,0 0 1,6 5 0,-5-5 33,0-1 0,0 0 0,0 1 0,0-2 0,0 1 0,0 0 0,1-1 0,-1 0 1,0 0-1,1 0 0,-1-1 0,1 1 0,7-1 0,4-2 39,-1 1 0,25-8 0,-24 5-33,1-1 53,1-1 0,-1 0 1,0-1-1,0-2 0,26-16 1,-32 17-99,1-1 1,-1 0-1,-1-1 1,0 0-1,0-1 1,-1 0-1,0 0 1,-1-1-1,0 0 1,-1 0-1,11-26 1,-2-8 65,-1 1-1,10-56 1,-20 79-8,0 2-33,26-136-131,-30 150 59,0 0-1,0 0 0,-1 0 1,0-1-1,0 1 0,-1 0 1,-1-8-1,2 13 47,0 1 0,0 0 0,0-1 0,0 1 0,0 0 0,-1-1 0,1 1 0,0-1 0,0 1 0,0 0 0,0-1 0,-1 1 0,1 0 0,0 0 0,0-1 0,0 1 0,-1 0 0,1 0 0,0-1 0,-1 1 0,1 0 0,0 0 0,0-1 0,-1 1 0,1 0 0,0 0 0,-1 0 0,1 0 0,0 0 0,-1 0 0,1-1 0,-1 1 0,1 0 0,0 0 0,-1 0 0,1 0 0,0 0 0,-1 0 0,1 1 0,0-1 0,-1 0 0,1 0 0,-1 0 0,1 0 0,0 0 0,-1 0 0,1 1 0,0-1 0,0 0 0,-1 0 0,1 0 0,0 1-1,-1-1 1,1 0 0,0 0 0,0 1 0,-1-1 0,1 0 0,0 1 0,-17 21-214,7-1 104,0 1 0,1 1 1,-9 33-1,-8 75 227,22-101-105,1-1 0,2 0 0,1 1 0,1-1 0,2 1 0,0-1 0,15 52 0,28 47 359,-44-124-421,-18-8-12162</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8:57.154"/>
    </inkml:context>
    <inkml:brush xml:id="br0">
      <inkml:brushProperty name="width" value="0.05" units="cm"/>
      <inkml:brushProperty name="height" value="0.05" units="cm"/>
      <inkml:brushProperty name="color" value="#66CC00"/>
    </inkml:brush>
  </inkml:definitions>
  <inkml:trace contextRef="#ctx0" brushRef="#br0">16 148 4800,'-15'-20'2176,"33"-5"-1888,0 14 1632,9 2-1120,14-11 864,-1 9-960,15-9 128,-7 8-512,25 1-192,4 2-64,12 9 64,1 4-64,-5 9 192,-9 7-160</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02.033"/>
    </inkml:context>
    <inkml:brush xml:id="br0">
      <inkml:brushProperty name="width" value="0.05" units="cm"/>
      <inkml:brushProperty name="height" value="0.05" units="cm"/>
      <inkml:brushProperty name="color" value="#66CC00"/>
    </inkml:brush>
  </inkml:definitions>
  <inkml:trace contextRef="#ctx0" brushRef="#br0">2 724 2912,'-1'0'2844,"4"1"-1112,11 1-528,20-1-318,-26-2-656,-1 0 0,1-1 1,-1 0-1,1-1 0,-1 0 0,0 0 0,0 0 0,0-1 0,0 0 0,7-6 0,-6 3-82,0 0 0,0-1 0,-1 0 1,0 0-1,0-1 0,9-16 0,5-21 154,-15 32-710,-33 79-21,2 2 1,-21 92-1,5 131 1222,32-212-44,4-50 58,3-15 1369,9-32-1026,32-118-337,16-50-725,-47 168-85,0 0-1,1 0 1,1 1 0,1 0-1,19-24 1,41-58 32,24-31 26,-82 115-69,32-36 204,-39 45-202,1 1 1,1-1-1,-1 1 1,16-9-1,-22 14-6,1 1-1,0-1 1,-1 0-1,1 1 1,0-1-1,-1 1 1,1-1-1,0 1 0,-1 0 1,1 0-1,0 0 1,0 0-1,0 0 1,-1 0-1,1 1 1,0-1-1,2 1 1,-1 0-5,1 1 1,-1-1-1,0 1 0,-1 0 1,1 0-1,0 0 1,0 0-1,3 4 0,0 2-65,1-1 0,-2 1-1,1 0 1,-1 0-1,6 14 1,-7-11 79,0 0 0,-1 0 1,0 1-1,-1-1 0,0 0 1,0 1-1,-2 0 0,1-1 1,-1 1-1,-1-1 0,-2 15 1,2-22 28,-1 1 0,1-1 0,-1 0 0,1 0 0,-1 0 0,0-1 0,-1 1 0,1 0 0,-1-1 1,1 1-1,-5 3 0,1 0 50,3-3-38,-1-1 1,0 1-1,0-1 0,-1 0 1,1 0-1,0 0 0,-1 0 1,0-1-1,0 0 0,1 0 1,-1 0-1,0-1 0,-1 1 1,1-1-1,0 0 0,0-1 1,-10 1-1,-8-2 51,1-1 0,-1 0 0,-22-7-1,-14 0 8,48 7-129,9 2 8,-1-1-1,1 1 1,-1 0 0,1 0-1,-1 0 1,0 0 0,1 0-1,-4 1 1,-7 0-74,9-1 128,9 0 46,130 6-111,-84-2 71,1-2 1,94-10-1,-131 6-7,-1-2 1,1 0-1,-1 0 1,0-1-1,-1-1 0,1 0 1,16-12-1,1-3-99,48-42 0,20-28 226,-97 90-180,-1-1 1,1 0-1,0 1 1,-1-1-1,1 1 1,0 0-1,0 0 1,0 0 0,0 0-1,0 0 1,1 0-1,-1 0 1,3 0-1,-4 1 10,1 0 0,-1 0 1,0 0-1,1 0 0,-1 1 0,0-1 0,1 0 0,-1 1 0,0 0 0,0-1 0,1 1 1,-1-1-1,0 1 0,0 0 0,0 0 0,0 0 0,0 0 0,0 0 0,0 0 1,0 0-1,0 0 0,-1 0 0,1 0 0,1 2 0,24 46-112,1 1-221,-22-42 424,-1 0-1,0 0 0,6 16 0,-4-8 78,-5-14 61,-2-6 76,-6-12-32,-59-88-55,62 97-221,-1 1 0,0-1-1,0 1 1,-1 1 0,1-1 0,-1 1-1,0 0 1,-9-5 0,13 8 2,-1 1 1,0 0-1,1-1 1,-1 1-1,0 0 0,0 1 1,0-1-1,0 0 1,0 1-1,0 0 0,0 0 1,0-1-1,0 2 1,0-1-1,0 0 0,0 1 1,0-1-1,0 1 0,0 0 1,0 0-1,0 0 1,0 0-1,-4 3 0,1 0-16,1 0-1,-1 1 0,1-1 1,0 1-1,1 0 0,-1 0 1,1 1-1,0-1 0,0 1 1,1 0-1,-6 11 0,0 6-54,-12 46 0,18-58 104,1-5-2,1 1-1,0 0 1,0-1 0,1 1-1,0 0 1,0 0 0,0-1-1,1 1 1,0 0 0,0-1-1,5 12 1,-6-17 3,1 0-1,-1 0 1,1 0 0,-1 0-1,1 0 1,-1 0 0,1 0-1,0 0 1,-1 0 0,1-1-1,0 1 1,0 0 0,0 0-1,0-1 1,0 1 0,0-1-1,0 1 1,0-1-1,0 1 1,0-1 0,0 1-1,0-1 1,0 0 0,0 0-1,0 1 1,0-1 0,1 0-1,-1 0 1,0 0 0,0 0-1,0-1 1,0 1 0,0 0-1,0 0 1,0-1-1,0 1 1,1 0 0,-1-1-1,0 1 1,0-1 0,1-1-1,5-2 43,0 0 0,0-1 0,0 0 0,7-8-1,-11 10-64,7-7 5,0-1 1,-1-1-1,0 0 1,0 0-1,-1-1 0,-1 0 1,0 0-1,-1 0 1,-1-1-1,0 0 1,5-24-1,-9 35-233,-2 4 55,-3 10-54,-3 18-26,7-23 267,0-1 0,1 1 0,-1 0 0,1-1 0,0 1 1,1-1-1,-1 0 0,1 1 0,0-1 0,0 0 0,1 0 0,-1 0 1,1 0-1,0 0 0,1-1 0,-1 1 0,1-1 0,0 0 0,0 0 1,0 0-1,1-1 0,-1 0 0,1 1 0,0-2 0,-1 1 0,2 0 1,7 2-1,4 1 54,1-1 1,1 0-1,-1-1 0,0-1 1,1-1-1,0-1 1,-1 0-1,37-4 0,-48 2-56,1-1-1,-1 1 1,0-1-1,1 0 1,-1-1 0,0 0-1,0 0 1,-1 0-1,1-1 1,-1 0-1,1 0 1,-1-1-1,0 0 1,-1 0-1,1 0 1,-1-1-1,5-7 1,0 0-72,-7 11 56,-1-1 0,1 0 0,-1-1 0,0 1 1,0 0-1,0 0 0,-1-1 0,1 0 0,-1 1 0,0-1 1,0 0-1,0 1 0,0-1 0,-1 0 0,1 0 0,-1 0 1,0-4-1,0 7 9,0 1 0,0 0-1,0 0 1,0 0 0,0 0 0,0 0 0,0-1 0,0 1 0,0 0 0,0 0 0,0 0-1,0 0 1,0-1 0,0 1 0,0 0 0,0 0 0,0 0 0,0 0 0,0 0 0,1-1-1,-1 1 1,0 0 0,0 0 0,0 0 0,0 0 0,0 0 0,0 0 0,1 0 0,-1 0-1,0-1 1,0 1 0,0 0 0,0 0 0,0 0 0,1 0 0,-1 0 0,0 0 0,0 0-1,0 0 1,0 0 0,1 0 0,-1 0 0,0 0 0,0 0 0,0 0 0,1 0 0,7 4-79,-6-3-45,24 6 77,-15-3 55,-1-1 1,15 2-1,-4-2 23,30 8 0,-44-9-56,-1 0 0,0 0 0,0 1 1,1 0-1,-2 0 0,1 0 0,0 1 0,-1 0 1,6 4-1,-10-7 14,0 0 0,0 0 0,0 1 1,0-1-1,0 0 0,0 0 0,0 1 0,-1-1 1,1 0-1,-1 1 0,1-1 0,-1 1 0,1-1 1,-1 1-1,0-1 0,1 1 0,-1-1 0,0 1 1,0-1-1,-1 3 0,0 1-5,0-1 1,0 0-1,-1 0 0,1 1 0,-5 5 1,4-6 35,0 1 0,-1 0 1,-1 10-1,3-13-19,0 0 0,1 0 0,0 0 1,-1 1-1,1-1 0,0 0 0,0 0 1,0 1-1,0-1 0,1 0 0,-1 0 1,1 3-1,0-4 9,0 0 1,0 0-1,-1 0 1,1 0-1,0-1 0,0 1 1,0 0-1,0 0 1,0-1-1,0 1 1,0-1-1,0 1 1,0-1-1,0 1 1,0-1-1,0 0 0,1 1 1,-1-1-1,0 0 1,0 0-1,0 0 1,0 0-1,1 0 1,1 0-1,7-1 70,1-1-1,-1 1 1,0-2-1,0 1 1,0-2 0,17-7-1,-3 1-103,-8 5 10,10-5 61,38-19 0,-55 24-21,0-1-1,0 0 0,-1 0 1,1-1-1,-2 0 0,1-1 1,11-13-1,-2-5 24,0 0 0,-2-2 0,0 1 0,11-35 0,56-196-163,-53 162 260,-26 86-188,0 0-1,-1-1 0,0 1 1,0-1-1,-1 1 0,-1-1 1,-1-18-1,1 28 33,0 1 1,0 0-1,-1-1 0,1 1 0,0 0 1,0-1-1,0 1 0,-1 0 1,1 0-1,0-1 0,0 1 0,-1 0 1,1 0-1,0-1 0,0 1 1,-1 0-1,1 0 0,0 0 0,-1 0 1,1 0-1,0-1 0,-1 1 1,1 0-1,0 0 0,-1 0 0,1 0 1,0 0-1,-1 0 0,1 0 1,0 0-1,-1 0 0,1 0 0,0 0 1,-1 0-1,1 0 0,0 1 0,-1-1 1,1 0-1,0 0 0,-1 0 1,1 0-1,0 1 0,0-1 0,-1 0 1,1 0-1,-1 1 0,-13 10-237,9-5 200,0 1 1,1-1-1,0 1 0,0 1 0,1-1 0,-1 0 1,-2 11-1,-11 59 44,14-63-4,-10 73-28,3 0-1,2 115 0,8-182 63,0 0 0,2-1-1,0 1 1,1 0 0,9 33-1,-11-51-2,0 1 0,0-1 0,-1 0-1,2 0 1,-1 0 0,0 0 0,0 0-1,1-1 1,-1 1 0,1 0-1,-1 0 1,1-1 0,0 1 0,-1-1-1,1 0 1,0 1 0,0-1 0,0 0-1,0 0 1,0 0 0,1 0-1,-1-1 1,0 1 0,4 0 0,-2-1 18,0 0 1,0 0-1,1-1 1,-1 1 0,0-1-1,0 0 1,0 0-1,-1 0 1,1-1-1,0 0 1,0 1 0,-1-1-1,5-3 1,7-6-12,1 0 0,-2-2 0,0 1 0,16-19 1,43-61 2,-68 86-54,-4 5 24,8-11-166,-9 12 159,0 0 0,0 0 0,0 0 0,0 0 0,0 0 0,0 0 0,0 0 0,0 0 0,0 0 0,0 0 0,0 0 0,0 0 0,0 0 0,0 0 0,0 0 0,0 0 0,1 0 0,-1 0 0,0 0 0,0 0 0,0 0 0,0 1 0,0-1 0,0 0 0,0 0 0,0 0 0,0 0 0,0 0 0,0 0 0,0 0 0,0 0 0,0 0 0,0 0 0,0 0 0,0 0 0,0 0 0,0 0 0,0 0 0,0 0 0,0 0 0,0 0 0,0 0 0,0 0 0,0 0 0,0 0 0,-4 9-111,-2 3 73,0-1 0,1 1 1,1 1-1,0-1 1,-4 19-1,8-28 50,-1-1 1,1 1-1,0 0 1,0 0-1,0 0 1,0 0-1,0 0 1,1-1-1,-1 1 0,1 0 1,0 0-1,0 0 1,0-1-1,0 1 1,0-1-1,1 1 1,-1-1-1,1 1 1,-1-1-1,1 0 0,0 0 1,0 0-1,0 0 1,0 0-1,1 0 1,-1 0-1,0-1 1,1 1-1,-1-1 1,1 1-1,3 0 0,1 0 49,-1 1 0,1-2 0,0 1 0,0-1 0,0 0 0,11 0 0,43-5 111,-23 1-141,-13 1-14,-1-2 0,1-1 0,-1 0 0,-1-2 0,1-1 0,-1-1 0,-1 0 0,1-2 0,-2-1 0,0-1-1,0 0 1,27-25 0,-36 31-143,-11 9 91,-5 7 3,0-3 40,-1-1 0,0 0 0,0 0 0,0 0 0,0-1 0,-8 5 0,-7 7-14,-1 2 1,14-11-3,-1-1 0,1 1 0,0 0 0,-11 16-1,17-22 17,0 1-1,0-1 0,0 0 0,1 1 0,-1-1 1,0 0-1,1 1 0,0-1 0,-1 0 0,1 1 1,0-1-1,-1 1 0,1-1 0,0 1 0,0-1 1,0 1-1,0-1 0,1 1 0,-1-1 1,0 0-1,1 1 0,-1-1 0,1 1 0,-1-1 1,1 0-1,-1 1 0,1-1 0,0 0 0,0 0 1,0 0-1,0 1 0,0-1 0,0 0 0,0 0 1,2 1-1,-1 0 10,1-1 1,0 1-1,0-1 1,0 0 0,0 1-1,-1-1 1,2-1-1,-1 1 1,0 0-1,0-1 1,0 1-1,0-1 1,0 0-1,0 0 1,4-1-1,13-4 34,0-1-1,-1-1 1,0-1-1,0-1 0,25-16 1,-29 17-23,18-9 34,-2-2 1,0-1 0,-1-2 0,38-34-1,-37 22-79,-2-2 0,-2 0 0,41-72 0,-43 67 63,67-123 209,-72 123-410,-2-1-1,12-45 0,-29 87 146,-1-1 1,0 0-1,1 0 1,-1 1-1,0-1 1,0 0-1,0 1 0,0-1 1,0 0-1,0 0 1,0 1-1,0-1 1,0 0-1,0 0 0,0 1 1,0-1-1,-1 0 1,1-1-1,-1 2 6,1 0 0,0 0 0,-1-1 1,1 1-1,0 0 0,-1 0 0,1 0 0,0 0 0,-1 0 0,1 0 0,0 0 1,-1 0-1,1 0 0,-1 0 0,1 0 0,0 0 0,-1 0 0,1 0 1,0 0-1,-1 0 0,1 0 0,0 0 0,-1 0 0,1 0 0,-1 1 0,-2 0-21,0 1-1,0 0 0,0-1 1,0 1-1,1 1 0,-4 1 0,-13 15-76,1-1 72,0 0-1,2 0 0,-24 35 0,20-19 11,1 1-1,1 1 0,2 0 1,2 2-1,1 0 0,2 0 0,1 1 1,-5 54-1,14-79 51,0 0 1,1 0-1,1 0 0,2 18 1,-1-25-30,-1 0 1,1 0-1,1 0 1,-1-1 0,1 1-1,0-1 1,1 1-1,0-1 1,8 11 0,-4-8 35,0 0 1,1 0-1,0-1 1,0-1-1,1 0 1,0 0 0,0-1-1,19 9 1,-23-12-5,1-1 0,-1 1 0,1-2 0,0 1 0,-1-1 0,1 0 0,0 0 0,0-1 0,0 0 0,-1 0 0,1-1 0,0 0 0,0 0 0,0 0 0,-1-1 0,10-4 0,-10 3-18,0 0 0,0 0-1,-1-1 1,1 0 0,-1 0 0,0-1-1,0 1 1,-1-1 0,1 0 0,-1 0-1,0-1 1,-1 1 0,1-1 0,-1 0-1,5-11 1,-5 8-10,1-1 0,-1 0 0,-1 1 0,0-1 0,0 0 0,-1 0 0,-1 0 0,1 0 0,-3-18 0,2 27-8,0 0-1,0 0 1,0 0-1,0 0 1,-1-1-1,1 1 1,0 0-1,-1 0 1,1 0-1,-1 0 1,1 0-1,-1 0 1,0 0-1,1 0 1,-1 0 0,0 0-1,0 0 1,0 0-1,1 0 1,-1 1-1,0-1 1,0 0-1,-2 0 1,2 1-4,0-1-1,0 1 1,-1 0 0,1 0 0,0 1 0,0-1-1,0 0 1,0 0 0,0 0 0,0 1-1,-1-1 1,1 1 0,0-1 0,0 1 0,0-1-1,0 1 1,0 0 0,1-1 0,-1 1-1,0 0 1,0 0 0,0-1 0,0 1 0,0 2-1,-5 4-37,0 1-1,1 0 1,0 0-1,1 0 0,0 0 1,-3 10-1,0 2 59,-7 33 0,13-46-20,0-1-1,1 1 0,0 0 1,0-1-1,0 1 0,1-1 1,0 1-1,0-1 0,3 8 1,-4-11 39,1 0-1,0-1 1,0 1 0,0 0 0,1-1 0,-1 1 0,1-1 0,-1 1 0,1-1 0,0 0-1,0 1 1,0-1 0,0 0 0,0 0 0,0-1 0,1 1 0,-1 0 0,1-1 0,-1 1-1,1-1 1,0 0 0,-1 0 0,4 1 0,-3-2 13,0 0 1,0 0-1,0-1 1,0 1-1,0-1 0,0 1 1,0-1-1,0 0 1,-1 0-1,1 0 0,3-2 1,7-3 19,11-4 53,-1-1 0,-1-1 0,26-19 1,-21 14-87,10-6-14,-2-3 0,0 0-1,31-33 1,-59 52-44,-4 3 7,1 0 0,0 0-1,0 0 1,0 1 0,0 0 0,0-1 0,1 2 0,-1-1-1,7-2 1,-10 4 17,-1 1 0,0 0 0,1 0-1,-1 0 1,1 0 0,-1 0-1,0 0 1,1 0 0,-1 0 0,0 1-1,1-1 1,-1 0 0,0 0 0,1 0-1,-1 0 1,0 0 0,1 0-1,-1 1 1,0-1 0,1 0 0,-1 0-1,0 1 1,0-1 0,1 0-1,-1 0 1,0 1 0,0-1 0,0 0-1,1 1 1,-1-1 0,0 0 0,0 1-1,0-1 1,0 0 0,0 1-1,0-1 1,0 0 0,1 1 0,-1 0-1,0 17-103,-1-13 83,2 19 34,-1-5-74,-2 26 0,2-39 55,-1-1 1,0 1-1,-1-1 0,1 1 1,-1-1-1,0 0 1,0 0-1,-1 0 1,-3 6-1,-13 13 94,-25 25 0,41-45-50,0-1 1,-1 1 0,1-1 0,-1 0-1,0 0 1,0 0 0,0-1-1,0 0 1,0 1 0,0-1 0,-1-1-1,1 1 1,-1-1 0,0 1-1,1-1 1,-1-1 0,0 1 0,1-1-1,-1 1 1,0-1 0,0-1-1,0 1 1,1-1 0,-1 0 0,0 0-1,1 0 1,-6-2 0,-6-4 29,11 6-73,-1-1 0,1 0 0,0-1 0,1 1 0,-1-1 0,0 0 1,-4-4-1,-7-2 4,10 2 17,6 7-10,0 0 0,-1 0 1,1 0-1,0-1 0,0 1 0,0 0 1,0 0-1,0 0 0,0-1 0,-1 1 1,1 0-1,0 0 0,0-1 0,0 1 0,0 0 1,0-1-1,0 1 0,0 0 0,0 0 1,0-1-1,0 1 0,0 0 0,0 0 1,0-1-1,0 1 0,0 0 0,1 0 0,-1-1 1,0 1-1,0 0 0,0 0 0,0-1 1,0 1-1,1 0 0,10-4-26,21 4-30,38 4-122,100 12 258,-128-10 191,65 0 0,-82-7-1320,-14-3-1069,-11 4 2005,0 0 0,1 0 0,-1 0 0,0 0 0,0 0 0,0 0-1,0 0 1,1 0 0,-1 0 0,0-1 0,0 1 0,0 0 0,0 0 0,0 0 0,1 0 0,-1 0 0,0-1-1,0 1 1,0 0 0,0 0 0,0 0 0,0 0 0,0-1 0,0 1 0,0 0 0,0 0 0,0 0 0,0 0-1,0-1 1,0 1 0,0 0 0,0 0 0,0 0 0,0-1 0,0 1 0</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02.379"/>
    </inkml:context>
    <inkml:brush xml:id="br0">
      <inkml:brushProperty name="width" value="0.05" units="cm"/>
      <inkml:brushProperty name="height" value="0.05" units="cm"/>
      <inkml:brushProperty name="color" value="#66CC00"/>
    </inkml:brush>
  </inkml:definitions>
  <inkml:trace contextRef="#ctx0" brushRef="#br0">0 60 6400,'14'-23'2880,"14"3"-2496,-20 12 64,6 5-320,-1-2-96,0 5-64,-3 0 224,-2 8-96</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02.741"/>
    </inkml:context>
    <inkml:brush xml:id="br0">
      <inkml:brushProperty name="width" value="0.05" units="cm"/>
      <inkml:brushProperty name="height" value="0.05" units="cm"/>
      <inkml:brushProperty name="color" value="#66CC00"/>
    </inkml:brush>
  </inkml:definitions>
  <inkml:trace contextRef="#ctx0" brushRef="#br0">22 27 4992,'-22'-11'2240,"44"11"-1952,9-4 1888,11 4-1248,29-5 128,6 5-640,18-3 64,-2 3-256,15-3 0,-4 3-128,-1 0-416,-8 6 192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05.024"/>
    </inkml:context>
    <inkml:brush xml:id="br0">
      <inkml:brushProperty name="width" value="0.05" units="cm"/>
      <inkml:brushProperty name="height" value="0.05" units="cm"/>
      <inkml:brushProperty name="color" value="#66CC00"/>
    </inkml:brush>
  </inkml:definitions>
  <inkml:trace contextRef="#ctx0" brushRef="#br0">259 44 2496,'9'0'336,"-8"0"-163,-1 0 0,1 1 0,0-1 0,-1 0 0,1 0 0,0 0 0,-1 0 0,1 0 0,-1 0 0,1-1 0,0 1 0,-1 0 0,1 0 0,-1 0-1,1-1 1,0 1 0,0-1 0,0 0 130,-1 0 0,1-1-1,-1 1 1,0 0 0,1-1-1,-1 1 1,0 0-1,0-1 1,0 1 0,0-3-1,-1 3-254,1 0 0,0-1-1,0 1 1,-1 0 0,1 0-1,0 0 1,-1 0-1,1 0 1,-1 0 0,1 0-1,-1 0 1,0 0 0,1 0-1,-1 0 1,0 1 0,0-1-1,0 0 1,0 0-1,1 1 1,-1-1 0,0 0-1,0 1 1,0-1 0,0 1-1,0-1 1,-1 1 0,1 0-1,0-1 1,0 1-1,0 0 1,0 0 0,0 0-1,0 0 1,-2 0 0,-2-1-35,-1 1 0,0 0 0,1 1 1,-1-1-1,1 1 0,-7 2 0,-15 7 140,0 1 0,-32 20 0,45-23-153,-29 18 17,38-23-16,1 0 1,0 0-1,1 1 0,-1-1 0,0 1 0,1 0 0,-4 6 1,6-9 37,1 0 0,-1 1 1,1-1-1,-1 1 1,1-1-1,-1 1 0,1-1 1,0 1-1,0 0 1,0-1-1,0 1 0,0-1 1,0 1-1,0-1 1,1 1-1,-1 0 0,0-1 1,1 1-1,-1-1 1,1 1-1,0-1 0,-1 0 1,1 1-1,0-1 0,0 0 1,0 1-1,0-1 1,0 0-1,0 0 0,0 0 1,1 0-1,1 1 1,0 1 119,1 0 1,1 0-1,-1 0 1,0-1 0,1 0-1,-1 0 1,1 0-1,0 0 1,5 1 0,-4-3 2,1 1 1,-1-1 0,1 0-1,0 0 1,-1 0 0,1-1-1,-1 0 1,1-1 0,-1 1 0,7-4-1,-3 1-44,0 0 0,0-1-1,0-1 1,-1 1 0,10-9-1,-14 10-86,-1 0 0,0 0 0,-1 0 0,1-1 0,-1 1 0,0-1 0,0 0 0,4-9 0,-2 2-24,0-1 0,4-22-1,-8 22-280,-1 11-195,0 10-89,0 0 594,0 1 1,1-1 0,0 0-1,0 1 1,1-1-1,0 0 1,5 13 0,-4-16 56,-1-1 1,0 1-1,1-1 1,0 0-1,0 0 1,1 0-1,-1 0 1,1-1 0,-1 0-1,1 1 1,0-1-1,0 0 1,1-1-1,7 4 1,0 0 65,1-1 0,-1-1 0,1 0 0,1-1 0,-1 0 0,0-1 0,1 0 0,-1-1 0,1-1 0,16-1 0,-22 0-200,0 1 1,-1-2-1,1 1 0,0-1 0,0 0 1,-1 0-1,1-1 0,-1 0 0,1 0 0,-1-1 1,-1 0-1,1 0 0,8-7 0,-2 2-791</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06.898"/>
    </inkml:context>
    <inkml:brush xml:id="br0">
      <inkml:brushProperty name="width" value="0.05" units="cm"/>
      <inkml:brushProperty name="height" value="0.05" units="cm"/>
      <inkml:brushProperty name="color" value="#66CC00"/>
    </inkml:brush>
  </inkml:definitions>
  <inkml:trace contextRef="#ctx0" brushRef="#br0">3 69 2496,'26'-46'1360,"-24"44"-1169,-1 0 1,1-1-1,-1 1 1,1 0-1,0 0 1,0 1-1,0-1 0,0 0 1,4-2-1,-5 4-89,-5 33 580,-19 113 401,11-92-495,9-45-461,1 0-1,-1 0 0,2 0 0,-1 0 1,1 0-1,1 1 0,0-1 0,0 0 0,2 14 1,-2-22-204,0-1 0,0 0 1,1 1-1,-1-1 0,0 0 0,0 1 1,0-1-1,0 0 0,0 0 0,0 1 1,0-1-1,0 0 0,0 0 0,1 1 1,-1-1-1,0 0 0,0 0 1,0 1-1,1-1 0,-1 0 0,0 0 1,0 0-1,1 1 0,-1-1 0,0 0 1,0 0-1,1 0 0,-1 0 0,0 0 1,0 0-1,1 0 0,-1 1 1,0-1-1,1 0 0,-1 0 0,0 0 1,0 0-1,1 0 0,-1 0 0,0 0 1,1 0-1,-1-1 0,0 1 0,1 0 1,-1 0-1,0 0 0,0 0 1,1 0-1,11-1-1747</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07.229"/>
    </inkml:context>
    <inkml:brush xml:id="br0">
      <inkml:brushProperty name="width" value="0.05" units="cm"/>
      <inkml:brushProperty name="height" value="0.05" units="cm"/>
      <inkml:brushProperty name="color" value="#66CC00"/>
    </inkml:brush>
  </inkml:definitions>
  <inkml:trace contextRef="#ctx0" brushRef="#br0">52 8 3488,'3'-8'1033,"-3"12"-85,-3 14 127,-12 29 86,-20 85 179,34-126-1174,1 0 0,-1 0 0,1 0 0,0 0 0,2 12 0,-2-15-172,1 0 0,-1-1 0,1 1 0,0-1-1,0 0 1,0 1 0,0-1 0,0 0 0,1 1 0,-1-1-1,1 0 1,-1 0 0,1 0 0,0 0 0,0 0 0,0-1 0,2 3-1,-1-3-413,0 1-1,1-1 1,-1 0-1,1 0 1,-1 0-1,6 1 0,27 2-1765</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07.606"/>
    </inkml:context>
    <inkml:brush xml:id="br0">
      <inkml:brushProperty name="width" value="0.05" units="cm"/>
      <inkml:brushProperty name="height" value="0.05" units="cm"/>
      <inkml:brushProperty name="color" value="#66CC00"/>
    </inkml:brush>
  </inkml:definitions>
  <inkml:trace contextRef="#ctx0" brushRef="#br0">2 5 3488,'0'0'27,"0"0"0,0 0 0,0 0 1,0 0-1,0 0 0,0 0 0,-1 0 0,1-1 0,0 1 1,0 0-1,0 0 0,0 0 0,0 0 0,0 0 0,0 0 1,0 0-1,0 0 0,0 0 0,0 0 0,0 0 0,-1 0 1,1 0-1,0 0 0,0-1 0,0 1 0,0 0 0,0 0 1,0 0-1,0 0 0,0 0 0,0 0 0,0 0 0,0 0 1,0 0-1,0-1 0,0 1 0,0 0 0,0 0 0,0 0 1,0 0-1,0 0 0,0 0 0,0 0 0,0 0 0,0-1 1,0 1-1,0 0 0,1 0 0,-1 0 0,0 0 0,0 0 1,0 0-1,0 0 0,0 0 0,0 0 0,0 0 0,0 0 1,0 0-1,0 0 0,0 0 0,0-1 0,1 1 0,8 2 920,14 5 155,-18-3-961,0 0 1,1 0-1,-2 0 0,1 0 1,0 1-1,-1-1 0,0 1 1,0 1-1,0-1 0,-1 0 1,0 1-1,3 6 0,0 2-56,-1 0 0,0 0 0,-1 0-1,3 17 1,-6-22 70,-1-1 0,1 0 0,-1 1 0,-1-1-1,1 1 1,-1-1 0,-1 1 0,0-1 0,0 0 0,0 0 0,-1 0 0,-4 8-1,2-5-937,-1-1 0,-9 12 0,5-5-934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11.547"/>
    </inkml:context>
    <inkml:brush xml:id="br0">
      <inkml:brushProperty name="width" value="0.05" units="cm"/>
      <inkml:brushProperty name="height" value="0.05" units="cm"/>
      <inkml:brushProperty name="color" value="#66CC00"/>
    </inkml:brush>
  </inkml:definitions>
  <inkml:trace contextRef="#ctx0" brushRef="#br0">43 71 1248,'1'-1'45,"0"0"-1,0 0 1,0 0-1,0 0 1,0 0-1,1 0 1,-1 1-1,0-1 1,0 0 0,1 1-1,-1-1 1,0 0-1,1 1 1,-1 0-1,0-1 1,1 1 0,-1 0-1,3-1 1,34 2 558,-20 0 971,-14-2-1135,0 1 0,0 0 0,0-1 0,-1 0-1,1 0 1,0 0 0,-1 0 0,1-1 0,3-2 0,-6 4-305,0 0-1,0-1 1,0 1-1,0-1 1,-1 1 0,1-1-1,0 1 1,0-1-1,-1 0 1,1 1 0,0-1-1,-1 0 1,1 1-1,-1-1 1,1 0 0,-1 0-1,1 0 1,-1 1-1,0-1 1,1 0 0,-1 0-1,0 0 1,0 0 0,1 0-1,-1 0 1,0 0-1,0 0 1,0 0 0,0 1-1,0-1 1,-1 0-1,1 0 1,0 0 0,0 0-1,0 0 1,-1 0-1,1 0 1,-1 0 0,0-1-29,-1 1 0,1-1 0,0 1 1,-1 0-1,1 0 0,-1-1 1,0 1-1,1 0 0,-1 1 0,0-1 1,0 0-1,1 0 0,-1 1 0,0-1 1,0 1-1,0-1 0,0 1 1,0 0-1,0 0 0,0 0 0,1 0 1,-1 0-1,0 0 0,0 1 1,-2 0-1,-5 0 0,0 2 0,0-1 0,-14 7 0,11-4-965,0 2 0,0-1 1,1 1-1,-10 10 0,20-17 685,-7 5-1438,7-4 613,1-1 923,0 0 0,0 0 0,0 0 0,0 0 0,0 0 0,0 0 0,-1 0 0,1 0 0,0 0 0,0 0 0,0 0 0,0 0 1,0 0-1,0 0 0,0 0 0,0 0 0,-1 0 0,1 0 0,0 0 0,-1-2-1538,1 2 1538,0 0 0,0 0 0,0-1 0,4-2-2787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07.982"/>
    </inkml:context>
    <inkml:brush xml:id="br0">
      <inkml:brushProperty name="width" value="0.05" units="cm"/>
      <inkml:brushProperty name="height" value="0.05" units="cm"/>
      <inkml:brushProperty name="color" value="#66CC00"/>
    </inkml:brush>
  </inkml:definitions>
  <inkml:trace contextRef="#ctx0" brushRef="#br0">1 3 4384,'1'-1'100,"-1"1"1,1 0-1,0-1 0,0 1 1,-1 0-1,1 0 0,0 0 1,0-1-1,0 1 0,-1 0 1,1 0-1,0 0 1,0 0-1,0 1 0,-1-1 1,1 0-1,0 0 0,0 0 1,0 1-1,-1-1 0,1 0 1,0 1-1,-1-1 0,1 0 1,0 1-1,-1-1 1,1 1-1,0-1 0,-1 1 1,1 0-1,-1-1 0,2 2 1,1 3 255,1-1 0,-1 1 0,4 9 0,-4-8-100,5 11 49,0 0 0,-1 1 0,7 30-1,7 57 141,-13-61-88,-3-1-195,-3-25 271,5 21 0,-6-33-916,1-1 0,0 0 0,0 1 0,4 6 0,4 3-1271</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0.222"/>
    </inkml:context>
    <inkml:brush xml:id="br0">
      <inkml:brushProperty name="width" value="0.05" units="cm"/>
      <inkml:brushProperty name="height" value="0.05" units="cm"/>
      <inkml:brushProperty name="color" value="#66CC00"/>
    </inkml:brush>
  </inkml:definitions>
  <inkml:trace contextRef="#ctx0" brushRef="#br0">359 497 2720,'5'-14'2304,"-5"-14"1546,0 27-3822,0 0-1,-1 0 1,1 0-1,0 0 1,-1 0-1,1 1 1,0-1-1,-1 0 1,1 0-1,-1 0 1,0 0-1,1 0 1,-1 1-1,1-1 1,-1 0-1,0 1 1,0-1-1,0 0 1,1 1-1,-1-1 1,0 1-1,0-1 1,0 1-1,0 0 1,0-1-1,0 1 1,0 0-1,0 0 1,0-1-1,0 1 1,0 0-1,0 0 0,0 0 1,-2 0-1,-2 0 1,0 0-1,-1 1 0,1-1 1,-9 3-1,-1 2 53,0 1-1,0 0 1,-19 13 0,14-8 177,-25 11-59,21-10 12,0 0 1,1 2-1,-40 30 1,61-43-189,0 0 0,0 1 0,1 0 0,-1 0 0,0-1 0,1 1 0,0 0 0,-1 0 0,1 0 0,0 0 0,0 1 0,0-1 0,0 0 0,0 0 0,1 1 0,-1-1 0,1 0 0,-1 1 0,1-1 0,0 0 0,0 1 0,0-1 0,1 5 0,0-4 59,0-1 0,0 1 0,0-1 0,1 1 0,-1-1 0,1 0 0,-1 1 0,1-1 0,0 0 0,0 0 0,0 0 0,0 0 0,0-1 0,1 1 0,-1-1 0,0 1 0,1-1 0,-1 0 0,1 0 0,3 2 0,1-1 85,0 0-1,0-1 0,0 0 1,0 0-1,1 0 1,-1-1-1,10-1 0,1 0 77,-1-2 0,18-4-1,-23 3-139,0 0 0,-1-1 0,0 0 0,0-1 0,0 0 0,0 0 0,-1-1 0,9-9-1,-13 11-112,0-1 0,0 0 0,-1 0-1,0-1 1,-1 1 0,1-1 0,-1 0-1,0 0 1,-1-1 0,0 1 0,0-1-1,-1 0 1,1 1 0,-2-1 0,1 0-1,-1 0 1,0-9 0,-1 17 4,0 0 0,0 0-1,0-1 1,0 1 0,0 0 0,0 0 0,0 0 0,0 0 0,0-1 0,0 1 0,0 0-1,0 0 1,0 0 0,-1 0 0,1-1 0,0 1 0,0 0 0,0 0 0,0 0-1,0 0 1,0 0 0,0-1 0,-1 1 0,1 0 0,0 0 0,0 0 0,0 0 0,0 0-1,-1 0 1,1 0 0,0 0 0,0 0 0,0 0 0,0 0 0,-1 0 0,1 0-1,0 0 1,0 0 0,0 0 0,0 0 0,-1 0 0,1 0 0,0 0 0,0 0-1,0 0 1,0 0 0,-1 0 0,1 0 0,0 0 0,0 0 0,0 0 0,0 0 0,-1 0-1,1 1 1,0-1 0,0 0 0,0 0 0,0 0 0,0 0 0,0 0 0,0 1-1,-1-1 1,1 0 0,0 0 0,0 0 0,0 0 0,0 1 0,-9 8-256,8-3 262,-1-1-1,1 1 0,0 0 1,0 0-1,1-1 1,0 1-1,0 0 0,0 0 1,0 0-1,1 0 1,0-1-1,1 1 0,-1 0 1,1-1-1,0 1 1,0-1-1,1 0 0,-1 1 1,5 5-1,-5-9 69,0 0 0,0 0 0,0 1 0,0-1 0,0 0 0,0-1 0,1 1 0,-1 0 0,1-1 0,-1 1 0,1-1 0,0 0 0,-1 0 0,6 2 0,-4-3 43,-1 0 0,1 0 1,-1 0-1,1 0 0,-1 0 0,1-1 0,-1 1 0,1-1 1,-1 0-1,1 0 0,-1-1 0,6-2 0,94-55 440,-54 30-464,-27 15-100,30-14 1,-46 25-11,0 1 0,0 0 0,0 0 1,0 0-1,1 1 0,-1 0 0,0 0 0,1 0 1,-1 1-1,9 0 0,-14 0 19,0 0 1,0 1-1,0-1 1,-1 0-1,1 0 0,0 0 1,0 1-1,0-1 0,0 1 1,-1-1-1,1 0 1,0 1-1,0 0 0,-1-1 1,1 1-1,0-1 0,-1 1 1,1 0-1,-1-1 1,1 1-1,-1 0 0,1 0 1,0 0-1,-1 1-3,1 0 0,-1 0 0,1 0 0,-1 0 0,0 0 1,0 0-1,1 0 0,-2 0 0,1 0 0,0 2 0,-2 3-41,1 0 0,-1 0 0,0 0 0,-6 11 0,-31 58 700,94-104 410,73-27-1146,-115 51 29,-11 3 27,0 0 1,0 0 0,0 0 0,0 0 0,0 1 0,0-1 0,0 1 0,0 0 0,0-1 0,0 1 0,0 0-1,0 0 1,0 0 0,0 0 0,0 1 0,0-1 0,0 1 0,0-1 0,0 1 0,0 0 0,0-1 0,0 1 0,3 2-1,-4-2 30,0 0 0,0 0-1,0 0 1,0 0 0,0 0-1,-1 0 1,1 0 0,0 0-1,0 0 1,-1 0 0,1 0-1,-1 1 1,1-1 0,0 2-1,3 24 80,-3-22-100,-1 0 0,1 0 0,1 0 0,1 6 0,-2-9 51,0 0 1,0 1-1,0-1 1,1 0-1,-1 0 1,1 0-1,-1 0 1,1 0-1,0 0 1,0-1-1,0 1 1,0 0-1,0-1 1,0 1-1,0-1 1,0 0-1,1 0 1,-1 0-1,0 0 1,1 0-1,-1-1 1,1 1-1,-1-1 1,1 1-1,-1-1 1,1 0-1,0 0 1,-1 0-1,1 0 1,-1 0-1,3-1 1,9-2 48,-1-1 0,0 0 1,-1 0-1,21-11 0,-15 6-108,95-34 86,-24 10 12,-36 12-53,-20 10-36,0-3 0,-2 0 0,48-30 0,-75 39-85,-15 9-74,0 1 135,-154 61-287,138-53 304,1 1 0,1 1 1,0 0-1,-25 23 0,44-32 16,1-1 0,0 1 0,0-1-1,0 2 1,-6 9 0,10-14 30,-1 0 1,1 0-1,0 0 1,0 0-1,0 0 1,1 0 0,-1 1-1,0-1 1,1 0-1,0 0 1,-1 1-1,1-1 1,0 0 0,0 0-1,0 1 1,0-1-1,1 0 1,-1 1 0,1-1-1,-1 0 1,1 0-1,0 0 1,2 4-1,-2-5-2,0 0-1,1 0 0,-1 0 1,0 0-1,1 0 0,-1 0 1,1 0-1,0 0 0,-1-1 0,1 1 1,0-1-1,-1 1 0,1-1 1,0 0-1,-1 1 0,1-1 1,0 0-1,0 0 0,-1 0 1,1-1-1,0 1 0,1-1 1,11-1 132,22-6 0,-26 5-81,14-4-17,0-1-1,-1-1 0,0-1 0,-1-1 0,0 0 1,-1-2-1,0-1 0,-1 0 0,30-29 0,-42 34-35,0 0 0,0-1 0,-1 0 0,-1 0 0,0-1-1,0 0 1,-1 0 0,5-14 0,-10 24-15,17-45 10,-2-2 0,-2 1-1,-3-1 1,-1-1 0,2-49-1,-11 90-28,2-9-22,-2-24 0,0 36 4,0 1 0,0-1 0,-1 1 0,0 0-1,0-1 1,0 1 0,-1 0 0,0 0 0,1 0 0,-6-8-1,7 12 18,0-1-1,-1 0 1,1 0-1,-1 1 1,0-1-1,1 1 1,-1-1-1,1 1 1,-1-1-1,0 1 1,1-1-1,-1 1 1,0-1-1,0 1 1,1 0-1,-1-1 1,0 1-1,0 0 1,1 0-1,-1-1 1,0 1-1,0 0 0,0 0 1,0 0-1,1 0 1,-1 0-1,0 0 1,0 1-1,0-1 1,1 0-1,-1 0 1,0 0-1,0 1 1,0-1-1,0 1 1,-1 0-4,0 1 1,0 0-1,0 0 0,0-1 1,1 1-1,-1 0 1,1 0-1,-1 1 1,1-1-1,0 0 0,0 0 1,0 1-1,-2 3 1,-2 14-50,0-1 1,1 1 0,1 0-1,1 0 1,1 27-1,2-6 57,11 70 0,-6-84 87,0 0 1,2-1-1,1 0 0,1-1 0,1 0 1,1 0-1,2-1 0,0-1 0,1 0 0,27 30 1,-28-37-415</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1.192"/>
    </inkml:context>
    <inkml:brush xml:id="br0">
      <inkml:brushProperty name="width" value="0.05" units="cm"/>
      <inkml:brushProperty name="height" value="0.05" units="cm"/>
      <inkml:brushProperty name="color" value="#66CC00"/>
    </inkml:brush>
  </inkml:definitions>
  <inkml:trace contextRef="#ctx0" brushRef="#br0">69 24 3072,'11'-19'2564,"-8"15"-649,-8 12-1386,-12 19-169,10-18-243,1 0-1,1 0 0,0 1 0,0 0 1,0 0-1,2 0 0,-5 13 0,-6 52 1682,13-70-1622,-1 6 492,2-12-708,0 1 0,1 0 0,-1 0 0,0 0-1,0 0 1,0 0 0,0 0 0,0 0-1,0 0 1,0 0 0,0 0 0,0 0 0,0 0-1,0 0 1,0-1 0,0 1 0,0 0 0,0 0-1,1 0 1,-1 0 0,0 0 0,0 0 0,0 0-1,0 0 1,0 0 0,0 0 0,0 0 0,0 0-1,0 0 1,0 0 0,0 0 0,1 0 0,-1 0-1,0 0 1,0 0 0,0 0 0,0 0 0,0 0-1,0 0 1,0 0 0,0 0 0,0 0 0,0 0-1,0 1 1,1-1 0,-1 0 0,0 0 0,0 0-1,0 0 1,0 0 0,0 0 0,0 0 0,0 0-1,0 0 1,0 0 0,0 0 0,0 0-1,0 1 1,0-1 0,0 0 0,0 0 0,7-5-1384</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1.532"/>
    </inkml:context>
    <inkml:brush xml:id="br0">
      <inkml:brushProperty name="width" value="0.05" units="cm"/>
      <inkml:brushProperty name="height" value="0.05" units="cm"/>
      <inkml:brushProperty name="color" value="#66CC00"/>
    </inkml:brush>
  </inkml:definitions>
  <inkml:trace contextRef="#ctx0" brushRef="#br0">119 1 4160,'-15'9'1629,"11"-7"-1411,1-1 1,0 1-1,0 0 1,0 0-1,0 1 1,0-1-1,1 1 1,-1-1-1,1 1 0,-1 0 1,-1 4-1,-11 16 886,-13 27-1,24-41-1010,0 1 0,0 0 1,1 0-1,0 1 0,1-1 0,-1 11 0,2-6 141,0-1 0,2 15 0,0-23-177,-1 0 1,1 0 0,0 0-1,1 0 1,-1-1-1,1 1 1,4 6 0,5 2-2149,6-2 518</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2.187"/>
    </inkml:context>
    <inkml:brush xml:id="br0">
      <inkml:brushProperty name="width" value="0.05" units="cm"/>
      <inkml:brushProperty name="height" value="0.05" units="cm"/>
      <inkml:brushProperty name="color" value="#66CC00"/>
    </inkml:brush>
  </inkml:definitions>
  <inkml:trace contextRef="#ctx0" brushRef="#br0">43 9 4736,'-2'-2'401,"-2"-3"833,4 5-1217,0 0-1,0 0 1,0 0-1,0 0 1,0 0-1,0 0 1,-1 0-1,1 0 1,0 0-1,0 0 1,0 0 0,0 0-1,0-1 1,0 1-1,1 0 1,-1 0-1,0 0 1,0 0-1,0 0 1,0 0 0,0 0-1,0 0 1,0 0-1,0 0 1,0 0-1,0 0 1,0 0-1,0 0 1,0 0-1,0-1 1,0 1 0,0 0-1,0 0 1,0 0-1,0 0 1,0 0-1,0 0 1,0 0-1,0 0 1,1 0 0,-1 0-1,0 0 1,0 0-1,0 0 1,0 0-1,0 0 1,0 0-1,2 0 1491,-3 28 909,-10 153-1032,5-54-976,1-26 83,-8 71 1188,11-164-1570,1 7 1068,4-14-518,5-8-231,2-6-275,-1 0 0,0-1-1,11-23 1,0 1-140,-10 18-84,1 0-1,1 1 0,23-25 0,-30 37 33,-1 1 1,1 0-1,0 0 1,0 1 0,0-1-1,1 1 1,6-3-1,-8 5 16,-1 0-1,1 0 1,-1 0-1,1 0 1,0 1-1,0-1 0,0 1 1,-1 0-1,1 0 1,0 0-1,0 1 1,6 1-1,-6-1 7,0 0-1,0 1 0,-1 0 1,1 0-1,-1 0 0,1 0 1,-1 0-1,0 1 0,0-1 1,0 1-1,0 0 1,0 0-1,-1 0 0,1 0 1,-1 1-1,0-1 0,0 0 1,0 1-1,-1 0 0,1-1 1,-1 1-1,2 7 1,-1-3 32,0 0 1,-1-1-1,0 1 1,-1 0-1,0 0 1,0 0-1,-1 0 1,0 0-1,0 0 1,-4 13-1,3-14 48,-2 1 0,1-1-1,-1 0 1,0 1 0,0-2-1,0 1 1,-1 0-1,0-1 1,-12 10 0,13-12 26,0 0 1,-1-1 0,0 1 0,1-1 0,-1-1-1,0 1 1,-1-1 0,1 1 0,0-1 0,-1-1 0,1 1-1,-1-1 1,1 0 0,-11 0 0,8-1-41,1 0 1,-1-1 0,1 0-1,-1-1 1,1 0 0,-1 0 0,1 0-1,0-1 1,0 0 0,0 0-1,0-1 1,0 0 0,1 0-1,0-1 1,0 1 0,0-1-1,0-1 1,-4-5 0,0 2 67,9 8-370,-1 0 0,0 0 0,1-1 0,-1 1 0,1 0 0,-1-1 0,1 0 0,0 1 0,-1-1 0,1 0 0,0 1 0,0-1 0,0 0 0,1 0 0,-2-2 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2.548"/>
    </inkml:context>
    <inkml:brush xml:id="br0">
      <inkml:brushProperty name="width" value="0.05" units="cm"/>
      <inkml:brushProperty name="height" value="0.05" units="cm"/>
      <inkml:brushProperty name="color" value="#66CC00"/>
    </inkml:brush>
  </inkml:definitions>
  <inkml:trace contextRef="#ctx0" brushRef="#br0">1 26 3904,'7'-13'1253,"-2"9"-762,-1 2-526,-2 1 283,0 0-1,1 0 1,-1 0-1,0 1 1,1-1-1,-1 1 1,1-1-1,0 1 1,-1 0-1,6 0 1,-5 1 323,4 2 781,-8 8-827,-16 57 595,-7 41-22,19-92-903,12-29-5910,6 3 3129</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2.893"/>
    </inkml:context>
    <inkml:brush xml:id="br0">
      <inkml:brushProperty name="width" value="0.05" units="cm"/>
      <inkml:brushProperty name="height" value="0.05" units="cm"/>
      <inkml:brushProperty name="color" value="#66CC00"/>
    </inkml:brush>
  </inkml:definitions>
  <inkml:trace contextRef="#ctx0" brushRef="#br0">1 1 5056,'0'11'2304,"0"13"-2016,0-11 1408,0 2-992,0 5 416,0 5-640,0-2 64,0 5-320,0 0 0,5 4-128,-5 5 288,5-6-192,-5 6 320,0-2-288,-5 1-2944,5-1 1504</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3.916"/>
    </inkml:context>
    <inkml:brush xml:id="br0">
      <inkml:brushProperty name="width" value="0.05" units="cm"/>
      <inkml:brushProperty name="height" value="0.05" units="cm"/>
      <inkml:brushProperty name="color" value="#66CC00"/>
    </inkml:brush>
  </inkml:definitions>
  <inkml:trace contextRef="#ctx0" brushRef="#br0">298 6 3072,'1'-1'194,"0"1"-1,0-1 1,0 0 0,0 1-1,0-1 1,0 1 0,0-1-1,1 1 1,-1 0 0,0-1-1,0 1 1,0 0 0,1 0-1,-1 0 1,0 0 0,2 0-1,-3 1-57,1-1 0,0 0-1,0 1 1,-1-1-1,1 1 1,-1 0 0,1-1-1,0 1 1,-1-1-1,1 1 1,-1 0 0,1-1-1,-1 1 1,1 0-1,-1 0 1,0-1 0,1 1-1,-1 0 1,0 0-1,0 0 1,0-1 0,1 1-1,-1 0 1,0 1-1,0 2 150,0 0 0,0 0 1,-1 0-1,0 0 0,1 1 0,-1-2 0,0 1 0,-1 0 0,1 0 0,-1 0 0,0 0 0,0-1 0,0 1 0,-4 4 0,4-4-155,-2 2 1,0 0 0,-1 0 0,0-1 1,1 0-1,-2 0 0,-10 9 0,4-5-25,-143 111 644,106-85-551,2 2-44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9.126"/>
    </inkml:context>
    <inkml:brush xml:id="br0">
      <inkml:brushProperty name="width" value="0.05" units="cm"/>
      <inkml:brushProperty name="height" value="0.05" units="cm"/>
      <inkml:brushProperty name="color" value="#66CC00"/>
    </inkml:brush>
  </inkml:definitions>
  <inkml:trace contextRef="#ctx0" brushRef="#br0">0 392 2400,'6'0'6995,"-1"-1"-6771,-1 0 0,0 1 1,1-1-1,-1-1 0,0 1 1,6-4-1,4-4 81,-1-1 1,0-1-1,-1 0 1,13-15-1,40-55 90,-46 57-328,3-3 189,0-2 0,-2-1 0,-1-1 0,18-42 0,-31 59-175,-4 9-139,-5 9-285,-13 30 219,2 0-1,2 0 0,-11 45 0,20-68 70,1-5 75,1 0 0,0 1 0,0 0 0,0-1 0,0 1 0,1 0 0,0-1 0,2 11 0,-1-15 0,-1 1 0,1 0 0,0-1 0,0 1 0,0 0 0,0-1 0,1 1 0,-1-1 0,1 0 0,-1 1 0,1-1 0,0 0 0,0 0 0,0 0 0,0 0 0,0-1 0,0 1 0,1 0 0,-1-1 0,0 0 0,1 1 0,4 1 0,6 1 105,-1-1 0,1 0 1,-1-1-1,1 0 1,14 0-1,66-4 470,-75 1-486,0 0 22,-1-1 1,0-1 0,1 0 0,-1-1 0,31-12-1,-38 12-82,0-1-1,-1 0 0,0 0 1,0-1-1,0 0 0,-1-1 1,0 0-1,0 0 0,-1 0 1,0-1-1,8-10 0,70-123-187,-85 140 128,0 1 0,0 0 0,1-1-1,-1 1 1,0 0 0,0-1 0,1 1-1,-1 0 1,0-1 0,1 1 0,-1 0-1,1 0 1,-1-1 0,0 1 0,1 0-1,-1 0 1,0 0 0,1 0 0,-1 0-1,1 0 1,-1 0 0,1-1 0,-1 1-1,0 0 1,1 0 0,-1 0 0,1 1 0,-1-1-1,1 0 1,-1 0 0,0 0 0,1 0-1,-1 0 1,0 0 0,1 1 0,-1-1-1,1 0 1,-1 0 0,0 1 0,1-1-1,0 1-8,0 0-1,1 0 0,-1 0 1,0 0-1,0 0 1,0 0-1,0 0 0,0 0 1,0 1-1,0 1 1,11 20-96,-9-19 140,0 1 0,-1-1 0,1 1 0,-1 0 0,-1 0 0,1 0 1,-1 0-1,2 9 0,-3-14-9,0 1 1,0-1 0,0 0-1,0 0 1,0 0 0,0 0-1,0 0 1,0 1-1,0-1 1,0 0 0,0 0-1,0 0 1,0 0-1,0 0 1,0 0 0,0 1-1,0-1 1,0 0 0,0 0-1,-1 0 1,1 0-1,0 0 1,0 0 0,0 0-1,0 0 1,0 1-1,0-1 1,0 0 0,-1 0-1,1 0 1,0 0 0,0 0-1,0 0 1,0 0-1,0 0 1,-1 0 0,1 0-1,-8-2 351,-17-12-133,5 2-337,15 10 99,3 1-9,-1-1-1,1 1 1,0 0-1,-1 0 1,1 1-1,0-1 1,-1 0 0,1 1-1,-1 0 1,1-1-1,-1 1 1,1 0-1,-1 0 1,1 0 0,-1 1-1,1-1 1,-1 0-1,1 1 1,-5 1-1,2 1-21,0 0-1,0-1 0,0 2 0,1-1 0,-1 1 0,1-1 1,0 1-1,0 1 0,0-1 0,0 0 0,1 1 0,0 0 1,0 0-1,-3 5 0,3-4 38,1 0 0,-1 1 0,1-1 1,0 1-1,1-1 0,-1 1 0,1 0 0,1-1 0,-1 1 1,1 0-1,2 13 0,-2-19 26,0 1 0,0 0 0,1 0 0,-1 0 0,1-1 1,-1 1-1,1 0 0,0 0 0,-1-1 0,1 1 0,0 0 0,0-1 0,0 1 0,1-1 1,-1 0-1,0 1 0,1-1 0,-1 0 0,0 0 0,1 0 0,-1 0 0,1 0 0,0 0 1,-1 0-1,1 0 0,0 0 0,-1-1 0,1 1 0,0-1 0,0 0 0,0 1 0,3-1 1,-1 0 48,0 0 1,0-1 0,0 0-1,0 1 1,0-1 0,0-1-1,0 1 1,0 0-1,-1-1 1,1 0 0,0 0-1,-1 0 1,7-5 0,3-7 32,0 0 0,0 0 1,-2-1-1,1-1 0,11-22 1,-13 7-393,-23 87-592,7-35 667,-6 39-1,1-3 210,-20 109 12,20-97 215,-27 95 1,31-140-122,4-14-8,0 1 0,0-1 1,-1 0-1,0 0 0,-1 0 1,0-1-1,-12 18 0,16-26-71,0 0 1,0 0-1,0 0 1,0 0-1,0 0 0,0 0 1,0-1-1,0 1 0,0 0 1,0-1-1,0 1 1,0-1-1,-1 1 0,1-1 1,0 1-1,0-1 0,0 0 1,-1 0-1,1 0 1,0 1-1,-1-1 0,1 0 1,-2-1-1,1 1-12,1-1 1,-1 0-1,0 0 0,1 0 0,-1 0 1,1 0-1,-1 0 0,1 0 1,-1 0-1,1 0 0,0-1 0,0 1 1,-1-1-1,0-1 0,-1-2-9,0 1 0,1-1-1,-1 0 1,1 0 0,0 0-1,1 0 1,-1-1 0,1 1-1,-1-9 1,2-1-3,2 1 1,0-1-1,0 1 1,2 0-1,-1 0 1,9-20-1,2 2 10,26-44 0,-25 50 119,23-29 0,-29 44-151,1 0 0,0 1 0,0 0 0,21-14 0,18-8 44,1 3 1,65-28 0,77-40-251,-128 62 240,-63 34-29,0 1 1,1-1 0,-1 0-1,0 1 1,1-1 0,-1 1-1,0-1 1,1 1-1,-1 0 1,1 0 0,-1 0-1,1-1 1,-1 1 0,0 0-1,1 1 1,-1-1-1,1 0 1,-1 0 0,1 1-1,-1-1 1,0 1 0,1-1-1,-1 1 1,0-1 0,0 1-1,1 0 1,-1 0-1,0 0 1,0-1 0,0 1-1,0 0 1,0 0 0,0 1-1,0-1 1,0 0 0,0 0-1,-1 0 1,1 1-1,0-1 1,-1 0 0,1 2-1,2 3 14,-1 1 0,0-1 0,0 1 0,0-1 0,-1 1 0,0 0 0,0 9 0,-1-5 34,-1 0 1,0 0-1,-1-1 1,0 1 0,-5 15-1,7-26-20,0 0 0,0 0-1,0 0 1,0 0 0,0 0-1,1 0 1,-1 0 0,0 0 0,0 0-1,0 0 1,0 0 0,0 0-1,0 0 1,0 0 0,0 0 0,0 0-1,0 0 1,0 0 0,0 0-1,0 0 1,0 0 0,1 0 0,-1 0-1,0 0 1,0 0 0,0 0-1,0 0 1,0 0 0,0 0 0,0 0-1,0 0 1,0 0 0,0 0-1,0 0 1,0 0 0,0 0 0,0 0-1,0 0 1,0 0 0,0 0-1,1 0 1,-1 0 0,0 1 0,0-1-1,0 0 1,0 0 0,0 0-1,0 0 1,0 0 0,0 0 0,0 0-1,10-9 387,12-18-218,-14 14-278,-1 2-15,0 0 0,1 0 0,0 1 0,18-18 0,-26 28 104,0 0 1,0 0-1,0 0 0,0 0 0,0 0 0,0 0 1,1 0-1,-1 0 0,0 0 0,0 0 1,0 0-1,0 0 0,0 0 0,0 0 1,0 0-1,0 0 0,1 0 0,-1 0 1,0 0-1,0 0 0,0 0 0,0 0 1,0 0-1,0 0 0,0 0 0,0 0 0,1 0 1,-1 0-1,0 0 0,0 0 0,0 0 1,0 0-1,0 0 0,0 1 0,0-1 1,0 0-1,0 0 0,0 0 0,0 0 1,0 0-1,0 0 0,0 0 0,0 0 1,1 0-1,-1 1 0,0-1 0,0 0 0,0 0 1,0 0-1,0 0 0,0 0 0,0 0 1,0 0-1,0 0 0,0 1 0,0-1 1,-1 0-1,1 0 0,0 0 0,0 10-129,0-8 120,10 88-166,-10-87 205,0-1 0,0 1 1,1 0-1,-1 0 0,1-1 1,-1 1-1,1-1 0,0 1 1,1 4-1,-1-7-12,0 1 0,-1 0 0,1 0-1,0 0 1,-1-1 0,1 1 0,0 0 0,0-1 0,-1 1 0,1-1 0,0 1 0,0-1-1,0 1 1,0-1 0,0 1 0,0-1 0,0 0 0,0 0 0,0 1 0,0-1 0,0 0-1,0 0 1,0 0 0,0 0 0,0 0 0,0 0 0,2-1 0,16-3 121,1-2 1,-1 0 0,30-13-1,-1-1-54,-9 4-113,35-21 1,-35 17 52,-23 10 7,-16 9-39,0 1-1,0 0 1,0 0-1,1 0 0,-1-1 1,0 1-1,0 0 0,0 0 1,0 0-1,0 0 0,1-1 1,-1 1-1,0 0 0,0 0 1,0 0-1,1 0 0,-1 0 1,0 0-1,0-1 0,0 1 1,1 0-1,-1 0 0,0 0 1,0 0-1,1 0 1,-1 0-1,0 0 0,0 0 1,0 0-1,1 0 0,-1 0 1,0 0-1,0 0 0,1 1 1,0 17-251,-1-11 255,0-1-42,0 0 0,0 0 0,3 11 0,-3-15 53,1 0 0,0 0 0,-1 0 0,1 0 0,0-1 0,0 1 0,0 0 0,0 0 0,1-1 0,-1 1 0,0-1 0,1 1 0,-1-1 0,1 1 0,1 0 0,5 4 156,6 4-133,0 0-1,0-2 1,21 11-1,-31-18 18,0 0 1,0 0-1,0 0 0,0-1 1,0 1-1,0-1 0,7 0 1,-10 0-25,0 0 0,1 0 0,-1 0 0,0-1 0,0 1 0,1 0 0,-1 0 0,0-1 0,0 1 0,0-1 0,0 1 1,1-1-1,-1 1 0,0-1 0,0 0 0,0 0 0,0 1 0,0-1 0,-1 0 0,1 0 0,0 0 0,0 0 0,0 0 0,-1 0 1,1 0-1,0-2 0,0 0-8,0 0 0,0 0-1,-1-1 1,0 1 0,1-1 0,-1 1 0,0 0 0,-1-1 0,1 1 0,0 0 0,-1-1 0,0 1-1,0 0 1,0 0 0,0 0 0,0-1 0,-1 1 0,1 0 0,-1 1 0,-3-5 0,3 4-36,1 0-1,-1 0 1,0 0 0,0 1 0,0-1 0,0 1 0,-1-1-1,1 1 1,-1 0 0,1 0 0,-1 0 0,0 0 0,0 0-1,0 1 1,0-1 0,0 1 0,0 0 0,0 0 0,0 0 0,-4 0-1,-8-2-2,8 2 14,0 0-1,0 0 1,-10 1 0,11 1 136,8 1-78,0-2-36,-1 1-1,1-1 1,-1 0-1,0 1 1,1-1-1,-1 0 1,1 0-1,-1 0 1,3-1-1,-3 1-6,60-13 80,0-2 0,75-30 0,-131 44-77,0-1 1,0 1-1,0 0 0,0 0 1,0 0-1,9 1 1,15-3-12,-24 3 43,0 0 0,1 0 0,-1 1 0,1-1 0,-1 1 0,0 1 0,0-1 0,1 1 0,-1 0 0,0 0 0,0 0 0,-1 1 0,1-1 0,0 1 0,3 4 0,2 2-56,-8-8 6,1 1-1,-1 0 0,0 0 1,0 0-1,-1 0 0,1 0 1,0 0-1,-1 0 0,1 1 1,-1-1-1,0 1 0,1-1 1,0 5-1,1 13 55,-1 0 0,-1 30 0,-1-45-71,0-3 46,0-1 0,-1 1 0,1-1 0,1 1 0,-1-1 0,0 1-1,0-1 1,1 1 0,-1-1 0,0 1 0,1-1 0,-1 1 0,1-1-1,0 0 1,0 1 0,-1-1 0,1 0 0,0 0 0,0 0 0,0 0 0,0 0-1,0 0 1,0 0 0,1 0 0,-1 0 0,0 0 0,0 0 0,1-1-1,-1 1 1,0 0 0,1-1 0,-1 1 0,1-1 0,-1 0 0,1 1 0,-1-1-1,1 0 1,-1 0 0,2 0 0,15-2 88,-1 0 0,0-2-1,1 0 1,25-9 0,-14 3 45,-11 5-134,-1 0 0,0-2 0,-1 0 0,0-1 0,0 0 0,0-2 0,-1 0 0,20-17 0,-29 22-8,-4 3-11,1 1 0,-1-1 0,0 0 0,0 0 0,0 0 0,0 0 0,0 0 0,-1 0 0,1-1-1,-1 1 1,1-1 0,-1 1 0,2-5 0,-3 6-106,0 17-325,0-6 401,-1-5 44,1 0 0,0 0-1,0 0 1,1-1-1,-1 1 1,1 0 0,0 0-1,0-1 1,1 1-1,3 7 1,-1-5 11,0-1-1,0 0 1,1 0 0,0-1 0,0 1-1,9 6 1,-11-10 12,0 0-1,0-1 1,-1 1 0,1-1-1,0 0 1,1 1 0,-1-1-1,0-1 1,0 1 0,0 0-1,1-1 1,-1 0-1,0 1 1,0-1 0,1-1-1,-1 1 1,7-1 0,9-4 26,0-1 0,-1 0 0,31-16 1,48-32-136,-85 47 60,47-31 17,-37 23 28,44-24 0,-63 38-60,0 0 0,0-1 0,0 1-1,0 1 1,5-2 0,-7 2 23,0 0 1,-1 0-1,1 0 0,-1 0 0,1 0 1,0 0-1,-1 0 0,1 0 1,-1 0-1,1 0 0,0 1 0,-1-1 1,1 0-1,-1 0 0,1 1 0,-1-1 1,1 0-1,-1 1 0,1-1 1,-1 0-1,1 1 0,-1-1 0,1 1 1,-1-1-1,0 1 0,1-1 0,-1 1 1,0-1-1,1 1 0,-1-1 1,0 1-1,0 0 0,0-1 0,1 1 1,-1 0-1,0 3-14,1 0 1,-1-1-1,0 1 0,0 0 1,0 0-1,0 0 1,-1-1-1,0 1 0,0 0 1,-1 3-1,-17 37-157,15-37 237,0 1 0,1 0 0,0 0 1,-4 13-1,7-19-41,-1 8 214,8-10 187,-1-1-185,8-3-170,0 0 1,0-2-1,-1 1 1,0-2-1,0 1 1,0-2-1,13-10 1,38-20-373,-64 37 296,1 1 1,0 0-1,0-1 0,-1 1 0,1 0 1,0-1-1,0 1 0,-1 0 0,1 0 1,0-1-1,0 1 0,0 0 1,-1 0-1,1 0 0,0 0 0,0 0 1,0 0-1,0 1 0,-1-1 1,1 0-1,0 0 0,1 1 0,-2-1 4,1 1 0,-1 0-1,1-1 1,-1 1 0,1 0-1,-1-1 1,1 1 0,-1 0-1,0 0 1,1-1-1,-1 1 1,0 0 0,0 0-1,1-1 1,-1 1 0,0 0-1,0 0 1,0 1-1,0 6-14,-1 0 0,0 0 0,-3 13 0,2-11 72,1-4-30,0 0 1,0 1 0,1-1-1,0 0 1,0 0-1,2 11 1,-1-15-5,-1-1 0,0 1 1,1 0-1,-1-1 0,1 0 0,-1 1 0,1-1 1,0 1-1,0-1 0,-1 0 0,1 1 0,0-1 1,0 0-1,0 0 0,1 0 0,-1 0 0,0 0 1,0 0-1,0 0 0,1 0 0,-1 0 0,1 0 1,-1-1-1,1 1 0,-1-1 0,1 1 0,-1-1 1,1 1-1,-1-1 0,1 0 0,2 0 0,4-1 12,0 0-1,0 0 0,-1-1 0,1 0 1,-1-1-1,1 1 0,-1-1 1,8-5-1,9-3 50,67-23-22,11-4 125,-83 30-198,0-2 0,-1 0 0,19-14 0,-33 22 21,-3 1-8,0 1 1,0-1 0,1 0 0,-1 0-1,0 0 1,0 0 0,0 0 0,0 0 0,0 0-1,0 0 1,0-1 0,0 1 0,-1 0-1,1-1 1,0 1 0,-1 0 0,2-3-1,-2 3 3,0 1 0,0-1 1,0 1-1,0 0 0,0-1 0,0 1 0,0-1 0,0 1 0,0 0 0,-1-1 0,1 1 0,0-1 0,0 1 1,0 0-1,0-1 0,0 1 0,-1 0 0,1-1 0,0 1 0,0 0 0,-1-1 0,1 1 0,0 0 0,-1-1 0,1 1 1,0 0-1,-1 0 0,1-1 0,0 1 0,-1 0 0,1 0 0,0 0 0,-1 0 0,1-1 0,-1 1 0,1 0 0,0 0 1,-1 0-1,1 0 0,-1 0 0,1 0 0,-1 0 0,-22 3-166,10 2 140,0 0 0,0 1 1,-12 7-1,3-1-55,7-5 77,0 1-1,1 1 1,-16 13-1,25-18 24,0 0-1,1 0 1,0 0-1,0 1 0,0 0 1,0 0-1,1 0 0,0 0 1,0 1-1,0-1 1,-3 11-1,5-15-15,1 0 0,0 0 0,-1 1 0,1-1 0,0 0 0,0 0 0,-1 0 0,1 0 1,0 0-1,0 0 0,0 0 0,0 0 0,1 1 0,-1-1 0,0 0 0,0 0 0,1 0 0,-1 0 0,1 0 0,-1 0 0,1 1 0,0-1 25,0-1-1,-1 1 0,1-1 1,0 1-1,0-1 1,0 1-1,0-1 0,0 0 1,0 0-1,-1 1 1,1-1-1,0 0 0,0 0 1,0 0-1,0 0 1,0 0-1,0 0 0,0 0 1,1 0-1,5-1 96,-1-1 1,1 0-1,0 0 0,-1 0 0,9-5 1,10-6-74,-1-1 1,0-1 0,-1-1 0,41-37 0,-18 4-531,-45 50 276,-2 6 110,-5 11 10,-27 43-123,-75 146-6,62-109 147,-100 191 272,134-271-37,-21 27-1,28-39-67,-1 1-1,0-1 1,0-1-1,-1 1 1,1-1-1,-15 8 1,20-12-76,-1 0 1,1 0-1,0-1 1,-1 1-1,1 0 1,-1-1-1,1 1 0,-1-1 1,1 0-1,-1 0 1,1 1-1,-1-1 1,1 0-1,-1 0 1,1 0-1,-1 0 0,1-1 1,-1 1-1,1 0 1,-1-1-1,1 1 1,-1-1-1,1 1 1,-1-1-1,1 0 0,0 0 1,-1 1-1,1-1 1,0 0-1,0 0 1,0 0-1,0-1 0,0 1 1,0 0-1,0 0 1,0 0-1,0-1 1,-1-1-1,0-3 13,-1 0 0,1 0 0,1 0 0,-1 0 0,1-1 0,0 1-1,0 0 1,1-10 0,1-18-80,2 1 0,2-1 0,1 1 0,10-33 0,-10 48-652,0 1-1,1 0 0,16-26 1,-14 29-4392,21-26 0,-17 30 2047</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9.487"/>
    </inkml:context>
    <inkml:brush xml:id="br0">
      <inkml:brushProperty name="width" value="0.05" units="cm"/>
      <inkml:brushProperty name="height" value="0.05" units="cm"/>
      <inkml:brushProperty name="color" value="#66CC00"/>
    </inkml:brush>
  </inkml:definitions>
  <inkml:trace contextRef="#ctx0" brushRef="#br0">95 34 5056,'-76'-25'2304,"61"22"-2016,12-2 704,6 10-288,2 3-2976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13.351"/>
    </inkml:context>
    <inkml:brush xml:id="br0">
      <inkml:brushProperty name="width" value="0.05" units="cm"/>
      <inkml:brushProperty name="height" value="0.05" units="cm"/>
      <inkml:brushProperty name="color" value="#66CC00"/>
    </inkml:brush>
  </inkml:definitions>
  <inkml:trace contextRef="#ctx0" brushRef="#br0">314 24 2560,'1'-1'163,"0"0"0,0 0 0,-1 0 0,1 0 0,0 0-1,0 0 1,-1 0 0,1 0 0,-1-1 0,1 1 0,-1 0 0,1 0 0,-1-1 0,1-6 6612,-2 15-6241,0-1 0,-1 1 1,-4 11-1,1-2-197,-5 23 382,-21 62-190,11-54-337,-30 55 0,27-60-98,-6 6-22,3 2 0,-24 62 0,33-60-41,3-1 0,1 1 0,4 1 0,1 0 1,3 1-1,2 75 0,5-96-4,1 0 1,3 0-1,0-1 0,2 0 0,12 33 1,4-6 103,49 92 1,-71-148-122,28 46 262,-28-45-347,1-1-1,-1 0 0,1 0 1,0 0-1,0 0 1,0 0-1,0 0 0,1-1 1,-1 0-1,8 4 1,4-4-1808,2-2 534</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19.829"/>
    </inkml:context>
    <inkml:brush xml:id="br0">
      <inkml:brushProperty name="width" value="0.05" units="cm"/>
      <inkml:brushProperty name="height" value="0.05" units="cm"/>
      <inkml:brushProperty name="color" value="#66CC00"/>
    </inkml:brush>
  </inkml:definitions>
  <inkml:trace contextRef="#ctx0" brushRef="#br0">114 60 4384,'-68'-20'2016,"36"12"-1760,24 5 256,3-6-64,5 6-256,5-8-800,8 6 320</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2.642"/>
    </inkml:context>
    <inkml:brush xml:id="br0">
      <inkml:brushProperty name="width" value="0.05" units="cm"/>
      <inkml:brushProperty name="height" value="0.05" units="cm"/>
      <inkml:brushProperty name="color" value="#66CC00"/>
    </inkml:brush>
  </inkml:definitions>
  <inkml:trace contextRef="#ctx0" brushRef="#br0">161 548 2496,'10'-21'4506,"-10"21"-4421,0-1-1,0 0 0,0 1 0,0-1 1,1 1-1,-1-1 0,0 1 0,0-1 1,0 1-1,0-1 0,0 0 0,0 1 0,0-1 1,0 1-1,-1-1 0,1 1 0,0-1 1,0 1-1,0-1 0,-1 1 0,1-1 1,0 1-1,0-1 0,-1 1 0,0-2 1,-9-9 668,6 10-713,0 0 0,1 0 0,-1 0 0,0 1 0,0 0-1,1-1 1,-1 1 0,0 1 0,0-1 0,0 0 0,0 1-1,1 0 1,-1 0 0,-6 3 0,0 0-21,0 0 0,0 1 0,1 0 1,-12 8-1,18-11 6,-1 1 1,0 0-1,1 0 0,0 1 1,0-1-1,0 0 1,-3 5-1,5-7 12,0 1 0,1-1-1,-1 0 1,1 0 0,-1 0 0,1 1 0,-1-1-1,1 0 1,0 0 0,0 1 0,0-1 0,0 0-1,0 1 1,0-1 0,0 0 0,0 1 0,0-1-1,0 0 1,1 0 0,-1 1 0,0-1 0,1 0-1,0 0 1,-1 1 0,1-1 0,-1 0-1,1 0 1,0 0 0,0 0 0,1 1 0,3 3 143,0-1 0,0 0 1,0-1-1,1 1 1,-1-1-1,1 0 1,0 0-1,0-1 0,0 0 1,0 0-1,0 0 1,7 0-1,-6-1-43,0 0 0,0 0-1,0-1 1,1 0 0,-1 0 0,0 0 0,0-1 0,1-1 0,-1 1-1,11-4 1,-15 3-93,0 0 0,0 1 0,0-1 0,0 0-1,0-1 1,0 1 0,0 0 0,-1-1 0,1 0 0,-1 1 0,0-1 0,0 0-1,0 0 1,0-1 0,0 1 0,2-6 0,-4 7-45,1 0 0,0 0 0,-1 0 0,1 0 1,-1 0-1,0-1 0,0 1 0,0 0 0,0 0 0,0 0 0,0 0 1,-1-1-1,1 1 0,-1 0 0,0 0 0,1 0 0,-1 0 0,0 0 1,0 0-1,0 0 0,0 0 0,-1 0 0,1 1 0,0-1 0,-1 0 1,1 1-1,-1-1 0,0 1 0,-2-2 0,-4-3-60,0 1 0,-1 1 0,1-1 0,-1 1 0,0 1 0,-17-5 1,20 6-93,19 4 91,13 1 458,-14-4-273,0 0 0,0-1 0,0-1 0,-1 1 1,1-2-1,17-7 0,-8 3 129,-19 8-256,-1-1-1,0 1 0,1-1 1,-1 1-1,1-1 0,0 1 1,-1 0-1,1 0 0,-1 0 1,1 0-1,-1 0 0,1 0 1,-1 0-1,1 0 0,-1 1 1,1-1-1,-1 0 0,1 1 1,-1-1-1,1 1 0,-1 0 1,1 0-1,-1-1 0,0 1 1,0 0-1,1 0 0,-1 0 1,0 0-1,0 1 0,0-1 1,0 0-1,0 0 0,0 1 1,-1-1-1,1 0 0,0 1 1,-1-1-1,1 1 0,-1-1 1,2 4-1,0 4-43,0 1 0,-1 0 0,0 0 0,0 19-1,-1-25 71,1 0-1,0 0 0,0 0 1,0 0-1,0 0 0,1 0 1,-1-1-1,1 1 0,0-1 1,4 7-1,-5-10 15,0 1 0,-1-1 0,1 1-1,-1-1 1,1 0 0,0 1 0,-1-1 0,1 0-1,0 1 1,-1-1 0,1 0 0,0 0 0,-1 1-1,1-1 1,0 0 0,0 0 0,-1 0 0,1 0-1,0 0 1,0 0 0,-1 0 0,1-1 0,0 1-1,1 0 1,19-8 223,-15 6-112,3-2-93,1 0-1,-1-1 1,0 0-1,0-1 0,0 0 1,-1 0-1,8-8 1,6-8 21,19-25 0,-9 9-290,-31 37 186,0 0 0,0 0-1,0 0 1,0 0 0,0 0-1,0 0 1,0 0 0,1 0 0,-1 0-1,0 1 1,1-1 0,-1 0-1,0 1 1,1-1 0,-1 1 0,0-1-1,1 1 1,-1 0 0,3 0-1,-2 0 11,0 1-1,0-1 1,0 1-1,0 0 1,0 0-1,0 0 1,-1 0-1,1 0 1,0 0-1,0 0 1,-1 0-1,1 1 1,1 2-1,12 8 68,1-1-1,0 0 0,0-1 1,1-1-1,0 0 0,1-2 1,20 7-1,-34-13-12,-1 0 0,1 0-1,-1 0 1,1-1 0,0 1 0,-1-1 0,1 0-1,-1 0 1,1 0 0,0-1 0,-1 1 0,1-1-1,-1 0 1,1 0 0,-1 0 0,1 0-1,4-3 1,-6 2-17,0 1 0,0-1 1,0 0-1,0 1 0,0-1 0,0 0 0,-1 0 0,1 0 0,-1 0 0,0 0 0,1-1 0,-1 1 0,0 0 1,0-1-1,-1 1 0,1 0 0,0-1 0,-1 1 0,1-1 0,-1 1 0,0-1 0,0 0 0,0 1 0,0-1 1,0 1-1,-2-5 0,2 5-40,-1 1 0,1-1 0,-1 0 0,1 1 0,-1-1 0,0 0 0,0 1 0,0-1 0,0 1 0,0-1 0,0 1 0,-2-2 1,3 3 9,0 0 1,-1-1 0,1 1-1,-1-1 1,1 1 0,-1 0-1,1-1 1,-1 1 0,0 0-1,1-1 1,-1 1 0,1 0-1,-1 0 1,0 0 0,1 0-1,-1-1 1,1 1 0,-1 0-1,0 0 1,1 0-1,-1 0 1,0 0 0,1 1-1,-1-1 1,1 0 0,-1 0-1,0 0 1,1 0 0,-1 1-1,1-1 1,-1 0 0,1 1-1,-1-1 1,1 0 0,-2 1-1,-4 6-60,0 1 0,0-1 0,-5 9 0,9-13 72,0 1-1,0-1 0,1 0 0,-1 0 1,1 1-1,-1-1 0,1 1 0,1-1 1,-1 1-1,0 0 0,1-1 0,-1 7 0,2-8 13,-1 0-1,0 0 0,1 0 1,0 0-1,-1 0 0,1 0 1,0 0-1,0 0 0,0 0 1,0 0-1,0 0 0,0 0 1,1-1-1,-1 1 0,1 0 1,-1-1-1,1 1 0,0-1 1,-1 0-1,1 1 0,0-1 1,3 1-1,0 1 14,0-1 1,1 0-1,-1 0 1,1-1-1,0 1 0,-1-1 1,1 0-1,0-1 1,0 1-1,11-2 0,2-1 64,-1-1-1,20-6 0,-23 5-145,0 0-1,0 1 1,25-1 0,-39 4 31,1 0 0,-1 0 1,0 1-1,1-1 0,-1 0 1,1 0-1,-1 1 0,0-1 0,1 1 1,-1 0-1,0-1 0,0 1 1,1 0-1,-1 0 0,0-1 1,0 1-1,1 1 0,14 22-116,-15-21 138,1 0 0,0 0 0,-1-1 1,1 1-1,0 0 0,1-1 0,-1 1 0,0-1 1,1 0-1,-1 1 0,5 1 0,-1-1 56,0-1 1,1 0-1,-1 0 0,1-1 0,0 1 0,-1-1 1,1-1-1,0 0 0,-1 0 0,1 0 0,0 0 1,0-1-1,-1-1 0,9-1 0,5-3 31,0-1 0,0-1 0,23-12 0,-32 13-63,0 1 0,-1-1 1,1 0-1,-1-1 0,0-1 0,-1 1 1,0-2-1,-1 1 0,1-1 0,-2 0 1,0-1-1,0 0 0,-1 0 0,8-18 1,-3 0-19,-1 0 0,6-31 0,8-66 159,-17 90-142,-6 29-25,2-8-53,0 1-1,-1-1 1,0-1 0,-2 1 0,1 0-1,-5-28 1,5 43 46,-1 0-1,0-1 0,0 1 1,-1-1-1,1 1 1,0-1-1,0 1 1,0 0-1,0-1 1,0 1-1,0-1 0,0 1 1,-1 0-1,1-1 1,0 1-1,0 0 1,-1-1-1,1 1 1,0 0-1,0-1 0,-1 1 1,1 0-1,0-1 1,-1 1-1,1 0 1,0 0-1,-1-1 1,1 1-1,-1 0 0,1 0 1,0 0-1,-1 0 1,0 0-1,0 0-1,0 0 0,0 1 0,1-1 0,-1 0 0,0 1 0,0-1-1,0 1 1,0 0 0,1-1 0,-1 1 0,0 0 0,1-1 0,-2 3 0,-2 2-28,0 0 1,1 1-1,-5 9 0,2 1-40,1 0 0,0 0 0,-3 21 0,-1 7 15,8-40 78,-27 126-10,23-97-82,-4 68 0,9-89 138,1 1 1,0-1-1,1 0 1,6 21-1,-6-28-3,-1 1 1,2-1-1,-1 1 0,1-1 1,0 1-1,0-1 1,0 0-1,0 0 0,1-1 1,0 1-1,7 5 0,-8-7-7,1-1 0,-1-1 0,1 1-1,0 0 1,-1-1 0,1 0-1,0 1 1,0-2 0,0 1 0,0 0-1,0-1 1,0 0 0,0 0 0,0 0-1,0 0 1,0-1 0,5 0-1,10-4 60,-1 0-1,26-10 1,-25 7-31,15-4-27,-13 6-95,-1-1 0,-1-1 1,21-12-1,-79 37-272,21-5 157,-30 28 1,34-28 215,7-5 72,7-4 251,17-6 99,4-4-413,-1 0-45,37-7 0,-54 14-46,1 0-1,-1 0 1,0 0-1,1 1 0,-1-1 1,0 1-1,1 0 1,-1 0-1,0 0 1,0 0-1,0 0 1,0 1-1,0 0 1,0-1-1,4 5 1,5 3 16,0 0 0,11 14 1,-15-14-59,25 28 31,-20-22 41,19 18 0,-25-27-2,0 0-1,-1 0 1,0 1 0,0 0-1,-1 0 1,0 0-1,0 1 1,0 0-1,-1 0 1,6 15-1,-7-8 4,-1 1 0,0-1 0,-1 0 0,0 1 0,-2 19-1,-15 78 159,10-89-105,-1 0 0,-1 0 0,-1-1 0,-1 0 1,-25 43-1,33-63-16,1-2 6,1 0-1,-1 0 1,0 0 0,1 0-1,-1 0 1,0 0-1,1 0 1,-1 0-1,0 0 1,0 0-1,0-1 1,-2 2-1,3-2-15,0 0 0,-1-1 0,1 1-1,0-1 1,-1 1 0,1-1 0,0 1-1,0-1 1,-1 0 0,1 1 0,0-1-1,0 1 1,0-1 0,0 1 0,0-1-1,0 0 1,0 1 0,0-1-1,0 0 45,1-13 77,0 1 0,1-1 0,1 1 0,8-23 1,-3 9-33,1-6-65,63-198 130,-60 200-257,2 1 0,0 0 0,3 1 0,0 1 0,29-35 0,-42 57 62,1 1 0,1 0 0,-1 0 0,1 0 0,0 1 0,11-7 0,-15 10 3,0 0-1,-1 0 1,1 1 0,0-1 0,0 1-1,-1-1 1,1 1 0,0 0-1,0-1 1,0 1 0,0 0 0,-1 0-1,1 1 1,2-1 0,-3 1 4,0-1 0,1 1-1,-1-1 1,0 1 0,0 0 0,1 0 0,-1-1 0,0 1 0,0 0 0,0 0 0,0 0-1,0 0 1,-1 1 0,1-1 0,0 0 0,0 0 0,-1 0 0,1 1 0,-1-1 0,1 0-1,0 2 1,-1 0 8,1 1 0,0-1 0,-1 1 0,0-1-1,0 1 1,0-1 0,0 1 0,-1-1 0,1 1-1,-1-1 1,0 1 0,0-1 0,0 0 0,-1 1 0,-2 5-1,2-6 23,0 1 1,0-1-1,-1 1 0,1-1 0,-1 0 0,1 0 0,-1 0 0,0 0 0,0 0 0,0-1 0,-1 0 0,1 1 0,-1-1 1,-4 2-1,-1-2 31,1 0 0,-1-1 0,0 0 0,0 0 0,0-1 0,1 0 0,-14-2 0,-10-2 98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3.858"/>
    </inkml:context>
    <inkml:brush xml:id="br0">
      <inkml:brushProperty name="width" value="0.05" units="cm"/>
      <inkml:brushProperty name="height" value="0.05" units="cm"/>
      <inkml:brushProperty name="color" value="#66CC00"/>
    </inkml:brush>
  </inkml:definitions>
  <inkml:trace contextRef="#ctx0" brushRef="#br0">35 12 2240,'0'0'35,"0"-1"0,10-9 9121,-11 34-7438,-2-16-1707,-1 1 0,2-1 1,-1 1-1,1 0 0,0 0 1,1 0-1,0 9 0,-4 178 273,2-37 195,1 214 1022,4-187-373,2-4 392,1-104-171,-15-93-2415,2-1-2107,-1-3 869</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5.473"/>
    </inkml:context>
    <inkml:brush xml:id="br0">
      <inkml:brushProperty name="width" value="0.05" units="cm"/>
      <inkml:brushProperty name="height" value="0.05" units="cm"/>
      <inkml:brushProperty name="color" value="#66CC00"/>
    </inkml:brush>
  </inkml:definitions>
  <inkml:trace contextRef="#ctx0" brushRef="#br0">6 306 2304,'-5'0'2500,"32"-3"1848,-20-1-4024,0 0 0,0-1 0,0 0 0,0 0 1,-1 0-1,9-10 0,-3 4-65,17-20 79,-2-1 1,-1-2 0,27-45 0,-50 74-329,28-43-378,-31 48 355,0 0-1,0 0 1,0 0 0,0 1-1,0-1 1,0 0 0,0 0-1,0 0 1,0 0 0,0 0-1,0 0 1,0 1 0,0-1-1,0 0 1,0 0 0,1 0-1,-1 0 1,0 0 0,0 0 0,0 0-1,0 0 1,0 1 0,0-1-1,0 0 1,0 0 0,0 0-1,0 0 1,1 0 0,-1 0-1,0 0 1,0 0 0,0 0-1,0 0 1,0 0 0,0 0-1,0 0 1,1 0 0,-1 0-1,0 0 1,0 0 0,0 0-1,0 0 1,0 0 0,0 0 0,1 0-1,-1 0 1,0 0 0,0 0-1,0 0 1,0 0 0,0 0-1,0 0 1,0 0 0,1 0-1,-1 0 1,0 0 0,0 0-1,0 0 1,0 0 0,0-1-1,0 18-104,-1-12 73,-2 41 81,-3 63-108,6-87 168,2 0-1,0-1 1,5 24 0,-6-40 56,1 0 1,-1 0-1,1 0 0,1 0 1,-1 0-1,1 0 1,-1 0-1,7 6 1,-8-9-66,1 0 0,0 0 1,-1-1-1,1 1 0,0-1 1,-1 1-1,1-1 0,0 0 1,0 0-1,0 1 1,0-2-1,1 1 0,-1 0 1,0 0-1,0-1 0,1 1 1,-1-1-1,0 1 0,0-1 1,1 0-1,-1 0 0,4-1 1,6-2 15,-1-1-1,1 0 1,-1 0 0,-1-2-1,1 1 1,-1-1 0,12-9-1,-20 13-86,37-27 131,-1-2 0,47-49 0,-51 47-193,18-20-47,38-34-1,-87 85 69,-1 0-6,1-1 1,0 1-1,0 0 1,1 0-1,4-2 1,-7 3 15,0 1 0,0 0 0,0 0 0,0 0 0,-1-1 0,1 1 0,0 0 0,0 0 0,0 0 0,0 0 1,0 0-1,0 1 0,0-1 0,-1 0 0,1 0 0,0 1 0,0-1 0,0 0 0,0 1 0,-1-1 0,1 1 0,0-1 1,-1 1-1,1-1 0,0 1 0,-1-1 0,1 1 0,0 0 0,0 0 0,1 3-23,1 0 1,-1 0-1,1 1 0,-1-1 1,0 1-1,-1-1 0,1 1 1,-1 0-1,1 6 0,3 49-16,-3-34 85,9 55 14,-6-42 199,2 52 1,-7-32-1488,-13-57-9274</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5.863"/>
    </inkml:context>
    <inkml:brush xml:id="br0">
      <inkml:brushProperty name="width" value="0.05" units="cm"/>
      <inkml:brushProperty name="height" value="0.05" units="cm"/>
      <inkml:brushProperty name="color" value="#66CC00"/>
    </inkml:brush>
  </inkml:definitions>
  <inkml:trace contextRef="#ctx0" brushRef="#br0">10 1 2656,'-1'0'47,"1"1"0,-1-1 0,0 0 0,1 1 0,-1-1 0,1 1 0,-1-1 0,1 0 0,-1 1-1,1 0 1,0-1 0,-1 1 0,1-1 0,-1 1 0,1-1 0,0 1 0,0 0 0,-1-1 0,1 1 0,0 0 0,0-1 0,0 1 0,0 0 0,0-1 0,0 1 0,0 1 0,2 24 434,0-6 474,7 130 2268,0 5-617,-14 331-366,11-489-6197,-6 2 3434,14-10-2154,8-8-875</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6.540"/>
    </inkml:context>
    <inkml:brush xml:id="br0">
      <inkml:brushProperty name="width" value="0.05" units="cm"/>
      <inkml:brushProperty name="height" value="0.05" units="cm"/>
      <inkml:brushProperty name="color" value="#66CC00"/>
    </inkml:brush>
  </inkml:definitions>
  <inkml:trace contextRef="#ctx0" brushRef="#br0">266 181 3392,'22'-60'3498,"-22"56"-3370,1 0-1,0 0 0,-1 0 0,0 0 0,0 0 0,0 0 0,0 0 1,-1 0-1,0 0 0,1 0 0,-1 0 0,-1 0 0,1 0 0,-1 1 0,1-1 1,-1 0-1,0 1 0,0-1 0,-1 1 0,1 0 0,-1 0 0,0 0 1,1 0-1,-1 0 0,-1 1 0,1-1 0,0 1 0,0 0 0,-1 0 1,-5-3-1,-1 2-43,0 0-1,0 1 1,0 0 0,0 1 0,0 0 0,0 1-1,0 0 1,-1 0 0,1 1 0,0 0 0,0 1 0,-12 3-1,16-3-47,1 0 0,-1 1-1,0-1 1,1 1-1,-1 0 1,1 1-1,0-1 1,0 1-1,-6 6 1,8-7-18,0 0 0,0 1 1,1 0-1,-1-1 0,1 1 0,0 0 1,0 0-1,0 1 0,0-1 1,1 0-1,0 1 0,0-1 1,-1 9-1,1-4 77,1 0 0,0 0 0,1 0 0,0 0 0,1 0 0,0 0 0,4 12 0,28 60 528,-3-9 127,-27-57-608,0-1-1,-1 1 0,0 0 1,-1 0-1,0 23 0,-3-36-155,1 0-1,0-1 1,0 1-1,-1-1 1,1 1 0,0-1-1,-1 1 1,0-1-1,1 0 1,-1 1-1,0-1 1,0 0 0,1 1-1,-1-1 1,0 0-1,-1 0 1,1 0-1,0 0 1,-2 2 0,2-2-314,0-1 0,0 1 0,0-1 0,0 1 1,-1-1-1,1 1 0,0-1 0,0 0 0,0 1 1,0-1-1,-1 0 0,1 0 0,0 0 0,0 0 1,0 0-1,-3-1 0,-26-3-6205,13 4 4565</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6.947"/>
    </inkml:context>
    <inkml:brush xml:id="br0">
      <inkml:brushProperty name="width" value="0.05" units="cm"/>
      <inkml:brushProperty name="height" value="0.05" units="cm"/>
      <inkml:brushProperty name="color" value="#66CC00"/>
    </inkml:brush>
  </inkml:definitions>
  <inkml:trace contextRef="#ctx0" brushRef="#br0">5 52 4736,'0'-1'57,"0"1"0,-1 0-1,1 0 1,0-1 0,-1 1 0,1 0 0,0 0 0,0-1-1,-1 1 1,1-1 0,0 1 0,0 0 0,0-1 0,-1 1-1,1 0 1,0-1 0,0 1 0,0-1 0,0 1 0,0 0 0,0-1-1,0 1 1,0-1 0,0 1 0,0 0 0,0-1 0,0 1-1,0-1 1,0 1 0,0 0 0,1-1 0,11-5 733,-8 5-658,20-6 1060,0 2 1,1 1-1,-1 1 0,43 0 0,-15 0-492,15 1-316,84 8 0,-138-5-321,0 2 0,15 3-1,-18-3-482,0-1 0,0 0-1,21 1 1,-27-3 296,-1 0-341,0 0 1,0 0 0,0 0 0,0 0 0,0 0-1,0-1 1,0 0 0,0 1 0,0-1-1,0 0 1,0 0 0,0-1 0,-1 1 0,1 0-1,3-3 1,16-15-2869</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7.957"/>
    </inkml:context>
    <inkml:brush xml:id="br0">
      <inkml:brushProperty name="width" value="0.05" units="cm"/>
      <inkml:brushProperty name="height" value="0.05" units="cm"/>
      <inkml:brushProperty name="color" value="#66CC00"/>
    </inkml:brush>
  </inkml:definitions>
  <inkml:trace contextRef="#ctx0" brushRef="#br0">2 362 3488,'0'0'119,"0"0"-1,0 0 1,0-1 0,-1 1-1,1 0 1,0 0 0,0 0-1,0 0 1,0-1 0,0 1-1,0 0 1,0 0 0,0 0 0,0 0-1,0-1 1,-1 1 0,1 0-1,0 0 1,0 0 0,0-1-1,0 1 1,0 0 0,0 0-1,0 0 1,1-1 0,-1 1-1,0 0 1,0 0 0,0 0 0,0-1-1,0 1 1,0 0 0,0 0-1,0 0 1,1-1 0,6-8 1546,16-9-1164,-20 16-236,184-142 1644,-163 125-1592,-17 12-251,0 1 1,1 0 0,0 0 0,1 1-1,-1 0 1,19-7 0,-27 12-72,0-1-1,1 1 1,-1 0 0,0 0-1,1 0 1,-1 0 0,0 0 0,1 0-1,-1 0 1,1 0 0,-1 0-1,0 0 1,1 0 0,-1 0 0,0 0-1,1 0 1,-1 0 0,0 0-1,1 0 1,-1 0 0,0 0 0,1 1-1,-1-1 1,0 0 0,1 0-1,-1 0 1,0 1 0,1-1 0,-1 0-1,0 0 1,0 1 0,1-1-1,-1 0 1,0 1 0,3 15-92,-3-16 96,0 31-83,-5 45 0,-1 21 308,7-84-46,-1-1 1,2 0-1,-1 0 0,2 1 0,6 20 1,-8-30-104,0-1 0,-1 0 0,1 0 0,0 0 0,0 1 1,1-1-1,-1 0 0,0 0 0,1 0 0,-1 0 0,1-1 1,-1 1-1,1 0 0,0-1 0,0 1 0,0-1 1,0 0-1,0 1 0,0-1 0,0 0 0,0 0 0,0 0 1,1-1-1,-1 1 0,0 0 0,1-1 0,-1 0 0,0 1 1,1-1-1,-1 0 0,1 0 0,-1 0 0,0-1 0,1 1 1,-1-1-1,0 1 0,1-1 0,-1 0 0,0 1 0,0-1 1,3-2-1,3-2 2,0 1 1,-1-1-1,0-1 1,0 0-1,-1 0 1,0 0-1,0 0 0,0-1 1,5-8-1,3-3-30,83-106-149,7-9 155,-73 97-210,53-48 0,-71 77-6,-13 7 160,0 0 1,0 0-1,1 0 0,-1 0 1,0 0-1,0 0 1,1 0-1,-1 0 0,0 0 1,1 0-1,-1 0 0,0 0 1,0 0-1,1 1 1,-1-1-1,0 0 0,0 0 1,1 0-1,-1 0 1,0 1-1,0-1 0,0 0 1,1 0-1,-1 1 1,0-1-1,0 0 0,0 1 1,1 1-16,0 1 1,0 0 0,-1 0-1,1 1 1,-1-1-1,0 4 1,1 3-83,2 32-26,13 99 246,-12-116-400,13 89 982,-16-102-1226,-1-1 1,0 1 0,0 0-1,-2-1 1,1 1 0,-2-1 0,-5 20-1,7-29 117,0 1 0,0-1 0,0 0 0,-1 0 0,1 0 1,-1 0-1,1 0 0,-1 0 0,0 0 0,1-1 0,-1 1 0,-3 1 0,-9 6-3801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8.320"/>
    </inkml:context>
    <inkml:brush xml:id="br0">
      <inkml:brushProperty name="width" value="0.05" units="cm"/>
      <inkml:brushProperty name="height" value="0.05" units="cm"/>
      <inkml:brushProperty name="color" value="#66CC00"/>
    </inkml:brush>
  </inkml:definitions>
  <inkml:trace contextRef="#ctx0" brushRef="#br0">15 1 4224,'-1'1'95,"0"-1"0,0 1-1,1 0 1,-1 0 0,1 0 0,-1 0 0,1 0 0,-1 0-1,1 0 1,0 0 0,-1 0 0,1 0 0,0 0 0,0 0-1,0 0 1,0 0 0,0 0 0,0 0 0,0 0 0,0 2-1,5 26-7,-3-20 224,5 67 2494,-4 104 0,-4-116-1930,-10 187 776,-1-3-822,12-234-872,0-1-668,0 1 0,4 25 0,-2-32-1694</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9.181"/>
    </inkml:context>
    <inkml:brush xml:id="br0">
      <inkml:brushProperty name="width" value="0.05" units="cm"/>
      <inkml:brushProperty name="height" value="0.05" units="cm"/>
      <inkml:brushProperty name="color" value="#66CC00"/>
    </inkml:brush>
  </inkml:definitions>
  <inkml:trace contextRef="#ctx0" brushRef="#br0">24 7 3328,'0'0'35,"7"-6"1664,-1 5 1761,-6 1-2788,9 1 3440,-13 3-4040,0 0 0,0 0-1,1 1 1,-1-1 0,1 1-1,0 0 1,0 0 0,-4 10 0,5-9 71,0 1 1,0-1 0,1 0-1,0 0 1,-1 10 0,2-13-102,0 0-1,0 0 1,1 0 0,-1 0-1,1 0 1,-1-1 0,1 1 0,0 0-1,0 0 1,0-1 0,1 1-1,-1-1 1,1 1 0,1 2 0,8 9-116,-8-9 265,0 0 0,1 0 0,7 6 0,-10-10-464,1 1 1,-1-1-1,1 0 1,0 0-1,-1 0 1,1 0-1,0-1 1,0 1 0,0 0-1,0-1 1,-1 1-1,1-1 1,0 0-1,0 1 1,2-1-1,6 0-1769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14.310"/>
    </inkml:context>
    <inkml:brush xml:id="br0">
      <inkml:brushProperty name="width" value="0.05" units="cm"/>
      <inkml:brushProperty name="height" value="0.05" units="cm"/>
      <inkml:brushProperty name="color" value="#66CC00"/>
    </inkml:brush>
  </inkml:definitions>
  <inkml:trace contextRef="#ctx0" brushRef="#br0">4 138 3808,'-3'-6'1284,"11"26"4653,-4-1-5535,0 0 1,-1 20-1,0-9-233,46 436 636,-38-394-671,0-2 436,-11-61-244,1 15 1092,-2-29-959,-22-88 335,5-30-789,-2-129 0,16 183-31,2 40-9,2 1 0,0-1 0,2 1 0,9-46 0,-8 62-36,1 1-1,0-1 1,0 1-1,1 0 0,10-17 1,-11 22-1,1-1-1,0 1 1,0 0 0,0 0-1,1 1 1,0 0 0,0 0-1,0 0 1,10-5 0,-8 6 31,1 0 0,-1 1 0,1 0 0,0 0 0,-1 1 0,1 0 0,0 1 0,0 0 0,0 0 0,0 1 1,1 0-1,-1 1 0,0 0 0,0 0 0,-1 1 0,1 0 0,12 5 0,-5-1 65,1 1 0,-1 1 0,-1 0 0,0 1 0,0 1 0,0 0 0,25 24 1,-36-30 37,-1 1 0,1-1 0,0 0 0,-1 1 0,0 0 0,0 0 0,-1 0 0,1 0 0,2 8 0,-4-10-13,-1 0-1,1 0 1,0 0 0,-1 1 0,0-1 0,1 0-1,-1 0 1,-1 1 0,1-1 0,0 0 0,-1 0-1,1 1 1,-1-1 0,0 0 0,0 0 0,-1 0-1,-1 4 1,0-2-5,0-1 0,-1 0 0,1 0 0,-1 0 0,0 0 0,0 0 0,0-1 0,-1 0 0,1 1 0,-1-2 0,0 1 0,1-1 0,-1 1 0,0-1 0,-8 2 0,-7 0 51,0 0 0,-38 2 0,28-3-103,-3 0-100,18-3-17,0 1 0,0 1 0,1 1 0,-1 0 0,-25 9 0,38-11 95,0 0-1,0 0 1,0 0 0,0 0 0,0 0 0,0 1 0,1-1-1,-1 1 1,0-1 0,1 1 0,-1 0 0,1 0 0,0-1-1,0 1 1,-1 0 0,1 0 0,0 0 0,1 1-1,-1-1 1,-1 3 0,2 1 7,-1 0-1,1 0 1,0-1-1,1 1 1,-1 0-1,1 0 1,2 5 0,1 5 106,1 0 0,0 0 1,1-1-1,1 0 0,1 0 1,13 21-1,-4-12 176,0-2 0,41 42-1,-34-40-80,1-1-1,0-2 0,2 0 0,43 25 0,-65-44-439,0 0 0,0 0-1,0 0 1,9 1 0,10-1-3536,-10-2 1942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9.540"/>
    </inkml:context>
    <inkml:brush xml:id="br0">
      <inkml:brushProperty name="width" value="0.05" units="cm"/>
      <inkml:brushProperty name="height" value="0.05" units="cm"/>
      <inkml:brushProperty name="color" value="#66CC00"/>
    </inkml:brush>
  </inkml:definitions>
  <inkml:trace contextRef="#ctx0" brushRef="#br0">6 40 5568,'-5'-20'2048,"10"17"-1568,-5-5-160,3 5-32,7-2-224,3 5-96,0 0 0,1 0-3296</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29.917"/>
    </inkml:context>
    <inkml:brush xml:id="br0">
      <inkml:brushProperty name="width" value="0.05" units="cm"/>
      <inkml:brushProperty name="height" value="0.05" units="cm"/>
      <inkml:brushProperty name="color" value="#66CC00"/>
    </inkml:brush>
  </inkml:definitions>
  <inkml:trace contextRef="#ctx0" brushRef="#br0">3 6 3968,'-2'-6'1225,"5"8"-709,6 13-156,-4 24 440,32 306 2399,-31-258-2718,26 623 1727,-40-542-1402,4-137-1364,-1-2 1,-1 1-1,-15 41 1,21-70 309,-1 0 0,1 0 0,0 0 0,-1 0 0,1 0-1,0 0 1,-1 0 0,1 0 0,-1 0 0,0 0 0,1 0 0,-1 0 0,0-1 0,1 1 0,-1 0 0,0 0-1,0-1 1,0 1 0,0-1 0,0 1 0,0-1 0,0 1 0,0-1 0,0 1 0,0-1 0,-2 1 0,-17 0-2531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30.826"/>
    </inkml:context>
    <inkml:brush xml:id="br0">
      <inkml:brushProperty name="width" value="0.05" units="cm"/>
      <inkml:brushProperty name="height" value="0.05" units="cm"/>
      <inkml:brushProperty name="color" value="#66CC00"/>
    </inkml:brush>
  </inkml:definitions>
  <inkml:trace contextRef="#ctx0" brushRef="#br0">195 16 3968,'4'-5'1371,"10"-5"1183,-15 11-2417,-1 0-1,1 0 1,0 0-1,-1 1 1,1-1-1,0 0 1,0 1-1,-1 1 1,-5 5 95,-31 29 381,25-26-455,1 1 0,0 0 0,0 1 0,-12 19 0,13-10 85,1-1 1,1 2-1,0-1 1,2 1-1,-8 44 1,3-13-1604,12-54 1228,0 0 0,0 1-1,0-1 1,0 0 0,0 1 0,-1-1-1,1 0 1,0 1 0,0-1-1,0 0 1,0 1 0,0-1 0,-1 0-1,1 1 1,0-1 0,0 0-1,-1 0 1,1 1 0,0-1-1,0 0 1,-1 0 0,1 1 0,0-1-1,-1 0 1,1 0 0,0 0-1,-1 0 1,1 1 0,0-1 0,-1 0-1,1 0 1,0 0 0,-1 0-1,1 0 1,-1 0 0</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31.153"/>
    </inkml:context>
    <inkml:brush xml:id="br0">
      <inkml:brushProperty name="width" value="0.05" units="cm"/>
      <inkml:brushProperty name="height" value="0.05" units="cm"/>
      <inkml:brushProperty name="color" value="#66CC00"/>
    </inkml:brush>
  </inkml:definitions>
  <inkml:trace contextRef="#ctx0" brushRef="#br0">0 1 4800,'51'28'6032,"-23"-17"-4154,56 12-1,-49-14-1723,66 13 195,-58-16-4287,-28-4 1191,2 8-1850</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31.496"/>
    </inkml:context>
    <inkml:brush xml:id="br0">
      <inkml:brushProperty name="width" value="0.05" units="cm"/>
      <inkml:brushProperty name="height" value="0.05" units="cm"/>
      <inkml:brushProperty name="color" value="#66CC00"/>
    </inkml:brush>
  </inkml:definitions>
  <inkml:trace contextRef="#ctx0" brushRef="#br0">272 82 4992,'-73'14'1824,"46"-5"-1408,-9 2-128,14-2 640,-1-1-576,1 0 64,-1-1-256,6 1 480,7-3-384,-3-5-1216,8 0 480</inkml:trace>
  <inkml:trace contextRef="#ctx0" brushRef="#br0" timeOffset="1">127 0 5152,'0'8'1888,"5"17"-1440,-1-5-160,1-8 1056,0 8-800,3 0 64,10 3-384,5 10 352,4 2-320,5 2-128,2 3-64,13-4-5568</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32.443"/>
    </inkml:context>
    <inkml:brush xml:id="br0">
      <inkml:brushProperty name="width" value="0.05" units="cm"/>
      <inkml:brushProperty name="height" value="0.05" units="cm"/>
      <inkml:brushProperty name="color" value="#66CC00"/>
    </inkml:brush>
  </inkml:definitions>
  <inkml:trace contextRef="#ctx0" brushRef="#br0">0 61 3072,'0'-2'229,"1"1"1,-1 0-1,0 0 1,1-1-1,-1 1 0,0 0 1,1 0-1,0 0 0,-1 0 1,1 0-1,0 0 1,-1 0-1,1 0 0,0 0 1,0 0-1,0 0 1,0 0-1,0 0 0,0 1 1,0-1-1,0 0 1,0 1-1,2-2 0,31-10 640,-23 9-230,3-2-507,0 1 1,0 0-1,0 1 0,0 1 1,1 0-1,-1 1 1,1 1-1,-1 0 0,1 1 1,19 4-1,-32-5-136,0 0-1,-1 1 1,1-1 0,0 1-1,-1-1 1,1 1 0,-1 0-1,1-1 1,-1 1 0,1 0-1,-1 0 1,0 0 0,1 0-1,-1 0 1,0 0 0,0 1-1,0-1 1,0 0 0,0 0-1,0 1 1,0-1 0,0 1-1,-1-1 1,1 1-1,0-1 1,-1 1 0,1 0-1,-1-1 1,0 1 0,0-1-1,1 1 1,-1 1 0,-1 1 25,1-1 0,-1 1 0,0-1-1,0 0 1,0 0 0,-1 1 0,1-1 0,-1 0 0,1 0 0,-1 0 0,0-1 0,0 1 0,-1 0 0,-3 3 0,-88 71 672,34-31 374,59-46-1015,0 1 0,1 0 1,-1 0-1,0 0 0,0-1 1,0 1-1,0 0 1,1 0-1,-1 0 0,0 0 1,1 0-1,-1 0 0,1 1 1,0-1-1,-1 0 1,1 1-1,0-1-13,0 0 0,0-1-1,0 1 1,0 0 0,0-1 0,0 1 0,0 0-1,1-1 1,-1 1 0,0 0 0,0-1 0,1 1-1,-1-1 1,1 1 0,-1 0 0,0-1 0,1 1 0,-1-1-1,1 1 1,0 0 0,2 0 35,-1 1 0,1-1-1,0 1 1,0-1 0,0 0 0,0 0 0,0 0-1,0 0 1,0 0 0,4 0 0,22 2 224,142 18-3748,-163-20 2547,0 1 0,0 0 0,0 0 0,0 1 0,-1 0-1,1 0 1,-1 1 0,7 4 0,15 12-2014</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39.793"/>
    </inkml:context>
    <inkml:brush xml:id="br0">
      <inkml:brushProperty name="width" value="0.05" units="cm"/>
      <inkml:brushProperty name="height" value="0.05" units="cm"/>
    </inkml:brush>
  </inkml:definitions>
  <inkml:trace contextRef="#ctx0" brushRef="#br0">3 131 2144,'-1'-7'580,"0"0"1,0 0-1,1 0 0,0 0 1,0 0-1,1-1 1,1-6-1,1-24 2910,-3 19-2099,0 11-648,0 7-526,0 3-168,6 14-300,4 42 473,3 85-1,-10 58 445,-3-176-548,9 273 655,1-75-13,-1-2 59,-5-35 198,-4-149-882,0-36-129,-1 1-9,1 0-1,0 0 1,0 0 0,0 0-1,0 0 1,0 0-1,0 0 1,1 0-1,-1-1 1,1 1 0,-1 0-1,1 0 1,0 0-1,0-1 1,0 1-1,0 0 1,0-1 0,1 3-1,-1-5-135,-1 1 0,1 0-1,-1 0 1,1 0 0,-1 0 0,1 0-1,-1 0 1,1-1 0,-1 1 0,1 0-1,-1 0 1,1-1 0,-1 1 0,1 0-1,-1-1 1,0 1 0,1 0 0,-1-1-1,0 1 1,1-1 0,-1 1-1,0 0 1,1-1 0,-1 1 0,0-1-1,0 1 1,1-1 0,-1 1 0,0-2-1,12-21-4713,-9 18 2754,5-8-1277</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44.136"/>
    </inkml:context>
    <inkml:brush xml:id="br0">
      <inkml:brushProperty name="width" value="0.05" units="cm"/>
      <inkml:brushProperty name="height" value="0.05" units="cm"/>
    </inkml:brush>
  </inkml:definitions>
  <inkml:trace contextRef="#ctx0" brushRef="#br0">9 0 3072,'-8'4'11285,"9"-1"-11205,0 0 0,1 0 0,0 0 0,-1 0 0,1 0 0,1 0 0,-1 0 0,0-1 0,4 4 0,5 6-95,-1 1-1,13 20 1,0 1 125,-9-17-42,-1 1 1,-1 0 0,-1 1-1,0 0 1,-2 0-1,10 26 1,-12-16 5,0 0 1,-2 0-1,1 41 1,-7 93 166,0-132-114,-2 0 1,-1 0 0,-12 43 0,4-35 96,-2-1 0,-1 0 0,-33 59 0,-13 20 102,52-105-2379,8-8 789</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44.871"/>
    </inkml:context>
    <inkml:brush xml:id="br0">
      <inkml:brushProperty name="width" value="0.05" units="cm"/>
      <inkml:brushProperty name="height" value="0.05" units="cm"/>
    </inkml:brush>
  </inkml:definitions>
  <inkml:trace contextRef="#ctx0" brushRef="#br0">171 8 4480,'-4'-6'2096,"5"5"-998,-7 2 1414,6-1-2474,-1 0 1,0 0-1,0 1 0,1-1 0,-1 1 0,0-1 0,0 1 0,1-1 1,-1 1-1,1-1 0,-1 1 0,0-1 0,1 1 0,-1 0 0,1-1 0,0 1 1,-1 0-1,0 1 0,-10 20 302,2-4-23,-6 5 67,2 1 0,0 0 0,2 1 0,-11 35 1,10-20-128,2 0 0,-5 51 1,-4 165 1006,21-224-955,10 59-1,-7-63-210,9 28 125,-2-12-47,-12-43-267,0-1 0,0 1 0,0-1 0,1 1 0,-1-1 0,0 1 0,1-1 0,-1 1 0,0-1 0,1 1 0,-1-1 0,0 1 0,1-1 0,-1 1 0,1-1 0,-1 0 0,1 1 0,-1-1 0,1 0 0,0 1 0,0 0-727,-1-1 682,0 0 0,1 0-1,-1 0 1,0 0 0,0 0 0,0 0-1,1 0 1,-1 0 0,0 0 0,0 0-1,0 0 1,1 0 0,-1 0 0,0 0-1,0 0 1,0 0 0,0 0-1,1 0 1,-1 0 0,0 0 0,0 0-1,0-1 1,1 1 0,-1 0 0,0 0-1,1-1-1089,-1-3-683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45.214"/>
    </inkml:context>
    <inkml:brush xml:id="br0">
      <inkml:brushProperty name="width" value="0.05" units="cm"/>
      <inkml:brushProperty name="height" value="0.05" units="cm"/>
    </inkml:brush>
  </inkml:definitions>
  <inkml:trace contextRef="#ctx0" brushRef="#br0">35 87 3328,'-1'0'207,"-1"-1"-48,0 1 1,0 0-1,-1-1 1,1 0-1,0 1 1,0-1-1,0 0 0,-2-1 1,-6-7 3536,10 9-3571,0 0-1,-1-1 0,1 1 0,0 0 0,0 0 0,0-1 1,0 1-1,-1 0 0,1-1 0,0 1 0,0 0 1,0-1-1,0 1 0,0-1 0,0 1 0,0 0 0,0-1 1,0 1-1,0 0 0,0-1 0,0 1 0,0 0 1,0-1-1,0 1 0,1 0 0,-1-1 0,0 1 0,0 0 1,0-1-1,11-11 2078,-7 8-1844,1 1 0,-1 0 0,1 0 0,6-3 0,8-1-166,-1 2 1,2 0 0,-1 1 0,1 0-1,-1 2 1,30 0 0,-36 2-423,1 1 1,0 0 0,-1 1-1,1 1 1,-1 0 0,0 1 0,0 0-1,24 13 1,-22-11-1385,-2-4-2468,0 1 1373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16.520"/>
    </inkml:context>
    <inkml:brush xml:id="br0">
      <inkml:brushProperty name="width" value="0.05" units="cm"/>
      <inkml:brushProperty name="height" value="0.05" units="cm"/>
      <inkml:brushProperty name="color" value="#66CC00"/>
    </inkml:brush>
  </inkml:definitions>
  <inkml:trace contextRef="#ctx0" brushRef="#br0">14 647 4736,'0'0'1530,"-8"0"497,12 7 1493,-2 8-3260,0 0 1,-1 0-1,-1-1 1,0 1-1,-1 0 0,-5 23 1,2-14-79,1 28 0,3-37-110,0 1 0,1-1 0,1 0 0,1 1 0,0-1 0,1 0 0,5 14 0,-8-27-28,0-1 1,-1 1-1,1 0 0,0-1 1,0 1-1,0-1 1,0 0-1,0 1 1,1-1-1,-1 0 1,0 0-1,0 0 1,1 1-1,-1-1 1,1-1-1,-1 1 1,1 0-1,0 0 1,-1-1-1,1 1 1,-1 0-1,1-1 1,0 0-1,0 1 1,-1-1-1,1 0 0,0 0 1,0 0-1,-1 0 1,1 0-1,0-1 1,0 1-1,-1 0 1,4-2-1,1 0 93,0 0 0,0-1 0,-1 1 0,1-1 0,-1 0 0,1-1 0,-1 0 0,9-7 0,-2-3-89,-1 1 0,0-2 0,0 1 0,-2-1 0,0-1 0,14-32 0,6-4-480,-29 51 417,0 1 1,0 0-1,0 0 0,0 0 1,0 0-1,0 0 0,0 0 1,0 0-1,1-1 0,-1 1 1,0 0-1,0 0 0,0 0 1,0 0-1,0 0 0,0 0 1,0 0-1,0 0 1,0-1-1,0 1 0,0 0 1,0 0-1,1 0 0,-1 0 1,0 0-1,0 0 0,0 0 1,0 0-1,0 0 0,0 0 1,0 0-1,1 0 0,-1 0 1,0 0-1,0 0 1,0 0-1,0 0 0,0 0 1,0 0-1,0 0 0,1 0 1,-1 0-1,0 0 0,0 0 1,0 0-1,0 0 0,0 0 1,0 0-1,0 0 1,1 0-1,2 9-292,3 18 199,-5-21 11,2 8 24,0 0-1,1 0 1,0 0 0,1-1-1,10 20 1,-12-28 120,0 0-1,0 0 1,1-1 0,-1 0-1,1 1 1,0-1 0,0-1-1,0 1 1,1 0 0,-1-1-1,1 0 1,0 0 0,0-1-1,0 1 1,0-1 0,0 0-1,8 2 1,-10-4 23,1 1 1,-1-1-1,1 0 0,-1 0 0,1 0 0,-1 0 1,1-1-1,-1 1 0,1-1 0,-1 0 0,0 0 1,1 0-1,-1-1 0,0 1 0,0-1 0,3-2 1,3-1-16,-1-1 1,-1 0 0,1-1-1,8-9 1,-11 10-30,0-1 0,0 0 1,-1 0-1,1 0 0,-1 0 0,4-13 0,-4 10 4,22-56 108,25-107 0,-21 67-30,42-171-289,-67 261 52,-2-1-1,-1 0 1,2-24 0,-5 49-166,0 0 1,-1 0-1,-2 9 1,-1 4 112,-14 96 86,6 0 0,1 165 0,12-242 99,7 45-1,-6-79 16,1 0 0,-1 1 1,1-1-1,1 0 0,-1 0 0,1 0 0,0 0 0,0-1 0,5 8 0,-6-11 14,0 1 0,0 0 0,1-1 0,-1 0 0,0 1 0,1-1 0,0 0 0,-1 0 0,1 0 0,0-1 0,0 1 0,0-1 0,0 1 0,0-1 0,0 0 0,1 0 0,-1-1 0,7 2 0,3-3 51,0 0 0,1-1 0,-1 0-1,0-1 1,0 0 0,0-1-1,-1-1 1,1 0 0,-1-1 0,0 0-1,-1-1 1,14-9 0,-10 4 3,-1 1 0,0-2 0,-1 0 0,0-1 0,-1 0 1,0-1-1,-1 0 0,12-24 0,17-44 71,51-155 1,-72 169-32,13-91 1,-16 70 233,-12 68-289,-2 0 0,1-29 0,0 31-145,-6 14 31,3 6 32,-1 0 1,1 1-1,-1-1 1,1 1-1,0-1 0,-1 1 1,1-1-1,0 1 0,0-1 1,-1 1-1,1-1 1,0 1-1,0-1 0,0 1 1,0 0-1,0-1 0,0 1 1,0-1-1,0 1 1,0 0-1,0 0 0,0 2-6,-32 152 65,7-66 31,4-15-51,-86 428-87,91-389 358,14-99 47,2-14-335,0 0 0,0 0 0,0 0 0,0 0 0,0 0 0,0 0 1,0 0-1,0 1 0,0-1 0,0 0 0,0 0 0,0 0 0,0 0 0,0 0 0,1 0 1,-1 0-1,0 0 0,0 0 0,0 0 0,0 0 0,0 1 0,0-1 0,0 0 0,0 0 1,0 0-1,0 0 0,0 0 0,0 0 0,0 0 0,1 0 0,-1 0 0,0 0 0,0 0 1,0 0-1,0 0 0,0 0 0,0 0 0,0 0 0,0 0 0,0 0 0,0 0 0,1 0 1,-1 0-1,0 0 0,0 0 0,0 0 0,0 0 0,0 0 0,0 0 0,0 0 0,0 0 0,0 0 1,0 0-1,1 0 0,15-19 595,4-15-779,29-59-1,-22 36-125,-23 49 170,-2 4 20,0 0 0,0 1-1,0-1 1,5-6 0,-6 9 95,-1 1-1,1-1 1,-1 1 0,1 0-1,-1-1 1,1 1 0,-1-1-1,1 1 1,-1 0 0,1-1 0,-1 1-1,1 0 1,0 0 0,-1 0-1,1-1 1,0 1 0,-1 0-1,1 0 1,0 0 0,-1 0-1,1 0 1,0 0 0,-1 0-1,1 0 1,0 0 0,-1 1-1,1-1 1,-1 0 0,1 0-1,0 1 1,-1-1 0,1 0-1,-1 0 1,1 1 0,-1-1-1,2 1 1,2 3-21,0 1 0,0-1 0,0 1 0,-1-1 0,0 1 0,0 0 0,0 0 1,3 7-1,14 22 50,-15-27-20,-1-1-7,1 0 0,-1 0 0,1-1 0,0 0 0,0 0 0,1 0 0,9 6 0,-9-7 91,0-1 1,-1 0-1,1-1 0,0 1 0,0-1 1,1 0-1,-1-1 0,0 1 0,1-1 1,9 0-1,-12-2-3,1 1-1,-1-1 1,1 0 0,-1 0 0,0 0 0,0-1-1,1 1 1,-1-1 0,0 0 0,-1 0-1,1-1 1,0 1 0,0-1 0,-1 0-1,0 1 1,4-5 0,-4 3-32,1-1 0,-1 1 1,0-1-1,0 0 0,0 0 0,-1 0 1,0 0-1,0-1 0,0 1 0,-1 0 0,1-1 1,-1 0-1,-1 1 0,1-1 0,-1 1 0,0-1 1,-1-10-1,-1-4-48,-2 0-1,0 0 1,-10-29 0,13 46-26,-1-4-26,-1 0 0,1 0 1,-5-7-1,6 13 23,0 0 1,1 0 0,-1 0-1,0 0 1,0 0-1,0 0 1,0 0 0,0 0-1,0 0 1,0 0 0,0 0-1,0 0 1,0 1 0,0-1-1,0 1 1,-1-1 0,1 1-1,0-1 1,0 1-1,-1-1 1,1 1 0,-2 0-1,-4 4-287,3 1 259,0 0-1,1 0 1,0 0-1,0 0 1,0 1-1,1-1 1,0 1-1,0 0 1,0-1-1,-1 9 0,-1 8-99,0 33 0,2-34 72,1-9 74,1 0 0,0 0 0,1 0-1,1 0 1,3 16 0,-4-21 26,2 1-1,-1-1 1,1 0 0,1 0 0,-1 0-1,1 0 1,0-1 0,0 0 0,8 9-1,-9-12 39,0 0 0,1 0 1,0 0-1,-1-1 0,1 1 0,0-1 0,0 0 0,1 0 0,-1 0 0,0-1 0,1 1 0,-1-1 0,1 0 0,-1 0 0,1-1 0,-1 1 0,1-1 0,0 0 0,-1 0 0,7-2 0,3 0 112,0-1 0,0 0 0,-1-1-1,0-1 1,17-8 0,-18 7-79,-1-1 0,0 0-1,0-1 1,13-11 0,-2 1-32,7-9-38,-24 21-40,1 0 1,1 0-1,-1 1 0,1 0 1,0 0-1,10-5 0,-15 9-3,0 1-1,0-1 0,-1 1 0,1-1 0,0 1 1,0 0-1,0 0 0,0 0 0,0 0 0,0 1 1,0-1-1,0 0 0,0 1 0,0-1 0,0 1 1,0 0-1,-1 0 0,1 0 0,0 0 0,-1 0 1,1 0-1,0 0 0,-1 0 0,3 3 0,4 3-6,-1 2-1,1-1 0,7 12 0,-5-5-35,-2-6 109,1 0 0,0 0-1,0-1 1,0 0 0,1-1-1,0 0 1,1 0 0,0-1-1,19 8 1,-19-11-318,-1 0 1,1-1-1,0-1 0,0 0 1,0 0-1,0-1 0,-1 0 1,1-1-1,0 0 0,0-1 1,18-5-1,-16 2-2204,0-1 0,13-9 0,-14 3-1790,-3 2 1429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46.031"/>
    </inkml:context>
    <inkml:brush xml:id="br0">
      <inkml:brushProperty name="width" value="0.05" units="cm"/>
      <inkml:brushProperty name="height" value="0.05" units="cm"/>
    </inkml:brush>
  </inkml:definitions>
  <inkml:trace contextRef="#ctx0" brushRef="#br0">0 9 4576,'0'-9'5690,"0"18"-4762,0 861 3691,4-762-4211,20 140 0,-19-216-47,-1-3-2525,-4-37 554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46.781"/>
    </inkml:context>
    <inkml:brush xml:id="br0">
      <inkml:brushProperty name="width" value="0.05" units="cm"/>
      <inkml:brushProperty name="height" value="0.05" units="cm"/>
    </inkml:brush>
  </inkml:definitions>
  <inkml:trace contextRef="#ctx0" brushRef="#br0">22 123 4224,'-1'-1'357,"1"-1"0,-1 1 0,0-1 0,1 1 0,-1-1 0,0 1 0,0-1 0,0 1 0,0 0 0,0 0 0,0-1 0,0 1 0,-1 0 0,1 0 0,-3-1 0,4 1-196,-1 0 0,1 0 0,0 0 0,-1 1 0,1-1 1,0 0-1,-1 0 0,1 0 0,0 0 0,0 0 0,0 0 0,0 0 1,0 0-1,0 0 0,0 0 0,0 1 0,0-1 0,0 0 0,1 0 0,-1-1 1,7-18 1259,-2 14-1157,0-1 0,0 2 0,0-1 0,1 1 1,11-10-1,-13 13-269,0 0 1,0 0-1,0 0 1,0 0-1,0 1 1,1-1-1,-1 1 1,0 0-1,1 1 1,-1-1-1,9 1 1,-11 0-4,0 0 0,0 1 0,0-1 0,0 1 0,0-1 1,-1 1-1,1 0 0,0 0 0,0 0 0,-1 0 1,1 0-1,0 0 0,-1 1 0,1-1 0,-1 0 1,0 1-1,1-1 0,-1 1 0,0-1 0,0 1 1,0 0-1,0 0 0,0-1 0,1 4 0,0 0 42,0 1 0,0-1 0,-1 1-1,1 0 1,-1-1 0,-1 1-1,1 7 1,-3 21-27,-1-1 0,-2 1 0,-10 35 0,10-47 56,-19 66 678,24-87-706,0-1-1,0 1 1,0 0 0,0-1-1,0 1 1,0-1-1,0 1 1,0 0 0,0-1-1,0 1 1,0-1-1,0 1 1,0 0 0,0-1-1,0 1 1,1-1-1,-1 1 1,0 0 0,1-1-1,-1 1 1,0-1 0,1 1-1,-1-1 1,0 1-1,1-1 1,-1 0 0,1 1-1,-1-1 1,1 1-1,-1-1 1,1 0 0,-1 1-1,1-1 1,-1 0-1,2 1 1,26 6 1007,-16-5-1101,15 4 66,-16-4-88,-1 0 0,1 1 0,-1 0 0,0 1 0,18 8-1,-8 0-2493,2-1 687</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49.283"/>
    </inkml:context>
    <inkml:brush xml:id="br0">
      <inkml:brushProperty name="width" value="0.05" units="cm"/>
      <inkml:brushProperty name="height" value="0.05" units="cm"/>
    </inkml:brush>
  </inkml:definitions>
  <inkml:trace contextRef="#ctx0" brushRef="#br0">600 20 2720,'0'-1'109,"0"0"1,0 1 0,0-1-1,0 0 1,0 1-1,-1-1 1,1 0-1,0 1 1,-1-1 0,1 1-1,0-1 1,-1 0-1,1 1 1,-1-1-1,0 0 1,1 1-72,0 0 0,0 0 0,0 0 0,0 0 0,-1 0-1,1-1 1,0 1 0,0 0 0,0 0 0,0 0 0,0 0 0,0 0 0,0 0 0,-1 0 0,1-1 0,0 1 0,0 0 0,0 0-1,0 0 1,3-7 5693,-4 19-3755,0-1-1976,0 0 0,-1-1 0,0 0 0,-6 15 0,2-12 109,0 0 0,-1 0 0,-1-1 0,0 0 0,-1 0 0,-14 14 0,5-8 7,-2-1-1,-24 17 1,-2 2 86,-118 101 753,153-128-807,0-1 1,0 0-1,-17 8 0,24-14-64,0 0 0,-1 0 1,1 0-1,0-1 0,-1 0 0,0 0 0,1 0 0,-1 0 0,1 0 0,-1-1 0,0 0 0,1 0 0,-6-1 0,5-1-53,0 1-1,0-1 0,0-1 0,1 1 1,-1-1-1,1 1 0,0-1 0,-1-1 0,1 1 1,1-1-1,-1 1 0,0-1 0,1 0 1,0 0-1,0 0 0,-3-6 0,3 4 9,0 1 0,0 0 1,1-1-1,0 1 0,0-1 0,0 0 0,1 0 0,0 1 0,0-1 0,1 0 0,-1 0 1,1 0-1,1-11 0,2-7 141,-3 19-180,0 0 0,1 0 0,0 0 1,0 1-1,3-10 0,-2 10 24,0 0 0,0 0-1,0 0 1,1 0 0,0 0-1,0 1 1,0 0 0,0-1-1,0 1 1,1 0 0,-1 0 0,1 1-1,0-1 1,0 1 0,0 0-1,0 0 1,0 0 0,0 1-1,1-1 1,-1 1 0,0 0 0,8 0-1,-2-1-23,0 2 0,1 0 0,-1 0 0,0 1 0,0 0 0,0 1-1,0 0 1,0 0 0,10 5 0,-2-1 60,2 1 121,0 1 0,-1 0 0,36 23 0,-21-7 360,57 54 1,-25-21 71,-24-20-336,-14-15-164,-18-14-75,0 0 1,-1 0-1,10 12 1,-18-19-103,-1 0 0,1 0 0,-1-1-1,1 1 1,0 0 0,0 0 0,-1-1 0,1 1 0,0-1-1,0 1 1,0-1 0,0 1 0,1 0 0,-1-1-125,-1 0 0,0 0 1,0 0-1,1 0 1,-1 0-1,0 0 0,0 0 1,1 0-1,-1 0 0,0 0 1,0 0-1,1 0 0,-1-1 1,7-6-5835</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52.525"/>
    </inkml:context>
    <inkml:brush xml:id="br0">
      <inkml:brushProperty name="width" value="0.05" units="cm"/>
      <inkml:brushProperty name="height" value="0.05" units="cm"/>
    </inkml:brush>
  </inkml:definitions>
  <inkml:trace contextRef="#ctx0" brushRef="#br0">317 1 2720,'0'0'5253,"-23"11"-3728,19-10-1295,0 0-1,0-1 0,0 1 1,0-1-1,-7 1 0,-16 4 1318,-49-2-683,50-3-735,-1 0 1,1 2-1,-35 7 0,60-9-124,0 1 0,0-1 0,0 0 0,0 1-1,0-1 1,0 1 0,0 0 0,1-1 0,-1 1 0,0-1 0,0 1-1,0 0 1,1 0 0,-1 0 0,0-1 0,1 1 0,-1 0 0,0 0-1,1 0 1,-1 0 0,1 0 0,0 0 0,-1 0 0,1 0-1,0 0 1,-1 0 0,1 2 0,0 4-14,-1 1 1,1-1-1,2 11 1,-1 7-40,9 91 227,-2-46-81,1 12 253,3 64-14,-9-51-213,5 243 1251,-5 3-576,-10-212-457,5-115-310,2-5 8,-2 1 0,1 0 0,-5 14 0,-9 23 128,14-43-162,0 1 0,0-1-1,0 1 1,1-1-1,0 1 1,0 0-1,0-1 1,1 8-1,1-1-79,-2-10 144,1 0 0,-1 0 1,0-1-1,0 1 0,0 0 0,1 0 0,-1 0 1,0 0-1,1 0 0,-1 0 0,0 0 0,2 0 1,-2 0-12,1-1-1,0 1 1,0-1 0,0 1 0,0-1 0,0 1 0,0-1 0,0 0 0,0 0 0,0 0 0,0 1 0,0-1 0,0 0 0,0 0 0,2-1 0,19 0 446,37-6 0,-36 3-469,38-1 0,-21 5 44,51-1 27,-89 1-261,0 0 1,0-1-1,0 1 0,0-1 0,0 1 1,0-1-1,0 0 0,0 0 0,0 0 1,0 0-1,1-1 0,-1 0-330,0 1 0,0-1 0,-1 0 0,1 0 0,-1 0 1,1 0-1,-1 0 0,0 0 0,0-1 0,0 1 0,0 0 0,0 0 0,0-1 0,0-3 0,4-18-2310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53.648"/>
    </inkml:context>
    <inkml:brush xml:id="br0">
      <inkml:brushProperty name="width" value="0.05" units="cm"/>
      <inkml:brushProperty name="height" value="0.05" units="cm"/>
    </inkml:brush>
  </inkml:definitions>
  <inkml:trace contextRef="#ctx0" brushRef="#br0">290 41 2720,'2'-7'1208,"1"0"0,0-1 0,7-11 1505,-16 38-1632,1 20-233,-18 109 906,17-117-1466,-2-1 1,-22 54-1,6-30 341,-3-1 1,-2-1-1,-65 85 0,85-126-262,-1 1-1,0-1 1,-15 12 0,24-23-382,1 1-1,0 0 1,0 0 0,0-1-1,0 1 1,0 0 0,0 0 0,0-1-1,0 1 1,0 0 0,0 0 0,0-1-1,0 1 1,1 0 0,-1 0 0,0-1-1,1 1 1,-1 0 0,0-1-1,1 1 1,0 0 0,10 20-44,12 10 225,0-1-1,38 36 1,-39-43 73,19 16 64,-28-27-114,1 0 0,12 17-1,-18-18-115,0-1 0,1 0 0,1-1 0,-1 0 0,15 9 0,-23-17 39,7-22-7093,-7 3 2714,3-2 1414</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54.321"/>
    </inkml:context>
    <inkml:brush xml:id="br0">
      <inkml:brushProperty name="width" value="0.05" units="cm"/>
      <inkml:brushProperty name="height" value="0.05" units="cm"/>
    </inkml:brush>
  </inkml:definitions>
  <inkml:trace contextRef="#ctx0" brushRef="#br0">3 168 3072,'-1'-2'283,"1"1"0,-1-1 0,1 0 0,0 0 0,0 0 0,0 1-1,0-1 1,0 0 0,0 0 0,0 0 0,1 0 0,-1 1 0,0-1 0,1 0 0,0 0 0,-1 1 0,1-1 0,2-2 0,3-8 941,-6 10-970,1 0 0,0 0 1,0 0-1,0 0 0,0 0 0,0 1 0,0-1 0,0 0 0,2-1 0,-2 20-41,0 1 59,1 1 1,0-1-1,1 0 0,1 0 0,10 26 0,40 86 613,-48-116-731,4 7 216,1 1 0,1-2 1,1 1-1,27 30 0,-38-48-275,1-1 0,-1 1 1,1-1-1,0 0 0,0 0 1,0 0-1,0 0 0,4 1 0,-5-2-38,-1 0 1,1-1-1,0 1 0,-1-1 0,1 1 0,0-1 0,-1 0 0,1 0 0,0 0 1,0 0-1,-1 0 0,1 0 0,0 0 0,0-1 0,-1 1 0,1-1 0,0 1 1,-1-1-1,3-1 0,0 0 71,0-1 0,0-1 0,0 1 0,-1-1 0,1 1 0,-1-1 0,5-8 0,18-32 339,-22 37-385,18-39 51,-3 0 1,-1 0-1,18-79 0,-30 101-335,-2 0 1,2-41-1,-4-11-6702,-2 63 4494</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56.356"/>
    </inkml:context>
    <inkml:brush xml:id="br0">
      <inkml:brushProperty name="width" value="0.05" units="cm"/>
      <inkml:brushProperty name="height" value="0.05" units="cm"/>
    </inkml:brush>
  </inkml:definitions>
  <inkml:trace contextRef="#ctx0" brushRef="#br0">21 13 3392,'-10'-3'4906,"10"3"-4766,0-1 0,0 1 0,0 0 0,0-1 0,0 1 0,0 0 0,0-1-1,0 1 1,0 0 0,0-1 0,0 1 0,-1 0 0,1-1 0,0 1 0,0 0 0,0-1-1,0 1 1,-1 0 0,1 0 0,0-1 0,0 1 0,-1 0 0,1 0 0,0-1-1,0 1 1,-1 0 0,1 0 0,0 0 0,-1-1 0,1 1 0,0 0 0,-1 0 0,1 0-1,0 0 1,-1 0 0,-3 0 506,6 1-136,-1-1-590,-1 3 126,1-1 0,0 1 0,0-1-1,0 1 1,1 0 0,-1-1 0,1 0 0,-1 1-1,1-1 1,0 0 0,0 0 0,4 4 0,-1 0 14,229 228 1028,-209-211-1030,2-1 0,1-1 0,1-1-1,0-2 1,34 15 0,-17-9 363,-46-24-414,0 0 0,0 0 0,0 0-1,1 0 1,-1 1 0,0-1 0,0 0 0,0 0-1,0 0 1,0 0 0,0 1 0,0-1 0,1 0-1,-1 0 1,0 0 0,0 0 0,0 1 0,0-1 0,0 0-1,0 0 1,0 0 0,0 0 0,0 1 0,0-1-1,0 0 1,0 0 0,0 0 0,0 1 0,0-1-1,0 0 1,0 0 0,0 0 0,0 1 0,-1-1 0,-5 9 119,-13 6-88,17-13-52,-15 11-36,0 1-1,1 0 0,0 1 1,2 1-1,-26 34 0,34-40 38,-127 184-15,88-135 137,-60 63-1,94-110-260,1 0-1,-10 15 0,16-18-1746,7-1 513</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56.996"/>
    </inkml:context>
    <inkml:brush xml:id="br0">
      <inkml:brushProperty name="width" value="0.05" units="cm"/>
      <inkml:brushProperty name="height" value="0.05" units="cm"/>
    </inkml:brush>
  </inkml:definitions>
  <inkml:trace contextRef="#ctx0" brushRef="#br0">5 32 5408,'-1'0'131,"1"0"-1,0 0 1,0 0 0,0 0 0,-1 0 0,1 0 0,0 0-1,0 0 1,0 1 0,-2 0 915,2-1-915,0 0 0,0 0 0,0 0 0,0 0-1,0 1 1,0-1 0,0 0 0,0 0 0,0 0 0,0 0-1,-1 1 1,1-1 0,0 0 0,0 0 0,0 0-1,0 1 1,0-1 0,0 0 0,2 14 1509,10 21-1780,-8-25 808,2 19-22,0 2 169,-5-29-202,0-2-486,0-1-1,0 0 0,0 0 1,0 1-1,0-1 0,0 0 0,-1 0 1,1 0-1,0 0 0,-1 0 1,1 0-1,0 0 0,-1 0 1,1-2-1,2-1 91,18-30 47,-15 22-367,1 0-1,1 0 1,0 1 0,0 0 0,1 1 0,17-16 0,-25 25 94,0 0 0,0 0 0,1 1 0,-1-1 1,0 0-1,0 0 0,1 0 0,-1 1 1,0-1-1,1 1 0,-1-1 0,1 1 1,-1 0-1,1-1 0,-1 1 0,0 0 0,1 0 1,-1 0-1,1 0 0,-1 0 0,1 0 1,-1 1-1,1-1 0,-1 0 0,1 1 1,-1-1-1,0 1 0,1-1 0,-1 1 1,3 1-1,0 2 11,0 0 1,-1 1 0,1-1-1,-1 0 1,0 1 0,5 9-1,-5-9 1,2 4 30,-1 0 0,0 0 0,0 1 0,-1 0 0,0 0 0,0 0 0,-1 0 0,-1 0 0,0 1 0,0 13 0,12-23-6977</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57.399"/>
    </inkml:context>
    <inkml:brush xml:id="br0">
      <inkml:brushProperty name="width" value="0.05" units="cm"/>
      <inkml:brushProperty name="height" value="0.05" units="cm"/>
    </inkml:brush>
  </inkml:definitions>
  <inkml:trace contextRef="#ctx0" brushRef="#br0">2 0 4064,'0'3'4516,"-1"3"-3881,0-1 1,1 1 0,0-1-1,1 1 1,-1-1-1,2 8 1,1-7-336,-1-1 0,1 0 0,0 1 0,0-1 0,0-1 0,0 1 0,1 0 1,8 7-1,-11-11-190,0 0 1,1 0 0,-1 1-1,1-1 1,-1 0-1,1 0 1,-1 0 0,1 0-1,-1-1 1,1 1 0,0 0-1,0-1 1,-1 1 0,1-1-1,0 0 1,0 1-1,0-1 1,0 0 0,-1 0-1,1 0 1,0 0 0,0-1-1,0 1 1,-1 0 0,1-1-1,0 1 1,0-1 0,-1 0-1,1 0 1,0 1-1,-1-1 1,3-2 0,1-2-21,0 0 0,0 0-1,-1-1 1,1 0 0,-1 0 0,0 0 0,-1 0 0,0-1 0,0 1 0,3-10-1,-3 9-181,-2 5 15,-1 1 1,0 0 0,1-1 0,-1 1 0,0-1-1,0 0 1,0 1 0,0-1 0,0 1-1,0-1 1,0 1 0,-1-1 0,1 1-1,-1-3 1</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57.761"/>
    </inkml:context>
    <inkml:brush xml:id="br0">
      <inkml:brushProperty name="width" value="0.05" units="cm"/>
      <inkml:brushProperty name="height" value="0.05" units="cm"/>
    </inkml:brush>
  </inkml:definitions>
  <inkml:trace contextRef="#ctx0" brushRef="#br0">167 1 4992,'0'0'79,"0"0"1,0 0-1,1 0 0,-1 0 1,0 1-1,0-1 1,0 0-1,1 0 0,-1 0 1,0 0-1,0 0 1,1 0-1,-1 0 0,0 0 1,0 0-1,1 0 0,-1 0 1,0 0-1,0 0 1,6-1 4652,-10 1-4430,1 1 0,-1 0 0,1 0 0,0 0 0,-1 1 0,1-1 0,0 1 0,0 0 0,0 0 0,0 0 0,-4 4 0,-8 4 159,1-1-17,-1 0-1,1 2 1,-15 14 0,24-21-363,1 0-1,0 0 1,0 1 0,0 0 0,0 0 0,1 0 0,0 0 0,0 1 0,0-1 0,1 1 0,0-1 0,-3 10-1,5-14-35,0 1 0,0-1 0,-1 1 0,1-1 0,0 1 0,0-1 0,0 1 0,0-1 0,1 1 0,-1-1 0,0 0 0,1 1 0,-1-1 0,1 1 0,-1-1 0,1 0 0,0 1 0,-1-1 0,1 0 0,0 0 0,0 1 0,0-1 0,0 0 0,0 0 0,0 0 0,0 0 0,0 0 0,1-1 0,-1 1 0,0 0-1,1 0 1,-1-1 0,0 1 0,1-1 0,-1 1 0,3 0 0,4 0 44,0 0-1,1 0 1,-1-1-1,0 0 1,11-2-1,-17 2-96,34-3-707,-1-2 1,0-1-1,42-13 0,-48 9-3012,-2 4 1103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16.889"/>
    </inkml:context>
    <inkml:brush xml:id="br0">
      <inkml:brushProperty name="width" value="0.05" units="cm"/>
      <inkml:brushProperty name="height" value="0.05" units="cm"/>
      <inkml:brushProperty name="color" value="#66CC00"/>
    </inkml:brush>
  </inkml:definitions>
  <inkml:trace contextRef="#ctx0" brushRef="#br0">6 105 6656,'-5'-8'3008,"18"0"-2624,-3 4 768,8 4-704,14-8 736,3 5-672,10-10 32,-1 9-352,16-7-160,2 2-64,24-2-2496,-1 2 1344,4-2-3296,-7 6 2528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09:58.765"/>
    </inkml:context>
    <inkml:brush xml:id="br0">
      <inkml:brushProperty name="width" value="0.05" units="cm"/>
      <inkml:brushProperty name="height" value="0.05" units="cm"/>
    </inkml:brush>
  </inkml:definitions>
  <inkml:trace contextRef="#ctx0" brushRef="#br0">6 92 2976,'0'-2'485,"0"0"1,1 0-1,-1 0 0,1 0 1,-1 0-1,1 0 0,0 0 0,0 0 1,0 0-1,3-11 6779,-5 30-5782,-2-3-570,-9 22 0,17-54-396,0 0-1,-2 0 0,0 0 0,0-23 0,-2 29-437,-2 12-124,-3 12-188,4-10 107,-1 0 0,1-1 0,0 1-1,0 0 1,0 0 0,0 0 0,0 0 0,0 0 0,0 0 0,1 0 0,-1 0 0,1-1 0,0 1 0,-1 0 0,1 0 0,2 3 0,5-1-1143</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0.002"/>
    </inkml:context>
    <inkml:brush xml:id="br0">
      <inkml:brushProperty name="width" value="0.05" units="cm"/>
      <inkml:brushProperty name="height" value="0.05" units="cm"/>
    </inkml:brush>
  </inkml:definitions>
  <inkml:trace contextRef="#ctx0" brushRef="#br0">238 37 3968,'2'-2'337,"0"0"1,0 0 0,0 0-1,0 0 1,0 0-1,0 0 1,1 0 0,-1 1-1,1-1 1,-1 1-1,4-2 1,15-9 2576,-21 12-2904,0 0 0,0-1 0,0 1 0,0 0 0,0 0-1,0 0 1,0 0 0,0 0 0,0 0 0,0 0 0,0 0 0,0 0 0,0 0 0,0 0 0,1 0-1,-1 0 1,0 0 0,0 0 0,0 0 0,0 0 0,0 0 0,0 0 0,0 0 0,0 0 0,0 0 0,0 0-1,0 0 1,1 0 0,-1 0 0,0 0 0,0 0 0,0 0 0,0 0 0,0 0 0,0 0 0,0 0-1,0 0 1,0 0 0,0 0 0,0 0 0,0 0 0,1 0 0,-1 0 0,0 0 0,0 0 0,0 0-1,0 0 1,0 1 0,0-1 0,0 0 0,0 0 0,0 0 0,0 0 0,0 0 0,0 0 0,0 0 0,0 0-1,0 0 1,0 0 0,0 0 0,0 1 0,-1 5 192,-26 28 744,12-17-547,2 1 1,-22 36-1,8 3 320,-41 118-1,0 66 128,67-235-825,-11 44 156,3 1-1,2 0 1,2 1 0,2 0 0,2 0-1,11 88 1,-8-123-82,1 0-1,0 0 0,1-1 1,0 1-1,2-1 1,0 0-1,1 0 0,0 0 1,18 25-1,-23-37-263,1-1 0,0 1 0,0-1 0,0 0-1,0 0 1,1 0 0,-1 0 0,1-1 0,0 1 0,0-1 0,0 0-1,0 0 1,0 0 0,0-1 0,1 1 0,-1-1 0,0 0 0,1 0-1,-1-1 1,9 1 0,29-7-3607,3-2 1174</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0.657"/>
    </inkml:context>
    <inkml:brush xml:id="br0">
      <inkml:brushProperty name="width" value="0.05" units="cm"/>
      <inkml:brushProperty name="height" value="0.05" units="cm"/>
    </inkml:brush>
  </inkml:definitions>
  <inkml:trace contextRef="#ctx0" brushRef="#br0">22 188 4992,'0'0'113,"-16"-9"1358,10 7-81,7 6 964,9 15-1771,-1 1 0,0 0 0,-2 0 1,9 36-1,-6-20-70,17 50 294,22 79 503,-32-106-952,4 15 41,-20-70-510,2 8 728,-2-12-591,-1 0 0,0 0 0,0 0 0,1 0 1,-1 0-1,0 0 0,1 0 0,-1 0 0,0 0 1,0 0-1,1 0 0,-1 0 0,0 0 0,0 0 1,1 0-1,-1 0 0,0 0 0,0 0 0,1 0 1,-1-1-1,0 1 0,0 0 0,0 0 0,1 0 0,-1 0 1,0-1-1,0 1 0,0 0 0,0 0 0,1 0 1,-1-1-1,0 1 0,0 0 0,0 0 0,0-1 1,0 1-1,0 0 0,0 0 0,1-1 0,-1 1 1,0 0-1,9-17 286,-1 1 0,0-1 0,8-25 0,-8 19-174,72-219 149,-45 129-371,38-132-956,-71 226-695,-2 19 1576,0-1-1,0 1 1,0-1-1,0 1 1,0-1-1,0 1 0,-1-1 1,1 1-1,0-1 1,0 1-1,-1-1 0,1 1 1,0-1-1,0 1 1,-1-1-1,1 1 1,0-1-1,-1 1 0,1 0 1,-1-1-1,1 1 1,-1 0-1,1-1 1,-1 1-1,1 0 0,0 0 1,-1-1-1,0 1 1,-5-1-1889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1.549"/>
    </inkml:context>
    <inkml:brush xml:id="br0">
      <inkml:brushProperty name="width" value="0.05" units="cm"/>
      <inkml:brushProperty name="height" value="0.05" units="cm"/>
    </inkml:brush>
  </inkml:definitions>
  <inkml:trace contextRef="#ctx0" brushRef="#br0">57 566 5568,'-1'0'135,"1"0"1,-1 0-1,0 0 0,1 0 1,-1 0-1,0 0 1,1 0-1,-1 0 0,0 0 1,0 0-1,1 0 1,-1 0-1,0 1 0,1-1 1,-1 0-1,0 1 1,1-1-1,-1 0 0,1 1 1,-1-1-1,1 1 0,-1-1 1,0 0-1,1 1 1,0-1-1,-1 2 0,-14 18 446,9-10-167,4-8-288,0 1 0,0-1 0,0 1 0,0-1-1,1 1 1,-1 0 0,1 0 0,0 0 0,0 0-1,0 0 1,-1 5 0,2-6 9,1 0 0,-1 0-1,0 1 1,1-1 0,-1 0 0,1 0 0,0 0-1,-1 0 1,1 0 0,0 0 0,0 0-1,1 0 1,-1 0 0,0 0 0,1 0 0,-1-1-1,3 3 1,-1-2-10,-1 1-1,1-1 0,0 0 0,0 0 1,0 0-1,0-1 0,1 1 0,-1-1 1,0 0-1,1 0 0,-1 0 0,1 0 1,-1 0-1,7 0 0,4-1 330,1 0-1,17-2 0,-31 2-424,1 0 5,0-1-1,0 1 1,0 0-1,0-1 0,0 1 1,0-1-1,0 0 0,0 0 1,0 0-1,0 0 1,0 0-1,0 0 0,-1 0 1,1-1-1,0 1 0,-1-1 1,1 1-1,-1-1 1,0 1-1,1-1 0,-1 0 1,0 0-1,0 0 0,0 1 1,0-1-1,0 0 1,-1 0-1,1-1 0,-1 1 1,1-3-1,0 3-49,-1-1 0,0 0 0,0 0 0,0 1 0,-1-1 0,1 0 0,-1 1 0,1-1 0,-1 0 0,0 1 0,0-1 0,0 1 0,0-1 0,-1 1 0,1 0 0,0 0 0,-1-1 0,0 1 0,0 0 0,1 0 0,-1 0 0,0 1 0,-5-4 0,3 2-25,-30-16-503,32 18 522,0 0-1,0 0 1,0 1-1,0-1 1,0 0 0,0 1-1,0 0 1,-1 0-1,1 0 1,0-1-1,0 2 1,0-1-1,0 0 1,0 0 0,-3 1-1,-21 4-190,37-2 415,-2 2 92,-1-3-183,0-1 0,0 0 0,0 0 0,0 0 0,0-1 0,0 0 0,0-1 0,0 0 0,-1 0 0,1-1 0,0 0 0,13-5 0,-12 4-60,-1-1 0,1 0 0,-1 0-1,-1-1 1,1 0 0,-1 0 0,1-1 0,-1 0 0,-1 0-1,1-1 1,7-10 0,3-8 67,-2-2-1,24-51 1,13-62-80,-15 37 30,-31 88-104,14-38-140,-19 48 139,0-1-1,1 1 0,-2-1 1,1 1-1,-1-1 1,0 1-1,-1-10 1,1 14 24,0 1 1,0-1-1,0 1 1,-1-1-1,1 1 1,0-1-1,-1 1 1,1-1-1,0 1 1,-1 0-1,1-1 1,0 1-1,-1 0 1,1-1-1,-1 1 1,1 0-1,-1-1 1,1 1-1,-1 0 1,1 0-1,-1 0 1,1-1-1,-1 1 1,1 0-1,-1 0 1,1 0-1,-1 0 0,1 0 1,-1 0-1,1 0 1,-1 0-1,1 0 1,-1 0-1,0 0 1,1 1-1,-1-1 1,1 0-1,-1 0 1,1 0-1,0 1 1,-1-1-1,1 0 1,-1 1-1,1-1 1,-1 0-1,1 1 1,0-1-1,-1 0 1,1 1-1,0-1 1,-1 1-1,1-1 1,0 1-1,-1 0 1,-6 12-34,1 1 0,0 0 0,1 0 1,-3 16-1,-10 62 221,7-13 92,4 2 0,4 124-1,4-186-170,2 1 0,1-1 0,5 19 0,-5-21-96</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1.908"/>
    </inkml:context>
    <inkml:brush xml:id="br0">
      <inkml:brushProperty name="width" value="0.05" units="cm"/>
      <inkml:brushProperty name="height" value="0.05" units="cm"/>
    </inkml:brush>
  </inkml:definitions>
  <inkml:trace contextRef="#ctx0" brushRef="#br0">1 7 6560,'5'-7'2976,"8"11"-2592,-8-1 2400,0 2-1600,-1-2 576,6 6-1024,-5-1 159,-2 4-511,-3-4 96,5 4-320,-5-9-64,0 5-64</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3.706"/>
    </inkml:context>
    <inkml:brush xml:id="br0">
      <inkml:brushProperty name="width" value="0.05" units="cm"/>
      <inkml:brushProperty name="height" value="0.05" units="cm"/>
    </inkml:brush>
  </inkml:definitions>
  <inkml:trace contextRef="#ctx0" brushRef="#br0">188 525 4480,'-7'0'1060,"-1"0"1,1 1-1,-1 0 0,-8 3 0,6 0-542,-1-1-1,-13 8 0,11-4-468,0 1 0,0 0 0,1 1 0,-15 14 0,25-21-12,0-1 0,1 1 0,-1 0 0,1 0-1,-1 0 1,1 0 0,0 0 0,0 0 0,-1 0-1,2 0 1,-1 1 0,0-1 0,0 0 0,0 3-1,1-4 7,0 1 0,0-1-1,0 0 1,0 0-1,1 1 1,-1-1-1,0 0 1,0 0-1,1 1 1,-1-1 0,1 0-1,-1 0 1,1 0-1,0 0 1,-1 0-1,1 0 1,0 0 0,0 0-1,0 0 1,0 0-1,0 0 1,0 0-1,0-1 1,0 1-1,0 0 1,2 0 0,4 2 160,0 0 1,0 0 0,0-1-1,1-1 1,-1 1-1,0-1 1,1 0 0,9 0-1,7-2 340,28-3-1,-43 3-430,0-1 1,0 0 0,-1-1-1,1 0 1,-1 0-1,12-6 1,-17 7-107,0 1 0,-1 0 0,1-1 0,-1 0 0,1 1 0,-1-1 1,0 0-1,0 0 0,1 0 0,-1-1 0,-1 1 0,1 0 0,0-1 0,-1 1 0,1-1 0,-1 0 0,0 1 0,0-1 1,0 0-1,0 0 0,0 0 0,0-3 0,-1 4-20,0-1 0,0 1 1,-1 0-1,1-1 0,-1 1 1,1 0-1,-1-1 0,0 1 1,0 0-1,0 0 0,0 0 0,0 0 1,-1 0-1,1 0 0,0 0 1,-1 0-1,0 0 0,1 1 1,-1-1-1,0 1 0,-3-3 0,-4-1-68,0 1 0,1-1-1,-1 2 1,-11-4 0,13 5-5,2 0 24,-1 1 1,0 0-1,0 0 1,1 0-1,-1 1 1,0 0-1,0 0 0,0 0 1,0 1-1,-6 1 1,-17-1-38,22-1 464,22 0 204,-4-1-371,1 0 0,-1 0-1,1-1 1,-1-1 0,1 0 0,-1 0 0,0-1 0,-1-1-1,1 0 1,-1 0 0,17-11 0,-11 4-38,0-1-1,-1 0 1,0-1-1,-1-1 1,-1 0-1,13-18 1,118-178 731,-65 86-495,-70 109-472,-4 7-75,-5 9 143,0 0 1,0 1-1,0-1 0,0 0 0,0 0 0,0 0 1,0 0-1,0 0 0,0 0 0,0 0 0,0 0 0,0 0 1,0 0-1,0 0 0,0 0 0,0 0 0,1 0 1,-1 0-1,0 0 0,0 0 0,0 0 0,0 0 1,0 0-1,0 0 0,0 0 0,0 0 0,0 1 0,0-1 1,0 0-1,0 0 0,0 0 0,0 0 0,0 0 1,0 0-1,0 0 0,0 0 0,1 0 0,-1 0 1,0 0-1,0 0 0,0 0 0,0 0 0,0-1 0,0 1 1,0 0-1,0 0 0,0 0 0,0 0 0,0 0 1,0 0-1,0 0 0,0 0 0,0 0 0,0 0 1,0 0-1,0 0 0,0 0 0,0 0 0,0 0 0,1 0 1,-1 0-1,0 0 0,4 22-208,-1-13 177,-1 1 1,0 13-1,-3 273-249,-1-239 391,-31 319 32,22-280-38,7-60-57,-11 82 48,11-92 56,-2-1 0,-13 37-1,19-61-113,0 0-1,-1 0 0,1 0 0,-1 0 0,1 0 0,-1 0 0,1 0 0,-1 0 1,0 0-1,1 0 0,-1 0 0,0 0 0,0 0 0,0 0 0,1 0 1,-1-1-1,0 1 0,0 0 0,0-1 0,0 1 0,-1-1 0,-1 1 1,3-1-15,-1 0-1,1 0 1,-1 0 0,1 0 0,-1 0 0,1 0 0,-1-1 0,1 1 0,0 0 0,-1 0 0,1 0 0,-1-1 0,1 1 0,-1 0 0,1-1 0,0 1 0,-1 0 0,1-1-1,0 1 1,-1 0 0,1-2 0,-1 1 9,0-1 0,0 0 0,0 0-1,0 0 1,1 0 0,-1-1 0,0-2-1,-1-15 113,1 1-1,0 0 0,1-1 0,1 1 0,1-1 1,7-28-1,-5 32-120,0 0 1,1 1 0,1-1 0,1 1-1,0 0 1,1 0 0,1 1 0,9-13-1,-11 19-35,0 1 0,1 0 0,0 0-1,0 0 1,0 1 0,0 1-1,1-1 1,0 1 0,11-4 0,8-2-30,49-12 0,-39 14-1052,51-5 1,-5 9-5194,-46 8 3336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5.056"/>
    </inkml:context>
    <inkml:brush xml:id="br0">
      <inkml:brushProperty name="width" value="0.05" units="cm"/>
      <inkml:brushProperty name="height" value="0.05" units="cm"/>
    </inkml:brush>
  </inkml:definitions>
  <inkml:trace contextRef="#ctx0" brushRef="#br0">9 7 3808,'0'0'160,"-1"-1"-1,1 1 1,-7-5 6043,7 8-6032,1 0-1,-1 0 1,1 0-1,0 0 1,0 0-1,2 5 1,4 10-69,42 179 1088,-37-147-742,-3-16 224,4 39 0,-12-63-531,1-3 1243,6-21-136,1-7-868,13-44 1,-8 21-353,3-4-181,2 1 0,26-46 0,-40 83 137,1 1-1,0 0 0,11-12 0,-15 18-5,1 0 1,0 0-1,0 1 1,0 0-1,0-1 1,0 1 0,0 0-1,0 0 1,1 1-1,-1-1 1,1 1-1,-1-1 1,8 0-1,-10 2 20,0 0-1,0 0 0,0 0 0,1 0 0,-1 0 0,0 0 1,0 0-1,0 1 0,0-1 0,0 0 0,0 1 0,0-1 0,0 1 1,0-1-1,0 1 0,0 0 0,0-1 0,1 2 0,0 0-1,0 1-1,0-1 0,0 1 1,0-1-1,0 1 1,2 4-1,0 2 3,-1 0-1,0 0 1,4 15-1,1 22 274,-1 0-1,0 72 0,-7-99-25,1 0-1,4 22 1,-4-34-467,1 0 1,0 0-1,0 0 0,5 9 1,-5-11-686,1-1 1,0 1-1,0-1 1,3 4 0,2-1-1526</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5.865"/>
    </inkml:context>
    <inkml:brush xml:id="br0">
      <inkml:brushProperty name="width" value="0.05" units="cm"/>
      <inkml:brushProperty name="height" value="0.05" units="cm"/>
    </inkml:brush>
  </inkml:definitions>
  <inkml:trace contextRef="#ctx0" brushRef="#br0">1 114 3232,'4'-17'3425,"-3"26"899,0 27-3800,1 0-1,2 0 1,1 0-1,2 0 1,15 43-1,-20-71-319,1-1-1,0 1 1,1-1-1,0 0 0,0 0 1,0-1-1,1 1 1,0-1-1,7 7 0,-10-11-110,0 0-1,0-1 1,0 1-1,0 0 1,1-1-1,-1 1 0,1-1 1,-1 0-1,1 0 1,-1 0-1,1 0 1,0 0-1,0-1 0,-1 1 1,1-1-1,0 1 1,0-1-1,0 0 1,-1 0-1,1-1 0,0 1 1,0 0-1,0-1 1,-1 0-1,1 0 0,0 0 1,-1 0-1,5-2 1,0-2-6,-1 1 0,1-2 0,-1 1 0,-1-1 1,1 0-1,7-9 0,-9 9-63,8-10 46,0-1-1,-1 0 0,-1 0 0,9-25 1,24-76-11,-28 75-113,-9 27-122,0 0 0,-1-1 0,-1 1 0,0-1 0,1-27 0,-5 41-707,0 6-1593,0 5 636</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6.432"/>
    </inkml:context>
    <inkml:brush xml:id="br0">
      <inkml:brushProperty name="width" value="0.05" units="cm"/>
      <inkml:brushProperty name="height" value="0.05" units="cm"/>
    </inkml:brush>
  </inkml:definitions>
  <inkml:trace contextRef="#ctx0" brushRef="#br0">66 58 2912,'0'-1'189,"0"-1"0,1 0 0,-1 1 0,0-1 0,1 1 0,-1-1 0,1 0 0,-1 1 0,1-1 0,0 1 0,-1-1 0,1 1 0,0 0 0,0-1 0,0 1 0,0 0 0,1-1 0,-1 1 0,2-1 0,-1 0 85,-1 0 0,1 0 0,0 1 0,-1-2 0,1 1-1,-1 0 1,1 0 0,0-3 0,0-2 1986,-10 15-736,6-6-1505,-6 9 206,1 0 1,0 1-1,0 0 1,2 0-1,-1 0 1,-3 15-1,3-12-139,-1 5 155,0 0 0,2 1 1,0-1-1,1 1 0,2 0 1,0 0-1,0 22 0,3-38-119,0 0 1,-1 1-1,2-1 0,-1 0 0,0 0 1,1 0-1,0 0 0,0 0 0,1 0 0,0-1 1,-1 1-1,1-1 0,5 6 0,-6-8-65,0 0-1,1 1 1,-1-1-1,1 0 1,0 0-1,0 0 1,-1-1-1,1 1 1,0-1 0,0 1-1,1-1 1,-1 0-1,0 0 1,0 0-1,1-1 1,-1 1-1,0-1 1,0 0-1,1 0 1,-1 0-1,7-1 1,4-3-303,-1 0 1,1-1 0,-1-1-1,23-13 1,-18 11-598</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8.430"/>
    </inkml:context>
    <inkml:brush xml:id="br0">
      <inkml:brushProperty name="width" value="0.05" units="cm"/>
      <inkml:brushProperty name="height" value="0.05" units="cm"/>
    </inkml:brush>
  </inkml:definitions>
  <inkml:trace contextRef="#ctx0" brushRef="#br0">28 90 4224,'-3'-27'1365,"4"17"-826,1 4 2,0 1 0,0-1 1,1 1-1,0 0 0,0-1 1,0 1-1,7-8 0,-9 13-522,-1 0 0,0 0 0,0 0-1,0 0 1,0-1 0,0 1 0,0 0-1,0 0 1,0 0 0,0 0 0,1 0-1,-1 0 1,0 0 0,0 0-1,0 0 1,0 0 0,0 0 0,0 0-1,0 0 1,1 0 0,-1 0 0,0 0-1,0 0 1,0 0 0,0 0 0,0 0-1,0 0 1,0 0 0,0 0 0,1 0-1,-1 0 1,0 0 0,0 0 0,0 0-1,0 1 1,0-1 0,0 0 0,0 0-1,0 0 1,0 0 0,1 0 0,-1 0-1,2 8 366,0 14 21,-12 189 2207,4-113-1896,-18 188 546,1-26-146,23-158-489,1-46 144,0-56-708,-1 1 0,1 0 1,-1 0-1,1-1 1,-1 1-1,1-1 0,0 1 1,-1 0-1,1-1 0,0 1 1,0-1-1,-1 0 0,1 1 1,0-1-1,0 0 0,0 1 1,-1-1-1,1 0 1,0 0-1,0 1 0,0-1 1,0 0-1,1 0 0,21 2 113,-8-3-108,1 0 0,-1-1 0,22-6 0,-27 5-42,-8 3-34,1-1 1,-1 1-1,0-1 0,1 0 0,-1 1 1,0-1-1,0 0 0,0 0 0,0-1 1,4-2-1,2-3 24,-15 9 261,6-2-575,0-1 0,0 1 1,0 0-1,0 0 0,0-1 0,0 1 1,0 0-1,0-1 0,0 1 0,1-1 0,-1 0 1,0 1-1,0-1 0,1 1 0,-1-1 0,0 0 1,1 0-1,-1 1 0,1-1 0,-1 0 1,1 0-1,-1 0 0,1 0 0,-1 1 0,1-1 1,0 0-1,0 0 0,-1 0 0,1 0 0,0-1 1,2-3 412,1 1 1,0-1 0,0 1 0,0 0 0,0 0 0,1 0 0,-1 0-1,1 1 1,0-1 0,0 1 0,5-3 0,9-5 1404,28-12 0,-11 5-788,-1-2-95,0-1 0,31-26-1,-50 35-441,-1-1 0,0-1 0,-1 0 0,-1 0 0,0-2 0,12-20 0,-21 31-181,0-2 1,0 1 0,-1 0-1,0-1 1,0 1 0,-1-1-1,0 1 1,0-1 0,0 0-1,-1-8 1,0 12-37,0 0-1,0 0 0,-1 0 1,1 1-1,-1-1 0,1 0 1,-1 0-1,0 0 1,0 0-1,-1 0 0,1 1 1,0-1-1,-1 1 0,0-1 1,1 1-1,-1-1 1,0 1-1,0 0 0,0 0 1,-1 0-1,1 0 1,0 0-1,-1 1 0,1-1 1,-7-2-1,6 3 0,-1 0 0,0 0 1,0 1-1,0-1 0,0 1 0,1 0 0,-1 0 0,0 0 1,0 0-1,0 1 0,0 0 0,0-1 0,0 1 0,1 1 0,-1-1 1,0 1-1,1-1 0,-1 1 0,1 0 0,0 0 0,0 0 1,-4 4-1,-1 1 2,-1 1 0,1 0 0,0 1 0,1-1 0,0 2 0,-8 13 0,4-2 50,0-1-1,1 2 1,2-1 0,0 1-1,1 1 1,1-1 0,-3 30-1,8-46 4,1 0 0,0 0-1,0 0 1,0 0-1,1 0 1,0 0 0,0 0-1,0-1 1,3 8-1,-3-10 18,1 1-1,0-1 0,0 0 0,0 1 0,0-1 1,0 0-1,0-1 0,1 1 0,-1 0 1,1-1-1,0 1 0,0-1 0,0 0 1,0 0-1,0 0 0,6 2 0,1 0 20,0-1-1,0-1 0,0 0 0,1 0 1,-1-1-1,0 0 0,1-1 0,-1 0 0,13-2 1,13-3 51,45-12 1,-67 14-114,-1-1-1,0 0 0,0-1 1,0-1-1,0 0 0,-1 0 1,0-1-1,-1-1 0,18-14 1,-7 0 64,0-1 0,-2-1 0,-1-1 0,-1-1 0,-1-1 0,26-55 0,-32 61 16,-8 16-100,0 0 0,-1 0 0,1 0 0,-1 0 0,0-1 0,0 1 0,0-6 0,-3 10-155,-2 4 55,-5 8-25,-4 17 82,0 0-1,-12 53 1,-6 62 187,28-135-128,-6 50 9,7-52 64,1 0 1,0 0 0,0 0 0,1 0-1,-1-1 1,1 1 0,3 8-1,-4-13-54,0 0 0,1 0 0,-1 0-1,1 0 1,-1 0 0,1 0-1,-1 0 1,1 0 0,-1 0 0,1 0-1,0 0 1,0 0 0,-1 0 0,1 0-1,0 0 1,0-1 0,0 1-1,0 0 1,0-1 0,0 1 0,0-1-1,0 1 1,0-1 0,1 1 0,-1-1-1,0 0 1,0 0 0,0 0-1,0 1 1,0-1 0,1 0 0,-1 0-1,0 0 1,0-1 0,0 1 0,2 0-1,1-2 7,-1 1 1,0 0-1,0-1 0,0 0 0,0 1 0,0-1 1,0-1-1,-1 1 0,1 0 0,0 0 0,2-4 1,5-6-24,-2 3 46,-1 0 0,1 0 1,-2-1-1,12-21 1,-2-8 143,-10 22-443,17-32 0,-23 49 237,0 0 1,0 0-1,1 0 1,-1 0-1,0 0 0,0 0 1,0 0-1,1 0 1,-1 1-1,0-1 1,0 0-1,0 0 1,1 0-1,-1 0 1,0 0-1,0 1 1,0-1-1,0 0 1,1 0-1,-1 0 1,0 0-1,0 1 1,0-1-1,0 0 0,0 0 1,0 0-1,0 1 1,1-1-1,-1 0 1,0 1-1,0 2-13,1 1 0,-1-1 0,1 1 0,-1 0 0,-1 7 0,2 14 159,1-14-142,1 0 0,0 0-1,0 0 1,1 0-1,1 0 1,0-1 0,7 12-1,-10-18 59,1-1 0,-1 0-1,0 0 1,1 0-1,0 0 1,-1 0 0,1 0-1,1 0 1,-1-1-1,0 0 1,0 0 0,1 0-1,-1 0 1,1 0-1,0-1 1,0 1 0,-1-1-1,1 0 1,0 0 0,0 0-1,0-1 1,0 0-1,0 1 1,4-2 0,-1 0-21,0-1 0,0 1 0,-1-2-1,1 1 1,-1-1 0,1 0 0,-1 0 0,0-1 0,0 0 0,-1 0 0,1 0 0,-1 0 0,0-1 0,0 0 0,6-8 0,3-6-34,-1 0 0,0 0-1,12-27 1,51-117 107,-37 61-460,-39 101 352,0 1-1,0 0 0,0 0 1,0 0-1,0 0 0,0 0 0,0 0 1,0-1-1,1 1 0,-1 0 1,0 0-1,0 0 0,0 0 1,0 0-1,0 0 0,0-1 1,0 1-1,0 0 0,0 0 1,0 0-1,0 0 0,0 0 1,1 0-1,-1 0 0,0 0 1,0 0-1,0 0 0,0 0 0,0-1 1,0 1-1,1 0 0,-1 0 1,0 0-1,0 0 0,0 0 1,0 0-1,0 0 0,0 0 1,1 0-1,-1 0 0,0 0 1,0 0-1,0 0 0,0 0 1,0 0-1,0 0 0,1 1 1,-1-1-1,0 0 0,0 0 1,0 0-1,0 0 0,0 0 0,0 0 1,1 0-1,6 11-118,4 18 112,-3 0 18,-2 0-1,-1 0 0,-2 1 0,0 55 1,-2-62 43,-2 0 1,-1 0 0,-1 0 0,0 0 0,-9 26 0,11-46-31,1-1 0,-1 0 0,0 1 0,0-1 0,0 1 0,0-1 0,-1 0 0,1 0 0,-1 0-1,1 0 1,-1 0 0,1 0 0,-1 0 0,0 0 0,0-1 0,0 1 0,0-1 0,-1 1 0,1-1 0,0 0 0,0 0 0,-1 0 0,1 0 0,-1 0 0,1-1 0,-1 1 0,1-1 0,-1 1 0,-2-1 0,-5-1-5,1-1 0,-1 0 0,1 0 0,-1-1 0,1 0 0,0-1 0,0 0 0,0-1 0,1 1 0,-9-7 1,11 4-17,8 4-90,11 3-3,0 2 83,-1 1 1,21 7-1,-3-1 13,1-1-134,-6-2-2704,1 1-4253,-12-3 4355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19.044"/>
    </inkml:context>
    <inkml:brush xml:id="br0">
      <inkml:brushProperty name="width" value="0.05" units="cm"/>
      <inkml:brushProperty name="height" value="0.05" units="cm"/>
      <inkml:brushProperty name="color" value="#66CC00"/>
    </inkml:brush>
  </inkml:definitions>
  <inkml:trace contextRef="#ctx0" brushRef="#br0">73 1020 4736,'0'0'1530,"5"-3"673,10-2-980,0-1 0,-1-1 0,25-15 0,-23 11-749,-2 0-1,1-1 1,-2 0-1,1-1 1,19-25-1,-13 9-29,-1 0-1,18-36 0,25-70 302,-47 103-585,-2 2-11,-1 0 0,-1-1 1,-1-1-1,-2 0 0,-1 0 1,2-38-1,-5 48-35,0-2-273,-4 24 155,0 1 1,0-1-1,0 0 1,0 0-1,0 0 1,0 0-1,0 0 1,0 0-1,0 0 1,0 0-1,0 0 1,0 0-1,0 0 1,-1 0-1,1 0 1,0 0 0,0 0-1,0-1 1,0 1-1,0 0 1,0 0-1,0 0 1,0 0-1,0 0 1,0 0-1,0 0 1,0 0-1,0 0 1,0 0-1,0 0 1,0 0-1,0 0 1,0 0-1,0 0 1,0 0-1,0 0 1,0 0-1,0 0 1,0 0 0,0 0-1,0 0 1,0 0-1,0 0 1,0 0-1,0 0 1,0-1-1,0 1 1,0 0-1,0 0 1,0 0-1,0 0 1,-6 12-240,-54 119 8,-86 192 126,-18-4 156,162-314-38,-11 19-16,-12 23 73,1 1 0,-26 80 1,45-108 141,5-20-199,0 0-1,0 1 1,-1-1 0,1 0 0,0 0-1,0 0 1,0 0 0,0 0 0,0 0 0,0 1-1,0-1 1,0 0 0,0 0 0,0 0-1,0 0 1,0 0 0,1 0 0,-1 0 0,0 1-1,0-1 1,0 0 0,0 0 0,0 0 0,0 0-1,0 0 1,0 0 0,0 0 0,0 0-1,0 1 1,0-1 0,1 0 0,-1 0 0,0 0-1,0 0 1,0 0 0,0 0 0,0 0 0,0 0-1,0 0 1,1 0 0,-1 0 0,0 0-1,0 0 1,0 0 0,0 0 0,0 0 0,0 0-1,1 0 1,-1 0 0,0 0 0,0 0-1,0 0 1,0 0 0,0 0 0,0 0 0,0 0-1,1 0 1,-1 0 0,7-3 75,8-8 122,22-22-1,-10 9-157,68-50 57,-53 43-133,-2-2 0,52-52 0,14-48-73,-66 79 157,56-56 0,-90 104-53,19-18 8,-23 23-3,-1-1 0,1 1 1,0 0-1,-1 0 1,1 0-1,0 0 0,0 0 1,0 0-1,0 1 1,0-1-1,0 0 0,3 1 1,-5 0-4,1 0 1,-1 0 0,0 0 0,1 0 0,-1 0-1,1 0 1,-1 0 0,0 0 0,1 1-1,-1-1 1,1 0 0,-1 0 0,0 1-1,1-1 1,-1 0 0,0 0 0,1 1-1,-1-1 1,0 0 0,0 1 0,1-1 0,-1 0-1,0 1 1,0-1 0,1 1 0,-1-1-1,0 0 1,0 1 0,0-1 0,0 1-1,0-1 1,0 0 0,0 1 0,0-1 0,0 1-1,0 0 1,-1 18 104,0-14-60,-25 136-25,6-43-18,19-92 0,1-1 1,-1 1-1,1 0 0,0 0 1,0 0-1,1 0 0,0 0 1,0 0-1,0 0 1,1 0-1,0-1 0,2 6 1,-3-8 12,1 0 0,0 0 0,-1-1 0,1 1 0,0-1 0,0 0 0,0 1 0,1-1 0,-1 0 0,0 0 0,1-1 0,-1 1 1,1 0-1,0-1 0,0 1 0,-1-1 0,1 0 0,0 0 0,0 0 0,0 0 0,0-1 0,0 1 0,0-1 0,6 0 0,-1 0 98,1-1 0,-1 1-1,0-2 1,0 1-1,0-1 1,9-3 0,-12 3-93,-1 0 0,0 0 0,0 0 1,1-1-1,-1 1 0,-1-1 1,1 0-1,0 0 0,-1 0 0,1-1 1,-1 1-1,3-5 0,-2 2 9,0 0 0,-1 1 0,0-1-1,0 0 1,0 0 0,-1-1 0,0 1 0,0-1-1,-1 1 1,1-1 0,-2 1 0,1-1-1,-1 0 1,0 1 0,0-1 0,0 0 0,-1 1-1,0-1 1,-1 1 0,-3-13 0,2 15-110,1-1 0,-1 1 0,0-1 1,0 1-1,0 0 0,-1 1 0,1-1 1,-6-4-1,-2-2-122,3 5-110,4 7 125,46-20 76,18-15 512,66-49 0,-89 56-228,-24 16-158,14-9 63,-25 18-77,0 0 0,-1 1 0,1-1 0,0 0 0,0 1 0,0-1 0,0 1 0,0-1 0,-1 1 0,1 0 0,0 0 0,0 0 0,3 0 0,-4 0-1,0 0 0,-1 1 0,1-1 0,0 0 0,0 1 0,0-1 0,-1 0 0,1 1 0,0-1 0,-1 1 0,1 0 0,0-1 0,-1 1 0,1-1 0,-1 1 0,1 0 0,-1 0 0,1-1 0,-1 1 0,1 1 0,5 20 9,-4-12-46,29 148 150,-29-149-138,0 0 0,0 1-1,1-1 1,0 0 0,0-1 0,7 12 0,-8-17 31,0 1 0,0-1 0,0 0 0,0 0 0,1 0 0,0 0 0,0-1 0,-1 1 0,1-1 0,1 1 0,-1-1 0,0 0 0,1 0 0,-1-1 0,1 1 0,-1-1 0,7 2 0,-1-1 2,1-1 1,-1-1-1,0 1 1,0-2 0,0 1-1,14-3 1,55-17 96,-51 11-57,-1-1 1,0-2-1,-1 0 0,29-20 0,89-70-195,-135 98 167,-7 8-97,-6 11 10,-13 16-156,-1 0 0,-39 46 0,15-21 182,41-53 22,0 0-1,0 0 0,0 1 0,0-1 1,1 0-1,-1 1 0,1-1 0,0 1 1,-1 4-1,2-7 13,-1 1 0,1-1-1,0 0 1,1 0 0,-1 1 0,0-1 0,0 0 0,1 0-1,-1 1 1,0-1 0,1 0 0,-1 0 0,1 0-1,0 0 1,-1 0 0,1 0 0,0 1 0,0-2 0,-1 1-1,1 0 1,0 0 0,0 0 0,0 0 0,0 0-1,0-1 1,1 1 0,-1-1 0,0 1 0,0 0-1,2 0 1,3 0 32,0 0 1,1 0-1,-1 0 0,0-1 0,1 0 0,-1 0 1,0 0-1,1-1 0,-1 0 0,0 0 0,0-1 0,1 1 1,-1-2-1,0 1 0,-1 0 0,7-5 0,-5 2 32,-1 0-1,0 0 0,0-1 0,0 0 1,-1 0-1,0-1 0,0 1 0,0-1 1,-1 0-1,0-1 0,4-12 0,2-6 131,12-54-1,-21 74-190,3-12 22,9-35 116,8-89 1,-13-123-155,-17-34-480,13 234-64,-6 55 247,-1 15 43,-2 22 80,-1 72 115,10 133 0,1-157 98,3 0 1,31 124-1,-32-172-368,2-1 1,19 43-1,-23-58-235,1 0 0,0-1-1,1 0 1,0 0 0,1 0 0,0-1-1,0-1 1,14 12 0,19 9-1633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08.959"/>
    </inkml:context>
    <inkml:brush xml:id="br0">
      <inkml:brushProperty name="width" value="0.05" units="cm"/>
      <inkml:brushProperty name="height" value="0.05" units="cm"/>
    </inkml:brush>
  </inkml:definitions>
  <inkml:trace contextRef="#ctx0" brushRef="#br0">24 133 2720,'-14'-29'891,"13"27"-845,0 0 0,0 0 0,0 0 0,1 0 0,-1 0 0,0 0-1,1 0 1,0 0 0,-1 0 0,1 0 0,0-3 0,-1-3 213,1 5 53,-1 0 0,1-1 0,0 1 0,-1 0-1,2 0 1,-1 0 0,0 0 0,0-1 0,1 1 0,0 0 0,0 0-1,0 0 1,0 0 0,0 0 0,0 0 0,1 0 0,-1 1 0,4-5-1,-4 6-246,-1 1-1,0-1 1,1 1-1,-1-1 1,1 1-1,-1-1 1,0 1-1,1 0 0,-1-1 1,1 1-1,-1 0 1,1-1-1,0 1 1,-1 0-1,1 0 1,-1 0-1,1-1 0,-1 1 1,1 0-1,0 0 1,-1 0-1,1 0 1,-1 0-1,1 0 1,0 0-1,0 0 1,0 1 22,0-1 0,1 1 1,-1 0-1,0-1 0,0 1 1,0 0-1,0 0 0,0 0 1,0 0-1,0 0 0,1 1 1,2 3 139,0 1-1,0-1 1,5 12 0,2 7 315,13 29 1137,62 99-1,-46-96-880,-3 2 0,57 120 0,-71-120-434,-2 0 1,-2 2-1,11 69 0,-23-88-155,-2 1 1,-1-1 0,-3 1 0,-1 0-1,-10 70 1,2-65-112,-3-1 0,-18 51 0,17-65-34,-1-1 0,-1 0 0,-35 53-1,17-37 49</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10.526"/>
    </inkml:context>
    <inkml:brush xml:id="br0">
      <inkml:brushProperty name="width" value="0.05" units="cm"/>
      <inkml:brushProperty name="height" value="0.05" units="cm"/>
    </inkml:brush>
  </inkml:definitions>
  <inkml:trace contextRef="#ctx0" brushRef="#br0">24 10 3808,'-1'-1'260,"-1"0"1,1 1 0,-1-1-1,1 0 1,0 0-1,-1 0 1,0 1-1,1-1 1,-1 1 0,1-1-1,-1 1 1,0 0-1,-2-1 1,12 1 4329,17 2-3339,-6 0-719,98 9 980,119 27 0,-233-38-1483,4 2 27,0-1 0,0 1 0,12 5 0,-18-6-60,1 0 0,0 0 0,-1 0 1,1 0-1,-1 0 0,1 0 0,-1 0 0,0 1 0,1-1 0,-1 0 1,0 1-1,0-1 0,0 1 0,0 0 0,0-1 0,0 1 0,0 0 1,-1-1-1,1 4 0,2 11 18,-1 1 1,-1 0 0,-1 23-1,-1-16 40,-2 395 682,12-131 81,-2-79-450,11 404 1163,-12-526-1327,-1 27 288,-9-70-471,3-34 52,0 1-1,0-1 1,1 1 0,1 14-1,0 16 820,-11-38 352,-13-10-1083,-32-4 0,9 7-215,1 1 1,-62 6 0,16 0-1202,78-3-113,-18 1-684,30-1 1608,0 0 0,-1 0 0,1 0 0,-1-1 0,1 1 0,0 0 0,-1-1 0,1 1 0,0-1 0,0 1 0,-1-1 0,1 1 0,0-1 1,0 0-1,0 0 0,-2-1 0,2-2-2947</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11.670"/>
    </inkml:context>
    <inkml:brush xml:id="br0">
      <inkml:brushProperty name="width" value="0.05" units="cm"/>
      <inkml:brushProperty name="height" value="0.05" units="cm"/>
    </inkml:brush>
  </inkml:definitions>
  <inkml:trace contextRef="#ctx0" brushRef="#br0">20 67 2400,'-5'3'3994,"5"-3"-3888,0 1 0,0-1-1,0 0 1,-1 0 0,1 0-1,0 1 1,0-1-1,0 0 1,-1 0 0,1 0-1,0 0 1,0 0 0,-1 0-1,1 0 1,0 0-1,-1 1 1,1-1 0,0 0-1,0 0 1,-1 0 0,1 0-1,0 0 1,0 0-1,-1-1 1,1 1 0,0 0-1,0 0 1,-1 0 0,1 0-1,0 0 1,0 0-1,-1 0 1,1 0 0,0-1-1,0 1 1,-1 0 0,1 0-1,0 0 1,0-1-1,0 1 1,0 0 0,-1 0-1,1 0 1,0-1 0,0 1-1,0 0 1,0 0-1,0-1 1,0 1 0,0 0-1,-1 0 1,1-1 0,0 1-1,0 0 1,0 0-1,0-1 1,0 1 0,0 0-1,0-1 1,1 1 0,-2 0-76,1 0 0,0 0 0,0 0 0,0 0 0,0 0 0,0 0 1,0 0-1,0 0 0,0 0 0,0 0 0,0 0 0,0 0 1,0 0-1,-1 0 0,1 0 0,0 0 0,0 0 0,0 0 0,0 0 1,0 0-1,0 0 0,0 0 0,0 0 0,0 0 0,0 0 1,-1 0-1,1 0 0,0 0 0,0 0 0,0 0 0,0 0 0,0 0 1,0 0-1,0 0 0,0 0 0,0 0 0,0 0 0,0 0 1,0 0-1,0 0 0,-1-1 0,1 1 0,0 0 0,0 0 0,0 0 1,0 0-1,0 0 0,0 0 0,0 0 0,0 0 0,0 0 1,0 0-1,0-1 0,0 1 0,0 0 0,0 0 0,0 0 0,0 0 1,0 0-1,0 0 0,-1 1 561,3-3-125,7-2 93,1 2-294,0-1 0,0-1 0,19-9 0,-17 8-126,-1 0 0,15-4 0,-14 6-19,37-9 276,-45 12-394,0-1 0,0 1-1,0 0 1,0 0 0,0 0 0,0 0-1,0 1 1,0-1 0,6 3-1,-8-2 1,-1 0-1,0-1 1,1 1-1,-1 0 1,0 0-1,0 0 1,0 1-1,0-1 1,0 0 0,0 0-1,0 1 1,0-1-1,0 0 1,-1 1-1,1-1 1,0 1-1,-1-1 1,1 1-1,-1-1 1,0 1-1,0-1 1,1 1-1,-1 0 1,0-1-1,0 1 1,0-1-1,-1 3 1,1 2 12,-1 0 0,0 0 1,-1 1-1,1-1 0,-5 9 0,0 1 40,-1-1-1,-1-1 0,0 0 1,-1 0-1,0 0 0,-1-1 1,-1-1-1,-17 17 0,23-24-1,1 0-1,-1 0 0,-4 7 0,7-8 22,0-1 0,-1 0 0,0 1-1,0-1 1,0 0 0,-3 2 0,6-2 682,5 0-446,8 0 163,18-1 259,31-1 0,-36-1-796,-24-1 1,-1 1 1,1 0-1,0 1 0,0-1 0,0 0 0,0 0 1,0 1-1,0-1 0,-1 1 0,1 0 0,3 1 0,-5-1-221,1-1 0,0 1 0,-1 0 0,1-1 0,0 1-1,-1 0 1,1 0 0,-1 0 0,1-1 0,-1 1-1,0 0 1,1 0 0,-1 0 0,0 0 0,1 0 0,-1 0-1,0 0 1,0 0 0,0 0 0,0 0 0,0 1 0,0 12-2723</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14.523"/>
    </inkml:context>
    <inkml:brush xml:id="br0">
      <inkml:brushProperty name="width" value="0.05" units="cm"/>
      <inkml:brushProperty name="height" value="0.05" units="cm"/>
    </inkml:brush>
  </inkml:definitions>
  <inkml:trace contextRef="#ctx0" brushRef="#br0">0 157 2240,'4'-3'8627,"-2"2"-8426,0 0-1,0 0 0,0 1 1,0-1-1,0 1 1,0 0-1,0 0 0,0-1 1,0 1-1,3 1 1,26 15 511,0 0 1,55 17 0,-78-30-627,-5-2-80,13 5 414,34 7 0,-45-12-331,0 0 1,0 0-1,0-1 1,0 0-1,1 0 1,-1-1-1,0 1 1,0-1-1,0 0 0,0 0 1,6-3-1,-3 1 9,0-1-1,0 0 0,0-1 1,-1 1-1,0-1 0,0-1 0,0 1 1,0-1-1,7-10 0,-12 13-77,0 1-1,0-1 1,0 0-1,0 0 1,-1 0-1,1 0 1,-1-1-1,0 1 1,0 0-1,0-1 0,0 1 1,-1 0-1,1-1 1,-1 1-1,0-1 1,0 1-1,0-1 1,0 1-1,-1-1 1,1 1-1,-1 0 1,0-1-1,0 1 1,0 0-1,-1 0 1,-2-5-1,2 4-30,0 1-1,0 0 1,-1-1 0,0 1-1,0 0 1,-5-4 0,-7-8-113,11 11 117,-1 0 0,0 0 0,0 1-1,0-1 1,-1 1 0,1 0 0,-1 1-1,0 0 1,0-1 0,0 2-1,0-1 1,-7 0 0,6 0-4,-1 1-1,1 1 1,-1-1-1,1 1 1,-1 1 0,1-1-1,-1 1 1,1 1 0,-14 3-1,0 3 24,7-4-73,0 1-1,-22 12 0,32-14 57,-1 0-1,1 0 0,0 0 1,0 0-1,1 1 1,-1-1-1,1 1 1,0 0-1,0 0 1,0 0-1,0 1 1,-2 4-1,-1 4 53,1 0 0,1 1 0,0 0 0,0 0 0,1 0 0,1 1 0,1-1 0,0 1 0,0-1 0,2 1 0,0-1 0,0 1 0,2-1 0,0 0 0,0 0 0,1 0 0,1 0 0,0-1 0,1 1 0,11 18 0,-7-16 119,0-1-1,1 0 1,1 0 0,1-1 0,-1-1 0,2 0-1,0-1 1,1 0 0,0-1 0,25 14 0,-34-23-106,0 1 0,0-1 0,1 0 1,-1 0-1,0-1 0,1 0 1,-1 0-1,1 0 0,-1-1 0,1 0 1,-1 0-1,9-2 0,7-2 116,-1-1 0,28-10 0,2-1-415,-41 13 165,-6 1 113,0 1 0,1 0 0,-1 0 0,0 0 0,9 0 0,-13 1-199,15 6 234,-13-5 351</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15.368"/>
    </inkml:context>
    <inkml:brush xml:id="br0">
      <inkml:brushProperty name="width" value="0.05" units="cm"/>
      <inkml:brushProperty name="height" value="0.05" units="cm"/>
    </inkml:brush>
  </inkml:definitions>
  <inkml:trace contextRef="#ctx0" brushRef="#br0">42 0 2656,'-27'0'1306,"12"0"3996,36 4-216,17 8-3567,-1 0-701,17-2 55,-41-9-839,0 2 0,0-1 0,-1 1-1,1 1 1,-1 0 0,17 9 0,-27-13-72,8 13 60,-7-6 24,-1 0 1,1 0-1,-1 1 0,0-1 1,0 0-1,0 12 0,0-10-72,0 16 119,1 25 0,-3-29 3,1-1 1,5 27-1,-2-32-20,21 82 304,-22-87-289,1 0 0,1 0 0,-1-1 0,2 1 0,-1-1 0,1-1 0,9 12 0,-9-13-102,-6-6 26,1 0 0,0 0 0,-1 0 0,1 0 0,0 0-1,0 0 1,-1 0 0,1 0 0,0-1 0,0 1 0,0 0 0,0-1 0,1 1-1,1 1 148</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15.724"/>
    </inkml:context>
    <inkml:brush xml:id="br0">
      <inkml:brushProperty name="width" value="0.05" units="cm"/>
      <inkml:brushProperty name="height" value="0.05" units="cm"/>
    </inkml:brush>
  </inkml:definitions>
  <inkml:trace contextRef="#ctx0" brushRef="#br0">526 13 3904,'9'-13'4585,"-9"16"-3164,-3 4-702,-61 60 1865,2-3-1259,-55 107 586,38-51-1156,58-92-570,0-1 0,-28 26 0,-27 10 109,34-30-801,77-36-10458,-17-1 7776</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16.397"/>
    </inkml:context>
    <inkml:brush xml:id="br0">
      <inkml:brushProperty name="width" value="0.05" units="cm"/>
      <inkml:brushProperty name="height" value="0.05" units="cm"/>
    </inkml:brush>
  </inkml:definitions>
  <inkml:trace contextRef="#ctx0" brushRef="#br0">1 305 6560,'0'0'2117,"1"15"886,3 10-2067,-1-1 1,0 1 0,-2 28 0,1 4-82,6 184 1033,-8-145-1385,-1-48 88,6 49 0,-3-85 599,-1-19-536,1-12-354,22-158 94,-3 16-286,1-14-78,-15 105-74,2 1 0,22-76 0,-26 126 34,0 1-1,2 0 0,0 0 0,14-23 1,-19 36 0,1 1 1,1 0 0,-1 0-1,0 0 1,1 0-1,0 0 1,0 1 0,0 0-1,0 0 1,1 0-1,-1 0 1,1 0 0,0 1-1,0 0 1,-1 0 0,2 0-1,-1 1 1,0 0-1,0 0 1,9-1 0,-7 2-3,0 0-1,0 0 1,0 1 0,0 0 0,0 0 0,0 1 0,-1-1 0,1 1 0,0 1 0,-1 0-1,7 3 1,-8-3 10,-1-1 0,1 1 0,-1 1-1,0-1 1,0 1 0,0-1 0,-1 1-1,1 0 1,-1 1 0,0-1 0,0 0-1,0 1 1,-1 0 0,1 0 0,1 7-1,-1-1 16,0 1-1,-1 0 0,-1 0 0,0 0 0,0 0 0,-1 1 1,-1-1-1,0 0 0,-1 0 0,0 0 0,-1-1 1,0 1-1,-1 0 0,-6 13 0,2-9 75,0 1-1,-1-2 0,0 1 1,-2-2-1,1 1 0,-2-1 1,0-1-1,-26 23 0,32-32-19,0 0-1,0 0 0,0 0 1,0-1-1,-1 0 1,0 0-1,0 0 0,0-1 1,0 0-1,-12 1 1,-26 0-1210,-1-7-4711,35 4 2921</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17.699"/>
    </inkml:context>
    <inkml:brush xml:id="br0">
      <inkml:brushProperty name="width" value="0.05" units="cm"/>
      <inkml:brushProperty name="height" value="0.05" units="cm"/>
    </inkml:brush>
  </inkml:definitions>
  <inkml:trace contextRef="#ctx0" brushRef="#br0">637 1 4160,'-58'11'3599,"-80"7"0,40-8-1603,-33 3-342,126-13-1605,0 1 0,1 0 0,-1 0 0,0 0 0,1 1 0,0-1 0,-1 1 0,1 0 0,-8 5 0,10-5-30,-1 0-1,1 0 0,-1 0 0,1 0 0,0 0 0,0 1 0,0-1 0,0 1 0,1-1 1,-1 1-1,1 0 0,0 0 0,-1 0 0,0 5 0,-2 13 75,1 1-1,2 0 1,0 0-1,3 36 1,0 0 90,-10 337 1062,1 121 779,5-339-1515,0 33 118,4-166-377,-3 0 1,-9 63 0,9-95-210,-2-1 1,0 0-1,0-1 1,-7 15-1,9-21-9,-1-1 0,0 1-1,1-1 1,-1 0 0,-1 0-1,1 0 1,0 0 0,-1 0-1,0 0 1,0-1 0,0 1 0,0-1-1,0 0 1,0 0 0,-6 3-1,-22 4 561,57-19 282,29-13-524,117-31 0,-166 53-331,0 1 1,-1 0 0,1 0-1,-1 0 1,1 0 0,-1 1 0,1 0-1,7 2 1,-8-1-362,0-1 0,0 0 0,0 0 0,0 0 0,1-1 0,-1 0-1,0 0 1,10-1 0,3-5-3236,-1 2 1093</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18.341"/>
    </inkml:context>
    <inkml:brush xml:id="br0">
      <inkml:brushProperty name="width" value="0.05" units="cm"/>
      <inkml:brushProperty name="height" value="0.05" units="cm"/>
    </inkml:brush>
  </inkml:definitions>
  <inkml:trace contextRef="#ctx0" brushRef="#br0">27 1 2720,'-27'8'9306,"31"0"-6660,2-6-2294,0 0 0,0 0 0,0 0 0,0-1 0,1 1 0,-1-2 0,1 1 0,-1-1 0,8 0 0,2 1 95,123 11 1397,-113-8-1687,-1 2 1,1 0 0,31 13 0,-53-17-159,0 0 1,0 0-1,-1 0 1,1 0-1,-1 0 0,1 1 1,-1 0-1,0-1 1,0 1-1,4 6 0,6 11-3389,-4-9 1353</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19.967"/>
    </inkml:context>
    <inkml:brush xml:id="br0">
      <inkml:brushProperty name="width" value="0.05" units="cm"/>
      <inkml:brushProperty name="height" value="0.05" units="cm"/>
    </inkml:brush>
  </inkml:definitions>
  <inkml:trace contextRef="#ctx0" brushRef="#br0">521 160 4320,'2'-2'446,"0"-1"-1,0 1 1,0 0 0,0 0 0,0 0 0,0 0-1,0 0 1,5-2 0,-5 4-254,-1-1 1,1 0-1,0 0 1,-1 0-1,1-1 1,-1 1-1,0 0 1,1-1-1,-1 1 0,0 0 1,0-1-1,0 0 1,0 1-1,0-1 1,0 0-1,0 1 1,0-1-1,-1 0 1,1-2-1,0 0-115,-1 1 1,0 0-1,0 0 1,-1 0-1,1 0 1,-1 0-1,0 0 1,1 0-1,-1 0 0,0 0 1,-1 0-1,1 0 1,-1 0-1,1 0 1,-1 1-1,0-1 1,0 1-1,0-1 1,0 1-1,0 0 0,-1 0 1,1 0-1,0 0 1,-6-3-1,-1 0 69,-1-1-1,0 1 1,0 1-1,0 0 1,-1 0-1,-11-2 1,15 5-98,0 0 1,1 0 0,-1 1-1,0-1 1,0 1 0,1 1 0,-1 0-1,0 0 1,1 0 0,-1 0 0,1 1-1,-1 0 1,1 1 0,-12 5-1,-1 4 100,-1 1 0,2 1-1,-18 16 1,-14 10 77,37-30-119,1 1 1,0 0-1,0 1 0,1 0 0,1 1 1,0 0-1,1 1 0,-13 24 0,8-7 95,1 0 0,1 0 0,-8 41 0,-2 34 86,21-91-235,0-1 0,0 0-1,1 1 1,1-1 0,4 23-1,-4-31 43,1 0-1,1 0 1,-1 0-1,1 0 1,0 0-1,0-1 1,1 1-1,0-1 1,0 0-1,0 0 1,0 0-1,1-1 1,0 1-1,0-1 1,9 6-1,5 2 212,1-2 0,1 0-1,23 8 1,-32-14-225,0 0-1,0-1 1,0-1-1,1 0 1,-1-1-1,1 0 1,22-2 0,-25 0-49,0 0 1,-1 0 0,1-1 0,0 0 0,-1-1 0,1 0-1,-1-1 1,0 0 0,0 0 0,12-8 0,-19 11-28,0-1 0,-1 0-1,1 1 1,0-1 0,0 0 0,-1 0 0,1 0 0,-1 0 0,0 0 0,1 0 0,-1 0 0,0-1 0,0 1 0,0 0 0,-1-1 0,2-3-1,-2 2 16,0 1-1,0-1 0,0 0 0,0 1 0,-1-1 0,1 0 0,-1 1 0,0-1 0,0 1 0,-2-5 0,-1-1-35,0 1 0,-1 0 0,0 1 0,0-1 0,-1 1 0,0 0 0,0 0 0,-11-8 0,10 8-12,0 2 1,-1-1 0,0 1 0,0 0 0,0 0-1,-15-5 1,11 9 60,10 1 256,30-1 211,0-2 1,28-7-1,3 0-370,227-25 399,-250 35-507,-37 9-2224,-7 36-9785,4-36 7198,1 2 1596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20.246"/>
    </inkml:context>
    <inkml:brush xml:id="br0">
      <inkml:brushProperty name="width" value="0.05" units="cm"/>
      <inkml:brushProperty name="height" value="0.05" units="cm"/>
      <inkml:brushProperty name="color" value="#66CC00"/>
    </inkml:brush>
  </inkml:definitions>
  <inkml:trace contextRef="#ctx0" brushRef="#br0">47 14 6976,'0'-13'6709,"0"18"-4602,-19 364 1204,-4 37-2930,23-404-383,1 30 102,-1-25-379,0 0 1,0 0-1,0 1 0,-1-1 0,-2 14 0,2-14-2932,2-13-527,-1-2 1642</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20.644"/>
    </inkml:context>
    <inkml:brush xml:id="br0">
      <inkml:brushProperty name="width" value="0.05" units="cm"/>
      <inkml:brushProperty name="height" value="0.05" units="cm"/>
    </inkml:brush>
  </inkml:definitions>
  <inkml:trace contextRef="#ctx0" brushRef="#br0">171 1 4160,'0'3'10608,"-13"-2"-8769,3 4-1749,0 0 0,0 1-1,1 0 1,0 0-1,0 1 1,0 0 0,1 1-1,0 0 1,-11 14-1,12-12 29,0-1-1,1 1 0,0 1 0,1-1 1,0 1-1,0 0 0,-2 11 0,5-16 10,0 1-1,1 0 0,0-1 0,0 1 0,0 0 0,1 0 0,0 0 1,0-1-1,1 1 0,-1 0 0,2 0 0,-1-1 0,5 13 0,-6-18-87,1 1-1,-1-1 0,1 0 0,0 1 1,0-1-1,-1 0 0,1 0 0,0 0 1,0 0-1,0 1 0,0-1 0,0 0 0,0-1 1,1 1-1,-1 0 0,0 0 0,0 0 1,1-1-1,-1 1 0,0-1 0,1 1 1,-1-1-1,1 1 0,-1-1 0,0 0 1,1 0-1,-1 0 0,1 0 0,-1 0 1,1 0-1,-1 0 0,1 0 0,-1-1 1,0 1-1,1 0 0,-1-1 0,1 1 0,-1-1 1,0 0-1,1 1 0,-1-1 0,0 0 1,0 0-1,0 0 0,0 0 0,2-2 1,4-5 39,0 0-1,-1 0 1,0-1 0,0 0 0,-1 0 0,8-20 0,16-62 93,-23 73-141,16-73-238,-23 97 254,1-1-1,0 1 0,1-1 0,0 1 1,-1-1-1,2 0 0,-1 1 1,3 7-1,21 57 535,-22-62-554,5 14 129,1-1 0,21 35 0,-25-47-238,0-1 1,1 0 0,1-1 0,-1 0-1,1 0 1,0 0 0,0-1 0,1 0 0,10 6-1,8 1-557</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21.942"/>
    </inkml:context>
    <inkml:brush xml:id="br0">
      <inkml:brushProperty name="width" value="0.05" units="cm"/>
      <inkml:brushProperty name="height" value="0.05" units="cm"/>
    </inkml:brush>
  </inkml:definitions>
  <inkml:trace contextRef="#ctx0" brushRef="#br0">49 17 2976,'0'0'4789,"-9"8"-2133,5-5-1876,1 0 1,-1 0-1,0 0 1,0-1-1,0 0 1,0 0-1,-8 3 1170,36-12-1531,0 0 0,0 2-1,29-3 1,-34 6-286,36-7 272,1 3 1,77 2-1,-92 5-298,40 4-209,-57 3-9,-16-4 94,-3 1 131,-5-4-299,0-1 0,0 0 0,0 1 0,0-1 0,0 1 0,1-1 0,-1 0 0,0 0 0,0 1 0,0-1-1,1 0 1,-1 1 0,0-1 0,1 0 0,-1 0 0,0 1 0,0-1 0,1 0 0,-1 0 0,0 0 0,1 1 0,7 3-2129</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23.071"/>
    </inkml:context>
    <inkml:brush xml:id="br0">
      <inkml:brushProperty name="width" value="0.05" units="cm"/>
      <inkml:brushProperty name="height" value="0.05" units="cm"/>
    </inkml:brush>
  </inkml:definitions>
  <inkml:trace contextRef="#ctx0" brushRef="#br0">615 122 1984,'2'-1'140,"4"-3"961,0 0 0,0 0 0,-1 0 0,9-8 0,-12 10-920,-1 1-1,0 0 1,0-1 0,0 1 0,0-1 0,0 1-1,-1-1 1,1 0 0,0 1 0,-1-1-1,1 0 1,-1 1 0,0-1 0,1 0 0,-1 0-1,0 1 1,0-1 0,0 0 0,0 0 0,0 1-1,-1-1 1,1 0 0,-1-2 0,0 2-111,0 1 0,0-1 0,0 0 0,0 0 0,0 0 0,-1 1 1,1-1-1,0 1 0,-1-1 0,1 1 0,-1 0 0,-3-3 0,-19-9 384,14 10-308,1 0-1,-1 0 1,1 1 0,-1 1 0,0 0-1,0 0 1,1 1 0,-19 1 0,21 0-61,-31 1 159,0 2-1,1 1 1,0 2-1,0 2 1,0 2 0,1 1-1,0 1 1,-46 26-1,73-34-188,1 0 0,1 0 0,-1 1 0,1 0-1,0 0 1,0 1 0,1 0 0,0 0 0,0 0 0,0 1-1,-4 8 1,4-3 31,0-1 0,1 1 0,1-1-1,0 1 1,0 1 0,-2 24 0,1 2 132,3 0 1,1 0 0,2 0-1,2 0 1,13 71 0,-13-99-37,0 0 0,1-1 0,0 0 1,11 22-1,-11-27-104,0 0 0,0-1 0,0 1 0,0-1 1,1 0-1,0 0 0,0 0 0,0-1 0,1 1 0,7 3 0,5 1 95,1 0 0,0-1 0,0-1 0,1-1 0,0-1 0,38 5 0,-35-8-66,0-1-1,0-1 1,0-1 0,0-1-1,-1-1 1,26-6 0,-43 8-91,0-1 1,1 0-1,-1 0 1,0 0-1,0 0 1,0-1-1,0 0 0,-1 0 1,1 0-1,7-8 1,-10 9-9,0-1 0,0 0 0,0 0-1,0 1 1,0-1 0,-1 0 0,1-1 0,-1 1 0,0 0 0,0 0-1,0 0 1,-1-1 0,1 1 0,-1 0 0,0-1 0,1 1 0,-2 0-1,0-7 1,1 4-20,-1 0-1,-1 0 0,1 0 1,-1 0-1,0 0 0,0 0 1,-1 0-1,0 1 1,0-1-1,0 1 0,-1 0 1,0 0-1,1 0 0,-2 0 1,1 1-1,-1 0 0,1 0 1,-1 0-1,0 0 0,-1 1 1,1 0-1,0 0 1,-1 0-1,0 1 0,0-1 1,-6 0-1,0 1 0,0 0-1,0 1 1,0 0-1,0 1 1,0 0 0,-14 3-1,-21 0 44,80 3 354,-7-2-136,0-2 0,0 0 0,1-2 1,-1-1-1,29-6 0,-5-1 437,86-28 0,-23 2-600,-95 30-90,-13 5-770,-8 5-2365,-4-1-481,2 5 1135</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24.006"/>
    </inkml:context>
    <inkml:brush xml:id="br0">
      <inkml:brushProperty name="width" value="0.05" units="cm"/>
      <inkml:brushProperty name="height" value="0.05" units="cm"/>
    </inkml:brush>
  </inkml:definitions>
  <inkml:trace contextRef="#ctx0" brushRef="#br0">57 5 5312,'2'-5'3679,"-3"10"268,-1 2-3543,1 0 0,-1-1 0,1 1-1,0 13 1,-1 5 84,-44 381 2973,46-337-2948,1-31 158,-1-37-186,6-4 177,5-4-611,1 0 0,-1-1 0,-1-1-1,1 0 1,13-15 0,-9 9-102,20-17-1,-33 31 53,62-43 150,-57 39-171,1 1 0,0 1-1,0-1 1,0 1 0,0 1-1,0-1 1,11-1 0,-16 4 17,0 0 0,0 0 0,-1 0 0,1 1 1,0-1-1,0 1 0,0-1 0,-1 1 0,1 0 0,0 0 1,-1 0-1,1 1 0,0-1 0,-1 0 0,0 1 0,1 0 1,-1-1-1,0 1 0,0 0 0,0 0 0,0 0 1,0 1-1,-1-1 0,1 0 0,0 1 0,1 4 0,-1-2 37,1-1-1,-2 1 0,1 0 0,-1-1 0,1 1 0,-1 0 1,-1 0-1,1 0 0,-1 0 0,0 0 0,0 0 0,0 0 1,0 0-1,-3 8 0,1-7 61,0 0-1,-1 0 1,0 0 0,0-1-1,0 0 1,-1 1 0,0-1 0,0 0-1,0-1 1,-1 1 0,1-1-1,-1 0 1,0 0 0,0 0-1,-1-1 1,1 1 0,-1-1 0,1-1-1,-1 1 1,0-1 0,0 0-1,-11 2 1,7-2-28,0 0 0,0-1 0,1 0 0,-1-1 1,0 0-1,0-1 0,0 0 0,0 0 0,0-1 0,0 0 0,1-1 0,-1 0 0,1-1 0,-11-4 1,5 0-285,5 3-97,0 0 1,-16-12 0,24 15-297,0 0 1,-1 0 0,1 0-1,0-1 1,-4-4 0,6 6-47,-1-1-1,0 1 1,0-1 0,0 0 0,1 1 0,-1-1-1,1 0 1,-1 0 0,1 1 0,0-1 0,0-2 0,3-8-2927</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25.011"/>
    </inkml:context>
    <inkml:brush xml:id="br0">
      <inkml:brushProperty name="width" value="0.05" units="cm"/>
      <inkml:brushProperty name="height" value="0.05" units="cm"/>
    </inkml:brush>
  </inkml:definitions>
  <inkml:trace contextRef="#ctx0" brushRef="#br0">43 3 3648,'-1'0'87,"-3"-1"215,0 0 0,0 1 0,1 0 0,-1 0 0,-5 1 0,9-1-187,-1 0 0,0 0 0,1 0 0,-1 0 0,0 1 1,1-1-1,-1 0 0,0 0 0,1 1 0,-1-1 0,1 1 0,-1-1 0,1 0 1,-1 1-1,1-1 0,-1 1 0,1-1 0,-1 1 0,1 0 0,-1-1 0,1 1 1,0-1-1,-1 1 0,1 0 0,0-1 0,0 1 0,0 0 0,-1-1 0,1 1 1,0 0-1,0-1 0,0 1 0,0 1 0,0-1 16,1 0 0,-1 0 0,0 0 1,0-1-1,1 1 0,-1 0 0,1 0 0,-1 0 0,1-1 0,-1 1 0,1 0 0,-1-1 1,1 1-1,0 0 0,-1-1 0,1 1 0,1 0 0,14 10 1276,-11-9-1153,9 7 553,1-2 0,1 0-1,-1 0 1,26 6 0,69 10 812,-105-22-1560,53 7 353,0-3-1,74-3 1,-99-3-266,-17 1-143,0 1 0,0 1 0,30 6-1,-41-7 19,0 0-1,1 1 0,-1 0 1,0 0-1,0 0 0,-1 1 1,1 0-1,-1 0 0,1 0 0,-1 0 1,0 1-1,0-1 0,0 1 1,-1 0-1,6 7 0,2 9-45,-1 0 0,-1 1-1,-1 0 1,9 34 0,13 92-82,-24-118 79,25 254 87,-29-201-47,-9 90 1,-26 82 20,18-162 81,-25 145 23,-21 237-9,60-458 88,1 0-1,1 0 1,0 1-1,1-1 1,1 0 0,5 19-1,-7-31-154,1 0 61,-1 0 0,0 0 0,0 1 0,-1-1 1,1 5-1,-1-7-72,0-1 0,0 1 0,-1-1 1,1 0-1,0 1 0,-1-1 0,1 0 0,-1 1 0,1-1 1,-1 0-1,0 0 0,0 1 0,1-1 0,-1 0 1,0 0-1,0 0 0,0 0 0,0 0 0,-2 1 1,-2 1 1,1-1 0,0 1 0,-1-1 0,1 0 0,-1-1 0,1 1 0,-9 1 1,-39 4-77,27-4 25,-13 3-187,-1-3-1,1-1 0,-45-4 1,74 1-620,-1-1 1,1 0 0,-1-1-1,1 0 1,-11-5 0,-9-6-1697</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32.793"/>
    </inkml:context>
    <inkml:brush xml:id="br0">
      <inkml:brushProperty name="width" value="0.05" units="cm"/>
      <inkml:brushProperty name="height" value="0.05" units="cm"/>
      <inkml:brushProperty name="color" value="#AB008B"/>
    </inkml:brush>
  </inkml:definitions>
  <inkml:trace contextRef="#ctx0" brushRef="#br0">1 786 3328,'-1'3'5249,"1"-3"-5104,11 2 2653,-8-2-2507,0 0 1,-1-1-1,1 1 1,-1-1-1,1 0 1,-1 0-1,1 0 1,-1 0-1,0 0 1,0-1-1,1 1 0,-1-1 1,4-3-1,24-27 1174,-22 23-1299,22-27 266,-2-1 0,35-63 0,-13 12-272,-45 82-221,-4 10-108,-3 14 85,-2-2 78,-4 11-10,2 1 0,1-1 0,-2 45 0,7-67 46,0 0-1,1-1 0,-1 1 0,1 0 0,1-1 0,-1 1 0,0-1 0,1 1 0,3 5 0,-4-8 13,0 0 0,1 1 0,-1-1 0,1 0 0,0 0 0,-1 0 0,1 0 0,0-1 0,0 1 0,0 0 0,1-1 0,-1 1 0,0-1 0,0 0 0,1 0 0,-1 0 0,1 0-1,3 1 1,3-1 81,-1 0-1,1 0 0,-1-1 0,1 0 1,0-1-1,-1 0 0,1 0 0,-1-1 1,0 0-1,1 0 0,-1-1 0,15-7 1,-13 3-57,1 0-1,-1-1 1,-1 0 0,0 0 0,0-1 0,-1 0 0,0-1 0,0 0 0,11-20-1,2-9 13,22-56 0,-38 84-60,47-118 147,46-168 0,-90 259-340,-6 30-42,-6 26-9,-16 66-41,-20 98 256,-31 128 11,-10-69 39,53-160 40,12-32 79,-2-1 1,-3-1 0,-45 78-1,64-122-120,0 0 14,1 0 0,-1-1 0,1 1 0,-1-1 1,0 1-1,0-1 0,0 0 0,-1 0 0,1 0 1,0 0-1,-1 0 0,1 0 0,-6 2 0,7-4-38,1 0 1,-1 0-1,1 0 0,-1 0 0,1 0 0,-1 0 0,1 0 0,-1 0 1,1 0-1,0 0 0,-1 0 0,1 0 0,-1 0 0,1 0 0,-1-1 0,1 1 1,-1 0-1,1 0 0,0 0 0,-1-1 0,1 1 0,-1 0 0,1-1 1,0 1-1,-1 0 0,1-1 0,0 1 0,0 0 0,-1-1 0,1 1 0,0-1 1,0 1-1,-1-1 0,1 1 0,0 0 0,0-1 0,0 1 0,0-1 1,0 1-1,0-1 0,0 1 0,0-1 0,0 0 0,-1-2 31,1-1 1,0 1-1,0 0 0,0-1 0,1 1 1,0-4-1,3-8 36,1-1-1,1 1 1,0 0 0,1 0 0,1 1 0,0 0-1,1 0 1,0 1 0,1 0 0,15-15-1,5-1-52,2 1-1,62-44 1,-77 60-99,1 1 1,0 1 0,1 0 0,0 2 0,0 0 0,29-8 0,-7 5-3605,-18 10 1563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33.122"/>
    </inkml:context>
    <inkml:brush xml:id="br0">
      <inkml:brushProperty name="width" value="0.05" units="cm"/>
      <inkml:brushProperty name="height" value="0.05" units="cm"/>
      <inkml:brushProperty name="color" value="#AB008B"/>
    </inkml:brush>
  </inkml:definitions>
  <inkml:trace contextRef="#ctx0" brushRef="#br0">37 9 6400,'-28'-8'2880,"24"11"-2496,-1-3-64,10 0-256,-1 0-96,6 5 0</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35.389"/>
    </inkml:context>
    <inkml:brush xml:id="br0">
      <inkml:brushProperty name="width" value="0.05" units="cm"/>
      <inkml:brushProperty name="height" value="0.05" units="cm"/>
      <inkml:brushProperty name="color" value="#AB008B"/>
    </inkml:brush>
  </inkml:definitions>
  <inkml:trace contextRef="#ctx0" brushRef="#br0">166 0 2976,'-1'6'5026,"-12"26"-2959,5-20-1427,-1-1-1,-1 1 1,0-2-1,-22 19 1,-11 12 669,31-29-1076,10-11-217,0 1 0,-1-1 0,1 1-1,1 0 1,-1 0 0,0 0 0,0 0-1,1 1 1,-1-1 0,1 0-1,-1 1 1,1-1 0,0 0 0,0 1-1,0 0 1,0 3 0,1-5-80,0-1 0,0 1 0,0-1 0,1 1-1,-1-1 1,0 1 0,0-1 0,1 0 0,-1 1 0,0-1 0,1 1 0,-1-1 0,1 0 0,-1 1 0,0-1-1,1 0 1,-1 0 0,1 1 0,-1-1 0,1 0 0,-1 0 0,1 1 0,-1-1 0,1 0 0,-1 0 0,1 0-1,-1 0 1,1 0 0,-1 0 0,1 0 0,-1 0 0,1 0 0,-1 0 0,1 0 0,-1 0 0,2-1 0,21-3-5565,-5-1 3448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35.763"/>
    </inkml:context>
    <inkml:brush xml:id="br0">
      <inkml:brushProperty name="width" value="0.05" units="cm"/>
      <inkml:brushProperty name="height" value="0.05" units="cm"/>
      <inkml:brushProperty name="color" value="#AB008B"/>
    </inkml:brush>
  </inkml:definitions>
  <inkml:trace contextRef="#ctx0" brushRef="#br0">86 1 4160,'-2'0'141,"1"1"1,0-1-1,-1 1 0,1 0 1,0 0-1,0 0 0,0 0 1,0 0-1,0 0 0,0 0 0,0 0 1,0 0-1,0 0 0,0 0 1,1 1-1,-1-1 0,0 0 1,1 1-1,-1-1 0,1 0 1,0 1-1,-1-1 0,1 1 1,0-1-1,0 3 0,-2 3 657,1 0-1,-1 0 0,-6 12 0,-3 11 1108,-22 72 703,30-94-2775,2-7 133,1 1 0,-1-1 0,1 0 0,-1 0 0,1 0 0,0 0 0,-1 1 0,1-1 0,0 0 1,0 0-1,0 1 0,0-1 0,0 0 0,0 0 0,0 1 0,0-1 0,0 0 0,1 0 0,-1 1 1,0-1-1,1 0 0,-1 0 0,1 0 0,0 0 0,-1 0 0,1 1 0,0-1 0,-1-1 0,2 2 1,3 3-1039</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36.765"/>
    </inkml:context>
    <inkml:brush xml:id="br0">
      <inkml:brushProperty name="width" value="0.05" units="cm"/>
      <inkml:brushProperty name="height" value="0.05" units="cm"/>
      <inkml:brushProperty name="color" value="#AB008B"/>
    </inkml:brush>
  </inkml:definitions>
  <inkml:trace contextRef="#ctx0" brushRef="#br0">257 1 2304,'7'10'10297,"-6"-7"-9405,-34 20 1247,2 0-1907,1 0 1,1 2-1,1 2 1,-36 43-1,57-61-100,0 1 0,0-1 0,-11 22 0,17-28-94,-1 0 0,1 0-1,0 0 1,-1 0-1,1 1 1,1-1 0,-1 0-1,0 1 1,1-1-1,0 0 1,0 1 0,0-1-1,0 1 1,0-1-1,1 0 1,-1 1 0,1-1-1,1 4 1,-1-5 11,0 0 0,1 1 0,-1-1 0,0 0 0,1-1 0,-1 1-1,1 0 1,0 0 0,0-1 0,0 1 0,-1-1 0,1 1 0,1-1 0,-1 0 0,0 0 0,0 0 0,3 1 0,-2-1 21,0 0 1,1-1-1,-1 1 1,1-1-1,-1 0 1,1 0-1,-1 0 1,1-1-1,-1 1 1,7-3-1,-3 1-19,-1 0 0,0 0 0,0-1 0,0 0 0,0 0 1,0-1-1,-1 0 0,0 0 0,1 0 0,-1 0 0,-1-1 0,7-7 0,0-6-83,0 0 0,-2-1 0,0 0 0,-1-1 0,0 0 0,7-36 0,-15 56 23,0 0 1,0 0 0,0-1 0,0 1-1,0 0 1,0 0 0,0 0 0,0-1-1,0 1 1,0 0 0,1 0 0,-1 0-1,0-1 1,0 1 0,0 0 0,0 0-1,0 0 1,0-1 0,1 1 0,-1 0-1,0 0 1,0 0 0,0 0 0,1 0-1,-1 0 1,0-1 0,0 1 0,0 0-1,1 0 1,-1 0 0,0 0 0,0 0-1,0 0 1,1 0 0,-1 0 0,0 0-1,0 0 1,1 0 0,-1 0 0,10 8 30,11 20 386,-17-23-354,13 18 309,1 0 0,0-2-1,2 0 1,42 34 0,-58-52-335,1 0 0,-1 0 1,1-1-1,-1 1 1,1-1-1,0 0 0,0-1 1,0 1-1,6 0 0,14 0-8690,-17-2 5180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20.996"/>
    </inkml:context>
    <inkml:brush xml:id="br0">
      <inkml:brushProperty name="width" value="0.05" units="cm"/>
      <inkml:brushProperty name="height" value="0.05" units="cm"/>
      <inkml:brushProperty name="color" value="#66CC00"/>
    </inkml:brush>
  </inkml:definitions>
  <inkml:trace contextRef="#ctx0" brushRef="#br0">376 188 4224,'3'0'261,"-1"1"1,0-1-1,0 1 0,0-1 0,1 1 1,-1 0-1,0 0 0,0 0 1,0 0-1,0 0 0,0 1 1,-1-1-1,1 1 0,0-1 1,-1 1-1,1-1 0,-1 1 1,1 0-1,-1 0 0,0 0 1,0 0-1,0 0 0,0 0 1,0 0-1,0 0 0,0 0 1,-1 0-1,1 1 0,-1-1 1,1 0-1,-1 0 0,0 1 1,0 3-1,-2 0-119,1 0 0,-1 0 0,0-1-1,0 1 1,-1 0 0,1-1 0,-1 0 0,0 0 0,-1 0 0,1 0 0,-1 0 0,0 0-1,0-1 1,-1 0 0,1 0 0,-11 6 0,3-2-43,0-1 0,0 0 0,-1-1-1,0 0 1,0-1 0,-16 3 0,14-4 69,0-2 0,0 1 0,0-2 0,-31 0 0,36-2-137,1 0-1,0 0 1,0-1 0,-1 0-1,1 0 1,1-1 0,-1 0-1,0-1 1,-11-6-1,17 8-39,-1-1 0,1 1 0,-1-1 0,1 0-1,0 0 1,0 0 0,1 0 0,-1-1 0,1 1 0,-1-1-1,1 1 1,0-1 0,0 0 0,1 0 0,-1 0-1,1 0 1,0 0 0,0 0 0,0 0 0,0 0-1,1 0 1,0-1 0,0 1 0,0 0 0,0 0-1,1-1 1,-1 1 0,3-6 0,4-8-5,0 0 1,2 0 0,0 1-1,1 1 1,1-1 0,0 2-1,1 0 1,0 0 0,2 1-1,0 0 1,0 1 0,1 1-1,22-14 1,-30 22 21,-1 1-1,1 0 1,1 0 0,-1 0-1,0 1 1,1 0 0,-1 0-1,14-1 1,-16 3 0,1 0 0,-1 0 0,1 0 0,-1 1 0,0 0 0,1 0 0,-1 1 0,0-1 0,0 1 0,0 0 0,0 1 0,0-1 0,6 5 0,-3-1 70,-1 0-1,0 1 0,0 0 0,-1 0 0,0 0 0,0 1 0,-1 0 0,0 0 0,0 0 0,4 10 0,-3-2 73,1 0 1,-2 0-1,0 1 1,4 30-1,-7-28-17,-1 1 0,-1 0 0,-4 35 0,-15 58 229,14-89-344,-63 258 57,62-261-683,-1 0 0,0 0 0,-2-1 0,-1 0 0,0 0 0,-13 17 0,-12 5-5178,30-30 4122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38.473"/>
    </inkml:context>
    <inkml:brush xml:id="br0">
      <inkml:brushProperty name="width" value="0.05" units="cm"/>
      <inkml:brushProperty name="height" value="0.05" units="cm"/>
      <inkml:brushProperty name="color" value="#AB008B"/>
    </inkml:brush>
  </inkml:definitions>
  <inkml:trace contextRef="#ctx0" brushRef="#br0">5 1 2816,'-5'0'7527,"6"1"-7337,0 5 198,1 1-1,-1 0 1,0 0 0,0 0-1,-1-1 1,0 11 0,2 21 327,1-14-299,0 43 0,-2-55-23,1-9-718</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38.846"/>
    </inkml:context>
    <inkml:brush xml:id="br0">
      <inkml:brushProperty name="width" value="0.05" units="cm"/>
      <inkml:brushProperty name="height" value="0.05" units="cm"/>
      <inkml:brushProperty name="color" value="#AB008B"/>
    </inkml:brush>
  </inkml:definitions>
  <inkml:trace contextRef="#ctx0" brushRef="#br0">1 0 4992,'0'0'1589,"1"2"-960,3 3 84,1 0 0,-1 1-1,0-1 1,-1 1-1,1 0 1,-1 0 0,-1 0-1,4 10 1,13 58 1288,-4-9-1493,-9-49-437,0 0 0,9 16 1,1-7-3171,-3-8 1211</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40.891"/>
    </inkml:context>
    <inkml:brush xml:id="br0">
      <inkml:brushProperty name="width" value="0.05" units="cm"/>
      <inkml:brushProperty name="height" value="0.05" units="cm"/>
      <inkml:brushProperty name="color" value="#AB008B"/>
    </inkml:brush>
  </inkml:definitions>
  <inkml:trace contextRef="#ctx0" brushRef="#br0">149 662 2720,'0'-1'249,"0"1"0,0-1 0,0 0-1,1 0 1,-1 1 0,0-1 0,0 0 0,0 1 0,0-1 0,1 0 0,-1 1-1,0-1 1,1 0 0,-1 1 0,1-1 0,-1 1 0,0-1 0,2 0 0,-1-1 177,0 0 0,0 1 0,0-1 0,0 1 1,-1-1-1,1 0 0,1-3 0,-2 5-382,0-1-1,0 1 0,0 0 1,0 0-1,0-1 0,0 1 1,0 0-1,0 0 0,0 0 1,-1-1-1,1 1 0,0 0 0,0 0 1,0-1-1,0 1 0,0 0 1,0 0-1,0 0 0,-1-1 1,1 1-1,0 0 0,0 0 1,0 0-1,-1 0 0,1-1 1,0 1-1,0 0 0,0 0 1,-1 0-1,1 0 0,0 0 1,0 0-1,0 0 0,-1 0 1,1 0-1,0 0 0,0 0 0,-1-1 1,1 1-1,0 1 0,0-1 1,-1 0-1,1 0 0,0 0 1,-1 0-1,-10 4 702,10-4-688,-6 5 125,0 0 0,1 1 0,0-1 0,0 1 0,0 1 0,1-1 0,-6 9 0,4-6 21,2-3-55,-6 7 150,0 1 0,1 0 0,1 0 0,0 1 0,-12 28-1,19-36-198,1-1 0,0 0-1,0 1 1,1-1 0,0 11-1,0-14-19,0 0 0,0 0-1,0-1 1,1 1-1,-1 0 1,1-1 0,0 1-1,-1 0 1,1-1-1,0 1 1,1-1-1,-1 1 1,0-1 0,4 4-1,-4-5-33,0-1 0,0 1 0,0 0-1,0-1 1,1 1 0,-1-1 0,0 0 0,1 1-1,-1-1 1,0 0 0,1 0 0,-1 0 0,0 0 0,1 0-1,-1 0 1,0 0 0,1 0 0,-1 0 0,0-1-1,0 1 1,1-1 0,-1 1 0,0-1 0,0 1-1,1-1 1,-1 0 0,0 1 0,0-1 0,0 0 0,0 0-1,1-1 1,4-4 64,1 0 0,-1 0 0,7-11 1,-9 12-61,27-29 124,-20 22-137,-1 0 1,18-28 0,-18 24-52,0 0 1,-2-1-1,0 0 1,-1-1-1,-1 0 1,5-21-1,-11 37-354,-1 4 165,-3 10 127,-4 18 61,8-28 26,-1 11 64,0 1 1,1 18 0,1-29-25,-1 1-1,0-1 1,1 1 0,0-1 0,0 1 0,0-1-1,0 0 1,0 0 0,1 0 0,0 0 0,-1 0 0,1 0-1,0 0 1,5 5 0,-5-6 18,0-1-1,1 1 1,-1-1 0,0 1 0,1-1-1,-1 0 1,1 0 0,0 0 0,-1-1-1,1 1 1,0 0 0,-1-1 0,1 0-1,0 0 1,0 0 0,-1 0-1,1 0 1,0 0 0,-1-1 0,1 1-1,4-2 1,5-2-2,-1 0-1,0-1 0,16-10 1,-17 10-31,26-15-29,-1 2 4,49-34 0,-82 50-11,17-12-148,36-20 1,-54 33 142,0 1 1,0-1 0,0 1 0,0-1 0,0 1 0,0 0-1,0 0 1,0-1 0,0 1 0,-1 0 0,1 0-1,0 0 1,0 0 0,0 0 0,0 0 0,0 0-1,0 0 1,0 0 0,0 1 0,0-1 0,0 0 0,0 1-1,1 0 1,0 0-6,-1 0 0,0 0 0,0 0 0,0 0 0,-1 0 0,1 1 0,0-1 0,0 0 0,-1 0 0,1 1 0,0-1 0,-1 1 0,0-1 0,1 2 0,0 4-1,0 0 0,0 0 0,-1 0-1,0 1 1,-1 8 0,-4 10 21,4-20 11,-1-1-1,1 0 1,1 1-1,-1-1 1,1 1-1,-1-1 1,2 11-1,0-15 14,-1 0 1,0 0 1,0 0-1,0 0 0,0 0 1,1-1-1,-1 1 0,0 0 1,0 0-1,1 0 0,-1-1 1,1 1-1,-1 0 0,1 0 1,-1-1-1,2 2 1,-1-2-19,0 0 0,0 0 1,1 0-1,-1 0 0,0 0 1,0-1-1,0 1 0,1 0 1,-1-1-1,0 1 0,0-1 1,2 0-1,5-3-34,0 0 0,11-8 0,-1 0-35,-1-1 108,-14 11-76,-1 0 1,1 0-1,0-1 1,0 2-1,-1-1 0,1 0 1,0 0-1,1 1 1,-1 0-1,0 0 1,5-2-1,-7 4 13,-1-1-1,1 1 0,-1 0 0,1-1 0,-1 1 1,0 0-1,1-1 0,-1 1 0,0 0 0,1-1 1,-1 1-1,0 0 0,0 0 0,0-1 1,0 1-1,1 0 0,-1 0 0,0-1 0,0 1 1,-1 0-1,1 0 0,0 0 0,0 0-13,0 69 204,0-69-171,0 0 0,0 0 0,0 0 1,0 0-1,0 1 0,0-1 0,0 0 1,0 0-1,1 0 0,-1 0 0,1 1 1,-1-1-1,0 0 0,1 0 0,0 0 0,-1 0 1,1 0-1,0 0 0,-1 0 0,1 0 1,0-1-1,0 1 0,0 0 0,0 0 1,0-1-1,0 1 0,0 0 0,0-1 1,0 1-1,0-1 0,0 1 0,0-1 1,0 0-1,1 1 0,-1-1 0,0 0 1,2 0-1,3 0 37,0 0 0,0-1-1,0 0 1,1 0 0,9-3 0,-16 4-48,140-42 221,68-17 86,-189 54-373,20-10-1,-80 47-40,1-8 153,22-15-105,-16 12 0,29-17 62,1-1 1,-1 1 0,1 0 0,0 1-1,-1-1 1,2 1 0,-7 9 0,9-13 4,1 0 1,-1 0 0,0 0 0,1 0-1,-1 0 1,1 0 0,0 0 0,-1 0-1,1 0 1,0 0 0,0 0 0,-1 0-1,1 0 1,0 0 0,0 0 0,0 0 0,1 0-1,-1 1 1,0-1 0,0 0 0,0 0-1,1 0 1,-1 0 0,1 0 0,-1 0-1,1 1 1,0-1-1,1 1-1,-1-1 1,1 0-1,-1 0 1,1 0-1,0 0 1,-1 0 0,1 0-1,0 0 1,0 0-1,0-1 1,0 1-1,2 0 1,5 0 33,-1 0-1,1 0 1,0-1 0,-1 0 0,16-2-1,-15 0 17,0-1 0,1-1 0,-2 0 1,1 0-1,0-1 0,-1 0 0,0 0 0,0-1 0,12-11 0,-12 10-28,0-1 0,0 0 0,-1-1 0,0 0 0,0 0 0,9-18 0,-5 5-35,-1 0 1,7-24 0,1-16-3,20-111 0,-9-10 298,-16-1-463,-13 180 177,0 0-48,0 0-1,0 0 0,0 0 0,0 0 1,-1 0-1,1 0 0,-1 0 1,0 0-1,-3-5 0,4 9 40,0 0 0,0 0-1,0 0 1,0 0 0,0 0 0,0 0-1,-1-1 1,1 1 0,0 0-1,0 0 1,0 0 0,0 0-1,0 0 1,-1 0 0,1 0 0,0 0-1,0 0 1,0 0 0,0 0-1,0 0 1,-1 0 0,1 0 0,0 0-1,0 0 1,0 0 0,0 0-1,0 0 1,-1 1 0,1-1 0,0 0-1,0 0 1,0 0 0,0 0-1,0 0 1,0 0 0,-1 0 0,1 0-1,0 0 1,0 1 0,-7 7-69,-4 11 87,7-10-22,1 0 0,0 1 0,-3 19 0,1-1-13,-3 15 117,2 0 0,2 1 1,3 0-1,0 0 0,3-1 1,2 1-1,11 50 0,-10-70 14,0-1 0,2 0 0,1-1 0,0 1 0,2-1 0,19 32 0,-24-45-355,2 2 558,1 0 0,9 11 0,-14-19-717,0 0-1,0 0 1,0 0-1,0 0 1,1-1-1,-1 1 1,1-1-1,0 0 0,0 0 1,6 1-1,3 1-2090</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42.330"/>
    </inkml:context>
    <inkml:brush xml:id="br0">
      <inkml:brushProperty name="width" value="0.05" units="cm"/>
      <inkml:brushProperty name="height" value="0.05" units="cm"/>
      <inkml:brushProperty name="color" value="#AB008B"/>
    </inkml:brush>
  </inkml:definitions>
  <inkml:trace contextRef="#ctx0" brushRef="#br0">55 11 3552,'-1'-11'6086,"-3"15"-2814,-7 24-1632,4-6-1129,-12 35-372,6-29-2273</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42.678"/>
    </inkml:context>
    <inkml:brush xml:id="br0">
      <inkml:brushProperty name="width" value="0.05" units="cm"/>
      <inkml:brushProperty name="height" value="0.05" units="cm"/>
      <inkml:brushProperty name="color" value="#AB008B"/>
    </inkml:brush>
  </inkml:definitions>
  <inkml:trace contextRef="#ctx0" brushRef="#br0">85 1 6304,'-13'51'2848,"-3"1"-2464,6-32 1984,5 5-1376,-4 1 224,4 2-736,-3-3-224,8-5-160,-10-5 192,10 2-160,-3-6-544,3 1 224,-5-4-4384,10 4 2528</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43.383"/>
    </inkml:context>
    <inkml:brush xml:id="br0">
      <inkml:brushProperty name="width" value="0.05" units="cm"/>
      <inkml:brushProperty name="height" value="0.05" units="cm"/>
      <inkml:brushProperty name="color" value="#AB008B"/>
    </inkml:brush>
  </inkml:definitions>
  <inkml:trace contextRef="#ctx0" brushRef="#br0">50 14 4736,'-6'-13'5958,"11"19"-4220,2 11-723,-1 1 0,-1 0 1,5 37-1,-1 60 220,-6-53-745,4 47 97,-9 125-1,2-169-298,0-29 534,29-67-177,172-165-949,-198 193 320,5-4 27,0 1 0,17-11 0,-24 16-48,1 0 0,-1 0 1,1 0-1,0 0 0,0 0 1,-1 1-1,1-1 0,0 1 1,0-1-1,0 1 0,0 0 1,0-1-1,-1 1 0,1 0 1,0 0-1,0 1 0,0-1 1,0 0-1,0 1 0,0-1 1,-1 1-1,5 1 0,-2 1-6,0 0 0,0 1 0,-1 0 0,1 0 1,-1 0-1,1 0 0,-1 0 0,0 1 0,-1-1 0,1 1 0,-1 0 0,0 0 0,0-1 0,-1 2 0,2 4 0,0 6 160,0 0 0,-1 0 0,0 27 1,-2-34-33,-1 0 0,1 0 1,-2 0-1,1-1 0,-1 1 0,-1-1 1,1 1-1,-1-1 0,-1 0 1,0 0-1,-7 12 0,7-14-26,-1 0 0,0 0-1,0-1 1,0 0 0,0 0-1,-1 0 1,0-1 0,0 0-1,0 0 1,0 0 0,-1-1 0,1 0-1,-1 0 1,-12 3 0,3-3-20,1 0 1,0-2-1,-1 1 1,1-2-1,-1 0 1,1-1-1,-1-1 1,-16-3-1,12 1-380,1-1 0,0-1 0,0-1 0,0-1 0,-30-16 0,44 20-522,-1 1 0,1-1 0,-6-6 1,10 10 554,0-1 0,0 0 1,1 0-1,-1 1 1,0-1-1,1 0 0,-1 0 1,0 0-1,1 0 1,-1 0-1,1 1 1,-1-1-1,1 0 0,0 0 1,-1 0-1,1 0 1,0 0-1,0-1 0,0 1 1,0 0-1,0 0 1,0 0-1,0 0 1,0-2-1,7-4-2001</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43.918"/>
    </inkml:context>
    <inkml:brush xml:id="br0">
      <inkml:brushProperty name="width" value="0.05" units="cm"/>
      <inkml:brushProperty name="height" value="0.05" units="cm"/>
      <inkml:brushProperty name="color" value="#AB008B"/>
    </inkml:brush>
  </inkml:definitions>
  <inkml:trace contextRef="#ctx0" brushRef="#br0">1 35 3232,'-1'-1'286,"1"-1"1,0 1-1,0 0 1,0-1-1,0 1 1,1 0-1,-1-1 1,0 1-1,0-1 1,1 1-1,-1 0 1,1-1-1,-1 1 0,1 0 1,0 0-1,-1 0 1,1-1-1,0 1 1,0 0-1,0 0 1,0 0-1,0 0 1,0 0-1,0 0 1,0 1-1,0-1 1,3-1-1,-4 2-133,1 0 1,-1 1-1,1-1 0,-1 0 1,0 0-1,1 1 0,-1-1 1,1 0-1,-1 1 0,0-1 1,1 1-1,-1-1 0,0 0 1,1 1-1,-1-1 0,0 1 1,0-1-1,1 1 0,-1-1 0,0 1 1,0 0-1,6 14 730,-3 0-608,-1 0 0,-1 0 1,0 1-1,-1-1 0,-3 19 0,1 14-113,2-45-199,0 1-1,-1 0 1,0-1-1,0 1 1,0-1 0,0 1-1,0-1 1,-3 4-1,3-4-560,0 0 1,-1 0-1,1 0 0,0 0 0,1 0 0,-1 0 0,0 6 0,4-6-1332</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44.265"/>
    </inkml:context>
    <inkml:brush xml:id="br0">
      <inkml:brushProperty name="width" value="0.05" units="cm"/>
      <inkml:brushProperty name="height" value="0.05" units="cm"/>
      <inkml:brushProperty name="color" value="#AB008B"/>
    </inkml:brush>
  </inkml:definitions>
  <inkml:trace contextRef="#ctx0" brushRef="#br0">0 0 7808,'0'32'3520,"3"19"-3040,-3-26 1696,5 4-1280,-5-3 480,5 7-801,-1-1-63,1-1-320,0-2 384,3-6-320,-3-3-480,3 0 128,-8-4-1855,5 4 1087</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47.426"/>
    </inkml:context>
    <inkml:brush xml:id="br0">
      <inkml:brushProperty name="width" value="0.05" units="cm"/>
      <inkml:brushProperty name="height" value="0.05" units="cm"/>
      <inkml:brushProperty name="color" value="#AB008B"/>
    </inkml:brush>
  </inkml:definitions>
  <inkml:trace contextRef="#ctx0" brushRef="#br0">272 128 1824,'26'-15'2070,"-22"13"-1373,-1 0-1,1 0 1,-1 0 0,1 0 0,5-5-1,-6 3 848,-1 2-527,-1 4-223,-1-1-223,-9 0-309,1 0 1,-1 0-1,1 1 1,-1 0-1,1 0 1,0 1-1,0 0 1,0 0 0,1 1-1,-1 0 1,-10 8-1,-7 7 195,-42 40 0,53-45-223,0 1 0,0 0 0,2 1 0,0 1 0,0 0 0,2 0 0,0 1 1,1 1-1,-12 35 0,21-52-191,-1-1-1,1 0 1,0 1 0,-1-1 0,1 1 0,0-1 0,0 1-1,0-1 1,0 0 0,0 1 0,0-1 0,1 1 0,-1-1 0,0 0-1,1 1 1,-1-1 0,1 0 0,-1 1 0,1-1 0,0 0-1,-1 0 1,3 3 0,-2-3 7,1 0 0,0 1 0,0-1-1,-1 0 1,1 0 0,0 0 0,0 0 0,0-1-1,0 1 1,1 0 0,-1-1 0,0 1 0,3-1-1,3 1 46,0-1-1,0 0 0,1-1 0,-1 0 0,0 0 0,14-4 0,-12 1-50,0 0 0,0 0 0,-1-2 0,0 1 0,1-1 0,-2 0 0,1-1 0,7-7 0,3-5-18,-1-1 0,16-22 1,-16 16-51,-2 0 1,-1-2-1,-2 1 1,18-51-1,-24 56-33,-7 21 38,1 0 0,-1 0 1,0 0-1,0 0 1,0 0-1,1 0 1,-1 0-1,0-1 1,0 1-1,-1 0 0,1 0 1,0 0-1,0 0 1,0 0-1,-1 0 1,0-1-1,-9 29-221,5-11 309,0 1 1,0 0-1,2-1 0,0 1 1,1 1-1,1-1 0,0 0 1,1 0-1,1 1 0,6 29 1,-7-45-34,1 0 1,-1 0-1,1 0 1,-1 0-1,1 0 1,0 0-1,0 0 1,0 0 0,0 0-1,0-1 1,1 1-1,-1 0 1,0-1-1,1 1 1,-1-1-1,1 0 1,0 1-1,-1-1 1,1 0-1,0 0 1,0 0-1,0 0 1,0 0 0,0 0-1,0-1 1,0 1-1,4 0 1,-3-1-7,0 0 0,0 0 0,0-1 0,1 1 0,-1-1 0,0 0 0,0 0 0,0 0 0,0 0 1,0 0-1,0-1 0,0 1 0,-1-1 0,1 0 0,-1 0 0,1 0 0,-1 0 0,3-3 0,17-18 11,-2 0 0,32-50 0,-47 65-31,0 0-48,0-1 1,0 1 0,1 0 0,0 0 0,1 1-1,-1 0 1,11-9 0,-17 16 33,1 0 1,-1 0-1,0 0 1,0 0-1,0-1 0,1 1 1,-1 0-1,0 0 1,0 0-1,1 0 0,-1 0 1,0 0-1,0 0 1,1 0-1,-1 0 1,0 0-1,0 0 0,1 0 1,-1 0-1,0 0 1,0 0-1,1 0 0,-1 0 1,0 1-1,0-1 1,1 0-1,-1 0 0,0 0 1,0 0-1,0 0 1,1 1-1,-1-1 0,0 0 1,0 0-1,0 0 1,0 1-1,1-1 1,4 10-56,-4-6 35,13 27-43,-5-9 159,22 36 1,-27-53-63,-1 1 1,2-1-1,-1 1 1,1-1-1,-1-1 1,1 1 0,1-1-1,-1 1 1,1-1-1,11 5 1,-7-4 52,0 0 1,1-1 0,-1-1-1,1 1 1,0-2 0,0 0-1,0 0 1,0-1 0,1 0-1,-1-1 1,0 0 0,0-1-1,1 0 1,-1-1 0,12-3-1,-13 2-42,0 0-1,0-1 1,0 0-1,0-1 0,-1 1 1,1-2-1,-1 0 1,-1 0-1,1 0 1,-1-1-1,14-16 1,-12 10-55,-1-1 1,-1 0-1,0 0 0,-1-1 1,0 0-1,-1 0 1,-1-1-1,-1 0 1,0 0-1,-1 0 1,-1 0-1,1-32 1,-3 43 7,0 0 0,-1 0 0,0-1 0,-1-5 0,1 9-1,1 1 0,-1 0 0,1 0 0,-1 0 0,1 0 0,-1-1 0,0 1 0,1 0 0,-1 0 0,-2-1 0,3 1-1,-1 1 0,1 0 1,0 0-1,-1-1 0,1 1 1,-1 0-1,1 0 0,-1 0 0,1-1 1,-1 1-1,0 0 0,1 0 1,-1 0-1,1 0 0,-1 0 1,1 0-1,-1 0 0,1 0 1,-1 0-1,1 1 0,-1-1 0,1 0 1,-1 0-1,1 0 0,-1 1 1,0-1-1,-2 2-2,0 0 1,1 0-1,-1 0 0,1 1 0,-1-1 1,1 1-1,0-1 0,0 1 1,0 0-1,0 0 0,0 0 1,0 0-1,1 0 0,0 0 1,-2 6-1,-2 7 74,-4 32-1,6-30-40,1-8 82,1 1 1,0 0 0,1-1-1,0 1 1,0 0 0,1-1-1,1 1 1,0-1 0,0 1-1,1-1 1,0 0 0,1 0 0,8 15-1,-8-17-24,1-1 1,1 1-1,-1-1 0,1 1 0,0-2 0,1 1 1,0-1-1,0 0 0,0 0 0,1-1 0,0 0 0,0 0 1,0-1-1,0 0 0,15 5 0,-14-7-212,0 0 1,-1 0-1,1-1 0,0 0 0,0 0 0,0-1 0,0 0 1,0-1-1,-1 1 0,1-2 0,0 0 0,0 0 1,-1 0-1,11-5 0,-12 4-989,0-1 0,0 0 0,0 0 0,-1 0 0,0-1 0,0 0 0,0 0 0,-1 0 0,1-1 0,4-7 0,13-20-3589</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50.282"/>
    </inkml:context>
    <inkml:brush xml:id="br0">
      <inkml:brushProperty name="width" value="0.05" units="cm"/>
      <inkml:brushProperty name="height" value="0.05" units="cm"/>
      <inkml:brushProperty name="color" value="#AB008B"/>
    </inkml:brush>
  </inkml:definitions>
  <inkml:trace contextRef="#ctx0" brushRef="#br0">286 188 1984,'4'-17'536,"-3"10"221,1-1-1,0 1 1,0 0 0,5-11 0,-2 11 2390,-5 14 919,-2 6-3914,-4 39 1848,-21 80-1,-25 48-820,-13 21-523,-16-5 235,81-196-890,-69 129 1139,64-123-927,4-8 153,1 0-336,1 0 1,-1 1 0,1-1-1,-1 1 1,1-1-1,0 1 1,-1-1-1,3-1 1,10-14 13,2 1-1,-1 1 1,2 0 0,23-16 0,76-47-24,-73 51-57,-14 9 89,-3 1-78,1 1 0,44-21 0,-67 36 20,1 0 0,-1 0 0,0 0 0,1 0 0,-1 1 0,0-1 0,1 1 0,-1 0 0,1 0 0,-1 0 0,0 0 0,1 1 0,-1-1 0,0 1 0,1 0 0,-1 0 0,0 0 0,5 3 1,-5-2 7,1 0 1,-1 1-1,0-1 1,1 1-1,-1 0 1,0 0-1,0 0 1,-1 0 0,1 1-1,-1-1 1,0 1-1,0-1 1,0 1-1,2 6 1,-2-3 5,0-1-1,-1 1 1,0 0 0,0 0 0,0 0-1,-1 0 1,0 0 0,-1 0 0,1 0-1,-1 0 1,-1 0 0,1 0 0,-6 12-1,3-9 63,0 1 0,-1-1 0,0 0-1,-1-1 1,0 1 0,-1-1 0,-14 16 0,15-20-26,0 0 1,-1 0 0,1 0 0,-1-1-1,0 1 1,-1-2 0,1 1 0,-1-1-1,1 0 1,-1-1 0,0 0 0,0 0-1,-13 1 1,-6-1 57,0-2 1,-47-5-1,49 2 17,-17-1-67,38 3-213,8 0 87,10-1 245,6 2-92,18 1-99,0-2 0,0-1 0,62-13 1,222-55 216,-120 33-192,-161 33-26,-51 13-59,1-3 20,-1-1-1,0 0 1,0-1 0,-18 5-1,-12 6 6,11-3 122,1 2 1,-29 19-1,54-32-74,1 1 0,0 0-1,-1 0 1,1 0-1,0 0 1,0 0 0,1 0-1,-1 1 1,0-1 0,-1 4-1,2-5 21,1-1 0,0 1-1,0 0 1,-1 0-1,1-1 1,0 1-1,0 0 1,0 0 0,0-1-1,0 1 1,0 0-1,0 0 1,0-1 0,0 1-1,1 0 1,-1 0-1,0-1 1,0 1 0,1 0-1,-1 0 1,0-1-1,1 1 1,-1 0 0,1-1-1,-1 1 1,1-1-1,-1 1 1,1-1 0,-1 1-1,1-1 1,-1 1-1,1-1 1,0 1 0,-1-1-1,1 0 1,0 1-1,-1-1 1,1 0-1,0 1 1,0-1 0,0 0-1,6 2 50,-1 0 0,0-1 1,1 0-1,-1 0 0,1-1 0,0 0 0,8 0 0,47-9 118,-50 7-121,-2 0-18,0 0-1,-1-1 1,1 0-1,0 0 0,-1-1 1,0-1-1,0 1 1,0-1-1,-1-1 1,1 0-1,11-11 1,-15 12-25,0-1 0,0 1 1,0-1-1,-1 0 0,0 0 0,0 0 1,-1-1-1,0 1 0,0-1 1,0 0-1,-1 0 0,0 0 1,0 0-1,-1-1 0,0 1 1,0-13-1,-5-6-287,4 25 251,0-1-1,-1 1 0,1 0 0,-1 0 0,1-1 1,-1 1-1,1 0 0,-1 0 0,0 0 0,0 0 0,1 0 1,-1 0-1,0 0 0,0 0 0,0 0 0,0 0 0,-2 0 1,1 0 6,0 1 0,1 0 0,-1 1 0,0-1 0,0 0 0,1 0 0,-1 1 1,0-1-1,0 1 0,1 0 0,-1-1 0,0 1 0,1 0 0,-1 0 1,1 0-1,-1 0 0,1 0 0,0 0 0,-3 2 0,4-2 13,0-1-1,0 1 1,0-1-1,0 1 1,0-1-1,0 1 1,0-1 0,0 1-1,0 0 1,0-1-1,0 1 1,0-1-1,0 1 1,0-1-1,0 1 1,0-1-1,1 1 1,-1-1 0,0 0-1,0 1 1,1-1-1,-1 1 1,0-1-1,1 1 1,-1-1-1,1 1 1,9 10-24,-9-11 39,1 1-1,-1-1 1,1 1-1,-1-1 0,1 1 1,-1-1-1,1 0 1,0 0-1,-1 0 0,1 0 1,0 0-1,-1 0 1,1 0-1,-1-1 1,1 1-1,-1 0 0,3-1 1,1-1 16,0 0 0,0 0 1,8-6-1,10-9 0,-1 0 1,-1-2-1,0-1 1,31-39-1,-26 29 83,47-43 1,53-21-289,-6 5 430,-106 76-218,0-1 0,0 0 1,-2-1-1,1 0 0,14-26 1,-25 38-45,-1 0 1,1 0 0,-1 0-1,0 0 1,0 0 0,0-3-1,-1 5-9,1 1-1,-1-1 0,0 0 1,0 1-1,0-1 0,0 1 0,0-1 1,0 0-1,0 1 0,0-1 1,0 0-1,0 1 0,0-1 0,0 0 1,0 1-1,-1-1 0,1 0 0,0 1 1,0-1-1,-1 1 0,1-1 1,-1 1-1,1-1 0,0 1 0,-1-1 1,1 1-1,-1-1 0,1 1 1,-1-1-1,1 1 0,-1 0 0,1-1 1,-1 1-1,0-1 0,0 1-11,-1 0 0,1 0 0,0 0 0,0 1 0,0-1 0,0 0-1,0 0 1,0 1 0,0-1 0,0 0 0,0 1 0,0-1 0,0 1 0,0-1 0,-1 2-1,-17 13-111,10-7 80,-6 5 42,0 0 1,0 1 0,1 1 0,1 1 0,1 0 0,0 0 0,1 1-1,-15 32 1,2 7-20,-28 92-1,44-126 46,2 1 0,1 0-1,0 0 1,2 0-1,0 0 1,2 36 0,1-55 3,0 0 1,1 0 0,0-1-1,0 1 1,0 0 0,0-1 0,0 1-1,1 0 1,0-1 0,-1 0 0,1 1-1,1-1 1,-1 0 0,0 0-1,1 0 1,-1 0 0,1-1 0,0 1-1,0-1 1,6 4 0,-3-3 17,-1 0 0,1-1 0,0 0 0,0 0 0,0-1 0,0 1 0,0-1 0,0 0 0,0-1 0,0 0 0,0 0 1,9-1-1,-2 0 3,-1-2 0,0 1 0,0-1 0,-1-1 0,1 0 0,-1-1 0,0 0 0,0-1 0,0 0 0,-1-1 0,0 0 0,0 0 0,-1-1 0,0-1 0,0 1 0,-1-1 0,13-18 0,8-18 11,25-51 0,21-35-247,42-26 652,34-54-597,-118 154-22,34-77 1,-65 125-26,-4 8 17,-9 15 15,-83 114 14,61-86 202,1 1 0,2 2 0,-25 50 1,13 8-177,-39 140 1,77-230 156,-17 62 55,-20 58 176,39-127-236,-2 2 165,1 2-1,0-1 1,1 0 0,0 1-1,-1 9 1,4-19-150,0 0 0,0 0 0,0 0 0,0 0 1,0 0-1,0-1 0,0 1 0,0 0 0,0-1 0,0 1 0,0-1 0,1 0 0,7-6-20,-1 0 0,0-1-1,0 0 1,-1 0 0,0-1-1,0 0 1,10-19 0,-6 11-50,14-19 0,-14 23 23,-8 9-24,0 0 0,1-1 1,-1 1-1,1 0 0,9-6 1,-13 10 18,0-1 1,1 1-1,-1 0 1,0 0 0,1 0-1,-1-1 1,1 1 0,-1 0-1,1 0 1,-1 0 0,0 0-1,1 0 1,-1 0 0,1 0-1,-1 0 1,1 0 0,-1 0-1,0 0 1,1 0 0,-1 0-1,1 0 1,-1 1-1,0-1 1,1 0 0,-1 0-1,1 0 1,-1 0 0,0 1-1,1-1 1,-1 0 0,0 1-1,1-1 1,-1 0 0,0 0-1,1 1 1,-1-1 0,0 1-1,0-1 1,0 0 0,1 1-1,-1-1 1,0 0-1,0 1 1,0-1 0,0 1-1,0-1 1,0 1 0,0-1-1,1 0 1,-1 1 0,0-1-1,-1 1 1,4 28-123,-3-27 129,-1 7-1,2 1 0,-1-1 0,2 1 0,-1-1 0,1 1 1,0-1-1,1 0 0,0 0 0,1 0 0,0 0 1,0 0-1,1-1 0,0 0 0,0 0 0,1 0 1,0-1-1,0 0 0,13 11 0,12 7 132,61 36 0,-77-53-69,0 0 0,1-2 0,-1 1 0,1-2 0,1 0 0,30 5 0,-42-10-215,-1 1 0,1-1 1,-1 0-1,1 0 0,0-1 1,-1 1-1,1-1 0,-1 0 1,1 0-1,-1-1 0,0 1 1,1-1-1,-1 0 1,0 0-1,6-5 0,-6 4-565,-1 0 0,0 0-1,1 0 1,-1-1 0,0 0-1,-1 1 1,1-1 0,-1 0-1,1 0 1,-1 0 0,-1-1-1,1 1 1,0 0 0,-1-1-1,1-7 1,2-16-2715,-3-3-1887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0.854"/>
    </inkml:context>
    <inkml:brush xml:id="br0">
      <inkml:brushProperty name="width" value="0.05" units="cm"/>
      <inkml:brushProperty name="height" value="0.05" units="cm"/>
    </inkml:brush>
  </inkml:definitions>
  <inkml:trace contextRef="#ctx0" brushRef="#br0">1 0 4480,'1'0'170,"0"1"0,0-1 1,0 0-1,1 1 0,-1-1 0,0 1 1,0-1-1,0 1 0,0 0 1,0-1-1,0 1 0,0 0 0,-1 0 1,1-1-1,0 1 0,0 0 0,-1 0 1,1 0-1,0 0 0,0 2 0,1-1 74,-1 1 0,0-1 0,0 1-1,0 0 1,0-1 0,0 1-1,0 3 1,6 126 4389,-4-37-3698,-3-70-769,-3 39 0,1-43 50,1 0 1,2 36-1,0-12 136,-2-39-914,-2-8-1884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21.638"/>
    </inkml:context>
    <inkml:brush xml:id="br0">
      <inkml:brushProperty name="width" value="0.05" units="cm"/>
      <inkml:brushProperty name="height" value="0.05" units="cm"/>
      <inkml:brushProperty name="color" value="#66CC00"/>
    </inkml:brush>
  </inkml:definitions>
  <inkml:trace contextRef="#ctx0" brushRef="#br0">96 41 5216,'0'-2'279,"0"0"38,0 0 0,0 0 0,0-1 0,0 1 0,0 0 0,0 0 0,-1 0 0,1-1 0,-1 1 1,0 0-1,1 0 0,-1 0 0,0 0 0,0 0 0,0 0 0,-3-2 0,4 4-230,0-1 0,0 1 0,0 0 0,-1 0 0,1 0 0,0 0 1,0 0-1,0 0 0,-1 0 0,1 0 0,0 0 0,0 0 0,0 1 0,-1-1 0,1 0 0,0 0 0,0 0 0,0 0 1,0 0-1,-1 0 0,1 0 0,0 0 0,0 0 0,0 1 0,0-1 0,0 0 0,-1 0 0,1 0 0,0 0 0,0 0 1,0 1-1,0-1 0,0 0 0,0 0 0,0 0 0,0 1 0,0-1 0,0 0 0,0 0 0,0 0 0,-1 0 0,1 1 1,0-1-1,0 0 0,1 0 0,-1 0 0,0 1 0,0-1 0,0 0 0,-3 18 1153,-18 123 1026,-10 104-1294,30-236-946,-16 295 65,16-151-1136,-2-133-892,0-11-725</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50.625"/>
    </inkml:context>
    <inkml:brush xml:id="br0">
      <inkml:brushProperty name="width" value="0.05" units="cm"/>
      <inkml:brushProperty name="height" value="0.05" units="cm"/>
      <inkml:brushProperty name="color" value="#AB008B"/>
    </inkml:brush>
  </inkml:definitions>
  <inkml:trace contextRef="#ctx0" brushRef="#br0">37 0 8064,'-37'5'3648,"47"2"-3168,3-2 2112,6-2-1504,16 2 1343,9 2-1407,33-7-128,-1 5-544,27-5-160,-3 0-128,-5 0-128,-14 0 32,-10-5-4000,-7 10 2209,2-2-6433</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55.860"/>
    </inkml:context>
    <inkml:brush xml:id="br0">
      <inkml:brushProperty name="width" value="0.05" units="cm"/>
      <inkml:brushProperty name="height" value="0.05" units="cm"/>
      <inkml:brushProperty name="color" value="#AB008B"/>
    </inkml:brush>
  </inkml:definitions>
  <inkml:trace contextRef="#ctx0" brushRef="#br0">4 703 3072,'0'0'92,"0"0"0,0 0 0,0 0 0,-1 0 0,1 0 0,0 0 0,0 0 0,0 0 0,-1 0 0,1-1 0,0 1 0,0 0 0,0 0 0,0 0 0,0 0 0,-1 0 0,1-1 0,0 1 0,0 0 0,0 0 0,0 0 0,0 0 0,0-1 0,0 1 0,0 0 0,-1 0 1,1 0-1,0-1 0,0 1 0,0 0 0,0 0 0,0 0 0,0-1 0,0 1 0,0 0 0,0 0 0,1-1 0,3-10 3221,0 6-2998,-4 5-280,1 0 1,-1-1-1,1 1 0,-1-1 0,0 1 0,1-1 1,-1 1-1,0-1 0,1 1 0,-1-1 0,0 1 1,0-1-1,1 0 0,-1 1 0,0-1 0,0 1 0,0-1 1,0 0-1,0 0 0,1 0 33,-1 0 0,1 0 0,-1 1 1,1-1-1,-1 0 0,1 0 0,0 1 0,-1-1 0,1 1 0,0-1 1,0 1-1,-1-1 0,1 1 0,0-1 0,0 1 0,1-1 0,-1 0 726,0 2-750,0-1-1,0 1 1,0-1 0,0 1-1,0-1 1,-1 1 0,1-1-1,0 1 1,-1 0 0,1-1-1,0 1 1,-1 0 0,1 0-1,-1-1 1,1 1 0,-1 0-1,1 0 1,-1 0 0,1 0-1,-1-1 1,0 1 0,1 2-1,6 26 452,-1 30 296,-3-1 1,-6 104-1,0-108-611,-17 218 1623,16-250-903,4-22-889,0 0 0,1 0 0,-1 0 0,0 0 0,0 0 0,0 1 0,-1-1 0,1 0 0,0 0 0,0 0 0,0 0 0,0 0 0,0 0 0,0 0 0,0 0 0,0 0 0,0 0 0,0 0 0,0 0 0,0 0 0,0 0 1,0 0-1,0 0 0,0 0 0,0 1 0,0-1 0,0 0 0,0 0 0,0 0 0,0 0 0,0 0 0,0 0 0,0 0 0,-1 0 0,1 0 0,0 0 0,0 0 0,0 0 0,0 0 0,0 0 0,0 0 0,0 0 0,0 0 0,0 0 0,0 0 1,0 0-1,0 0 0,0 0 0,0 0 0,0 0 0,-1 0 0,1 0 0,0 0 0,0 0 0,0 0 0,0-1 0,0 1 0,0 0 0,0 0 0,0 0 0,0 0 0,0 0 0,0 0 0,0 0 0,0 0 0,0 0 0,-3-11 200,1-2-148,1 1-1,1-1 0,0 1 0,2-16 0,-1 20-95,43-331 385,-39 315-291,2 0 0,0 1 0,1-1-1,2 2 1,0-1 0,15-22 0,-15 28 45,1 0-1,0 1 0,1 1 0,1 0 0,28-26 1,-37 38-122,0 0 1,0 0 0,0 1-1,1-1 1,-1 1 0,0 0-1,1 0 1,0 0 0,-1 1-1,1-1 1,0 1 0,0 0-1,0 1 1,0-1 0,0 1-1,0 0 1,0 0 0,0 0-1,-1 1 1,1 0 0,0 0-1,0 0 1,0 1 0,-1-1-1,1 1 1,-1 0 0,1 0-1,5 5 1,-4-3 22,0 0 0,-1 0 0,0 1 0,0-1 0,-1 1 0,1 0 0,-1 1 0,0-1 0,0 1 0,-1 0 0,0 0 0,0 0 0,3 9 0,-4-11 13,-1-1 1,0 1-1,0 0 0,-1-1 0,1 1 1,-1 0-1,0-1 0,0 1 0,0 0 0,-1 0 1,1-1-1,-1 1 0,0 0 0,0-1 1,0 1-1,0-1 0,0 1 0,-1-1 0,0 0 1,0 0-1,0 0 0,0 1 0,0-2 1,0 1-1,-6 4 0,5-4 16,0-1 0,-1 0 0,1 1 0,-1-2 0,0 1-1,0 0 1,0-1 0,0 0 0,0 0 0,0 0 0,0 0 0,0-1 0,0 1 0,0-1 0,-8-1 0,-6-1 40,0 0 0,-25-8 1,9 2-102,1 1-59,25 4-2,0 1 0,0 1 1,-16-2-1,24 3 84,0 0-1,0 0 1,0 0 0,0 0-1,0 0 1,0 0 0,0 0-1,0 0 1,0 0 0,0 0-1,0 0 1,0 0 0,0 0-1,-1 0 1,1 1 0,0-1-1,0 0 1,0 0 0,0 0-1,0 0 1,0 0 0,0 0-1,0 0 1,0 0-1,0 0 1,0 0 0,0 0-1,0 0 1,0 0 0,0 1-1,0-1 1,0 0 0,0 0-1,0 0 1,0 0 0,0 0-1,0 0 1,0 0 0,0 0-1,0 0 1,0 0 0,0 0-1,1 0 1,-1 0 0,0 0-1,0 1 1,0-1 0,0 0-1,0 0 1,0 0 0,0 0-1,0 0 1,0 0 0,0 0-1,0 0 1,0 0 0,4 2-62,-1 0 0,1 0 1,0-1-1,0 1 1,-1-1-1,1 0 1,0 0-1,4 0 0,0 1 71,37 8 117,1-3 0,77 5 0,-97-12-85,-1-1 0,0 0 0,0-2 0,0-1 0,0-2 1,39-12-1,-34 7 245,0-1 1,45-27-1,-73 38-269,-1 0 1,0 0-1,1 0 0,-1 0 1,0 0-1,0 0 0,0 0 0,0 0 1,0 0-1,0-1 0,1 0 1,-2 2-16,0-1 0,0 1-1,0 0 1,0 0 0,0 0 0,0 0 0,0-1 0,0 1 0,0 0 0,0 0 0,0 0 0,0-1 0,0 1 0,0 0-1,0 0 1,0 0 0,0 0 0,0-1 0,0 1 0,-1 0 0,1 0 0,0 0 0,0 0 0,0-1 0,0 1 0,0 0-1,0 0 1,0 0 0,-1 0 0,1 0 0,0 0 0,0 0 0,-1-1 0,-12-1 75,6 3-91,0 0-1,0 0 1,0 0-1,0 1 1,0 0 0,1 0-1,-1 1 1,1 0-1,0 0 1,0 1 0,0-1-1,0 1 1,0 1-1,1-1 1,0 1-1,0 0 1,-5 6 0,7-8 18,1 1 1,-1-1 0,1 1 0,0 0 0,0 0-1,0 0 1,0 0 0,1 0 0,-1 1 0,1-1-1,0 0 1,0 7 0,1-8 10,0 1-1,0 0 1,1 0 0,-1-1 0,1 1-1,0-1 1,0 1 0,0-1-1,0 1 1,1-1 0,0 1 0,-1-1-1,1 0 1,1 0 0,-1 0 0,4 4-1,-3-4 13,1 0 0,-1 0-1,0 0 1,1-1 0,0 1-1,0-1 1,-1 0 0,1 0-1,8 2 1,-3-1 55,1-1-1,-1 0 1,13 1 0,-16-3-53,0 0 1,0-1 0,1 1 0,-1-1-1,0-1 1,0 1 0,0-1 0,-1 0-1,1 0 1,0-1 0,-1 1 0,1-1-1,-1-1 1,0 1 0,0-1 0,0 0-1,-1 0 1,5-5 0,-6 6-7,0 0 0,0-1 0,0 1 0,0-1 0,-1 1 0,0-1-1,0 0 1,0 0 0,0 0 0,0 0 0,-1 0 0,0-1 0,0 1 0,0 0 0,0-1 0,-1 1 0,0 0 0,0-1 0,0 1 0,0-1 0,-1 1 0,1 0 0,-1-1 0,0 1 0,-3-7 0,1 5-44,-1 0 0,0 0 0,0 1 1,0 0-1,-1 0 0,0 0 1,0 0-1,0 1 0,-7-5 0,5 4 22,-1 0 0,-1 0 0,1 1-1,-1-1 1,-17-4 0,22 7-39,-1 1 0,1 0 0,-1 1 0,0-1 0,0 1 0,0 0 0,1 0 0,-1 0 0,0 1 0,0 0 0,-5 1 0,10-2 39,1 0-1,-1 0 1,0 0 0,0 0 0,0 0-1,0 0 1,1 1 0,-1-1 0,0 0-1,0 0 1,0 0 0,0 0 0,0 0-1,1 0 1,-1 1 0,0-1 0,0 0-1,0 0 1,0 0 0,0 0 0,0 1-1,0-1 1,0 0 0,0 0 0,0 0-1,0 0 1,0 1 0,0-1 0,0 0-1,0 0 1,0 0 0,0 1 0,0-1-1,0 0 1,0 0 0,0 0 0,0 0-1,0 1 1,0-1 0,0 0 0,0 0-1,0 0 1,0 0 0,0 1 0,0-1-1,-1 0 1,1 0 0,0 0 0,0 0-1,0 0 1,0 1 0,0-1 0,-1 0-1,1 0 1,0 0 0,0 0 0,0 0-1,0 0 1,-1 0 0,1 0 0,0 0-1,0 0 1,0 0 0,0 0 0,-1 0-1,1 0 1,0 0 0,0 0 0,-1 0-1,18 8-156,-13-6 121,10 2 49,0 0-1,-1-1 0,2-1 0,-1 0 1,19 0-1,-10-1-36,14 0 191,1-2 1,43-6-1,-76 7-137,8-2 27,0 0 1,-1-1 0,1 0-1,16-6 1,-22 6 25,-1 0 1,1-1-1,-1 1 0,1-1 1,-1 0-1,0-1 0,-1 1 1,10-11-1,-2 1-2,-1-1 0,-1-1 0,15-27 0,-19 30-31,-4 7-57,0-1 1,0 1 0,1 0 0,0 0-1,5-5 1,3 22-222,-8-5 225,0-1 0,0 0 0,-1 1 0,0 0-1,0 0 1,0 0 0,-1 0 0,0 1 0,1 6 0,0 0-91,0 1 0,-2 0 0,1 19 0,-7 70 415,5-101-299,0 0 0,-1 0 0,1-1 0,0 1 0,-1 0 0,1 0 0,-1-1 1,0 1-1,1 0 0,-1-1 0,0 1 0,0 0 0,0-1 0,0 1 0,0-1 1,0 0-1,-1 1 0,1-1 0,0 0 0,-4 2 0,4-2-9,-1-1 0,0 1-1,0-1 1,0 1 0,0-1-1,1 0 1,-1 0 0,0 0-1,0 0 1,0 0 0,0 0-1,0-1 1,0 1 0,1 0-1,-1-1 1,0 0 0,0 1-1,1-1 1,-3-1 0,-2-2 20,0 0 0,1 1 0,0-2 0,0 1 0,-8-10 0,-8-7 16,18 17-35,2 2-35,-5-4-65,0 3-157,5 4 194,4 1 35,7 2 22,0 0 0,0 0 1,0-1-1,1-1 1,-1 0-1,1 0 1,-1-1-1,1-1 1,-1 0-1,1 0 1,0-1-1,19-3 1,8-5 116,0-2 0,43-17 1,-26 7-121,35-10 55,-48 14-224,-42 17 163,0 0 0,0 0 1,0 0-1,0 0 0,0 0 1,0 0-1,0 0 0,0 0 1,0-1-1,1 1 0,-1 0 1,0 0-1,0 0 0,0 0 1,0 0-1,0 0 0,0 0 1,0 0-1,1 0 0,-1 0 1,0 0-1,0 0 0,0 0 1,0 0-1,0 0 0,0 0 1,1 0-1,-1 0 0,0 0 1,0 0-1,0 0 0,0 0 1,0 1-1,0-1 0,0 0 1,1 0-1,-1 0 0,0 0 1,0 0-1,0 0 0,0 0 1,0 0-1,0 0 0,0 0 1,0 1-1,0-1 0,0 0 1,0 0-1,0 0 0,1 0 1,-1 0-1,0 0 0,0 0 1,0 1-1,0-1 0,2 6 53,-1-3-48,0 0 0,-1 1 0,0-1 0,0 0 0,0 1 0,0-1 0,0 1 0,-2 5 0,1-2 7,0-1 0,0 0 0,1 1 0,0-1 0,0 1 0,0-1 0,1 1 0,2 10 0,-3-15 8,1 0-1,0 0 1,-1 0 0,1-1 0,0 1-1,0 0 1,0 0 0,1 0 0,-1-1-1,0 1 1,1 0 0,-1-1-1,1 1 1,-1-1 0,1 0 0,0 0-1,-1 1 1,1-1 0,0 0 0,0 0-1,0-1 1,0 1 0,0 0-1,0-1 1,0 1 0,0-1 0,0 1-1,0-1 1,0 0 0,3 0-1,4 0 15,-1-1 0,1 0-1,-1 0 1,1 0-1,-1-1 1,1 0-1,-1-1 1,0 0-1,0 0 1,0-1 0,0 0-1,-1-1 1,0 1-1,0-1 1,0-1-1,0 1 1,-1-1-1,0 0 1,0-1 0,-1 1-1,1-1 1,-1 0-1,5-10 1,2-11-30,-1 1-1,-2-2 1,8-35 0,11-91 88,-15 73 58,9-41-319,-21 107 148,0-1 0,-1-20 0,-1 8-297,1 20 149,-4 3 84,1 6 50,1 3-9,-7 24-30,2 1 1,0 0-1,-4 44 1,0 88 50,10-120 0,-3 14 63,0 68-26,5-110-18,0 1 1,0-1-1,2 0 0,-1 0 1,2 0-1,-1 0 1,9 17-1,-11-27 27,1 1 0,-1-1 0,1 0-1,0 0 1,-1 0 0,1 0 0,0 0 0,0 0 0,0 0-1,1-1 1,-1 1 0,0-1 0,1 0 0,-1 0 0,1 1-1,-1-2 1,1 1 0,-1 0 0,1 0 0,0-1-1,0 1 1,-1-1 0,1 0 0,0 0 0,-1 0 0,1 0-1,5-2 1,3 0 6,1 0-1,-1-1 0,0 0 1,0-1-1,13-7 0,-2 1 13,0-1 0,-1-1 0,0-1 0,-1-1 0,0-1 0,19-18-1,-20 16-42,-13 12-17,-1 1 1,0 0-1,0-1 1,-1 0-1,6-7 0,-8 22-121,-1 0 0,2 17 0,-4-1 185,0-9-31,1 0 0,3 23 0,-2-36 13,0 0 1,0 1 0,0-1-1,0 0 1,0 0 0,1 0-1,0 0 1,0 0 0,0 0-1,0-1 1,1 1 0,-1-1-1,1 1 1,4 3 0,-6-7-11,0 1 0,0 0 0,0 0 1,0-1-1,0 1 0,0-1 0,0 1 0,1-1 0,-1 1 1,0-1-1,0 0 0,0 1 0,1-1 0,-1 0 1,0 0-1,1 0 0,-1 0 0,0 0 0,0 0 0,1 0 1,-1-1-1,0 1 0,0 0 0,1-1 0,-1 1 0,1-1 1,3-2 10,0 0 0,0 0 0,-1 0 0,8-7 0,-5 4 79,3-3-75,-1 0 0,0 0-1,0-1 1,-1 0 0,0 0-1,-1-1 1,10-21 0,-6 9 6,-1 0 1,-2-1 0,7-26-1,-11 27-20,-4 20-49,0-1 0,1 0-1,-1 1 1,1-1 0,0 0-1,1 1 1,1-6-1,-2 69-536,-4-3 486,1-37 131,2 41 0,1-30 43,-1-21-56,1 0-1,0 0 1,2 10-1,-3-19-23,0-1 0,1 0 0,-1 1-1,0-1 1,0 1 0,1-1-1,-1 0 1,0 1 0,0-1 0,1 0-1,-1 0 1,0 1 0,1-1-1,-1 0 1,0 0 0,1 1 0,-1-1-1,1 0 1,-1 0 0,0 0-1,1 0 1,-1 0 0,1 1 0,-1-1-1,1 0 1,-1 0 0,0 0-1,1 0 1,-1 0 0,1 0 0,-1-1-1,1 1 1,-1 0 0,0 0-1,1 0 1,-1 0 0,1 0 0,-1-1-1,0 1 1,1 0 0,-1 0-1,0 0 1,1-1 0,-1 1 0,1-1-1,1 0 19,0 0-1,0-1 0,0 1 1,-1-1-1,1 1 1,0-1-1,-1 0 0,3-2 1,31-70 142,-23 47-210,17-50 0,-28 69-199,-1 4 16,2 5 173,5 12 5,1-1-1,1 0 0,0-1 0,17 17 0,-21-23 56,2 1 0,-1-1 0,0 0 1,1 0-1,0-1 0,0 0 0,1 0 0,-1 0 0,15 4 0,-15-7 21,0-1 0,0 1 0,0-1 0,-1-1 0,1 1 0,0-1 0,0 0 0,0-1 0,-1 1 0,1-1 0,-1-1 0,1 1 0,-1-1 0,0 0-1,0-1 1,0 1 0,0-1 0,-1 0 0,8-7 0,-5 3-27,-1 0 1,1 0-1,-2-1 1,1 0-1,-1 0 0,0-1 1,8-20-1,-10 22-4,-1-1-1,0 0 1,0-1 0,-1 1 0,0 0-1,-1-1 1,0 1 0,-1-1-1,0-15 1,0 23-14,0 0 0,0 0 0,-1 0 0,1 0 0,-1 0 0,1 0 0,-1 0 0,1 0 0,-1 0 0,0 1 0,0-1 0,0 0 0,0 0 0,0 1 0,-1-1 0,1 0 0,-3-2 0,2 3 6,0 1-1,0-1 0,0 1 0,0-1 0,0 1 0,0-1 1,0 1-1,0 0 0,0 0 0,0 0 0,-1 0 0,1 0 1,0 1-1,0-1 0,0 1 0,0-1 0,-2 2 0,-2 0-17,0 1 0,0 0-1,1 0 1,-1 0-1,1 0 1,0 1-1,0 0 1,0 0-1,0 0 1,-5 8-1,-5 6 34,-19 30 0,29-40-16,0-1-1,1 2 1,0-1-1,0 0 1,1 1-1,0 0 1,0 0-1,1 0 1,-1 11-1,2-16 21,1 0 0,0 0-1,0 0 1,1 0-1,-1 0 1,1 0 0,0 0-1,0 0 1,0 0 0,0 0-1,1 0 1,0-1-1,0 1 1,0-1 0,0 1-1,0-1 1,1 0-1,-1 0 1,1 0 0,0 0-1,0 0 1,0 0-1,5 2 1,1 1 35,1-1 0,0 0 0,0 0 0,0-1 0,0 0 0,1-1 1,0-1-1,-1 1 0,1-2 0,13 1 0,24-5 170,-23-3-1445,-22 5 469,-1 0 0,1 0 0,0 0 0,-1-1 0,5-3 0,-6 5 391,0-1 1,0 0 0,0 0 0,0 0-1,-1 0 1,1 0 0,-1 0 0,1 0-1,0 0 1,-1 0 0,1 0 0,-1 0-1,0 0 1,1 0 0,-1 0 0,0 0 0,0 0-1,0 0 1,0-1 0,0 1 0,0 0-1,0 0 1,0 0 0,0-2 0,-2-1-1046,1 0 0,0 1 0,-1-1 0,1 0-1,-5-5 1,-7-12-2372</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56.222"/>
    </inkml:context>
    <inkml:brush xml:id="br0">
      <inkml:brushProperty name="width" value="0.05" units="cm"/>
      <inkml:brushProperty name="height" value="0.05" units="cm"/>
      <inkml:brushProperty name="color" value="#AB008B"/>
    </inkml:brush>
  </inkml:definitions>
  <inkml:trace contextRef="#ctx0" brushRef="#br0">5 6 7808,'-4'-5'9727,"4"10"-9503,4-2-128,1 2-256,4-2 64,-4 1-2079,3 4 1215</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56.740"/>
    </inkml:context>
    <inkml:brush xml:id="br0">
      <inkml:brushProperty name="width" value="0.05" units="cm"/>
      <inkml:brushProperty name="height" value="0.05" units="cm"/>
      <inkml:brushProperty name="color" value="#AB008B"/>
    </inkml:brush>
  </inkml:definitions>
  <inkml:trace contextRef="#ctx0" brushRef="#br0">298 0 8320,'13'1'2278,"0"1"0,0 0 0,15 5 0,13 2 71,217 22 968,-183-20-3257,-2 3 1,99 33-1,-160-43-221,29 12 72,-14-4-3117,-13-3 1206</inkml:trace>
  <inkml:trace contextRef="#ctx0" brushRef="#br0" timeOffset="1">95 60 8800,'-45'0'4000,"22"17"-3488,15-14 2208,3 5-1601,-4-4-31,9 1-672,-5-2-576,10 2 64,4-5-2239,9 3 1279,8-3-6240,1 4 4064</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0:59.633"/>
    </inkml:context>
    <inkml:brush xml:id="br0">
      <inkml:brushProperty name="width" value="0.05" units="cm"/>
      <inkml:brushProperty name="height" value="0.05" units="cm"/>
      <inkml:brushProperty name="color" value="#AB008B"/>
    </inkml:brush>
  </inkml:definitions>
  <inkml:trace contextRef="#ctx0" brushRef="#br0">13 12 4160,'6'-12'13371,"-5"40"-9708,-2-19-2835,-1 0-1,-5 13 1,5-16-609,0 1 0,0-1 0,1 1 0,0 0 0,-1 9 0,3-12-80,1-10-1072,-1 0-950,8-2-80</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13.518"/>
    </inkml:context>
    <inkml:brush xml:id="br0">
      <inkml:brushProperty name="width" value="0.05" units="cm"/>
      <inkml:brushProperty name="height" value="0.05" units="cm"/>
    </inkml:brush>
  </inkml:definitions>
  <inkml:trace contextRef="#ctx0" brushRef="#br0">193 68 2720,'0'0'30,"0"1"1,1-1-1,-1 0 1,0 0-1,0 0 0,0 0 1,1 0-1,-1 0 0,0 1 1,0-1-1,0 0 1,1 0-1,-1 0 0,0 0 1,0 0-1,1 0 1,-1 0-1,0 0 0,0 0 1,1 0-1,-1 0 1,0 0-1,0 0 0,0-1 1,1 1-1,-1 0 1,0 0-1,0 0 0,1 0 1,-1 0-1,0 0 1,0 0-1,0-1 0,0 1 1,1 0-1,-1 0 1,0 0-1,0-1 0,0 1 1,0 0-1,0 0 1,1 0-1,-1-1 0,0 1 1,0 0-1,0 0 1,0 0-1,0-1 0,0 1 1,0 0-1,0-1 1,0 1-28,-4 17 7479,2-9-7197,1 0 1,-2 1-1,-5 13 1,-5 6-33,9-18-74,0-1 1,-1 0-1,-6 10 0,-11 16 149,14-22-238,0 0 0,-12 13 0,11-15 121,6-6-49,-1-1 0,0 1 0,0-1 0,0 0 0,-6 4 1,10-8-132,-1 0 0,1 0 0,-1 1 0,1-1 0,-1 0 0,1 0 0,-1 1 0,0-1 0,1 0 0,-1 0 1,1 0-1,-1 0 0,0 0 0,1 0 0,-1 0 0,0 0 0,1 0 0,-1 0 0,1-1 0,-1 1 1,1 0-1,-1 0 0,0 0 0,1-1 0,-1 1 0,-1-2 30,0 1 0,1 0 1,-1-1-1,1 1 0,0-1 0,-1 1 0,1-1 0,-1-1 0,-1-2-7,0-1 0,1 1-1,-1 0 1,-1-10-1,1 4-74,2-1-1,0 1 1,0-1 0,1 1-1,0-1 1,1 1 0,0 0-1,1-1 1,0 1 0,1 0-1,0 0 1,1 0 0,6-13-1,-5 14-36,-4 7 51,0 0 0,0 0 0,0 1-1,1-1 1,-1 1 0,3-4 0,-3 5-10,0 0 0,0 0 0,1 1 0,-1-1 0,0 0 0,0 1 0,0-1-1,1 0 1,-1 1 0,0 0 0,1-1 0,-1 1 0,0 0 0,1-1 0,-1 1 0,0 0 0,3 0 0,13 1 46,0 1 1,1 1 0,19 5-1,24 5 231,0-8 162,101-5-1,-69-2-112,164-6 891,-230 7-970,0-2 0,32-6 0,-47 6 8,-12 3-233,1 0 0,-1 0 1,0 0-1,1 0 0,-1 0 0,1 0 0,-1 0 1,0-1-1,1 1 0,-1 0 0,0 0 0,0 0 1,1-1-1,-1 1 0,0 0 0,1 0 0,-1-1 1,0 1-1,0 0 0,0-1 0,1 1 0,-1 0 1,0-1-1,0 1 0,0 0 0,0-1 0,1 1 1,-1 0-1,0-1 0,0 1 0,0-1 0,0 1 1,0 0-1,0-1 0,0 1 0,0-1 0,0 1 1,0 0-1,-1-1 0,1 1 0,0 0 0,0-1 1,0 1-1,0 0 0,0-1 0,-1 1 0,1 0 1,0-1-1,0 1 0,-1 0 0,1-1 0,-17-21-2113,12 15 815,-8-10-2530,-1 4 1183</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14.110"/>
    </inkml:context>
    <inkml:brush xml:id="br0">
      <inkml:brushProperty name="width" value="0.05" units="cm"/>
      <inkml:brushProperty name="height" value="0.05" units="cm"/>
    </inkml:brush>
  </inkml:definitions>
  <inkml:trace contextRef="#ctx0" brushRef="#br0">215 65 4384,'-9'-10'1424,"10"10"-1364,-1-1 0,0 0 0,0 1 0,0-1 1,1 1-1,-1-1 0,0 1 0,0-1 0,1 1 0,-1-1 0,1 1 1,-1-1-1,0 1 0,1-1 0,-1 1 0,1-1 0,0 0 0,10-17 3607,-1 0-1488,-10 17-2063,0 0-1,1 1 0,-1-1 0,1 1 0,-1-1 0,1 1 1,-1-1-1,1 1 0,-1-1 0,1 1 0,-1-1 0,1 1 0,0 0 1,-1-1-1,1 1 0,-1 0 0,1 0 0,0-1 0,1 1 1,-2 18 678,8 190 479,-2-51-957,-4-73-151,-2 235 822,0-307-797,-2 0 0,-3 17-1,4-26-83,0 1 0,-1-1 0,1 1 0,-1-1 0,-1 4 0,2-6-58,1 0 0,-1 0 0,0 0 0,1-1 0,-1 1 0,0 0 0,1 0 0,-1-1 0,0 1 0,0 0 0,0-1 0,0 1 1,0-1-1,0 1 0,0-1 0,0 0 0,-1 1 0,-2-1 5,0-1 1,0 1 0,0-1 0,0 0 0,0-1-1,1 1 1,-1 0 0,0-1 0,1 0-1,-1 0 1,1 0 0,-4-4 0,-4 0 4,-13-6 54,-45-17 0,8 5-480,60 24 148,0-1 0,1 1 0,-1 0 0,0-1 0,1 1 0,-1-1 0,1 1 0,-1-1 1,0 1-1,1-1 0,-1 1 0,1-1 0,0 1 0,-1-1 0,1 0 0,-1 1 0,1-1 0,0 0 0,-1 1 0,1-1 0,0-1 0,0 2-37,0-1 1,0 1-1,0-1 0,0 0 0,0 1 0,1-1 1,-1 1-1,0-1 0,0 1 0,1-1 0,-1 1 0,0-1 1,1 1-1,-1-1 0,0 1 0,1-1 0,-1 1 0,1-1 1,-1 1-1,1 0 0,-1-1 0,1 1 0,-1 0 0,1-1 1,-1 1-1,1 0 0,0 0 0,-1 0 0,2-1 0,10 0-2505</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14.499"/>
    </inkml:context>
    <inkml:brush xml:id="br0">
      <inkml:brushProperty name="width" value="0.05" units="cm"/>
      <inkml:brushProperty name="height" value="0.05" units="cm"/>
    </inkml:brush>
  </inkml:definitions>
  <inkml:trace contextRef="#ctx0" brushRef="#br0">23 74 5408,'-8'2'582,"-6"1"1823,23-3-907,31-2 710,1-2 1,62-16-1,-54 10-1409,-9 3-442,29-7 97,80-5 0,-128 17-465,0 2 0,1 0 1,-1 2-1,1 0 0,-1 1 0,0 2 0,0 0 1,23 9-1,-40-12-491,1 0 1,-1 0 0,0 0-1,0 1 1,0-1 0,0 1 0,4 4-1,5 6-1812</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15.575"/>
    </inkml:context>
    <inkml:brush xml:id="br0">
      <inkml:brushProperty name="width" value="0.05" units="cm"/>
      <inkml:brushProperty name="height" value="0.05" units="cm"/>
    </inkml:brush>
  </inkml:definitions>
  <inkml:trace contextRef="#ctx0" brushRef="#br0">113 89 3488,'0'-1'246,"0"0"1,0 0-1,0 0 1,0 0-1,0 0 1,0 0-1,1 0 1,-1 0-1,0 0 0,1 0 1,0-1-1,1-2 3106,-2 4-3275,0-1-1,0 1 0,0 0 1,0-1-1,0 1 1,0 0-1,0-1 1,0 1-1,0 0 1,0-1-1,0 1 1,-1 0-1,1-1 1,0 1-1,0 0 1,0-1-1,0 1 1,-1 0-1,1-1 1,0 1-1,0 0 1,0 0-1,-1-1 1,1 1-1,0 0 1,0 0-1,-1-1 1,0 1-1,-8 3 891,-14 17-581,19-16-154,2-3-198,-13 14 269,-15 16 1,26-27-285,1 1 1,0-1 0,0 1-1,0 0 1,0-1-1,1 1 1,-1 0 0,1 1-1,-2 7 1,4-10 39,0 0 1,0 0 0,0 0-1,1-1 1,-1 1-1,0 0 1,1 0-1,0 0 1,0-1 0,0 1-1,0 0 1,0-1-1,0 1 1,1-1-1,-1 1 1,1-1 0,0 0-1,0 0 1,0 0-1,0 0 1,0 0-1,0 0 1,0 0 0,1 0-1,3 1 1,-2 0 57,-1-1 1,1 0 0,0-1 0,0 1 0,0 0 0,0-1-1,0 0 1,1 0 0,-1 0 0,0-1 0,0 1 0,1-1-1,-1 0 1,0 0 0,0-1 0,8-1 0,-10 1-52,1 0 1,0 0 0,-1 0-1,1-1 1,-1 1 0,1-1-1,-1 0 1,0 0 0,0 0-1,0 0 1,0 0 0,0 0-1,0-1 1,-1 1 0,1 0-1,-1-1 1,1 0 0,-1 1-1,0-1 1,0 0-1,0 1 1,0-1 0,0-3-1,0 1-63,-1 0 0,1 0 0,-1-1 0,0 1 0,0 0 0,-1 0 0,1 0 0,-1 0-1,0 0 1,-1 0 0,1 0 0,-4-7 0,4 9-21,1 3 11,-13-10 0,12 9 7,0 0-1,1 1 1,-1-1-1,0 0 0,0 0 1,0 0-1,0 1 1,1-1-1,-1 0 1,0 0-1,1 0 1,-1 0-1,1 0 1,-1 0-1,1 0 1,-1-2-1,1 1 7,1 1 0,0 0 0,0 0 0,0 0-1,0 0 1,0-1 0,0 1 0,0 1 0,0-1 0,1 0-1,-1 0 1,3-1 0,3-3 39,14-9-6,0 2 0,1 0 0,0 1 1,1 2-1,0 0 0,1 1 0,0 2 0,37-6 0,-53 11-25,0 0-1,0 1 1,0 0 0,0 0-1,0 1 1,0 0 0,-1 0-1,14 5 1,-17-5 34,0 1-1,0 0 1,0 0 0,0 0-1,-1 0 1,1 1 0,0 0-1,-1 0 1,0 0 0,0 0-1,0 0 1,0 0 0,0 1-1,-1 0 1,1-1 0,2 8-1,1 5 275,0 0 1,-2 1-1,0-1 0,2 20 0,-3-16-211,1 0 1,7 22-1,-8-35-92,-1-1 0,1 0 0,0 0 0,0-1 0,1 1 1,0-1-1,0 1 0,0-1 0,0-1 0,10 9 0,-12-11-5,1 0-1,-1-1 1,1 1 0,0-1 0,0 0-1,0 0 1,-1 0 0,1 0-1,0 0 1,0-1 0,0 1 0,0-1-1,1 0 1,-1 0 0,5-1-1,1 0-1058,1 0-1,-1-1 1,16-6-1,11-4-1562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19.723"/>
    </inkml:context>
    <inkml:brush xml:id="br0">
      <inkml:brushProperty name="width" value="0.05" units="cm"/>
      <inkml:brushProperty name="height" value="0.05" units="cm"/>
    </inkml:brush>
  </inkml:definitions>
  <inkml:trace contextRef="#ctx0" brushRef="#br0">6 320 3552,'-5'-5'4608,"10"6"-3268,-5-1-1306,1-1 0,-1 1 0,0 0 0,1 0 0,-1 0 0,1 0 0,-1 0 0,0 0 0,1 0 0,-1 0 0,0 0 0,1 0 0,-1 0 0,0 0 0,1 0 0,-1 1 0,0-1 0,1 0 0,-1 0 0,0 0 0,1 0 0,-1 1 0,4 2 166,0 0-1,0 0 1,0-1 0,0 1-1,1-1 1,-1 0-1,0 0 1,1-1-1,0 1 1,-1-1-1,1 0 1,0 0 0,6 0-1,10 0 561,37-2 1,-47 0-580,10 0 162,-1-1 0,1-1 0,28-8 0,-39 7-231,0 1-1,0-1 1,0 0 0,0-1 0,-1-1 0,0 1 0,0-1 0,10-9 0,-16 12-99,-1 1 1,0 0-1,0-1 1,0 1-1,0-1 1,0 1-1,-1-1 1,1 0-1,-1 0 1,0 0-1,0 0 1,0 0-1,0 0 1,0 0-1,0 0 1,-1 0-1,0-1 1,0 1-1,0 0 1,0 0-1,0 0 1,0-1-1,-1 1 1,0 0-1,1 0 1,-1 0-1,0 0 1,-3-6-1,1 5-14,1-1 0,-1 1-1,0 0 1,0 0 0,0 0-1,0 0 1,-1 1 0,0-1-1,1 1 1,-1 0 0,0 0 0,-1 0-1,1 1 1,0-1 0,-1 1-1,0 0 1,-9-2 0,9 3-13,-1 0 0,0 0 0,0 1 0,0 0 0,0 0 0,0 1 0,0 0 0,0 0 0,0 0 0,0 1 0,0-1 0,1 2-1,-1-1 1,1 0 0,-1 1 0,1 0 0,-7 5 0,2 0 0,1 0-1,-1 1 1,1-1 0,1 2-1,-1-1 1,2 1-1,-9 14 1,6-8-8,1 1 0,0 0 0,2 1 0,0 0 0,1 0 0,1 0 0,-6 35 0,10-46 81,0-1-1,1 1 1,0-1 0,0 1-1,1-1 1,2 11 0,-2-14-14,0 0 0,0 0 0,1 0 0,-1 0 0,1 0 0,-1-1 0,1 1 0,0 0 0,0-1 0,1 1 0,-1-1 0,0 0-1,1 0 1,-1 0 0,5 3 0,-2-3 50,1 1-1,-1-1 0,0 0 0,0 0 1,1 0-1,-1-1 0,1 0 0,-1 0 1,1 0-1,0-1 0,-1 0 0,1 0 1,10-1-1,5-3 198,-1-1 0,29-9 0,-23 6-29,23-6-18,0-2 1,73-36-1,-101 40-255,0-1 0,0-1 0,-2-1 0,1-1 0,-2 0 0,0-1 0,20-26 0,-37 41 9,0 0 0,1 1 0,-1-1 0,1 1 0,0-1 0,-1 1 0,1 0 0,0-1 0,0 1 0,0 0 0,3-1 0,-5 2 1,1 0 0,-1 0 0,0 0-1,1 0 1,-1 0 0,0 0-1,1 0 1,-1 0 0,0 0 0,1 0-1,-1 0 1,0 0 0,1 0-1,-1 0 1,0 1 0,1-1 0,-1 0-1,0 0 1,1 0 0,-1 1-1,0-1 1,0 0 0,1 0 0,-1 0-1,0 1 1,0-1 0,1 1-1,-1 0-6,1 0 0,-1 1-1,1-1 1,-1 1-1,1-1 1,-1 0-1,0 1 1,0-1 0,0 1-1,0 2 1,0 20 71,-1 1 0,-6 32 0,4-41 10,2-8-42,-1 0 0,0 1 0,-4 9 0,4-5 135,2-13-159,0 0 0,0 0 1,0 0-1,0 0 1,0 0-1,0 1 1,1-1-1,-1 0 1,0 0-1,0 0 0,0 0 1,0 0-1,0 0 1,1 0-1,-1 0 1,0 0-1,0 0 1,0 0-1,0 0 0,0 0 1,1 0-1,-1 0 1,0 0-1,0 0 1,0 0-1,0 0 1,1 0-1,-1 0 0,0 0 1,0 0-1,0 0 1,0 0-1,0 0 1,1 0-1,-1 0 1,0 0-1,0 0 0,0-1 1,3 0 46,0-1 0,-1 0 0,1 0 1,0-1-1,3-4 0,56-52-130,-53 51 72,0 0 0,1 1 0,-1 0 0,1 0 0,1 1 0,17-9 0,-27 15-3,-1 0 1,1-1-1,0 1 0,-1 0 0,1-1 1,0 1-1,-1 0 0,1-1 1,0 1-1,0 0 0,-1 0 0,1 0 1,0 0-1,0 0 0,-1 0 1,1 0-1,0 0 0,0 0 0,-1 0 1,1 1-1,0-1 0,0 0 1,-1 0-1,1 1 0,0-1 1,-1 0-1,1 1 0,0-1 0,-1 1 1,1-1-1,-1 1 0,1-1 1,0 1-1,-1-1 0,0 1 0,1 0 1,-1-1-1,1 1 0,-1-1 1,0 1-1,1 0 0,-1 0 0,0-1 1,0 1-1,1 0 0,-1 0 1,0 0-1,0 3 18,0 0 0,0-1 0,0 1 0,0-1 0,-1 1 0,1-1 0,-1 1 1,-2 5-1,-14 25 19,12-27 10,2 0-1,-1 0 1,1 0 0,-5 15-1,8-22-30,0 0 0,0 0 1,0 1-1,0-1 0,0 0 0,0 0 0,0 0 0,0 0 0,0 0 0,0 0 0,1 0 0,-1 1 0,0-1 0,0 0 0,0 0 0,0 0 0,0 0 1,0 0-1,0 0 0,0 0 0,0 0 0,0 0 0,1 0 0,-1 0 0,0 1 0,0-1 0,0 0 0,0 0 0,0 0 0,0 0 0,0 0 0,1 0 1,-1 0-1,0 0 0,0 0 0,0 0 0,0 0 0,0 0 0,0 0 0,1 0 0,-1 0 0,0 0 0,0 0 0,0 0 0,0-1 0,0 1 0,0 0 0,0 0 1,1 0-1,-1 0 0,0 0 0,0 0 0,14-6 99,16-10-101,-3-2 6,-15 10-42,21-11-1,0 3 8,58-39 0,-90 54 10,0 0 1,0 1 0,0-1-1,-1 0 1,2 1-1,-1-1 1,0 1 0,0-1-1,0 1 1,0-1 0,0 1-1,0 0 1,0 0 0,1-1-1,-1 1 1,0 0-1,0 0 1,0 0 0,0 0-1,1 0 1,-1 1 0,0-1-1,0 0 1,0 0-1,0 1 1,2 0 0,-1 1 12,0-1-1,0 1 1,-1 0 0,1 0 0,-1 0 0,1 0 0,-1 0-1,0 0 1,0 0 0,0 0 0,0 0 0,1 4 0,4 17 63,-6-17-65,1-1-1,1 0 1,-1 0 0,4 8 0,-3-8-33,1 3 21,1-1 0,0 0-1,0 1 1,1-1 0,6 7 0,-9-12 49,0 0 1,0 0-1,0 0 1,0-1 0,1 1-1,-1-1 1,1 1-1,-1-1 1,1 0-1,-1 0 1,1 0-1,-1 0 1,1-1-1,0 1 1,0-1 0,-1 0-1,1 1 1,0-1-1,0-1 1,3 1-1,0-1 6,1-1-1,-1 1 0,0-1 1,0 0-1,0 0 0,-1-1 1,1 0-1,0 0 1,-1 0-1,0-1 0,5-4 1,2-2 27,-1 0 0,0-2 0,11-14 1,-15 16-62,-7 9-34,1-1-1,0 1 1,-1 0-1,1 0 1,0 0-1,-1 0 1,1 0-1,0 0 1,0 0-1,0 0 1,0 0-1,0 0 1,0 1-1,0-1 1,0 0-1,1 1 1,-1-1-1,2 0 1,3 24 14,-4-16 8,1-1 0,1 1 0,-1-1 0,1 1 0,7 8 1,-9-13 21,0 1 1,0-1 0,1 1-1,-1-1 1,0 0 0,1 0-1,-1 0 1,1-1 0,0 1-1,0 0 1,0-1 0,0 0-1,0 0 1,6 2 0,-2-3 43,0 0 1,0 0 0,0 0 0,0-1-1,0 0 1,0-1 0,0 0 0,0 0-1,0 0 1,0-1 0,-1 0 0,10-5-1,-2-1-4,-1 0-1,0 0 0,-1-1 0,16-17 1,-6 4-48,-1-2 0,-1-1 1,-2 0-1,0-1 1,-2-1-1,13-30 1,-28 54-18,2-2-39,0 0 0,0 0-1,5-7 1,-8 12 41,1 1 0,-1-1-1,0 1 1,1 0-1,-1-1 1,0 1 0,1 0-1,-1-1 1,0 1 0,1 0-1,-1 0 1,1-1 0,-1 1-1,1 0 1,-1 0 0,0 0-1,1-1 1,-1 1-1,1 0 1,-1 0 0,1 0-1,0 0 1,0 0 2,-1 1 0,1-1 1,-1 1-1,1-1 0,0 1 0,-1-1 0,1 1 0,-1-1 0,1 1 1,-1-1-1,0 1 0,1 0 0,-1-1 0,0 1 0,1-1 0,-1 1 1,0 0-1,0 0 0,0-1 0,1 2 0,3 16-13,0 1 1,-1 0-1,-1-1 0,0 33 0,-4-10 52,-7 45 0,5-67 2,0-1 0,-9 25 1,13-42-16,-1 1 0,1-1 0,-1 0 0,1 1 0,-1-1 0,0 1 0,0-1 0,0 0 0,-1 3 0,1-4-13,0 0 0,1 0-1,-1 0 1,1 0 0,-1 1-1,1-1 1,-1 0 0,0 0-1,1 0 1,-1 0-1,1 0 1,-1 0 0,0 0-1,1-1 1,-1 1 0,1 0-1,-1 0 1,1 0 0,-1-1-1,0 1 1,1 0 0,-1 0-1,1-1 1,-1 1-1,1 0 1,0-1 0,-1 1-1,1-1 1,-1 1 0,1-1-1,-1 0 1,-33-37 97,6 5-413,37 38 219,0-1-1,0 0 1,0-1 0,16 4 0,-4-1 138,-4 0-42,1-2 0,0 0 1,0 0-1,35 1 0,-48-5-11,1 0 0,-1-1 0,1 1 0,0-1 0,-1 0 1,1 0-1,-1 0 0,1-1 0,-1 0 0,0 0 0,0-1 0,0 1 0,0-1 0,0 0 0,-1 0 0,1-1 1,-1 0-1,0 1 0,0-1 0,4-6 0,1-2 21,-1 0 0,-1-1 0,0 0 0,-1-1 0,7-19 0,12-73 88,-23 96-107,38-156-145,-34 154 79,-6 12 63,0 0 1,0-1 0,1 1 0,-1 0 0,0 0-1,0 0 1,0 0 0,0 0 0,0 0-1,0 0 1,0 0 0,1 0 0,-1 0 0,0 0-1,0 0 1,0 0 0,0 0 0,0 0-1,1 0 1,-1 0 0,0 0 0,0 0 0,0 0-1,0 0 1,0 0 0,0 0 0,1 0-1,-1 0 1,0 0 0,0 0 0,0 0 0,0 0-1,0 0 1,0 0 0,0 1 0,1-1-1,-1 0 1,0 0 0,0 0 0,0 0 0,0 0-1,0 0 1,0 1 0,2 2-22,-1-1 0,0 1 1,0 1-1,0-1 0,1 5 0,5 40 5,-1 0 1,-1 74-1,-5-90-7,-2-1 0,-6 34 0,7-59 64,0 1 0,0 0 1,-1-1-1,0 0 0,0 1 0,-1-1 0,1 0 0,-5 6 0,6-11-33,1-1 1,0 1-1,-1-1 0,1 1 1,-1-1-1,1 1 0,-1-1 0,0 1 1,1-1-1,-1 0 0,1 1 0,-1-1 1,0 0-1,1 1 0,-1-1 0,0 0 1,0 0-1,1 0 0,-1 0 0,0 0 1,1 0-1,-1 0 0,0 0 0,0 0 1,0 0-1,0 0 17,0-1 0,0 1 0,-1-1 0,1 0 0,0 0 0,0 1 0,0-1 0,0 0 0,0 0 0,0 0 0,1 0 0,-3-2 0,0-2-30,0 0 0,0-1 0,0 0 0,-3-9 0,-1-2-245,10 23 61,3-2 198,1 1-1,0-1 1,0-1-1,0 1 1,0-1-1,0 0 1,1 0-1,-1-1 1,1 0-1,-1-1 1,1 0-1,0 0 1,0 0 0,0-1-1,-1 0 1,1-1-1,10-1 1,-18 2-7,14-2 22,0 0 1,0-1-1,0 0 0,16-7 1,-14 3-32,-1 0 0,1-1 0,-1-1 0,-1-1 0,0 0 0,0 0 0,-1-2 0,0 0 1,-1 0-1,-1-1 0,20-28 0,-13 15 43,-10 15-77,0-1-1,0-1 1,6-14 0,-11 23 44,-2 7-9,-1 14-19,-4 23 13,1-22 14,0-8 0,1 1 0,1-1 0,-1 1 0,2-1 0,-1 1 0,2-1 0,-1 1 0,4 14 0,-3-19 13,1-1-1,0 1 0,0-1 0,0 0 1,1 0-1,0 0 0,5 7 1,-5-9-16,-1-1 0,1 1 1,0-1-1,0 1 0,0-1 1,0 0-1,1 0 0,-1 0 1,0-1-1,1 1 1,-1-1-1,6 1 0,-6-1 11,1 0 0,0-1 0,-1 0-1,1 1 1,0-1 0,0-1 0,-1 1 0,1-1-1,0 1 1,-1-1 0,1 0 0,0 0 0,-1-1 0,0 1-1,1-1 1,-1 0 0,0 1 0,0-1 0,1-1-1,-2 1 1,5-4 0,4-5 55,0-1 0,0 0 0,13-20 0,-20 27-1,-1 0-97,0 2-212,-3 11 90,0-4 180,-1 16-29,1-9-28,0 0-1,2 20 1,-1-28 49,-1-1 0,1 1 0,-1-1 0,1 0 0,0 1 0,0-1 0,0 0 0,0 1-1,0-1 1,1 0 0,-1 0 0,1 0 0,-1 0 0,1 0 0,0 0 0,0-1 0,3 4 0,-4-5-3,0 0-1,1 1 1,-1-1 0,0 0 0,0 0 0,1 1 0,-1-1 0,0 0 0,0 0 0,1 0 0,-1-1 0,0 1 0,0 0 0,1 0 0,-1-1 0,0 1 0,0-1-1,0 1 1,0-1 0,2 0 0,20-14-114,-23 15 114,8-6 4,-1 0 1,0-1 0,0 1 0,-1-1 0,0 0 0,0-1 0,-1 0 0,0 0 0,0 0-1,-1 0 1,5-14 0,-8 19-15,0 1-1,-1 0 1,0-1-1,1 1 1,-1-1 0,0 1-1,0 0 1,0-1-1,-1 1 1,1-1-1,-1 1 1,1 0 0,-1-1-1,0 1 1,0 0-1,0 0 1,0 0-1,0 0 1,0 0 0,-1 0-1,1 0 1,-1 0-1,1 0 1,-1 0-1,0 1 1,1-1 0,-1 1-1,0-1 1,0 1-1,0 0 1,0 0-1,-1 0 1,-2-2 0,3 3-29,0-1 0,-1 0 1,1 1-1,0-1 0,0 1 1,0-1-1,-1 1 0,1 0 1,-3 0-1,23-16 96,26-22-154,-19 22 34,50-25 1,-66 36 43,0 2 0,0-1 0,1 1 0,-1 1 0,1 0 0,0 0 0,-1 1 0,1 0 0,15 1 0,-21 1 6,0-1-1,-1 1 1,1-1-1,0 1 1,-1 0-1,1 1 1,-1-1 0,1 1-1,-1-1 1,0 1-1,0 0 1,0 0-1,0 0 1,0 1-1,0-1 1,0 1-1,-1 0 1,1 0-1,3 5 1,0 3-7,0 1-1,-1-1 1,0 1 0,4 18-1,-4-14 10,10 23 0,-14-39 5,-1 0 1,0 1 0,1-1-1,-1 0 1,0 0-1,0 0 1,1 1-1,-1-1 1,0 0-1,1 0 1,-1 0-1,1 0 1,-1 0 0,0 0-1,1 0 1,-1 0-1,0 0 1,1 0-1,-1 0 1,1 0-1,-1 0 1,0 0-1,1 0 1,-1 0 0,0 0-1,1 0 1,-1 0-1,0-1 1,1 1-1,-1 0 1,0 0-1,1 0 1,-1-1-1,0 1 1,1-1 0,12-9 103,-12 10-104,24-27 71,-20 21-118,0 1 0,0 0 0,0 0 0,11-8 0,-14 12 25,0 0 0,0-1 0,1 1 0,-1 0 0,0 0 0,1 0 0,-1 0 0,4 0 0,-5 1 9,0 0 1,0 0-1,0 0 0,0 0 0,0 0 1,0 1-1,1-1 0,-1 0 0,0 1 1,-1-1-1,1 1 0,0-1 1,0 1-1,0-1 0,0 1 0,0 0 1,0-1-1,-1 1 0,1 0 0,0 0 1,0-1-1,0 2 0,4 6-12,-1-1 1,-1 0-1,1 1 0,-1 0 0,3 9 0,4 11 31,-7-20-74,-1 0-1,0 0 1,2 11-1,3 12-5794,-6-26 2807,-1 0 1061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22.438"/>
    </inkml:context>
    <inkml:brush xml:id="br0">
      <inkml:brushProperty name="width" value="0.05" units="cm"/>
      <inkml:brushProperty name="height" value="0.05" units="cm"/>
      <inkml:brushProperty name="color" value="#66CC00"/>
    </inkml:brush>
  </inkml:definitions>
  <inkml:trace contextRef="#ctx0" brushRef="#br0">406 326 3648,'11'-9'1579,"-9"6"-1154,0 1-1,1 0 1,-1 0 0,1 1-1,0-1 1,-1 0-1,5-1 1,-6 3-239,0 0 0,0-1 0,0 1 0,-1 0 0,1 0 0,0-1 0,0 1 0,0 0 0,0 0 0,0 0 0,-1 0 0,1 0 0,0 1 0,1-1 1,-1 1-10,0-1 1,0 1 0,0 0 0,0-1-1,0 1 1,0 0 0,-1 0 0,1-1 0,0 1-1,-1 0 1,1 0 0,0 0 0,-1 0 0,1 0-1,-1 0 1,1 2 0,-1-2-85,1 1 0,-1 0 0,1-1 0,-1 1 0,0 0 0,0-1 0,0 1 0,0 0 0,0-1 0,0 1 0,-1 0 0,1 0 0,-1-1 0,1 1 0,-1-1 0,1 1 0,-1 0 0,0-1 0,0 1 0,-1 1 0,-1 2 102,-1 0 0,0-1 0,0 1 0,-6 4 0,1-1-13,0-2 0,0 1 1,-1-1-1,0-1 0,0 0 1,0 0-1,-1-1 0,-17 5 1,-1-2 324,-59 6 1,79-12-436,-1-1-1,0 0 1,0 0 0,1-1 0,-1 0-1,0 0 1,1-1 0,-1-1 0,-12-5 0,16 6-66,1-1 1,-1 0-1,1 0 0,0 0 1,0-1-1,0 0 1,0 0-1,1 0 1,-1-1-1,1 0 1,0 1-1,1-1 1,-1-1-1,1 1 1,-3-7-1,1 0-72,1 0 0,0-1 0,-4-24 0,6 28 26,-1-7 10,1 0 0,1 0 0,0 1 0,1-1 0,1 0 0,1 0 0,0 0 0,0 0-1,2 1 1,5-17 0,-6 26 25,-1 0 0,1 1-1,0 0 1,0-1 0,0 1-1,1 0 1,0 1 0,0-1-1,0 1 1,0 0 0,1 0-1,0 0 1,-1 0-1,1 1 1,1 0 0,-1 0-1,0 0 1,1 1 0,0-1-1,-1 1 1,1 1 0,0-1-1,10 0 1,-5 0 21,1 1 0,0 1 0,0 0 0,0 1 0,-1 0 0,1 1 0,0 0 0,-1 0 0,0 2 0,1-1 0,10 6 0,-6-1 62,-2 0-1,1 1 1,-1 1-1,0 0 1,-1 0-1,-1 1 1,1 1-1,-2 1 1,0-1-1,0 2 1,-1-1-1,8 16 0,-11-16 32,0 0-1,-1 0 0,-1 1 0,0-1 0,-1 1 0,0 0 0,-1 1 1,-1-1-1,0 0 0,-1 1 0,-1-1 0,0 1 0,-1-1 0,-3 18 1,-5 8 56,-2-1 0,-1-1 1,-32 66-1,-66 98-682,79-157-1188,-70 83 1,88-113 1017,0 0-211,-21 26-2283,31-37 2325,1 0 1,0 0-1,-1 0 0,1 0 0,0 0 0,1 0 0,-1 0 1,-1 8-1,5 5-2216</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20.063"/>
    </inkml:context>
    <inkml:brush xml:id="br0">
      <inkml:brushProperty name="width" value="0.05" units="cm"/>
      <inkml:brushProperty name="height" value="0.05" units="cm"/>
    </inkml:brush>
  </inkml:definitions>
  <inkml:trace contextRef="#ctx0" brushRef="#br0">50 9 6304,'-18'-9'3232,"13"9"-3040,5 5-192,-4-5 128,-1 4-64,-3-4-2496,-2 8 1344</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20.422"/>
    </inkml:context>
    <inkml:brush xml:id="br0">
      <inkml:brushProperty name="width" value="0.05" units="cm"/>
      <inkml:brushProperty name="height" value="0.05" units="cm"/>
    </inkml:brush>
  </inkml:definitions>
  <inkml:trace contextRef="#ctx0" brushRef="#br0">1 105 6720,'13'-28'3040,"45"-6"-2624,-31 20-160,5 5-224,4-2-3392,4 2 1824</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21.798"/>
    </inkml:context>
    <inkml:brush xml:id="br0">
      <inkml:brushProperty name="width" value="0.05" units="cm"/>
      <inkml:brushProperty name="height" value="0.05" units="cm"/>
    </inkml:brush>
  </inkml:definitions>
  <inkml:trace contextRef="#ctx0" brushRef="#br0">347 731 3968,'0'-2'269,"0"1"-1,0-1 1,0 0 0,1 0-1,-1 0 1,1 1 0,0-1 0,-1 0-1,1 1 1,0-1 0,1-2-1,-1 3-60,0 0 1,0 0-1,-1 0 0,1 0 0,-1 0 0,1 0 0,-1-1 0,1 1 0,-1 0 0,0 0 0,1-1 0,-1 1 0,0 0 1,0 0-1,0-1 0,0 1 0,0 0 0,0 0 0,0-1 0,-1 1 0,1 0 0,-1-2 0,1 2-105,-1 0-1,1 0 0,-1 1 1,1-1-1,-1 0 1,1 0-1,-1 0 0,0 1 1,1-1-1,-1 0 0,0 1 1,0-1-1,0 1 0,1-1 1,-1 1-1,0-1 1,0 1-1,0-1 0,-2 1 1,0-1 29,0 0 1,0 1 0,0 0-1,0-1 1,0 1-1,-5 1 1,-3 0 90,1 1-1,-1 1 1,-11 3 0,-6 5-12,1 0 1,0 1-1,1 2 1,1 1 0,-46 34-1,62-42-139,1 1 0,-15 16-1,21-21-62,0-1 0,1 0 0,-1 0 0,0 1 0,1-1 0,0 0 0,-1 1 0,1 0 0,0-1 0,0 1 0,0 0 0,1-1 0,-1 1 0,1 0 0,-1 0 0,1 3 0,1-4 28,-1-1 0,0 0 0,1 0 0,-1 0 0,1 0 0,0 0 0,-1 0-1,1 0 1,0 0 0,0 0 0,0 0 0,-1 0 0,1-1 0,0 1 0,0 0 0,0-1 0,0 1 0,1 0 0,-1-1-1,0 1 1,0-1 0,0 0 0,0 1 0,0-1 0,1 0 0,-1 0 0,0 1 0,0-1 0,0 0 0,1 0-1,-1-1 1,2 1 0,6-1 135,-1 0 0,0-1 0,12-3 0,-16 4-142,92-32 471,-81 28-411,-1-1 0,0 0 0,-1-1 0,19-12-1,-27 15-64,0 0-1,0 0 0,-1 0 1,1 0-1,-1-1 0,0 1 1,0-1-1,0 0 0,-1-1 1,0 1-1,0-1 0,0 1 0,2-10 1,-4 13-29,-1 0 0,1 0 1,-1 0-1,1-1 0,-1 1 1,0 0-1,0 0 0,0 0 0,-1-1 1,1 1-1,0 0 0,-1 0 1,1 0-1,-1 0 0,0 0 1,0 0-1,0 0 0,0 0 0,0 0 1,0 0-1,0 0 0,-1 1 1,-1-3-1,1 2-14,-1 0 0,1 0 1,-1 0-1,1 1 0,-1-1 0,0 1 0,1-1 1,-1 1-1,0 0 0,0 0 0,0 0 1,0 1-1,0-1 0,0 1 0,-5-1 0,7 1 3,0 0 0,0 0 0,0 0 0,0 1 0,0-1 0,0 0-1,0 0 1,0 0 0,0 1 0,0-1 0,0 0 0,0 1 0,-1 0 0,2 0 9,-1-1 0,1 0 0,0 0 1,-1 1-1,1-1 0,0 0 0,0 1 1,0-1-1,-1 1 0,1-1 0,0 0 1,0 1-1,0-1 0,0 0 0,0 1 1,0-1-1,0 1 0,0-1 0,0 0 1,0 1-1,0-1 0,0 1 0,0 0 1,1 0 18,-1 1 1,1-1-1,0 1 1,-1-1-1,1 1 1,0-1-1,0 0 1,0 1-1,1-1 1,-1 0-1,0 0 1,0 0-1,1 0 1,-1 0 0,2 1-1,0 0 15,1 0 1,-1-1-1,0 1 0,1-1 1,0 0-1,-1 0 0,1-1 1,0 1-1,-1-1 0,1 1 1,0-1-1,0-1 0,-1 1 1,1 0-1,0-1 0,-1 0 1,1 1-1,0-2 0,-1 1 1,5-2-1,0-1 83,-1 1 0,0-1 0,-1-1 1,1 1-1,-1-1 0,0 0 0,0-1 0,0 1 0,6-10 1,1-3-17,-1-1 0,0-1 1,-2 0-1,13-35 1,24-90 253,35-211-317,-80 347-163,-1 13-106,0 17-3,-8 103 70,2-50 111,1 37 0,-5 77-31,-16 24 146,8-85-96,4-19 214,-4 0 0,-35 114 0,46-203-26,-11 25 0,15-39-69,-1 0-1,0 0 1,0 0-1,0 0 1,0 0-1,-1 0 1,0-1-1,-8 7 1,11-10-62,0 0 0,0-1 1,0 1-1,0 0 0,1-1 0,-1 1 0,0-1 1,0 0-1,-1 1 0,1-1 0,0 0 1,0 0-1,0 0 0,0 1 0,0-1 0,0 0 1,0 0-1,0-1 0,0 1 0,0 0 0,0 0 1,0 0-1,0-1 0,0 1 0,0 0 1,0-1-1,0 1 0,0-1 0,0 0 0,0 1 1,0-1-1,0 0 0,0 1 0,1-1 0,-1 0 1,0 0-1,0 0 0,1 1 0,-1-1 1,0-2-1,-1 0-14,1 0 0,-1 0 0,1 0 0,-1 0 0,1 0 1,0-1-1,0 1 0,1 0 0,-1-1 0,1 1 0,0 0 0,0-7 1,2-2-10,0 1 1,1-1-1,0 1 1,1 0-1,1-1 0,0 2 1,0-1-1,1 0 1,0 1-1,1 0 1,0 1-1,0 0 1,10-10-1,-7 9 21,1 1 0,-1 0 0,2 1-1,-1 0 1,1 0 0,0 1 0,1 1 0,-1 0-1,1 0 1,24-5 0,-20 8-9,26-2 1,-16 3-3007,-10 1 1192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25.890"/>
    </inkml:context>
    <inkml:brush xml:id="br0">
      <inkml:brushProperty name="width" value="0.05" units="cm"/>
      <inkml:brushProperty name="height" value="0.05" units="cm"/>
    </inkml:brush>
  </inkml:definitions>
  <inkml:trace contextRef="#ctx0" brushRef="#br0">0 1061 3552,'4'0'1421,"-7"0"-810,5 0 367,0-1 1,0 1 0,0 0-1,0-1 1,0 1 0,0-1-1,3-1 1,17-11 2469,25-24-3489,-9 9 586,53-31-86,82-57 244,-146 95-543,-8 5 78,2 1 1,21-13-1,-40 27-234,-1 0 0,0 0 0,0 1 1,1-1-1,-1 1 0,0-1 0,1 1 0,-1-1 0,0 1 0,1 0 0,-1 0 0,1 0 1,-1 0-1,1 0 0,-1 0 0,0 0 0,3 1 0,-3-1-4,0 1 0,0-1 0,0 1 0,0 0-1,0-1 1,0 1 0,0 0 0,0 0 0,0 0 0,-1 0-1,1 0 1,0 0 0,0 0 0,-1 0 0,1 0 0,0 2 0,1 3-5,0 1 1,-1 0 0,1 0 0,-1 1 0,0 9 0,-1-13 10,0 16-22,0 0-1,-1 1 0,-1-1 0,-1 1 0,-7 27 0,8-44 33,-1 7 126,1-1-1,-1 0 0,0 17 0,3-26-124,0-1 0,0 0 0,0 1-1,1-1 1,-1 0 0,0 0 0,0 1-1,0-1 1,1 0 0,-1 0-1,0 0 1,0 1 0,0-1 0,1 0-1,-1 0 1,0 0 0,1 0 0,-1 1-1,0-1 1,0 0 0,1 0 0,-1 0-1,0 0 1,1 0 0,-1 0-1,0 0 1,0 0 0,1 0 0,-1 0-1,0 0 1,1 0 0,-1 0 0,0 0-1,1 0 1,-1 0 0,1-1 15,4-3-3,0 0 1,0 0-1,0-1 0,-1 1 0,1-1 1,5-9-1,-9 13-31,15-23 28,26-50 1,-19 30-16,2-7 15,-18 36-80,1-1-1,0 1 0,19-25 1,-27 40 53,0-1 0,0 1 0,1 0 0,-1-1 0,0 1 0,0 0 0,1-1 0,-1 1 0,0 0 0,0 0 0,1-1 0,-1 1 1,0 0-1,1 0 0,-1-1 0,0 1 0,1 0 0,-1 0 0,0 0 0,1 0 0,-1 0 0,0 0 0,1 0 0,-1 0 0,1-1 0,-1 1 0,0 0 0,1 0 1,-1 1-1,1-1 0,0 0 0,-1 1 0,0-1 0,1 1 0,-1-1 0,1 1 1,-1 0-1,0-1 0,0 1 0,1 0 0,-1-1 0,0 1 1,0 0-1,0-1 0,1 1 0,-1 1 0,0 35-43,0-29 8,-6 65-22,1 4-26,5-68 123,0 0-1,1 0 1,0 0-1,0-1 1,1 1 0,4 11-1,-4-15-17,0-1 0,1 0 0,-1-1 0,1 1 1,-1 0-1,1-1 0,0 1 0,0-1 0,1 0 0,-1 0 0,1 0 0,-1 0 0,1-1 1,0 1-1,0-1 0,0 0 0,0-1 0,1 1 0,-1 0 0,0-1 0,1 0 0,8 1 0,5 0 54,1-1 0,0-1-1,-1 0 1,23-4 0,-22 2-14,-1-2-1,0 0 1,0 0 0,27-12 0,-36 12-10,0 0 1,0-1-1,0 1 0,-1-2 1,0 1-1,0-2 0,0 1 1,-1-1-1,0 0 1,8-9-1,-12 11-46,0 0 0,-1 0 0,0 0 0,1 0 0,-1-1 0,-1 1 0,1-1 0,-1 1 0,0-1 0,-1 1 0,1-1 0,-1 0 0,0 1 0,0-1 1,-1 0-1,0 1 0,-2-11 0,3 15-13,-1 0-1,1 0 1,0 0 0,-1 0 0,1 0 0,0 0 0,-1 0 0,1 1 0,-1-1 0,1 0-1,-1 0 1,0 1 0,1-1 0,-1 0 0,0 0 0,0 1 0,1-1 0,-1 1 0,0-1-1,0 1 1,0-1 0,0 1 0,-1-1 0,0 1-4,1 0 0,0 0 0,-1 0-1,1 0 1,-1 0 0,1 0 0,-1 1 0,1-1 0,0 1 0,-1-1 0,1 1-1,0-1 1,-1 1 0,0 1 0,-4 2-20,1-1-1,0 2 1,0-1 0,0 1-1,-7 9 1,7-7 17,-1 0-1,1 1 1,1 0-1,0 0 1,0 1-1,-4 10 1,8-16 11,-1 0-1,0 0 1,1 0 0,-1 0 0,1 0 0,0 0 0,0 0-1,0-1 1,0 1 0,0 0 0,1 0 0,0 0 0,-1 0 0,1 0-1,0 0 1,0-1 0,0 1 0,1 0 0,-1-1 0,1 1-1,0-1 1,-1 1 0,5 3 0,0-1 36,0 1-1,1-1 1,0-1 0,0 1-1,0-1 1,1 0 0,-1-1-1,1 0 1,0 0 0,0-1 0,0 0-1,0 0 1,1-1 0,15 1-1,-9-1-13,0-2-1,0 0 0,0 0 0,0-2 1,-1 0-1,1 0 0,21-9 0,53-24 33,-2-3 0,110-66 0,-178 91-30,-13 9 1,-1 2-1,0-1 0,1 0 1,7-2-1,-26 11 29,-68 29 30,56-21-102,1 1 1,0 1-1,1 1 0,1 1 0,0 1 0,-32 35 0,51-50 37,1 0 0,0 0-1,0 0 1,0 1-1,-3 4 1,5-7-9,0-1 0,0 1 0,-1-1 0,1 1 0,0-1 0,0 1 0,0 0 0,0-1 0,0 1 1,0-1-1,0 1 0,0 0 0,0-1 0,0 1 0,0-1 0,0 1 0,1 0 0,-1-1 0,0 1 0,0-1 0,1 1 0,-1-1 0,0 1 0,1-1 0,-1 1 1,0-1-1,1 1 0,-1-1 0,1 0 0,-1 1 0,1-1 0,-1 1 0,1-1 0,-1 0 0,1 0 0,-1 1 0,1-1 0,-1 0 0,1 0 0,0 1 0,-1-1 0,1 0 1,-1 0-1,2 0 0,8 1 20,0 0-1,0-1 1,0 0 0,1 0 0,-1-1 0,0 0 0,0-1 0,12-4 0,-6 1 48,0-2-1,0 0 1,-1 0 0,0-2 0,0 0 0,-1 0 0,0-2 0,20-18 0,-27 21-45,-1 0 0,1-1 0,4-9 0,-7 11-65,0 0-1,0 1 1,1-1-1,0 1 1,9-9 0,-13 15 35,-1 0 0,0 0 0,0 0 1,0 0-1,0 0 0,0 0 0,0 0 0,0 0 1,0 0-1,0 0 0,0 0 0,1 0 1,-1 0-1,0 1 0,0-1 0,0 0 0,0 0 1,0 0-1,0 0 0,0 0 0,0 0 1,0 0-1,0 0 0,0 0 0,0 0 0,0 1 1,0-1-1,0 0 0,0 0 0,0 0 1,0 0-1,0 0 0,0 0 0,0 0 0,0 0 1,0 1-1,0-1 0,0 0 0,0 0 1,0 0-1,0 0 0,0 0 0,0 0 0,0 0 1,0 0-1,0 0 0,0 1 0,-1-1 1,1 0-1,0 0 0,0 0 0,0 0 0,0 0 1,0 0-1,0 0 0,0 0 0,0 0 1,0 0-1,-1 0 0,-45 98-153,-22 46 134,-6 39 106,-11 24 38,74-184-111,-5 15 85,-2-1 1,-38 58-1,55-94-70,0 1-1,0 0 1,-1-1 0,1 1-1,0-1 1,-1 1 0,1-1-1,-1 0 1,1 1 0,-1-1-1,0 0 1,1 0 0,-4 1-1,4-2-24,1 0-1,-1 0 1,1 0-1,-1 0 1,1 0-1,-1 0 1,1 0-1,-1 0 0,0 0 1,1 0-1,-1 0 1,1 0-1,-1-1 1,1 1-1,-1 0 1,1 0-1,0-1 1,-1 1-1,1 0 1,-1-1-1,1 1 1,-1 0-1,1-1 1,0 1-1,-1-1 0,1 1 1,0 0-1,0-1 1,-1 1-1,1-1 1,0 1-1,0-1 1,-1 1-1,1-1 1,0 1-1,0-1 1,0 1-1,0-2 1,-3-22 31,6-51 106,-1 44-110,7-35 1,-6 48-57,1-10-8,2 1 1,0-1 0,19-45 0,-19 59 24,0 1 1,1 1-1,0-1 0,1 1 0,1 0 0,0 1 0,0 0 1,1 1-1,14-12 0,-5 7-62,0 2 0,2 0 0,30-14 0,71-24 221,-73 31-85,-1-2 0,75-47 0,-20-6-206,-49 34 327,-23 17-175,-11 8-87,23-13 0,-22 11 149,-18 14-118,-12 11-55,-57 61 277,47-47-207,-30 43-1,36-46-91,5-7 143,0 1 0,1 0 0,1 0 1,-10 24-1,16-35-11,-1 0 0,1 0 0,0 1 0,-1-1 0,1 0 0,0 0 0,0 1 0,0-1 1,0 0-1,0 0 0,0 1 0,1-1 0,-1 0 0,0 0 0,0 0 0,1 1 0,0 0 0,-1-1 0,1-1-1,-1 1 1,1-1-1,-1 1 1,1-1-1,-1 1 1,1-1-1,0 0 1,-1 1-1,1-1 1,-1 0-1,1 0 1,0 1-1,-1-1 1,1 0-1,0 0 1,-1 0-1,1 0 1,0 0-1,0 0 1,-1 0-1,1 0 1,0 0-1,-1 0 1,1 0-1,0 0 1,-1 0-1,1-1 1,0 1-1,0-1 1,6-2 23,0 0 1,-1 0-1,0-1 1,0 0 0,0 0-1,0 0 1,0-1 0,-1 0-1,0 0 1,0 0 0,8-12-1,1-6 32,23-46 0,-19 33 14,-13 26-147,2-3-138,-5 16 115,-1 10 44,-1-5 28,0 0-1,1 0 1,0 0 0,0 0 0,1 0 0,4 11-1,-4-14 39,0 0 0,1 0 0,-1 0 0,1-1 0,0 0 0,1 1 0,-1-1 0,1 0 1,0-1-1,0 1 0,4 3 0,-3-4-4,0 0 0,1 0 0,-1-1 0,0 1 1,1-1-1,0-1 0,-1 1 0,1-1 0,0 0 1,0 0-1,0 0 0,0-1 0,0 0 0,0 0 0,-1-1 1,1 1-1,0-1 0,9-3 0,-7 2-10,0-1 0,-1 0 0,1 0 0,0-1 0,-1 1 0,0-2 0,0 1 0,0-1 0,0 0 0,-1-1 0,0 1 0,0-1 0,5-7 0,8-18 26,-1 0 0,23-55 1,14-57 66,-20 48-66,-22 63 4,-1-1 1,11-58-1,-10 24-63,-2 1-1,1-91 1,-12 110-121,0 47 142,0 0 0,0-1 1,0 1-1,0 0 1,0 0-1,0-1 1,0 1-1,0 0 0,0 0 1,-1-1-1,1 1 1,0 0-1,0 0 1,0-1-1,0 1 0,0 0 1,0 0-1,0-1 1,-1 1-1,1 0 0,0 0 1,0 0-1,0-1 1,-1 1-1,1 0 1,0 0-1,0 0 0,-1-1 1,-4 6-94,-2 13 44,-19 84-79,12-42 67,-6 30 47,4 1 0,-7 131-1,22-165 33,2 1 0,16 106-1,-16-157 50,0 0-1,1 0 1,0 0 0,0 0-1,1 0 1,3 6 0,-5-12-50,-1 0 1,1 0 0,-1 0 0,1 0-1,0 0 1,0 0 0,-1 0 0,1 0-1,0 0 1,0 0 0,0 0 0,0-1-1,0 1 1,0 0 0,0-1 0,0 1-1,1-1 1,-1 1 0,0-1 0,0 0-1,0 1 1,0-1 0,1 0 0,-1 0-1,0 0 1,0 0 0,1 0 0,-1 0 0,0 0-1,0 0 1,1 0 0,-1-1 0,0 1-1,0-1 1,0 1 0,0 0 0,1-1-1,-1 0 1,0 1 0,0-1 0,0 0-1,0 0 1,1-1 0,9-8 20,0-1-1,-1 0 1,0-1 0,-1 0 0,8-14-1,-6 10-38,-2 3 71,84-133-217,-87 138-31,-6 22 122,-1-11 71,-1 22-17,-9 56 184,6-57-197,0 0 1,-1 45 0,6-67 39,0 0 1,0 0 0,0-1 0,0 1 0,1 0 0,-1 0 0,1 0-1,-1 0 1,2 2 0,-2-3-3,1 0 0,-1-1-1,1 1 1,-1-1 0,1 1-1,0-1 1,-1 1 0,1-1 0,-1 1-1,1-1 1,0 0 0,-1 1 0,1-1-1,0 0 1,0 0 0,-1 1 0,1-1-1,0 0 1,0 0 0,-1 0-1,1 0 1,0 0 0,0 0 0,-1 0-1,1 0 1,1-1 0,5 0 28,0-1-1,0 0 1,0-1 0,-1 1-1,1-1 1,-1-1 0,0 1 0,0-1-1,0 0 1,9-9 0,3-3-18,30-36 0,-35 36-71,-1 0 1,-1 0-1,-1-1 0,13-27 0,-22 41 20,0 0-1,0 0 1,1 0-1,-1 1 1,1-1-1,-1 0 1,1 1-1,4-5 1,-2 16-108,-3 8 117,-1 0-1,0 1 1,-1-1 0,-6 28 0,4-28 13,1 0 0,0 0 0,1 1 0,2 28 0,-1-45 22,0 0 0,1 0 0,-1 0 1,0 1-1,0-1 0,1 0 1,-1 0-1,1 0 0,-1 0 0,1 1 1,-1-1-1,1 0 0,0 0 0,-1 0 1,1 0-1,0 0 0,0-1 1,0 1-1,0 0 0,0 0 0,0 0 1,2 0-1,-2 0-3,1-1 1,-1 0-1,1 1 0,0-1 1,-1 0-1,1 0 0,0 0 1,-1 0-1,1 0 0,0-1 1,-1 1-1,1 0 1,0-1-1,2 0 0,2-2 3,0 0-1,0 0 1,0-1 0,-1 0-1,1 0 1,-1 0-1,8-8 1,-5 1-10,1 0 0,-2 0 0,1-1 0,9-23 0,18-52 125,-33 83-126,10-33-119,8-39 1,-11 37-123,-6 34 137,0 9 72,2 13 33,-4-13-36,8 29-165,-5-17 205,9 22-1,-11-33 9,1 1-1,0-1 0,0 0 0,0 0 0,0 0 0,1 0 0,7 7 0,-10-11-13,1 0 1,-1 0-1,0 0 0,0-1 0,1 1 1,-1 0-1,1 0 0,-1-1 0,0 1 1,1-1-1,-1 1 0,1-1 0,0 0 1,-1 1-1,1-1 0,-1 0 0,1 0 1,1 0-1,0-1 4,0 1 0,0-1 0,0 0 1,0 0-1,0 0 0,-1 0 0,1-1 0,4-2 0,3-3-19,-2 0-1,1 0 0,14-17 0,-15 15 39,-1 0 0,0-1 0,-1 0 0,0 0 0,-1 0 0,0-1 0,4-12 0,-7 17-33,0 0 0,0 0-1,-1 0 1,0 0 0,0-1 0,-1 1 0,1 0-1,-1-1 1,-1 1 0,1 0 0,-1 0-1,0-1 1,-1 1 0,-4-12 0,6 17-5,-1-1 1,1 1 0,-1-1-1,0 1 1,0 0 0,0-1-1,0 1 1,0 0 0,0 0-1,0 0 1,0 0 0,-1 0-1,1 0 1,0 0 0,-1 0-1,1 0 1,0 1-1,-1-1 1,1 0 0,-1 1-1,1-1 1,-1 1 0,1 0-1,-1-1 1,0 1 0,1 0-1,-1 0 1,1 0 0,-4 0-1,2 1 1,-1 0-1,1 0 0,0 0 1,0 0-1,0 1 0,0-1 1,-1 1-1,2 0 0,-1 0 1,0 0-1,0 0 1,-3 4-1,-1 2 1,1 0 0,0 0 1,0 1-1,1-1 0,0 1 0,-5 13 0,-16 57-73,19-54 86,2 0-1,-4 37 1,8-52 7,0 0-1,1 0 1,1 1 0,0-1-1,0 0 1,1 0 0,0 0-1,1-1 1,4 13 0,-5-18-38,0-1 0,0 1-1,0-1 1,0 1 0,1-1 0,-1 0 0,1 0 0,0 0 0,0 0 0,0 0-1,1-1 1,-1 1 0,0-1 0,1 0 0,0 0 0,-1 0 0,1-1-1,0 1 1,0-1 0,0 0 0,7 1 0,-7-1-268,0-1 1,0 0-1,1 0 0,-1 0 0,0-1 1,0 0-1,0 0 0,1 0 1,-1 0-1,0 0 0,0-1 1,-1 0-1,8-4 0,12-12-2469,-1-2 900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26.265"/>
    </inkml:context>
    <inkml:brush xml:id="br0">
      <inkml:brushProperty name="width" value="0.05" units="cm"/>
      <inkml:brushProperty name="height" value="0.05" units="cm"/>
    </inkml:brush>
  </inkml:definitions>
  <inkml:trace contextRef="#ctx0" brushRef="#br0">0 1 6816,'9'0'3072,"22"3"-2656,-17 2 736,4-2-704,0 2 128,0-2-384,-1-3-32,6 0-96,-9 0-1472,-1 0 800</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26.626"/>
    </inkml:context>
    <inkml:brush xml:id="br0">
      <inkml:brushProperty name="width" value="0.05" units="cm"/>
      <inkml:brushProperty name="height" value="0.05" units="cm"/>
    </inkml:brush>
  </inkml:definitions>
  <inkml:trace contextRef="#ctx0" brushRef="#br0">14 24 6464,'-13'8'2944,"34"-8"-2560,11-8 1696,9 8-1216,39-4 1120,11 8-1120,31-8 511,-6 1-799,24-5-704,-11 8 0,-3-5 96,-13 5 32,-18-4-2815,-18 8 1567</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28.055"/>
    </inkml:context>
    <inkml:brush xml:id="br0">
      <inkml:brushProperty name="width" value="0.05" units="cm"/>
      <inkml:brushProperty name="height" value="0.05" units="cm"/>
    </inkml:brush>
  </inkml:definitions>
  <inkml:trace contextRef="#ctx0" brushRef="#br0">109 84 1984,'-1'-1'220,"0"0"0,1-1 1,-1 1-1,1-1 0,-1 1 0,1 0 1,0-1-1,-1 1 0,1-1 0,0 1 1,0-1-1,0 1 0,0-1 0,0 1 0,1-1 1,-1 1-1,0-1 0,1 1 0,-1-1 1,1 1-1,-1 0 0,1-1 0,1-1 1,-1 0 317,0 1 1,0-1-1,0 0 1,0 0 0,0 0-1,-1-1 1,1-4-1,-1 0 703,0-3 1108,-4 23-1608,-15 61-160,-7 114 380,25-180-935,-46 347 1280,39-306-1090,3-24 442,-1 44-1,7-61 423,1-8-595,3-7-339,-3 5-28,19-28-118,0 2 0,3 1 0,0 0 0,2 2 0,0 1 0,2 1 0,60-40 0,-80 59-27,1 1 0,-1 0-1,1 0 1,-1 1-1,1 0 1,0 0 0,1 1-1,15-2 1,-21 4 21,0 0 0,0 0 0,1 0 0,-1 1 0,0-1 0,0 1 0,0 0 0,0 0 0,0 0 0,0 1 0,0-1 0,-1 1 0,1 0 0,0 0 0,-1 1 0,0-1 0,1 1 0,-1-1 0,0 1 0,0 0 0,-1 0 0,4 4 0,-3-3 17,0 1 1,0 0-1,0 0 0,0 0 0,-1 0 0,0 0 0,0 0 0,0 1 0,-1-1 0,1 1 0,-1-1 0,-1 1 1,1-1-1,-1 1 0,0 0 0,0-1 0,-1 1 0,0 0 0,0-1 0,0 1 0,0-1 0,-1 0 0,0 1 1,-4 7-1,2-8 35,0 1 0,-1-1 0,1 0 0,-1 0 0,0-1 0,-1 0 0,1 0-1,-1 0 1,0 0 0,0-1 0,0 0 0,-8 3 0,-9 3 42,-47 10 0,35-12 86,-2-2-1,-66 2 1,28-7-4981,54 0 1947,12 2-1839,3 4 1542</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29.403"/>
    </inkml:context>
    <inkml:brush xml:id="br0">
      <inkml:brushProperty name="width" value="0.05" units="cm"/>
      <inkml:brushProperty name="height" value="0.05" units="cm"/>
    </inkml:brush>
  </inkml:definitions>
  <inkml:trace contextRef="#ctx0" brushRef="#br0">109 0 5472,'-5'0'2496,"-4"13"-2176,-1-6 736,7 6-640,-10 7 608,-1 0-576,-4 4-160,8 4-192,-3 0 64,5-5-96,3-3 256,5 0-192,0-3 448,8-6-320,2-11-3136,8-3 1536</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29.762"/>
    </inkml:context>
    <inkml:brush xml:id="br0">
      <inkml:brushProperty name="width" value="0.05" units="cm"/>
      <inkml:brushProperty name="height" value="0.05" units="cm"/>
    </inkml:brush>
  </inkml:definitions>
  <inkml:trace contextRef="#ctx0" brushRef="#br0">74 0 3552,'-5'0'1632,"-5"28"-1440,6-13 1696,-1 5-1088,-3 17 384,-2-1-704,-3 4-288,8 0-128,-9 0 352,14-4-224,0-9 352,14 1-320</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30.106"/>
    </inkml:context>
    <inkml:brush xml:id="br0">
      <inkml:brushProperty name="width" value="0.05" units="cm"/>
      <inkml:brushProperty name="height" value="0.05" units="cm"/>
    </inkml:brush>
  </inkml:definitions>
  <inkml:trace contextRef="#ctx0" brushRef="#br0">0 9 4384,'0'-9'2016,"10"9"-1760,-10 5 1472,3 4-992,2 6 1184,0 5-1088,-1 16 64,1-1-544,0 7-64,0-8-192,-5 3-64,3-2 0,-3-2 384,5-5-224,-5-8-512,0 0 160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18:22.922"/>
    </inkml:context>
    <inkml:brush xml:id="br0">
      <inkml:brushProperty name="width" value="0.05" units="cm"/>
      <inkml:brushProperty name="height" value="0.05" units="cm"/>
      <inkml:brushProperty name="color" value="#66CC00"/>
    </inkml:brush>
  </inkml:definitions>
  <inkml:trace contextRef="#ctx0" brushRef="#br0">240 2 7968,'2'-1'242,"0"1"1,0 0-1,0 0 0,0 0 1,0 0-1,0 0 1,-1 0-1,1 0 0,0 1 1,0-1-1,0 1 1,0-1-1,0 1 0,0 0 1,0 0-1,-1-1 1,1 1-1,0 1 0,2 1 1,3 3 99,0 1 1,-1 0 0,8 9-1,-5-5 352,145 168 4223,-126-146-4239,-1 1 1,-3 2 0,31 56-1,-32-49-183,-1 2-1,19 61 1,-30-71-304,-2-1-1,-2 2 1,-1-1 0,1 37 0,-6-22-13,-7 57 1,3-69-122,-2 0 0,-12 46 0,3-39-50,-2-1 0,-30 59 0,-57 87-279,53-101-64,23-40 226,-60 107-928,59-112 172,-46 57 0,55-80-40,-1 0 0,-1-1 1,-1-1-1,-1-1 0,-47 27 0,-15-2-5551,83-42 6291</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30.515"/>
    </inkml:context>
    <inkml:brush xml:id="br0">
      <inkml:brushProperty name="width" value="0.05" units="cm"/>
      <inkml:brushProperty name="height" value="0.05" units="cm"/>
    </inkml:brush>
  </inkml:definitions>
  <inkml:trace contextRef="#ctx0" brushRef="#br0">0 0 5152,'3'3'2336,"16"17"-2048,-9-3 2048,-2 6-1344,0 14 288,2 3-736,-1 8-160,1-5-224,3 2 32,5-2-96,-5-6 288,6-1-192,-6-13-4832,0 2 2528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32.020"/>
    </inkml:context>
    <inkml:brush xml:id="br0">
      <inkml:brushProperty name="width" value="0.05" units="cm"/>
      <inkml:brushProperty name="height" value="0.05" units="cm"/>
    </inkml:brush>
  </inkml:definitions>
  <inkml:trace contextRef="#ctx0" brushRef="#br0">135 12 3488,'0'-11'7573,"0"15"-6202,-1 8-827,0 1 1,-1-1 0,0 0 0,-1 0 0,-5 16 0,-27 58-185,20-52-149,-12 25 61,-8 19-2768,29-53 992</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36.439"/>
    </inkml:context>
    <inkml:brush xml:id="br0">
      <inkml:brushProperty name="width" value="0.05" units="cm"/>
      <inkml:brushProperty name="height" value="0.05" units="cm"/>
    </inkml:brush>
  </inkml:definitions>
  <inkml:trace contextRef="#ctx0" brushRef="#br0">2 1186 3328,'-2'7'8446,"2"-7"-8229,10 2 1738,14-7-888,-9-2-47,-10 5-813,1 0 0,-1-1 0,1 0 1,-1 0-1,0-1 0,0 1 0,6-7 0,10-11 408,-11 12-421,0-1 1,-1-1-1,9-11 0,34-63 208,42-95 0,-71 133-262,-14 29-187,0 1 0,1 0 0,0 0 0,20-22 0,-29 39 45,-1 0 0,0-1 0,0 1-1,1 0 1,-1-1 0,0 1 0,1 0-1,-1 0 1,0 0 0,1 0 0,-1-1-1,0 1 1,1 0 0,-1 0 0,0 0-1,1 0 1,-1 0 0,1 0 0,-1 0-1,0 0 1,1 0 0,-1 0 0,1 0-1,-1 0 1,0 0 0,1 0 0,-1 0-1,0 0 1,1 0 0,-1 1 0,0-1-1,1 0 1,-1 0 0,0 0 0,1 1-1,-1-1 1,0 0 0,1 0-1,-1 1 1,0-1 0,0 0 0,1 1-1,-1 0 1,1 0-24,1 1 0,-1 0-1,0 1 1,0-1 0,-1 0-1,1 0 1,0 0 0,0 3-1,8 51 38,-1 1 1,-1 64-1,-8-78 51,-1 1 0,-2-1 1,-14 64-1,15-94-17,3-10-16,-1 1 0,1 0 1,-1-1-1,0 1 0,-1-1 0,1 1 0,0-1 0,-1 1 0,-3 3 0,5-6-10,-1 0-1,1-1 0,-1 1 1,0-1-1,1 1 1,-1-1-1,0 1 1,0-1-1,1 0 1,-1 1-1,0-1 1,0 0-1,0 1 1,0-1-1,1 0 1,-1 0-1,0 0 0,0 0 1,0 0-1,0 0 1,0 0-1,-2-1 18,1 1 0,0-1-1,-1 1 1,1-1 0,0 0-1,0 0 1,-4-2 0,1-1-22,0 0 0,-1 0 0,1-1 0,-7-7 1,-47-47-82,26 28-448,47 35 462,0-2 0,28 4-1,-40-6 53,38 2 103,45-2 0,-70-1-74,-1 0 0,1-2 1,-1 0-1,0 0 0,0-2 0,24-10 0,-11 2 107,-1-2 1,37-26-1,-30 14-15,-2-1 1,0-1-1,-2-2 1,35-47-1,-35 43-120,-32 40-83,0 1-1,0 0 0,1 0 0,-3 13 0,-8 39 149,7-31-95,0-2 59,-3 34-1,9-50-33,-1 0 0,1 0 0,1 0 0,0 0 0,0 0 0,0 0-1,5 11 1,-6-19 5,2 6 25,1 0-1,0 0 1,6 11 0,-8-16-11,1 0 0,-1 0 0,1 0 1,-1-1-1,1 1 0,0 0 0,0-1 0,0 1 0,0-1 1,0 1-1,0-1 0,0 0 0,1 0 0,-1 0 1,3 1-1,-1-1 15,0 0 1,0 0-1,1 0 1,-1 0 0,0-1-1,0 1 1,1-1-1,-1 0 1,0 0 0,0-1-1,1 1 1,-1-1-1,0 0 1,0 0 0,0 0-1,0-1 1,0 0-1,0 1 1,7-6 0,0-1-6,1-2 1,-2 1-1,1-1 1,-2-1-1,1 0 1,-1 0-1,-1-1 1,0 0-1,11-23 1,50-96 244,29-57 120,-69 126-392,22-71-1,-25 52-76,-3-2 0,19-139 0,-41 214 31,-1 6 40,1 0 0,-1 1-1,0-1 1,0 0-1,0 1 1,0-1 0,0 0-1,0 0 1,-1 1-1,1-1 1,0 0-1,-2-2 1,2 4 6,0 0-1,0-1 1,0 1-1,0 0 1,0 0-1,-1-1 1,1 1-1,0 0 1,0 0-1,0-1 1,0 1-1,-1 0 1,1 0-1,0 0 1,0-1-1,0 1 1,-1 0-1,1 0 1,0 0-1,0 0 1,-1 0-1,1 0 1,0-1-1,-1 1 1,1 0-1,0 0 1,0 0-1,-1 0 1,1 0-1,0 0 1,-1 0-1,1 0 1,0 0-1,0 0 1,-1 0-1,1 0 1,0 1 0,0-1-1,-1 0 1,1 0-1,0 0 1,0 0-1,-1 0 1,1 0-1,0 1 1,0-1-1,-1 0 1,1 0-1,0 0 1,0 1-1,0-1 1,-1 0-1,1 0 1,0 1-1,0-1 1,-10 17-117,-1 10 45,2 0 0,0 0 0,-5 37 0,-5 16-137,-19 80 187,16-66 232,11-42-173,3 1 0,1 0 0,3 0 0,4 73 0,2-100 39,8 51 0,-8-68-59,1 1-1,-1-1 1,2 0-1,-1 1 0,1-2 1,1 1-1,-1 0 1,9 10-1,-11-17 12,-1-1 0,1 1 0,-1-1 0,1 0 0,0 1 1,0-1-1,-1 0 0,1 0 0,0 0 0,0 0 0,0-1 0,0 1 0,0-1 0,0 1 0,0-1 0,0 0 1,0 1-1,0-1 0,1 0 0,-1 0 0,0-1 0,0 1 0,0 0 0,0-1 0,0 1 0,0-1 0,0 1 0,0-1 1,2-2-1,4 0-8,-1-1 0,1 0 1,-1-1-1,0 0 1,0 0-1,7-8 1,10-13 49,-1-1 0,-2-1 0,-1-1 0,18-36 1,51-85-186,-66 103-186,-25 51 303,1 0-1,0 0 0,0 0 0,0 0 1,0 0-1,1 1 0,-1 4 1,0 6-28,-3 12-2,-9 98 71,12-104-45,1 1 0,1-1 0,7 40 0,-5-45 69,7 30 52,-9-44-85,0 1 0,0 0 0,1 0 1,-1 0-1,1 0 0,-1-1 1,1 1-1,0-1 0,0 1 1,0-1-1,0 0 0,3 2 1,-3-3-10,-1 0 0,1 0 0,-1-1 0,1 1 0,-1 0 0,1-1 0,-1 0 1,1 1-1,-1-1 0,1 0 0,0 0 0,-1 0 0,1 0 0,-1 0 0,1 0 0,0 0 1,-1 0-1,1-1 0,-1 1 0,1-1 0,-1 1 0,1-1 0,-1 0 0,1 1 1,-1-1-1,0 0 0,3-2 0,0 0 16,0 0 0,-1 0-1,1-1 1,-1 0 0,1 1 0,-1-1 0,0-1 0,3-6 0,19-42 6,23-75 1,-22 56-22,5-24-93,-27 79 23,-4 13-58,-1 10-9,-2 10 98,2 0 0,0 0 0,3 31 0,0-2 10,-2-18 10,-1-8 15,1 1 0,1 0 0,0 0 0,2 0 0,6 24 0,-9-43-6,1 0 1,-1 1 0,0-1 0,1 0-1,-1 1 1,1-1 0,0 0-1,-1 0 1,1 0 0,0 0 0,0 1-1,0-1 1,0 0 0,0 0 0,0-1-1,0 1 1,0 0 0,0 0 0,0 0-1,3 0 1,-3 0-2,0-1 1,1 0-1,-1 0 0,0 0 1,1 0-1,-1 0 0,1 0 1,-1-1-1,0 1 0,1 0 1,-1-1-1,0 1 0,1-1 0,-1 1 1,0-1-1,2-1 0,5-4-6,-1 1 0,0-1-1,-1-1 1,11-11 0,-15 16-31,60-74 71,-31 37 54,64-64-1,-82 92-188,-6 4 67,-1 1-1,1 0 1,1 0-1,11-6 1,-16 10 14,-1 1 0,1 0 0,-1 0 0,1 0 0,0 1 0,-1-1 0,1 1 0,0-1 0,-1 1 0,1 0 0,0 0 1,0 0-1,-1 0 0,1 1 0,0-1 0,-1 1 0,1 0 0,0-1 0,-1 1 0,3 2 0,7 4 9,-1 0-1,0 1 1,-1 1-1,1 0 1,-2 0-1,1 1 1,-1 0 0,-1 0-1,9 15 1,-16-24 24,8 12 44,-6-10 11,-4-11 98,-1 4-174,0-1 0,0 1 0,0-1 0,-1 1 0,0 0 0,1 0 0,-2 0 0,1 0 0,0 1 1,-1-1-1,1 1 0,-8-5 0,8 6-5,1 0 1,-1 1 0,0-1-1,1 1 1,-1 0-1,0 0 1,0 0-1,0 0 1,0 1-1,0-1 1,0 1-1,0 0 1,0 0-1,0 0 1,0 0-1,0 0 1,0 0 0,0 1-1,0 0 1,0-1-1,1 1 1,-6 2-1,0 2-25,1 0-1,-1 0 1,1 1-1,0-1 1,1 2-1,-1-1 0,1 1 1,0 0-1,-8 13 1,5-6-35,1 1 0,0 1 0,1 0 0,-6 18 0,12-32 48,-4 11 43,2 1 0,-1-1 0,-1 22 0,4-32-10,1 0 0,0 0 0,-1 0 0,1 0 1,1 0-1,-1 0 0,0-1 0,1 1 0,0 0 1,-1 0-1,1 0 0,0 0 0,1-1 0,-1 1 1,0 0-1,1-1 0,0 1 0,-1-1 1,1 0-1,0 0 0,0 1 0,0-1 0,4 3 1,-3-4-5,-1 0 0,0 0 0,1 0 0,-1 0 0,0-1 0,1 1 0,-1-1 0,1 1 0,-1-1 0,1 0 0,-1 0 0,1 0 0,0 0 0,-1 0 0,1-1 0,-1 1 0,1-1 0,-1 0 0,0 0 0,1 0 0,3-1 0,-1-2-10,1 1 0,0 0 0,-1-1 0,0 0 0,0 0 0,0-1 0,7-8 0,-1-2 57,0 0 0,-1-2 0,-1 1 0,13-32 1,21-75-42,-40 114-35,0-2-45,0-2-88,-2 12-11,0 7-85,-1 11 180,-1 14 74,2 1 0,9 58 0,-7-73 27,0-2 2,7 24 1,-9-37-43,-1 1 0,1 0 1,1 0-1,-1-1 0,0 1 1,1 0-1,-1-1 0,1 1 1,0-1-1,0 0 0,0 0 1,0 0-1,0 0 0,5 3 1,-6-4-2,0 0 0,1-1 1,-1 1-1,0-1 0,1 1 1,-1-1-1,1 0 0,-1 1 1,1-1-1,-1 0 0,1 0 1,-1 0-1,1 0 0,-1 0 1,0-1-1,1 1 0,-1 0 1,1-1-1,-1 1 0,0-1 1,1 1-1,-1-1 0,0 0 1,1 1-1,-1-1 0,2-1 1,1-2 28,0 0 0,-1 0 0,1 0 0,-1 0 0,5-7 0,23-45 102,-4 5-45,67-100 44,-48 86-76,19-33-216,-36 48 197,-3-2 0,-2 0 0,-3-2 0,-1 0 0,17-85 0,-30 106-29,0 3-72,-2-1 1,3-55 0,-11 67-70,3 19 132,0 0-1,0-1 0,0 1 1,-1 0-1,1-1 0,0 1 1,0 0-1,0-1 0,-1 1 1,1 0-1,0 0 0,-1-1 1,1 1-1,0 0 1,-1 0-1,1-1 0,0 1 1,-1 0-1,1 0 0,0 0 1,-1 0-1,1 0 0,-1-1 1,1 1-1,-1 0 1,0 1-6,-1-1 0,0 1 1,1 0-1,-1-1 0,0 1 1,1 0-1,-1 0 1,1 0-1,-1 0 0,1 1 1,0-1-1,0 0 1,-1 1-1,1-1 0,0 0 1,-1 3-1,-9 11-51,1 1 0,1 0 0,-8 19 0,-19 57-105,24-61 118,-28 70-57,-22 59 274,48-117-191,-16 80 0,26-101 32,-18 126 21,19-120-5,2 1 0,0-1 0,5 35 0,-3-58-7,0 0-1,0 0 1,1 0 0,-1 0-1,1 0 1,3 5 0,-5-9-4,1 1 1,1 0 0,-1 0 0,0-1-1,0 1 1,1 0 0,-1-1 0,1 1-1,-1-1 1,1 0 0,-1 1 0,1-1-1,0 0 1,0 0 0,0 0 0,-1 0-1,4 0 1,-1 0 8,-1-1 1,1 1-1,-1-1 0,1 0 0,-1-1 0,1 1 0,-1-1 0,1 1 0,-1-1 1,0 0-1,1 0 0,-1 0 0,6-4 0,3-1 6,-1-1 0,14-11-1,-25 18-27,44-37 2,-1-2-1,59-70 1,-27 27-198,-68 75 236,-1 1 0,12-9 0,-18 15-45,0 0 0,0 0 0,0-1 0,1 1 1,-1 0-1,0 0 0,0 0 0,0-1 0,1 1 0,-1 0 0,0 0 0,0 0 1,1 0-1,-1 0 0,0 0 0,0-1 0,1 1 0,-1 0 0,0 0 0,0 0 1,1 0-1,-1 0 0,0 0 0,1 0 0,-1 0 0,0 0 0,0 0 0,1 0 1,-1 0-1,0 1 0,0-1 0,1 0 0,-1 0 0,0 0 0,0 0 0,1 0 1,-1 0-1,0 1 0,0-1 0,0 0 0,1 0 0,-1 0 0,0 0 0,0 1 1,0-1-1,0 0 0,1 0 0,-1 1 0,0-1 0,0 0 0,0 0 0,0 1 1,0-1-1,0 0 0,0 0 0,0 1 0,0-1 0,0 1 0,0 17-86,0-16 73,0-1 15,-11 119-78,10-93 86,1 1 0,6 38 0,-5-62 21,-1 0 0,1 0 0,0 0 0,1 0-1,-1-1 1,0 1 0,1 0 0,0-1 0,0 1 0,5 5 0,-7-8-18,1 0 0,0-1 0,0 1 1,-1 0-1,1-1 0,0 1 0,0-1 0,0 1 1,-1-1-1,1 0 0,0 1 0,0-1 0,0 0 1,0 1-1,0-1 0,0 0 0,0 0 0,0 0 1,0 0-1,1 0 0,-1-1-3,1 1-1,0-1 1,-1 1 0,1-1 0,0 0 0,-1 0-1,1 0 1,-1 0 0,1 0 0,-1 0 0,0 0-1,1-1 1,-1 1 0,2-3 0,10-13-30,-2-1 1,0-1-1,12-26 0,6-11-41,-18 37 23,6-9 65,18-42 1,-37 95-306,-12 25 257,7-29 10,1-1 0,1 2-1,-2 27 1,6-30 4,2 31-1,-1-43-10,1 1-1,1 0 0,0-1 1,0 1-1,0-1 1,6 14-1,-7-20 29,0 1 0,0-1 0,-1 1 1,1 0-1,0-1 0,1 0 0,-1 1 0,0-1 0,0 0 0,1 1 1,-1-1-1,0 0 0,1 0 0,-1 0 0,1 0 0,0 0 1,-1-1-1,1 1 0,0 0 0,2 0 0,-2-1 15,0 0-1,0 0 0,0 0 1,0-1-1,0 1 0,0 0 1,0-1-1,0 0 0,0 1 1,0-1-1,0 0 0,0 0 1,0 0-1,2-2 1,3-3 43,0 0 0,0 0 1,-1 0-1,0-1 0,-1 0 1,9-13-1,-1-2-71,-1 0-1,16-43 1,-23 50 9,0 1 1,-1-1 0,-1 0 0,-1 0 0,2-28 0,-4 39-1,0 1 0,0-1 0,-1 0 0,1 1 0,-1-1 0,1 1-1,-1-1 1,0 1 0,0 0 0,-1-1 0,1 1 0,-1 0 0,0 0 0,0 0 0,0 0 0,0 0 0,0 0 0,0 0 0,-1 1 0,0-1 0,1 1 0,-1 0-1,0 0 1,0 0 0,0 0 0,0 0 0,-1 1 0,1-1 0,0 1 0,-1 0 0,1 0 0,-7-1 0,0 1-79,0 0 0,0 1 0,-13 0 0,0 1 225,23-1-147,0 0 1,-1 0-1,1 0 0,0 0 1,0 0-1,0 0 0,0 0 1,0 0-1,0 0 0,0 0 1,0-1-1,0 1 0,0 0 1,0 0-1,0 0 0,0 0 1,-1 0-1,1 0 0,0 0 1,0 0-1,0 0 0,0 0 1,0-1-1,0 1 0,0 0 1,0 0-1,0 0 0,0 0 1,0 0-1,0 0 0,0 0 1,0 0-1,0 0 0,0-1 1,0 1-1,0 0 0,0 0 1,0 0-1,0 0 0,1 0 1,-1 0-1,0 0 0,0 0 1,0 0-1,0 0 0,0-1 1,0 1-1,0 0 0,0 0 1,0 0-1,0 0 0,0 0 1,0 0-1,1 0 0,-1 0 1,2-1-11,1 0 1,-1 1 0,1-1-1,0 1 1,-1-1 0,6 1-1,10-2-55,172-27-45,-156 26 99,0 1 0,-1 2 0,59 7 0,-87-6 11,0 0 0,1 0 1,-1 0-1,0 1 0,0 0 1,0 0-1,0 0 0,0 1 1,5 3-1,-8-4-13,1-1 1,-2 1-1,1 0 1,0 0-1,0 0 1,-1 0-1,1 1 0,-1-1 1,1 0-1,-1 1 1,0-1-1,0 0 1,0 1-1,0 0 1,-1-1-1,1 1 0,-1-1 1,1 1-1,-1 0 1,0 3-1,-2 16 20,-1 1-1,-1-1 0,0 0 1,-15 39-1,14-45 143,2-4 202,4-12-142,10-25-75,0-2-139,-8 23-26,10-21-115,-12 24 129,0-1-1,1 1 1,-1-1-1,0 1 1,0 0-1,1-1 1,-1 1-1,0 0 1,1 0-1,-1 0 1,1 0-1,3-1 1,-4 1 3,0 1 0,0 0 0,0 1 0,0-1 0,0 0 0,0 0 0,-1 0 0,1 0 0,0 1 0,0-1 0,0 0 1,0 1-1,0-1 0,0 1 0,0-1 0,-1 1 0,1 0 0,0-1 0,-1 1 0,1 0 0,0-1 0,-1 1 0,1 0 0,0 1 0,15 22 135,-14-20-144,24 44-88,-16-29-150,0 0-1,26 35 1,-36-54 185,0 0-1,0 1 1,0-1-1,1 0 1,-1 0-1,0 1 1,0-1-1,0 0 1,0 0-1,1 1 1,-1-1-1,0 0 1,0 0-1,1 1 1,-1-1-1,0 0 1,0 0-1,1 0 1,-1 0-1,0 1 1,1-1-1,-1 0 1,0 0-1,0 0 1,1 0-1,-1 0 1,0 0-1,1 0 1,-1 0-1,0 0 1,1 0-1,-1 0 1,0 0-1,1 0 1,-1 0-1,0 0 1,1 0-1,-1-1 1,0 1-1,0 0 1,1 0-1,-1 0 1,0 0-1,0 0 1,1-1-1,-1 1 1,0 0-1,0 0 1,1-1-1,-1 1 1,0 0-1,0 0 1,0-1-1,0 1 1,1-1-1,4-17-6390,-5 17 6302,4-12-2641</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36.803"/>
    </inkml:context>
    <inkml:brush xml:id="br0">
      <inkml:brushProperty name="width" value="0.05" units="cm"/>
      <inkml:brushProperty name="height" value="0.05" units="cm"/>
    </inkml:brush>
  </inkml:definitions>
  <inkml:trace contextRef="#ctx0" brushRef="#br0">22 21 7136,'-21'0'3232,"24"0"-2816,2 0 1056,3 0-896,11-4-224,4 4-224,-1-5 64,6 2-96,-12-5-1920,3 8 960</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37.145"/>
    </inkml:context>
    <inkml:brush xml:id="br0">
      <inkml:brushProperty name="width" value="0.05" units="cm"/>
      <inkml:brushProperty name="height" value="0.05" units="cm"/>
    </inkml:brush>
  </inkml:definitions>
  <inkml:trace contextRef="#ctx0" brushRef="#br0">14 60 7456,'-13'-3'3392,"34"6"-2944,-2-3 1312,7 5-1056,37-13 640,6 3-800,39-7-160,0 9-224,3-10-192,-11 6 0,-19-6-1184,-15 10 672</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37.492"/>
    </inkml:context>
    <inkml:brush xml:id="br0">
      <inkml:brushProperty name="width" value="0.05" units="cm"/>
      <inkml:brushProperty name="height" value="0.05" units="cm"/>
    </inkml:brush>
  </inkml:definitions>
  <inkml:trace contextRef="#ctx0" brushRef="#br0">256 73 6304,'-13'-5'2848,"26"-3"-2464,-3 1 1472,3 7-1088,22-8 1312,7 3-1184,21-2 192,-2 2-673,12 2-95,-1 3-192,-9-5-96,-10 5 0,2-3-192,-10 3 96,-5-4-959,-4 4 575</inkml:trace>
  <inkml:trace contextRef="#ctx0" brushRef="#br0" timeOffset="1">58 0 5728,'-40'5'2592,"27"-2"-2240,8-3 192,10 0-256,8 5-160</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39.033"/>
    </inkml:context>
    <inkml:brush xml:id="br0">
      <inkml:brushProperty name="width" value="0.05" units="cm"/>
      <inkml:brushProperty name="height" value="0.05" units="cm"/>
    </inkml:brush>
  </inkml:definitions>
  <inkml:trace contextRef="#ctx0" brushRef="#br0">19 487 2912,'-1'0'52,"1"0"-1,-1-1 1,1 1 0,-1 0-1,1 0 1,-1-1 0,1 1 0,-1 0-1,0 0 1,1 0 0,-1 0-1,1 0 1,-1 0 0,1 0 0,-1 0-1,0 0 1,1 0 0,-1 0 0,1 0-1,-1 0 1,1 0 0,-1 0-1,0 1 1,1-1 0,-1 0 0,1 0-1,-1 1 1,1-1 0,-1 0-1,1 1 1,0-1 0,-2 1 0,17-2 5635,11-8-3828,-20 5-1449,1-1 0,-1 0-1,0-1 1,-1 1 0,10-11 0,23-36 735,-27 35-930,15-23 106,-3-1 0,20-47 0,-22 44-101,-16 32-123,0-1 0,6-24 0,-1 2 348,-9 26-409,-4 6-177,3 3 121,-1 0-1,0 1 1,1-1-1,-1 0 1,0 1-1,1-1 0,-1 1 1,1-1-1,-1 1 1,1-1-1,-1 1 0,1-1 1,-1 1-1,1-1 1,-1 1-1,1 0 1,0-1-1,-1 2 0,-5 12-68,1 0-1,0 0 1,-5 28-1,5-19 123,-1 2 33,-4 49 0,9-63 49,1 0 1,0 1-1,1-1 0,0 0 0,1 0 1,6 21-1,-7-29-39,0 1 0,0-1 0,1 0 0,-1 0 1,1 0-1,0 0 0,0-1 0,0 1 0,0 0 1,1-1-1,-1 0 0,1 1 0,-1-1 0,1 0 0,0 0 1,0 0-1,0-1 0,0 1 0,0-1 0,0 0 0,0 1 1,1-1-1,-1-1 0,0 1 0,1 0 0,-1-1 0,0 0 1,1 0-1,4 0 0,1-1 35,0 0 0,0 0-1,0-1 1,-1-1 0,1 1 0,-1-1 0,1-1-1,-1 0 1,0 0 0,7-5 0,2-3-6,-1-1-1,-1-1 1,0 0 0,-1-1 0,16-23 0,28-45-90,-3 4 66,-23 30 21,-24 37-189,-1 0 0,2 0 0,11-14 1,-20 26 78,1 0 1,-1 0-1,0-1 1,0 1-1,0 0 1,0 0 0,0-1-1,1 1 1,-1 0-1,0 0 1,0 0-1,0-1 1,1 1 0,-1 0-1,0 0 1,0 0-1,1 0 1,-1 0-1,0-1 1,0 1-1,1 0 1,-1 0 0,0 0-1,0 0 1,1 0-1,-1 0 1,0 0-1,1 0 1,-1 0-1,0 0 1,0 0 0,1 0-1,-1 0 1,0 0-1,1 0 1,-1 0-1,0 1 1,0-1 0,1 0-1,-1 0 1,0 0-1,0 0 1,0 0-1,1 1 1,-1-1-1,0 0 1,0 0 0,0 0-1,1 1 1,-1-1-1,0 0 1,0 0-1,0 1 1,0-1-1,0 0 1,1 0 0,-1 1-1,0 1-4,1 1 0,-1-1 0,0 1 0,1-1 0,-1 0 0,-1 1 0,1 2 0,-7 79-221,5-49 210,-1 0 0,-2-1 1,-1 0-1,-13 38 0,16-62 50,-7 18-10,-20 42-1,26-63 21,0 0-1,0 0 0,0-1 1,-1 0-1,0 0 0,0 0 0,0 0 1,-1-1-1,0 0 0,0 0 1,-9 5-1,12-8-20,0-1-1,0 0 1,0 0-1,-1 0 1,1 0-1,0-1 0,-7 1 1,9 0-7,-1-1 0,1 0 1,0 0-1,0 0 0,0 0 0,-1-1 1,1 1-1,0 0 0,0 0 0,0-1 1,0 1-1,0 0 0,0-1 0,0 1 1,-1-1-1,1 0 0,1 1 0,-1-1 0,0 0 1,0 0-1,0 1 0,0-1 0,0 0 1,1 0-1,-1 0 0,0-1 0,1 1-10,-1 1 0,1-1 0,0 1-1,0-1 1,0 1 0,0 0 0,1-1 0,-1 1-1,0-1 1,0 1 0,0-1 0,0 1 0,0-1-1,0 1 1,1 0 0,-1-1 0,0 1-1,0-1 1,1 1 0,-1 0 0,0-1 0,1 1-1,-1 0 1,0-1 0,1 1 0,-1 0 0,0 0-1,1-1 1,-1 1 0,1 0 0,-1 0-1,1 0 1,-1-1 0,17-5-171,-16 5 156,5 0-3,-1 1 0,1-1-1,-1 1 1,1 0 0,-1 0 0,0 1-1,1 0 1,-1 0 0,9 2 0,18 3-88,-9-3 24,15-1-2167,-33-2 1456,-1 0 0,0-1-1,1 1 1,-1-1 0,0 0 0,8-3-1,5-2-1199</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39.379"/>
    </inkml:context>
    <inkml:brush xml:id="br0">
      <inkml:brushProperty name="width" value="0.05" units="cm"/>
      <inkml:brushProperty name="height" value="0.05" units="cm"/>
    </inkml:brush>
  </inkml:definitions>
  <inkml:trace contextRef="#ctx0" brushRef="#br0">40 9 5408,'-34'-8'2432,"29"8"-2112,10 0-512,3 3 32,18 2-576,6 2 416</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40.866"/>
    </inkml:context>
    <inkml:brush xml:id="br0">
      <inkml:brushProperty name="width" value="0.05" units="cm"/>
      <inkml:brushProperty name="height" value="0.05" units="cm"/>
    </inkml:brush>
  </inkml:definitions>
  <inkml:trace contextRef="#ctx0" brushRef="#br0">39 1137 4384,'-38'-1'8224,"38"1"-8181,0 0 0,0 0 1,0 0-1,0 0 1,0 0-1,0 0 1,0 0-1,0 0 0,0 0 1,0 0-1,0 0 1,0-1-1,0 1 1,0-1 911,0 1-912,0 0 1,0 0-1,0 0 1,0 0-1,0 0 1,0 0-1,1 0 0,-1 0 1,0 0-1,6-6 1251,12-7-308,-12 10-804,0-2 0,0 1 0,-1-1 0,1 0 0,-1 0 0,8-10 0,24-39 502,-23 32-536,41-56 138,3 2-1,4 3 0,87-81 1,-130 137-299,22-24-6,-16 7 47,0-2 0,-3 0 0,24-52 0,-25 45-55,28-83 0,-44 112-154,-5 17-182,-5 23 118,-13 40 166,-39 93 1,-12 43-128,56-144 267,1 0-1,-3 76 1,14-124-42,1 0 1,0 0 0,0 0-1,2 0 1,-1 0 0,5 16-1,-5-23 19,0 0 0,1 0 0,-1 0 0,0 0-1,1 0 1,0-1 0,0 1 0,0 0 0,0-1 0,0 1-1,0-1 1,1 0 0,-1 0 0,1 0 0,-1 0-1,1 0 1,0-1 0,0 1 0,0-1 0,0 0 0,0 0-1,0 0 1,5 1 0,-5-2-6,0 1 0,0-1 0,0 0 0,1-1 0,-1 1 0,0-1 0,0 1 0,0-1 0,0 0 0,0 0 0,0 0 0,0-1 0,0 1 0,0-1 0,0 1 0,3-4 0,1-1 8,0 0-1,0 0 1,-1 0-1,10-14 0,-2 0 20,-1-1-1,19-40 1,-4 5-5,2 2 26,56-76 0,43-54 565,-76 93-333,61-144 0,-68 122 61,-122 286-554,2-26 133,-42 95-48,13 71 437,73-217 38,28-88-251,4-9 78,7-15 234,0-1-291,15-26-59,36-59-47,-49 86-61,1 0 1,0 0 0,27-25 0,-36 38-27,0 1 1,-1 0 0,1-1-1,0 1 1,0 0 0,0 0-1,1 1 1,4-3 0,-8 4 36,1 0 0,0 0 0,-1 0 0,1 0-1,-1 0 1,1 0 0,0 0 0,-1 0 0,1 0 0,-1 0 0,1 0 0,0 0 0,-1 1 0,1-1 0,-1 0-1,1 0 1,-1 1 0,1-1 0,-1 0 0,2 1 0,-1 1 1,0-1 0,0 0 1,0 1-1,0-1 0,0 1 0,-1-1 0,1 1 0,0-1 1,-1 1-1,1 2 0,3 14-73,-1 0 1,-1 1-1,0 28 0,2 24-19,-3-62 118,0-1 0,1 1 0,1 0 0,-1-1 0,7 15 0,-4-14 15,0-1 1,0 0-1,1 0 0,-1-1 1,2 1-1,-1-1 1,1-1-1,0 1 1,1-1-1,14 10 1,-17-13-6,0-1 0,0 1-1,0-1 1,0 0 0,1 0 0,-1-1 0,0 1 0,1-1 0,0 0 0,-1-1 0,1 1 0,-1-1 0,1 0 0,-1-1 0,1 1 0,0-1-1,-1 0 1,1 0 0,-1-1 0,6-2 0,-3 0-13,0-1 0,0 1 0,-1-1 0,0-1 0,0 1 0,0-1 0,-1-1 0,1 1 0,-2-1 0,1 0 0,-1 0 0,0-1 0,6-11 0,1-7 7,-1 0 0,14-51 0,-21 66-11,-1 0 0,0 0 0,-1 0 0,-1-1 0,1 1 0,-2 0 0,0-1 0,-1-12 0,1 23-21,0 1 1,0 0 0,0-1-1,0 1 1,0 0-1,0-1 1,0 1-1,0-1 1,0 1-1,-1 0 1,1-1-1,0 1 1,0 0-1,0-1 1,0 1 0,-1 0-1,1 0 1,0-1-1,0 1 1,-1 0-1,1-1 1,0 1-1,0 0 1,-1 0-1,1 0 1,0-1 0,-1 1-1,1 0 1,-1 0-1,-7 6-153,-4 15 66,6-4 110,1 0 0,1 1 0,1-1 0,0 1 0,0 22 1,3-28 14,0-1 1,0 0 0,1 1 0,1-1 0,0 0 0,0 0 0,6 16 0,-6-21-28,0 0 0,1 0 0,0-1 1,0 1-1,0-1 0,1 0 0,-1 0 0,1 0 1,0 0-1,1-1 0,-1 0 0,1 0 1,0 0-1,0 0 0,6 3 0,-3-3-98,0-1 1,0 0-1,0 0 0,1 0 0,-1-1 0,1-1 0,10 2 1,-11-3-738,0 0 0,0 0 0,-1-1 1,15-3-1,5 0-987</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41.237"/>
    </inkml:context>
    <inkml:brush xml:id="br0">
      <inkml:brushProperty name="width" value="0.05" units="cm"/>
      <inkml:brushProperty name="height" value="0.05" units="cm"/>
    </inkml:brush>
  </inkml:definitions>
  <inkml:trace contextRef="#ctx0" brushRef="#br0">14 8 8480,'-14'0'3840,"19"-3"-3360,0-2 1376,9 10-1120,17-5 1407,9 3-1247,28 1 0,4 1-544,12-2-320,-10 5-32,5-4 0,-2 9 0,17-18-1568,-4 5 864,0 0-5919,-14 5 3679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8:40.544"/>
    </inkml:context>
    <inkml:brush xml:id="br0">
      <inkml:brushProperty name="width" value="0.05" units="cm"/>
      <inkml:brushProperty name="height" value="0.05" units="cm"/>
    </inkml:brush>
  </inkml:definitions>
  <inkml:trace contextRef="#ctx0" brushRef="#br0">306 32 1728,'14'-20'4133,"-14"8"-1914,-3 23-2148,0-1 0,0 1 0,-1-1 0,-1 1 0,-7 13 0,-7 15 287,-22 70 328,-15 37 46,40-111-507,-87 178 638,52-106 892,47-97-1236,4-10-559,0 0 0,0 0 0,0 0-1,0 0 1,0 0 0,1 0-1,-1 0 1,0 1 0,0-1 0,0 0-1,0 0 1,0 0 0,0 0-1,0 0 1,0 0 0,0 0-1,0 0 1,0 0 0,1 0 0,-1 0-1,0 0 1,0 0 0,0 0-1,0 0 1,0 1 0,0-1 0,0 0-1,0 0 1,1 0 0,-1 0-1,0 0 1,0 0 0,0 0 0,0 0-1,0 0 1,0-1 0,0 1-1,0 0 1,1 0 0,-1 0-1,0 0 1,0 0 0,0 0 0,0 0-1,0 0 1,0 0 0,0 0-1,0 0 1,0 0 0,0 0 0,1 0-1,-1 0 1,0-1 0,0 1-1,0 0 1,0 0 0,0 0 0,0 0-1,0 0 1,0 0 0,0-1-1,9-2-1569</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43.926"/>
    </inkml:context>
    <inkml:brush xml:id="br0">
      <inkml:brushProperty name="width" value="0.05" units="cm"/>
      <inkml:brushProperty name="height" value="0.05" units="cm"/>
    </inkml:brush>
  </inkml:definitions>
  <inkml:trace contextRef="#ctx0" brushRef="#br0">0 560 4480,'0'1'98,"1"-1"0,-1 0 0,0 0-1,0 0 1,0 1 0,0-1 0,0 0 0,0 0 0,0 1 0,0-1 0,0 0 0,1 0-1,-1 1 1,0-1 0,0 0 0,0 0 0,0 0 0,1 0 0,-1 1 0,0-1-1,0 0 1,0 0 0,1 0 0,-1 0 0,0 0 0,0 0 0,1 1 0,-1-1 0,0 0-1,0 0 1,1 0 0,-1 0 0,0 0 0,0 0 0,1 0 0,-1 0 0,0 0 0,0 0-1,1 0 1,-1 0 0,0-1 0,0 1 0,0 0 0,1 0 0,-1 0 0,0 0 0,0 0-1,1 0 1,-1 0 0,0-1 0,0 1 0,0 0 0,1 0 0,-1-1 0,20-11 4210,-9 5-3643,10-7 322,-1-1 0,0 0 0,-1-2 0,25-27 0,-19 18-562,111-126 837,6-8-620,-64 79-349,-77 80-316,1 0 0,-1 0-1,-1 0 1,1 0 0,0 0 0,0 0-1,0-1 1,0 1 0,-1 0 0,1-1-1,-1 1 1,1 0 0,0-3 0,3 5-212,1 4 227,0 0 0,-1 0 0,1 0 0,-1 0-1,0 1 1,-1-1 0,1 1 0,-1 0 0,0 0 0,2 7 0,-2-2-31,0 0-1,-1 0 1,0 0-1,-1 0 1,0 19 0,-8 125-88,3-120 153,-2 0 1,-14 48-1,17-75 22,0 1 0,-1-1 0,0 0 0,0 0 1,-1 0-1,0-1 0,-8 11 0,10-15-33,1 0 0,-1-1 0,0 1 1,0 0-1,0-1 0,0 0 0,-1 0 0,1 0 0,0 0 0,-1 0 0,0 0 1,1-1-1,-1 0 0,0 0 0,1 0 0,-1 0 0,0-1 0,0 1 1,-8-1-1,5-1-5,-1-1 0,1 0 1,-1 0-1,1-1 0,0 1 1,-1-2-1,2 1 0,-1-1 1,0 0-1,1 0 0,-1-1 1,1 0-1,1 0 0,-1-1 0,1 1 1,0-1-1,0 0 0,0-1 1,1 1-1,0-1 0,0 0 1,1 0-1,0 0 0,0 0 1,1-1-1,0 1 0,0-1 1,0 1-1,1-1 0,0-13 1,1 19-24,-1 0 1,1-1 0,0 1-1,1 0 1,-1 0 0,0 0-1,1 0 1,-1 0 0,1 0-1,-1 0 1,1 0 0,0 0-1,0 0 1,0 0 0,0 0-1,0 1 1,1-1 0,-1 0-1,0 1 1,1-1 0,-1 1-1,1-1 1,0 1 0,-1 0-1,4-3 1,-2 3 7,1 1 1,-1-1 0,0 0-1,0 1 1,0 0 0,1 0-1,-1 0 1,0 0 0,1 0-1,-1 0 1,0 1 0,0 0-1,0 0 1,0 0 0,1 0-1,3 2 1,22 11 67,39 26 0,21 10-83,-78-45 49,0-1 0,0 0 0,0 0 0,1-1 0,0 0 0,17 1 0,-18-4 19,0 0-1,-1-1 0,1 0 0,0-1 0,0 0 0,10-4 1,-1 0 44,-1-2 1,21-10-1,-9 1-12,-2-1 0,45-36-1,49-52 15,-24 18 59,-80 72-123,0-1-100,1 2-1,0 0 1,32-18 0,-48 31 84,-1 1-56,1-1 0,-1 0 0,0 1 1,1 0-1,-1-1 0,1 1 1,5 0-1,-10 14 63,-2-6 31,1-1 0,-1 0 0,-1 0 0,1 0-1,-1-1 1,0 1 0,0-1 0,-1 0 0,0 0-1,-9 7 1,3-2-174,-130 107 17,69-62-56,50-38 106,-60 51 106,66-53-27,1-1-1,1 2 1,-13 17-1,26-32-20,0 1 1,0-1-1,1 0 0,-1 0 0,0 1 0,0-1 0,1 0 0,-1 1 0,1-1 0,-1 1 1,1-1-1,0 0 0,0 1 0,-1-1 0,1 1 0,0-1 0,0 1 0,0-1 0,1 3 1,0-3 10,-1 0 1,1 1-1,-1-1 1,1 0-1,0 0 1,0 0-1,0 0 1,0 0 0,0 0-1,0 0 1,0-1-1,0 1 1,0 0-1,0 0 1,0-1 0,0 1-1,2 0 1,4 1 38,-1 0 1,1-1-1,-1 1 0,1-1 1,-1-1-1,1 1 1,7-2-1,-2 1-22,0-1-1,0-1 0,-1 0 0,1 0 1,-1-1-1,1-1 0,-1 0 1,0-1-1,-1 0 0,1 0 1,-1-1-1,0 0 0,0-1 0,-1 0 1,0-1-1,0 0 0,0 0 1,-1-1-1,-1 0 0,0-1 1,8-12-1,11-26 18,-3-1 0,28-84 0,-26 76-304,-25 51 150,-4 10 5,-4 9-23,1 13 107,0 1 1,2-1-1,0 1 0,2 0 0,1 1 1,3 49-1,0-68 31,-1 3 92,1 0 1,4 21 0,-5-30-96,1-1 0,0 0 0,0 1 0,-1-1 0,1 1 0,1-1 0,-1 0 0,0 0 0,1 0 0,-1 0 0,1 0 0,-1 0 1,1 0-1,0 0 0,0 0 0,0-1 0,0 1 0,4 2 0,-5-4-5,1 1 1,-1-1-1,1 0 1,-1 1-1,0-1 0,1 0 1,-1 0-1,1 0 1,-1 0-1,1 0 0,-1 0 1,1 0-1,-1-1 1,1 1-1,-1 0 0,0-1 1,1 1-1,-1-1 1,0 0-1,1 1 0,-1-1 1,2-1-1,2-2-11,0 0 1,-1 0-1,8-9 0,-8 8 37,16-19-15,-2 0 1,22-40-1,-28 43-27,1 0-1,1 1 1,0 0-1,34-33 1,-28 35 31,-9 7-33,0 0 0,1 1-1,1 1 1,0 0 0,0 0 0,23-10 0,-23 13-1,-11 5-20,1-1 0,0 1 1,0 0-1,0 0 1,5-1-1,-7 2 28,0 0 0,0 0 0,0 0 0,0 0 0,0 1 0,1-1 0,-1 0 0,0 0 0,0 1 0,0-1 0,0 1 0,0-1 0,0 1 0,0-1 0,-1 1-1,1-1 1,0 1 0,0 0 0,0 0 0,1 1 0,-1-1 8,0 1-1,0 0 1,1 0-1,-1-1 1,0 1-1,0 0 1,-1 0 0,1 0-1,0 0 1,-1 0-1,1 0 1,-1 0-1,0 1 1,1-1-1,-1 0 1,-1 4-1,0 2-10,0 0 0,-1 1-1,-2 7 1,1-3-23,-6 22 4,2-6 59,-11 31 0,-31 78 75,42-112-45,6-25-57,1-1-1,0 0 1,0 1 0,0-1 0,0 1 0,0-1 0,-1 0 0,1 1 0,0-1 0,0 1 0,0-1 0,0 1 0,0-1 0,1 0 0,-1 1 0,0-1-1,0 1 1,0-1 0,0 0 0,0 1 0,0-1 0,1 1 0,-1-1 0,0 0 0,0 1 0,1-1 0,-1 0 0,0 1 0,0-1 0,1 0 0,-1 0-1,0 1 1,1-1 0,-1 0 0,1 0 0,-1 1 0,0-1 0,1 0 0,-1 0 0,1 0 0,-1 0 0,0 0 0,1 0 0,-1 0 0,1 0 0,-1 0-1,0 0 1,1 0 0,-1 0 0,1 0 0,-1 0 0,1 0 0,-1 0 0,0 0 0,1 0 0,-1 0 0,1-1 0,-1 1 0,0 0 0,1-1 0,11-4 38,-1-1 0,0 0 0,0-1 0,0 0 0,-1-1 1,0 0-1,12-13 0,60-73-9,-62 68-61,-5 8 39,43-51-95,-49 60 33,0 0 0,1 0 0,0 1 0,19-12 1,-28 20 44,0-1 0,-1 0 0,1 1 0,0-1 0,0 1 1,0 0-1,0-1 0,0 1 0,1 0 0,-1 0 0,0 0 1,0-1-1,0 1 0,0 0 0,0 0 0,0 1 0,1-1 1,-1 0 0,0 0 1,-1 1-1,1-1 1,-1 1-1,1-1 1,0 0-1,-1 1 1,1-1 0,-1 1-1,1-1 1,-1 1-1,1 0 1,-1-1-1,0 1 1,1-1-1,-1 1 1,0 0-1,1 1 1,0 2 5,0 0 0,0 0 0,-1 1 0,0-1 0,1 0 0,-2 7 0,-10 87-33,2-39 94,9-56-48,-1 15-30,0-17 20,1-1-1,0 0 0,0 0 1,0 1-1,0-1 0,0 0 1,0 1-1,0-1 1,0 0-1,0 0 0,0 1 1,0-1-1,0 0 0,0 0 1,0 1-1,0-1 0,1 0 1,-1 0-1,0 1 0,0-1 1,0 0-1,0 0 0,0 1 1,1-1-1,-1 0 0,0 0 1,0 0-1,0 0 0,1 1 1,-1-1-1,0 0 0,0 0 1,0 0-1,1 0 0,-1 0 1,0 1-1,0-1 0,1 0 1,-1 0-1,0 0 1,0 0-1,1 0 0,-1 0 1,0 0-1,1 0 0,-1 0 1,0 0-1,1 0 0,0-2 7,1 1-1,0 0 1,-1-1-1,1 1 1,-1-1-1,1 0 1,-1 1-1,0-1 1,0 0-1,0 0 1,0 0-1,0 0 1,0 0-1,0 0 0,0 0 1,0-2-1,6-14 15,8-12-75,20-27 0,-28 47 23,0 0 0,0 1 0,1 0 0,1 0 1,0 0-1,12-9 0,-19 17 14,-1 0-1,0 1 1,0-1 0,0 0 0,1 1-1,-1-1 1,0 0 0,1 1-1,-1 0 1,0-1 0,1 1 0,-1 0-1,0 0 1,1-1 0,-1 1-1,3 1 1,-3-1 10,0 0 1,0 1-1,-1-1 0,1 0 1,0 1-1,0-1 0,0 1 0,-1-1 1,1 1-1,0 0 0,-1-1 1,1 1-1,0 0 0,-1-1 1,1 1-1,-1 0 0,1 0 0,-1-1 1,1 2-1,1 4 0,0 1 0,-1-1 0,0 0 0,0 0 0,1 12 0,-2-16-8,2 30-30,-2-13 68,1 0 1,2 0 0,0 0 0,6 21 0,-8-35-15,1 0 1,-1-1 0,1 1-1,1-1 1,-1 0 0,1 1 0,-1-1-1,1 0 1,0-1 0,1 1 0,-1 0-1,1-1 1,-1 0 0,1 0-1,0 0 1,0 0 0,1-1 0,-1 1-1,0-1 1,1 0 0,5 1 0,3 1-11,0-2 1,0 1 0,0-2 0,1 0-1,-1 0 1,0-1 0,1-1 0,-1 0-1,0-1 1,0-1 0,0 0 0,0 0 0,0-1-1,-1-1 1,0 0 0,17-10 0,-19 9 9,-1 0 0,1-1 1,-1 0-1,-1 0 0,0-1 1,0 0-1,0 0 0,-1-1 1,10-16-1,-16 24-15,18-29 38,21-45 0,-36 65-50,0 1 0,0-1 0,-1 0 0,-1 0 0,0 0 0,0 0 0,-1-1 0,0 1 0,-1-17 1,0 25 7,0 1 0,0-1 0,-1 1 0,1-1 0,0 0 0,-1 1 0,1 0 0,-1-1 0,1 1 0,-1-1 0,0 1 0,0 0 0,1-1 0,-1 1 0,-2-2 0,2 2 2,0 1 0,0-1 1,0 1-1,1-1 0,-1 1 0,0 0 0,0-1 1,0 1-1,0 0 0,0 0 0,0-1 0,0 1 1,0 0-1,1 0 0,-1 0 0,0 0 0,0 0 0,0 1 1,-2-1-1,0 1-13,0 1 1,0-1 0,0 1 0,0-1-1,0 1 1,0 0 0,1 0-1,-1 0 1,1 0 0,-1 1-1,1-1 1,0 1 0,-3 4 0,-1 2 24,1 0 0,0 1-1,1 0 1,0 0 0,1 0 0,0 0 0,0 1 0,1-1 0,-1 22 0,2-18 69,1 1 0,1-1-1,0 0 1,1 1 0,1-1-1,0 0 1,6 15 0,-6-20-16,1-1 1,0 1-1,1-1 1,0 0 0,0 0-1,1-1 1,0 1-1,0-1 1,1 0-1,0-1 1,0 0-1,0 0 1,1 0-1,0-1 1,0 0-1,11 4 1,3 1-19,0-2 1,0-1-1,1-1 1,0 0-1,30 2 1,-50-8-73,28 3 265,-29-3-309,-1 0 0,1 0 0,-1-1-1,1 1 1,-1 0 0,0 0 0,1-1 0,-1 1 0,1-1-1,-1 1 1,0-1 0,0 1 0,1-1 0,-1 0 0,0 0 0,0 0-1,2-1 1,-3 2 0,0-1 0,1 1 0,-1 0 0,0-1 0,0 1 0,0-1 0,1 1 0,-1-1 0,0 1 0,0-1 0,0 1 0,0 0 0,0-1 0,0 1-1,0-1 1,0 1 0,0-1 0,0 1 0,0-1 0,0 1 0,0-1 0,0 1 0,0-1 0,0 1 0,-1-1 0,1 1 0,0-1 0,-10-10-1849,6 7 1084,-8-10-3396,-14-22 1,20 27 2652,-18-24-2925</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45.395"/>
    </inkml:context>
    <inkml:brush xml:id="br0">
      <inkml:brushProperty name="width" value="0.05" units="cm"/>
      <inkml:brushProperty name="height" value="0.05" units="cm"/>
    </inkml:brush>
  </inkml:definitions>
  <inkml:trace contextRef="#ctx0" brushRef="#br0">439 66 3648,'3'-8'2284,"-3"8"-2152,0 0 0,0 0 0,0-1 0,1 1 0,-1 0 0,0-1 0,0 1 0,0 0 0,0-1 0,0 1 0,0 0 0,0-1-1,1 1 1,-1 0 0,0-1 0,0 1 0,0 0 0,0-1 0,-1 1 0,1-1 0,0 1 0,0 0 0,0-1 0,0 1 0,0 0 0,0-1 0,0 1 0,-1 0 0,1 0 0,0-1 0,0 1 0,0 0 0,-1-1 0,1 1 0,0 0 0,0 0 0,-1 0 0,1-1 0,0 1 0,-1 0 0,1 0 0,0 0 0,-1 0 0,1-1 0,0 1 0,-1 0 0,1 0 0,0 0-1,-1 0 1,1 0 0,0 0 0,-1 0 0,1 0 0,0 0 0,-1 0 0,-4-1 51,-1 1-1,1-1 1,0 1-1,0 0 1,0 0 0,0 1-1,-1-1 1,1 1-1,0 1 1,0-1-1,0 0 1,-6 4-1,-6 3-50,0 0 0,-17 13-1,-18 14 271,2 2 0,-75 73-1,122-108-376,-10 11 158,-14 17 1,24-27-116,1 0 1,0 0 0,0 1 0,0-1-1,0 0 1,0 1 0,1-1 0,-1 1 0,1 0-1,0-1 1,0 1 0,0 5 0,1-7-20,0 0 0,0-1 0,0 1 1,1 0-1,-1 0 0,1-1 0,-1 1 0,1 0 1,0-1-1,-1 1 0,1-1 0,0 1 0,0-1 1,0 1-1,0-1 0,1 0 0,-1 0 0,0 1 1,0-1-1,1 0 0,-1 0 0,1 0 0,-1 0 1,1 0-1,-1-1 0,1 1 0,0 0 1,2 0-1,4 1 62,0 0 1,0 0-1,1-1 0,11 0 1,-12 0-60,0-1 1,1-1-1,-1 1 0,1-1 1,-1-1-1,0 1 1,0-1-1,0-1 1,0 0-1,0 0 1,0 0-1,-1-1 0,1 0 1,-1 0-1,0-1 1,0 0-1,10-11 1,-1-2-30,-1-1-1,-1 0 1,-1-1 0,-1-1 0,0 0 0,11-31 0,-18 41-181,-2 9-1,-2 20 32,-1-16 133,0 20-46,2 1 0,6 33-1,-6-42 93,2-1-1,0 0 0,0 0 0,1 0 1,10 18-1,-13-28 27,0 0-1,1 1 1,-1-1 0,0 0-1,1 0 1,0 0 0,0-1-1,0 1 1,0-1 0,0 1-1,0-1 1,1 0 0,-1 0-1,1-1 1,6 3 0,-5-3 17,0 0 0,0 0 0,0-1 0,0 1 0,0-1 0,0-1-1,0 1 1,0-1 0,0 0 0,9-2 0,1-3 39,0 0-1,0-2 1,0 1-1,-1-1 0,-1-1 1,22-18-1,-10 5-74,-2-1 1,37-46-1,34-61 28,-72 98-58,43-50-285,-58 77 0,-7 15 221,0-9 38,0 52-82,-2 0 1,-14 75 0,11-108 70,-1 1-1,-1-2 1,-1 1-1,0-1 1,-2 0 0,-11 18-1,15-27 65,-1-1 0,0 1-1,-1-1 1,0 0-1,0-1 1,-16 13 0,23-20-40,0 0 0,-1 0 1,1 0-1,-1-1 0,1 1 1,-1 0-1,1-1 0,-1 1 1,1-1-1,-1 0 0,0 1 1,1-1-1,-1 0 0,1 0 1,-1 0-1,0 0 0,-2-1 1,1 0-2,1 1-1,-1-1 1,0 0 0,0-1 0,0 1 0,0 0 0,1-1 0,-5-3-1,2 1-8,0 0 0,1-1 0,0 1 0,0-1-1,0 0 1,0 0 0,1 0 0,-6-11 0,9 15-7,-1 0 1,1 0 0,0 0 0,-1 0 0,1 0-1,0 0 1,0 0 0,0 0 0,0 0 0,0 0-1,0 0 1,0 0 0,0-1 0,0 1 0,0 0-1,1 0 1,-1 0 0,0 0 0,1 0-1,-1 0 1,1 0 0,-1 0 0,1 0 0,-1 0-1,1 1 1,0-1 0,0 0 0,-1 0 0,1 0-1,0 1 1,0-1 0,0 0 0,0 1 0,0-1-1,-1 1 1,1-1 0,0 1 0,1 0 0,-1-1-1,0 1 1,1-1 0,5 0 6,0-1 0,0 1 0,0 0-1,0 0 1,9 1 0,1 0 64,-1 2-1,1 0 1,0 0-1,24 8 0,61 27-135,-59-20-375,-29-13-954,-3-2-1116,-4 1-3646</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48.299"/>
    </inkml:context>
    <inkml:brush xml:id="br0">
      <inkml:brushProperty name="width" value="0.05" units="cm"/>
      <inkml:brushProperty name="height" value="0.05" units="cm"/>
    </inkml:brush>
  </inkml:definitions>
  <inkml:trace contextRef="#ctx0" brushRef="#br0">379 680 1984,'-1'0'8942,"5"-4"-5649,20-19-2931,9-11 689,-21 22-807,0 0 0,-1-1 0,15-21-1,-11 6-113,0 0 0,21-58 0,11-68-184,-29 91 12,-2 11 35,12-46 126,-24 70 25,-4 18-192,-3 19-219,-20 110 208,-12 42 230,7-80-136,-56 114-1,31-88 36,-81 123-1,76-143 117,-59 97 343,-16 69 905,124-238-782,8-15-420,1-3-55,1-2-118,1 0 0,-1 0 0,1 0-1,4-6 1,2-2-33,0 0-1,2 1 1,-1 1-1,2-1 1,0 2-1,13-12 1,79-54-62,-69 53 5,19-14 57,-2-3-1,-1-1 1,-3-3-1,79-92 1,-104 106-115,-5 7 74,1 1 1,31-29-1,-41 45 12,-5 6 75,-4 15 109,-1-8-159,-4 23 146,-11 36 0,12-48-141,1 1-1,1 0 1,1-1 0,1 1 0,2 30 0,-1-24 62,0-23-63,0 0-1,0 0 1,1 0-1,-1 0 0,1 0 1,0-1-1,-1 1 0,1 0 1,0 0-1,0 0 1,0-1-1,0 1 0,0 0 1,0-1-1,1 1 1,-1-1-1,1 0 0,2 3 1,-3-3-12,0 0 0,1 0 0,-1 0 0,0-1 0,1 1 1,-1 0-1,1-1 0,-1 1 0,0-1 0,1 1 0,-1-1 0,1 0 0,0 0 0,-1 0 1,1 0-1,-1 0 0,1 0 0,-1 0 0,1 0 0,-1 0 0,1-1 0,-1 1 1,2-1-1,2-1 20,-1-1 0,0 0 0,1 0 0,-1 0 1,0 0-1,-1 0 0,1-1 0,0 0 0,-1 0 1,0 0-1,0 0 0,0 0 0,-1 0 0,1-1 1,-1 1-1,3-10 0,0-6 10,-2 1 1,0-1-1,-1 1 0,-1-1 1,-1 0-1,0 0 0,-2 0 0,0 1 1,-2-1-1,0 1 0,-1-1 1,-8-20-1,12 38-55,0-1 0,1 1 1,-2 0-1,1 0 0,0 0 0,0 0 1,-1 0-1,1 0 0,-1 0 0,1 0 1,-1 1-1,-3-4 0,4 5 5,0-1 0,1 1-1,-1 0 1,0-1 0,0 1-1,0 0 1,0-1 0,0 1 0,0 0-1,1 0 1,-1 0 0,0 0-1,0 0 1,0 0 0,0 0 0,0 0-1,0 0 1,0 0 0,0 0 0,0 1-1,0-1 1,1 0 0,-1 1-1,0-1 1,0 1 0,-1 0 0,69-23-10,29 4 123,-80 16-155,0 1 0,0 0 0,0 2 0,17 1-1,-27-1 63,0 0 0,0 1 0,0 0 0,-1 0 0,1 0-1,0 1 1,-1-1 0,0 2 0,1-1 0,-1 0 0,0 1 0,-1 0 0,1 0-1,-1 0 1,0 1 0,0 0 0,7 9 0,0 5 160,-1 1 1,0 0-1,11 34 1,-5-10 51,-6-20-77,20 35 0,-26-52-141,0-1 0,1 0 0,-1 0 0,1 0 0,0 0 0,1-1 0,0 1 0,-1-1 0,14 7 0,-17-10-356,1-1 0,0 0 0,1 0 0,-1 0 0,0 0 0,0 0 0,0 0 0,0-1 0,1 0 0,-1 0 0,0 0 0,0 0 0,1 0 0,3-1 0,2-1-2076,-1-1 0,1 0 0,14-7-1,16-7-2657</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49.585"/>
    </inkml:context>
    <inkml:brush xml:id="br0">
      <inkml:brushProperty name="width" value="0.05" units="cm"/>
      <inkml:brushProperty name="height" value="0.05" units="cm"/>
    </inkml:brush>
  </inkml:definitions>
  <inkml:trace contextRef="#ctx0" brushRef="#br0">60 1363 2912,'-35'37'1637,"33"-34"-1307,-1 0-1,1 0 0,0 0 1,0 0-1,1 1 1,-1-1-1,-2 6 1,1-2 522,0 4 2196,8-17-713,14-26 263,-12 21-2302,12-25 863,24-60 0,-10 21-154,7-2-71,-19 37-574,21-53-1,9-60-296,9-24 269,-46 143-314,2 0 1,1 1 0,23-33-1,103-114 79,-80 105-50,-20 21 76,-18 21-187,1 1 0,2 1 0,35-29 0,-60 57 64,0 1 0,0 0 0,1 0 1,-1 0-1,0 0 0,1 1 0,0 0 0,-1-1 0,8 0 0,-9 1 3,1 1 0,-1 0 0,0 0 0,0 0 0,1 0 0,-1 0 0,0 1 0,0-1 0,0 1 0,0-1 1,1 1-1,-1 0 0,0 0 0,0 0 0,0 0 0,0 0 0,-1 0 0,4 3 0,-1 0-18,-1 0 0,1 0 1,-1 0-1,0 1 0,0-1 0,-1 1 1,1 0-1,-1 0 0,0 0 1,-1 0-1,1 0 0,1 10 1,-1-1 41,-1 0 1,0 1 0,-2 20 0,0-18 31,0-1 1,-2 1 0,0-1 0,-6 17-1,6-24-34,0-2 0,-1 1 0,0 0-1,0-1 1,0 1 0,-1-1-1,0 0 1,0-1 0,-1 1 0,-6 5-1,-8 4 11,-1 0 1,-1-1-1,-33 17 0,-78 26 262,129-57-280,-1 1-1,1-1 1,-1 0 0,1 0 0,-9 1 0,12-2-16,1 0 0,0 0 0,0 0 0,0 0 0,-1 0 1,1 0-1,0 0 0,0 0 0,-1 0 0,1 0 0,0 0 0,0 0 0,0 0 0,-1 0 0,1 0 0,0 0 1,0 0-1,0-1 0,0 1 0,-1 0 0,1 0 0,0 0 0,0 0 0,0 0 0,0-1 0,-1 1 0,1 0 1,0 0-1,0 0 0,0 0 0,0-1 0,0 1 0,0 0 0,0 0 0,0 0 0,-1-1 0,1 1 0,0 0 1,0 0-1,0 0 0,0-1 0,0 1 0,1-1-6,-1 1-1,0-1 1,0 0 0,0 1 0,1-1-1,-1 0 1,0 1 0,1-1-1,-1 1 1,1-1 0,-1 1 0,0-1-1,1 1 1,-1-1 0,2 1 0,2-3-5,1 0 1,-1 1-1,1 0 1,0 0-1,0 0 1,0 0 0,9-1-1,2 0-45,23 0-1,-30 2 31,0 1 0,0 1 0,-1-1 0,1 2 0,-1-1 0,1 1 0,-1 0 0,1 1 0,-1 0 0,0 0 1,8 5-1,-10-4 27,-1-1 0,1 1 1,-1 0-1,0 0 0,0 1 1,-1 0-1,1 0 1,-1 0-1,0 0 0,0 1 1,-1-1-1,0 1 1,0 0-1,0 0 0,2 8 1,-1 0 26,-1 0 1,0 0 0,-1 0-1,-1 0 1,0 0-1,-1 1 1,0-1 0,-5 28-1,3-35 30,1-1 0,-1 1 0,-1-1 0,1 1 0,-1-1-1,0 0 1,0 0 0,-1 0 0,0 0 0,0 0 0,-5 5 0,2-4 27,-1 0 0,0 0 0,0-1 0,-1 0 0,1 0 0,-18 8 1,5-6 5,-1 0 1,0-1-1,0-1 1,-1-1-1,1-1 1,-24 1 0,-35-1-112,70-5 5,0 1 1,-1-2 0,1 0 0,-19-5-1,21 4-105,0-1-1,-13-7 1,20 10 72,0 0-200,1 0 0,-1 0 1,0-1-1,1 1 0,-1 0 0,1-1 0,-1 1 0,1-1 1,-1 0-1,1 1 0,0-1 0,0 0 0,0 0 1,0 1-1,0-1 0,1 0 0,-1 0 0,1 0 1,-1 0-1,1 0 0,-1 0 0,1-1 0,0 1 1,0 0-1,0 0 0,0 0 0,1 0 0,-1 0 1,0 0-1,1 0 0,0 0 0,-1 0 0,1 0 1,0 0-1,2-3 0,12-21-2430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50.247"/>
    </inkml:context>
    <inkml:brush xml:id="br0">
      <inkml:brushProperty name="width" value="0.05" units="cm"/>
      <inkml:brushProperty name="height" value="0.05" units="cm"/>
    </inkml:brush>
  </inkml:definitions>
  <inkml:trace contextRef="#ctx0" brushRef="#br0">207 1 3136,'-2'1'158,"1"1"0,-1-1 0,0 0 0,1 0 0,-1 1 1,0-1-1,0-1 0,0 1 0,0 0 0,-3 1 0,3-2-12,0 1 0,0 0-1,0-1 1,0 1 0,0 0-1,0 0 1,1 1 0,-4 1-1,-137 121 10143,125-104-7184,16-19-2234,-3-1-156,99-1 722,192 6 339,-243 1-1689,-26-4-521,29 2 0,-42-4-211</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54.113"/>
    </inkml:context>
    <inkml:brush xml:id="br0">
      <inkml:brushProperty name="width" value="0.05" units="cm"/>
      <inkml:brushProperty name="height" value="0.05" units="cm"/>
    </inkml:brush>
  </inkml:definitions>
  <inkml:trace contextRef="#ctx0" brushRef="#br0">482 822 2912,'0'0'923,"9"-6"3386,-9 5-4203,6-7 1948,-3 6 666,-21 2 277,13 1-2858,0 0 1,0 0-1,0 1 1,0-1-1,1 1 0,-1 0 1,0 1-1,1-1 1,-1 1-1,1 0 0,0 0 1,-6 5-1,2-2 60,0 0 0,-1 0 0,-11 4 0,8-4-114,-156 72 400,139-62-469,1 1 0,0 1 0,-42 38 0,66-53-21,0 1 0,1 0 0,-1 1 0,1-1 0,0 1 0,0-1 0,0 1 0,-2 7 0,4-11 7,0 0 0,1 1 0,0-1 0,-1 1 0,1-1 0,0 0 0,0 1 0,0-1 0,-1 1 0,2-1 0,-1 1 0,0-1 0,0 1 0,0-1 0,1 0 0,-1 1 0,0-1 0,1 0 0,0 1 0,-1-1 0,1 0 0,0 1 0,-1-1 0,1 0 0,0 0 0,0 0 0,0 0 0,0 0 0,0 0 0,0 0 0,1 0-1,-1 0 1,0-1 0,0 1 0,1 0 0,-1-1 0,0 1 0,2 0 0,5 1 65,0 0 0,-1 0 0,1 0 0,0-1 0,0-1 0,0 1 0,0-1 0,0-1 0,13-1 0,2-2 193,45-14 0,-53 13-194,-1 0 0,0 0 0,0-1 0,-1-1 0,1-1 1,-2 0-1,1 0 0,-1-1 0,19-19 0,-13 8 33,-1-1 0,-1-1 1,21-35-1,33-80 151,-57 110-204,22-45 58,25-76 0,-50 114-56,-1-1 0,-2 1 0,-1-1 0,1-60 0,-6-42-28,-3 114-79,0 0-1,-2 0 1,0 1-1,-9-25 1,12 43 30,0 1 1,0 0-1,-1 0 1,1 0-1,-4-5 0,5 7 26,-1 1 0,1-1 0,-1 1-1,1-1 1,-1 1 0,1-1 0,-1 1 0,1 0-1,-1-1 1,0 1 0,1-1 0,-1 1-1,0 0 1,1 0 0,-1-1 0,0 1-1,1 0 1,-1 0 0,0 0 0,1 0-1,-1 0 1,0 0 0,1 0 0,-1 0 0,0 0-1,0 0 1,1 0 0,-1 0 0,0 1-1,1-1 1,-1 0 0,0 0 0,1 1-1,-1-1 1,0 1 0,-1 1-17,0-1 0,0 1 1,0 0-1,0 0 0,0 0 0,0 0 1,1 1-1,-1-1 0,1 0 0,-1 1 1,1-1-1,-1 4 0,-11 34-149,11-32 136,-12 51 4,3 2 0,2-1-1,3 1 1,3 0 0,5 63-1,1-65 66,3 0 0,3 0 0,27 95 0,-32-140 4,1-1 0,0 0 0,1 0 0,0 0 0,16 21 0,-18-28-18,1-1-1,-1 1 0,1-1 1,1 0-1,-1 0 0,1 0 1,0-1-1,0 0 0,0 0 1,0-1-1,1 0 0,0 0 1,7 3-1,2-3 54,-1 0-1,1 0 1,0-2 0,0 0-1,-1-1 1,1 0 0,0-1-1,0-1 1,0-1 0,-1 0-1,0-1 1,1 0 0,-1-1-1,-1-1 1,21-11 0,-28 12-56,0 0 0,0 0 0,-1 0 0,0-1 0,0 0 0,0-1 1,-1 1-1,1-1 0,-2 0 0,1 0 0,-1-1 0,0 1 0,-1-1 1,1 0-1,-2 0 0,4-11 0,-3 7 4,-1-1 0,0 0 0,-1 0 0,0 1 0,-1-1 0,0 0-1,-1 0 1,0 0 0,-7-23 0,7 32-29,0 1-1,0-1 1,-1 1-1,1-1 1,-1 1-1,0 0 1,0 0-1,-1-1 1,1 1-1,0 1 1,-1-1-1,0 0 1,-5-4-1,6 6-1,0 0-1,0 0 1,0 0-1,-1 0 1,1 0-1,0 0 0,0 0 1,-1 1-1,1-1 1,0 1-1,-1 0 1,1 0-1,0 0 0,-1 0 1,1 0-1,0 0 1,-1 1-1,1-1 1,0 1-1,-1-1 0,1 1 1,-3 2-1,-2 0-4,1 1 0,0-1 0,0 2 0,1-1 0,-1 1 0,1 0 0,0 0 0,0 0 0,1 1 0,0-1 0,0 1 0,0 0 0,0 1 0,-4 11 0,4-8-2,1 0 1,0 0-1,1 0 1,0 0-1,0 0 0,1 1 1,0-1-1,1 0 1,2 18-1,-1-20 14,1 0-1,1 0 1,-1 0 0,1 0-1,1-1 1,-1 1 0,1-1 0,1 0-1,-1 0 1,1 0 0,0 0-1,1-1 1,0 0 0,0 0 0,10 8-1,3-1 80,0 0 0,1-1-1,0-1 1,33 14 0,-46-23-41,1 1-1,-1-1 1,1-1 0,0 1-1,12 0 1,-15-2-1,-1 0 1,1 0-1,-1 0 0,1-1 1,-1 1-1,0-1 0,1 0 1,-1 0-1,0-1 0,1 1 1,4-4-1,-6 3 2,0 0 1,0 0-1,-1-1 1,1 0-1,-1 1 1,0-1-1,0 0 0,4-6 1,12-29 5,-14 28-23,29-76 85,-23 57-93,1 1 0,2 0-1,0 0 1,20-28 0,-28 48-25,1 0 0,0 1 0,1-1-1,0 1 1,9-7 0,-13 12 8,0 0-1,-1 0 1,1 0 0,0 1 0,1-1-1,-1 1 1,0 0 0,0 0-1,1 0 1,-1 0 0,0 0 0,1 1-1,-1 0 1,0 0 0,1 0-1,-1 0 1,1 0 0,5 2 0,0 1 3,1 0 0,0 1 0,-1 1 0,0 0 0,0 0 0,0 0 0,15 14 0,11 6-7,-27-18 395,-22-10-145,-50-19-119,58 20-135,-1 0 0,1 0 1,-1 0-1,0 1 0,1 0 1,-1 1-1,0-1 0,0 1 1,0 1-1,0-1 0,1 1 1,-1 0-1,0 0 0,0 1 1,1 0-1,-1 1 0,1-1 1,0 1-1,0 0 0,0 1 1,0-1-1,0 1 0,1 0 1,-1 1-1,1-1 0,1 1 1,-1 0-1,0 0 0,1 1 1,0-1-1,-6 13 0,3-3 29,1 0-1,0 0 1,1 1 0,-4 22-1,8-29-18,0 1-1,0-1 1,1 1 0,0-1-1,0 1 1,1-1-1,0 0 1,1 1-1,3 9 1,-3-14 10,-1-1-1,1 0 1,0 0 0,1 0 0,-1 0 0,1-1-1,-1 1 1,1 0 0,0-1 0,0 0 0,7 5-1,-4-3-8,1-1 0,0 0 0,-1-1 1,2 1-1,-1-1 0,9 2 0,4 0 26,-1-1 0,0-1 1,1-1-1,29 0 0,-34-2 13,0-1 0,1-1 0,-1 0 0,-1-1 0,1 0 0,21-8-1,-26 7-28,0-1-1,-1 0 0,1 0 0,-1-1 0,0 0 0,0 0 0,-1-1 1,0 0-1,13-15 0,2-7-31,0 0 0,26-46 0,-49 73 22,1 1 0,0-1 0,0 1 0,0-1 0,0 1 0,0 0 0,0 0 0,0 0 0,0-1 0,0 1 0,1 0 0,-1 0 0,0 0 0,1 1 0,-1-1 0,0 0 0,1 0 0,-1 1 0,1-1 0,0 1 0,-1 0 0,1-1 0,-1 1 0,1 0 0,-1 0 0,1 0 0,0 0 0,2 0 0,3 2 0,-1-1-1,0 1 1,0 1-1,0-1 1,10 7-1,-5-3 2,-10-6 2,-1 0 0,0 1 0,0-1 0,1 0 0,-1 0 0,0 0 0,0 1 0,1-1 0,-1 0 0,0 0 0,0 0 0,1 0 0,-1 0 0,0 1 0,1-1 0,-1 0 0,0 0 0,1 0 0,-1 0 0,0 0 0,1 0 0,-1 0 0,0 0 0,1 0 0,-1 0 0,0 0 0,1-1 0,-1 1 0,0 0 0,0 0 0,1 0 0,-1 0 0,0 0 0,1-1 0,-1 1 0,0 0 0,0 0 0,1 0 0,-1-1 0,0 1 0,0 0 0,0 0 0,1-1 0,-1 1 0,0 0 0,0 0 0,0-1 0,0 1 0,0 0 0,1-1 0,-1 1 0,0 0-1,0-1 1,0 1 0,0 0 0,0-1 0,0 1 0,0 0 0,0-1 0,0 1 0,0-1 0,-5-18 172,5 18-161,-5-15 52,-10-23 0,13 34-72,0 1 1,-1 0-1,1 0 1,-1 0-1,1 0 1,-1 0-1,0 1 1,-1-1-1,1 1 1,-5-4-1,7 7 0,0 0 1,0-1-1,0 1 0,0 0 1,-1 0-1,1 0 0,0 0 0,0 0 1,0 0-1,0 0 0,-1 0 0,1 0 1,0 0-1,0 1 0,0-1 1,0 0-1,0 1 0,0-1 0,0 1 1,0-1-1,0 1 0,0 0 0,0-1 1,0 1-1,0 0 0,0 0 0,-1 1 1,-3 3-23,0 1 0,0-1 0,-4 7 0,4-4 28,0 0 0,1 0 0,0 1 0,1-1 0,-3 11 0,-9 44-19,11-44-4,1 0 0,1 0 0,1 38 0,1-52 29,1 1 0,-1-1-1,1 1 1,0-1 0,1 1-1,-1-1 1,1 1 0,0-1 0,0 0-1,1 0 1,0 0 0,0 0-1,0-1 1,0 1 0,1-1-1,-1 1 1,8 5 0,-10-10 13,0 1 0,0 0 0,0 0 0,0-1 1,0 1-1,0 0 0,0-1 0,1 1 0,-1-1 0,0 0 0,0 1 0,1-1 1,-1 0-1,0 0 0,0 0 0,1 0 0,-1 0 0,0 0 0,1 0 0,-1 0 1,0 0-1,1-1 0,-1 1 0,0 0 0,0-1 0,0 1 0,1-1 0,-1 0 1,0 1-1,0-1 0,0 0 0,0 0 0,0 1 0,0-1 0,0 0 0,0 0 1,0 0-1,0-2 0,4-3 61,-1-1 0,0 0-1,0 0 1,5-13 0,-7 16-92,9-25 8,-2-1-1,0 0 1,-2 0 0,-1-1-1,2-35 1,-8 59 16,1 0-24,0 1-1,-1-1 1,0 1 0,0-1-1,0 1 1,-1-1-1,0 1 1,0-1 0,-4-10-1,5 17 11,0-1 1,0 1-1,0 0 0,-1-1 0,1 1 0,0 0 0,0-1 0,0 1 1,-1 0-1,1 0 0,0-1 0,0 1 0,-1 0 0,1 0 0,0-1 1,0 1-1,-1 0 0,1 0 0,0 0 0,-1 0 0,1-1 0,0 1 1,-1 0-1,1 0 0,0 0 0,-1 0 0,1 0 0,0 0 1,-1 0-1,1 0 0,0 0 0,-1 0 0,1 0 0,0 0 0,-1 0 1,1 0-1,0 0 0,-1 0 0,1 1 0,0-1 0,-1 0 0,1 0 1,0 0-1,-1 0 0,1 1 0,0-1 0,0 0 0,-1 0 0,1 1 1,0-1-1,0 0 0,-1 1 0,0 0 5,-1 1 1,1 0-1,0 0 0,0-1 0,0 1 0,0 0 1,-1 3-1,-3 15-26,1-1 1,1 1-1,1-1 1,1 30 0,1-36-77,1 0 1,0 0 0,4 17-1,-4-26 118,0 0-1,0 1 0,0-1 1,1 0-1,0 0 0,0 0 1,0 0-1,0 0 0,1 0 1,0-1-1,0 1 0,0-1 1,5 5-1,-6-7-3,1 0 1,-1 1-1,1-1 0,-1 0 1,1 0-1,0-1 0,0 1 1,-1 0-1,1-1 0,0 0 1,0 1-1,0-1 0,0-1 1,-1 1-1,1 0 0,0-1 1,0 1-1,0-1 0,-1 0 1,6-2-1,2-1 0,-1 0 1,0-1-1,0 0 1,12-9-1,-6 2 1,-1 0 0,26-29 0,-23 21-1,4-5 13,-1-1 0,18-32 0,-20 29-73,41-49 0,-54 72 42,0 0-19,-4 6 20,-1 0 0,0 0 0,1 0-1,-1 1 1,0-1 0,0 0 0,1 0 0,-1 0 0,0 1 0,0-1 0,0 0 0,1 0 0,-1 1 0,0-1 0,0 0 0,0 0 0,0 1-1,0-1 1,1 0 0,-1 1 0,0-1 0,0 0 0,0 1 0,0-1 0,0 0 0,0 0 0,0 1 0,0-1 0,0 0 0,0 1 0,2 17-148,-1 0 1,-2 30-1,-1-9 133,3-20 51,0 0-1,1 1 1,1-2-1,1 1 1,1 0-1,0-1 1,1 0-1,1 0 1,13 23 0,-18-36-50,1-1 0,-1 0-1,1 0 1,0-1 0,1 1 0,5 5 0,-8-8 38,1 0 0,-1 0 0,1 0 0,0 0 0,-1 0 0,1 0 0,0 0 0,-1-1-1,1 1 1,0 0 0,0-1 0,0 0 0,0 1 0,-1-1 0,1 0 0,0 0 0,0 0-1,0 0 1,2-1 0,0 0 2,-1 0-1,1-1 1,0 0 0,-1 0-1,1 0 1,-1-1 0,0 1-1,0-1 1,0 0 0,0 1-1,0-1 1,0-1 0,-1 1-1,1 0 1,-1-1-1,2-4 1,5-8 58,-2 0-1,8-20 1,-15 35-73,32-99-11,-10 32-21,-14 37-77,-8 31 98,0 0 0,0 0-1,0 0 1,0 0 0,0 0 0,0 0 0,0 1 0,0-1-1,0 0 1,0 0 0,0 0 0,0 0 0,0 0 0,0 0-1,1 0 1,-1 0 0,0 0 0,0 0 0,0 0 0,0 0 0,0 0-1,0 0 1,0 0 0,0 0 0,0 0 0,0 0 0,0 0-1,0 0 1,0 0 0,0 0 0,0 0 0,0 0 0,0 0-1,0 0 1,0 0 0,0 0 0,0 0 0,0 0 0,0 0 0,0 0-1,0 0 1,0 0 0,0-1 0,0 1 0,0 0 0,1 0-1,-1 0 1,0 0 0,0 0 0,0 0 0,1 7-33,2 11 62,-4 71-11,-4 1 0,-4-1-1,-32 139 1,36-206-34,-47 162-28,43-159 108,-1-2 0,0 1-1,-2-2 1,0 1 0,-24 30 0,26-41-17,-1-1 0,0 0 0,0 0 0,-1-1 1,-1-1-1,0 0 0,0 0 0,-1-1 1,0-1-1,0-1 0,0 0 0,-1 0 1,0-2-1,0 0 0,0 0 0,-31 2 0,40-6-32,-1 1-1,1-1 0,-1-1 0,1 1 0,-1-1 0,1 0 0,0-1 0,-1 1 0,1-1 0,0-1 0,0 1 0,0-1 0,0 0 0,-8-6 0,12 7-12,1 0-1,-1 0 1,0 0 0,1 0 0,0-1 0,-1 1 0,1 0 0,0-1-1,0 1 1,1-1 0,-1 1 0,0-1 0,1 0 0,0 1-1,-1-1 1,1 0 0,0 1 0,0-1 0,1-5 0,1-1 21,0-1 1,0 0-1,7-15 0,-3 11-5,0 0-1,2 1 1,-1 0-1,2 0 1,0 0-1,0 1 1,1 1-1,16-15 1,5-2-11,63-40 0,-64 49 2,1 1 1,1 1-1,1 2 0,0 1 0,37-9 0,-29 15 11,-30 7-399,-1-1-1,13-3 1,-23 5 267,1 0 0,-1-1 0,0 1 1,0 0-1,1 0 0,-1 0 0,0 0 1,0 0-1,1-1 0,-1 1 0,0 0 0,0 0 1,1-1-1,-1 1 0,0 0 0,0 0 0,0 0 1,0-1-1,1 1 0,-1 0 0,0-1 0,0 1 1,0 0-1,0 0 0,0-1 0,0 1 1,0 0-1,0-1 0,0 1 0,0 0 0,0-1 1</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1:54.866"/>
    </inkml:context>
    <inkml:brush xml:id="br0">
      <inkml:brushProperty name="width" value="0.05" units="cm"/>
      <inkml:brushProperty name="height" value="0.05" units="cm"/>
    </inkml:brush>
  </inkml:definitions>
  <inkml:trace contextRef="#ctx0" brushRef="#br0">26 9 7136,'13'-3'15114,"-35"35"-12922,15-24-1975,-1 1-17,8-9-198,0 0 0,0 0 0,0 0 0,0 0 0,-1 0 0,1 0 0,0 1 0,0-1 0,0 0 0,0 0 0,0 0 0,0 0 0,0 0 0,0 1 0,0-1 0,0 0 0,0 0 0,0 0 0,0 0 0,0 1 0,0-1 0,0 0 0,0 0 0,0 0 0,0 0 1,0 1-1,0-1 0,0 0 0,0 0 0,0 0 0,0 0 0,0 1 0,0-1 0,0 0 0,1 0 0,-1 0 0,0 0 0,0 0 0,1 1-66,21-17 1024,10-24-123,-32 40-831,0 0 0,0 0-1,0 0 1,0 0 0,0 0-1,0 0 1,1 0 0,-1 0-1,0 0 1,0 0-1,0-1 1,0 1 0,0 0-1,0 0 1,0 0 0,0 0-1,0 0 1,0 0 0,0 0-1,0 0 1,0-1 0,0 1-1,0 0 1,0 0 0,0 0-1,0 0 1,0 0 0,0 0-1,0 0 1,0-1 0,0 1-1,0 0 1,0 0 0,0 0-1,0 0 1,0 0 0,0 0-1,0 0 1,0 0 0,0 0-1,-1-1 1,1 1 0,0 0-1,0 0 1,0 0 0,0 0-1,0 0 1,0 0 0,0 0-1,0 0 1,0 0 0,-1 0-1,1 0 1,0 0 0,0 0-1,0 0 1,0 0 0,-8 2 39,6 0-28,-1 1 0,1 0 0,0-1 0,1 1 0,-1 0 0,0 0 0,1 1 0,0-1 0,-2 5 0,3-8-31,0 1 1,0-1-1,0 0 0,0 1 1,0-1-1,0 0 0,-1 1 1,1-1-1,0 0 0,0 1 1,0-1-1,0 0 0,-1 0 1,1 1-1,0-1 0,0 0 1,0 1-1,-1-1 0,1 0 0,0 0 1,-1 0-1,1 1 0,0-1 1,0 0-1,-1 0 0,1 0 1,0 0-1,-1 0 0,1 1 1,0-1-1,-1 0 0,1 0 1,0 0-1,-1 0 0,1 0 1,-1 0-1,1 0 0,0 0 0,-1 0 1,1 0-1,-6-6-3825,6 1 1119</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00.638"/>
    </inkml:context>
    <inkml:brush xml:id="br0">
      <inkml:brushProperty name="width" value="0.05" units="cm"/>
      <inkml:brushProperty name="height" value="0.05" units="cm"/>
      <inkml:brushProperty name="color" value="#66CC00"/>
    </inkml:brush>
  </inkml:definitions>
  <inkml:trace contextRef="#ctx0" brushRef="#br0">281 62 2400,'0'0'178,"0"0"0,1 0 0,-1-1 0,0 1 0,0 0 0,0 0 0,1 0 0,-1-1 0,0 1 0,0 0 0,1 0 0,-1 0 0,0 0 0,0 0 0,1 0 0,-1 0 0,0 0 0,1 0 0,-1-1 0,0 1 0,0 0 0,1 0 0,-1 0 0,0 1 0,1-1 0,-1 0 0,0 0 0,1 0 0,-1 0 0,0 0 0,0 0 0,1 0 0,-1 0 0,0 1 0,0-1 0,1 0 0,-1 0 0,0 0 0,0 0 0,0 1 0,1-1 0,-1 0 0,0 1 0,1 0-48,-1 1-1,0-1 0,1 1 1,-1-1-1,0 1 1,0 0-1,0-1 1,0 1-1,0 1 0,-1 4-130,0-1 0,-1 0-1,1 0 1,-4 7 0,3-8 116,-1 0 0,0-1 0,-1 1 0,1-1 0,-1 0 0,0 0 0,0 0 0,0-1 1,0 1-1,-1-1 0,1 0 0,-1 0 0,0-1 0,0 1 0,0-1 0,-6 2 0,4-2 11,-1 0 0,1 0 0,-1-1 0,0 0-1,1-1 1,-1 1 0,0-2 0,1 1 0,-1-1 0,0 0-1,-12-3 1,16 2-37,-7-1-6,-1 0 1,1-1 0,0-1 0,-21-11-1,31 15-84,-1 0-1,0 0 0,1 0 0,-1 0 0,1 0 0,0-1 1,-1 1-1,1 0 0,0-1 0,0 1 0,0-1 0,0 1 1,0-1-1,0 0 0,0 1 0,0-1 0,1 0 0,-1 0 1,1 0-1,-1 1 0,1-1 0,0 0 0,0 0 0,0 0 1,0 0-1,0 0 0,0 0 0,0 1 0,0-1 0,1 0 1,-1 0-1,1 0 0,0 1 0,-1-1 0,1 0 0,0 0 1,0 1-1,0-1 0,0 1 0,2-2 0,2-5-65,0 0 1,1 1-1,1 0 0,-1 1 1,1-1-1,8-5 0,-10 9 58,0-1-1,0 2 1,1-1 0,-1 0-1,1 1 1,-1 0-1,1 1 1,0-1-1,-1 1 1,11-1 0,1 1 70,1 0 1,-1 2 0,0 0-1,1 1 1,18 4 0,-23-3 53,0 1 1,-1 1 0,1 0 0,-1 1-1,0 0 1,-1 0 0,15 11 0,-18-11 39,1 0 0,0-1 0,0 0 0,0 0 0,1-1 0,-1 0 0,1-1 0,0 0 0,0-1 0,1 0 0,-1 0 0,0-1 0,14-1 0,43-3 490,-1-2 1,110-25-1,-169 28-835,-2 2 254,0-1 1,-1 0-1,1 0 0,-1-1 1,0 0-1,5-2 1,-8 4-150,-1 0 0,1-1 0,-1 1 1,1 0-1,-1-1 0,0 1 0,1-1 1,-1 1-1,1 0 0,-1-1 0,0 1 1,0-1-1,1 1 0,-1-1 0,0 1 1,0-1-1,0 1 0,0-1 0,1 1 1,-1-1-1,0 0 0,0 0 0,0 0-332,-1 0 1,1 0-1,0-1 0,-1 1 0,1 0 0,-1 0 0,0 0 0,1 0 0,-1 0 1,0 0-1,1 0 0,-1 0 0,-1-2 0,-8-6-2260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01.449"/>
    </inkml:context>
    <inkml:brush xml:id="br0">
      <inkml:brushProperty name="width" value="0.05" units="cm"/>
      <inkml:brushProperty name="height" value="0.05" units="cm"/>
      <inkml:brushProperty name="color" value="#66CC00"/>
    </inkml:brush>
  </inkml:definitions>
  <inkml:trace contextRef="#ctx0" brushRef="#br0">268 54 3328,'0'-1'138,"0"0"0,0 0 0,0 0 0,0 0 1,0 0-1,0 0 0,0 0 0,0 0 0,1 0 0,-1 0 0,0 0 0,1 0 1,-1 0-1,0 0 0,1 0 0,-1 0 0,1 1 0,-1-1 0,1 0 0,0 0 1,-1 0-1,1 1 0,1-2 0,22-19 3948,-12 12-2154,-8 18-855,-1 2 1,4 15-1,-5-4-801,-1-1 1,-1 1-1,-3 26 1,0-11-39,-3 104-165,-8 121 110,13-244-113,2 21 0,0-3 115,-1-34-114,0-1 0,0 0 1,0 0-1,0 0 0,0 1 0,-1-1 0,1 0 0,0 0 1,-1 1-1,1-1 0,-1 0 0,1 0 0,-2 2 0,2-3-18,-1 1 0,1-1 1,-1 1-1,0-1 0,1 1 0,-1-1 0,1 0 0,-1 1 0,0-1 0,1 0 0,-1 0 0,0 1 0,1-1 0,-1 0 0,0 0 0,1 0 0,-1 0 0,-1 0 0,-2 0 102,-1-1 0,0 0-1,1 0 1,-1-1 0,1 1-1,-6-4 1,-2 0-351,-125-36 238,128 38 24,-1 1 1,1 0-1,-11 0 0,11 1-988,-1-1 0,1 1 0,-15-6-1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01.844"/>
    </inkml:context>
    <inkml:brush xml:id="br0">
      <inkml:brushProperty name="width" value="0.05" units="cm"/>
      <inkml:brushProperty name="height" value="0.05" units="cm"/>
      <inkml:brushProperty name="color" value="#66CC00"/>
    </inkml:brush>
  </inkml:definitions>
  <inkml:trace contextRef="#ctx0" brushRef="#br0">9 89 4736,'0'-1'99,"0"1"1,0 0-1,0-1 0,0 1 1,0 0-1,0 0 1,0-1-1,0 1 0,0 0 1,0-1-1,0 1 1,0 0-1,0 0 0,0-1 1,-1 1-1,1 0 1,0 0-1,0-1 0,0 1 1,0 0-1,0 0 1,-1-1-1,1 1 0,0 0 1,0 0-1,-1 0 0,1-1 1,0 1-1,0 0 1,-1 0-1,1 0 0,0 0 1,0 0-1,-1-1 1,1 1-1,0 0 0,0 0 1,-1 0-1,-1-1 1806,5-2 804,3-3-2170,1 1-1,0 0 0,0 0 1,0 1-1,1 0 0,-1 0 1,1 1-1,0 0 0,0 0 1,12-2-1,13-1-538,45-3 1,-43 5 177,107-2-668,-127 3-1724,-6 3 599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8:40.969"/>
    </inkml:context>
    <inkml:brush xml:id="br0">
      <inkml:brushProperty name="width" value="0.05" units="cm"/>
      <inkml:brushProperty name="height" value="0.05" units="cm"/>
    </inkml:brush>
  </inkml:definitions>
  <inkml:trace contextRef="#ctx0" brushRef="#br0">41 170 2656,'-22'4'837,"22"-4"-814,-1 0 1,1 1-1,-1-1 0,0 0 1,1 0-1,-1 0 0,0 0 0,1 0 1,-1 0-1,0 0 0,1 0 0,-1 0 1,1-1-1,-1 1 0,0 0 0,1 0 1,-1 0-1,1-1 0,-1 1 0,1 0 1,-1-1-1,0 0 0,-1 0 136,2 1-132,0 0 0,0 0 0,0 0 0,-1 0 0,1 0 0,0 0 0,0 0 0,0 0 0,0 0 0,0 0 0,0 0 0,0 0 0,0 0 0,0-1 0,0 1 0,-1 0 0,1 0 0,0 0 0,0 0 0,0 0 1,0 0-1,0 0 0,0 0 0,0 0 0,0 0 0,0-1 0,0 1 0,0 0 0,0 0 0,0 0 0,0 0 0,0 0 0,0 0 0,0 0 0,0-1 0,0 1 0,0 0 0,0 0 0,0 0 0,0 0 0,0 0 1,0 0-1,0 0 0,0 0 0,0 0 0,0-1 0,0 1 0,0 0 0,1 0 0,-1 0 0,0 0 0,0 0 0,0 0 0,0 0 0,0 0 0,0 0 0,0 0 0,0 0 0,0 0 0,0 0 0,1 0 0,-1 0 1,0-1-1,0 1 0,0 0 0,0 0 0,0 0 0,0 0 0,1 0 0,15-6 544,-8 3-369,85-27 1386,103-20 0,-135 36-1009,221-37 882,-213 45-1349,-1 2 0,79 6 0,-134-2-48,-1 2 0,1-1 0,0 2 0,-1-1 0,0 2 0,12 4 0,-23-8-72,-1 0 0,1 0 1,-1 0-1,1 0 0,-1 1 0,1-1 1,-1 0-1,1 0 0,-1 0 0,0 1 0,1-1 1,-1 0-1,1 1 0,-1-1 0,0 0 1,1 1-1,-1-1 0,0 0 0,1 1 0,-1-1 1,0 1-1,0-1 0,1 1 0,-2 0-278,1-1-1,-1 0 1,0 0-1,1 0 0,-1 1 1,0-1-1,1 0 1,-1 0-1,0 0 0,1 0 1,-1 0-1,0 0 1,1 0-1,-1 0 0,0 0 1,1 0-1,-1-1 1,0 1-1,-9-1-2486</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05.090"/>
    </inkml:context>
    <inkml:brush xml:id="br0">
      <inkml:brushProperty name="width" value="0.05" units="cm"/>
      <inkml:brushProperty name="height" value="0.05" units="cm"/>
      <inkml:brushProperty name="color" value="#66CC00"/>
    </inkml:brush>
  </inkml:definitions>
  <inkml:trace contextRef="#ctx0" brushRef="#br0">1 257 2816,'0'-1'101,"-1"1"-1,1 0 1,0-1 0,0 1 0,0-1 0,0 1-1,0 0 1,0-1 0,1 1 0,-1 0-1,0-1 1,0 1 0,0-1 0,0 1-1,0 0 1,0-1 0,1 1 0,-1 0 0,0-1-1,0 1 1,0 0 0,1 0 0,-1-1-1,0 1 1,1 0 0,-1 0 0,0-1 0,1 1-1,-1 0 1,0 0 0,1 0 0,-1-1-1,0 1 1,1 0 0,-1 0 0,0 0-1,1 0 1,-1 0 0,0 0 0,1 0 0,-1 0-1,1 0 1,-1 0 0,0 0 0,1 0-1,-1 0 1,1 0 0,22 10 2521,-12-5-2455,-5-3 43,-1 0 0,0-1 0,0 0 0,1-1 0,-1 1 0,1-1 0,-1 0 0,8-1 0,-10 1-113,1 0 0,-1-1-1,1 0 1,-1 0-1,1 0 1,-1 0 0,0 0-1,1-1 1,-1 1-1,0-1 1,0 0 0,0 0-1,4-4 1,-2 1-3,-1 0 0,0 0 0,0-1-1,0 0 1,0 0 0,-1 0 0,0 0 0,0-1 0,3-12 0,-4-1-97,-1 0 0,-1 0 0,-4-32 0,4 43 63,-1 6-79,1-1 1,-1 1-1,0-1 1,0 1-1,0 0 1,-1-1 0,1 1-1,-1 0 1,1 0-1,-1 0 1,-2-3-1,3 5 2,0 0-1,1 0 0,-1 1 1,0-1-1,0 0 1,0 0-1,1 1 0,-1-1 1,0 1-1,0-1 1,0 0-1,0 1 0,0 0 1,0-1-1,0 1 0,0 0 1,0-1-1,0 1 1,0 0-1,0 0 0,-1 0 1,1 0-1,0 0 1,0 0-1,0 0 0,0 0 1,0 0-1,0 1 0,0-1 1,0 0-1,0 1 1,0-1-1,0 1 0,0-1 1,0 1-1,0-1 1,-1 2-1,-3 2-23,0 0 0,1 1 0,-1 0 0,1-1 1,0 1-1,1 1 0,-1-1 0,1 1 0,0-1 0,0 1 0,1 0 0,-4 10 1,2 4 237,0 0 0,-2 33 1,3-26 232,2-21-365,1-1-1,-1 0 1,1 1 0,0-1 0,1 0 0,-1 1 0,1-1 0,0 0 0,1 0 0,-1 1 0,1-1 0,0 0 0,0-1 0,0 1 0,1 0 0,0-1 0,0 1-1,0-1 1,0 0 0,1 0 0,0 0 0,0 0 0,0-1 0,0 1 0,0-1 0,1 0 0,-1-1 0,1 1 0,0-1 0,0 0 0,0 0 0,0 0 0,9 1-1,-11-2-15,1-1-1,-1 0 0,0 0 1,1 0-1,-1 0 0,1 0 1,-1-1-1,0 0 0,1 1 0,-1-1 1,0-1-1,0 1 0,1 0 1,-1-1-1,0 1 0,0-1 1,-1 0-1,1 0 0,5-5 0,-2 1 29,0-1 0,0 0 0,-1 0 0,1 0 0,-2-1 0,6-10-1,-7 13 94,-1-1 0,0 1-1,0-1 1,-1 1-1,1-1 1,-1 0 0,-1 0-1,1 1 1,-1-8-1,17-11 71,-13 21-254,-1 1 0,1-1-1,-1 1 1,1 0 0,0 0-1,0 0 1,0 0 0,0 1-1,1 0 1,-1-1-1,0 2 1,8-2 0,-1 0 142,-10 1-134,0 1 0,1 0 0,-1-1-1,0 1 1,0 0 0,0 0-1,0 0 1,1 0 0,-1 0 0,0 0-1,1 0 1,0 1 11,0-1 1,0 1-1,0 0 0,0 0 0,-1 0 0,1 0 1,0 0-1,-1 0 0,1 0 0,-1 1 1,1-1-1,-1 0 0,0 1 0,2 1 1,12 25 128,-5-9-59,-8-15-79,-1-1 1,0 0-1,1 1 1,-1-1-1,0 1 0,0-1 1,-1 1-1,1-1 1,-1 1-1,0 0 0,0 6 1,-1-6 26,1-1 1,0 1-1,0-1 1,0 1-1,1-1 1,-1 1-1,1-1 1,0 0-1,0 1 1,0-1-1,0 0 1,1 1-1,-1-1 1,4 4-1,-1-3 21,1 1 0,0-1 0,1 0 0,-1 0 0,1 0 0,-1 0 0,1-1 0,0 0 0,1-1 0,-1 1 0,8 1 0,-13-4-44,3 1 63,0 0-1,0-1 1,0 1 0,0-1-1,0 0 1,0 0-1,0 0 1,0-1-1,5 0 1,37-12 559,-37 10-597,1-1-1,-1 0 1,0-1-1,0 0 1,0 0 0,0-1-1,-1 0 1,0 0-1,13-15 1,-12 10-69,-1 0 1,1 0-1,1 1 0,0 0 1,12-8-1,-21 18 41,0 0 0,-1 0 1,1 0-1,0 0 0,-1 0 0,1 0 0,0 0 0,0 1 0,-1-1 0,1 0 0,0 1 0,-1-1 0,1 0 1,0 1-1,-1-1 0,1 1 0,-1-1 0,1 1 0,-1-1 0,1 1 0,-1-1 0,1 2 0,16 18-180,-16-17 181,1-1 1,-1 1 0,0 0 0,0-1-1,0 1 1,0 0 0,0 0 0,-1 0-1,1 0 1,-1 3 0,0 34 43,-1-19 196,1-21 40,18-20 95,-14 15-369,0 0 0,0-1-1,4-8 1,-5 9-49,-1 0-1,2 0 0,-1 0 0,6-6 1,0 1 3,11-10-34,-19 19 61,0 0 1,0 0 0,0 0-1,1 0 1,-1 0-1,0 0 1,1 1-1,-1-1 1,0 1-1,1-1 1,-1 1 0,1-1-1,1 1 1,-2 0 11,0 0 0,0 1 0,-1-1 0,1 0 0,0 1 0,0-1 0,-1 1 0,1-1 0,0 1 0,-1 0 0,1-1 0,0 1 0,-1 0 0,1-1 0,-1 1 0,1 0 0,-1-1 0,1 1 0,-1 0 0,1 2 0,6 17 204,-6-9-248,0 1-1,-1 22 0,-1-12 175,1-22 44,5-2-132,-1-1 0,1 0 0,-1 0 0,0 0 1,0-1-1,0 1 0,0-1 0,3-4 0,5-5-44,0 0-1,26-19 1,-23 21 43,-12 8-71,1 1 0,-1-1 0,1 0 1,0 1-1,0 0 0,8-3 1,-11 4 23,1 1 1,0 0 0,0 0 0,-1 0 0,1 0 0,0 0 0,0 0-1,-1 0 1,1 1 0,0-1 0,-1 1 0,1-1 0,0 1 0,-1-1-1,1 1 1,-1 0 0,1 0 0,-1 0 0,1 0 0,-1 0 0,0 0-1,2 2 1,10 10-5,24 29 0,-33-37 3,0-1 0,1 0 0,0 0 0,0 0 0,0 0 0,0-1 0,1 0 0,-1 0 0,1-1 0,0 0 0,11 4 0,-3-3 63,0 0 0,0-1-1,0 0 1,17-1 0,-21-1 39,0-1 1,0-1-1,-1 1 0,1-2 1,-1 1-1,1-1 1,-1-1-1,14-7 1,-18 8-87,0 0 1,-1 0 0,0 0-1,1-1 1,-1 0 0,0 0-1,-1 0 1,6-8 0,-4 5-4,0 1 1,1 0 0,6-6-1,-10 10 7,0 0 1,0 0-1,0-1 0,0 1 0,-1 0 0,1-1 0,-1 0 0,1 1 0,1-6 1,-1 18-26,4 28-50,-6-29 122,0 4-6,0 0 1,3 17-1,-2-25-47,0-1 0,0 1 0,1-1 0,0 1 0,0-1 0,0 1 0,0-1-1,0 0 1,6 7 0,-5-8-113,-3-2 56,1 1 1,1-1-1,-1 1 0,0-1 0,0 0 0,0 1 1,1-1-1,-1 0 0,1 0 0,-1 0 0,1 0 0,-1 0 1,1-1-1,0 1 0,-1 0 0,1-1 0,0 1 1,-1-1-1,1 1 0,0-1 0,0 0 0,0 0 1,-1 0-1,3 0 0,4-10-7755,-3 8 6086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05.444"/>
    </inkml:context>
    <inkml:brush xml:id="br0">
      <inkml:brushProperty name="width" value="0.05" units="cm"/>
      <inkml:brushProperty name="height" value="0.05" units="cm"/>
      <inkml:brushProperty name="color" value="#66CC00"/>
    </inkml:brush>
  </inkml:definitions>
  <inkml:trace contextRef="#ctx0" brushRef="#br0">13 89 6656,'-3'-37'3008,"3"17"-2624,0 12 1568,0 4-1152,0-4 960,-5 0-1600,0 5-1216,5 6 576</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09.860"/>
    </inkml:context>
    <inkml:brush xml:id="br0">
      <inkml:brushProperty name="width" value="0.05" units="cm"/>
      <inkml:brushProperty name="height" value="0.05" units="cm"/>
      <inkml:brushProperty name="color" value="#66CC00"/>
    </inkml:brush>
  </inkml:definitions>
  <inkml:trace contextRef="#ctx0" brushRef="#br0">158 754 1888,'-3'-8'8879,"-9"4"-8236,8 4 160,-1-1-794,1 1-1,-1 0 1,1 0 0,0 1 0,-1-1-1,1 1 1,0 0 0,0 0 0,-1 1-1,1-1 1,0 1 0,0 0 0,0 0-1,1 0 1,-1 0 0,0 1 0,-4 4-1,1-1-3,1-1 0,0 1 0,1 0 0,0 1 0,0-1 1,0 1-1,1 0 0,-7 14 0,10-18 7,0-1 1,0 1 0,0 0-1,1 0 1,-1 0 0,1-1-1,0 1 1,-1 0 0,1 0-1,1 0 1,-1 0 0,0 0 0,1 0-1,-1-1 1,1 1 0,1 3-1,0-2 33,0 0-1,0-1 1,0 1-1,1-1 1,-1 1-1,1-1 1,0 0-1,0 0 1,0 0-1,4 3 1,1-1 33,-1-1 0,1 1 0,-1-1 0,1-1 0,1 1 0,-1-1-1,0-1 1,1 0 0,-1 0 0,11 1 0,-11-2 22,0-1-1,0 0 1,0-1-1,0 0 0,0 0 1,0 0-1,0-1 1,0 0-1,-1-1 0,1 0 1,-1 0-1,0 0 1,14-10-1,13-12 79,-2-2 0,0-2 0,-2 0-1,0-2 1,42-60 0,63-118 10,-61 93-78,-57 88-122,-2 1 0,-1-2-1,15-42 1,19-92 275,-46 154-292,0 0 0,0 1 0,-1-1 1,0-15-1,-2 27-6,1 0 0,-1 1 0,0-1 0,0 0 0,0 0 0,-1 4 0,-3 7 104,-48 140 501,48-140-517,-57 169 513,-47 218-81,85-296 294,21-91-175,5-13-298,3-5 267,38-36-279,13-12-402,29-35 108,-75 75 39,-7 8-74,0 1 1,0-1 0,1 0 0,-1 1 0,1 0 0,0 0 0,7-4 0,-11 6 22,1 1 0,-1 0 1,0 0-1,1 0 0,-1 0 1,1 0-1,-1 0 0,1 0 1,-1 0-1,1 0 0,-1 1 0,1-1 1,-1 0-1,1 0 0,-1 0 1,0 0-1,1 1 0,-1-1 1,1 0-1,-1 0 0,0 1 1,1-1-1,-1 0 0,0 1 0,1-1 1,-1 1-1,0-1 0,1 0 1,-1 1-1,0-1 0,0 1 1,0-1-1,1 1 0,4 17-12,7 45 60,0 0 88,-11-59-126,0 0 0,0 0-1,0 0 1,0-1 0,1 1-1,0-1 1,-1 1 0,5 4 0,0 2 49,-5-8-28,0-1 0,0 0 0,0 0 1,0 0-1,0 0 0,0 0 0,1 0 0,-1-1 0,0 1 0,1 0 1,-1-1-1,1 1 0,-1-1 0,1 1 0,-1-1 0,1 0 0,-1 1 1,1-1-1,-1 0 0,1 0 0,-1 0 0,1 0 0,0-1 0,-1 1 0,1 0 1,-1-1-1,1 1 0,-1-1 0,0 1 0,1-1 0,-1 0 0,1 1 1,1-3-1,28-27 83,69-73-178,-92 95 51,0 1 0,1-1-1,19-11 1,-40 28 21,0 1-1,1 1 0,0 0 1,0 0-1,2 1 1,-1 0-1,2 1 1,-1 0-1,2 0 1,0 1-1,0 0 1,-4 16-1,11-30 15,0 1-1,-1-1 0,1 1 0,0-1 0,0 1 0,0-1 0,0 1 1,-1-1-1,1 1 0,0-1 0,0 1 0,0-1 0,0 1 0,0-1 1,0 1-1,0-1 0,1 1 0,-1-1 0,0 1 0,0-1 1,0 0-1,0 1 0,1-1 0,-1 1 0,0-1 0,0 1 0,1-1 1,-1 0-1,0 1 0,1-1 0,-1 0 0,1 1 0,0 0 11,0-1 0,0 0 0,0 0-1,0 0 1,1 0 0,-1 0 0,0 0-1,0 0 1,0 0 0,0 0 0,0-1-1,0 1 1,2-1 0,3-1 64,0 0-1,0-1 1,-1 0 0,6-4 0,-4 2-24,0-2 0,0 1 0,-1-1 0,0 0 0,9-13 0,20-41-38,-12 18-202,-18 34-28,-7 22-154,-4 13 266,4-17 131,0 0 0,-1 18-1,3-24-24,1 1 0,-1-1-1,0 0 1,1 0-1,-1 0 1,1 1 0,0-1-1,0 0 1,0 0-1,1 0 1,-1 0-1,3 4 1,0-2 16,0-1 0,0 1 1,0-1-1,1 0 0,-1 0 0,1 0 0,0 0 0,0-1 1,0 0-1,1 0 0,-1 0 0,1-1 0,0 0 1,-1 0-1,1 0 0,0-1 0,0 0 0,0 0 0,0 0 1,1-1-1,-1 0 0,0 0 0,0 0 0,0-1 1,0 0-1,0 0 0,0-1 0,0 0 0,-1 0 0,1 0 1,0-1-1,6-3 0,88-60 88,-87 57-191,-13 9 69,0 0-1,0 0 1,1 0 0,-1-1-1,0 1 1,0 0-1,1 0 1,-1 0-1,0-1 1,0 1 0,1 0-1,-1 0 1,0 0-1,1 0 1,-1 0-1,0 0 1,1 0 0,-1 0-1,0 0 1,0-1-1,1 1 1,-1 1-1,0-1 1,1 0 0,-1 0-1,0 0 1,1 0-1,-1 0 1,0 0-1,1 0 1,0 10-125,-9 18 39,6-25 70,-22 64-117,-12 41 373,17-35-181,-18 127-1,36-193-15,0 10 333,6-31 152,3-18-239,-1 2-177,1 0 1,1 0-1,22-46 1,145-309-660,-176 384 544,0 1 0,0-1 0,0 0 1,1 1-1,-1-1 0,0 1 0,1-1 0,-1 1 0,0-1 0,1 1 0,-1-1 1,0 1-1,1-1 0,-1 1 0,1 0 0,-1-1 0,1 1 0,0-1 1,0 1 6,-1 0 1,0 0 0,1 0 0,-1 0 0,0 0 0,0 1 0,1-1 0,-1 0 0,0 0 0,1 0 0,-1 0 0,0 1 0,0-1 0,0 0-1,1 0 1,-1 1 0,0-1 0,0 0 0,0 0 0,1 1 0,-1-1 0,0 0 0,0 0 0,0 1 0,0-1 0,8 27-123,-7-22 37,2 8 83,0 1 1,-1 0 0,-1 0-1,0 0 1,-1 1 0,-1 15-1,0-7 68,1-20-42,0-1-1,0 1 0,0 0 1,0 0-1,0 0 0,0 0 1,-1 0-1,0 0 0,0 0 1,1 0-1,-1-1 0,-1 1 1,1 0-1,-3 4 0,3-7 4,-1 0 0,1 0-1,0 1 1,-1-1-1,1 0 1,0-1 0,-1 1-1,1 0 1,0 0 0,0 0-1,-1-1 1,1 1-1,0-1 1,0 1 0,0-1-1,-1 1 1,-1-2 0,-8-5-164,11 7 138,0 0 1,0 0 0,0 0 0,0 0 0,0 0 0,1-1 0,-1 1-1,0 0 1,0 0 0,0 0 0,0 0 0,0 0 0,0 0-1,0 0 1,0 0 0,0 0 0,0 0 0,0 0 0,0 0-1,0 0 1,0 0 0,0 0 0,0-1 0,0 1 0,0 0-1,0 0 1,0 0 0,0 0 0,0 0 0,0 0 0,0 0-1,0 0 1,0 0 0,0 0 0,0 0 0,0-1 0,0 1-1,0 0 1,0 0 0,0 0 0,0 0 0,0 0 0,0 0 0,0 0-1,0 0 1,0 0 0,0 0 0,0 0 0,0 0 0,0 0-1,0 0 1,-1 0 0,1-1 0,0 1 0,0 0 0,0 0-1,0 0 1,0 0 0,0 0 0,0 0 0,0 0 0,0 0-1,0 0 1,-1 1-31,1-1 31,0 0 1,0 1 0,0-1-1,0 0 1,0 0 0,0 0 0,0 0-1,0 0 1,0 1 0,0-1-1,0 0 1,0 0 0,0 0-1,0 0 1,-1 0 0,1 0-1,0 0 1,0 1 0,0-1 0,0 0-1,0 0 1,0 0 0,0 0-1,0 0 1,0 0 0,-1 0-1,1 0 1,0 0 0,0 0 0,0 0-1,0 0 1,0 0 0,0 0-1,-1 1 1,1-1 0,0 0-1,0 0 1,0 0 0,0 0-1,0 0 1,0 0 0,-1-1 0,1 1-1,0 0 1,0 0 0,0 0-1,0 0 1,0 0 0,0 0-1,-1 0 1,1 0 0,0 0-1,0 0 1,0 0 0,0 0 0,0 0-1,0 0 0,0 0 0,-1 0 1,1 0-1,0 0 0,0 0 0,0 0 1,0 0-1,0 0 0,0 0 0,0 0 1,0 0-1,0 0 0,0 0 0,0 1 1,0-1-1,0 0 0,0 0 0,0 0 1,0 0-1,0 0 0,0 0 1,0 0-1,0 0 0,0 0 0,0 0 1,0 1-1,0-1 0,0 0 0,0 0 1,0 0-1,0 0 0,0 0 0,0 0 1,0 0-1,0 0 0,0 0 0,0 0 1,0 0-1,0 1 0,0-1 0,0 0 1,0 0-1,0 0 0,0 0 0,0 0 1,0 0-1,1 0 0,-1 0 0,0 0 1,0 0-1,0 0 0,0 0 0,0 0 1,0 0-1,0 0 0,0 0 0,6 12-30,-6-11 41,1 1 0,0 0-1,0 0 1,0 0 0,1-1 0,-1 1-1,0-1 1,1 1 0,-1-1 0,1 1-1,-1-1 1,1 0 0,-1 0-1,1 0 1,0 0 0,0 0 0,0 0-1,0 0 1,-1 0 0,1-1-1,0 1 1,0-1 0,0 1 0,4-1-1,1 1 65,1-1 0,0 0 0,0 0 0,-1 0 0,10-3 0,-12 2-58,-1 0-1,1-1 0,-1 0 0,1 1 0,-1-2 1,0 1-1,1 0 0,-1-1 0,-1 0 0,6-4 1,4-6-6,16-19 0,-9 9 30,-3 4-18,0-1 0,-1-1 1,-1 0-1,-1-1 0,14-31 1,7-25 26,45-93-91,-42 99 27,55-151 0,-91 217-26,0-1 0,0 1-1,-1-1 1,0 0 0,0 1 0,-1-1 0,1 0-1,-2 0 1,1 1 0,-2-11 0,-1 14-234,-1 8 147,-3 15 74,5-13 19,-7 15 19,-24 40 1,-6 15-84,13-5 78,2 0 1,4 2 0,3 1-1,-7 84 1,23-153 42,-1 9 20,0 1 0,1-1 0,2 22 0,-1-33-25,1 0 0,-1 0-1,1 0 1,0 0 0,1 0 0,-1 0 0,0 0-1,1-1 1,0 1 0,0 0 0,0-1-1,1 1 1,-1-1 0,1 0 0,0 0 0,0 0-1,4 4 1,1-2 22,-1 0 0,1-1 0,1 0 0,-1 0 0,0 0 0,1-1 0,0-1 0,0 1 1,13 1-1,-8-3 28,-1 0 0,1 0 1,0-2-1,-1 0 1,24-4-1,-30 4-54,-1-1-1,1 0 1,-1 0 0,0-1 0,0 0-1,0 0 1,0 0 0,0-1-1,-1 0 1,1 0 0,-1 0 0,0-1-1,-1 0 1,1 0 0,-1 0-1,0 0 1,0-1 0,5-8 0,-5 6-9,-1 0 1,1-1 0,-1 1 0,-1 0 0,0-1 0,0 0 0,-1 1 0,0-1 0,0 0 0,-1 0 0,0 0-1,0 1 1,-4-16 0,4 24-10,0-1 0,0 0 1,0 1-1,0-1 0,0 0 0,0 1 0,0-1 0,0 1 0,0-1 0,-1 0 0,1 1 0,0-1 1,-1 1-1,1-1 0,0 0 0,-1 1 0,1-1 0,0 1 0,-1-1 0,1 1 0,-1 0 0,1-1 0,-1 1 1,1-1-1,-1 1 0,1 0 0,-1-1 0,0 1 0,1 0 0,-1 0 0,1 0 0,-1-1 0,0 1 1,1 0-1,-1 0 0,0 0 0,1 0 0,-1 0 0,0 0 0,1 0 0,-1 0 0,1 0 0,-1 0 0,0 1 1,0-1-1,-2 1-7,1 1 1,0-1-1,0 1 1,-1-1-1,1 1 1,0 0-1,1-1 1,-1 1-1,0 0 1,0 0-1,-1 3 1,-8 12-90,1-2 71,1 0 0,-9 19-1,15-28 32,1 0 0,0 0 0,1 0 0,-1 0-1,1 1 1,0-1 0,0 0 0,1 1 0,1 12 0,-1-16 15,0-1 1,0 1-1,0 0 1,1 0-1,-1 0 1,1-1 0,0 1-1,0 0 1,0-1-1,0 1 1,0-1-1,0 1 1,1-1-1,0 1 1,-1-1-1,1 0 1,0 0 0,0 0-1,0 0 1,0 0-1,0 0 1,1-1-1,2 3 1,-2-3 25,0 1 1,0-1-1,1 0 0,-1 0 1,0 0-1,0 0 0,0-1 1,1 0-1,-1 1 0,0-1 1,0 0-1,1 0 0,-1-1 1,0 1-1,0-1 0,1 0 1,-1 1-1,0-1 0,5-3 1,5-1-29,-1-1 0,1 0 0,-1-1 0,-1 0 0,20-16 0,-18 13-6,1 0 1,29-15 0,-42 24-6,0 1 1,0 0-1,0-1 1,1 1-1,-1 0 1,0-1-1,0 1 1,1 0-1,-1 0 0,0 0 1,0 0-1,1 0 1,-1 0-1,0 1 1,0-1-1,1 0 1,-1 1-1,0-1 1,0 1-1,0-1 1,0 1-1,0-1 0,0 1 1,2 1-1,1 2-53,1 0 1,-1 0-1,0 1 0,4 6 0,12 12 175,-11-15-71,0-1 0,1 0 1,0-1-1,0 0 0,0 0 1,18 6-1,-4-4-8,0 0 1,41 6-1,-50-12-90,0 0 0,0-1 0,0-1 0,0-1 0,25-3 1,-37 3-204,1 0 0,-1 0 1,0 0-1,1-1 1,-1 1-1,0-1 0,0 0 1,5-4-1,8-10-4665,-16 16 4744,0-1 1,1 1-1,-1 0 0,0-1 0,0 1 0,0 0 0,1 0 0,-1-1 0,0 1 0,0 0 0,0-1 0,0 1 0,0 0 0,0-1 0,0 1 0,0-1 0,0 1 0,0 0 0,0-1 0,0 1 0,0 0 0,0-1 0,0 1 0,0 0 0,0-1 0,0 1 0,0 0 0,0-1 0,-1 0 0,0 0-580,1-4-1592</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10.250"/>
    </inkml:context>
    <inkml:brush xml:id="br0">
      <inkml:brushProperty name="width" value="0.05" units="cm"/>
      <inkml:brushProperty name="height" value="0.05" units="cm"/>
      <inkml:brushProperty name="color" value="#66CC00"/>
    </inkml:brush>
  </inkml:definitions>
  <inkml:trace contextRef="#ctx0" brushRef="#br0">0 17 7296,'3'-5'3744,"2"2"-1568,4 3-1280,9-5 1280,5 5-1281,12-3 1025,12 6-1088,11-3 0,5 0-512,0 0-288,-10 5-32,-3-2 0,-10 2 0,-4-5-1216,-4 0 672</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11.377"/>
    </inkml:context>
    <inkml:brush xml:id="br0">
      <inkml:brushProperty name="width" value="0.05" units="cm"/>
      <inkml:brushProperty name="height" value="0.05" units="cm"/>
      <inkml:brushProperty name="color" value="#66CC00"/>
    </inkml:brush>
  </inkml:definitions>
  <inkml:trace contextRef="#ctx0" brushRef="#br0">91 5 2080,'0'-5'12954,"3"22"-9871,-17 168-210,5-101-2386,-35 297 953,36-308-1257,6-44-224,-6 33 0,4-51-1088,4-11 1052,0 0 0,0 1 0,0-1 0,0 0 0,0 0 0,0 0 1,0 0-1,0 0 0,0 0 0,0 1 0,0-1 0,-1 0 0,1 0 0,0 0 1,0 0-1,0 0 0,0 0 0,0 0 0,0 0 0,0 1 0,0-1 0,-1 0 1,1 0-1,0 0 0,0 0 0,0 0 0,0 0 0,0 0 0,-1 0 0,1 0 0,0 0 1,0 0-1,0 0 0,0 0 0,0 0 0,-1 0 0,1 0 0,0 0 0,0 0 1,0 0-1,0 0 0,0 0 0,-1 0 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12.052"/>
    </inkml:context>
    <inkml:brush xml:id="br0">
      <inkml:brushProperty name="width" value="0.05" units="cm"/>
      <inkml:brushProperty name="height" value="0.05" units="cm"/>
      <inkml:brushProperty name="color" value="#66CC00"/>
    </inkml:brush>
  </inkml:definitions>
  <inkml:trace contextRef="#ctx0" brushRef="#br0">467 0 3072,'-3'8'8193,"3"-7"-7910,2 17 2940,-1-8-1733,-1-5-1307,0 0 1,-1-1-1,0 1 0,0-1 1,0 1-1,0-1 1,-1 1-1,0-1 0,0 0 1,0 0-1,0 0 1,-4 5-1,-4 4-63,0-2-1,-15 15 1,13-14 27,-102 89 485,45-42-474,-74 79 50,124-118 12,13-14-158,0-1-1,1 1 1,0 0-1,0 0 1,0 1-1,-5 9 0,10-15-41,0-1 0,-1 1-1,1-1 1,0 0-1,0 1 1,0-1 0,0 1-1,0-1 1,-1 1-1,1-1 1,0 1 0,0-1-1,0 1 1,0-1-1,0 1 1,1-1 0,-1 0-1,0 1 1,0-1 0,0 1-1,0-1 1,0 1-1,1-1 1,-1 1 0,0-1-1,0 0 1,1 1-1,-1-1 1,0 0 0,1 1-1,-1-1 1,0 0-1,1 1 1,-1-1 0,0 0-1,1 0 1,-1 1-1,1-1 1,-1 0 0,0 0-1,1 1 1,23 2 672,-21-3-656,175 6 1447,-48-2-1019,-91-3-330,59-6-1,-31-7-1342,-49 8-1576,28-12 0,-23 8-185</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51.871"/>
    </inkml:context>
    <inkml:brush xml:id="br0">
      <inkml:brushProperty name="width" value="0.05" units="cm"/>
      <inkml:brushProperty name="height" value="0.05" units="cm"/>
    </inkml:brush>
  </inkml:definitions>
  <inkml:trace contextRef="#ctx0" brushRef="#br0">508 223 1568,'0'0'115,"0"0"0,0-1-1,0 1 1,0 0 0,0-1 0,0 1-1,0 0 1,0 0 0,0-1 0,0 1 0,0 0-1,1-1 1,-1 1 0,0 0 0,0 0-1,0-1 1,0 1 0,1 0 0,-1 0 0,0 0-1,0-1 1,0 1 0,1 0 0,-1 0-1,0 0 1,1 0 0,-1-1 0,0 1-32,1 0 1,-1 0-1,0 0 1,0 0-1,1-1 1,-1 1-1,0 0 1,0 0-1,1 0 1,-1-1-1,0 1 1,0 0-1,0 0 1,1-1-1,-1 1 1,0 0-1,0-1 1,0 1 0,0 0-1,0-1 1,0 1-1,0 0 1,0 0-1,0-1 1,0 1-1,0 0 1,0-1-1,0 1 1,0 0-1,0-1 1,0 1-1,0 0 1,0-1-1,0 1 1,0 0-1,-1-1 1,0-1 20,0 0 0,0 0 1,-1 0-1,1 0 0,-1 0 1,1 0-1,-1 0 0,0 1 0,0-1 1,1 1-1,-4-3 0,-4-2 202,1-2-233,0 1-1,-1 0 0,0 1 1,0 0-1,-1 0 1,0 1-1,0 1 1,0-1-1,0 1 1,-1 1-1,1 0 1,-1 1-1,0 0 1,0 0-1,0 1 1,-14 1-1,7 0-37,1 2 1,-1 0-1,1 1 0,0 0 0,0 2 1,0 0-1,0 1 0,1 0 1,0 2-1,0 0 0,1 0 0,-23 18 1,32-21 6,1 1 1,0-1-1,0 1 1,0 0-1,0 0 1,1 1-1,0-1 1,1 1-1,-1 0 1,1 0-1,1 1 1,-1-1-1,1 0 1,1 1-1,-1-1 1,0 11-1,1-5 36,1 0-1,0 0 1,1 0 0,0 0-1,1 0 1,0 0-1,1-1 1,1 1 0,4 11-1,-3-11 83,1 0 0,0-1 0,1 1 0,0-1 0,14 17 0,-18-26-109,0 0-1,0 0 1,0-1 0,0 1-1,0-1 1,0 1 0,1-1-1,-1 0 1,1 0 0,0 0-1,-1-1 1,1 0 0,0 1-1,0-1 1,0 0 0,0-1-1,0 1 1,0-1 0,0 0 0,0 0-1,0 0 1,0 0 0,4-1-1,-2 0 9,17-5 476,-23 6-523,1-1 0,0 1 0,0-1 0,-1 1 0,1-1 0,0 1 0,-1-1 0,1 1 0,-1-1 0,1 1 0,-1-1 0,1 0 1,-1 1-1,1-1 0,-1 0 0,1 0 0,-1 1 0,0-1 0,0 0 0,1 0 0,-1 1 0,0-1 0,0 0 0,0 0 0,0-1 0,0 1-26,1 0-1,-1-1 1,0 1 0,0 0-1,0 0 1,-1-1 0,1 1 0,0 0-1,0 0 1,-1 0 0,1 0-1,-1-1 1,1 1 0,-1 0-1,1 0 1,-1 0 0,0 0 0,1 0-1,-1 0 1,0 0 0,0 0-1,0 1 1,0-1 0,0 0 0,0 0-1,0 1 1,-1-1 0,0 0-28,0 1 0,1-1 1,-1 1-1,0 0 1,0 0-1,0 0 1,0 0-1,0 0 0,0 0 1,0 1-1,0-1 1,1 0-1,-1 1 0,-3 1 1,0 0 20,2 0-1,-1 1 1,0-1 0,0 1 0,1-1 0,-1 1-1,1 0 1,0 1 0,-4 5 0,-22 34-108,27-40 129,-5 10 26,0-1 1,1 2 0,0-1-1,-5 22 1,9-29-8,1 1 0,0 0 0,0 0 0,0 0 0,1 0 1,0 0-1,1 0 0,0 0 0,0 0 0,0-1 0,5 14 0,-5-16 35,1 1 0,0 0 0,0-1 0,1 1 0,-1-1 0,1 0 0,0 0 0,0 0 0,0 0-1,1 0 1,-1-1 0,1 1 0,0-1 0,0 0 0,0 0 0,0-1 0,1 1 0,-1-1 0,1 0 0,-1 0 0,1 0 0,0-1-1,0 0 1,0 0 0,0 0 0,7 0 0,5-2 105,0 0-1,0-1 1,0-1-1,-1-1 1,31-11-1,77-39 115,-105 44-329,14-7 52,-1-1-1,55-42 1,48-55-82,-132 113 78,-2 0-18,2 1 0,-1-1-1,0 1 1,0-1-1,0 1 1,1 0-1,-1 0 1,1 0 0,-1 0-1,5-1 1,-6 2 13,0 0 0,0 0 1,0 0-1,0 0 0,0 0 1,1 0-1,-1 0 0,0 0 0,0 0 1,0 1-1,0-1 0,0 0 1,0 1-1,0-1 0,-1 1 0,1-1 1,0 1-1,0-1 0,0 1 1,0 0-1,0-1 0,-1 1 0,1 0 1,0 0-1,-1 0 0,1-1 1,-1 1-1,1 0 0,0 2 0,2 3-8,-1 1 0,0-1 0,0 1 0,-1-1 0,0 1 0,0 0-1,0 8 1,-4 49 45,2-51-28,-8 55 212,9-53-218,1-5 697,-1-10-673,0 0 0,0 0 0,0 0 0,1 1 0,-1-1 0,0 0 0,0 0 0,0 0 0,0 0 0,1 0 0,-1 0 0,0 0 0,0 0 0,0 0 0,0 0 0,1 0 0,-1 0 0,0 0 0,0 0 0,0 0 0,1 0 0,-1 0 0,0 0 0,0 0 0,0 0 0,0 0 0,1 0 0,-1 0 0,0 0 0,0 0 0,0 0 0,0 0 0,1 0 0,-1-1 0,0 1 0,0 0 0,0 0 0,8-4 110,1-3-126,0 0-1,0-1 0,-1 0 1,0 0-1,10-15 1,20-19 1,-28 32-14,-9 8-4,0 1-1,1-1 1,-1 0 0,1 1-1,-1-1 1,1 1-1,0 0 1,-1-1-1,1 1 1,0 0 0,0 0-1,0 0 1,0 0-1,0 1 1,0-1 0,0 0-1,0 1 1,4-1-1,-5 1 11,0 1-1,0-1 0,-1 0 0,1 0 0,0 1 0,-1-1 0,1 0 0,0 1 0,-1-1 1,1 1-1,0-1 0,-1 1 0,1-1 0,-1 1 0,1-1 0,-1 1 0,1 0 0,-1-1 1,0 1-1,1 0 0,-1-1 0,1 2 0,7 19-138,-6-14 145,10 29-7,-8-24-70,-1-1 0,9 17-1,-8-21 131,0-1 0,0 0 0,0 0 0,1 0-1,0 0 1,0-1 0,10 8 0,-12-11-33,0 0-1,0 1 1,0-1 0,0-1 0,1 1-1,-1 0 1,1-1 0,0 0 0,-1 0-1,1 0 1,0 0 0,0 0 0,-1-1-1,1 0 1,7 0 0,-2-1 66,0-1 0,-1 0 0,1 0 1,0-1-1,-1 0 0,0 0 0,0-1 0,0 0 1,10-8-1,-2 2-9,-1-1-1,0 0 1,-1-1 0,0-1 0,15-18-1,24-40-265,-51 68 158,1 0 1,-1 0-1,1 1 0,-1-1 0,1 1 0,0 0 0,0 0 0,0 0 0,0 0 0,7-2 0,-8 3 11,0 1 0,1-1 0,-1 1 0,0 0-1,1-1 1,-1 1 0,0 0 0,1 1 0,-1-1 0,1 0 0,-1 1 0,0-1 0,0 1 0,1 0-1,-1 0 1,0 0 0,4 2 0,5 4-10,-1 0-1,11 10 0,9 7 12,-25-20 100,10 7-4,-15-11-64,0 0-1,0 0 1,0 0-1,0 0 1,0 1-1,0-1 1,0 0-1,1 0 1,-1 0-1,0 0 1,0 0 0,0 0-1,0 0 1,0 1-1,1-1 1,-1 0-1,0 0 1,0 0-1,0 0 1,0 0-1,1 0 1,-1 0 0,0 0-1,0 0 1,0 0-1,1 0 1,-1 0-1,0 0 1,0 0-1,0 0 1,1 0-1,-1 0 1,0 0 0,0 0-1,0 0 1,0 0-1,1 0 1,-1-1-1,0 1 1,0 0-1,0 0 1,0 0-1,0 0 1,1 0 0,-1 0-1,0-1 1,0 1-1,0 0 1,0 0-1,0 0 1,0 0-1,0-1 1,0 1-1,1 0 1,-1 0 0,0 0-1,0 0 1,0-1-1,-1-8 58,1 1-1,-1-1 1,-1 1-1,0-1 0,0 1 1,-5-12-1,5 16-96,1 0-1,-1 1 0,0-1 0,-1 1 0,1-1 1,0 1-1,-5-4 0,6 6 12,-1-1 0,1 1 0,-1 0 0,0 0 0,1 0 0,-1 0 0,0 0 0,0 0 0,0 1 0,1-1 0,-1 1 0,0-1 0,0 1 0,0-1 0,-4 1 0,4 0-20,-1 1 0,0-1 1,0 1-1,0 0 1,0 0-1,1 0 0,-1 0 1,0 1-1,1-1 0,-1 1 1,1-1-1,0 1 0,-1 0 1,1 0-1,-3 4 1,-3 2-46,1 1 0,-9 13 0,9-12 69,-1 2-5,-1 1 0,2 0 0,-11 23 0,17-32 22,0-1 0,0 1 0,0-1 0,0 1 0,1-1 0,-1 1 0,1-1 0,0 1 0,0-1 0,0 1 0,0 0 0,1-1 0,-1 1 0,1-1 0,0 1 0,0-1 0,0 0 0,1 1 0,-1-1 0,4 5 0,-2-3 68,0 0 0,0-1 0,1 0 0,0 0 0,0 0 0,0 0 0,7 5 0,-9-8-39,0 0 1,0 0-1,0 0 0,0-1 1,0 1-1,0-1 0,0 1 1,0-1-1,0 0 0,0 0 1,0 0-1,0 0 0,0 0 1,0 0-1,0 0 0,0-1 1,0 1-1,0-1 0,0 0 1,0 1-1,0-1 0,0 0 1,2-1-1,3-3 14,0-1 0,0 1 1,0-1-1,-1 0 0,0 0 0,0-1 0,-1 0 0,1 0 0,-2 0 1,6-10-1,-10 16-41,12-22 21,-1 0-1,-1-2 1,-1 1-1,-1-1 1,5-29-1,1 2 96,-5 20-108,23-81-42,24-156 0,-55 251-18,0 0 0,-1 1 0,-1-1 0,-4-22 0,5 37-25,-1 1-1,1 0 1,-1 0 0,1 0-1,-1 0 1,0 0 0,-2-4-1,3 6 60,0 0-1,0 0 0,0-1 1,-1 1-1,1 0 1,0 0-1,0 0 0,0 0 1,-1-1-1,1 1 1,0 0-1,0 0 0,-1 0 1,1 0-1,0 0 1,0 0-1,-1-1 0,1 1 1,0 0-1,0 0 1,-1 0-1,1 0 0,0 0 1,0 0-1,-1 0 1,1 0-1,-1 1-7,0-1-1,0 0 1,1 1-1,-1-1 1,0 1-1,1-1 1,-1 1-1,0-1 1,1 1-1,-1 0 1,1-1-1,-1 1 1,0 1-1,-9 13-51,0 2 0,1-1 0,1 1 0,1 1 0,0-1 0,1 1 0,-4 23 0,-15 129-123,20-125 154,-7 99 31,11-115 121,1 0 0,8 56 0,-5-72-107,-1 0 0,2 0 0,-1-1 1,2 1-1,8 18 0,-10-27 44,-1 0 1,0 0-1,1 0 0,0-1 1,0 1-1,0-1 1,0 0-1,0 0 0,1 0 1,-1 0-1,1-1 0,0 1 1,0-1-1,0 0 0,0 0 1,0 0-1,0-1 0,1 1 1,-1-1-1,5 1 0,11 0 65,-1-1-1,1-1 0,0 0 0,-1-1 0,1-1 0,-1-1 0,21-6 0,-27 5-60,0 0 0,-1 0 1,0-1-1,0 0 0,0-1 0,-1-1 0,1 0 0,-2 0 1,1-1-1,-1-1 0,12-12 0,-1-5-61,-20 24 3,0 0 0,0 0 1,1 0-1,-1 0 0,0 0 0,-1 0 1,1-1-1,0 1 0,-1 0 1,1-4-1,-1 6 1,0 0-1,0 0 1,0 0 0,0 0-1,0-1 1,0 1-1,0 0 1,0 0 0,0 0-1,0 0 1,0-1 0,0 1-1,-1 0 1,1 0-1,0 0 1,0 0 0,0 0-1,0 0 1,0-1 0,0 1-1,-1 0 1,1 0 0,0 0-1,0 0 1,0 0-1,0 0 1,0 0 0,-1 0-1,1 0 1,0 0 0,0 0-1,0 0 1,0 0-1,-1 0 1,1 0 0,0 0-1,0 0 1,0 0 0,0 0-1,-1 0 1,1 0-1,0 0 1,0 0 0,0 0-1,0 0 1,-1 0 0,1 0-1,0 0 1,0 0 0,0 0-1,0 1 1,0-1-1,-1 0 1,1 0 0,0 0-1,0 0 1,0 0 0,0 0-1,0 1 1,0-1-1,0 0 1,0 0 0,0 1-1,-10 8-176,6-3 156,0 1 1,0 0-1,0 0 0,1 0 0,0 0 0,1 0 1,-3 12-1,4-15 44,1-1 1,-1 0-1,1 0 1,0 1-1,1-1 0,-1 0 1,0 0-1,1 0 1,0 1-1,-1-1 1,1 0-1,1 0 0,-1 0 1,0 0-1,1 0 1,-1-1-1,1 1 0,0 0 1,0-1-1,4 5 1,-1-2 35,0-1-1,0 1 1,0-1 0,1 0 0,-1-1 0,1 1-1,0-1 1,0 0 0,0-1 0,8 3 0,-11-4-16,0-1-1,-1 1 1,1-1 0,0 0 0,0 1 0,0-1-1,0-1 1,0 1 0,0 0 0,0-1 0,0 1-1,0-1 1,-1 0 0,1 0 0,0 0 0,0-1-1,-1 1 1,1-1 0,-1 1 0,1-1 0,-1 0-1,0 0 1,4-4 0,-4 4-16,0-1 0,0 0-1,-1 1 1,1-1 0,-1 0-1,0 0 1,0 0 0,0 0 0,0 0-1,0 0 1,-1 0 0,1 0 0,-1 0-1,0-4 1,0 2-9,0 0-1,-1 0 0,1 0 1,-1 0-1,0 0 0,-1 0 1,1 0-1,-5-9 0,2 6-56,0 1-1,-1-1 0,0 1 1,-7-8-1,10 12 21,-1 0 0,0 1 0,0 0 0,0-1 0,0 1 0,0 0 0,-1 1 0,1-1 0,-1 1 0,1-1 0,-1 1 0,1 0 0,-5 0 0,4 0-7,0 0 1,0 1-1,0 0 1,0 0-1,0 0 0,0 0 1,0 1-1,-4 0 1,19 5 75,0-1 0,0-1 0,1 0 0,-1 0 0,1-1 0,0-1 0,0 0 0,0-1 0,0 0 0,1 0 0,-1-1 0,0-1 0,0 0 0,0-1 0,13-4 0,-21 5-3,9-3 44,-1 0 1,21-10-1,-29 11 117,8-4-1145,-24 21-8835</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55.959"/>
    </inkml:context>
    <inkml:brush xml:id="br0">
      <inkml:brushProperty name="width" value="0.05" units="cm"/>
      <inkml:brushProperty name="height" value="0.05" units="cm"/>
    </inkml:brush>
  </inkml:definitions>
  <inkml:trace contextRef="#ctx0" brushRef="#br0">9 891 2496,'-8'1'1235,"7"1"105,2-2-1145,0 0 0,0 0 0,0 0 0,0 0 0,0 0 0,0 0-1,0 0 1,0-1 0,0 1 0,0 0 0,0 0 0,0-1 0,0 1 0,1-1-1,14-7 461,-1 0 0,1 0 0,-1-1 0,25-22 0,-11 6-407,-1-2 0,-2-1 0,35-47 0,87-185 444,-122 210-637,-18 34-74,-1 5 12,-1 0-1,-1-1 0,0 0 0,0 0 1,-1 0-1,-1 0 0,3-18 1,-4 17-36,-1 8-22,0 1 0,-1-1 0,1 1-1,-1-1 1,0 0 0,-1 1 0,1-1-1,-1 1 1,1-1 0,-1 0-1,-1 1 1,-1-6 0,3 10 22,-1 0 1,1 0-1,-1 0 0,1 0 1,0 0-1,-1 1 0,1-1 1,-1 0-1,1 0 0,0 0 1,-1 0-1,1 1 0,0-1 1,-1 0-1,1 0 0,0 0 1,-1 1-1,1-1 0,0 0 1,-1 1-1,1-1 0,0 0 1,-1 1-1,-6 10-103,0 0 0,1 0 0,0 0 0,1 1-1,0 0 1,0 0 0,-3 18 0,1-6 94,-27 104 190,-28 202 1,60-316-18,-2 9 197,0 26 1,4-44-180,0 1 0,1 0 0,-1 0 0,1 0 0,0 0 1,0-1-1,1 1 0,0 0 0,4 8 0,-5-13-46,0 1 0,0-1 0,0 1 0,0-1 0,0 0 0,0 1 0,1-1 0,-1 0 0,1 0 0,-1 0 0,1 0 0,-1 0 0,1-1 0,-1 1 0,1 0 0,0-1 0,-1 1 0,1-1 0,0 1 0,0-1 0,-1 0 0,1 0 0,0 0 0,0 0 0,0 0 0,-1 0 0,5-1 0,-3 0-12,1 0 0,0 0 0,-1 0 0,1 0 0,-1-1 0,0 0 0,1 0 0,-1 0 1,0 0-1,0 0 0,0-1 0,0 1 0,3-5 0,6-9 9,0 0-1,-1-1 1,10-22 0,24-63 142,-42 97-221,202-470 69,-141 304-224,-60 161 111,-2 6-22,0-1 0,-1 1-1,1-1 1,-1 0 0,0 0 0,0 0 0,0-5 0,-7 37-585,-1 1 494,-1-1 0,-19 47 0,4-14 61,-36 150 127,17 5 65,8-40 128,29-153 119,1 1 0,-1 33 0,1-52 371,3-2-505,4-5-40,-1 0-104,0 1-1,-1-1 1,1 0 0,0 0 0,-1 0 0,2-5-1,6-12 77,20-28-82,2 0-1,65-77 0,-95 125-68,29-32 31,-28 30-63,1 0 0,-1 0 0,1 0 0,0 0 0,0 1 0,0-1 0,0 1-1,0-1 1,0 1 0,6-1 0,-8 2 10,1 0 1,-1 0-1,0 0 0,0 0 1,0 1-1,1-1 1,-1 0-1,0 1 0,0-1 1,0 0-1,0 1 0,0 0 1,0-1-1,0 1 0,0 0 1,0-1-1,0 1 0,0 0 1,0 0-1,0 0 0,0 0 1,-1 0-1,1 0 0,0 0 1,-1 0-1,1 0 0,0 1 1,2 5-64,0-1 0,-1 1 1,2 9-1,-2-11 112,11 47-27,18 55 206,-29-102-178,1 0 0,-1 0 0,1 0 0,0 0 0,1 0 0,-1-1 0,1 1 0,0-1 0,0 0 0,0 0 0,1 0 0,-1-1 0,10 6 0,-3-4 48,-1 0 1,1 0-1,0-1 0,0-1 0,20 5 0,-24-7-24,0 0 1,-1 0-1,1-1 0,0 0 0,-1 0 1,1-1-1,0 0 0,-1 0 1,1 0-1,-1-1 0,1 0 0,-1-1 1,0 1-1,0-1 0,0 0 1,8-6-1,-7 4-33,0 0 0,-1-1 0,0 0 1,0 0-1,-1-1 0,1 1 0,-1-1 0,-1 0 0,1-1 1,-1 1-1,-1-1 0,4-9 0,3-8-32,-6 15 64,0-1 1,0 1 0,-1-1-1,2-12 1,-4 15-3,4-49-22,-4 50-105,-1 0 1,0 1-1,-1-1 0,1 0 1,-2 1-1,-1-9 0,3 14 56,0 1 0,0-1 1,0 0-1,-1 1 0,1-1 0,0 0 0,0 1 1,-1-1-1,1 1 0,0-1 0,-1 1 0,1-1 1,0 0-1,-1 1 0,1 0 0,-1-1 0,1 1 1,-1-1-1,1 1 0,-1-1 0,1 1 0,-1 0 1,1-1-1,-1 1 0,0 0 0,1 0 0,-1 0 0,-1-1 1,2 1-2,-1 1 0,0-1 1,0 1-1,0-1 1,0 1-1,0-1 0,0 1 1,1-1-1,-1 1 0,0 0 1,1 0-1,-1-1 1,0 1-1,1 0 0,-1 0 1,0 0-1,-3 7-90,0-1 0,-5 15 0,8-22 107,-6 21-17,1 1 0,1 0-1,0 0 1,2 0 0,-2 44 0,5-59 51,1 1 0,0-1 0,0 0 0,0 0-1,1 0 1,0 0 0,0 0 0,1 0 0,0 0 0,0-1 0,0 1 0,5 6 0,-6-11 8,0 1-1,0-1 1,0 0 0,0 0 0,1 1-1,-1-1 1,1-1 0,-1 1-1,1 0 1,-1-1 0,1 1 0,0-1-1,0 0 1,0 0 0,0 0 0,0 0-1,0 0 1,0-1 0,0 0-1,0 1 1,0-1 0,0 0 0,0 0-1,0-1 1,0 1 0,0-1 0,0 1-1,0-1 1,0 0 0,5-2-1,1-1 11,-1-1-1,1 0 0,-1 0 0,0 0 0,-1-1 0,1 0 0,-1-1 0,0 0 0,-1 0 1,1 0-1,8-14 0,-8 8-51,0 1 1,-1-1-1,0 0 1,0 0-1,-2 0 1,1-1-1,2-20 1,-6 32-11,-1 0 0,1-1 0,0 1 1,0 0-1,0 0 0,0 0 0,0 0 0,1 0 0,-1 0 1,0 0-1,1 0 0,0 0 0,-1 1 0,3-3 1,1 1 8,0-1 0,0 1 0,0 0 0,0 0 0,10-3 1,-7 3-26,0 1 1,0-1 0,0 1 0,1 1 0,-1 0 0,0 0 0,1 1 0,14 1 0,-19-1 10,0 1 1,-1 0 0,1 0 0,-1 1-1,1-1 1,-1 1 0,0-1-1,1 1 1,-1 0 0,0 1 0,0-1-1,0 0 1,-1 1 0,1 0 0,-1-1-1,1 1 1,-1 0 0,0 0-1,3 6 1,1 4 7,0 1 1,0 0-1,5 25 0,2 4 141,-10-34-94,1 1 1,0-1 0,1 1-1,0-1 1,12 15-1,-16-22 12,0 0 1,1 0-1,0 0 0,0-1 0,-1 1 0,1 0 0,0-1 0,0 0 1,0 1-1,1-1 0,-1 0 0,0 0 0,0 0 0,1 0 0,-1-1 0,0 1 1,1-1-1,-1 1 0,1-1 0,-1 0 0,0 0 0,1 0 0,-1 0 0,1 0 1,-1-1-1,1 1 0,-1-1 0,0 0 0,1 1 0,1-2 0,3-2 27,0 1 0,-1-1 0,1-1 0,-1 1 0,0-1 0,-1 0-1,11-11 1,30-46-157,-31 40 39,14-24 115,-23 34-114,0 1-1,1 1 0,0-1 0,1 1 0,11-10 0,-19 19 31,0 1 0,1-1 0,-1 1 0,1-1 0,0 1 0,-1 0-1,1-1 1,-1 1 0,1 0 0,-1-1 0,1 1 0,0 0 0,-1 0 0,1 0-1,0 0 1,-1-1 0,1 1 0,0 0 0,-1 0 0,1 0 0,-1 0-1,1 1 1,0-1 0,-1 0 0,1 0 0,1 0 0,-1 1-2,0 0 1,0 0-1,0 0 0,1 0 1,-1 0-1,0 0 0,0 0 1,0 0-1,-1 0 0,1 0 1,1 2-1,2 4-11,-1 0 0,0 0 0,2 10 0,0 2 25,-2 1 0,0 0 0,-2 0-1,0 23 1,4 10 215,-3-42 21,-2-11-220,0 0-1,1 0 1,-1 1 0,0-1 0,0 0 0,0 0 0,0 0 0,1 0 0,-1 0 0,0 1 0,0-1 0,0 0 0,1 0 0,-1 0 0,0 0 0,0 0-1,1 0 1,-1 0 0,0 0 0,0 0 0,0 0 0,1 0 0,-1 0 0,0 0 0,0 0 0,1 0 0,-1 0 0,17-10 627,-11 5-721,58-49 295,-25 19-198,-7 9-18,-20 14-83,1 1-1,0 1 1,0 0-1,1 1 1,24-12-1,-37 21 78,0 0 0,-1-1 0,1 1 0,0 0 0,0 0 0,-1 0 0,1 0 0,0 0 0,0 0 0,0 0 0,-1 0 0,1 0 0,0 0 0,0 0 0,0 0 0,-1 0 0,1 1 0,0-1 0,0 0 0,-1 1 0,1-1 0,1 1 0,-1 0-15,0 1-1,1-1 0,-1 0 0,0 1 0,0-1 1,0 1-1,0-1 0,0 1 0,1 2 1,0 3-19,0-1 0,0 1 0,0-1 0,0 8 0,-2-10 41,1 7-10,1 0 0,0 0-1,0 0 1,1-1 0,0 1 0,5 11-1,3 5 205,-10-23-162,0 1 1,0-1-1,1 0 0,0 0 1,2 4-1,-3-7 74,4-1-51,0-1 0,-1 0 1,1 0-1,0 0 0,0 0 0,-1-1 1,1 0-1,-1 0 0,1 0 1,-1 0-1,0-1 0,0 0 0,0 0 1,0 0-1,-1 0 0,1 0 1,-1-1-1,0 0 0,1 0 0,2-5 1,5-9-43,0 0 1,-1-1-1,9-25 1,-16 37 14,6-10 29,-7 13-128,0 1 0,0-1 0,0 0 0,-1 0 0,1 0 0,-1 0 1,2-7-1,-3 10-85,0 2 122,1 0 0,-1 0 0,1 0 0,-1 0 0,1 0 0,-1 0 0,0 0 0,1 1 0,-1-1 0,0 0 0,0 0 0,0 0 0,0 0 0,0 1 0,0-1 0,0 0 0,-1 1 0,1 2-24,0 21-81,-1-8 178,1 0 0,0-1 0,1 1 0,1-1 0,1 1 0,0-1 0,7 17 0,-8-26-35,1 0 0,1 0 1,-1 0-1,8 9 0,-10-14 16,0-1-1,0 1 1,0-1-1,0 0 1,1 0-1,-1 0 1,1 0-1,-1 0 1,0 0-1,1 0 1,0 0-1,-1 0 1,1-1-1,-1 1 0,1-1 1,0 1-1,0-1 1,-1 0-1,1 1 1,0-1-1,0 0 1,-1 0-1,1 0 1,2-1-1,6-2 33,-1 1-1,0-2 0,0 1 0,0-1 0,0-1 1,-1 1-1,0-2 0,0 1 0,0-1 1,12-11-1,6-10 202,33-42 0,-52 61-249,56-80-559,-63 88 550,0 0-1,0 0 1,0 0 0,0 0 0,0 0 0,0 0 0,0 0 0,0 0 0,0 0 0,1 0 0,-1 0 0,0 0 0,0 0 0,0 0-1,0 0 1,0-1 0,0 1 0,0 0 0,0 0 0,0 0 0,0 0 0,0 0 0,0 0 0,0 0 0,1 0 0,-1 0-1,0 0 1,0 0 0,0 0 0,0 0 0,0 0 0,0 0 0,0 0 0,0 0 0,0 0 0,0 1 0,0-1 0,0 0 0,0 0-1,1 0 1,-1 0 0,0 0 0,0 0 0,0 0 0,0 0 0,0 0 0,0 0 0,0 0 0,0 0 0,0 0 0,0 0-1,0 0 1,0 0 0,0 0 0,0 1 0,2 5-93,1 11 17,-3 1 92,1-1-1,1 1 1,1-1 0,0 1-1,11 28 1,-13-43 3,0 0 1,0 1 0,1-1 0,0 0-1,-1 0 1,1-1 0,0 1-1,0 0 1,0 0 0,1-1 0,-1 0-1,1 1 1,-1-1 0,1 0-1,6 3 1,-5-3 14,0 0 1,0-1-1,0 0 0,0 0 0,1 0 1,-1 0-1,0-1 0,1 1 0,-1-1 1,1 0-1,3-1 0,5-1 23,0-1 0,-1 0 1,1-1-1,-1 0 0,0-1 0,0-1 0,13-7 1,1-4-16,42-36 0,10-7-29,-52 42 39,-32 26-89,1-1-1,1 1 1,-1 0-1,1 0 1,0 0-1,1 1 1,0-1-1,0 1 1,1 0 0,0 0-1,1 0 1,-1 12-1,2-19 54,0 0 0,0 0 0,0 0 0,1-1-1,-1 1 1,1 0 0,-1 0 0,1 0 0,0-1-1,-1 1 1,1-1 0,0 1 0,0 0 0,0-1 0,0 1-1,1-1 1,-1 0 0,0 1 0,1-1 0,-1 0-1,1 0 1,-1 0 0,1 0 0,-1 0 0,1 0 0,0 0-1,-1-1 1,1 1 0,3 0 0,4 1 23,1 0 0,0 0 0,0-1-1,13-1 1,-11 1 55,66 2-295,100-8-1,-132 6-5140,-33-1-2102,-18 0 5187</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56.334"/>
    </inkml:context>
    <inkml:brush xml:id="br0">
      <inkml:brushProperty name="width" value="0.05" units="cm"/>
      <inkml:brushProperty name="height" value="0.05" units="cm"/>
    </inkml:brush>
  </inkml:definitions>
  <inkml:trace contextRef="#ctx0" brushRef="#br0">42 36 4992,'-36'-24'2240,"31"19"-1952,5 2 416,5 3-448,0-3-160,0 6-96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3:56.728"/>
    </inkml:context>
    <inkml:brush xml:id="br0">
      <inkml:brushProperty name="width" value="0.05" units="cm"/>
      <inkml:brushProperty name="height" value="0.05" units="cm"/>
    </inkml:brush>
  </inkml:definitions>
  <inkml:trace contextRef="#ctx0" brushRef="#br0">50 152 2720,'-5'-1'375,"0"0"1,0 0-1,0-1 0,0 1 1,1-1-1,-1 0 0,-5-4 0,10 6-303,0 0 0,-1 0-1,1 0 1,0 0-1,-1 0 1,1 0-1,0-1 1,0 1-1,-1 0 1,1 0-1,0 0 1,0 0-1,0-1 1,-1 1-1,1 0 1,0 0-1,0 0 1,0-1-1,-1 1 1,1 0-1,0 0 1,0-1-1,0 1 1,0 0-1,0 0 1,0-1-1,0 1 1,-1 0-1,1 0 1,0-1-1,0 1 1,0 0-1,0-1 1,0 1-1,0 0 1,0 0-1,0-1 1,1 1-1,-1 0 1,0-1-1,0 1 1,0 0-1,0 0 1,0-1-1,0 1 1,0 0-1,1 0 1,-1-1-1,0 1 1,0 0-1,0 0 1,1 0-1,-1-1 1,0 1 0,0 0-1,1 0 1,-1 0-1,0 0 1,0 0-1,1-1 1,-1 1-1,0 0 1,0 0-1,1 0 1,-1 0-1,0 0 1,1 0-1,22-6 199,-20 5 32,23-4 257,29-1-1,8-1-32,135-29 190,25-3-423,-76 21-3734,-52 14 1137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8:44.599"/>
    </inkml:context>
    <inkml:brush xml:id="br0">
      <inkml:brushProperty name="width" value="0.05" units="cm"/>
      <inkml:brushProperty name="height" value="0.05" units="cm"/>
    </inkml:brush>
  </inkml:definitions>
  <inkml:trace contextRef="#ctx0" brushRef="#br0">260 1 3328,'0'0'66,"1"0"1,-1 1-1,0-1 0,0 0 1,1 0-1,-1 1 1,0-1-1,1 0 0,-1 0 1,0 1-1,0-1 0,0 0 1,1 1-1,-1-1 1,0 1-1,0-1 0,0 0 1,0 1-1,0-1 0,0 0 1,0 1-1,0-1 1,0 1-1,0-1 0,0 0 1,0 1-1,0-1 1,0 1-1,0-1 0,0 1 1,-3 23 168,1-4 90,-5 52 1011,-3-1-1,-38 131 0,-60 240 494,32-181 43,67-229-939,8-26-136,1-9-168,4-17-130,5-5-548,5-15 168,-9 23-134,1 0-1,0 0 1,15-26 0,4-10-121,-14 28 56,22-51-168,-28 67 148,0 1 0,0-1-1,1 1 1,0 0 0,0 1 0,10-9-1,-16 16 96,0-1-1,0 1 0,1 0 1,-1-1-1,0 1 0,0 0 1,1 0-1,-1-1 0,0 1 1,0 0-1,1 0 0,-1 0 1,0-1-1,1 1 0,-1 0 1,0 0-1,1 0 0,-1 0 1,0 0-1,1 0 0,-1-1 1,1 1-1,-1 0 1,0 0-1,1 0 0,-1 0 1,0 0-1,1 0 0,-1 1 1,0-1-1,1 0 0,-1 0 1,0 0-1,1 0 0,-1 0 1,0 0-1,1 1 0,-1-1 1,0 0-1,1 0 0,-1 0 1,0 1-1,0-1 0,1 0 1,-1 1-1,0-1 0,0 0 1,1 0-1,-1 1 1,0-1-1,0 0 0,0 1 1,0-1-1,0 0 0,1 2 1,2 23-85,-2-17 54,9 113-64,3 25 194,-12-139-18,1 0 0,0 0 0,1 1 0,0-1 0,0-1 0,0 1 0,6 7 0,-9-14-55,1 1 1,0-1-1,-1 0 0,1 0 0,0 1 0,-1-1 1,1 0-1,0 0 0,0 0 0,-1 0 0,1 1 0,0-1 1,-1 0-1,1-1 0,0 1 0,0 0 0,-1 0 1,1 0-1,0 0 0,0 0 0,-1-1 0,1 1 1,0 0-1,-1-1 0,2 0 0,2 0 132,4-1-83,0-1 0,0 0 0,-1 0 0,1-1 0,-1 0-1,0 0 1,0-1 0,0 0 0,-1 0 0,10-9 0,6-9-33,26-37 0,-37 47-37,74-111 90,-75 102-87,-9 19-25,0 0 1,0 0-1,1 0 0,-1 0 1,1 0-1,0 0 1,0 1-1,3-5 0,-3 6 13,-2 1 0,1-1 1,0 0-1,-1 0 1,1 1-1,0-1 1,-1 1 0,1-1-1,0 1 1,0-1-1,0 1 1,0-1-1,-1 1 1,1 0-1,0-1 1,0 1-1,0 0 1,0 0-1,0 0 1,0 0-1,0 0 1,0 0-1,0 0 1,0 0-1,0 0 1,0 0-1,0 0 1,0 1-1,-1-1 1,1 0-1,0 1 1,0-1-1,0 1 1,0-1 0,-1 1-1,1-1 1,0 1-1,0-1 1,-1 1-1,1 0 1,1 0-1,7 9-44,0 0-1,-1 0 1,1 0 0,-2 1-1,0 1 1,0-1 0,8 20-1,7 12 76,-3-13-148,-7-10 141,12 24 0,-21-38 7,0 0 0,1 0 0,0 0 1,0-1-1,0 1 0,1-1 0,-1 0 0,1 0 1,1 0-1,10 7 0,-12-9 3,1-1 0,-1 1 0,1-1 0,0 0 0,0 0 0,0-1 0,-1 1 1,2-1-1,-1 0 0,0-1 0,0 1 0,0-1 0,0 0 0,0 0 0,8-1 0,3-4 43,0 0 1,0-1-1,-1 0 0,0-1 0,18-11 1,-13 7 124,-4 2-128,-1-1 0,1-1 1,-2 0-1,1-1 0,-2 0 0,13-15 0,-17 16-50,0 1-1,-1-1 1,-1 0-1,1-1 1,-2 0-1,0 0 1,0-1-1,7-25 0,-13 36-6,3-12 37,0 1-1,2-25 1,-5 34-66,0 1 0,0-1 0,0 1 0,0 0 0,-1-1 1,0 1-1,1-1 0,-1 1 0,-1 0 0,1-1 0,0 1 0,-1 0 1,1 0-1,-1 0 0,0 0 0,-3-3 0,4 5-1,0 0-1,0-1 1,-1 1 0,1 0-1,0 0 1,0 0 0,-1 1-1,1-1 1,-1 0 0,1 0-1,-1 1 1,1-1 0,-1 1-1,1 0 1,-1-1-1,0 1 1,1 0 0,-1 0-1,1 0 1,-3 0 0,1 0-5,0 1 0,0 0 0,0 0 0,0 0-1,1 0 1,-1 0 0,0 0 0,0 1 0,1 0 0,-3 1 0,-5 5-34,1 1 0,1-1 0,-16 20 0,23-27 59,-7 10-32,-1 1-1,2 1 1,-1-1 0,2 1 0,0 0 0,0 1-1,1-1 1,1 1 0,0 0 0,-2 16 0,5-24 47,1 1 0,-1 0 0,1-1 0,0 1 0,0 0 0,1-1 0,0 1 0,1 0 0,-1-1 0,1 1 0,0-1 0,1 0 0,-1 0 0,1 0 0,0 0 0,1 0 0,0-1 0,0 1 0,0-1 0,0 0 0,1 0 0,0 0 0,10 7 0,-3-4 26,2 0 0,-1-1-1,1-1 1,0 0 0,25 7 0,-11-6 139,0-1 1,31 2-1,-44-6-80,1-1-1,-1-1 1,0-1 0,1 0 0,23-5-1,-32 5-56,0-1 0,-1 0-1,1-1 1,-1 1-1,0-1 1,0-1-1,0 1 1,0-1-1,-1 0 1,1 0-1,-1-1 1,0 0-1,0 0 1,7-10-1,-2 0 23,-1 0 0,-1 0 0,-1 0 0,9-26 0,14-67-53,-7 23-111,-18 65 142,-5 16-79,1-1-1,0 1 1,0-1-1,1 1 1,-1 0-1,1-1 1,0 1-1,0 0 1,0 0-1,1 1 1,3-6-1,-6 9 30,1 0 0,-1-1-1,0 1 1,0 0 0,1 0 0,-1-1-1,0 1 1,1 0 0,-1 0 0,0 0-1,1 0 1,-1 0 0,1 0 0,-1-1-1,0 1 1,1 0 0,-1 0 0,0 0-1,1 0 1,-1 0 0,1 0 0,-1 0-1,0 0 1,1 1 0,-1-1 0,0 0-1,1 0 1,-1 0 0,0 0 0,1 0-1,-1 1 1,0-1 0,1 0 0,-1 0-1,0 1 1,1-1 0,-1 0 0,0 0-1,0 1 1,1-1 0,-1 0 0,0 1-1,8 15-177,-7-14 153,8 27-77,0 0-1,-2 1 0,-1 0 0,-1 0 0,0 50 0,-5-35 204,-2 1 0,-3-2 0,-10 51-1,13-87-11,0 1 0,0-1 0,-1 0 0,0 0 0,0 0 0,-1-1 0,0 1 0,-9 12 0,13-19-58,-1-1-1,1 1 0,-1-1 0,1 1 1,-1 0-1,0-1 0,1 1 0,-1-1 0,0 0 1,1 1-1,-1-1 0,0 1 0,1-1 1,-1 0-1,0 0 0,0 1 0,1-1 0,-1 0 1,0 0-1,0 0 0,0 0 0,1 0 1,-1 0-1,0 0 0,0 0 0,-1 0 0,1-1 5,-1 0 0,0 0-1,0 0 1,1 0-1,-1 0 1,1 0-1,-1 0 1,1 0-1,0-1 1,-1 1-1,0-2 1,-2-3 23,0 1 0,1-1 0,-1 0 0,1 0 0,-4-11 0,7 16-68,-1 0 0,1 0 1,-1 0-1,1-1 1,0 1-1,0 0 0,0 0 1,-1 0-1,1 0 1,0 0-1,0 0 0,1-1 1,-1 1-1,0 0 0,0 0 1,0 0-1,1 0 1,-1 0-1,1 0 0,-1 0 1,1 0-1,-1 0 1,1 0-1,-1 0 0,1 0 1,0 0-1,0 0 0,-1 0 1,1 1-1,0-1 1,0 0-1,1 0 0,2-1-6,0 0-1,1 1 0,-1 0 0,1-1 0,-1 2 1,8-2-1,-5 1 10,35-3-39,52 2 0,7-1 133,17-15 43,-97 14-119,-12 2 11,0 1 0,0-1 0,0-1 0,0 1 0,0-2 0,-1 1 0,1-1 0,-1 0 1,0-1-1,13-10 0,-10 6 20,-2-1 0,1 0 0,-1-1 0,-1 0 1,0 0-1,0-1 0,-1 0 0,9-24 0,0-6 43,14-61 0,-14 46-25,22-77 81,56-205-72,-45 143-295,-40 151-410,-7 38 260,-3 11 31,-2 17 10,-31 153-29,0-9 256,18-76 156,-14 89-62,23-120 9,-41 264 145,22-173 1005,25-141-570,3-11-173,8-18 3,1-2-300,-4 12-29,1-3-79,1 1 1,1 0 0,0 1 0,21-21-1,-29 32-22,0-1-1,1 0 1,-1 1-1,0-1 1,1 1-1,-1 0 0,1 0 1,-1 0-1,1 0 1,0 0-1,-1 1 1,6-1-1,-6 1 12,0 0-1,0 0 0,0 0 1,0 1-1,0-1 1,-1 1-1,1-1 1,0 1-1,0 0 1,-1 0-1,1 0 0,0 0 1,-1 0-1,1 0 1,-1 0-1,0 0 1,1 1-1,-1-1 1,0 0-1,3 4 0,15 30-62,-16-28 116,1 1-1,0-1 1,0-1-1,1 1 1,10 12-1,-8-14 12,0 0-1,0 0 1,1 0-1,-1-1 1,1 0-1,0 0 1,0-1-1,1 0 1,-1-1 0,1 0-1,-1 0 1,1-1-1,0 0 1,0 0-1,-1-1 1,13-1-1,1-1 24,-1-1 0,1-1 0,0-1-1,-1-1 1,29-12 0,-39 13-50,0 0-1,0 0 1,-1-1-1,0 0 1,0-1 0,0 0-1,-1-1 1,0 0-1,-1-1 1,10-11-1,-18 20-41,-19 30-721,17-25 732,0-1 0,-1 1 1,2-1-1,-1 1 0,0 0 0,1 0 1,0-1-1,-1 8 0,2-9 24,1 0-1,-1 0 0,0 0 0,1 0 0,0-1 0,0 1 1,0 0-1,0 0 0,0-1 0,0 1 0,1-1 0,-1 1 1,1-1-1,3 4 0,2 1 82,0 0 0,15 10 0,-18-14-29,-3-2-36,0 0-1,0 0 1,0 0-1,0 0 0,1 0 1,-1-1-1,0 1 1,1-1-1,-1 1 0,0-1 1,1 1-1,-1-1 1,1 0-1,-1 0 0,1 0 1,-1 0-1,0 0 1,1 0-1,-1 0 1,1 0-1,2-1 0,-2 0 2,0 0 0,0 0 0,0 0 0,0 0 0,0-1-1,-1 1 1,1-1 0,0 1 0,-1-1 0,0 0 0,1 1 0,1-5-1,0 1 4,0 0 0,0-1 0,-1 1 0,0-1 0,0 0 0,0 1 0,-1-1 0,0 0-1,1-6 1,-2 6-32,0 0-1,-1 0 0,0 0 1,0 0-1,0 0 1,-1 0-1,1 0 0,-4-6 1,3 8-16,0 1 0,0 0 0,0 0 0,0 0 1,0 1-1,0-1 0,-1 0 0,0 1 0,1-1 1,-1 1-1,0 0 0,0 0 0,0 0 1,-4-1-1,5 2 5,1 1 0,0-1 0,-1 1 1,1 0-1,-1 0 0,1 0 0,-1 0 1,1 0-1,-1 0 0,1 0 0,-1 0 0,1 1 1,0-1-1,-1 1 0,1-1 0,-1 1 1,1-1-1,0 1 0,-2 0 0,2 0 17,1-1-1,-1 0 0,0 1 1,1-1-1,-1 1 0,0-1 1,1 1-1,-1-1 1,0 1-1,1 0 0,-1-1 1,1 1-1,-1 0 0,1-1 1,0 1-1,-1 0 1,1-1-1,0 1 0,-1 0 1,1 0-1,0 0 0,0-1 1,0 1-1,-1 0 0,1 0 1,0 0-1,0 0 1,0-1-1,0 1 0,1 2 1,0-2-14,1 0 0,-1 0 0,1 0 0,-1 0 0,1 0 0,0 0 0,-1 0 0,1-1 0,0 1 0,-1 0 1,1-1-1,0 1 0,0-1 0,0 0 0,0 0 0,2 0 0,2 1-23,11 1 77,1-1 1,-1 0 0,0-1-1,1-1 1,-1-1-1,0-1 1,0 0 0,0-1-1,27-11 1,-31 10 3,-1 0 1,1-2-1,-1 1 1,-1-2-1,1 1 1,12-12-1,-6 2 43,-1 0-1,23-30 1,-11 6-97,-2-1-1,-1-1 1,30-75 0,-40 84 51,-3-1 1,0 0 0,8-44-1,-11 28-179,-2 0-1,-2 0 1,-2-1-1,-7-99 0,3 151 127,0 0 0,0-1 0,0 1 0,0-1 0,0 1 0,0 0 0,0-1 0,0 1 0,0-1 0,0 1 0,0 0 0,0-1 0,0 1 0,-1 0 0,1-1 0,0 1 0,0 0 0,0-1 0,-1 1 0,1 0 0,0 0-1,0-1 1,-1 1 0,1 0 0,-1-1 0,-7 6-153,-11 21-30,-34 83-312,33-66 340,-5 14 168,2 2-1,3 1 1,2 1-1,4 0 1,1 1-1,-4 79 1,15-119 3,2 0 0,0 0 1,1-1-1,1 1 1,6 27-1,-6-39 39,1-1 0,0 1 0,0-1 0,1 0 0,0 0 0,1-1 0,0 1 1,0-1-1,1 0 0,0 0 0,0-1 0,1 0 0,0 0 0,8 6 0,-10-9 1,0 0-1,1-1 1,-1 0-1,1-1 1,-1 1-1,1-1 1,0 0-1,0 0 1,0-1-1,0 1 1,0-1-1,10 0 1,-6-2-9,-1 1 0,0-1 0,0-1 0,0 0 1,0 0-1,0-1 0,14-6 0,4-5 18,0-1 0,-1-2 0,46-38 0,-64 49-39,53-47-255,-76 69 7,1 0 0,-22 33-1,31-43 235,0 1-1,1 1 0,1-1 0,-1 1 0,1-1 0,0 1 0,1 0 0,0 0 0,0 0 0,0 14 0,1-20 10,1 0-1,1 0 1,-1 0 0,0 1 0,0-1-1,1 0 1,-1 0 0,1 0-1,0 0 1,0 0 0,-1-1-1,1 1 1,0 0 0,1 0-1,-1 0 1,0-1 0,0 1-1,1-1 1,-1 1 0,1-1 0,0 1-1,2 1 1,-2-2 12,1 0 1,-1 0 0,0 0-1,1 0 1,-1-1-1,1 1 1,0-1 0,-1 1-1,1-1 1,-1 0-1,1 0 1,0 0-1,-1-1 1,1 1 0,-1 0-1,1-1 1,4-1-1,4-2 27,0-1-1,-1 0 1,0 0-1,0-1 0,0 0 1,0-1-1,-1 0 1,0 0-1,-1-1 0,1 0 1,-1-1-1,6-9 1,-1-3 2,-1-1 0,18-43-1,10-52-74,-11 20 68,-5-1 1,22-192-1,-45 281-105,0 0 0,-1 0 0,0 0 0,-1 0 0,0 1 0,-3-16 0,4 23 39,0 0 0,-1 0 0,1 0 0,0 0 0,-1 0 0,1 0 0,0 0 0,-1 0 0,1 0 0,-1 1 0,0-1 0,1 0 0,-1 0 0,-1 0 0,2 1 7,0-1 1,-1 1-1,1 0 0,0 0 1,-1 0-1,1 0 1,0 0-1,-1 0 0,1 0 1,0 0-1,-1 0 0,1 0 1,0 0-1,-1 0 1,1 0-1,0 0 0,-1 0 1,1 0-1,0 1 1,-1-1-1,1 0 0,0 0 1,-1 0-1,1 0 0,0 1 1,0-1-1,-1 0 1,-2 4-97,-1 0-1,1-1 1,0 1 0,-4 9 0,6-11 105,-7 11-63,0 0-1,1 0 1,1 1 0,-8 26-1,4-1 145,1 0 1,2 0-1,2 1 0,2 0 0,1 0 0,2 0 0,2 0 0,2-1 0,1 1 0,2-1 0,2 0 0,17 49 0,-3-32 85</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02.024"/>
    </inkml:context>
    <inkml:brush xml:id="br0">
      <inkml:brushProperty name="width" value="0.05" units="cm"/>
      <inkml:brushProperty name="height" value="0.05" units="cm"/>
    </inkml:brush>
  </inkml:definitions>
  <inkml:trace contextRef="#ctx0" brushRef="#br0">5 1268 3136,'0'0'84,"0"-1"0,-1 1 0,1 0 0,0 0 0,-1 0-1,1-1 1,0 1 0,0 0 0,-1 0 0,1-1 0,0 1 0,0 0 0,-1-1 0,1 1 0,0 0 0,0-1 0,0 1 0,0 0-1,0-1 1,-1 1 0,1 0 0,0-1 0,0 1 0,0 0 0,0-1 0,0 1 0,0 0 0,0-1 0,0 1 0,1-1 0,7-12 1581,23-11 291,-24 19-1369,11-9-159,0-1 0,-1-1 0,-1 0 0,-1-1 0,0 0-1,-1-2 1,-1 1 0,21-41 0,8-23-87,33-95 1,-66 158-645,-9 19 295,1 0 1,-1 0-1,0 0 0,0-1 1,0 1-1,0 0 0,0 0 1,0 0-1,0 0 0,1 0 1,-1 0-1,0 0 1,0 0-1,0 0 0,0 0 1,0 0-1,1-1 0,-1 1 1,0 0-1,0 0 0,0 0 1,0 0-1,0 0 0,1 0 1,-1 0-1,0 0 1,0 0-1,0 0 0,0 1 1,0-1-1,1 0 0,-1 0 1,0 0-1,0 0 0,0 0 1,0 0-1,5 11-174,40 204 54,-41-197 133,0 1 0,2-2 0,10 25 1,-10-27 74,-4-11-53,-1-1 1,1 0-1,-1-1 0,1 1 1,0 0-1,0 0 1,0-1-1,1 1 0,-1-1 1,0 0-1,1 1 1,0-1-1,4 2 0,-2-1 31,0-1-1,0 0 0,0 0 0,0 0 0,1-1 0,-1 0 1,10 1-1,0-1 52,1-1 1,-1 0 0,1-2-1,-1 0 1,16-4 0,-8 0-30,-1 0 0,0-2 0,0 0 0,28-16 0,-41 19-25,0-1 1,0 0 0,-1 0 0,0 0 0,0-1 0,-1-1-1,0 1 1,0-1 0,-1 0 0,1-1 0,-2 0 0,1 0-1,-2 0 1,1 0 0,-1-1 0,4-14 0,-4 9-72,0 0 0,-1 0 0,-1 0 0,0 0 0,-1-1 0,-1 1 0,0 0 0,-1-1 0,-1 1 0,0 0 0,-2 0 0,-6-23 0,9 36-17,0 0 1,0 0 0,0 0-1,0 0 1,0 0-1,0 0 1,0 0 0,-1 0-1,1 1 1,-1-1-1,1 1 1,-1-1 0,0 1-1,1-1 1,-1 1-1,0 0 1,0 0 0,0 0-1,-3-1 1,4 1 11,0 1 0,0 0 0,0 0 0,0 0 0,0 0 0,0 0 0,0 0 0,0 0 0,0 0 0,0 1 0,0-1 0,0 0 0,0 1 0,0-1 0,0 0 0,0 1 0,-1 0 0,1 0 13,0 0 0,-1 1 0,1-1 0,0 0 0,0 1 0,0-1 0,0 1 0,0-1 0,0 1-1,0-1 1,1 1 0,-2 2 0,-1 7-29,0 0 1,1 1-1,0-1 0,0 0 0,1 1 1,1-1-1,0 1 0,3 20 1,0-13 40,1 0 0,2-1 0,0 0 1,13 28-1,-16-38 24,11 22 14,34 56 1,-43-78 50,0-1 1,0-1 0,0 1-1,1-1 1,0 0 0,0 0-1,1-1 1,0 1 0,0-1-1,0-1 1,0 0 0,1 0-1,8 4 1,-13-8-53,0 1 1,0 0-1,0-1 0,0 0 1,0 0-1,0 0 1,0 0-1,0 0 0,-1 0 1,1-1-1,0 1 1,0-1-1,0 0 0,0 0 1,-1 0-1,1 0 1,0-1-1,-1 1 0,1-1 1,-1 1-1,0-1 1,3-3-1,4-3 55,0-1-1,-1-1 1,13-19 0,-12 17-135,53-83 158,-40 58-107,46-57 1,-64 89-65,1 0-1,0 0 1,0 0 0,1 1-1,-1-1 1,1 1 0,0 1 0,0-1-1,0 1 1,11-4 0,-12 5 28,0 1 0,1 0 0,0 0 0,-1 1-1,1-1 1,-1 1 0,1 0 0,0 1 0,-1-1 0,1 1 0,-1 0 0,1 0 0,8 4 0,7 4-11,1 2 0,-2 0 0,0 1 1,29 22-1,14 10 129,-60-42-73,0-1 0,0 1 1,1 0-1,-1-1 0,0 0 0,1 0 0,-1 0 1,1 0-1,0-1 0,5 1 0,-8-1-1,0 0 0,1 0 0,-1 0 0,0-1 0,1 1 0,-1 0 0,0-1 0,0 1 0,1-1 0,-1 1 0,0-1 0,0 1 0,1-1 0,-1 0 0,0 0 0,0 0 0,0 0 0,0 1 0,0-1-1,0-1 1,-1 1 0,1 0 0,0 0 0,0 0 0,-1 0 0,1 0 0,-1-1 0,1 1 0,-1 0 0,1-1 0,-1 1 0,0 0 0,1-2 0,-1-4 3,1 0 1,-1 0 0,0 0-1,0 0 1,-1 0 0,0 0-1,0 0 1,-1 0 0,-3-10-1,0 4-87,-1-1-1,0 1 1,-12-18-1,17 29 47,-1 0-1,1 0 0,-1 1 0,1-1 0,-1 0 0,0 1 0,1-1 0,-1 1 0,0-1 0,0 1 0,0 0 0,0 0 0,-1 0 0,1 0 0,0 0 0,0 0 0,-1 1 0,1-1 0,0 1 0,-1-1 0,1 1 0,0 0 1,-1 0-1,1 0 0,0 0 0,-1 1 0,1-1 0,0 1 0,-1-1 0,-2 2 0,-1 0-5,0 1 0,1-1-1,-1 1 1,0 1 0,1-1 0,0 1 0,0-1 0,0 2-1,0-1 1,-6 8 0,0 2-9,0 0 1,2 0-1,-1 1 0,2 0 1,0 1-1,1 0 0,-7 21 1,12-28 39,-1 0 0,2 0 0,-1 0 0,1 0 0,0 0 0,1 1 0,0-1 0,1 0 0,0 0 0,0 0 0,1 0 0,0 0 0,1 0 0,0 0 0,5 11 0,-5-15 33,0 1 0,0-1 0,0-1-1,1 1 1,0 0 0,-1-1 0,2 0 0,-1 0 0,0 0 0,7 3 0,-9-5 1,0-1 0,0 0 0,0 0 0,0 0 0,0 0 0,1 0 0,-1-1 1,0 1-1,1 0 0,-1-1 0,0 0 0,1 0 0,-1 0 0,0 0 0,1 0 0,-1 0 0,1 0 0,-1-1 0,0 1 0,1-1 1,-1 0-1,0 0 0,0 0 0,0 0 0,1 0 0,-1 0 0,2-2 0,0-1-7,0 0 1,0 0-1,0 0 0,-1 0 0,1-1 0,-1 0 1,-1 1-1,1-1 0,0 0 0,-1 0 1,0 0-1,0-1 0,1-8 0,1-9 15,0 1 1,-1-23-1,-1 24 1,3-84-1319,-1 126 1133,2-1-1,12 30 1,-11-33 145,-2-4 18,1 1 0,1-1 0,0 0 0,1-1 0,12 16-1,-15-21 36,1-1-1,0 1 1,1-1-1,-1-1 1,1 1-1,0-1 1,1 0-1,-1-1 1,1 0-1,10 4 0,-14-7-28,0 0 0,1 0 0,-1 0 0,0-1 0,0 0-1,0 0 1,0 0 0,0 0 0,0-1 0,0 1 0,1-1 0,-1 0-1,0 0 1,-1-1 0,1 1 0,0-1 0,5-3 0,7-4 70,-1-2 0,24-19 1,-16 12-51,-6 4-72,16-18 0,13-11 142,-21 26-187,1 0 0,1 2 0,0 0 0,1 2 0,53-16 0,-74 27 52,0 0-1,0 0 1,0 1-1,0 0 1,1 0-1,-1 1 1,10 1-1,6-1 161,-22 0-57,-28 1 37,15 3-140,1 1-1,-1 0 0,1 1 1,-18 12-1,6-2-46,-23 22 0,30-24 69,1 0-1,-19 25 1,30-34-3,1 0-1,-1 0 0,1 0 1,0 1-1,0-1 0,0 1 1,1 0-1,0 0 0,0 0 1,1 0-1,0 0 0,-1 11 1,2-14 2,1 0 1,-1 0-1,1 0 1,0 0 0,0 0-1,0 0 1,0-1-1,0 1 1,1 0-1,-1-1 1,1 1-1,0-1 1,0 0-1,0 1 1,0-1 0,0 0-1,0 0 1,4 2-1,0 1 45,0-1 0,0 0 0,1 0 1,-1-1-1,1 0 0,10 3 0,-6-2 6,-1-1 1,1 0 0,0-1-1,0 0 1,0-1-1,1 0 1,-1-1 0,0 0-1,0 0 1,19-4-1,-11-2 47,1-1-1,-1 0 0,-1-2 1,24-13-1,63-49 34,-48 25-56,-3-2-1,-2-2 0,-2-3 0,68-94 0,-94 113-88,-2-1 0,-1-2-1,-2 0 1,-1-1 0,-2 0-1,-2-1 1,-2-1 0,-1 0-1,-2-1 1,3-42 0,1-82-209,-13 160 193,0 0-32,0 1 0,0-1-1,0 1 1,-1 0-1,1-1 1,-1 1 0,-3-9-1,4 13 46,0 0-1,0 0 0,0-1 0,0 1 0,-1 0 0,1-1 1,0 1-1,0 0 0,0 0 0,-1-1 0,1 1 1,0 0-1,0 0 0,-1 0 0,1-1 0,0 1 0,-1 0 1,1 0-1,0 0 0,0 0 0,-1 0 0,1-1 1,0 1-1,-1 0 0,1 0 0,0 0 0,-1 0 0,1 0 1,0 0-1,-1 0 0,1 0 0,0 0 0,-1 0 1,1 0-1,0 1 0,-1-1 0,1 0 0,0 0 0,-1 0 1,1 0-1,0 0 0,0 1 0,-1-1 0,1 0 1,0 0-1,0 0 0,-1 1 0,1-1 0,0 0 0,0 0 1,-1 1-1,-12 17-258,2 11 189,1 0-1,1 1 0,-6 39 1,8-35 104,-5 19-99,-7 27 12,4 1 0,-6 88 0,18-85 181,12 131 0,-6-191-52,2-1 0,9 25 1,-6-18-61,-6-25 34,-1 0 0,1 0 0,0 0 0,0 0 0,1-1 0,0 1 0,-1-1-1,2 1 1,4 5 0,-7-9-12,1 0 0,-1 1-1,0-1 1,1 0 0,-1 0 0,1 0-1,-1-1 1,1 1 0,0 0 0,-1 0-1,1-1 1,0 1 0,0-1 0,-1 0-1,1 1 1,0-1 0,0 0 0,-1 0-1,1 0 1,0 0 0,0 0 0,0-1-1,-1 1 1,1-1 0,0 1 0,0-1-1,-1 1 1,1-1 0,0 0 0,-1 0-1,3-2 1,4-2 22,-1-1 1,0 1-1,-1-2 1,1 1-1,-1-1 0,6-8 1,29-50 20,-31 49-33,19-34-37,-14 23-135,31-44 0,-46 71 126,0 0 0,1-1 0,-1 1 0,0 0 0,0 0 0,0 0 0,0-1 0,0 1 0,0 0 0,1 0 0,-1 0 0,0 0 0,0 0 0,0-1 0,1 1 0,-1 0 0,0 0 0,0 0 0,0 0 0,1 0 0,-1 0 0,0 0 0,0 0 0,0 0 0,1 0 0,-1 0 0,0 0 0,0 0 0,1 0 0,-1 0 0,0 0 0,0 0 0,1 0 0,-1 0 0,0 0 0,0 0 0,0 0 1,1 0-1,-1 0 0,0 0 0,0 0 0,0 1 0,1-1 0,-1 0 0,0 0 0,0 0 0,0 0 0,0 0 0,1 1 0,-1-1 0,0 0 0,0 0 0,0 0 0,0 1 0,0-1 0,0 0 0,0 0 0,0 1 0,0-1 0,0 0 0,1 0 0,-1 0 0,0 1 0,0-1 0,0 0 0,0 0 0,-1 1 0,1-1 0,0 0 0,3 25-326,-3-17 283,2 11 19,1 0 1,1 1 0,9 27 0,-10-38 57,1-1 0,0 1 0,1-1 1,-1 0-1,2 0 0,-1-1 0,1 1 1,0-1-1,11 9 0,-8-8-11,0-1 1,0-1-1,1 0 1,0 0-1,1-1 1,-1 0-1,1-1 0,0 0 1,13 2-1,-9-2 64,1-1 0,0-1 0,0-1 0,0 0 0,0-1 0,17-3 0,-22 1-31,1 0 0,-1-1 0,1-1 0,-1 1 0,0-2 0,-1 0-1,1 0 1,-1-1 0,0 0 0,18-15 0,-19 13-28,-1 0 0,1 0 1,-2 0-1,1-1 0,-1 0 1,-1 0-1,0-1 0,0 0 0,-1 0 1,0-1-1,5-15 0,5-42-59,-13 60-45,-1 0 1,-1 0-1,0-1 1,0 1-1,0 0 1,-3-13-1,3 21 75,0-1-1,0 1 0,0 0 1,0-1-1,0 1 0,-1-1 1,1 1-1,0 0 0,0-1 1,0 1-1,0 0 0,0-1 1,-1 1-1,1 0 0,0 0 1,0-1-1,-1 1 0,1 0 1,0 0-1,0-1 0,-1 1 1,1 0-1,0 0 0,-1 0 1,1-1-1,0 1 0,-1 0 1,1 0-1,0 0 0,-1 0 1,1 0-1,0 0 0,-1 0 1,1 0-1,-1 0 0,1 0 1,0 0-1,-1 0 0,1 0 1,0 0-1,-1 0 0,1 0 1,0 0-1,-1 0 0,1 0 1,0 1-1,-1-1 0,1 0 1,0 0-1,-1 0 0,1 1 1,0-1-1,-1 1 0,-1 1-23,-1 0 0,1 0-1,0 0 1,-1 1-1,-2 3 1,-2 6 3,0 1 1,1-1-1,0 1 0,1 0 1,0 1-1,1-1 1,0 1-1,1 0 1,1 0-1,0 0 1,1 18-1,2-23 75,1 0 1,-1 0-1,2 0 1,-1 0-1,2 0 0,-1 0 1,1-1-1,8 14 1,-9-16 0,-2-4-31,0 0 1,0 0 0,1 1-1,-1-1 1,0 0 0,1-1 0,0 1-1,-1 0 1,1 0 0,0-1-1,0 1 1,0-1 0,0 1 0,0-1-1,0 0 1,1 0 0,-1 0-1,0 0 1,4 1 0,-3-2 12,0 0 0,0 0 0,0 0 1,-1 0-1,1 0 0,0-1 0,0 1 1,0-1-1,0 0 0,-1 0 0,1 0 0,0 0 1,-1 0-1,5-3 0,-2 1-16,0-1 1,0 1-1,-1-1 0,1-1 0,-1 1 0,0-1 1,0 1-1,0-1 0,-1 0 0,1 0 0,-1-1 1,-1 1-1,1-1 0,-1 0 0,2-6 0,-2 3-16,-1-1 0,-1 1-1,0-1 1,0 1-1,-1-1 1,0 1 0,0 0-1,-1-1 1,-1 1-1,1 0 1,-1 0 0,-1 0-1,0 0 1,0 1-1,-1 0 1,0-1 0,0 2-1,-1-1 1,-7-7-1,11 12-23,-1 0 0,-1 0 0,1 1 0,0-1 0,0 1 0,-1 0-1,0 0 1,1 0 0,-7-2 0,-6-4-91,9 8 106,0 0 214,6-1-103,4-1-40,42-13 68,-26 7-128,1 1 1,-1 1-1,1 1 1,0 1-1,0 0 1,1 2-1,-1 0 1,1 2-1,31 2 1,-42 0-12,1 0-1,-1 1 1,0 0-1,0 1 1,0 0-1,0 0 1,-1 1-1,14 10 1,-16-11-9,-1 1 1,0 0-1,0 0 1,-1 0-1,1 1 0,-1 0 1,-1 0-1,1 1 1,-1-1-1,0 1 1,0 0-1,3 9 1,-3-4 40,1 0 46,-1 1 0,0 0 1,-1 0-1,3 27 0,-6-40-53,1 0 0,-1 0-1,0 1 1,0-1 0,1 0 0,-1 0 0,0 0 0,0 0-1,1 0 1,-1 0 0,0 0 0,0 1 0,1-1-1,-1 0 1,0 0 0,1 0 0,-1 0 0,0 0 0,0 0-1,1 0 1,-1 0 0,0 0 0,1 0 0,-1-1-1,0 1 1,0 0 0,1 0 0,-1 0 0,0 0 0,0 0-1,1 0 1,-1-1 0,10-3 197,-6 2-178,-1-1 1,1 1-1,0-1 0,-1 0 1,0-1-1,0 1 1,0 0-1,5-8 1,1-2-106,19-26 108,-24 31-51,1 1 0,0-1 0,1 1 0,-1 0 0,10-8 1,-3 8-343,-12 7 340,0 0 0,1 0-1,-1 1 1,0-1 0,1 0 0,-1 0 0,1 1 0,-1-1 0,0 0-1,0 1 1,1-1 0,-1 0 0,0 1 0,0-1 0,1 0 0,-1 1 0,0-1-1,0 1 1,1 0 0,3 7 23,6 8-111,10 27-1,-13-28 150,0-1 0,18 28-1,-22-37-6,0 0-1,1-1 1,0 0-1,0 0 1,0 0-1,0 0 1,1-1 0,-1 0-1,7 4 1,-8-6-23,1 0 0,-1 1 1,1-1-1,0-1 1,-1 1-1,1 0 0,0-1 1,0 0-1,-1 0 1,1 0-1,0 0 0,0-1 1,-1 1-1,7-3 1,0 0 30,0-1 1,0 0 0,0-1 0,-1 0 0,1-1 0,-1 1 0,0-2-1,-1 0 1,0 0 0,0 0 0,7-10 0,10-12 140,35-55 0,-59 82-180,110-176 479,-56 95-864,-54 83 356,-1 0 0,1 0 0,-1 0 0,0 0 0,1 0 0,-1 0 0,1 0 0,-1 0 0,1 0 0,-1 0 0,0 1 0,1-1-1,-1 0 1,1 0 0,-1 0 0,0 1 0,1-1 0,-1 0 0,1 0 0,-1 1 0,0-1 0,1 0 0,-1 1 0,0-1 0,0 0 0,1 1 0,-1-1-1,0 0 1,0 1 0,0-1 0,1 1 0,10 16 31,-5-7-34,-1 0 0,-1 0 0,0 0 0,-1 1 1,0 0-1,4 20 0,1 68 151,-8-96-123,2 54-64,-3-1 0,-9 58 0,9-104 71,-1 0 0,-4 13 0,5-20 22,0 0-1,0 0 1,0 0-1,-1 0 1,1-1 0,-1 1-1,1-1 1,-1 1-1,0-1 1,0 1 0,-4 1-1,5-3-2,-1 0 0,0 0 1,0 0-1,0-1 0,1 1 0,-1-1 0,0 1 0,0-1 0,0 0 0,0 0 0,0 0 0,0 0 0,0 0 0,0 0 1,0 0-1,0-1 0,-3 0 0,-33-13 131,34 13-157,-33-17 110,-62-40 0,96 56-107,-2 0 4,1-1 0,0 0-1,0 0 1,-6-7 0,9 10-9,1-1 1,-1 1-1,0-1 1,1 0 0,-1 1-1,1-1 1,0 0-1,-1 0 1,1 1-1,-1-1 1,1 0 0,0 0-1,0 0 1,0 0-1,-1 1 1,1-1-1,0 0 1,0 0 0,0 0-1,0 0 1,0 0-1,0 1 1,1-1-1,-1 0 1,0 0 0,0 0-1,0 0 1,1 1-1,-1-1 1,1 0-1,-1 0 1,0 1 0,1-1-1,-1 0 1,2-1-1,1 0 6,0-1 0,0 1-1,1-1 1,-1 1 0,1 0 0,0 0-1,-1 0 1,1 1 0,0-1-1,7 0 1,45-8 90,-29 6-79,1 0 7,-1 1-1,1 2 1,0 1-1,40 4 1,-3-3-229,-40-1-2897,-11 0 1219</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02.384"/>
    </inkml:context>
    <inkml:brush xml:id="br0">
      <inkml:brushProperty name="width" value="0.05" units="cm"/>
      <inkml:brushProperty name="height" value="0.05" units="cm"/>
    </inkml:brush>
  </inkml:definitions>
  <inkml:trace contextRef="#ctx0" brushRef="#br0">11 8 4992,'-10'-7'2240,"20"10"-1952,-7-3 64,10 0-256,5 0 192,6 4-192,-3-4 96,8 5-96</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02.732"/>
    </inkml:context>
    <inkml:brush xml:id="br0">
      <inkml:brushProperty name="width" value="0.05" units="cm"/>
      <inkml:brushProperty name="height" value="0.05" units="cm"/>
    </inkml:brush>
  </inkml:definitions>
  <inkml:trace contextRef="#ctx0" brushRef="#br0">91 24 4160,'-68'0'1856,"51"0"-1600,12 0 2208,27 0-1024,9 5-864,42-5 704,4 3-768,39-6 192,-3-2-416,26-3-32,-14 8-160,6-7 96,-18 7-128,-1-8 128,-13 8-128</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03.716"/>
    </inkml:context>
    <inkml:brush xml:id="br0">
      <inkml:brushProperty name="width" value="0.05" units="cm"/>
      <inkml:brushProperty name="height" value="0.05" units="cm"/>
    </inkml:brush>
  </inkml:definitions>
  <inkml:trace contextRef="#ctx0" brushRef="#br0">456 79 3648,'1'-9'1149,"0"0"-1,0 0 1,1 0 0,5-16 0,-6 25-1124,-1 0 1,0-1-1,1 1 1,-1 0-1,0-1 1,0 1-1,0-1 0,1 1 1,-1 0-1,0-1 1,0 1-1,0-1 1,0 1-1,0-1 1,0 1-1,0 0 1,0-1-1,0 1 1,0-1-1,0 1 1,0-1-1,0 1 1,0-1-1,0 1 1,0 0-1,0-1 0,-1 1 1,1-1-1,0 1 1,0 0-1,0-1 1,-1 1-1,1-1 1,0 1-1,-1 0 1,1-1-1,0 1 1,-1 0-1,1 0 1,0-1-1,-1 1 1,1 0-1,-1 0 1,1 0-1,0-1 0,-1 1 1,1 0-1,-1 0 1,1 0-1,-1 0 1,1 0-1,0 0 1,-1 0-1,1 0 1,-1 0-1,0 0 1,-2 0 102,1 0 1,-1 1-1,0-1 1,0 1-1,1 0 1,-1 0-1,-3 2 1,-3 2-101,1 2 1,0-1-1,0 1 0,0 0 1,1 1-1,1 0 1,-10 12-1,5-5 17,-125 182 627,30-39 288,92-137-842,0 0 1,2 0 0,0 1 0,1 1 0,1 0 0,1 0 0,2 1-1,-7 32 1,11-37 72,0 1-1,2-1 0,0 0 1,1 0-1,1 0 1,1 1-1,1-1 1,0 0-1,2-1 0,0 1 1,11 24-1,-6-19 35,1-1-1,2 0 1,0 0-1,1-2 1,2 0-1,0 0 1,1-2-1,1 0 1,23 19-1,-31-30-88,0-1 0,1 0 0,12 6 0,-17-10-39,0 0-1,0-1 1,0 0 0,1 0-1,-1-1 1,0 1-1,1-1 1,6 0 0,-6-4 155,-5-8-4517,-1 2 1051,3 0 724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04.387"/>
    </inkml:context>
    <inkml:brush xml:id="br0">
      <inkml:brushProperty name="width" value="0.05" units="cm"/>
      <inkml:brushProperty name="height" value="0.05" units="cm"/>
    </inkml:brush>
  </inkml:definitions>
  <inkml:trace contextRef="#ctx0" brushRef="#br0">211 96 5408,'-1'-1'221,"0"0"-97,0 0 0,0 0-1,0 0 1,0 0 0,0 0 0,0 1 0,0-1 0,0 0-1,0 0 1,0 1 0,0-1 0,0 1 0,-1-1 0,1 1-1,0 0 1,0-1 0,-1 1 0,1 0 0,0 0-1,-1 0 1,1 0 0,0 0 0,-1 0 0,1 0 0,0 0-1,0 0 1,-1 1 0,1-1 0,-2 1 0,-9 5 141,1-2 26,0 2-1,-16 10 0,12-7-105,9-5-105,0-1 0,0 1 0,1 0 0,0 1 1,0-1-1,0 1 0,0 0 0,1 0 0,-1 0 0,-3 8 0,1 0 45,2 0 0,0 0 0,0 0-1,1 1 1,1 0 0,0 0 0,1 0 0,1 0-1,0 25 1,2-18 213,0 1 0,2-1-1,1 1 1,1-1 0,12 35 0,-14-47-117,1 1 0,1-1 1,-1 0-1,2-1 0,-1 1 0,11 12 0,-13-18-104,1 0-1,-1 1 0,1-1 0,-1 0 0,1-1 1,0 1-1,0-1 0,0 1 0,0-1 0,1 0 1,-1-1-1,0 1 0,1-1 0,-1 0 1,10 1-1,-6-2 19,1 0-1,-1 0 1,0-1 0,0 0 0,0-1 0,0 0 0,0 0 0,0-1-1,13-6 1,1-3 130,37-27-1,-44 29-205,43-31 251,73-66-1,-112 89-261,0-2 0,0 0 0,-2-1 0,-1-1 0,0 0 0,20-42-1,-33 57-62,0-1 1,0 1-1,-1-1 0,0 1 0,-1-1 0,1 0 0,-1 0 0,-1 0 0,0 0 0,0 0 0,0 0 1,-3-12-1,2 16-10,0 0 0,0-1 0,-1 1 0,0 0-1,1 0 1,-1 0 0,-1 0 0,1 0 0,0 1 0,-1-1 0,0 1 0,0-1 0,0 1 0,0 0 0,-1 0 0,1 1 0,-1-1 0,1 1 0,-1-1 0,0 1 0,0 0 0,0 1 0,-8-3 0,-2 0-15,-1 2 0,1 0-1,0 1 1,-1 0 0,1 1 0,-1 0 0,1 1 0,-20 5 0,11-1-11,0 1 1,1 1-1,0 1 1,-31 15-1,43-17-200,0-1 0,1 1-1,0 1 1,0-1-1,0 2 1,-9 10 0,13-13-334,1-1 0,0 1 0,1 1 0,0-1-1,-1 1 1,2-1 0,-1 1 0,1 0 0,-1 0 0,2 0 0,-1 0 0,-1 9 0,2 24-1633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04.747"/>
    </inkml:context>
    <inkml:brush xml:id="br0">
      <inkml:brushProperty name="width" value="0.05" units="cm"/>
      <inkml:brushProperty name="height" value="0.05" units="cm"/>
    </inkml:brush>
  </inkml:definitions>
  <inkml:trace contextRef="#ctx0" brushRef="#br0">5 27 4896,'-2'-8'615,"-1"-9"962,3 17-1546,0 0 0,0 0-1,0 0 1,0 0 0,0 0 0,1 1 0,-1-1 0,0 0 0,0 0 0,0 0 0,0 0-1,0 0 1,0 0 0,0 0 0,0 0 0,0 0 0,0 0 0,1 0 0,-1 1 0,0-1 0,0 0-1,0 0 1,0 0 0,0 0 0,0 0 0,1 0 0,-1 0 0,0 0 0,0 0 0,0 0-1,0 0 1,0 0 0,0 0 0,0 0 0,1 0 0,-1 0 0,0 0 0,0 0 0,0 0-1,0-1 1,0 1 0,0 0 0,0 0 0,1 0 0,-1 0 0,0 0 0,0 0 0,0 0 0,0 0-1,0 0 1,0 0 0,0 0 0,0-1 0,0 1 0,0 0 0,0 0 0,0 0 0,0 0-1,1 0 1,-1 0 0,0 0 0,0-1 0,0 1 0,0 0 0,0 0 0,0 0 0,0 0-1,0-1 1,8 11 1634,-7-9-1424,94 121 2182,2 2-1097,-67-89-1006,47 42 0,-61-61-309,-11-11-23,0 0 0,0-1 0,1 1-1,-1-1 1,1 0 0,8 4 0,-8-10-2367,-1 2 614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05.653"/>
    </inkml:context>
    <inkml:brush xml:id="br0">
      <inkml:brushProperty name="width" value="0.05" units="cm"/>
      <inkml:brushProperty name="height" value="0.05" units="cm"/>
    </inkml:brush>
  </inkml:definitions>
  <inkml:trace contextRef="#ctx0" brushRef="#br0">491 1 3136,'1'0'76,"-1"0"0,0 0 0,0 0 0,0 1 0,1-1 0,-1 0 0,0 0 0,0 0 0,0 1 0,0-1 0,0 0 0,1 0 0,-1 0 0,0 1 0,0-1 0,0 0 0,0 0 0,0 0 0,0 1 0,0-1 0,0 0 0,0 0 0,0 1 0,0-1 0,0 0 0,0 0 0,0 0 0,0 1 0,0-1 0,0 0 0,0 0 0,0 1 0,0-1 0,0 0 0,-1 0 0,1 0 0,0 1 0,0-1 0,0 0 0,0 0 0,0 0 0,-1 0 0,1 1 0,0-1 0,-1 0 0,-2 6 1788,3-5-1716,0 1 0,-1-1 0,1 0 1,0 1-1,-1-1 0,1 0 0,-1 0 1,1 0-1,-1 1 0,0-1 0,1 0 1,-1 0-1,-2 2 0,-16 14 391,6-4-316,6-6-115,0 1-1,-1-1 1,1-1-1,-1 0 1,-12 8-1,-41 22 554,-164 110 1009,197-127-1393,19-13-154,1-1 1,-1 2 0,1-1-1,0 1 1,-7 8 0,15-14-89,-1 0 53,0 0-1,-1 1 1,1-1 0,0 1-1,0-1 1,0 0 0,-1 0 0,1 0-1,-1 0 1,1 0 0,-3 1 0,6 2 830,9 6-515,17 9-157,96 36 334,52 29 350,-144-66-809,48 30 174,-78-47-244,-1 0 0,1 0 1,0 0-1,-1 0 0,1 0 1,0 0-1,0-1 0,0 1 1,-1-1-1,1 1 0,3-1 0,-4 0-170,-1 0-1,1 0 1,-1 0-1,1 0 1,-1 0-1,1 0 0,0 0 1,-1 0-1,1-1 1,-1 1-1,1 0 1,-1 0-1,1-1 0,-1 1 1,1 0-1,-1-1 1,1 1-1,-1 0 1,1-1-1,-1 1 0,0-1 1,1 1-1,-1-1 1,0 1-1,1-1 1,-1 1-1,0-1 0,0 1 1,1-1-1,-1 1 1,0-2-1,3-6-2146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06.185"/>
    </inkml:context>
    <inkml:brush xml:id="br0">
      <inkml:brushProperty name="width" value="0.05" units="cm"/>
      <inkml:brushProperty name="height" value="0.05" units="cm"/>
    </inkml:brush>
  </inkml:definitions>
  <inkml:trace contextRef="#ctx0" brushRef="#br0">167 1 5408,'-5'7'4116,"-6"11"-3134,-21 16-39,20-22-446,-19 23-1,22-23-377,0 1 0,1-1-1,1 1 1,0 1 0,0-1-1,2 1 1,0 0 0,0 1-1,1-1 1,1 1 0,-2 22-1,4-20 102,1 1 1,0-1-1,2 0 0,0 0 0,0 0 0,2 0 0,0-1 0,1 1 1,11 24-1,-13-33-71,1-1-1,0 0 1,1 1 0,-1-2 0,2 1 0,-1-1 0,0 1 0,1-1 0,0-1 0,1 1 0,-1-1-1,1 0 1,0-1 0,0 0 0,1 0 0,-1 0 0,1-1 0,0 0 0,0 0 0,0-1 0,13 2-1,-9-3 14,0-1-1,0 0 1,0-1-1,0 0 1,0-1-1,-1 0 1,1-1-1,-1 0 1,1-1-1,20-10 1,-12 3-22,0 0 1,-1-1 0,0-1 0,29-27-1,-25 18-10,0-1-1,-2-1 1,-1-1-1,-1 0 1,-1-2-1,20-40 1,-32 55-120,-1 0 0,0 0 0,4-17-1,-8 22-29,0 1 0,0-1-1,-1 1 1,1-1-1,-1 1 1,-1-1 0,0 0-1,-1-7 1,0 7-18,0 0-1,0 0 1,-1 1 0,1-1-1,-2 1 1,1-1 0,-1 1 0,0 0-1,0 0 1,0 1 0,-1-1-1,0 1 1,0 0 0,0 0-1,-1 1 1,0 0 0,1 0 0,-2 0-1,1 0 1,0 1 0,-12-4-1,6 3-17,-1 1 0,0 0 0,0 1 0,0 0 0,0 1 0,0 1 0,-1 0 0,1 0 0,0 1 0,0 1 0,0 1 0,-21 6 0,15-3-527,1 1 0,0 1 0,-17 10 0,15-6-1527,0 1-1,-19 17 1,19-9 382</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06.729"/>
    </inkml:context>
    <inkml:brush xml:id="br0">
      <inkml:brushProperty name="width" value="0.05" units="cm"/>
      <inkml:brushProperty name="height" value="0.05" units="cm"/>
    </inkml:brush>
  </inkml:definitions>
  <inkml:trace contextRef="#ctx0" brushRef="#br0">14 13 3328,'-14'-13'3173,"15"19"-1424,3 9-1069,1 0-1,1 0 1,11 20 0,-4-8-23,56 114 1309,-51-110-1526,1 0 0,32 38 0,-8-19 104,-11-14-94,-1 2-1,44 72 1,-59-80-252,-2 1-1,-2 0 1,0 1 0,-2 0 0,-2 1 0,-1 0 0,-1 0-1,-2 0 1,-1 1 0,-3 51 0,-1-67-119,-2 1 1,0-1-1,0 0 0,-2 0 1,0 0-1,-1 0 1,-1-1-1,-12 22 0,-93 138 385,40-80-186,66-89-778,0 0 0,-1-1 0,0 0 0,0 0 0,-1 0 0,0-1 0,-11 7 0,-10 4-1921</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11.404"/>
    </inkml:context>
    <inkml:brush xml:id="br0">
      <inkml:brushProperty name="width" value="0.05" units="cm"/>
      <inkml:brushProperty name="height" value="0.05" units="cm"/>
    </inkml:brush>
  </inkml:definitions>
  <inkml:trace contextRef="#ctx0" brushRef="#br0">318 37 1888,'0'-37'5050,"-20"82"-4468,10-13-444,-22 47 0,3-9 338,7-13-326,-34 104 542,-39 227 1596,84-339-2008,10-37-109,-1 0 1,-1 0-1,0-1 0,-1 1 0,-9 19 0,12-30-112,1 0 1,-1 0-1,1-1 0,-1 1 1,0 0-1,1-1 1,-1 1-1,0 0 0,0-1 1,1 1-1,-1-1 0,0 1 1,0-1-1,-1 1 1,2-1-37,-1 0 1,1-1-1,0 1 0,0 0 1,-1 0-1,1 0 1,0-1-1,-1 1 1,1 0-1,0-1 1,0 1-1,0 0 1,-1-1-1,1 1 1,0 0-1,0-1 0,0 1 1,0 0-1,0-1 1,0 1-1,0 0 1,0-1-1,0 1 1,0 0-1,0-1 1,0 1-1,0 0 1,0-1-1,0 1 0,0-1 1,0 1-1,0 0 1,0-1-1,0 1 1,0 0-1,1-1 1,-1 1-1,0 0 1,1-1-1,-1-2 159,3-12 290,-1 2-255,1 0-1,1 0 1,7-20-1,2 4-34,8-21 4,40-67 1,-49 97-191,24-36 122,-31 50-167,0 0-1,1 0 0,-1 0 0,1 1 0,0-1 0,7-3 0,-12 8 39,-1 1-1,1 0 0,-1 0 1,1-1-1,-1 1 1,0 0-1,1 0 1,-1 0-1,1 0 1,-1 0-1,1 0 0,-1 0 1,1 0-1,-1 0 1,1 0-1,-1 0 1,1 0-1,-1 0 0,1 0 1,-1 0-1,1 0 1,-1 0-1,0 1 1,1-1-1,-1 0 1,1 0-1,-1 1 0,1-1 1,-1 0-1,0 1 1,1-1-1,-1 0 1,0 1-1,1-1 1,-1 0-1,0 1 0,0-1 1,1 1-1,-1-1 1,0 1-1,0-1 1,0 0-1,0 1 0,0-1 1,1 1-1,-1-1 1,0 1-1,0-1 1,0 1-1,4 31-47,-3-25 35,1 141-407,-4-78 478,2-56 7,0-3-23,0-1 0,0 1 1,1-1-1,3 14 0,-3-21 10,0-1 1,-1 1 0,1-1-1,1 1 1,-1-1 0,0 1-1,0-1 1,1 0-1,-1 1 1,1-1 0,0 0-1,0 0 1,0 0-1,0-1 1,0 1 0,0 0-1,0-1 1,0 1-1,1-1 1,-1 0 0,6 2-1,-2-1 17,0-1 0,0 0 0,0-1 0,0 1 0,0-1 0,0 0 1,0 0-1,0-1 0,8-2 0,54-15 201,-66 17-256,10-3 33,1-2-1,-1 1 1,0-1 0,-1-1-1,0 0 1,0-1 0,14-12 0,4-8 50,29-35 0,-14 13 80,57-70 212,-89 104-248,-8 12-86,0 0 0,-1-1 0,0 0 1,0 1-1,4-8 0,-7 11-51,0 1 1,0 0-1,0 0 0,0 0 1,0 0-1,0 0 0,0-1 1,0 1-1,0 0 0,0 0 0,0 0 1,0 0-1,0 0 0,0-1 1,-1 1-1,1 0 0,0 0 1,0 0-1,0 0 0,0 0 0,0 0 1,0 0-1,0-1 0,0 1 1,0 0-1,-1 0 0,1 0 1,0 0-1,0 0 0,0 0 0,0 0 1,0 0-1,0 0 0,-1 0 1,1 0-1,0 0 0,0 0 1,0 0-1,0 0 0,0 0 1,-1 0-1,1 0 0,0 0 0,0 0 1,-8 1-194,3 2 154,0 0 1,0 1-1,0-1 1,1 1-1,-1 0 1,1 1-1,0-1 1,0 1-1,0 0 1,-4 8-1,-1 2-6,0 1 1,-8 22-1,2-1 107,7-19-14,0 1-1,1 0 1,1 0-1,1 0 1,-5 37-1,9-42 51,0-10-25,1 0-1,-1-1 0,1 1 1,0 0-1,0 0 0,0-1 1,1 1-1,-1 0 0,1-1 0,0 1 1,2 6-1,-3-10-58,0 0 0,0 0 0,0 1 1,0-1-1,0 0 0,1 0 0,-1 0 0,0 1 0,0-1 0,0 0 0,0 0 0,0 0 1,0 0-1,0 1 0,0-1 0,0 0 0,1 0 0,-1 0 0,0 0 0,0 0 0,0 1 1,0-1-1,0 0 0,1 0 0,-1 0 0,0 0 0,0 0 0,0 0 0,0 0 0,1 0 1,-1 0-1,0 1 0,0-1 0,0 0 0,1 0 0,-1 0 0,0 0 0,0 0 0,0 0 1,1 0-1,-1 0 0,0-1 0,0 1 0,0 0 0,0 0 0,1 0 0,-1 0 0,0 0 1,0 0-1,0 0 0,1 0 0,-1 0 0,0-1 0,0 1 0,0 0 0,0 0 0,0 0 1,0 0-1,1-1 0,6-14 328,-2 4-196,16-17-11,-14 20-132,-1 0 0,0 0 0,5-11 0,21-47 108,13-24-58,-36 73-97,-7 13-11,0 0 1,0 0 0,0 1-1,0-1 1,1 1 0,5-7 0,-8 10 54,0 0 0,0-1 1,0 1-1,1 0 0,-1 0 0,0 0 1,0 0-1,0 0 0,0-1 1,1 1-1,-1 0 0,0 0 1,0 0-1,0 0 0,0 0 0,1 0 1,-1 0-1,0 0 0,0 0 1,0 0-1,1 0 0,-1 0 0,0 0 1,0 0-1,0 0 0,1 0 1,-1 0-1,0 0 0,0 0 0,0 0 1,1 0-1,-1 0 0,0 0 1,0 0-1,0 0 0,0 0 1,1 0-1,-1 1 0,0-1 0,0 0 1,0 0-1,0 0 0,0 0 1,1 0-1,-1 1 0,0-1 0,0 0 1,0 0-1,0 0 0,0 0 1,0 1-1,0-1 0,0 0 0,1 1 1,1 13-134,-2-9 83,18 104-365,-14-93 442,0-1-1,2 0 0,-1 0 1,17 28-1,-21-40 15,0 0-1,1-1 0,0 1 1,0-1-1,0 0 1,0 1-1,0-1 1,0 0-1,0 0 1,1 0-1,-1-1 1,1 1-1,-1-1 0,1 1 1,0-1-1,0 0 1,-1 0-1,1 0 1,0 0-1,0 0 1,0-1-1,0 1 0,0-1 1,0 0-1,0 0 1,0 0-1,0-1 1,0 1-1,0 0 1,0-1-1,0 0 1,0 0-1,3-1 0,3-2 38,-1 0-1,1-1 0,-1 0 0,1 0 1,-2-1-1,1 0 0,-1-1 1,1 0-1,7-10 0,3-5-51,-1-1 0,-1-1 1,-1 0-1,13-29 0,27-68-403,-52 114 261,-9 50-86,0-1 0,2 58 0,2-46 127,1-36 158,0 1-1,2-1 1,0 0-1,1 1 1,6 25-1,-8-44-61,0 1 0,0-1 1,0 0-1,0 0 0,0 1 0,0-1 0,0 0 0,0 1 0,0-1 0,1 0 0,-1 0 0,0 1 0,0-1 0,0 0 0,0 0 0,1 0 0,-1 1 0,0-1 0,0 0 0,0 0 0,1 0 0,-1 0 0,0 1 0,0-1 0,1 0 0,-1 0 0,0 0 0,1 0 0,-1 0 1,0 0-1,0 0 0,1 0 0,-1 0 0,0 0 0,0 0 0,1 0 0,-1 0 0,0 0 0,1 0 0,11-9 295,9-20 20,-12 11-269,0 0-1,-1-1 0,-1 0 0,0 0 0,3-21 0,13-103-203,-21 128 99,1 7-568,2 15 97,-3-5 562,15 33-89,-6-13 1,-4-9 51,0 0 0,2 0 0,0 0-1,0-1 1,1 0 0,0-1 0,17 14 0,-18-18 21,1 0-1,-1-1 0,1 0 1,0-1-1,1 0 1,-1 0-1,1-1 0,0 0 1,0-1-1,18 3 0,-18-5 15,0 0-1,1 0 1,-1-1-1,0 0 1,1-1-1,-1 0 1,0-1 0,0-1-1,0 1 1,0-2-1,-1 1 1,1-1-1,-1-1 1,0 0-1,0-1 1,0 0-1,-1 0 1,0-1-1,0 0 1,-1 0-1,0-1 1,0 0-1,-1-1 1,7-9-1,-7 6-10,0 1-1,-1-1 0,0-1 1,-1 1-1,4-18 1,-6 21-76,-1 0 0,-1 0 0,0 0 0,0 0 0,0-1 0,-1 1 0,-1 0 0,-2-17 0,2 24 27,1 0-1,-1 1 1,1-1-1,-1 1 1,1-1-1,-1 1 0,0-1 1,0 1-1,0-1 1,0 1-1,0 0 0,0-1 1,0 1-1,0 0 1,0 0-1,-1 0 1,1 0-1,0 0 0,-1 0 1,1 0-1,-1 1 1,1-1-1,-1 0 1,1 1-1,-1-1 0,0 1 1,1-1-1,-1 1 1,0 0-1,1 0 1,-1 0-1,-2 0 1,-1 0-16,0 1 0,0 0 0,0 0 1,0 0-1,0 1 0,0-1 1,0 1-1,0 0 0,-5 3 0,-2 4-12,0 0 0,0 0 0,1 1 0,0 1-1,1-1 1,-14 20 0,15-19 21,0 0 1,2 1-1,-1 1 0,1-1 1,1 1-1,-8 23 0,12-30 44,0 0-1,0 1 0,1-1 1,0 1-1,1-1 0,-1 1 1,1-1-1,0 1 1,1-1-1,0 1 0,0-1 1,0 0-1,1 1 1,0-1-1,0 0 0,0 0 1,5 8-1,-1-5 85,0-1 0,0 0-1,1 0 1,0-1 0,1 0 0,0 0-1,0 0 1,14 8 0,-4-5 86,0 1 0,2-2 0,23 8 0,-29-12-127,-1-1 1,1-1-1,1 0 1,-1-1-1,0 0 1,0-2-1,1 1 1,-1-2-1,19-2 1,-29 2-180,1 0 0,-1-1 1,0 1-1,1-1 0,5-4 0,-8 6-240,-1-1-1,1 0 0,-1 0 0,1 0 0,-1 0 1,0 0-1,1-1 0,-1 1 0,0 0 0,0-1 0,0 1 1,0-1-1,0 1 0,0-1 0,0 1 0,-1-1 1,2-2-1,-5-16-5159,-2 0 1809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03.758"/>
    </inkml:context>
    <inkml:brush xml:id="br0">
      <inkml:brushProperty name="width" value="0.05" units="cm"/>
      <inkml:brushProperty name="height" value="0.05" units="cm"/>
    </inkml:brush>
  </inkml:definitions>
  <inkml:trace contextRef="#ctx0" brushRef="#br0">0 165 1568,'0'0'1552,"19"-1"720,44-22 480,-56 21-2665,0-1 0,1 1-1,-1 1 1,1 0 0,13-1 0,-3 0-54,-7 1 2,-1 0 0,0 1 1,1 1-1,-1-1 0,0 2 0,14 2 0,10 1 241,0-2 1,0-1-1,45-4 1,36 3 105,15 10 30,101 4 397,108-29 412,-204 7-959,-65 3-149,113-7 184,113-15 514,-246 22-787,571-31 416,141-2-157,-72 15 319,-544 18-264,136 0 145,-33 5 80,-135-1-763,-74 0 45</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13.466"/>
    </inkml:context>
    <inkml:brush xml:id="br0">
      <inkml:brushProperty name="width" value="0.05" units="cm"/>
      <inkml:brushProperty name="height" value="0.05" units="cm"/>
    </inkml:brush>
  </inkml:definitions>
  <inkml:trace contextRef="#ctx0" brushRef="#br0">302 50 2080,'0'-1'62,"0"0"1,0 1 0,-1-1-1,2 1 1,-1-1-1,0 1 1,0-1-1,0 1 1,0-1-1,0 0 1,0 1-1,1-1 1,-1 1 0,0-1-1,0 1 1,1-1-1,-1 1 1,0-1-1,1 1 1,-1 0-1,0-1 1,1 1-1,-1-1 1,1 1-1,-1 0 1,1-1 0,-1 1-1,1 0 1,-1 0-1,1-1 1,-1 1-1,1 0 1,0 0-1,-1 0 60,1 0-1,-1-1 0,1 1 0,-1 0 1,0 0-1,1 0 0,-1 0 0,0 0 1,1-1-1,-1 1 0,0 0 0,1 0 1,-1 0-1,0-1 0,0 1 0,1 0 1,-1-1-1,0 1 0,0 0 0,1 0 1,-1-1-1,0 1 0,0 0 0,0-1 1,0 1-1,1-1 0,-1 1 0,0 0 1,0-1-1,0 1 0,0 0 1,0-2-1,-14-11 1276,12 12-1400,-1-1 1,0 1-1,1-1 1,-1 1-1,0 0 1,0 0-1,0 1 1,0-1-1,0 0 0,0 1 1,0 0-1,0 0 1,0 0-1,0 0 1,0 0-1,1 0 1,-1 1-1,0 0 0,0-1 1,-5 3-1,-6 2-31,1 0-1,0 1 1,-13 8-1,3-1 130,0 1-1,-32 26 1,48-33-8,0-1 0,1 1 0,-1-1 1,1 2-1,1-1 0,0 1 0,0 0 0,0 0 0,1 0 1,-6 17-1,8-20-7,1 0 1,0-1 0,0 1-1,0 0 1,0 0 0,1 0-1,0 0 1,0 0-1,1 0 1,-1 0 0,3 7-1,-2-8 11,1 0 0,0 0 0,-1-1 0,1 1 0,1 0 0,-1-1-1,0 0 1,1 0 0,0 1 0,0-2 0,0 1 0,0 0 0,0 0-1,7 3 1,-2-2 46,0 0 1,1 0-1,-1-1 0,1 0 0,0-1 1,0 0-1,0 0 0,1-1 0,-1 0 0,0 0 1,0-1-1,1-1 0,-1 1 0,0-2 0,0 1 1,0-1-1,0 0 0,0-1 0,0 0 0,-1-1 1,16-7-1,-19 7-95,1-1-1,-1 1 1,0-1 0,-1 0 0,1 0 0,-1-1 0,0 1-1,0-1 1,0 0 0,-1 0 0,0 0 0,0 0-1,2-10 1,3-9 34,-2-1-1,4-30 0,-10 55-65,3-28 50,-3 22-57,1-1-1,0 0 0,3-10 0,-4 17-7,0 0-5,1 0 0,-1 0-1,1 0 1,-1 0 0,0-1 0,0 1 0,0 0-1,0 0 1,0-1 0,0 1 0,0 0-1,0 0 1,0 0 0,-1-1 0,1 1 0,0 0-1,-1 0 1,1 0 0,-1 0 0,1 0-1,-1 0 1,0 0 0,0-2 0,7 12-622,-5-8 618,0 0 1,-1 1-1,1 0 1,0-1-1,0 1 0,-1 0 1,1-1-1,-1 1 0,1 3 1,-1 4 70,-1-2-75,1-1-1,1 1 1,-1-1-1,1 0 1,2 9 0,2 25-62,-3-28 80,0-1 0,0 21 0,-2-29 1,1 1 0,-1-1 1,1 0-1,0 1 1,0-1-1,0 0 1,1 0-1,-1 0 0,1 0 1,0 0-1,-1 0 1,1 0-1,1 0 1,-1-1-1,4 4 0,5 4 120,0 0 0,15 9 0,-24-17-85,3 1 40,0 0 0,0-1-1,0 1 1,0-1 0,1 0 0,-1 0 0,11 1 0,42 3 377,-38-4-377,25-1-41,0-2 1,53-6-1,-84 6-35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21.292"/>
    </inkml:context>
    <inkml:brush xml:id="br0">
      <inkml:brushProperty name="width" value="0.05" units="cm"/>
      <inkml:brushProperty name="height" value="0.05" units="cm"/>
    </inkml:brush>
  </inkml:definitions>
  <inkml:trace contextRef="#ctx0" brushRef="#br0">1 1167 1824,'0'0'100,"-1"1"0,1-1 1,0 1-1,0 0 0,0-1 0,0 1 0,1 0 1,-1-1-1,0 1 0,0-1 0,0 1 0,0 0 0,1-1 1,-1 1-1,0-1 0,0 1 0,1-1 0,-1 1 1,1-1-1,-1 1 0,0-1 0,1 1 0,-1-1 1,1 1-1,-1-1 0,1 0 0,-1 1 0,1-1 1,-1 0-1,1 1 0,0-1 0,-1 0 0,1 0 1,-1 1-1,1-1 0,0 0 0,-1 0 0,1 0 1,-1 0-1,1 0 0,0 0 0,-1 0 0,1 0 1,0 0-1,-1 0 0,2-1 0,3 1 208,1-1 0,0 0 0,0 0 0,-1 0 0,1-1 0,-1 0 0,1 0 0,8-5 0,-4 1-18,1 0-1,-2-1 1,13-10 0,-11 6-103,0 0 0,-1-1 0,0 0 0,-1-1 0,12-20 0,-7 10-45,143-247 962,-139 233-960,-1-1 0,17-57 0,12-78 294,-39 144-364,3-10-82,-2-1 0,-1 0 0,3-57 0,-10 97-41,0-1 1,0 0 0,0 1 0,0-1 0,0 0-1,0 1 1,0-1 0,0 0 0,0 1 0,-1-1 0,1 1-1,0-1 1,0 0 0,-1 1 0,1-1 0,-1 0-1,1 1 22,-1 0 0,1 0-1,0 0 1,-1 1-1,1-1 1,-1 0-1,1 1 1,0-1 0,-1 0-1,1 1 1,0-1-1,0 0 1,-1 1-1,1-1 1,0 0 0,0 1-1,-1-1 1,1 1-1,0-1 1,0 0 0,0 1-1,0-1 1,0 1-1,-4 8-122,2-1-1,-1 1 0,0 12 1,0-10 96,-25 127-280,-23 130 503,45-225-80,1-10 230,1-1 0,1 1 0,3 50 0,7-46 220,-6-34-442,-1-1 0,1 1 0,0-1-1,0 0 1,0 0 0,1 1 0,-1-1 0,1 0-1,-1 0 1,1 0 0,-1 0 0,4 2 0,-4-3-49,0-1 1,0 0 0,0 1 0,0-1 0,0 0 0,0 0 0,-1 1 0,1-1-1,0 0 1,0 0 0,0 0 0,0 0 0,0 0 0,0 0 0,0-1 0,0 1 0,0 0-1,0 0 1,0-1 0,0 1 0,-1 0 0,1-1 0,0 1 0,0-1 0,0 1-1,-1-1 1,2 0 0,22-21 605,-19 16-613,124-115 944,-52 50-727,-55 51-257,-1-1 0,-1-1 0,-1-1 0,0-1 0,15-28-1,5-22-117,-3-1 0,-4-2-1,42-149 1,-72 219 139,0 0 1,-1 1-1,0-1 0,0-1 0,0-10 0,0 10 38,-1-3-464,-1 11 106,-4 8 13,0 3 245,1 1 1,0 0 0,-5 22-1,-3 41 61,11-68-29,-33 206 10,21-151-11,-31 86 0,33-120 69,-1 0 0,-21 33 0,-38 49 266,23-38-197,45-68-196,-17 25 675,17-26-290,2-4 10,7-17 250,0 6-504,0 1 1,1-1-1,0 1 0,1 1 0,0-1 0,1 1 0,17-15 0,-1-1 48,-9 11-96,0 1 1,1 1-1,21-13 0,27-22-56,-63 46-6,-1 0 0,2 0 0,-1 1 0,0-1 0,0 0 0,0 1 0,1 0 0,-1 0 0,1 0 0,-1 0 0,1 0 0,-1 0 0,1 0 0,0 1 0,3-1 0,-6 1 14,1 0 0,0 1 0,-1-1 1,1 1-1,0-1 0,-1 0 0,1 1 0,-1-1 1,1 1-1,0-1 0,-1 1 0,1-1 1,-1 1-1,0 0 0,1-1 0,-1 1 0,1 0 1,-1-1-1,0 1 0,0 0 0,1-1 0,-1 1 1,0 0-1,0 0 0,0 0 0,5 27-52,-3-19 160,-1 3-130,0 0 1,0 1-1,-2 15 0,1-15 97,0 0 0,3 23 0,-1-19 25,-1-11-71,-1-1 0,1 0 0,1 1 0,-1-1 1,1 0-1,3 7 0,-3-5-54,5 7 409,-7-13-356,1-1 0,-1 1 0,0-1 0,1 1 0,-1-1 0,0 0 0,1 1 0,-1-1 1,1 0-1,-1 1 0,1-1 0,-1 0 0,0 0 0,1 0 0,-1 1 0,1-1 0,-1 0 0,1 0 1,-1 0-1,1 0 0,0 0 0,-1 0 0,1 0 0,-1 0 0,1 0 0,-1 0 0,1 0 0,5-2 73,-1 0 1,0 0-1,0 0 0,0-1 0,0 1 0,0-1 0,-1-1 0,1 1 0,-1 0 0,5-6 0,5-6-6,18-25 1,-1 1 216,-15 22-241,0 2 0,0 0 0,2 1 0,28-18 0,-44 31-72,0-1 0,0 0 0,0 1 1,0-1-1,0 0 0,-1 0 0,1 0 0,2-4 0,8-8-101,-10 16 71,1 1 0,-1-1 0,1 0 0,0 0 0,0 0 0,3 1 0,14 10-200,-17-10 239,1 1 0,-1-1 0,0 1 1,-1 0-1,1 0 0,0 0 1,-1 1-1,0-1 0,2 5 0,0 5-3,5 23 0,-3-8 23,2 4-109,-6-24 124,-1 1 1,2-1 0,-1 0-1,2 0 1,-1 0-1,1 0 1,0-1-1,10 15 1,-11-19 1,0-1 0,0 1-1,0-1 1,0 0 0,1-1 0,-1 1 0,1 0-1,0-1 1,0 0 0,0 0 0,0 0-1,0 0 1,0-1 0,0 1 0,0-1 0,7 1-1,-5-2 1,0 0 0,-1 0-1,1 0 1,0-1 0,-1 0 0,1 0-1,0 0 1,-1-1 0,1 0 0,-1 0-1,0 0 1,8-5 0,-3 1-8,0-1 0,0 0 0,0-1 0,-1 0-1,12-13 1,35-51 418,-49 63-380,-1-1 0,0 0 0,0 0 0,7-21 0,-11 28-71,-1 0-1,0 0 1,0 0 0,-1-1-1,1 1 1,-1 0 0,1-1-1,-1 1 1,0 0 0,-1-1-1,1 1 1,0 0 0,-1-1-1,0 1 1,0 0 0,0-1-1,0 1 1,0 0 0,-1 0-1,1 0 1,-4-4 0,5 6-7,-1 0 1,0 1 0,1-1 0,-1 0-1,0 0 1,0 1 0,1-1-1,-1 1 1,0-1 0,0 1-1,0-1 1,0 1 0,0 0 0,0-1-1,0 1 1,0 0 0,0 0-1,0-1 1,0 1 0,0 0-1,0 0 1,-1 0 0,0 1 5,0-1 0,0 1 0,0-1 0,0 1 0,0 0 0,0 0 0,1 0 0,-1 0 0,0 0 0,-2 3 0,0-1 3,1 0 0,0 0 0,0 0 0,0 1 0,0-1 0,1 1 0,-1 0 0,1 0 0,-3 8 0,3-6-13,1 0 0,1 0 0,-1 1 0,1-1 0,0 0 0,0 0 1,1 0-1,0 1 0,0-1 0,0 0 0,1 0 0,5 11 0,0-1 115,1 0 0,0 0 0,15 19 0,-21-32-68,1 1 1,-1-1 0,1 0-1,-1 0 1,1 0 0,0 0-1,1 0 1,-1 0 0,0-1-1,1 0 1,-1 0 0,1 0-1,0 0 1,0 0 0,-1-1-1,1 1 1,0-1 0,1 0-1,-1-1 1,0 1 0,6 0-1,2-3 75,0 0-1,0 0 0,0-1 1,-1-1-1,1 0 0,-1-1 1,21-11-1,69-51 321,-84 55-338,111-91 339,-111 87-405,-1 0 1,-1-1-1,-1 0 0,0-2 0,12-21 0,-21 32-427,-5 14-261,-1 8 635,10 90-159,-11-51 285,-1-1 0,-18 89 0,19-133-60,0 1 0,0-1 0,-1 0 0,-6 12 0,7-16-6,-1 0 0,1 0 0,-1 0 1,0 0-1,-1 0 0,1-1 0,-1 1 0,-7 5 1,9-8 3,-1 0 1,1 1-1,-1-1 1,0 0-1,1 0 1,-1-1-1,0 1 1,0-1-1,0 1 1,1-1-1,-1 0 1,0 0-1,0 0 1,0 0 0,0 0-1,1-1 1,-1 1-1,0-1 1,0 0-1,1 0 1,-1 0-1,0 0 1,1-1-1,-5-2 1,-7-5 46,1 0 0,0-1 1,-15-14-1,17 14-65,-5-5-32,-17-22 0,-1-1-225,45 46 183,0 0-1,0 0 1,0-1 0,1 0-1,0-1 1,24 8-1,-21-9 88,0 0-1,0-1 1,0 0-1,1-1 1,-1-1-1,27 0 1,-32-3 9,0 0 0,0-1 0,0 0 0,0-1 0,0 0 0,-1 0 0,1-1 0,-1-1 0,0 1 0,0-1 0,9-8 0,9-8 152,48-49-1,-32 29-14,-23 22-125,-1 1 1,-1-2 0,-1-1-1,-1 0 1,-1-1 0,-1 0-1,16-34 1,24-93 1,-36 94-92,2 0 9,41-131-145,-46 138 201,-8 30-121,-1-1 0,5-29-1,-10 43 9,1-6-85,-3 8 66,-2 6-39,-3 7 26,0 1 0,0 1 0,1-1 0,-5 17 0,3-9 100,-90 260-16,30-84-98,28-75 351,-31 160 0,67-265-62,-9 20 0,4-10 313,18-77 452,-4 30-862,1 1-1,1 0 1,0 0 0,2 1-1,14-24 1,-12 25-94,1 1 1,17-17 0,-24 29 5,0 0 0,0 0 0,1 1 0,0 0 0,0 0 0,0 0 0,1 1 0,12-5 0,-18 8 27,0 0 1,-1 1 0,1-1-1,0 1 1,-1 0 0,1-1-1,0 1 1,0 0 0,0 0-1,-1 0 1,1 0 0,0 0-1,0 1 1,-1-1 0,1 0-1,0 1 1,0 0 0,-1-1-1,1 1 1,-1 0 0,1 0-1,0 0 1,-1 0 0,0 0-1,1 0 1,-1 0 0,0 0-1,1 0 1,-1 1 0,0-1-1,0 1 1,2 2 0,1 4 11,0 1 1,0 0-1,-1 0 0,5 19 1,-2-6-69,39 94 206,-43-113-116,-1 0 0,1 1 0,0-1 0,1 0 0,-1 0 0,0 0 0,1 0 0,-1 0 0,1 0 0,0-1 0,0 0 0,0 1 0,1-1 0,-1 0 0,0 0 0,1-1 0,-1 1-1,1-1 1,-1 0 0,1 0 0,0 0 0,0 0 0,-1 0 0,1-1 0,0 0 0,0 0 0,0 0 0,6-1 0,0-1 1,-1 1 1,0-2-1,0 1 0,0-1 1,0-1-1,0 0 0,-1 0 1,0 0-1,0-1 0,14-11 1,85-88 276,-79 75-222,-21 21-96,1-1 0,-2 0 0,1 0 0,-1 0 0,-1-1 1,6-10-1,-10 15-195,-2 6 53,-8 8-38,-9 18 37,13-17 170,0 0 1,0 0 0,1 1-1,0-1 1,1 1 0,0 0 0,-2 21-1,4-25 4,1-1 1,0 1-1,0 0 0,0-1 0,1 1 0,0 0 0,0-1 1,1 1-1,0-1 0,0 1 0,0-1 0,1 0 0,0 0 1,6 8-1,-9-12 8,1-1 0,0 0 0,0 0 0,0 0 0,0 1 0,1-1 0,-1 0 0,0 0 0,0-1 0,1 1 0,-1 0 0,0 0 0,1-1 0,-1 1 0,1-1 0,2 2 0,-3-2-1,1-1 1,-1 1 0,0 0 0,0 0-1,1 0 1,-1-1 0,0 1 0,0 0 0,1-1-1,-1 1 1,0-1 0,0 0 0,0 1-1,0-1 1,0 0 0,0 0 0,0 0-1,0 1 1,0-1 0,0 0 0,1-2-1,3-4 25,0 0-1,-1 0 0,1-1 0,-1 1 1,-1-1-1,1 0 0,-2-1 0,1 1 1,2-13-1,-3 9-36,-1 0 1,0 0-1,-1 0 0,0 0 1,-1 0-1,-3-17 0,3 25-9,0 0 0,-1 0-1,0 0 1,1 0-1,-1 0 1,-1 1 0,1-1-1,-1 1 1,1-1-1,-1 1 1,0 0 0,0 0-1,0 0 1,0 1 0,-5-4-1,3 3-27,1 0 0,-1 1 0,0-1 0,0 1-1,0 0 1,0 0 0,0 0 0,0 1 0,-1 0 0,1 0-1,-8-1 1,13 3 32,0-1 0,0 0 0,-1 0-1,1 0 1,0 0 0,0 0 0,-1 0-1,1 0 1,0 1 0,0-1 0,0 0-1,-1 0 1,1 0 0,0 0 0,0 1-1,0-1 1,0 0 0,-1 0 0,1 0-1,0 1 1,0-1 0,0 0 0,0 0-1,0 1 1,0-1 0,0 0 0,0 0-1,0 1 1,0-1 0,0 0 0,0 0-1,0 1 1,0-1 0,0 0 0,0 0-1,0 1 1,0-1 0,0 0 0,0 0-1,0 1 1,0-1 0,0 0 0,0 0-1,1 1 1,-1-1 0,0 0 0,0 0-1,0 0 1,1 1 0,5 11 61,-4-10-56,1 0-1,-1-1 1,0 1-1,1 0 1,-1-1-1,1 1 1,0-1-1,-1 0 1,1 0-1,0 0 1,0 0-1,4 0 1,2 1-25,0-1 1,17 1-1,-4-3 89,1-1 1,0-1-1,36-9 0,63-26 98,-104 32-146,0 0 35,-1 0-1,0-2 0,-1 0 1,25-16-1,-30 16-24,-1 0 1,0-1-1,-1 0 0,0 0 1,0-1-1,-1 0 0,10-16 1,-4 0-39,-2 0 1,0-1-1,-2 0 0,10-44 1,-4-1-115,5-76 1,-17 94 83,-4 49 5,-1-1 0,1 1 0,-1-1 0,0 1 0,0 0-1,-3-10 1,3 14 23,1 0 0,0 1 0,-1-1 0,1 1 0,0-1 0,-1 0 0,1 1 0,-1-1 0,1 1 0,-1-1 0,1 1 0,-1-1 0,1 1 0,-1-1 0,0 1 0,1 0 0,-1-1 0,1 1 0,-1 0 0,0-1 0,0 1 0,1 0 0,-1 0 0,0 0 0,1 0 0,-1-1 0,0 1 0,0 0-1,1 0 1,-1 1 0,0-1 0,1 0 0,-1 0 0,0 0 0,0 0 0,1 1 0,-1-1 0,0 0 0,1 0 0,-1 1 0,1-1 0,-1 1 0,0-1 0,1 1 0,-1 0 0,-3 2-24,0 0 0,0 0 0,1 0 0,-1 1 0,1-1 0,-3 6 0,-5 10-38,1 0 0,0 2-1,-11 36 1,14-35 68,-51 156-43,15-42-214,2 10 420,37-127-103,1 0-1,1 1 1,1-1-1,0 1 1,4 33 0,-1-41 6,1 1 0,0-1 0,0 0 1,7 15-1,-8-23-29,0 0 0,0 0 0,0 0 1,1 0-1,-1 0 0,1-1 0,0 1 0,0-1 1,0 0-1,0 0 0,1 0 0,-1 0 0,1 0 1,0-1-1,4 3 0,-3-4-21,-1 1 0,1-1-1,0 0 1,-1-1 0,1 1 0,0-1 0,-1 0 0,1 0-1,0 0 1,-1-1 0,1 1 0,-1-1 0,1 0 0,0-1-1,-1 1 1,0-1 0,1 0 0,4-2 0,8-6 82,-1-1 1,0 0 0,15-14 0,-18 15-131,13-11 61,71-53 10,-79 62-73,1 1 1,0 0-1,34-12 1,-42 18-5,-8 4 36,-1 0-1,1 0 1,-1-1 0,1 2 0,0-1 0,-1 0-1,1 0 1,0 1 0,0 0 0,0-1 0,-1 1-1,1 0 1,4 1 0,-5 0-105,-25 0 165,13 2-75,-1 1-1,1 0 1,0 1-1,0 0 1,1 0-1,0 1 1,0 1 0,0-1-1,1 2 1,-1-1-1,2 1 1,-1 0-1,-9 14 1,13-16 10,-7 11 23,1 0-1,-11 23 1,19-35-5,-1 1-1,2-1 0,-1 1 1,1 0-1,-1 0 1,2-1-1,-1 1 0,1 0 1,0 0-1,0 0 0,0 0 1,2 8-1,-2-13 5,1 1 0,-1-1-1,0 1 1,1-1 0,-1 1-1,1-1 1,0 1 0,0-1 0,-1 0-1,1 1 1,0-1 0,0 0-1,0 0 1,0 1 0,0-1-1,1 0 1,-1 0 0,0 0-1,0 0 1,3 0 0,-3 0 5,1 0 1,0-1 0,0 0-1,0 1 1,0-1 0,0 0-1,1 0 1,-1 0 0,0 0-1,0 0 1,0-1 0,0 1 0,3-2-1,3-1 49,0 0 0,0-1-1,0 0 1,0-1 0,12-9 0,201-177 389,-220 190-452,15-14 27,0-1 0,-1 0-1,24-34 1,-23 24 2,-2-2 0,0 0 0,18-58 1,11-94-152,-38 147 101,-1 0 1,-1-52-1,-3 78-19,0 0 0,0 1 0,-1-1 0,0 0 0,-4-11 0,4 16 16,0 0-1,1 0 0,-1 0 0,0 0 0,0 0 0,0 1 1,-1-1-1,1 0 0,0 0 0,-1 1 0,1-1 1,-1 1-1,1-1 0,-1 1 0,0 0 0,0 0 1,0 0-1,1 0 0,-1 0 0,0 0 0,0 0 1,0 1-1,-3-2 0,0 2 1,1 0 0,0-1 0,0 2-1,-1-1 1,1 0 0,0 1 0,0 0 0,-1 0 0,1 0-1,0 0 1,0 1 0,0 0 0,1-1 0,-6 4 0,-2 3-19,1-1 1,0 1-1,0 0 1,-9 12-1,-2 3 47,1 1-1,0 1 0,3 1 0,-22 39 1,27-42-22,2 0 1,1 1-1,0 0 1,-8 41 0,15-54 23,1 0 1,0 0-1,0 1 1,1-1-1,1 0 1,0 0-1,0 1 1,1-1-1,1 0 1,0 0 0,0-1-1,8 19 1,-2-13 18,1 1 0,1-1 1,21 25-1,43 38 60,-48-53-21,-21-19-65,90 85 425,-82-81-389,0 0 1,1-1 0,0 0 0,0-1-1,22 8 1,-31-14-411,1-1-1,0 0 1,0-1 0,0 1 0,14 0-1,14-5-3955,-12 0 1664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21.916"/>
    </inkml:context>
    <inkml:brush xml:id="br0">
      <inkml:brushProperty name="width" value="0.05" units="cm"/>
      <inkml:brushProperty name="height" value="0.05" units="cm"/>
    </inkml:brush>
  </inkml:definitions>
  <inkml:trace contextRef="#ctx0" brushRef="#br0">1 0 4736,'13'8'2144,"59"24"-1856,-31-15 1504,-1-2-1024,37 1 544,-1 1-768,27-9 96,2 4-352,-2-9-192,-9 2-32</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26.041"/>
    </inkml:context>
    <inkml:brush xml:id="br0">
      <inkml:brushProperty name="width" value="0.05" units="cm"/>
      <inkml:brushProperty name="height" value="0.05" units="cm"/>
    </inkml:brush>
  </inkml:definitions>
  <inkml:trace contextRef="#ctx0" brushRef="#br0">23 255 2496,'-22'0'1440,"32"1"3438,0-1-3683,1 1 0,20-3 1,-1-4-764,-1-1 1,-1-2 0,1 0 0,-1-2 0,29-16 0,-54 25-423,1 0 0,-1 0 1,0-1-1,0 1 0,-1-1 0,1 0 0,-1 1 1,1-1-1,-1 0 0,2-4 0,-3 6-17,-1 0 1,1 0-1,-1 1 0,1-1 0,-1 0 0,0 0 0,0 0 1,1 0-1,-1 0 0,0 0 0,0 0 0,0 0 0,0 0 1,0 0-1,0 0 0,0 0 0,0 0 0,-1 0 0,1 0 1,0 0-1,-1 0 0,1 0 0,0 0 0,-1 0 0,1 0 1,-1 0-1,0 0 0,1 1 0,-1-1 0,0 0 0,1 0 1,-1 1-1,0-1 0,0 0 0,0 1 0,1-1 1,-1 1-1,0-1 0,0 1 0,0-1 0,0 1 0,-2-1 1,-4-1-98,-1 0 0,1 0 0,-1 1 0,0-1 1,1 2-1,-1-1 0,0 1 0,0 0 1,0 1-1,1 0 0,-1 0 0,-9 3 0,5-1 61,1 0 0,0 1-1,0 1 1,1 0 0,-1 0-1,1 1 1,-17 12 0,23-15 72,1 1 1,-1-1-1,0 1 1,1 0-1,0 0 0,0 0 1,0 0-1,1 0 1,-1 1-1,1-1 1,-3 8-1,4-8 44,0-1-1,1 1 0,-1-1 1,1 1-1,0-1 1,-1 1-1,2-1 0,-1 1 1,0 0-1,1-1 0,-1 1 1,1-1-1,0 1 0,0-1 1,1 0-1,1 5 1,1-1 41,0-1 0,0 1 0,1-1 0,-1 1 1,1-1-1,1-1 0,-1 1 0,1-1 1,0 0-1,1 0 0,-1-1 0,1 1 1,0-1-1,0-1 0,0 0 0,0 0 1,9 3-1,-3-3 19,0-1 1,1 0 0,-1-1-1,1 0 1,-1-1-1,1 0 1,0-1 0,26-6-1,-2-3 86,0-1-1,0-2 1,-1-1 0,36-21-1,-2-7-111,-29 16 106,-11 4 11,-25 17-194,2-1 0,-1 1 0,1 0 0,14-6 0,-21 10-41,0 1 1,0 0 0,0-1-1,0 1 1,0 0 0,0 0-1,0 0 1,0 0-1,0 0 1,0 0 0,0 0-1,0 0 1,0 0 0,0 0-1,0 0 1,0 1-1,0-1 1,0 0 0,0 1-1,0-1 1,0 1 0,0-1-1,0 1 1,0-1 0,-1 1-1,1 0 1,0-1-1,0 1 1,-1 0 0,1 0-1,0 0 1,-1-1 0,1 1-1,-1 0 1,1 0 0,-1 0-1,1 2 1,1 1-22,-1 1 0,0-1-1,0 1 1,0 0 0,-1 0 0,1 8 0,-2 16 135,-1 1 0,-9 45 0,10-74-84,1 0-1,0 0 0,-1 0 0,1 1 0,0-1 0,0 0 0,0 0 0,0 0 1,0 1-1,0-1 0,0 0 0,0 0 0,1 0 0,0 2 0,-1-3-4,0 1-1,0-1 0,0 0 0,0 0 1,0 0-1,0 0 0,0 0 0,0 1 1,1-1-1,-1 0 0,0 0 1,0 0-1,0 0 0,0 0 0,0 0 1,1 1-1,-1-1 0,0 0 0,0 0 1,0 0-1,0 0 0,1 0 0,-1 0 1,0 0-1,0 0 0,0 0 0,0 0 1,1 0-1,-1 0 0,0 0 0,0 0 1,0 0-1,1 0 0,-1 0 0,0 0 1,0 0-1,0 0 0,0 0 1,1-1-1,-1 1 0,0 0 0,0 0 1,0 0-1,0 0 0,0 0 0,1 0 1,-1 0-1,0-1 0,0 1 0,0 0 1,0 0-1,0 0 0,7-10 209,-6 9-128,11-16-57,0 1 1,1 0-1,1 1 0,1 1 1,0 0-1,29-20 0,-24 21-110,1 1-1,1 2 0,-1 0 0,2 1 0,39-10 1,-60 18 48,1 1 0,-1-1 1,1 1-1,-1 0 0,1 0 0,-1 0 1,1 0-1,-1 0 0,1 1 0,-1-1 1,0 1-1,1-1 0,-1 1 0,0 0 1,1 0-1,-1 0 0,0 0 1,0 1-1,0-1 0,0 1 0,0-1 1,0 1-1,0-1 0,0 1 0,-1 0 1,1 0-1,-1 0 0,1 0 0,-1 0 1,0 0-1,0 1 0,2 2 0,1 8 48,0-1 0,0 1 0,-1 0 0,2 25 0,-2-20 60,0 1-89,0 0 0,2 0 0,9 23 0,-12-35 45,1 0 0,0-1 0,1 1 0,0-1 1,0 0-1,0 0 0,0 0 0,1-1 1,0 1-1,0-1 0,1 0 0,5 4 0,-8-7-16,1 0-1,-1-1 1,0 1-1,1-1 1,-1 0-1,1 0 1,-1 0-1,1-1 1,-1 1-1,1-1 1,-1 0-1,1 0 1,0 0-1,-1 0 1,1-1-1,-1 1 1,1-1-1,-1 0 1,1 0-1,-1 0 1,1 0-1,-1-1 1,0 0-1,4-2 1,6-4 83,1-2 1,-2 0-1,1-1 1,11-12-1,-14 13-91,85-72 2,-60 54 22,58-60 1,-89 82-19,1 1 0,-1-1 0,0 0 0,0 0 0,-1 0-1,5-13 1,-7 17-34,0 0-1,-1 0 0,1 0 0,-1 0 0,1 0 1,-1-1-1,0 1 0,0 0 0,0 0 0,0 0 1,0 0-1,-1 0 0,1 0 0,-1-1 0,1 1 0,-1 0 1,0 0-1,0 0 0,1 0 0,-1 1 0,-1-1 1,1 0-1,0 0 0,0 0 0,-1 1 0,1-1 1,-3-1-1,1 1-13,1 1 0,-1-1 0,0 1 0,1 0 0,-1 0 0,0 0 0,0 0 0,1 1 0,-1-1 0,0 1 1,0 0-1,0 0 0,0 0 0,0 0 0,0 0 0,-5 2 0,0-1-50,-1 1 0,1 1 0,0 0 0,-12 5 0,12-4 47,0 1-1,1-1 1,0 1 0,0 0-1,0 1 1,0 0-1,1 0 1,0 0 0,0 1-1,1 0 1,0 0 0,-5 8-1,7-8 36,0 0-1,0 0 1,1 0 0,-1 0-1,2 0 1,-1 1 0,1-1-1,0 0 1,0 1 0,1-1-1,0 1 1,0-1-1,1 1 1,3 11 0,-2-9 12,1-1-1,0 1 1,1-1 0,0 1 0,0-1-1,1-1 1,0 1 0,1-1 0,9 12-1,-11-15 8,1-1 0,-1 1 0,1-1-1,0 0 1,0 0 0,0-1-1,1 0 1,-1 0 0,1 0-1,0 0 1,0-1 0,0 0 0,0 0-1,0-1 1,0 0 0,9 1-1,-3-2 13,-1 0 1,0-1-1,0 0 0,0-1 0,0 0 0,0-1 0,-1 0 0,1 0 0,-1-2 0,0 1 0,0-1 1,10-6-1,86-73 484,-105 84-518,26-23 5,-1-1 1,-2-1-1,0-2 0,-2 0 0,22-34 0,-39 53-75,-2 5 39,-1 0-1,0 0 1,-1 0-1,1-1 1,0 1-1,-1 0 1,2-7-1,-3 9 29,1 0 0,-1 0 1,1 0-1,-1 0 0,1 0 0,-1 0 0,1 0 0,-1 0 1,1 0-1,0 1 0,0-1 0,-1 0 0,1 0 0,0 1 1,0-1-1,0 0 0,0 1 0,1-1 0,1-1-16,0 1 0,0 0 0,1 0 0,-1 0 0,0 0 0,4 0-1,2 0 28,0 1 1,1 0-1,-1 0 0,10 2 0,-13-1-40,0 0 0,-1 0 0,1 1 1,0 0-1,-1 0 0,1 0 0,-1 1 1,0-1-1,0 1 0,0 0 0,0 1 1,-1-1-1,1 1 0,-1 0 0,0 0 1,0 1-1,0-1 0,6 10 0,8 23 48,-12-25 28,0 0 0,0 0-1,17 21 1,-20-29-26,0-1 0,0 0 0,0 0 0,0-1 0,1 1 0,-1-1 0,1 1 0,-1-1 0,1 0 0,0 0 0,0-1 0,0 1 0,0-1 0,0 0 0,0 0-1,1 0 1,3 0 0,11-2 99,-1-1 1,0-1-1,1 0 0,-1-1 0,20-7 0,11-5 16,82-38 1,-102 39-100,0-2 0,-1 0 1,47-40-1,-62 45-75,-1-1 0,17-24 0,-16 20 81,-12 16-48,0 0 0,-1 1 0,1-1 0,0 0-1,-1 0 1,1 0 0,-1 0 0,1 0 0,-1 0 0,0 0-1,1 0 1,-1 0 0,0 0 0,0 0 0,0 0-1,0 0 1,1 0 0,-1 0 0,-1 0 0,1 0 0,0 0-1,0 0 1,-1-2 0,1 3-6,-1-1 0,1 1 0,-1-1 0,0 1 0,1-1 0,-1 1 0,0-1 0,1 1 0,-1 0 0,0-1 0,0 1 0,0 0 0,1 0 0,-1-1 0,0 1 0,0 0 0,0 0-1,0 0 1,1 0 0,-1 0 0,0 0 0,0 0 0,0 1 0,1-1 0,-1 0 0,0 0 0,0 0 0,0 1 0,1-1 0,-1 1 0,-1 0 0,-2 0-21,-1 2 1,1-1-1,-1 1 0,1-1 0,0 1 1,0 0-1,-7 7 0,-22 30-109,10-12 194,19-24-47,-1 2-1,1-1 1,0 0 0,1 1-1,-1 0 1,1 0 0,0 0-1,0 0 1,1 0 0,0 1-1,0-1 1,1 1 0,-1-1-1,1 1 1,0 8 0,1-14 11,0 0 1,0 0 0,0 1 0,0-1-1,1 0 1,-1 0 0,0 0 0,0 0-1,1 0 1,-1 1 0,1-1 0,-1 0-1,1 0 1,-1 0 0,1 0 0,-1 0-1,1 0 1,0 0 0,0-1 0,0 1-1,-1 0 1,1 0 0,0 0 0,0-1-1,0 1 1,0-1 0,0 1 0,0-1-1,0 1 1,1-1 0,-1 1 0,0-1-1,0 0 1,0 0 0,0 1 0,0-1-1,1 0 1,-1 0 0,0 0 0,0 0-1,2-1 1,2 0 26,1 1 0,-1-2-1,0 1 1,0-1 0,0 1 0,0-1-1,0-1 1,7-3 0,7-6-21,-1-1 1,0 0 0,-1-2 0,0 0 0,-2-1 0,16-18 0,-29 31-27,0 0 0,0-1 0,0 1 1,-1 0-1,1-1 0,1-4 1,-3 7-5,0 1 1,0-1 0,1 1 0,-1-1 0,0 1-1,0-1 1,0 1 0,0-1 0,0 1 0,0-1-1,0 0 1,0 1 0,0-1 0,0 1 0,0-1-1,0 1 1,0-1 0,0 0 0,-1 1 0,1-1-1,0 1 1,0-1 0,-1 1 0,1-1 0,0 1-1,0-1 1,-1 1 0,1 0 0,-1-1 0,1 1-1,0-1 1,-1 1 0,1 0 0,-1-1 0,1 1 0,-1 0-1,1 0 1,-1-1 0,1 1 0,-1 0 0,0 0-1,1 0 1,-1 0 0,1 0 0,-1 0 0,1 0-1,-1 0 1,-1 0 0,1 0-3,-1 0 0,1 1 0,0-1 0,-1 1 0,1-1 0,0 1 0,-1 0 0,1-1 0,0 1 0,0 0 0,0 0 0,-1 0 0,1 0 0,0 0 0,0 0 0,0 0 0,1 1 0,-1-1 0,0 0 0,0 0 0,1 1 0,-1-1 0,0 2 0,-3 6-38,1 0 0,-3 12 0,-8 46-113,-8 86 0,-4 27 168,-16-4-63,30-135 204,-2 0 1,-24 48 0,36-84-115,-1 0 0,0 0 0,0 0 0,0-1 0,-1 1 0,0-1 1,0 0-1,0 0 0,0 0 0,-6 3 0,8-5-3,-1 0 0,0-1-1,0 1 1,0-1 0,0 0 0,-1 0-1,1 0 1,0-1 0,0 1 0,0-1 0,-1 0-1,1 1 1,0-1 0,-1-1 0,1 1-1,0 0 1,0-1 0,-5-1 0,-1-1 4,1 0 1,-1-1-1,0 1 1,1-2-1,0 1 1,0-1-1,0-1 0,1 1 1,0-1-1,0-1 1,-8-9-1,11 13-21,1-1-1,0-1 1,0 1-1,1 0 1,0-1-1,-1 1 1,1-1-1,1 0 1,-1 1-1,1-1 1,0 0-1,0 0 1,0 0-1,0 0 1,1 0-1,0 0 1,0-1-1,1 1 1,-1 0-1,1 0 1,0 0-1,2-6 1,7-12-65,1 0 0,1 1 1,1 0-1,26-33 1,-26 36 41,11-13-26,2 1 0,1 1 0,2 1-1,33-26 1,-39 38 60,0 1-1,0 1 0,2 1 1,31-13-1,108-34-70,-34 15 216,-109 36-186,0 0 0,-1 0 0,-1-2 0,0-1 0,0 0 0,-1-1 0,-1-1 0,0-1 0,-2-1 0,18-22 0,-29 34 85,7-8-193,-7 13-100,-3 8-111,-2 5 247,0 1-1,-1 0 1,-5 15-1,3-13 58,-2 26 1,6-37 56,-1 0 0,1 1 0,1-1 0,-1 1 0,1-1 0,0 1 0,0-1 0,4 9 0,-5-13 3,1 1 0,0-1 0,-1 1 0,1-1 0,0 1 0,0-1 1,0 0-1,0 1 0,0-1 0,0 0 0,0 0 0,0 0 0,1 0 0,-1 0 0,0 0 0,1 0 0,-1 0 0,0-1 0,1 1 0,-1 0 1,1-1-1,0 1 0,-1-1 0,1 0 0,-1 1 0,1-1 0,0 0 0,-1 0 0,1 0 0,-1 0 0,4-1 0,3 0 59,-1-1-1,1-1 1,-1 1-1,0-1 1,9-5-1,-8 4-38,56-27 66,63-42-1,-117 66-188,3-2-47,0 1 0,24-11 0,-37 18 112,0 1 1,0 0-1,1 0 0,-1 0 0,0 0 1,0 0-1,1 0 0,-1 0 1,0 0-1,0 0 0,1 0 1,-1 0-1,0 0 0,0 0 0,1 0 1,-1 0-1,0 0 0,0 0 1,1 0-1,-1 0 0,0 0 1,0 0-1,0 0 0,1 1 0,-1-1 1,0 0-1,0 0 0,0 0 1,1 0-1,-1 0 0,0 1 1,0-1-1,2 10-183,-6 16-27,3-21 170,-5 20 38,-2-1 0,0 0 0,-19 35 0,5-10 13,-6 21 67,-67 149-82,70-168 42,-2-2 0,-41 56 1,60-94 32,-1 1 0,0-2 1,-1 1-1,0-1 0,-1-1 0,-14 10 1,21-16-26,1-1 0,-1 0 0,0 1 0,0-2 1,0 1-1,0 0 0,0-1 0,0 0 0,-1 0 0,1 0 1,0 0-1,-1-1 0,1 1 0,-1-1 0,1-1 0,0 1 0,-1 0 1,1-1-1,0 0 0,-1 0 0,1 0 0,0-1 0,-8-3 1,5 0 7,0 0 0,1 0 1,-1 0-1,1-1 0,-8-9 1,13 13-36,-1-1 1,0 1 0,1-1 0,-1 1-1,1-1 1,0 0 0,0 0 0,0 0-1,0 0 1,1 1 0,-1-1 0,0-6 0,1 3 19,0 0 0,1-1 0,-1 1 1,1-1-1,3-8 0,2-3 172,1 0 0,15-30 1,-12 31-158,1 1 1,0 0 0,1 0 0,0 1 0,1 1-1,1 0 1,0 0 0,1 2 0,1 0 0,0 1-1,0 0 1,28-13 0,1 5-79,0 1 0,1 2 0,84-17 1,-118 30-314,16-2-213,-9 3-3576,-8 6 1489</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29.022"/>
    </inkml:context>
    <inkml:brush xml:id="br0">
      <inkml:brushProperty name="width" value="0.05" units="cm"/>
      <inkml:brushProperty name="height" value="0.05" units="cm"/>
    </inkml:brush>
  </inkml:definitions>
  <inkml:trace contextRef="#ctx0" brushRef="#br0">104 760 2304,'-1'-3'2576,"2"6"-747,-1-3-1774,0 1 0,0-1-1,0 0 1,0 0 0,0 0 0,0 1-1,0-1 1,0 0 0,0 0 0,0 0 0,0 0-1,1 1 1,-1-1 0,0 0 0,0 0-1,0 0 1,0 0 0,0 0 0,0 1-1,0-1 1,1 0 0,-1 0 0,0 0 0,0 0-1,0 0 1,0 0 0,1 0 0,-1 1-1,0-1 1,0 0 0,0 0 0,0 0 0,1 0-1,-1 0 1,0 0 0,0 0 0,0 0-1,1 0 1,-1 0 0,0 0 0,0 0-1,0 0 1,0 0 0,1 0 0,-1 0 0,0-1-1,0 1 1,0 0 0,0 0 0,1 0-1,-1 0 1,0 0 0,0 0 0,0 0 0,0-1-1,0 1 1,1 0 0,-1 0 0,0 0-1,0 0 1,0 0 0,0-1 0,5-3 443,1 0-1,-1 0 1,10-5 0,14-11 124,28-32 413,-29 25-715,-9 8-256,-1-1 0,-1-1 0,0 0 0,-2-1 0,-1 0 0,13-27 0,57-152 186,-54 123-148,30-65 42,-55 131-526,12-21 1,-18 33 67,-2 7 147,-1-1 0,1 1 0,-3 10 1,0 25 148,-9 34 20,-4-12 25,-3-1 1,-3-2-1,-2 0 1,-3-2-1,-58 85 1,-124 202 857,188-305-678,-38 60 504,62-100-683,-17 21 484,8-13-15,9-9-476,0 0-1,0 0 0,0 0 0,-1 0 1,1 0-1,0 1 0,0-1 0,0 0 1,0 0-1,0 0 0,-1 0 0,1 0 0,0 0 1,0 0-1,0 0 0,0 0 0,-1 0 1,1 0-1,0 0 0,0 0 0,0 0 1,0 0-1,-1 0 0,1 0 0,0 0 1,0 0-1,0 0 0,0 0 0,-1 0 0,1 0 1,0 0-1,0 0 0,0 0 0,0 0 1,-1 0-1,1-1 0,0 0 24,0 0-1,-1 1 1,1-1 0,0 0-1,0 0 1,0 0 0,0 0-1,0 0 1,0 0 0,0 0-1,1 0 1,-1 0-1,0 0 1,0 1 0,1-1-1,-1 0 1,1 0 0,-1 0-1,1 0 1,-1 1 0,1-1-1,-1 0 1,1 0-1,3-5 51,3-6-71,1-1 0,1 1 0,0 1 0,1 0-1,0 0 1,20-17 0,76-46 123,-93 66-116,281-152-81,-207 117-324,130-62 935,-193 93-864,-27 13 244,0 0 0,0 0 0,0 0 1,0 0-1,0 1 0,0-1 0,-4 5 0,-9 4 43,6-5-6,1 1 1,0 1 0,0-1 0,-11 12-1,17-16 34,0 1 0,1 0 0,-1 0 0,1 1 0,-1-1 0,1 0 0,0 1 0,0-1 0,0 1 0,1 0 0,-1 0 0,1-1 0,0 1 0,0 0 0,0 6 0,0-9 21,1 0 1,0 0 0,0 0-1,0 0 1,0 0-1,1 0 1,-1 0-1,0 0 1,0 0 0,1 0-1,-1 0 1,0 0-1,1 0 1,-1 0-1,1 0 1,-1 0 0,1 0-1,0 0 1,-1-1-1,1 1 1,0 0-1,0 0 1,0 0 0,0 0 10,1-1 0,-1 0 1,0 1-1,0-1 1,0 0-1,1 0 1,-1 0-1,0 0 0,0 0 1,1 0-1,-1 0 1,0 0-1,0 0 1,0-1-1,1 1 1,1-1-1,2-1 44,0 0 1,-1-1-1,1 0 0,0 1 0,-1-2 1,0 1-1,7-6 0,-7 4-72,0 0 1,0 0-1,0 0 0,-1 0 0,0 0 0,0-1 0,0 1 0,3-11 0,-5 12-23,0 0 0,0 1-1,-1-1 1,0 0 0,1 1-1,-1-1 1,-1 0 0,1 0 0,0 1-1,-1-1 1,0 0 0,0 1-1,0-1 1,0 1 0,-1-1-1,-1-3 1,2 6 25,-10-25 16,10 26-43,1-1 0,0 1 0,-1-1 0,1 0 0,0 1 0,0-1 0,0 1 0,0-1 0,-1 1 0,1-1 0,0 0 0,0 1 0,0-1 0,0 1 0,0-1 0,0 0 0,0 1 0,1-1 0,-1 1 0,0-1 0,0 1 0,0-1 0,1 1 0,-1-1-1,0 0 1,0 1 0,1-1 0,-1 1 0,0 0 0,1-1 0,-1 1 0,1-1 0,-1 1 0,1 0 0,-1-1 0,1 1 0,0-1 0,6 0-29,1 0 0,-1 0-1,0 1 1,1 0 0,13 2-1,1-1 36,14 1 9,-1 1-1,1 2 0,-1 1 0,0 2 0,-1 2 0,0 1 0,-1 1 1,34 18-1,-50-20 25,-2-1 1,1 2 0,-2 0 0,1 1-1,-2 1 1,20 22 0,-22-23 82,1-1 0,0 0-1,0-1 1,24 15 0,11 2-2392,2-4-4527,-22-11 3506</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30.718"/>
    </inkml:context>
    <inkml:brush xml:id="br0">
      <inkml:brushProperty name="width" value="0.05" units="cm"/>
      <inkml:brushProperty name="height" value="0.05" units="cm"/>
    </inkml:brush>
  </inkml:definitions>
  <inkml:trace contextRef="#ctx0" brushRef="#br0">6 867 2496,'0'0'52,"0"0"1,0 0-1,0-1 1,0 1-1,-1 0 1,1 0-1,0 0 0,0 0 1,0 0-1,0 0 1,-1 0-1,1 0 1,0 1-1,0-1 0,0 0 1,0 0-1,-1 0 1,1 0-1,0 0 1,0 0-1,0 0 1,0 0-1,-1 0 0,1 0 1,0 0-1,0 1 1,0-1-1,0 0 1,0 0-1,0 0 0,0 0 1,-1 0-1,1 1 1,0-1-1,0 0 1,0 0-1,0 0 0,0 0 1,0 1-1,0-1 1,0 0-1,0 0 1,0 0-1,0 0 1,0 1-1,0-1 0,0 0 1,0 0-1,0 0 1,0 0-1,0 1 1,0-1-1,0 0 0,0 0 1,1 0-1,-1 1 76,0-1-1,1 1 0,-1-1 1,0 1-1,1-1 1,-1 0-1,0 1 0,1-1 1,-1 0-1,1 1 0,-1-1 1,1 0-1,-1 0 0,1 0 1,-1 1-1,0-1 1,1 0-1,0 0 0,-1 0 1,1 0-1,0 0 0,8-1 363,-1 0 0,1-1-1,-1 0 1,0-1-1,1 0 1,8-5-1,-1 2-60,149-62 1380,-126 50-1656,0-3-1,36-24 1,-59 33-144,0-1 1,0 0-1,-2-1 1,1 0-1,-2-1 1,0-1-1,-1 0 1,13-23-1,12-26-25,-4-1 0,36-101 0,-60 145 11,-5 11-109,1-1 1,-1 0-1,-1 0 0,0 0 0,2-24 0,-5 36 88,0-1-1,0 1 0,0-1 0,0 1 1,0-1-1,0 0 0,0 1 0,0-1 1,0 1-1,0-1 0,0 1 1,0-1-1,0 0 0,0 1 0,-1-1 1,1 1-1,0-1 0,0 1 1,-1-1-1,1 1 0,0-1 0,-1 1 1,1 0-1,-1-1 0,1 1 0,-1-1 1,1 1-1,0 0 0,-1-1 1,1 1-1,-1-1 0,0 2-1,0-1 0,0 0 0,0 0 0,0 1 0,0-1 0,1 0-1,-1 1 1,0-1 0,0 1 0,1-1 0,-1 1 0,0-1 0,1 1 0,-1-1 0,0 1-1,1 0 1,-1 0 0,1-1 0,-1 1 0,0 1 0,-5 9-2,-1 0 0,2 0 1,-1 1-1,-4 17 0,-12 54-41,12-42 62,-31 108 265,-18 69 453,55-201-402,0-1 0,2 1 0,0-1 0,0 1 0,2 0 0,0 0 0,1 0 0,3 20 0,-4-35-196,1 0 1,-1 0 0,1 0 0,0 0-1,-1-1 1,1 1 0,0 0 0,0 0 0,0 0-1,1-1 1,-1 1 0,0 0 0,0-1-1,3 2 1,-3-2-53,0-1 0,0 1 0,0-1 0,0 0 0,0 1 0,0-1 0,0 0 0,0 0 0,0 0 0,0 0 0,0 0 0,0 0 0,0 0 0,0 0-1,0 0 1,0 0 0,0 0 0,0-1 0,0 1 0,0 0 0,0-1 0,0 1 0,0-1 0,0 1 0,0-1 0,0 0 0,-1 1 0,1-1 0,1-1 0,44-36 669,45-36-550,-59 50-127,69-54 48,-45 24-179,96-115 0,-95 94 100,-4-1 0,-3-3 0,51-106 0,-100 183-78,0 0 0,0 0 0,0 0 0,-1 0 0,1 0 0,0 0 0,-1 0 0,1 0 0,-1 0 0,0 0 0,0 0 0,0 0 0,0-1 0,0 1 0,0-2 0,-1 4 43,1 0 0,0 0 0,0 0 0,0 0 1,-1-1-1,1 1 0,0 0 0,0 0 0,-1 0 1,1 0-1,0 1 0,0-1 0,-1 0 0,1 0 0,0 0 1,0 0-1,0 0 0,-1 0 0,1 0 0,0 0 0,0 0 1,0 0-1,-1 1 0,1-1 0,0 0 0,0 0 1,0 0-1,-1 0 0,1 1 0,0-1 0,0 0 0,-8 8-155,7-7 143,-12 15 1,1 1 1,1 1-1,0 0 1,1 0-1,-11 31 0,-11 18 41,-41 63-23,-149 200 0,120-175 291,85-131 249,12-17 401,15-18 183,2-4-1010,2 1-1,0 1 1,0 0-1,20-12 1,71-41 42,-44 29-13,-33 20-123,-6 4 32,24-19 1,-42 28-103,1 0 0,-1 1 0,1 0 0,0 0 0,0 0 0,1 0 0,8-3 0,-13 6 45,-1 0-1,1 0 1,0 0 0,-1 0 0,1 1-1,0-1 1,-1 0 0,1 0-1,0 0 1,-1 0 0,1 1 0,0-1-1,-1 0 1,1 1 0,-1-1-1,1 0 1,0 1 0,-1-1 0,1 1-1,-1-1 1,1 1 0,-1-1-1,0 1 1,1-1 0,-1 1 0,1-1-1,-1 1 1,0 0 0,0-1-1,1 1 1,-1 1 0,5 21-138,-3 27 109,-3-39 45,1-1 1,0 1-1,1 0 1,0 0-1,1 0 1,0-1-1,0 1 1,8 19-1,-7-25 43,-1-1 0,1 0 0,-1 0 1,1 0-1,0 0 0,1 0 0,-1 0 0,1-1 0,5 5 0,-7-7-20,0 1 0,1-1 0,-1 0 0,0 0 0,1 0 0,-1 0 0,1 0 0,-1-1 0,1 1 1,-1-1-1,1 1 0,0-1 0,-1 0 0,1 0 0,-1 0 0,1-1 0,0 1 0,-1-1 0,1 1 0,2-2 0,23-9 136,28-14 0,10-6-123,-60 29-38,118-53 4,-104 45-5,-1-1 0,0-1 0,-1 0-1,19-17 1,-25 18 15,-1-1 0,-1-1-1,12-17 1,-18 25-14,-1 0 0,0 0 0,0 0 0,-1 0 0,0-1-1,3-7 1,-5 11-11,1 1 1,-1-1-1,0 1 0,0-1 0,0 1 0,0-1 0,0 1 0,0-1 0,0 0 0,0 1 0,0-1 0,-1 1 0,1-1 1,-1 1-1,1-1 0,-1 1 0,1 0 0,-1-1 0,0 1 0,0-1 0,0 1 0,0 0 0,0 0 0,0 0 1,0-1-1,-2 0 0,2 1-5,0 0 1,-1 0 0,1 1-1,-1-1 1,0 0 0,1 1-1,-1-1 1,0 1 0,1-1-1,-1 1 1,0 0 0,1-1-1,-1 1 1,0 0 0,-2 1-1,-27 6-153,25-5 123,-18 7-69,1 0 1,0 1-1,-29 17 0,38-18 132,1 0 0,0 0-1,0 1 1,1 1 0,1 0 0,-16 19-1,25-27-8,-1 0 0,2 0 0,-1 0 0,0 0 0,1 0 0,-1 0-1,-1 6 1,3-8-10,0 0-1,0 1 1,-1-1-1,1 0 1,0 1-1,0-1 1,1 0-1,-1 1 1,0-1-1,0 0 0,1 1 1,-1-1-1,0 0 1,1 1-1,-1-1 1,1 0-1,0 0 1,-1 0-1,1 1 1,0-1-1,2 2 1,3 2 42,0 0 1,0 0 0,0 0-1,1-1 1,0 0-1,0 0 1,9 3 0,58 18 114,-49-18-117,20 7 185,84 13 0,-108-24-342,1-1 0,0-1 0,-1 0 0,1-2-1,0-1 1,28-6 0,-36 5-980,0-1-1,24-12 1,-31 13-83,-1 0 0,0-1 0,0 0 0,7-6 0,0 1-1245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31.121"/>
    </inkml:context>
    <inkml:brush xml:id="br0">
      <inkml:brushProperty name="width" value="0.05" units="cm"/>
      <inkml:brushProperty name="height" value="0.05" units="cm"/>
    </inkml:brush>
  </inkml:definitions>
  <inkml:trace contextRef="#ctx0" brushRef="#br0">38 26 5152,'-37'8'2336,"50"7"-2048,14-10 2112,4 2-1376,59-2 640,15 3-960,51-8-224,2 0-288,21-8 96,-8 3-192,9-7-512,-17 0 192,3-8-4608,-23 4 2624</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42.003"/>
    </inkml:context>
    <inkml:brush xml:id="br0">
      <inkml:brushProperty name="width" value="0.05" units="cm"/>
      <inkml:brushProperty name="height" value="0.05" units="cm"/>
    </inkml:brush>
  </inkml:definitions>
  <inkml:trace contextRef="#ctx0" brushRef="#br0">8 563 2816,'-2'0'203,"-3"1"585,6 1-232,0-1 57,5 0 277,17 16-5,-18-12-618,1 0-1,0 0 1,11 4 0,-15-8-199,0 0 0,0 0 0,0 0 0,1 0 0,-1-1 0,0 1 1,0-1-1,1 0 0,-1 0 0,0 0 0,1 0 0,-1 0 0,0 0 0,0 0 0,1-1 1,1 0-1,1-1 69,1 0 1,-1-1 0,0 1-1,-1-1 1,1 0 0,-1-1-1,1 1 1,-1-1 0,0 0-1,7-8 1,1-4 224,17-28-1,-28 40-316,27-43 197,-2-3 0,31-81-1,-47 101-290,-1-1-1,-1 0 0,-2-1 0,-1 0 1,2-58-1,-10 62-462,3 27 505,0 1 0,0 0 0,0 0 0,0 0-1,0 0 1,0-1 0,0 1 0,0 0 0,0 0 0,0 0 0,0 0 0,0-1 0,0 1 0,0 0-1,0 0 1,0 0 0,0 0 0,-1 0 0,1-1 0,0 1 0,0 0 0,0 0 0,0 0 0,0 0-1,0 0 1,-1 0 0,1 0 0,0 0 0,0-1 0,0 1 0,0 0 0,-1 0 0,1 0-1,0 0 1,0 0 0,0 0 0,0 0 0,-1 0 0,1 0 0,0 0 0,0 0 0,0 0 0,0 0-1,-1 0 1,1 0 0,0 0 0,0 0 0,0 1 0,0-1 0,-1 0 0,1 0 0,0 0 0,0 0-1,0 0 1,0 0 0,0 0 0,0 0 0,-1 1 0,1-1 0,0 0 0,0 0 0,0 0-1,0 0 1,0 0 0,0 1 0,0-1 0,-9 14-248,-40 136 69,23-63 644,5-9-47,-15 99 0,-18 184 239,51-336-559,1-10 99,0 0 0,1 1 0,1-1-1,1 22 1,6-16 518,-6-20-660,-1 0 0,1-1 1,-1 1-1,1 0 0,-1 0 1,1-1-1,0 1 0,-1-1 1,1 1-1,0-1 0,0 1 0,-1-1 1,1 1-1,0-1 0,0 1 1,-1-1-1,1 0 0,0 1 1,0-1-1,0 0 0,0 0 1,1 0-1,1 0 34,1-1 1,-1 1 0,1-1-1,-1 0 1,1 0-1,-1-1 1,0 1 0,1 0-1,-1-1 1,0 0-1,0 0 1,0 0 0,-1 0-1,1-1 1,0 1-1,-1-1 1,1 1-1,-1-1 1,2-4 0,6-7 45,-1 0 1,12-27 0,-16 30-45,17-39-140,27-94-1,-40 111 85,-5 18-239,0-1 1,-2 0-1,1-21 1,-2 41 167,0 1 0,-1 0 1,2 0-1,-1 0 0,1 0 1,-1 0-1,1-1 1,0 1-1,1-1 0,-1 0 1,1 1-1,0-1 1,0 0-1,0-1 0,8 8 1,-3-3 81,2-1 0,-1 1 0,1-1 0,0-1 0,17 9 0,-4-6 8,-1-1 0,2-1 0,-1-1 0,1-1 0,30 3 0,-38-7 14,0-1 0,0 0 0,0-1 0,0-1 0,0 0 0,0-2 1,-1 0-1,25-9 0,-29 9-18,-1 0 0,0-1 1,-1-1-1,1 0 1,-1 0-1,0 0 1,-1-1-1,1-1 0,-1 0 1,-1 0-1,0 0 1,0-1-1,7-11 0,-12 17-29,-1 0 0,1 0-1,-1-1 1,0 1-1,0-1 1,0 1 0,0-1-1,-1 1 1,1-1-1,-1-4 1,0 8-19,0 0 1,0 0-1,0-1 0,0 1 1,0 0-1,0 0 0,0 0 1,0 0-1,0-1 0,0 1 1,0 0-1,0 0 0,0 0 1,0 0-1,0 0 0,0-1 1,0 1-1,0 0 1,0 0-1,0 0 0,0 0 1,0 0-1,0-1 0,-1 1 1,1 0-1,0 0 0,0 0 1,0 0-1,0 0 0,0 0 1,0 0-1,-1-1 1,1 1-1,0 0 0,0 0 1,0 0-1,0 0 0,0 0 1,-1 0-1,1 0 0,-7 4-172,-5 10-127,-32 75 205,40-80 96,-2 4-43,1 0 0,0 0 0,1 1 0,0-1 0,1 1-1,-1 20 1,3-29 85,1 1 0,0-1 0,1 1 0,-1-1-1,1 0 1,0 1 0,1-1 0,-1 0 0,1 0 0,0 1-1,0-1 1,1 0 0,-1-1 0,1 1 0,0-1 0,1 1-1,-1-1 1,1 0 0,7 7 0,-10-10-16,1 0 0,-1 0-1,1 0 1,-1 0 0,1 0 0,0 0 0,0 0 0,-1 0 0,1-1-1,0 1 1,0-1 0,0 0 0,0 1 0,0-1 0,0 0 0,0 0-1,0 0 1,0 0 0,-1 0 0,1-1 0,0 1 0,0-1 0,0 1-1,0-1 1,0 1 0,-1-1 0,4-2 0,-1 1 15,0 1-1,0-1 1,-1-1 0,1 1 0,0-1 0,-1 1 0,0-1-1,0 0 1,0 0 0,0 0 0,0-1 0,0 1-1,-1-1 1,0 1 0,1-1 0,-1 0 0,-1 0 0,1 0-1,-1 0 1,1 0 0,0-6 0,0-9-18,0 0 0,-2 0 1,0-1-1,-1 1 0,-1 0 0,0 0 1,-2 0-1,0 0 0,-9-22 0,-10 5-452,17 28 432,-2 5-56,9 1-85,-1 2 141,55-18 69,-32 11-101,0 1 0,0 1 0,1 1 0,-1 1 0,46 0 0,-60 3 26,0 0-1,0 1 1,0 0-1,0 1 1,0 0-1,0 0 1,14 7-1,-17-6 6,-1-1 0,0 2 1,1-1-1,-1 0 0,0 1 0,-1 0 0,1 0 0,-1 1 0,0-1 0,0 1 0,0 0 0,4 6 0,3 9-2,14 29 0,-22-41 15,0 0 0,-1 0 0,0 0 0,0 1 1,-1-1-1,0 0 0,-1 10 0,-3 8 53,2-23-26,0 0 0,1 0 0,-1 0 0,1 0 0,0 0 0,0 0 0,0 0 0,1 5 0,-1-6 532,2-13-214,142-145-192,-116 134-233,-13 12-8,-14 9 77,0 0 0,-1 0 0,1 1 0,0-1 0,0 0-1,0 1 1,0-1 0,0 1 0,0-1 0,0 1 0,0 0 0,0-1-1,0 1 1,0 0 0,0 0 0,0 0 0,0 0 0,0 0-1,0 0 1,0 0 0,0 0 0,0 0 0,0 0 0,2 1 0,-2 0-10,0-1 1,0 1 0,0 0 0,0 0-1,0 0 1,0 0 0,0 0 0,-1 0-1,1 1 1,0-1 0,-1 0 0,1 0-1,0 0 1,-1 1 0,1 2 0,1 5-30,0 0 0,-1 0 1,0 1-1,0 11 1,-1 1 58,1-10 51,-1 0 1,0 1 0,-1-1 0,0 0-1,-1 0 1,-1 0 0,-4 14-1,39-105 958,-16 44-1062,-10 19-9,1 0 1,0 0-1,1 1 1,1 0 0,1 1-1,16-19 1,-26 32 32,0 1 1,1 0-1,-1-1 1,0 1-1,1 0 1,-1-1-1,0 1 0,1 0 1,-1 0-1,0-1 1,1 1-1,-1 0 0,1 0 1,-1 0-1,0 0 1,1 0-1,-1 0 1,1-1-1,-1 1 0,1 0 1,-1 0-1,0 0 1,1 0-1,-1 0 1,1 1-1,-1-1 0,1 0 1,-1 0-1,0 0 1,1 0-1,-1 0 0,1 1 1,-1-1-1,0 0 1,1 0-1,-1 1 1,1-1-1,-1 0 0,0 0 1,0 1-1,1-1 1,-1 0-1,0 1 0,1-1 1,-1 1-1,0-1 1,0 1-1,10 20-171,-10-18 183,22 76-69,-15-47 119,13 33 0,-17-59-53,0 0 0,0 1 0,1-1 0,-1-1 0,1 1 0,1 0 1,-1-1-1,10 8 0,-11-10 34,0 0 1,1 0 0,0 0-1,-1-1 1,1 0-1,0 0 1,0 0 0,0 0-1,1-1 1,-1 1 0,0-1-1,1 0 1,-1-1-1,7 1 1,1-1 6,1 0 0,-1-2-1,0 0 1,1 0 0,-1-1 0,0 0-1,0-1 1,-1 0 0,1-1 0,-1-1 0,0 0-1,0 0 1,-1-1 0,0 0 0,0-1-1,0 0 1,11-14 0,-5 3-33,0-1-1,-2 0 1,0-1-1,16-35 1,-19 32 24,46-106 158,-21 41-140,-17 44-90,23-75 0,-42 119 41,5-20-16,0-1 0,-1 1 1,1-29-1,-6 47-130,-2 7 10,-2 8-36,-31 100-283,19-57 452,6-18-42,3 1-1,-6 49 0,2 76-150,12-131 274,0 1 0,3-1 0,7 39 0,-10-68-46,1-1 0,-1 1 0,1 0 1,0 0-1,0 0 0,0-1 0,1 1 0,-1-1 0,3 4 1,-4-5-18,1 0 1,0-1 0,-1 1 0,1-1 0,0 1 0,0-1 0,-1 1 0,1-1-1,0 1 1,0-1 0,0 0 0,0 1 0,-1-1 0,1 0 0,0 0 0,0 0 0,0 0-1,0 1 1,0-1 0,0-1 0,0 1 0,0 0 0,-1 0 0,1 0 0,0 0 0,0-1-1,0 1 1,0 0 0,0-1 0,0 1 0,2-2 7,-1 0-1,1 1 0,-1-1 1,0 0-1,1 0 1,-1 0-1,0 0 1,0 0-1,-1-1 1,1 1-1,2-4 1,14-32 126,-17 37-148,3-10 22,-1 0 0,1 0 0,-2 0 0,0 0 1,0 0-1,0-13 0,-4-73-46,1 86-31,-1 0 1,0 0-1,-1 0 0,0 0 1,-6-13-1,6 14-152,13 11 177,-9-1 29,76 18-11,2-4-1,-1-4 1,97 1 0,-33-21-2,-141 10 19,0 0 0,0 0 0,0 0 1,0 0-1,0 0 0,-1-1 0,1 1 0,0 0 0,0 0 0,0-1 1,0 1-1,1-1 0,-2 1-7,0 0 0,0 0 1,0 0-1,0 0 0,0 0 1,0 0-1,0 0 0,0 0 1,0 0-1,0 0 0,0 0 0,0 0 1,0 0-1,0 0 0,0 0 1,0 0-1,0 0 0,0 0 1,0 0-1,0 1 0,0-1 1,0 0-1,0 0 0,0 0 0,0 0 1,0 0-1,0 0 0,0 0 1,0 0-1,0 0 0,0 0 1,0 0-1,0 0 0,0 0 0,1 0 1,-1 0-1,0 0 0,0 0 1,0 0-1,0 0 0,0 0 1,0 0-1,0 0 0,0 0 1,0 0-1,0 0 0,0 0 0,0 0 1,0 0-1,0 0 0,0 0 1,0 0-1,0 0 0,0 0 1,1 0-1,-1 0 0,0 0 0,0 0 1,0-1-1,0 1 0,0 0 1,0 1-93,-8 4-10,0 5 59,1 1 1,0 1 0,-6 13 0,4-9 147,-51 112-133,57-120 29,0-1 0,1 1 0,-2 12 0,3-19 15,1 0 0,0 0 0,0 1 1,-1-1-1,1 0 0,0 1 0,0-1 1,0 0-1,0 1 0,0-1 0,1 0 0,-1 1 1,0-1-1,1 0 0,-1 0 0,1 1 0,-1-1 1,1 0-1,-1 0 0,1 0 0,0 0 1,0 0-1,-1 0 0,1 0 0,0 0 0,0 0 1,0 0-1,2 1 0,-2-2 8,0 0-1,-1 0 1,1 0 0,0 0 0,-1 0-1,1-1 1,0 1 0,-1 0-1,1 0 1,0-1 0,-1 1 0,1 0-1,-1-1 1,1 1 0,-1-1-1,1 1 1,-1-1 0,2 0 0,10-12 25,-10 10-15,3-3-3,0 0 1,0-1 0,0 0 0,-1 0 0,0 0 0,4-10 0,14-50 175,-8 20-305,-1 9 18,-5 13 21,-6 19-102,-2 7-146,-2 16 269,1-1 0,1 1-1,0 0 1,1 0 0,0 0-1,2-1 1,0 1 0,6 16-1,-8-30 51,0 1-1,0-1 0,0 1 1,1-1-1,0 0 1,0 1-1,0-1 0,0 0 1,0 0-1,1 0 0,3 3 1,-5-5-1,0 0 1,1 0-1,-1-1 1,1 1-1,-1 0 1,1-1-1,0 1 1,-1-1-1,1 1 1,0-1-1,-1 0 1,1 1-1,0-1 0,-1 0 1,1 0-1,0 0 1,-1-1-1,1 1 1,0 0-1,-1-1 1,1 1-1,0-1 1,-1 1-1,1-1 1,-1 0-1,3-1 1,3-2 4,-2-1 1,1 0 0,-1 0-1,1 0 1,-1 0-1,7-11 1,1 0-13,99-126 101,-62 75 97,-44 57-185,-3 6-151,5 7-11,-3 0 120,6 1-5,-1 1-1,0 1 0,0 0 0,-1 1 1,11 8-1,-15-11 18,-1 1-1,0 0 1,0-1 0,0 1 0,-1 1-1,1-1 1,-1 0 0,0 1 0,-1 0-1,1 0 1,1 7 0,-1 1 17,-1 0 1,0 0-1,-1 1 0,-1-1 1,0 1-1,-1-1 0,-1 0 1,-4 18-1,6-30 2,-1 0 1,1 0-1,0 0 1,0 0-1,0 0 0,0 0 1,0 0-1,0 0 1,0 0-1,1 0 0,-1 0 1,1 0-1,-1 0 1,1-1-1,0 1 0,0 0 1,0 0-1,0-1 1,0 1-1,0 0 0,0-1 1,1 1-1,-1-1 1,0 0-1,1 1 0,-1-1 1,1 0-1,0 0 1,-1 0-1,1 0 0,0 0 1,0 0-1,0 0 1,-1-1-1,1 1 0,0-1 1,3 1-1,3 0 32,-1 0-1,1 0 1,-1-1-1,0 0 1,1-1-1,-1 1 1,1-1 0,-1-1-1,9-2 1,3-3-13,-1-1 1,-1 0 0,1-2-1,-1 0 1,20-16 0,93-77 218,-109 87-376,-15 10 109,1 0 0,1 1 1,-1 1-1,1-1 1,0 1-1,9-4 0,3 1-4,-19 7 23,-1 0 0,0 0 1,1 0-1,-1 0 1,1-1-1,-1 1 1,1 0-1,-1 0 1,1 0-1,-1-1 1,0 1-1,1 0 0,-1 0 1,1-1-1,-1 1 1,0 0-1,1-1 1,-1 1-1,0 0 1,1-1-1,-1 1 1,0-1-1,-2-1 4,-1 1-1,0 0 1,0 0-1,0 0 1,0 0 0,0 1-1,0-1 1,0 1-1,0 0 1,0-1 0,0 2-1,0-1 1,-1 0 0,1 1-1,0-1 1,0 1-1,0 0 1,0 0 0,1 0-1,-1 0 1,0 0-1,0 1 1,1 0 0,-1-1-1,-3 4 1,-4 4-50,0 0 0,1 1 1,0 0-1,-12 18 0,17-22 42,-3 4 3,1 1-1,0 0 1,1 1 0,0-1-1,0 1 1,1 0-1,1 0 1,0 0-1,1 1 1,0-1-1,0 26 1,2-36 12,-1 0-1,1 0 1,1-1 0,-1 1-1,0 0 1,0 0 0,1-1-1,-1 1 1,1 0 0,-1 0-1,1-1 1,0 1 0,0 0-1,-1-1 1,1 1 0,0-1-1,1 1 1,-1-1-1,0 0 1,0 1 0,2 0-1,-1-1 1,-1 0 0,1-1 0,0 1 0,-1-1 0,1 0 0,0 1 0,0-1 0,-1 0 0,1 0 0,0 0 0,-1 0 0,1 0 0,0 0 0,0-1 0,-1 1 0,1-1 0,0 1 0,-1-1 0,1 0 0,-1 1 0,1-1 0,2-2 0,15-8 87,-1-2 0,0 0 0,22-21-1,42-50 204,-25 18-218,57-87 0,-96 127-104,-2 0 0,0 0 0,-2-2 0,-1 0 0,-2 0 0,0-1 0,11-54 0,-21 78-2,2-14-36,-3 19 57,0 0 0,0 0 1,0-1-1,0 1 0,0 0 1,0 0-1,0 0 1,0-1-1,0 1 0,0 0 1,0 0-1,0-1 0,0 1 1,0 0-1,0 0 1,0 0-1,0-1 0,0 1 1,-1 0-1,1 0 0,0 0 1,0 0-1,0-1 1,0 1-1,0 0 0,-1 0 1,1 0-1,0 0 0,0 0 1,0-1-1,0 1 1,-1 0-1,1 0 0,0 0 1,0 0-1,-1 0 0,1 0 1,0 0-1,0 0 1,0 0-1,-1 0 0,1 0 1,0 0-1,0 0 0,0 0 1,-1 0-1,1 0 1,0 0-1,0 0 0,-1 0 1,1 0-1,0 0 0,0 0 1,0 0-1,0 1 1,-1-1-1,1 0 0,0 0 1,0 0-1,0 0 0,0 0 1,-1 1-1,1-1 1,0 0-1,-11 9-123,1 0 0,0 1 0,0 0 0,1 1-1,-14 20 1,13-18 86,3-2 40,0 1-1,0-1 0,1 1 1,0 1-1,2-1 0,-1 1 1,1 0-1,1 0 1,0 0-1,1 1 0,1-1 1,0 1-1,0-1 0,3 17 1,0-7 23,1 0 1,1-1 0,1 1-1,1-1 1,1 0-1,1-1 1,17 33 0,-22-48-6,1 0 0,0-1 0,-1 1 1,2-1-1,-1 0 0,1 0 0,-1 0 0,9 6 1,-10-10-7,-1 1 0,0-1 0,0 0 0,0 1 0,1-1 1,-1 0-1,1 0 0,-1-1 0,1 1 0,-1-1 0,1 1 1,-1-1-1,1 0 0,-1 1 0,1-1 0,0-1 0,-1 1 1,1 0-1,-1-1 0,1 1 0,-1-1 0,1 0 0,-1 0 0,5-2 1,0-1 17,0-1 0,-1 0 0,1 0 0,-1 0 0,-1-1 0,1 0 0,-1 0 0,9-13 0,1-4 14,13-32 1,-21 42-23,-1 4-210,-6 20-169,-1 8 279,3 17 25,5 44 87,-5-72-7,-1 0 0,1 0 0,1 0-1,-1 0 1,1 0 0,1-1 0,5 10 0,-8-15-9,0-1-1,0 0 1,0 0 0,0 0 0,0 0 0,0 0 0,1 0 0,-1 0 0,0 0 0,1 0 0,-1 0-1,0-1 1,1 1 0,-1-1 0,1 1 0,-1-1 0,1 1 0,-1-1 0,1 0 0,-1 0 0,1 0 0,-1 0-1,1 0 1,-1 0 0,1 0 0,0 0 0,-1-1 0,1 1 0,-1 0 0,1-1 0,-1 0 0,0 1-1,3-2 1,3-2 1,0 0 0,0 0-1,0-1 1,11-10 0,158-165 163,-161 163-211,-13 15 31,22-21-122,-23 22 110,0 0-1,0 0 0,0 1 1,-1-1-1,1 1 1,0-1-1,0 0 1,0 1-1,0-1 1,0 1-1,0 0 1,1-1-1,-1 1 0,0 0 1,0 0-1,0 0 1,0 0-1,0 0 1,0 0-1,0 0 1,0 0-1,1 0 1,-1 0-1,0 0 1,1 1-1,-2 0 2,1 1 0,-1-1 0,1 0 0,-1 0 0,0 1 0,1-1 0,-1 0 0,0 1 0,0-1 0,0 0 0,0 1 0,0-1 0,0 0 1,-1 0-1,1 3 0,-1-2-1,-25 147 28,25-147 8,1 0 0,0 0-1,0 1 1,0-1-1,0 0 1,0 0 0,0 1-1,0-1 1,1 0 0,-1 0-1,2 4 1,-1-5-13,-1-1 0,1 1 0,-1-1 0,1 1 0,-1-1 0,1 1 0,-1-1 0,1 1 0,0-1 0,-1 1 1,1-1-1,0 0 0,-1 1 0,1-1 0,0 0 0,-1 0 0,1 1 0,0-1 0,0 0 0,-1 0 0,1 0 0,0 0 0,0 0 0,-1 0 0,1 0 0,0 0 1,0 0-1,-1-1 0,1 1 0,0 0 0,-1 0 0,1-1 0,0 1 0,-1 0 0,1-1 0,0 1 0,0-1 0,12-7 38,0 0-1,-1-1 0,0-1 0,0 0 0,18-20 1,7-6-35,-18 18-42,-11 10-67,0 0-1,16-11 1,-23 19 87,-1 0 0,0 0 1,1-1-1,-1 1 0,1 0 0,-1 0 1,0 0-1,1 0 0,-1-1 1,1 1-1,-1 0 0,1 0 1,-1 0-1,1 0 0,-1 0 1,1 0-1,-1 0 0,0 0 1,1 0-1,-1 1 0,1-1 0,-1 0 1,1 0-1,-1 0 0,1 0 1,-1 1-1,1-1 0,0 1 1,0 0-1,0 0 0,-1 0 1,1 0-1,0 0 1,0 0-1,-1 0 0,1 0 1,0 0-1,0 2 0,8 31-24,-8-30 12,3 19-132,11 43 209,-12-59-35,-1 0 0,1 0 0,0 0 0,1 0-1,0 0 1,7 9 0,-9-14-11,-1 0 0,1-1 0,-1 1-1,1-1 1,0 1 0,0-1 0,0 0-1,0 0 1,0 0 0,0 0 0,0 0-1,0 0 1,0-1 0,0 1 0,1 0-1,-1-1 1,0 0 0,0 0-1,1 0 1,-1 0 0,0 0 0,1 0-1,2-1 1,4-1 28,0 0 0,0-1 0,0-1 0,10-4 0,-18 7-44,84-45 127,-72 39-105,1-2 4,-1 1-1,0-2 1,0 0 0,-1 0 0,0-1-1,-1 0 1,0-1 0,12-18 0,-20 26-36,-1-1 0,0 1 0,0-1 0,0 0 0,-1 1 1,2-7-1,-3 11 13,0-1 0,1 0-1,-1 0 1,0 0 0,0 0 0,0 1 0,0-1 0,0 0-1,0 0 1,0 0 0,0 0 0,-1 1 0,1-1 0,0 0 0,0 0-1,-1 0 1,1 1 0,0-1 0,-1 0 0,1 0 0,-1 1 0,1-1-1,-1 0 1,1 1 0,-1-1 0,0 1 0,1-1 0,-1 1-1,0-1 1,1 1 0,-1-1 0,0 1 0,0-1 0,1 1 0,-1 0-1,0 0 1,0-1 0,0 1 0,0 0 0,1 0 0,-1 0 0,0 0-1,0 0 1,0 0 0,-1 0 0,-3 1-17,1-1 0,-1 1 0,0 0 0,1 0 0,-1 1 0,1 0 0,-1-1 0,1 1 1,0 1-1,0-1 0,0 1 0,0-1 0,0 1 0,0 0 0,-3 5 0,-2 1-10,0 0 0,1 1 0,1 0 0,-11 19 0,13-20 14,0 0 0,1 0-1,1 0 1,0 0 0,0 1 0,0 0-1,-1 18 1,3-21 49,1 0-1,0 0 1,1 0-1,0 0 1,0-1 0,0 1-1,1 0 1,0-1-1,0 1 1,0-1-1,1 1 1,4 6 0,-5-10-25,-1-1 0,1 1 0,0-1 0,0 0 0,-1 0 0,1 0 1,1 0-1,-1 0 0,0 0 0,0-1 0,1 1 0,-1-1 0,1 1 1,-1-1-1,1 0 0,0 0 0,-1 0 0,1 0 0,0-1 0,0 1 1,-1-1-1,1 0 0,0 1 0,0-1 0,0 0 0,0-1 0,0 1 1,-1 0-1,1-1 0,0 0 0,0 0 0,-1 0 0,1 0 0,3-1 1,0-2 37,0-1 1,-1 1 0,1-1 0,-1 0 0,0-1 0,0 1 0,0-1 0,-1 0 0,0 0 0,0 0-1,3-7 1,5-12-27,12-39-1,-23 60-17,6-14-37,-1 0 1,-1-1-1,0 0 0,-2 0 0,3-28 1,-6 46 22,0-1 1,0 1 0,0 0-1,0 0 1,0 0 0,-1-1-1,1 1 1,0 0-1,0 0 1,-1 0 0,1 0-1,-1-1 1,1 1 0,-1 0-1,1 0 1,-1 0 0,0 0-1,0 0 1,1 0 0,-1 1-1,0-1 1,-1-1 0,1 2 0,0-1 1,0 1-1,0 0 1,0 0-1,0 0 1,0 0-1,0 0 1,0 0 0,0 0-1,1 1 1,-1-1-1,0 0 1,0 0-1,0 1 1,0-1-1,0 0 1,0 1 0,1-1-1,-1 1 1,0-1-1,0 1 1,1-1-1,-1 1 1,0 0-1,1-1 1,-1 1 0,0 0-1,0 1 1,-7 9-54,0 0 1,1 0 0,-7 15 0,7-13 17,-175 375-99,130-240 209,-12 28 52,61-167-71,-1-1 0,0 1 0,-1-1 0,0 0 0,0-1 0,0 1 0,-13 12 0,15-17-19,0 0 1,0 0-1,0-1 1,0 1 0,0-1-1,-1 0 1,1 0-1,-1 0 1,1 0 0,-1-1-1,0 1 1,1-1-1,-1 0 1,0 0-1,0-1 1,0 1 0,0-1-1,0 0 1,0 0-1,0 0 1,0 0 0,-6-2-1,0 0-13,0-1 0,1-1 0,0 0 0,-1 0 0,1 0 0,0-1 0,1-1 0,-1 0-1,1 0 1,-11-11 0,9 7 16,-1-1-1,2 0 1,0-1-1,0 0 1,1 0 0,1-1-1,-7-14 1,10 16 11,0 1 0,1-1 0,0 1 1,0-1-1,1 0 0,-1-20 1,3 26-53,0 0 0,0-1-1,1 1 1,-1 0 0,1-1 0,1 1 0,-1 0 0,1 0 0,-1 0 0,1 0 0,1 0 0,-1 0 0,1 0 0,0 1 0,0-1 0,6-6 0,-2 5-245,-1 1 0,1-1 0,0 2 0,0-1 0,1 1 1,0 0-1,11-5 0,-3 4-1538,-1 1 1,0 0-1,22-3 1,-6 6-740</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42.423"/>
    </inkml:context>
    <inkml:brush xml:id="br0">
      <inkml:brushProperty name="width" value="0.05" units="cm"/>
      <inkml:brushProperty name="height" value="0.05" units="cm"/>
    </inkml:brush>
  </inkml:definitions>
  <inkml:trace contextRef="#ctx0" brushRef="#br0">54 164 2656,'-19'-30'1457,"14"24"-852,1 1 0,1-1 0,-1 0 0,1 0 0,0 0-1,1 0 1,-1 0 0,-1-10 0,3 11-406,0 4-142,1-1-1,-1 1 0,1-1 1,0 1-1,-1-1 0,1 1 1,0-1-1,0 0 1,0 1-1,0-1 0,0 1 1,1-1-1,-1 0 0,0 1 1,1-1-1,-1 1 0,1-1 1,-1 1-1,1 0 1,0-1-1,0 1 0,0-1 1,1-1-1,2 0-64,-1 1 0,1-1-1,-1 0 1,1 1 0,0 0 0,0 0 0,0 0 0,0 1-1,0-1 1,1 1 0,-1 0 0,0 0 0,1 1 0,4-1-1,9 0 153,0 0 0,20 3 0,16 5 86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42.799"/>
    </inkml:context>
    <inkml:brush xml:id="br0">
      <inkml:brushProperty name="width" value="0.05" units="cm"/>
      <inkml:brushProperty name="height" value="0.05" units="cm"/>
    </inkml:brush>
  </inkml:definitions>
  <inkml:trace contextRef="#ctx0" brushRef="#br0">27 1 8320,'-3'0'3744,"-10"0"-3232,3 0-160,10 5-96,10-5-192,3 0-1024,9 3 544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05.363"/>
    </inkml:context>
    <inkml:brush xml:id="br0">
      <inkml:brushProperty name="width" value="0.05" units="cm"/>
      <inkml:brushProperty name="height" value="0.05" units="cm"/>
    </inkml:brush>
  </inkml:definitions>
  <inkml:trace contextRef="#ctx0" brushRef="#br0">0 63 1728,'30'-2'7574,"8"-2"-5646,56-4-2060,170 19 863,-219-9-544,-30-2-88,-1 0 1,25 5-1,-37-4-22,0-1 0,0 1 0,1-1 0,-1 0 0,0 0 0,0 1-1,0-2 1,0 1 0,0 0 0,3-1 0,-5 1-16,1 0 1,0-1-1,-1 1 1,1 0-1,0-1 1,-1 1-1,1-1 1,-1 1-1,1-1 1,-1 1-1,1-1 1,-1 1-1,0-1 1,1 0-1,-1 1 1,1-1-1,-1 0 1,0 1-1,0-1 1,1 0-1,-1 1 1,0-1-1,0 0 1,0 1 0,0-1-1,0 0 1,0 0-1,0-1 1,-2-21-798,2 20-85,-1 0 1,0 0-1,1 0 1,-1 0-1,0 1 0,-2-4 1,-1 3-2193,-1 2 1018</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47.534"/>
    </inkml:context>
    <inkml:brush xml:id="br0">
      <inkml:brushProperty name="width" value="0.05" units="cm"/>
      <inkml:brushProperty name="height" value="0.05" units="cm"/>
    </inkml:brush>
  </inkml:definitions>
  <inkml:trace contextRef="#ctx0" brushRef="#br0">6 1007 2560,'0'0'40,"0"0"0,0 0 1,-1 0-1,1 0 0,0 0 1,0 0-1,0 0 0,0 0 0,-1 0 1,1 0-1,0 0 0,0 0 0,0 0 1,-1 0-1,1 0 0,0 0 1,0 0-1,0 0 0,0 0 0,-1 0 1,1 0-1,0 0 0,0 0 1,0 1-1,0-1 0,0 0 0,0 0 1,-1 0-1,1 0 0,0 0 0,0 1 1,0-1-1,0 0 0,0 0 1,0 0-1,0 0 0,0 1 0,0-1 1,0 0-1,0 0 0,0 0 0,0 1 1,0-1-1,0 0 0,0 0 1,0 0-1,0 0 0,0 1 0,0-1 1,0 0-1,0 0 0,0 0 0,0 1 1,0-1-1,0 0 0,0 0 1,0 0-1,1 0 0,7 9 3024,-7-9-2941,0 1-1,-1-1 1,1 1 0,0-1 0,0 0-1,0 0 1,0 1 0,0-1 0,0 0-1,0 0 1,0 0 0,0 0 0,0 0-1,0 0 1,0 0 0,0-1 0,0 1 0,0 0-1,0 0 1,-1-1 0,1 1 0,0-1-1,0 1 1,0-1 0,0 1 0,-1-1-1,1 1 1,0-1 0,0 0 0,-1 1-1,1-1 1,0 0 0,0-1 0,6-4 279,-4 3-282,0-1-1,0 1 1,0-1 0,0 0 0,0 0 0,-1 0 0,0 0 0,3-6 0,10-36 246,-12 37-302,46-183 229,-47 166-838,-2 26 520,0 0-1,0 0 0,0 0 0,0 0 1,0 0-1,0 0 0,0 0 0,0 0 1,0 0-1,0 0 0,0 0 0,0 0 1,-1 0-1,1 0 0,0 0 1,0 0-1,0 0 0,0 0 0,0 0 1,0 0-1,0 0 0,-2 18-265,-83 639 1699,74-570-931,-9 49 550,18-116-684,-1 3 476,4-88 1661,1 4-2313,3 0 0,20-90 0,4 23-134,12-42 42,-29 131-97,1 1 1,26-50-1,-28 65-55,2 0-1,23-32 1,-32 50 38,0 0 0,1 0 0,-1 0 0,1 0 1,0 1-1,0 0 0,1 0 0,-1 0 0,1 1 1,0-1-1,0 1 0,0 1 0,0-1 0,0 1 1,7-1-1,-7 2 24,0 1 0,-1 0 0,1 0 1,-1 1-1,1-1 0,0 1 0,-1 1 1,0-1-1,1 1 0,-1 0 0,0 0 0,7 4 1,-5-3-5,-1 1 0,0 0 1,0 0-1,-1 1 0,1 0 1,-1 0-1,0 0 0,0 0 1,4 7-1,0 3 10,-2 1 1,1-1-1,-2 1 1,0 1-1,-1-1 0,-1 1 1,0 0-1,-1 0 1,-1 0-1,-1 0 0,0 0 1,-3 31-1,1-42 48,0 1 0,0-1 0,-1 1 0,0-1 0,0 0 0,0 0 0,-1 0 0,0 0 0,0 0 0,0-1 1,-1 1-1,0-1 0,0 0 0,-7 7 0,6-7 4,-1-1 0,0 1 0,0-1 0,-1-1 0,1 1 1,-1-1-1,1 0 0,-1 0 0,0-1 0,0 0 0,0 0 1,-11 0-1,0 0-17,0-1 1,0-1 0,0-1-1,-26-5 1,-12-7-54,33 6 81,13 3-202,8 3 89,7 1 90,3 1-6,0 0 0,0-1-1,1-1 1,7 0 0,6-1-69,221-19-151,-205 14 259,0-2-1,-1-1 0,0-1 1,45-22-1,205-116 176,-116 56-334,-140 73 23,-26 16 67,0 0 0,0 1 1,0 0-1,7-3 0,-12 6 8,0 0-1,0 0 0,0-1 1,1 1-1,-1 0 1,0 0-1,0 0 0,0 0 1,0 0-1,0 0 0,0 0 1,0-1-1,0 1 0,1 0 1,-1 0-1,0 0 1,0 0-1,0 0 0,0-1 1,0 1-1,0 0 0,0 0 1,0 0-1,0 0 0,0 0 1,0-1-1,0 1 1,0 0-1,0 0 0,0 0 1,0 0-1,0 0 0,0-1 1,0 1-1,0-1 1,-6 3-21,0 0 0,0 0 1,0 1-1,1 0 0,-9 5 0,9-4 2,-26 14-1,0 1-1,2 2 1,-28 25 0,20-10-42,1 2 0,2 1 1,-55 85-1,84-116 81,0 0 0,-6 16 0,10-22-5,1 1 0,-1-1-1,0 0 1,1 1-1,-1-1 1,1 1-1,0-1 1,0 1-1,0-1 1,0 1 0,0-1-1,1 1 1,-1-1-1,2 4 1,-2-5 7,1 0 0,0 0 0,-1 0 0,1 0 0,0 0 0,0-1 0,-1 1-1,1 0 1,0-1 0,0 1 0,0 0 0,0-1 0,0 1 0,0-1 0,0 1 0,0-1 0,0 0 0,0 1 0,0-1 0,0 0 0,0 0 0,0 0 0,0 0 0,0 0 0,1 0 0,-1 0 0,0 0 0,2-1 0,2 0 27,1 0 0,-1 0-1,1-1 1,7-3 0,1-1-7,0-1 1,-1 0-1,0-1 0,0 0 0,-1-1 1,0-1-1,0 0 0,-1-1 0,17-21 1,-7 4 11,-1 0 0,-2-2 0,-1 0 0,-1-1 0,22-64 0,-35 86-58,0 1-39,-1-1 0,1 1-1,-2 0 1,1-1 0,-1 0-1,0 1 1,-1-1 0,-1-11-1,1 19 31,0 1 0,0 0 0,0-1 0,0 1 0,0 0 0,0 0 0,0-1 0,0 1-1,0 0 1,0-1 0,0 1 0,0 0 0,-1 0 0,1-1 0,0 1 0,0 0 0,0-1 0,0 1 0,-1 0-1,1 0 1,0 0 0,0-1 0,-1 1 0,1 0 0,0 0 0,0 0 0,-1 0 0,1-1 0,0 1-1,-1 0 1,-6 6-168,-4 15 68,1 13 5,5-21 61,1 2-1,1-1 0,-2 15 1,2-8 45,1 0 0,2-1 1,2 35-1,-1-47 10,1 0-1,-1-1 1,1 1 0,1 0 0,0 0-1,0-1 1,0 0 0,1 1 0,0-1-1,0-1 1,1 1 0,8 9 0,-7-10 16,0 0-1,0-1 1,1 1 0,0-1 0,0 0 0,1-1 0,-1 0 0,1 0-1,0-1 1,0 1 0,0-2 0,0 1 0,1-1 0,-1-1 0,1 1-1,-1-1 1,1-1 0,-1 0 0,1 0 0,0 0 0,-1-1 0,1-1-1,-1 1 1,0-1 0,1-1 0,-1 0 0,0 0 0,0 0 0,0-1-1,-1 0 1,0-1 0,11-8 0,-10 7-12,0 0 0,-1 0-1,0-1 1,0-1 0,-1 1 0,0-1-1,0 0 1,0-1 0,-1 1 0,-1-1-1,1 0 1,-2 0 0,1 0 0,-1-1-1,0 1 1,-1-1 0,0 0 0,0-17-1,-2 24-17,0 0-1,0 1 0,1-1 1,-1 0-1,1 0 0,-1 0 1,1 1-1,0-1 0,0 0 1,0 0-1,0 1 0,0-1 1,1 1-1,0-1 0,-1 1 1,1 0-1,0 0 0,0 0 1,0 0-1,0 0 0,0 0 1,0 0-1,4-1 0,13-10-14,0 0 0,1 2 0,1 1 0,0 0 0,0 1 0,23-5 0,-39 12 41,57-15-38,-55 15-22,1 1 1,0 0 0,-1 0-1,1 1 1,0 0-1,9 1 1,-15-1 31,0 1-1,0-1 1,0 1-1,-1-1 1,1 1-1,0 0 1,-1 0-1,1 0 1,0 0-1,-1 0 1,1 0-1,-1 0 1,0 0-1,1 1 1,-1-1-1,0 0 1,0 1 0,0-1-1,0 1 1,0 0-1,0-1 1,0 1-1,0 0 1,-1-1-1,1 1 1,-1 0-1,1 2 1,0 4-37,0 1 0,0-1 1,-1 1-1,-1 12 0,1-19 27,-2 23-17,-2-1 0,-7 27 0,-4 22 111,13-63-51,1 1 0,1-1-1,-1 1 1,1-1 0,1 0-1,3 18 1,-3-25-15,0 1 0,0-1 0,0 0-1,1 1 1,-1-1 0,1 0 0,0 0 0,0 0-1,0 0 1,0 0 0,0 0 0,1-1 0,-1 1-1,1-1 1,0 0 0,0 1 0,0-1 0,0 0-1,0-1 1,0 1 0,0-1 0,6 3 0,-5-3 23,-1-1 0,1 1 0,0-1 0,-1 0 0,1 0 0,-1 0 0,1 0 0,0 0 0,-1-1 1,1 0-1,-1 1 0,1-1 0,-1-1 0,0 1 0,1 0 0,4-4 0,1 0 22,0-1 0,-1 0-1,0-1 1,10-9 0,8-13 10,0-1 0,25-40 0,-15 20-60,117-137-82,-145 178 86,141-174 314,-121 139-317,-2-1 0,-2-1 0,-1-2 0,-3 0 0,19-71 0,-32 95-90,3-26 0,-9 43 64,0 1-1,-1-1 1,1 0-1,-1 0 0,-1 0 1,1 1-1,-1-1 1,-4-12-1,5 17 2,-1 1 0,1 0 0,0 0 0,-1-1 0,1 1 0,-1 0-1,0 0 1,1 0 0,-1 0 0,0 0 0,0 0 0,0 0 0,0 0 0,0 0-1,0 0 1,0 0 0,0 0 0,0 1 0,0-1 0,0 1 0,0-1 0,-1 1-1,0-1 1,0 1 0,0 0-1,1 0 1,-1 0 0,0 0-1,1 0 1,-1 1 0,0-1-1,1 1 1,-1-1-1,0 1 1,1 0 0,-1 0-1,1-1 1,-1 1-1,-1 2 1,-5 3-37,1 1 0,-1 0 0,1 0-1,-8 13 1,-9 13-139,-32 59-1,30-46 112,-4 6 59,2 2 1,-33 87-1,53-116 15,0 0-1,2 0 1,1 1-1,1 0 1,1-1 0,2 1-1,0 0 1,5 40-1,-2-51 50,0 0 0,2 0 0,-1-1 0,2 1 0,0-1 0,13 25 0,-16-34-15,1 0-1,0-1 1,0 1-1,1-1 1,-1 0-1,1 0 1,0 0-1,0 0 1,0-1-1,0 0 1,1 0-1,-1 0 1,1 0-1,0-1 1,0 1-1,0-1 1,0 0-1,0-1 1,1 1-1,-1-1 1,10 1-1,-4-2 15,-1 0 0,1-1 1,-1 0-1,1 0 0,-1-1 0,0-1 1,1 0-1,-1 0 0,-1-1 0,17-8 1,-12 4-14,0-1 1,-1 0-1,0-1 0,-1-1 1,0 0-1,11-13 1,102-130-66,-119 140-15,-6 13 30,0 0 0,0 0 1,1 0-1,-1 0 0,0 0 0,1 0 1,-1 0-1,1 1 0,-1-1 0,1 0 1,0 0-1,-1 0 0,1 1 0,0-2 1,0 3 15,-1 0 1,0-1-1,0 1 0,0 0 1,0 0-1,0-1 1,0 1-1,0 0 0,0-1 1,-1 1-1,1 0 1,0 0-1,0-1 1,0 1-1,-1 0 0,1-1 1,-1 2-1,0 0-29,-5 57 4,2-35 33,1 0 1,2 0-1,0 32 0,1-22 53,2 19-20,-2-48-3,1 1 0,0-1 0,0 0 0,0 0 0,1 0 0,0 0 0,3 7 0,-4-11-15,0 1 0,0-1 0,0 0 0,1 1 0,-1-1 0,0 0 0,1 0-1,-1 0 1,0 0 0,1 0 0,-1 0 0,1 0 0,-1-1 0,1 1 0,0 0 0,-1-1-1,1 1 1,0-1 0,-1 0 0,1 0 0,0 0 0,0 1 0,-1-1 0,1-1-1,0 1 1,0 0 0,-1 0 0,1-1 0,0 1 0,1-2 0,7-1 48,-1 0 1,0-1 0,16-9-1,-23 11-36,97-49-93,39-24 109,-82 40 62,78-36 1,-130 69-98,1 0 0,-1-1 0,1 1 1,-1-1-1,0 0 0,4-4 0,10 0-36,-8 3-31,-8 2 148,0-10-202,-2 11 112,0 1 0,0 0 0,0 0 0,0 0 0,0 0 0,0 0 0,0-1 0,0 1 0,0 0 0,0 0 0,0 0 0,0 0 0,0-1 0,0 1 0,0 0 0,0 0 0,0 0 0,0 0 0,0-1 0,0 1 0,0 0 0,1 0 0,-1 0 0,0 0 0,0 0 0,0-1 0,0 1 0,0 0 0,0 0 0,0 0 0,1 0 0,-1 0 0,0 0 0,0 0 0,0 0 0,0 0 0,0 0 0,1-1 0,-1 1 0,0 0 0,0 0 0,0 0 0,-1-2 0,0 1 0,-1 1-10,1 0-1,0 0 1,0 0-1,-1 0 1,1 0-1,0 1 1,0-1-1,-1 0 1,1 1-1,0-1 1,0 1 0,0-1-1,0 1 1,0 0-1,0-1 1,0 1-1,-2 1 1,-22 19-79,12-5 42,0 1 0,1 1 0,1 0 0,-11 24 0,-2 1 106,18-34-76,1 1 1,0 0-1,0 0 1,1 0-1,0 0 1,1 1-1,0 0 1,0-1-1,-1 23 1,4-30 27,0-1 0,0 1 0,1 0 0,-1 0 0,1-1 0,0 1 0,0 0 0,0-1 0,0 1 0,0-1 0,0 1 0,1-1 0,-1 0 0,1 1 0,0-1 1,0 0-1,0 0 0,0 0 0,0 0 0,0-1 0,0 1 0,0 0 0,1-1 0,4 3 0,-2-2-10,-1 0 0,1-1 1,0 1-1,0-1 0,0 0 0,0-1 1,0 1-1,0-1 0,0 0 0,0 0 0,0 0 1,0-1-1,5 0 0,-2-2 33,0 1 1,0-1-1,0-1 0,-1 1 1,1-1-1,-1 0 0,9-8 1,43-40 270,-43 37-282,176-163-109,-110 108 161,5-5 68,-69 58-100,-2-1 0,28-36 0,-9-5-51,34-72 0,0-36 232,-44 103-288,-21 54 51,3-4-32,-1-1 1,-1 1-1,-1-1 0,0-1 1,-1 1-1,3-24 1,-6 38 32,0 0 0,0 1 0,0-1 0,0 0 0,0 1 1,0-1-1,0 0 0,0 1 0,-1-1 0,1 0 0,0 1 0,0-1 1,0 0-1,-1 1 0,1-1 0,0 1 0,-1-1 0,1 0 0,-1 1 1,1-1-1,0 1 0,-2-1 0,2 0 1,-1 1 0,0 0 0,1 0 1,-1 0-1,1 0 0,-1 0 0,0 0 0,1 0 0,-1 0 1,1 0-1,-1 0 0,0 0 0,1 1 0,-1-1 0,1 0 1,-1 0-1,1 1 0,-1-1 0,0 1 0,-3 1-19,0 1-1,1 0 1,0 0 0,-1 0-1,-3 5 1,-11 18-45,1 1-1,-18 37 1,7-12-41,-83 118-109,49-80 194,44-61 27,1 0-1,-14 34 0,23-44 9,1-1 0,2 1 1,-1 0-1,2 0 0,-2 22 0,3-4 55,1 0-1,3 1 1,5 42 0,-5-72-50,0 0-1,1-1 1,1 1 0,-1-1 0,1 1 0,0-1 0,1 0 0,0 0 0,0 0 0,0-1 0,1 1 0,0-1 0,0 0-1,1-1 1,-1 1 0,1-1 0,1 0 0,10 7 0,-7-7 52,-1 0 1,1 0-1,0-1 1,0-1-1,1 0 1,-1 0-1,1-1 0,-1 0 1,1-1-1,0 0 1,0-1-1,-1 0 1,14-2-1,-16 1-50,-1 0-1,0 0 1,1-1 0,-1-1-1,0 1 1,0-1 0,-1 0-1,1-1 1,0 1 0,-1-1-1,0-1 1,0 1 0,9-9-1,2-5 53,0-1 0,-2-1-1,17-26 1,36-70-2,-34 56 123,-10 14-26,-22 42-179,-1-1 0,1 1 0,-1 0 0,0 0 0,0-1 0,0 1-1,-1-1 1,1 1 0,-1-6 0,0 9 12,0 0 0,-1 0 0,1 0 0,0-1 0,0 1 0,-1 0 0,1 0 0,-1 0 0,1 1 0,-1-1 0,1 0 0,-1 0 0,1 0 0,-1 0 0,0 0 0,0 1 0,1-1 0,-1 0 0,0 0 0,0 1 0,0-1 0,0 1 0,0-1 1,0 1-1,0-1 0,0 1 0,0 0 0,0-1 0,0 1 0,0 0 0,0 0 0,0 0 0,0 0 0,-2 0 0,0 0-7,0 0 1,1 0-1,-1 1 0,0-1 1,0 1-1,0 0 1,0 0-1,1 0 0,-1 0 1,0 0-1,-3 3 1,-3 4-11,0-1 1,0 2-1,1-1 1,0 1 0,1 0-1,0 1 1,0 0-1,1 0 1,-9 20 0,5-6 2,1 1-1,0 0 1,-5 33 0,11-41 77,0 0 1,1 0-1,0 18 1,3-27 9,-1 1 0,1-1 0,0 0 0,1 0 0,0 0 0,0 0 0,1 0 1,4 10-1,-5-15-32,0 0 0,-1-1 1,1 1-1,0 0 0,0-1 1,0 1-1,1-1 0,-1 0 1,1 0-1,-1 0 0,1 0 1,0 0-1,-1 0 0,5 1 0,-2-1-34,-1-1 0,1 1 0,0-1 0,0 0-1,0 0 1,-1-1 0,1 0 0,9 0-1,-3-1-280,-1-1 0,0 0-1,0 0 1,-1-1 0,1-1-1,-1 1 1,1-1 0,14-10-1,11-13-2510,-2 2 884</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48.154"/>
    </inkml:context>
    <inkml:brush xml:id="br0">
      <inkml:brushProperty name="width" value="0.05" units="cm"/>
      <inkml:brushProperty name="height" value="0.05" units="cm"/>
    </inkml:brush>
  </inkml:definitions>
  <inkml:trace contextRef="#ctx0" brushRef="#br0">17 60 4992,'29'-46'2917,"-27"42"-2070,0-6 3347,-2 10-4115,0 0 0,0 0 0,0 0 0,-1 0 0,1 0 0,0 0 0,0 0 0,0 0 0,0 0 0,0 0 0,0 0 0,0 0 1,0 0-1,-1 0 0,1 0 0,0 0 0,0 0 0,-5 4 453,0-1 0,0 1 0,-6 5 0,9-7-457,0 0 1,0 0-1,0 1 1,0-1-1,0 0 1,1 1-1,-1-1 1,1 1-1,0-1 0,-2 5 1,3-6-279,-1 1 1,1-1-1,0 1 1,0-1-1,0 1 0,0-1 1,0 1-1,0 0 1,0-1-1,0 1 1,0-1-1,1 1 0,-1-1 1,1 1-1,-1-1 1,1 0-1,0 1 1,-1-1-1,1 0 0,0 1 1,1 0-1,6 7-2175</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4:48.516"/>
    </inkml:context>
    <inkml:brush xml:id="br0">
      <inkml:brushProperty name="width" value="0.05" units="cm"/>
      <inkml:brushProperty name="height" value="0.05" units="cm"/>
    </inkml:brush>
  </inkml:definitions>
  <inkml:trace contextRef="#ctx0" brushRef="#br0">23 9 5824,'-22'-9'2624,"40"18"-2272,-1-6 1920,6 2-1312,45-5 1024,12 3-1152,38-3-256,-7 0-352,15-3-96,-9-2-64</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10.765"/>
    </inkml:context>
    <inkml:brush xml:id="br0">
      <inkml:brushProperty name="width" value="0.05" units="cm"/>
      <inkml:brushProperty name="height" value="0.05" units="cm"/>
    </inkml:brush>
  </inkml:definitions>
  <inkml:trace contextRef="#ctx0" brushRef="#br0">516 89 2656,'0'0'64,"0"1"-1,0-1 1,0 0-1,0 1 1,0-1 0,0 0-1,0 0 1,-1 1 0,1-1-1,0 0 1,0 0 0,0 1-1,-1-1 1,1 0-1,0 0 1,0 1 0,0-1-1,-1 0 1,1 0 0,0 0-1,0 0 1,-1 1 0,1-1-1,0 0 1,-1 0-1,-1-1 296,5-3 486,-2 3-763,-1 1-1,0-1 1,1 1-1,-1-1 1,1 1-1,-1-1 1,0 1-1,0-1 0,1 1 1,-1-1-1,0 0 1,0 1-1,0-1 1,1 1-1,-1-1 1,0 0-1,0 1 0,0-1 1,0 0-1,0 1 1,0-1-1,-1 0 1,1 1-1,0-1 1,0 1-1,0-1 0,0 0 1,-1 1-1,1-1 1,0 1-1,-1-1 1,1 1-1,0-1 1,-1 1-1,1-1 0,-1 1 1,1-1-1,-1 1 1,1-1-1,-1 1 1,1 0-1,-1-1 0,1 1 1,-1 0-1,-1-1 1,-2-1 100,0-1-1,-1 1 1,1 0 0,-1 0 0,-5-1 0,-3-1 131,1 0 1,-18-10 0,22 10-218,-1 0-1,0 0 1,1 0 0,-1 1 0,-1 1-1,1 0 1,0 0 0,-14-1-1,12 4-76,0 0-1,0 0 1,0 1-1,0 1 1,0 0 0,0 1-1,-10 4 1,-6 5 66,-40 25 1,57-32-84,-7 5 59,0-1-1,1 2 1,-14 14 0,25-22-46,1 0-1,1 0 1,-1 0 0,1 1-1,0-1 1,0 1 0,0 0 0,0 0-1,1 0 1,0 0 0,0 1-1,0-1 1,1 1 0,0-1 0,-1 10-1,2-4 50,0 0 0,1-1-1,1 1 1,0 0 0,0 0 0,1-1-1,0 1 1,1-1 0,0 0-1,0 0 1,1 0 0,11 15 0,-8-14 54,0 0 0,1-1 0,0 0 0,0-1 0,1 0 0,1 0 1,-1-1-1,2 0 0,-1-1 0,14 6 0,-20-11-53,0 0 1,-1 0-1,1-1 0,0 1 0,0-1 0,0 0 1,0-1-1,5 1 0,-7-1-25,-1 0 0,1-1 0,-1 1-1,1 0 1,-1-1 0,1 1 0,-1-1 0,0 0 0,1 0-1,-1 0 1,0 0 0,0 0 0,1-1 0,-1 1 0,0-1-1,3-3 1,-4 4-24,0-1 0,0 0 0,-1 0 0,1 1 0,-1-1 1,1 0-1,-1 0 0,1 0 0,-1 1 0,0-1 0,0 0 0,0 0 0,0 0 0,0 0 0,-1 0 0,1 1 0,0-1 0,-1 0 0,0 0 0,1 0 0,-1 1 1,0-1-1,0 0 0,-2-2 0,2 1-23,0 1-1,-1-1 1,1 1 0,-1 0 0,0 0 0,0-1-1,0 1 1,0 0 0,0 1 0,0-1 0,0 0-1,-1 0 1,1 1 0,-1 0 0,1-1 0,-1 1-1,-3-1 1,3 2-13,0 0 0,0 0 0,-1 0 0,1 1 0,0-1 0,0 1 0,0 0-1,0 0 1,0 0 0,0 0 0,1 0 0,-1 1 0,0-1 0,0 1 0,-3 3 0,-3 2-35,1 1 1,0-1 0,-9 12 0,1 1 6,1 1 0,-24 42 0,32-50 34,2-1 0,-1 1 0,2 0 0,0 0 0,0 0 0,1 1 0,-1 14 0,4-20 2,0 0 1,1 0-1,0 0 1,0 0-1,1-1 0,0 1 1,0 0-1,1-1 1,0 0-1,0 1 1,0-1-1,6 7 1,-2-3 31,1 1 0,1-2-1,0 1 1,0-1 0,1 0 0,12 8 0,-19-15 43,1 0-1,0 0 1,1 0 0,-1-1-1,0 0 1,1 0 0,0 0-1,-1 0 1,1-1 0,0 0-1,0 0 1,0 0-1,0 0 1,-1-1 0,1 0-1,0 0 1,0 0 0,0-1-1,0 1 1,0-1 0,0-1-1,0 1 1,4-2 0,24-14 64,-1-2 0,-1-1-1,33-27 1,-9 5-42,-42 33-91,0 0 1,0 1-1,1 0 0,17-6 1,-27 12-7,1 1 1,0 0-1,0-1 1,1 2-1,-1-1 1,0 0-1,0 1 1,0 0-1,0 1 1,1-1-1,-1 1 0,0 0 1,0 0-1,0 0 1,0 1-1,6 2 1,8 5 20,-1 2 0,0-1 1,-1 2-1,22 18 0,57 62 233,-83-77-213,0 1 1,19 32 0,8 11 638,-39-58-628,-1 0 1,1 0-1,0 0 0,0 0 1,0 0-1,0 0 0,1 0 1,-1 0-1,0 0 0,1 0 1,-1-1-105,-1 0-1,0 0 1,1 0 0,-1 0 0,1 0 0,-1 1 0,0-1-1,1 0 1,-1 0 0,0 0 0,1-1 0,-1 1 0,0 0 0,1 0-1,-1 0 1,0 0 0,1 0 0,-1 0 0,0 0 0,1-1 0,-1 1-1,0 0 1,1 0 0,-1-1 0,2-1-644,-1 0-1,1 0 1,-1 0-1,0-1 1,0 1 0,0 0-1,0-1 1,0-3-1,5-9-4373,6 3 1626</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11.112"/>
    </inkml:context>
    <inkml:brush xml:id="br0">
      <inkml:brushProperty name="width" value="0.05" units="cm"/>
      <inkml:brushProperty name="height" value="0.05" units="cm"/>
    </inkml:brush>
  </inkml:definitions>
  <inkml:trace contextRef="#ctx0" brushRef="#br0">490 0 4800,'-3'1'227,"1"0"-1,-1 1 1,1-1 0,0 1-1,0-1 1,-1 1 0,1 0-1,0 0 1,0 0 0,1 0-1,-1 0 1,-2 3 0,-17 32 961,9-15 58,-12 15-508,-2-2 0,-2 0-1,-1-2 1,-2-1 0,-40 32 0,9-7-413,27-24-101,-64 47 0,91-75-960,6-4 473,1-1-1,0 1 1,0 0 0,0-1 0,-1 1-1,1 0 1,0 0 0,0 0-1,0 0 1,-1 2 0</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11.705"/>
    </inkml:context>
    <inkml:brush xml:id="br0">
      <inkml:brushProperty name="width" value="0.05" units="cm"/>
      <inkml:brushProperty name="height" value="0.05" units="cm"/>
    </inkml:brush>
  </inkml:definitions>
  <inkml:trace contextRef="#ctx0" brushRef="#br0">211 9 4736,'-2'-2'214,"-1"1"1,1 0-1,-1 0 0,0 1 1,1-1-1,-1 0 1,0 1-1,1 0 0,-1-1 1,0 1-1,0 0 1,1 1-1,-1-1 0,0 0 1,0 1-1,1 0 1,-1-1-1,-4 3 1,-5 2 195,1 1 1,-20 12-1,26-15-307,-5 3 112,0 0-21,1-1 0,0 2-1,0-1 1,1 1 0,0 0 0,0 1-1,-11 13 1,18-19-165,0-1 1,0 0-1,1 1 1,-1-1-1,0 1 0,1-1 1,-1 1-1,1-1 0,0 1 1,0 0-1,-1-1 1,1 1-1,0-1 0,0 1 1,0-1-1,1 1 1,-1 0-1,0-1 0,1 1 1,-1-1-1,1 1 0,-1-1 1,1 1-1,0-1 1,-1 0-1,1 1 0,0-1 1,0 0-1,0 1 1,0-1-1,0 0 0,0 0 1,2 1-1,3 3 85,0 0 1,0-1-1,0 0 1,1 0-1,10 4 0,-10-5 46,0 0-1,1-1 1,-1 0-1,1 0 1,-1-1-1,1 1 1,-1-2 0,1 1-1,0-1 1,0 0-1,8-2 1,-10 1-97,-1 0 1,1 0 0,-1-1-1,1 0 1,-1 0 0,0-1-1,0 1 1,0-1 0,0 0-1,0-1 1,-1 1 0,1-1-1,-1 0 1,0 0 0,6-7-1,-7 7-46,0 0-1,-1 0 0,1 1 0,-1-1 0,0-1 0,0 1 0,-1 0 0,1 0 0,1-9 0,-3 10-23,1 0-1,-1 0 1,-1 0 0,1 0 0,0-1 0,-1 1 0,1 0 0,-1 0 0,0 0-1,0 0 1,0 0 0,-1 0 0,1 0 0,-4-4 0,4 5 7,-2-4-28,-1 1 0,1 0 0,-1 0 0,0 0 0,0 1 0,0-1 0,-9-6 0,7 6-15,6 5 42,0 0 0,0 0 1,0 0-1,0 0 0,0-1 0,0 1 0,0 0 0,0 0 0,0 0 0,0 0 0,0 0 0,-1 0 0,1 0 1,0-1-1,0 1 0,0 0 0,0 0 0,0 0 0,0 0 0,-1 0 0,1 0 0,0 0 0,0 0 0,0 0 1,0 0-1,0 0 0,-1 0 0,1 0 0,0 0 0,0 0 0,0 0 0,0 0 0,0 0 0,-1 0 0,1 0 1,0 0-1,0 0 0,0 0 0,0 0 0,0 0 0,0 0 0,-1 0 0,1 0 0,0 1 0,0-1 0,0 0 1,0 1-253,6-4-2092,3 2 735</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16.092"/>
    </inkml:context>
    <inkml:brush xml:id="br0">
      <inkml:brushProperty name="width" value="0.05" units="cm"/>
      <inkml:brushProperty name="height" value="0.05" units="cm"/>
    </inkml:brush>
  </inkml:definitions>
  <inkml:trace contextRef="#ctx0" brushRef="#br0">1 1322 3072,'0'0'976,"2"-2"-587,7-6 195,0 1 0,1 0-1,-1 1 1,21-10 0,1-1-63,-10 6-215,4-3 69,28-20 0,-32 17-216,0-2-1,-1 0 0,-1-1 1,-1-1-1,0-1 1,24-41-1,0-12 274,37-95 0,-50 103-193,-2 4 265,22-71 1,-42 107-268,6-40 1,-11 55-296,-1 1 1,-1-1 0,0 0 0,-1 1 0,0-1 0,-3-13 0,4 24 30,0 0 1,0 0-1,0 0 0,-1 0 0,1 1 1,0-1-1,-1 0 0,1 0 1,-1 0-1,1 1 0,0-1 1,-1 0-1,0 1 0,1-1 1,-2 0-1,2 1 4,-1 0 0,1 0 0,0 0 0,-1 0 0,1 0 0,-1 0 0,1 0 0,-1 0 0,1 0 0,-1 0 1,1 1-1,-1-1 0,1 0 0,-1 0 0,1 1 0,0-1 0,-1 0 0,1 0 0,0 1 0,-1-1 0,1 0 0,0 1 0,-1-1 0,1 1 0,0-1 1,0 0-1,-1 1 0,1-1 0,0 1 0,0-1 0,0 1 0,-1 0 0,-8 18-55,0 2 0,1-1 0,-10 42 0,12-38 145,-45 210 1058,31-124-591,-24 191 783,44-293-1284,-1 4 206,1 23 0,1-31-124,-1-1 1,1 0-1,-1 0 0,1 0 1,0 0-1,0 0 0,0 0 1,0-1-1,1 1 0,-1 0 1,1 0-1,3 3 0,-4-5-73,0 0-1,0 0 0,0-1 1,0 1-1,0 0 0,0-1 1,0 1-1,0-1 0,0 1 1,0-1-1,1 1 1,-1-1-1,0 0 0,0 0 1,0 1-1,1-1 0,-1 0 1,0 0-1,0 0 0,1-1 1,-1 1-1,0 0 1,0 0-1,0-1 0,1 1 1,-1 0-1,0-1 0,2 0 1,1-1 33,-1 0 0,1-1 1,-1 1-1,1-1 1,-1 1-1,0-1 0,4-4 1,4-7 12,-1 0-1,0-1 1,10-21 0,20-53-40,-14 31-79,104-193 4,-103 207 52,39-70 46,-24 20-92,56-190-1,-88 244 105,8-65 0,-17 102-92,-1 1-12,0 0 0,1 0 0,-1-1 0,0 1 0,0 0 0,0 0 0,0 0 0,-1-1 0,0-2 0,1 5 9,-1 1 1,1-1-1,-1 0 1,1 0-1,-1 0 0,1 1 1,-1-1-1,1 0 0,0 0 1,-1 1-1,1-1 0,-1 1 1,1-1-1,0 0 1,-1 1-1,1-1 0,0 1 1,0-1-1,-1 0 0,1 1 1,0 0-1,-6 12-60,2 0-1,0 0 1,-5 26 0,2-3-2,-81 290-38,56-217 64,-6 56 169,21-86-44,-66 245 728,81-310-690,0 1 109,2-15-208,0 0 1,0 1 0,-1-1 0,1 0 0,0 1 0,0-1 0,0 0 0,0 1 0,0-1 0,0 0-1,0 1 1,-1-1 0,1 0 0,0 0 0,0 1 0,0-1 0,-1 0 0,1 0 0,0 1 0,0-1-1,-1 0 1,1 0 0,0 0 0,0 0 0,-1 1 0,1-1 0,-1 0-10,1 0-1,0 0 1,-1 0 0,1-1 0,0 1-1,0 0 1,-1 0 0,1 0 0,0 0 0,0-1-1,0 1 1,-1 0 0,1 0 0,0-1-1,0 1 1,0 0 0,0 0 0,0-1 0,-1 1-1,1 0 1,0 0 0,0-1 0,0 1-1,0 0 1,0 0 0,0-1 0,0 1 0,0 0-1,0-1 1,0 1 0,0 0 0,0 0-1,0-1 1,0 1 0,0 0 0,0-1 0,1 1-1,-1 0 1,0 0 0,0-1 0,0 1-1,0 0 1,0 0 0,1-1 0,-1 1 0,1-3 54,4-19-24,1 1-1,1 0 1,2 0-1,13-26 0,52-78-210,-67 114 177,2-5-31,1 1 1,1 0-1,0 0 1,2 2-1,24-24 0,-37 37 21,1-1 0,0 1 0,-1-1 0,1 1-1,0-1 1,-1 1 0,1 0 0,0-1 0,-1 1 0,1 0-1,0 0 1,0-1 0,-1 1 0,1 0 0,0 0-1,0 0 1,0 0 0,-1 0 0,1 0 0,0 0-1,0 0 1,0 0 0,-1 0 0,1 1 0,0-1 0,0 0-1,-1 1 1,1-1 0,0 0 0,-1 1 0,1-1-1,0 1 1,-1-1 0,1 1 0,-1-1 0,1 1-1,0-1 1,-1 1 0,1 0 0,-1-1 0,0 1 0,1 0-1,2 5-5,0-1 0,-1 1 0,0-1-1,3 11 1,-4-10-12,6 25-173,7 64 1,3 22 177,-14-105 45,0 0-1,1-1 1,0 0 0,1 0-1,0 0 1,1 0-1,11 15 1,-14-22 0,-1-1 0,1 0-1,0 0 1,0 0 0,0 0 0,0 0 0,0-1 0,1 1 0,-1-1 0,1 0 0,0 0-1,0 0 1,0-1 0,0 1 0,0-1 0,0 0 0,0 0 0,0-1 0,0 1 0,0-1 0,0 1-1,8-2 1,-6 0 7,1-1-1,-1 1 1,1-1-1,-1-1 1,0 1-1,0-1 1,0 0-1,0 0 1,0-1-1,-1 0 1,1 0-1,-1 0 1,6-7-1,-3 3-26,0 0 1,0 0-1,-1-1 0,0 0 1,0 0-1,-1-1 0,-1 0 1,7-14-1,-6 10 16,-1-1-1,-1 1 0,0-1 1,-1 0-1,-1 0 1,0 0-1,-1 0 1,-1 0-1,0 0 1,-1-1-1,-4-23 0,5 38-31,0 0 0,-1 0-1,1-1 1,-1 1 0,1 0-1,0 0 1,-1 0-1,0 0 1,1 0 0,-1 0-1,0 1 1,1-1 0,-1 0-1,0 0 1,0 0 0,0 1-1,0-1 1,1 0-1,-1 1 1,0-1 0,0 1-1,-1-1 1,0 0 0,1 1 4,0 0 0,0 0 0,0 0 0,0 0 0,0 0 1,0 0-1,0 0 0,0 1 0,0-1 0,0 0 1,0 1-1,0-1 0,1 0 0,-1 1 0,0-1 0,0 1 1,0-1-1,0 1 0,1 0 0,-1-1 0,0 1 0,1 0 1,-1 0-1,0-1 0,1 1 0,-1 0 0,0 1 0,-5 10-60,1-1-1,0 1 0,1 0 1,-5 20-1,-6 51 9,14-78 67,0 6-19,0 0 1,1 1-1,0-1 1,1 0-1,2 17 0,-1-20 17,-1-1-1,1 0 0,1 0 1,-1 0-1,1-1 0,0 1 1,0-1-1,1 1 0,6 7 0,-8-11 28,0-1 0,1 1 0,-1-1 0,1 0 0,-1 0 0,1 0 0,0 0 0,0 0 0,0 0 0,0-1 0,0 1 0,3 0 0,-2-1-2,1 0-1,-1-1 1,1 0 0,-1 1-1,1-1 1,-1-1-1,1 1 1,6-2-1,1-1 1,-1 0 0,1-1 0,-1 0-1,0 0 1,-1-1 0,1-1 0,-1 0-1,0 0 1,0-1 0,-1-1 0,0 1-1,0-1 1,10-13 0,6-10 39,0-2 0,30-56 1,-8 13-121,-41 66 5,1 0-1,1 0 0,-1 1 0,19-16 0,-26 25 40,0-1 0,1 1 1,-1 0-1,0 0 0,1 0 0,-1-1 0,0 1 0,1 0 0,-1 0 1,1 0-1,-1 0 0,0 0 0,1 0 0,-1 0 0,1 0 0,-1 0 1,0 0-1,1 0 0,-1 0 0,1 0 0,-1 0 0,1 0 1,-1 0-1,0 0 0,1 0 0,-1 1 0,0-1 0,1 0 0,-1 0 1,0 1-1,1-1 0,-1 0 0,0 0 0,1 1 0,-1-1 0,0 0 1,0 1-1,1-1 0,-1 0 0,0 1 0,0-1 0,0 0 1,1 1-1,-1-1 0,0 1 0,0-1 0,0 0 0,0 1 0,0 0 1,6 26-43,-5-22-39,4 30 115,1 63-1,-4-32-306,-2-44 303,0-12 14,1-1 0,-1 1 0,1-1 1,3 11-1,-3-18-14,0 0 1,-1 0 0,1 1 0,0-1 0,0 0 0,1 0 0,-1 0-1,0 0 1,1 0 0,-1 0 0,1 0 0,0-1 0,-1 1-1,1 0 1,0-1 0,0 1 0,0-1 0,0 0 0,1 0 0,3 2-1,-5-3 5,0 1 0,1-1 0,-1 0 0,1 0 0,-1 1 0,1-1 0,-1 0 0,1 0 0,-1 0 0,0-1 0,1 1 0,-1 0 0,1 0 0,-1-1 0,0 1 0,1-1 0,-1 0-1,0 1 1,1-1 0,1-1 0,2-2 15,-1 1-1,0-1 1,0 0-1,3-5 1,-3 5 21,13-16-29,-1-1-1,26-44 1,-15 23-95,-20 33-128,-6 9 182,-1 0 0,0 0 0,0 0 0,0 0 0,0 0 0,1 0 0,-1 0 0,0 0 0,0-1 0,0 1 0,1 0 0,-1 0 1,0 0-1,0 0 0,0 1 0,1-1 0,-1 0 0,0 0 0,0 0 0,0 0 0,1 0 0,-1 0 0,0 0 0,0 0 0,0 0 0,0 0 0,1 0 0,-1 1 0,1 0-4,-1-1 0,1 1 0,-1 0 0,1 0 0,-1 0 1,1 0-1,-1 0 0,0 0 0,1 0 0,-1 0 0,0 0 1,0 0-1,0 0 0,0 2 0,3 42 77,-1-31-50,-2 1 0,-1 25 1,0-27-29,0-4 67,0 0 1,0 0-1,-1 0 1,-3 10-1,58-88 1159,8-4-1291,-59 70 67,0 1-1,0 0 0,-1 0 0,1 0 1,0 0-1,1 0 0,-1 0 0,0 1 0,0-1 1,1 1-1,-1 0 0,4-2 0,-5 3 4,0 0 0,1 0-1,-1 0 1,0 0-1,0 0 1,0 0-1,0 0 1,0 0 0,0 0-1,0 1 1,0-1-1,0 0 1,0 1-1,0-1 1,0 1-1,0-1 1,0 1 0,-1 0-1,1-1 1,0 1-1,0 0 1,-1-1-1,1 1 1,0 0 0,-1 0-1,1 0 1,0 0-1,-1 0 1,1 0-1,-1 0 1,0 0 0,1 0-1,-1 1 1,2 2-10,-1 0 0,0 0-1,0 0 1,0 0 0,-1 0 0,0 0 0,0 0 0,0 7 0,-6 34 86,1-17-102,3-16 24,1-11 17,1 0 0,-1 1 0,1-1 0,0 0 0,-1 0 0,1 1 0,0-1 0,0 0 0,0 0 0,0 1 0,0-1 0,0 0 0,1 3 0,0-4 369,19-3-75,-13-1-286,1 1 0,0-1 0,-1 0 0,0-1 0,9-6 0,6-5 124,18-10-213,-2-2 0,36-35 0,-62 55-117,-11 8 179,-1 0 0,0 0 0,0 0 0,1 0 0,-1 0 0,0 0 0,1 0 0,-1 0 0,0 0 0,1 0 0,-1 0 0,0 0 0,0 0 0,1 0 0,-1 0 1,0 1-1,0-1 0,1 0 0,-1 0 0,0 0 0,0 0 0,1 1 0,-1-1 0,0 0 0,1 1 0,0 1-30,0 0 0,-1 0 0,1 0 1,0 0-1,-1 1 0,1-1 0,-1 0 0,0 3 0,1 2 21,0 2 36,0 1 0,-2 13 1,1-18-12,0 1 1,-1-1 0,2 0 0,-1 1 0,1-1 0,-1 0-1,1 0 1,1 1 0,2 7 0,-2-9 6,0 0 1,0-1-1,0 1 1,1 0-1,-1-1 1,1 1-1,0-1 1,0 0-1,1 0 1,-1 0-1,0-1 1,7 5-1,-7-6 10,-1 0 0,0 0 0,1-1 0,-1 1-1,1-1 1,-1 1 0,1-1 0,-1 0 0,1 0-1,-1 0 1,1 0 0,-1 0 0,1-1 0,-1 1-1,1-1 1,-1 0 0,1 1 0,-1-1 0,0 0 0,1 0-1,-1-1 1,3-1 0,1-1 4,0-1 0,0 0 0,-1 0 0,0 0 0,0 0 0,0-1 0,-1 0 0,1 0 0,4-10 1,2-7-31,12-34-1,-7 17-417,-17 55 258,2 29 0,0-13 97,0-25 74,-1 1-1,1-1 1,0 0 0,1 1 0,-1-1 0,1 0 0,0 0 0,1 0 0,0-1 0,0 1-1,5 8 1,-7-12 4,1-1 0,-1 0 0,0 1 0,0-1 0,1 0 0,-1 0 0,1 0 0,-1 0 0,1 0 0,-1 0 0,1 0 0,-1 0 0,1-1 0,0 1 0,0-1 0,-1 1 0,1-1 0,0 0 0,0 0 0,-1 1 0,1-1 0,3-1 0,4 0 38,-1 0 1,0-1 0,14-4 0,-9 2-72,83-29 206,-44 12-244,5-1 38,-2-3 1,67-41-1,-93 51 1,-18 10 13,0-1 0,17-12 0,-28 18 6,0 0 0,0 0 1,0 0-1,0 0 1,0 0-1,0 0 0,0-1 1,0 1-1,0 0 1,0 0-1,0 0 0,0 0 1,0 0-1,0 0 1,0 0-1,0 0 0,0 0 1,0 0-1,0 0 1,0 0-1,0 0 0,0-1 1,0 1-1,0 0 1,0 0-1,0 0 0,0 0 1,0 0-1,0 0 1,0 0-1,0 0 1,0 0-1,0 0 0,0 0 1,0 0-1,0 0 1,0 0-1,0 0 0,0 0 1,0 0-1,0 0 1,-1-1-1,1 1 0,0 0 1,0 0-1,0 0 1,0 0-1,0 0 0,0 0 1,0 0-1,0 0 1,0 0-1,0 0 0,0 0 1,0 0-1,0 0 1,-1 0-1,1 0 0,0 0 1,0 0-1,0 0 1,0 0-1,0 1 0,0-1 1,0 0-1,0 0 1,0 0-1,0 0 0,-5 0 26,-6 5-58,1 1 1,0 0-1,0 1 1,0 0-1,1 0 1,0 1-1,1 0 1,-1 1-1,2 0 1,-13 17-1,16-20 25,1 0 0,-1-1-1,1 2 1,0-1 0,-2 7-1,4-11 16,1 0-1,-1 0 0,1 0 0,0 0 0,0 0 0,0-1 0,0 1 1,0 0-1,0 0 0,0 0 0,1 0 0,-1 0 0,0 0 1,1 0-1,0 0 0,0 0 0,-1-1 0,1 1 0,0 0 1,0-1-1,0 1 0,1 0 0,0 1 0,4 2 0,0 0 1,0 0-1,1-1 0,-1 0 0,1 0 0,0 0 0,0-1 0,0 0 0,1 0 0,-1-1 1,1 0-1,-1 0 0,1 0 0,0-1 0,0-1 0,-1 1 0,1-1 0,0-1 0,0 1 1,9-3-1,-15 2-258,1 1 1,-1-1 0,1 0-1,-1 0 1,0-1 0,1 1-1,1-2 1,-3 2-146,0 0 0,0 0 0,1 0 0,-1 0 1,0 0-1,0 0 0,-1-1 0,1 1 0,0 0 0,0 0 1,-1-1-1,1 1 0,0-1 0,-1 1 0,0-1 0,1 1 0,-1-1 1,0 1-1,1-3 0,-1-5-2249</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16.468"/>
    </inkml:context>
    <inkml:brush xml:id="br0">
      <inkml:brushProperty name="width" value="0.05" units="cm"/>
      <inkml:brushProperty name="height" value="0.05" units="cm"/>
    </inkml:brush>
  </inkml:definitions>
  <inkml:trace contextRef="#ctx0" brushRef="#br0">19 9 3552,'-18'-9'1632,"23"13"-1440,-2-4 0,2 5-160</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16.829"/>
    </inkml:context>
    <inkml:brush xml:id="br0">
      <inkml:brushProperty name="width" value="0.05" units="cm"/>
      <inkml:brushProperty name="height" value="0.05" units="cm"/>
    </inkml:brush>
  </inkml:definitions>
  <inkml:trace contextRef="#ctx0" brushRef="#br0">1 62 5472,'5'7'2496,"71"13"-2176,-36-12 1952,5 3-1312,26-14 448,6 3-832,36-16-192,0 4-256,11-8 128,-11 3-160,4-6-1568,-18 6 768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20.984"/>
    </inkml:context>
    <inkml:brush xml:id="br0">
      <inkml:brushProperty name="width" value="0.05" units="cm"/>
      <inkml:brushProperty name="height" value="0.05" units="cm"/>
    </inkml:brush>
  </inkml:definitions>
  <inkml:trace contextRef="#ctx0" brushRef="#br0">13 1270 2496,'-1'0'53,"1"0"-14,-1 0 1,1 0 0,-1 0-1,1 0 1,-1 0 0,1 0 0,-1 0-1,1 0 1,-1 1 0,1-1-1,-1 0 1,1 0 0,0 0-1,-1 1 1,1-1 0,-1 0 0,1 0-1,0 1 1,-1-1 0,1 0-1,0 1 1,-1-1 0,1 1 0,0-1-1,-1 0 1,1 1 0,0-1-1,0 1 1,0-1 0,0 1-1,-1-1 1,1 0 0,0 2 0,0-1 760,7 0 1375,-6-1-2057,-1 0-1,1 0 1,0 0-1,0 0 1,0 0 0,-1 0-1,1 0 1,0 0-1,0 0 1,0-1 0,-1 1-1,1 0 1,0 0-1,0-1 1,-1 1 0,1-1-1,0 1 1,-1 0-1,1-1 1,0 1-1,0-2 1,11-8 649,-1-1 1,0 0-1,19-26 1,-10 13-217,107-136 730,-103 127-1047,-2-2 1,33-70-1,-46 85-71,-5 12-119,-1 1 0,0-1 1,0 0-1,3-12 0,4 190-102,-9-161 44,0 5 49,1 1-1,1-1 0,0 0 0,1 0 0,9 23 1,-11-33-47,6 13 16,1 0 1,1 0 0,11 15 0,-18-27 35,1-1 1,-1-1-1,1 1 0,-1 0 1,1-1-1,0 0 0,0 0 1,1 0-1,-1 0 0,0-1 1,1 0-1,0 0 0,-1 0 1,1 0-1,0-1 0,9 2 1,-1-1 25,0-1 0,1 0 1,-1-1-1,0-1 0,1 0 1,23-5-1,8-17-8,-28 16-48,-13 5 1,0 0 0,0 1-1,0-1 1,1 1 0,-1 0 0,0 0 0,7 0-1,-8 0-17,0 1 0,0-1 0,-1 0 0,1 1 0,-1-1 0,1 0 0,0-1 0,-1 1-1,0 0 1,1-1 0,-1 1 0,4-4 0,0-1 88,0 0-1,10-11 1,-15 15-67,1-1 0,-1 1 0,0-1-1,1 1 1,-1-1 0,0 1 0,0-1 0,-1 0 0,1 0 0,-1 0 0,1 1 0,-1-1-1,0 0 1,0 0 0,0 0 0,0 0 0,-1 1 0,1-1 0,-1 0 0,-1-5 0,-1 0-35,-1-1 1,0 1 0,0 0 0,0 0 0,-8-8-1,12 15 19,0 0-1,-1 0 0,1 0 1,-1 0-1,0 0 0,1 1 1,-1-1-1,0 0 0,1 1 1,-1-1-1,0 0 0,0 1 1,0-1-1,0 1 0,1-1 1,-1 1-1,0-1 0,0 1 1,0 0-1,0 0 0,0-1 1,0 1-1,0 0 0,0 0 1,0 0-1,0 0 0,0 0 0,0 0 1,0 0-1,0 0 0,0 1 1,0-1-1,0 0 0,0 1 1,0-1-1,0 0 0,-1 2 1,-1 0-28,0 0-1,0 1 1,1-1 0,-1 1 0,1 0 0,0 0 0,0 0-1,-3 4 1,1 0 22,1 0 0,0 0 0,0 0 0,0 0 0,1 0 0,0 0 0,1 1 0,-1-1-1,2 1 1,-1-1 0,1 11 0,1-5 22,1 0-1,0 0 1,1 0-1,0-1 1,10 22-1,-12-29 14,2 0-1,-1 0 1,1 0 0,-1 0-1,1-1 1,1 1 0,-1-1-1,1 0 1,-1 0 0,1 0-1,0-1 1,1 1 0,-1-1-1,0 0 1,1 0 0,0 0-1,0-1 1,0 0 0,0 1-1,0-2 1,0 1 0,1-1-1,-1 0 1,0 0 0,1 0-1,-1-1 1,1 0 0,8 0-1,12-2 96,0-2 0,0 0 0,0-2 0,-1 0-1,30-13 1,118-56 171,-131 53-302,0-2 0,37-29 1,-32 15-46,-20 17-61,28-19 1,-54 40 107,0-1 1,-1 1-1,1-1 0,0 1 0,0-1 0,-1 1 0,1 0 1,0-1-1,0 1 0,0 0 0,0 0 0,-1-1 1,1 1-1,0 0 0,0 0 0,0 0 0,0 0 1,0 0-1,0 0 0,-1 0 0,1 1 0,0-1 1,2 1-1,-3-1 1,1 1-1,0 0 1,-1-1 0,1 1-1,-1 0 1,1 0 0,-1-1-1,1 1 1,-1 0 0,0 0-1,1 0 1,-1 0 0,0 0 0,0 0-1,1 0 1,-1 0 0,0 1-1,0 5 82,0 0-1,-1 0 1,0 0 0,-2 11-1,2-17-39,1 0-1,0 1 1,-1-1-1,1 0 1,-1 0-1,1 0 1,-1 0-1,0 0 1,1 0-1,-1 0 1,0-1-1,0 1 1,1 0-1,-1 0 1,0 0-1,0-1 1,0 1-1,0-1 1,0 1-1,0 0 0,0-1 1,0 0-1,-1 1 1,1-1-1,0 0 1,0 1-1,0-1 1,0 0-1,0 0 1,-1 0-1,1 0 1,0 0-1,0 0 1,0 0-1,0-1 1,0 1-1,-2-1 1,-6-1 99,1-1 0,-1 0 0,-14-8 0,10 5-114,7 3-22,0 1 1,-1 0-1,1 0 1,-1 1-1,-13-2 1,17 3-12,-1 0 0,1 0 0,0 1 0,-1-1 1,1 1-1,0-1 0,-1 1 0,1 0 0,0 1 0,0-1 0,0 0 1,-5 4-1,2-1-16,0 1 1,0-1-1,1 1 1,0 0 0,0 1-1,0 0 1,0-1-1,1 1 1,0 1-1,1-1 1,-5 10-1,7-13 46,1 0-1,0 1 0,-1-1 1,1 1-1,0-1 0,1 1 1,-1-1-1,1 0 0,-1 1 0,1-1 1,0 0-1,0 1 0,1-1 1,-1 0-1,1 0 0,-1 0 1,1 0-1,0 0 0,4 4 0,-4-4 25,0-1-1,0 0 0,0 0 1,1 1-1,-1-1 1,1 0-1,0-1 0,-1 1 1,1 0-1,0-1 0,0 0 1,0 0-1,0 0 0,0 0 1,0 0-1,1 0 0,-1-1 1,0 1-1,0-1 0,6 0 1,-4-1 3,0-1 0,0 1-1,0-1 1,0 0 0,0 0 0,-1 0 0,1-1 0,-1 1 0,0-1 0,1 0 0,-2 0 0,1-1 0,6-6 0,1-3 16,0-1-1,15-25 1,-19 25 44,8-21-1,-8 18-240,-5 14-74,-2 4-128,1 4 321,-1-1 0,1 1 0,0-1 0,0 1 1,0-1-1,1 1 0,-1-1 0,1 0 0,0 1 0,1-1 0,-1 0 0,1-1 0,0 1 0,0 0 0,0-1 0,0 1 0,0-1 0,5 3 0,-1 0 80,1-1-1,0 0 1,0 0 0,0-1-1,0 0 1,1 0-1,-1-1 1,13 4 0,-5-4-60,1-1 1,0 0-1,-1-1 1,21-2 0,65-9 122,-64 3-85,1-1 0,-2-2 0,1-2 0,-2-1 0,36-19 0,-10-6 126,-62 38-171,0 0 0,0 0 0,0 0 1,0 0-1,0 0 0,0 0 0,0 0 1,0 0-1,0 1 0,0-1 0,0 0 0,0 0 1,0 0-1,0 0 0,0 0 0,0 0 1,0 0-1,1 0 0,-1 0 0,0 0 1,0 0-1,0 1 0,0-1 0,0 0 1,0 0-1,0 0 0,0 0 0,0 0 0,0 0 1,0 0-1,0 0 0,1 0 0,-1 0 1,0 0-1,0 0 0,0 0 0,0 0 1,0 0-1,0 0 0,0 0 0,0 0 1,0 0-1,0 0 0,1 0 0,-1 0 0,0 0 1,0 0-1,0 0 0,0 0 0,-11 13-8,-20 16 78,23-23-138,1 1-1,0 0 1,-10 13 0,14-17 71,1 0 1,0 1-1,-1-1 0,2 1 1,-1-1-1,0 1 0,1 0 1,-1-1-1,1 1 0,0 0 1,0 0-1,0 5 0,1-8 8,0 0-1,0 0 0,0 0 0,0 0 0,0 0 0,0 1 0,1-1 1,-1 0-1,0 0 0,1 0 0,-1 0 0,1 0 0,-1 0 1,1 0-1,-1 0 0,1 0 0,0 0 0,-1 0 0,1-1 0,0 1 1,1 1-1,0-1 15,-1 0 0,1-1 0,-1 1 1,1-1-1,0 1 0,-1-1 0,1 1 0,0-1 0,-1 0 1,1 0-1,0 0 0,-1 0 0,3-1 0,5 0 54,-1-1-1,1-1 0,-1 1 1,13-7-1,23-11-42,-2-1 0,0-3 0,39-29 0,-57 35-17,-1-1 1,0-1-1,-2-1 0,0-1 0,-1-1 1,19-29-1,-4-4 14,-3-1 1,-2-1-1,-2-1 1,-4-2-1,20-71 1,-30 68-67,-2 0 1,-3-1 0,1-111-1,-10 159-47,-1 1 0,-6-30-1,4 39-24,-1 10 6,-3 14-44,1 9-82,-3 50 0,1-9 87,-22 103 99,-13 91-40,29-156 109,3-24-56,-1 88 0,13-149 72,0-1-1,4 26 1,-4-43-11,-1 0-1,0 0 1,1 0 0,0 0-1,-1 0 1,1 0-1,0 0 1,0 0-1,0 0 1,0-1 0,1 1-1,-1 0 1,0-1-1,1 1 1,-1-1-1,1 0 1,-1 1-1,1-1 1,0 0 0,-1 0-1,1 0 1,0 0-1,0 0 1,0 0-1,0-1 1,0 1 0,0 0-1,0-1 1,0 0-1,3 1 1,-1-1 2,0-1 1,-1 1-1,1 0 0,0-1 1,-1 0-1,1 0 0,-1 0 1,1-1-1,-1 1 0,0-1 1,1 1-1,-1-1 1,0 0-1,0 0 0,0-1 1,4-4-1,16-16-5,34-39 15,-49 52-90,0 0 0,0 1 0,1 0 0,12-8 0,-21 16 43,0 1 1,1 0-1,-1 0 0,0 0 0,0 0 0,0 0 0,0 0 1,0 0-1,0 0 0,0 0 0,1 0 0,-1-1 0,0 1 1,0 0-1,0 0 0,0 0 0,0 0 0,1 0 0,-1 0 1,0 0-1,0 0 0,0 0 0,0 0 0,0 0 0,1 0 1,-1 0-1,0 0 0,0 0 0,0 1 0,0-1 0,0 0 1,0 0-1,1 0 0,-1 0 0,0 0 0,0 0 0,0 0 1,0 0-1,0 0 0,2 8-76,-4 19 91,0-10-18,5 50-114,-4-64 124,2 0 0,-1 1 1,0-1-1,1 0 0,-1 0 1,1 0-1,0 0 0,0 0 1,0 0-1,0 0 0,1 0 1,-1 0-1,1-1 1,-1 1-1,1 0 0,3 3 1,-1-4 8,-1 1 1,1 0-1,-1-1 1,1 1-1,0-1 1,0 0-1,0-1 1,0 1-1,0 0 1,7 0-1,5 1 33,0-1-1,-1-1 0,1-1 1,0 0-1,22-3 0,-19 0 25,0 0 1,0-2-1,-1 0 0,0 0 0,26-13 0,-33 13-64,-1 0-1,0-1 1,0 0-1,0-1 1,-1 0-1,0-1 1,0 1 0,-1-2-1,0 1 1,7-12-1,-11 16-20,-1-1-1,-1 0 0,1 0 0,-1 0 0,3-7 1,-5 11 16,0 0 1,1 1-1,-1-1 1,0 0 0,0 0-1,1 1 1,-1-1-1,0 0 1,0 1-1,0-1 1,0 0 0,0 0-1,0 1 1,0-1-1,0 0 1,0 0-1,-1 1 1,1-1 0,0 0-1,0 1 1,-1-1-1,1 0 1,0 1 0,-1-1-1,1 0 1,-1 0-1,0 0-8,0 1 0,0-1 0,0 1 0,0 0 0,0 0 0,0 0 0,0-1 0,0 1 0,0 0 0,0 0 0,0 0 0,-1 0 0,1 1 0,0-1 0,0 0 0,-1 1 0,-4 0-30,1 1-1,0 1 0,0-1 0,0 0 1,0 1-1,-6 5 0,-15 15 61,-24 29 1,47-49-31,0 1 1,1-1 0,0 1 0,-1-1 0,1 1-1,0 0 1,0 0 0,-1 4 0,3-7 6,-1 1-1,1-1 1,0 0 0,0 1 0,0-1 0,-1 0 0,1 1-1,0-1 1,1 0 0,-1 1 0,0-1 0,0 0 0,0 1-1,1-1 1,-1 0 0,1 1 0,-1-1 0,1 0 0,0 0 0,-1 0-1,1 0 1,0 1 0,0-1 0,-1 0 0,1 0 0,0 0-1,0-1 1,0 1 0,2 1 0,1 1 35,0-1 0,0 0 1,0-1-1,0 1 0,0-1 0,1 1 0,-1-1 1,0 0-1,0-1 0,1 1 0,-1-1 0,1 0 1,-1 0-1,0 0 0,1-1 0,5-1 1,-7 1-15,1 0-1,-1 0 1,1 0 0,-1-1 0,0 1 0,1-1 0,-1 0 0,0 0 0,0 0 0,0-1 0,0 1 0,-1 0 0,1-1 0,-1 0 0,1 0 0,-1 0 0,0 0 0,0 0 0,2-6 0,-2 4-27,0 1 1,-1-1-1,0 0 1,0 0-1,0 0 1,0 1-1,-1-1 1,0 0-1,0 0 1,0 0-1,-1 0 1,1 0-1,-1 0 1,0 1-1,-1-1 1,1 0-1,-1 1 1,0-1-1,0 1 1,0-1-1,-1 1 1,0 0-1,0 0 1,0 0-1,0 1 1,0-1-1,-1 1 1,1-1-1,-1 1 1,0 0-1,-5-2 1,8 4 0,-17-10 33,18 11-24,0-1 0,0 1-1,0 0 1,0-1-1,0 1 1,0 0-1,-1-1 1,1 1-1,0-1 1,0 1-1,0 0 1,0-1-1,0 1 1,0 0-1,1-1 1,-1 1-1,0-1 1,0 1 0,0 0-1,0-1 1,0 1-1,0 0 1,1-1-1,-1 1 1,0 0-1,0-1 1,0 1-1,1 0 1,-1 0-1,0-1 1,1 1-1,-1 0 1,0 0 0,0-1-1,1 1 1,-1 0-1,0 0 1,1 0-1,-1 0 1,1 0-1,-1-1 1,1 1-1,6-4-28,1 1 0,0 0 0,0 0-1,0 1 1,16-3 0,14-5-44,-23 4 67,2 1 1,-1 1-1,0 1 0,1 0 1,31-1-1,-44 4-4,-1 0 0,0 0 0,1 1 0,-1-1 0,1 1 0,-1 0 0,0 0 0,0 0 0,1 1 0,-1-1 0,0 1 0,0 0 0,0-1 0,-1 2 0,1-1 0,0 0 0,-1 0 0,1 1 0,-1-1 0,0 1 0,0 0 0,0 0 0,0 0 0,0 0 0,-1 0 0,1 0 0,-1 0 0,0 0 0,0 1 0,0-1 0,0 0 0,-1 1 0,1-1 0,-1 1 0,0-1 0,0 0 0,0 1 0,-1-1 0,0 4 0,-1 22-82,1-22 130,1 0 0,0-1 0,-1 1 0,-1 0 0,1 0 0,-1-1 0,0 1 0,0-1 0,-4 8 0,43-40 696,124-90-598,-155 112-166,2-2 12,0 0 0,18-8-1,-24 12 0,0 2 0,0-1 0,0 0 0,1 0 0,-1 1 0,0-1 0,0 1 0,1 0 0,-1-1 0,0 1 0,1 0 0,-1 0 0,0 1 0,0-1 0,1 0 0,-1 1 0,0 0 0,4 1 0,-4-1 14,0 0-1,0 0 0,-1 1 0,1-1 1,0 1-1,-1 0 0,1-1 1,-1 1-1,1 0 0,-1 0 0,2 2 1,11 27-189,-3-4 39,-6-20 178,1 1-1,-1 0 1,1-1-1,0 0 1,1-1-1,11 10 1,-14-12 3,0-1 0,1 0-1,-1 0 1,1-1 0,0 0 0,0 1 0,0-1-1,0-1 1,0 1 0,0-1 0,1 0-1,9 1 1,-11-3 6,-1 1-1,1-1 0,-1 0 0,0 1 1,0-2-1,1 1 0,-1 0 1,0-1-1,0 1 0,0-1 1,-1 0-1,1 0 0,0 0 0,-1 0 1,1 0-1,-1-1 0,1 1 1,2-6-1,3-3 2,0-1 0,-1 0 0,6-13 1,10-25-20,29-93 0,-50 136-26,37-108-556,-39 115 561,0-1 0,0 1 0,0 0 0,0 0 0,0-1 0,0 1 0,0 0 0,0 0 0,0 0 0,0-1 0,1 1 0,-1 0 0,0 0 0,0 0 0,0-1 0,0 1 0,0 0 0,1 0 0,-1 0 0,0 0 0,0-1 0,0 1 0,1 0 0,-1 0 0,0 0 0,0 0 0,0 0 0,1 0 0,-1 0 0,0 0 0,0 0 0,1 0 0,-1-1 0,0 1 1,0 0-1,1 0 0,-1 0 0,0 1 0,0-1 0,0 0 0,1 0 0,-1 0 0,0 0 0,1 0 3,-1 1 1,1-1 0,-1 1 0,1-1 0,-1 1-1,0-1 1,1 1 0,-1-1 0,0 1-1,0-1 1,1 1 0,-1-1 0,0 1-1,0 0 1,0-1 0,0 2 0,3 35-12,-2 1 1,-1 0 0,-2 0 0,-2-1 0,-1 1-1,-13 44 1,6-48 145,12-32-102,-1-1 0,0 1 1,1-1-1,-1 0 0,0 1 0,0-1 0,0 0 1,0 0-1,0 1 0,0-1 0,-1 0 0,1 0 0,0 0 1,0 0-1,-1-1 0,1 1 0,-1 0 0,-1 0 1,2-1-23,-1 0 1,1 0-1,0 0 1,0-1 0,0 1-1,-1 0 1,1-1-1,0 1 1,0-1 0,0 1-1,0-1 1,0 1 0,0-1-1,0 0 1,0 0-1,0 0 1,0 1 0,0-1-1,1 0 1,-2-2-1,-13-19 19,13 17-14,0-1 0,0 1 0,0-1 0,1 0 0,0 0 0,0 1 0,0-1 0,1-9 0,0 13-21,0-1 0,0 1-1,0 0 1,1 0 0,-1 0 0,0 0 0,1 0 0,0 0-1,-1 0 1,1 0 0,0 0 0,0 0 0,0 1 0,0-1-1,1 0 1,-1 1 0,0-1 0,1 0 0,-1 1 0,1 0-1,0-1 1,-1 1 0,1 0 0,0 0 0,0 0 0,-1 0-1,4-1 1,3 0-4,0 0 0,0 0 0,0 1 0,1 0 0,-1 1 0,15 1 0,53 9-72,-16-1-173,-51-9-334,1 2-738,1-2-1,-1 0 1,14-1-1,-10 1-526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05.815"/>
    </inkml:context>
    <inkml:brush xml:id="br0">
      <inkml:brushProperty name="width" value="0.05" units="cm"/>
      <inkml:brushProperty name="height" value="0.05" units="cm"/>
    </inkml:brush>
  </inkml:definitions>
  <inkml:trace contextRef="#ctx0" brushRef="#br0">4 109 3136,'-3'1'3094,"10"0"-1879,42-16 1819,-28 9-2306,36-8 1,338-57 668,-360 67-5754,-21 4 2005</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21.325"/>
    </inkml:context>
    <inkml:brush xml:id="br0">
      <inkml:brushProperty name="width" value="0.05" units="cm"/>
      <inkml:brushProperty name="height" value="0.05" units="cm"/>
    </inkml:brush>
  </inkml:definitions>
  <inkml:trace contextRef="#ctx0" brushRef="#br0">1 0 4896,'13'0'2208,"32"12"-1920,-22-7 288,-1-2-384,6-3 192,4 4-224,-6-4-640,6 0 256</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21.688"/>
    </inkml:context>
    <inkml:brush xml:id="br0">
      <inkml:brushProperty name="width" value="0.05" units="cm"/>
      <inkml:brushProperty name="height" value="0.05" units="cm"/>
    </inkml:brush>
  </inkml:definitions>
  <inkml:trace contextRef="#ctx0" brushRef="#br0">35 57 5312,'-35'3'2400,"49"2"-2080,-1-5 1248,5 0-928,49 0 864,9 0-864,45-5-64,-3 5-352,43-8-64,-8 1-96,5-6 448,-23 4-288,-9-5-3264,-18 5 1664</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22.890"/>
    </inkml:context>
    <inkml:brush xml:id="br0">
      <inkml:brushProperty name="width" value="0.05" units="cm"/>
      <inkml:brushProperty name="height" value="0.05" units="cm"/>
    </inkml:brush>
  </inkml:definitions>
  <inkml:trace contextRef="#ctx0" brushRef="#br0">539 0 4064,'0'0'3381,"-7"0"-1210,4 1-2084,-1-1 0,0 1 1,1 0-1,-1 0 0,0 0 1,1 1-1,-1-1 0,1 1 1,0 0-1,-1 0 0,1 0 1,0 0-1,0 1 0,-3 3 1,-7 7-90,-19 23 0,21-23 61,-140 159 1066,126-143-821,1 0 0,2 2 0,-27 47 0,30-40 22,1 0-1,-14 44 1,-20 86 281,44-139-346,2 0 0,0 0 0,-2 41 0,7-59-87,1 0 0,0 0-1,1 0 1,0-1 0,1 1-1,0 0 1,1 0-1,0-1 1,0 1 0,1-1-1,0 0 1,9 13-1,-8-16-66,0-1-1,0 0 0,1 0 0,-1 0 0,1-1 0,1 0 0,-1 0 0,1-1 0,0 0 0,0 0 1,10 4-1,7 1 77,-1-1 1,33 5-1,-40-9-78,1-1 0,-1-1 0,18 0-1,-26-2-146,0 0-1,-1-1 1,1 0 0,-1 0-1,0-1 1,1 0 0,-1 0-1,14-6 1,-5-1-412</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23.371"/>
    </inkml:context>
    <inkml:brush xml:id="br0">
      <inkml:brushProperty name="width" value="0.05" units="cm"/>
      <inkml:brushProperty name="height" value="0.05" units="cm"/>
    </inkml:brush>
  </inkml:definitions>
  <inkml:trace contextRef="#ctx0" brushRef="#br0">341 4 5056,'-45'4'1642,"24"0"-1002,14-2-631,-4 1 262,0 1 1,0 0 0,0 0-1,0 1 1,1 0-1,0 1 1,-16 11 0,11-3 12,0 1 0,1 0 0,1 0 1,0 2-1,1-1 0,1 2 0,0-1 0,2 1 1,0 1-1,-9 26 0,12-27-104,1 0 0,0 0 0,1 1 0,2 0 0,-1-1-1,2 1 1,1 0 0,0 0 0,1-1 0,1 1 0,8 33 0,-8-46-72,0 0 1,0-1-1,0 1 1,1-1-1,0 1 1,0-1-1,0 0 0,1 0 1,0 0-1,0 0 1,0-1-1,0 1 1,1-1-1,0 0 1,-1-1-1,2 1 0,-1-1 1,0 0-1,1 0 1,10 3-1,11 2 139,1-2 0,0-1 0,0-1 1,1-1-1,37-2 0,-42-1-36,0-1 1,-1-2-1,1 0 0,42-11 1,-55 10-145,1 0 1,-1-1-1,0 0 1,0 0-1,-1-1 1,1 0-1,-1-1 1,-1-1-1,1 1 0,-2-1 1,14-15-1,-10 7 7,0-1-1,-2 0 0,0-1 0,-1 0 1,0-1-1,-2 1 0,0-2 0,7-35 0,-10 36-70,-1 0 0,-1 0 0,-1 0 0,0 0 0,-2 0 0,0 0 0,-1 0 0,-1 0-1,-8-29 1,9 41-25,-1 0-1,0 0 1,0 1-1,0-1 1,-1 1-1,0-1 0,0 1 1,0 1-1,-1-1 1,0 1-1,0-1 1,0 1-1,-1 1 0,0-1 1,0 1-1,0 0 1,0 0-1,0 1 1,-1 0-1,0 0 1,0 0-1,0 1 0,0 0 1,0 1-1,-13-2 1,1 1-35,0 0 0,0 2 0,0 0-1,0 2 1,0 0 0,0 0 0,-24 8 0,34-7-393,-1 0-1,1 0 0,0 1 1,1 0-1,-1 1 1,1 0-1,0 0 0,0 1 1,0 0-1,1 1 0,0-1 1,0 1-1,0 1 0,1-1 1,1 1-1,-8 12 1,-7 24-1694</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23.807"/>
    </inkml:context>
    <inkml:brush xml:id="br0">
      <inkml:brushProperty name="width" value="0.05" units="cm"/>
      <inkml:brushProperty name="height" value="0.05" units="cm"/>
    </inkml:brush>
  </inkml:definitions>
  <inkml:trace contextRef="#ctx0" brushRef="#br0">27 14 3648,'-23'-13'1173,"23"13"-1138,0 0 0,0 0 0,0 0 0,0 0 0,0 0 0,0 0 0,0 0 0,0 0 0,0 0 0,0 1-1,0-1 1,0 0 0,0 0 0,0 0 0,0 0 0,-1 0 0,1 0 0,0 0 0,0 0 0,0 0 0,0 0 0,0 1 0,0-1 0,0 0-1,0 0 1,0 0 0,0 0 0,0 0 0,0 0 0,0 0 0,0 0 0,-1 0 0,1 0 0,0 0 0,0 0 0,0 0 0,0 0 0,0 0 0,0 0-1,0 0 1,0 0 0,0 0 0,-1 0 0,1 0 0,0 0 0,0 0 0,0 0 0,0 0 0,0 0 0,0 0 0,0 0 0,0 0 0,-1 0-1,1 0 1,0 0 0,0 0 0,0 0 0,4 7 1464,22 15 904,95 88 1738,-72-64-3667,55 59 236,-101-101-645,1-1-1,-1 1 1,1-1 0,0 1-1,0-1 1,0-1-1,0 1 1,9 4-1,-1 0 16</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24.963"/>
    </inkml:context>
    <inkml:brush xml:id="br0">
      <inkml:brushProperty name="width" value="0.05" units="cm"/>
      <inkml:brushProperty name="height" value="0.05" units="cm"/>
    </inkml:brush>
  </inkml:definitions>
  <inkml:trace contextRef="#ctx0" brushRef="#br0">68 10 2560,'-3'-1'287,"1"-1"0,-1 1 1,0 0-1,0 0 0,0 0 0,0 0 1,-1 0-1,1 1 0,0-1 0,0 1 1,0 0-1,0 0 0,-7 1 0,-8 0 5297,25 7-2168,36 29-2219,14 2-776,1-3 1,2-2-1,98 40 0,-57-27-113,-5-1-146,-96-46-156,0 0 1,1 0 0,-1 0-1,0 0 1,0 0-1,0 1 1,0-1 0,0 0-1,0 0 1,0 0 0,0 0-1,0 0 1,0 0-1,0 0 1,0 1 0,0-1-1,0 0 1,0 0 0,0 0-1,0 0 1,0 0-1,0 0 1,0 0 0,0 1-1,0-1 1,0 0 0,0 0-1,0 0 1,0 0-1,0 0 1,0 0 0,0 0-1,0 1 1,0-1 0,0 0-1,0 0 1,0 0-1,0 0 1,0 0 0,0 0-1,0 0 1,-1 0 0,1 0-1,0 0 1,0 1-1,0-1 1,0 0 0,0 0-1,-9 8 129,-15 6-24,-99 40-163,73-34-10,-88 50 0,114-54 90,0-2 0,-1 0 0,0-2-1,-54 19 1,71-29-375,0 0-1,1 0 0,-1 1 1,1 0-1,-9 5 1,36-10-6261,-12 2 4853,13-1-735</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25.997"/>
    </inkml:context>
    <inkml:brush xml:id="br0">
      <inkml:brushProperty name="width" value="0.05" units="cm"/>
      <inkml:brushProperty name="height" value="0.05" units="cm"/>
    </inkml:brush>
  </inkml:definitions>
  <inkml:trace contextRef="#ctx0" brushRef="#br0">304 30 2656,'0'-1'390,"0"0"0,0 0 0,0 0 1,0 1-1,1-1 0,-1 0 0,0 1 0,0-1 0,1 0 1,-1 0-1,0 1 0,1-1 0,-1 0 0,1 0 0,-1 1-292,1-1-1,-1 1 1,0 0-1,0-1 1,1 1-1,-1-1 1,0 1-1,0 0 1,0-1-1,1 1 1,-1-1-1,0 1 1,0-1-1,0 1 1,0 0-1,0-1 1,0 1-1,0-1 1,0 1 0,0-1-1,0 1 1,0-1-1,-1 1 1,1-1-1,0 1 1,0-1-1,-1 1-69,1-1 1,-1 1-1,1-1 0,-1 1 0,1 0 1,-1-1-1,1 1 0,-1 0 0,1 0 1,-1-1-1,1 1 0,-1 0 0,0 0 1,1 0-1,-1 0 0,1 0 0,-1 0 1,0 0-1,1 0 0,-1 0 0,1 0 1,-1 0-1,0 0 0,1 0 0,-1 0 1,1 1-1,-2-1 0,-2 1 72,-5 0-29,-1 0 1,1 1-1,0 0 1,0 1 0,0 0-1,-13 6 1,12-4 48,0 0 1,0 1-1,0 0 0,1 1 1,0 0-1,-11 10 1,7-1 101,0 0 1,2 1 0,0 0 0,0 1 0,2 0 0,-11 29 0,9-15 35,1 1 0,2 0 0,-5 39 0,11-62-115,1 0 0,1 0 0,-1 1 0,2-1 0,-1 0 0,2 1 0,-1-1 0,1 0 1,4 12-1,-4-17-72,0 0 0,1 0 1,-1 0-1,1-1 1,0 1-1,0-1 0,1 0 1,-1 0-1,1 0 0,0 0 1,0-1-1,0 0 1,0 1-1,1-1 0,-1-1 1,1 1-1,0-1 0,0 0 1,9 3-1,4-1 135,0-1 0,0-1-1,0 0 1,0-2 0,0 0-1,33-4 1,-30 1-61,0 0-1,-1-1 1,1-1-1,-1-1 1,38-16-1,-46 16-96,-1 0-1,0-1 0,0 0 0,0-1 0,-1 0 1,0 0-1,-1-1 0,0-1 0,0 0 0,11-16 1,-10 10 48,0-1 1,-1 0 0,-1-1 0,-1 0-1,0 0 1,4-21 0,-8 23-96,0 0-1,-1 0 1,0 0 0,-1-1-1,-1 1 1,-1 0 0,-3-19-1,3 28-16,-1-1-1,1 2 1,-1-1 0,0 0-1,-1 0 1,0 0-1,0 1 1,-1 0-1,1 0 1,-1 0 0,0 0-1,-1 0 1,0 1-1,0-1 1,0 1-1,0 1 1,-1-1 0,0 1-1,0 0 1,0 0-1,0 1 1,0-1-1,-1 2 1,-8-4 0,-1 2-340,0 0 1,-1 0 0,0 2-1,0 0 1,0 1-1,1 1 1,-1 0 0,0 1-1,0 1 1,-32 8-1,10 6-1339</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5:26.870"/>
    </inkml:context>
    <inkml:brush xml:id="br0">
      <inkml:brushProperty name="width" value="0.05" units="cm"/>
      <inkml:brushProperty name="height" value="0.05" units="cm"/>
    </inkml:brush>
  </inkml:definitions>
  <inkml:trace contextRef="#ctx0" brushRef="#br0">9 12 2496,'-3'-2'321,"3"2"-270,-1 0 0,1-1 1,-1 1-1,1 0 0,0-1 0,-1 1 0,1 0 1,0-1-1,-1 1 0,1 0 0,0-1 0,0 1 1,-1 0-1,1-1 0,0 1 0,0-1 0,0 1 1,0-1-1,0 1 0,0-1 0,-1 1 0,1-1 1,2 15 7276,1-5-6724,0 0 0,7 16 1,6 4-208,1 0 1,2-1 0,0-1-1,26 27 1,-5-13 125,69 58 0,-5-7 483,-91-78-786,0 0 0,-2 0 0,0 1 0,0 1 0,13 27-1,-17-26 13,0 1-1,-1 0 0,-1 1 1,4 27-1,-5-14 164,0 59 0,-5-71-347,-1 0-1,0 0 1,-2 0 0,0 0-1,-1-1 1,-1 0-1,-1 0 1,-11 24 0,-1-10-33,0-1 1,-2-1-1,-38 44 1,-57 59-483,36-49-4581,50-60-2029,9-11 2128</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09.075"/>
    </inkml:context>
    <inkml:brush xml:id="br0">
      <inkml:brushProperty name="width" value="0.05" units="cm"/>
      <inkml:brushProperty name="height" value="0.05" units="cm"/>
    </inkml:brush>
  </inkml:definitions>
  <inkml:trace contextRef="#ctx0" brushRef="#br0">0 1455 3136,'2'-2'716,"1"0"0,-1 0 0,0 0 1,1 1-1,-1-1 0,1 1 0,5-3 0,22-13 205,-17 7-533,9-5 60,-2-1 1,29-30 0,-19 13-256,-3-1 1,32-49 0,17-49-190,-54 93 29,50-115 90,-61 124-96,-1-2-1,-1 1 1,5-43 0,15-205-42,-26 228 104,-2 35-272,0 0 0,-1 0 0,0 0 0,-2 0 0,-3-19 0,5 35 175,0 0 1,0 0-1,0 0 1,0 0-1,0 1 1,0-1-1,0 0 1,0 0-1,-1 0 1,1 0-1,0 0 1,0 0-1,0 0 1,0 0-1,0 0 1,0 0-1,0 0 1,0 0-1,-1 0 1,1 0-1,0 0 1,0 0-1,0 0 1,0 0-1,0 0 1,0 0-1,-1 0 1,1 0-1,0 0 1,0 0-1,0 0 1,0 0-1,0 0 1,0 0-1,0 0 1,0 0-1,-1 0 1,1 0-1,0 0 1,0 0-1,0-1 1,0 1-1,0 0 1,0 0-1,0 0 1,0 0-1,0 0 1,0 0-1,0 0 1,0 0-1,-1-1 1,1 1-1,0 0 1,0 0-1,0 0 1,0 0-1,0 0 1,0 0-1,0 0 1,0-1-1,0 1 1,0 0-1,0 0 1,0 0-1,0 0 1,0 0-1,1-1 1,-5 11-208,3-8 172,-7 27-53,0 0 1,-3 39-1,0-4 367,-45 205 337,42-199-164,4 0 0,2 1 0,4 128 0,5-176-216,2 0 0,1 0 0,0 0 1,13 35-1,-16-55-150,1 1 0,-1 0 1,1-1-1,0 0 0,0 1 0,0-1 0,5 6 1,-6-8-44,0 0 0,0 0 1,0-1-1,0 1 1,0 0-1,0 0 0,0-1 1,0 1-1,0-1 0,0 1 1,0-1-1,0 1 1,0-1-1,0 0 0,0 1 1,0-1-1,1 0 1,-1 0-1,0 0 0,0 0 1,0 0-1,0 0 0,1 0 1,-1 0-1,0-1 1,0 1-1,0 0 0,0-1 1,0 1-1,2-1 1,5-5 19,0 1 0,-1-1 0,1 0 0,-1-1 0,0 0 1,0 0-1,-1-1 0,0 1 0,8-16 0,1-3 99,21-51-1,4-27-467,-44 150-19,3-31 287,1 61-96,1-33 231,-1-31-106,1 0 1,3 18 0,-4-26 27,1 1-1,1-1 1,-1 0 0,1 1 0,-1-1-1,1 0 1,0 0 0,1 0-1,-1-1 1,4 5 0,-4-6 40,-1-1 1,2 1-1,-1-1 0,0 0 1,0 1-1,0-1 0,1 0 1,-1 0-1,0 0 1,1-1-1,-1 1 0,1 0 1,-1-1-1,1 0 0,-1 1 1,1-1-1,-1 0 0,1 0 1,-1-1-1,1 1 1,-1-1-1,1 1 0,-1-1 1,4-1-1,4-1 31,-1-1 1,0 0-1,0-1 0,15-10 1,-2-1-4,0-2 1,-1-1-1,-1 0 1,25-31-1,61-96 154,-74 101-213,-11 14-4,-1-1 0,-1-1 0,-2 0 0,-1-1 0,-2-1 0,-1-1 0,-2 0 0,-2 0 0,9-62 0,-5-68 107,-13 159-160,1-1-1,-1 1 1,-1-1 0,1 1-1,-1 0 1,0-1 0,-1 1-1,-3-9 1,5 16 30,0 0-1,0 0 1,0-1-1,0 1 1,0 0-1,0-1 1,0 1-1,0 0 1,0 0-1,0-1 1,0 1-1,0 0 1,-1 0-1,1-1 1,0 1-1,0 0 1,0 0-1,0-1 1,-1 1-1,1 0 1,0 0-1,0 0 1,-1-1-1,1 1 1,0 0-1,0 0 1,-1 0-1,1 0 1,0 0-1,0 0 1,-1 0-1,1-1 1,0 1 0,0 0-1,-1 0 1,1 0-1,0 0 1,-1 0-1,1 0 1,-1 0-1,-7 12-184,-2 20 14,-29 235-68,23-148 266,4-35 67,-7 247-135,23-216 43,-4-108 57,1 0 1,0-1-1,0 1 1,0-1-1,4 9 0,-4-13 172,0-6 342,3-1-487,0 1-1,-1-1 1,1 0 0,-1 0 0,0 0-1,0-1 1,2-7 0,12-42 33,-10 30-76,21-90-27,-13 46-108,-5 38 93,-7 23-22,0-1-1,-1 0 0,0 1 0,2-18 0,-4 26 21,0 0-1,0-1 0,0 1 1,0-1-1,0 1 1,0 0-1,0-1 0,0 1 1,0 0-1,0-1 0,0 1 1,0 0-1,0-1 0,0 1 1,0 0-1,0-1 0,1 1 1,-1 0-1,0-1 0,0 1 1,0 0-1,1-1 1,-1 1-1,0 0 0,0 0 1,1-1-1,-1 1 0,0 0 1,1 0-1,-1 0 0,1-1 1,0 1-3,-1 0 1,1 0-1,0 0 1,0 1-1,0-1 1,-1 0-1,1 0 1,0 0-1,-1 1 0,1-1 1,0 1-1,0-1 1,0 1-1,18 17-162,-11-9 193,1 0 0,0 0 0,0-1 0,1 0 0,0 0 0,0-1 0,20 10 0,-24-14-2,1-1-1,-1 1 1,0-1-1,1 0 1,0-1-1,-1 0 1,1 0 0,0 0-1,0-1 1,-1 0-1,1 0 1,0 0-1,0-1 1,-1 0 0,1-1-1,0 1 1,-1-1-1,0-1 1,7-2-1,4-3 20,-2-1 0,1 0-1,-1-1 1,0-1 0,-1 0-1,13-14 1,-22 19 8,0 1 0,0-1 0,0 0 0,0 0 0,-1 0-1,5-11 1,-8 15-43,0 0-1,0 0 1,0 0-1,-1 1 1,1-1 0,-1-1-1,1 1 1,-1 0-1,0 0 1,1 0-1,-1 0 1,0 0-1,0 0 1,-1 0-1,1 0 1,0 0-1,-1 0 1,1 0 0,-1 0-1,0 0 1,0 0-1,1 0 1,-1 0-1,-1 0 1,1 1-1,0-1 1,-2-2-1,2 3-16,-1 0 0,1 0 0,-1 0 0,0 0 0,1 0 0,-1 0 0,0 1 1,0-1-1,1 0 0,-1 1 0,0 0 0,0-1 0,0 1 0,0 0 0,0 0 0,1 0 0,-1 0 0,0 0 0,0 1 0,0-1 0,0 0 0,0 1 0,1-1 0,-1 1 0,0 0 0,0 0 0,-1 1 0,-3 1-15,1 0 1,0 0-1,0 0 1,1 1-1,-1 0 1,1 0-1,-7 7 0,3 0 18,1 1 0,0-1 0,1 1 0,0 0 0,1 1 0,1-1 0,0 1 0,0 0 1,1 0-1,1 0 0,0 1 0,1-1 0,0 0 0,3 26 0,-1-25 33,0 0 0,2 1 0,0-1 0,1 0 1,0 0-1,1 0 0,0-1 0,1 0 1,1 0-1,0 0 0,1-1 0,0 0 1,15 16-1,-18-22-1,0-1 1,0-1 0,1 1 0,-1-1-1,1 0 1,1 0 0,-1 0-1,0-1 1,11 4 0,-14-6 13,-1-1-1,1 1 1,-1 0 0,1-1 0,0 0 0,-1 0-1,1 0 1,0 0 0,-1 0 0,1 0 0,0-1 0,-1 1-1,1-1 1,0 0 0,-1 0 0,1 0 0,-1 0-1,0 0 1,1 0 0,-1-1 0,0 1 0,0-1-1,0 0 1,0 0 0,0 1 0,2-4 0,3-4 33,-1 0 1,0 0-1,0-1 1,-1 0-1,0 0 1,4-15-1,17-68 189,-20 70-174,-3 8-40,4-14 150,17-45 1,-19 58 11,-5 14-208,0 1 0,0 0 0,1 0 0,-1-1 0,0 1 0,1 0 0,-1 0 0,1 0 0,-1-1 0,1 1 0,-1 0 0,1 0 0,0 0 0,0 0 1,-1 0-1,1 0 0,0 1 0,0-1 0,0 0 0,0 0 0,0 0 0,0 1 0,0-1 0,0 1 0,2-2 0,5-1 72,-5 3-55,-1-1 1,1 0-1,0 0 1,-1-1 0,0 1-1,1-1 1,2-1-1,13-9 67,-14 9-55,5-2 212,-8 5-238,0-1 0,0 1 1,0-1-1,0 1 0,-1-1 1,1 1-1,0-1 0,0 0 1,-1 1-1,1-1 0,0 0 1,-1 1-1,1-1 0,-1 0 1,1 0-1,-1 0 1,2-1-1,4-7-179,-6 9 178,5-2-86,1 3-25,-5-1 54,0 1 56,0-1 0,-1 0 0,1 1 0,0-1 0,-1 1 0,1-1 0,-1 1 0,1-1 0,0 1 0,-1-1 0,0 1 0,1 0 0,-1-1 0,1 1 0,-1 0 0,0-1 0,1 1 0,-1 0-1,0-1 1,1 2 0,1 17 3,0-1-1,-1 0 0,-2 27 0,0-7 15,0-10 67,1-3-138,0 0 1,2 1 0,6 36 0,-6-50 122,-1-6-53,-1-1 0,1 1-1,0-1 1,4 9-1,-5-13 0,0 0-1,1 0 1,-1-1-1,0 1 1,1 0-1,-1 0 1,1-1-1,-1 1 1,1 0 0,0-1-1,-1 1 1,1 0-1,-1-1 1,1 1-1,0-1 1,0 1-1,-1-1 1,1 0-1,0 1 1,0-1-1,0 0 1,-1 1-1,1-1 1,0 0-1,0 0 1,0 0-1,0 0 1,0 0-1,-1 0 1,1 0-1,0 0 1,0 0-1,0 0 1,0 0-1,1-1 1,17-6-23,-1-1 1,0-1-1,-1-1 1,0 0-1,20-16 1,-5 4 105,112-93-117,-73 55 140,16 1-224,-52 36 73,-32 21-13,-3 2 48,0 0 0,0 0 0,0 0 0,0 0 0,0 0 0,0 0 0,0 0 0,0 0 0,0 0 0,0 0 0,0 0 0,0 0 0,0 0 0,0 0 0,0 0 1,0 0-1,1 0 0,-1 0 0,0 0 0,0 0 0,0 0 0,0 1 0,0-1 0,0 0 0,0 0 0,0 0 0,0 0 0,0 0 0,0 0 0,0 0 0,0 0 0,0 0 1,0 0-1,0 0 0,0 0 0,0 0 0,0 0 0,0 0 0,0 0 0,0 0 0,0 0 0,0 0 0,0 0 0,0 0 0,1 0 0,-1 1 30,-7 2-122,3 0 96,0-1 0,0 0 0,0 0 0,0 0 0,-5 2 0,-16 6 22,12-3-50,1 0 1,1 1 0,0 0-1,0 0 1,0 1 0,1 1-1,0-1 1,1 2 0,0-1-1,1 1 1,0 1 0,-6 12-1,6-9 40,1-4-14,1 1 0,1-1 0,0 1 0,-4 17 0,8-26-3,0-1 0,1 0 0,0 1 0,-1-1 0,1 1 0,0-1 0,0 1 0,0-1 0,0 1 0,1-1 0,-1 0 1,1 1-1,-1-1 0,1 1 0,0-1 0,0 0 0,0 0 0,0 0 0,0 1 0,1-1 0,-1 0 0,1 0 0,-1-1 0,1 1 0,0 0 0,0 0 1,0-1-1,0 1 0,2 1 0,-2-2 18,-1-1 0,1 1 0,0 0 0,0 0 0,0-1 0,-1 1 1,1-1-1,0 0 0,0 1 0,0-1 0,0 0 0,0 0 0,0 0 0,-1 0 0,1-1 1,2 0-1,0 0-1,0 0 1,-1 0-1,0-1 0,1 0 1,-1 1-1,0-1 1,6-5-1,-2 1-10,0-1 1,0 0-1,-1 0 1,0-1-1,8-12 0,-1-5 53,0 0-1,10-34 0,-6 16-118,-6 4-267,-9 37 236,-1 7 61,0 15 40,0-8-51,0-3 52,12 82-328,-10-78 342,0 0 1,1 0-1,0-1 0,12 23 0,-15-33-12,0 1-1,1-1 1,-1 0-1,1 0 1,-1 0-1,1 0 1,0 0-1,0-1 1,3 3-1,-4-3-8,-1-1 0,1 1 0,0-1-1,0 0 1,0 1 0,0-1 0,0 0 0,0 0 0,0 0-1,-1 0 1,1 0 0,0 0 0,0 0 0,0 0-1,0 0 1,0 0 0,0 0 0,0-1 0,0 1 0,0 0-1,-1 0 1,1-1 0,0 1 0,0-1 0,0 1 0,-1-1-1,1 1 1,0-1 0,-1 0 0,2 0 0,18-19 49,-1-1 0,26-38 0,-25 32-39,122-137-11,-111 129 14,-3 0 0,0-2 0,-3-2-1,-1 0 1,24-54 0,76-218-5,-113 279-34,-5 17 1,4-12-30,-1 0 1,-2-1-1,6-31 1,-8 32 59,3-28 68,-7 50-102,-1-1-1,0 0 1,0 0 0,0 1 0,-1-1-1,0 0 1,-2-6 0,3 12 13,0-1 0,0 1 0,-1-1 0,1 1 0,0 0 1,0-1-1,0 1 0,-1-1 0,1 1 0,0 0 0,0-1 0,-1 1 1,1 0-1,0-1 0,-1 1 0,1 0 0,0-1 0,-1 1 0,1 0 1,-1 0-1,1-1 0,0 1 0,-1 0 0,1 0 0,-1 0 0,1 0 1,-1 0-1,1-1 0,-1 1 0,1 0 0,-1 0 0,1 0 0,0 0 1,-1 0-1,1 0 0,-1 1 0,1-1 0,-1 0 0,1 0 0,-1 0 1,1 0-1,0 0 0,-1 1 0,1-1 0,-1 0 0,1 0 0,0 1 1,-1-1-1,1 0 0,0 1 0,-1-1 0,1 0 0,0 1 0,-1 0 1,-21 24-69,17-19 68,-36 52-257,22-29 225,7-11 55,1 1 1,1 0-1,0 1 1,-9 29-1,8-20-11,-11 35-22,2 1 0,4 0 0,-16 126 0,31-171 32,1-1 0,0 0 0,2 1-1,0-1 1,1 0 0,1 0 0,0 0-1,2-1 1,9 22 0,11 18 105,48 78 1,-63-118-113,-7-11 14,0-1 0,1 1 0,0-1 0,0 0 0,0 0 0,1-1 0,0 1 0,0-1 0,8 4 0,-11-7 3,0 0 0,1 0 0,-1-1 0,0 1-1,1-1 1,-1 0 0,1 0 0,-1 0 0,1 0 0,-1-1 0,1 1 0,0-1 0,-1 0 0,1 0-1,0 0 1,-1-1 0,1 1 0,-1-1 0,1 0 0,-1 0 0,5-2 0,-2 0-7,0-1 0,-1 1 0,1-1 1,-1 0-1,0-1 0,0 1 0,0-1 1,5-6-1,3-6 96,13-24 0,-8 12-65,-9 15-1,-1-1 0,10-19 1,-16 27-45,1-1 0,-1 1 0,0 0 0,0-1 0,-1 1 0,0-1 0,0-9 0,-1 16-8,0-1 1,0 0-1,0 0 1,0 0-1,-1 0 0,1 0 1,0 1-1,-1-1 0,0 0 1,1 0-1,-1 1 1,0-1-1,0 0 0,0 1 1,0-1-1,0 1 1,0-1-1,0 1 0,0-1 1,-1 1-1,1 0 1,-1 0-1,1 0 0,-1 0 1,1 0-1,-3-1 0,1 1 0,1 0 0,-1 0 0,0 1 0,0-1 0,1 1 0,-1 0 0,0 0 0,0 0 0,0 0 0,1 0 0,-1 1 0,0-1 0,0 1 0,1 0-1,-1 0 1,-3 1 0,2 0-2,0 1-1,0-1 0,0 1 1,0 0-1,0 0 0,1 0 1,-1 0-1,1 1 0,0-1 1,0 1-1,0 0 0,1 0 1,-1 0-1,1 0 0,0 1 1,0-1-1,0 0 0,1 1 1,0-1-1,0 1 0,0 0 1,0 0-1,1-1 0,-1 1 1,2 6-1,-1-3 11,0 0 1,1 0-1,0-1 1,0 1-1,1 0 1,0 0-1,1-1 1,-1 0-1,2 1 1,-1-1-1,1 0 1,0 0-1,0-1 1,7 9-1,-3-7 38,0-1 0,0 0 0,1-1 0,-1 0 0,1-1 0,1 1 0,-1-2 0,1 1 0,-1-1 0,1-1 0,1 0 0,-1 0 0,0-1 0,1 0 0,-1-1 0,14 0 0,-12-1-96,0 0 0,-1-1 0,1-1 0,0 0 0,-1 0 0,0-1 0,1 0 0,-1-1 0,0-1 0,-1 1 0,1-2 0,-1 0 0,0 0 0,15-12 0,5-13-2162,-2 5 635</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09.401"/>
    </inkml:context>
    <inkml:brush xml:id="br0">
      <inkml:brushProperty name="width" value="0.05" units="cm"/>
      <inkml:brushProperty name="height" value="0.05" units="cm"/>
    </inkml:brush>
  </inkml:definitions>
  <inkml:trace contextRef="#ctx0" brushRef="#br0">14 122 5888,'-13'15'2688,"31"-3"-2336,1-12 1056,2 5-832,39-14 192,1 6-448,21-14 0,-1 1-192,-4-11 352,-6 7-256,-8-13-3840,-8 5 1952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11.689"/>
    </inkml:context>
    <inkml:brush xml:id="br0">
      <inkml:brushProperty name="width" value="0.05" units="cm"/>
      <inkml:brushProperty name="height" value="0.05" units="cm"/>
    </inkml:brush>
  </inkml:definitions>
  <inkml:trace contextRef="#ctx0" brushRef="#br0">1 699 2976,'0'0'267,"-1"-1"0,1 0 1,0 0-1,0 0 0,0 0 1,0 0-1,0 0 0,0 0 0,0 1 1,0-1-1,1 0 0,-1 0 0,0 0 1,0 0-1,1 0 0,-1 1 0,1-3 1,11-21 446,-8 15-5,1-1-495,0 1-1,0 0 0,1 0 1,11-14-1,98-128 928,-58 81-767,65-77 90,13 11-150,-123 125-330,4-4-103,0 2 1,0 0-1,28-16 1,-43 29 111,-1-1 0,1 1 0,0-1 0,0 1 0,0 0 0,0-1-1,-1 1 1,1 0 0,0 0 0,0 0 0,0 0 0,0-1 0,0 1 0,0 0 0,0 1 0,-1-1 0,1 0 0,0 0 0,0 0 0,0 0 0,0 1 0,0-1 0,0 0 0,-1 1 0,1-1 0,0 1 0,0-1 0,-1 1 0,1-1 0,0 1 0,-1 0 0,1-1 0,0 1 0,-1 0 0,1-1 0,-1 1 0,1 0 0,-1 0 0,0 0 0,1-1 0,-1 1 0,0 0 0,1 0 0,-1 1 0,2 3-34,-1 1 0,1 0 1,-1 0-1,-1-1 0,1 12 1,-3 22 94,-2 1 0,-1-1 0,-2 0 0,-2 0 0,-1-1 0,-25 59 0,31-88 0,-1 0-1,0 0 0,-7 8 0,7-11 113,1 1 1,-1 0-1,1 0 0,0 0 1,-3 12-1,24-42 1610,73-105-1520,47-68-96,-133 191-186,2-4-84,0 1 0,1 0 0,0 0 0,14-12 0,-21 20 96,1-1 1,-1 1 0,0-1-1,1 1 1,-1 0-1,1-1 1,-1 1-1,1 0 1,0-1-1,-1 1 1,1 0-1,-1-1 1,1 1 0,-1 0-1,1 0 1,0 0-1,-1 0 1,1 0-1,0 0 1,-1 0-1,1 0 1,0 0-1,-1 0 1,1 0 0,-1 0-1,1 0 1,0 0-1,-1 0 1,1 1-1,-1-1 1,1 0-1,0 0 1,-1 1-1,1-1 1,-1 0 0,1 1-1,-1-1 1,1 1-1,-1-1 1,0 1-1,1-1 1,-1 1-1,1-1 1,-1 1-1,0-1 1,1 1 0,-1-1-1,0 1 1,1 1-1,0 3-15,1 0-1,-1 0 1,0 0-1,0 9 1,-1-12 44,2 38-87,-7 60 0,2-41 189,-11 64 363,12-110-272,2-2 291,4-19 197,6-8-382,17-27-239,61-71 0,-79 105-89,183-191-143,-172 186-256,-20 13 402,1 1-1,-1-1 0,1 1 0,-1 0 0,1 0 0,-1-1 0,1 1 0,-1 0 0,1 0 0,-1 0 0,1-1 0,0 1 0,-1 0 0,1 0 0,-1 0 0,1 0 0,-1 0 0,1 0 0,0 0 0,-1 0 0,1 0 0,-1 1 0,1-1 1,-1 0-1,1 0 0,0 0 0,-1 1 0,1-1 0,-1 0 0,1 1 0,-1-1 0,0 0 0,1 1 0,-1-1 0,1 1 0,-1-1 0,0 1 0,1-1 0,-1 1 0,2 3-2,-1 0-1,1-1 1,-1 1-1,0 0 0,-1 0 1,1 0-1,-1 0 1,0 6-1,-3 35-112,1-25 39,-3 31 14,1-16 155,0 37 0,5-61-36,-1 0 0,1 0 0,1 0 0,0 0 0,1-1 0,0 1 0,7 16 0,-9-24-25,0-1 1,0 0-1,0 0 1,1 0 0,-1 0-1,0 0 1,1 0 0,-1 0-1,1-1 1,0 1-1,-1 0 1,1-1 0,0 0-1,0 1 1,0-1-1,0 0 1,0 0 0,1 0-1,-1 0 1,0 0 0,0-1-1,1 1 1,-1 0-1,0-1 1,1 0 0,-1 0-1,0 0 1,1 0 0,2 0-1,1-2 39,0 0-1,1 0 0,-1-1 1,0 0-1,0 0 1,0 0-1,-1-1 0,1 0 1,-1 0-1,0 0 0,0 0 1,0-1-1,0 0 1,-1 0-1,0-1 0,5-8 1,4-10 18,0 0 0,16-48 0,-11 24-69,14-50-13,-28 86 17,0 2-279,-3 20-129,-7 105 194,0 0 186,6-99 23,1 0 1,4 22 0,-4-34 26,0 1 1,0 0-1,0-1 0,1 1 0,-1-1 1,1 1-1,0-1 0,1 0 1,-1 0-1,1 0 0,0 0 1,4 5-1,-5-8-9,-1 0 1,1 0-1,0 0 1,0 0 0,0 0-1,0 0 1,0 0-1,0 0 1,0-1-1,0 1 1,0-1-1,0 1 1,0-1-1,0 0 1,0 0-1,1 0 1,-1 0 0,0-1-1,0 1 1,0 0-1,0-1 1,0 1-1,3-2 1,5-3 55,0 1 0,0-1 1,13-10-1,-10 7-54,44-28 203,54-46 0,44-50-333,-147 125 84,-3 2-16,0 0 1,1 1-1,-1-1 1,1 1-1,0 0 1,7-2-1,-13 5 24,1 1 0,-1 0 0,1 0 0,-1 0 1,1 0-1,-1 0 0,1 0 0,-1 0 0,1 0 0,-1 0 0,1 0 0,-1 0 0,0 0 0,1 0 0,-1 0 0,1 0 0,-1 1 1,1-1-1,-1 0 0,1 0 0,-1 1 0,0-1 0,1 0 0,-1 0 0,0 1 0,1-1 0,0 1 0,6 15-104,-5-10 99,-1 0 0,0 0 0,0 11 0,-3 12 24,-1 0 1,-1 1-1,-9 29 1,-3 21 122,10-53 840,8-31-904,0 1-1,0-1 1,1 1 0,-1 0 0,4-4 0,9-10-63,12-22-6,28-55 0,3-5-21,-53 92-18,-1 0 0,1 0 0,0 1 0,1 0 0,-1 0 0,1 0 0,1 1 0,-1-1 0,8-3 0,-14 9 38,1-1 0,-1 1 0,0 0 0,1 0 0,-1-1 0,1 1 0,0 0 0,-1 0 0,1 0 0,-1 0 0,1 0 0,-1 0 0,1 0 0,-1 0 0,1 0 0,-1 0 0,1 0 0,-1 0 0,1 0 0,-1 0 0,1 1 1,-1-1-1,1 0 0,-1 0 0,1 0 0,-1 1 0,1-1 0,-1 0 0,1 1 0,0 1-4,0-1 1,0 0 0,0 1-1,0-1 1,-1 1-1,1-1 1,0 1 0,-1-1-1,0 1 1,1 2-1,1 6-16,-1 1 0,-1 16 0,0-23 22,0 143-281,0-142 303,1 0 0,-1-1 0,1 1 0,0 0 1,0 0-1,0-1 0,1 1 0,0-1 0,0 1 0,0-1 1,0 0-1,1 0 0,-1 0 0,1 0 0,0 0 0,1 0 1,-1-1-1,0 0 0,1 1 0,0-1 0,0-1 0,0 1 1,0 0-1,0-1 0,1 0 0,-1 0 0,0 0 0,1-1 0,0 1 1,7 0-1,-2-1 20,1-1 0,-1 0 0,1-1 0,-1 0 0,1-1 1,-1 0-1,0 0 0,0-1 0,0 0 0,0-1 0,0 0 1,-1-1-1,13-7 0,-6 0 8,0 0 1,0-1-1,-2-1 1,1 0-1,-2-1 1,13-17-1,-8 5-65,-1-1 0,-2-1 0,0 0 0,19-59 0,-23 66 9,-9 19-29,0 1-1,-1-1 1,0 0-1,1 1 1,-1-1-1,0 0 1,-1 0-1,2-5 0,-3 11-8,1-1 0,-1 1 0,0-1 0,0 1-1,0-1 1,-3 4 0,-1 4-81,0 9 54,0 0-1,1 0 1,1 0 0,0 38 0,0-10-85,2-25 223,1 25-1,1-8 60,0-33-131,-1 0 0,1 0 0,0 0 0,1 0 0,-1 0 0,1 0 0,5 11 0,1-2 105,14 21 0,-20-34-80,-1 1 0,0-1 0,1-1 0,-1 1 0,1 0 0,0 0 0,0 0 0,0-1 0,-1 1 0,1-1 0,1 0 0,-1 1 1,0-1-1,0 0 0,0 0 0,1-1 0,-1 1 0,0 0 0,5 0 0,-3-1 7,-1 0 0,0-1-1,1 1 1,-1-1 0,1 0 0,-1 1 0,0-2-1,0 1 1,1 0 0,-1-1 0,0 1 0,4-4-1,5-4 9,0 0-1,-1-1 1,-1 0-1,1-1 1,9-15-1,88-130 304,-67 93-525,-26 41 204,1 2 0,26-27 0,-31 37-74,0 1-1,20-12 0,-30 20 48,-1 0-1,1 1 1,0 0-1,0-1 1,0 1-1,-1 0 1,1-1-1,0 1 1,0 0-1,0 0 1,0-1-1,0 1 1,0 0-1,0 0 1,0 0-1,-1 0 1,1 1-1,0-1 1,0 0-1,0 0 1,0 0-1,0 1 1,1 0-1,-1 0 2,1 0 1,-1 0-1,1 0 0,-1 0 0,1 1 1,-1-1-1,0 0 0,0 1 0,0-1 0,2 4 1,0 1-10,-1 0 0,1 0-1,-1 0 1,0 0 0,-1 0 0,2 8 0,-1 17 0,-2 0-1,0 0 0,-2 0 1,-1-1-1,-2 1 1,-1 0-1,-1-1 1,-11 29-1,14-44 344,4-15-316,0 0-1,0 0 0,0 0 1,0 0-1,0 0 0,0 0 1,0 1-1,0-1 0,0 0 0,1 0 1,-1 0-1,0 0 0,0 0 1,0 0-1,0 0 0,0 0 0,0 0 1,0 0-1,0 0 0,0 1 1,0-1-1,0 0 0,1 0 1,-1 0-1,0 0 0,0 0 0,0 0 1,0 0-1,0 0 0,0 0 1,0 0-1,0 0 0,1 0 1,-1 0-1,0 0 0,0 0 0,0 0 1,0 0-1,0 0 0,0 0 1,0 0-1,0 0 0,0 0 0,1 0 1,-1 0-1,0-1 0,0 1 1,0 0-1,0 0 0,0 0 1,0 0-1,0 0 0,0 0 0,0 0 1,20-20 561,-11 11-611,125-137-11,-130 141 35,35-42-77,-34 42 62,-1 1 0,1-1 0,1 1-1,-1 0 1,1 1 0,-1-1 0,8-2-1,-12 5 20,0 1 0,0 0-1,-1-1 1,1 1-1,0 0 1,0 0-1,0 0 1,0-1-1,0 1 1,0 0 0,0 0-1,0 1 1,-1-1-1,1 0 1,0 0-1,0 0 1,0 1-1,0-1 1,0 0 0,-1 1-1,1-1 1,1 1-1,0 1 3,-1-1 0,1 1 0,-1-1 1,0 1-1,1-1 0,-1 1 0,0-1 0,0 1 0,0 0 0,0 2 0,2 3-23,-1 1-1,0-1 1,-1 0 0,2 14-1,-3-19 32,4 86 17,-4-73 81,-1 1 0,0-1-1,-6 24 1,6-30 100,1-14 119,1 1-277,-1 0-1,1-1 1,0 1-1,0 0 1,1-1-1,-1 1 1,1 0 0,3-5-1,3-10 56,42-89-185,-39 90 68,0-1 0,1 2 0,22-26 0,-34 42 12,1 1 0,-1-1-1,1 0 1,0 0-1,-1 1 1,1-1 0,0 0-1,0 1 1,-1-1-1,1 1 1,0-1-1,0 1 1,0-1 0,0 1-1,0 0 1,0-1-1,0 1 1,-1 0 0,1 0-1,0 0 1,0 0-1,0 0 1,0 0 0,0 0-1,0 0 1,0 0-1,0 0 1,0 0-1,0 1 1,0-1 0,0 0-1,0 1 1,0-1-1,0 1 1,0-1 0,-1 1-1,1-1 1,0 1-1,0-1 1,-1 1 0,1 0-1,0 0 1,2 3-10,0 0 0,0-1 0,-1 1 0,1 0 0,-1 1 0,0-1 1,1 6-1,6 22 13,-2-1 0,5 55 1,-9-74-9,0 0 0,1 0 1,0 0-1,1 0 0,13 22 1,-17-31 45,1 0 0,0 0 0,0-1 0,0 1 0,0 0 0,1-1 0,-1 0 0,1 1 0,0-1 0,-1 0 0,1 0 0,6 2 0,-3-1 2,-1-1 0,1 0 0,0-1-1,0 0 1,0 1 0,10-1-1,3-1 2,1-1 0,-1 0 0,28-7 0,-39 6-12,0 0 0,0-1 1,0 0-1,0 0 0,0-1 0,-1 0 1,0 0-1,1-1 0,-2 0 1,1-1-1,-1 1 0,1-1 0,6-8 1,-3 3-8,-1-1 0,0 1 1,-1-1-1,0-1 0,-1 1 0,0-1 1,-1-1-1,5-14 0,-7 13-13,0-1 1,1-17-1,0 15-5,-4 16 9,0-1-1,0 0 1,0 1-1,-1-1 1,1 0-1,-1 0 1,0-4-1,0-41-113,1 46 13,-1 6-162,-2 7-72,-2-1 334,1 0 0,1 0 0,-1 1-1,2-1 1,-1 1 0,2-1 0,-1 13 0,-1 13 24,2 37 28,1-34-117,2 6-10,-3-41 86,1-1-1,-1 0 1,1 1-1,0-1 1,1 0 0,-1 0-1,0 1 1,1-1-1,0 0 1,2 2-1,3 5-41,-6-8 44,1 0 0,0 0 0,-1 0 0,1 0 0,0 0 0,0 0 0,0-1 0,3 3 0,-4-4-2,0 1 0,1-1-1,-1 0 1,0 0 0,1 0 0,-1 1-1,0-1 1,1-1 0,-1 1 0,0 0-1,1 0 1,-1 0 0,0-1 0,0 1-1,1 0 1,-1-1 0,0 1 0,0-1-1,2-1 1,6-3 32,-1-1 0,0 0 0,-1 0 0,1-1 0,-1 0 0,8-11 0,-7 10 27,10-15-5,-1-2 1,0 0-1,15-33 1,-23 41-13,35-72-236,-41 78 157,-1 5-393,-3 16 40,-4 35 297,3-26 84,-8 37 0,7-45 2,0-1-1,1 1 0,1 0 0,0 0 1,0 16-1,1-22-3,0-1-1,1 0 1,0 1 0,0-1-1,0 0 1,0 0 0,1 1 0,0-1-1,0 0 1,0-1 0,0 1-1,0 0 1,1-1 0,-1 1-1,1-1 1,6 6 0,-4-5 34,1 0 0,-1 0 1,1-1-1,0 1 0,1-1 0,-1 0 1,1-1-1,-1 0 0,1 0 1,0 0-1,-1-1 0,1 0 0,0 0 1,0-1-1,0 1 0,0-2 1,0 1-1,0-1 0,0 0 0,-1 0 1,1-1-1,0 0 0,-1 0 0,1-1 1,8-4-1,4-2 3,-1-1 0,30-24 0,-39 28-32,-1-2 0,-1 1-1,1-1 1,-1 0 0,-1-1 0,1 1-1,5-13 1,-4 7-12,4-10 15,1 1 1,2 0-1,23-29 1,-37 51-24,-1 0-1,1 0 1,0 0 0,0 0-1,0 0 1,0 1 0,0-1 0,1 0-1,-1 0 1,0 1 0,0-1-1,0 0 1,1 1 0,-1 0-1,0-1 1,1 1 0,-1 0-1,0-1 1,3 1 0,-3 0 5,0 1 1,0-1-1,0 1 1,0-1 0,-1 1-1,1-1 1,0 1-1,0-1 1,0 1-1,-1 0 1,1-1-1,0 1 1,-1 0 0,1 0-1,-1 0 1,1-1-1,-1 1 1,1 0-1,-1 0 1,1 0-1,-1 0 1,0 0 0,0 0-1,1 0 1,-1 0-1,0 0 1,0 2-1,3 15-29,-2 0 0,0 0-1,-1 0 1,-2 20-1,0-11 77,-9 57 148,11-83-171,0-1 0,-1 0 1,1 1-1,0-1 0,0 0 0,0 1 0,0-1 0,0 0 0,0 0 0,0 1 0,0-1 0,0 1 0,0-1 0,0 0 0,0 1 0,0-1 0,0 0 0,0 1 0,0-1 0,0 0 0,0 1 0,0-1 0,0 0 1,0 0-1,0 1 0,1-1 0,-1 0 0,0 1 0,0-1 0,0 0 0,1 0 0,-1 1 0,0-1 0,0 0 0,1 0 0,-1 1 0,0-1 0,1 0 0,-1 0 0,1 0 0,1 0-1,-1-1 0,0 1 1,0 0-1,0-1 0,0 1 1,0-1-1,0 1 0,0-1 1,0 0-1,2-1 0,4-4-19,0 0-1,-1-1 1,7-7-1,3-7 5,0 1 1,2 1-1,0 1 0,1 0 0,41-28 0,-59 45-8,1 0-1,-1 0 1,1 0 0,0 0-1,-1 0 1,1 1 0,0-1 0,0 1-1,0-1 1,-1 1 0,1-1-1,0 1 1,0 0 0,0 0-1,0 0 1,0 0 0,0 0-1,-1 1 1,1-1 0,0 1-1,3 0 1,-3 0-6,0 1 1,0-1-1,-1 0 0,1 1 1,0-1-1,-1 1 0,1-1 1,-1 1-1,1 0 0,-1 0 1,0 0-1,0 0 0,0 0 0,0 0 1,0 0-1,0 0 0,0 3 1,1 1 8,-1 1 0,0-1 0,-1 1 0,1-1 0,-1 1 0,0-1 0,-2 9 0,-10 44-71,4-24 143,7-20 19,2-5 209,0-10-267,-1 0 0,1 1 0,-1-1 0,1 0 0,-1 0 0,0 0 0,1 0 1,-1 0-1,1 0 0,-1 0 0,1 0 0,-1 0 0,1 0 0,-1 0 0,1 0 0,-1 0 0,0 0 1,1 0-1,-1 0 0,1 0 0,-1 0 0,1-1 0,-1 1 0,0 0 0,1 0 0,0-1 1,20-8-77,-18 8 43,35-18-2,-2-1-1,0-2 1,-1-1-1,-2-2 1,0-1 0,56-59-1,-88 83-18,0 1 0,0-1-1,1 1 1,-1 0 0,1 0-1,-1-1 1,1 1 0,-1 0-1,1 0 1,0 0-1,-1 1 1,1-1 0,0 0-1,3 0 1,-4 1 25,0 0-1,0 1 1,0-1-1,0 0 1,0 1-1,0-1 1,0 1-1,-1-1 1,1 1-1,0-1 1,0 1-1,0 0 1,-1-1-1,1 1 1,0 0-1,0 0 1,-1 0-1,1-1 1,-1 1-1,1 0 1,-1 0-1,1 0 1,-1 0-1,0 0 1,1 0-1,-1 0 1,1 2-1,3 13-16,-1 0 1,0 0-1,1 30 0,-1-13-87,-2-1 206,1 10-35,-2-38-40,1-1-1,0 1 0,0-1 0,0 0 1,0 1-1,0-1 0,1 0 0,0 0 1,-1 0-1,4 3 0,-4-5 17,0 0 1,0 0-1,0 0 0,1 0 0,-1 0 1,1 0-1,-1-1 0,1 1 1,-1 0-1,1-1 0,-1 1 0,1-1 1,-1 0-1,1 1 0,-1-1 0,1 0 1,0 0-1,-1 0 0,1 0 1,0 0-1,-1-1 0,1 1 0,2-1 1,5-2 51,0 1 0,15-8 0,-19 8-99,64-28-370,92-55 0,-152 79-220,0-1 1,0 1-1,0-1 0,-1-1 0,14-15 1,-18 17-264,0 1 1,0-1-1,-1 0 1,0 0-1,0 0 1,3-11-1,3-12-1823</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09.792"/>
    </inkml:context>
    <inkml:brush xml:id="br0">
      <inkml:brushProperty name="width" value="0.05" units="cm"/>
      <inkml:brushProperty name="height" value="0.05" units="cm"/>
    </inkml:brush>
  </inkml:definitions>
  <inkml:trace contextRef="#ctx0" brushRef="#br0">1 60 8224,'8'-28'3712,"-3"17"-3200,-5 2-96,-5 1-96,2 8-192,-2-3-1664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13.306"/>
    </inkml:context>
    <inkml:brush xml:id="br0">
      <inkml:brushProperty name="width" value="0.05" units="cm"/>
      <inkml:brushProperty name="height" value="0.05" units="cm"/>
    </inkml:brush>
  </inkml:definitions>
  <inkml:trace contextRef="#ctx0" brushRef="#br0">1 606 2560,'0'-1'239,"0"0"-1,1 0 1,-1 0 0,1-1 0,-1 1 0,1 0-1,0 0 1,-1 0 0,1 0 0,0 0-1,0 1 1,0-1 0,0 0 0,0 0 0,0 0-1,0 1 1,0-1 0,0 1 0,0-1-1,0 1 1,2-1 0,14-11 1980,99-122 1333,90-130-1424,-195 250-1969,48-56 743,-49 58-793,1 2 1,1-1-1,24-15 0,9-5-56,-45 31-56,1 0 0,-1 0 0,0-1 0,0 1 0,1 0 0,-1 0 0,0 0 0,0-1 0,1 1 0,-1 0-1,0 0 1,1 0 0,-1 0 0,0 0 0,1 0 0,-1 0 0,0 0 0,1 0 0,-1 0 0,0 0-1,1 0 1,-1 0 0,0 0 0,1 0 0,-1 0 0,0 0 0,0 0 0,1 0 0,-1 0 0,0 0 0,1 1-1,-1-1 1,0 0 0,0 0 0,1 0 0,-1 1 0,0-1 0,0 0 0,1 0 0,-1 1 0,0-1-1,0 0 1,0 0 0,1 1 0,-1-1 0,0 0 0,0 1 0,0-1 0,0 0 0,0 0 0,0 1 0,0-1-1,0 0 1,0 1 0,0-1 0,0 0 0,0 1 0,0-1 0,0 0 0,0 1 0,0-1 0,-3 29-48,2-19 112,-32 195-20,18-133-13,13-59 9,-2 5 198,1 1 0,0 23 0,4-38 93,1-6-40,5-14 108,-5 12-347,6-18-22,2 1-1,1 0 1,1 1 0,0 0-1,1 1 1,1 1 0,1 0-1,1 1 1,0 0 0,2 1-1,-1 1 1,2 1 0,24-15-1,64-29 44,-101 54-94,-4 3 13,0 0 1,0-1-1,0 1 1,0 0-1,0 0 1,1 0-1,-1 0 1,0 1-1,1-1 1,-1 1-1,1-1 1,-1 1-1,0 0 1,1 0-1,3 0 1,-5 0 4,-1 1 0,1-1 1,-1 0-1,1 1 0,-1-1 0,0 1 1,1-1-1,-1 0 0,1 1 1,-1-1-1,0 1 0,1-1 0,-1 1 1,0-1-1,1 1 0,-1 0 0,0-1 1,0 1-1,0-1 0,0 1 1,0 0-1,1-1 0,-1 1 0,0-1 1,0 1-1,0 0 0,-1-1 0,1 1 1,0 0-1,-4 24-132,-31 77 221,0 3-11,34-100-78,0 0 0,0-1 0,0 1 0,1 0 0,0 0 0,0 6-1,0-11 17,0 1 0,1-1 0,-1 1 0,0-1-1,0 0 1,1 1 0,-1-1 0,0 1-1,0-1 1,1 0 0,-1 1 0,0-1 0,1 0-1,-1 1 1,1-1 0,-1 0 0,0 0-1,1 1 1,-1-1 0,1 0 0,-1 0 0,1 0-1,-1 0 1,0 1 0,1-1 0,-1 0-1,1 0 1,-1 0 0,1 0 0,-1 0 0,1 0-1,-1 0 1,1 0 0,-1-1 0,1 1-1,-1 0 1,1 0 0,-1 0 0,0 0 0,1-1-1,-1 1 1,1 0 0,-1 0 0,0-1-1,1 1 1,-1 0 0,1-1 0,9-5 88,0-1 0,0 0 0,-1 0 0,11-12 0,34-40 129,-12 13-427,-17 21 115,1 1-1,2 1 1,46-30 0,-73 53 87,-1-1 1,1 0 0,0 1 0,0-1-1,-1 1 1,1-1 0,0 1-1,0 0 1,0-1 0,0 1-1,0 0 1,0 0 0,0 0-1,0 0 1,-1-1 0,1 1 0,0 0-1,0 1 1,0-1 0,0 0-1,0 0 1,0 0 0,1 1-1,-1 0-6,0-1 0,0 1 1,-1 0-1,1 0 0,0 0 0,-1-1 0,1 1 0,-1 0 0,1 0 0,-1 0 0,0 0 0,1 0 0,-1 0 0,0 0 0,1 0 0,-1 0 0,0 2 0,0 6-43,0 1 0,0-1 0,-3 16 0,2-17 55,-5 36-57,-5 73-9,11-102 113,0 1 0,1 0 0,0-1 1,1 1-1,6 19 0,-8-34-34,1 1-1,-1 0 1,1 0 0,-1-1-1,1 1 1,0-1-1,0 1 1,0-1 0,0 1-1,0-1 1,0 1 0,0-1-1,0 0 1,0 1-1,1-1 1,-1 0 0,1 0-1,-1 0 1,0 0 0,1 0-1,2 0 1,-2 0-9,0-1 1,1 0 0,-1 0-1,0 0 1,1 0 0,-1 0-1,0 0 1,1-1 0,-1 1-1,0-1 1,1 0-1,-1 1 1,0-1 0,0 0-1,4-3 1,6-4 44,0-1 0,0 0 0,-1-1 0,-1 0 1,11-13-1,4-4 11,62-55-42,61-68 33,-138 137-108,-7 6 1,-3 7 47,0 0-1,0 0 1,0 0-1,0 0 1,1 0-1,-1 0 0,0 0 1,0-1-1,0 1 1,0 0-1,0 0 1,0 0-1,0 0 1,0 0-1,0 0 1,0 0-1,0 0 1,0 0-1,0 0 1,0-1-1,0 1 1,-1 0-1,1 0 1,0 0-1,0 0 1,0 0-1,0 0 1,0 0-1,0 0 1,0 0-1,0 0 1,0 0-1,0 0 1,0-1-1,0 1 1,0 0-1,0 0 1,0 0-1,-1 0 1,1 0-1,0 0 1,0 0-1,0 0 1,0 0-1,0 0 1,0 0-1,0 0 1,0 0-1,-2 1-12,1-1-1,-1 1 1,1 0-1,0 0 1,0 0-1,0 0 1,-1 0 0,1 0-1,0 0 1,0 0-1,-1 2 1,0 0-21,-8 8 20,2 0 1,0 0-1,0 1 0,1 0 0,1 1 0,0-1 0,0 1 0,1 1 0,1-1 0,0 1 0,1-1 0,1 1 0,0 0 0,0 27 0,3-35 35,-1 0 1,2 0-1,-1 0 0,1 0 0,0 0 0,0 0 0,0 0 0,1-1 0,0 1 0,0-1 1,0 0-1,1 0 0,7 8 0,-8-10 10,0 0 0,0 0 1,0-1-1,0 1 0,1-1 1,-1 0-1,1 0 0,0 0 0,0 0 1,0-1-1,-1 1 0,1-1 0,1 0 1,-1 0-1,0-1 0,0 1 1,0-1-1,0 0 0,0 0 0,8-1 1,-8 0-11,0-1 0,0 1 1,0-1-1,0 1 1,0-1-1,-1-1 0,1 1 1,-1 0-1,1-1 0,-1 0 1,0 0-1,0 0 1,-1 0-1,1 0 0,0 0 1,-1-1-1,3-5 0,3-4 81,-2-1-1,0 0 0,7-23 1,-9 20-93,-1 0 1,0-1-1,-1 0 1,-1-26-1,-1 39-22,0 0 0,0 0 0,-1 1 0,0-1 0,0 0 1,0 1-1,-1-1 0,1 1 0,-1-1 0,0 1 0,-1 0 0,1-1 0,-1 1 0,1 1 0,-1-1 0,0 0 0,-1 1 0,1-1 0,-1 1 0,-6-5 0,10 8 11,-1 0 0,1 0 0,0-1 0,-1 1 0,1 0 1,0-1-1,-1 1 0,1 0 0,0-1 0,0 1 0,-1 0 0,1-1 0,0 1 0,0-1 0,0 1 1,-1-1-1,1 1 0,0-1 0,0 1 0,0 0 0,0-1 0,0 1 0,0-1 0,0 1 0,0-1 0,0 0 1,0 0 0,1 1-1,-1-1 1,1 0 0,-1 0 0,1 1 0,-1-1 0,1 1 0,0-1 0,-1 0 0,1 1 0,-1-1 0,1 1 0,1-1-1,5-3 1,0 1-1,14-4 1,-11 4-16,155-58 60,-157 58-89,0 1 0,0-1 0,1 2 0,-1-1 0,15 0 0,-22 2 52,0 0 0,0 0 1,-1 1-1,1-1 1,0 0-1,0 1 0,0-1 1,0 1-1,0-1 0,-1 1 1,1-1-1,0 1 1,0-1-1,-1 1 0,1 0 1,0-1-1,-1 1 1,1 0-1,-1 0 0,1 0 1,-1-1-1,1 1 0,-1 0 1,1 0-1,-1 0 1,0 0-1,0 0 0,1 0 1,-1 0-1,0 1 0,1 6-17,0-1-1,-1 15 1,0-18-59,0 20 99,1-1 0,1 1-1,8 38 1,-7-52-22,0 0 1,0-1-1,1 1 1,0-1-1,1 0 0,0 0 1,1 0-1,-1 0 1,2-1-1,13 15 1,-14-17 23,1 0 0,-1-1 0,1 1 1,1-1-1,-1 0 0,1-1 0,0 0 0,0 0 1,0-1-1,0 0 0,1 0 0,-1-1 1,1 0-1,0-1 0,-1 0 0,1 0 0,10-1 1,-9-1 3,0-1 1,0 0-1,-1-1 1,1 0-1,-1 0 1,1-1-1,-1 0 1,0-1-1,-1 0 1,1-1-1,-1 1 1,0-1 0,9-10-1,7-8 148,-2-1 0,31-44 1,-45 58-163,-1-1-2,1 0 0,-2 0 0,1 0-1,-2-1 1,6-17 0,-11 30-24,1-1 1,-1 0-1,0-1 0,1 1 0,-1 0 1,0 0-1,0 0 0,0 0 1,0 0-1,0 0 0,0 0 1,0 0-1,0 0 0,0 0 0,0 0 1,-1 0-1,1 0 0,0 0 1,-1 0-1,1 0 0,-1 0 0,1 0 1,-1 0-1,0 0 0,0 0 1,0 0-10,0 0 0,0 1 1,0-1-1,0 1 0,-1-1 1,1 1-1,0 0 0,0-1 1,0 1-1,0 0 0,-1 0 1,1 0-1,0 0 1,0 0-1,0 0 0,-1 0 1,1 1-1,0-1 0,0 0 1,0 0-1,0 1 0,-2 0 1,-2 1 11,1-1 0,0 1 1,0 0-1,0 1 0,0-1 1,0 1-1,0-1 0,1 1 1,0 0-1,-1 1 0,1-1 1,0 0-1,0 1 0,1 0 1,-1 0-1,1 0 0,0 0 1,0 0-1,0 0 0,0 0 1,1 1-1,0-1 0,0 0 1,0 1-1,0-1 0,1 1 1,-1 0-1,1-1 0,1 1 1,-1-1-1,2 10 0,1-6 73,-1-1-1,1 1 0,1 0 1,0-1-1,0 0 0,0 0 1,1 0-1,0 0 0,0-1 1,1 0-1,0 0 0,0 0 1,0-1-1,1 0 0,13 9 1,-15-12-159,0 1 0,0-1 0,0 0 0,1 0 0,-1 0 0,0-1 0,1 0 0,-1 0 0,1 0 0,-1-1 0,1 0 0,-1 0 0,1 0 0,-1-1 0,1 0 0,-1 0 0,1 0 0,-1 0 0,0-1 0,0 0 1,0 0-1,0-1 0,0 1 0,7-5 0,33-27-7644,-18 19 4053</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16.968"/>
    </inkml:context>
    <inkml:brush xml:id="br0">
      <inkml:brushProperty name="width" value="0.05" units="cm"/>
      <inkml:brushProperty name="height" value="0.05" units="cm"/>
    </inkml:brush>
  </inkml:definitions>
  <inkml:trace contextRef="#ctx0" brushRef="#br0">0 215 2080,'1'-1'200,"-1"0"0,1 1 0,0-1 0,-1 0 1,1 0-1,0 0 0,0 1 0,0-1 0,-1 0 0,1 1 0,0-1 0,0 1 1,0-1-1,0 1 0,0 0 0,0-1 0,0 1 0,0 0 0,0 0 0,0-1 1,0 1-1,2 0 0,28-3 823,-6 3-511,0-2 0,-1-1 0,1-1 0,-1 0 0,0-2 0,0-1 0,-1-1 0,0-1 0,43-24 0,-59 29-449,-1 0 1,0 0-1,0-1 0,-1 0 0,1 0 0,-1 0 1,7-10-1,-11 13-55,1 0 0,-1 0 0,0 1 1,0-1-1,0 0 0,-1 0 0,1 0 1,0-1-1,-1 1 0,1 0 0,-1 0 1,0 0-1,0-3 0,0 4-16,0-1 0,-1 1 0,1-1 0,-1 1 0,1-1 0,-1 1 0,0-1 0,1 1 0,-1-1 0,0 1 0,0 0 0,0 0 0,0-1 0,0 1 0,0 0 0,0 0 0,-1 0 1,1 0-1,0 0 0,-2 0 0,-3-2-68,1 0 1,0 1 0,-1 0 0,0 0 0,1 0 0,-1 1 0,0 0 0,0 0-1,0 0 1,0 1 0,0 0 0,0 0 0,-11 2 0,-4 2-69,1 0 1,-36 13-1,46-13 123,-1 0 0,1 1 0,-1 0-1,1 1 1,1 0 0,-1 0 0,1 1 0,-11 11 0,14-12 83,0 1 1,1-1 0,0 1-1,0 0 1,1 0 0,0 0-1,0 1 1,1-1-1,0 1 1,0 0 0,0 0-1,-1 12 1,3-11 62,0-1 0,0 0 0,1 1 0,0-1 0,1 1 0,0-1 1,0 1-1,0-1 0,1 0 0,1 1 0,-1-1 0,1-1 0,5 10 0,-6-13-43,1 1 0,0-1 0,0 0 0,0 0 0,1 0 0,-1-1 0,1 1 0,0-1 0,0 0 0,0 1 0,0-2 0,1 1 0,-1-1 0,1 1 0,-1-1 0,1 0 0,0-1 0,0 1 0,0-1 0,0 0 0,0-1 0,8 1 0,-2-1 39,1-1 0,-1 0-1,1-1 1,-1 0 0,0-1 0,0 0-1,0-1 1,0 0 0,0-1 0,16-9-1,8-9 185,51-40-1,-81 59-294,170-125 518,-168 125-547,6-3-98,-10 11 63,-4 7 30,-10 44 109,-5 32-36,16-83-35,-2 17 181,2-21-187,0 0-1,0 1 1,0-1-1,0 0 1,0 0-1,0 0 1,0 1-1,0-1 1,0 0-1,0 0 1,0 0-1,0 1 1,1-1 0,-1 0-1,0 0 1,0 0-1,0 1 1,0-1-1,0 0 1,1 0-1,-1 0 1,0 0-1,0 0 1,0 0-1,0 1 1,1-1-1,-1 0 1,0 0-1,9-5 318,17-18-255,1 1 0,1 1 0,1 1 0,0 2 0,2 1 0,64-26 0,-83 38-74,-3 1-51,0 0 0,0 1 0,18-3-1,-26 5 44,1 1 0,-1 0 0,1 0 0,0 0-1,-1 0 1,1 0 0,-1 0 0,1 0 0,-1 0 0,1 0-1,-1 1 1,1-1 0,-1 1 0,1-1 0,-1 1-1,1-1 1,-1 1 0,0 0 0,1 0 0,-1 0 0,0 0-1,0 0 1,0 0 0,0 0 0,1 0 0,-1 0-1,-1 1 1,1-1 0,0 0 0,1 2 0,1 8 11,-1 0-1,0-1 1,0 1 0,-1 0 0,0 0-1,-1 0 1,-1 14 0,1 22-11,1-22 54,1-1-1,1 1 0,8 27 1,-10-46-13,2 1 1,-1 0-1,1-1 1,0 1-1,0-1 1,0 0-1,1 0 1,0 0-1,0-1 1,1 1-1,0-1 1,-1 0-1,2 0 1,-1-1-1,1 1 1,6 3-1,-9-7-10,-1 1 0,1-1 0,0 0-1,0 0 1,0-1 0,0 1 0,0 0 0,0-1 0,0 0 0,1 0-1,-1 0 1,0 0 0,0 0 0,0-1 0,0 1 0,0-1 0,0 0-1,0 0 1,0 0 0,0 0 0,-1 0 0,1-1 0,3-1 0,2-3 16,0 0 1,0 0 0,-1 0-1,0-1 1,11-13 0,77-103 168,-82 103-141,0-1-1,-1 0 1,-2-1-1,11-31 1,-18 45-63,-1 1 0,-1-1 0,0 1 0,0-1 0,0-11 0,-1 17-17,0-1-1,0 1 1,-1-1 0,1 1-1,-1-1 1,0 1 0,0-1-1,1 1 1,-3-4 0,2 5-1,0 0 1,0 0-1,1 0 1,-1 0-1,0 0 1,0 0-1,0 0 1,0 0-1,0 1 1,0-1 0,-1 0-1,1 1 1,0-1-1,0 1 1,0-1-1,-1 1 1,1-1-1,0 1 1,-2 0-1,0 0 0,1 0 0,-1 0 0,1 0 0,0 0 0,-1 1 0,1-1 0,0 1-1,-1 0 1,1 0 0,0 0 0,0 0 0,0 0 0,0 0 0,0 0 0,0 1-1,0-1 1,0 1 0,1-1 0,-3 3 0,0 1-1,0 0 0,0 0 0,0 0 0,1 0 0,0 1-1,-4 8 1,0 5 23,2 0 0,0 0 0,1 1 0,1 0 0,1 0 0,1 0 0,0 0-1,1 0 1,2-1 0,5 32 0,-6-46 20,0 1 0,0-1-1,0 0 1,1 0 0,0 0 0,0 0-1,0-1 1,1 1 0,0 0-1,0-1 1,0 0 0,0 0 0,0 0-1,1 0 1,0 0 0,0 0 0,0-1-1,0 0 1,1 0 0,-1 0 0,1-1-1,-1 1 1,1-1 0,0 0 0,0 0-1,0-1 1,0 0 0,0 0 0,1 0-1,7 0 1,-3-1 27,1 0 1,-1-1-1,0 0 1,0-1-1,0 0 0,0-1 1,0 0-1,0 0 0,-1-1 1,0-1-1,1 1 1,7-7-1,10-8-2,-1-1 1,35-34-1,-36 28 13,-1-1 0,28-42 1,2-3 358,-52 69-411,0 1-7,1-1 0,-1 1 0,0-1 0,0 0 0,-1 0 0,1 0 0,-1 0 0,2-4 0,-2 0-3,-1 21-88,1 0 0,0 1 0,6 21 0,15 76 94,-17-92 138,-3-10-84,0 0 0,8 18 0,-9-26-45,0 0 0,0 0 1,0 1-1,0-1 1,1 0-1,-1 0 1,1 0-1,0-1 1,-1 1-1,1 0 1,0-1-1,0 1 0,0-1 1,0 1-1,1-1 1,3 2-1,-4-3-6,0 1 0,0-1 0,0 0-1,0 0 1,0 0 0,0 0 0,0 0-1,0 0 1,0-1 0,0 1 0,0-1-1,0 1 1,2-2 0,28-14 11,-23 11-19,27-13 131,43-13 0,12-6-161,-31 8-124,79-35 295,-114 54-126,45-28 0,-69 38-12,4-3 44,-5 3-48,0 0 1,0 0-1,0 0 1,0 0-1,0 0 1,0 0-1,-1 0 1,1 0-1,0 0 1,0 0-1,0 0 1,0 0-1,0 0 1,0 0-1,0-1 1,0 1 0,0 0-1,0 0 1,0 0-1,0 0 1,0 0-1,0 0 1,0 0-1,0 0 1,0 0-1,0 0 1,0 0-1,0 0 1,1 0-1,-1 0 1,0 0-1,0 0 1,0 0-1,0 0 1,0 0-1,0 0 1,0 0-1,0-1 1,0 1 0,0 0-1,0 0 1,0 0-1,0 0 1,0 0-1,0 0 1,0 0-1,0 0 1,0 0-1,0 0 1,0 0-1,0 0 1,0 0-1,0 0 1,1 0-1,-8 3-48,-1 2-5,2-3 7,-60 29-79,49-22 117,2 1 0,-1 1 0,1 0-1,1 1 1,0 1 0,1 0 0,0 0-1,1 2 1,1 0 0,-12 18 0,22-31 8,0 0 1,0 0 0,0 0 0,0 0 0,0 0-1,0 0 1,0 0 0,1 0 0,-1 0 0,1 1-1,0-1 1,-1 0 0,1 0 0,0 1 0,1-1 0,-1 0-1,0 0 1,0 1 0,1-1 0,0 0 0,-1 0-1,1 0 1,0 0 0,0 0 0,0 0 0,0 0-1,0 0 1,1 0 0,-1 0 0,0-1 0,1 1-1,0 0 1,-1-1 0,1 1 0,0-1 0,0 0-1,-1 0 1,5 2 0,0 0 15,-1-1-1,0 0 1,1 0 0,-1 0-1,1-1 1,0 0 0,-1 0 0,1 0-1,0-1 1,0 0 0,-1 0-1,1 0 1,0-1 0,6-1-1,-7 1 5,-1 0-1,0 0 1,0-1-1,1 0 1,-1 1-1,0-1 0,0-1 1,-1 1-1,1 0 1,0-1-1,-1 0 1,0 0-1,1 0 1,-1 0-1,0-1 1,3-4-1,5-14-22,-1 0 0,-1-1-1,-1 0 1,8-38 0,-6-4 62,-10 64-67,1 1 1,-1-1 0,0 1 0,0-1 0,0 1-1,0 0 1,0-1 0,0 1 0,0-1 0,0 1-1,0-1 1,0 1 0,0-1 0,0 1-1,0 0 1,0-1 0,0 1 0,-1-1 0,1 1-1,0-1 1,0 1 0,-1-1 0,1 1-3,-1 1 1,1-1-1,-1 1 0,1-1 1,0 1-1,-1-1 1,1 1-1,0-1 1,-1 1-1,1-1 0,0 1 1,0-1-1,-1 1 1,1-1-1,0 1 1,0 0-1,0-1 0,0 1 1,0 0-1,-6 39-108,1 0 0,2 57 1,-3 23-33,4-99 188,-1-1 0,-1 1 0,-13 35-1,-1-10 65,-43 74 0,-37 36-39,93-148-57,0-1 0,-1-1 0,-10 12 0,14-16 10,0 0 1,0-1-1,0 1 1,0-1-1,0 1 1,-1-1-1,1 0 0,0 0 1,-1 0-1,1 0 1,-1 0-1,1-1 1,-1 1-1,1-1 1,-1 1-1,1-1 1,-4 0-1,4-1-3,1 1 0,-1-1 1,0 0-1,0 1 0,1-1 0,-1 0 0,0 0 1,1 0-1,-1 0 0,1 0 0,-1-1 0,1 1 1,0 0-1,-1-1 0,1 1 0,0-1 1,0 1-1,0-1 0,0 0 0,-1-2 0,-1-4 39,-1 0-1,-3-15 1,4 11-36,0 1 1,1-1-1,1 1 1,0-1-1,1-13 1,0 18-27,0 1 0,1 0 0,0 0 0,1 0 0,-1 0 0,1 0 0,0 0 0,0 0 0,1 1 0,6-11 0,-5 10 23,2-3 1,0 1 1,1 0-1,-1 0 1,14-11 0,23-11-139,68-37 0,-69 44 133,77-57 0,-93 56 5,-1-1 0,-1-1-1,23-33 1,-17 21 97,-2 2-204,35-39 122,-38 44-157,-25 31 124,0 0 0,0 0 0,0 0 0,0 0 1,0 0-1,0 0 0,0 0 0,0 0 0,0 0 0,0 1 1,0-1-1,0 0 0,0 0 0,0 0 0,0 0 1,0 0-1,0 0 0,0 0 0,0 0 0,0 1 0,0-1 1,0 0-1,0 0 0,0 0 0,0 0 0,0 0 1,0 0-1,0 0 0,0 0 0,1 0 0,-1 0 1,0 0-1,0 0 0,0 0 0,0 1 0,0-1 0,0 0 1,0 0-1,0 0 0,0 0 0,0 0 0,1 0 1,-1 0-1,0 0 0,0 0 0,0 0 0,0 0 0,0 0 1,0 0-1,0 0 0,0 0 0,0 0 0,1 0 1,-1 0-1,0 0 0,0 0 0,0 0 0,0-1 0,0 1 1,-2 9-56,-3 6 47,1 0 1,0 0-1,1 0 0,0 0 1,1 1-1,1-1 1,0 1-1,1-1 1,1 1-1,1-1 1,5 27-1,-6-37 51,1 0 0,0-1 1,0 1-1,0 0 0,0-1 0,1 0 1,0 1-1,4 4 0,-5-7-20,0 0 1,0 0-1,0 0 1,1 0-1,-1-1 0,0 1 1,1-1-1,-1 0 1,1 0-1,-1 0 0,1 0 1,0 0-1,0 0 0,-1-1 1,1 1-1,4-1 1,-1 0 25,1 0 1,0-1 0,-1 0 0,1 0 0,-1-1 0,1 1 0,-1-2 0,0 1-1,0-1 1,0 0 0,0 0 0,0 0 0,5-5 0,5-4 54,-1-1 1,28-28 0,92-112 453,-128 144-588,-7 8 21,1-1-1,0 0 1,0 1-1,0-1 0,0 1 1,1 0-1,-1-1 1,0 1-1,0 0 1,1 0-1,-1-1 1,1 1-1,-1 0 1,1 1-1,2-2 1,-4 2 10,1 0 0,-1 0 0,0 0 0,0 0 0,1 0 0,-1 0 1,0 0-1,0 0 0,1 0 0,-1 0 0,0 0 0,0 0 0,0 1 0,1-1 1,-1 0-1,0 0 0,0 0 0,0 0 0,1 0 0,-1 1 0,0-1 1,0 0-1,0 0 0,0 1 0,0-1 0,1 0 0,-1 0 0,0 0 0,0 1 1,0-1-1,0 0 0,0 0 0,0 1 0,0-1 0,0 13-75,-1-7 43,-2 18 21,0 1 0,-2-1 0,-1 0 0,-1-1-1,-1 1 1,-1-1 0,-1-1 0,-15 26 0,-18 21-38,-57 72-1,55-80 45,-1 4 95,-49 63 232,94-126-301,0 0 1,0 0 0,-1 0-1,0 0 1,1-1 0,-1 1-1,0 0 1,0-1 0,0 1-1,0-1 1,0 1 0,0-1-1,0 0 1,0 0 0,-1 0-1,1 0 1,-3 0 0,5-1-6,-1 0 0,0 0 0,1 0 0,-1 0 1,1 0-1,-1 0 0,1 0 0,-1-1 0,0 1 0,1 0 1,-1 0-1,1-1 0,-1 1 0,1 0 0,-1-1 1,1 1-1,0 0 0,-1-1 0,1 1 0,-1-1 1,1 1-1,0 0 0,-1-1 0,1 1 0,0-1 0,-1 1 1,1-1-1,0 0 0,0 1 0,0-1 0,-1 1 1,1-1-1,0 1 0,0-1 0,0 0 0,0 0 1,0-26 298,1 18-296,1-1 1,0 1 0,1 0 0,0 0 0,0 1 0,1-1 0,0 1 0,0-1 0,1 1 0,0 0 0,0 1-1,1-1 1,0 1 0,1 0 0,-1 1 0,1 0 0,15-11 0,6-1-79,0 2 1,1 0 0,56-20-1,149-41-316,-163 58-1873,-70 19 1978,0 0 0,0 0 0,1-1 1,-1 1-1,0 0 0,0 0 0,0 0 0,1 0 0,-1 0 1,0 1-1,0-1 0,0 0 0,1 0 0,-1 1 0,0-1 0,0 1 1,2 0-1,-2 0-155,-1 0 0,1-1 0,0 1 0,0 0 0,-1-1 0,1 1 0,-1 0 0,1 0 0,-1 0 0,1-1 0,-1 1 0,1 0 0,-1 0 0,0 0 0,1 0 0,-1 0 1,0 0-1,0 0 0,0 0 0,0 2 0,0 10-3236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22.287"/>
    </inkml:context>
    <inkml:brush xml:id="br0">
      <inkml:brushProperty name="width" value="0.05" units="cm"/>
      <inkml:brushProperty name="height" value="0.05" units="cm"/>
    </inkml:brush>
  </inkml:definitions>
  <inkml:trace contextRef="#ctx0" brushRef="#br0">1 1222 1728,'0'0'560,"0"1"-430,0-1 0,0 0 0,0 0-1,1 1 1,-1-1 0,0 0 0,0 0 0,0 1 0,1-1 0,-1 0 0,0 0 0,0 0-1,1 1 1,-1-1 0,0 0 0,0 0 0,1 0 0,-1 0 0,0 0 0,1 0 0,-1 1-1,0-1 1,1 0 0,-1 0 0,0 0 0,1 0 0,-1 0 0,0 0 0,1 0 0,-1-1-1,6-1 571,0 0-1,0-1 0,0 0 1,6-4-1,8-5 60,5-1-232,-1-1 0,-1-1 0,0-1 0,39-37 0,-20 10-136,69-96 1,23-63 78,-121 181-368,13-22 84,-2 0 1,-2-2 0,18-53-1,-33 84-233,-6 13 14,0 0 1,0-1-1,0 1 0,0-1 1,-1 0-1,1 1 1,-1-1-1,1 1 0,0-4 1,-3 3-323,0 8 74,-4 11-96,1 2 310,-14 51-81,-19 139 0,34-144 135,6 84-1,-2-144 145,1 1 0,0-1 1,0 1-1,3 7 0,-4-12-96,1 0 0,-1 0-1,0 0 1,1 0 0,-1 0 0,1 0 0,-1 0 0,1 0 0,0 0 0,-1 0 0,1 0-1,0 0 1,0 0 0,0-1 0,-1 1 0,1 0 0,0 0 0,0-1 0,0 1 0,0-1-1,0 1 1,0-1 0,0 1 0,1-1 0,1 1 0,-2-2-2,0 1-1,1 0 1,-1-1 0,0 1 0,0-1-1,1 0 1,-1 1 0,0-1 0,0 0 0,0 0-1,0 1 1,0-1 0,0 0 0,0 0-1,2-3 1,13-18 152,-12 16-110,48-76 367,8-10-228,59-40-17,-8 10-69,-84 84-96,-1 0 0,37-76 0,-40 66-59,25-77 1,-40 99 15,25-85 299,-33 109-291,1-1 0,-1 1 0,0-1 0,1 1 0,-1-1 0,0 1 0,0-1 0,-1 1 0,1-1 0,-1 1 0,1-1 0,-1 1 0,-1-4-1,1 6-6,1 1-1,-1-1 0,1 0 1,-1 1-1,1-1 0,-1 0 1,0 1-1,1-1 0,-1 1 1,1-1-1,0 1 0,-1-1 1,1 1-1,-1-1 0,0 2 1,-8 20-87,0 0 1,1 0 0,-8 44 0,1-8 166,-7 6-66,-3 0-1,-44 79 1,-6 15-74,-12 76 108,87-232 75,-1 1 1,0 0-1,0-1 1,0 1-1,0-1 1,-1 1-1,1-1 0,-1 0 1,1 0-1,-4 4 1,4-6-75,1-1-1,0 1 1,-1-1 0,1 1 0,0-1 0,0 1 0,-1-1-1,1 1 1,0-1 0,0 1 0,0-1 0,0 0 0,0 1-1,0-1 1,0 1 0,0-1 0,0 0 0,0 1 0,0-1-1,0 1 1,0-1 0,1 0 0,1-19 113,15-21 23,-7 18-147,-4 7-115,16-25 1,-19 36 51,1-1 0,0 1 0,0 0 0,0 0 0,0 0 0,1 1 0,10-8-1,-14 12 29,-1-1 0,1 1 0,0 0 0,-1-1 0,1 1 0,0 0 0,0 0 0,-1 0-1,1 0 1,0 0 0,0 0 0,-1 0 0,1 0 0,0 0 0,0 0 0,-1 0 0,1 0 0,0 0-1,0 1 1,-1-1 0,1 0 0,0 1 0,-1-1 0,1 0 0,0 1 0,-1-1 0,1 1-1,0-1 1,-1 1 0,1-1 0,-1 1 0,1-1 0,-1 1 0,1 1 0,1 1-18,0-1 1,-1 1 0,1 0 0,-1 0-1,0-1 1,0 1 0,2 5 0,2 22-74,0 35 1,-3-41 128,0 0 0,11 45 0,-11-60-15,1-1-1,1 1 1,0-1-1,0 0 1,0 0-1,1 0 0,1 0 1,-1-1-1,1 0 1,13 12-1,-15-16-7,-1 0 0,1 0 0,0 0-1,0-1 1,0 0 0,0 0 0,0 0 0,0 0-1,1-1 1,-1 1 0,1-1 0,-1 0 0,1-1 0,-1 1-1,1-1 1,-1 0 0,1 0 0,0 0 0,-1 0-1,1-1 1,-1 0 0,1 0 0,4-2 0,1-1 46,0-1 1,-1 0-1,0 0 1,0-1 0,0 0-1,-1 0 1,0-1-1,0-1 1,10-11-1,4-9 1,28-46 0,4-4 95,-53 77-147,0-1 0,0 1 0,0-1 0,-1 1 0,1-1 0,0 0-1,-1 1 1,1-1 0,-1 0 0,1-1 0,-1 3-3,0 0 0,0-1 0,0 1 1,0 0-1,0 0 0,0 0 0,0 0 0,0 0 0,0 0 0,0 0 1,0-1-1,0 1 0,0 0 0,0 0 0,0 0 0,0 0 0,-1 0 0,1 0 1,0 0-1,0 0 0,0-1 0,0 1 0,0 0 0,0 0 0,0 0 1,0 0-1,-1 0 0,1 0 0,0 0 0,0 0 0,0 0 0,0 0 0,0 0 1,0 0-1,0 0 0,-1 0 0,1 0 0,0 0 0,0 0 0,-2 0-1,1 1 0,0-1 0,-1 1 0,1-1 0,0 1-1,0 0 1,-1 0 0,1-1 0,0 1 0,0 0 0,0 0-1,0 0 1,0 0 0,0 0 0,-1 2 0,-12 17-66,-24 46-32,-46 112 1,82-171 122,0-1 0,1 1 0,-1 0 0,1 0 0,0 14 0,1-21-12,0 1 0,0-1 0,-1 1 0,1 0 0,0-1 0,1 1 1,-1-1-1,0 1 0,0-1 0,0 1 0,0-1 0,0 1 0,0 0 0,1-1 0,-1 1 0,0-1 1,1 1-1,-1-1 0,0 1 0,1-1 0,-1 0 0,0 1 0,1-1 0,-1 1 0,1-1 1,-1 0-1,1 1 0,-1-1 0,1 1 0,1-1 22,-1 0 1,0 0-1,0 0 0,0 0 1,0 0-1,1-1 0,-1 1 1,0 0-1,0 0 0,0-1 1,0 1-1,0-1 0,2 0 1,2-2 63,1-1-1,-1 1 1,0-1 0,6-6 0,1-4-14,-1 0 0,-1 0 0,-1-1 0,0-1 0,0 1 0,-2-1 1,8-23-1,-1-3-194,13-77 0,-25 110-92,-3 18 144,-4 29-7,5-21 17,1 1 0,0 0 0,2-1 0,0 0 0,6 19 0,-8-32 60,0-1-1,0 0 1,1 1-1,0-1 1,0 0-1,0 0 1,0 0-1,0-1 1,0 1-1,1 0 1,-1-1 0,1 0-1,0 1 1,0-1-1,0 0 1,0 0-1,0-1 1,6 4-1,-4-4 10,0 0-1,0 0 0,-1 0 0,1-1 0,0 0 0,0 0 0,0 0 1,0 0-1,0-1 0,-1 0 0,1 0 0,0 0 0,5-2 0,8-4 28,1 0 0,-1-2 0,0 0 0,-1-1 0,0-1 0,0 0 0,-1-1 0,22-22 0,-25 21-43,14-12 36,-1-2 0,34-46 0,-53 67-145,-5 12-16,-4 21 25,1-18 190,-14 112 5,6-60-248,9-54 440,4-6-96,10-14-25,13-25-243,24-52 125,-50 87-60,1 1-1,0-1 0,0 1 0,0-1 0,0 1 1,0 0-1,1 0 0,-1 0 0,4-3 1,-5 5 2,0 0 1,-1-1-1,1 1 1,0 0 0,-1 0-1,1-1 1,0 1 0,-1 0-1,1 0 1,0 0 0,-1 0-1,1 0 1,0 0 0,-1 0-1,1 0 1,0 0-1,-1 0 1,1 0 0,0 1-1,-1-1 1,1 0 0,0 0-1,-1 1 1,1-1 0,0 0-1,-1 1 1,1-1 0,-1 1-1,1-1 1,-1 1-1,1-1 1,-1 1 0,1-1-1,-1 1 1,0-1 0,1 1-1,-1 0 1,0-1 0,1 1-1,-1 0 1,0-1-1,0 1 1,0 0 0,1-1-1,-1 1 1,0 1 0,18 75-25,-12-46 118,11 34 0,-14-57-85,1 1 0,-1-1 0,1 0 0,1 0 1,0 0-1,0 0 0,0-1 0,9 10 0,-13-16-128,0 0 0,0-1 0,0 1 0,-1 0 0,1-1 0,0 1 0,0-1 0,0 1 0,0-1 0,0 0 0,0 1 0,0-1 0,2 1 0,-1-1-484,-1 0-1,1-1 0,0 1 1,-1 0-1,1-1 1,0 1-1,-1-1 1,1 1-1,-1-1 0,1 0 1,-1 1-1,3-2 1,8-4-2192</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22.802"/>
    </inkml:context>
    <inkml:brush xml:id="br0">
      <inkml:brushProperty name="width" value="0.05" units="cm"/>
      <inkml:brushProperty name="height" value="0.05" units="cm"/>
    </inkml:brush>
  </inkml:definitions>
  <inkml:trace contextRef="#ctx0" brushRef="#br0">5 108 3648,'0'0'94,"-1"0"0,1-1 0,0 1 0,-1 0 0,1-1 0,0 1 0,-1-1 0,1 1 0,0 0 0,0-1 0,0 1 0,-1-1 0,1 1 0,0-1 0,0 1 0,0-1 0,0 1 0,0-1 0,0 1 0,0-1 0,0 1 0,0-1 0,0 1 0,0-1 0,0 1 0,0-1 0,1 0 31,-1 0 1,1 0-1,0 0 0,-1 0 0,1 0 0,0 0 1,0 1-1,0-1 0,-1 0 0,1 1 1,0-1-1,1 0 0,6-3 454,1 0 0,14-4 0,-16 6-317,25-7 447,1 1-1,53-5 1,71 2-270,-138 10-385,402-18 67,-302 15-2866,-20 2 713</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25.720"/>
    </inkml:context>
    <inkml:brush xml:id="br0">
      <inkml:brushProperty name="width" value="0.05" units="cm"/>
      <inkml:brushProperty name="height" value="0.05" units="cm"/>
    </inkml:brush>
  </inkml:definitions>
  <inkml:trace contextRef="#ctx0" brushRef="#br0">6 1245 2656,'-5'-4'1543,"5"4"-1502,0 0-1,1 0 925,-1 0-925,1 1 135,0-1 0,0 1 1,0 0-1,0-1 0,1 1 0,-1-1 0,0 0 0,0 1 1,0-1-1,1 0 0,-1 0 0,0 1 0,0-1 0,1 0 0,0-1 1,24-1 1283,-18 0-1134,4 0 4,1-1 0,-1-1 0,1 0 0,-1 0 0,-1-2 0,1 1 0,-1-1 0,1-1 0,14-12 0,-15 10-163,-1-1 0,0 0-1,0-1 1,-1 0 0,-1 0-1,0-1 1,11-22 0,-4 10-46,0-1-26,20-35 128,48-61 0,-39 71 2,62-56 0,-74 77-186,-24 21-45,51-47 189,101-123 0,-130 135-257,44-83 1,-74 126 64,0 0 1,0 0-1,0 0 1,1 0 0,-1 0-1,0 0 1,0 0-1,0 0 1,0 0 0,0 0-1,0 0 1,0 0-1,0 0 1,0 0 0,0 0-1,0 0 1,0 0 0,0 0-1,0 0 1,0 0-1,0 0 1,0 0 0,0 0-1,0 0 1,0 0-1,0 0 1,0 0 0,0 0-1,0 0 1,0 0-1,0 0 1,1 0 0,-1 0-1,-2 8-141,-5 16 35,6-20 98,-12 32-141,-34 65 0,-21 5 86,41-66 109,1 2 1,-27 59 0,40-70 2,-18 61-1,28-79-30,1 0 0,0 0-1,0 0 1,1 0 0,1 1-1,0-1 1,4 26 0,-3-36 15,0 1-1,0-1 1,0 0 0,0 1-1,0-1 1,1 0 0,0 0-1,-1 0 1,1 0 0,0 0-1,0 0 1,1 0 0,-1-1 0,1 1-1,-1-1 1,1 1 0,0-1-1,3 2 1,-3-3 19,1 1 0,-1-1-1,1 0 1,0 1 0,-1-2 0,1 1 0,0 0 0,0-1-1,-1 0 1,1 0 0,0 0 0,0 0 0,0-1 0,-1 1-1,1-1 1,0 0 0,3-2 0,5-2 60,0 0 0,0-1 0,-1 0 0,0-1 0,0 0 0,-1-1-1,0-1 1,10-9 0,69-83 269,-78 88-321,296-394 404,-229 297-334,-31 45 4,51-90 0,-43 66 29,-52 83-152,0 0-195,-6 5 7,-7 4 67,-3 11 67,-26 38-60,-46 86 0,75-121 93,-117 211-49,80-139 72,5 1-1,4 2 1,-35 127 0,65-190 204,4-13 62,0 1 0,-2-1 0,0-1 0,-14 27 0,20-42-265,0 0 1,0 0-1,0 0 0,0 1 1,0-1-1,0 0 0,0 0 1,0 0-1,0 0 1,0 0-1,0 0 0,0 0 1,0 0-1,-1 0 1,1 0-1,0 0 0,0 0 1,0 0-1,0 0 1,0 0-1,0 0 0,0 0 1,0 0-1,0 0 1,0 0-1,0 0 0,0 0 1,-1 0-1,1 0 1,0 0-1,0 0 0,0 0 1,0 0-1,0 0 0,0 0 1,0 0-1,0 0 1,0 0-1,0 0 0,0-1 1,0 1-1,0 0 1,0 0-1,0 0 0,0 0 1,0 0-1,-1 0 1,1 0-1,0 0 0,0 0 1,0 0-1,0 0 1,0 0-1,0 0 0,0 0 1,0-1-1,0 1 0,-3-8 108,0-12-78,4 6-35,1 0 1,0-1-1,5-14 1,-1 2-57,-1 5 69,2-1 1,0 1-1,2 0 0,0 1 0,2 0 1,0 0-1,1 1 0,1 1 0,24-28 1,-7 18-115,-28 27 88,1 0-1,-1 1 0,0-1 0,0 1 1,1 0-1,-1-1 0,1 1 0,-1 0 0,1 1 1,0-1-1,-1 0 0,6 0 0,-7 1 8,0 0-1,1 1 1,-1-1 0,0 0-1,1 1 1,-1-1-1,0 1 1,1-1-1,-1 1 1,0 0-1,0-1 1,0 1-1,0 0 1,0 0-1,0 0 1,0 0 0,0 0-1,0 0 1,0 0-1,0 0 1,0 0-1,-1 0 1,1 1-1,0-1 1,-1 0-1,1 2 1,2 5 29,-1 0 0,0-1 0,2 12 0,-3-8 22,5 20-9,15 66-107,-17-82 68,1 0 0,0-1-1,1 0 1,11 19-1,-13-28 37,-1 1 0,1-1 0,0 0-1,1 0 1,-1 0 0,1-1 0,9 7-1,-11-9 6,-1 0-1,1-1 1,0 1 0,0-1-1,0 0 1,1 1-1,-1-2 1,0 1-1,0 0 1,0-1-1,1 1 1,-1-1 0,0 0-1,1 0 1,-1 0-1,0 0 1,4-2-1,4-1 23,-1 0-1,0-1 0,0-1 1,0 0-1,-1 0 0,1-1 1,-1 0-1,-1 0 0,1-1 1,-1 0-1,0-1 0,-1 0 1,0 0-1,12-17 1,-9 10-44,-1-1 1,0 0 0,-1-1 0,-1 0 0,0 0 0,-1-1 0,-1 1 0,3-23 0,-6 31-11,-1-1 1,-1 0-1,1 0 0,-3-16 1,2 25-18,0 0 0,0 0 1,0 0-1,-1 1 0,1-1 1,0 0-1,-1 0 0,1 0 1,0 1-1,-1-1 0,1 0 1,-1 1-1,0-1 0,1 0 1,-1 1-1,1-1 0,-1 0 1,0 1-1,1-1 0,-1 1 1,0-1-1,0 1 0,1 0 1,-1-1-1,0 1 0,0 0 1,0 0-1,0-1 0,1 1 0,-1 0 1,0 0-1,0 0 0,0 0 1,0 0-1,0 0 0,0 0 1,1 0-1,-1 0 0,0 1 1,0-1-1,0 0 0,0 1 1,-1 0-1,-1 0-11,0 0 1,0 1-1,0-1 0,0 1 0,0 0 0,0 0 1,1 0-1,-1 0 0,-4 5 0,5-4 20,-1 1 0,1-1 0,0 1 0,0 0 0,0 0 0,1 0 0,0 0 0,-1 0 0,1 0 0,1 0 0,-1 0 0,0 1 0,1 4 0,0-2-7,1 0 1,0 0 0,0 0 0,1 0-1,0 0 1,0 0 0,4 9 0,1-4 23,-1 0 0,1 0-1,1 0 1,0-1 0,1-1 0,0 1 0,18 15 0,-22-22 11,0 0 0,0 0-1,1 0 1,-1 0 0,1-1-1,0 0 1,0-1 0,0 1 0,1-1-1,-1 0 1,10 1 0,-13-2-188,1-1 0,-1 0 0,1-1 0,0 1 0,-1 0 0,1-1 0,-1 0 0,0 0 0,1 0 1,-1 0-1,0-1 0,1 1 0,-1-1 0,0 0 0,0 1 0,0-2 0,-1 1 0,1 0 0,0 0 0,-1-1 0,0 0 0,3-3 0,2-3-1238,-1 0 0,0 0 0,6-14-1,1-4-864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26.076"/>
    </inkml:context>
    <inkml:brush xml:id="br0">
      <inkml:brushProperty name="width" value="0.05" units="cm"/>
      <inkml:brushProperty name="height" value="0.05" units="cm"/>
    </inkml:brush>
  </inkml:definitions>
  <inkml:trace contextRef="#ctx0" brushRef="#br0">0 121 5568,'9'-7'2528,"19"-6"-2208,-10 1 960,-1 9-768,19-9 288,1 4-480,21-4-384,0 7 0,23-3 288,-4 4-128,13-4 64,-6 5-96,11-9-3840,-5-1 2048</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30.723"/>
    </inkml:context>
    <inkml:brush xml:id="br0">
      <inkml:brushProperty name="width" value="0.05" units="cm"/>
      <inkml:brushProperty name="height" value="0.05" units="cm"/>
    </inkml:brush>
  </inkml:definitions>
  <inkml:trace contextRef="#ctx0" brushRef="#br0">300 106 2144,'9'-15'4565,"-11"21"-4148,0 1 0,0-1 0,0 1 0,1 0 0,0 10 0,-3 12-274,-2 9 0,-24 142 650,17-123-461,-21 63 0,-22 42 191,10-34 197,-14 35 176,54-147-767,4-10-15,0-1 1,0 1-1,-6 8 1,2-2-86,6-11-12,0 0-1,-1 0 0,1 0 0,-1 0 0,1 0 0,-1 0 1,1-1-1,-1 1 0,1 0 0,-1 0 0,0-1 0,-1 2 1,2-1 99,0-1-74,0 0-1,-1 1 1,1-1-1,0 0 1,0 0-1,-1 1 1,1-1-1,0 0 1,-1 0-1,1 0 1,0 0 0,-1 1-1,1-1 1,-1 0-1,1 0 1,0 0-1,-1 0 1,1 0-1,0 0 1,-1 0-1,1 0 1,-1 0 0,1 0-4,-1 0 0,0-1 0,1 1 0,0-1 0,-1 1 0,1 0 0,-1-1 0,1 1 0,-1-1 0,1 1 0,0-1 0,-1 1 0,1-1 0,0 0 0,0 1 0,-1-1 1,1 1-1,0-1 0,0 0 0,0 1 0,0-1 0,0-12-30,1 0-1,1 1 1,0 0 0,1-1-1,0 1 1,1 0 0,0 0 0,1 1-1,1-1 1,-1 1 0,2 0-1,0 1 1,12-16 0,9-6-108,0 3 0,57-47 0,-1 15 213,-29 23-39,-43 29-117,0 0 0,23-11 1,-32 19 19,0-1-1,0 1 1,0 0 0,0-1-1,0 2 1,0-1 0,0 0-1,1 1 1,-1-1 0,0 1-1,1 0 1,-1 0 0,0 0-1,1 1 1,-1-1 0,0 1-1,0 0 1,6 1 0,-8-1 16,0 0 0,0 0 1,0 0-1,0 0 0,0 0 1,0 0-1,0 0 0,0 0 1,-1 0-1,1 0 0,0 1 1,-1-1-1,1 0 0,-1 1 0,1-1 1,-1 0-1,0 1 0,1-1 1,-1 0-1,0 1 0,0-1 1,0 1-1,0-1 0,0 0 0,0 1 1,-1 2-1,0 2 60,0 0 1,-1 0-1,0 0 0,-4 9 0,0-1 26,-2 0 0,0-1-1,0 0 1,-2 0 0,1 0-1,-2-1 1,-13 12 0,22-23-36,1 1 1,-1-1 0,0 0-1,0 0 1,1 0 0,-1 0-1,0 0 1,0-1 0,0 1 0,0 0-1,0-1 1,0 0 0,0 1-1,0-1 1,0 0 0,-1 0-1,1 0 1,0 0 0,0-1 0,0 1-1,0 0 1,-2-2 0,0 1-35,1 0 0,-1-1 0,1 0 1,-1 0-1,1 0 0,0 0 0,0 0 1,0-1-1,0 1 0,1-1 0,-1 0 1,-3-5-1,6 7-60,-1 0 0,1 1 0,-1-1 0,1 0 1,-1 1-1,1-1 0,-1 0 0,0 1 0,1-1 0,-1 1 0,0-1 0,1 1 1,-1-1-1,0 1 0,0-1 0,-1 0 0,2 2 39,-1-1 0,1 1 0,0-1-1,-1 1 1,1 0 0,-1-1 0,1 1 0,0-1-1,0 1 1,-1 0 0,1-1 0,0 1 0,0 0-1,0-1 1,0 1 0,-1 0 0,1-1 0,0 1-1,0 0 1,0-1 0,1 1 0,-1 0 0,0 1 0,1 12-16,0 1 0,1 0 0,0 0 0,7 20 0,24 56 173,-32-87-79,1-1-1,-1 1 1,1-1 0,0 0 0,0 0-1,0 0 1,1 0 0,-1 0 0,1-1-1,-1 1 1,1 0 0,5 3 0,-6-5-4,0 0 1,0 0 0,1-1 0,-1 1-1,0 0 1,0-1 0,1 1-1,-1-1 1,1 0 0,-1 1 0,0-1-1,1 0 1,-1-1 0,0 1-1,1 0 1,-1-1 0,0 1 0,1-1-1,-1 0 1,0 0 0,3-1-1,17-10 174,-1 0-1,31-26 0,-6 5-109,-40 29-121,317-198 433,-278 173-561,-47 32 73,1 0 0,-1 0-1,1 1 1,0-1 0,0 1-1,0-1 1,0 1 0,0 3-1,-6 43 168,6-35-119,1 0 0,0 1 0,2-1-1,-1 0 1,2 0 0,7 26-1,-10-40 22,0 0-1,0 0 1,0 0-1,1-1 1,-1 1-1,0 0 0,1 0 1,-1 0-1,1 0 1,-1 0-1,1 0 1,0-1-1,-1 1 1,1 0-1,0 0 0,-1-1 1,1 1-1,0 0 1,0-1-1,0 1 1,0-1-1,1 1 0,0-1 10,-1 1 0,0-1 0,0-1 0,0 1-1,0 0 1,1 0 0,-1 0 0,0-1-1,0 1 1,0-1 0,0 1 0,0-1-1,0 1 1,0-1 0,0 1 0,2-2-1,4-5 100,0 0 0,0 0-1,11-15 1,-11 14-212,15-20 56,-11 14 65,0 1-1,1 0 1,0 1 0,21-17-1,-12 12-12,-17 13-65,0 0-1,0 1 1,1-1 0,-1 1-1,1 0 1,-1 0 0,1 1 0,0-1-1,7-1 1,-11 3 42,-1 1 0,1 0 0,0 0 0,-1 0 0,1 0 0,-1 0 0,1 0 0,-1 0 0,1 0 0,-1 0 0,1 0 0,-1 0 0,1 0 0,-1 1 0,1-1 0,-1 0 0,1 0 0,-1 0 0,1 1 0,-1-1 0,1 0 0,-1 1 0,1-1 0,-1 0 0,0 1-1,1-1 1,-1 1 0,1-1 0,-1 0 0,0 1 0,0-1 0,1 1 0,-1-1 0,0 1 0,0-1 0,0 1 0,1-1 0,-1 1 0,0-1 0,0 1 0,0 0 0,0 3 10,0 0 0,0 0-1,0 1 1,-2 6 0,1-4-10,-4 34 6,-4 57 15,9-97-15,0-1 1,0 1 0,0-1-1,0 1 1,0-1 0,0 1-1,0-1 1,0 1-1,0-1 1,1 1 0,-1-1-1,0 1 1,0-1 0,0 1-1,1-1 1,-1 1 0,1 0-1,6-2 111,9-14 70,-13 12-162,20-21-4,1 2 0,0 0 1,2 2-1,0 1 0,1 1 1,1 1-1,34-15 0,-36 19-17,-3 1-113,-22 12 99,-1-1-1,0 1 1,0 0 0,1 0-1,-1-1 1,0 1-1,0 0 1,1 0 0,-1 0-1,0 0 1,1-1-1,-1 1 1,0 0 0,1 0-1,-1 0 1,0 0-1,1 0 1,-1 0 0,0 0-1,1 0 1,-1 0-1,0 0 1,1 0 0,-1 0-1,0 0 1,0 0 0,1 0-1,-1 0 1,0 1-1,1-1 1,-1 0 0,0 0-1,1 1 1,0 12 3,0 0 0,1 0 0,0 0 1,1 0-1,1 0 0,0 0 0,10 19 0,-7-17 37,1 0-1,0-1 1,1 0-1,1-1 1,21 23-1,-27-32 19,0 0-1,0 0 1,1-1-1,-1 1 1,1-1-1,0 0 1,6 2-1,-9-4-43,0 0-1,0-1 1,-1 1-1,1-1 0,0 1 1,0-1-1,0 0 1,0 0-1,0 0 1,1 0-1,-1 0 0,0 0 1,0-1-1,-1 1 1,1-1-1,0 1 0,0-1 1,0 0-1,0 0 1,0 0-1,0 0 1,2-1-1,3-5 47,0 1 0,0-1 0,-1 0 0,0 0 0,0 0 0,-1-1-1,1 0 1,-2 0 0,7-14 0,-2-2-6,0-1-1,6-28 0,-14 46-16,1 0 1,-1-1-1,0-10 0,-1 16-43,0 0 0,0 0-1,0 1 1,0-1 0,0 0 0,-1 0 0,1 1 0,0-1 0,-1 0 0,0 1 0,1-1 0,-1 0 0,0 1 0,0-1-1,1 1 1,-1-1 0,-1 1 0,1-1 0,-2-1 0,2 2 6,1 1 1,-1 0-1,1 0 0,-1 0 1,0-1-1,1 1 0,-1 0 0,1 0 1,-1 0-1,1 0 0,-1 0 1,0 0-1,1 0 0,-1 0 0,1 0 1,-1 1-1,0-1 0,1 0 1,-1 0-1,1 0 0,-1 1 1,1-1-1,-1 0 0,1 1 0,-1-1 1,1 0-1,-1 1 0,1-1 1,-1 1-1,1-1 0,0 0 1,-1 1-1,1-1 0,0 1 0,-1 0 1,-10 22 23,10-20-20,-3 5-20,1 1 1,0 0 0,0 0 0,1 0 0,0 0-1,1 0 1,0 0 0,0 1 0,1-1 0,2 12-1,0 26 50,-2-38 121,0 0-1,0 0 0,1 0 1,1 0-1,-1 0 0,1 0 0,1 0 1,4 12-1,-3-14 22,-3-3-149,1-1-1,0 0 1,0 1-1,0-1 1,1 0-1,-1 0 1,1 0-1,4 3 1,-7-5-4,1-1 1,0 1 0,0 0-1,-1-1 1,1 1 0,0-1 0,0 0-1,0 1 1,0-1 0,-1 0-1,1 1 1,0-1 0,0 0 0,0 0-1,0 0 1,0 0 0,0 0-1,0 0 1,0 0 0,0 0 0,0 0-1,-1 0 1,1 0 0,0-1-1,0 1 1,0 0 0,0-1-1,0 1 1,1-1 0,2-2 32,1 0 0,-1 0 1,0 0-1,4-5 0,-2 3-38,19-19-39,-13 13 31,0 1 0,0 0-1,21-13 1,39-21 11,23-11-13,-64 37-7,-1 0 72,40-31 1,-60 41-71,-1-1 1,0 1-1,0-2 1,0 1-1,-2-1 1,1 0-1,10-19 1,-4-2 46,-1-1 0,-2 0 0,10-42-1,11-99 101,-20 100-215,-6 40 39,12-83-99,-17 108 132,0 5-14,-1-1 0,0 1 1,1-1-1,-1 0 0,-1 1 0,1-1 1,0 1-1,-1-1 0,-1-5 1,2 9-6,0-1 0,-1 1 1,1-1-1,0 0 0,0 1 1,0-1-1,0 1 0,-1-1 1,1 1-1,0-1 0,0 1 1,-1-1-1,1 1 0,-1-1 0,1 1 1,0-1-1,-1 1 0,0-1 1,-8 13-47,7-9 78,-4 7-17,1 1-1,0 0 1,1 0-1,1 1 0,-1 0 1,-1 17-1,1-10-24,-27 166-120,12-52 133,11-89 29,-20 122-31,25-130 64,0 0 0,5 58 0,-1-81-46,0-1 0,7 24 0,-7-33 18,0 0 0,0 1 0,1-1-1,-1 0 1,1 0 0,-1 0 0,1 0 0,0 0 0,0 0 0,1 0 0,-1-1-1,0 1 1,1-1 0,0 0 0,4 4 0,-6-6-7,0 1 0,0-1 0,0 1 0,0-1 0,1 0 0,-1 1 0,0-1 0,0 0 0,1 0 0,-1 0 0,0 0 0,1 0 1,-1 0-1,0 0 0,0 0 0,1 0 0,-1-1 0,1 1 0,1-1 2,-1 0 0,0-1 1,0 1-1,0 0 0,1-1 0,-2 0 1,1 1-1,4-5 0,1-4 15,1 0-1,-1-1 0,6-13 1,-2 4 16,50-67 115,-53 76-232,-3 6 47,0-1 0,11-9 0,-11 11 3,0-1 0,-1 1-1,8-10 1,-14 19-6,-1 0-1,1 1 1,0-1 0,0 1-1,1 0 1,0-1 0,0 1-1,-1 9 1,0 60-74,2-58 199,0-15-84,0 0 0,0 0 0,0 0 0,1 0 0,-1 0 0,0 0-1,1 0 1,-1-1 0,1 1 0,0 0 0,-1 0 0,1 0 0,0-1 0,0 1 0,0-1 0,0 1 0,0 0 0,1-1 0,-1 0 0,0 1-1,1-1 1,-1 0 0,1 0 0,0 0 0,-1 0 0,1 0 0,0 0 0,-1 0 0,1 0 0,0-1 0,0 1 0,0-1 0,-1 1 0,1-1 0,0 0-1,0 0 1,0 0 0,0 0 0,0 0 0,0 0 0,0 0 0,2-1 0,16-6 62,-1-2 0,35-19 1,5-2 66,178-58-314,-214 78 258,-20 8-105,0 0 0,1 1 0,-1-1 0,0 1 0,0 0 1,1 0-1,5-1 0,-9 2 26,1 1-1,-1-1 1,0 0 0,0 1 0,0-1 0,0 1 0,0-1 0,0 1 0,0-1 0,0 1 0,0-1 0,0 1-1,0-1 1,0 0 0,0 1 0,-1-1 0,1 1 0,0-1 0,0 1 0,0-1 0,-1 1 0,-23 31-164,16-22 175,-1 2 0,2-1 1,-10 18-1,15-25-6,0 0-1,1 0 1,0 0-1,-1 0 1,2 1 0,-1-1-1,0 1 1,1-1 0,0 1-1,0-1 1,0 0-1,0 1 1,1-1 0,2 9-1,-2-10-2,0-1 0,1 1 0,0-1 0,-1 1 0,1-1 0,0 0 0,0 0 0,0 0-1,0 0 1,0 0 0,1 0 0,-1-1 0,1 1 0,-1-1 0,1 0 0,0 1 0,-1-1 0,1 0 0,0-1-1,0 1 1,3 0 0,-4 0-210,0 0 0,1-1 1,-1 0-1,0 1 0,1-1 0,-1 0 0,0 0 0,1 0 0,-1 0 0,0-1 1,1 1-1,-1-1 0,0 1 0,1-1 0,-1 0 0,0 0 0,0 0 0,0 0 1,0 0-1,0-1 0,0 1 0,0 0 0,0-1 0,-1 0 0,1 1 0,2-4 0,0-2-1837,0-1-1,0 0 1,3-10-1,-2 1-282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31.066"/>
    </inkml:context>
    <inkml:brush xml:id="br0">
      <inkml:brushProperty name="width" value="0.05" units="cm"/>
      <inkml:brushProperty name="height" value="0.05" units="cm"/>
    </inkml:brush>
  </inkml:definitions>
  <inkml:trace contextRef="#ctx0" brushRef="#br0">0 9 5568,'10'0'2528,"8"0"-2208,-9 0-96,-1 0-192,2-5 256,3 5-160,-8-3-1792,-1 6 896</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31.424"/>
    </inkml:context>
    <inkml:brush xml:id="br0">
      <inkml:brushProperty name="width" value="0.05" units="cm"/>
      <inkml:brushProperty name="height" value="0.05" units="cm"/>
    </inkml:brush>
  </inkml:definitions>
  <inkml:trace contextRef="#ctx0" brushRef="#br0">927 143 6048,'-23'17'2752,"46"-17"-2400,4-5 800,4 1-704,37-12 320,4 4-448,17-11-32,-7 3-192,-2-5 0,-12 5-32,0 0-960,-10 5 480</inkml:trace>
  <inkml:trace contextRef="#ctx0" brushRef="#br0" timeOffset="1">10 47 5888,'-10'13'2688,"20"-21"-2336,-5-1-544,8 9 32,4-8-1152,6 0 736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1.201"/>
    </inkml:context>
    <inkml:brush xml:id="br0">
      <inkml:brushProperty name="width" value="0.05" units="cm"/>
      <inkml:brushProperty name="height" value="0.05" units="cm"/>
    </inkml:brush>
  </inkml:definitions>
  <inkml:trace contextRef="#ctx0" brushRef="#br0">200 1 5216,'0'0'155,"0"0"0,0 1 0,1-1 1,-1 1-1,0-1 0,0 1 0,0-1 0,0 1 1,0 0-1,1-1 0,-1 1 0,0-1 0,0 1 1,0-1-1,-1 1 0,1-1 0,0 1 0,0-1 0,0 1 1,0-1-1,0 1 0,-1-1 0,1 2 0,-11 17 1842,-17 17-22,-14 14-671,-47 75 0,85-119-1290,-1 2 95,0 0 0,-6 13 0,11-19-53,-1 0 0,0 1 1,0-1-1,1 0 0,-1 0 1,1 1-1,0-1 0,-1 0 1,1 1-1,0-1 0,1 0 1,-1 1-1,0-1 0,1 0 1,1 5-1,-2-6 1,1 1-1,0-1 0,1 1 1,-1-1-1,0 0 1,0 0-1,1 1 0,-1-1 1,0 0-1,1 0 0,-1 0 1,1-1-1,0 1 1,-1 0-1,1-1 0,0 1 1,-1 0-1,1-1 1,0 0-1,3 1 0,2 0 170,1-1-1,0 0 0,11 0 0,22-6 178,44-11-1,4-1-588,-63 16-1307,-2 4 383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12.063"/>
    </inkml:context>
    <inkml:brush xml:id="br0">
      <inkml:brushProperty name="width" value="0.05" units="cm"/>
      <inkml:brushProperty name="height" value="0.05" units="cm"/>
    </inkml:brush>
  </inkml:definitions>
  <inkml:trace contextRef="#ctx0" brushRef="#br0">11 52 5312,'-10'-24'2400,"15"13"-2080,0 6 256,-2 5-384,2-3-160,5-2-32,-2 1 128,6 8-64</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34.953"/>
    </inkml:context>
    <inkml:brush xml:id="br0">
      <inkml:brushProperty name="width" value="0.05" units="cm"/>
      <inkml:brushProperty name="height" value="0.05" units="cm"/>
    </inkml:brush>
  </inkml:definitions>
  <inkml:trace contextRef="#ctx0" brushRef="#br0">3 236 2656,'-1'0'58,"0"-1"1445,1 1-1445,0 0-1,0 0 1,0 0 0,0 0 0,0 0 0,0-1-1,0 1 1,-1 0 0,1 0 0,1-2 1445,-1 2-1445,7-7 1692,10-7-651,8-1-107,1 1 1,49-20-1,-26 13-422,-15 8-272,-19 8-86,0-1 0,22-13-1,-34 18-174,0-1 0,0 0 0,-1 0 0,1 0 0,0-1 0,-1 1 0,1-1 0,-1 1 0,0-1 0,0 0 0,0 0 0,0 0 0,0 0 0,-1 0 0,0 0 0,3-7 0,-4 9-38,0 0-1,0 0 0,0 0 1,0 0-1,0 0 1,0 0-1,-1 0 0,1 0 1,0 0-1,0 0 1,-1 0-1,1 1 0,-1-1 1,1 0-1,-1 0 1,1 0-1,-1 0 0,1 1 1,-1-1-1,0 0 1,1 0-1,-1 1 0,0-1 1,0 0-1,1 1 1,-1-1-1,0 1 0,0-1 1,0 1-1,0 0 1,-1-1-1,-2-1-50,-1 1 0,1-1 0,-1 1 0,1 0 0,-7 0 1,3 0-8,-1 1 1,1 1 0,-1 0 0,1 0 0,-1 0-1,1 1 1,0 0 0,0 1 0,0 0 0,0 0 0,0 1-1,1 0 1,0 0 0,-1 1 0,2 0 0,-1 0 0,0 1-1,1-1 1,0 1 0,1 1 0,-8 9 0,7-6 166,0-1 0,1 1 1,0 0-1,0 0 1,1 1-1,1-1 1,0 1-1,0 0 1,1 0-1,1 0 0,-1 0 1,2 0-1,0 0 1,2 22-1,-2-30-28,1 0 0,0 0 0,0 0 0,0 0 0,0 0 0,0-1 0,0 1 0,1 0 0,-1-1 0,3 4 0,-3-5-31,0 0 1,0 0 0,1 0 0,-1 0 0,0 0-1,0 0 1,1-1 0,-1 1 0,0 0 0,1-1-1,-1 1 1,1-1 0,-1 1 0,1-1 0,-1 0-1,1 0 1,-1 1 0,1-1 0,-1 0 0,1 0-1,-1-1 1,1 1 0,1 0 0,18-6 169,-1-1 0,0 0 1,0-2-1,19-10 0,2-1-78,65-27 159,80-38-56,-116 50-367,-70 34 120,1 1-1,0-1 0,0 1 0,-1-1 1,1 1-1,0-1 0,0 1 0,-1 0 1,1-1-1,0 1 0,0 0 0,0 0 1,0 0-1,0-1 0,-1 1 0,1 0 1,0 0-1,0 0 0,0 0 0,0 1 1,0-1-1,0 0 0,-1 0 0,1 0 1,0 1-1,0-1 0,0 0 0,0 1 1,1 0-1,-2 0 4,1 0 0,-1 0 0,1 0 0,-1 0 0,1 0 0,-1 0 0,0 0 0,1 0 0,-1 0 0,0 0 0,0 0 0,0 0 0,0 0 0,0 0 0,0 0 0,0 0 0,0 0 0,0 0 0,0 0 0,0 0 0,-1 0 0,1 0 0,-1 1 0,-9 27 75,2 0 0,-6 30-1,15-50 488,5-10-212,11-13-24,-9 7-220,28-22-7,-19 15-128,0 0 0,1 1-1,0 1 1,39-18-1,-57 29 23,1 1 0,0-1 0,0 1 0,0-1 0,0 1 0,0 0-1,0 0 1,0-1 0,0 1 0,0 0 0,1 0 0,-1 0 0,0 0 0,0 0-1,0 0 1,0 1 0,0-1 0,0 0 0,0 0 0,0 1 0,0-1-1,0 1 1,0-1 0,0 1 0,-1-1 0,1 1 0,0-1 0,0 1 0,0 0-1,0-1 1,-1 1 0,1 0 0,0 0 0,0 1 0,1 3-18,0 0 0,0 0 0,0 0 0,0 0 0,1 10 0,-1-3 56,0-7-17,-1 1-1,1-1 0,0 1 0,0-1 0,1 0 0,-1 0 0,1 0 0,0 0 1,1 0-1,-1 0 0,1-1 0,0 0 0,0 0 0,0 0 0,1 0 0,-1 0 1,1-1-1,0 0 0,0 0 0,0 0 0,1-1 0,-1 0 0,0 0 0,1 0 1,9 1-1,-2-2 53,-1-1 0,1 0 1,0-1-1,-1 0 0,1-1 0,14-4 1,-8 0 112,-1 0 0,32-16 0,-34 15-146,-5 2-33,0 0-1,0-1 1,0-1-1,-1 1 0,0-2 1,0 1-1,-1-1 1,11-12-1,-15 13-33,2-1 83,0-1 0,-1 0 0,8-15 0,-13 22-70,1-1 0,-1 0 0,0 0-1,-1 1 1,1-1 0,0 0 0,-1 0 0,0 0 0,1 0 0,-1 0-1,0 0 1,-1 0 0,1 0 0,0 0 0,-1 0 0,0 1 0,-2-7-1,3 9 18,0 0 1,0 0-1,0 0 0,0 0 0,0-1 0,0 1 0,0 0 0,-1 0 0,1 0 0,0 0 1,0 0-1,0 0 0,0 0 0,-1 0 0,1 0 0,0-1 0,0 1 0,0 0 0,0 0 1,-1 0-1,1 0 0,0 0 0,0 0 0,0 0 0,0 0 0,-1 0 0,1 0 0,0 0 1,0 0-1,0 1 0,0-1 0,-1 0 0,1 0 0,0 0 0,0 0 0,0 0 0,-10 6-56,-6 8-130,11-8 160,0 1 0,1-1 0,-1 1 0,1 0 0,1 0 1,-1 0-1,1 0 0,0 1 0,-2 10 0,4-13 49,0-1-1,1 0 1,-1 1-1,1 0 1,0-1 0,1 1-1,-1-1 1,1 1-1,-1-1 1,1 0 0,1 1-1,-1-1 1,1 0-1,-1 0 1,1 1 0,0-1-1,1-1 1,2 5-1,-4-5 1,1-1 0,-1 0 0,1 0 0,0 0-1,0 0 1,0 0 0,0-1 0,0 1-1,0-1 1,0 1 0,1-1 0,-1 0 0,0 0-1,1 0 1,-1 0 0,1 0 0,-1 0 0,1-1-1,0 1 1,-1-1 0,1 1 0,-1-1 0,1 0-1,0 0 1,-1-1 0,1 1 0,0 0 0,-1-1-1,1 0 1,-1 0 0,4-1 0,103-56 430,-21 11-333,-54 31-58,-16 9-42,-1-2 0,18-11 1,-32 18-40,0 0 0,0 0 0,1 1 0,-1-1 0,0 1 0,1 0 0,0 0 0,-1 0 0,8-1 0,-10 3 7,-1-1 0,1 1 0,0 0 0,-1-1 0,1 1 0,-1 0 0,1 0 0,-1-1 0,1 1-1,-1 0 1,0 0 0,1 0 0,-1 0 0,0 1 0,1 0 33,1 3 2,6 14-3,11 21 1,-15-33-7,0-1 1,0 0 0,0-1 0,1 1 0,0-1 0,0 0 0,7 5 0,-6-5 26,0-1-1,1 1 0,-1-2 1,1 1-1,0-1 1,0 0-1,0 0 1,0-1-1,1 0 1,-1 0-1,1-1 1,-1 0-1,1 0 1,-1-1-1,1 0 1,0 0-1,-1-1 1,1 0-1,-1 0 1,1-1-1,-1 0 1,0 0-1,0-1 1,10-4-1,135-77-31,-131 71-4,-7 5 9,21-17 1,-34 25 1,14-14 174,-13 10-196,-9 5-184,2 2 162,1-1-1,-1 1 1,1 0-1,-1 0 1,1 0-1,-6 8 1,-25 28 46,27-30-57,4-3 44,0-1-1,0 1 0,1-1 1,-1 1-1,1 0 0,1 0 1,-1 0-1,1 1 1,0-1-1,0 1 0,1-1 1,0 1-1,0 0 0,1 10 1,4-1 118,-4-16-115,0 1 0,0-1 0,1 0 0,-1 1 0,0-1 1,0 0-1,0 1 0,1-1 0,-1 0 0,0 0 0,0 1 0,1-1 1,-1 0-1,0 0 0,0 0 0,1 1 0,-1-1 0,0 0 0,1 0 0,-1 0 1,0 0-1,1 0 0,-1 1 0,0-1 0,1 0 0,-1 0 0,1 0 1,-1 0-1,0 0 0,1 0 0,-1 0 0,0 0 0,1 0 0,-1 0 1,0-1-1,1 1 0,-1 0 0,0 0 0,1 0 0,-1 0 0,0 0 0,1-1 1,-1 1-1,0 0 0,1-1 0,6-5 67,-1-1 0,0 0 0,0 0 1,0 0-1,-1-1 0,7-12 0,22-55 88,-30 66-133,3-10-123,-7 20-168,-3 7 195,-7 49 107,-16 89-288,3-27 231,-43 164 286,36-177-241,14-48 67,-24 58-1,40-114-71,-1 1 1,-1-1-1,1 1 0,0 0 1,0-1-1,-1 0 1,0 1-1,1-1 1,-1 0-1,0 0 1,-4 3-1,6-4-11,0-1 0,0 0 0,-1 0 0,1 0 0,0 0 0,-1 1 0,1-1 0,0 0 0,0 0 0,-1 0 0,1 0 0,0 0 0,-1 0 0,1 0 0,0 0 0,-1 0 0,1 0 0,0 0 0,-1 0 0,1 0 0,0 0 0,0 0 0,-1 0 0,1 0 0,0 0 0,-1 0 0,1-1 0,0 1 0,0 0 0,-1 0 0,1 0 0,0 0 0,0-1 0,-1 1 0,1 0 0,-1-1 0,-6-14 189,1-20-110,6 21-67,0 0 0,1 0 0,0 0 0,1 0 0,1 0 0,0 0 0,7-17 0,43-93-219,-41 99 217,19-45 18,-18 37-69,2 1 0,1 0 0,40-56 0,-38 67 42,0 1 0,2 0 0,1 1-1,0 2 1,43-28 0,-19 17-31,1 2-1,77-32 1,-29 18 197,-94 40-180,0 0 0,0 0 0,1 0 0,-1 0 0,0 0 0,0 0 0,0 0 0,0 0 0,0 0 0,0 0 0,0 0 0,0 0 0,1 0 0,-1 0 0,0 0 0,0 0 0,0 1 0,0-1 0,0 0 0,0 0 0,0 0 0,0 0 0,0 0 0,0 0 0,0 0 0,0 0 0,0 1 0,0-1 0,0 0 0,0 0 1,0 0-1,0 0 0,0 0 0,0 0 0,0 1 0,0-1 0,0 0 0,0 0 0,0 0 0,0 0 0,0 0 0,0 0 0,0 0 0,0 1 0,0-1 0,0 0 0,0 0 0,0 0 0,0 0 0,-4 14-143,-7 17 50,10-30 105,-3 10 30,0-1 1,0 1-1,-2 10 1,6-17-31,-1-1 0,1 1 0,-1-1 0,1 1 0,0-1 0,1 1 0,-1-1 0,0 1 1,1-1-1,0 1 0,0-1 0,0 0 0,0 1 0,3 4 0,-3-7 7,0 0 1,-1 0-1,1 1 1,0-1-1,0 0 0,0 0 1,0 0-1,0 0 0,0-1 1,0 1-1,1 0 1,-1 0-1,0-1 0,0 1 1,1 0-1,-1-1 1,0 0-1,1 1 0,-1-1 1,0 0-1,1 1 1,-1-1-1,1 0 0,-1 0 1,0 0-1,1 0 1,-1 0-1,1-1 0,-1 1 1,0 0-1,1-1 0,-1 1 1,0-1-1,2 0 1,4-3 102,-1 0 1,-1 0-1,1-1 1,0 1-1,-1-1 1,8-9 0,27-40 14,-29 40-99,27-29 110,-23 27-181,-14 15 29,-1 0 0,0 1 1,1-1-1,-1 1 0,0-1 1,1 1-1,-1-1 0,1 1 1,-1 0-1,1-1 1,-1 1-1,1-1 0,-1 1 1,1 0-1,-1 0 0,1-1 1,0 1-1,-1 0 0,1 0 1,-1-1-1,1 1 1,0 0-1,-1 0 0,1 0 1,0 0-1,-1 0 0,1 0 1,-1 0-1,1 0 0,0 0 1,-1 1-1,2-1 1,-2 1-1,1 0 0,-1-1 0,1 1 0,-1 0 0,1 0 0,-1 0 0,0 0 0,1-1 0,-1 1 0,0 0 0,0 0 0,1 0 0,-1 0 1,0 0-1,0 0 0,0 0 0,0 0 0,0 0 0,-1 1 0,-8 71 187,3-16-212,-3-1 0,-20 70 0,-92 175-15,83-219 126,-4-1 0,-75 108 1,116-188-78,-5 9 45,-1 0 0,-1-1 0,0 1 0,0-2 0,-18 16 0,25-23-35,0 0 1,0 0-1,0 0 1,0-1-1,0 1 0,-1 0 1,1-1-1,0 1 1,-1-1-1,1 1 0,0-1 1,-1 1-1,1-1 1,0 0-1,-1 0 1,1 0-1,-1 0 0,1 0 1,0 0-1,-1 0 1,1 0-1,-1 0 0,1-1 1,-3 0-1,2-1 9,1 1 0,-1-1-1,0 1 1,1-1 0,0 0-1,-1 0 1,1 0 0,0 0 0,0 0-1,0 0 1,0 0 0,0 0-1,0 0 1,1 0 0,-1-1-1,1 1 1,-1-4 0,0-6 48,-1 0 0,2 0 1,0 1-1,0-1 0,1 0 0,1 0 1,0 0-1,5-15 0,-2 9-8,2 0 1,1 1-1,0 0 1,18-27-1,7-2-5,3 1 0,63-59 0,-91 95-48,170-181-76,-177 189 62,19-23-204,1 1-1,1 1 0,30-23 0,-50 44 58,1-1-437,-1 0-1,1 0 0,0 0 0,1 0 1,3-1-1,-6 3 333,0-1 1,0 1 0,0 0-1,0 0 1,0 0-1,0 0 1,0 0-1,0 0 1,0 0 0,0 0-1,0 1 1,0-1-1,-1 0 1,1 0-1,0 1 1,0-1 0,0 0-1,0 1 1,0-1-1,-1 1 1,1 0-1,0-1 1,0 1 0,0 0-1,13 17-2935</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36.627"/>
    </inkml:context>
    <inkml:brush xml:id="br0">
      <inkml:brushProperty name="width" value="0.05" units="cm"/>
      <inkml:brushProperty name="height" value="0.05" units="cm"/>
    </inkml:brush>
  </inkml:definitions>
  <inkml:trace contextRef="#ctx0" brushRef="#br0">73 604 2304,'5'-8'1651,"-1"1"399,-4 7-1994,1 0 73,-1 0 0,1 0 1,-1-1-1,1 1 0,-1 0 0,1 0 0,-1-1 1,0 1-1,1 0 0,-1-1 0,0 1 1,1 0-1,-1-1 0,0 1 0,1-1 1,-1 1-1,0-1 0,0 1 0,1-1 0,-1 1 1,0 0-1,0-1 0,0 1 0,0-1 1,0 0-1,1 1 0,-1-1 0,0 1 0,0-1 1,0 1-1,-1-1 0,1 1 0,0-1 1,0 1-1,0-1 0,0 1 0,0-1 1,-1 1-1,1-1 0,0 1 0,0 0 0,-1-1 1,1 1-1,0-1 0,-1 1 0,1 0 1,0-1-1,-1 1 0,0-1 0,1 1-118,-1 0 0,1-1 1,0 1-1,-1 0 0,1 0 0,-1 0 0,1-1 0,-1 1 0,1 0 0,-1 0 0,1 0 0,-1 0 0,1 0 0,-1 0 0,1 0 1,-1 0-1,1 0 0,-1 0 0,1 1 0,-1-1 0,1 0 0,-1 0 0,-17 9 158,-11 12 234,27-19-357,-1 1 1,1-1-1,0 1 1,0 0-1,0 0 1,0 0-1,0 0 1,0 1-1,1-1 0,0 0 1,-1 1-1,1-1 1,1 0-1,-1 1 1,0 0-1,1-1 1,0 1-1,0-1 0,0 1 1,0-1-1,0 1 1,1 0-1,-1-1 1,1 1-1,0-1 1,0 1-1,1-1 1,-1 0-1,1 0 0,3 6 1,-4-8 7,0 1 0,1-1 1,-1 1-1,0-1 0,1 1 0,-1-1 0,1 0 1,0 0-1,-1 0 0,1 0 0,0 0 1,0 0-1,0 0 0,-1-1 0,1 1 0,0-1 1,0 1-1,0-1 0,0 0 0,0 0 1,0 0-1,0 0 0,0 0 0,0 0 1,0 0-1,0-1 0,3 0 0,0-1 62,0 1-1,0-1 0,0 0 1,0-1-1,-1 1 0,1-1 1,-1 0-1,0 0 0,7-7 1,4-3 44,-7 5-85,0 1 1,-1-1-1,0-1 1,11-15-1,-17 22-77,1-1 1,-1 1-1,0-1 0,0 1 0,0-1 1,0 0-1,0 0 0,-1 1 1,1-1-1,-1 0 0,0 0 0,0 0 1,0 0-1,0 0 0,0 1 1,-1-1-1,1 0 0,-1 0 0,0 0 1,0 1-1,0-1 0,0 0 0,-2-3 1,1 4-36,1-1 0,-1 1 0,0 0 0,0-1 1,0 1-1,0 0 0,0 0 0,0 0 0,0 0 0,-1 1 1,1-1-1,-1 1 0,1-1 0,-1 1 0,0 0 0,0 0 1,-3-1-1,4 2 33,1 0 0,-1-1 0,0 1 1,0 0-1,0 0 0,0 1 0,1-1 1,-1 0-1,0 0 0,0 1 0,1-1 1,-1 1-1,0 0 0,0-1 1,1 1-1,-1 0 0,1 0 0,-1 0 1,1 0-1,-1 0 0,1 1 0,0-1 1,-1 0-1,1 1 0,0-1 0,0 1 1,-1 2-1,1-3-6,0 0 1,1 0-1,0 1 0,-1-1 1,1 0-1,0 1 0,0-1 1,0 0-1,-1 1 0,1-1 1,1 0-1,-1 1 0,0-1 1,0 0-1,0 1 0,1-1 1,-1 0-1,1 0 0,-1 1 1,1-1-1,-1 0 0,1 0 1,1 2-1,-1-1 14,1 0 0,-1-1 1,0 1-1,1-1 0,-1 1 0,1-1 0,0 1 0,-1-1 0,1 0 1,0 0-1,0 0 0,0 0 0,0 0 0,0 0 0,2 0 0,6 1 129,1-1 0,-1 0-1,0-1 1,1 0-1,-1-1 1,0 0 0,1-1-1,17-5 1,-6 0 210,-1 0 1,39-21-1,-42 18-255,-1-1-1,-1-1 1,0 0-1,0-1 1,-2-1-1,1 0 1,-2-1-1,0 0 1,14-23-1,6-15-112,42-95 0,-37 70 128,10-24-183,-43 93-251,-5 9 327,0 0 0,0 0 0,0 0 0,1 0 0,-1 0 0,0 0-1,0 0 1,0 0 0,0 0 0,0-1 0,0 1 0,0 0 0,0 0-1,0 0 1,0 0 0,0 0 0,0 0 0,0 0 0,0 0 0,0 0-1,0 0 1,0 0 0,0 0 0,0 0 0,0 0 0,0 0 0,0 0-1,0 0 1,0 0 0,0 0 0,1 0 0,-1 0 0,0 0 0,0 0-1,0 0 1,0 0 0,0 0 0,0 0 0,0 0 0,0 0 0,0 0-1,0 0 1,0 0 0,0 0 0,0 0 0,0 0 0,0 0 0,0 0-1,0 0 1,0 0 0,0 1 0,0-1 0,0 0 0,0 0 0,0 0-1,0 0 1,0 0 0,1 0 0,-1 0 0,0 0 0,0 0 0,0 0-1,0 0 1,0 0 0,0 0 0,0 0 0,0 0 0,-1 17-178,1-16 192,-9 77-131,-3 0 0,-3-1-1,-40 118 1,-110 223 169,55-187-8,36-81 165,59-120 70,-24 36 0,34-57-157,-5 6 86,10-14-177,0-1 0,0 0 0,-1 1 0,1-1 1,0 0-1,-1 1 0,1-1 0,-1 0 0,1 0 0,0 1 0,-1-1 0,1 0 1,-1 0-1,1 0 0,0 0 0,-1 1 0,1-1 0,-1 0 0,1 0 0,-1 0 1,1 0-1,-1 0 0,1 0 0,-1 0 0,1 0 0,0 0 0,-1-1 0,1 1 1,-1 0-1,0 0-2,1-1 0,-1 1 1,1 0-1,-1-1 1,1 1-1,0 0 0,-1-1 1,1 1-1,0-1 1,-1 1-1,1-1 0,0 1 1,0-1-1,-1 1 1,1-1-1,0 1 0,0-1 1,0 1-1,0-1 1,0 0-1,-2-6 87,1-1 0,1 1 1,0 0-1,0-1 0,0 1 0,2-10 0,13-51-85,-14 65-23,45-161-42,-36 133-12,2 0-1,2 0 1,20-34-1,-32 63 14,0-1 0,0 0 0,0 0 1,0 0-1,0 1 0,1 0 0,-1-1 0,1 1 0,0 0 0,-1 0 1,1 0-1,0 0 0,0 1 0,0-1 0,0 1 0,1 0 0,-1 0 0,0 0 1,6-1-1,-3 2-419,-1 0 0,1 0 1,0 1-1,0-1 1,0 1-1,-1 1 0,1-1 1,0 1-1,-1 0 0,9 4 1,22 13-1854</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38.282"/>
    </inkml:context>
    <inkml:brush xml:id="br0">
      <inkml:brushProperty name="width" value="0.05" units="cm"/>
      <inkml:brushProperty name="height" value="0.05" units="cm"/>
    </inkml:brush>
  </inkml:definitions>
  <inkml:trace contextRef="#ctx0" brushRef="#br0">0 1235 3328,'4'-1'548,"0"0"-1,-1-1 1,1 1 0,-1-1-1,0 0 1,5-2 0,-8 3-521,20-14 1269,-1 0-1,26-28 1,-21 20-458,214-206 2661,-223 215-3404,171-167 908,88-155-53,-258 314-1061,6-8 56,-15 22-152,-6 7 17,-2 3-74,-6 11 195,1 0-1,-5 17 1,-134 378 234,134-380-170,1 0 0,2 0-1,-8 51 1,15-77 44,1 1-1,0-1 1,0 1-1,0-1 1,0 1 0,1-1-1,-1 1 1,1-1-1,-1 1 1,1-1 0,0 0-1,0 1 1,2 3-1,-2-4 10,1-1-1,-1 1 0,0-1 1,1 0-1,-1 0 0,1 1 1,-1-1-1,1 0 1,0 0-1,-1 0 0,1-1 1,0 1-1,0 0 0,-1-1 1,1 1-1,0-1 0,0 1 1,3-1-1,0 0 51,0 1-1,0-1 1,-1 0-1,1-1 1,0 0-1,0 1 1,0-1-1,0-1 1,-1 1-1,1-1 1,7-4-1,-4 2-40,-1 0 0,-1-1 0,1 0 0,-1 0 0,0-1 0,8-8 0,1-5-72,-1-1 0,-1-1 0,19-36 0,24-59-5,-14 28-5,61-93 1,-61 118-30,41-66 44,-25 16 6,-49 92-60,-1-1 0,0 1-1,5-31 1,-13 51 53,0 1 0,0 0 0,1 0 0,-1-1 0,0 1 1,0 0-1,0-1 0,0 1 0,0 0 0,0-1 0,0 1 0,0 0 1,0-1-1,0 1 0,0 0 0,0-1 0,0 1 0,0 0 0,0-1 1,0 1-1,0 0 0,-1 0 0,1-1 0,0 1 0,0 0 0,0-1 1,0 1-1,-1 0 0,0 0-15,0 0-1,0 1 1,1-1 0,-1 1 0,0-1-1,0 1 1,1-1 0,-1 1-1,0 0 1,1-1 0,-1 1 0,1 0-1,-2 1 1,-30 49-107,-58 80 186,66-90-66,2 1-1,-25 63 0,-20 93-94,59-173 102,-94 307 908,92-301 452,10-33-1321,0 1 0,1 0-1,-1 0 1,1-1-1,0 1 1,-1 0 0,1 0-1,0 0 1,0 0-1,1-1 1,8-11-18,67-124 22,-75 133-84,1 0 1,0 0-1,0 0 0,0 0 1,0 1-1,1 0 0,5-5 1,-9 8 38,1 0 0,-1 0 0,1-1 0,-1 1 0,1 0 0,-1 0 0,1 0 0,-1 0 0,1 0 0,-1 0 0,1 0 0,-1 0 0,1 0 0,-1 0 0,1 0 0,-1 0 0,1 1 0,-1-1 0,0 0 0,1 0 0,-1 0 0,1 1 0,-1-1 0,1 0 0,-1 0 0,0 1 0,1-1 0,-1 0 0,0 1 0,1-1 0,-1 1 0,0-1 0,0 0 0,1 1 0,-1-1 0,0 1 0,0-1 0,0 1 0,1-1 0,-1 1 0,0 0 0,6 22-123,-5-20 118,1 8 21,1 0 1,0-1 0,0 1-1,1-1 1,1 0-1,8 14 1,-10-19 14,1-1 0,-1 1-1,1 0 1,0-1 0,0 0-1,1 0 1,-1 0 0,1-1 0,0 0-1,0 1 1,0-2 0,1 1 0,9 3-1,-6-3 49,1-1 0,1 0 0,-1 0 0,0-1 0,0 0 0,1-1-1,-1 0 1,0-1 0,0 0 0,0-1 0,1 0 0,-1 0 0,-1-1-1,1-1 1,0 1 0,-1-1 0,0-1 0,0 0 0,0 0-1,0-1 1,-1 0 0,0-1 0,0 1 0,-1-2 0,0 1 0,0-1-1,10-15 1,-8 8-72,-1-1 1,0 0-1,-1 0 0,-1 0 0,0-1 0,-2 0 0,0 0 0,0 0 0,-2 0 0,0-1 1,-1-20-1,-1 34-22,0 0 1,-1 1-1,1-1 0,-1 1 1,0-1-1,0 1 1,0-1-1,0 1 1,-4-7-1,5 10 13,0-1 0,-1 1-1,1-1 1,0 1 0,-1-1 0,1 1 0,-1 0-1,1-1 1,-1 1 0,1 0 0,-1-1-1,1 1 1,-1 0 0,1 0 0,-1-1-1,0 1 1,1 0 0,-1 0 0,1 0 0,-1 0-1,1 0 1,-1 0 0,-1 0 0,1 0-9,-1 1 1,0-1-1,1 1 0,-1 0 1,1 0-1,0-1 1,-1 1-1,1 0 1,0 0-1,-1 0 1,1 1-1,0-1 1,-1 1-1,-7 11-22,0 0 0,1 0 0,1 0 0,-12 28 0,16-33 22,-2 3 5,0 1 1,2-1-1,-1 1 1,1 0-1,1 0 1,0 0-1,1 0 1,0 15-1,1-20 27,1 0-1,0 0 0,0 0 0,0 0 1,1-1-1,0 1 0,1 0 1,-1-1-1,1 0 0,0 1 0,1-1 1,-1 0-1,1-1 0,1 1 0,7 7 1,-4-4 63,1-2 1,1 1 0,-1-2 0,1 1-1,0-1 1,16 7 0,-19-10-168,0-1 0,-1 1 0,1-1 0,0-1 0,0 1 0,0-1 0,0 0 0,1-1 0,-1 1 0,0-1 0,12-2 0,-17 1-155,1 0-1,0 1 1,-1-1 0,1 0-1,-1 0 1,1-1-1,-1 1 1,1 0 0,-1-1-1,0 0 1,0 1-1,4-5 1,-5 5-117,0-1 0,0 0 0,1 1 0,-1-1 0,0 0 0,0 0 0,-1 0 1,1 0-1,0 0 0,-1 0 0,1 0 0,-1 0 0,0 0 0,1 0 0,-1 0 0,0 0 0,0 0 0,-1 0 0,1 0 0,0-1 0,-1 1 0,1 0 0,-1 0 0,1 0 0,-2-2 0,-8-16-2047</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38.658"/>
    </inkml:context>
    <inkml:brush xml:id="br0">
      <inkml:brushProperty name="width" value="0.05" units="cm"/>
      <inkml:brushProperty name="height" value="0.05" units="cm"/>
    </inkml:brush>
  </inkml:definitions>
  <inkml:trace contextRef="#ctx0" brushRef="#br0">0 80 5216,'10'23'2368,"25"-6"-2048,-3-9 1152,4-1-864,49-7 1120,10 0-1024,31-12-128,-10 4-352,32-12 64,-17 5-192,4-10-448,-22 10 160,-15-10-3296,-17 10 1920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45.317"/>
    </inkml:context>
    <inkml:brush xml:id="br0">
      <inkml:brushProperty name="width" value="0.05" units="cm"/>
      <inkml:brushProperty name="height" value="0.05" units="cm"/>
    </inkml:brush>
  </inkml:definitions>
  <inkml:trace contextRef="#ctx0" brushRef="#br0">5 691 1568,'-4'1'895,"5"1"703,11-1 229,2-3-1387,-2-2-1,1 0 1,0 0 0,-1-1 0,0-1-1,0 0 1,0 0 0,-1-1 0,0-1-1,12-10 1,2-6-77,-1-1 1,-2-1-1,0-1 0,18-30 1,67-125 431,-97 163-660,-1 3-2,0 0 0,-1-1 1,-1 0-1,-1-1 0,-1 0 1,0 0-1,-1 0 0,-1 0 1,1-24-1,-4 41-139,0 0 1,0 0-1,0 0 1,0 0-1,0 0 1,0 0-1,0 0 1,0 0-1,0 0 1,0 0-1,-1 0 1,1 0-1,0 0 1,-1 0 0,1 0-1,-1 0 1,1 0-1,-1 1 1,1-1-1,-2-1 1,2 2-8,-1 0 1,1 0 0,-1 0-1,1 0 1,-1 0 0,0 0-1,1 1 1,-1-1 0,1 0-1,-1 0 1,1 1 0,-1-1 0,1 0-1,-1 0 1,1 1 0,-1-1-1,1 1 1,-1-1 0,1 0-1,0 1 1,-1-1 0,1 1 0,-1 0-1,-4 5-97,1 1-1,0 0 0,-5 9 1,-18 44 222,3 2 0,-22 93 0,-36 190-11,66-285-8,-15 67 219,28-106 65,3-18-257,0 1-1,0 0 0,-1-1 1,1 1-1,-1-1 1,0 1-1,0-1 1,0 1-1,0-1 0,-4 6 1,6-10 125,8-2-138,-1-1 0,15-8-1,0-5 101,-12 9-169,0 0 1,0 0-1,-1-1 0,0-1 1,16-19-1,-7-1-45,-1-1 0,-1 0 0,-2-1 0,-2 0 0,11-37 0,-19 47-26,-4 18 11,0-1 0,0 1 0,0 0 0,0 0 0,1 0 0,3-6 0,-1 18-129,0 0 0,5 16 0,-6-18 158,0-1 1,0 1-1,0 0 1,1-1-1,0 1 1,0-1 0,0 0-1,0-1 1,1 1-1,0-1 1,0 1-1,0-2 1,0 1-1,1 0 1,0-1-1,7 3 1,4 1 13,1 0 0,-1-2 1,1 0-1,28 3 0,-26-5 53,0-2 0,-1-1 0,1 0 0,0-2 0,0 0 0,-1-1 0,36-10 0,-53 12-35,1 0 0,-1 0 0,1 0 0,-1-1 0,0 1 0,1 0 0,-1-1 0,0 0 0,3-2 0,-4 3-35,-1 1 0,0-1 0,1 1 0,-1 0 0,0-1 0,0 1 0,1-1 0,-1 1-1,0-1 1,0 1 0,1-1 0,-1 1 0,0-1 0,0 1 0,0-1 0,0 1 0,0-1 0,0 1 0,0-1 0,0 1 0,0-1 0,0 1 0,0-1 0,0 1 0,0-1 0,-1 1 0,1-1 0,0 1 0,0-1 0,-1 1 0,1-1 0,0 1 0,0-1 0,-1 1 0,1 0 0,0-1 0,-1 1 0,1-1 0,-1 1 0,1 0 0,-1 0 0,1-1 0,0 1 0,-1 0 0,1 0 0,-1-1 0,1 1-1,-1 0 1,1 0 0,-2 0 0,0-1-13,0 1 0,0-1 0,0 1 0,0 0 0,0-1 0,0 1-1,0 0 1,0 0 0,0 1 0,0-1 0,0 0 0,0 1 0,1-1-1,-1 1 1,-2 0 0,-30 16-161,32-16 182,-5 3-23,-1 1 0,2-1 0,-1 1 0,1 1 0,-1 0 0,1-1 0,1 2 0,-1-1 0,1 1 0,1 0 0,-1 0 0,-6 14-1,11-19 12,-1 0-1,1 0 0,-1 0 1,1 0-1,0 0 0,0 0 1,0 0-1,0 0 0,0 0 0,0 1 1,1-1-1,-1 0 0,1 0 1,-1 0-1,1 0 0,0 0 1,0 0-1,0-1 0,0 1 0,0 0 1,0 0-1,0 0 0,1-1 1,-1 1-1,1-1 0,-1 1 0,1-1 1,-1 0-1,4 3 0,2 0 49,-1 0 0,1 0 0,0-1 0,0 1 0,0-2 0,15 5 0,-9-4 98,0-1-1,1 0 1,-1-1 0,0 0-1,1-1 1,19-3-1,-27 2-70,-1 0 0,1 0 0,-1-1-1,1 0 1,-1 0 0,0 0 0,9-6-1,-11 6-44,0 0 0,-1 0-1,1-1 1,-1 1-1,1-1 1,-1 1 0,0-1-1,0 0 1,0 0 0,0 0-1,-1 0 1,1 0-1,1-6 1,-2 6-22,0 0 0,-1 0 0,1-1-1,-1 1 1,0 0 0,1 0 0,-2-1 0,1 1-1,0 0 1,-1-1 0,1 1 0,-1 0 0,0 0-1,0 0 1,0 0 0,-1 0 0,1 0 0,-1 0 0,1 0-1,-5-4 1,1 1-8,1 1-1,-2 0 1,1 0-1,0 0 1,-1 1-1,0 0 1,0 0-1,-8-3 1,5 1 26,7 5-31,1 0 1,0 0 0,-1 0-1,1 1 1,-1-1 0,1 0-1,-1 1 1,1-1 0,-1 1-1,0-1 1,1 1 0,-1 0-1,0-1 1,1 1 0,-1 0-1,-2 0 1,3 1-9,0-1-1,0 0 1,0 0 0,0 0-1,0-1 1,-1 1 0,1 0 0,0 0-1,0 0 1,0-1 0,0 1-1,1 0 1,-3-2 0,1 2 108,3 1-111,-1-2-10,0-2 4,0-2 17,12 5 23,1 0 0,16-2 0,-28 2-24,14-3-2,0 1 0,1-2 0,-1 0 0,-1-1 0,20-8 0,-3-2 19,39-25-1,-54 28-23,-14 10 13,0 0-1,0 0 1,-1 1 0,1-1-1,1 1 1,-1 0-1,0 0 1,0-1 0,0 1-1,1 1 1,-1-1-1,0 0 1,1 0-1,-1 1 1,1 0 0,-1-1-1,1 1 1,-1 0-1,4 0 1,-5 1-8,0-1-1,1 1 1,-1-1-1,0 1 1,1 0-1,-1-1 1,0 1-1,0 0 1,0 0-1,0 0 1,1 0 0,-1 0-1,-1 0 1,1 0-1,0 1 1,0-1-1,0 0 1,-1 0-1,1 1 1,0-1-1,-1 0 1,1 3 0,1 4 23,0-1 0,-1 0 0,1 8 0,-1-13-9,-1 9-6,1 1 0,-2-1 1,1 1-1,-2-1 0,-4 23 0,-22 54 16,15-52 212,11-29-156,2-7 207,10-12 213,43-36-307,-38 33-192,0 1 0,1 1 0,1 0 1,0 1-1,20-11 0,-35 22-12,5-3-24,1 1-1,-1 0 1,1 0-1,0 0 0,10-1 1,-16 4 33,0-1 0,0 1 1,1 0-1,-1 0 0,0 1 1,0-1-1,0 0 0,0 1 1,0-1-1,0 1 0,0 0 0,0 0 1,0 0-1,0 0 0,0 0 1,0 0-1,0 0 0,-1 1 1,1-1-1,0 0 0,-1 1 0,1 0 1,-1-1-1,2 3 0,-1 0 29,0 0 0,-1 0 0,1-1 0,-1 1 0,1 0 0,-1 1 0,0-1 0,-1 0 0,1 0 0,-1 0 0,0 0 0,0 1 0,0-1 0,0 0 0,-2 4 0,1-1-7,1 0 0,0 0 0,1 12 0,0-6 9,2 1 179,-3-14-177,1 1 0,-1-1 1,1 0-1,-1 1 0,1-1 0,-1 0 1,1 1-1,-1-1 0,1 0 0,-1 0 1,1 0-1,0 1 0,-1-1 0,1 0 1,0 0-1,-1 0 0,1 0 0,-1 0 1,1 0-1,0 0 0,-1 0 0,1 0 1,1-1-1,5-1 43,1 1 1,-1-2-1,1 1 1,-1-1-1,0 0 1,12-8-1,39-29-116,-49 34 35,12-10 4,-12 8 15,0 1-1,1 0 1,0 1-1,0 0 1,22-9 0,-31 14-13,0 1 1,0 0 0,-1-1-1,1 1 1,0 0 0,0 0-1,0 0 1,-1-1 0,1 1-1,0 0 1,0 0 0,0 0 0,-1 1-1,1-1 1,0 0 0,0 0-1,0 0 1,-1 1 0,1-1-1,0 0 1,0 1 0,-1-1-1,1 0 1,0 1 0,-1-1-1,1 1 1,0-1 0,-1 1-1,1-1 1,-1 1 0,1 0 0,0 1-1,0 1 19,1 0 0,-1 0-1,-1 0 1,1 1 0,0-1-1,-1 6 1,2 3 95,-1 17-325,-1-21 191,1-1 0,-1 0 0,3 10 0,2 1 15,-3-9 88,0-1-1,0 0 1,1 0-1,0-1 1,7 14-1,-9-20-62,-1-1 0,1 1 0,0 0 0,-1 0 0,1-1 0,0 1 0,0-1 0,0 1 0,-1-1 0,1 1 0,0-1 0,0 1 0,0-1 0,0 0 0,0 1 0,0-1 0,0 0 0,0 0 1,0 0-1,0 0 0,0 0 0,0 0 0,0 0 0,0 0 0,0 0 0,0-1 0,0 1 0,0 0 0,0 0 0,0-1 0,0 1 0,0-1 0,0 1 0,1-2 0,2 0 66,1-1 0,-1 0 0,0 0 0,0-1 0,6-6 0,20-26-13,-2-2 0,43-76 0,-28 33-14,-4-2 0,-4-2 0,-4-1 0,34-146 1,-61 215-32,-2 10-92,0 0 0,-1-1 0,1-14 1,-2 22 63,0-1 0,0 1 1,0 0-1,0-1 1,0 1-1,0 0 0,0 0 1,0-1-1,0 1 1,0 0-1,0-1 1,0 1-1,0 0 0,0 0 1,0-1-1,0 1 1,0 0-1,0-1 0,0 1 1,-1 0-1,1 0 1,0-1-1,0 1 0,0 0 1,-1 0-1,1 0 1,0-1-1,0 1 0,0 0 1,-1 0-1,1-1 1,-8 7-175,-7 17 4,14-22 170,-7 14-19,1 0-1,0 0 1,1 1 0,1 0-1,-6 32 1,-5 84 45,15-120-24,-3 41 33,2 0-1,3 0 0,9 75 1,-8-115 3,1 0 1,1 0 0,0 0-1,1-1 1,0 1-1,1-1 1,0 0 0,12 16-1,-17-26-11,0 0-1,1-1 0,-1 1 0,1-1 0,-1 1 1,1-1-1,-1 0 0,1 1 0,0-1 1,0 0-1,0 0 0,0 0 0,-1-1 1,1 1-1,0 0 0,0-1 0,0 1 0,1-1 1,-1 1-1,0-1 0,0 0 0,0 0 1,0 0-1,0 0 0,3-1 0,0-2-3,1 0-1,-1 0 1,1-1 0,-1 0-1,0 0 1,-1 0-1,1 0 1,-1-1 0,1 0-1,-1 0 1,-1 0-1,1 0 1,-1-1 0,4-7-1,2-7 31,0-1 0,10-36 0,-15 39-87,0 0-1,0-1 0,-2 1 0,0-34 1,1 32-23,-3 19 62,0 0 0,1 1 0,-1-1-1,0 0 1,0 0 0,1 0 0,-1 1 0,0-1 0,1 0-1,-1 1 1,1-1 0,-1 0 0,1 1 0,-1-1 0,1 0 0,0 1-1,-1-1 1,1 1 0,0-1 0,-1 1 0,1-1 0,0 1-1,1-1 1,4 1 5,0 0-1,1 0 1,-1 0 0,0 1-1,1 0 1,9 3-1,15 2-30,94 9-61,-81-12 151,-35-4-58,-1 2-1,0-1 1,1 1-1,-1 0 1,9 3-1,-11-3-3,-1 0 1,0 0-1,0 0 0,1-1 0,-1 0 0,0 0 1,1-1-1,-1 1 0,0-1 0,8-2 0,6-3 149,26-11-1,-19 7-216,-11 3 138,-13 5-37,-10 5-18,-3 3-23,1 0-1,-1 1 1,1 0 0,0 1 0,1 0-1,-17 19 1,6-4-34,-29 45 0,43-59 4,-1 0 6,1 1 1,0 0-1,0 0 0,1 0 1,1 0-1,0 1 0,-5 18 1,9-25-38,-2 16 246,6-15 8,7-7-54,-7-1-117,0 1 1,0-1 0,0 0 0,0 0 0,0-1-1,0 1 1,-1-1 0,5-6 0,20-35 201,-27 43-202,34-78 236,-29 63-283,1-1 0,1 1 0,1 1-1,0 0 1,19-26 0,-28 42 24,1-1 0,-1 0 0,1 1 0,-1-1 0,0 1 0,1-1 0,-1 1 0,1-1 0,-1 1-1,1-1 1,-1 1 0,1 0 0,0-1 0,-1 1 0,1 0 0,-1-1 0,1 1 0,0 0 0,-1 0 0,1-1 0,0 1-1,-1 0 1,1 0 0,0 0 0,0 0 0,-1 0 0,1 0 0,1 0 0,-1 2 3,1-1 0,-1 0 0,1 1 0,-1-1 1,0 1-1,0-1 0,1 1 0,-1 0 0,1 3 0,19 35-239,12 18 68,-26-46 204,1-1 0,1 1 0,0-2 0,1 0 1,0 0-1,14 11 0,-20-18-16,-1-1 0,0 0 0,1 0 0,-1 0 0,1 0 1,0-1-1,0 1 0,0-1 0,-1 0 0,1 0 0,0 0 0,0-1 0,0 1 0,1-1 0,-1 0 0,0 0 0,0-1 0,0 1 0,0-1 0,0 0 1,0 0-1,0 0 0,-1 0 0,1-1 0,0 0 0,4-2 0,-3 0-3,1 0-1,-1 0 1,0 0-1,-1-1 1,1 1 0,-1-1-1,0 0 1,0-1-1,4-6 1,3-7 23,10-29-1,-18 41-13,1-4 16,-1 0-1,-1 1 1,0-1 0,0 0 0,-1 0-1,-1 0 1,0-15 0,0 16 16,0 7-62,-1 0 0,1 0-1,0 0 1,-1 0 0,0 1 0,0-1-1,0 0 1,-2-4 0,0 0-61,0 3 39,2 3-8,1 1 44,0 0-1,0 0 0,0 0 1,0 0-1,0 0 1,0 0-1,0 0 0,0 0 1,0 0-1,0 0 0,0 0 1,0 0-1,0 0 0,0 0 1,0 0-1,0 0 1,0 1-1,0-1 0,0 0 1,0 0-1,0 0 0,0 0 1,0 0-1,0 0 1,0 0-1,0 0 0,-1 0 1,1 0-1,0 0 0,0 0 1,0 0-1,0 0 1,0 0-1,0 0 0,0 0 1,0 0-1,0 0 0,0 0 1,0 0-1,0 0 1,0 0-1,0 0 0,0 0 1,0 0-1,0-1 0,0 1 1,0 0-1,-1 0 1,1 0-1,0 0 0,0 0 1,0 0-1,0 0 0,0 0 1,0 0-1,0 0 1,0 0-1,0 0 0,0 0 1,0 0-1,0 0 0,0 0 1,-2 5 116,1 3-145,2 5-42,-3-3 48,0 1 0,1-1-1,0 1 1,1-1 0,1 14-1,10 55-168,-8-60 180,4 15 33,2 0-1,16 41 1,-24-72-11,0 0 1,0 0-1,1-1 1,-1 1-1,0-1 1,1 1-1,0-1 1,0 1-1,0-1 1,0 0-1,0 0 1,0 0-1,0 0 1,1 0-1,-1 0 1,1-1-1,-1 1 1,1-1-1,0 1 1,0-1-1,-1 0 1,1 0-1,0-1 1,0 1-1,0-1 1,0 1-1,0-1 1,0 0-1,0 0 1,4 0-1,8-2 27,-1-1 0,1 0 0,-1-1 0,27-10 0,-16 5 194,127-48-772,-127 45 606,-1 0-1,0-2 0,42-31 1,-59 39-80,-1 0-1,1-1 1,5-8 0,2-2 166,-13 17-148,-1-1 1,1 1-1,0-1 0,-1 0 0,1 1 1,0-1-1,-1 1 0,1-1 0,-1 0 0,1 0 1,-1 1-1,0-1 0,1 0 0,-1 0 0,0 0 1,1 1-1,-1-1 0,0 0 0,0 0 0,0 0 1,0 0-1,0 0 0,0 0 0,0 1 0,0-1 1,0 0-1,0 0 0,-1-1 0,1 1-2,0 1 0,0 0 0,0 0 1,0 0-1,-1 0 0,1 0 0,0-1 0,0 1 0,0 0 0,0 0 0,-1 0 0,1 0 0,0 0 0,0 0 0,-1 0 0,1 0 0,0 0 0,0 0 0,0 0 1,-1 0-1,1 0 0,0 0 0,0 0 0,-1 0 0,1 0 0,0 0 0,0 0 0,0 0 0,-1 0 0,1 0 0,0 0 0,0 0 0,-1 0 0,1 1 0,0-1 1,0 0-1,-8 7 34,8-7-44,-40 42-270,15-17 207,2 1 1,0 1-1,-25 40 0,46-65 73,1 1 0,-1-1 0,1 1-1,0 0 1,0-1 0,0 1 0,0 0-1,1 0 1,-1 0 0,1 0 0,-1 0 0,1 0-1,0-1 1,0 1 0,1 4 0,0-5 18,-1 0 0,1 1 1,0-1-1,1 0 1,-1 0-1,0 0 1,1 0-1,-1 0 1,1 0-1,-1 0 0,1 0 1,0 0-1,0-1 1,0 1-1,0-1 1,0 1-1,0-1 1,4 2-1,-3-2-18,0 1 1,0-1-1,1 0 1,-1 0-1,0 0 0,1 0 1,-1 0-1,1-1 1,-1 0-1,1 0 1,-1 0-1,1 0 0,-1 0 1,1 0-1,-1-1 1,1 0-1,-1 0 1,0 0-1,1 0 0,-1 0 1,0-1-1,0 0 1,0 1-1,0-1 0,0 0 1,0 0-1,0-1 1,-1 1-1,4-4 1,2-3 50,-1 0 0,0 0 0,0-1 0,-1 0 0,0 0 0,-1 0 0,6-16 0,9-30 36,22-116 1,-7-63-7,-34 224-96,9-86-59,-10 81-20,0-1 1,0 0-1,-6-28 0,6 44 84,0 1 0,0-1 0,0 1 0,0-1 1,-1 1-1,1 0 0,0-1 0,0 1 0,0-1 0,0 1 0,0 0 0,-1-1 0,1 1 0,0 0 0,0-1 0,-1 1 0,1 0 0,0-1 0,-1 1 0,1 0 0,0 0 0,-1-1 1,1 1-1,-7 4-99,-4 16 35,5 6-12,1 0 0,1 1 0,-1 41 0,5-60 83,-2 188 31,3-106-136,-1-44 155,2-1-1,15 85 0,-16-121-27,2 0 1,-1-1-1,1 1 1,0-1-1,8 13 1,-10-19-6,0-1 1,0 1-1,0 0 0,0-1 1,1 1-1,-1-1 0,0 1 1,1-1-1,-1 0 0,1 1 1,0-1-1,-1 0 0,1 0 1,0 0-1,0 0 0,0-1 1,-1 1-1,1 0 0,0-1 1,0 1-1,0-1 0,0 0 1,0 0-1,0 1 1,0-1-1,0-1 0,0 1 1,0 0-1,0 0 0,0-1 1,3 0-1,5-3-2,0-1 0,0 0 0,-1 0 0,0-1 0,12-9 0,40-39-143,-37 28 222,-1 0 0,-1-2 0,28-47 0,-8 14-439,-40 58 303,12-16-171,-14 19 214,0-1 1,0 1 0,1 0 0,-1-1 0,0 1 0,0 0-1,0 0 1,1-1 0,-1 1 0,0 0 0,0 0-1,1 0 1,-1-1 0,0 1 0,0 0 0,1 0 0,-1 0-1,0 0 1,1-1 0,-1 1 0,0 0 0,1 0-1,-1 0 1,0 0 0,1 0 0,-1 0 0,0 0 0,1 0-1,-1 0 1,0 0 0,1 0 0,-1 0 0,0 0 0,1 0-1,-1 1 1,0-1 0,1 0 0,-1 0 0,0 0-1,0 0 1,1 1 0,-1-1 0,0 0 0,1 0 0,-1 0-1,0 1 1,0-1 0,0 0 0,1 1 0,-1-1 0,0 0-1,0 0 1,0 1 0,3 7 3,-1 0-1,0-1 1,0 14-1,0-6-98,18 85 139,-15-84-55,0 0-1,1-1 0,0 0 0,11 17 1,-15-28 30,-1-1 1,2 0 0,-1 0-1,0 0 1,0-1 0,1 1-1,-1-1 1,1 1 0,0-1-1,0 0 1,0 0-1,0 0 1,0 0 0,1 0-1,-1-1 1,0 0 0,1 1-1,-1-1 1,5 0 0,-3 0 15,0-1 1,-1 0-1,1-1 1,-1 1 0,1-1-1,-1 0 1,1 0-1,-1 0 1,0-1 0,1 1-1,-1-1 1,0 0-1,0 0 1,0-1 0,4-2-1,-1-1-35,0 0 0,0-1 0,0 1 0,-1-1 1,0 0-1,9-15 0,24-51-12,-27 50-44,14-24-1,-26 47 58,0 0-1,0-1 1,1 1-1,-1 0 1,0 0-1,0 0 1,0-1-1,0 1 1,0 0 0,1 0-1,-1 0 1,0-1-1,0 1 1,0 0-1,0 0 1,1 0-1,-1 0 1,0 0-1,0-1 1,0 1-1,1 0 1,-1 0-1,0 0 1,0 0-1,1 0 1,-1 0-1,0 0 1,0 0-1,1 0 1,-1 0-1,1 0 1,2 7-54,0 16-30,-2-21 80,-1 16-12,-1 0 0,-3 22 0,0 22 4,7-32 45,-3-30-26,0 0 1,0 0-1,0 1 0,0-1 0,0 0 0,1 0 0,-1 0 0,0 1 0,0-1 0,0 0 1,0 0-1,0 0 0,1 0 0,-1 1 0,0-1 0,0 0 0,0 0 0,1 0 0,-1 0 1,0 0-1,0 0 0,0 1 0,1-1 0,-1 0 0,0 0 0,0 0 0,0 0 0,1 0 1,-1 0-1,0 0 0,0 0 0,1 0 0,-1 0 0,0 0 0,0 0 0,0 0 0,1 0 1,-1-1-1,1 1 0,-1 0 21,3-4 16,1 0 0,-1 0 0,0 0 0,0 0 0,-1-1 0,1 0 0,-1 1 0,3-9 0,0 2-19,31-62-63,-30 62 14,0 1 0,1 0-1,0 1 1,15-17 0,-21 26 7,0-1 1,-1 0 0,1 1-1,0-1 1,-1 1 0,1-1-1,0 1 1,0-1 0,-1 1 0,1-1-1,0 1 1,0 0 0,0-1-1,0 1 1,1 0 0,-2 0 13,0 0-1,1 0 1,-1 0 0,0 0 0,0 1 0,1-1 0,-1 0-1,0 0 1,0 0 0,1 0 0,-1 1 0,0-1 0,0 0-1,0 0 1,1 1 0,-1-1 0,0 0 0,0 0 0,0 1-1,0-1 1,0 0 0,1 1 0,-1-1 0,0 0-1,0 0 1,0 1 0,0-1 0,0 1 0,0 4 6,0 0 1,0 0-1,-1 1 1,0 4-1,-1-1 21,-18 123-2,19-124-16,1 0 1,0 0-1,0 0 0,0 0 0,3 11 0,-3-17-4,0 0 0,1-1 1,-1 1-1,1-1 0,-1 1 0,1 0 0,0-1 1,0 1-1,-1-1 0,1 1 0,0-1 0,0 0 1,1 1-1,-1-1 0,0 0 0,0 0 0,1 0 1,-1 0-1,0 0 0,1 0 0,-1 0 1,1 0-1,-1-1 0,1 1 0,0 0 0,-1-1 1,1 1-1,0-1 0,-1 0 0,1 0 0,3 1 1,7-3-35,0 1-1,0-2 1,0 1 0,16-7 0,-18 6 39,10-5 122,0-1 1,24-13 0,-14 5-46,-12 7-85,0-1 0,-1 0 1,-1-2-1,0 0 0,22-23 0,-25 24-52,-11 11 46,0-1-1,1 1 1,-1-1-1,-1 0 0,1 1 1,0-1-1,2-3 1,0-4-202,-4 7 483,-2 5-278,-8 15 66,8-12-84,-2 0 0,1 0 0,-8 10-1,-39 34-258,19-21 244,-47 46-111,77-74 157,0 0 0,1-1-1,-1 1 1,0 0 0,1-1 0,-1 1 0,0 0-1,1 0 1,-1-1 0,1 1 0,0 0 0,-1 0 0,1 0-1,-1 0 1,1 0 0,0 0 0,0 0 0,0 0-1,0 0 1,-1 0 0,1 0 0,0 0 0,1 0-1,-1 1 1,0-1 6,1-1 0,0 1-1,-1 0 1,1 0-1,0 0 1,0-1 0,-1 1-1,1 0 1,0-1-1,0 1 1,0-1-1,0 1 1,0-1 0,0 0-1,0 1 1,0-1-1,0 0 1,1 1 0,4 0 39,1 0 0,-1 0 0,1-1 1,0 0-1,10-1 0,-9 0-47,-1 0 0,1-1-1,0 0 1,-1 0 0,1 0 0,-1-1-1,0 0 1,0-1 0,0 1 0,0-1-1,-1-1 1,9-7 0,-1-2-5,-1-1 1,-1 0-1,-1-1 1,0 0 0,-1-1-1,9-20 1,-16 31-28,7-12-253,-10 18 278,0 0-1,0-1 0,0 1 0,0 0 1,0 0-1,0 0 0,0 0 0,1 0 1,-1 0-1,0 0 0,0 0 0,0 0 0,0 0 1,0 0-1,0 0 0,0 0 0,0 0 1,0 0-1,1 0 0,-1 0 0,0 0 1,0-1-1,0 1 0,0 0 0,0 1 1,0-1-1,0 0 0,1 0 0,-1 0 1,0 0-1,0 0 0,0 0 0,0 0 0,0 0 1,0 0-1,0 0 0,0 0 0,0 0 1,1 0-1,-1 0 0,0 0 0,0 0 1,3 10 98,1 43-214,-2 0 0,-7 81 0,3-112 57,-24 252 86,17-190-4,-15 68 77,20-133-52,-2 0 1,-1 1-1,0-2 1,-1 1 0,-15 24-1,20-38-15,0 0 0,-1 0 0,1 0-1,-1-1 1,0 0 0,0 0 0,-1 0-1,1 0 1,-8 4 0,8-6-10,0 0 0,0 0 0,0-1-1,0 0 1,-1 0 0,1 0 0,0 0 0,-1-1 0,1 1 0,0-1 0,-1 0-1,1-1 1,-9-1 0,3 0-5,-1 0 0,1-1 0,-1-1 0,1 1 0,0-2 0,0 1-1,0-2 1,1 1 0,0-1 0,0-1 0,-15-13 0,17 13-8,0 1 0,1-2 0,0 1 0,0-1 1,1 1-1,0-2 0,0 1 0,1 0 0,0-1 0,0 0 0,1 0 1,0 0-1,-2-16 0,2 5 24,2 0 0,1-1 0,0 1-1,1 0 1,7-30 0,-5 35-36,2 0 1,-1 0-1,2 1 0,0-1 0,1 2 0,0-1 1,1 1-1,1 0 0,0 0 0,1 1 1,0 1-1,1-1 0,0 2 0,0-1 0,1 2 1,1 0-1,0 0 0,0 1 0,0 0 0,15-5 1,22-5-61,0 2 0,1 2 1,63-9-1,-96 19-2329,22-7 1,-6-4-11551,-21 10 10129</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45.676"/>
    </inkml:context>
    <inkml:brush xml:id="br0">
      <inkml:brushProperty name="width" value="0.05" units="cm"/>
      <inkml:brushProperty name="height" value="0.05" units="cm"/>
    </inkml:brush>
  </inkml:definitions>
  <inkml:trace contextRef="#ctx0" brushRef="#br0">41 24 8800,'-27'-8'4000,"17"5"-3488,7-2-192,6 5-288,-6-4-512,3 1 256</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50.446"/>
    </inkml:context>
    <inkml:brush xml:id="br0">
      <inkml:brushProperty name="width" value="0.05" units="cm"/>
      <inkml:brushProperty name="height" value="0.05" units="cm"/>
    </inkml:brush>
  </inkml:definitions>
  <inkml:trace contextRef="#ctx0" brushRef="#br0">0 994 4384,'0'0'1424,"2"0"-854,23-13 1407,71-36 2104,-61 30-3531,-1-2-1,34-28 1,-4-3-262,-63 51-291,-1 1 0,0 0 0,1-1 0,-1 1 0,1 0-1,-1 0 1,1-1 0,-1 1 0,1 0 0,-1 0 0,1 0 0,-1 0 0,1 0 0,-1 0 0,1 0 0,-1 0 0,1 0 0,-1 0 0,1 0 0,-1 0-1,1 0 1,0 0 0,-1 1-1,1-1 1,-1 0-1,0 1 1,1-1-1,-1 1 1,1-1-1,-1 1 1,0-1 0,0 1-1,1-1 1,-1 1-1,0-1 1,0 1-1,0 0 1,1-1-1,-1 1 1,0-1-1,0 1 1,0-1-1,0 1 1,0 0-1,0-1 1,0 2-1,-3 40 46,-2-1-1,-2 1 1,-15 54-1,21-91-36,-66 197-3,15-55 129,-82 259 2893,130-397-906,6-25-1065,0 9-1045,5-31 178,32-148 528,-26 140-564,1 1-1,21-46 1,194-390 138,-221 464-284,30-54-18,-32 61-67,1 0 0,0 0-1,1 1 1,14-14 0,-21 22 74,1 0 0,-1-1 0,1 1-1,0 0 1,0 0 0,-1 1 0,1-1 0,0 0 0,0 0-1,0 1 1,0-1 0,0 1 0,0 0 0,0 0 0,0 0 0,0 0-1,0 0 1,0 0 0,0 0 0,0 0 0,0 1 0,0-1 0,-1 1-1,1-1 1,0 1 0,0 0 0,0 0 0,0 0 0,-1 0-1,1 0 1,-1 0 0,1 1 0,0-1 0,-1 0 0,0 1 0,1-1-1,-1 1 1,0-1 0,0 1 0,0 0 0,0 0 0,0-1-1,1 5 1,2 6 17,-1 0 1,0 1-1,-1-1 0,1 17 0,0 53 105,-4-54-143,-1 0 1,-1 0-1,-1-1 0,-1 1 1,-14 37-1,18-60 75,-2 0 0,1 1 0,0-1-1,-1 0 1,0 0 0,0-1 0,-5 6-1,8-9-32,-1 0 0,0 0 0,0 0 0,-1 0 0,1 0 0,0 0 0,0 0 0,0-1 0,-1 1 0,1 0 0,0-1 0,-1 1 0,1-1-1,0 1 1,-1-1 0,1 0 0,-1 1 0,1-1 0,0 0 0,-1 0 0,1 0 0,-1 0 0,1 0 0,-1-1 0,1 1 0,-1 0 0,1-1 0,0 1 0,-1-1 0,1 1-1,0-1 1,-1 0 0,-1 0 0,1-1-11,-1 0 1,1 0-1,0 0 0,-1 0 0,1 0 0,0 0 0,0 0 0,0-1 1,0 1-1,1-1 0,-1 1 0,1-1 0,-1 0 0,1 0 0,0 0 1,-1-5-1,1 5-20,0 0 0,1 0 0,0 0 1,-1 0-1,1 0 0,0 1 1,1-6-1,0-9 1,-1 17 12,0 0 0,0-1-1,0 1 1,0 0-1,1 0 1,-1 0 0,0 0-1,0-1 1,0 1 0,0 0-1,0 0 1,0 0-1,1 0 1,-1 0 0,0-1-1,0 1 1,0 0-1,0 0 1,1 0 0,-1 0-1,0 0 1,0 0 0,0 0-1,1 0 1,-1 0-1,0 0 1,0 0 0,0 0-1,1 0 1,-1 0 0,0 0-1,0 0 1,0 0-1,1 0 1,-1 0 0,0 0-1,0 0 1,0 0-1,1 0 1,-1 0 0,0 1-1,0-1 1,0 0 0,0 0-1,1 0 1,-1 0-1,0 0 1,0 1 0,13 6 71,-12-6-80,6 2 6,-1-1-1,1 1 0,0-2 0,0 1 0,0 0 1,-1-1-1,1-1 0,0 1 0,1-1 1,-1 0-1,12-2 0,0-1 41,0-1-1,0-1 1,18-7 0,3-3-34,-1-3 1,-1-1 0,0-1-1,44-34 1,126-114 12,-204 164-7,-1 1-1,1 1 0,0-1 0,7-4 1,-11 7-12,1 0 0,0-1 0,-1 1 0,1 0 0,0 0 0,-1 0 0,1-1 0,0 1 1,-1 0-1,1 0 0,0 0 0,-1 0 0,1 0 0,0 0 0,0 0 0,-1 0 0,1 0 1,0 1-1,-1-1 0,1 0 0,0 0 0,-1 1 0,1-1 0,-1 0 0,1 1 0,0-1 1,-1 0-1,1 1 0,-1-1 0,1 1 0,-1-1 0,1 1 0,-1-1 0,1 1 0,-1 0 0,0-1 1,1 1-1,-1-1 0,0 1 0,1 1 0,9 26 52,10 43-1,-6-16 155,-13-53-76,-1-4-33,-1-8 16,-3-15-14,-4-16-49,6 28-26,0 1-1,-1-1 1,-1 0 0,0 1 0,-5-13 0,6 20-59,0-1 27,1 1 0,-2-1 0,1 1 0,-1-1 0,-5-5 0,8 10 5,0 0 0,1 0 1,-1 0-1,0 0 0,0 1 1,0-1-1,0 0 0,-1 1 1,1-1-1,0 1 0,0-1 1,0 1-1,0 0 0,0-1 1,-1 1-1,1 0 0,0 0 1,0 0-1,-1 0 0,1 0 1,0 0-1,0 0 0,-1 0 1,1 0-1,0 1 0,0-1 1,0 0-1,0 1 0,-1-1 1,1 1-1,0-1 0,0 1 1,0 0-1,0-1 0,-1 2 1,-2 2-7,0 0 0,0 0 0,0 0 0,0 0 0,1 1 0,0 0 0,0-1 1,0 1-1,0 0 0,-2 8 0,-2 8-13,-7 29 1,10-33 30,-1 4 2,1 1 0,1 0 0,1 1 0,1 23 0,1-31 12,1-1-1,1 0 1,0 0-1,1-1 1,0 1-1,1 0 1,9 19-1,-12-31 16,0 0 0,1 1 0,-1-1 0,1 0-1,-1 0 1,1 0 0,0 0 0,3 2 0,-5-3-10,1-1 1,-1 1-1,1-1 1,0 0-1,-1 1 1,1-1-1,0 0 1,-1 1-1,1-1 1,0 0-1,-1 0 1,1 1-1,0-1 1,0 0-1,-1 0 1,1 0-1,0 0 1,-1 0-1,1 0 1,0 0-1,0-1 1,-1 1-1,1 0 1,0 0-1,-1 0 1,1-1-1,0 1 1,-1 0-1,1-1 1,0 1-1,0-1 1,3-3 45,0 0 0,-1-1 0,1 1 0,-1-1 0,0 1 0,-1-1 0,1 0 0,2-8 0,2-6 50,5-25 0,25-188-192,-36 209-285,-1 22 229,0 3 22,-1 14 27,1 5 56,0 1 19,0 0 0,1 0 0,7 32 0,-3-33-43,-1-3 35,10 31-1,-12-44 30,1 1-1,-1-1 1,1-1 0,0 1 0,0 0-1,0-1 1,1 1 0,-1-1-1,1 0 1,6 4 0,-8-6-5,0-1 1,0 0 0,0 1-1,0-1 1,0-1 0,1 1-1,-1 0 1,0 0 0,1-1-1,-1 1 1,1-1 0,-1 0-1,0 0 1,1 0 0,-1 0-1,1 0 1,-1 0 0,0-1-1,1 1 1,-1-1 0,3-1-1,4-1 13,0-1-1,0 0 1,14-10-1,4-4 40,-2-1 0,0-1 0,-1-1 0,-1-2 0,-1 0 0,-1-1 1,-1-1-1,25-42 0,-39 58-65,-2-1 0,1 1 1,-1 0-1,-1-1 0,4-14 1,-6 20 2,0 0 1,-1 0 0,0 1 0,1-1-1,-1 0 1,0 0 0,-1 1 0,1-1-1,-1 0 1,0 0 0,0 1 0,0-1-1,0 0 1,0 1 0,-1 0-1,0-1 1,-3-4 0,5 8-3,0 0-1,0-1 1,0 1 0,0 0-1,0 0 1,-1 0 0,1 0-1,0-1 1,0 1 0,0 0-1,0 0 1,0 0 0,0 0 0,0-1-1,0 1 1,0 0 0,0 0-1,0 0 1,0-1 0,0 1-1,0 0 1,0 0 0,0 0-1,0 0 1,0-1 0,0 1-1,1 0 1,-1 0 0,0 0 0,0 0-1,0-1 1,0 1 0,0 0-1,0 0 1,0 0 0,1 0-1,-1 0 1,0 0 0,0-1-1,0 1 1,1 0 0,11-4 31,18 0-11,-29 4-35,22-2-12,1 1-1,-1 2 1,1 0 0,-1 1 0,25 6 0,-45-7 19,0 0 1,0 0 0,0 0-1,0 0 1,-1 1 0,1 0-1,0-1 1,0 1 0,-1 0 0,1 0-1,-1 0 1,0 1 0,1-1-1,-1 0 1,0 1 0,-1 0-1,1-1 1,0 1 0,-1 0-1,1 0 1,-1 0 0,0 0-1,0 0 1,1 4 0,0 6 31,0 1 1,-1 0-1,0-1 1,-3 22-1,1-5 108,1 1-92,0 3-111,0 0-1,10 62 1,-7-76 125,-2-17-43,-1 1 0,0 0 1,1-1-1,-1 1 0,1 0 1,0-1-1,0 1 0,0-1 0,1 1 1,0-1-1,-1 0 0,1 1 0,0-1 1,0 0-1,1 0 0,2 2 1,-4-4 1,0 0 1,0-1 0,1 0-1,-1 1 1,0-1 0,0 0-1,1 1 1,-1-1 0,0 0-1,1 0 1,-1 0 0,0 0-1,0 0 1,1 0 0,-1-1-1,0 1 1,1 0 0,-1-1-1,0 1 1,0-1 0,0 1-1,0-1 1,2-1 0,3-1 45,0-1 0,0 0 0,7-7 0,11-13-32,0-1 0,25-38 1,-5 8 56,93-98-165,-78 91 142,-38 36-37,-1-1 1,-1 0-1,-1-2 1,-1 0-1,-2-1 1,-1 0-1,20-62 1,-5-13-51,15-112 0,-40 194 21,0 4-24,-2 13-29,-1-1 0,0 0-1,0 1 1,0-1 0,-1 0-1,0 0 1,-1-11 0,1 18 56,0 0 0,0 0 1,0 1-1,0-1 0,0 0 1,-1 0-1,1 0 0,0 0 1,0 1-1,0-1 0,0 0 1,0 0-1,0 0 0,0 0 1,0 1-1,-1-1 0,1 0 1,0 0-1,0 0 0,0 0 1,0 0-1,-1 0 0,1 0 1,0 0-1,0 1 0,0-1 1,0 0-1,-1 0 0,1 0 1,0 0-1,0 0 0,0 0 1,-1 0-1,1 0 1,0 0-1,0 0 0,0 0 1,0 0-1,-1 0 0,1 0 1,0-1-1,0 1 0,0 0 1,0 0-1,-1 0 0,1 0 1,0 0-1,0 0 0,0 0 1,0 0-1,-1-1 0,1 1 1,0 0-1,0 0 0,0 0 1,0 0-1,0 0 0,0-1 1,0 1-1,0 0 0,-1 0 1,1 0-1,0-1 0,0 1 1,0 0-1,0 0 0,0 0 1,0-1-1,-9 18-166,8-14 162,-5 10-11,1 0-1,1 0 0,0 0 0,-4 24 1,2-8-10,-78 464-23,82-466 87,1 1 1,1-1 0,2 0-1,0 1 1,2-1 0,1 0-1,1-1 1,1 1 0,21 48-1,-20-58 91,2-1-1,16 24 1,-25-39-115,-1 0 0,1 0 0,0 0 0,-1 0 1,1-1-1,0 1 0,0 0 0,0 0 0,0-1 1,0 1-1,0 0 0,-1-1 0,1 1 0,1-1 1,-1 0-1,0 1 0,0-1 0,0 0 0,0 1 1,0-1-1,0 0 0,0 0 0,0 0 0,0 0 1,1 0-1,-1 0 0,0 0 0,0-1 0,0 1 1,0 0-1,0-1 0,0 1 0,0 0 0,0-1 1,0 1-1,0-1 0,0 0 0,2-1 0,0-1 23,1 0 0,-1 0 0,0-1 0,0 0 0,-1 1 0,1-1 0,3-6 0,21-45 42,-9 17-79,2 0 0,1 2 0,46-60 0,-46 73-67,30-40-45,-48 58 68,-4 5-19,-6 4 17,1 3 39,1 1 0,0-1 0,1 1 0,0 0 0,0 0 0,1 0 0,-1 0 0,2 0 0,-1 1 0,-1 14 0,1-2 33,1 0 0,1 1 1,3 29-1,-1-32-9,1 0 0,8 29 0,-8-40 4,1-1 0,-1 0 0,1 0-1,0 0 1,1 0 0,0-1 0,0 1 0,0-1 0,8 9 0,-10-13-10,1 0 1,0 0 0,0 0 0,0 0-1,0 0 1,1 0 0,-1-1 0,0 1 0,1-1-1,-1 0 1,1 0 0,-1 0 0,1-1-1,-1 1 1,1-1 0,0 0 0,-1 0 0,1 0-1,-1-1 1,1 1 0,-1-1 0,1 0-1,4-1 1,6-3-1,-1 0-1,0-1 0,0 0 1,19-14-1,-9 6 64,-1-1-1,-1-2 0,38-37 1,-10 6-163,16-18-1,-54 55 76,1 0 0,0 0 1,1 2-1,0-1 0,20-10 0,-27 15 227,-6 6-210,0-1 1,0 0-1,0 0 1,0 0-1,0 0 0,0 0 1,0 0-1,0 0 1,0 0-1,0 0 0,0 0 1,0 0-1,0 0 1,0 0-1,0 0 0,0 0 1,0 0-1,0 0 1,1 0-1,-1 0 0,0 0 1,0 0-1,0 0 1,0 0-1,0 0 1,0 0-1,0 0 0,0 0 1,0 0-1,0 0 1,0 0-1,0 0 0,0 0 1,0 0-1,0 0 1,0 0-1,1 0 0,-1 0 1,0 0-1,0 0 1,0 0-1,0 0 0,0 0 1,0 0-1,0 0 1,0 0-1,0 0 0,0 0 1,0 0-1,0 0 1,0 0-1,0 0 0,0 0 1,0-1-1,0 2 23,-4 3-128,0 1 90,0-1 1,0 1 0,0-1 0,1 1-1,-5 9 1,-4 11-9,0 1-1,2 0 1,1 1-1,-7 31 1,12-36 45,0-1 0,1 1 1,1 25-1,2-42-24,1 0 0,-1 1 0,1-1 0,0 1 0,0-1-1,1 0 1,0 0 0,0 0 0,0 0 0,0 0 0,5 7 0,-6-10 5,1 0 0,-1 0 1,1-1-1,-1 1 0,1 0 1,0-1-1,-1 1 0,1-1 0,0 1 1,0-1-1,0 0 0,0 0 0,1 0 1,-1 0-1,0 0 0,0 0 1,1-1-1,-1 1 0,0-1 0,1 0 1,-1 1-1,0-1 0,1 0 0,-1 0 1,0-1-1,1 1 0,3-1 1,3-3 18,0 0 1,0 0-1,0 0 1,0-1-1,-1-1 1,0 0-1,0 0 1,0 0-1,-1-1 1,7-7 0,12-11 39,-21 21-79,2-2-19,0-1 1,0 0-1,12-15 0,-12 14-57,-7 8 94,0 0 0,0 0 0,0 0-1,0 0 1,0 0 0,0 0-1,0 0 1,0 0 0,0 0 0,0 0-1,0 0 1,0 0 0,0-1 0,0 1-1,0 0 1,0 0 0,1 0-1,-1 0 1,0 0 0,0 0 0,0 0-1,0 0 1,0 0 0,0 0-1,0 0 1,0 0 0,0 0 0,0 0-1,0 0 1,0 0 0,0 0 0,1 0-1,-1 0 1,0 0 0,0 0-1,0 0 1,0 0 0,0 0 0,0 0-1,0 0 1,0 0 0,0 0 0,0 0-1,0 0 1,0 0 0,0 0-1,0 0 1,1 0 0,-1 0 0,0 0-1,0 1 1,0-1 0,0 0 0,0 0-1,0 0 1,0 0 0,0 0-1,0 0 1,0 0 0,0 0 0,0 0-1,0 0 1,0 0 0,0 0-1,0 0 1,0 1 0,0-1 85,8-6-53,4-3-19,-1-1-1,0 0 1,0 0-1,-1-1 1,0-1 0,8-13-1,18-20-68,61-68 184,-86 98-122,1 0 0,-2-1 0,0-1 0,-1 0 0,8-18 0,-5 3 51,15-60 0,12-95 0,-32 136-184,2-85-1,-9 129 82,0 0 1,-1 0-1,1 0 0,-4-11 0,4 17 37,0 0-1,-1 0 1,1 0 0,0 1-1,0-1 1,-1 0 0,1 0-1,0 1 1,-1-1 0,1 0-1,-1 1 1,1-1 0,-1 0-1,1 1 1,-1-1 0,1 1-1,-1-1 1,0 0 0,1 1-1,-1 0 1,0-1 0,1 1-1,-1-1 1,0 1 0,0 0-1,0 0 1,1-1 0,-1 1-1,0 0 1,0 0 0,0 0-1,1 0 1,-1 0 0,0 0-1,0 0 1,0 0 0,0 0-1,1 0 1,-1 1 0,0-1-1,0 0 1,1 0 0,-1 1-1,0-1 1,0 1 0,1-1-1,-1 0 1,0 1 0,1-1-1,-1 1 1,0 0 0,-4 3-32,0 1 1,0-1 0,0 1 0,1 0 0,0 0 0,0 0 0,0 1 0,-5 8 0,-22 55-19,17-36 20,9-21 1,-74 174-304,62-138 497,-23 100 1,35-118-125,2 0 1,1 0-1,1 0 1,1 1-1,2-1 1,1 0-1,2 0 1,1-1 0,1 1-1,1-1 1,15 34-1,-19-54-16,1 0-1,0-1 0,0 1 1,0-1-1,1-1 1,1 1-1,-1-1 0,1 0 1,0 0-1,1-1 0,0 0 1,0 0-1,11 6 1,-14-10 0,0 0 0,0 1 0,0-1 0,1-1 0,-1 1 1,1-1-1,-1 0 0,1 0 0,-1-1 0,10 0 0,-10 0 2,-1-1-1,0 0 0,1 0 1,-1 0-1,0-1 1,0 1-1,0-1 0,0 0 1,0 0-1,0 0 0,0-1 1,0 0-1,-1 1 0,6-6 1,-3 1 10,0-1 0,0 1 1,-1-1-1,0 0 1,5-10-1,18-48-116,-23 54 72,8-21 65,11-48 0,-21 67-57,0-1 0,-1 1-1,0-1 1,-2 0 0,0 0 0,-2-18 0,2 32 8,0 0 1,0 0-1,0 0 0,0 0 0,-1-1 1,1 1-1,0 0 0,-1 0 0,1 0 1,-1 0-1,1 0 0,-1 0 0,1 0 1,-1 0-1,0 0 0,0 0 0,1 1 1,-1-1-1,0 0 0,-2-1 0,2 2-4,0-1 0,0 1-1,0 0 1,0 0-1,0 0 1,0 0 0,0-1-1,0 2 1,0-1 0,0 0-1,0 0 1,-1 0 0,1 0-1,0 1 1,0-1-1,0 0 1,0 1 0,-1 0-1,-1 1-2,-1 0 0,0 1 0,1-1 0,0 1-1,-1 0 1,1 0 0,0 0 0,1 0 0,-1 0-1,-4 7 1,2 2 8,0-1 0,1 1 0,0 0 0,0 0 0,-2 19 0,2-5 0,1 44 0,3-61 11,0 0 0,1 0-1,1 0 1,-1 0 0,1-1-1,1 1 1,-1 0 0,2-1-1,-1 0 1,1 0 0,0 0-1,1 0 1,0-1 0,9 12-1,-12-17-13,0 0-1,1 1 1,-1-1-1,1 0 1,-1 0-1,1 0 0,0-1 1,0 1-1,0-1 1,0 1-1,0-1 1,0 0-1,0 0 1,1-1-1,-1 1 1,0-1-1,0 1 1,1-1-1,-1 0 0,0 0 1,1 0-1,-1-1 1,0 1-1,0-1 1,1 0-1,2-1 1,1 0-336,-1 0 1,0-1-1,0 0 1,0 0-1,0 0 1,0-1-1,-1 0 1,0 0-1,0 0 1,0-1-1,0 1 1,5-8-1,7-13-1213</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50.788"/>
    </inkml:context>
    <inkml:brush xml:id="br0">
      <inkml:brushProperty name="width" value="0.05" units="cm"/>
      <inkml:brushProperty name="height" value="0.05" units="cm"/>
    </inkml:brush>
  </inkml:definitions>
  <inkml:trace contextRef="#ctx0" brushRef="#br0">0 17 8384,'5'-8'3808,"12"3"-3328,-12 1 608,0 8-512,0-4-576,-2 5 0,2-5 256,0 8-128,4-1-2016,4 6 1024</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51.183"/>
    </inkml:context>
    <inkml:brush xml:id="br0">
      <inkml:brushProperty name="width" value="0.05" units="cm"/>
      <inkml:brushProperty name="height" value="0.05" units="cm"/>
    </inkml:brush>
  </inkml:definitions>
  <inkml:trace contextRef="#ctx0" brushRef="#br0">51 46 6816,'-50'34'3072,"58"-34"-2656,2 0 960,8 5-832,17-5 1248,7 0-992,56-11 96,5 2-544,33-10-224,-6 7-64,18-10-64,-9 11 0</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6:51.626"/>
    </inkml:context>
    <inkml:brush xml:id="br0">
      <inkml:brushProperty name="width" value="0.05" units="cm"/>
      <inkml:brushProperty name="height" value="0.05" units="cm"/>
    </inkml:brush>
  </inkml:definitions>
  <inkml:trace contextRef="#ctx0" brushRef="#br0">4 34 5888,'25'-33'12783,"-33"49"-10527,2-8-1720,0 1 27,5-9-565,1 0-1,0 0 1,0 0-1,0 0 1,-1 0-1,1 0 0,0 0 1,0 0-1,-1 0 1,1 0-1,0 0 1,0 0-1,0 0 1,-1 0-1,1 0 0,0 0 1,0-1-1,0 1 1,-1 0-1,1 0 1,0 0-1,0 0 1,0 0-1,0-1 0,0 1 1,-1 0-1,1 0 1,0 0-1,0-1 1,0 1-1,0 0 1,0 0-1,0 0 1,0-1-1,0 1 0,0 0 1,0 0-1,0-1 1,0 1-1,0 0 1,0 0-1,0 0 1,0-1-1,-3-9-1048,7 1 283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12.425"/>
    </inkml:context>
    <inkml:brush xml:id="br0">
      <inkml:brushProperty name="width" value="0.05" units="cm"/>
      <inkml:brushProperty name="height" value="0.05" units="cm"/>
    </inkml:brush>
  </inkml:definitions>
  <inkml:trace contextRef="#ctx0" brushRef="#br0">33 24 4160,'-24'-12'1856,"19"15"-1600,2-6 640,6 3-544,2-8-64,9 4-192</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06.205"/>
    </inkml:context>
    <inkml:brush xml:id="br0">
      <inkml:brushProperty name="width" value="0.05" units="cm"/>
      <inkml:brushProperty name="height" value="0.05" units="cm"/>
      <inkml:brushProperty name="color" value="#004F8B"/>
    </inkml:brush>
  </inkml:definitions>
  <inkml:trace contextRef="#ctx0" brushRef="#br0">256 63 832,'0'0'18,"0"0"1,0-1-1,0 1 1,0 0-1,-1 0 0,1-1 1,0 1-1,0 0 0,0 0 1,0-1-1,0 1 1,0 0-1,0-1 0,0 1 1,-1 0-1,1 0 1,0-1-1,0 1 0,0 0 1,0 0-1,1-1 1,-1 1-1,0 0 0,0-1 1,0 1-1,0 0 0,0 0 1,0-1-1,0 1 1,0 0-1,1 0 0,-1-1 1,0 1-1,0 0 1,1-1-1,-1 1 88,1-1 1,-1 0-1,1 1 0,-1-1 1,0 0-1,1 0 0,-1 0 0,0 1 1,1-1-1,-1 0 0,0 0 1,0 0-1,0 0 0,0 1 1,0-1-1,0-1 0,4-25 2455,-4 27-2411,0-1 0,0 1 0,0-1-1,1 1 1,-1-1 0,0 1-1,0-1 1,1 0 0,-1 1-1,0-1 1,0 1 0,1-1-1,-1 1 1,1 0 0,-1-1-1,0 1 1,1-1 0,-1 1 0,1 0-1,-1-1 1,1 1 0,-1 0-1,1 0 1,-1-1 0,2 1-1,-3 14 2113,-43 182 497,-8 32-1361,33-162-738,-37 90 0,23-86-440,15-34-61,-16 44 0,33-76-77,0 0 0,-1 0 0,0 0 0,0-1-1,-2 5 1,3-6-45,-2 0-15,2-12-1473,2-4-1781,6-1 918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07.393"/>
    </inkml:context>
    <inkml:brush xml:id="br0">
      <inkml:brushProperty name="width" value="0.05" units="cm"/>
      <inkml:brushProperty name="height" value="0.05" units="cm"/>
      <inkml:brushProperty name="color" value="#004F8B"/>
    </inkml:brush>
  </inkml:definitions>
  <inkml:trace contextRef="#ctx0" brushRef="#br0">74 712 2144,'24'-23'9436,"4"-12"-7240,24-43-2244,59-120 1045,72-96 150,-172 275-1028,0-1 0,10-24 0,-18 68-220,-4-5 16,-7 37 1,1-10 199,-5 33 1,-3-1 0,-3-1 0,-54 141 0,-26 51 151,87-241-279,-124 286 157,131-305-19,-1 0 0,-1 0 0,1-1-1,-2 1 1,-6 6 0,11-13-78,1 0 1,-1-1-1,0 1 0,0-1 1,0 1-1,1-1 0,-1 0 0,0 1 1,-1-1-1,1 0 0,0-1 1,0 1-1,0 0 0,-1-1 0,1 1 1,0-1-1,-1 1 0,1-1 1,0 0-1,-1 0 0,1 0 0,0-1 1,-1 1-1,1 0 0,0-1 0,-5-1 1,5 1-39,0-1-1,0 1 1,0 0 0,0-1 0,1 1-1,-1-1 1,0 0 0,1 1 0,-1-1 0,1 0-1,0 0 1,-1 0 0,1 0 0,-2-4-1,-7-29 21,9 25-50,0 0 0,1 0 1,0 0-1,0 0 1,1 0-1,1 0 0,4-17 1,-4 20 10,-1 0 27,1 0-1,1-1 1,0 1-1,0 0 1,0 0-1,1 1 1,-1-1-1,2 1 1,-1 0-1,1 0 1,0 0-1,0 1 1,1-1-1,-1 1 1,1 1-1,8-6 1,-2 3-1,-1 1 1,1 1-1,-1 0 0,1 0 1,1 1-1,-1 1 0,1 0 0,24-2 1,92 4 158,-65 2-48,-50-2-1414,1 0 1,19-5 0,-3 2-1056</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13.206"/>
    </inkml:context>
    <inkml:brush xml:id="br0">
      <inkml:brushProperty name="width" value="0.05" units="cm"/>
      <inkml:brushProperty name="height" value="0.05" units="cm"/>
      <inkml:brushProperty name="color" value="#004F8B"/>
    </inkml:brush>
  </inkml:definitions>
  <inkml:trace contextRef="#ctx0" brushRef="#br0">3 1168 3072,'-2'4'1755,"6"-4"690,7-5 368,-5-4-1836,0 1 0,12-11 0,-8 7-442,14-18-1,91-158 360,12-18-737,-82 142-108,72-115 311,-104 156-310,-1-1 0,-2-1 0,0 1 0,-2-1 0,11-51 0,-17 68-110,-1 1-1,-1-1 1,1 0 0,-1 0 0,0 1 0,-3-16 0,3 23 50,0 0 0,0 0 0,0 0 0,0 0 0,0 0 0,0 0 0,0 0 0,0 0 0,0 0 0,0-1 0,0 1 1,0 0-1,0 0 0,0 0 0,0 0 0,0 0 0,-1 0 0,1 0 0,0 0 0,0 0 0,0 0 0,0 0 1,0 0-1,0 0 0,0 0 0,0-1 0,0 1 0,0 0 0,0 0 0,0 0 0,0 0 0,-1 0 0,1 0 0,0 0 1,0 0-1,0 0 0,0 0 0,0 0 0,0 0 0,0 0 0,0 0 0,0 0 0,0 0 0,-1 0 0,1 0 0,0 0 1,0 0-1,0 1 0,0-1 0,0 0 0,0 0 0,0 0 0,0 0 0,-6 6-247,-3 9 47,-8 29-3,-8 19 26,-8 0 219,12-25-59,-24 64 1,18-21 2,-30 156 0,51-201 171,0 38 0,5-59-83,1-1 0,1 1 0,1-1-1,0 0 1,5 22 0,-5-32 0,-1 0 0,1 0 0,-1 0-1,1 0 1,0 0 0,1-1 0,-1 1 0,1 0 0,-1-1 0,1 0 0,0 0 0,1 0 0,-1 0 0,0 0-1,1 0 1,0-1 0,-1 0 0,1 0 0,0 0 0,0 0 0,6 2 0,-4-3 49,0 0 1,1 0-1,-1 0 1,0-1 0,1 0-1,-1 0 1,0 0-1,0-1 1,1 0-1,-1-1 1,0 1-1,0-1 1,0 0 0,9-5-1,-4 1-73,0 0 1,-1-1-1,0-1 0,-1 0 0,1 0 0,-2-1 1,1 0-1,-1 0 0,0-1 0,-1 0 0,0 0 1,5-13-1,2-2-26,19-39 14,-32 60-33,10-22-38,11-42 1,-21 65 16,-1 2 15,0 1 1,0-1-1,0 0 1,0 1-1,0-1 1,0 0-1,0 0 1,1 1-1,-1-1 1,0 0 0,0 1-1,1-1 1,-1 0-1,0 1 1,1-1-1,-1 0 1,1 1-1,-1-1 1,1 1-1,-1-1 1,1 1-1,-1-1 1,2 0-1,-2 17-255,5 159 68,-4-172 200,-1 1 0,0-1-1,1 1 1,0 0-1,0-1 1,2 6 0,-1-6 56,-1 0 1,0 0-1,0 0 1,-1 0 0,1 1-1,0 3 1,-1-6 341,10-2 0,-10 1-409,1-1 0,-1 0 0,1 1 0,-1-1 0,0 1 0,1-1 0,-1 1 1,1 0-1,-1-1 0,1 1 0,-1-1 0,1 1 0,-1 0 0,1-1 0,0 1 0,-1 0 0,1 0 0,0 0 1,-1-1-1,1 1 0,-1 0 0,1 0 0,0 0 0,-1 0 0,1 0 0,0 0 0,-1 0 0,2 1 1,2-1 26,-4 0 136,7 0-335,2-1 214,0 0-1,0-1 1,1 0-1,-1 0 1,0-1 0,-1 0-1,1 0 1,0-1-1,-1 0 1,0-1 0,0 0-1,0 0 1,13-13-1,6-6 136,-2-2 0,30-38 0,121-183 3,-157 217-100,28-57 0,-40 70-49,0 1 1,-1-1-1,-1 0 1,-1 0 0,3-27-1,-7 43-19,3-47-40,-3 44 19,-1 0 1,1-1 0,-1 1-1,1 0 1,-1 0 0,-1 0-1,1 0 1,0 0-1,-3-4 1,3 8 8,1 0-1,0 0 1,-1 0 0,1 0-1,0 0 1,-1 0 0,1 0-1,-1 0 1,1 0 0,0 0-1,-1 0 1,1 1 0,0-1-1,-1 0 1,1 0-1,0 0 1,0 1 0,-1-1-1,1 0 1,0 0 0,0 0-1,-1 1 1,1-1 0,0 0-1,0 1 1,-1-1 0,1 0-1,0 1 1,0-1 0,-7 11-68,4-5 41,-11 26-109,-11 44 0,-18 120 145,15-7 41,23-141 0,3 93 0,3-127-67,1-1 1,6 23-1,0-2 82,-8-33-40,1 1 0,-1-1 0,0 1 0,0-1 0,1 0 0,-1 1 0,1-1 0,-1 0 0,1 1 0,0-1 0,-1 0 0,1 0 0,0 0 1,0 1-1,0-1 0,0 0 0,0 0 0,1 1 0,0-2 17,-1 0 1,0 1 0,0-1-1,1 0 1,-1 0 0,0-1-1,1 1 1,-1 0 0,0 0-1,0-1 1,1 1 0,-1 0-1,0-1 1,0 1 0,0-1-1,0 0 1,1 1-1,-1-1 1,0 0 0,0 0-1,1-1 1,5-4-11,1 0-1,-1-1 1,0 0 0,-1 0-1,1-1 1,-1 0 0,-1 0-1,9-16 1,0-7 45,13-40 0,-24 65-67,21-77-68,7-18 54,-15 43-216,-13 54 91,-2 7 17,1 11-26,-1-6 148,2 12 0,1 0 1,1 0-1,1 0 1,1-1-1,13 27 1,-16-37 19,1 0 0,1-1 0,-1 0 0,2 0 0,-1 0 0,1-1 0,0 0 0,0 0 0,1 0 0,0-1 1,0-1-1,0 1 0,13 5 0,-18-9-7,1-1 1,0 1-1,0-1 1,0 0 0,0 0-1,0 0 1,0 0-1,0-1 1,0 0-1,0 0 1,0 0 0,1 0-1,-1 0 1,0-1-1,0 0 1,0 0 0,0 0-1,0 0 1,-1-1-1,8-3 1,-7 2 15,0 0 0,0-1-1,0 1 1,0-1 0,0 0 0,-1 0 0,1 0 0,-1 0 0,0-1-1,-1 1 1,1-1 0,-1 0 0,0 0 0,0 0 0,3-10 0,-2-4-10,0-1 0,-2 1 1,0-1-1,-1 0 1,-1 1-1,0-1 0,-2 1 1,0 0-1,-1-1 0,-9-21 1,13 38-37,-2 0 0,1 0 0,0 0 0,0 0 0,-1 0 0,0 1 0,0-1 0,0 0 0,0 1 0,0-1 0,0 1 0,0 0 0,-1-1 0,1 1 0,-1 0 0,0 1 0,-4-4 0,5 5 4,1 0 1,0 0 0,-1 0-1,1 0 1,0 0 0,-1 0-1,1 1 1,0-1 0,-1 0-1,1 1 1,0-1 0,0 1-1,-1-1 1,1 1 0,0-1-1,0 1 1,0 0 0,0 0-1,-1 1 1,-1 0-11,0 0 0,1 0 1,-1 1-1,1-1 0,0 1 1,-3 3-1,3 0 5,-1 0 1,0 1-1,1-1 1,0 1-1,1 0 0,-2 12 1,0 2-12,-1 3 6,1 0-1,1-1 1,2 1-1,3 41 1,-1-48 16,1 0 0,0 0 0,2 0 0,0 0 0,1-1 0,0 0 0,12 20 0,-14-28 21,2 0 0,-1-1 0,1 1 0,0-1-1,1-1 1,-1 1 0,1-1 0,1 0 0,-1-1 0,1 0 0,0 0 0,0-1 0,9 4-1,-10-5 46,0 0 0,0-1-1,0 0 1,0-1-1,1 0 1,-1 0 0,0 0-1,1-1 1,-1 0-1,1 0 1,-1-1-1,0 0 1,1-1 0,-1 1-1,0-1 1,11-5-1,-12 4-25,0 0-1,-1-1 1,1 0-1,-1 0 1,1-1-1,-1 1 1,-1-1 0,1 0-1,-1 0 1,0-1-1,5-8 1,1-2 2,-1-1 1,11-31-1,2-20-19,-10 25 52,-4 17-21,-2-1 0,3-34 0,-5 38-45,-2 8-186,2-24 0,-5 39 182,1 0 0,0 0 0,0 0 0,0 0 0,0 0 0,0 0 0,0 0 0,0-1 0,1 1 0,-1 0 0,0 0 0,0 0 0,0 0 0,0 0-1,0 0 1,0 0 0,0 0 0,0 0 0,0-1 0,0 1 0,0 0 0,0 0 0,0 0 0,0 0 0,0 0 0,0 0 0,1 0 0,-1 0 0,0 0 0,0 0 0,0 0 0,0 0 0,0 0 0,0 0 0,0 0 0,0 0 0,1 0 0,-1 0 0,0 0 0,0 0 0,0 0 0,0 0 0,0 0-1,1 0-3,0-1-1,-1 1 0,1 0 0,0 0 0,-1 0 0,1-1 1,-1 1-1,1 0 0,0-1 0,-1 1 0,1 0 0,-1-1 0,1 1 1,0-2-1,2 8 53,0 0 0,1-1 0,-1 1 0,1-1 0,7 7 0,-10-11-63,7 11 86,-7-11-68,0 0 1,0 1-1,0-1 1,0 1-1,0-1 1,0 1-1,-1-1 1,1 1 0,-1-1-1,1 1 1,-1-1-1,0 1 1,1 0-1,-1-1 1,0 3-1,-1 31-200,1-20 254,5 77 227,-6-63-378,1 1 137,5 49 0,-4-57-41,-1-21-1,0 1 1,0 0-1,0 0 1,0 0 0,0-1-1,0 1 1,1 0-1,-1 0 1,0 0 0,1-1-1,0 1 1,-1 0-1,1-1 1,0 1 0,0 0-1,0-1 1,0 1-1,0-1 1,0 1 0,0-1-1,1 0 1,-1 0 0,0 1-1,1-1 1,2 2-1,-1-2 17,-1 0 0,1 0 0,-1 0 0,1 0 0,-1 0 0,1-1 0,-1 1 0,1-1 0,-1 0 0,1 1 0,0-1 0,-1 0 0,1-1 0,0 1 0,-1 0 0,1-1 0,-1 1 0,1-1 1,-1 0-1,5-2 0,4-2 21,0-1 1,0-1 0,11-8 0,-8 5-13,19-13-15,41-37-1,7-6-90,-74 60 70,0 1-1,0 0 0,0 0 1,1 1-1,-1 0 0,1 0 1,0 1-1,1 0 0,-1 0 1,0 1-1,1 0 0,-1 0 1,1 1-1,0 0 0,-1 1 1,1 0-1,0 0 0,0 1 1,-1 0-1,1 1 0,-1 0 1,1 0-1,10 4 0,-2-1-7,-13-4 29,1 0 0,-1 0 0,0 1 0,0-1 0,1 1 0,6 4 0,-10-5 26,-1-4 45,0 1-68,0 1 1,0-1 0,0 0 0,0 0-1,-1 1 1,1-1 0,0 0 0,-1 1-1,1-1 1,-1 1 0,0-1-1,1 1 1,-1-1 0,0 1 0,0-1-1,0 1 1,-2-2 0,2 1-14,-1 0 1,1 0-1,-1 0 1,0 0-1,1 0 1,-1 1-1,0-1 1,0 1 0,0-1-1,0 1 1,-1 0-1,1 0 1,0 0-1,-4-1 1,5 2-12,-1 0 1,0 0-1,0 0 0,1 0 1,-1 1-1,0-1 1,1 1-1,-1-1 1,0 1-1,1-1 1,-1 1-1,1 0 1,-1 0-1,1 0 1,-1 0-1,1 0 1,0 0-1,-1 0 1,1 0-1,0 1 1,-2 1-1,-11 13-9,1 0-1,-22 34 1,30-40-14,-1 0 1,1 1-1,1-1 0,0 1 0,0 0 1,1 0-1,-2 12 0,5-19 35,0-1-1,0 0 1,0 1-1,1-1 0,-1 0 1,1 1-1,-1-1 1,1 0-1,0 0 0,1 0 1,-1 0-1,0 0 1,1 0-1,0 0 1,-1 0-1,5 4 0,-5-5 13,1-1 0,-1 1 0,1 0 0,0-1 0,-1 0 0,1 1 0,0-1 0,0 0 0,0 0 0,0 0 0,0 0 0,0 0 0,1 0 0,-1-1 0,0 1 0,0-1 0,1 1 0,-1-1 0,0 0 0,1 0 0,-1 0 0,0 0 0,0 0 0,4-1 0,-2 0 13,0 0 0,-1-1 0,1 1 0,0 0 1,-1-1-1,1 0 0,-1 0 0,0 0 0,0 0 0,1-1 1,-1 1-1,-1-1 0,1 0 0,0 0 0,-1 0 0,1 0 1,-1 0-1,0 0 0,0-1 0,2-4 0,2-12-92,-1 0 1,0 0-1,-2-1 0,0 1 0,-1-24 0,0 56 26,-1-1 1,2 1 0,0-1-1,0 1 1,1-1-1,10 21 1,-4-7-50,-8-20 94,1 0 1,-1 0 0,1-1 0,0 1-1,0-1 1,1 0 0,-1 0 0,1 0-1,8 7 1,-10-10 1,-1 1 1,1-1-1,0 0 0,0 0 0,-1 0 1,1 0-1,0 0 0,0 0 1,0-1-1,0 1 0,0-1 0,0 1 1,0-1-1,0 0 0,1 0 0,-1 0 1,0 0-1,0 0 0,0 0 0,0 0 1,0-1-1,0 1 0,0-1 0,0 0 1,0 1-1,0-1 0,2-1 0,4-4 21,-1 0-1,1-1 0,-1 0 1,-1 0-1,1 0 0,-1-1 1,0 0-1,6-12 0,35-75 67,-36 71-55,57-156 25,-65 173-61,25-81 1,-5-1 1,-3-1-1,11-120 0,-29 193 4,-2 0-1,0 1 1,-1-1-1,-3-19 1,4 34-29,-1 0 1,1 0-1,-1 0 0,1 1 1,-1-1-1,0 0 0,1 0 1,-1 1-1,0-1 0,0 1 1,0-1-1,-2-1 0,3 3 11,-1-1 0,1 1 0,-1 0-1,1-1 1,-1 1 0,1 0 0,-1 0-1,0 0 1,1-1 0,-1 1 0,1 0-1,-1 0 1,1 0 0,-1 0 0,0 0 0,1 0-1,-1 0 1,1 0 0,-1 0 0,1 0-1,-1 1 1,0-1 0,1 0 0,-1 0-1,1 0 1,-1 1 0,1-1 0,-1 0-1,1 1 1,-1-1 0,1 0 0,-1 1 0,1-1-1,0 1 1,-1-1 0,0 1 0,-3 4-10,1 0 1,-1 0-1,1 0 1,-5 11-1,3-8-11,-13 32 6,-23 71 0,22-58-29,4-7 29,1 0 0,3 2 0,1-1 0,3 2 0,2-1 0,2 0 0,4 74 0,1-99 42,2 1 0,0-1 0,14 45 1,-12-52-5,0-1 1,1 0 0,1-1-1,0 1 1,1-2 0,17 21 0,-20-28 11,0 0 1,0-1 0,1 0 0,0 0-1,0 0 1,0-1 0,1 0-1,0 0 1,-1-1 0,1 0 0,0 0-1,1-1 1,-1 0 0,0-1 0,11 1-1,-8-1 8,1 0-1,0-1 0,0-1 1,-1 0-1,1 0 0,-1-1 1,1-1-1,-1 0 1,0 0-1,17-9 0,9-4 36,-20 9-36,25-15-1,-38 19-22,0 1 0,1-1 0,-1-1 0,0 1 1,0 0-1,-1-1 0,1 0 0,-1 0 0,1 0 0,2-5 1,7-11-18,-8 14 9,0-1 0,-1 1 0,0-1 0,-1 0 0,1-1 0,-1 1 0,0 0-1,1-10 1,-3 8 42,-1 0 0,-1 1 0,1-1 0,-1 0 0,-1 1 0,0-1 0,-4-13 0,4 17-49,0-1-1,0 1 1,-1 0-1,1-1 1,-1 1 0,0 0-1,-1 1 1,-5-8-1,8 10-5,-1 1-1,1 0 1,0 0-1,-1 0 1,1 0 0,0 0-1,-1 0 1,1 0-1,-1 0 1,0 1-1,1-1 1,-1 1-1,1-1 1,-1 1 0,0-1-1,0 1 1,1 0-1,-1 0 1,0 0-1,1 0 1,-1 0-1,0 0 1,0 1 0,1-1-1,-1 0 1,0 1-1,1-1 1,-1 1-1,1 0 1,-1 0-1,1-1 1,-2 2 0,-4 3 0,1 0 1,0 1 0,0-1-1,0 1 1,1 0 0,-7 10 0,0 2-32,-12 23 1,17-28 31,1 0 1,0 0-1,0 1 0,1 0 1,-3 17-1,7-26 3,0 0 0,1 0 1,0 0-1,0 0 0,0 1 0,0-1 1,1 0-1,0 0 0,0 0 0,1 0 0,-1 0 1,1 0-1,0 0 0,0-1 0,0 1 1,1-1-1,0 1 0,4 4 0,0 0 24,1-1 0,0 0 0,1-1 0,-1 1-1,1-1 1,1-1 0,-1 0 0,1 0 0,0-1 0,1 0-1,-1-1 1,14 4 0,-21-8 13,1 1 0,-1-1 0,0 0 0,1 0 0,-1 0 0,0 0 0,0-1 0,1 1 0,-1-1 0,0 0 0,0 0 0,0 0 0,0 0 0,0 0 0,5-4 0,3-2-87,0 0 1,16-14-1,-14 9 94,86-73-48,22-18 0,-72 66 171,-46 36-183,-11 6-106,-16 12 20,-1 5 134,-40 48 0,56-60-16,1 2 0,0-1 0,1 1 0,1 0 0,0 1 0,0 0 1,-5 18-1,11-30-14,-1 0 0,1 0 0,-1 1 0,1-1 1,0 0-1,0 0 0,0 1 0,-1-1 1,1 0-1,1 0 0,-1 1 0,0-1 0,0 0 1,0 0-1,1 1 0,-1-1 0,0 0 0,1 0 1,-1 0-1,1 0 0,-1 1 0,1-1 0,0 0 1,0 0-1,-1 0 0,1 0 0,0 0 1,0-1-1,0 1 0,0 0 0,0 0 0,0-1 1,0 1-1,0 0 0,0-1 0,0 1 0,1-1 1,-1 1-1,0-1 0,0 0 0,1 0 0,-1 1 1,0-1-1,0 0 0,1 0 0,-1 0 1,0 0-1,2-1 0,3 0 36,1 0-1,-1 0 1,0-1 0,0 0 0,1 0-1,-1-1 1,0 0 0,-1 0 0,1 0-1,9-8 1,-10 8-17,7-6 12,0-1-1,-1 0 1,0 0 0,0-1-1,-1-1 1,-1 0 0,0 0 0,-1 0-1,0-1 1,12-27 0,6-23-1,-3-1 0,-2-1 0,14-79 0,17-198-173,-43 266 180,5-77-70,-15 147 23,0 6-63,-1 10-149,-23 252-258,22-187 509,13 116 0,-10-189-20,25 194 27,16-2 99,-20-125-867,-4-25-4590,-13-39 3760</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13.583"/>
    </inkml:context>
    <inkml:brush xml:id="br0">
      <inkml:brushProperty name="width" value="0.05" units="cm"/>
      <inkml:brushProperty name="height" value="0.05" units="cm"/>
      <inkml:brushProperty name="color" value="#004F8B"/>
    </inkml:brush>
  </inkml:definitions>
  <inkml:trace contextRef="#ctx0" brushRef="#br0">30 108 4736,'-27'0'2144,"24"0"-1856,6 0 1248,11 0-896,9-5 864,4 5-864,12-6 576,8-3-704,19-7-320,3 4-160,7-5 160,0 11-96,-9-8-1088,-9 8 544,-16-8-3104,-8 11 1984</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13.911"/>
    </inkml:context>
    <inkml:brush xml:id="br0">
      <inkml:brushProperty name="width" value="0.05" units="cm"/>
      <inkml:brushProperty name="height" value="0.05" units="cm"/>
      <inkml:brushProperty name="color" value="#004F8B"/>
    </inkml:brush>
  </inkml:definitions>
  <inkml:trace contextRef="#ctx0" brushRef="#br0">64 9 7392,'-18'-8'3360,"-1"8"-2944,11 0-128,3 0-256,-3 0-32,3 0 32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17.524"/>
    </inkml:context>
    <inkml:brush xml:id="br0">
      <inkml:brushProperty name="width" value="0.05" units="cm"/>
      <inkml:brushProperty name="height" value="0.05" units="cm"/>
      <inkml:brushProperty name="color" value="#004F8B"/>
    </inkml:brush>
  </inkml:definitions>
  <inkml:trace contextRef="#ctx0" brushRef="#br0">4 424 3808,'-4'-3'1058,"6"4"-266,-2-1-707,1 0 1,-1 1-1,1-1 0,-1 0 1,1 0-1,-1 0 1,0 0-1,1 1 0,-1-1 1,1 0-1,-1 0 0,1 0 1,-1 0-1,1 0 0,-1 0 1,1 0-1,-1 0 0,1 0 1,-1 0-1,0-1 0,1 1 1,-1 0-1,2 0 0,73-58 3355,65-47-2194,-118 85-1062,0-1 1,-1-1 0,31-41-1,-48 56-115,1 0 0,-1 0 0,0-1 0,4-9 0,-7 14-60,0 1-1,-1 0 1,1 0-1,-1-1 1,1 1-1,-1 0 1,0-1-1,0 1 1,0-1-1,0 1 1,-1 0-1,1-1 1,0 1-1,-1 0 1,0 0-1,0-1 1,1 1-1,-3-2 1,2 1-22,-1 1 1,0 1-1,0-1 1,0 0-1,0 0 1,0 1-1,0-1 0,0 1 1,0 0-1,-1-1 1,1 1-1,0 0 1,-1 0-1,1 1 0,-1-1 1,1 0-1,-6 0 1,0 0-20,0 1 1,0-1-1,0 1 1,-10 2-1,11-2 11,0 1 1,0 0-1,0 1 1,0 0-1,0 0 1,0 0-1,0 1 0,1 0 1,-1 1-1,1-1 1,0 1-1,0 0 1,-7 6-1,3 0 24,0-1 0,0 1 1,1 1-1,0 0 0,1 0 0,0 1 0,1 0 1,0 0-1,-8 24 0,8-16 136,2 0-1,0 0 1,1 1 0,2-1-1,0 1 1,1 0 0,0 0-1,6 34 1,-4-48 5,0-1 0,1 0 0,0 0-1,0 0 1,4 7 0,-5-11-92,0 1 0,0-1 0,1 0 0,-1 0 0,1 0 0,0 0 0,-1 0 0,1-1 1,0 1-1,0 0 0,0-1 0,0 1 0,0-1 0,1 0 0,3 2 0,0-1 84,1-1-1,-1 0 1,1 0 0,0-1 0,-1 0-1,1 0 1,0 0 0,-1-1 0,1 0-1,12-3 1,0-2 86,-1-1 1,25-12-1,-13 3-58,-1-2 0,-1-1 0,41-34 0,-36 22 31,44-50 0,11-13-249,-83 90 76,-2 1 1,0 0 1,0 1 0,0-1-1,6-3 1,-9 6-22,1 0 0,-1-1 0,1 1 1,-1 0-1,1 0 0,-1 0 0,1-1 0,-1 1 0,1 0 1,-1 0-1,1 0 0,-1 0 0,1 0 0,0 0 1,-1 0-1,1 0 0,-1 0 0,1 0 0,-1 0 0,1 0 1,-1 1-1,1-1 0,-1 0 0,1 0 0,-1 1 0,1-1 1,-1 0-1,1 0 0,-1 1 0,1-1 0,-1 1 1,1-1-1,-1 0 0,0 1 0,1-1 0,-1 1 0,0-1 1,0 1-1,1-1 0,-1 1 0,2 5 5,0 0 1,0-1-1,0 1 0,-1 0 0,0 0 1,-1 0-1,1 8 0,-3 44 113,2-52-117,-3 51-29,2-18 77,-8 51-1,8-78 285,1-11-328,0-1 0,0 0 0,0 0 0,0 0 0,1 0-1,-1 0 1,0 0 0,0 0 0,0 0 0,0 0 0,0 0 0,1 0 0,-1 0 0,0 0 0,0 0-1,0 0 1,0 0 0,0 0 0,0 0 0,1 0 0,-1 0 0,0 0 0,0 0 0,0-1 0,0 1 0,0 0-1,0 0 1,0 0 0,1 0 0,-1 0 0,0 0 0,0 0 0,0 0 0,0 0 0,0-1 0,0 1 0,0 0-1,0 0 1,0 0 0,0 0 0,0 0 0,14-22 250,-12 19-275,37-70-20,8-16 215,-39 76-209,1 1 0,0-1 0,1 2 0,16-17 0,-24 26 16,1-1 1,0 1-1,0-1 1,0 1 0,1 0-1,-1 0 1,1 1-1,3-3 1,-6 4 13,0 0 0,0 0-1,0 0 1,0 0 0,1-1 0,-1 2 0,0-1 0,0 0 0,0 0 0,0 0-1,0 0 1,0 0 0,0 1 0,0-1 0,0 1 0,0-1 0,-1 0 0,1 1-1,0 0 1,0-1 0,0 1 0,0-1 0,-1 1 0,1 0 0,0 0-1,0 0 1,-1-1 0,1 1 0,-1 0 0,1 0 0,-1 0 0,1 0 0,-1 0-1,1 1 1,1 4-15,0 0-1,0 0 0,-1 0 0,0 0 1,1 10-1,2 13 12,0-14 39,-1-1-1,2 0 0,0 0 1,12 23-1,-13-31-3,0 1-1,0-1 1,1 0-1,0 0 0,0 0 1,0-1-1,1 1 1,0-1-1,0-1 1,13 8-1,-8-6-9,0-1 0,0 0 0,0-1 0,0 0 0,1 0 0,0-2 0,0 1 0,0-2 0,0 0 0,23 0 0,-26-2 1,-1 0 0,0 0 1,1-1-1,-1 0 0,0 0 1,0-1-1,0 0 1,0-1-1,0 1 0,-1-2 1,0 1-1,0-1 0,0 0 1,0 0-1,-1-1 0,8-8 1,-7 6 0,-1-1 1,0 0 0,-1-1-1,1 1 1,-2-1 0,8-20-1,-4 1 237,7-37-1,-13 54-247,0-1-1,-1 1 1,0 0-1,-2-14 1,1 22-25,0 0 1,-1 0 0,1 0-1,-1 0 1,0 1 0,0-1 0,-1 0-1,1 0 1,-1 1 0,0-1-1,0 1 1,0-1 0,0 1 0,-1 0-1,-5-6 1,8 9 6,-1-1 0,0 1 0,0-1-1,0 1 1,0-1 0,0 1 0,0 0 0,0-1 0,0 1 0,0 0 0,0 0-1,0 0 1,0-1 0,0 1 0,1 0 0,-1 0 0,0 1 0,0-1-1,0 0 1,0 0 0,0 0 0,0 1 0,0-1 0,0 0 0,0 1-1,0-1 1,0 1 0,0-1 0,1 1 0,-1 0 0,0-1 0,0 2-1,-3 1-21,0 0-1,1 1 1,0-1-1,-5 8 1,2-1 12,1 0 1,0-1 0,-3 12 0,5-12 16,-3 7 1,2 0 0,-1 0 0,2 0 0,0 0 0,0 23 0,3-27 17,0 1 0,1-1 0,0 0-1,1 0 1,1 0 0,4 15 0,-6-23-3,1 0 0,-1-1 1,1 1-1,-1-1 0,1 0 1,0 1-1,0-1 0,1 0 1,-1 0-1,1 0 0,-1-1 1,1 1-1,0-1 0,0 1 1,0-1-1,0 0 1,1 0-1,-1 0 0,0-1 1,7 3-1,-6-3 14,0 0 0,1 0 0,-1 0 0,1-1 0,-1 1 0,1-1 0,0 0 0,-1-1 0,1 1 0,-1-1 0,1 0 0,-1 0 0,0 0 0,1-1 0,-1 1 0,0-1 0,7-4 0,11-10 48,0-1 0,-2 0 0,31-34 0,-18 18 4,239-206 139,-226 204-321,-45 34 84,0 1 1,0-1-1,0 0 0,1 0 0,-1 1 0,0-1 0,0 1 0,0-1 0,1 1 1,1-1-1,-3 1 16,1 0 0,-1 0 0,0 0 1,1 0-1,-1 0 0,0 0 0,1 1 0,-1-1 1,1 0-1,-1 0 0,0 0 0,1 0 0,-1 1 1,0-1-1,1 0 0,-1 0 0,0 1 0,0-1 1,1 0-1,-1 1 0,0-1 0,0 0 0,1 1 1,-1-1-1,0 0 0,0 1 0,0-1 0,0 0 1,0 1-1,1-1 0,-1 1 0,0-1 0,0 0 1,0 1-1,0-1 0,0 1 0,0-1 0,0 0 1,0 1-1,-1-1 0,1 1 0,0 41-2,-1-6 36,2 0-1,7 53 1,-4-64 23,0 0-144,13 41 0,-15-59 105,0-1 1,1 0-1,-1 0 1,1-1-1,1 1 1,-1-1-1,1 1 1,0-1-1,0 0 1,1 0-1,8 7 1,-12-11-7,0-1 1,0 1 0,1 0 0,-1 0 0,0-1-1,1 1 1,-1 0 0,1-1 0,-1 0-1,1 1 1,-1-1 0,1 0 0,-1 0 0,1 0-1,-1 0 1,1 0 0,-1 0 0,1 0-1,-1 0 1,1-1 0,-1 1 0,1 0 0,-1-1-1,0 1 1,1-1 0,-1 0 0,0 0-1,3-1 1,1-2 15,1-1 0,-1 1 0,0-1 0,8-11 0,-10 12-26,35-43 26,-3 4 22,45-45 1,94-70 68,-160 143-172,-12 9 55,-10 7 45,5 0-62,0 1 0,-1 0 0,1 0 0,0 0 0,0 0 0,1 1 0,-1-1 0,-4 6 0,-21 28 65,24-30-50,-10 14-18,0 1-1,1 0 1,2 1-1,0 1 1,-9 27-1,14-34-38,2 1-1,0-1 0,0 0 1,0 25-1,3-37 68,1 0 1,0-1-1,0 1 1,1-1-1,-1 1 1,1 0-1,0-1 1,-1 1-1,2-1 1,-1 1-1,0-1 1,1 0-1,-1 1 1,1-1-1,0 0 1,0 0-1,1 0 1,-1 0-1,0-1 1,1 1-1,0-1 1,-1 1-1,1-1 1,0 0-1,0 0 1,7 3-1,-6-3 10,2-1 1,-1 1-1,0-1 1,0 0-1,0 0 1,1 0-1,-1-1 1,0 0-1,0 0 0,1 0 1,-1 0-1,0-1 1,1 0-1,-1 0 1,0-1-1,0 1 1,0-1-1,0 0 0,0-1 1,-1 1-1,1-1 1,-1 0-1,5-3 1,0-3 18,-1 0 1,0 0-1,0-1 0,-1 0 1,-1 0-1,1-1 1,-2 0-1,7-16 1,0-7-4,13-59 0,-20 66-88,-2-1 0,-1 1 0,-2-33 1,0 38-111,5 39-10,0-4 231,57 240-298,-30-113 146,-19-74 148,-3 0 1,-2 1-1,-4 0 0,-9 133 1,3-171 87,-9 37 1,8-53-107,0-1 1,-1 1-1,0-1 1,-1-1-1,-9 17 1,11-25-8,1 1 0,-1-1 1,1 1-1,-1-1 1,0 0-1,0 0 1,-1 0-1,1-1 1,-1 1-1,1-1 0,-1 0 1,0 0-1,0 0 1,0 0-1,0-1 1,0 1-1,0-1 1,0 0-1,0 0 0,-1-1 1,1 1-1,0-1 1,-7-1-1,5 0-14,0 0 0,1-1 0,-1 1-1,1-2 1,-1 1 0,1 0 0,0-1 0,0 0-1,0 0 1,-8-8 0,5 4-15,0-1 1,1 0-1,0 0 1,0-1-1,-6-13 1,-1-4-21,1 0 0,2-2-1,-12-40 1,18 53 21,1 0-1,1 0 0,-2-31 1,5 40-22,0-1 0,0 0 1,1 0-1,0 0 1,0 0-1,0 0 1,1 1-1,0-1 1,1 0-1,-1 1 0,5-8 1,-2 7 12,0 0 1,0 1-1,0 0 0,1 0 1,0 0-1,0 0 0,1 1 1,-1 0-1,1 1 0,0-1 1,10-3-1,8-3 1,0 2 1,30-7-1,7-2 130,-28 6-123,58-30 0,-73 31-13,0 0-1,-1-2 0,0 0 1,19-19-1,55-64 81,95-129 0,-161 192-11,-9 7-40,-7 10-153,-8 14 47,-3 6-5,-8 28 63,1 1 0,1 1 0,2-1 0,-1 41 0,5-66 75,1 1 1,0-1-1,1 1 1,0 0-1,0-1 1,5 16-1,-5-22-22,-1 0-1,1 0 1,0 0 0,0 0-1,0 0 1,0 0 0,0 0-1,0 0 1,1 0 0,-1 0-1,0-1 1,1 1 0,0-1-1,-1 1 1,1-1 0,0 1-1,0-1 1,0 0 0,-1 0-1,1 0 1,0 0 0,1 0-1,-1-1 1,0 1 0,0-1-1,0 1 1,0-1 0,0 0-1,1 1 1,3-1 0,-3-1 10,0 0 1,0 0 0,0 0 0,0 0 0,-1 0 0,1 0-1,0-1 1,-1 1 0,1-1 0,-1 0 0,1 0 0,-1 0-1,3-2 1,26-33 191,-25 29-166,23-36 9,-23 33-60,1 1 0,0-1 0,1 1 0,10-11 1,-18 21-9,1-1 1,-1 1 0,0-1 0,1 1 0,-1 0 0,0-1-1,1 1 1,-1-1 0,0 1 0,1 0 0,-1-1 0,1 1-1,-1 0 1,1 0 0,-1-1 0,1 1 0,-1 0-1,1 0 1,-1 0 0,1 0 0,-1 0 0,1 0 0,-1 0-1,1 0 1,0 0 0,-1 0 0,1 0 0,-1 0 0,1 0-1,-1 0 1,1 0 0,-1 0 0,1 0 0,-1 1 0,1-1-1,-1 0 1,1 0 0,-1 1 0,0-1 0,1 0 0,-1 1-1,1-1 1,-1 1 0,0-1 0,1 0 0,-1 1 0,0-1-1,1 1 1,-1-1 0,0 1 0,2 4-13,0-1 1,-1 1 0,0-1-1,0 1 1,1 5-1,1 25 6,-1 0 0,-1 0-1,-2-1 1,-9 54 0,-38 134-14,-10-37 132,40-138-78,-45 82 0,50-108 29,0 0 1,-27 30 0,33-42 10,-1 0 1,-1-1-1,0 0 0,0-1 0,0 0 0,-1-1 0,-14 8 1,21-13-50,0 1 1,0-1-1,0 0 0,0 0 1,0 0-1,0-1 1,0 1-1,0-1 1,0 1-1,0-1 1,0 0-1,0-1 1,0 1-1,0 0 1,0-1-1,0 1 1,0-1-1,0 0 1,-4-2-1,4 1-12,-1 0-1,1 0 0,0-1 1,0 0-1,0 1 1,0-1-1,0 0 0,1 0 1,-1 0-1,1-1 1,0 1-1,0-1 0,-2-4 1,-1-4-6,1 0 1,1 0 0,0 0-1,0 0 1,1-1-1,0-22 1,1 12 35,0-1 1,2 1-1,0-1 0,2 1 1,1 0-1,11-40 1,-11 51-12,1 0 0,0 0 1,0 0-1,1 1 1,1 0-1,0 0 1,1 1-1,0 0 1,14-14-1,-9 12-23,1 0 0,1 1 0,0 0 0,0 1 0,1 1 0,20-8-1,-7 3-35,0 2-1,2 1 1,60-13-1,-81 22-19,48-7-1946,-45 8-22,1 0-1,17 2 1,50 6-8334,-33-3 5883</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19.148"/>
    </inkml:context>
    <inkml:brush xml:id="br0">
      <inkml:brushProperty name="width" value="0.05" units="cm"/>
      <inkml:brushProperty name="height" value="0.05" units="cm"/>
      <inkml:brushProperty name="color" value="#004F8B"/>
    </inkml:brush>
  </inkml:definitions>
  <inkml:trace contextRef="#ctx0" brushRef="#br0">0 471 3808,'0'0'3136,"6"1"-1078,-1 0-1528,1 1 0,-1-1 0,1 0 0,-1 0 0,1-1 0,0 0 0,10-1 0,40-8 1556,-47 7-1894,0-1 1,0 0 0,0-1-1,0 1 1,-1-2 0,1 1 0,-1-2-1,0 1 1,-1-1 0,1 0 0,-1 0-1,0-1 1,-1 0 0,9-11-1,3-9 139,0-1-1,25-54 0,-22 40-222,-8 11 129,0 1 0,-2-2 1,8-38-1,-17 63-360,-4 10-127,-3 13 20,2 21 237,2 0 0,2 0-1,7 55 1,-6-70 30,-1 0 11,2 0 0,0 0 0,2-1 0,7 24 0,-10-40 9,0 0-1,1-1 1,-1 1-1,1-1 0,0 1 1,4 4-1,-5-7-8,-1-1 1,1 1-1,-1-1 0,1 0 1,0 1-1,0-1 0,-1 0 0,1 0 1,0 0-1,0 0 0,0 0 1,0-1-1,0 1 0,0 0 0,1-1 1,-1 0-1,3 1 0,-1-2 34,1 1 0,-1-1-1,1 0 1,-1 0 0,0 0-1,0-1 1,0 1 0,0-1-1,0 0 1,0-1 0,0 1-1,0 0 1,3-5 0,6-4 57,-1 0 1,15-19 0,111-155 294,-52 64-249,-75 105-300,2 1 0,-1 0 1,23-20-1,-35 35 114,0 0 1,0 0-1,0 0 0,1 0 0,-1 0 1,0 0-1,0 0 0,0 0 1,0 0-1,0 0 0,0 0 1,1 0-1,-1 0 0,0 0 0,0 0 1,0 0-1,0 0 0,0 0 1,0 0-1,0 0 0,1 0 1,-1 0-1,0 1 0,0-1 0,0 0 1,0 0-1,0 0 0,0 0 1,0 0-1,0 0 0,1 0 0,-1 0 1,0 0-1,0 1 0,0-1 1,0 0-1,0 0 0,0 0 1,0 0-1,0 0 0,0 0 0,0 0 1,0 1-1,0-1 0,0 0 1,0 0-1,0 0 0,0 0 1,0 0-1,0 0 0,0 1 0,0-1 1,0 0-1,0 0 0,0 0 1,0 0-1,0 17-5,-3 20 9,-5 20-3,-23 79 0,26-116 17,-2-1 0,1 1 0,-2-1-1,-1-1 1,0 0 0,-14 21 0,21-36-1,-1 1 1,1-1 0,-1 1-1,0-1 1,1 0 0,-1 0 0,-1 0-1,1 0 1,0-1 0,-1 1-1,1-1 1,-1 0 0,0 0 0,-6 2-1,8-3-5,0-1 0,0 0 0,0 1 0,-1-1 0,1 0 0,0 0 0,0-1 0,0 1 0,0 0 0,0-1 0,-1 1 0,1-1-1,0 0 1,0 0 0,0 0 0,0 0 0,1 0 0,-3-1 0,1-1-3,0 1-1,0-1 1,1 0-1,-1 0 1,1 0-1,0 0 1,-1 0-1,1 0 1,1-1-1,-3-3 1,2 3-16,1 0 0,0 0 0,-1 0 1,1 0-1,0 0 0,1 0 0,-1 0 1,1 0-1,0 0 0,0 0 1,0 0-1,0 0 0,1-1 0,0 1 1,-1 0-1,2 0 0,-1 0 0,0 0 1,1 1-1,3-8 0,0 6-1,0 0 0,0 0 0,1 0-1,0 1 1,-1 0 0,1 0 0,1 0-1,-1 1 1,0 0 0,1 0 0,11-3-1,-1 2-26,0-1 0,0 2 0,28-2-1,57 4-88,-60 1-6,-5-3-1449,-32 2 814,0-1-1,-1 1 1,1-1 0,-1 0 0,1 0 0,-1 0-1,0-1 1,1 1 0,3-4 0,10-8-1687</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19.523"/>
    </inkml:context>
    <inkml:brush xml:id="br0">
      <inkml:brushProperty name="width" value="0.05" units="cm"/>
      <inkml:brushProperty name="height" value="0.05" units="cm"/>
      <inkml:brushProperty name="color" value="#004F8B"/>
    </inkml:brush>
  </inkml:definitions>
  <inkml:trace contextRef="#ctx0" brushRef="#br0">32 37 5824,'-26'-8'2624,"21"5"-2272,10-2-704,3 2 128,10-6-4192,9 1 2400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22.004"/>
    </inkml:context>
    <inkml:brush xml:id="br0">
      <inkml:brushProperty name="width" value="0.05" units="cm"/>
      <inkml:brushProperty name="height" value="0.05" units="cm"/>
      <inkml:brushProperty name="color" value="#004F8B"/>
    </inkml:brush>
  </inkml:definitions>
  <inkml:trace contextRef="#ctx0" brushRef="#br0">0 1089 3392,'1'0'143,"-1"-1"0,0 1-1,0 0 1,1 0 0,-1 0 0,0-1 0,0 1 0,1 0-1,-1 0 1,0-1 0,0 1 0,0 0 0,1-1 0,-1 1 0,0 0-1,0 0 1,0-1 0,0 1 0,0 0 0,0-1 0,0 1-1,0 0 1,0-1 0,0 1 0,0 0 0,0-1 0,0 1-1,0 0 1,0-1 0,0 0 25,0 1 0,0-1 0,0 1 1,0 0-1,0-1 0,0 1 0,0-1 0,0 1 0,0-1 0,0 1 0,0-1 0,0 1 0,1-1 0,-1 1 1,0 0-1,0-1 0,0 1 0,1-1 0,-1 1 0,0 0 0,1-1 0,-1 1 0,0 0 0,1-1 1,0 1-1,1-5 224,1 1 0,-1 0 0,0-1 0,0 1 1,0-1-1,0 1 0,-1-1 0,1-6 0,3-8 303,11-42 775,-12 41-944,10-29 0,0 7 42,13-32 165,-23 66-682,-1-1-1,2 1 0,-1 0 1,1 0-1,0 0 1,1 1-1,0 0 0,10-9 1,-12 11-46,1 2 1,-1-1-1,1 0 1,0 1-1,1 0 1,-1 0-1,1 0 1,-1 1 0,7-2-1,-10 4-6,0-1 1,0 1-1,0 0 1,0 0-1,0 0 1,0 0-1,1 0 0,-1 0 1,0 0-1,0 1 1,0-1-1,0 1 0,0 0 1,0 0-1,0-1 1,0 1-1,0 0 1,-1 1-1,1-1 0,0 0 1,-1 0-1,1 1 1,0-1-1,-1 1 1,0-1-1,1 1 0,-1 0 1,0 0-1,0 0 1,1 1-1,0 3 4,1-1 1,-2 0-1,1 1 0,0-1 1,-1 1-1,0-1 0,-1 1 1,1 0-1,-1 7 1,-5 54 40,4-62-47,-6 37 76,-17 60 1,22-95-77,-2 17 295,5-19 48,5-16-82,2-9-156,2-6-54,17-31 0,-11 30-48,1 1 0,2 1 0,0 0 0,2 1 0,1 2 0,44-37 0,-58 52 19,0 1 0,1 1 1,0 0-1,1 0 0,-1 0 1,1 1-1,13-3 0,-22 6-27,0 1-1,0 0 0,0 0 1,0-1-1,0 1 0,0 0 1,0 0-1,0 0 0,0 0 1,0 1-1,0-1 0,0 0 1,0 0-1,0 0 0,0 1 1,0-1-1,0 1 0,0-1 0,0 1 1,0-1-1,-1 1 0,1-1 1,0 1-1,0 0 0,-1-1 1,1 1-1,0 0 0,0 0 1,-1-1-1,1 1 0,-1 0 1,1 0-1,-1 0 0,1 0 1,-1 0-1,0 0 0,1 0 1,-1 1-1,1 5 17,1-1 1,-2 1-1,1-1 0,-1 13 0,0-13 49,-2 37 53,-8 47 0,1-14 33,7-63-149,1-9 24,1 0 1,-1-1-1,1 1 0,-1 0 0,1 0 1,0 0-1,1-1 0,-1 1 0,1 0 1,-1 0-1,3 5 0,-3-9-13,1 0-1,-1 0 1,1 0-1,-1 0 1,0 0-1,1 0 1,-1 0-1,1 0 1,-1-1-1,0 1 1,1 0-1,-1 0 1,0 0-1,1-1 1,-1 1-1,0 0 1,1 0-1,-1-1 1,0 1-1,0 0 1,1-1-1,-1 1 1,0 0-1,1-1 1,11-13 32,2-7-2,-1 0 1,-1-1-1,13-33 1,-14 31 23,0-1 0,28-41 1,-26 47-152,-8 11 66,1 0 1,-1 1 0,1 0-1,10-10 1,-16 17 24,0 0 0,0 0 1,1 0-1,-1 0 0,0 0 0,0 0 1,0 0-1,0 0 0,1 0 0,-1 0 0,0 0 1,0 0-1,0 0 0,1 0 0,-1 0 1,0 0-1,0 0 0,0 0 0,1 0 0,-1 0 1,0 0-1,0 0 0,0 0 0,0 1 0,1-1 1,-1 0-1,0 0 0,0 0 0,0 0 1,0 0-1,0 0 0,0 1 0,1-1 0,-1 0 1,0 0-1,0 0 0,0 0 0,0 1 1,0-1-1,0 0 0,0 0 0,0 0 0,0 1 1,0-1-1,0 0 0,0 0 0,0 0 1,0 1-1,0-1 0,0 0 0,0 0 0,2 16 2,-1-12-30,2 36 97,-2 61 0,-2-72 19,1 1 0,1-1-1,1 0 1,10 41 0,-12-68-63,0-1-1,1 1 0,-1-1 0,1 1 1,0 0-1,0-1 0,-1 1 0,1-1 1,0 0-1,0 1 0,0-1 0,2 2 0,-3-3-1,1 1-1,0-1 0,-1 0 0,1 1 0,0-1 0,-1 0 1,1 1-1,0-1 0,0 0 0,-1 0 0,1 0 0,0 0 0,0 1 1,-1-1-1,1 0 0,0 0 0,0-1 0,-1 1 0,2 0 1,1-1 22,0 0 0,-1 0 0,1-1 0,-1 1 0,1-1 0,-1 1 0,1-1 0,-1 0 0,0 0 0,0 0 0,3-4 0,120-158 403,-86 107-484,70-76 0,-62 90 21,-47 43 15,0 0 0,0 0 1,0 0-1,0-1 0,0 1 0,0 0 1,0 0-1,0 0 0,1 0 0,-1 0 1,0 0-1,0 0 0,0 0 0,0 0 1,0 0-1,0 0 0,0 0 0,0 0 1,0 0-1,0 0 0,0 0 0,1 0 1,-1 0-1,0 0 0,0 0 0,0 0 1,0 0-1,0 0 0,0 0 0,0 0 0,0 0 1,0 0-1,0 0 0,0 0 0,0 0 1,1 1-1,-1-1 0,0 0 0,0 0 1,0 0-1,0 0 0,0 0 0,0 0 1,0 0-1,0 0 0,0 0 0,0 0 1,0 0-1,0 0 0,0 0 0,0 1 1,0-1-1,0 0 0,0 0 0,0 0 1,0 0-1,0 0 0,0 0 0,0 0 1,0 0-1,0 0 0,0 0 0,0 1 1,0 3-18,0-4 15,-6 34-21,2-1 0,1 1 0,2 37 0,11 15 8,-8-75 37,1 0 0,0 0 1,0 0-1,1-1 0,9 18 1,-11-25 0,0-1 0,0 1 0,0 0 0,0-1 0,4 4 0,-5-5-14,-1-1 0,1 1 0,0-1 0,0 1 0,0 0 0,-1-1 1,1 0-1,0 1 0,0-1 0,0 1 0,0-1 0,0 0 1,0 0-1,0 1 0,0-1 0,0 0 0,0 0 0,0 0 1,0 0-1,0 0 0,0-1 0,0 1 0,0 0 0,1 0 1,0-2 2,1 0 1,-1 1 0,1-1 0,-1 0-1,0 0 1,0-1 0,0 1 0,0 0-1,0-1 1,2-3 0,16-30 17,-17 29-27,104-216 222,-103 210-286,-3 11 41,0-1 1,-1 1 0,1-1 0,0 1-1,0-1 1,0 1 0,3-4 0,-4 7 8,1 0 0,-1 0 0,0 0 0,0-1 0,0 1 0,1 0 0,-1 0 0,0 0 1,0 0-1,0-1 0,0 1 0,0 0 0,-1 2 0,1 1-3,-1 56 16,3 77 110,-2-131-104,1 1-1,0-1 0,0 0 1,1 1-1,4 8 1,-6-14-1,0 0 0,1 0 0,-1 0 0,1 0 0,-1-1 0,1 1 0,-1 0 0,1 0 0,-1 0 1,1-1-1,0 1 0,-1 0 0,1-1 0,0 1 0,0-1 0,0 1 0,-1-1 0,1 1 0,0-1 0,0 0 0,0 1 1,0-1-1,0 0 0,0 0 0,0 1 0,0-1 0,0 0 0,0 0 0,0 0 0,-1 0 0,1 0 0,0 0 1,0-1-1,0 1 0,0 0 0,0 0 0,0-1 0,0 1 0,0-1 0,0 1 0,-1 0 0,1-1 0,0 0 1,0 1-1,-1-1 0,1 1 0,1-2 0,80-71-230,-44 46 257,1 2 1,1 1-1,67-28 0,-87 44-84,5-3 143,36-18 1,-34 15-92,-22 12 12,0-1 1,0 1-1,0-1 0,0 0 0,7-6 0,-21 20-14,1 2 0,-10 19 0,5-9 4,5-7-31,0-1 1,1 1-1,1 0 1,1 0-1,0 1 1,-3 19 0,8-32 29,-1 0 0,1 1 1,0-1-1,0 0 1,0 0-1,0 0 1,1 1-1,0-1 1,0 0-1,0 0 0,0 0 1,1 0-1,-1 0 1,1 0-1,3 5 1,-3-7 2,-1 0 0,1 0 1,-1-1-1,1 1 0,0 0 0,-1-1 1,1 1-1,0-1 0,0 0 0,0 0 1,0 0-1,0 0 0,1 0 0,-1 0 1,0 0-1,0 0 0,1-1 1,-1 1-1,0-1 0,1 0 0,-1 0 1,0 0-1,1 0 0,-1 0 0,0 0 1,1-1-1,-1 1 0,4-2 1,-1 0 14,1 0 0,-1-1 0,0 1 0,0-1 0,0 0 0,0-1 0,0 1 0,-1-1 0,0 0 0,6-7 0,2-2 50,-1-2 1,9-16 0,21-35-53,40-62 44,2 21 18,66-97 85,-45 13-72,-64 113-111,-13 22-276,-42 91-106,-5 18 357,-141 324 44,157-368-8,-18 34 44,2 1 1,-19 61 0,17-36 186,22-68-221,0-1-1,0 0 1,0 0 0,0 0-1,0 0 1,0 0-1,0 0 1,0 0-1,0 0 1,0 0 0,0 1-1,0-1 1,0 0-1,0 0 1,0 0-1,0 0 1,0 0 0,0 0-1,0 0 1,0 0-1,0 0 1,0 1 0,0-1-1,0 0 1,0 0-1,0 0 1,0 0-1,0 0 1,0 0 0,0 0-1,1 0 1,-1 0-1,0 0 1,0 0 0,0 0-1,0 0 1,0 0-1,0 0 1,0 0-1,0 0 1,0 0 0,1 0-1,-1 0 1,0 0-1,0 0 1,0 0-1,0 0 1,0 0 0,0 0-1,0 0 1,0 0-1,0 0 1,1 0 0,-1 0-1,0 0 1,0 0-1,0 0 1,0 0-1,5-3 28,35-33 120,-34 29-169,0 1 0,0 0 0,1 0 1,0 1-1,0-1 0,0 1 0,1 1 1,0-1-1,0 2 0,0-1 1,14-4-1,-13 6 20,0 1 0,0 0 0,0 0 1,0 0-1,1 1 0,-1 1 0,0 0 0,0 0 0,0 0 1,17 6-1,-13-2 24,0 1-1,0 0 1,-1 1 0,1 0 0,-1 1 0,15 13 0,-12-9-203,23 19 136,-12-13-4053,-20-17 74,-1-1 1264</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24.506"/>
    </inkml:context>
    <inkml:brush xml:id="br0">
      <inkml:brushProperty name="width" value="0.05" units="cm"/>
      <inkml:brushProperty name="height" value="0.05" units="cm"/>
      <inkml:brushProperty name="color" value="#004F8B"/>
    </inkml:brush>
  </inkml:definitions>
  <inkml:trace contextRef="#ctx0" brushRef="#br0">34 381 1824,'-1'0'111,"0"0"0,0-1-1,0 1 1,0 0 0,0 0 0,0 0 0,0 0-1,0 1 1,0-1 0,0 0 0,0 0 0,0 1-1,0-1 1,0 0 0,1 1 0,-1-1 0,0 1 0,0-1-1,0 1 1,0 0 0,0-1 0,1 1 0,-1 0-1,0-1 1,1 1 0,-1 0 0,0 0 0,1 0-1,-1 0 1,1 0 0,0-1 0,-1 1 0,1 0 0,-1 0-1,1 0 1,0 0 0,0 0 0,0 0 0,0 0-1,0 0 1,0 0 0,0 0 0,0 1 0,0 0-1,-4 10 1669,2-9-728,4-3 157,0-10 2071,-2 5-2766,21-45 820,1 1 0,34-53 0,-42 78-1088,2 1 0,0 1-1,1 0 1,1 2-1,1 0 1,42-34-1,-56 50-200,0 1-1,1 0 1,-1 0 0,1 0-1,11-3 1,-17 6-42,1 0 0,0 0 0,-1 0 0,1 0 0,-1 0 0,1 0 0,0 0 0,-1 0 0,1 0-1,0 0 1,-1 0 0,1 0 0,-1 1 0,1-1 0,0 0 0,-1 0 0,1 1 0,-1-1 0,1 0 0,-1 1 0,1-1 0,-1 0 0,1 1 0,-1-1 0,1 1 0,0 1-2,0-1 0,0 1 0,0 0 0,0-1 0,-1 1 0,1 0 0,-1-1 0,1 1-1,-1 2 1,1 2 24,0 1 0,-1-1 0,0 0 0,-1 10 0,-3 5 1,-2-1-1,0 0 0,-15 35 1,5-15 240,16-40-255,0 0-1,0 0 1,0 0-1,0 0 1,0 0-1,0 1 1,0-1-1,0 0 1,0 0-1,0 0 1,0 0 0,0 0-1,0 0 1,0 0-1,0 0 1,0 0-1,0 1 1,0-1-1,0 0 1,0 0 0,0 0-1,0 0 1,0 0-1,0 0 1,0 0-1,0 0 1,0 0-1,0 0 1,0 0-1,0 1 1,0-1 0,0 0-1,0 0 1,0 0-1,1 0 1,-1 0-1,0 0 1,0 0-1,0 0 1,0 0-1,0 0 1,0 0 0,0 0-1,0 0 1,0 0-1,0 0 1,1 0-1,-1 0 1,0 0-1,0 0 1,0 0-1,0 0 1,0 0 0,0 0-1,0 0 1,0 0-1,0 0 1,1 0-1,-1 0 1,0 0-1,0 0 1,0 0-1,0 0 1,0 0 0,0-1-1,0 1 1,12-5 275,18-15-143,16-11-44,1 2 1,1 3 0,62-26-1,-100 48-37,-5 1-79,1 0 0,-1 1 0,1-1 0,0 1-1,-1 1 1,1-1 0,0 1 0,0 0 0,0 0 0,8 1 0,-13 0 19,0 0 0,0 0 1,0 0-1,0 1 0,0-1 1,-1 0-1,1 1 0,0-1 1,0 0-1,0 1 0,-1-1 1,1 1-1,0 0 0,-1-1 0,1 1 1,0-1-1,-1 1 0,1 0 1,-1 0-1,1-1 0,-1 1 1,1 0-1,0 1 0,-1 1 3,1-1 1,-1 1-1,1-1 0,-1 1 0,0-1 0,0 1 0,0-1 0,0 5 0,-2 1 26,1-1-1,-1 1 1,0-1-1,-1 0 1,-4 11-1,0-7 0,5-6-21,-1-1 0,1 1 0,0-1 0,-2 6 0,10-12 86,0-1 0,0-1 0,-1 1 0,6-5 0,7-5-72,16-17 1,-23 20-90,1 0 1,0 1-1,0 0 0,22-12 1,-33 20 63,0 1 0,0-1 0,1 0 1,-1 1-1,0-1 0,1 1 0,-1-1 1,0 1-1,1 0 0,-1-1 0,1 1 1,-1 0-1,1 0 0,-1 0 0,1 0 1,-1 0-1,0 1 0,1-1 0,-1 0 1,1 1-1,-1-1 0,0 1 0,1-1 1,-1 1-1,0 0 0,1 0 0,-1-1 1,0 1-1,0 0 0,0 0 0,0 0 1,0 0-1,1 2 0,1 1 9,-1 0 0,0 0 1,0 0-1,-1 0 0,1 0 0,-1 1 0,0-1 0,0 1 0,0 4 1,0 10 157,-1 36 1,-2-42-129,2 1 1,0-1 0,1 1-1,0-1 1,4 17 0,-5-29-19,1 1-1,-1-1 1,1 0 0,-1 1-1,1-1 1,0 1 0,-1-1-1,1 0 1,0 0 0,0 1-1,0-1 1,0 0 0,0 0-1,0 0 1,0 0 0,1 0-1,-1 0 1,0-1 0,0 1-1,1 0 1,-1-1 0,1 1-1,-1-1 1,0 1 0,1-1-1,-1 0 1,1 1 0,-1-1-1,1 0 1,-1 0 0,1 0-1,-1 0 1,1 0 0,-1 0-1,1-1 1,-1 1 0,3-1-1,5-2-18,1 0-1,-1-1 0,1 0 0,11-7 0,-15 8-15,92-57 44,-50 37-7,-27 15 11,-2-1 0,0-2 0,23-14 0,-30 15 60,-8 7-20,-12 12-228,2-1 127,0 0 1,1 0-1,0 0 0,0 1 0,1 0 0,0-1 0,0 2 0,-3 13 0,6-20 43,0 1 0,1-1-1,0 1 1,-1 0-1,1 0 1,1-1 0,-1 1-1,0-1 1,1 1-1,0 0 1,0-1 0,0 1-1,0-1 1,0 1-1,1-1 1,0 0 0,-1 0-1,1 1 1,0-1-1,1 0 1,-1-1 0,0 1-1,1 0 1,0-1-1,5 4 1,-6-4 1,-1-1 1,1 1 0,1-1-1,-1 0 1,0 0-1,0 0 1,0 0-1,1 0 1,-1 0-1,0-1 1,1 1-1,-1-1 1,0 0-1,1 0 1,-1 1-1,1-1 1,-1-1-1,0 1 1,1 0-1,-1-1 1,0 1 0,1-1-1,-1 0 1,0 0-1,1 1 1,2-4-1,3 0 36,-1-2 1,0 1-1,-1-1 0,1 0 0,10-14 0,-14 16-47,0 0 0,0-1 0,0 1 0,-1-1 0,0 1 0,0-1 0,0 0 0,0 0 0,-1 0 0,0 0 0,0 0 0,0 0 0,-1 0 0,1 0 0,-1 0 0,-1 0 0,1 0 0,-1 0 0,1 0 0,-1 0 0,-1 0 0,1 0 0,-1 0 0,0 0 0,0 1 0,0-1 0,-1 1 0,0-1 0,1 1 0,-2 0 0,-4-5 0,-4 0-41,11 8 29,-1 0 1,1-1 0,-1 1 0,1 0 0,0 0 0,-1-1 0,1 1-1,-1-2 1,5 0-57,10 1 44,25 0 31,-15 1-30,-17 0-9,21-1 6,53 2 1,-75 1 17,0-1 1,1 1-1,-1 0 1,0 1-1,0-1 1,0 1-1,0 0 1,6 3-1,-9-4 5,0 1 0,0-1 1,0 1-1,0 0 0,0 0 0,0-1 0,-1 1 0,1 0 0,0 1 1,-1-1-1,0 0 0,0 0 0,1 1 0,-1-1 0,-1 0 1,1 1-1,0-1 0,-1 1 0,1 3 0,3 30 51,-3 50 0,1 14 34,-2-94-63,1-1 0,0 0 0,0 0 0,1 1 0,0-1 0,4 9 0,-5-13-5,-1 1-1,1 0 1,0-1-1,0 1 1,0-1-1,0 1 0,1-1 1,-1 0-1,0 1 1,1-1-1,-1 0 1,1 0-1,-1 0 1,1 0-1,-1 0 1,1 0-1,0 0 0,-1-1 1,1 1-1,0-1 1,0 1-1,0-1 1,2 1-1,11-2 104,0-1-1,-1 0 0,1-1 1,-1 0-1,1-1 0,17-8 0,4-4-13,41-23-1,-47 22-45,-3 2 26,38-26 0,-57 35-52,-1 0 0,0 0-1,0-1 1,-1 1 0,0-2 0,0 1 0,0-1 0,-1 0-1,6-11 1,-8 12-48,0 0 0,-1 1 0,0-1 0,0 0 1,-1 0-1,2-14 0,-3 20 5,0-1 1,0 0 0,0 0-1,0 1 1,0-1 0,0 0-1,-1 1 1,1-1 0,0 1-1,-1-1 1,1 0 0,-1 1 0,0-1-1,0 1 1,0-1 0,1 1-1,-1 0 1,0-1 0,-1 1-1,1 0 1,0 0 0,0-1-1,0 1 1,-1 0 0,1 0-1,-1 0 1,1 1 0,-1-1-1,1 0 1,-1 1 0,1-1-1,-1 1 1,0-1 0,1 1-1,-1-1 1,-2 1 0,-2 0-13,1 1 0,0 0 0,-1-1 0,1 2 0,0-1 0,-8 4 0,6-3 13,3-1 9,0 1 0,1-1 1,-1 1-1,1 0 0,-1 0 0,1 0 0,0 0 0,0 0 0,0 1 1,0 0-1,0-1 0,1 1 0,-1 0 0,1 0 0,0 1 0,0-1 0,0 0 1,0 1-1,-2 6 0,2-4 0,1-1 0,0 1 0,0-1 0,0 1 0,1 0 1,-1-1-1,1 1 0,1 0 0,-1-1 0,1 1 0,0 0 0,3 7 1,0 0-28,2-1 1,0 0 0,0 0-1,1 0 1,12 14 0,-10-12 17,-4-8 33,0 1 1,0-1 0,1 0 0,-1 0 0,1 0 0,1-1 0,11 8 0,-14-11-68,-1 0-1,1 0 1,-1-1 0,1 1-1,0-1 1,-1 0-1,1 0 1,0 0 0,0-1-1,0 1 1,0-1 0,0 0-1,0 0 1,-1 0 0,1-1-1,0 1 1,0-1 0,7-2-1,-6 0-473,0 1 0,0-1-1,-1 0 1,8-6 0,19-16-1367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26.396"/>
    </inkml:context>
    <inkml:brush xml:id="br0">
      <inkml:brushProperty name="width" value="0.05" units="cm"/>
      <inkml:brushProperty name="height" value="0.05" units="cm"/>
    </inkml:brush>
  </inkml:definitions>
  <inkml:trace contextRef="#ctx0" brushRef="#br0">217 11 2144,'15'-11'2864,"-12"36"-2789,-21 218 2352,10-168-2007,-1 4 142,-4-1 0,-34 120 0,24-127-219,-19 71 610,32-110-84,9-30-801,1-1 0,0 0 0,-1 0-1,1 0 1,-1 0 0,1 0 0,-1 0 0,0 0-1,1 0 1,-1 0 0,0 0 0,0 0 0,1 0-1,-1 0 1,0-1 0,0 1 0,0 0 0,0-1-1,0 1 1,-1 0 0,0-1-16,1 0 0,-1-1 0,1 1 0,0 0-1,-1-1 1,1 1 0,0-1 0,0 1 0,-1-1 0,1 0 0,0 1 0,0-1 0,0 0 0,0 0-1,0 0 1,0 0 0,0 0 0,0 0 0,0 0 0,0 0 0,1-1 0,-2 0 0,-1-4 108,0 0 0,1 0-1,-3-8 1,3 8-25,1 3-108,0 0-1,1 1 1,-1-1-1,1 0 1,-1-1 0,1-4-1,-2-11 108,2 14-117,0 0 1,-1 0-1,2-1 1,-1 1-1,1 0 1,-1 0-1,1 0 1,1 0 0,-1 0-1,1 0 1,0 0-1,0 1 1,0-1-1,0 1 1,1-1-1,0 1 1,0 0-1,0 0 1,1 0-1,-1 0 1,1 1-1,4-4 1,11-8-64,0 1-1,1 1 1,35-16 0,-20 10 185,15-11-54,-24 14-161,0 1 0,1 1 0,33-11 1,-54 23 45,0 0 1,0 1 0,0 0 0,0 0 0,0 1 0,0-1 0,0 1 0,8 1 0,-11 0 22,-1-1 1,1 1-1,-1-1 0,1 1 0,0 0 0,-1 0 0,0 0 0,1 0 1,-1 0-1,0 1 0,1-1 0,-1 1 0,0-1 0,0 1 0,0 0 0,0 0 1,-1 0-1,1 0 0,0 0 0,1 4 0,1 1-2,-1 0 0,0 0 0,0 1 0,-1-1-1,0 0 1,0 1 0,-1 0 0,1-1 0,-1 14 0,-2-15 49,0-1 0,1 1 0,-2 0 0,1-1 0,-1 1 0,0-1 0,0 0 0,0 1 0,-1-1 0,0 0 0,0 0 0,0-1 0,-7 8 1,0 0 34,-2-1 0,0 0 0,0-1 1,-1 0-1,0-1 0,-18 9 0,9-6 12,0-2 0,0-1 0,-36 10 0,38-15-26,1-1 0,-1-1 0,1 0-1,-25-2 1,37-1-91,7 0 104,12-3 58,150-25-253,-88 13 146,227-64 393,-238 61-468,40-14 114,-96 31-164,-9 5-17,-12 7-96,0-1 136,5-1 31,1 1 0,-1-1-1,1 2 1,1-1 0,0 1-1,-9 15 1,12-18 43,1-1-1,0 1 1,0 0 0,1-1-1,-1 1 1,2 0 0,-1 1-1,1-1 1,0 0 0,0 0-1,1 1 1,1 8-1,-1-13 32,1-1 0,-1 1 0,1-1 0,0 1 0,0-1 0,0 1 0,0-1 0,0 0 0,0 0-1,2 3 1,-2-4 1,0 0-1,0 0 0,-1-1 0,1 1 0,0 0 1,0 0-1,0-1 0,0 1 0,0-1 0,0 1 1,0-1-1,0 1 0,0-1 0,0 0 0,0 1 1,0-1-1,1 0 0,-1 0 0,0 0 0,0 0 0,0 0 1,0 0-1,0 0 0,1 0 0,1-1 0,3-1 43,0-1-1,0 0 0,0 0 0,0 0 0,0-1 1,-1 0-1,1 0 0,-1-1 0,0 1 0,0-1 1,6-9-1,3-4 99,-2 1 0,14-26 0,-22 36-153,-1 0 0,1 0 0,-1 0 0,-1 0 0,0-1 0,0 1 0,0-1 0,0-9 0,-1 15-28,-1-1 0,0 0 0,-1 1 0,1-1 1,0 1-1,-1-1 0,1 0 0,-1 1 0,0-1 1,0 1-1,0-1 0,0 1 0,0 0 0,-1-1 1,1 1-1,-1 0 0,1 0 0,-1 0 0,0 0 1,0 0-1,0 1 0,0-1 0,0 0 0,0 1 0,-1-1 1,1 1-1,-5-2 0,1 1-34,0 0 0,0 0 0,0 1 0,0-1 0,0 1-1,0 1 1,0-1 0,-1 1 0,1 0 0,0 1 0,0-1 0,0 1 0,0 1-1,0-1 1,0 1 0,-7 3 0,2-2 29,4 0 14,5-3 99,5 0 111,215-34-90,-106 18-144,-78 10-9,-23 3 18,0 1-1,0 0 0,0 1 0,0 0 0,0 0 0,0 1 1,18 3-1,-26-2-5,0 0 0,-1 0 1,1 0-1,-1 0 0,1 0 1,-1 0-1,0 1 0,1-1 1,-1 1-1,0 0 0,0 0 1,0 0-1,0 0 0,0 0 0,-1 0 1,1 0-1,0 0 0,-1 1 1,0-1-1,0 1 0,0-1 1,0 1-1,1 3 0,-1-2 18,0 1 1,-1-1-1,1 1 0,-1 0 0,0-1 0,0 1 0,-1-1 0,1 1 0,-1 0 1,0-1-1,-1 1 0,1-1 0,-3 7 0,-18 47 374,8-18 80,18-47-272,0 0 0,1 1 1,0 0-1,0 0 0,0 0 0,1 0 0,0 1 1,12-9-1,2-1-254,39-21-1,-30 21-26,1 2 0,1 1-1,60-16 1,-84 26 56,0 1-1,0 0 1,0 1-1,0-1 1,11 2-1,-17-1 49,0 0 0,0 0 0,0 0 0,0 0 0,0 0 0,0 1 0,0-1 0,0 0 0,0 0 0,0 1 0,-1-1 0,1 1 0,0-1 0,0 1 0,0-1 0,-1 1 0,1-1 0,0 1 0,0 0 0,-1 0 0,1-1 0,-1 1 0,1 0 0,-1 0 0,1-1 0,-1 1 0,1 0 0,-1 0 0,0 0 0,1 0 0,-1 0 0,0 0 0,0 0 0,0 0 0,0 0 0,1 0 0,-1 0 0,-1 0 0,1-1 0,0 1 0,0 0 0,0 0 0,0 0 0,-1 0 0,1 0 0,0 0 0,-1 0 0,1 0 0,-2 1 0,-5 13-32,-2-1 0,-18 26 0,1-2 4,16-23 47,6-10 50,1 0-1,0 0 0,0 1 0,0-1 1,-2 8-1,6-10 281,5-5-34,9-9 56,-14 10-362,2-1 26,95-67 241,-66 49-362,-16 10 11,0 0-1,1 1 1,0 1-1,29-10 1,-45 18 50,0-1 1,0 1-1,0 0 1,0 0 0,0-1-1,0 1 1,0 0-1,1 0 1,-1 0 0,0 0-1,0 0 1,0 1-1,0-1 1,0 0 0,0 0-1,0 1 1,0-1-1,0 1 1,2 0-1,-2 0-5,0 0-1,0 1 0,0-1 0,0 0 0,0 1 0,-1-1 0,1 0 0,0 1 0,-1-1 1,1 1-1,-1-1 0,0 1 0,1-1 0,-1 3 0,2 10 101,-1 23 1,0-24-73,-1 0 0,3 15 0,-2-24 30,0 0-1,0 0 1,1 0-1,-1 0 1,1 0-1,0 0 0,0-1 1,0 1-1,0-1 1,5 7-1,-5-9-9,-1 0 0,0-1 0,0 1 0,0 0 0,0 0 0,0-1 0,1 1 0,-1 0 0,0-1 0,1 0 0,-1 1 0,0-1 0,1 0 0,-1 1 0,1-1 0,-1 0 0,0 0 0,1 0 0,-1 0 0,1 0 0,-1-1 0,0 1-1,1 0 1,-1-1 0,0 1 0,1-1 0,-1 1 0,0-1 0,2-1 0,4-2 38,0 0 0,0-1 0,10-9 0,-11 9-5,98-72 340,15-14-295,-98 72-44,0 0 0,-2-2-1,26-33 1,-19 15-21,-2-1 0,-1-1-1,18-48 1,44-139-250,-82 218 130,8-26 73,-10 34-23,-1 0 0,1 0 1,-1 0-1,0 0 0,1 0 0,-1 0 0,0 0 0,-1 0 1,1 1-1,0-1 0,0 0 0,-1 0 0,1 0 1,-2-2-1,2 4 35,0 0 0,0 0 0,0 0 0,0 0 0,0 0 0,0 0 0,0-1 0,0 1 0,0 0 0,0 0 0,0 0 0,0 0 0,0 0 0,0 0 0,0 0 0,0 0 0,-1 0 0,1 0 1,0 0-1,0 0 0,0 0 0,0 0 0,0 0 0,0 0 0,0 0 0,0 0 0,0 0 0,0 0 0,0 0 0,0 0 0,0 0 0,-1 0 0,1 0 0,0 0 0,0 0 0,0 0 0,0 0 0,0 0 0,0 0 0,0 0 0,0 0 0,0 0 0,0 0 1,0 0-1,0 0 0,0 0 0,0 0 0,0 0 0,-1 0 0,1 1 0,0-1 0,0 0 0,0 0 0,0 0 0,0 0 0,0 0 0,-4 4-27,-1 0-1,1 0 1,0 1-1,0-1 1,1 1-1,-1 0 1,1 0-1,0 0 1,1 0-1,-4 9 1,-23 58-165,-20 79 0,33-96 153,-31 117-122,42-148 232,1 0 0,2 0 0,0 0 0,2 1 0,2 29 0,-1-45-14,1-1 1,0 1 0,0-1-1,1 1 1,0-1 0,0 0-1,7 12 1,-9-19-27,0 0 0,0 0 0,1 0 0,-1 0 0,0 0-1,1 0 1,-1 0 0,0 0 0,1-1 0,-1 1 0,1 0 0,-1-1 0,1 1 0,-1-1 0,1 0-1,-1 0 1,1 1 0,0-1 0,-1 0 0,1 0 0,-1 0 0,1-1 0,0 1 0,-1 0 0,1 0-1,2-2 1,3 0 18,1-1 0,-1 0-1,0 0 1,7-4-1,-5 1-4,0 0 0,0-1 0,-1 0 0,0 0 0,0-1-1,-1 0 1,7-9 0,40-66-99,-51 78 17,-2 5 6,1-1-1,-1 1 1,0 0-1,0-1 0,0 1 1,0 0-1,0 0 0,0 0 1,0 0-1,0 0 1,0 0-1,0 0 0,1 0 1,-1 1-1,0-1 1,0 0-1,1 2 0,24 6 86,-13-4-35,0-1 0,0 0-1,0-1 1,22 2 0,57-4-7,-52 0-7,281 0-20,-326 1-23,-1 1 1,0 0-1,1 0 0,-9 5 1,9-5 32,0 0 2,-146 75-312,132-65 331,1 0-1,0 1 1,1 0 0,0 2-1,-25 28 1,22-14 124,19-28-117,0 1 0,0 0 0,0-1 0,0 1 0,1 0 0,-1 0 0,1 0 0,-1 0 1,1 0-1,0 0 0,-1 0 0,1 0 0,0 4 0,0-6-6,1 0 0,-1 1 0,0-1 0,0 0 0,0 1 0,0-1 0,0 0 0,1 1 0,-1-1 0,0 0 0,0 1 0,1-1-1,-1 0 1,0 1 0,0-1 0,1 0 0,-1 0 0,0 1 0,1-1 0,-1 0 0,0 0 0,1 0 0,-1 0 0,0 1 0,1-1 0,-1 0 0,1 0 0,-1 0 0,0 0 0,1 0 0,-1 0 0,1 0 0,-1 0 0,0 0 0,1 0-1,-1 0 1,0 0 0,1 0 0,0-1 0,15-6 156,-12 5-105,27-17 139,0-2 1,43-36-1,-6 4-171,-44 35-39,1-1-125,38-21 0,-62 40 115,-1-1 0,1 1 0,-1-1 0,1 1 0,-1 0 0,1 0 0,-1-1 0,1 1 0,0 0-1,-1 0 1,1 0 0,-1 0 0,1 0 0,0-1 0,-1 1 0,1 0 0,0 0 0,-1 1 0,1-1 0,-1 0 0,1 0 0,0 0 0,-1 0 0,1 0 0,-1 1 0,1-1 0,-1 0-1,1 0 1,0 1 0,-1-1 0,1 1 0,-1-1 0,1 1 0,0 1-21,0 0-1,1 0 0,-1 0 1,-1 1-1,1-1 1,0 0-1,0 4 0,4 8 22,3 6 24,18 34-20,-24-50 50,1 0 1,-1 0 0,1 0 0,0-1-1,0 1 1,0-1 0,1 1-1,-1-1 1,8 5 0,-9-8-11,0 1 0,0-1 0,0 1 0,0-1 0,0 1 0,0-1 1,0 0-1,0 0 0,0 0 0,0 0 0,0-1 0,1 1 0,-1-1 1,0 1-1,-1-1 0,1 1 0,0-1 0,0 0 0,0 0 0,0 0 0,2-2 1,7-4 27,1-1 0,10-11 0,-8 9 19,1-2-47,13-11 18,58-34 1,-34 24-247,-46 30-172,-5 9-43,-1 3 539,0-4-138,1-1 1,-1 0-1,1 0 1,0 0-1,1 0 1,-1 0-1,1 0 0,0 0 1,0 0-1,2 3 1,1 0 58,0 0 1,0 0 0,1-1 0,7 8 0,-5-7-26,1-1 0,-1 0 1,1-1-1,0 1 0,0-2 0,1 1 1,-1-1-1,1-1 0,0 0 0,0 0 0,1-1 1,-1 0-1,0-1 0,18 1 0,-9-3 44,0 0 0,0-1 0,0-1 0,-1-1 1,0-1-1,0 0 0,24-11 0,-17 6-42,0-2 1,0 0-1,-1-2 1,0-1-1,36-29 1,-60 43-31,1 1 0,0 0 0,-1-1-1,1 1 1,-1-1 0,1 1 0,-1-1 0,1 1 0,-1-1-1,1 0 1,-1 1 0,0-1 0,1 1 0,-1-1 0,0 0-1,0 1 1,1-3 0,-1 3 4,-1 0 0,1 0 1,0 0-1,-1 0 0,1-1 0,-1 1 0,1 0 0,0 0 1,-1 0-1,1 0 0,-1 0 0,1 0 0,0 0 1,-1 0-1,1 0 0,-1 0 0,1 0 0,0 0 0,-1 1 1,1-1-1,-1 0 0,-30 12-149,16-2 97,-1-1 0,2 2 0,0 0-1,-17 16 1,27-22 62,-1-1 0,1 1 0,0 0 0,0 0-1,0 1 1,1-1 0,0 1 0,0 0 0,0 0 0,1 0-1,0 0 1,0 0 0,0 0 0,1 0 0,-1 10 0,2-14 6,0 0 0,0 1 0,1-1 0,-1 0 0,1 0 0,-1 0 0,1 0 0,0 0 0,2 3 0,-3-4-2,0-1 0,1 1 0,-1 0 0,0-1 0,1 1 0,-1-1 0,1 1 0,-1-1 0,1 0 1,-1 1-1,1-1 0,-1 1 0,1-1 0,0 0 0,-1 0 0,1 1 0,-1-1 0,1 0 0,0 0 0,-1 0 0,1 1 0,0-1 0,-1 0 0,1 0 0,0 0 0,-1 0 0,1 0 0,0 0 0,-1-1 0,1 1 0,0 0 0,-1 0 0,1 0 0,-1-1 0,1 1 0,0 0 0,0-1 0,7-5 97,0 0-1,0-1 1,-1 0 0,0 0-1,7-10 1,4-4-11,13-11-52,-1-3 1,-3 0-1,0-1 1,33-63 0,-19 16-168,53-153 1,-76 173 77,-17 57 11,0 0 1,0 0-1,-1 0 0,0-1 1,0 1-1,0 0 0,-3-12 1,3 17 23,0 0 0,0 0 0,-1 0 0,1 0 0,0 0 1,-1 0-1,1 1 0,0-1 0,-1 0 0,1 0 0,-1 0 1,0 0-1,1 0 0,-1 1 0,0-1 0,1 0 0,-1 1 0,0-1 1,0 0-1,0 1 0,1-1 0,-1 1 0,0-1 0,0 1 1,0 0-1,0-1 0,0 1 0,0 0 0,0 0 0,0-1 0,0 1 1,0 0-1,0 0 0,0 0 0,0 0 0,0 0 0,0 1 0,0-1 1,0 0-1,0 0 0,0 1 0,-1 0 0,-2 0 4,0 1 1,0 0-1,0 1 0,0-1 0,0 1 1,1 0-1,0 0 0,-1 0 0,-2 3 1,-2 4-50,1 1 0,0 0 0,0 0 0,1 0 0,-6 18 0,-20 67-43,28-82 96,-7 22-45,2 0 0,-9 72 0,17-94 51,0-1 1,1 0-1,1 1 1,0-1-1,1 0 0,0 1 1,1-1-1,0 0 1,1-1-1,1 1 1,10 20-1,-13-28 23,1-1 0,0 1 0,1 0 0,-1-1-1,1 0 1,0 0 0,0 0 0,0 0 0,1-1 0,-1 0 0,1 1-1,0-2 1,0 1 0,0 0 0,0-1 0,7 2 0,-3-2 60,-1-1-1,1 1 1,0-2 0,-1 1-1,1-1 1,0-1 0,0 0-1,-1 0 1,16-4 0,-4 0-42,0-1 0,0-1 0,36-19 0,-44 19-50,0 0 0,-1-1-1,0 0 1,0-1-1,-1 0 1,0 0-1,8-12 1,-9 12-336,-9 9 336,0 0 1,0 0 0,0 0-1,1 1 1,-1-1-1,0 0 1,0 0 0,0 0-1,0 0 1,0 0-1,0 0 1,0 0 0,0 0-1,0 0 1,0 0-1,1 0 1,-1 1 0,0-1-1,0 0 1,0 0-1,0 0 1,0 0 0,0 0-1,0 0 1,0 0-1,0 0 1,0 1 0,0-1-1,0 0 1,0 0-1,0 0 1,0 0 0,0 0-1,0 0 1,0 0 0,0 1-1,0-1 1,0 0-1,0 0 1,0 0 0,-1 0-1,1 0 1,0 0-1,0 0 1,0 0 0,0 1-1,-8 22-467,6-20 447,-7 19-77,4-13 124,1 1-1,-3 12 1,6-18-14,0 0-1,0-1 1,1 1-1,-1 0 1,1 0-1,0-1 0,1 1 1,-1 0-1,1 0 1,0 4-1,-1-7-6,2 5 55,0 1-1,1 0 0,5 11 1,-7-16-31,-1-1 0,1 1 0,0-1 0,0 0 1,0 0-1,0 1 0,0-1 0,0 0 0,0 0 0,0 0 1,1 0-1,-1 0 0,0 0 0,0-1 0,1 1 1,-1 0-1,1-1 0,-1 1 0,1-1 0,-1 1 0,1-1 1,-1 0-1,1 1 0,-1-1 0,3 0 0,3-2 28,-1 0 0,0 0-1,0 0 1,0-1 0,0 0-1,-1 0 1,1 0-1,-1-1 1,0 0 0,9-8-1,8-5-67,59-35 96,-70 46-129,-1 1 0,1 0 1,0 1-1,1 0 0,-1 1 1,14-2-1,-25 5 42,1 0-1,-1 0 1,1-1-1,0 1 1,-1 0-1,1 0 1,-1 0-1,1 0 1,-1 0-1,1 0 1,0 0 0,-1 0-1,1 0 1,-1 1-1,1-1 1,-1 0-1,1 0 1,-1 0-1,1 1 1,-1-1-1,1 0 1,-1 1 0,1-1-1,-1 0 1,1 1-1,-1-1 1,1 1-1,-1-1 1,0 0-1,1 1 1,-1-1-1,0 1 1,0-1-1,1 1 1,-1-1 0,0 1-1,0-1 1,0 1-1,1 0 1,-1-1-1,0 1 1,0-1-1,0 1 1,0-1-1,0 1 1,0 0 0,0-1-1,0 1 1,-1-1-1,1 1 1,0-1-1,0 1 1,0-1-1,-1 2 1,-1 5-46,-1 1 0,0-1 0,-5 10 0,3-7 86,-36 100 86,41-110-100,0 0 0,0 0 0,0 0 0,-1 1 0,1-1 0,0 0 0,0 0 0,0 1 0,0-1 0,0 0 0,0 0 0,0 1 0,0-1 0,0 0 0,0 1 0,0-1 0,0 0 0,0 0 0,0 1 0,0-1 0,0 0 0,0 0 0,0 1 0,0-1 0,0 0 0,0 0 0,1 1 0,-1-1 0,0 0 0,0 0 0,0 0 0,1 1 0,8-4 294,19-17-87,-19 13-147,34-23-34,2 3 0,2 2-1,84-34 1,-86 43-212,-40 15 84,-1 0 1,1 0 0,0 0 0,0 1 0,-1 0 0,1 0 0,7 0-1,-11 0 78,-1 1-1,1-1 0,0 0 1,0 0-1,0 1 1,0-1-1,-1 1 0,1-1 1,0 0-1,0 1 0,-1 0 1,1-1-1,0 1 1,-1-1-1,1 1 0,0 0 1,-1-1-1,1 1 0,-1 0 1,1 0-1,-1-1 1,0 1-1,1 0 0,-1 0 1,0 0-1,1 0 0,-1-1 1,0 1-1,0 0 1,0 0-1,0 0 0,0 0 1,0 1-1,0 4-21,-1 0 1,0 0-1,0 0 0,-3 6 0,1 1 0,3-12 38,-1 0-1,1 0 1,0 0-1,0 0 1,-1 1-1,1-1 1,0 0-1,0 0 0,0 0 1,1 0-1,-1 0 1,0 0-1,0 0 1,0 0-1,1 0 1,-1 0-1,1 0 1,-1 0-1,0 0 1,1 0-1,0 0 0,-1-1 1,1 1-1,0 0 1,0 1-1,1-1 24,-1-1 1,1 1-1,-1-1 0,1 1 0,-1-1 0,1 1 1,-1-1-1,1 0 0,-1 1 0,1-1 0,0 0 0,-1 0 1,1 0-1,2-1 0,4-1 57,0 0 0,0 0 0,0 0 0,0-1 1,9-5-1,-10 5-79,143-72 22,-40 19-32,-105 53 0,15-9 37,-16 7-156,-11 7-449,-9 5 474,-1 1 0,1 1-1,1 0 1,0 1 0,-16 14 0,24-19 98,1 1 0,0 0-1,0 0 1,0 1 0,1 0 0,0 0-1,0 0 1,1 0 0,0 1 0,0-1-1,1 1 1,0 0 0,-3 11 0,6-17 12,-1-1 0,1 1 0,0 0 1,0-1-1,-1 1 0,1 0 0,0 0 0,1-1 1,-1 1-1,0 0 0,0-1 0,1 1 1,-1 0-1,1-1 0,-1 1 0,1-1 0,0 1 1,1 2-1,-1-3 1,0 0 0,1 0-1,-1 0 1,0 0 0,0 0 0,1-1 0,-1 1-1,0 0 1,1-1 0,-1 1 0,1-1 0,-1 0 0,0 1-1,1-1 1,-1 0 0,1 0 0,1 0 0,4 0 30,0-1 0,-1 0 0,1 0 0,0 0-1,0-1 1,-1 0 0,9-4 0,12-7 4,-1-1 0,0-1-1,-2-2 1,0 0 0,0-1-1,-2-2 1,21-22 0,-28 23-153,-10 9-113,-5 9 205,0 1 0,0 0 1,0 0-1,0 0 0,0-1 0,0 1 0,0 0 0,0 0 1,0-1-1,0 1 0,0 0 0,0 0 0,0 0 0,0-1 1,0 1-1,0 0 0,0 0 0,0 0 0,0-1 0,0 1 1,0 0-1,-1 0 0,1 0 0,0 0 0,0-1 1,0 1-1,0 0 0,0 0 0,-1 0 0,1 0 0,0 0 1,0-1-1,-1 1 0,0 0-3,0 0 1,0 0-1,0 0 0,0 0 1,0 0-1,0 1 0,0-1 1,0 0-1,0 1 0,0-1 0,0 0 1,0 1-1,0-1 0,1 1 1,-1-1-1,0 1 0,0 0 1,-1 0-1,0 1-18,-17 9-93,13-8 82,1 0 0,0 1 0,0-1 1,0 1-1,0 0 0,1 0 0,-7 8 0,1 1 9,1 0-1,0 1 1,1 0-1,1 0 1,0 1-1,-6 18 1,1 7-21,-10 50 1,15-39 160,-3 73 1,9-82-102,-2 0 0,-2 0 1,-12 46-1,-26 57 205,30-106-82,-32 62 0,38-88-95,0 0 1,-2-1-1,1 0 0,-14 14 0,18-22 0,0-1 0,1 1-1,-1-1 1,0 0 0,-1 0-1,1 0 1,-8 3 0,10-5-8,0 0-1,-1 0 1,1-1-1,-1 1 1,0-1 0,1 1-1,-1-1 1,1 0-1,-1 0 1,1 0 0,-1 0-1,0-1 1,1 1-1,-1-1 1,1 1-1,-1-1 1,-2-1 0,-2-2 22,1 0 1,0 0-1,1 0 0,-1 0 1,1-1-1,0 0 1,-7-8-1,3 2 50,0-1 1,-12-22-1,13 21-77,2-1 0,0-1-1,0 1 1,1-1 0,1 0-1,1 0 1,0-1-1,-1-19 1,3 23-18,1-1 0,1 1 0,0 0 0,1 0 0,0 0 0,1 0 0,0 0 0,1 1 0,0-1 0,12-20 0,-11 22-25,1 0 0,0 0-1,0 0 1,1 1 0,1 0 0,-1 1-1,1 0 1,1 0 0,0 0 0,0 1 0,14-8-1,-4 5-89,0 2 0,1 0 0,0 1 0,0 1 0,1 1 0,27-3 0,-32 6-1530,1 1-1,24 2 0,-22 2-372</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27.022"/>
    </inkml:context>
    <inkml:brush xml:id="br0">
      <inkml:brushProperty name="width" value="0.05" units="cm"/>
      <inkml:brushProperty name="height" value="0.05" units="cm"/>
      <inkml:brushProperty name="color" value="#004F8B"/>
    </inkml:brush>
  </inkml:definitions>
  <inkml:trace contextRef="#ctx0" brushRef="#br0">21 1142 1984,'-17'14'1189,"13"-12"187,7-1 950,-1-2-2098,-1 1 1,0 0-1,0-1 0,0 1 1,1-1-1,-1 0 0,0 1 0,0-1 1,0 0-1,1 0 0,18-20 1707,30-39 0,-8 8-914,8 1-80,89-71 0,-127 112-839,11-9 49,0-1 0,-2-1-1,0-1 1,-1-1 0,-1-1 0,21-36 0,69-164 696,-106 219-830,12-32 156,-1-1-1,-1-1 1,-2 0 0,5-42 0,-15 80-182,-1 0 0,0 1 1,0-1-1,0 0 0,0 0 0,0 1 1,0-1-1,0 0 0,0 1 1,0-1-1,0 0 0,0 1 0,0-1 1,0 0-1,0 0 0,-1 1 1,1-1-1,0 1 0,-1-1 0,1 0 1,0 1-1,-1-2 0,0 2-2,0 0 0,1 0-1,-1 0 1,1-1 0,-1 1 0,1 0-1,-1 0 1,0 0 0,1 1 0,-1-1-1,1 0 1,-1 0 0,0 0-1,1 0 1,-1 0 0,1 1 0,-1-1-1,1 0 1,-1 0 0,1 1 0,-1 0-1,-4 2-14,1 0-1,0 0 1,0 1-1,0 0 0,-6 8 1,0 3 25,1 0-1,0 1 1,1 0 0,-8 24 0,-18 74 1,29-95-3,-6 21 56,2 1 0,-5 53 0,12-82-7,2-1 0,0 0 1,0 1-1,1-1 1,0 1-1,1-1 1,1 0-1,0 1 1,0-1-1,1-1 0,0 1 1,1 0-1,7 12 1,-6-15 113,0 0 1,0-1-1,0 1 1,15 12 0,-17-18-79,-1 1 1,1 0 0,0-1 0,-1 0 0,1 0 0,0 0 0,0 0-1,1-1 1,-1 0 0,0 0 0,0 0 0,1 0 0,6 0-1,-3-1-6,-1-1 0,0 0 0,0 0-1,0-1 1,0 0 0,0 0-1,0 0 1,-1-1 0,11-6 0,2-2 118,31-26 1,-21 12-82,-2 0 0,-1-2 0,33-44-1,59-98-1,-78 110-108,-20 29-13,15-20-150,45-87 0,-79 133 142,35-80 173,-34 77-144,0-1 0,0 1-1,0-1 1,-1 1 0,0-1 0,-1 0 0,0 1-1,0-1 1,-1-9 0,1 17-13,0-1 0,0 0-1,0 1 1,-1-1 0,1 0 0,0 1 0,0-1-1,0 0 1,0 1 0,-1-1 0,1 1 0,0-1 0,-1 0-1,1 1 1,-1-1 0,1 1 0,0-1 0,-1 1-1,1-1 1,-1 1 0,1 0 0,-1-1 0,0 1-1,1-1 1,-1 1 0,1 0 0,-1 0 0,-1-1-1,1 1-5,0 0-1,0 0 0,-1 1 0,1-1 0,0 0 0,0 1 0,-1-1 0,1 0 0,0 1 0,0 0 0,0-1 0,0 1 0,-2 1 0,-4 4-33,1 0 0,-1 0 0,-5 8 0,-18 24-57,-47 79 0,41-47 133,-42 118 1,66-156 14,-125 355 473,135-376 115,9-15-61,3-3-434,123-78 39,-108 70-211,7-3-139,37-17 0,-68 34 162,0 1 1,0-1-1,1 1 0,-1 0 0,0-1 0,0 1 0,1 0 0,-1 0 0,0 0 1,0 0-1,1 0 0,-1 0 0,0 0 0,1 0 0,-1 0 0,0 1 0,0-1 1,1 0-1,-1 1 0,0-1 0,0 1 0,0-1 0,0 1 0,0 0 0,0-1 0,0 1 1,0 0-1,0 0 0,0 0 0,0 0 0,0 0 0,0 0 0,0 2 0,3 3-13,-1 1 0,1 0 0,-2 0 0,5 14-1,2 7 74,-7-24-27,0 0 0,1 0 0,-1 0 0,1-1 0,0 1 0,0-1 0,0 1 0,0-1 0,0 0 0,1 0 0,0-1 0,-1 1 0,7 2 0,-4-2-3,-1-1 0,1-1 0,-1 1 0,1-1 1,0 0-1,0 0 0,-1-1 0,1 1 0,0-1 0,6-1 0,-2 0-22,-1 0 0,1-1 0,0 0 0,-1 0 0,0-1 0,0-1 0,1 1 0,-2-1 0,1-1 0,9-6 0,4-3 78,25-18-85,-42 28 31,-1 0 0,1 0-1,-1 0 1,0-1-1,0 1 1,6-11-1,-10 14-23,1 1 1,-1-1-1,0 0 0,0 0 0,1 0 0,-1 1 0,0-1 0,0 0 0,0 0 1,0 0-1,0 0 0,0 1 0,0-1 0,0 0 0,0 0 0,0 0 1,0 0-1,-1 1 0,1-1 0,-1-1 0,1 1-4,0 1 0,-1 0 0,1-1 0,0 1-1,-1 0 1,1-1 0,0 1 0,-1 0 0,1-1 0,0 1 0,-1 0 0,1 0-1,-1 0 1,1-1 0,-1 1 0,1 0 0,0 0 0,-1 0 0,1 0 0,-1 0-1,1 0 1,-1 0 0,1 0 0,-1 0 0,1 0 0,0 0 0,-1 0-1,1 0 1,-1 0 0,1 0 0,-1 0 0,1 1 0,-1-1 0,1 0 0,0 0-1,-1 0 1,1 1 0,0-1 0,-1 1 0,-9 6-31,1 1 1,0 1-1,1 0 0,0 0 1,-12 19-1,13-19 1,3-3 36,0 0 0,0 0 0,1 1 0,0-1 0,0 1 0,-2 8 0,4-13 7,0 0 0,1 0 1,-1 0-1,1 0 0,0 0 1,-1-1-1,1 1 0,0 0 1,0 0-1,0 0 0,1 0 1,-1 0-1,0 0 0,1 0 1,-1 0-1,1 0 0,0 0 0,0 0 1,0-1-1,0 1 0,0 0 1,0-1-1,0 1 0,0-1 1,0 1-1,1-1 0,1 3 1,-1-4 4,-1 1 1,1 0-1,0-1 1,-1 1 0,1-1-1,0 0 1,-1 1 0,1-1-1,0 0 1,-1 0-1,1 0 1,0 0 0,-1 0-1,1 0 1,0-1 0,-1 1-1,1-1 1,-1 1-1,1-1 1,0 1 0,-1-1-1,1 0 1,-1 0 0,0 0-1,1 0 1,1-1-1,5-5 44,1 0 0,13-15 0,-15 15-113,10-11 91,-1-1 0,0 0 1,19-34-1,-31 44-174,-6 19 23,1-2 112,0 1-16,-1 1 1,2-1-1,0 17 0,0-23 18,1 0-1,-1 0 0,1-1 1,0 1-1,0 0 0,0-1 1,0 1-1,0 0 0,0-1 0,1 0 1,-1 1-1,1-1 0,0 0 1,-1 1-1,1-1 0,0 0 1,4 2-1,-1 0 54,0-1 1,1 0-1,0-1 0,-1 1 1,1-1-1,0 0 1,0 0-1,0-1 0,0 0 1,0 0-1,0 0 1,0-1-1,1 0 0,-1 0 1,10-2-1,6-2 52,0 0-1,40-16 1,-27 7-168,-1-1 1,0-2-1,56-37 0,-79 46-55,-7 3 69,1 1 0,0 0 0,11-5 0,-16 8 52,1 0 1,-1 0-1,1 0 1,-1 0-1,1 0 1,-1 0 0,1 0-1,-1 0 1,0 0-1,1 0 1,-1 0-1,1 0 1,-1 1-1,1-1 1,-1 0 0,1 0-1,-1 0 1,0 1-1,1-1 1,-1 0-1,0 0 1,1 1 0,-1-1-1,1 0 1,-1 1-1,0-1 1,0 0-1,1 1 1,-1-1-1,0 1 1,0-1 0,1 0-1,-1 1 1,0-1-1,0 1 1,0-1-1,0 1 1,0-1 0,0 1-1,0-1 1,0 0-1,0 1 1,0-1-1,0 1 1,0 0 0,0 23 168,-10 20-242,0 7 118,8-39 103,1 0 85,1-12-231,0 0 0,1 0 0,-1 0 1,0 0-1,1 1 0,-1-1 0,0 0 1,1 0-1,-1 0 0,0 0 0,1 0 1,-1 0-1,0 0 0,1 0 1,-1 0-1,0 0 0,1 0 0,-1 0 1,0 0-1,1 0 0,-1 0 0,0-1 1,1 1-1,-1 0 0,0 0 0,1 0 1,-1 0-1,0-1 0,1 1 0,-1 0 1,0-1-1,6-3 9,0 0 0,-1 0 1,0 0-1,0-1 0,0 0 1,-1 0-1,1 0 0,-1-1 0,4-6 1,-1 2 17,15-18 1,-21 27-39,1-1-1,-1 1 1,0 0 0,0 0-1,1 0 1,-1 0 0,1 0-1,-1 0 1,1 0 0,-1 0-1,1 0 1,0 1 0,-1-1-1,1 1 1,0-1 0,-1 1 0,1 0-1,0 0 1,1-1 0,1 2-2,0 0 1,0 1-1,0-1 0,-1 0 1,1 1-1,-1 0 1,5 3-1,24 10 43,-1-1 1,2-2-1,0-1 0,59 12 0,-69-19-421,1 0 0,0-2 0,-1-1 0,29-1 0,-51 0 130,0 0 0,1 0 1,-1 0-1,0-1 0,1 1 1,-1 0-1,0 0 0,0-1 1,1 1-1,-1-1 0,0 1 1,0-1-1,0 0 0,0 1 1,0-1-1,0 0 0,0 0 1,2-1-1,-3 1-74,0 0 0,1 0 1,-1 1-1,0-1 0,0 0 0,0 0 1,0 0-1,1 0 0,-1 0 0,-1 0 1,1 0-1,0 0 0,0 1 0,0-1 0,0 0 1,-1 0-1,1 0 0,0 0 0,-1 0 1,1 1-1,-1-1 0,0-1 0,-5-10-2048</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27.443"/>
    </inkml:context>
    <inkml:brush xml:id="br0">
      <inkml:brushProperty name="width" value="0.05" units="cm"/>
      <inkml:brushProperty name="height" value="0.05" units="cm"/>
      <inkml:brushProperty name="color" value="#004F8B"/>
    </inkml:brush>
  </inkml:definitions>
  <inkml:trace contextRef="#ctx0" brushRef="#br0">45 109 5728,'-40'-12'2592,"35"7"-2240,10 2 1824,9-2-1248,12-7 1248,11 4-1248,26-7 991,3 2-1087,39 1-160,-7 9-416,15-2-224,-15 5-64,20-4 160,-10 4-64,27-8-4031,-19 5 2143</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28.494"/>
    </inkml:context>
    <inkml:brush xml:id="br0">
      <inkml:brushProperty name="width" value="0.05" units="cm"/>
      <inkml:brushProperty name="height" value="0.05" units="cm"/>
      <inkml:brushProperty name="color" value="#004F8B"/>
    </inkml:brush>
  </inkml:definitions>
  <inkml:trace contextRef="#ctx0" brushRef="#br0">85 19 2240,'9'-9'3333,"-4"1"942,-2 6-2087,-1 9 810,-9 13-1473,-6 30-437,-8 62-1,2 54-144,7-48-413,-17 121 212,28-233-694,1-5-45,0-1 0,-1 1 0,1 0 0,0-1 1,0 1-1,0 0 0,0-1 0,0 1 0,0 0 1,0-1-1,0 1 0,0 0 0,0-1 0,0 1 1,1 0-1,-1-1 0,0 1 0,0 0 0,1 0 1,0 0-490,4-14-4068,0 3 1477,3-2 1013</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28.857"/>
    </inkml:context>
    <inkml:brush xml:id="br0">
      <inkml:brushProperty name="width" value="0.05" units="cm"/>
      <inkml:brushProperty name="height" value="0.05" units="cm"/>
      <inkml:brushProperty name="color" value="#004F8B"/>
    </inkml:brush>
  </inkml:definitions>
  <inkml:trace contextRef="#ctx0" brushRef="#br0">44 4 5408,'-29'0'1728,"15"-2"448,14 0-1039,4 2-98,17 3 1674,40 1 1,-13-2-1438,373 8 3525,-112-5-5026,-222 0-2569,-84-5 2101,5 0-181,-5 12-6268</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30.174"/>
    </inkml:context>
    <inkml:brush xml:id="br0">
      <inkml:brushProperty name="width" value="0.05" units="cm"/>
      <inkml:brushProperty name="height" value="0.05" units="cm"/>
      <inkml:brushProperty name="color" value="#004F8B"/>
    </inkml:brush>
  </inkml:definitions>
  <inkml:trace contextRef="#ctx0" brushRef="#br0">261 19 2144,'1'-1'73,"9"-7"1859,-10 8-1802,0-1 1,-1 1-1,1 0 0,0-1 1,0 1-1,0 0 1,0-1-1,0 1 0,0-1 1,0 1-1,0 0 1,-1 0-1,1-1 0,0 1 1,0 0-1,0-1 1,-1 1-1,1 0 0,0 0 1,0-1-1,-1 1 1,1 0-1,0 0 0,-1-1 1,1 1-1,0 0 1,-1 0-1,0 0 0,-6-1 519,0 1-1,0 0 1,0 0-1,-7 2 1,6 0-478,-1 1-1,1-1 1,0 2-1,0-1 1,0 1 0,1 0-1,-1 1 1,1 0-1,0 0 1,-10 10 0,5-3-61,0 0 0,0 2 0,2-1 0,-12 19 0,9-11 77,-15 34 1,24-46-139,1-1 0,0 1 0,1 0 0,0 0 0,0 0 1,1 1-1,-1 10 0,2-18 7,0 0 0,1 0 1,-1 0-1,0 0 1,1 0-1,-1 1 1,1-1-1,0 0 1,0 0-1,0-1 1,0 1-1,0 0 1,0 0-1,0 0 0,1-1 1,-1 1-1,0 0 1,1-1-1,0 0 1,-1 1-1,1-1 1,0 0-1,-1 0 1,1 1-1,0-2 1,0 1-1,0 0 1,0 0-1,0-1 0,0 1 1,0-1-1,1 1 1,-1-1-1,0 0 1,0 0-1,0 0 1,0 0-1,0 0 1,0 0-1,1-1 1,-1 1-1,0-1 0,0 0 1,0 1-1,3-3 1,2 0 28,-1-1 0,-1 0 0,1 0 1,-1 0-1,1-1 0,-1 1 0,0-1 0,-1-1 1,1 1-1,-1-1 0,0 1 0,4-10 0,4-8 84,16-47 0,-25 61-105,2-6 2,-1 5-127,0-1 0,4-22 0,-7 27 20,-1 5 32,0 0-1,0 0 1,0 0 0,0 1-1,0-1 1,0 0-1,1 0 1,-1 0 0,0 0-1,1 1 1,-1-1 0,0 0-1,1 0 1,0-1-1,1 23-202,0-13 259,-1 3 104,1 1 0,1-1 0,0 1 0,1-1 0,0 0 0,11 20 0,41 60 212,-46-76-290,-4-7-82,-1 0-1,1 0 1,0-1-1,8 7 0,-12-13-1184,-12 6-6155</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30.547"/>
    </inkml:context>
    <inkml:brush xml:id="br0">
      <inkml:brushProperty name="width" value="0.05" units="cm"/>
      <inkml:brushProperty name="height" value="0.05" units="cm"/>
      <inkml:brushProperty name="color" value="#004F8B"/>
    </inkml:brush>
  </inkml:definitions>
  <inkml:trace contextRef="#ctx0" brushRef="#br0">211 3 5568,'3'-1'318,"-1"1"-1,1-1 1,-1 1 0,1 0 0,-1 0-1,1 0 1,-1 0 0,1 0 0,-1 1-1,1-1 1,-1 1 0,0 0 0,1-1 0,-1 1-1,0 0 1,1 1 0,-1-1 0,0 0-1,0 1 1,0-1 0,0 1 0,0-1-1,3 5 1,-3-3-84,0 0 0,0 1 0,0-1 0,-1 1 0,1-1 0,-1 1 0,0 0 0,0 0 0,0 0 0,0-1 0,-1 1 0,0 0 0,0 0 0,0 0 0,0 5 0,-2 2 53,0 0-1,0 0 1,-1 0-1,0 0 0,-1 0 1,-1-1-1,-7 14 1,-3 2 143,-29 38 0,35-53-363,-1 1 1,1-2-1,-19 17 1,23-24-159,1 1 1,-1-1 0,1 0 0,-1-1 0,0 1 0,0-1 0,0 0 0,-1 0 0,1 0 0,0-1 0,-1 0 0,-6 1 0,9-2-140,0 0 1,1 0 0,-1 0-1,1 0 1,-1 0 0,1-1-1,-1 1 1,1-1 0,-1 0-1,1 0 1,0 0 0,-1 0 0,1 0-1,0 0 1,0-1 0,0 1-1,0-1 1,0 1 0,-3-4-1,-11-15-2084</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31.578"/>
    </inkml:context>
    <inkml:brush xml:id="br0">
      <inkml:brushProperty name="width" value="0.05" units="cm"/>
      <inkml:brushProperty name="height" value="0.05" units="cm"/>
      <inkml:brushProperty name="color" value="#004F8B"/>
    </inkml:brush>
  </inkml:definitions>
  <inkml:trace contextRef="#ctx0" brushRef="#br0">16 779 2304,'-7'3'513,"0"1"616,6-4-1036,1 0 0,0 0 1,0 0-1,0 1 1,0-1-1,0 0 0,0 0 1,0 0-1,0 0 0,0 0 1,0 1-1,0-1 0,-1 0 1,1 0-1,0 0 0,0 0 1,0 1-1,0-1 0,0 0 1,0 0-1,0 0 1,0 0-1,1 1 0,-1-1 1,0 0-1,0 0 0,0 0 1,0 0-1,0 0 0,0 1 1,0-1-1,0 0 0,0 0 1,1 0 23,-1 1 1,0-1-1,1 0 1,-1 0-1,1 0 1,-1 0-1,0 0 1,1 0-1,-1 0 1,0 0-1,1 0 1,-1 0-1,1 0 1,-1 0-1,0 0 1,1 0-1,-1 0 1,1 0-1,-1 0 1,0 0-1,1 0 1,-1 0-1,0-1 1,1 1-1,-1 0 1,0 0-1,1-1 1,-1 1-1,0 0 1,0 0-1,1-1 1,-1 1-1,1-1 1,16-15 2067,-10 10-1693,20-21 351,0-2 1,-2 0 0,-1-2-1,20-34 1,-40 59-794,-1 0 1,1 0-1,-1 0 1,0 0-1,0 0 0,-1-1 1,0 1-1,2-13 0,-4 19-59,0-1-1,0 1 0,0 0 0,0 0 0,0 0 0,0 0 0,0-1 0,0 1 0,0 0 1,0 0-1,0 0 0,0 0 0,0-1 0,0 1 0,0 0 0,0 0 0,0 0 0,0 0 1,0 0-1,-1-1 0,1 1 0,0 0 0,0 0 0,0 0 0,0 0 0,0 0 0,0 0 1,-1 0-1,1-1 0,0 1 0,0 0 0,0 0 0,0 0 0,-1 0 0,1 0 0,0 0 0,0 0 1,0 0-1,-1 0 0,-7 3-349,-6 7 111,11-6 242,1 1 0,-1 0 0,1 0 1,0 0-1,0 0 0,1 0 0,0 1 0,0-1 1,-1 9-1,1-3 7,1 1 0,0-1 0,3 20 0,-2-26 8,0 0 0,0-1 0,1 1 0,-1 0 0,1 0 0,0-1-1,1 1 1,-1-1 0,1 0 0,0 0 0,7 8 0,-5-7 95,1 0 1,0 0 0,0 0 0,0-1-1,1 0 1,-1 0 0,11 4-1,-6-4 62,1 0 0,0 0 0,0-1 0,0-1 0,0 0 0,0 0-1,1-1 1,-1-1 0,20-2 0,-22 1-135,-1 0 0,0-1 0,0-1 0,-1 1-1,1-2 1,0 1 0,-1-1 0,0 0 0,0-1 0,0 0 0,0 0 0,-1 0 0,0-1-1,0 0 1,-1-1 0,1 0 0,-1 0 0,-1 0 0,1-1 0,-1 1 0,-1-1 0,0 0-1,4-10 1,-2 2 18,0 0 0,3-22 0,-7 33-77,-2 0 0,1 0 1,-1 0-1,1 0 0,-1 0 1,-1 0-1,1 0 0,-1 1 1,0-1-1,0 0 0,0 0 1,-3-7-1,4 12 21,0-1 1,0 1-1,-1 0 1,1-1-1,0 1 0,0-1 1,0 1-1,-1-1 0,1 1 1,0 0-1,-1-1 1,1 1-1,0 0 0,-1-1 1,1 1-1,0 0 0,-1-1 1,1 1-1,-1 0 0,1 0 1,0-1-1,-1 1 1,1 0-1,-1 0 0,1 0 1,-1 0-1,1 0 0,-1-1 1,1 1-1,-1 0 1,1 0-1,-1 0 0,1 0 1,-1 1-1,1-1 0,-1 0 1,1 0-1,-1 0 1,1 0-1,0 0 0,-1 1 1,1-1-1,-1 0 0,1 0 1,-1 0-1,1 1 0,0-1 1,-1 0-1,1 1 1,0-1-1,-1 0 0,1 1 1,0-1-1,0 1 0,-1-1 1,1 1-1,-3 3-58,0 1-1,0-1 1,-3 10-1,-1 2 88,0 1-1,2 0 1,-7 36 0,10-45-32,1 1-1,0-1 1,1 1 0,0 0-1,1 0 1,-1-1 0,2 1-1,-1-1 1,1 1 0,4 11-1,-4-16 59,0 0 1,0 0-1,0 1 0,1-1 0,-1-1 0,1 1 0,0 0 0,1-1 0,-1 1 0,0-1 0,6 4 0,-7-6-14,1 1 0,-1-1 1,0 0-1,0 0 0,1 0 0,-1-1 0,1 1 1,-1-1-1,1 1 0,-1-1 0,0 0 0,1 0 1,-1 0-1,1 0 0,-1 0 0,1 0 0,-1-1 1,1 1-1,-1-1 0,1 0 0,-1 0 0,0 0 0,4-1 1,0-3 35,1 1 0,0 0 0,-1-1-1,0-1 1,0 1 0,10-12 0,29-47 205,-35 50-229,114-194 365,-124 207-411,57-100-32,60-146 0,-112 234-27,-1 1 1,0-1-1,0 0 0,1-18 1,-5 30 33,0 0 1,0 0 0,0 0 0,0 0-1,0 0 1,0 0 0,0 0 0,0 0-1,0 1 1,-1-1 0,1 0 0,0 0-1,-1 0 1,0-1 0,1 2 11,0-1 1,-1 1-1,1 0 1,0 0-1,-1-1 1,1 1-1,0 0 1,-1 0-1,1 0 1,0-1-1,-1 1 1,1 0-1,0 0 1,-1 0-1,1 0 1,-1 0-1,1 0 1,0 0-1,-1 0 1,1 0-1,-1 0 1,1 0-1,-1 0 1,-1 1-10,0-1 1,0 1-1,0 0 0,0 0 1,0 0-1,0 0 1,1 0-1,-1 0 1,0 1-1,-1 1 0,-7 8-5,0 0-1,1 1 0,-8 14 0,10-15 27,-7 12 63,1 0-1,1 2 0,1-1 1,1 2-1,-9 34 1,10-26 28,2 1 1,2 0-1,-1 54 1,5-69-31,2-1 1,0 1-1,2 0 1,0-1-1,1 1 0,8 23 1,-9-33-109,1 0 1,1-1 0,0 1-1,0-1 1,1 0 0,0 0-1,0 0 1,1-1 0,0 0-1,1-1 1,0 1 0,0-2-1,11 8 1,25 11-412</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42.452"/>
    </inkml:context>
    <inkml:brush xml:id="br0">
      <inkml:brushProperty name="width" value="0.05" units="cm"/>
      <inkml:brushProperty name="height" value="0.05" units="cm"/>
      <inkml:brushProperty name="color" value="#004F8B"/>
    </inkml:brush>
  </inkml:definitions>
  <inkml:trace contextRef="#ctx0" brushRef="#br0">0 1534 3232,'0'0'1035,"3"0"-614,17-2 907,1-1 0,-1 0 0,0-2 0,0 0 0,20-9 0,-33 11-1074,0-1 0,0 0 0,0-1 0,0 1 0,0-1 0,-1 0 0,0-1 0,0 1 0,-1-1 0,6-8 0,-5 8-88,0-1-26,0-1 0,-1-1 1,0 1-1,0-1 1,-1 0-1,5-13 0,15-59 394,-21 70-435,28-130 572,5-13 61,1 36-951,-31 104-20,-6 14 233,0 0 0,1 0 0,-1-1 0,0 1 0,0 0 0,0-1-1,0 1 1,0 0 0,1-1 0,-1 1 0,0 0 0,0 0-1,1 0 1,-1-1 0,0 1 0,0 0 0,1 0 0,-1 0-1,0-1 1,0 1 0,1 0 0,-1 0 0,0 0 0,1 0-1,-1 0 1,0 0 0,1 0 0,-1-1 0,0 1 0,1 0 0,-1 0-1,0 0 1,1 0 0,-1 1 0,0-1 0,1 0 0,-1 0-1,0 0 1,1 0 0,4 6-11,1 1 0,-1 0 0,0 0 0,-1 0-1,0 1 1,0-1 0,-1 1 0,0 0 0,3 10 0,2 12 148,3 36-1,-8-50-65,7 55-73,1 105 0,-13-128 177,1-44-129,1-1-1,-1 1 1,1-1 0,-1 1-1,0-1 1,-1 0 0,1 1-1,0-1 1,-1 0 0,0 0-1,-2 3 1,3-5-19,0 0-1,0-1 1,-1 1 0,1 0-1,0-1 1,0 1 0,-1-1-1,1 0 1,0 1 0,-1-1-1,1 0 1,0 0 0,-1 0-1,1 0 1,-1 0 0,1 0-1,0 0 1,-1 0 0,1-1-1,0 1 1,-1-1 0,1 1-1,0-1 1,0 1 0,-1-1 0,-1-1-1,-2 0 15,1-1 0,-1 0 0,1 0 0,0 0 0,-6-5 0,-3-6-51,-27-26-59,36 37 25,-1-1 0,0 1 0,0 0 0,0 0 0,0 0 0,0 1 0,-9-3 0,13 4 41,0 1 0,1 0 0,-1 0 0,0 0 0,1-1 0,-1 1 0,0 0 0,0 0 0,1 0 0,-1 0 0,0 0-1,0 0 1,1 1 0,-1-1 0,0 0 0,0 0 0,1 1 0,-1-1 0,0 0 0,1 0 0,-1 1 0,0-1 0,0 2-1,0-2-3,1 1 0,-1 0 0,1 0-1,0 0 1,-1-1 0,1 1 0,0 0-1,0 0 1,-1 0 0,1 0 0,0 0-1,0 0 1,0 0 0,0-1 0,0 1 0,0 0-1,1 0 1,-1 0 0,0 0 0,0 0-1,1 0 1,-1 0 0,4 6-15,0 0-1,0-1 1,1 1 0,-1-1-1,1 0 1,1 0 0,-1-1 0,1 0-1,9 7 1,-12-10 54,0 0 1,0 0-1,0 0 0,1-1 0,-1 1 1,1-1-1,-1 0 0,1 0 0,-1 0 1,1-1-1,0 1 0,-1-1 0,1 0 1,0 0-1,-1 0 0,1 0 0,0 0 1,-1-1-1,1 0 0,-1 0 0,1 0 1,4-2-1,5-3 108,-1 0 0,0-2 0,0 1 1,15-13-1,16-14 15,47-51 0,31-46 171,-111 121-269,-4 3-55,0 1 1,8-13-1,-13 17 3,0 1 0,0-1-1,0 0 1,0 1 0,0-1-1,-1 0 1,1 0 0,-1 0-1,1 1 1,-1-1 0,0 0-1,0 0 1,0 0 0,0 0-1,0 0 1,0 0 0,-1-2-1,1 3 2,0 1 0,0 0 0,0-1-1,0 1 1,0-1 0,0 1 0,0 0-1,0-1 1,0 1 0,-1 0 0,1-1-1,0 1 1,0-1 0,0 1 0,-1 0-1,1-1 1,0 1 0,0 0 0,-1 0-1,1-1 1,0 1 0,-1 0 0,1 0-1,0-1 1,-1 1 0,1 0 0,0 0-1,-1 0 1,1 0 0,0-1 0,-1 1-1,1 0 1,0 0 0,-1 0 0,1 0-1,-1 0 1,1 0 0,0 0 0,-1 0-1,1 0 1,-1 0 0,1 0-1,0 0 1,-1 1 0,1-1 0,0 0-1,-1 0 1,1 0 0,0 0 0,-1 1-1,1-1 1,0 0 0,-1 0 0,1 1-1,0-1 1,-1 0 0,1 0 0,0 1-1,0-1 1,-1 0 0,1 1 0,0-1-1,0 1 1,-3 2-28,1 0-1,0 0 1,0 0 0,1 0-1,-3 6 1,-3 12-3,2-1 0,0 1 0,2 0 0,0 1 0,1-1 0,1 0 0,2 1 0,0-1 0,4 26 0,-3-39 44,0-1-1,1 1 0,0 0 0,0-1 0,1 0 0,-1 0 1,2 0-1,-1 0 0,1-1 0,0 1 0,0-1 1,1-1-1,-1 1 0,10 6 0,-11-9 17,0 0-1,0 0 1,1-1-1,-1 0 1,1 0-1,-1 0 1,1 0-1,0-1 1,-1 0-1,1 0 1,0 0-1,0 0 1,0-1 0,0 0-1,0 0 1,0 0-1,0 0 1,-1-1-1,1 0 1,0 0-1,0 0 1,0-1-1,-1 0 1,7-2-1,-4-1 15,0 1 0,0-1 0,0 0 0,-1-1 0,0 1 0,0-1 0,0 0 0,0-1 0,-1 1 0,4-9 0,5-9 58,19-44-1,-8 13-171,-22 49 53,6-14 19,2 1 1,0 1-1,0-1 1,20-20-1,-31 38-9,1 0-1,-1 1 0,1-1 1,-1 0-1,1 1 0,-1-1 1,1 0-1,0 1 0,0-1 1,-1 1-1,1-1 1,0 1-1,0 0 0,-1-1 1,1 1-1,0 0 0,0-1 1,1 1-1,-1 0 6,-1 1 0,1 0 0,0-1-1,-1 1 1,1 0 0,-1-1 0,1 1 0,-1 0 0,1 0 0,-1 0-1,1-1 1,-1 1 0,0 0 0,1 0 0,-1 0 0,0 0 0,0 0-1,0 1 1,6 27 27,-2 1 0,-2 0 0,-1 47 0,4 36 51,-5-112-67,0 0-1,0-1 1,0 1 0,0-1-1,0 1 1,0 0 0,0-1-1,1 1 1,-1-1 0,0 1-1,0 0 1,1-1 0,-1 1-1,0-1 1,1 1 0,-1-1-1,1 1 1,-1-1 0,0 1-1,1-1 1,-1 1 0,1-1-1,-1 0 1,1 1 0,0-1-1,-1 0 1,1 0-1,-1 1 1,1-1 0,0 0-1,-1 0 1,1 0 0,-1 0-1,1 0 1,0 1 0,-1-1-1,1 0 1,0-1 0,-1 1-1,1 0 1,0 0 0,-1 0-1,1 0 1,-1 0 0,1-1-1,0 1 1,-1 0 0,1 0-1,-1-1 1,1 1 0,0-1-1,5-2 48,-1 0 1,1-1-1,9-7 0,43-35-32,36-33 108,-74 61-187,2 0 0,0 1 0,48-28 0,-69 44 56,0 1 0,0-1 0,0 0 0,0 1 0,0-1 0,0 1-1,0 0 1,1-1 0,-1 1 0,0 0 0,0 0 0,0 0 0,1 0 0,-1 0-1,0 0 1,0 0 0,0 0 0,1 0 0,-1 0 0,0 1 0,2 0 0,-2 0 2,1 0 1,-1 0 0,-1 0 0,1 0 0,0 0 0,0 0 0,0 0 0,0 0 0,-1 0-1,1 1 1,0-1 0,-1 0 0,1 0 0,-1 1 0,0-1 0,1 2 0,0 5 16,0 1 1,-1-1-1,1 1 0,-3 12 1,2-19-20,-2 35 13,0-3 127,-12 61 1,8-74-166,3-11 58,1-1-1,0 1 1,-1 18 0,5-29-15,0 0 0,0 1 0,0-1-1,0 0 1,0 0 0,0 0 0,0-1 0,2-1-1,9-8 0,-1-1 0,-1-1 0,0 0 0,0-1 0,15-28 0,-19 31-7,34-64 53,-3 5-131,-36 67 55,0 1 1,0-1-1,0 1 0,0-1 1,1 1-1,-1 0 0,6-4 1,-8 5 13,0 1 0,1 0-1,-1 0 1,1 0 0,-1-1 0,1 1 0,-1 0 0,1 0 0,-1 0 0,1 0 0,-1 0 0,0 0 0,1 0 0,-1 0 0,1 0 0,-1 0 0,1 0-1,-1 0 1,1 0 0,-1 0 0,1 0 0,-1 1 0,1-1 0,-1 0 0,1 0 0,-1 1 0,0-1 0,1 0 0,-1 0 0,0 1 0,1-1 0,-1 1 0,0-1-1,1 0 1,-1 1 0,0-1 0,1 0 0,-1 1 0,0-1 0,0 1 0,0-1 0,1 1 0,-1-1 0,0 1 0,9 26-58,-8-21 66,12 61 76,-10-45-114,9 30 0,-11-49 45,0 0 1,0-1-1,0 1 0,0 0 1,1-1-1,-1 0 0,1 1 1,-1-1-1,1 0 0,0 0 1,0 0-1,0 0 0,0 0 1,4 3-1,-4-5-5,-1 1 1,1 0-1,0 0 1,-1-1 0,1 1-1,0-1 1,0 0-1,0 1 1,-1-1-1,1 0 1,0 0-1,0 0 1,0 0-1,0 0 1,-1-1-1,1 1 1,0-1 0,0 1-1,-1-1 1,1 1-1,0-1 1,0 0-1,-1 0 1,3-2-1,14-10-7,-1-1 0,0-1 0,22-27 0,-10 12 66,101-100-12,-124 123-70,1 1-1,0 0 1,1 0-1,-1 1 1,13-7-1,-18 11 13,-1 1-1,1-1 1,-1 0-1,1 1 1,0-1-1,-1 1 1,1 0-1,0 0 1,0 0-1,-1 0 1,1 0-1,0 0 1,-1 0 0,1 0-1,3 1 1,-4 0 0,1 0 0,-1 0 0,1 0 0,-1 0 0,1 0 0,-1 0 1,0 1-1,1-1 0,-1 0 0,0 1 0,0-1 0,0 1 0,0-1 1,0 1-1,0 0 0,-1-1 0,1 1 0,0 2 0,2 7-8,0 1-1,-1-1 0,-1 0 0,0 1 0,0-1 1,-2 13-1,-8 71-135,9-89 141,-39 180-13,12-68 102,8-26-38,-16 94 570,34-178-518,2-14-6,2-22 22,5-15-27,2 1 0,27-73 1,-5 22-294,31-124 476,21-73 85,-82 284-350,2-6-18,1 0 0,6-13 1,-9 23-7,-1-1 0,0 1 0,1 0 1,-1 0-1,1 0 0,0 0 1,-1 0-1,1 0 0,0 0 1,0 0-1,1 1 0,-1-1 0,0 1 1,0 0-1,1-1 0,4 0 1,-6 1 15,0 1 1,0 0 0,0 0-1,0 0 1,1 0 0,-1 0-1,0 1 1,0-1 0,0 0-1,0 0 1,0 1 0,0-1-1,0 1 1,0-1 0,0 1-1,0-1 1,0 1 0,0-1-1,0 1 1,0 0-1,0 0 1,-1-1 0,1 1-1,0 0 1,-1 0 0,1 0-1,0 0 1,0 1 0,1 3-16,1-1-1,-1 1 1,0 0 0,2 10 0,2 7 20,-1 1 0,-2 0 1,0 0-1,-1 1 0,-1-1 1,-2 0-1,0 0 0,-1 1 0,-7 26 1,6-37 63,-6 20 255,9-32-322,0 0-1,-1 0 0,1 0 1,0 0-1,-1 0 0,0 0 1,1 0-1,-1-1 0,1 1 1,-1 0-1,0 0 0,0-1 1,1 1-1,-1 0 0,0-1 0,0 1 1,0-1-1,0 1 0,0-1 1,1 1-1,-1-1 0,0 0 1,0 1-1,0-1 0,-2 0 1,-4-3-33,5 2 35,1 0 0,-1 0 0,1 0 0,-1-1 0,1 1 0,0 0 0,0-1-1,0 1 1,0-1 0,-1-1 0,1 2-1,1 0 0,-1 1 0,1-1 0,-1 1 0,1-1 0,0 0 0,0 1 0,-1-1 0,1 1-1,0-1 1,0 0 0,-1 0 0,1 1 0,0-1 0,0 0 0,0 1 0,0-1 0,0 0 0,0 1-1,0-1 1,1-1 0,0-6-82,-1 9 78,0 0-1,0-1 0,1 1 1,-1 0-1,0-1 1,1 1-1,-1 0 0,1-1 1,-1 1-1,0-1 0,1 1 1,-1-1-1,1 1 1,0-1-1,-1 1 0,1-1 1,-1 1-1,1-1 1,0 0-1,-1 1 0,1-1 1,0 0-1,-1 0 0,1 1 1,0-1-1,0 0 1,-1 0-1,1 0 0,0 0 1,1 0-1,29 1-167,-24-2 112,-5 1-209,0 1 310,6 2 72,-7-2-108,1 0 1,0 0 0,0 0 0,0 0 0,1-1 0,-1 1 0,0-1-1,0 1 1,0-1 0,0 0 0,0 0 0,1 0 0,-1 0 0,0 0-1,0 0 1,0-1 0,4 0 0,8-8-11,-1 0-1,1-1 1,18-19 0,-7 6-32,239-208-152,-241 209 279,0 0-1,-1-1 1,-2-1 0,31-46-1,-38 48-76,-2 1-1,0-2 1,-1 0 0,-1 0-1,-2 0 1,9-40-1,-11 32-14,23-137-28,-24 134-39,-2-1 0,-3-65 0,0 95 65,1 0 0,-1 1 0,0-1 0,0 1 0,-3-7 0,4 10 0,-1 1-1,1-1 0,0 1 1,0-1-1,-1 1 0,1-1 1,0 1-1,-1 0 0,1-1 1,0 1-1,-1-1 0,1 1 1,-1 0-1,1-1 0,-1 1 1,1 0-1,0 0 0,-1-1 1,1 1-1,-2 0 1,1 0 3,1 0 0,-1 0 0,0 0 0,1 0 0,-1 1 1,0-1-1,1 0 0,-1 1 0,0-1 0,1 0 0,-1 1 1,1-1-1,-1 1 0,1-1 0,-1 0 0,1 1 1,-1 0-1,1-1 0,-1 1 0,0 0 0,-5 8-89,0 0-1,1 1 1,0-1-1,0 1 1,1 0-1,0 0 1,-3 16-1,-12 77 81,16-80-92,-26 216 102,24-163 136,5 89 0,2-129-180,-1-6-2,1 0 0,1-1-1,12 46 1,-10-56 15,-3-9 44,0-1-1,1 0 1,1 0-1,-1 0 1,6 9 0,-9-17-11,1-1 0,-1 1 0,0-1-1,0 1 1,1-1 0,-1 0 0,0 1 0,1-1 0,-1 1 0,0-1 0,1 0 0,-1 0 0,1 1 0,-1-1 0,0 0 0,1 1 0,-1-1 0,1 0 0,-1 0 0,1 0 0,-1 0 0,1 0 0,-1 0 0,1 1 0,-1-1 0,1 0 0,-1 0 0,1 0 0,-1 0 0,1-1 0,-1 1 0,1 0 0,-1 0 0,1 0 0,-1 0 0,1 0 0,-1-1-1,0 1 1,1 0 0,-1 0 0,1-1 0,-1 1 0,0 0 0,1-1 0,0 0 0,13-19 279,-13 18-242,21-36 167,5-9-263,2 1 0,36-43 0,-56 78 64,0 2 0,1-1 0,0 1 1,1 1-1,-1 0 0,16-9 0,-24 16-48,0 0 1,1 0-1,-1 0 1,1 0-1,-1 0 1,0 1-1,1-1 1,4 0-1,-6 1 38,-1 0-1,1 0 1,0 1-1,0-1 1,-1 0-1,1 0 1,0 0-1,-1 1 0,1-1 1,0 0-1,-1 1 1,1-1-1,0 0 1,-1 1-1,1-1 1,-1 1-1,1-1 1,-1 1-1,1-1 1,-1 1-1,1 0 1,-1-1-1,1 1 1,-1-1-1,0 1 1,1 0-1,-1-1 1,0 1-1,0 0 1,1 0-1,-1-1 0,0 1 1,0 0-1,0 1 1,2 39 170,-2-35-167,0 1 0,0-1 0,0 1 0,1-1 0,0 1 0,1-1-1,-1 1 1,1-1 0,0 0 0,1 0 0,3 8 0,-3-9 3,0-1 0,0 0 0,1 0 0,-1 0 0,1 0 1,0 0-1,7 5 0,-8-8 8,-1 0 1,1 1 0,0-1-1,-1 0 1,1 0 0,0-1-1,0 1 1,0-1-1,0 1 1,0-1 0,0 0-1,0 0 1,0 0 0,5-1-1,1-1-2,0 1 1,0-1-1,0-1 0,-1 0 0,1 0 0,-1 0 0,0-1 0,0 0 1,0-1-1,9-7 0,16-10 39,-19 12-27,0 0 1,-1 0-1,17-17 1,-14 11-10,-11 12 33,0-1 0,0 0 0,5-6 1,1-5 45,4-4-67,-1-1 0,12-22-1,-15 21-4,-1 1-1,-1-1 0,-1-1 0,8-40 1,20-114 181,-17 99-199,29-134 64,-47 182-264,-1 21 106,-1 6 9,0 8 33,-3 11-18,-36 205 9,-16 112-134,-28 59 197,7-157 72,-19-6 70,93-222-124,-17 34 46,19-38-39,-2 1 0,1-1 0,0 0 0,-1 0 0,1 0 0,-1 0 0,0 0 1,-6 4-1,9-7-28,0 0 1,0 1-1,-1-1 1,1 0-1,0 0 1,0 0-1,-1 1 1,1-1-1,0 0 1,0 0-1,-1 0 1,1 1-1,0-1 1,-1 0 0,1 0-1,0 0 1,-1 0-1,1 0 1,0 0-1,-1 0 1,1 0-1,0 0 1,-1 0-1,1 0 1,-1 0-1,1 0 1,0 0-1,-1 0 1,1 0 0,0 0-1,-1-1 1,1 1-1,0 0 1,0 0-1,-1 0 1,1-1-1,0 1 1,-1 0-1,1 0 1,0 0-1,0-1 1,0 1-1,-1 0 1,1-1-1,0 1 1,0 0 0,0 0-1,-1-1 1,1 1-1,0 0 1,0-1-1,0 1 1,0 0-1,0-1 1,0 1-1,0 0 1,0-1-1,0 1 1,0-1-1,0 1 1,0 0 0,0-1-1,4-22 4,0 12-30,1 0 1,0 0 0,1 0-1,8-12 1,7-4-1,1 1 0,2 1 0,30-25 0,-49 45 12,17-15-1,28-32 0,-34 34 13,-6 6 0,0 1 0,12-23 0,-17 27 3,84-137-9,-72 120 72,2 0 0,0 2 0,39-35 1,74-48-137,-99 79 44,-9 6 6,31-33 0,-8 6 33,-46 46-25,1-1 0,-1 1 0,0-1 0,1 0 0,-1 1 0,0-1 0,2-3 0,-6 18 49,0-2-89,0 0-1,-7 17 1,7-20 42,0 1 0,0 0 0,0-1-1,-1 14 1,3-8 12,0-1-1,1 1 0,0 0 1,1-1-1,1 1 0,0 0 1,1-1-1,0 0 0,1 0 1,1 0-1,9 19 0,-14-31 2,1 0 0,-1 0 0,1 0 0,0 0-1,-1 0 1,1 0 0,0 0 0,0 0 0,0 0-1,0-1 1,0 1 0,0 0 0,0 0 0,0-1 0,0 1-1,0-1 1,0 1 0,0-1 0,0 1 0,0-1-1,2 1 1,-1-1 6,-1 0 0,1 0 0,0-1 0,0 1 0,-1 0 0,1-1 0,0 1 0,-1-1 0,1 1 0,0-1 0,-1 0 0,1 0 0,1-1 0,3-3 27,1 0 0,-1 0 0,0-1 0,10-12 0,40-61-36,-41 57 0,0 0 0,1 1 0,30-31 0,-43 50-3,-1 0-1,1 0 0,-1 0 1,1 1-1,0-1 1,-1 1-1,1-1 0,0 1 1,0 0-1,0 0 0,0 0 1,0 0-1,6 0 1,-3 1-12,-1 0 1,1 1 0,0-1 0,-1 1 0,1 0 0,9 4 0,4-1-80,-15-4 109,0 1 1,-1 0 0,1-1-1,-1 2 1,5 1 0,-5-2 220,-10 0-83,4 1-122,1-1-32,0 1 1,0-1-1,0 0 0,-1 0 0,1 0 0,0 0 1,-1 0-1,1-1 0,-1 1 0,1-1 0,-3 1 1,-3 0-27,1 0 1,0 1 0,0 0 0,0 0 0,0 1 0,0 0 0,0 0-1,0 1 1,-5 4 0,6-4 22,0 0 0,1 1-1,0 0 1,0 0 0,0 0 0,1 1-1,0 0 1,0-1 0,0 1 0,1 1-1,-1-1 1,2 1 0,-1-1-1,-3 12 1,5-10-1,0 0 0,0 0 0,0 1 1,1-1-1,0 0 0,1 0 0,0 0 0,0 0 0,0 0 0,1 0 0,1 0 0,4 12 0,-5-15 14,1 0 1,-1 1-1,1-1 0,0 0 0,0 0 0,6 6 0,-8-10-6,0 0-1,1 0 0,-1 0 0,0 0 1,0 0-1,1 0 0,-1-1 1,1 1-1,-1 0 0,1-1 0,-1 1 1,0-1-1,1 0 0,0 0 1,-1 1-1,1-1 0,-1 0 0,1 0 1,-1 0-1,1 0 0,-1-1 1,1 1-1,-1 0 0,1-1 0,-1 1 1,1-1-1,2-1 0,19-9 62,25-17 1,-15 9-34,45-25-111,126-50 0,-100 47 0,-36 15 59,-65 30 18,1 1 0,-1-1-1,1 1 1,0 0 0,-1 0 0,1 0 0,0 1 0,0-1 0,0 1 0,0 0-1,0 0 1,-1 0 0,1 1 0,0-1 0,0 1 0,4 1 0,-5-1-97,-1 1 477,-8 3-253,5-5-152,-9 6-11,-1-1 1,-17 7-1,18-9 67,1 0-1,0 1 0,0 1 1,-15 10-1,17-10-45,0 0 0,0 1-1,1 0 1,0 0 0,0 0 0,1 1-1,0 0 1,0 0 0,0 0-1,1 0 1,0 1 0,0 0 0,-3 12-1,4-8-4,-1 0 0,2 1 0,0-1 0,-1 21 0,3-29 29,0 0 0,0 0 0,1 1 0,-1-1 1,1 0-1,0 0 0,0 0 0,0 0 0,0 0 0,1 0 0,0-1 0,0 1 0,0 0 1,0-1-1,0 1 0,1-1 0,4 5 0,-6-7-2,0 0-1,0 0 1,0-1 0,0 1 0,1 0-1,-1-1 1,0 1 0,0-1-1,1 1 1,-1-1 0,0 1 0,1-1-1,-1 0 1,0 0 0,1 0-1,-1 0 1,1 0 0,-1 0 0,0 0-1,1 0 1,-1 0 0,1-1-1,-1 1 1,0 0 0,0-1 0,1 0-1,-1 1 1,0-1 0,0 0 0,1 1-1,-1-1 1,0 0 0,0 0-1,0 0 1,1-1 0,3-3 18,-1 0 0,0 0 0,0 0 0,0 0 0,5-12 1,8-19 115,-1-1 1,-2 0 0,-1-2-1,8-46 1,-12 40-1030,-9 54 809,-1-1 79,2 0 1,-1 0-1,1 0 0,3 14 0,3 6-47,0-4 17,0 0 0,12 24 0,-15-38 66,1-1-1,0 0 1,1 0 0,0-1 0,14 16 0,-15-19-40,-1-1 0,1 0 1,0-1-1,0 1 0,1-1 1,-1 0-1,1 0 1,-1 0-1,1-1 0,0 0 1,9 2-1,-4-2 15,-1-1 0,1-1 0,0 1 0,0-2 0,0 0 0,-1 0 0,1 0 1,0-2-1,-1 1 0,0-1 0,1-1 0,-1 0 0,15-8 0,-1-2 20,-2 0 1,0-1 0,-1-1 0,26-24-1,-33 27-26,-1 0-1,0-1 1,-1 0-1,0 0 1,-2-2-1,19-31 1,-10 3 23,-2-1 1,-2 0-1,10-49 0,14-147 14,-39 235-40,12-286-197,-12 280 204,0 3 1,0 1 0,0-1 0,-1 0 0,0 0 0,-4-13 0,5 22-14,0 0-1,0-1 0,0 1 0,0 0 1,0-1-1,0 1 0,0 0 1,-1-1-1,1 1 0,0 0 0,0 0 1,0-1-1,0 1 0,-1 0 1,1-1-1,0 1 0,0 0 1,-1 0-1,1 0 0,0-1 0,0 1 1,-1 0-1,1 0 0,0 0 1,-1-1-1,1 1 0,0 0 1,-1 0-1,1 0 0,-1 0 0,-7 7-173,-7 21-24,13-24 185,-17 32-20,9-18 14,1 0 0,0 1 0,-6 21 0,-36 191-26,19 5-45,24-177 91,-8 154 65,17-168-29,1-1 0,13 77 1,-11-106 23,0 1 0,6 14 1,-9-25-31,1-1 0,0 1 1,1-1-1,-1 0 1,1 0-1,-1 1 1,1-2-1,1 1 1,-1 0-1,4 3 1,-6-7-20,0 1 0,-1-1 0,1 1 0,0-1 1,0 1-1,0-1 0,0 0 0,0 1 0,0-1 0,0 0 1,-1 0-1,1 0 0,0 0 0,0 0 0,0 0 1,0 0-1,0 0 0,0 0 0,0 0 0,0 0 1,0-1-1,0 1 0,0 0 0,-1-1 0,1 1 0,0-1 1,0 1-1,0-1 0,0 1 0,-1-1 0,2-1 1,2-1 17,-1 0 1,0-1 0,0 0-1,4-6 1,-6 8-10,52-86-29,-38 61 20,0 0 0,2 1 0,1 1 1,34-37-1,-35 43 2,-13 15-26,0-1 0,1 0 0,-1 1-1,1 0 1,0 0 0,0 0 0,0 1 0,8-5 0,-13 8 12,1 0 0,-1-1 0,1 1 0,-1 0 1,1 0-1,-1 0 0,1-1 0,-1 1 0,1 0 1,-1 0-1,1 0 0,-1 0 0,1 0 0,0 0 0,-1 0 1,1 0-1,-1 0 0,1 0 0,-1 0 0,1 1 1,-1-1-1,1 0 0,-1 0 0,1 0 0,-1 1 1,1-1-1,-1 0 0,0 1 0,1-1 0,-1 0 1,1 1-1,-1-1 0,0 1 0,1-1 0,-1 0 1,0 1-1,1-1 0,-1 1 0,0-1 0,0 1 1,0-1-1,1 1 0,-1 0 0,0 3 33,1 0 1,-1 0-1,0 0 0,0 0 0,-1 5 0,1 3-70,-1 4 35,2 1 0,0 0 0,1-1 0,0 0 0,1 1 0,1-1-1,1 0 1,0-1 0,13 26 0,-17-39 20,0 1 1,1-1-1,0 0 0,-1 1 0,1-1 0,0 0 0,0 0 0,0 0 1,1-1-1,-1 1 0,0 0 0,1-1 0,-1 0 0,1 1 1,-1-1-1,1 0 0,0 0 0,-1 0 0,1-1 0,0 1 0,3 0 1,0-1 11,-1 0 0,0-1 0,0 1 0,0-1 0,0 0 0,0-1 0,0 1 0,0-1 1,0 0-1,0 0 0,5-3 0,6-5-30,0 0 0,0-1 0,-1-1-1,-1 0 1,0-1 0,0-1 0,-1 0 0,11-16 0,14-21-4,-41 61-7,0 0 0,1 0 0,0 1 0,0-1 0,1 0 0,1 16 0,7 62-85,-4-69 166,7 29 1,-8-41-52,0 0 1,1 0 0,0 0 0,0 0 0,0-1 0,1 0-1,5 8 1,-8-13-8,0 0 0,-1 0 0,1 0 0,0 0-1,0 0 1,0 0 0,0 0 0,0-1 0,0 1 0,0 0-1,1 0 1,-1-1 0,0 1 0,0-1 0,1 1 0,-1-1-1,0 0 1,0 1 0,1-1 0,-1 0 0,0 0-1,1 0 1,-1 0 0,0 0 0,1 0 0,-1 0 0,0 0-1,1-1 1,-1 1 0,0 0 0,1-1 0,-1 1 0,0-1-1,0 1 1,0-1 0,1 0 0,-1 0 0,0 1 0,0-1-1,0 0 1,0 0 0,0 0 0,-1 0 0,1 0 0,0 0-1,0-1 1,-1 1 0,1 0 0,0 0 0,-1 0 0,1-1-1,0-1 1,5-16 79,-1 1 0,-1-1 0,0 0-1,1-35 1,-7-79-12,1 125-113,0-1 1,-1 1 0,1 0-1,-2 0 1,1 0 0,-7-15-1,8 22 33,0 0 0,1 0 0,-1 0 0,0 0 1,0 0-1,0 0 0,0 0 0,0 0 0,0 0 0,0 0 0,0 0 0,-1 0 0,1 1 0,0-1 0,0 0 0,-1 1 0,1-1 0,0 1 1,-1 0-1,1-1 0,0 1 0,-1 0 0,1 0 0,0 0 0,-3 0 0,2 0-14,-1 0 0,1 1 0,-1-1 0,0 1 0,1-1 0,-1 1 0,1 0 0,-1 0 0,-3 3 0,17-6 30,-1 0 1,15-5 0,72-28 61,-85 30-92,1 1 1,-1 0-1,23-3 0,-30 6 10,-1 0 0,1 1 0,0 0 0,-1 0 0,1 0 0,0 0 0,0 1-1,-1 0 1,1 0 0,0 0 0,-1 0 0,1 1 0,5 3 0,-7-3 12,0 0 1,-1 0 0,1 0 0,-1 1-1,0-1 1,0 1 0,0-1-1,0 1 1,0 0 0,-1 0 0,1 0-1,-1 0 1,1 0 0,-1 0 0,0 0-1,-1 1 1,2 5 0,-1 6 40,0-1 1,-2 28-1,1-16 24,-1-14-91,0-8 13,1-1 1,0 1-1,0-1 0,0 0 1,0 1-1,0-1 0,1 0 1,-1 1-1,1-1 1,1 5-1,0-9 40,-1 0 0,1 1 0,-1-1 1,0 0-1,0 0 0,1 0 0,-1 0 0,0 0 1,0 0-1,1-2 0,4-3 37,12-9 11,23-25 1,-22 22-130,27-24-1,-43 41 38,-1-1 0,0 0-1,0 1 1,1 0 0,-1-1 0,1 1-1,-1 0 1,1 0 0,-1 0 0,1 1-1,0-1 1,3 0 0,-4 1 8,-1 1 0,1-1-1,0 0 1,-1 1 0,1-1 0,-1 1 0,1-1 0,-1 1 0,1 0 0,-1-1 0,0 1 0,1 0 0,-1 0-1,0 0 1,1 0 0,-1 0 0,0 1 0,0-1 0,0 0 0,0 1 0,0-1 0,0 0 0,0 3 0,10 16 82,8 25 1,-13-31-60,-1 0-1,2-1 1,0 0 0,1 0-1,9 13 1,-14-23 5,-1-1 0,0 1 0,1-1 1,0 0-1,0 0 0,-1 0 0,1 0 0,4 2 1,-6-4-1,0 1 1,0-1 0,1 1 0,-1-1-1,0 0 1,0 1 0,0-1 0,1 0-1,-1 0 1,0 0 0,1 0 0,-1 0-1,0 0 1,0 0 0,1-1 0,-1 1-1,0 0 1,0-1 0,1 1 0,-1-1 0,0 1-1,0-1 1,0 1 0,2-2 0,3-5 39,0 0 0,0-1 0,-1 1 1,0-1-1,0 0 0,-1 0 0,0-1 1,3-9-1,12-23 10,67-118 91,-80 148-157,-3 5-8,-1 0 1,1 0-1,1 1 1,-1-1 0,1 1-1,0 0 1,0 0-1,7-6 1,-11 11-5,0-1 1,1 1 0,-1 0-1,1 0 1,-1-1 0,1 1-1,-1 0 1,1 0-1,-1 0 1,1 0 0,-1 0-1,1 0 1,-1 0-1,1 0 1,-1 0 0,0 0-1,1 0 1,-1 0-1,1 0 1,-1 0 0,1 0-1,-1 0 1,1 1-1,-1-1 1,1 0 0,-1 0-1,0 1 1,1-1-1,-1 0 1,1 0 0,-1 1-1,0-1 1,1 0 0,-1 1-1,0-1 1,1 1-1,-1-1 1,0 1 0,9 20-8,-6-13 12,0 1 0,0 1 1,0 1-1,-1-1 0,0 0 0,-1 0 0,0 1 0,-1-1 0,0 1 1,-3 16-1,3-17 21,-18 158 250,14-145-176,4-18-66,-1 0 0,0 1 1,0-1-1,0 0 0,-1 0 0,0 0 1,-3 6-1,5-11-21,0 1 0,0-1 0,0 0 0,0 1 0,-1-1 0,1 0 0,0 1 0,0-1 0,0 0 1,-1 1-1,1-1 0,0 0 0,0 0 0,-1 1 0,1-1 0,0 0 0,0 0 0,-1 1 0,1-1 0,0 0 0,-1 0 0,1 0 0,0 0 1,-1 0-1,1 0 0,-1 1 0,1-1 0,0 0 0,-1 0 0,1 0 0,0 0 0,-1 0 0,1 0 0,-1 0 0,1 0 0,0-1 0,-1 1 1,1 0-1,0 0 0,-1 0 0,1 0 0,0 0 0,-1-1 0,1 1 0,0 0 0,-1 0 0,1 0 0,0-1 0,0 1 0,-1 0 0,1-1 1,0 1-1,0 0 0,0-1 0,-1 1 0,1 0 0,0 0 0,0-1 0,0 1 0,0-1 0,-1 0 0,0-2 32,-1-1-1,0 0 0,1 0 0,0 0 1,-1-4-1,-18-140-136,19 147 93,1-1 0,0 1 1,0 0-1,0 0 0,0-1 1,0 1-1,0 0 0,0 0 1,0-1-1,0 1 0,1 0 1,-1 0-1,0-1 0,1 0 1,6 0-164,4 8 78,-2-1 76,0 0 0,0-1 0,15 5 0,14 8-38,-1 4 117,35 16 139,-64-33-184,1 0 0,1-1 1,-1 0-1,0-1 0,1 0 1,12 0-1,-5-2 4,-1-1 0,1 0 0,-1-2 0,1 0-1,-1 0 1,0-2 0,0 0 0,-1-1 0,25-12 0,10-10-339,67-49 1,-81 48-3951,-16 11-757,2 2-4157,-4 7 4708</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42.854"/>
    </inkml:context>
    <inkml:brush xml:id="br0">
      <inkml:brushProperty name="width" value="0.05" units="cm"/>
      <inkml:brushProperty name="height" value="0.05" units="cm"/>
      <inkml:brushProperty name="color" value="#004F8B"/>
    </inkml:brush>
  </inkml:definitions>
  <inkml:trace contextRef="#ctx0" brushRef="#br0">0 89 9728,'0'-20'4384,"18"-8"-3808,-14 19 320,1 6-608,-5-5 192,5 3-321,-5-3-127,0 1-2399</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43.202"/>
    </inkml:context>
    <inkml:brush xml:id="br0">
      <inkml:brushProperty name="width" value="0.05" units="cm"/>
      <inkml:brushProperty name="height" value="0.05" units="cm"/>
      <inkml:brushProperty name="color" value="#004F8B"/>
    </inkml:brush>
  </inkml:definitions>
  <inkml:trace contextRef="#ctx0" brushRef="#br0">23 117 7808,'-22'21'2506,"22"-21"-2473,0 0 0,0 0 0,0 0 0,0 0 0,0 0 0,0 0 0,0 0-1,0 1 1,0-1 0,0 0 0,0 0 0,0 0 0,0 0 0,0 0 0,0 0-1,0 0 1,0 1 0,0-1 0,0 0 0,0 0 0,0 0 0,0 0 0,0 0-1,0 0 1,0 0 0,0 1 0,0-1 0,0 0 0,0 0 0,0 0 0,0 0-1,0 0 1,1 0 0,-1 0 0,0 0 0,0 0 0,0 0 0,0 1 0,0-1 0,0 0-1,0 0 1,0 0 0,1 0 0,-1 0 0,0 0 0,0 0 0,0 0 0,0 0-1,0 0 1,0 0 0,0 0 0,1 0 0,-1 0 0,0 0 0,0 0 0,0 0-1,0 0 1,0 0 0,0 0 0,0 0 0,1 0 0,-1 0 0,0-1 0,10 2 615,-9-1-441,49-3 1634,91-16-1,-45 4-1548,105-8-445,104-14-1180,-107 2-7127,-152 26 5543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26.772"/>
    </inkml:context>
    <inkml:brush xml:id="br0">
      <inkml:brushProperty name="width" value="0.05" units="cm"/>
      <inkml:brushProperty name="height" value="0.05" units="cm"/>
    </inkml:brush>
  </inkml:definitions>
  <inkml:trace contextRef="#ctx0" brushRef="#br0">40 48 5888,'-26'-31'2688,"16"19"-2336,7 7 160,6 5-352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43.766"/>
    </inkml:context>
    <inkml:brush xml:id="br0">
      <inkml:brushProperty name="width" value="0.05" units="cm"/>
      <inkml:brushProperty name="height" value="0.05" units="cm"/>
      <inkml:brushProperty name="color" value="#004F8B"/>
    </inkml:brush>
  </inkml:definitions>
  <inkml:trace contextRef="#ctx0" brushRef="#br0">27 29 8384,'-5'-5'3808,"10"5"-928,-10 0-1313,2-4-1247,-2 4-192,-4-3-64,4-2-3391,10 2 1823,4-5-3744,4 8 2944</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44.191"/>
    </inkml:context>
    <inkml:brush xml:id="br0">
      <inkml:brushProperty name="width" value="0.05" units="cm"/>
      <inkml:brushProperty name="height" value="0.05" units="cm"/>
      <inkml:brushProperty name="color" value="#004F8B"/>
    </inkml:brush>
  </inkml:definitions>
  <inkml:trace contextRef="#ctx0" brushRef="#br0">82 52 8064,'-23'-9'3648,"14"3"-3168,-1 1 640,2-7-864,0 9-160,-7-10-704,6 9 320</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46.293"/>
    </inkml:context>
    <inkml:brush xml:id="br0">
      <inkml:brushProperty name="width" value="0.05" units="cm"/>
      <inkml:brushProperty name="height" value="0.05" units="cm"/>
      <inkml:brushProperty name="color" value="#004F8B"/>
    </inkml:brush>
  </inkml:definitions>
  <inkml:trace contextRef="#ctx0" brushRef="#br0">408 205 2720,'1'-1'136,"-1"1"0,1-1 0,0 1 0,-1 0 0,1-1 0,0 1 0,-1-1 0,1 0 0,-1 1 0,1-1 0,-1 1 0,0-1 0,1 0 0,-1 1 0,1-1 0,-1 0 0,0 0 0,0 1 0,1-1 0,-1-1 0,5-10 2650,-3 8-2316,-1 3-319,-1 1 0,1-1 0,-1 0 0,1 1-1,-1-1 1,0 0 0,1 1 0,-1-1 0,0 0-1,0 0 1,1 0 0,-1 1 0,0-1 0,0 0 0,0 0-1,0 0 1,0 1 0,0-1 0,0 0 0,0 0-1,-1 0 1,1 1 0,0-1 0,0 0 0,-1 0-1,1 1 1,0-1 0,-1 0 0,1 1 0,-1-1-1,0-1 1,0 1-77,0-1-1,0 1 0,0-1 1,0 1-1,0-1 0,-1 1 1,1 0-1,0-1 1,-1 1-1,1 0 0,-1 0 1,1 0-1,-1 0 0,0 0 1,1 0-1,-1 1 0,0-1 1,1 1-1,-1-1 1,-3 0-1,-4 0 95,1 1-1,-1 0 1,-13 1 0,3 1-1,-2 0-7,1 1-1,-1 0 1,-33 12 0,-61 29 118,103-39-276,1 0-1,0 1 1,-15 10-1,24-14 9,-1 0-1,1 0 1,-1 0 0,1 0-1,0 0 1,0 1-1,0-1 1,0 1-1,0-1 1,0 1-1,1 0 1,0 0 0,-1 0-1,1 0 1,0 0-1,0 0 1,1 0-1,-1 0 1,0 5-1,1-6 35,0 0 0,1 0 0,-1 0 0,1-1-1,0 1 1,-1 0 0,1 0 0,0-1-1,0 1 1,0 0 0,0-1 0,0 1-1,0-1 1,1 1 0,-1-1 0,0 1-1,1-1 1,-1 0 0,1 0 0,0 0-1,-1 0 1,4 2 0,0-1 56,0 0 0,-1 0 1,1 0-1,0-1 0,0 1 0,1-1 0,8 0 0,-2-1 37,1 0-1,0-2 0,-1 1 1,1-1-1,-1-1 0,0-1 1,1 0-1,10-5 0,-7 2-30,0-1 0,-1 0-1,0-1 1,-1-1 0,19-15 0,-28 19-87,0 1 1,0-1 0,-1-1 0,0 1 0,0-1-1,0 1 1,0-1 0,-1 0 0,-1 0-1,1-1 1,-1 1 0,0 0 0,-1-1-1,0 1 1,0-1 0,0-13 0,-1 20-90,0 6-212,1 4 308,0 1 0,0-1 0,1 0 0,1 0 0,0 0 0,0 0 0,0 0 0,1-1 0,1 1 0,-1-1 0,1 0 0,1-1 0,-1 1 0,1-1 0,14 13 0,-17-18 45,0 1-1,0-1 1,0 0 0,1-1 0,-1 1 0,0 0 0,1-1 0,-1 0 0,1 0-1,0 0 1,-1 0 0,6 0 0,-2-1 12,-1 0-1,1 0 1,-1-1-1,0 1 1,1-2 0,9-2-1,5-4 54,-1 0 0,-1-2 0,25-15 0,-33 18-89,128-84 65,-123 78-58,15-16-1,1-1 64,-8 1 139,-24 29-270,1 0 0,-1 0-1,1 0 1,-1 0 0,0 0-1,1 0 1,-1 0 0,0 0-1,1 0 1,-1 0 0,0 0-1,1 0 1,-1 1 0,0-1-1,1 0 1,-1 0 0,0 0-1,1 0 1,-1 1 0,0-1-1,0 0 1,1 0 0,-1 0-1,0 1 1,0-1 0,1 0-1,-1 1 1,0-1 0,0 0-1,0 0 1,1 1 0,-1-1-1,0 0 1,0 1 0,10 17 16,-6-10-68,17 23 130,1-1 0,42 45 0,-63-74-63,11 13 74,0-2 0,1 1 0,17 11 0,-25-20-42,0-1 1,0-1-1,0 1 0,0-1 1,1 1-1,-1-1 0,1-1 1,-1 1-1,1-1 0,0 0 1,0 0-1,-1-1 1,11 0-1,6-3 87,1-1 0,-1-1 0,0-1 0,32-13 0,-49 17-107,19-7 34,-1 0 0,1-2 0,-2-1 0,38-24 0,-56 33-43,0-1 1,0 1-1,-1-1 1,1 0-1,-1 0 1,0 0-1,0 0 1,0 0-1,-1-1 1,1 1-1,-1-1 1,0 0-1,0 1 1,1-10-1,-2 10-8,0 1 0,-1-1 0,0 0 0,0 1 0,0-1 0,0 1 0,0-1 0,-1 0 1,0 1-1,0-1 0,0 1 0,0 0 0,0-1 0,-1 1 0,1 0 0,-1 0 0,0-1 0,0 1 0,0 1 0,-5-6 0,5 6-4,0 0 0,0 0 0,0 0 0,-1 0 1,1 1-1,0-1 0,-1 1 0,0 0 0,1-1 0,-1 1 1,0 0-1,1 1 0,-1-1 0,0 0 0,0 1 0,1 0 0,-4-1 1,2 2-11,0-1 1,0 1-1,0 0 1,0 0 0,0 0-1,0 0 1,0 1 0,1 0-1,-1-1 1,-6 6 0,3-2 19,-1 1 0,1 0 0,1 1 1,-1-1-1,1 1 0,1 1 1,-1-1-1,1 1 0,-7 14 1,10-18 11,0 0 0,1 0 0,0 0 1,-1 0-1,1 0 0,1 0 0,-1 0 0,1 0 1,-1 0-1,1 1 0,0-1 0,1 0 1,-1 0-1,1 0 0,1 6 0,0-6-1,0 1 0,1 0 0,-1-1 0,1 1 0,0-1-1,0 0 1,0 0 0,1 0 0,-1 0 0,1-1 0,0 1-1,6 3 1,2 1 46,0 0-1,1-1 1,25 10 0,46 11 44,-73-25-94,19 6 78,1-1 0,42 5 0,-59-11-426,0-1-1,0-1 1,0-1 0,0 0-1,0 0 1,0-1 0,24-8 0,-16 2-3253,1-2 0,-1-1 0,37-23 0,-17 8-957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50.739"/>
    </inkml:context>
    <inkml:brush xml:id="br0">
      <inkml:brushProperty name="width" value="0.05" units="cm"/>
      <inkml:brushProperty name="height" value="0.05" units="cm"/>
      <inkml:brushProperty name="color" value="#004F8B"/>
    </inkml:brush>
  </inkml:definitions>
  <inkml:trace contextRef="#ctx0" brushRef="#br0">18 1189 2240,'-17'-20'5557,"33"12"-465,28-11-3347,-23 11-1503,-1-2 0,0-1 0,0 0-1,-1-1 1,-1-1 0,0-1 0,-1-1-1,16-16 1,6-15-79,-20 24-87,36-35 0,-49 53-75,-4 8-31,-5 14-69,1-12 72,-22 77-142,-51 116-1,24-72 237,-75 236 114,90-256-69,32-95-31,-2 6 721,-1 1-1,0-1 0,-15 26 0,21-44-762,1-1 0,-1 1 0,1-1 1,0 1-1,0-1 0,-1 1 0,1-1 0,0 0 0,0 1 1,0-1-1,0 1 0,-1-1 0,1 0 0,0 1 1,0-1-1,0 1 0,0-1 0,1 0 0,-1 0 1,0-7 133,1 0 0,4-16 0,-3 13-106,56-219 545,-46 193-614,2 0 0,1 1 0,2 1 1,25-38-1,17-15 30,16-24 301,18-46 378,-11 17-720,-82 141 13,26-37-81,-25 34 63,1 1 0,0 0 0,0 1 0,0-1 1,0 0-1,0 0 0,0 1 0,0-1 0,0 1 0,0 0 1,1 0-1,-1 0 0,5-2 0,-6 3 13,1 1-1,-1-1 1,1 0-1,-1 0 1,0 1 0,1-1-1,-1 0 1,0 1 0,1 0-1,-1-1 1,0 1-1,1 0 1,-1-1 0,0 1-1,0 0 1,0 0 0,0 0-1,0 0 1,0 0-1,0 0 1,0 0 0,0 1-1,-1-1 1,1 0-1,0 0 1,-1 1 0,1-1-1,0 3 1,2 4 20,-1-1 0,1 1 0,1 14 0,-1 8-4,-2-1-1,-1 1 1,-1 0 0,-1-1-1,-2 0 1,-11 47 0,13-68 25,-1-1 1,0 1 0,0 0 0,-1-1-1,0 0 1,0 0 0,-1 0 0,-8 9-1,11-13-17,-1 0-1,1-1 1,-1 1-1,1-1 0,-1 0 1,0 0-1,0 0 1,0 0-1,0 0 1,-1-1-1,1 1 0,0-1 1,-1 0-1,1 0 1,-1 0-1,1-1 0,-1 1 1,1-1-1,-1 0 1,1 0-1,-6 0 1,-2-2-60,7 2 42,0-1 0,0 1 0,0-1 1,0 0-1,0-1 0,-7-2 1,11 4-7,0 0 0,0 0 0,0 0 1,0 0-1,0 0 0,0 0 0,0 0 1,0-1-1,-1 1 0,1 0 0,0 0 1,0 0-1,0 0 0,0 0 0,0 0 1,0-1-1,0 1 0,0 0 0,0 0 1,0 0-1,0 0 0,0 0 1,0 0-1,0-1 0,0 1 0,0 0 1,0 0-1,0 0 0,0 0 0,0 0 1,0 0-1,1-1 0,-1 1 0,0 0 1,0 0-1,0 0 0,0 0 0,0 0 1,0 0-1,0 0 0,0 0 0,0-1 1,1 1-1,-1 0 0,0 0 0,0 0 1,0 0-1,0 0 0,0 0 0,0 0 1,1 0-1,-1 0 0,7-4-44,-7 4 35,3 0 2,0-1 0,0 1-1,0-1 1,0 1 0,0 0 0,0 0 0,0 0 0,0 1 0,0-1-1,4 2 1,11 0-30,19-1 12,1-1 1,51-8-1,74-21 183,-130 21-126,0-1-1,-1-2 1,0-1 0,-1-1-1,0-2 1,46-31 0,-70 41 2,1 0 8,0 0-1,12-11 0,-32 51-153,-3-5 80,-17 52-1,31-80 57,0 1 0,0-1-1,1 1 1,-1-1 0,1 1-1,-1-1 1,1 1 0,0 0-1,0-1 1,1 1 0,-1-1-1,0 1 1,1-1 0,-1 1-1,1-1 1,0 1 0,0-1 0,0 0-1,0 1 1,0-1 0,1 0-1,-1 0 1,1 0 0,-1 0-1,1 0 1,0 0 0,3 2-1,-2-1 29,0-1 1,0-1-1,1 1 0,-1 0 0,0-1 0,1 1 0,0-1 0,-1 0 1,1 0-1,-1-1 0,1 1 0,0-1 0,0 0 0,-1 0 0,1 0 0,0 0 1,0 0-1,4-2 0,-5 1-25,-1 0-1,1-1 1,0 1 0,0-1 0,-1 1-1,1-1 1,0 0 0,-1 0 0,0 0-1,1 0 1,-1-1 0,0 1-1,0 0 1,-1-1 0,1 0 0,0 1-1,1-4 1,0-2-41,1 0-1,-1 0 0,0 1 1,3-18-1,-4 7 16,0 1 0,-1-1-1,-1 0 1,-1 0-1,0 0 1,-1 0 0,-1 1-1,-1-1 1,-1 1 0,-10-28-1,14 44 2,1 0 0,-1-1 0,1 1 0,-1 0 0,1 0 0,-1 0 0,0 0 0,0 0 0,1 0 0,-1 0 0,0 0 0,0 0 0,0 0-1,0 1 1,0-1 0,0 0 0,-2 0 0,2 1 2,1 0 0,-1 0-1,0 0 1,1 0 0,-1 0 0,1 0-1,-1 0 1,0 0 0,1 0 0,-1 1-1,0-1 1,1 0 0,-1 0-1,1 1 1,-1-1 0,1 0 0,-1 1-1,1-1 1,-1 0 0,1 1 0,-1-1-1,1 1 1,0-1 0,-1 1-1,-1 2-23,0 0-1,0 0 0,1 0 1,0 0-1,-1 0 1,1 0-1,0 0 0,0 0 1,1 0-1,-1 0 0,1 6 1,0-1 33,1 0 1,0 0 0,0 0 0,1 0 0,0 0-1,1 0 1,0 0 0,0-1 0,1 0 0,-1 0-1,2 0 1,-1 0 0,1 0 0,0-1 0,0 0-1,1 0 1,0 0 0,0 0 0,9 5 0,-13-9-3,0-1 0,1 0 0,-1 1 0,0-1 0,1 0 0,-1-1 0,0 1 0,1 0 0,-1-1 1,1 1-1,-1-1 0,1 0 0,3 0 0,0 0 39,1-1 1,-1 0-1,13-3 0,-14 2-32,0 0 1,0-1-1,0 1 0,0-1 0,-1 0 1,1 0-1,-1 0 0,7-7 0,30-34-37,-26 27-12,46-55 114,20-23 207,-46 56-247,-19 21-42,0 1 0,1 0-1,22-16 1,-38 32 1,-1 1 0,0 0 0,1-1 0,-1 1 0,1 0 0,-1-1 0,1 1 0,0 0 0,-1 0 0,1-1 0,-1 1 0,1 0 0,-1 0 0,1 0 0,0 0 0,-1 0 0,1 0 0,-1 0 0,1 0 0,0 0 0,-1 0 0,1 0 0,-1 0 0,1 0 0,-1 1 0,1-1 0,0 0 0,-1 0 0,1 1 0,-1-1 0,1 0 0,-1 1 0,1-1 0,-1 0 0,0 1 0,1-1 0,-1 1 0,1-1 0,-1 1 1,0-1-1,1 1 0,-1-1 0,0 1 0,0-1 0,1 1 0,-1 0 0,2 5-21,0 0 1,0 0-1,1 12 1,-1-10-4,5 28 39,-2 1 1,-2 0-1,-1 0 1,-2 0 0,-1 0-1,-2 0 1,-2 0-1,-1-1 1,-2 1 0,-16 46-1,24-82 8,-1 1-1,1-1 1,-1 1 0,1-1-1,-1 0 1,1 1 0,-1-1-1,0 0 1,0 0 0,0 1-1,1-1 1,-1 0-1,0 0 1,-1 0 0,1 0-1,0 0 1,0 0 0,0 0-1,0-1 1,-1 1-1,1 0 1,0-1 0,-1 1-1,1-1 1,-1 1 0,1-1-1,0 0 1,-1 1 0,1-1-1,-1 0 1,1 0-1,-1 0 1,1 0 0,-1 0-1,1-1 1,-1 1 0,1 0-1,-1-1 1,1 1-1,0-1 1,-1 1 0,1-1-1,0 0 1,-1 1 0,1-1-1,-2-2 1,-6-4-26,0 0-1,0-1 1,1-1 0,0 1-1,1-1 1,0-1 0,0 1-1,-7-14 1,-7-9-6,16 25-13,1 0 0,-1-1 0,1 0 0,1 1 0,-4-11 0,36 38-780,-19-12 837,1 0 0,-1-1 1,1-1-1,1 0 0,-1 0 0,1-1 1,0 0-1,0-1 0,17 3 1,-14-4 13,1 0 0,0-2 1,-1 1-1,1-2 0,0 0 1,0-1-1,20-4 0,-29 3-37,1 0 0,-1-1 0,0 1 0,-1-2 0,1 1 0,0-1 0,-1 0-1,0 0 1,0 0 0,0-1 0,0 0 0,-1-1 0,0 1 0,0-1 0,0 0 0,3-6 0,7-12 55,-2 0 0,20-50 0,-26 58-56,2-7 27,42-94 10,-38 91-22,1 1 0,24-32 1,-24 38 26,-10 12-87,1 1 0,0-1 1,0 1-1,7-6 0,-12 12 31,1 0 0,-1 0 0,0 0 1,0 0-1,0 0 0,0-1 0,0 1 0,0 0 0,1 0 0,-1 0 0,0 0 0,0 0 0,0 0 0,0 0 1,0 0-1,0 0 0,1 0 0,-1 0 0,0 0 0,0 0 0,0 0 0,0 0 0,0 0 0,1 0 0,-1 0 0,0 0 1,0 0-1,0 1 0,0-1 0,0 0 0,0 0 0,1 0 0,-1 0 0,0 0 0,0 0 0,0 0 0,0 0 0,0 0 1,0 1-1,0-1 0,0 0 0,0 0 0,0 0 0,1 0 0,-1 0 0,0 0 0,0 1 0,0-1 0,0 0 1,0 0-1,2 11-194,-1-8 227,9 46-32,-3 1 1,-2-1 0,-1 1-1,-6 77 1,-1-85 143,-1-1 0,-12 52-1,14-86-135,0 0 1,0-1-1,-1 1 0,-4 7 0,5-11 8,1-1 8,0 1 0,0-1 0,0 0 0,-1 0 0,1 0 0,-1 0 0,1-1 0,-1 1 0,0 0 0,0-1 0,0 1 0,0-1 0,-2 2 1,2-2-7,1-1 1,0 0 0,-1 1-1,1-1 1,-1 0 0,1 0 0,0 0-1,-1 0 1,1 0 0,-1 0 0,1 0-1,0 0 1,-1 0 0,1-1 0,-1 1-1,1-1 1,0 1 0,-1-1 0,1 1-1,0-1 1,0 0 0,0 0 0,-1 1-1,1-1 1,-1-2 0,-6-6-28,1 0 0,0 0 0,1-1 0,0 0 0,0 0 0,1-1 0,-7-18 0,-1-18 66,9 33-94,-1-1 0,-9-21-1,14 35 30,-1 1-1,1-1 1,-1 0-1,1 0 1,0 0-1,-1 0 1,1 0-1,0 0 1,0 0-1,0 0 1,0 0 0,0 0-1,0 0 1,0-1-1,0 1 1,0 0-1,0 0 1,1-1-1,-1 2 6,1 1-1,-1-1 0,0 0 1,0 0-1,1 0 0,-1 0 1,0 0-1,1 1 0,-1-1 1,0 0-1,0 0 0,0 0 1,1 1-1,-1-1 0,0 0 1,0 0-1,0 1 0,1-1 1,-1 0-1,0 1 0,0-1 1,0 0-1,0 0 0,0 1 1,0-1-1,0 0 0,1 1 1,3 11 11,-3-11-20,1 5 9,1-1 0,-1 0 0,2 0 0,-1 0 0,0-1 0,1 1 0,0-1 0,0 0 0,0 0 0,1 0 0,-1-1-1,1 1 1,0-1 0,9 4 0,2 1 40,1-1-1,1 0 1,22 5 0,-28-10-14,-1 0 1,1-1-1,-1 0 1,1 0-1,0-2 1,-1 1-1,1-1 1,0-1-1,-1 0 1,0-1-1,1 0 1,-1-1-1,0 0 1,14-8-1,-9 4-19,-1-1 0,-1 0 0,0-1 0,0-1 0,-1 0 0,0-1 0,-1 0-1,0-1 1,11-16 0,-3-3 60,18-40-1,-11 20 49,-21 41-91,-1 3-51,-1 0 0,0 0 0,0 0-1,2-9 1,-6 17 32,0 0 0,0 0 0,0 0 0,0 0 0,0-1 0,0 1-1,0 0 1,0 0 0,0 0 0,0 0 0,0 0 0,0 0 0,0 0 0,0-1 0,0 1-1,0 0 1,0 0 0,0 0 0,0 0 0,0 0 0,0 0 0,0 0 0,0 0 0,0 0-1,0-1 1,0 1 0,1 0 0,-1 0 0,0 0 0,0 0 0,0 0 0,0 0 0,0 0-1,0 0 1,0 0 0,0 0 0,0 0 0,1 0 0,-1 0 0,0 0 0,0 0 0,0 0-1,0 0 1,0 0 0,0 0 0,0 0 0,0 0 0,1 0 0,-1 0 0,0 0 0,0 0-1,0 0 1,0 0 0,0 0 0,0 0 0,0 0 0,0 0 0,1 0 0,-1 0 0,0 0-1,0 0 1,3 7-86,-1 8 31,-1 1 1,-1 0-1,-2 27 1,1-33 52,-1 28 49,2 0 0,1-1 0,9 56 0,-8-87-10,0 1-1,0 0 1,0-1 0,0 1 0,7 11 0,-8-17-31,-1-1 1,0 1 0,1-1-1,-1 1 1,0-1 0,1 1-1,-1-1 1,1 1 0,-1-1 0,1 1-1,-1-1 1,1 0 0,-1 1-1,1-1 1,-1 0 0,1 1-1,0-1 1,-1 0 0,1 0-1,-1 0 1,1 0 0,0 1 0,-1-1-1,1 0 1,0 0 0,-1 0-1,1 0 1,0 0 0,-1-1-1,1 1 1,-1 0 0,1 0 0,0 0-1,-1 0 1,1-1 0,-1 1-1,1 0 1,0-1 0,-1 1-1,1 0 1,0-2 0,3 0 26,-1-1 0,0 0 1,0 0-1,4-6 0,-6 8-22,22-31 5,28-52 0,-26 40-23,123-172 56,-125 184-33,0 1-4,-2-2 1,-1 0 0,-2-1-1,20-51 1,-10 8-63,29-125-1,-45 159 6,-8 32 6,-1 0 1,-1 0-1,0 0 1,2-18-1,-4 29 37,0-1 0,0 1 0,0 0 0,0 0 0,0 0 0,0 0 0,0 0 0,0-1 0,0 1 0,0 0 0,0 0 0,0 0 0,0 0 0,0 0 0,0-1 0,0 1 1,0 0-1,0 0 0,0 0 0,0 0 0,-1 0 0,1 0 0,0-1 0,0 1 0,0 0 0,0 0 0,0 0 0,0 0 0,0 0 0,0 0 0,0 0 0,-1 0 0,1 0 0,0-1 0,0 1 0,0 0 0,0 0 0,0 0 0,0 0 0,-1 0 0,1 0 0,-6 7-111,0 7 37,-5 23 0,4-16 50,-102 338-349,93-302 390,3 2 0,2-1 1,2 2-1,4-1 1,1 62-1,3-101-2,2 1 0,0-1 0,1 0 0,2 1 0,0-2 0,12 37 0,-15-54 11,0 1 1,0-1 0,0 0 0,0 0 0,0 0 0,1 0 0,-1-1-1,1 1 1,0 0 0,-1 0 0,1-1 0,0 1 0,0-1-1,0 0 1,0 1 0,0-1 0,0 0 0,0 0 0,0 0 0,1-1-1,-1 1 1,0-1 0,1 1 0,-1-1 0,0 1 0,1-1 0,-1 0-1,0 0 1,1-1 0,-1 1 0,0 0 0,1-1 0,-1 1 0,0-1-1,1 0 1,-1 0 0,0 1 0,0-2 0,0 1 0,3-2 0,1-1-10,0 0 0,-1-1 0,0 0 0,0 0 0,-1 0 0,6-7 1,21-37-72,-29 47 54,11-20 33,0-1 0,-1 0 0,15-46 0,6-29-103,-28 81-157,4-31 0,-6 55 223,-1 0 0,0 1 0,-1-1-1,1 10 1,-2-11 2,1 0-1,0 0 1,0-1-1,0 1 1,1 0-1,-1-1 1,1 1 0,1-1-1,-1 0 1,6 8-1,-8-12 13,1 1 1,0-1-1,0 0 0,0 0 0,1 0 0,-1 0 1,0-1-1,0 1 0,0 0 0,1 0 0,-1-1 1,0 1-1,1-1 0,-1 1 0,1-1 0,-1 1 0,0-1 1,1 0-1,-1 0 0,1 0 0,-1 0 0,1 0 1,-1 0-1,1 0 0,-1 0 0,1-1 0,-1 1 1,0 0-1,1-1 0,-1 1 0,0-1 0,1 0 1,-1 1-1,0-1 0,3-2 0,3-3 42,1 0 0,-1 0-1,0-1 1,8-10 0,-6 7-41,17-15-5,0 2 0,2 1 0,57-35-1,-47 33 76,61-50 0,-79 54-54,0-1 1,-2 0 0,-1-2 0,0 0 0,-2-1 0,17-34 0,49-132-183,-46 102 154,-24 64 16,-5 12-38,-1 0-1,0 0 0,-1-1 1,0 1-1,-1-1 1,-1 0-1,2-19 1,-3 31 22,-1 1 1,0-1 0,0 1 0,0-1 0,0 1 0,0-1 0,-1 1 0,1-1 0,0 0 0,0 1 0,0-1 0,0 1 0,-1-1 0,1 1-1,0-1 1,0 1 0,-1-1 0,1 1 0,-1-1 1,1 1 0,0 0 0,0 0-1,-1 0 1,1 0 0,0 0 0,0 0-1,-1 0 1,1 0 0,0 0 0,0 0-1,0 0 1,-1 1 0,1-1 0,0 0 0,0 0-1,-1 0 1,1 0 0,0 0 0,0 0-1,0 0 1,-1 1 0,1-1 0,0 0 0,0 0-1,0 0 1,-1 1 0,-1 1-14,1 0 0,-1 0 0,0 1 1,1-1-1,-1 1 0,1-1 0,-2 5 0,-71 218 4,-29 81 2,94-277 15,0 1 0,2 1 0,1-1 0,2 1 1,1 0-1,1 0 0,2 0 0,1 1 0,7 47 1,-5-62 80,0 0 1,1 0 0,1 0 0,1 0 0,0-1-1,1 0 1,1 0 0,0-1 0,17 24 0,-21-35-78,0 1 1,0-1 0,0 0 0,1-1-1,-1 1 1,1-1 0,0 0 0,0 0-1,0 0 1,1-1 0,-1 1 0,0-2-1,12 4 1,-14-5 10,0 1 0,1-1 0,-1 0-1,0 0 1,1 0 0,-1 0 0,1 0 0,-1-1 0,0 0-1,0 1 1,1-1 0,-1-1 0,0 1 0,0 0 0,0-1 0,0 1-1,0-1 1,0 0 0,0 0 0,-1 0 0,1-1 0,-1 1-1,0 0 1,4-6 0,2-5 21,0-1 0,-2 0 0,0 0 1,6-20-1,-5 15 10,5-17-2,-1-1-1,10-57 0,-20 86-71,0 0 0,0 0 0,-1 1 0,0-1 0,0 0 0,-1 0 0,0 0 0,-1 0 0,-2-8-1,4 15 23,0 0-1,0 0 0,-1 0 1,1 1-1,0-1 0,0 0 1,-1 0-1,1 1 0,-1-1 1,1 0-1,-1 1 0,1-1 1,-1 0-1,1 1 0,-1-1 1,1 1-1,-1-1 0,0 1 1,1-1-1,-1 1 0,0-1 1,1 1-1,-1 0 0,0-1 1,0 1-1,0 0 0,1 0 1,-1-1-1,0 1 0,0 0 1,0 0-1,1 0 0,-2 0 1,0 1-4,1-1 0,0 1 1,-1 0-1,1 0 1,0-1-1,-1 1 0,1 0 1,0 0-1,0 0 0,0 0 1,0 0-1,0 1 1,0-1-1,0 0 0,0 0 1,1 1-1,-1-1 0,0 3 1,-6 11 6,2 1-1,0 1 1,1-1 0,-4 33 0,1 70 214,7-105-129,1 0 0,0 0 0,0 0 0,2 0 0,0-1 1,6 20-1,-7-29-66,-1 0 1,1-1-1,-1 1 1,1-1-1,0 1 1,0-1-1,1 0 1,-1 0-1,1 0 1,-1 0-1,1-1 1,0 1-1,0-1 1,0 1-1,0-1 1,1 0-1,-1 0 1,1 0-1,-1-1 1,1 1-1,0-1 1,-1 0-1,1 0 0,0 0 1,0-1-1,0 1 1,5-1-1,0 0-67,0-1 0,-1 0 0,1-1-1,0 0 1,-1 0 0,1-1-1,11-5 1,-5 0-815,0 1-1,-1-2 1,13-9 0,-14 7-894,0 0 1,15-16-1,-5 2-355</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17:51.108"/>
    </inkml:context>
    <inkml:brush xml:id="br0">
      <inkml:brushProperty name="width" value="0.05" units="cm"/>
      <inkml:brushProperty name="height" value="0.05" units="cm"/>
      <inkml:brushProperty name="color" value="#004F8B"/>
    </inkml:brush>
  </inkml:definitions>
  <inkml:trace contextRef="#ctx0" brushRef="#br0">37 41 14048,'0'-40'6367,"5"40"-5535,-10 8 256,5 4-768,-9 4-224,4 7-64,-8 2 32,8-1-32,0 1-2336,5-6 1248</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21:32.743"/>
    </inkml:context>
    <inkml:brush xml:id="br0">
      <inkml:brushProperty name="width" value="0.05" units="cm"/>
      <inkml:brushProperty name="height" value="0.05" units="cm"/>
    </inkml:brush>
  </inkml:definitions>
  <inkml:trace contextRef="#ctx0" brushRef="#br0">6 1099 2656,'-6'1'1179,"12"2"-146,13 1 701,-10-4-1481,-1-1-1,1 0 1,0 0 0,-1-1-1,1 0 1,-1 0-1,0-1 1,0 0-1,0-1 1,0 1-1,0-2 1,-1 1-1,0-1 1,0 0-1,0 0 1,-1-1-1,1 0 1,-1 0-1,-1-1 1,1 0-1,-1 0 1,7-11-1,3-13 50,0 0 1,-2-1-1,-2 0 0,9-35 0,9-30 139,52-107 357,-21 58-726,-58 141-87,13-32-8,-13 34-23,0 0 0,-1 0 1,1 0-1,0 0 1,0 0-1,0 1 1,1-1-1,4-3 1,-6 5 14,1 0 0,0 0 0,0 0 0,0 1 1,0-1-1,0 1 0,0-1 0,0 1 0,0 0 1,0 0-1,0-1 0,0 2 0,0-1 0,0 0 1,0 0-1,0 1 0,0-1 0,0 1 0,0-1 1,0 1-1,0 0 0,3 2 0,1 0-28,1 1 1,-1 0-1,0 1 0,11 9 0,0 3 51,-1 1 0,-1 1 1,0 0-1,-1 1 0,-1 1 0,-1 0 1,-1 0-1,-1 1 0,-1 0 0,10 36 1,0 18 14,-3 0 0,7 88 0,-20-133 81,-3 41 0,0-59-21,-2-1 0,1 1 0,-2-1 0,1 0 0,-2 0 0,-5 13 0,7-21-14,0 0-1,0 0 0,0-1 1,-1 1-1,1-1 0,-1 1 1,0-1-1,0 0 0,0 0 1,0-1-1,-1 1 0,1-1 1,-1 1-1,0-1 1,0 0-1,1 0 0,-1-1 1,0 1-1,-1-1 0,1 0 1,-7 1-1,-7 0 96,1-1 1,-1-1-1,1 0 0,-20-4 1,9 1-103,0-2 0,0-1 0,1-1 0,0-1 1,-41-18-1,47 12 4,18 11-150,-1 0 0,0 0 0,0 1 0,0 0 0,0 0-1,-8-3 1,4 4-532,16 7 86,1 0 338,3 1 219,1 1 0,-1-2 0,1 0 1,0 0-1,1-1 0,-1-1 1,1-1-1,0 1 0,20 0 0,0-1 343,0-1-1,59-6 1,-79 2-206,-1 1-1,1-2 1,-1 0 0,0 0-1,20-9 1,-26 9-91,1-1-1,-1 0 1,0-1 0,0 1-1,-1-1 1,1 0 0,-1-1-1,0 0 1,-1 0-1,9-10 1,-1-4-15,-1-1 0,0 0 0,-2 0 0,0-1 0,-1 0 0,7-28-1,-2 0-56,2-10-220,-15 58 244,4-21-225,-5 23 214,0-1-1,0 1 1,0 0-1,0 0 1,0 0-1,0 0 1,0 0-1,0 0 1,0 0-1,0 0 1,0 0 0,0 0-1,0 0 1,0 0-1,0 0 1,0-1-1,0 1 1,0 0-1,0 0 1,0 0-1,0 0 1,0 0-1,0 0 1,0 0-1,0 0 1,0 0-1,0 0 1,0 0-1,0 0 1,0 0-1,0 0 1,0-1 0,0 1-1,0 0 1,0 0-1,0 0 1,0 0-1,0 0 1,1 0-1,-1 0 1,0 0-1,0 0 1,0 0-1,0 0 1,0 0-1,0 0 1,0 0-1,0 0 1,0 0-1,0 0 1,0 0 0,0 0-1,0 0 1,1 0-1,-1 0 1,0 0-1,0 0 1,0 0-1,0 0 1,0 0-1,0 0 1,0 0-1,0 0 1,0 0-1,0 0 1,0 0-1,0 0 1,1 14-92,-3 36-160,0-30 138,2 33 0,2-2 105,-2-30 11,1 0 0,5 26 1,-4-41 0,-1 4 39,1 0 0,0 0 0,1-1 0,0 1 0,1-1 1,0 0-1,0 0 0,8 12 0,-11-20-4,1 0 0,-1 0 0,0 0 0,0 0 0,0-1 0,0 1 0,1 0 0,-1-1 0,0 1 0,1-1 0,-1 0 0,0 1 0,1-1 0,-1 0 0,0 0 0,1 0 0,-1 0 0,1 0 0,-1 0 0,0 0 0,1 0 0,-1-1 0,1 1 0,-1 0 0,0-1 0,0 1 0,3-2 0,3-1 120,1-1 0,-1 0 0,8-6 0,5-4-5,-2-1 0,0-1 0,25-27 0,39-59-12,-53 64-23,-14 18-155,-12 15-6,0 0-1,0 0 1,1 1-1,-1 0 1,1-1-1,0 1 1,1 1-1,-1-1 1,1 1 0,6-5-1,-10 8 32,0 0 0,-1-1 0,1 1 0,0 0 0,-1 0 0,1 0 0,0 0 0,-1 0 0,1 0 0,0 0 0,0 0 0,-1 0 0,1 0 0,0 0 0,-1 0 0,1 0 0,0 1 0,-1-1 0,1 0 0,0 1 0,-1-1 0,1 0 0,0 1 0,-1-1-1,1 1 1,-1-1 0,1 1 0,-1-1 0,1 1 0,12 20-136,-10-16 166,10 27 27,0 0 0,-2 0-1,11 55 1,-20-77-145,-2-7 136,1 1 0,0 0 0,0 0 0,0-1 0,2 5 0,-2-7-10,-1 0 0,0 0-1,1-1 1,-1 1 0,1 0 0,0-1 0,-1 1-1,1-1 1,-1 1 0,1 0 0,0-1 0,-1 0-1,1 1 1,0-1 0,0 1 0,-1-1 0,1 0-1,0 1 1,0-1 0,0 0 0,-1 0 0,1 0-1,0 0 1,0 0 0,0 0 0,0 0 0,-1 0-1,1 0 1,1 0 0,1-1 3,0 0 1,-1 0-1,1 0 0,-1 0 1,0 0-1,1 0 0,-1-1 1,0 1-1,0-1 1,1 0-1,-2 0 0,1 0 1,3-3-1,3-5 46,11-20 0,0 0 129,-1 7-394,21-35 0,-37 54 157,0 1 0,1 0 1,-1-1-1,1 1 0,3-3 1,-4 7 24,-1 1 0,0-1 0,0 1 1,0 0-1,-1-1 0,1 1 0,0 0 1,-1 0-1,1-1 0,-1 1 0,1 4 0,3 19-134,1 48 0,0-37 438,-5-35 228,2-8-100,3-2-317,9-10-32,18-33-1,-20 28-75,-2 3-5,1 0-1,1 1 1,15-19-1,-26 38-17,0 0 1,1-1-1,-1 1 1,0 0-1,0 0 1,1 0-1,-1 0 0,0 0 1,1 0-1,-1 0 1,1 1-1,-1-1 0,1 0 1,-1 1-1,4-1 1,-4 1 5,0 0 0,0 0 0,0 0 0,0 0 0,0 0 1,0 1-1,0-1 0,-1 0 0,1 1 0,0-1 0,0 0 0,0 1 1,0-1-1,0 1 0,-1-1 0,1 1 0,0 0 0,0-1 0,-1 1 1,1 0-1,-1 0 0,1-1 0,0 1 0,-1 0 0,0 0 0,1 0 1,0 1-1,7 19-30,-1-1 0,9 41 0,-16-57 60,1-1 0,0 1 0,0-1-1,1 1 1,-1-1 0,1 0-1,0 1 1,0-1 0,0 0 0,0 0-1,0-1 1,1 1 0,4 4 0,-5-6 8,-1 0 1,1 0 0,-1 0 0,1 0 0,0 0 0,0 0 0,0 0-1,-1-1 1,1 1 0,0-1 0,0 0 0,0 1 0,0-1 0,0 0-1,0 0 1,0 0 0,0 0 0,0-1 0,-1 1 0,1 0 0,0-1-1,0 1 1,0-1 0,0 0 0,-1 0 0,4-1 0,16-12 128,-1 0 1,0-2 0,28-28-1,-18 15-295,-29 28 129,0 0 0,0 1 0,0-1-1,0 0 1,0 1 0,0-1 0,0 1-1,0-1 1,0 1 0,0-1 0,1 1-1,-1 0 7,-1-1 0,0 1-1,1 0 1,-1 1 0,1-1-1,-1 0 1,0 0 0,1 0-1,-1 0 1,1 0 0,-1 0-1,0 0 1,1 0 0,-1 1-1,0-1 1,1 0 0,-1 0-1,0 1 1,1-1-1,-1 0 1,0 0 0,1 1-1,0 2-30,1-1-1,-1 1 0,0-1 0,0 1 0,0 0 1,0 0-1,0 3 0,0-3 56,3 22-38,-1 0 1,-1 0-1,0 0 0,-4 33 1,-4 100-172,0 5 254,1-57 128,4-78-131,1 70-52,1-48 197,-1-32 83,-1-15 92,1-7 225,2-37-218,11-79-1,20-33-280,-31 146-82,51-203 170,32-110-262,-75 290-48,23-52 0,-29 73 74,1 0 1,1 0-1,-1 0 1,2 1 0,-1-1-1,1 2 1,0-1-1,0 1 1,13-10-1,-18 16 26,0 0 1,0-1-1,-1 1 0,1 0 0,0 0 0,0 0 0,0 1 0,0-1 0,0 0 0,1 1 0,-1-1 1,0 1-1,0 0 0,0 0 0,0 0 0,0 0 0,1 0 0,-1 0 0,0 0 0,0 1 0,0-1 0,0 1 1,0 0-1,0-1 0,0 1 0,0 0 0,0 0 0,0 1 0,0-1 0,0 0 0,2 3 0,0 0 13,0 1-1,0-1 0,-1 1 0,0 0 0,0 0 0,0 0 0,-1 1 0,1-1 0,-1 0 0,0 1 0,1 6 0,2 15 14,0 1 0,-2-1 0,-1 0 0,-2 44 0,-1-55 33,-1-1 1,0 1-1,-1-1 1,0 0-1,-2 0 0,1-1 1,-2 1-1,0-1 1,-15 24-1,19-35-19,0 1-1,0-1 1,-1 0-1,1 0 1,-1 0-1,0 0 1,0 0 0,0-1-1,0 1 1,0-1-1,-1 0 1,1 0-1,-1 0 1,1-1 0,-1 1-1,0-1 1,0 0-1,0 0 1,0 0-1,0 0 1,1-1 0,-1 1-1,0-1 1,0 0-1,0-1 1,0 1-1,-7-2 1,-28-5 180,38 7-208,1 0-1,-1 0 0,0 0 0,0 0 0,0 0 1,0 0-1,0 1 0,1-1 0,-1 0 0,0 0 1,0 1-1,0-1 0,1 1 0,-1-1 0,0 0 0,1 1 1,-1-1-1,0 1 0,1 0 0,-1-1 0,0 1 1,1-1-1,-1 1 0,1 0 0,-1 0 0,1-1 1,0 1-1,-1 0 0,1 0 0,0-1 0,-1 1 1,1 0-1,0 1 0,-1 1-18,0-1-1,1 1 1,-1-1 0,1 1 0,-1 0-1,1-1 1,0 1 0,0 0 0,1 3-1,-1-4 40,1 0 0,-1 0 0,1-1 0,0 1 0,0 0-1,0-1 1,0 1 0,0 0 0,0-1 0,0 1 0,1-1-1,-1 0 1,0 1 0,1-1 0,-1 0 0,1 0 0,0 0-1,-1 0 1,1 0 0,0 0 0,0-1 0,-1 1 0,1 0-1,0-1 1,0 0 0,0 1 0,0-1 0,3 0 0,0 0 10,0 0 0,0 0 0,0-1 0,1 1 1,-1-1-1,0-1 0,0 1 0,-1-1 0,9-3 0,13-9 8,-1-2 0,0 0 0,-1-2 0,-1-1 0,0-1 0,30-34 0,-4-5 177,55-87 1,-65 87-141,39-85 1,-59 102-67,-2-1 1,-1 0-1,10-50 0,9-116-318,-35 191 170,-1 11 27,1 7 120,-1 0-1,1 0 1,0 0 0,0 0 0,0 0-1,0 0 1,0 0 0,0 0-1,0 0 1,0 0 0,-1 0 0,1 0-1,0 0 1,0 0 0,0 0 0,0 0-1,0 0 1,0 0 0,0 0-1,0 0 1,-1 0 0,1 0 0,0 0-1,0 1 1,0-1 0,0 0-1,0 0 1,0 0 0,0 0 0,0 0-1,0 0 1,0 0 0,0 0-1,0 0 1,-1 0 0,1 0 0,0 1-1,0-1 1,0 0 0,0 0 0,0 0-1,0 0 1,0 0 0,0 0-1,0 0 1,0 0 0,0 1 0,0-1-1,0 0 1,-8 19-236,0 0 0,-9 38 0,-4 46 111,7-36 98,3-11-60,-7 76-1,16-89 90,2 45 0,2-68 13,0 0 0,1 0 1,1 0-1,10 28 0,-4-30 149,-10-18-144,1 1 0,-1 0 0,0-1 0,1 1-1,0-1 1,-1 1 0,1-1 0,-1 1 0,1-1 0,0 1-1,-1-1 1,1 1 0,0-1 0,-1 0 0,1 1-1,0-1 1,0 0 0,-1 0 0,1 0 0,0 1 0,0-1-1,-1 0 1,2 0 0,0-1 22,0 0-1,0 0 1,0 1 0,0-1 0,0-1-1,0 1 1,0 0 0,0 0-1,0-1 1,-1 1 0,1-1 0,-1 1-1,3-5 1,18-27 19,-14 18-2,8-11-149,14-35-1,-28 60-90,1 5 67,1 7 10,-4-11 105,16 62-383,8 28 285,-20-79 140,0 0 0,1 0 0,0 0 0,1 0 0,10 13-1,-14-21-16,0 0-1,1-1 0,0 1 1,-1-1-1,1 0 0,0 0 0,0 0 1,0 0-1,0 0 0,1-1 1,-1 1-1,0-1 0,1 0 0,-1 0 1,1 0-1,-1 0 0,1-1 1,-1 1-1,1-1 0,0 0 0,-1 0 1,1-1-1,-1 1 0,1-1 1,-1 1-1,1-1 0,4-2 0,1-2 37,0 0-1,0 0 0,-1-1 1,0 0-1,0 0 0,0-1 1,-1 0-1,11-13 0,46-69 228,-60 82-275,25-39 95,-2-1 1,38-91 0,-59 124-13,7-17-167,-2-1 0,0 0 0,7-45 0,-11 41 30,-4 28-47,-2 0-1,1-1 1,0-9-1,-8 51-789,-16 161 781,-65 260 1,75-405 200,-3-1 1,-2-1 0,-40 80-1,53-120-42,0 0 0,-1 1-1,0-2 1,0 1-1,-1 0 1,1-1-1,-10 7 1,13-11-43,0-1 1,0 0 0,0 0-1,1 1 1,-1-1-1,0-1 1,0 1-1,0 0 1,-1-1-1,1 1 1,0-1-1,0 1 1,0-1-1,0 0 1,-1 0-1,1 0 1,0 0-1,0 0 1,0-1-1,0 1 1,-1 0-1,1-1 1,0 0-1,0 0 1,0 1-1,0-1 1,0 0-1,1-1 1,-1 1-1,0 0 1,0 0-1,1-1 1,-3-2-1,2 3-6,-3-4 39,-1-1 0,1 0-1,0 0 1,-7-9-1,12 14-45,-1-1 0,0 1-1,0 0 1,0-1 0,1 1-1,-1-1 1,1 1-1,-1-1 1,1 1 0,-1-1-1,1 0 1,0 1 0,0-1-1,0 1 1,0-1 0,0 0-1,0 1 1,0-1-1,1 1 1,-1-1 0,1 0-1,-1 1 1,1-1 0,-1 1-1,1-1 1,0 1-1,0 0 1,0-1 0,1-1-1,4-2-29,0-1 0,0 2 0,1-1-1,-1 1 1,1 0 0,0 0 0,0 1 0,10-4-1,64-17 9,-62 19 16,16-4 35,-1-2-1,52-24 1,-75 29-5,1 0 1,-1-1-1,0 0 1,0 0-1,-1-2 1,0 1-1,-1-1 1,0-1-1,0 1 1,11-18-1,-1-9 164,-2 0-1,24-73 1,-36 95-186,10-25 21,5-13 10,-2-10 278,-14 51-340,-3 9-46,0 0 0,0-1 0,0 1 0,0-1 0,-1 0 1,1 1-1,-1-4 0,3 3 20,-3 3-16,-2 1-28,2 0 77,-1 0 1,1 0 0,0 0-1,0 0 1,0 0 0,0 0-1,0 0 1,0 0-1,1 0 1,-1-1 0,0 1-1,0 0 1,1 0 0,-1 0-1,1 1 1,0 2 7,0 6 19,0 0 1,-1 1 0,-1 13 0,1-13-76,-1 1 0,1-1 0,2 12 1,3 6 102,13 45 1,-14-64-14,0 1-1,0-1 0,1-1 0,0 1 0,0-1 1,1 1-1,13 14 0,-17-23-6,-1 0 0,1 0 0,-1 1 0,1-1 0,-1 0 0,1 0 0,0 0 0,0-1 0,0 1 1,-1 0-1,1-1 0,0 1 0,0-1 0,0 1 0,0-1 0,0 0 0,0 0 0,0 0 0,0 0 0,0 0 0,0-1 0,0 1 0,0-1 0,-1 1 0,1-1 0,3 0 0,4-4 36,1 1 0,-1-1 0,16-11 0,-14 9 11,94-67-200,-29 20 107,9-6 82,-71 49-119,-13 10 69,-1 1-1,1 0 1,-1-1 0,1 1-1,-1-1 1,1 1 0,-1-1-1,0 1 1,1-1-1,-1 1 1,1-1 0,-1 0-1,0 1 1,0-1 0,1 1-1,-1-1 1,0 0-1,0 0 1,0 1-9,0 0-1,0-1 1,-1 1-1,1 0 1,0 0-1,0 0 1,-1 0 0,1 0-1,0 0 1,0 0-1,-1 0 1,1 0-1,0 1 1,0-1-1,-1 0 1,1 0 0,0 0-1,0 0 1,-1 0-1,1 0 1,0 0-1,0 0 1,0 1 0,-1-1-1,1 0 1,0 0-1,0 0 1,0 1-1,0-1 1,-1 0-1,1 0 1,0 0 0,0 1-1,-13 15-138,7-8 88,0 1 1,-5 12 0,0 10 24,1 1 0,2-1 0,1 2 0,-3 34 0,9-61 24,1 0 0,-1 0 0,2 0 0,-1 0 1,1-1-1,-1 1 0,4 8 0,-4-11 27,1 0-1,0-1 1,0 1-1,0 0 1,1-1 0,-1 1-1,1-1 1,-1 0-1,1 0 1,0 1 0,0-1-1,0 0 1,0 0-1,0-1 1,0 1-1,0 0 1,5 2 0,-2-2-10,0 0 0,1-1 0,-1 1 1,1-1-1,-1 0 0,1 0 0,0-1 1,-1 0-1,1 0 0,0 0 1,-1-1-1,1 1 0,-1-1 0,1-1 1,8-2-1,5-4 20,0 0 1,-1-1-1,18-13 1,-5 4 141,-1 1-106,199-120-34,-228 137-32,11-8 17,-1 0 0,1 0 0,-2-1 1,1-1-1,11-13 0,-21 22-59,-1 1 37,0 0 0,1 0 0,-1-1 0,0 1 0,1 0 0,-1 0-1,0 0 1,0 0 0,1-1 0,-1 1 0,0 0 0,0 0 0,1-1 0,-1 1 0,0 0 0,0 0 0,0-1 0,0 1-1,1 0 1,-1-1 0,0 1 0,0 0 0,0-1 0,0 1 0,0 0 0,0-1 0,0 1 0,-4 0-9,1 1 0,-1-1 0,0 1 0,1 0 0,-1 1 0,0-1 1,1 1-1,0-1 0,-1 1 0,-5 4 0,-32 27-200,36-28 204,-80 83 41,63-64-156,17-19 122,0 1 0,1 0 1,-1 0-1,1 0 0,1 1 0,-1-1 0,1 1 0,0 0 0,1 0 0,0 0 0,0 0 0,0 0 0,1 0 1,-1 9-1,2-15 18,0 0 0,0-1 0,0 1 1,0 0-1,0 0 0,0 0 0,0 0 1,1 0-1,-1 0 0,0 0 0,0 0 1,1 0-1,-1-1 0,1 1 0,-1 0 1,1 0-1,-1-1 0,1 1 0,-1 0 1,1 0-1,0-1 0,0 1 0,0 0 1,1 0 9,-1-1 0,0 1 0,1-1 0,-1 0 0,1 1 0,-1-1 0,0 0 0,1 0 1,-1 0-1,1 0 0,-1 0 0,1 0 0,1-1 0,3 0 9,-1-1 0,0 0 0,0 0 0,0 0 0,0 0 0,-1-1 1,6-3-1,-5 1 15,1 0 0,-1-1 1,0 0-1,0 0 0,0 0 1,5-10-1,20-44-13,25-87-531,-55 156 417,1 0-1,0 0 1,0 0-1,1 0 1,0 0-1,1 0 1,0-1-1,0 1 1,9 14-1,-8-17 104,1 0-1,0 0 0,0-1 0,0 0 0,1 0 1,0 0-1,0 0 0,0-1 0,0 0 1,11 5-1,-13-8-14,-1 1 1,1-1-1,0-1 1,0 1-1,-1 0 1,1-1 0,0 0-1,0 0 1,0 0-1,0 0 1,-1 0-1,1-1 1,0 0-1,0 0 1,-1 0-1,1 0 1,0-1-1,-1 1 1,1-1-1,-1 0 1,0 0-1,6-5 1,2-2 24,0-1 1,0 0-1,-2-1 0,1 0 1,9-15-1,37-68 226,-17 29-145,4 0-135,13-21 168,-32 40-165,-2 0-1,-2-2 1,-2 0-1,-3-1 1,-1-1-1,8-61 1,-21 103-24,2-11-3,1-24 0,-4 39 20,0 0-1,0 0 1,0 0 0,0 0 0,-1 0 0,0 0 0,0 0 0,0 0 0,0 1-1,-1-1 1,1 0 0,-4-4 0,5 7 11,-1 0 1,1 1-1,0-1 0,-1 1 1,1-1-1,-1 1 0,1-1 1,-1 1-1,1 0 0,-1-1 1,0 1-1,1-1 0,-1 1 1,1 0-1,-1 0 0,0-1 1,1 1-1,-1 0 0,0 0 1,1 0-1,-1 0 0,0-1 1,1 1-1,-1 0 0,0 0 1,1 1-1,-2-1 0,0 0-8,1 1 1,-1 0-1,1 0 0,-1 0 0,1 0 0,0-1 1,-1 2-1,1-1 0,0 0 0,0 0 0,-1 2 1,-3 4-47,0-1 1,1 1 0,-6 11 0,-9 31-37,1 1 1,2 1-1,3 0 1,-12 87 0,12-22 246,2 130 0,11-239-121,-1 10 7,2 0 0,0-1 0,0 1 0,2 0-1,4 18 1,-7-33-16,1-1 0,-1 0 0,0 0 0,1 0 0,-1 1-1,1-1 1,-1 0 0,1 0 0,0 0 0,-1 0 0,1 0-1,0 0 1,0 0 0,0 0 0,0-1 0,0 1 0,0 0-1,0 0 1,0-1 0,0 1 0,0-1 0,0 1 0,0-1 0,0 1-1,0-1 1,1 0 0,-1 1 0,0-1 0,0 0 0,0 0-1,1 0 1,-1 0 0,0 0 0,0 0 0,1 0 0,-1 0-1,0-1 1,0 1 0,0 0 0,0-1 0,2 0 0,8-4 61,0-1 1,0 0-1,-1-1 1,0 0-1,0 0 0,14-15 1,5-4-28,19-18 33,-32 29-154,0 0-1,29-20 1,-44 34 52,0 1 1,0-1-1,0 1 1,1-1-1,-1 1 1,0-1-1,0 1 1,1 0-1,-1-1 1,0 1-1,1 0 1,-1 0-1,0 0 1,1 0-1,-1 0 1,0 0-1,1 1 1,-1-1-1,0 0 1,0 1-1,1-1 1,-1 1-1,0-1 1,0 1-1,0-1 1,0 1-1,0 0 1,1 0-1,-1 0 1,-1 0-1,1-1 1,0 1-1,0 0 1,0 0-1,0 1 0,-1-1 1,2 1-1,3 6-11,-1 0 0,0 0 0,0 1-1,3 9 1,-6-14 18,4 10 59,1 0 0,1 0-1,0-1 1,0 0-1,1-1 1,15 18 0,-19-25-18,1 0 1,0-1 0,-1 0 0,1 0 0,1 0 0,-1-1 0,11 6 0,-12-8-13,0 1 1,0-1-1,0 0 1,0 0-1,0-1 1,0 1-1,0-1 0,0 0 1,1 0-1,-1 0 1,0 0-1,0-1 1,5-1-1,-2 0 10,0-1-1,0 0 1,0 0-1,-1 0 0,1-1 1,-1 0-1,0-1 1,0 1-1,0-1 1,-1 0-1,7-8 0,-2 2 28,-1-1-1,-1 0 0,1-1 0,9-22 1,-17 34-75,-1 0 0,1 0 1,-1 0-1,1 0 0,-1 0 1,0 0-1,1 0 0,-1 0 1,0 0-1,0-1 0,0 1 1,0 0-1,0 0 0,0 0 1,0 0-1,0-1 0,0 1 1,0 0-1,-1-1 0,0 2 5,1 0 0,-1 1 0,0-1 0,1 1 0,-1-1 0,1 1 0,-1-1 0,0 1 0,1-1 0,-1 1 0,1-1-1,0 1 1,-2 1 0,2-2 10,-3 7-17,0-1 0,0 1 0,0 0-1,1 0 1,0 0 0,-2 11 0,2-10-76,1-2 116,1 0 1,-1 0-1,1 1 1,1-1-1,-1 0 1,1 0 0,0 1-1,0-1 1,1 0-1,-1 0 1,1 0-1,1 0 1,-1-1-1,1 1 1,0-1-1,5 7 1,-7-10 3,1 1-1,0-1 1,-1 0-1,1 0 1,0 0 0,0 0-1,0-1 1,0 1-1,1-1 1,-1 1 0,0-1-1,0 0 1,1 1-1,-1-1 1,1-1-1,0 1 1,-1 0 0,1 0-1,-1-1 1,1 0-1,0 1 1,-1-1 0,1 0-1,0 0 1,-1-1-1,1 1 1,0-1 0,-1 1-1,1-1 1,0 0-1,-1 0 1,1 0 0,-1 0-1,0 0 1,1 0-1,-1-1 1,0 1-1,0-1 1,3-2 0,1-1 16,-1-1-1,1 1 1,-1-1 0,0-1 0,0 1 0,-1 0 0,0-1 0,0 0 0,2-7 0,-1 3-57,-1 0 0,-1 0 0,0-1 1,0 1-1,1-15 0,-3 18 20,-1 0 1,0 0-1,0 1 0,0-1 0,-3-8 0,3 14-6,-1-1 0,1 1 0,-1-1-1,0 1 1,0 0 0,0 0 0,0-1-1,-1 1 1,1 0 0,-1 0 0,1 0-1,-1 0 1,0 1 0,1-1 0,-1 0-1,0 1 1,0-1 0,0 1 0,-4-3-1,-1 1-44,0 0 0,0 1-1,0-1 1,-14-1 0,6 1 47,14 2 7,0 1-1,0 0 1,-1 0 0,1-1-1,0 1 1,0 0 0,-1 0 0,1 0-1,0 0 1,0 0 0,-1 0-1,1 1 1,0-1 0,0 0-1,-3 2 1,4-2 1,0 0 0,-1 0 1,1 1-1,0-1 0,-1 0 0,1 0 1,0 0-1,-1 0 0,1 1 1,0-1-1,-1 0 0,1 0 0,-1 0 1,1 0-1,0 0 0,-1 0 0,1 0 1,-1 0-1,1 0 0,0 0 0,-1 0 1,1 0-1,0 0 0,-1-1 0,1 1 1,-1 0-1,1 0 0,0 0 0,-1 0 1,1-1-1,0 1 0,-1 0 0,1 0 1,0-1-1,0 1 0,-1 0 0,1-1 1,0 1-1,0-1 1,0 1 0,0-1 0,-1 1 1,2-1-1,-1 1 0,0-1 0,0 1 0,0-1 0,0 1 0,0-1 1,0 1-1,0-1 0,1 1 0,-1-1 0,0 1 0,0-1 0,1 1 1,-1 0-1,0-1 0,1 1 0,-1 0 0,0-1 0,1 1 0,-1 0 1,1-1-1,-1 1 0,1-1 0,9-4-5,1 0 1,0 0-1,0 1 0,0 1 1,0 0-1,15-3 0,4 0-39,87-17-134,-103 21 154,0 1 0,1 0 1,-1 1-1,0 1 0,0 0 0,21 5 1,-32-5 13,-1 0 1,1-1 0,-1 1 0,0 0 0,0 0 0,0 0 0,1 1-1,-1-1 1,0 0 0,0 1 0,-1-1 0,1 1 0,0 0 0,0 0-1,-1 0 1,1-1 0,1 4 0,-1 0-5,0-1 0,-1 1 0,1 0 1,-1-1-1,0 1 0,0 0 0,0 7 0,0-5 8,-1-2 2,0 0 0,0-1 1,1 1-1,0 0 0,0-1 1,0 1-1,1-1 0,-1 0 0,5 9 1,-6-13 12,1 0 1,-1 0 0,0 1-1,0-1 1,1 0 0,-1 0-1,0 0 1,1 0 0,-1 0-1,1 0 1,-1 1 0,0-1-1,1 0 1,-1 0 0,0 0-1,1 0 1,-1 0 0,0 0-1,1 0 1,-1 0 0,1-1-1,-1 1 1,0 0 0,1 0-1,-1 0 1,0 0 0,1 0-1,-1-1 1,1 1 0,15-11 198,15-17-66,12-22-110,0-2 20,-31 45-287,-12 6 221,1 1 0,-1 0 0,1 0 0,-1 0 0,0 0 0,1 0 0,-1 0 0,0 1 0,1-1 0,-1 0-1,0 0 1,1 0 0,-1 0 0,0 0 0,1 0 0,-1 1 0,0-1 0,0 0 0,1 0 0,-1 0 0,0 1 0,1-1-1,-1 0 1,1 3-37,1-1-1,-1 0 1,0 1 0,0-1-1,0 1 1,0-1-1,0 4 1,2 4 32,1 3 42,0 0 0,2 0-1,-1-1 1,14 21 0,-17-30-2,0 0 0,0 0 0,0 0 0,1 0 0,-1-1 0,1 1 0,0-1 1,0 1-1,0-1 0,0 0 0,0 0 0,0 0 0,0-1 0,1 1 0,-1-1 0,1 0 0,-1 0 0,1 0 0,0 0 0,-1 0 0,1-1 1,5 0-1,-1-1 62,0 0 0,0-1 0,-1 0 0,1-1 0,-1 1 0,1-1 0,-1-1 1,12-7-1,50-39 68,-62 45-177,145-110 114,-128 101-42,-19 11-188,1-1 1,-1 1-1,1-1 0,6-6 0,-84 141-155,-32 52 284,88-159 74,-1-1 0,-1-1 0,-1 0 0,-1-1 0,-28 22 0,41-37 40,0-1 1,0 0-1,-1-1 1,-10 6-1,11-9-25,9-4 13,17-8 36,88-32-144,-102 41-12,129-46-250,-47 9-2659,-84 38 2545,25-16-3353,-27 16 3309,0 0 0,0 0-1,1 0 1,-1 0-1,0 0 1,0-1-1,0 1 1,0 0 0,-1-1-1,1 1 1,0-1-1,0 1 1,-1 0 0,1-1-1,0-3 1,0-4-2684</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21:33.130"/>
    </inkml:context>
    <inkml:brush xml:id="br0">
      <inkml:brushProperty name="width" value="0.05" units="cm"/>
      <inkml:brushProperty name="height" value="0.05" units="cm"/>
    </inkml:brush>
  </inkml:definitions>
  <inkml:trace contextRef="#ctx0" brushRef="#br0">670 168 4640,'-9'-3'2112,"14"3"-1824,-1-3 544,9 3-512,5-5-64,9 5-160,-4-3-224,4 3 64</inkml:trace>
  <inkml:trace contextRef="#ctx0" brushRef="#br0" timeOffset="1">0 85 6976,'23'-8'3168,"39"-9"-2752,-7 6 608,3 3-640,28-7-96,-1 6-160,-4 1-192,-9 5 32,-14-2-128,-13 5 96</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21:33.460"/>
    </inkml:context>
    <inkml:brush xml:id="br0">
      <inkml:brushProperty name="width" value="0.05" units="cm"/>
      <inkml:brushProperty name="height" value="0.05" units="cm"/>
    </inkml:brush>
  </inkml:definitions>
  <inkml:trace contextRef="#ctx0" brushRef="#br0">15 54 7808,'-10'-20'3520,"10"7"-3040,0 6-160,0-1-448,-5 3-2368,5 10 1408</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21:33.807"/>
    </inkml:context>
    <inkml:brush xml:id="br0">
      <inkml:brushProperty name="width" value="0.05" units="cm"/>
      <inkml:brushProperty name="height" value="0.05" units="cm"/>
    </inkml:brush>
  </inkml:definitions>
  <inkml:trace contextRef="#ctx0" brushRef="#br0">14 23 5472,'-13'-11'2496,"18"3"-2176,-5 4-32,0 8-224</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3T23:21:34.181"/>
    </inkml:context>
    <inkml:brush xml:id="br0">
      <inkml:brushProperty name="width" value="0.05" units="cm"/>
      <inkml:brushProperty name="height" value="0.05" units="cm"/>
    </inkml:brush>
  </inkml:definitions>
  <inkml:trace contextRef="#ctx0" brushRef="#br0">80 12 3072,'-53'-12'1376,"35"12"-1184,10 0 192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16.503"/>
    </inkml:context>
    <inkml:brush xml:id="br0">
      <inkml:brushProperty name="width" value="0.05" units="cm"/>
      <inkml:brushProperty name="height" value="0.05" units="cm"/>
    </inkml:brush>
  </inkml:definitions>
  <inkml:trace contextRef="#ctx0" brushRef="#br0">4 446 2976,'-4'0'1381,"7"1"-608,9-1 539,2-5-881,1 0 0,-1-1 0,0 0-1,-1-1 1,1-1 0,-1 0-1,-1-1 1,0 0 0,0-1-1,-1 0 1,0-1 0,-1 0-1,10-14 1,-10 13-344,-1-1-1,-1 0 1,0 0 0,-1-1 0,-1 0-1,0 0 1,0-1 0,-2 0 0,0 0-1,0 0 1,-2 0 0,2-26 0,-4 33-60,0 0 1,-1 0-1,0 0 1,-4-15-1,4 19-54,0 1-1,-1-1 1,1 0-1,-1 1 1,0-1-1,0 1 1,-1 0-1,1 0 0,-1 0 1,-4-5-1,5 7-9,0-1 0,0 1-1,0 0 1,0 0 0,0 0-1,0 1 1,0-1 0,0 0-1,0 1 1,0-1 0,0 1-1,0 0 1,0 0 0,-1 0-1,1 0 1,0 0 0,0 0-1,0 0 1,0 1 0,0-1-1,0 1 1,-1 0 0,1 0-1,1-1 1,-1 1 0,0 0-1,0 1 1,-3 1 0,-1 1-17,0 1 0,1-1 0,-1 1 0,1 0 0,0 0 0,1 0 0,-5 7 0,1 2 51,0 0 0,1 1 0,1-1 1,0 1-1,1 0 0,-3 18 0,3-8 132,1 1 1,0 51-1,4-66 39,1 1 1,1-1-1,0 1 1,1-1-1,0 0 1,1 0-1,0 0 1,0 0-1,10 15 1,-12-23-120,0 0 0,0 0-1,0 0 1,0 0 0,1-1 0,-1 1 0,1-1 0,0 1-1,0-1 1,0 0 0,0 0 0,0-1 0,0 1 0,4 1-1,-2-1 22,0-1 0,1 0 0,-1 0 0,0 0 0,0-1 0,1 0 0,-1 0 0,9-1 0,6-3 117,-1-1 0,0 0-1,0-1 1,19-10-1,-28 12-113,23-12 24,0 0 1,-2-3 0,0 0-1,-1-2 1,-1-1-1,-1-2 1,-2 0 0,0-2-1,36-45 1,-34 38 12,-17 21-106,15-22-1,-4 9 156,-19 22-191,0-1 0,0 1 0,1-1 1,-2 0-1,4-6 0,-6 10 29,0 0-1,0 0 1,0 0 0,0 0-1,0 0 1,0 0 0,0 0-1,0 0 1,0 0 0,0 0-1,0 0 1,0 0 0,0 0-1,0 0 1,0 0 0,1-1-1,-1 1 1,0 0 0,0 0-1,0 0 1,0 0 0,0 0-1,0 0 1,0 0 0,0 0-1,0 0 1,0 0 0,0 0-1,0 0 1,0 0 0,0 0-1,0 0 1,0 0 0,0 0-1,0 0 1,0 0-1,0 0 1,1 0 0,-1 0-1,0 0 1,0 0 0,0 0-1,0 0 1,0 0 0,0 0-1,0 0 1,0 0 0,0 0-1,0 0 1,0 0 0,0 0-1,0 0 1,0 0 0,0 0-1,0 0 1,0 0 0,0 0-1,0 0 1,1 0 0,-1 0-1,0 0 1,0 0 0,0 1-1,0-1 1,0 0 0,2 6-98,0 7 54,-1 18 14,-2 0-1,-1 0 1,-1 0-1,-8 30 1,-3 28 243,13-83-222,0 18 344,1-24-322,0 0 0,0 0 0,0 0 0,0 1 0,0-1 0,0 0 0,0 0 0,0 0 0,0 1 0,1-1 0,-1 0 0,0 0 0,0 0 0,0 1 0,0-1 0,0 0 0,0 0 0,0 0 0,1 0 0,-1 0 0,0 0 0,0 1 0,0-1 0,0 0 0,1 0 0,-1 0 0,0 0 0,0 0 0,0 0 0,0 0 0,1 0 0,-1 0 0,0 0 0,1 0 0,-1 0 24,1 0 0,0-1 0,0 1 1,0-1-1,0 1 0,0-1 0,-1 1 0,1-1 1,0 1-1,-1-1 0,1 0 0,1-1 0,6-9 117,0 0 0,12-21-1,-7 9-84,27-36 23,4 1 0,65-68-1,-106 123-119,20-21-358,-21 23 349,-1-1 0,1 1 0,-1 0 0,1 0 0,-1 0 0,1 0 0,0 0 0,0 1-1,-1-1 1,1 0 0,0 1 0,0-1 0,2 1 0,-4 0 19,1 1 1,-1-1-1,1 1 0,-1 0 1,1-1-1,-1 1 0,1 0 1,-1 0-1,0-1 0,1 1 0,-1 0 1,0 0-1,0-1 0,1 1 1,-1 0-1,0 0 0,0 1 1,0-2-3,1 12-16,0 1 0,-1-1 0,-1 0 0,-3 20 0,0 20 101,4-36-62,0 0-1,2 0 0,0 0 1,1 0-1,9 28 1,-10-39 39,-1 1 1,2-1 0,-1 0 0,0 0-1,1-1 1,0 1 0,0 0 0,1-1 0,-1 0-1,1 0 1,0 0 0,0 0 0,0 0 0,1-1-1,-1 0 1,1 0 0,0 0 0,0-1 0,0 1-1,8 2 1,-5-3 0,1 0 1,-1-1-1,1 0 0,-1 0 1,1-1-1,-1 0 0,1-1 0,-1 1 1,1-2-1,-1 1 0,1-1 1,13-5-1,-12 3-8,-1-1 0,0 0 0,-1 0-1,1-1 1,-1 0 0,0 0 0,-1-1 0,1 0 0,-1 0 0,10-14 0,-4 2 1,0-1 0,-1-1 0,-1 0 0,-1-1 1,-1 0-1,-1 0 0,-1-1 0,4-25 0,-9 19-260,-2 28 203,0 0 1,0 0-1,0-1 1,0 1-1,-1 0 1,1 0-1,0 0 0,-1 0 1,1 0-1,-1-1 1,1 1-1,-1 0 1,0 0-1,1 0 1,-1 0-1,0 1 0,0-1 1,1 0-1,-2-1 1,1 2 15,1 0 0,0 0 0,-1-1 1,1 1-1,0 0 0,-1 0 0,1 0 1,0 0-1,-1 0 0,1 0 0,0 0 0,-1 0 1,1 0-1,-1 0 0,1 0 0,0 0 1,-1 0-1,1 0 0,0 0 0,-1 0 0,1 0 1,-1 0-1,1 0 0,0 1 0,-1-1 1,1 0-1,0 0 0,-1 0 0,1 1 0,0-1 1,0 0-1,-1 1 0,-6 10-69,5-7 32,-3 7-25,0 0 0,1 0 0,0 0 0,1 1 0,0 0 0,-1 14 0,1 6 11,0 35 0,3-46 42,1-1 1,5 31-1,-4-45 63,-1 1-1,1 0 1,0-1 0,1 1 0,0-1-1,0 0 1,0 1 0,0-1 0,1-1 0,8 11-1,-10-15-24,-1 0 0,1 1 0,0-1 0,0 0 0,-1 0 0,1 0 0,0-1 0,0 1 1,0 0-1,0-1 0,0 1 0,0-1 0,0 0 0,0 1 0,0-1 0,0 0 0,0 0 0,0 0 0,0-1 0,0 1 0,0 0 0,0-1 0,0 1 0,2-2 0,6-1 44,-1-1 1,0-1-1,12-6 1,-17 8-43,58-37 118,107-90 0,-63 44-199,-106 85 32,1 0-1,0 1 1,0-1 0,-1 0-1,1 1 1,0-1-1,0 1 1,0-1 0,0 1-1,-1 0 1,1-1 0,0 1-1,0 0 1,0-1-1,0 1 1,0 0 0,0 0-1,0 0 1,1 0 0,-1 1 17,0-1 0,-1 1 0,1 0 0,-1 0 0,1 0 0,-1 0 0,1 0 0,-1-1 0,0 1 0,1 0 1,-1 0-1,0 0 0,0 0 0,0 0 0,0 0 0,0 0 0,0 0 0,0 0 0,0 0 0,0 2 0,0 25-111,-1 7 60,5 35 0,-3-60 95,0-1-1,1 1 0,1-1 1,-1 0-1,1 0 1,1 0-1,0 0 0,8 13 1,-10-18-13,1 0 1,0 0 0,0-1-1,0 1 1,0-1-1,1 0 1,0 0 0,-1 0-1,1 0 1,0-1 0,0 1-1,0-1 1,1 0-1,-1-1 1,0 1 0,1-1-1,-1 1 1,1-1 0,0-1-1,-1 1 1,1-1-1,0 1 1,-1-1 0,1-1-1,0 1 1,-1-1-1,1 0 1,6-1 0,10-5 60,-1-1 0,0 0 0,0-2 0,33-20 0,-24 13-45,-20 12-31,257-151 29,-232 135-117,-15 10 99,0-1 0,-1 0 0,-1-2 0,0 0 0,16-17-1,-31 28-31,1 1-1,-1-1 0,0 0 0,0 0 0,2-6 0,-4 9 7,0 0-1,0 0 0,0-1 1,0 1-1,0 0 0,0 0 1,0 0-1,0-1 0,0 1 1,0 0-1,0 0 0,0-1 0,0 1 1,0 0-1,0 0 0,0-1 1,0 1-1,0 0 0,0 0 1,0-1-1,0 1 0,0 0 1,0 0-1,0-1 0,-1 1 0,1 0 1,0 0-1,0 0 0,0 0 1,0-1-1,-1 1 0,1 0 1,-1 0-22,0-1 0,0 1 0,0 0 0,0 0 0,0 0 0,0 0 0,0 0 0,0 0 0,0 1 0,0-1 1,0 0-1,0 0 0,-2 1 0,-9 5 3,-1-1 0,1 2 0,0 0 0,1 0 0,-20 16 1,2-1-59,5-4 87,-31 31 0,43-38 19,1 1-1,0 1 1,1 0-1,-12 21 1,21-32-10,0 1 1,-1-1-1,1 1 0,0 0 0,0 0 0,1-1 1,-1 1-1,0 0 0,1 0 0,0 0 1,0-1-1,0 1 0,0 5 0,1-6 3,-1 0 0,1 0-1,0 0 1,-1 0 0,1 0 0,0 0-1,0-1 1,1 1 0,-1 0 0,0-1-1,0 1 1,1-1 0,-1 1 0,1-1-1,0 1 1,-1-1 0,1 0 0,0 0-1,3 2 1,2 0 10,1 0 1,0 0-1,1 0 0,-1-1 0,0 0 0,1 0 1,-1-1-1,1-1 0,-1 1 0,1-1 1,0-1-1,-1 1 0,1-1 0,-1-1 0,0 0 1,1 0-1,-1 0 0,0-1 0,0-1 1,13-6-1,-10 3-3,0 0-1,-1 0 1,0 0 0,0-2 0,-1 1 0,0-1-1,0 0 1,-1-1 0,0 0 0,-1 0 0,0-1-1,-1 0 1,8-19 0,-11 23-12,2-3-6,-1-1 1,0 0-1,-1 0 0,0 0 0,-1 0 1,2-20-1,-4 29-26,0 0 1,-1 1-1,1-1 0,0 0 0,-1 0 1,1 0-1,-1 1 0,0-1 1,0 0-1,0 0 0,1 1 0,-3-3 1,3 4 14,0 0 1,-1-1-1,1 1 1,0 0-1,0-1 1,-1 1-1,1 0 1,0 0-1,-1 0 1,1-1-1,0 1 1,-1 0-1,1 0 1,0 0 0,-1 0-1,1 0 1,-1-1-1,1 1 1,0 0-1,-1 0 1,1 0-1,-1 0 1,0 1 6,1-1-1,-1 0 1,1 1 0,-1-1 0,1 0 0,-1 1 0,1-1-1,-1 0 1,1 1 0,-1-1 0,1 1 0,0-1 0,-1 1-1,1-1 1,0 1 0,-1 0 0,1-1 0,0 1 0,0 0-1,-6 16-103,0-1-1,2 2 0,0-1 0,1 0 1,-2 33-1,12 193 52,-6-225 75,-1 0 0,0 1 0,-2-1-1,0 0 1,-1 0 0,-1 0-1,-1-1 1,0 1 0,-1-1-1,-1 0 1,-1 0 0,0-1 0,-1 0-1,-1-1 1,0 0 0,-18 20-1,20-27 21,0 0-1,0-1 0,-1 0 0,0-1 0,0 0 0,-1 0 1,0-1-1,0 0 0,0-1 0,0 0 0,-1 0 0,1-1 0,-1-1 1,0 0-1,0 0 0,-18 0 0,24-2-28,0-1-1,0 1 0,-1-1 1,1 0-1,0 0 1,0-1-1,0 1 1,0-1-1,1 0 1,-1-1-1,0 1 1,1-1-1,0 0 1,-6-4-1,4 2 27,0-1 0,1 0 0,-1-1-1,1 1 1,0-1 0,1 0 0,-8-15 0,12 20-38,-1 0 0,0 0 0,0 0 0,1 0 0,0-1 0,-1 1 1,1 0-1,0 0 0,0 0 0,0-1 0,0 1 0,0 0 0,1 0 0,-1-1 1,1 1-1,0 0 0,-1 0 0,1 0 0,0 0 0,0 0 0,0 0 0,0 0 1,1 0-1,-1 1 0,0-1 0,1 0 0,-1 1 0,4-4 0,5-2-3,-1-1 1,1 2-1,0-1 0,12-5 0,0 2 6,0 0 0,1 1 0,28-6 0,75-13-139,-28 8 153,258-83-77,-319 92 94,-22 6-14,1-1 0,-1 0-1,0-1 1,-1-1 0,0 0 0,19-14 0,-26 16-11,1-1 1,-1 0-1,0 0 0,-1 0 0,0-1 1,0 0-1,-1 0 0,0 0 1,0-1-1,-1 0 0,7-18 0,-7 10-57,-1-1 0,0 0 0,-1 0 0,-1-29 0,-2 39-219,-3 12-107,-4 14 81,8-17 321,-3 6-22,1 1 0,0 0 0,0-1 0,0 1 0,1 0 1,1 0-1,-1 0 0,1 0 0,0 0 0,1 0 0,0 0 0,0 0 0,1 0 1,0-1-1,0 1 0,1-1 0,0 1 0,0-1 0,6 10 0,-8-16 15,0 1-1,1 0 1,-1 0-1,0-1 1,1 1 0,-1-1-1,1 1 1,-1-1-1,1 0 1,0 0-1,-1 1 1,1-1-1,0 0 1,0-1-1,0 1 1,0 0-1,0 0 1,0-1-1,0 1 1,0-1-1,0 0 1,0 0-1,0 1 1,0-1-1,0-1 1,1 1-1,-1 0 1,0 0 0,0-1-1,0 1 1,0-1-1,0 0 1,0 1-1,0-1 1,-1 0-1,5-3 1,1 0 47,0-1 1,0-1-1,0 1 1,-1-1-1,0 0 1,0-1-1,-1 1 1,6-10-1,24-38 76,31-44-58,-49 72-120,-14 19 4,1 1 1,0 1 0,0-1-1,0 0 1,1 1-1,8-7 1,-13 11 19,1 1 1,0-1 0,-1 1 0,1 0 0,0-1-1,-1 1 1,1 0 0,0 0 0,-1-1 0,1 1-1,0 0 1,-1 0 0,1 0 0,0 0 0,0 0-1,-1 0 1,1 0 0,0 0 0,0 0-1,-1 0 1,1 0 0,0 0 0,-1 1 0,1-1-1,0 0 1,-1 0 0,1 1 0,0-1 0,-1 1-1,1-1 1,0 0 0,-1 1 0,1-1-1,-1 1 1,1-1 0,-1 1 0,1 0 0,-1-1-1,0 1 1,1-1 0,-1 1 0,1 1 0,1 3-1,1 0 0,-1 1 1,0-1-1,1 8 0,-2-10 39,3 14-31,-1 0-1,-1 1 1,-1-1 0,0 0 0,-3 28 0,-17 86-151,2-51 187,-3-2-1,-3 0 0,-58 129 1,77-198 26,-1 0 0,0-1 1,0 0-1,-1 0 0,-8 9 1,12-15-41,1 0 1,-1-1 0,1 1 0,-1-1 0,0 1-1,0-1 1,0 0 0,0 0 0,0 0 0,0 0-1,0 0 1,0 0 0,0-1 0,0 1 0,0 0-1,-1-1 1,1 0 0,0 0 0,0 0 0,0 0 0,-1 0-1,1 0 1,0 0 0,0-1 0,-1 1 0,1-1-1,0 1 1,-4-3 0,0-1 29,0 0 1,-1 0-1,2-1 0,-1 0 0,0 0 1,1-1-1,-9-11 0,6 6-8,1 0 0,0-1 1,-9-19-1,14 27-41,1 0 1,-1 0 0,1 0-1,0-1 1,0 1-1,1 0 1,-1-1 0,1 1-1,0-1 1,0 1 0,0 0-1,1-1 1,0 1 0,0 0-1,0-1 1,0 1-1,0 0 1,1 0 0,0 0-1,0 0 1,0 0 0,0 0-1,1 1 1,-1-1 0,1 1-1,0-1 1,3-2-1,7-5 30,0 0 0,1 1-1,0 1 1,0 0-1,24-11 1,1 3-56,1 3-1,0 1 1,51-10-1,-66 17 37,192-36 114,-81 16-84,-127 24-199,6-1-137,-3 5-2692,-11-2 2920,-1 0-1,0 0 1,0 0 0,0 0 0,0 0 0,0 0 0,0 0 0,1 0-1,-1 0 1,0 0 0,0 0 0,0 0 0,0 0 0,0 0-1,0 0 1,0 0 0,0 0 0,1 1 0,-1-1 0,0 0 0,0 0-1,0 0 1,0 0 0,0 0 0,0 0 0,0 0 0,0 0-1,0 0 1,0 1 0,0-1 0,0 0 0,0 0 0,0 0 0,0 0-1,0 0 1,0 0 0,0 1 0,0-1 0,0 0 0,0 0-1,0 0 1,0 0 0,0 0 0,0 0 0,0 0 0,0 1 0,0-1-1,0 0 1,0 0 0,0 0 0,0 0 0,0 0 0,0 0-1,0 0 1,0 0 0,0 0 0,-1 1 0,1-1 0,0 0 0,0 0-1,0 0 1,0 0 0,0 0 0,0 0 0,0 0 0,0 0-1,-1 0 1,-8 6-3814,-9 2 116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06.258"/>
    </inkml:context>
    <inkml:brush xml:id="br0">
      <inkml:brushProperty name="width" value="0.05" units="cm"/>
      <inkml:brushProperty name="height" value="0.05" units="cm"/>
    </inkml:brush>
  </inkml:definitions>
  <inkml:trace contextRef="#ctx0" brushRef="#br0">59 73 1664,'-1'-2'268,"1"1"1,0-1-1,0 1 0,1-1 0,-1 1 1,0-1-1,0 1 0,1-1 1,-1 1-1,1-1 0,-1 1 1,2-2-1,-2 2-61,1 0-1,-1-1 1,1 1 0,-1 0-1,0 0 1,0 0 0,1-1-1,-1 1 1,0 0 0,0 0 0,0-1-1,0 1 1,-1 0 0,1 0-1,0-1 1,-1-1 0,-7-18 2647,8 20-2784,-1 1 0,1-1 0,0 1 0,-1-1 1,1 1-1,-1-1 0,1 1 0,0-1 0,-1 1 0,1 0 1,-1-1-1,1 1 0,-1 0 0,1 0 0,-1-1 1,0 1-1,1 0 0,-1 0 0,1 0 0,-1-1 1,1 1-1,-1 0 0,0 0 0,-4 1 508,7 0-62,-1-1-340,-2 0-185,0 0 0,1 1 0,-1 0 0,0-1 0,1 1 0,-1-1 0,0 1 0,1 0 0,-1 0 0,1-1 0,-1 1 0,0 1 0,-1 5 42,0-1 0,1 1 0,-1 9 0,-1 14 112,-4 30 482,2 1-1,6 90 1,1-51 5,8 69 491,-7-143-913,-3 7 463,0-32-722,0 0 0,0 1 1,0-1-1,0 0 0,0 0 0,-1 0 1,1 1-1,0-1 0,-1 0 0,1 0 1,-1 0-1,0 0 0,1 0 0,-1 0 1,0 0-1,0 0 0,1 0 0,-1 0 1,0 0-1,0-1 0,-1 2 0,-11 6-5348,11-4 2763</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06.899"/>
    </inkml:context>
    <inkml:brush xml:id="br0">
      <inkml:brushProperty name="width" value="0.05" units="cm"/>
      <inkml:brushProperty name="height" value="0.05" units="cm"/>
    </inkml:brush>
  </inkml:definitions>
  <inkml:trace contextRef="#ctx0" brushRef="#br0">21 19 3072,'-20'-15'4343,"20"15"-4238,0 0 0,1 0 0,-1 0 0,0 0 1,0 0-1,1 0 0,-1 0 0,0 0 0,1 0 0,-1-1 1,0 1-1,0 0 0,1 0 0,-1 0 0,0 0 0,0-1 1,1 1-1,-1 0 0,0 0 0,0 0 0,1-1 0,-1 1 1,0 0-1,0 0 0,0-1 0,15 12 706,1-3-114,-4 0-284,1-1 0,16 14 0,-18-12-217,0 0 0,-1 1 0,0 1 0,-1-1 0,0 1 0,-1 1 0,8 13 0,0 9 206,-1 1 0,-2 0 1,14 57-1,11 113 1007,-34-172-1040,-1 1-1,-3 53 0,-14 64 490,9-108-773,1-11 16,-1 0 1,-2 0-1,-11 33 0,8-33 35,3-7-44,-1-1 1,-1 0-1,-1-1 0,-24 40 1,2-7-4377,9-15-3421,9-13 4057</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07.965"/>
    </inkml:context>
    <inkml:brush xml:id="br0">
      <inkml:brushProperty name="width" value="0.05" units="cm"/>
      <inkml:brushProperty name="height" value="0.05" units="cm"/>
    </inkml:brush>
  </inkml:definitions>
  <inkml:trace contextRef="#ctx0" brushRef="#br0">24 39 2656,'0'-5'418,"1"-21"3898,0 18-1832,1 12-721,0 2-1608,-2 0 1,1 1-1,0-1 1,-1 0-1,-2 13 1,1 2 223,0 37 696,-9 63-1,9-99-850,0-15-34,1 0 1,-1 0 0,-3 8 0,4-14-120,0-1-115,0 0 0,0 0-1,0 0 1,0 0 0,0 0 0,0 0 0,0 0-1,0 0 1,-1 0 0,1 0 0,0 0-1,0 0 1,0 0 0,0 0 0,0 0-1,0 0 1,0 0 0,0 0 0,0 0 0,0 0-1,0 0 1,-1 0 0,1 0 0,0 0-1,0 0 1,0 0 0,0 0 0,0 0-1,0 0 1,0 0 0,0 0 0,0 0 0,0 0-1,0 0 1,0 0 0,0 0 0,-1 0-1,1 0 1,0 0 0,0 1 0,0-1-1,0 0 1,0 0 0,0 0 0,0 0 0,0 0-1,0 0 1,0 0 0,0 0 0,0 0-1,0 0 1,0 1 0,-2-4-1043,-3-1-950</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08.328"/>
    </inkml:context>
    <inkml:brush xml:id="br0">
      <inkml:brushProperty name="width" value="0.05" units="cm"/>
      <inkml:brushProperty name="height" value="0.05" units="cm"/>
    </inkml:brush>
  </inkml:definitions>
  <inkml:trace contextRef="#ctx0" brushRef="#br0">54 89 4992,'-27'-40'2240,"14"15"-1952,8 18 992,5 2-768,-5-3-416,2 5-512,6 3 256,2 0-32,3 8 128,7 0-3392,2 4 1888</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08.754"/>
    </inkml:context>
    <inkml:brush xml:id="br0">
      <inkml:brushProperty name="width" value="0.05" units="cm"/>
      <inkml:brushProperty name="height" value="0.05" units="cm"/>
    </inkml:brush>
  </inkml:definitions>
  <inkml:trace contextRef="#ctx0" brushRef="#br0">1 626 3072,'0'0'45,"0"1"1,0-1-1,0 0 1,0 0-1,0 0 1,0 0-1,0 1 1,0-1 0,0 0-1,0 0 1,0 0-1,1 0 1,-1 1-1,0-1 1,0 0-1,0 0 1,0 0-1,0 0 1,0 0-1,0 0 1,1 0-1,-1 1 1,0-1-1,0 0 1,0 0-1,0 0 1,1 0-1,-1 0 1,0 0-1,0 0 1,0 0-1,0 0 1,1 0-1,-1 0 1,0 0-1,0 0 1,0 0-1,11-2 1945,10-7 1000,-11 3-2585,-1-1 1,0-1-1,-1 1 0,0-2 1,0 1-1,-1-1 0,11-16 1,-6 7-224,-2 0 1,0-1-1,-1 0 1,7-22 0,21-84 547,-10 31-91,-12 45-352,-6 19-234,1 0 1,1 1 0,17-30 0,-21 52-297,-6 7 236,-1-1 1,0 1-1,0 0 0,0 0 0,1 0 0,-1 0 0,0 0 0,0 0 0,0 0 0,1 0 0,-1-1 0,0 1 0,0 0 0,0 0 0,1 0 0,-1 0 0,0 0 0,0 0 0,1 0 0,-1 0 0,0 0 0,0 1 0,0-1 0,1 0 0,-1 0 0,0 0 0,0 0 0,0 0 0,1 0 0,-1 0 0,0 0 0,0 1 0,0-1 0,1 0 0,-1 0 0,0 0 0,0 0 0,0 1 0,0-1 1,0 0-1,0 0 0,1 0 0,-1 1 0,0-1 0,0 0 0,0 0 0,0 0 0,0 1 0,0-1 0,0 0 0,0 0 0,0 1 0,0-1 0,1 10-2,0 0 0,-1 0 0,0 0 0,-3 19 0,1 0-53,-17 194 285,12-152-147,-31 203 409,31-231-237,-26 139 526,22-133-250,-29 78-1,39-122-338,-2 0 0,1 0 0,0 0 0,-4 4 0,5-8-132,0 0 0,1 0 0,-1 0 1,0 0-1,0 0 0,0 0 0,0-1 1,0 1-1,0 0 0,0-1 0,0 1 1,0-1-1,0 1 0,0-1 0,-1 1 1,1-1-1,0 0 0,0 0 1,0 1-1,-2-1 0,1-1-12,1 1 0,-1 0-1,1-1 1,-1 1 0,1-1 0,-1 0-1,1 1 1,0-1 0,-1 0 0,1 0 0,0 0-1,0 0 1,-1 0 0,1 0 0,0 0-1,0 0 1,0 0 0,0-1 0,0 1-1,1 0 1,-1-1 0,-1-2 0,0-1 14,0 0 1,0 0 0,0-1-1,-1-8 1,2 4 9,0 0 0,1 0 0,0 0 0,1 0 0,0 0-1,1 0 1,0 0 0,1 1 0,-1-1 0,10-18 0,-1 5 4,1 1 1,1 0-1,17-21 1,-24 35-126,0 1-1,0 0 1,1 0 0,-1 1-1,2-1 1,-1 2 0,9-7-1,-12 10 52,0 0-1,0 0 0,0 0 0,0 0 1,0 1-1,1 0 0,-1 0 0,0 0 0,1 0 1,-1 1-1,1-1 0,-1 1 0,1 0 0,-1 1 1,1-1-1,-1 1 0,6 1 0,12 4 6</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09.794"/>
    </inkml:context>
    <inkml:brush xml:id="br0">
      <inkml:brushProperty name="width" value="0.05" units="cm"/>
      <inkml:brushProperty name="height" value="0.05" units="cm"/>
    </inkml:brush>
  </inkml:definitions>
  <inkml:trace contextRef="#ctx0" brushRef="#br0">65 18 2912,'7'-15'1717,"-6"12"-301,-1 4-1301,0-1 0,0 0-1,-1 1 1,1-1 0,0 0-1,0 0 1,0 1 0,0-1-1,0 0 1,0 1-1,1-1 1,-1 0 0,0 0-1,0 1 1,0-1 0,0 0-1,0 1 1,0-1 0,0 0-1,1 0 1,-1 0 0,0 1-1,0-1 1,1 0 0,1 3 27,0 0-1,-1 0 1,1 0 0,0 0 0,-1 0 0,0 0 0,0 0 0,0 0-1,0 1 1,1 3 0,2 38 870,-4-26-656,2 41 557,-3 0 1,-11 76 0,4-91-345,-1-1 1,-3-1-1,-20 54 0,23-68-17,8-23-424,-1 0-1,0 0 1,0 0-1,-4 8 0,58-19 2967,8-5-2692,-31 4-412,0 1 0,0 2 0,59 0 0,-25 4-107,-62-2 128,0 1-9,-1 0 0,0 0 0,0 0 0,1 0 0,-1 0 0,0 0 0,0 0 0,1 0 0,-1 0 0,0 0 1,0 0-1,1 0 0,-1 0 0,0 1 0,0-1 0,1 0 0,-1 0 0,0 0 0,0 0 0,1 0 0,-1 0 0,0 1 0,0-1 0,0 0 1,1 0-1,-1 0 0,0 1 0,0-1 0,0 0 0,0 0 0,0 0 0,0 1 0,1-1 0,-1 0 0,0 1 0,0 0 89</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10.175"/>
    </inkml:context>
    <inkml:brush xml:id="br0">
      <inkml:brushProperty name="width" value="0.05" units="cm"/>
      <inkml:brushProperty name="height" value="0.05" units="cm"/>
    </inkml:brush>
  </inkml:definitions>
  <inkml:trace contextRef="#ctx0" brushRef="#br0">17 40 5888,'-16'-8'5210,"55"7"-796,-23 0-3373,27-6 0,-16 3-129,44-3 1,13-1-365,-72 6-564,-1 1 0,1 0-1,15 1 1,-8 0 44,-11 2-1339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10.536"/>
    </inkml:context>
    <inkml:brush xml:id="br0">
      <inkml:brushProperty name="width" value="0.05" units="cm"/>
      <inkml:brushProperty name="height" value="0.05" units="cm"/>
    </inkml:brush>
  </inkml:definitions>
  <inkml:trace contextRef="#ctx0" brushRef="#br0">18 18 7040,'-15'-4'2282,"15"4"-2229,0 0 0,0 0-1,0 0 1,0 0 0,0 0-1,0 0 1,0 0 0,0 0-1,0 1 1,0-1 0,0 0-1,0 0 1,1 0 0,-1 0-1,0 0 1,0 0 0,0 0-1,0 0 1,0 0-1,0 1 1,0-1 0,0 0-1,0 0 1,0 0 0,0 0-1,0 0 1,0 0 0,0 0-1,0 0 1,0 1 0,0-1-1,0 0 1,-1 0 0,1 0-1,0 0 1,0 0 0,0 0-1,0 0 1,0 0 0,0 0-1,0 0 1,0 1 0,0-1-1,0 0 1,0 0-1,0 0 1,0 0 0,-1 0-1,1 0 1,0 0 0,0 0-1,0 0 1,0 0 0,0 0-1,0 0 1,0 0 0,0 0-1,0 0 1,-1 0 0,1 0-1,0 0 1,0 0 0,22 5 1816,1 2-709,22-4-339,1-2 0,-1-1 1,1-3-1,-1-1 0,82-20 1,-124 23-882,0 0 0,0 1 0,0 0 0,0-1 0,0 1 0,0 0 0,0 0 0,0 1 0,0-1 0,4 2 0,-4-1-477,-1 0 1,0 0 0,1 0-1,-1 0 1,0 1-1,0 0 1,0-1-1,0 1 1,0 0-1,0 0 1,0 0-1,-1 0 1,3 2-1,9 15-1841</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11.148"/>
    </inkml:context>
    <inkml:brush xml:id="br0">
      <inkml:brushProperty name="width" value="0.05" units="cm"/>
      <inkml:brushProperty name="height" value="0.05" units="cm"/>
    </inkml:brush>
  </inkml:definitions>
  <inkml:trace contextRef="#ctx0" brushRef="#br0">32 1 7136,'0'0'2309,"6"8"395,-1 3-2475,-1-1 1,0 1-1,-1 0 0,0 0 1,-1 1-1,0-1 0,0 14 1,-4 85 1105,0-79-1172,-12 195 1928,13-212-1030,1-14-1047,0 0-1,0 0 1,0 0-1,0 0 0,0 0 1,0 0-1,0 0 1,1 0-1,-1 0 0,0 0 1,0 0-1,0 0 1,0 0-1,0 0 0,0 0 1,0 0-1,0 0 1,0 0-1,0 0 0,0 0 1,0 0-1,0 0 1,0-1-1,0 1 1,0 0-1,0 0 0,1 0 1,-1 0-1,0 0 1,0 0-1,0 0 0,0 0 1,0 0-1,0 1 1,0-1-1,0 0 0,0 0 1,0 0-1,0 0 1,0 0-1,0 0 0,0 0 1,0 0-1,1 0 1,-1 0-1,0 0 1,0 0-1,0 0 0,0 0 1,0 0-1,0 0 1,0 0-1,0 0 0,0 0 1,0 0-1,0 0 1,0 0-1,0 1 0,0-1 1,0 0-1,0 0 1,0 0-1,0 0 0,0 0 1,0 0-1,0 0 1,0 0-1,0 0 0,11-21 1192,-4 5-1079,57-81 298,-43 67-395,-16 22-77,1 0 0,0-1 0,1 2 0,0-1 0,0 1 0,0 0 0,1 1 0,0-1 0,0 2 0,17-10 0,-23 14 32,0 0 0,0 1-1,0-1 1,0 0-1,0 1 1,0 0 0,0-1-1,0 1 1,0 0-1,0 0 1,0 0 0,0 0-1,0 0 1,0 1-1,0-1 1,0 0 0,0 1-1,3 1 1,-2-1-1,-1 1 1,1 0 0,-1-1-1,0 1 1,0 0 0,1 0-1,-1 0 1,-1 1-1,1-1 1,0 0 0,2 6-1,0 0 24,0 1 0,-1-1 0,0 1 0,0 0 0,-1 1-1,-1-1 1,2 11 0,-3-10 116,1 0-1,-1 0 1,-1 1 0,0-1-1,0 0 1,-1 0 0,-1 0-1,1 0 1,-2 0 0,1 0-1,-1-1 1,-8 14 0,8-19-47,1 0 0,-1-1 0,0 1 0,0-1 0,0 1 0,0-2 0,-1 1 0,1 0 0,-1-1 0,0 0 0,1 0 0,-1 0 0,0 0 0,0-1 0,-11 2 0,-7 0 61,0-1 0,-31-2 0,34 0-175,-63-4-287,63 3 207</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42.823"/>
    </inkml:context>
    <inkml:brush xml:id="br0">
      <inkml:brushProperty name="width" value="0.05" units="cm"/>
      <inkml:brushProperty name="height" value="0.05" units="cm"/>
    </inkml:brush>
  </inkml:definitions>
  <inkml:trace contextRef="#ctx0" brushRef="#br0">3 20 2976,'0'-1'122,"-1"0"1,1 1 0,0-1-1,-1 0 1,1 0-1,0 0 1,0 0-1,-1 0 1,4-11 9856,-3 20-7408,0-4-2453,0-1 0,0 1-1,1-1 1,-1 1 0,1-1 0,0 1 0,-1-1 0,2 0 0,2 7-1,2 1-80,0 0 0,2 0 0,-1-1 0,1 0 0,1-1 0,12 12 0,63 46 192,-27-23-45,-40-30-91,15 13 0,1-1 0,1-1 0,44 23-1,-74-46 99,-4-2-170,1 0 0,-1 0 1,0 0-1,0 0 1,0 0-1,0 0 1,1 0-1,-1 0 1,0 1-1,0-1 0,0 0 1,0 0-1,0 0 1,1 0-1,-1 0 1,0 0-1,0 0 0,0 1 1,0-1-1,0 0 1,0 0-1,0 0 1,0 0-1,1 1 0,-1-1 1,0 0-1,0 0 1,0 0-1,0 0 1,0 1-1,0-1 1,0 0-1,0 0 0,0 0 1,0 0-1,0 1 1,0-1-1,0 0 1,0 0-1,0 0 0,0 0 1,0 1-1,-1-1 1,1 0-1,0 0 1,0 0-1,0 0 0,0 1 1,0-1-1,0 0 1,-2 4-20,1-1 16,-1 0 1,1 0 0,-1-1-1,0 1 1,0-1 0,0 1 0,-1-1-1,1 0 1,-6 4 0,-2 4 92,-2 0-17,0 0 0,-1-1 0,0 0 0,0-1 0,-28 13 0,14-7-12,-72 34 110,88-43-218,-1 1 0,1 0 0,0 0 1,1 1-1,-17 14 0,27-21-41,0 0 0,0 0 0,-1 0 0,1 0 0,0 1 0,0-1-1,0 0 1,0 0 0,0 0 0,0 0 0,-1 0 0,1 0 0,0 0 0,0 0 0,0 1 0,0-1 0,0 0 0,0 0-1,0 0 1,0 0 0,0 0 0,0 1 0,0-1 0,0 0 0,0 0 0,0 0 0,0 0 0,0 0 0,0 1 0,0-1-1,0 0 1,0 0 0,0 0 0,0 0 0,0 1 0,0-1 0,0 0 0,0 0 0,0 0 0,0 0 0,0 0 0,0 0 0,0 1-1,0-1 1,0 0 0,1 0 0,-1 0 0,0 0 0,0 0 0,0 0 0,0 1 0,10 0-3721,-8 0 3048,13 2-1862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18.121"/>
    </inkml:context>
    <inkml:brush xml:id="br0">
      <inkml:brushProperty name="width" value="0.05" units="cm"/>
      <inkml:brushProperty name="height" value="0.05" units="cm"/>
    </inkml:brush>
  </inkml:definitions>
  <inkml:trace contextRef="#ctx0" brushRef="#br0">98 478 2656,'-1'-1'176,"1"0"0,-1 0 1,1 0-1,-1 0 0,1-1 0,-1 1 1,1 0-1,0 0 0,0-1 0,-1 1 1,1 0-1,0-1 0,0 1 0,0 0 1,1 0-1,-1-1 0,0 1 0,0 0 1,1 0-1,0-2 0,1-8 1093,-2 10-1245,0 1-1,0-1 0,0 1 0,0-1 0,-1 1 0,1-1 0,0 1 1,0-1-1,0 1 0,-1-1 0,1 1 0,0-1 0,-1 1 0,1-1 0,0 1 1,-1 0-1,1-1 0,0 1 0,-1 0 0,1-1 0,-1 1 0,1 0 1,-1-1-1,1 1 0,-1 0 0,1 0 0,-1 0 0,1-1 0,-1 1 1,1 0-1,-1 0 0,1 0 0,-1 0 0,1 0 0,-1 0 0,1 0 0,-2 0 1,-17 3 392,15-1-376,1 0 1,-1 0-1,1 0 0,0 0 0,0 0 0,0 0 0,0 1 0,0 0 0,0-1 0,1 1 0,-1 0 0,1 0 0,0 0 0,0 1 1,-2 5-1,1-3 45,0 0 0,1 0 0,0 0 0,0 1 1,1-1-1,0 1 0,0-1 0,0 9 0,1-12 1,0 0-1,0 0 1,0 0-1,1 0 0,-1 0 1,1 0-1,0 0 0,0-1 1,0 1-1,0 0 1,0 0-1,1-1 0,-1 1 1,1-1-1,-1 1 1,1-1-1,3 3 0,-2-2-3,0-1-1,0 0 0,0 0 0,1 0 1,-1 0-1,1-1 0,-1 1 1,1-1-1,-1 0 0,1 0 0,0 0 1,4 0-1,2 0 58,-1-1-1,1 0 0,0-1 1,0 0-1,-1 0 1,1-1-1,-1 0 1,1-1-1,16-7 1,-17 6-28,0-1 0,-1 0-1,0 0 1,0 0 0,0-1 0,-1-1 0,11-10-1,-16 14-86,1 0 0,0 0 0,-1-1 0,0 1-1,0-1 1,0 0 0,0 1 0,-1-1 0,1 0 0,-1 0-1,0 0 1,0 0 0,-1 0 0,1-1 0,-1 1-1,0 0 1,0 0 0,0 0 0,0 0 0,-2-5 0,1 3-51,-1 0 0,0 1 0,0-1 1,-1 1-1,0-1 0,1 1 1,-2 0-1,-6-9 0,-2 1 2,-24-21 0,32 31 49,-6-4-187,2 2-127,7 4 217,4 2 108,1 0-18,0 0 0,1-1 0,-1 0 0,0 0 0,0 0 0,1 0 0,4-1 0,-3 0 13,8-1 143,0-2 1,0 0 0,0 0-1,-1-1 1,1-1 0,19-11 0,-10 4 113,-1-1 0,33-27 0,34-41 83,-18 1-388,-34 35-236,-34 43 207,10-11-267,-13 14 303,0 0 1,0-1 0,1 1 0,-1 0 0,0 0 0,0 0 0,1 0 0,-1 0 0,0-1 0,0 1 0,1 0 0,-1 0 0,0 0 0,1 0 0,-1 0 0,0 0 0,0 0 0,1 0 0,-1 0 0,0 0 0,1 0 0,-1 0 0,0 0 0,0 0 0,1 1 0,-1-1 0,0 0 0,0 0 0,1 0 0,-1 0 0,0 0 0,0 1 0,1-1 0,-1 0 0,0 0 0,0 0 0,0 1 0,1-1 0,-1 0 0,0 0 0,0 0 0,0 1 0,0-1-1,0 0 1,0 1 0,1-1 0,-1 0 0,0 0 0,0 1 0,0-1 0,0 0 0,0 0 0,0 1 0,0-1 0,0 0 0,0 1 0,1 6-87,-1 0-1,0 0 1,0 0-1,0 0 1,-2 11-1,-1 5-26,-5 56 15,-33 135-1,11-104 331,-5-1 0,-5-2 0,-5-2-1,-69 120 1,113-222-200,-6 10 124,0-1 0,0 0 0,-1-1 1,-12 13-1,19-22-110,-1 0 0,0-1 1,1 1-1,-1-1 0,0 0 0,0 1 1,0-1-1,1 0 0,-1 0 1,0 0-1,-1-1 0,1 1 0,-2 0 1,3-1-15,-1 0 1,1 0 0,0 0 0,0 0 0,0 0-1,0-1 1,-1 1 0,1 0 0,0-1-1,0 1 1,0-1 0,0 1 0,0-1-1,0 0 1,0 1 0,0-1 0,0 0 0,1 0-1,-1 1 1,0-1 0,0 0 0,1 0-1,-1 0 1,0 0 0,1 0 0,-1 0 0,1 0-1,-1-2 1,-2-3 22,1-1 0,0 1 1,0-1-1,1 1 0,-1-1 0,1 0 0,1 0 0,-1 1 1,1-1-1,1 0 0,-1 0 0,1 0 0,0 1 0,1-1 1,-1 0-1,1 1 0,1-1 0,-1 1 0,5-7 0,-2 2-28,1 2-1,0-1 0,1 1 0,0 0 0,1 0 1,0 0-1,0 1 0,0 1 0,1 0 1,17-11-1,28-12-18,2 3-1,1 2 1,0 3 0,82-21 0,-88 33-947,-17 9-2697,-6 4 1327</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43.477"/>
    </inkml:context>
    <inkml:brush xml:id="br0">
      <inkml:brushProperty name="width" value="0.05" units="cm"/>
      <inkml:brushProperty name="height" value="0.05" units="cm"/>
    </inkml:brush>
  </inkml:definitions>
  <inkml:trace contextRef="#ctx0" brushRef="#br0">40 24 4160,'-22'-16'2700,"10"10"29,12 5-2664,0 1-1,-1 0 0,1 0 0,0 0 0,0 0 0,0 0 0,0 0 0,0 0 0,-1 0 0,1 0 1,0 0-1,0 0 0,0 0 0,0 0 0,0 0 0,-1 0 0,1 0 0,0 0 0,0 0 0,0 0 0,0 0 1,0 0-1,-1 0 0,1 0 0,0 0 0,0 0 0,0 0 0,0 0 0,0 0 0,0 1 0,-1-1 1,1 0-1,0 0 0,0 0 0,0 0 0,0 0 0,0 0 0,0 0 0,0 1 0,0-1 0,0 0 1,0 0-1,0 0 0,-1 0 0,1 0 0,0 0 0,0 1 0,0-1 0,0 0 0,12 8 3931,10 8-3555,1-1 0,0-2 0,44 20 0,31 18 61,-58-27-465,46 31-99,-80-50 102,-1-1-1,0 1 0,0 0 0,0 0 0,0 1 0,-1-1 0,0 1 0,0 0 0,0 0 0,3 9 1,-5-11 8,-1 0 1,0 0 0,0 1 0,0-1 0,0 0-1,-1 1 1,0-1 0,0 0 0,0 1 0,0-1 0,-1 1-1,0-1 1,0 0 0,0 0 0,0 1 0,0-1 0,-3 4-1,-3 8 50,-2-1 0,1 0-1,-2-1 1,0 0-1,-1 0 1,0-1 0,-1 0-1,-16 13 1,-28 24-19,-122 98 670,175-146-913,0 0 0,0 0 0,-1 0-1,1-1 1,-4 2 0,4-2-273,0 3-453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44.427"/>
    </inkml:context>
    <inkml:brush xml:id="br0">
      <inkml:brushProperty name="width" value="0.05" units="cm"/>
      <inkml:brushProperty name="height" value="0.05" units="cm"/>
    </inkml:brush>
  </inkml:definitions>
  <inkml:trace contextRef="#ctx0" brushRef="#br0">129 1 4064,'-2'-1'8156,"-3"16"-5234,-8 31-3118,10-34 1084,-61 331 1432,30-91-101,30-236-2039,1-2 75,3-14-205,0 1 0,0-1 0,0 0 0,0 1 0,0-1 0,0 1-1,0-1 1,0 0 0,1 1 0,-1-1 0,0 0 0,0 1 0,0-1 0,1 0 0,-1 1 0,0-1-1,0 0 1,1 1 0,-1-1 0,0 0 0,1 0 0,-1 1 0,0-1 0,1 0 0,-1 0 0,0 0-1,1 0 1,-1 1 0,2-1 6,0 1 1,0-1-1,0 0 0,0 0 0,0 0 0,0 0 0,0 0 1,0 0-1,0 0 0,4-2 0,4 0 57,74-6 309,39-3-60,26 10 98,-83 1-403,-65 0-227</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44.820"/>
    </inkml:context>
    <inkml:brush xml:id="br0">
      <inkml:brushProperty name="width" value="0.05" units="cm"/>
      <inkml:brushProperty name="height" value="0.05" units="cm"/>
    </inkml:brush>
  </inkml:definitions>
  <inkml:trace contextRef="#ctx0" brushRef="#br0">52 51 5632,'-7'0'734,"4"0"-381,1 0-1,-1 0 1,1 0-1,-1-1 1,1 1 0,0 0-1,-1-1 1,1 0-1,0 1 1,0-1-1,-4-2 1,-2-1 2725,8 4-3006,0 0 1,0 0 0,-1 0 0,1 0-1,0 0 1,0 0 0,0 0 0,-1 0-1,1 0 1,0 0 0,0 0 0,0-1-1,-1 1 1,1 0 0,0 0 0,0 0 0,0 0-1,0 0 1,-1 0 0,1-1 0,0 1-1,0 0 1,0 0 0,0 0 0,0 0-1,-1-1 1,1 1 0,0 0 0,0 0-1,0-1 1,13-1 4404,20-9-3652,-31 11-639,19-6-11,0 1 0,0 0 0,0 2 0,1 1-1,30 0 1,0 4-145,57 10 0,-88-7 50</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45.196"/>
    </inkml:context>
    <inkml:brush xml:id="br0">
      <inkml:brushProperty name="width" value="0.05" units="cm"/>
      <inkml:brushProperty name="height" value="0.05" units="cm"/>
    </inkml:brush>
  </inkml:definitions>
  <inkml:trace contextRef="#ctx0" brushRef="#br0">24 27 6976,'-18'-11'2991,"12"4"769,6 7-3724,0 0-1,0 0 1,56-9 5207,52 12-3329,105 9-154,-108-1-1306,-94-10-494,-10-2-165,0 1 1,0 0 0,0 0-1,0 0 1,0 0 0,0 1 0,0-1-1,0 0 1,0 0 0,0 1 0,0-1-1,0 0 1,0 1 0,2 0 0,5 4-1594</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45.948"/>
    </inkml:context>
    <inkml:brush xml:id="br0">
      <inkml:brushProperty name="width" value="0.05" units="cm"/>
      <inkml:brushProperty name="height" value="0.05" units="cm"/>
    </inkml:brush>
  </inkml:definitions>
  <inkml:trace contextRef="#ctx0" brushRef="#br0">233 21 3968,'10'-16'10231,"-10"16"-10127,0 0 1,0 0 0,-1-1 0,0 1 38,0-1 0,-1 1-1,1-1 1,0 1 0,-1 0-1,1-1 1,-1 1 0,1 0 0,0 0-1,-1 0 1,1 0 0,-1 0-1,1 0 1,0 0 0,-3 1-1,-22 7 143,21-6-85,-6 3-84,0-1 0,0 2-1,1 0 1,0 0 0,0 0 0,1 1-1,0 1 1,0 0 0,0 0 0,1 1 0,1 0-1,-1 0 1,1 0 0,1 1 0,0 0-1,-8 19 1,12-25-96,-6 17 204,-9 37-1,15-53-123,1 1 0,0 0-1,1 0 1,-1 0 0,1 0 0,0 0-1,1 0 1,-1-1 0,1 1 0,1 0-1,2 10 1,-3-14-59,-1-1 0,1 0-1,0 1 1,-1-1 0,1 0 0,0 0 0,0 0 0,0 0-1,0 0 1,0 0 0,0 0 0,0 0 0,1 0-1,-1 0 1,0 0 0,0-1 0,1 1 0,-1-1-1,0 1 1,1-1 0,-1 1 0,1-1 0,-1 0 0,0 1-1,1-1 1,-1 0 0,1 0 0,-1 0 0,1 0-1,-1 0 1,3-1 0,0 0 16,0 0 0,0-1-1,0 1 1,0-1 0,0 0 0,0 0 0,-1 0-1,1 0 1,-1-1 0,5-3 0,7-8 91,-1-1 0,-1-1 0,18-27 0,31-59-273,-31 48-140,-28 53 170,0 7 82,2 13 117,-2-10-36,9 33 269,-7-23-198,1-1 0,0 1 1,1-1-1,1 0 0,1-1 1,14 22-1,-15-28-180,-2-3 162,0 0-1,0 0 0,12 12 0,-16-19-152,0 1 0,0-1-1,-1 0 1,1 1 0,0-1-1,0 0 1,0 0 0,0 0-1,0 0 1,1-1-1,-1 1 1,0-1 0,0 1-1,0-1 1,1 1 0,-1-1-1,0 0 1,0 0 0,1-1-1,-1 1 1,0 0 0,3-1-1,-4 0-191,0 1-1,0-1 1,1 1-1,-1-1 1,0 1-1,0-1 1,0 0-1,0 0 1,0 1-1,0-1 1,0 0-1,0 0 1,-1 0-1,1 0 1,1-2-1,-1 1-503,0 0 0,0 0-1,-1 0 1,1 0 0,-1 0-1,1 0 1,-1 0 0,0 0-1,0-1 1,0 1 0,0 0-1,0 0 1,0 0 0,-1-3-1,-3-12-3697</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46.948"/>
    </inkml:context>
    <inkml:brush xml:id="br0">
      <inkml:brushProperty name="width" value="0.05" units="cm"/>
      <inkml:brushProperty name="height" value="0.05" units="cm"/>
    </inkml:brush>
  </inkml:definitions>
  <inkml:trace contextRef="#ctx0" brushRef="#br0">266 21 4224,'-8'-13'1365,"11"6"3206,5 20-1686,-6-9-2646,0 0 0,0 0 1,0 1-1,0 0 0,-1-1 0,1 1 1,-1 0-1,-1-1 0,1 1 0,-1 0 1,1 0-1,-1 0 0,-1 4 0,-1 5 140,0 0 0,-1 0-1,-5 14 1,1-7-220,-1 0-1,-2-1 1,0-1 0,-1 0 0,0 0-1,-2-1 1,0 0 0,-1-2 0,-1 1-1,-1-2 1,0 0 0,-19 14 0,27-24-209,-1 1 1,0-1-1,-10 4 1,-7 3-2079,7 0 673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49.558"/>
    </inkml:context>
    <inkml:brush xml:id="br0">
      <inkml:brushProperty name="width" value="0.05" units="cm"/>
      <inkml:brushProperty name="height" value="0.05" units="cm"/>
    </inkml:brush>
  </inkml:definitions>
  <inkml:trace contextRef="#ctx0" brushRef="#br0">0 848 3328,'0'0'1061,"7"0"3318,-3-1-3972,1 1 0,0-1 0,-1 0 1,1 0-1,-1-1 0,1 1 0,-1-1 0,7-3 1,36-24 1062,-21 12-648,13-7-370,-1-1 0,-1-2 0,37-36 0,-49 38-326,-2-1-1,-1-1 1,-1-1 0,31-54 0,49-129 600,-93 194-668,5-9-27,-9 20-128,-1 0 0,0 0 0,0 0 0,-1 0 0,0-1 0,0 1 0,0-1 0,0-9-1,-9 24-701,1 4 633,1-1 1,0 1 0,-4 17 0,1-3 111,-45 152 177,41-131 226,-8 92 0,19-132-203,1 1 1,0-1-1,0 1 0,0-1 0,1 1 0,0-1 1,1 1-1,0-1 0,0 0 0,0 0 1,6 12-1,-7-17-73,1 0 1,-1-1 0,0 1 0,0 0-1,1-1 1,-1 1 0,1-1-1,0 1 1,-1-1 0,1 0-1,0 1 1,0-1 0,-1 0-1,1 0 1,0 0 0,0-1-1,0 1 1,0 0 0,0-1-1,1 1 1,-1-1 0,0 0-1,0 0 1,0 0 0,0 0-1,0 0 1,1 0 0,-1-1 0,0 1-1,0 0 1,0-1 0,0 0-1,0 0 1,0 1 0,0-1-1,0 0 1,2-2 0,4-3 4,0-1 0,0 0 0,0 0 0,-1 0 0,11-16 1,29-52-15,6-31-58,23-40-7,64-72 225,-130 201-142,10-18 0,-18 29-69,1 1 0,-1-1 0,0 1 0,-1-1-1,1 0 1,-1 0 0,1-10 0,-2 15-21,0 1 1,0 0-1,0-1 1,0 1-1,0 0 1,0-1-1,0 1 1,0 0-1,0-1 1,-1 1-1,1 0 0,0-1 1,0 1-1,0 0 1,0-1-1,0 1 1,-1 0-1,1-1 1,0 1-1,0 0 0,0 0 1,-1-1-1,1 1 1,0 0-1,0 0 1,-1 0-1,1-1 1,0 1-1,-1 0 1,1 0-1,-11 2-87,-9 11 61,5 2 9,1 1-1,1 0 0,0 1 1,1 0-1,1 0 0,0 2 1,2-1-1,-11 28 0,-2 17 23,-17 83 0,30-109-21,-46 219 957,54-246-208,5-16 251,2-4-741,12-20 22,-9 15-241,0 1-1,14-17 1,-8 12-133,-8 10 99,0 0-1,0 0 1,1 1 0,0 0-1,1 1 1,14-10 0,-22 16 4,1 0 0,-1 1 0,0-1 0,0 1 0,0-1 1,1 1-1,-1 0 0,0-1 0,1 1 0,-1 0 0,0 0 0,1 0 0,-1 0 0,0 0 0,0 0 1,1 0-1,-1 1 0,0-1 0,1 0 0,-1 1 0,0-1 0,0 1 0,0-1 0,1 1 0,-1 0 1,0-1-1,0 1 0,0 0 0,0 0 0,0 0 0,0 0 0,0 0 0,-1 0 0,1 0 0,0 0 1,0 0-1,-1 0 0,2 2 0,2 5-16,0 1 0,-1 0 0,1 0 0,2 11 1,-4-10 91,0-5-40,0 0 1,0-1 0,0 1-1,0-1 1,1 1 0,0-1 0,0 0-1,0 0 1,1 0 0,-1 0-1,1 0 1,0-1 0,0 0 0,0 0-1,0 0 1,1 0 0,-1-1 0,1 1-1,-1-1 1,1 0 0,0-1-1,0 1 1,0-1 0,0 0 0,0 0-1,7 0 1,-1 0 20,0-1 0,0 0 0,0 0 0,0-1 0,-1-1 0,1 0 0,0 0 0,-1-1 0,1 0 0,-1-1 0,0 0 0,0-1 0,0 0 0,17-12 0,-22 13-26,1 0 0,-1-1 0,0 1 1,0-1-1,0-1 0,-1 1 0,0 0 0,0-1 0,0 0 0,4-10 0,-5 10-30,-1 1 0,0-1-1,0 0 1,0 1 0,-1-1 0,0 0 0,0 0-1,0 0 1,-1 0 0,0 0 0,0 0-1,-2-10 1,2 16 3,0-1 0,0 1 0,0 0 0,0-1 0,0 1 0,-1-1 0,1 1 0,0-1 0,0 1 0,0-1 0,0 1-1,-1 0 1,1-1 0,0 1 0,0 0 0,-1-1 0,1 1 0,0-1 0,-1 1 0,1 0 0,0 0 0,-1-1 0,1 1 0,-1 0 0,1 0 0,0-1 0,-1 1-1,1 0 1,-1 0 0,1 0 0,-1 0 0,1 0 0,-1-1 0,0 2-5,0-1 0,0 0 1,-1 1-1,1-1 0,0 1 0,0-1 0,0 1 1,0 0-1,0-1 0,0 1 0,0 0 0,-1 1 0,-3 3-43,0 0 0,1 0 0,-7 10-1,5-5 9,0 0 0,1 0 0,0 0 0,1 1 0,0 0 0,-3 15 0,6-23 72,1 0 0,-1 0-1,1 1 1,0-1-1,0 0 1,0 1 0,0-1-1,0 0 1,1 1 0,-1-1-1,1 0 1,0 0 0,0 0-1,0 1 1,1-1 0,-1 0-1,1-1 1,-1 1 0,1 0-1,0 0 1,0-1 0,0 1-1,1-1 1,-1 1 0,1-1-1,4 3 1,-5-3 6,0-1-1,0 0 1,0-1-1,0 1 1,1 0 0,-1-1-1,0 1 1,0-1 0,0 1-1,1-1 1,-1 0 0,0 0-1,0 0 1,1 0 0,-1-1-1,0 1 1,0-1-1,0 1 1,1-1 0,-1 0-1,3-1 1,3-2 32,0-1 0,0 0 0,13-11 0,-13 10-76,42-37 110,-35 29-131,0 0 0,1 2 0,29-18 1,-43 29 25,-1 0 1,0 0 0,1 1 0,-1-1 0,0 1 0,1-1 0,-1 1 0,1-1-1,-1 1 1,1 0 0,-1 0 0,1 0 0,-1 0 0,1 0 0,2 0 0,-3 0 6,0 1 0,-1 0 1,1-1-1,0 1 0,0 0 0,0-1 1,-1 1-1,1 0 0,0 0 1,-1 0-1,1-1 0,0 1 1,-1 0-1,1 0 0,-1 0 0,0 0 1,1 0-1,-1 0 0,0 0 1,1 0-1,-1 0 0,0 0 1,0 2-1,1 3 11,-1 0 0,0 0 0,0 1 0,-1-1 0,0 0 0,0 0 0,0 0-1,-3 7 1,-3 17 11,6-24 3,0 1 304,1-7-311,0 0 0,0 0 1,0 0-1,1 0 0,-1 0 0,0 0 0,0 0 1,0 1-1,1-1 0,-1 0 0,0 0 0,0 0 0,1 0 1,-1 0-1,0 0 0,0-1 0,0 1 0,1 0 1,-1 0-1,0 0 0,0 0 0,0 0 0,0 0 1,1 0-1,-1 0 0,0 0 0,0 0 0,0-1 0,0 1 1,1 0-1,-1 0 0,0 0 0,0 0 0,0-1 1,7-4 110,-1 0 0,1 0 1,6-9-1,9-7-93,-16 16-5,6-5-65,0 0 0,0 1 0,26-14 0,-34 21 0,-1 0 0,1 1 1,0 0-1,-1 0 0,1 0 0,0 0 1,0 0-1,0 1 0,0-1 1,0 1-1,0 0 0,0 1 0,0-1 1,-1 1-1,1-1 0,0 1 0,0 0 1,0 1-1,-1-1 0,6 3 1,8 7 71,0 1 0,-1 0 1,17 18-1,-4-5 117,-10-7-327,12 9 583,-29-25-475,0-1 0,1 0 0,-1 1 0,1-1 1,-1 0-1,1 0 0,0 0 0,-1 0 0,1-1 0,0 1 1,0-1-1,2 0 0,-4 0-56,-1 0 10,1 1-1,-1-1 1,0 0-1,1 0 1,-1 0 0,0 0-1,0 0 1,1 0-1,-1 0 1,0 0 0,1 0-1,-1 0 1,0 0-1,0 0 1,1 0-1,-1 0 1,0-1 0,0 1-1,1 0 1,-1 0-1,0 0 1,0 0 0,1 0-1,-1-1 1,0 1-1,0 0 1,0 0-1,1 0 1,-1-1 0,0 1-1,0 0 1,0 0-1,0 0 1,1-1 0,-1 1-1,0-1 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49.933"/>
    </inkml:context>
    <inkml:brush xml:id="br0">
      <inkml:brushProperty name="width" value="0.05" units="cm"/>
      <inkml:brushProperty name="height" value="0.05" units="cm"/>
    </inkml:brush>
  </inkml:definitions>
  <inkml:trace contextRef="#ctx0" brushRef="#br0">1 125 6400,'0'-12'2880,"21"-5"-2496,-8 6 1824,6 6-1280,7-10 1184,6 7-1216,9-9 287,-1 10-671,5-6-224,0 10-192,0-6-96,0 9 32,5-8 32,-6 8-32</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52.186"/>
    </inkml:context>
    <inkml:brush xml:id="br0">
      <inkml:brushProperty name="width" value="0.05" units="cm"/>
      <inkml:brushProperty name="height" value="0.05" units="cm"/>
    </inkml:brush>
  </inkml:definitions>
  <inkml:trace contextRef="#ctx0" brushRef="#br0">262 22 2560,'-1'-1'221,"1"0"-1,0 0 1,0 0 0,-1 0 0,1 0-1,0 0 1,0 0 0,0 0 0,0 0-1,0 0 1,0 0 0,0 0 0,1 0-1,-1 0 1,0 0 0,1 0 0,1-4 3463,-6 13 1023,-14 23-4197,1 2 1,-17 46 0,-18 75 119,21-61-302,-8 28 38,-10 29 873,32-109-428,14-36 349,5-5-1029,-1 0 322,13-1 230,93-12-198,-40 6-472,110 3 0,-131 4 142,-35 2-198,1 0 96,-12-2-140,1 1 0,-1-1 0,0 0 0,0 0 0,0 0-1,0 0 1,1 0 0,-1 0 0,0 0 0,0 0 0,0 0 0,1 0 0,-1 0-1,0-1 1,0 1 0,0 0 0,0 0 0,1 0 0,-1 0 0,0 0-1,0 0 1,0 0 0,0 0 0,0 0 0,1-1 0,-1 1 0,0 0 0,0 0-1,0 0 1,0 0 0,0 0 0,0-1 0,0 1 0,1 0 0,-1 0-1,0 0 1,0-1 0,0 1 0,0 0 0,0 0 0</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52.544"/>
    </inkml:context>
    <inkml:brush xml:id="br0">
      <inkml:brushProperty name="width" value="0.05" units="cm"/>
      <inkml:brushProperty name="height" value="0.05" units="cm"/>
    </inkml:brush>
  </inkml:definitions>
  <inkml:trace contextRef="#ctx0" brushRef="#br0">17 7 7648,'-13'-5'2024,"9"3"-760,7 5-419,-1-3-601,-1 1 0,0-1 1,1 0-1,-1 1 0,1-1 0,-1 0 1,0 0-1,1 0 0,-1 0 0,1 0 1,0 0-1,8-1 772,114 8 2123,-74-6-2994,67 10 0,-82-1 161,-28-8-635,-1 0 0,1 0-1,0 0 1,0-1 0,10 1-1,-9-4-1876,-7-16-9811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19.806"/>
    </inkml:context>
    <inkml:brush xml:id="br0">
      <inkml:brushProperty name="width" value="0.05" units="cm"/>
      <inkml:brushProperty name="height" value="0.05" units="cm"/>
    </inkml:brush>
  </inkml:definitions>
  <inkml:trace contextRef="#ctx0" brushRef="#br0">3 1078 2720,'0'0'31,"0"0"1,0 0-1,0 0 1,0 0-1,0 0 0,-1 0 1,1 0-1,0 0 1,0 1-1,0-1 1,0 0-1,0 0 0,0 0 1,0 0-1,-1 0 1,1 0-1,0 1 1,0-1-1,0 0 0,0 0 1,0 0-1,0 0 1,0 0-1,0 1 1,0-1-1,0 0 0,0 0 1,0 0-1,0 0 1,0 0-1,0 1 1,0-1-1,0 0 0,0 0 1,0 0-1,0 0 1,0 0-1,0 1 1,0-1-1,0 0 0,0 0 1,0 0-1,0 0 1,1 0-1,-1 1 1,0-1-1,0 0 0,0 0 1,0 0-1,0 0 1,12 1 1783,15-5 212,-15 0-1561,0-1 0,0 0 0,0-1 0,0-1 0,17-12 0,-3-1-40,24-24 0,17-26 253,71-94 0,-23 24-202,48-63-265,-137 165-286,-2-2-1,-1 0 1,28-69-1,-51 107 73,6-16-283,-7 13-56,-7 10-151,-16 20 199,2 1 0,-38 58-1,51-70 262,-19 28 22,-43 89 0,59-102 120,1 0 1,1 1 0,1 0 0,-6 45 0,12-59 107,1 0 1,1 0 0,0 0-1,1 0 1,1 0 0,0 0-1,4 16 1,-4-29-110,0 0 1,0 0 0,0 0-1,0 0 1,1 0-1,-1 0 1,4 4-1,-4-6-51,0 0 0,0 0 0,0 0 0,0 0 1,0 0-1,0 0 0,1 0 0,-1 0 0,0-1 0,0 1 0,1-1 0,-1 1 0,0-1 0,1 1 0,-1-1 0,1 0 1,-1 1-1,0-1 0,1 0 0,2 0 0,1-1 48,0 0-1,0 0 1,0-1 0,0 1-1,0-1 1,-1 0 0,9-5 0,34-24 402,-36 22-358,138-102 436,-93 69-560,-36 29-25,-2-1 1,0-1-1,0 0 0,22-28 0,-22 20-45,-1 0 0,-1-2 0,19-39 0,-8-2 44,-4 0 0,-2-1 0,12-75 0,-30 127-64,-1 6-161,0 1-1,1-17 0,-3 25 219,0 0 0,0 0 0,0-1 0,0 1 0,0 0 0,0 0 0,0 0 0,0 0 0,0 0 0,0 0 0,0 0 0,0 0 0,0 0 0,0-1 0,0 1 0,0 0 0,0 0 0,0 0 0,0 0 0,0 0 0,0 0 0,0 0 0,0 0 0,0 0 0,0 0 0,0-1 0,0 1-1,-1 0 1,1 0 0,0 0 0,0 0 0,0 0 0,0 0 0,0 0 0,0 0 0,0 0 0,0 0 0,0 0 0,0 0 0,0 0 0,-1 0 0,1 0 0,0 0 0,0 0 0,0 0 0,0-1 0,0 1 0,0 0 0,0 0 0,-5 5-212,-2 7 16,-4 13 99,1 2 1,-7 33-1,-7 20 164,3-28-84,-3 0 0,-2-1 0,-42 60 0,21-35 296,4 1 0,-62 157 0,91-206 156,11-23-163,2-1 209,7-6-3,12-12 152,67-59-18,34-31-570,-105 90-99,0 1-1,1 1 0,0 0 0,1 1 0,18-10 0,-34 21 51,1 0-1,-1 0 1,1-1-1,-1 1 1,1 0-1,-1 0 1,1 0-1,0-1 1,-1 1-1,1 0 1,-1 0-1,1 0 0,0 0 1,-1 0-1,1 0 1,-1 0-1,1 0 1,0 1-1,-1-1 1,1 0-1,-1 0 1,1 0-1,-1 1 1,1-1-1,0 1 1,0 0-1,0 0 0,0-1-1,0 1 1,0 1 0,-1-1 0,1 0 0,-1 0 0,1 0-1,-1 0 1,1 0 0,0 3 0,1 4-2,-1 0 0,0 0 0,0 10 0,-1-11 9,1 10 30,2 0-1,0 0 0,0 0 1,2 0-1,11 28 0,-16-44-3,1 1 0,0 0-1,0 0 1,0 0-1,0-1 1,0 1-1,1 0 1,-1-1 0,0 1-1,1-1 1,-1 1-1,1-1 1,-1 0-1,1 0 1,0 0 0,0 0-1,-1 0 1,1 0-1,0 0 1,0 0-1,3 0 1,-3-1 13,1 0 0,0 0 0,-1 0 1,1 0-1,-1-1 0,1 1 0,-1-1 0,1 0 1,-1 1-1,1-1 0,-1 0 0,0-1 0,1 1 0,-1 0 1,3-3-1,21-17 147,-2-1 0,0-1 0,-1 0 0,23-34-1,-2 4-10,-32 40-162,-2 3 82,12-19-1,-20 26-115,0 0-1,0 0 1,-1 0-1,1 0 1,-1 0-1,0-1 0,0 1 1,0 0-1,0-1 1,0 1-1,-1-5 1,0 7 13,0 0 0,0 0 1,0 1-1,0-1 0,0 0 0,0 1 1,0-1-1,-1 0 0,1 0 1,0 1-1,0-1 0,-1 0 0,1 1 1,-1-1-1,1 1 0,0-1 1,-1 0-1,1 1 0,-1-1 1,1 1-1,-1-1 0,0 1 0,0-1 1,-1 0-14,1 1 0,-1-1 0,0 0 0,1 1 0,-1 0 0,0-1 0,1 1 0,-1 0 0,-3 0 0,-2 0-56,1 1-1,-1 0 1,1 0 0,-9 3-1,8-2 46,1 1 0,-1 0 0,1 0 0,0 1-1,0 0 1,0 0 0,1 0 0,-1 0 0,1 1-1,0 0 1,1 0 0,-9 11 0,10-11 46,0 1 1,-1-1-1,2 1 0,-1-1 1,0 1-1,1 0 1,0 0-1,1 0 0,0 0 1,-1 0-1,2 1 1,-1-1-1,1 0 0,1 11 1,0-8 22,1 0-1,0 0 1,1 0 0,0 0 0,0-1 0,1 1-1,0-1 1,1 0 0,0 0 0,7 9 0,-4-7 24,1-1 1,0 0 0,0-1 0,1 0-1,0 0 1,0-1 0,14 8-1,-6-6 19,0 0-1,0-1 0,0-1 1,1-1-1,0-1 0,0 0 1,31 3-1,-44-8-351,0 0 0,0-1 0,0 1 1,0-1-1,0 0 0,0 0 0,-1-1 0,1 1 0,0-2 1,-1 1-1,0 0 0,1-1 0,-1 0 0,0 0 0,0-1 0,-1 1 1,1-1-1,5-6 0,4-5-1245</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52.891"/>
    </inkml:context>
    <inkml:brush xml:id="br0">
      <inkml:brushProperty name="width" value="0.05" units="cm"/>
      <inkml:brushProperty name="height" value="0.05" units="cm"/>
    </inkml:brush>
  </inkml:definitions>
  <inkml:trace contextRef="#ctx0" brushRef="#br0">27 62 7040,'-22'-12'2282,"18"10"-1386,13 2 2704,57-8 215,36 5-2368,-47 2-896,147-15 175,-79 2-614,-69 9-3302,-50 5 2564,-1-1 0,1 1 0,0 0 0,-1 1-1,1-1 1,0 1 0,-1-1 0,1 1 0,0 1-1,-1-1 1,5 2 0,11 8-2643</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53.503"/>
    </inkml:context>
    <inkml:brush xml:id="br0">
      <inkml:brushProperty name="width" value="0.05" units="cm"/>
      <inkml:brushProperty name="height" value="0.05" units="cm"/>
    </inkml:brush>
  </inkml:definitions>
  <inkml:trace contextRef="#ctx0" brushRef="#br0">157 38 3904,'1'-3'331,"0"0"-1,0 1 1,0-1 0,1 1-1,-1-1 1,1 1 0,-1-1-1,1 1 1,0 0 0,2-3-1,-3 5-194,0-1 0,0 0 0,0 0 0,0 1 0,0-1 0,0 0 0,0 1 0,0-1 0,0 1 0,1-1 0,-1 1 0,0 0 0,0 0 0,0-1 0,1 1 0,-1 0 0,0 0 0,0 0 0,0 0 0,1 0 0,-1 0 0,0 1 0,0-1 0,0 0 0,3 2 0,-3-2-32,0 1 0,0 0 0,0 0-1,0-1 1,0 1 0,0 0 0,0 0 0,0 0 0,0 0 0,-1 0-1,1 0 1,0 1 0,-1-1 0,1 0 0,-1 0 0,1 1 0,-1-1 0,0 0-1,1 0 1,-1 1 0,0-1 0,0 2 0,1 1 224,-1 1 1,0 0 0,-1-1-1,-1 10 1,-4 11 352,-2-1 0,-1 0 0,-17 33 0,-5 13-125,19-41-385,-42 118 895,52-139-736,3-9 257,6-13 267,-5 9-972,2-2 151,1-1-1,0 1 0,0 0 0,1 1 1,0-1-1,10-8 0,44-31-71,-47 38-35,0 0-1,0 1 1,1 0 0,23-7-1,-30 12 55,0 0-1,0 0 1,0 1-1,0 0 0,0 0 1,0 0-1,0 1 1,0 0-1,1 1 1,-1 0-1,14 3 0,-19-3 29,0-1 0,0 1 0,0 0 0,0 0 0,-1 0-1,1 1 1,0-1 0,0 0 0,-1 1 0,1-1 0,-1 1-1,1-1 1,-1 1 0,0 0 0,1 0 0,-1 0 0,0-1 0,0 1-1,-1 0 1,1 0 0,0 1 0,0-1 0,-1 0 0,0 0-1,1 0 1,-1 0 0,0 0 0,0 0 0,0 1 0,-1 2-1,0 4 69,0-1 0,-1 1 0,0-1-1,0 0 1,-1 0 0,-5 10 0,2-6 7,0-1 1,-1 0-1,0-1 1,-1 1-1,0-1 1,-1-1 0,0 0-1,0 0 1,-1-1-1,0 0 1,0 0-1,-1-1 1,0-1-1,0 0 1,-1 0 0,0-1-1,-16 4 1,20-7-26,0-1 1,-1 0 0,1 0 0,-1-1-1,1 0 1,-1 0 0,1-1-1,-1 0 1,1-1 0,-14-4 0,11 3-486,1-1 0,1 0 0,-1 0 1,0-1-1,1 0 0,0-1 0,-14-12 1,12 10-6241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56.103"/>
    </inkml:context>
    <inkml:brush xml:id="br0">
      <inkml:brushProperty name="width" value="0.05" units="cm"/>
      <inkml:brushProperty name="height" value="0.05" units="cm"/>
    </inkml:brush>
  </inkml:definitions>
  <inkml:trace contextRef="#ctx0" brushRef="#br0">3 509 3328,'0'0'119,"-1"0"-1,1 1 1,0-1 0,0 1-1,0-1 1,-1 0 0,1 1 0,0-1-1,0 1 1,0-1 0,0 0 0,0 1-1,0-1 1,0 1 0,0-1-1,0 0 1,0 1 0,0-1 0,0 1-1,0-1 1,0 1 0,0-1-1,0 0 1,0 1 0,1-1 0,-1 1-1,0-1 1,1 1 0,-1 0 139,1 0 1,0 0-1,0 0 1,0 0-1,0 0 1,0 0-1,1-1 1,-1 1-1,2 1 1,-1-1 26,0 0 1,0-1-1,0 1 0,0 0 1,0-1-1,0 1 1,0-1-1,0 0 0,1 1 1,-1-1-1,0 0 1,0 0-1,0-1 1,3 1-1,5-5 320,-1 0 0,1 0 0,-1 0 0,0-2-1,0 1 1,0-1 0,9-9 0,50-62 457,-59 66-905,140-205 1394,-69 93-899,-74 115-618,-3 4-45,0 0-1,0 1 0,0-1 0,1 1 1,-1 0-1,9-7 0,-12 11 4,1 0 0,-1 0 0,0 0-1,1-1 1,-1 1 0,0 0 0,1 0 0,-1 0 0,0 0 0,1 0-1,-1 0 1,0 0 0,1 0 0,-1 0 0,0 0 0,1 0 0,-1 0-1,0 0 1,1 0 0,-1 0 0,0 0 0,0 0 0,1 0 0,-1 1-1,0-1 1,1 0 0,-1 0 0,0 0 0,1 0 0,-1 1 0,0-1-1,0 0 1,1 0 0,-1 1 0,0-1 0,0 0 0,0 0 0,0 1-1,1-1 1,-1 0 0,0 1 0,0-1 0,0 1 0,6 18-275,-6-17 279,13 63-119,-2 1 0,-4 0 1,-1 104-1,-7-156 158,0 1 1,-6 25-1,6-36 15,-1 0 0,1 1 0,0-1 0,-1 0 0,0 0 0,0 1 1,0-2-1,-1 1 0,1 0 0,-1 0 0,0-1 0,-5 5 0,6-6-14,0-1 0,0 0 0,-1 0 0,1 0 0,0-1 0,-1 1 0,1 0-1,0-1 1,-1 0 0,1 1 0,-1-1 0,1 0 0,0 0 0,-1 0 0,1-1-1,-1 1 1,1-1 0,0 1 0,-1-1 0,1 0 0,0 0 0,0 0 0,-1 0 0,1 0-1,-2-2 1,-2 0-23,0-1 0,1 0 1,-1 0-1,1-1 0,0 1 0,0-1 0,1 0 0,-5-7 0,2 3 8,5 7-30,1 1 1,0-1 0,0 0-1,0 1 1,0-1-1,0 0 1,0 1 0,-1-3-1,2 3 5,0 1-1,0 0 0,0-1 1,0 1-1,0 0 0,0 0 0,0-1 1,0 1-1,0 0 0,0 0 1,0-1-1,0 1 0,0 0 1,1-1-1,-1 1 0,0 0 1,0 0-1,0-1 0,0 1 1,1 0-1,-1 0 0,0 0 0,1-1 1,10-3-170,3 3 186,0 1 1,0 1 0,0 0-1,0 0 1,24 7 0,19 2 188,-32-6-143,5 1-36,-29-5 229,-8 0-3979,-22-3-8773,15 3 8757</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56.712"/>
    </inkml:context>
    <inkml:brush xml:id="br0">
      <inkml:brushProperty name="width" value="0.05" units="cm"/>
      <inkml:brushProperty name="height" value="0.05" units="cm"/>
    </inkml:brush>
  </inkml:definitions>
  <inkml:trace contextRef="#ctx0" brushRef="#br0">9 330 2912,'-8'5'8400,"21"-14"-4854,-6 3-2914,0 0 0,-1 0 0,0 0 0,0 0 0,0-1 0,8-12 0,-7 8-267,8-12 330,-1 0 1,20-47-1,-21 35-298,19-68 0,-32 103-400,0-1 0,0 1-1,0 0 1,0 0-1,0 0 1,0 0 0,0 0-1,0-1 1,0 1-1,0 0 1,0 0 0,0 0-1,0 0 1,0 0-1,0 0 1,0-1 0,0 1-1,0 0 1,0 0 0,0 0-1,1 0 1,-1 0-1,0 0 1,0 0 0,0-1-1,0 1 1,0 0-1,0 0 1,0 0 0,0 0-1,1 0 1,-1 0-1,0 0 1,0 0 0,0 0-1,0 0 1,0 0-1,0 0 1,1 0 0,-1-1-1,0 1 1,0 0 0,0 0-1,0 0 1,0 0-1,0 0 1,1 0 0,-1 0-1,0 1 1,0-1-1,3 6-159,-2 15 111,-1 0 0,0 0 0,-2-1 0,-1 1 0,-6 25 0,5-25-30,-13 53 153,-2 11-1545,17-70-1682,3-9 941,9-9-5832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57.105"/>
    </inkml:context>
    <inkml:brush xml:id="br0">
      <inkml:brushProperty name="width" value="0.05" units="cm"/>
      <inkml:brushProperty name="height" value="0.05" units="cm"/>
    </inkml:brush>
  </inkml:definitions>
  <inkml:trace contextRef="#ctx0" brushRef="#br0">0 52 4480,'0'-35'2016,"0"27"-1728,0 5-320,5 3-32,-1-5-544,6 5 352,3 5-1152,10 1 768</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6:59.750"/>
    </inkml:context>
    <inkml:brush xml:id="br0">
      <inkml:brushProperty name="width" value="0.05" units="cm"/>
      <inkml:brushProperty name="height" value="0.05" units="cm"/>
    </inkml:brush>
  </inkml:definitions>
  <inkml:trace contextRef="#ctx0" brushRef="#br0">174 581 1472,'0'-1'37,"0"0"0,1 1-1,-1-1 1,0 0 0,1 0 0,-1 1-1,1-1 1,-1 1 0,1-1 0,-1 0-1,1 1 1,-1-1 0,1 1 0,0-1 0,-1 1-1,1-1 1,0 1 0,-1 0 0,1-1-1,0 1 1,-1 0 0,1 0 0,0-1 0,11 5 10120,-53 33-7373,28-26-2509,0 0 1,1 1 0,1 0 0,0 0 0,-15 23 0,13-14-224,1 0-1,1 1 0,-10 29 1,18-42 50,0 0 1,0 1-1,1-1 0,1 1 1,-1-1-1,2 1 1,-1 0-1,1-1 0,2 12 1,-2-19-46,0 0 0,1 0 0,-1 0 0,1-1 0,0 1 0,-1 0 0,1 0 0,0-1 0,0 1 0,0-1 0,0 1 0,0-1 0,0 1 0,1-1 0,-1 1 0,3 1 0,-2-2 7,-1-1 1,0 1 0,1 0 0,-1-1-1,1 1 1,-1-1 0,1 0 0,0 1-1,-1-1 1,1 0 0,-1 0 0,1 0-1,0 0 1,-1-1 0,1 1 0,1-1-1,1 0 30,0 0-1,0-1 1,0 1-1,-1-1 1,1 0-1,-1-1 1,1 1-1,-1 0 1,0-1-1,0 0 1,0 0-1,0 0 1,0 0-1,3-5 1,0-3-36,0-1 0,0 0 1,-1-1-1,-1 1 1,0-1-1,-1 0 0,0 0 1,1-16-1,-2 8-184,-1 0-1,-1 0 1,-1 0-1,-5-30 1,6 51 110,0-1 1,0 1-1,0-1 1,0 1-1,0-1 0,0 1 1,0-1-1,0 1 1,0-1-1,-1 1 0,1-1 1,0 1-1,0-1 1,0 1-1,-1 0 1,1-1-1,0 1 0,-1-1 1,1 1-1,0 0 1,-1-1-1,1 1 0,0 0 1,-1-1-1,1 1 1,-1 0-1,1 0 0,-1 0 1,1-1-1,0 1 1,-2 0-1,2 0 5,-1 0 0,1 1-1,-1-1 1,1 0 0,-1 0 0,1 1 0,-1-1-1,1 1 1,-1-1 0,1 0 0,0 1 0,-1-1-1,1 1 1,-1-1 0,1 1 0,0-1-1,0 1 1,-1-1 0,1 1 0,0 0 0,0-1-1,0 1 1,-1 0 0,-1 11 14,0 0-1,0 0 1,1 0-1,1 1 1,0-1-1,0 0 1,1 0-1,1 1 1,0-1-1,1 0 1,0-1-1,1 1 1,0 0-1,1-1 1,0 0-1,8 13 1,-10-21 54,-1 1 1,1-1-1,-1 0 1,1 0 0,0-1-1,0 1 1,0-1-1,1 1 1,-1-1 0,0 0-1,1 0 1,-1-1-1,5 2 1,-2-1 41,0 0 1,0-1-1,0 0 0,0 0 1,0-1-1,0 0 1,13-1-1,-7 0-11,0-2-1,0 0 1,0 0-1,0-1 1,0 0-1,-1-1 1,0-1-1,13-7 1,-11 4-37,0 0-1,0-1 1,-1 0 0,0-1-1,18-21 1,-4-5 65,0-1 0,-3-1 0,26-58-1,44-136-114,-84 210-47,-1-1 1,-1 0-1,-1-1 0,-1 0 0,-2 0 1,2-30-1,-7 37-317,-2 16 131,-2 7-10,-4 9 170,1 0 0,0 1 1,1 0-1,1 1 1,0 0-1,-4 17 1,-22 102 22,17-54 94,3 0-1,-4 122 1,17-183 8,4 27 0,-3-42 0,0 0-1,0 0 1,0 0 0,1 0 0,-1 0 0,1-1 0,0 1 0,1 0 0,-1-1 0,5 6 0,-6-9-24,0 0 1,-1 0 0,1 0 0,0 0 0,0 0-1,0 0 1,0-1 0,0 1 0,0 0-1,0 0 1,1-1 0,-1 1 0,0-1 0,0 1-1,0-1 1,1 0 0,-1 1 0,0-1 0,1 0-1,-1 0 1,3 0 0,-2 0 0,0-1 1,-1 0-1,1 1 1,0-1-1,0 0 1,0 0-1,0 0 1,-1 0-1,1 0 1,-1 0-1,1-1 1,2-2-1,2-3 25,0 0 1,0-1-1,-1 0 0,8-16 1,-7 9-71,0-1 1,-2 0 0,0 0-1,0 0 1,-2 0-1,1-17 1,0 3-24,-2 24-10,-1 0 0,0 1 0,0-1 0,-1 0 0,1 1 0,-1-1 0,-2-6 0,3 12 41,0 0 0,-1 0 0,1 0 0,0-1 0,0 1 0,0 0 0,0 0 0,0 0 0,0-1 0,0 1 0,0 0 0,0 0 0,0 0 0,0 0 0,0-1 0,0 1 0,0 0 0,0 0 0,0 0 0,0-1 0,0 1 0,0 0 0,0 0 0,0 0 0,1-1 0,-1 1 0,0 0 0,0 0 0,0 0 0,0 0 0,0 0 0,0-1-1,1 1 1,-1 0 0,0 0 0,0 0 0,0 0 0,0 0 0,1 0 0,-1 0 0,0-1 0,0 1 0,0 0 0,1 0 0,-1 0 0,0 0 0,0 0 0,0 0 0,1 0 0,-1 0 0,0 0 0,0 0 0,0 0 0,1 0 0,-1 0 0,0 0 0,0 0 0,1 1 0,15 4-57,-8-1 78,6-1 2,1 0 0,0-1 0,0-1 0,-1 0 0,24-2 0,-11 1 0,44-1-13,108-14-1,-178 15-3,0-1-1,0 1 0,0 0 0,0 0 1,-1 0-1,1 0 0,0 0 1,0 0-1,0 0 0,0 0 1,0 0-1,0 0 0,0 1 0,0-1 1,-1 0-1,1 0 0,0 1 1,0-1-1,0 1 0,0-1 1,-1 1-1,1-1 0,0 1 0,-1-1 1,1 1-1,0 1 0,0-1-5,0 0 1,-1 1-1,0-1 0,1 1 0,-1-1 0,0 1 1,0-1-1,1 1 0,-1-1 0,0 1 0,-1-1 1,1 1-1,0-1 0,-1 3 0,-1 4-24,-1 1 0,0-1 0,0 1 0,-7 10-1,-13 19-30,15-26 42,1 0 1,0 1-1,0 0 0,1 0 0,-7 25 0,13-36 33,-1 1 0,1-1 0,-1 1-1,1 0 1,0-1 0,0 1 0,0 0 0,1-1 0,-1 1 0,1-1-1,-1 1 1,1-1 0,0 1 0,0-1 0,0 1 0,0-1-1,0 0 1,0 1 0,1-1 0,-1 0 0,1 0 0,0 0 0,0 0-1,2 1 1,-2-1 26,1 0 0,0 0-1,0 0 1,0-1 0,0 1-1,0-1 1,0 0 0,0 0-1,1 0 1,-1-1 0,0 1-1,1-1 1,-1 1 0,0-1-1,1 0 1,-1 0 0,0-1-1,7-1 1,-5 1 1,-1-1 1,1 1-1,-1-2 1,1 1-1,-1 0 1,0-1-1,0 1 1,0-1-1,4-4 1,-1 0-14,0-1-1,0 1 1,6-10 0,-8 10-20,-2-1 0,1 1 0,-1-1 0,0 1 0,0-1 0,-1 0-1,0 0 1,-1 0 0,1-11 0,-1 14-28,-1 1 1,0-1-1,0 1 0,0-1 0,0 1 1,-1-1-1,0 1 0,1-1 0,-2 1 0,1-1 1,-3-5-1,3 8 12,-1 0-1,1 0 1,0 0 0,-1 0 0,1 0 0,-1 0-1,0 1 1,0-1 0,1 1 0,-1-1-1,0 1 1,0 0 0,0 0 0,-1-1-1,1 2 1,0-1 0,0 0 0,-1 0 0,1 1-1,0-1 1,-1 1 0,1 0 0,0-1-1,-5 2 1,3-1-53,-1 0-1,0 1 0,0-1 1,0 1-1,-6 3 0,8-3 42,1-1 0,0 1 0,0 0 0,0 1 0,-1-1-1,1 0 1,0 1 0,0-1 0,1 1 0,-1-1 0,0 1 0,0 0-1,-1 3 1,3-5 24,0 0 0,-1 1-1,1-1 1,0 0 0,0 1-1,0-1 1,0 0 0,0 1-1,0-1 1,0 0 0,0 1 0,0-1-1,0 0 1,0 1 0,0-1-1,0 1 1,1-1 0,-1 0-1,0 1 1,0-1 0,0 0-1,0 0 1,1 1 0,-1-1 0,0 0-1,0 1 1,1-1 0,-1 0-1,0 0 1,0 1 0,1-1-1,-1 0 1,0 0 0,1 0-1,-1 1 1,0-1 0,1 0-1,-1 0 1,0 0 0,1 0 0,-1 0-1,0 0 1,1 0 0,-1 0-1,0 0 1,1 0 0,23 4 202,-19-3-163,2-1-12,0 1 0,1-1 0,-1 0 0,0-1 0,0 0 0,0 0 0,0 0 0,11-5 0,5-2-54,26-15 0,-29 13-50,36-12 0,-56 22 67,0 0-1,1 0 0,-1 0 0,0 0 1,1 0-1,-1 0 0,0 0 1,1 0-1,-1 0 0,0 0 1,1 0-1,-1 0 0,0 0 1,0 0-1,1 1 0,-1-1 0,0 0 1,1 0-1,-1 0 0,0 0 1,0 1-1,1-1 0,-1 0 1,0 0-1,0 0 0,1 1 0,-1-1 1,0 1-1,5 12-182,-2 14 49,-5 11 202,1-27-47,0 0-1,1 20 0,1-2 1,-2-24 54,1 1 1,0 0-1,2 10 1,-2-15-45,0-1 1,1 1-1,-1-1 0,0 1 0,1-1 1,-1 1-1,1-1 0,-1 0 1,0 1-1,1-1 0,-1 1 0,1-1 1,-1 0-1,1 1 0,-1-1 0,1 0 1,-1 0-1,1 1 0,0-1 1,-1 0-1,1 0 0,-1 0 0,1 0 1,-1 0-1,1 0 0,0 0 1,-1 0-1,1 0 0,0 0 0,-1 0 1,1 0-1,-1 0 0,1 0 1,-1 0-1,1-1 0,0 1 0,0-1 1,24-9 156,-11 0-88,0 0 0,22-21-1,1-2-7,-2 3-63,-25 20-106,0 1 1,1 0 0,0 1-1,18-11 1,-28 19 70,-1 0 0,1 0 0,-1-1 0,1 1 0,0 0 0,-1 0 0,1 0 0,-1-1 0,1 1 0,0 0 0,-1 0 0,1 0 0,-1 0 0,1 0 0,0 0 0,-1 0 0,1 0 0,-1 1 0,1-1 0,0 0 0,-1 0 0,1 0 0,-1 1 0,1-1 0,-1 0 0,1 1 0,0-1 0,0 2-2,0-1-1,0 0 1,0 0 0,0 1-1,0-1 1,-1 1 0,1-1-1,0 0 1,-1 1 0,1 2-1,1 4-19,-1 0 1,0 0-1,0 12 0,-1-13 60,0 0 0,1-1 0,0 1 0,0-1 1,0 1-1,1-1 0,0 1 0,0-1 0,5 9 0,-6-13-11,0 0 0,0 0 0,1-1-1,-1 1 1,0 0 0,1 0 0,0-1 0,-1 1-1,1-1 1,0 0 0,0 1 0,0-1 0,0 0 0,0 0-1,0 0 1,0-1 0,0 1 0,0 0 0,0-1-1,1 1 1,-1-1 0,0 0 0,0 0 0,0 0 0,1 0-1,-1 0 1,0 0 0,0 0 0,1-1 0,-1 1-1,3-2 1,1 0 24,0-1-1,0 1 0,0-1 0,0 0 1,0-1-1,-1 0 0,1 0 0,-1 0 1,0 0-1,0-1 0,6-7 1,3-6 31,22-38 1,-33 52-59,146-280 548,-128 241-558,-15 32-1,64-145 58,-69 152-75,15-37-242,-3 0 0,10-43 0,-22 65 56,-1 18 198,0 1 0,0 0 0,0 0 0,0 0 0,0 0 0,0-1-1,0 1 1,0 0 0,0 0 0,0 0 0,0-1 0,0 1 0,0 0 0,0 0 0,0 0 0,0 0 0,0-1 0,0 1 0,0 0 0,0 0 0,0 0-1,0 0 1,0-1 0,0 1 0,-1 0 0,1 0 0,0 0 0,0 0 0,0 0 0,0 0 0,0-1 0,-1 1 0,1 0 0,0 0 0,0 0 0,-5 5-109,-6 14-16,11-18 119,-41 101-314,23-52 351,6-16 7,2 2 1,1 0-1,-6 53 0,1 112 27,12-172-18,4 85 859,0-75-3241,-2 0-5288,1-52 1379,-1-12 2157,-1 0 1671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00.121"/>
    </inkml:context>
    <inkml:brush xml:id="br0">
      <inkml:brushProperty name="width" value="0.05" units="cm"/>
      <inkml:brushProperty name="height" value="0.05" units="cm"/>
    </inkml:brush>
  </inkml:definitions>
  <inkml:trace contextRef="#ctx0" brushRef="#br0">14 21 8384,'-14'-12'4288,"18"7"-2432,6 5-1120,3-3 543,5 3-735,4 0-160,1 3-256,9-3-224,-1 0 32,9 0 160,5 5-32,5-5-4095,0 4 2175</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01.461"/>
    </inkml:context>
    <inkml:brush xml:id="br0">
      <inkml:brushProperty name="width" value="0.05" units="cm"/>
      <inkml:brushProperty name="height" value="0.05" units="cm"/>
    </inkml:brush>
  </inkml:definitions>
  <inkml:trace contextRef="#ctx0" brushRef="#br0">1 1123 2976,'5'0'5688,"-4"-1"-5531,-1 0 69,1-1 0,0 1-1,0-1 1,0 1 0,0-1-1,0 1 1,0 0 0,1 0 0,-1-1-1,0 1 1,3-1 0,7-8 532,32-41 804,90-129 113,14-1-812,1-1 114,-134 162-970,0-2 0,17-33 0,-30 52-361,-5 7 130,-10 13-14,-1 5 157,1 0 1,-16 35-1,-19 55 192,44-100-108,-47 133 135,46-120 180,0-1 0,2 1 0,1 0 0,-1 29 0,4-48-138,1 0-1,-1 0 1,1 0-1,3 8 1,-4-12-120,0 0 0,1-1-1,-1 1 1,1-1 0,0 1 0,-1-1 0,1 1 0,0-1 0,0 1 0,0-1 0,0 0 0,0 1 0,1-1 0,-1 0-1,0 0 1,0 0 0,1 0 0,-1 0 0,3 1 0,0-2 44,0 1-1,0-1 1,0 0-1,0-1 1,-1 1-1,1-1 1,0 1-1,0-1 1,0 0 0,0-1-1,6-2 1,-1-1-29,-1-1 0,0 1 0,-1-1 0,0-1 0,0 1 0,0-1 0,7-9 1,3-7 42,15-27 0,95-169 58,2-8-171,-87 145-14,-3-1 1,38-119-1,-59 154-151,-17 39 71,-3 9-78,-9 13-41,-61 143-49,36-76 348,-1 8-32,3 0 0,-35 152-1,52-157 144,-16 58 1292,90-309-11,-56 165-1487,4-10-126,0 0-1,0 0 1,1 1-1,13-20 1,-19 32 121,0-1 0,1 1-1,-1 0 1,0 0 0,0 0 0,0 0 0,0 0 0,1-1 0,-1 1-1,0 0 1,0 0 0,0 0 0,1 0 0,-1 0 0,0 0 0,0 0-1,0 0 1,1 0 0,-1 0 0,0 0 0,0 0 0,1 0 0,-1 0-1,0 0 1,0 0 0,1 0 0,-1 0 0,0 0 0,0 0 0,0 0-1,1 0 1,-1 0 0,0 1 0,0-1 0,0 0 0,0 0 0,1 0-1,-1 0 1,0 0 0,0 1 0,0-1 0,0 0 0,1 0 0,-1 0-1,0 1 1,0-1 0,0 0 0,0 0 0,0 0 0,0 1 0,0-1-1,0 0 1,0 0 0,0 0 0,0 1 0,0-1 0,5 15-109,-5-14 106,4 13-8,0 6 28,1-1-1,0 0 1,18 36-1,-22-50 30,1-2 1,1 1-1,-1 0 0,1 0 0,-1-1 0,1 1 0,0-1 0,0 0 1,0 0-1,1 0 0,-1 0 0,1-1 0,0 1 0,-1-1 0,1 0 1,0 0-1,0 0 0,1-1 0,-1 1 0,0-1 0,0 0 0,1 0 1,-1-1-1,6 1 0,-1-2 17,1 0 1,-1 0-1,1-1 0,-1 0 1,1-1-1,-1 0 0,0-1 1,-1 1-1,1-2 0,10-6 1,2-3 0,-1 0 0,33-31 0,-36 28-32,0-1 0,-1-1 0,-1-1 0,-1 0 0,15-29 0,-2-6-108,-26 53 66,0 1 0,-1-1 0,1 1 0,0-1-1,-1 1 1,1-1 0,-1 0 0,0 1 0,1-1 0,-1 0 0,0 1 0,0-1 0,0 0 0,0 1 0,-1-1-1,1 0 1,0 1 0,-1-3 0,1 3 9,-1 1 1,1-1-1,-1 0 0,1 0 1,0 1-1,-1-1 0,0 0 0,1 1 1,-1-1-1,1 1 0,-1-1 0,0 0 1,1 1-1,-1 0 0,0-1 0,0 1 1,1-1-1,-1 1 0,0 0 1,0-1-1,0 1 0,1 0 0,-1 0 1,0 0-1,0 0 0,-1 0 0,-2 0-3,1 0-1,0 0 0,0 0 0,0 1 0,-1 0 1,1 0-1,-3 1 0,-6 3-23,0 0 1,1 2-1,0-1 0,0 1 0,0 1 1,1 0-1,0 0 0,0 1 1,1 0-1,0 1 0,1 0 1,0 0-1,-9 18 0,12-21 56,1 1 0,0 0 0,1-1 0,0 1 0,0 1 0,1-1 0,0 0 0,1 1 0,-1-1 0,2 1 0,-1-1 0,1 1 0,0 0 0,1-1 0,0 1 0,0-1 0,1 0 0,0 1 0,1-1 0,0 0 0,6 13 0,-2-10 35,0 0-1,0 0 1,1-1-1,1-1 1,0 1 0,0-1-1,0-1 1,15 11-1,-11-11 51,1 1-1,-1-1 0,1-1 0,1-1 1,-1 0-1,23 6 0,-31-11-279,0 0-1,0 0 0,0-1 0,0 1 1,1-1-1,-1-1 0,0 1 1,12-3-1,-12 1-722,0 0 0,1 0 0,-1-1 0,10-5 0,3-4-1240</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01.807"/>
    </inkml:context>
    <inkml:brush xml:id="br0">
      <inkml:brushProperty name="width" value="0.05" units="cm"/>
      <inkml:brushProperty name="height" value="0.05" units="cm"/>
    </inkml:brush>
  </inkml:definitions>
  <inkml:trace contextRef="#ctx0" brushRef="#br0">5 168 8128,'-5'-11'3680,"32"2"-3168,-4 1 1248,9 1-1056,48-14 128,6 1-480,30-7-160,-8 7-128,22-5-416,-7 6 224</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03.936"/>
    </inkml:context>
    <inkml:brush xml:id="br0">
      <inkml:brushProperty name="width" value="0.05" units="cm"/>
      <inkml:brushProperty name="height" value="0.05" units="cm"/>
    </inkml:brush>
  </inkml:definitions>
  <inkml:trace contextRef="#ctx0" brushRef="#br0">23 727 4224,'-15'-7'1365,"14"6"-1311,1 1 0,0 0 0,0 0 0,0 0 0,-1 0 0,1 0 0,0 0 0,0-1 0,0 1-1,-1 0 1,1 0 0,0 0 0,0 0 0,-1 0 0,1 0 0,0 0 0,0 0 0,-1 0 0,1 0 0,0 0 0,0 0 0,-1 0 0,1 0-1,0 0 1,0 1 0,-1-1 0,1 0 0,0 0 0,0 0 0,-1 0 0,5-2 2034,5-18 2031,3-14-2210,-5 11-1068,41-128 2247,-30 90-2236,2 1-1,38-79 1,-30 91-378,54-74 1,-66 102-401,-11 15-143,-1 0 0,0-1-1,0 0 1,6-11 0,-9 18 33,1 0 1,-1-1 0,0 1-1,0 0 1,0 0-1,0 0 1,0 0-1,0 0 1,1 2-1,-1-3 28,5 7-7,1 1-1,-1 0 1,0 0-1,-1 0 1,1 1-1,-2 0 0,1 0 1,-1 0-1,-1 1 1,0-1-1,4 18 1,-4-3 4,-1-1 0,0 1 0,-2 0 0,-1-1 1,-1 1-1,-10 45 0,5-40 48,-1-1-1,-2 0 1,-1-1-1,-1 0 1,-19 31 0,24-47 35,0-1 1,0 0-1,-1-1 0,-1 0 1,1 0-1,-2-1 1,1 0-1,-1 0 1,0-1-1,-1-1 1,-16 9-1,25-14-59,-1 0 1,0 0-1,1-1 1,-1 1-1,0 0 0,1-1 1,-1 0-1,0 1 0,0-1 1,1 0-1,-1-1 1,0 1-1,0 0 0,1-1 1,-1 1-1,0-1 1,1 0-1,-1 0 0,0 0 1,1 0-1,-1-1 0,1 1 1,0-1-1,-3-2 1,-3-2 21,1-1 1,0 0 0,1-1 0,0 0 0,-9-13-1,13 18-52,0-1 0,0 1 1,0-1-1,0 0 0,1 1 0,0-1 0,-1 0 0,0-6 0,2 9 12,0 0-1,0 0 1,0 0-1,0 0 1,0 0-1,0 0 0,1 0 1,-1 0-1,0 0 1,0 0-1,1 1 1,-1-1-1,1 0 1,-1 0-1,1 0 0,-1 0 1,1 0-1,0 1 1,-1-1-1,1 0 1,0 0-1,-1 1 1,1-1-1,0 1 0,0-1 1,0 0-1,0 1 1,0 0-1,0-1 1,-1 1-1,1 0 1,0-1-1,0 1 0,0 0 1,1 0-1,4-1-19,-1 0-1,0 0 0,1 1 1,8 1-1,6-1-22,52-1 22,137-20-1,-160 11 83,0-1 0,-1-3 0,79-33 0,-59 15 182,-2-3 0,111-80 1,-171 111-185,-3 2-33,-1 0-1,1 0 1,-1 1 0,0-1-1,1-1 1,-1 1-1,0 0 1,2-5 0,-3 7-22,-1 0 0,0-1 0,0 1 0,1-1 0,-1 1 0,0-1 0,0 1 0,0-1 0,0 1 0,0-1 0,1 1 0,-1-1 0,0 1 0,0-1 0,0 1 0,0-1 0,-1 1 0,1-1 0,0 1 0,0 0 0,0-1 0,0 1 0,0-1 0,-1 1 0,1-1 0,0 1 0,0-1 0,-1 0 0,0 1-11,0-1 1,0 0-1,0 1 1,0-1-1,0 1 1,0-1-1,0 1 1,0-1-1,0 1 1,0 0-1,0 0 1,0 0-1,0-1 1,-1 1 0,1 0-1,-2 0 1,-4 1-28,-1 0 1,0 1 0,0-1 0,0 2-1,1-1 1,-1 1 0,1 0-1,0 0 1,0 1 0,-12 8 0,1 1 23,1 0 1,-29 29 0,30-24 23,2 0 0,0 1 0,-15 27 0,16-24-3,5-9-9,1 0-1,0 1 0,-5 17 1,9-24 41,1 1-1,0-1 1,1 1 0,-1 0 0,2 0-1,-1 0 1,1 0 0,0 8 0,1-14-6,-1 0 0,1 0 0,-1 1 1,1-1-1,-1 0 0,1 0 0,2 4 1,-2-6-13,-1 1 1,0 0-1,1-1 1,-1 1-1,1-1 1,0 1-1,-1 0 1,1-1-1,-1 0 1,1 1-1,0-1 1,-1 1-1,1-1 1,0 0-1,0 1 1,-1-1 0,1 0-1,0 0 1,0 0-1,-1 0 1,1 1-1,0-1 1,0 0-1,0 0 1,-1 0-1,1-1 1,0 1-1,1 0 1,2-1 37,-1-1 0,1 1 0,-1-1 0,1 1 0,-1-1 0,0 0 1,0-1-1,0 1 0,4-4 0,24-26 140,-24 24-172,24-32 106,-2-1 0,38-67-1,-6 6-435,-60 100 286,2-2-35,0 0 0,-1 1 0,0-1-1,1-1 1,-2 1 0,1 0 0,0 0 0,-1-1 0,2-6 0,-12 34-379,1-1 455,2 0 1,-7 36-1,12-50-14,0 1-1,1-1 1,0 0 0,1 1-1,0-1 1,0 0-1,1 1 1,0-1 0,0 0-1,6 13 1,-7-19 26,0 1 1,0 0-1,1-1 0,0 1 1,-1-1-1,1 1 1,0-1-1,0 0 0,0 0 1,1 0-1,-1 0 1,0 0-1,1 0 0,-1-1 1,1 1-1,0-1 1,-1 0-1,1 0 0,0 0 1,0 0-1,0 0 1,-1 0-1,1-1 0,0 0 1,0 1-1,0-1 1,0 0-1,0 0 0,0-1 1,0 1-1,0-1 1,4 0-1,10-5 20,0 1-1,0-2 1,-1 0 0,0-1-1,0-1 1,-1 0 0,28-22-1,10-14-136,-35 27 44,2 2-1,33-22 1,-50 36 8,-1 1 1,1-1 0,0 1-1,0 0 1,0 0-1,0 0 1,3 0 0,-5 1 21,-1-1 1,1 1-1,-1 0 0,1 0 1,0 0-1,-1 1 1,1-1-1,0 0 1,-1 0-1,1 0 1,0 0-1,-1 1 1,1-1-1,-1 0 1,1 0-1,0 1 1,-1-1-1,1 0 1,-1 1-1,1-1 1,-1 1-1,1-1 1,-1 1-1,0-1 1,1 1-1,-1-1 1,0 1-1,1-1 1,-1 1-1,0 0 1,1-1-1,-1 1 1,0-1-1,0 1 1,0 0-1,0-1 1,0 1-1,1 0 1,-1 8-2,0-1 1,0 0 0,-1 1-1,-3 12 1,1 0 7,-3 20 145,-21 76 0,25-108 136,7-16 320,14-39-436,32-52 0,-41 81-224,0 1 0,2 0 1,0 1-1,1 0 0,0 1 0,21-16 1,-34 29 43,1 0 1,0 1 0,-1-1 0,1 0 0,0 1 0,0-1 0,0 1-1,0-1 1,-1 1 0,1-1 0,0 1 0,0 0 0,0-1 0,0 1 0,0 0-1,0 0 1,0 0 0,0-1 0,0 1 0,0 0 0,0 0 0,0 1-1,0-1 1,1 0 0,-1 1 4,0 0-1,0-1 1,-1 1-1,1 0 1,0 0-1,-1 0 1,1 0-1,-1 0 1,1 0-1,-1 0 1,0-1-1,1 1 1,-1 0-1,0 1 1,0-1-1,0 0 1,1 0-1,-1 1 1,0 8-50,-1-1 1,1 1 0,-4 13 0,-3 7 38,4-21 135,1 0 1,0 0 0,0 17-1,1-25-108,1-1 0,0 0 0,0 0 0,0 1 0,0-1 0,0 0 0,0 0 0,0 1 0,0-1 0,0 0 0,0 0 0,0 0 0,0 1 0,0-1 0,0 0 0,0 0 0,0 1 0,1-1 0,-1 0 0,0 0 0,0 1 0,0-1 0,0 0 0,0 0 0,1 0 0,-1 1 0,0-1 0,0 0 0,0 0 0,0 0 0,1 0 0,-1 0 0,0 1 0,0-1 0,0 0 0,1 0 0,-1 0 0,0 0 0,0 0 0,1 0 0,-1 0 0,0 0 0,0 0 0,1 0 0,-1 0 0,0 0 0,0 0 0,1 0 0,-1 0 0,0 0 0,0 0 0,1 0 0,-1 0 0,0 0 0,0 0 0,0-1 0,1 1 0,17-13 233,12-13-58,3-4-198,2 1-1,0 3 1,41-24 0,-60 40 35,-9 6-88,1 0 0,-1 0 0,1 0-1,-1 1 1,13-4 0,-18 7 55,0 0 0,0-1 0,0 1-1,0 0 1,-1 0 0,1 0 0,0 0 0,0 1-1,0-1 1,0 0 0,-1 1 0,1-1 0,0 1-1,0 0 1,-1 0 0,1-1 0,0 1 0,-1 0-1,1 0 1,-1 1 0,1-1 0,-1 0-1,0 0 1,0 1 0,1-1 0,-1 1 0,0-1-1,0 1 1,0-1 0,1 3 0,4 9-26,-1 1-1,0-1 1,5 23-1,4 14 330,-13-47-257,0-1-1,0 1 0,0-1 1,1 0-1,-1 1 0,1-1 1,-1 0-1,1 0 0,0 0 1,0 0-1,0 0 0,0 0 1,0 0-1,0-1 0,0 1 1,5 1-1,-5-2-13,0 0 0,1-1 0,-1 1 0,0-1 0,0 0 1,0 1-1,0-1 0,0 0 0,0 0 0,1-1 0,-1 1 0,0 0 0,0-1 1,0 1-1,0-1 0,0 0 0,0 0 0,0 0 0,0 0 0,0 0 0,2-2 1,18-15 36,-1 0 0,-1-2 0,-1 0 0,26-38 1,-19 26-17,-14 15-5,0 0 0,14-26 1,-25 42-47,-1 0 0,1 0 1,0 0-1,-1-1 0,0 1 1,1 0-1,-1 0 1,0 0-1,1 0 0,-1-1 1,0 1-1,0 0 1,0 0-1,0 0 0,0-1 1,0 1-1,0 0 0,-1 0 1,1-2-1,-1 2-5,0 0 0,1 1-1,-1-1 1,1 0 0,-1 1 0,0-1-1,1 1 1,-1-1 0,0 1 0,0-1-1,1 1 1,-1 0 0,0-1-1,0 1 1,0 0 0,0 0 0,1 0-1,-1-1 1,0 1 0,0 0 0,0 0-1,0 0 1,0 0 0,0 0-1,-1 1 1,-4 0 18,0-1-1,0 2 0,0-1 1,1 1-1,-1 0 1,0 0-1,1 0 1,-1 1-1,1 0 1,0 0-1,0 0 0,0 1 1,1 0-1,-1 0 1,1 0-1,0 0 1,0 1-1,0-1 0,0 1 1,1 0-1,0 0 1,0 0-1,0 1 1,1-1-1,0 1 0,0 0 1,0-1-1,1 1 1,-1 0-1,2 0 1,-1 0-1,0 0 0,2 10 1,-1-8 68,1 1 1,1-1-1,0 1 1,0-1-1,0 0 0,1 0 1,0 0-1,1 0 1,0 0-1,0-1 0,0 0 1,1 0-1,0 0 1,1 0-1,-1-1 0,1 0 1,1 0-1,-1 0 1,1-1-1,0 0 1,0-1-1,0 1 0,1-1 1,14 5-1,-2-2 8,1-1 0,-1-1 1,1 0-1,1-2 0,-1-1 0,24 0 0,-4-2-24,-1-2-1,53-11 0,-65 9-1980,33-12 0,-51 13-1151,0-1-1,-1 0 1,15-9-1,-2 0-2464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20.146"/>
    </inkml:context>
    <inkml:brush xml:id="br0">
      <inkml:brushProperty name="width" value="0.05" units="cm"/>
      <inkml:brushProperty name="height" value="0.05" units="cm"/>
    </inkml:brush>
  </inkml:definitions>
  <inkml:trace contextRef="#ctx0" brushRef="#br0">40 41 4224,'-39'-9'1920,"47"13"-1664,10 1 2240,4-2-1408,23 0 928,9 2-1216,41-10 704,0 5-864,29-3-416,-2 0-160,-1-11 288,-16 8-192,-2-8-864,-19 8 384</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13.362"/>
    </inkml:context>
    <inkml:brush xml:id="br0">
      <inkml:brushProperty name="width" value="0.05" units="cm"/>
      <inkml:brushProperty name="height" value="0.05" units="cm"/>
    </inkml:brush>
  </inkml:definitions>
  <inkml:trace contextRef="#ctx0" brushRef="#br0">18 895 3328,'-1'1'130,"0"-1"0,0 1 1,-1-1-1,1 1 0,0 0 1,1-1-1,-1 1 0,0 0 0,0 0 1,0 0-1,0-1 0,1 1 1,-1 0-1,0 0 0,1 0 0,-1 1 1,1-1-1,-1 0 0,1 0 1,-1 0-1,1 0 0,0 0 0,0 1 1,-1-1-1,1 0 0,0 0 1,0 3-1,1 12 2080,-1-15-2031,0 0 1,0 0 0,0 0 0,-1 0 0,1 0 0,0 0 0,1 0 0,-1 0 0,0 0 0,0-1 0,0 1 0,1 0 0,-1 0 0,0 0 0,1 0 0,0 2 1040,1-3-1002,0-1 0,0 0 0,0 0 0,0 1-1,0-1 1,0-1 0,-1 1 0,1 0 0,0 0 0,-1 0 0,1-1 0,-1 1 0,2-3-1,3-2 333,5-5-193,-1 0 1,-1-1-1,0-1 1,11-18-1,-6 10-235,24-32 175,48-51-1,-63 77-180,23-33 498,-37 45-643,-9 13-60,-2 4-29,-22 23-354,8-7 518,10-11-52,0 0-1,1 0 1,0 0 0,0 1-1,1 0 1,0 0-1,0 0 1,1 0-1,0 1 1,1-1-1,-4 18 1,5-20 24,1 0 0,-1 0 0,1-1 0,0 1 0,0 0 0,0 0 0,1 0 0,0 0 0,0 0 0,1-1 0,-1 1 0,1 0 0,1-1 0,-1 1 0,1-1 0,0 0 0,0 0 0,0 0 0,6 6 0,-7-9 46,0 0-1,1 0 1,-1 0-1,1-1 1,-1 1-1,1-1 1,0 1-1,-1-1 1,1 0 0,0 0-1,0 0 1,0 0-1,0-1 1,0 1-1,0-1 1,0 0-1,0 0 1,0 0-1,0 0 1,0 0 0,0-1-1,0 1 1,0-1-1,0 0 1,0 0-1,4-2 1,7-3 94,-1-1 1,0-1-1,-1 0 1,15-12-1,-5 4-58,119-86 81,-129 93-295,21-18-1,-35 43-154,-3 24-1,-2-22 313,5-14 27,0 1 0,1-1 1,-1 0-1,1 1 0,-1 7 0,2-12-59,0 0 0,0 0 0,0 0 0,0 1 0,1-1 0,-1 0 0,0 0 0,0 0 0,0 0 0,0 0 0,0 1 0,0-1-1,1 0 1,-1 0 0,0 0 0,0 0 0,0 0 0,0 0 0,0 0 0,1 0 0,-1 0 0,0 0 0,0 0 0,0 0 0,1 0 0,-1 0 0,0 0 0,0 0-1,0 0 1,0 0 0,1 0 0,-1 0 0,0 0 0,0 0 0,0 0 0,0 0 0,1 0 0,-1 0 0,0 0 0,0 0 0,0-1 0,0 1 0,0 0-1,1 0 1,-1 0 0,0 0 0,0 0 0,0-1 0,10-5 328,61-55-83,-68 58-303,0 1 0,0-1 0,1 1 0,-1 0 0,1 0 0,-1 1-1,1-1 1,7-1 0,-10 3 32,0 0 0,1 0 0,-1 0 0,0 0 0,0 0 0,1 0 0,-1 1 0,0-1 0,0 1 0,0-1 0,1 1 0,-1-1-1,0 1 1,0 0 0,0-1 0,0 1 0,0 0 0,0 0 0,0 0 0,-1 0 0,1 0 0,0 0 0,0 0 0,-1 0 0,1 0 0,0 0 0,-1 0-1,1 0 1,-1 0 0,1 3 0,4 15 16,-4-16 20,0 1 0,0-1 0,0 0 0,0 1-1,1-1 1,1 4 0,-2-6-9,0 0 0,0 0 1,0 0-1,0 0 0,0-1 0,0 1 1,0 0-1,0 0 0,0-1 0,0 1 1,0-1-1,0 1 0,0-1 0,1 1 1,-1-1-1,0 0 0,0 1 0,1-1 1,-1 0-1,0 0 0,3 0 0,8-1 90,1-1 0,-1 0 0,0 0 0,24-9 0,-5 1-14,-5 2-63,253-81 398,-255 81-377,-19 6-62,0 1-1,0-1 1,0 0-1,0 0 1,0 0-1,0-1 1,6-4-1,-48 23-671,3 1 583,3-2 4,-49 33 0,71-42 103,2 0 0,-1 0-1,1 1 1,0 0 0,0 0 0,1 1-1,-1 0 1,2 0 0,-1 0 0,-6 16-1,11-22-2,0 1-1,0 0 0,1-1 1,-1 1-1,0-1 0,1 1 0,0 0 1,0 0-1,0-1 0,0 1 1,0 0-1,0-1 0,2 5 1,-2-6 10,1 1 0,-1-1 0,1 1 0,0-1 0,-1 0 0,1 1 0,0-1 0,0 0 1,0 0-1,0 1 0,0-1 0,0 0 0,1 0 0,-1 0 0,0-1 0,1 1 1,-1 0-1,0 0 0,1-1 0,-1 1 0,1-1 0,-1 1 0,1-1 0,-1 1 1,3-1-1,1 0 14,0 0 0,-1 0 0,1 0 0,0-1 0,0 1 1,0-1-1,-1-1 0,1 1 0,0-1 0,-1 1 0,8-5 0,7-5 137,23-17 0,-38 25-139,14-9 71,0 0-1,-2-2 1,1 0-1,-2-1 0,0-1 1,20-26-1,-20 17-81,-1-1-1,-1 0 0,-1-1 1,-2-1-1,0 0 1,7-37-1,18-176 37,-34 226-46,3-7-85,-2 0 0,-1-1-1,-1 1 1,-1-1 0,-5-30-1,5 50 17,0-1 0,0 1 0,0-1-1,0 1 1,-1 0 0,-2-6 0,3 9 53,1-1 1,0 1 0,-1-1 0,1 0 0,-1 1 0,1 0 0,-1-1 0,1 1-1,-1-1 1,1 1 0,-1-1 0,1 1 0,-1 0 0,1-1 0,-1 1 0,0 0-1,1 0 1,-1 0 0,1-1 0,-1 1 0,0 0 0,1 0 0,-1 0 0,0 0-1,1 0 1,-1 0 0,0 0 0,1 0 0,-1 0 0,0 1 0,1-1 0,-1 0-1,0 0 1,1 0 0,-1 1 0,1-1 0,-1 0 0,0 1 0,1-1 0,-1 1-1,0 0 1,-2 2-22,-1 1-1,1-1 1,0 1-1,0 0 0,0 1 1,-3 5-1,5-7 29,-7 11-12,2 1 0,0 0 0,0 0 0,1 0 0,-3 23 0,0-4-2,-9 40-66,4 0 0,-5 96 0,17-152 120,1 0 0,1-1-1,0 1 1,1 0 0,2-1-1,-1 0 1,2 1 0,0-1-1,1-1 1,1 1 0,10 17-1,-15-30 19,1 0-1,0 0 1,-1-1 0,2 1-1,-1-1 1,0 1-1,1-1 1,-1 0-1,9 4 1,-10-5 0,1-1 0,-1 0-1,1 0 1,-1 0 0,1 0 0,0-1 0,-1 1-1,1-1 1,0 1 0,0-1 0,-1 0 0,1 0 0,0 0-1,0-1 1,-1 1 0,1-1 0,0 1 0,4-3 0,15-8 69,0-1 0,-1-1 1,-1-1-1,28-25 1,-42 35-109,0-1 0,-1 0 1,0 0-1,0 0 0,0 0 0,-1-1 1,1 0-1,-1 0 0,-1 0 1,1 0-1,-1-1 0,0 1 1,-1-1-1,4-12 0,-6 18-19,0 0 0,1 0 0,-1 0 1,0 0-1,0 0 0,0 0 0,0 0 0,0 0 0,0 0 0,0 0 0,0 0 0,0 0 0,-1 0 0,1 0 0,0 0 0,-1 0 0,1 0 0,0 0 1,-1 0-1,1 0 0,-1 0 0,0 1 0,1-1 0,-1 0 0,0 0 0,1 0 0,-1 1 0,0-1 0,0 0 0,0 1 0,0-1 0,0 1 1,1-1-1,-1 1 0,0-1 0,0 1 0,0 0 0,-1-1 0,-1 1-43,-1 0 1,1 0-1,0 0 1,0 0-1,0 1 1,0-1-1,1 1 0,-1 0 1,0-1-1,0 1 1,0 1-1,-4 1 1,1 1 21,0 0 0,0 1 1,1-1-1,-1 1 1,1 0-1,0 0 0,1 1 1,0 0-1,-1-1 1,2 1-1,-1 1 0,1-1 1,0 0-1,0 1 1,1 0-1,0 0 0,0-1 1,0 1-1,-1 13 1,3-18 44,0 0 1,1 1-1,-1-1 1,0 0-1,1 0 1,-1 0-1,1 0 1,-1 0 0,1 0-1,0-1 1,0 1-1,0 0 1,0 0-1,0 0 1,0-1-1,1 1 1,-1 0 0,0-1-1,1 0 1,-1 1-1,1-1 1,0 0-1,-1 1 1,1-1-1,0 0 1,0 0-1,0-1 1,0 1 0,0 0-1,0-1 1,3 2-1,3-1 29,-1 0 0,1-1 0,-1 1-1,0-2 1,1 1 0,-1-1 0,12-2 0,159-47 475,-114 30-745,-57 18 165,-1 0-1,1 0 1,0 1 0,0 0-1,9 0 1,-15 1 49,0 0-1,0 0 0,1 0 1,-1 0-1,0 1 1,1-1-1,-1 0 0,0 0 1,0 1-1,1-1 1,-1 1-1,0-1 0,0 1 1,0 0-1,1-1 1,-1 1-1,0 0 0,0 0 1,0 0-1,0-1 1,-1 1-1,1 0 0,0 0 1,0 1-1,0-1 1,-1 0-1,1 0 0,-1 0 1,1 0-1,-1 1 1,1-1-1,-1 0 0,0 0 1,1 1-1,-1 1 1,0 12-5,0 1 1,-2 0-1,-4 24 1,3-20 12,-8 39 32,-2 0-1,-3-1 1,-2-1 0,-2 0-1,-36 67 1,48-110 43,-17 23 1,8-13 414,17-23-454,-1 0-1,1-1 1,-1 1 0,1 0 0,-1-1 0,0 1-1,1 0 1,-1-1 0,0 1 0,1 0-1,-1-1 1,0 1 0,0-1 0,1 1-1,-2-1 1,1 0-21,1 0 0,0 0 0,0 0-1,-1 0 1,1 0 0,0 0 0,0 0 0,-1 0-1,1 0 1,0 0 0,0-1 0,-1 1 0,1 0 0,0 0-1,0 0 1,-1 0 0,1-1 0,0 1 0,0 0-1,0 0 1,0-1 0,-1 1 0,1 0 0,0 0 0,0-1-1,0 1 1,0 0 0,0 0 0,0-1 0,0 1-1,-1-3 13,1 0 0,-1 0 0,1 0 0,0 0 1,0 0-1,0 0 0,1 0 0,0-4 0,5-22 43,-1 6-17,10-30 1,12-26-28,63-158-76,-62 181 17,69-103-1,-92 151 26,26-32-127,-28 36 102,0 0 0,1 0 0,0 1 0,0-1-1,0 1 1,0 0 0,5-3 0,-7 6 19,-1-1 0,0 0 0,1 1-1,-1-1 1,1 1 0,-1 0 0,1-1 0,-1 1-1,0 0 1,1 0 0,-1 0 0,1 0 0,-1 0-1,1 0 1,-1 0 0,1 1 0,-1-1 0,1 0-1,-1 1 1,2 0 0,-1 0 3,-1 1 0,1-1 0,0 0 0,0 1-1,-1-1 1,1 1 0,-1 0 0,1-1 0,-1 1 0,0 0 0,2 4 0,0 1-10,0 1 1,0 0 0,-1-1 0,0 1-1,2 15 1,-3-2 29,0 0 1,-3 41-1,1-52 69,-1 0-1,0-1 1,0 1-1,-1-1 0,0 0 1,0 0-1,-1 0 1,-7 11-1,10-18-59,0-1-1,0 0 1,0 0-1,0 1 1,0-1-1,0 0 1,0 0-1,-1 0 1,1 0-1,0 0 1,-1-1-1,1 1 1,-1 0-1,1-1 1,-1 1-1,1-1 1,-1 1-1,0-1 1,1 1-1,-1-1 1,1 0-1,-1 0 1,0 0-1,1 0 1,-1 0-1,0-1 1,1 1-1,-1 0 1,-2-1-1,1-1-7,0 1 0,-1 0 1,1-1-1,0 0 0,0 0 0,0 0 0,0 0 0,1 0 0,-1 0 0,0-1 1,1 1-1,0-1 0,-3-3 0,-16-17-17,15 13-200,16 16 17,0 1 87,-3-3 111,-1 0 0,1-1 0,-1 0-1,1-1 1,0 1 0,0-1 0,0 0-1,0-1 1,1 0 0,-1 0 0,9-1-1,-4 0 28,-1-1-1,1-1 0,-1 0 0,0-1 0,1 0 0,14-6 0,-14 4-30,42-15 162,-1-3 0,92-55 0,-139 74-158,0 0 1,-1-1 0,1 0 0,-1 0-1,-1 0 1,1 0 0,-1-1-1,6-9 1,-9 14-14,0-1 1,-1 1-1,1 0 0,0 0 0,-1-1 1,1 1-1,-1 0 0,0-1 0,1 1 1,-1 0-1,0-1 0,0 1 0,0-1 1,0 1-1,0 0 0,0-1 0,0 1 0,-1-1 1,1 1-1,0 0 0,-1-1 0,1 1 1,-1 0-1,1 0 0,-1-1 0,0 1 1,0 0-1,1 0 0,-2-1 0,0 0-11,1 1 0,0 0 0,-1 0-1,1 0 1,-1 0 0,1 0 0,-1 0-1,0 1 1,1-1 0,-1 0 0,0 1-1,1-1 1,-1 1 0,0 0 0,0 0-1,0-1 1,1 1 0,-1 0 0,0 0-1,-3 1 1,-7 3-10,-1 0-1,1 1 1,0 0-1,0 1 1,1 0-1,0 1 0,0 1 1,0-1-1,1 2 1,-14 14-1,20-19 38,0 1-1,0 1 1,0-1 0,1 0-1,0 1 1,0 0-1,0 0 1,1 0-1,0 0 1,0 0-1,0 0 1,-1 10 0,3-13-1,0 1 1,0 0-1,0-1 1,0 1-1,0 0 1,1-1-1,0 1 1,0 0-1,0-1 1,0 1-1,0-1 0,1 1 1,-1-1-1,1 0 1,0 0-1,0 0 1,0 0-1,1 0 1,-1 0-1,1 0 1,-1-1-1,6 4 1,-6-4 4,0-1 0,1 0 1,-1 0-1,0 0 0,0 0 1,1 0-1,-1-1 0,1 1 0,-1-1 1,1 1-1,-1-1 0,1 0 1,-1 0-1,1 0 0,-1 0 1,5-2-1,4 0 43,-1-1-1,17-7 1,-18 7-18,124-59 104,-63 28-77,-61 29-97,0 1 1,1 0-1,-1 1 1,1 0-1,0 1 1,12-2-1,-21 4 24,-1 0 1,1 0-1,-1 0 0,1 0 0,-1 0 0,1 0 1,-1 0-1,0 0 0,1 0 0,-1 1 0,1-1 0,-1 0 1,1 0-1,-1 0 0,0 0 0,1 1 0,-1-1 1,1 0-1,-1 1 0,0-1 0,1 0 0,-1 1 0,0-1 1,1 0-1,-1 1 0,0-1 0,0 0 0,1 1 1,-1-1-1,0 1 0,0-1 0,0 1 0,0-1 0,0 0 1,0 1-1,1-1 0,-1 1 0,-3 20 40,0-9 31,-1 25 141,4-37-196,0 0 0,0 0 0,0 0-1,1 0 1,-1 0 0,0 0 0,0 0 0,0 0-1,0 0 1,0 1 0,0-1 0,0 0-1,0 0 1,0 0 0,0 0 0,0 0 0,0 0-1,0 0 1,0 0 0,0 0 0,0 0 0,0 0-1,1 0 1,-1 0 0,0 0 0,0 0 0,0 0-1,0 0 1,0 0 0,0 0 0,0 0-1,0 0 1,0 0 0,0 0 0,0 0 0,0 0-1,1 0 1,-1 0 0,0 0 0,0 0 0,0 0-1,0 0 1,0 0 0,0 0 0,0 0 0,0 0-1,0 0 1,0-1 0,0 1 0,0 0-1,0 0 1,0 0 0,0 0 0,0 0 0,0 0-1,1 0 1,6-6 238,8-9 62,-7 6-389,1 0-1,0 1 1,0 0-1,1 0 0,16-9 1,-25 17 70,-1-1 1,1 1 0,-1 0-1,1 0 1,-1-1-1,1 1 1,-1 0-1,1 0 1,-1 0 0,1 0-1,-1 0 1,1 0-1,0 0 1,-1 0-1,1 0 1,-1 0 0,1 0-1,-1 0 1,1 0-1,-1 0 1,1 0-1,-1 1 1,1-1 0,-1 0-1,1 0 1,-1 1-1,1-1 1,0 1 0,0 0 3,-1 0 0,1 0 0,0 0 0,0 0 0,-1 1 0,1-1 1,0 0-1,-1 1 0,1-1 0,-1 0 0,1 2 0,0 6-2,0 0-1,0 16 1,-1-24 5,0 3 17,0-1 0,0 1-1,1 0 1,-1-1 0,1 1 0,1 4-1,-2-8 4,1 1-1,-1 0 0,0 0 0,1 0 0,-1 0 0,1 0 0,-1-1 1,1 1-1,0 0 0,-1 0 0,1-1 0,0 1 0,-1-1 1,1 1-1,0 0 0,0-1 0,0 1 0,-1-1 0,1 0 0,0 1 1,0-1-1,0 0 0,0 1 0,0-1 0,0 0 0,0 0 0,0 0 1,0 0-1,0 0 0,-1 0 0,3 0 0,10-3 1,0 0 0,-1 0 0,0-2 0,13-5-1,12-5 73,267-82 159,-300 96-247,-4 1-1,1 0-1,-1 0 0,0 0 0,0 0 0,0 0 0,1 0 0,-1 0 1,0 0-1,0 0 0,0 0 0,1 0 0,-1 0 0,0-1 1,0 1-1,0 0 0,1 0 0,-1 0 0,0 0 0,0 0 1,0 0-1,1 0 0,-1-1 0,0 1 0,0 0 0,0 0 0,0 0 1,0 0-1,0-1 0,1 1 0,-1 0 0,0 0 0,0 0 1,0-1-1,0 1 0,0 0 0,0-1 0,-2 1-92,-4 0 43,0 1 0,0 1 0,0-1 0,0 1 0,0 0-1,-7 4 1,-15 5-60,13-6 98,0 1-1,1 1 1,-1 0 0,-24 17 0,33-20 3,0 1 1,0 0 0,1 0-1,0 1 1,0-1 0,0 1-1,0 0 1,1 0 0,0 1-1,1-1 1,-1 1 0,1 0 0,-2 7-1,4-12 21,1 0-1,-1-1 1,1 1 0,0 0-1,-1 0 1,1 0 0,0 0-1,0-1 1,0 1-1,0 0 1,1 0 0,-1 0-1,0-1 1,1 1 0,0 0-1,-1 0 1,1-1-1,0 1 1,0 0 0,-1-1-1,1 1 1,1-1 0,-1 1-1,0-1 1,2 3-1,-1-3 17,0 1 0,1-1 0,-1 0 0,0 0 0,0 0 0,0 0 0,1 0 0,-1 0 0,1-1 0,-1 1 0,1-1 0,-1 0 0,1 1 0,-1-1 0,0 0 0,1 0 0,-1-1 0,4 0 0,8-3 25,-1-1 0,0-1 0,0 0 0,0 0 1,13-11-1,-20 14-36,10-7-5,0-1 0,-1-1 0,0 0 0,-1-1 0,0-1 0,-1 0 0,0-1 0,-2 0 0,14-22 0,-11 12 30,-2 0 0,0-1 0,-2 0 1,-1-1-1,10-49 0,-7 12-66,-3-1 1,3-86-1,-12 142 12,0 5-37,0 1 0,0-1 0,0 0 1,0 1-1,0-1 0,-1 1 0,1-1 1,-1 1-1,0-1 0,0 1 0,0-1 1,-4-5-1,5 9 43,0-1 1,-1 1-1,1 0 0,0-1 1,-1 1-1,1 0 0,-1 0 1,1-1-1,0 1 1,-1 0-1,1 0 0,-1-1 1,1 1-1,0 0 0,-1 0 1,1 0-1,-1 0 1,1 0-1,-1 0 0,1 0 1,-1 0-1,1 0 0,0 0 1,-1 0-1,1 0 0,-1 0 1,1 0-1,-1 0 1,1 0-1,-1 1 0,1-1 1,0 0-1,-1 0 0,1 1 1,-1-1-1,1 0 1,0 0-1,-1 1 0,1-1 1,0 0-1,0 1 0,-1-1 1,1 1-1,-12 17-187,7-3 168,0 0 1,0 0-1,-2 21 1,0-1 30,-2 2-32,3 0-1,0 0 0,3 0 0,1 1 1,1-1-1,6 41 0,-2-60 70,1-1-1,1 0 1,1 0-1,12 27 1,-17-42-22,0 0 1,0 0-1,0 1 1,0-1-1,1 0 1,-1 0-1,1-1 1,-1 1-1,1 0 1,-1 0-1,1-1 1,0 1-1,0-1 1,0 1-1,0-1 1,0 0-1,0 0 1,0 0-1,4 1 1,-3-1 19,1-1 0,-1 0 0,0 0 0,1 0 0,-1 0 0,1 0 0,-1-1 0,1 0 0,-1 1 0,0-1 0,0-1 0,6-1 0,-3 0-25,0-1 0,0 1 0,0-1-1,0 0 1,-1-1 0,1 1 0,-1-1 0,0 0 0,-1-1 0,1 1 0,-1-1 0,0 0 0,0 0 0,-1 0 0,0-1 0,0 1 0,0-1 0,-1 1 0,0-1 0,0 0 0,-1 0 0,1-12 0,-2 18-32,0 0 0,0 0-1,0 0 1,0 0 0,0 0 0,0 0-1,0 0 1,0 0 0,0 0 0,-1 0-1,1 0 1,0 0 0,-1 0-1,1 0 1,-1 0 0,1 1 0,-1-1-1,1 0 1,-1 0 0,0 0 0,1 1-1,-1-1 1,0 0 0,0 1-1,0-1 1,1 1 0,-1-1 0,0 1-1,0-1 1,-1 0 0,0 1 8,1 0 0,0 0 0,0 0-1,-1 0 1,1 1 0,0-1 0,-1 0 0,1 0 0,0 1 0,0-1 0,-1 1 0,1-1-1,0 1 1,0 0 0,0-1 0,0 1 0,0 0 0,0 0 0,0 0 0,0 0 0,0 0-1,0 0 1,-1 2 0,-6 7-69,0 1 1,-7 16-1,13-24 85,0 1 0,0 0-1,1 0 1,-1 0 0,1 0 0,0 0 0,1 1 0,-1-1-1,1 0 1,-1 0 0,2 7 0,-1-10 2,0 1 0,1-1 0,-1 0 0,1 0 0,-1 0 1,1 0-1,-1 0 0,1 0 0,0 0 0,-1 0 0,1 0 0,0 0 0,0-1 0,0 1 0,0 0 0,-1 0 1,1-1-1,0 1 0,1-1 0,-1 1 0,0 0 0,0-1 0,0 0 0,0 1 0,2-1 0,1 1 22,0 0-1,0-1 0,-1 1 0,1-1 1,0 0-1,0 0 0,6-2 1,89-17 299,96-16-502,-185 33 136,-1 1-32,-1 0 0,19 0 0,-24 1 56,-1 0 0,0 1-1,1-1 1,-1 1 0,0-1 0,0 1-1,1 0 1,-1 0 0,0 0-1,0 0 1,0 0 0,0 1 0,0-1-1,0 0 1,-1 1 0,3 1 0,-4-2 9,1 0 0,0 0 1,-1-1-1,1 1 1,-1 0-1,0 0 1,1 0-1,-1 0 0,0 0 1,1 0-1,-1-1 1,0 1-1,0 0 0,0 0 1,0 0-1,0 0 1,0 0-1,0 0 1,-1 2-1,1-1-1,-1 1 0,0 0 0,0 0 0,0-1 0,-1 1 0,-1 3 0,-4 4 21,-1-1 0,-10 12 0,15-18-1,-24 31 1245,29-36-1210,0-1 0,0 1 1,1 0-1,-1 0 0,0 0 0,1 1 1,4-3-1,6-5-65,11-10-70,0 1-1,1 2 0,44-22 1,-69 37 76,1 1 1,0 0 0,-1-1-1,1 1 1,0 0 0,0 0 0,-1-1-1,1 1 1,0 0 0,0 0-1,0 0 1,-1 0 0,1 0 0,0 0-1,0 0 1,0 0 0,-1 0-1,1 1 1,0-1 0,0 0 0,-1 0-1,1 1 1,0-1 0,0 0-1,-1 1 1,1-1 0,0 1 0,-1-1-1,1 1 1,-1-1 0,1 1-1,-1-1 1,1 1 0,-1 0 0,1-1-1,-1 1 1,1 0 0,-1-1-1,0 1 1,1 0 0,-1 0 0,0-1-1,0 1 1,1 0 0,-1 0-1,0 0 1,0 0 0,1 7-109,0 0-1,-1 0 1,-1 16 0,1-13 71,0-8 86,0-1 0,0 1-1,0-1 1,1 0 0,-1 1-1,1-1 1,0 0 0,1 5-1,-2-7-25,1 1 1,-1 0-1,1-1 0,-1 1 0,1-1 0,-1 1 1,1-1-1,-1 1 0,1-1 0,-1 1 1,1-1-1,0 1 0,-1-1 0,1 0 0,0 1 1,-1-1-1,1 0 0,0 1 0,-1-1 0,1 0 1,0 0-1,0 0 0,-1 0 0,1 0 1,0 0-1,0 0 0,-1 0 0,1 0 0,0 0 1,0 0-1,-1 0 0,2-1 0,4-2 30,0-1 1,0 0-1,0 0 0,0 0 0,-1-1 0,1 1 1,7-11-1,0 2-5,22-23 39,-1-1 0,-2-1 0,-2-2-1,46-80 1,-61 94-49,122-219-258,-115 191-826,-27 65 869,-16 45 131,1 0 0,4 2 0,-11 68 0,23-106 89,2 0 1,0 1 0,2 27-1,1-39 2,0 1-1,1 0 1,-1-1 0,2 1-1,-1-1 1,2 0-1,-1 0 1,1 0-1,6 9 1,1 1 87,2 0-1,15 18 1,-24-32-123,1 0-1,-1-1 0,1 1 1,0-1-1,1 0 1,-1 0-1,1-1 1,-1 0-1,1 0 1,0 0-1,10 3 1,-14-6-430,-1 1 0,1-1 0,0 0 0,-1 1 0,1-1 0,0 0 0,-1 0 0,1 0 0,0 0 0,-1-1 0,1 1 0,-1 0 0,1-1 0,0 1 0,-1-1 0,1 1 0,-1-1 0,1 0 0,-1 0 0,3-1 0,6-4-2491</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13.752"/>
    </inkml:context>
    <inkml:brush xml:id="br0">
      <inkml:brushProperty name="width" value="0.05" units="cm"/>
      <inkml:brushProperty name="height" value="0.05" units="cm"/>
    </inkml:brush>
  </inkml:definitions>
  <inkml:trace contextRef="#ctx0" brushRef="#br0">10 27 9312,'-10'-15'4192,"28"10"-3616,-4 2 1632,-1 3-1313,18-3-287,6 6-384,21-3-224,0 0 32,5 0 96,-4 0-64</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14.115"/>
    </inkml:context>
    <inkml:brush xml:id="br0">
      <inkml:brushProperty name="width" value="0.05" units="cm"/>
      <inkml:brushProperty name="height" value="0.05" units="cm"/>
    </inkml:brush>
  </inkml:definitions>
  <inkml:trace contextRef="#ctx0" brushRef="#br0">64 208 8480,'-40'-96'3840,"22"53"-3360,13 23-96,5 6-320,0-5-96,10 4 0</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15.148"/>
    </inkml:context>
    <inkml:brush xml:id="br0">
      <inkml:brushProperty name="width" value="0.05" units="cm"/>
      <inkml:brushProperty name="height" value="0.05" units="cm"/>
    </inkml:brush>
  </inkml:definitions>
  <inkml:trace contextRef="#ctx0" brushRef="#br0">267 522 3328,'-7'-3'6981,"1"2"-3680,-18 3-3512,13 0 1180,-7 2-785,0 1 1,0 0 0,1 2-1,-1 0 1,1 1 0,1 0-1,-23 17 1,33-21-118,0 1-1,1 0 1,0 0 0,-1 0-1,2 1 1,-1-1 0,-6 13 0,9-16-37,1 0 1,0 0-1,0 0 1,0 0-1,0 0 1,1 0-1,-1 1 1,1-1-1,-1 0 1,1 0-1,0 1 1,-1-1-1,1 0 1,1 1-1,-1-1 1,0 0-1,0 0 1,1 1-1,-1-1 1,1 0-1,0 0 1,0 0-1,0 0 1,0 1-1,0-1 1,0-1-1,0 1 1,3 2-1,0 1 82,0-2 0,1 1-1,0 0 1,-1-1-1,1 0 1,0 0 0,1 0-1,-1-1 1,0 0-1,1 0 1,0 0 0,-1-1-1,1 1 1,0-1-1,0-1 1,-1 1 0,1-1-1,9-1 1,-8 1-17,0-1-1,-1 0 1,1-1 0,0 1 0,0-1 0,-1-1-1,1 1 1,-1-1 0,0 0 0,0 0 0,0-1-1,0 0 1,0 0 0,-1-1 0,6-5 0,-7 6-82,-1 0 1,1 0 0,-1-1 0,0 0 0,0 1-1,-1-1 1,1 0 0,-1 0 0,0 0-1,-1-1 1,1 1 0,-1 0 0,0-1 0,0 1-1,-1-1 1,0 1 0,0-1 0,0 1-1,0-1 1,-1 1 0,0-1 0,0 1 0,0 0-1,-1-1 1,0 1 0,0 0 0,0 0-1,-1 0 1,0 1 0,0-1 0,0 0 0,0 1-1,-1 0 1,1 0 0,-6-5 0,3 4 6,5 4-4,-1 1 0,1-1 0,0 0 0,0 0 0,0 1-1,0-1 1,0 0 0,0 0 0,0-1 0,0 1 0,0 0-1,0 0 1,1 0 0,-1 0 0,0-1 0,1 1 0,-1 0-1,1-1 1,-1 1 0,1 0 0,0-1 0,0 1 0,0-1-1,-1 1 1,1 0 0,0-1 0,1-1 0,3-7 110,1 0 1,0 0-1,1 1 1,9-12-1,2-6 68,7-16 43,22-58 0,-32 65-180,3 1 1,0 1 0,26-37-1,-35 60-62,-2 2-78,0 0 0,1 0 0,12-11 0,-18 19 60,1-1 0,0 1 1,-1 0-1,1 0 0,0 0 0,0 0 1,0 0-1,0 0 0,0 0 1,2 0-1,-3 1 11,0 0 0,1 0 1,-1 0-1,0 0 0,0 0 1,0 0-1,0 0 0,0 0 1,1 0-1,-1 1 0,0-1 0,0 1 1,0-1-1,0 1 0,0-1 1,0 1-1,0-1 0,0 1 1,1 1-1,0 0 5,0 1 0,0-1 0,0 0-1,-1 1 1,1 0 0,-1-1 0,1 1 0,-1 0 0,0 0 0,0 0-1,0 0 1,-1 0 0,1 0 0,0 6 0,1 3-14,2 14 4,-2 0-1,0 0 1,-2 0 0,-1 0-1,-6 40 1,-34 131 126,24-125-125,-71 260 315,72-285-94,-3-1 1,-2 0-1,-2-2 0,-1 0 1,-53 69-1,71-106-82,0 0 1,-1 0-1,-13 12 0,19-18-97,-1 0-1,1 0 0,0 0 1,0 0-1,-1 0 0,1 0 1,-1 0-1,1-1 0,-1 1 1,1-1-1,-1 1 0,1-1 1,-1 1-1,0-1 0,1 0 1,-1 0-1,1 0 0,-1 0 1,0 0-1,1 0 0,-1 0 1,1-1-1,-1 1 0,0 0 1,1-1-1,-1 1 0,1-1 1,-1 0-1,-1 0 0,3 0-13,-1 0-1,1 0 1,-1 0-1,1 1 1,-1-1 0,1 0-1,0 0 1,-1 0-1,1 0 1,0 0-1,-1 0 1,1 0-1,0 0 1,0 0-1,0 0 1,0 0 0,0 0-1,0 0 1,0 0-1,1 0 1,-1 1-1,0-1 1,0 0-1,1 0 1,-1 0-1,1-2 1,0 1 12,5-10 58,0 0 0,1 0-1,1 0 1,0 1-1,0 0 1,15-15 0,-16 19-72,5-7-63,2 0 0,-1 1 0,2 0 0,0 2 0,0-1 0,1 2 0,1 0 0,0 1 0,0 0 0,0 2 0,1 0 0,0 1 0,1 1 0,36-6 0,57 2-3942,-54 8 1691</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15.711"/>
    </inkml:context>
    <inkml:brush xml:id="br0">
      <inkml:brushProperty name="width" value="0.05" units="cm"/>
      <inkml:brushProperty name="height" value="0.05" units="cm"/>
    </inkml:brush>
  </inkml:definitions>
  <inkml:trace contextRef="#ctx0" brushRef="#br0">315 10 4224,'1'-10'1955,"3"17"-263,1 17 954,-6 6-1356,-1 1-1,-1-1 1,-10 39-1,4-35-563,-2 0 1,-1 0-1,-1-1 0,-30 51 0,-14 14 222,-66 123 435,115-204-1194,0 1 0,1 0 1,-6 26-1,13-42-132,-1-1-1,1 0 1,0 0-1,0 0 1,0 0 0,0 0-1,0 1 1,0-1 0,0 0-1,0 0 1,0 0-1,0 0 1,1 1 0,-1-1-1,0 0 1,1 0 0,0 2-1,0-3-19,-1 1 1,1-1-1,0 1 0,-1-1 0,1 1 0,0-1 1,-1 1-1,1-1 0,0 0 0,0 1 0,-1-1 1,1 0-1,0 0 0,0 0 0,0 1 0,-1-1 1,1 0-1,0 0 0,1 0 0,4-1 101,-1 0 0,1 0 0,0 0 0,-1-1 0,8-3 0,-6 3-52,60-27 270,-31 12-296,28-16 110,-49 24-178,1 0-1,0 1 1,0 1 0,0 0 0,1 2-1,21-6 1,14 0-45,-32 5-2262,-19 6 2180,-1 0 0,0 0 1,0 0-1,0 0 0,1 0 0,-1 0 0,0 0 0,0 0 0,0 0 0,1 0 0,-1 0 0,0 0 0,0 0 1,0-1-1,1 1 0,-1 0 0,0 0 0,1-1-810,-1 1 811,0 0-1,0-1 0,0 1 0,0 0 0,0 0 0,0 0 0,0-1 0,0 1 0,0 0 0,0 0 0,0 0 1,0-1-1,0 1 0,0 0 0,0 0 0,0 0 0,0-1 0,0 1 0,0 0 0,0 0 0,0 0 0,0-1 1,-10-8-6553,2 5 3754</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16.085"/>
    </inkml:context>
    <inkml:brush xml:id="br0">
      <inkml:brushProperty name="width" value="0.05" units="cm"/>
      <inkml:brushProperty name="height" value="0.05" units="cm"/>
    </inkml:brush>
  </inkml:definitions>
  <inkml:trace contextRef="#ctx0" brushRef="#br0">20 69 6816,'-19'-17'2197,"19"17"-2064,0 0 1,0-1-1,0 1 0,0 0 1,0 0-1,0-1 1,0 1-1,0 0 0,0-1 1,0 1-1,1 0 0,-1 0 1,0-1-1,0 1 0,0 0 1,1 0-1,-1 0 0,0-1 1,0 1-1,0 0 0,1 0 1,-1 0-1,0 0 0,0-1 1,1 1-1,-1 0 1,0 0-1,1 0 0,-1 0 1,0 0-1,0 0 0,1 0 1,-1 0-1,1 0 0,12-5 2624,17 2-724,60-1 0,-31 3-1673,65 0 9,59-6-66,-158 4-2015,31-8 0,-45 5-1775,-7 2 1055</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16.431"/>
    </inkml:context>
    <inkml:brush xml:id="br0">
      <inkml:brushProperty name="width" value="0.05" units="cm"/>
      <inkml:brushProperty name="height" value="0.05" units="cm"/>
    </inkml:brush>
  </inkml:definitions>
  <inkml:trace contextRef="#ctx0" brushRef="#br0">18 123 8480,'-18'-40'3840,"26"28"-3360,2 4 2304,-1 5-1633,4-10 1025,10 6-1280,12-6 0,7 6-544,11-1-224,2 3-64,6-2-64,2 7 0,-5 0 128,-8 12-64,-8-4-800,-11 4 384</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16.841"/>
    </inkml:context>
    <inkml:brush xml:id="br0">
      <inkml:brushProperty name="width" value="0.05" units="cm"/>
      <inkml:brushProperty name="height" value="0.05" units="cm"/>
    </inkml:brush>
  </inkml:definitions>
  <inkml:trace contextRef="#ctx0" brushRef="#br0">360 15 4224,'0'-1'116,"0"1"0,0 0 0,0-1 1,0 1-1,0 0 0,-1-1 0,1 1 0,0 0 1,0-1-1,0 1 0,0 0 0,-1-1 0,1 1 1,0 0-1,0-1 0,-1 1 0,1 0 0,0 0 1,-1-1-1,1 1 0,0 0 0,-1 0 0,-2-4 1532,3 4-1560,0 0 0,0 0 1,0-1-1,0 1 1,0 0-1,0 0 0,0 0 1,0 0-1,0-1 0,-1 1 1,1 0-1,0 0 0,0 0 1,0 0-1,0 0 0,0 0 1,0-1-1,0 1 1,0 0-1,0 0 0,-1 0 1,1 0-1,0 0 0,0 0 1,0 0-1,0 0 0,0 0 1,-1-1-1,1 1 0,0 0 1,0 0-1,0 0 1,0 0-1,0 0 0,-1 0 1,1 0-1,0 0 0,0 0 1,0 0-1,0 0 0,-1 0 1,1 0-1,0 0 1,0 0-1,0 1 0,-12 3 1364,-12 12-403,-217 198 3265,229-202-4082,0 0 0,-14 20 0,24-29-155,0 0 0,0 1 0,0-1 0,0 0 0,0 1 0,1-1 0,-1 1 0,1 0 0,0-1 0,0 1 0,1 0 0,-1 0 0,1-1 1,0 1-1,-1 0 0,2 6 0,0-8-26,-1 0 0,1-1 0,-1 1 0,1 0 0,0-1 0,0 1 0,0-1 0,0 1 1,0-1-1,0 0 0,0 1 0,0-1 0,0 0 0,1 0 0,-1 1 0,1-1 0,-1 0 1,1 0-1,-1-1 0,1 1 0,-1 0 0,1 0 0,0-1 0,-1 1 0,1-1 0,0 0 0,1 1 1,5 0 110,-1-1 0,0 0 1,0 0-1,0-1 1,10-1-1,-8 0-110,0-1 0,0 0 0,0-1 0,0 1 0,0-2 0,-1 1 0,1-1 0,-1 0 0,0-1 0,-1 0 0,0 0 0,0-1 0,0 0 1,9-12-1,-3 2-41,-1 0 0,-1-1 0,-1 0 0,0-1 1,12-35-1,-19 45-48,0 1-19,-1 0-1,2 0 1,-1 0-1,1 1 1,0-1-1,6-7 1,-10 15 51,0-1 0,0 1 0,1 0 0,-1 0 0,0-1 1,0 1-1,0 0 0,1-1 0,-1 1 0,0 0 0,0 0 0,0 0 0,1-1 0,-1 1 0,0 0 1,1 0-1,-1 0 0,0-1 0,0 1 0,1 0 0,-1 0 0,0 0 0,1 0 0,-1 0 1,0 0-1,1 0 0,-1 0 0,0 0 0,1 0 0,-1 0 0,0 0 0,1 0 0,-1 0 0,0 0 1,1 0-1,-1 0 0,0 0 0,0 1 0,1-1 0,-1 0 0,0 0 0,1 0 0,-1 0 0,0 1 1,0-1-1,1 0 0,-1 0 0,0 0 0,0 1 0,0-1 0,1 0 0,-1 1 0,0-1 1,0 0-1,0 0 0,0 1 0,0-1 0,0 0 0,1 1 0,-1-1 0,0 1 0,7 27-101,-5-18 137,3 14 84,-1-3 15,2 0 0,0 0 0,12 27-1,-16-43-112,1 1-1,0-1 0,0 0 1,1-1-1,-1 1 0,1 0 1,0-1-1,0 0 0,0 0 1,1 0-1,0 0 0,-1-1 1,1 0-1,0 0 0,1 0 1,-1-1-1,7 3 0,-1-2-714,-1-1 0,0 0-1,1-1 1,10 0 0,-12 0-200,32 3-1753</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27.559"/>
    </inkml:context>
    <inkml:brush xml:id="br0">
      <inkml:brushProperty name="width" value="0.05" units="cm"/>
      <inkml:brushProperty name="height" value="0.05" units="cm"/>
    </inkml:brush>
  </inkml:definitions>
  <inkml:trace contextRef="#ctx0" brushRef="#br0">407 72 3808,'1'-9'11129,"-13"3"-9277,3 4-1536,0 0 1,0 1 0,0 0-1,0 1 1,0-1 0,0 2-1,-12 1 1,-67 16 332,60-11-375,15-4-194,0 0 0,1 1 0,-1 0 0,1 1 0,0 0 0,1 1 0,-1 1 0,1-1 0,-10 10 0,13-10-67,1 0 0,0 1 1,0 0-1,1 0 1,0 1-1,-7 10 0,11-15 26,1 0 0,-1 0-1,1 1 1,0-1 0,0 0-1,0 1 1,0-1 0,0 1-1,1-1 1,0 1 0,-1-1-1,1 1 1,1-1 0,-1 1-1,0-1 1,1 0-1,0 1 1,0-1 0,0 1-1,0-1 1,2 4 0,-2-6-5,-1 0 0,1 1 0,0-1 0,0 1 0,0-1 0,0 0 0,0 0 0,0 0 0,0 1 0,1-1 1,-1 0-1,0 0 0,1-1 0,-1 1 0,0 0 0,1 0 0,-1-1 0,1 1 0,-1-1 0,1 1 0,0-1 0,-1 0 0,1 1 1,-1-1-1,1 0 0,0 0 0,-1 0 0,1 0 0,-1 0 0,1-1 0,0 1 0,-1 0 0,1-1 0,-1 1 0,4-2 0,5-3 110,-1 0 0,1 0 0,-1 0-1,11-9 1,-9 6-20,5-1-91,-2-1-1,1-1 1,-1 0 0,-1-1-1,0-1 1,-1 0 0,19-26-1,-24 29-45,2-3-107,-1 0 0,8-17 0,-15 19-323,-1 11 439,0 0-1,0 0 0,0 0 0,0 0 1,0 0-1,0 0 0,0 1 1,0-1-1,0 0 0,0 0 1,-1 0-1,1 0 0,0 0 1,0 0-1,0 0 0,0 0 0,0 0 1,0 0-1,0 0 0,0 0 1,-1 0-1,1 0 0,0 0 1,0 0-1,0 0 0,0 0 0,0 0 1,0 0-1,-1 0 0,1 0 1,0 0-1,0 0 0,0 0 1,0 0-1,0 0 0,0 0 0,0 0 1,-1 0-1,1 0 0,0 0 1,0 0-1,0 0 0,0 0 1,0 0-1,0 0 0,0 0 1,0-1-1,0 1 0,0 0 0,0 0 1,-1 0-1,1 0 0,0 0 1,0 0-1,0 0 0,0 0 1,0-1-1,0 1 0,0 0 0,0 0 1,0 0-1,0 0 0,0 0 1,0 0-1,0-1 0,0 1 1,-2 3 28,0 0 0,-1 0 0,1 1 1,1-1-1,-1 1 0,0-1 0,1 1 1,0-1-1,0 1 0,0 0 0,0-1 0,0 1 1,1 0-1,0 0 0,0 0 0,0 6 1,1-4 25,0 1 0,1-1 0,-1 1 0,1-1 0,1 1 0,-1-1 0,1 0 0,0 0 0,4 6 0,-5-10-6,-1 0 1,1 0-1,-1 0 1,1-1-1,0 1 1,-1-1 0,1 1-1,0-1 1,0 0-1,0 1 1,0-1 0,0 0-1,0 0 1,4 0-1,-1 1 70,-1-1 1,1-1-1,0 1 0,-1-1 0,1 0 0,8-1 1,0-1 86,-1 0 0,1-1 1,-1 0-1,20-10 0,-12 4-195,-2-1 0,1-1 0,-2 0 0,20-17 0,-5 1 0,30-35 1,-60 60-10,15-14-115,-16 15 108,-1 1 0,1-1 0,0 1 0,-1-1 0,1 1 0,0-1 0,0 1 0,-1 0 0,1-1 0,0 1 0,0 0 0,0 0 0,0 0 0,0-1 1,-1 1-1,1 0 0,0 0 0,0 0 0,2 1 0,-3 0 23,1 1-1,-1-1 1,0 0 0,1 1-1,-1-1 1,0 1 0,0-1-1,0 1 1,0-1 0,0 1-1,-1 2 1,1-1 0,0 4 24,-1-1-1,0 1 1,-1 0-1,1-1 1,-5 10-1,4-10-3,0 0 0,0 1 0,1-1 0,-1 1-1,1 8 1,3-1 211,-2-14-234,0 0-1,1 0 1,-1 1-1,0-1 1,0 0-1,1 0 0,-1 0 1,0 1-1,1-1 1,-1 0-1,0 0 1,0 0-1,1 0 1,-1 0-1,0 0 1,1 0-1,-1 0 1,0 0-1,1 0 1,-1 0-1,1 0 0,-1 0 1,0 0-1,1 0 1,-1 0-1,0 0 1,1 0-1,-1 0 1,1 0-1,18-7 168,37-17 0,8-3-339,-32 16 153,-8 3 0,41-10 1,-63 17 9,-1 1 0,1 0 0,-1-1 0,1 1 0,-1 0 0,1 0 0,-1 0 0,1 1 0,-1-1 0,4 1 0,-4-1 1,-1 1 1,1-1-1,0 1 0,0-1 0,-1 1 0,1 0 0,0-1 0,-1 1 0,1 0 0,-1 0 0,1-1 0,-1 1 0,1 0 0,-1 0 0,1 0 1,-1 0-1,0 0 0,0-1 0,1 3 0,1 10 27,0-1 0,0 17 0,3 20-15,-5-48 0,1 1 0,-1-1 0,0 0 0,1 1 0,-1-1 0,0 1-1,1-1 1,0 0 0,-1 1 0,1-1 0,0 0 0,0 0 0,0 0 0,0 0 0,0 1 0,0-1-1,0 0 1,0-1 0,2 3 0,-1-3 18,0 1-1,0-1 1,0 1-1,1-1 1,-1 0-1,0 1 1,0-1-1,1 0 1,-1 0 0,0-1-1,0 1 1,5-2-1,10-3 42,1-1 0,-1-1 0,0 0 0,0-2 0,22-14-1,-29 16-44,17-16-1,-21 17-57,0 1 0,1 0 0,0 0 0,13-8-1,-19 12 25,0 1-1,-1 0 0,1 0 0,-1 0 0,1 0 0,-1 0 0,1 0 0,-1 0 0,1 0 0,0 0 0,-1 0 0,1 0 0,-1 0 0,1 0 0,-1 0 0,1 0 0,-1 1 0,1-1 0,0 0 0,-1 0 0,1 1 1,-1-1-1,0 0 0,1 1 0,-1-1 0,1 0 0,-1 1 0,1-1 0,-1 1 0,0-1 0,1 1 0,-1-1 0,0 1 0,0-1 0,1 1 0,-1-1 0,0 1 0,0 0 0,6 21-191,-6-22 198,1 34 125,-2-30-97,1 0 0,-1 0 0,1 0 0,1 0 0,-1 0-1,0 0 1,1 0 0,0 0 0,0 0 0,2 4 0,-3-7-15,0 0-1,0-1 1,0 1-1,1-1 0,-1 1 1,0-1-1,1 1 1,-1-1-1,0 0 1,1 1-1,-1-1 1,0 1-1,1-1 1,-1 0-1,1 1 1,-1-1-1,1 0 1,-1 1-1,1-1 1,-1 0-1,1 0 0,-1 1 1,1-1-1,-1 0 1,1 0-1,-1 0 1,1 0-1,-1 0 1,1 0-1,-1 0 1,1 0-1,0 0 1,-1 0-1,1 0 1,-1 0-1,1 0 1,-1 0-1,1-1 0,-1 1 1,1 0-1,0-1 1,2-1 53,0 0 1,0-1-1,0 1 1,0-1-1,3-4 0,4-3-55,71-62 56,12-9-54,-92 79-28,1 1 0,0-1 0,0 1 0,1 0 0,-1 0 0,0 0 0,0 0 0,5-1 0,-6 2 10,-1 0 0,0 0 0,1 0-1,-1 0 1,1 0 0,-1 0 0,0 0 0,1 0-1,-1 0 1,1 0 0,-1 0 0,0 0 0,1 0-1,-1 0 1,0 1 0,1-1 0,-1 0 0,0 0-1,1 0 1,-1 1 0,0-1 0,1 0 0,-1 1-1,1 0 0,-1 0-1,1 0 1,-1 0-1,0 0 1,0 0-1,1 0 1,-1 0-1,0 0 1,0 0 0,0 0-1,0 0 1,0 0-1,0 0 1,-1 1-1,-1 11 41,-2 0 1,-5 16-1,6-22-36,-159 565-131,152-529 181,-2-1 0,-2 0 0,-19 40 0,31-76-3,-1-1 0,0 0 0,0 0 0,0-1 0,-1 1 0,1-1 0,-8 7 0,10-10-33,-1 0-1,1 0 0,0 0 1,-1 0-1,0 0 1,1 0-1,-1-1 1,1 1-1,-1-1 1,0 1-1,0-1 1,1 1-1,-1-1 1,0 0-1,0 0 1,1 0-1,-1 0 0,0 0 1,0 0-1,1-1 1,-1 1-1,0 0 1,0-1-1,1 1 1,-1-1-1,1 0 1,-1 0-1,0 1 1,-1-3-1,-3-1-20,1-1 0,0 1 0,0-1 1,0 0-1,1-1 0,0 1 0,0-1 0,-5-9 0,0-1-18,1-1 1,-6-20-1,10 26 31,1 0 1,1-1-1,-1 1 0,2-1 1,0 0-1,0 1 0,1-1 1,1 0-1,0 1 0,0-1 0,1 0 1,1 1-1,0 0 0,0-1 1,1 1-1,1 1 0,0-1 1,0 1-1,1-1 0,0 1 1,1 1-1,0-1 0,0 1 0,1 1 1,17-15-1,-18 18-12,0 0 1,1 1-1,-1-1 1,1 2-1,0-1 0,0 1 1,0 1-1,15-4 0,8 1 4,33-2 0,-50 6-36,8 0-126,33-4-477,-19-3-3807,-23 6 2322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30.383"/>
    </inkml:context>
    <inkml:brush xml:id="br0">
      <inkml:brushProperty name="width" value="0.05" units="cm"/>
      <inkml:brushProperty name="height" value="0.05" units="cm"/>
    </inkml:brush>
  </inkml:definitions>
  <inkml:trace contextRef="#ctx0" brushRef="#br0">80 714 3904,'3'-11'11632,"-4"11"-11413,-15 8 5937,6-2-8174,4-2 2209,0 0 1,0 0-1,1 1 1,-1 0-1,-8 10 1,13-14-157,0 1-1,-1 0 1,1-1 0,0 1 0,0 0 0,0 0 0,0 0 0,0 0 0,1 0 0,-1 0 0,1 0-1,-1 0 1,1 0 0,0 0 0,-1 0 0,1 1 0,0-1 0,1 0 0,-1 0 0,0 0-1,1 0 1,-1 0 0,1 0 0,0 3 0,1-2 45,0 1-1,-1-1 1,1 0-1,1 0 1,-1 0-1,0 0 1,1 0 0,-1-1-1,1 1 1,0-1-1,0 1 1,0-1-1,0 0 1,0 0-1,1-1 1,-1 1 0,1-1-1,-1 1 1,1-1-1,-1 0 1,1 0-1,0-1 1,-1 1 0,1-1-1,0 0 1,-1 0-1,1 0 1,0 0-1,0-1 1,-1 1 0,1-1-1,0 0 1,-1 0-1,1 0 1,-1-1-1,6-2 1,-7 2-82,1 1 1,-1 0-1,1-1 0,-1 0 1,0 1-1,0-1 0,0 0 1,0 0-1,0-1 1,0 1-1,0 0 0,-1 0 1,1-1-1,-1 1 0,0-1 1,1 0-1,-1 1 0,0-1 1,-1 0-1,1 1 0,0-1 1,-1 0-1,0 0 1,0 0-1,1 0 0,-2 1 1,1-1-1,0 0 0,0 0 1,-1 0-1,0 0 0,1 1 1,-1-1-1,0 0 0,-1 1 1,1-1-1,0 1 1,-3-4-1,2 3-41,0 1 1,0 0 0,0-1-1,0 1 1,0 0-1,0 0 1,-1 0 0,1 1-1,-1-1 1,1 1-1,-4-2 1,-33-9 131,27 9-37,6 3-103,7 2 239,9 5 192,3-2-64,0-1-1,0 0 0,0-1 1,0 0-1,1-1 1,20 0-1,-18-1-108,-12-1-166,0 0 0,0 0 0,0 0 0,0 0 0,4-1 0,2-1-10,-8 2 6,-1-1 0,1 1 0,-1 0 0,1 0 0,-1-1 0,1 1 0,-1-1 0,1 0 0,1 0-1,-2-2 85,-1 5-209,3 1 0,12-1 207,3-15-177,-7 6 117,0 0 0,0 0 0,-1-1 0,18-17 0,-14 12-24,38-40 8,-32 31-38,168-196 139,-71 61-90,-98 117-358,-17 37 243,3-10-245,-5 13 291,0-1 0,0 1 1,0 0-1,0-1 1,0 1-1,0 0 1,-1-1-1,1 1 0,0-1 1,0 1-1,0 0 1,-1-1-1,1 1 0,0 0 1,0-1-1,-1 1 1,1 0-1,0 0 1,-1-1-1,1 1 0,0 0 1,-1 0-1,1 0 1,0-1-1,-1 1 1,1 0-1,0 0 0,-1 0 1,1 0-1,-1 0 1,1 0-1,0 0 0,-1 0 1,1 0-1,-1 0 1,0 0-1,-2 0-21,0 0 1,-1 0-1,1 0 0,-1 0 0,1 1 1,-1 0-1,1 0 0,0 0 0,0 0 1,-1 0-1,1 1 0,0-1 0,0 1 1,-5 3-1,0 2 3,-1 0 1,1 0-1,1 1 1,-8 9 0,-7 13 40,2 0 0,1 1 0,2 1 0,1 0 0,1 2 0,2 0 0,-10 38 0,19-52 19,0 0 1,1 0-1,1 0 1,0 0-1,3 24 1,-1-38 2,1 0 1,0 0 0,0 0-1,0 0 1,1-1 0,0 1-1,3 5 1,-4-8-13,1 0 0,0 0 1,-1 0-1,1 0 0,0 0 1,1-1-1,-1 1 0,0-1 1,1 0-1,-1 1 0,1-1 1,0 0-1,5 3 0,-2-3 31,0-1 0,0 1-1,0-1 1,0 0 0,1 0-1,-1-1 1,0 0 0,0 0 0,1 0-1,-1-1 1,0 0 0,0 0 0,6-3-1,4 0 58,-1-1-1,0-1 1,26-14-1,-31 13-76,0 0 0,-1 0 0,0-1-1,0 0 1,0 0 0,-1-1 0,0 0 0,10-17 0,-1-1-58,24-55 1,53-113-111,-88 183 165,88-201 44,-93 209-68,11-36-160,-11 37 105,-1 1 0,1-1 1,-1 0-1,1 0 0,-1 0 1,0 0-1,-1 0 0,1 0 1,0 0-1,-2-4 0,2 7 42,0 0 0,0 0-1,0-1 1,-1 1 0,1 0 0,0 0 0,0 0-1,0 0 1,0-1 0,0 1 0,-1 0-1,1 0 1,0 0 0,0 0 0,0 0-1,-1 0 1,1 0 0,0-1 0,0 1 0,0 0-1,-1 0 1,1 0 0,0 0 0,0 0-1,-1 0 1,1 0 0,0 0 0,0 0-1,0 0 1,-1 0 0,1 0 0,0 1 0,0-1-1,0 0 1,-1 0 0,1 0 0,0 0-1,0 0 1,0 0 0,-1 0 0,1 1 0,-9 5-82,7-4 49,-4 3 23,1 0-1,-1 1 0,1 0 1,1 0-1,-1 0 0,-4 9 1,-21 44 81,20-31 28,0 1-1,-7 44 0,5-21 41,-8 29 26,5-17 113,-25 63 0,27-90-194,2-6 40,-27 54-1,34-75-38,4-9-54,-1 1 1,1-1-1,-1 0 1,1 1-1,-1-1 1,1 0-1,-1 1 1,0-1-1,1 0 0,-1 0 1,0 1-1,0-1 1,0 0-1,0 0 1,0 0-1,-1 1 1,0-1 90,1-1-124,0 0 0,0 1 0,0-1 0,0 1 0,0-1 0,1 0 0,-1 0 0,0 0 0,0 1 0,0-1 0,0 0 1,0 0-1,0 0 0,0-1 0,-1 1 0,52-52 765,40-61-747,-87 109-53,0 0 0,0 0-1,1 0 1,6-4 0,-10 7 43,0 1-1,1 0 1,-1-1 0,0 1 0,1 0-1,-1-1 1,1 1 0,-1 0 0,0-1 0,1 1-1,-1 0 1,1 0 0,-1 0 0,1-1 0,-1 1-1,1 0 1,-1 0 0,1 0 0,-1 0-1,1 0 1,-1 0 0,1 0 0,-1 0 0,1 0-1,-1 0 1,1 0 0,-1 1 0,1-1-1,-1 0 1,1 0 0,-1 0 0,1 1 0,-1-1-1,1 0 1,-1 0 0,1 1 0,-1-1 0,0 0-1,1 1 1,-1-1 0,0 1 0,1-1-1,-1 0 1,0 1 0,0-1 0,1 1 0,-1-1-1,0 1 1,0-1 0,0 1 0,1-1 0,-1 1-1,0-1 1,0 1 0,0-1 0,0 1-1,1 9-22,0-1 0,0 1 0,-2 14 0,1-17 33,-1 1-1,2 0 1,-1-1 0,1 1-1,0-1 1,3 13-1,2 0 107,-5-15-80,0 1-1,1-1 0,0 0 1,3 6-1,-5-10-14,1 0 0,0 1 1,0-1-1,0 0 0,0 0 0,0 1 0,0-1 1,1 0-1,-1 0 0,0 0 0,0-1 0,1 1 1,-1 0-1,0 0 0,1-1 0,-1 1 1,1-1-1,-1 1 0,2 0 0,7-1 61,-1 0 0,1 0-1,-1-1 1,0 0 0,1-1 0,9-3 0,-8 3-50,36-10-24,79-31 0,-114 38 11,0 0 0,0-1 0,-1-1 0,0 1 1,0-2-1,0 0 0,13-13 0,-20 17-35,1-1 0,-1 0 1,0-1-1,0 1 0,0-1 0,-1 0 1,0 0-1,0 0 0,0 0 0,-1 0 0,0-1 1,0 1-1,-1-1 0,1 0 0,-2 1 1,1-9-1,-1 11 9,0 0 1,0 0-1,0 0 1,-1 0-1,0 0 1,0 0-1,0 1 1,0-1-1,-1 0 1,1 0 0,-5-6-1,5 9-1,0 0 0,0-1 0,0 1 0,-1 0 0,1 0-1,-1 0 1,1 0 0,0 0 0,-1 0 0,0 0 0,1 1 0,-1-1 0,1 0 0,-1 1-1,0-1 1,1 1 0,-1 0 0,0 0 0,0-1 0,1 1 0,-1 0 0,0 0 0,0 1 0,1-1-1,-1 0 1,0 1 0,1-1 0,-1 1 0,0-1 0,-1 2 0,-3 1-7,1 0 0,-1 0 0,1 1 0,0 0 0,0 0 1,1 0-1,-1 0 0,1 1 0,0 0 0,0 0 0,0 0 0,-3 7 1,0-2 10,-1 1 32,1 1 1,1-1-1,0 1 0,-5 15 0,9-23-10,0 1-1,1 0 1,-1-1-1,1 1 1,1 0-1,-1 0 1,1 0-1,-1 0 1,2-1-1,-1 1 1,0 0 0,1 0-1,0 0 1,2 7-1,-2-10 14,0 0-1,0 0 1,1 0-1,-1 0 1,1-1 0,-1 1-1,1 0 1,0-1-1,-1 1 1,1-1 0,0 1-1,0-1 1,0 0-1,0 0 1,0 0-1,1 0 1,-1 0 0,4 1-1,3 0 49,1 0 0,0-1 0,11 1 0,-18-2-61,14 1 13,0-2-1,-1 0 1,31-5 0,49-18 38,-30 7-50,-46 12-24,-12 2-6,1 1 0,14-2 0,-20 4 15,0 0 0,0 0 0,-1 0 0,1 0 0,0 1 1,0-1-1,-1 1 0,1 0 0,0 0 0,-1 0 0,1 0 1,3 2-1,0 1 18,0 0 0,0-1 0,0 0 0,1 0 0,-1 0 0,1-1 0,-1 0-1,1 0 1,0-1 0,7 2 0,79-2-794,-30-6-4744,-62 5 5072,12-2-1650,-13 2 1951,0 0 1,0 0-1,0 0 0,1 0 1,-1 0-1,0 0 1,0 0-1,0 0 0,1 0 1,-1 0-1,0 0 1,2-3-1920,-2 3 1920,0 0-1,0 0 0,0-1 1,0 1-1,0 0 1,0 0-1,0-1 0,0 1 1,0 0-1,0 0 1,0 0-1,0-1 0,0 1 1,0 0-1,0 0 1,-1 0-1,1-1 0,0 1 1,0 0-1,0 0 1,0 0-1,-2-2-1328,-12-11-4663,0 0 2049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30.158"/>
    </inkml:context>
    <inkml:brush xml:id="br0">
      <inkml:brushProperty name="width" value="0.05" units="cm"/>
      <inkml:brushProperty name="height" value="0.05" units="cm"/>
    </inkml:brush>
  </inkml:definitions>
  <inkml:trace contextRef="#ctx0" brushRef="#br0">10 883 3808,'-9'3'1141,"13"-4"341,12-3-239,-3 1-856,0 0 0,0-2-1,0 1 1,-1-2-1,0 0 1,0 0 0,-1-1-1,1 0 1,9-10-1,-3 2-192,-1 0-1,0-2 0,-1 0 0,20-29 0,27-55 351,-63 101-550,0-1-1,0 1 0,0 0 1,0 0-1,0 0 0,0 0 1,0 0-1,0-1 0,0 1 1,0 0-1,1 0 0,-1 0 1,0 0-1,0 0 0,0 0 0,0-1 1,0 1-1,0 0 0,0 0 1,1 0-1,-1 0 0,0 0 1,0 0-1,0 0 0,0 0 1,0 0-1,0 0 0,1 0 1,-1 0-1,0 0 0,0 0 1,0 0-1,0 0 0,1 0 1,-1 0-1,0 0 0,0 0 1,0 0-1,0 0 0,0 0 1,1 0-1,-1 0 0,0 0 1,0 0-1,0 0 0,2 9-140,-4 12-7,-73 444 634,68-418-213,-32 166 2778,38-210-2018,2-9-373,2-19 65,5-44-368,26-105 1,34-69-234,-51 183-153,4 1-1,30-62 1,-41 101-5,1 0 1,1 0-1,0 1 1,2 1-1,0 0 1,1 1-1,1 1 1,0 0 0,21-15-1,-32 28 1,0 0-1,1 0 1,-1 0-1,1 1 1,-1-1-1,1 1 1,0 1-1,0-1 1,6 0-1,-10 1 23,0 1 1,0 0-1,0 0 0,0 0 1,0 0-1,0 0 0,0 0 1,0 1-1,0-1 0,0 1 1,0-1-1,0 1 0,0 0 1,0 0-1,0 0 0,-1 0 1,1 0-1,0 0 0,-1 0 1,1 0-1,-1 1 0,1-1 1,-1 1-1,1-1 0,-1 1 1,0-1-1,0 1 0,0 0 0,0 0 1,1 3-1,1 5-3,0 0-1,-1 1 0,0-1 1,-1 1-1,0-1 1,0 1-1,-1-1 1,-1 1-1,0 0 1,0-1-1,-1 0 1,-4 12-1,0-2 85,0-1 0,-2 0 0,0 0 0,-1-1 0,-16 24 0,13-26 15,0-1-1,-1 0 1,0-1-1,-1 0 1,-1-1-1,-26 19 1,35-28-30,-1 0 0,1 0 0,-1-1 0,1 1 0,-1-1 0,0-1 1,0 1-1,-1-1 0,1-1 0,0 1 0,0-1 0,-1-1 0,1 1 0,-1-1 1,1 0-1,-1-1 0,1 0 0,-12-3 0,3-5 9,2 0-53,14 9-10,0-1-1,0 1 1,0 0-1,0 0 0,0 0 1,0 0-1,-1 0 1,1 0-1,0-1 1,0 1-1,0 0 0,0 0 1,0 0-1,-1 0 1,1 0-1,0 0 1,0 0-1,0 0 1,0 0-1,-1 0 0,1 0 1,0 0-1,0 0 1,0 0-1,-1 0 1,1 0-1,0 0 0,0 0 1,0 0-1,0 0 1,-1 0-1,1 0 1,0 0-1,0 0 0,0 0 1,0 0-1,-1 0 1,1 0-1,0 0 1,0 1-1,0-1 0,20 1-324,9 2 340,0-2 1,43-4 0,56-12 133,-74 7-73,0-2-1,-1-3 1,-1-2 0,0-2 0,-1-2 0,57-31 0,130-99 174,-85 33-362,-148 110-6,-12 9 29,-14 8 17,-1 3 38,1 1-1,0 1 0,1 1 0,-29 32 0,22-18-23,1 1-1,-26 44 1,43-63 82,-3 6 20,1 0 0,0 0-1,1 1 1,-9 28 0,18-44-10,0 0-1,0 0 1,1 0-1,-1 0 0,1 0 1,0 5-1,0-8-15,0 0 0,0 0-1,1-1 1,-1 1 0,0 0 0,0 0-1,0 0 1,1-1 0,-1 1-1,0 0 1,1 0 0,-1-1 0,1 1-1,-1 0 1,1 0 0,-1-1-1,1 1 1,0-1 0,-1 1 0,1-1-1,0 1 1,-1-1 0,1 1 0,0-1-1,0 1 1,-1-1 0,1 0-1,0 1 1,0-1 0,0 0 0,0 0-1,1 0 1,4 0 85,0 0-1,-1 0 1,1-1 0,0 0 0,0 0-1,-1 0 1,1-1 0,10-4-1,-2-1-40,0 0 1,17-12-1,-15 7-5,-1 0 0,-1-1 0,1-1-1,-2 0 1,0 0 0,-1-2 0,11-17 0,63-123 75,-58 100-211,-26 52 37,0-1 0,0 1 0,0 0-1,0-1 1,-1 1 0,1-9 0,-4 9-197,-4 9 34,-6 13 145,1 1-1,1 0 0,1 1 0,0 0 0,2 1 1,0-1-1,2 2 0,-4 20 0,8-34 68,0 0-1,0-1 1,1 1-1,0 0 1,0-1-1,1 1 0,0 0 1,1-1-1,0 1 1,0-1-1,0 0 1,1 1-1,4 6 1,-5-9 25,1 0 1,1 0 0,-1-1 0,1 1 0,-1-1 0,1 0 0,0 0-1,1-1 1,-1 1 0,1-1 0,0 0 0,-1 0 0,1-1-1,1 1 1,-1-1 0,0 0 0,0 0 0,10 1 0,-7-2 27,0 0 0,0-1 1,-1 0-1,1-1 0,0 0 0,0 0 1,-1-1-1,1 1 0,-1-2 1,1 1-1,-1-1 0,0 0 0,9-6 1,7-4 61,0-2 0,31-26 0,58-64-209,-9 8-312,-103 97 403,1 0-1,-1-1 1,0 1-1,1 0 1,-1 0 0,1-1-1,-1 1 1,1 0 0,-1 0-1,1 0 1,0 0-1,-1 0 1,1 0 0,-1 0-1,1 0 1,-1 0 0,1 0-1,-1 0 1,1 0-1,-1 0 1,1 0 0,-1 0-1,1 0 1,0 1-1,-1-1 1,1 0 0,-1 0-1,0 1 1,1-1 0,-1 0-1,2 1 1,13 16-85,-10-10 67,5 3-12,-1 1 1,-1 1 0,0 0-1,-1 0 1,0 0 0,-1 1-1,0 0 1,-1 0 0,0 0-1,-1 1 1,-1 0 0,0 0-1,-1 0 1,-1 0 0,1 23-1,-2-33 55,0 0-1,0-1 0,0 1 0,1 0 0,0 0 0,0 0 1,0 0-1,0 0 0,1-1 0,-1 1 0,1-1 1,3 6-1,-3-7-13,0 1 1,0-1-1,0 0 1,1 0-1,-1 0 1,1 0-1,-1 0 1,1-1-1,-1 1 1,1-1-1,0 0 1,0 0-1,0 1 1,0-2-1,0 1 1,5 1-1,0-1 19,1-1 0,-1 1-1,1-1 1,-1-1-1,0 0 1,1 0 0,-1 0-1,0-1 1,0 0-1,0-1 1,0 0 0,0 0-1,0-1 1,-1 0-1,0 0 1,0-1 0,0 1-1,0-2 1,-1 1-1,0-1 1,10-11 0,-1-1 24,-2-1 0,0 0 1,-1-1-1,10-22 0,34-89 6,-47 109-80,21-51 38,33-90 164,-53 134-212,-2-1 0,-1 0 0,5-43 0,-11 62-12,0 8 0,-1 0 0,1 0 1,-1-1-1,0 1 1,0 0-1,0 0 1,-1 0-1,1 0 0,-1 0 1,1 0-1,-3-5 1,3 7 31,-1 1 1,1 0 0,0-1-1,-1 1 1,1 0-1,0-1 1,-1 1 0,1 0-1,0 0 1,-1-1 0,1 1-1,-1 0 1,1 0 0,0 0-1,-1-1 1,1 1-1,-1 0 1,1 0 0,-1 0-1,1 0 1,0 0 0,-1 0-1,1 0 1,-1 0-1,1 0 1,-1 0 0,1 0-1,-1 0 1,1 1 0,0-1-1,-1 0 1,1 0-1,-1 0 1,1 0 0,-1 1-1,1-1 1,0 0 0,-1 1-1,1-1 1,0 0 0,-1 1-1,1-1 1,-15 16-307,3 3 240,1 0 1,1 0-1,1 1 0,1 0 1,1 1-1,0 0 0,-6 43 1,7-24 85,3 1 0,4 81 0,0-100 26,2 0 0,1-1 1,1 1-1,1-1 0,0 0 1,2 0-1,12 24 0,-19-41 2,1-1-1,0 0 1,0 1-1,1-1 1,-1 0-1,1 0 1,-1 0-1,1 0 1,0-1-1,0 1 1,0-1-1,1 0 1,-1 0-1,0 0 1,1 0 0,-1 0-1,1-1 1,0 0-1,5 2 1,0-3 19,0 0 0,-1 0 1,1-1-1,0 0 0,-1 0 0,1-1 1,-1 0-1,1-1 0,-1 1 0,11-7 1,4-2 24,-1-2 1,28-20 0,-17 7-317,50-52 0,-75 72 126,-9 13-58,-1 5 86,-1 3 33,0-1-1,-1 0 1,-1 0-1,0 0 1,-11 21-1,6-16 152,-10 35 0,19-52-88,1-1 1,-1 0-1,1 1 1,-1-1-1,1 1 1,0 0 0,0-1-1,0 1 1,0-1-1,0 1 1,0-1-1,0 1 1,0-1 0,1 1-1,-1-1 1,1 1-1,-1-1 1,1 1-1,-1-1 1,1 0-1,0 1 1,1 0 0,-1 0 20,1-1 0,0 1 0,0-1 0,0 0 1,0 0-1,0 0 0,0 0 0,1 0 1,-1-1-1,0 1 0,0-1 0,1 1 1,-1-1-1,3 0 0,6 1 12,0-1 1,0 0-1,0 0 1,0-2-1,0 1 1,12-4-1,66-24 99,-53 16-201,83-35 22,-19 6 224,-75 33-163,103-34-426,-131 48 378,-1 0 0,0 0 0,0-1 0,0 1 0,0-1 0,-6 4 0,-26 20-38,-35 38 1,69-64 46,-5 5 12,1 0-1,-9 14 1,-2 2 190,17-22-190,0-1-1,-1 0 0,1 0 0,0 1 1,0-1-1,0 0 0,0 1 0,0-1 1,0 0-1,0 1 0,0-1 0,0 0 1,0 0-1,0 1 0,0-1 0,0 0 1,0 1-1,1-1 0,-1 0 0,0 1 1,0-1-1,0 0 0,0 0 0,0 1 1,1-1-1,-1 0 0,0 0 0,0 1 1,1-1-1,-1 0 0,0 0 0,0 0 1,1 0-1,-1 1 0,0-1 0,0 0 1,1 0-1,-1 0 0,0 0 0,1 0 1,11 6 16,-5-5 18,-1 0 0,0 0 1,1-1-1,-1 0 1,1 0-1,-1 0 1,1-1-1,-1 0 0,8-2 1,9-3-48,25-12-1,-25 9 60,-4 3-36,-1-2-1,0-1 1,-1 0 0,0-1-1,-1-1 1,0 0-1,0-1 1,-1-1 0,-1 0-1,13-16 1,77-115 222,-51 66-175,-35 53-55,99-145 27,-95 135-157,-2-1 1,29-74 0,-48 107 115,-1 1 0,1 0 0,-1-1 0,1 1 0,-1-1 0,0 1-1,0 0 1,0-1 0,0 1 0,0-1 0,-2-4 0,2 7 4,0-1-1,0 0 1,0 1-1,-1-1 1,1 1 0,0-1-1,-1 0 1,1 1-1,-1-1 1,1 1-1,-1-1 1,1 1 0,-1-1-1,1 1 1,-1-1-1,1 1 1,-1 0 0,1-1-1,-1 1 1,0 0-1,1-1 1,-1 1-1,0 0 1,1 0 0,-1-1-1,0 1 1,1 0-1,-1 0 1,0 0 0,0 0-1,1 0 1,-1 0-1,0 0 1,1 0-1,-1 1 1,0-1 0,1 0-1,-1 0 1,0 0-1,0 1 1,-4 2-17,1-1 1,0 0-1,0 1 1,0 0-1,0 0 0,0 1 1,-3 3-1,3-3 7,-17 19-131,1 1 1,-33 51 0,53-74 142,-15 23-66,1 1-1,1 1 1,1 0 0,1 0-1,2 1 1,-10 45 0,10-22 131,3-1 0,-1 92 0,7-120-49,1 1 1,7 35-1,-6-49 21,0-1 0,0 1 0,0 0 0,1 0 0,1-1 0,-1 1 0,1-1 0,0 0 0,1 0 0,5 6 0,-8-11-1,1 0 1,-1 0 0,1 0-1,-1 0 1,1 0-1,0 0 1,0-1 0,0 0-1,0 1 1,0-1-1,0 0 1,0-1 0,0 1-1,0 0 1,6-1 0,3 1 53,-1-2 1,0 0 0,13-2 0,-10 0-58,0-1-1,0 0 1,0-1 0,-1 0 0,1-1-1,-1-1 1,0 0 0,-1-1 0,0 0 0,0-1-1,-1 0 1,0-1 0,-1 0 0,0-1-1,0 0 1,-1-1 0,-1 1 0,0-2-1,0 1 1,-1-1 0,-1 0 0,5-16-1,-9 26-42,-1 0 0,0 0-1,-1 0 1,1-1 0,0 1-1,-1 0 1,0-1 0,0 1-1,0 0 1,0 0 0,0-1-1,-1 1 1,1 0 0,-1-1-1,-1-2 1,2 5 4,-1 0 0,1-1 1,-1 1-1,1 0 0,-1 0 0,1 0 0,-1-1 0,0 1 1,1 0-1,-1 0 0,0 0 0,0 0 0,0 1 1,0-1-1,0 0 0,0 0 0,0 0 0,0 1 1,0-1-1,-1 0 0,1 1 0,0-1 0,0 1 0,0 0 1,-1-1-1,1 1 0,0 0 0,-1 0 0,1 0 1,0 0-1,0 0 0,-1 0 0,-1 0 0,-3 2-5,0-1-1,1 1 1,-1 0-1,1 0 0,-1 1 1,-5 3-1,-1 1-10,1 0-1,0 1 0,0 1 1,0 0-1,1 0 0,1 1 1,0 0-1,0 1 0,1 0 1,0 1-1,-7 12 0,13-20 29,0 1-1,0 0 0,0-1 1,1 1-1,-1 0 0,1 0 1,0 0-1,1 0 0,-1 9 0,1-11 17,1 0-1,-1 0 0,1 0 0,0-1 1,0 1-1,0 0 0,0-1 0,0 1 0,0 0 1,1-1-1,-1 0 0,1 1 0,0-1 0,-1 0 1,1 0-1,0 0 0,1 0 0,-1 0 0,4 2 1,3 2 28,0-1 1,0 0 0,1-1 0,0 0-1,0-1 1,0 0 0,0 0-1,1-1 1,-1-1 0,1 1 0,20-2-1,-15 0-591,1-1 0,26-6 0,-28 4-1154,0-2 1,25-9-1,-14 3-295</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30.764"/>
    </inkml:context>
    <inkml:brush xml:id="br0">
      <inkml:brushProperty name="width" value="0.05" units="cm"/>
      <inkml:brushProperty name="height" value="0.05" units="cm"/>
    </inkml:brush>
  </inkml:definitions>
  <inkml:trace contextRef="#ctx0" brushRef="#br0">14 13 9632,'-13'-12'4384,"31"32"-3840,0-8 1407,9 4-1183,36 4 2240,8 0-1696,29 0-192,-2 0-704,10-8-448,-13 1 0,4-10-992,-9 0 576,3-6-3840,-16 3 2369</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35.249"/>
    </inkml:context>
    <inkml:brush xml:id="br0">
      <inkml:brushProperty name="width" value="0.05" units="cm"/>
      <inkml:brushProperty name="height" value="0.05" units="cm"/>
    </inkml:brush>
  </inkml:definitions>
  <inkml:trace contextRef="#ctx0" brushRef="#br0">393 702 2720,'2'-1'424,"-1"1"0,0-1 0,1 0 0,-1 1 0,1-1 0,-1 1 0,1 0 0,-1-1 0,1 1 0,-1 0 0,3 0 0,8-2 2194,-11 1-2416,0 1 0,0 0 0,-1 0 1,1-1-1,0 1 0,-1 0 0,1-1 0,-1 1 0,1 0 0,0-1 0,-1 1 0,1-1 0,-1 1 0,1-1 0,-1 0 0,1 1 0,-1-1 0,0 1 0,1-1 0,0-1 0,-2 1-61,1 0 0,0 0 0,0 0 0,0 1 0,0-1 1,-1 0-1,1 0 0,0 0 0,-1 0 0,1 0 0,-1 0 0,1 0 0,-1 1 0,1-1 0,-1 0 0,0 0 0,1 1 0,-1-1 0,0 0 0,-1 0 0,-4-4 48,0 1 0,-1 0-1,1 1 1,-1-1-1,0 1 1,0 1-1,0-1 1,0 1 0,0 0-1,0 1 1,0 0-1,-15-1 1,3 1-132,0 2 0,-1 0 0,1 0-1,-21 6 1,23-4-4,0 2 0,1-1 0,-28 13 0,37-14-16,1 1 1,0 0-1,-1 0 1,1 0-1,1 1 1,-1 0-1,1 0 1,0 0-1,0 0 1,0 1-1,-6 11 1,5-5 22,0 0 0,1 0 0,0 1 0,1-1 0,0 1 0,1 0 0,1 1 0,0-1 0,1 0 0,0 23 0,1-27-10,1 0 0,0-1-1,0 1 1,1 0 0,0-1 0,0 1 0,1-1 0,0 0-1,1 0 1,0 0 0,0 0 0,0-1 0,1 1 0,0-1-1,1 0 1,0-1 0,8 8 0,-6-7 20,0-1 1,1-1-1,0 1 1,0-1-1,1-1 0,0 0 1,-1 0-1,1-1 1,0 0-1,1-1 0,-1 0 1,0 0-1,1-1 1,-1-1-1,1 0 0,17-2 1,-13 0-9,0-1-1,0 0 1,-1-1 0,0-1 0,0-1 0,0 0 0,0 0 0,-1-1 0,0-1-1,24-19 1,39-40 58,87-98 0,-163 165-120,1-1 2,-1 1 0,1 0 0,-1-1 0,0 1 0,1 0 0,-1-1 0,1 1 0,-1-1 0,0 1 0,0 0 0,1-1 0,-1 1 0,0-1 0,0 1 0,1-1 0,-1 1-1,0-1 1,0 1 0,0-1 0,0 1 0,0-1 0,0 1 0,0-1 0,0 0 0,0 1 0,0-1 0,0 1 0,0-1 0,0 0 0,-1 2-8,0-1 0,1 0-1,-1 0 1,0 1 0,0-1 0,1 1 0,-1-1 0,0 1 0,0-1-1,1 1 1,-1-1 0,0 2 0,-5 5-6,1 0-1,0 0 1,1 1-1,-1-1 1,2 1 0,-1 0-1,1 0 1,-3 11 0,1 2-15,0 1 0,-1 22 0,5-34 25,0 0 1,1 1 0,0-1-1,0 0 1,2 0-1,-1 0 1,1 0-1,0 0 1,6 14 0,-5-18 25,0 0 0,0 0 0,0-1 1,1 1-1,0-1 0,0 0 0,0 0 0,0-1 1,1 1-1,0-1 0,0 0 0,0 0 1,1 0-1,-1-1 0,12 6 0,-10-7 52,0 1-1,0-1 1,1 0-1,-1 0 1,1-1-1,-1 0 1,1 0-1,-1-1 1,1 0 0,-1 0-1,1-1 1,11-2-1,-14 2-25,1-1 0,-1 0 1,1 0-1,-1 0 0,0 0 0,0-1 0,0 0 0,-1 0 1,1 0-1,0-1 0,-1 0 0,0 1 0,0-2 0,0 1 1,-1 0-1,7-10 0,-6 5-30,1-1 0,-1 0 0,-1 0 1,0 0-1,0-1 0,-1 1 0,0 0 0,-1-1 1,0 0-1,-1 1 0,0-1 0,0 0 0,-4-18 1,2 20-41,0 1 0,0 0 1,-1-1-1,0 1 0,0 0 1,-1 0-1,0 0 0,0 1 1,-1-1-1,0 1 0,0 0 1,0 0-1,-14-11 0,14 14-9,0 0 0,0 0 0,0 0 0,-1 1 0,1 0-1,-1 0 1,0 1 0,0-1 0,0 1 0,0 1-1,-1-1 1,1 1 0,0 0 0,-1 0 0,1 1 0,-1 0-1,1 0 1,0 0 0,-9 2 0,6 0-48,0 1 0,0 0 0,0 0 0,0 0 0,-13 8 0,18-8 106,0-1 0,0 1 0,0 0 0,1-1 1,-1 2-1,1-1 0,0 0 0,0 1 0,0-1 1,1 1-1,-1 0 0,1 0 0,-2 4 1,4-8-33,0 1 0,0-1 0,0 0 0,0 0 0,0 0 1,0 0-1,0 1 0,0-1 0,0 0 0,0 0 1,0 0-1,0 0 0,0 1 0,0-1 0,0 0 0,0 0 1,0 0-1,0 0 0,0 0 0,0 1 0,0-1 1,0 0-1,0 0 0,1 0 0,-1 0 0,0 0 0,0 1 1,0-1-1,0 0 0,0 0 0,0 0 0,1 0 1,-1 0-1,0 0 0,0 0 0,0 0 0,0 0 1,0 0-1,1 0 0,-1 0 0,0 0 0,0 0 0,0 0 1,0 0-1,1 0 0,-1 0 0,0 0 0,0 0 1,0 0-1,1 0 0,10-1-93,-10 1 112,27-6 169,0-1 0,34-14 1,0 1-124,-18 7-39,16-6-13,1 3 0,79-10 1,-135 26 29,1-1 1,-1 1 0,1 0-1,8 1 1,-13-1-23,1 1 1,-1-1-1,0 0 0,1 1 1,-1-1-1,0 1 0,0-1 1,1 1-1,-1 0 0,0-1 0,0 1 1,0 0-1,0 0 0,0 0 1,0 0-1,0 0 0,0 0 1,0 0-1,-1 0 0,1 0 1,0 0-1,-1 1 0,1-1 1,0 2-1,0 2 55,0 1 1,0-1-1,-1 1 1,1-1-1,-1 1 0,-2 9 1,-6 34 72,5-37-108,-4 22 47,3-20-53,1 0 0,1 0 1,-2 18-1,5-32-24,-1 0 0,0 0 0,0 0 0,1 0 0,-1 0 0,0 0 0,0 0 0,1 0 1,-1 0-1,0 0 0,0 0 0,1 0 0,-1 0 0,0 0 0,0 0 0,1-1 0,-1 1 0,0 0 0,0 0 0,0 0 0,0 0 1,1-1-1,-1 1 0,0 0 0,0 0 0,0 0 0,0-1 0,0 1 0,1 0 0,-1 0 0,0-1 0,11-13 171,17-28-167,-20 27-75,2 0 1,20-23-1,-28 35 57,0 1 0,0 0 0,0 0 0,1 0 0,-1 0 0,1 0 0,-1 1-1,1-1 1,0 1 0,-1 0 0,1 0 0,0 0 0,4-1 0,-5 2 2,0 0 0,-1 0 1,1 0-1,-1 0 0,1 1 0,-1-1 1,1 0-1,-1 1 0,1-1 0,-1 1 1,1 0-1,-1 0 0,1-1 0,-1 1 1,0 0-1,0 0 0,1 0 0,-1 0 1,0 1-1,0-1 0,0 0 0,0 0 1,0 1-1,0-1 0,-1 0 0,2 4 0,5 10 16,-2 0-1,0 0 0,0 1 0,2 21 0,1-3 35,-5-21-8,0 1-16,0 0-1,1 0 1,11 24 0,-13-34-10,0-1 0,0 1 0,0-1 0,1 0-1,-1 0 1,1 0 0,-1 0 0,1 0 0,0-1 0,0 1 0,0-1 0,0 0-1,1 0 1,-1 0 0,1 0 0,-1-1 0,1 1 0,0-1 0,4 1-1,3-1 22,0 0 0,-1-1-1,1-1 1,0 1-1,-1-2 1,1 1-1,-1-2 1,0 1-1,19-8 1,-10 2-31,1-1 1,-1-1 0,-1 0-1,0-1 1,31-25 0,76-82-31,-24 21 13,-69 69 29,-15 11 12,1 2-1,40-27 1,-57 42-27,-1-1 1,1 1 0,0-1-1,0 1 1,0-1 0,-1 0-1,1 1 1,0-1-1,-1 0 1,1 0 0,-1 1-1,1-1 1,-1 0 0,1 0-1,0-1 1,-4 0-92,-6 5-98,-3 5 148,0 0 1,0 0 0,1 2 0,0-1-1,1 1 1,0 1 0,1 0-1,0 0 1,-12 20 0,10-12 5,0 0 0,2 1 0,0 0 0,2 0 0,-11 40-1,17-52 28,0-1 0,0 1-1,1 0 1,0 0-1,1 13 1,0-16 23,0-1 0,0 1 0,0-1 0,0 0 0,1 0 0,-1 1 0,1-1 0,0 0 0,1 0 0,-1-1 0,5 7 0,-7-10-9,1 1 0,0 0-1,0-1 1,0 1-1,-1 0 1,1-1-1,0 1 1,0-1 0,0 0-1,0 1 1,0-1-1,0 0 1,0 1-1,0-1 1,0 0-1,0 0 1,0 0 0,0 0-1,0 0 1,0 0-1,0 0 1,0 0-1,0 0 1,0-1-1,0 1 1,0 0 0,0-1-1,0 1 1,-1-1-1,1 1 1,0-1-1,0 1 1,1-2 0,2-1 15,1-1 0,-1 1 0,0-1 0,6-7 0,112-148 326,-38 48-142,-54 75-185,-9 10-13,-1 0 0,21-36 0,-27 31-6,0-2 0,-2 1 0,15-68 0,-20 68-21,-1-1-1,-2 1 1,-1-1 0,-1 0-1,-2 0 1,-4-37 0,3 66-4,1 0 0,-1 0 0,0 1 0,0-1 0,-1 0 0,1 1 0,-4-7 0,5 9 13,-1 0 0,0 0 0,0 0 0,1 0 0,-1 1 0,0-1 0,0 0 0,0 0 0,0 0 0,0 1 0,0-1 1,0 1-1,0-1 0,0 1 0,-1-1 0,1 1 0,0 0 0,0-1 0,0 1 0,-1 0 0,1 0 0,0 0 0,0 0 0,-1 0 0,1 0 0,0 0 0,0 0 0,0 1 0,-1-1 0,0 1 0,-3 1-12,0 0 0,1 0 0,-1 0 0,0 1 1,1 0-1,0 0 0,0 0 0,0 0 0,0 1 0,0 0 0,1 0 0,-5 6 0,-5 8-24,-16 34-1,23-42 36,-19 38 4,2 2 1,-19 57 0,33-76 41,0-1 1,3 1-1,0 0 1,2 1-1,0 37 1,4-61-27,-1 32 69,9 61 1,-6-89-43,0 0 0,0-1 0,2 1 0,-1-1 0,2 1 1,-1-1-1,1-1 0,1 1 0,13 18 0,-18-27-16,1 0 0,-1 0 0,1 0 0,0 0 1,0 0-1,0 0 0,0 0 0,0-1 0,1 1 0,-1-1 0,0 1 0,1-1 0,-1 0 0,1 0 0,-1 0 1,1 0-1,0-1 0,-1 1 0,1-1 0,0 1 0,0-1 0,4 0 0,4-3 13,-1 1-1,0-1 1,0-1-1,-1 0 1,1 0-1,-1-1 1,0 0-1,0-1 1,9-7-1,11-12 8,31-33-1,-7 7-6,-39 38-62,-6 5-47,1 0 0,0 1 0,0-1 0,14-6-1,-23 14 79,1 0-1,-1 0 0,0 0 1,1 1-1,-1-1 0,0 0 0,0 0 1,1 0-1,-1 1 0,0-1 0,0 0 1,1 0-1,-1 1 0,0-1 1,0 0-1,1 1 0,-1-1 0,0 0 1,0 1-1,0-1 0,0 0 0,0 1 1,0-1-1,1 0 0,-1 1 1,0-1-1,0 0 0,0 1 0,0-1 1,0 0-1,0 1 0,-1 0 0,4 18 48,-3-19-48,2 73 15,-2-45-8,1 0 0,1 0-1,9 37 1,-10-59 35,1 0-1,0 0 1,0 0-1,5 8 1,-6-13-35,-1 0 1,1 0 0,-1 0-1,0 0 1,1-1 0,0 1-1,-1 0 1,1 0 0,0-1-1,-1 1 1,1 0 0,0-1-1,0 1 1,-1-1 0,1 1-1,0-1 1,0 1 0,0-1-1,0 0 1,0 1 0,0-1-1,0 0 1,0 0 0,0 1-1,0-1 1,0 0 0,-1 0-1,1 0 1,0 0 0,0 0-1,0-1 1,0 1 0,0 0-1,0 0 1,0-1 0,0 1-1,0 0 1,0-1 0,1 0-1,6-6 47,0 0 1,-1 0-1,1-1 0,-2 0 0,8-10 0,3-4 34,-1 4-45,20-25-92,43-38-1,-55 59 52,116-116 131,-125 121-120,-2-1-1,0-1 0,18-34 0,18-63 31,-48 111-38,31-81-22,-5-2 1,21-118-1,-47 202-32,0 1 0,-1-1 0,1 0 1,-1 0-1,0 0 0,-1 0 0,1 0 1,-1 0-1,1 0 0,-1 0 0,-2-5 0,3 9 42,0 0 0,-1-1 0,1 1-1,0 0 1,0 0 0,-1-1-1,1 1 1,0 0 0,-1 0-1,1 0 1,0 0 0,-1-1-1,1 1 1,0 0 0,-1 0 0,1 0-1,0 0 1,-1 0 0,1 0-1,0 0 1,-1 0 0,1 0-1,-1 0 1,1 0 0,0 0-1,-1 0 1,1 0 0,0 0 0,-1 0-1,1 0 1,0 1 0,-1-1-1,1 0 1,0 0 0,-1 0-1,1 1 1,0-1 0,0 0-1,-1 0 1,1 1 0,0-1 0,0 0-1,-1 0 1,1 1 0,0-1-1,0 0 1,-1 1 0,-13 21-175,-24 60 209,-49 153 0,61-158-46,16-44-22,0 0 0,-8 63 0,16-74 85,1-1 0,0 0 1,2 0-1,0 0 0,8 38 0,-7-51-19,0 0 0,0 0 0,1-1 0,0 1 0,5 8 0,-7-14-8,0 0 0,0 0 0,1-1 0,-1 1 1,0 0-1,1-1 0,-1 1 0,1-1 1,-1 1-1,1-1 0,0 0 0,0 0 1,0 0-1,-1 0 0,1 0 0,0 0 1,0 0-1,0 0 0,0-1 0,0 1 1,1-1-1,-1 0 0,0 0 0,0 1 1,2-2-1,2 0 19,-1 0 0,1-1 0,-1 1 0,1-1 0,-1-1 0,0 1 0,0-1 0,0 0 0,5-4-1,42-35-90,-45 36 51,19-18-81,1 2 1,48-31 0,-75 53 79,0 0-1,1 0 1,-1-1 0,0 1 0,1 0 0,-1 0 0,0 0-1,1-1 1,-1 1 0,1 0 0,-1 0 0,0 0 0,1 0-1,-1 0 1,0 0 0,1 0 0,-1-1 0,1 1 0,-1 1-1,0-1 1,1 0 0,-1 0 0,1 0 0,-1 0 0,0 0 0,1 0-1,-1 0 1,1 0 0,-1 1 0,0-1 0,1 0 0,-1 0-1,0 0 1,1 1 0,-1-1 0,0 0 0,0 0 0,1 1-1,-1-1 1,0 0 0,0 1 0,1-1 0,-1 0 0,0 1-1,0-1 1,0 1 0,0-1 0,1 0 0,-1 1 0,0-1-1,0 0 1,0 1 0,0-1 0,0 1 0,0-1 0,0 0-1,0 1 1,0 0 0,-3 30-116,1-23 186,0 18-21,0 1 0,2-1-1,1 0 1,8 51 0,-9-75-40,1 0 1,-1-1 0,1 1-1,-1 0 1,1-1-1,-1 1 1,1-1 0,0 1-1,0-1 1,0 1-1,0-1 1,0 0 0,0 1-1,0-1 1,0 0-1,1 0 1,-1 0 0,0 0-1,1 0 1,-1 0-1,3 1 1,-2-1 3,0-1 0,1 1 0,-1-1 0,1 0 0,-1 1 0,1-1 0,-1 0 0,1-1 0,-1 1 0,1 0 0,-1-1 0,5-1 0,5-2 15,-1-1-1,0-1 0,0 0 1,14-10-1,-25 16-21,54-35 33,-11 7 30,53-43 1,-93 67-70,19-16-58,-21 19 52,0 0 0,0 0 1,0-1-1,0 1 0,0 0 0,0-1 0,0 1 0,0 0 0,-1-1 1,1 1-1,0-1 0,0-3 0,-2 5-1,0 0 0,1 0-1,-1 0 1,0-1 0,0 1 0,1 0 0,-1 0-1,0 0 1,0 0 0,0 0 0,1 0 0,-1 0-1,0 0 1,-1 1 0,2-1 3,-4 1-9,0 1 0,0 0 0,0-1 0,0 2 0,0-1 0,0 0 0,1 1 0,-1-1 0,1 1 0,0 0 0,0 0 1,0 1-1,0-1 0,-3 6 0,-2 3 12,1 0 1,0 0 0,-6 16 0,11-21 7,-1 0 0,1 1 1,0-1-1,1 0 1,0 1-1,0-1 0,1 1 1,0-1-1,0 10 0,1-14 8,-1-1 0,0 1 0,1-1 0,-1 0 0,1 1 0,0-1 0,-1 1 0,1-1 0,0 0-1,1 0 1,-1 0 0,0 0 0,1 0 0,-1 0 0,1 0 0,-1 0 0,1 0 0,0-1 0,0 1 0,0-1-1,0 1 1,0-1 0,0 0 0,0 0 0,0 0 0,1 0 0,-1 0 0,0 0 0,1 0 0,-1-1 0,5 1-1,-2-1 5,0 0 0,0-1 0,0 0 0,0 0-1,-1 0 1,1 0 0,0-1 0,0 1 0,-1-1-1,1-1 1,-1 1 0,1 0 0,-1-1-1,0 0 1,0 0 0,0 0 0,-1-1 0,1 1-1,3-6 1,3-3 7,-1-1-1,0 1 1,0-2 0,-2 1-1,7-16 1,-11 21-26,-1 1 1,-1 0 0,1-1-1,-1 1 1,-1-1 0,1 1-1,-1-1 1,-2-10 0,2 14-5,-1 1 0,0 0 0,1 0 1,-2-1-1,1 1 0,0 0 0,0 0 1,-1 0-1,0 0 0,1 0 0,-1 1 1,0-1-1,-1 0 0,1 1 0,0-1 0,-1 1 1,1 0-1,-1 0 0,0 0 0,0 0 1,-4-2-1,-1 0-11,0 1 0,0 0-1,-1 0 1,1 0 0,-1 1 0,1 0 0,-12 0 0,-20-5 74,117-1-197,14 3 98,72-3-4,-147 8 47,0 1 1,0 0-1,22 5 0,-36-5 5,-1-1 0,0 0 0,0 1-1,1-1 1,-1 1 0,0-1 0,0 1 0,0-1-1,0 1 1,0 0 0,0-1 0,0 1-1,0 0 1,0 0 0,0 0 0,0 0-1,0 0 1,-1 0 0,1 0 0,1 2-1,-2-1 13,1-1-1,-1 1 1,0 0-1,0 0 0,0-1 1,0 1-1,0 0 0,0-1 1,0 1-1,0 0 1,-1 0-1,1-1 0,-1 3 1,-3 5 65,0 0 0,-1 0 1,0 0-1,-8 10 0,8-12-54,-7 15 236,15-27-207,0 1 1,1-1-1,-1 1 1,1 0-1,0 0 0,4-4 1,3-1-91,21-15 0,-27 21 22,-1 0 0,1 1-1,0-1 1,0 1-1,0 0 1,0 1-1,0-1 1,1 1-1,5 0 1,-8 0 9,-1 1-1,0 0 0,0 0 1,0 1-1,1-1 1,-1 0-1,0 1 1,0-1-1,0 1 1,0 0-1,0 0 1,0 0-1,0 0 1,0 0-1,0 0 1,0 0-1,-1 1 1,1-1-1,0 1 1,-1-1-1,1 1 0,-1 0 1,0-1-1,0 1 1,2 3-1,3 7-12,-1 1-1,-1-1 0,5 20 1,-5-18 18,0 0 0,10 23 0,-11-30 39,1 0 1,0-1 0,0 0 0,0 0-1,1 0 1,10 9 0,-13-13-25,0 0 0,1 0-1,-1 0 1,1-1 0,0 1 0,-1-1 0,1 0 0,0 0 0,0 0 0,-1 0 0,1 0 0,0 0-1,0-1 1,0 0 0,0 1 0,0-1 0,0 0 0,0 0 0,5-1 0,2-2 28,0 0 0,0-1 1,-1 0-1,0 0 0,1-1 1,-1 0-1,-1 0 0,10-8 1,65-61 252,-63 55-193,11-11-87,-9 7-158,31-22 1,-43 35 62,-2 4-119,-7 7 193,-1-1 0,0 0 1,1 1-1,-1-1 0,0 1 0,1-1 0,-1 1 0,0-1 0,0 1 0,0-1 1,0 1-1,1-1 0,-1 1 0,0 0 0,0-1 0,0 1 0,0-1 0,0 1 1,0-1-1,0 1 0,-1-1 0,1 1 0,-8 95 304,5-62-273,-2-1 0,-2 0 1,-1 0-1,-15 39 1,16-50 43,6-19-42,0 0 1,0 1-1,0-1 0,0 0 0,-1 0 0,1 0 0,-1-1 0,1 1 0,-1 0 0,0 0 0,0-1 0,-1 0 1,1 1-1,-5 2 0,7-4-26,0-1 0,0 0 1,-1 0-1,1 0 1,0 1-1,-1-1 0,1 0 1,0 0-1,-1 0 1,1 0-1,0 0 0,-1 0 1,1 0-1,-1 0 0,1 0 1,0 0-1,-1 0 1,1 0-1,0 0 0,-1 0 1,1 0-1,0 0 0,-1 0 1,1 0-1,0 0 1,-1-1-1,1 1 0,0 0 1,-1 0-1,1 0 1,0-1-1,0 1 0,-1 0 1,1 0-1,0-1 0,0 1 1,-1 0-1,1-1 1,0 1-1,0 0 0,0 0 1,0-1-1,-1 1 0,1 0 1,0-1-1,0 0 1,-4-14 45,3 5-45,1 1 0,0-1 0,1 1 0,0 0 1,0-1-1,1 1 0,0 0 0,1 0 0,0 0 0,0 0 1,6-10-1,-2 6-171,0 1 0,0 0 1,1 0-1,1 1 0,0 0 0,19-18 1,-27 29 150,62-52-6729,-42 40 4346</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35.577"/>
    </inkml:context>
    <inkml:brush xml:id="br0">
      <inkml:brushProperty name="width" value="0.05" units="cm"/>
      <inkml:brushProperty name="height" value="0.05" units="cm"/>
    </inkml:brush>
  </inkml:definitions>
  <inkml:trace contextRef="#ctx0" brushRef="#br0">9 0 8480,'-8'0'3840,"16"5"-3360,-3-5-672,3 0 0,6 0 96,9 0 64</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35.967"/>
    </inkml:context>
    <inkml:brush xml:id="br0">
      <inkml:brushProperty name="width" value="0.05" units="cm"/>
      <inkml:brushProperty name="height" value="0.05" units="cm"/>
    </inkml:brush>
  </inkml:definitions>
  <inkml:trace contextRef="#ctx0" brushRef="#br0">266 231 10624,'22'-7'4832,"78"-18"-4192,-52 10 2175,-3 2-1663,46-13-192,2 1-608,25-4-64,-10 6-160,-13-2-480,-19 14 160,-18-1-2656,-13 9 1568</inkml:trace>
  <inkml:trace contextRef="#ctx0" brushRef="#br0" timeOffset="1">27 43 11232,'-27'-26'5056,"36"17"-4385,1 4-511,8 5-224,22-3-735,10 3 415,16 3-4608,2 6 2752</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37.498"/>
    </inkml:context>
    <inkml:brush xml:id="br0">
      <inkml:brushProperty name="width" value="0.05" units="cm"/>
      <inkml:brushProperty name="height" value="0.05" units="cm"/>
    </inkml:brush>
  </inkml:definitions>
  <inkml:trace contextRef="#ctx0" brushRef="#br0">147 377 3328,'3'-4'741,"1"1"0,0 1-1,0-1 1,5-3 0,-5 5 58,-1-1 0,0 0-1,1-1 1,-1 1 0,0-1 0,2-2 0,-4 5-710,-1 0 1,0-1 0,1 1 0,-1 0-1,0 0 1,0-1 0,0 1-1,1 0 1,-1 0 0,0-1 0,0 1-1,0 0 1,0 0 0,1-1 0,-1 1-1,0 0 1,0-1 0,0 1-1,0 0 1,0-1 0,0 1 0,0 0-1,0-1 1,0 1 0,0 0 0,0-1-1,0 1 1,0 0 0,0 0 0,0-1-1,0 1 1,0 0 0,-1-1-1,1 1 1,0 0 0,0-1 0,0 1-1,0 0 1,-1 0 0,1-1 0,0 1-1,0 0 1,-1 0 0,1 0-1,0-1 1,0 1 0,-1 0 0,1 0-1,0 0 1,0 0 0,-1 0 0,1-1-1,0 1 1,-1 0 0,1 0-1,0 0 1,-1 0 0,-1 0 69,0 0 0,1 0-1,-1-1 1,0 1 0,1 1 0,-1-1 0,0 0 0,0 0-1,1 1 1,-1-1 0,0 1 0,-2 1 0,-7 4 43,1 0 1,0 1-1,0 0 0,1 1 1,0 0-1,0 0 1,1 1-1,0 0 1,-12 18-1,10-11-101,0 1 0,2 0-1,0 0 1,1 1 0,-9 31 0,15-45-59,0 1 0,0 0 0,0 0 1,1 0-1,0 0 0,0 0 0,0 0 0,1 0 0,-1 0 0,1 0 0,3 9 1,-3-11-11,0-1 0,0 1 0,1-1 0,-1 1 0,1-1 0,0 1 0,-1-1 0,1 0 0,0 0 0,0 0 0,1 0 0,-1 0 0,0 0 0,1-1 0,-1 1 0,1-1 0,-1 0 0,1 0 0,-1 1 0,1-2 1,5 2-1,0 0 77,0-1 1,0 0 0,0 0-1,1-1 1,-1 0 0,0-1-1,0 0 1,0 0-1,16-5 1,-18 4-64,-1 0-1,1 0 1,0-1-1,-1 0 1,1 0-1,-1-1 0,0 1 1,0-1-1,0 0 1,-1-1-1,1 1 1,-1-1-1,6-8 1,-5 4-69,0 0 1,-1-1-1,0 1 0,0-1 1,-1 0-1,-1 0 1,1 0-1,-2 0 0,1 0 1,-2 0-1,1-1 1,-1 1-1,-1 0 0,0-1 1,0 1-1,-1 0 0,0 0 1,-1 0-1,0 0 1,0 0-1,-1 1 0,-1 0 1,0-1-1,-6-8 1,7 12-74,-1 1 0,1 0 0,-1-1 0,-9-6 0,12 11 82,1 0-1,0 0 1,-1 0-1,1 0 1,0 0-1,-1 0 1,1 1 0,-1-1-1,0 1 1,1-1-1,-1 1 1,1-1-1,-1 1 1,0 0-1,1 0 1,-1 0-1,0 0 1,1 0-1,-1 0 1,0 0-1,1 0 1,-1 1-1,-2 0 1,3-1 13,0 1 1,0-1-1,0 1 1,1-1-1,-1 1 1,0-1-1,0 1 1,1-1-1,-1 1 0,1 0 1,-1 0-1,0-1 1,1 1-1,-1 0 1,1 0-1,0-1 1,-1 1-1,1 0 1,0 0-1,-1 0 1,1 0-1,0 0 0,0-1 1,0 1-1,0 0 1,-1 0-1,1 0 1,1 0-1,-1 0 1,0 1-1,1 0 15,-1 0 0,1-1 1,-1 1-1,1-1 0,0 1 0,0-1 0,0 1 0,0-1 1,0 0-1,0 1 0,0-1 0,1 0 0,-1 0 0,0 0 1,1 0-1,1 2 0,1-2 43,-1 1-1,1-1 1,0 0-1,-1 0 1,1 0 0,0 0-1,0 0 1,0-1 0,0 0-1,0 0 1,0 0 0,-1 0-1,8-2 1,0 0 134,-1-1 0,1 0 0,17-8 0,-10 2-29,0-2-1,0 0 0,-1 0 1,0-2-1,-1 0 0,0-1 1,22-26-1,-12 8-122,-1-1 0,39-68 0,-53 83-39,10-22-85,-18 37-1,-2 9 6,-2 16-15,-4 62 41,-25 109-39,14-99 133,6-29 13,-3 0 1,-31 95-1,16-92-5,-65 113 0,39-93 80,45-75-74,0-1 1,-1 0-1,0-1 0,-17 14 1,24-22-25,0-1 1,0 0-1,0 0 1,0 0-1,0 0 1,0 0-1,-1-1 1,1 1 0,-1-1-1,1 0 1,-1 0-1,1-1 1,-1 1-1,0-1 1,-4 1-1,5-2-3,1 1 0,0-1 0,0 1 0,-1-1 0,1 0 0,0 0 0,0 0 0,0 0 0,0 0 0,0-1 0,0 1 0,1 0 0,-1-1 0,0 0 0,1 1 0,-1-1-1,1 0 1,0 0 0,-1 0 0,1 0 0,0 0 0,0 0 0,0 0 0,0 0 0,0-4 0,-1-2-2,0 1 0,1 0-1,0-1 1,0 1 0,1-1-1,0 1 1,1-1 0,-1 1 0,2-1-1,-1 1 1,1 0 0,0-1 0,0 1-1,1 0 1,0 0 0,0 1-1,0-1 1,1 0 0,0 1 0,1 0-1,4-6 1,5-3-8,0 1 1,1 1-1,0 0 0,1 1 0,1 0 0,-1 1 1,2 1-1,34-15 0,-23 14-730,50-13-1,-48 18-1799,45-5 0,-54 10-1142,0 1 0,34 4 0,-3 3-1273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39.438"/>
    </inkml:context>
    <inkml:brush xml:id="br0">
      <inkml:brushProperty name="width" value="0.05" units="cm"/>
      <inkml:brushProperty name="height" value="0.05" units="cm"/>
    </inkml:brush>
  </inkml:definitions>
  <inkml:trace contextRef="#ctx0" brushRef="#br0">14 1049 3328,'-3'1'399,"-6"4"298,7 2 2964,12-8-674,-4-2-2434,1 0 0,0-1 0,-1 0 0,0 0 0,0-1 0,0 0 0,6-6 0,35-43 1013,-36 40-1338,3-2-32,150-169 1336,-19 55-622,48-50 1225,-125 105-753,-101 120-1014,5-5-326,1 1 1,2 1 0,2 2-1,2 0 1,2 1 0,-26 91-1,39-114 27,-3 33 0,8-49-47,1 0 1,-1 1-1,1-1 0,1 0 1,-1 0-1,1 0 1,0 0-1,1 0 0,-1 0 1,4 8-1,-4-12-2,0-1-1,0 1 0,0 0 0,0-1 1,0 0-1,0 1 0,0-1 0,0 0 1,0 1-1,1-1 0,-1 0 0,0 0 1,1 0-1,-1 0 0,1 0 0,-1-1 1,1 1-1,0 0 0,-1-1 1,1 1-1,0-1 0,-1 1 0,1-1 1,0 0-1,0 0 0,-1 0 0,1 0 1,0 0-1,0 0 0,3-1 0,0 0 53,0-1 0,0 0 0,0 0-1,0 0 1,0-1 0,-1 0-1,1 0 1,7-6 0,2-4 2,0-1 1,-1 0 0,0-1-1,-1 0 1,15-26-1,-2 2-30,2 0-38,93-129 116,-85 126-75,95-128-78,-89 105 63,-3-1 0,46-110 0,-80 166-32,9-23 80,-12 31-68,-1-1 0,1 1 1,0-1-1,-1 1 0,0-1 0,1 1 1,-1-1-1,0 1 0,-1-5 0,1 7-12,0-1-1,0 1 1,0 0 0,0 0-1,0-1 1,0 1-1,-1 0 1,1 0-1,0 0 1,0-1 0,0 1-1,0 0 1,0 0-1,-1 0 1,1-1-1,0 1 1,0 0 0,0 0-1,0 0 1,-1 0-1,1 0 1,0 0 0,0-1-1,-1 1 1,1 0-1,0 0 1,-1 0-2,1 0 1,-1 0-1,1 1 1,-1-1-1,1 0 0,-1 0 1,1 0-1,-1 1 1,1-1-1,-1 0 1,1 0-1,-1 1 1,1-1-1,-1 1 0,1-1 1,0 0-1,-1 1 1,1-1-1,-1 1 1,-21 30 61,1 0 0,-26 53 0,11-18-22,20-38-30,-78 147 16,16 32 119,18 10 40,52-188-129,-8 41 478,15-70-235,0-4-227,1-10-42,6-17-23,1 0 0,1 1 1,1 0-1,2 1 0,28-54 1,-35 76-27,1 0 1,-1 1 0,1-1-1,1 1 1,9-9-1,-14 14 8,0-1-1,1 1 0,-1 0 1,1 0-1,-1 0 1,1 0-1,0 0 0,0 0 1,-1 0-1,1 0 1,0 1-1,0-1 0,0 1 1,0-1-1,0 1 1,-1 0-1,1 0 0,0 0 1,0 0-1,0 0 0,0 0 1,0 0-1,0 1 1,0-1-1,0 1 0,0-1 1,-1 1-1,4 2 0,5 4 34,-2 0-1,1 1 1,-1 0-1,0 1 1,-1 0-1,9 13 1,-5-7 40,21 22-1,-24-29-35,0 0 0,1-1-1,-1-1 1,1 0-1,1 0 1,-1 0 0,1-1-1,0-1 1,19 7-1,-23-10-2,0 0 0,0 0 0,-1 0-1,1-1 1,0 0 0,0 0 0,0 0-1,-1-1 1,1 0 0,0 0 0,0-1 0,-1 1-1,1-1 1,-1 0 0,0-1 0,1 1-1,-1-1 1,0 0 0,0 0 0,6-6-1,-2 0 14,0 0 0,0-1 0,-1 0 0,0-1 0,-1 1 0,-1-2 0,1 1 0,-2-1 0,1 1 0,-2-1 0,1-1 0,-2 1 0,0-1 0,0 1 0,1-21 0,-4 30-47,0 1 0,0 0 0,0-1 0,0 1-1,0 0 1,0-1 0,-1 1 0,1 0-1,-2-4 1,1 5-2,1 0 0,0 1 0,-1-1-1,1 1 1,-1-1 0,1 1 0,-1-1 0,1 1 0,-1-1-1,1 1 1,-1-1 0,1 1 0,-1-1 0,1 1 0,-1 0-1,0-1 1,1 1 0,-1 0 0,0 0 0,1 0-1,-1-1 1,0 1 0,1 0 0,-1 0 0,0 0 0,1 0-1,-1 0 1,0 0 0,0 0 0,-1 1 0,1-1 7,0 0 1,0 1 0,0-1-1,0 1 1,0-1 0,0 1-1,0-1 1,1 1 0,-1 0-1,0 0 1,0-1-1,0 1 1,1 0 0,-1 0-1,0 0 1,1 0 0,-1 0-1,1 0 1,-1 0 0,1 0-1,-1 0 1,1 0-1,-1 2 1,-3 26-98,4-27 104,0 11 6,0-1-1,1 0 0,0 1 1,1-1-1,1 0 0,7 22 1,-4-17-4,1-1 0,1 0 1,0 0-1,13 18 0,-13-23-68,1 0 0,0-1 0,19 17-1,-1-7-2452,-6-11-502,-20-9 2774,0 1-1,0-1 0,0 0 0,0 0 0,-1 0 0,1 1 1,0-1-1,0 0 0,0 0 0,0 0 0,0 0 1,0-1-1,0 1 0,0 0 0,0 0 0,-1-1 1,1 1-1,0 0 0,0-1 0,0 1 0,1-1 0,1-12-4396,1 0 1563</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39.801"/>
    </inkml:context>
    <inkml:brush xml:id="br0">
      <inkml:brushProperty name="width" value="0.05" units="cm"/>
      <inkml:brushProperty name="height" value="0.05" units="cm"/>
    </inkml:brush>
  </inkml:definitions>
  <inkml:trace contextRef="#ctx0" brushRef="#br0">13 13 8640,'-13'4'3904,"35"7"-3392,4-6 1920,11-1-1441,44-4 449,4 3-864,23-6-288,-5-1-160,18-4-192,-3 3 32,8-7-4767,-19 4 2623</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42.617"/>
    </inkml:context>
    <inkml:brush xml:id="br0">
      <inkml:brushProperty name="width" value="0.05" units="cm"/>
      <inkml:brushProperty name="height" value="0.05" units="cm"/>
    </inkml:brush>
  </inkml:definitions>
  <inkml:trace contextRef="#ctx0" brushRef="#br0">9 1082 4384,'-1'1'222,"0"1"1,0-1-1,1 0 1,-1 1-1,0-1 1,0 0-1,1 1 1,-1-1-1,1 1 1,-1-1-1,1 1 1,0-1-1,-1 1 1,1-1-1,0 1 1,0-1-1,0 1 1,0 0-1,1-1 1,-1 1-1,0-1 1,1 1-1,-1-1 1,1 3-1,0-4-120,-1 0 1,0 0-1,0 1 0,0-1 0,1 0 0,-1 0 0,0 0 0,0 0 0,1 1 0,-1-1 0,0 0 1,0 0-1,1 0 0,-1 0 0,0 0 0,0 0 0,1 0 0,-1 0 0,0 0 0,0 0 0,1 0 1,-1 0-1,0 0 0,0 0 0,1 0 0,-1 0 0,0 0 0,0 0 0,1 0 0,-1 0 1,0-1-1,0 1 0,1 0 0,-1 0 0,0 0 0,0 0 0,1 0 0,-1-1 0,0 1 0,0 0 1,9-9 988,-8 8-603,46-54 2271,9-9-1396,-23 32-856,2 3 1,1 0-1,1 3 0,1 1 1,1 2-1,2 1 0,73-28 1,-114 50-496,0 0 0,0 0 1,1 0-1,-1 0 0,0 0 0,1 0 1,-1 0-1,0 0 0,1 0 1,-1 0-1,0 0 0,0 0 1,1 0-1,-1 0 0,0 0 0,1 0 1,-1 1-1,0-1 0,0 0 1,1 0-1,-1 0 0,0 0 1,0 1-1,1-1 0,-1 0 0,0 0 1,0 0-1,0 1 0,1-1 1,-1 0-1,0 0 0,0 1 1,0-1-1,0 0 0,0 0 0,1 1 1,-1-1-1,0 0 0,0 1 1,0-1-1,0 0 0,0 1 1,0-1-1,0 0 0,0 0 1,0 1-1,0-1 0,0 0 0,0 1 1,0-1-1,-1 1 0,-1 22 236,1-16-202,-4 25 175,2-16-225,1 0 0,0 0 0,2 0 0,0 0 0,3 30 0,-3-46 4,4 20 96,0-1 1,11 30-1,-13-45-31,-1 0 0,1 0-1,0 0 1,0 0 0,0-1 0,0 1 0,1 0-1,-1-1 1,1 0 0,0 0 0,0 0 0,0 0-1,1 0 1,-1 0 0,1-1 0,-1 0 0,1 1-1,6 1 1,-7-3-33,0-1 1,1 1-1,-1-1 0,0 0 0,0 0 0,0 0 0,0 0 1,0-1-1,0 1 0,0-1 0,0 0 0,0 0 1,0 0-1,0 0 0,0-1 0,0 1 0,-1-1 0,4-1 1,4-5 30,0 0 0,-1 0 0,10-11 0,178-207 428,-192 220-505,0-1 1,-1 0 0,1-1-1,-2 1 1,6-13 0,-8 18 5,-1 0 1,1 1-1,-1-1 0,1 0 1,-1 1-1,0-1 0,0 0 1,0 1-1,0-1 1,0 0-1,0 0 0,0 1 1,-1-1-1,1 0 1,-1 1-1,1-1 0,-1 1 1,1-1-1,-1 0 0,-1-1 1,1 2-1,0 0 1,0 0-1,0 0 0,0 0 1,0 0-1,0 0 0,0 0 1,0 0-1,0 0 0,0 1 1,-1-1-1,1 0 0,0 1 1,-1-1-1,1 1 0,0-1 1,-1 1-1,1 0 1,-1 0-1,1-1 0,0 1 1,-1 0-1,1 0 0,-1 1 1,-2-1-1,-2 1-8,-1 0 1,1 1-1,-11 3 1,9-1 10,0-1 1,0 1 0,1 0 0,-1 1 0,1 0 0,0 0 0,0 1 0,1-1 0,-1 2 0,2-1 0,-1 1 0,0-1 0,1 1 0,1 1 0,-1-1 0,-5 14 0,5-8 21,0 1 0,1-1 0,0 1 0,1 0 0,0 0 0,2 0 0,0 1 0,0-1 0,2 17 0,-1-26 3,1 0 0,-1 1 0,1-1 0,0 0 1,1 0-1,-1 0 0,1 0 0,0 0 0,0 0 0,4 4 0,-4-6 4,-1-1 0,1 0 0,0 0-1,0-1 1,0 1 0,0 0 0,0-1-1,0 1 1,1-1 0,-1 1 0,0-1 0,1 0-1,-1 0 1,1 0 0,0-1 0,-1 1-1,1-1 1,-1 1 0,1-1 0,0 0-1,-1 0 1,4 0 0,10-1 38,0-2 1,-1 1 0,1-2 0,17-6-1,61-26 57,-8-4 43,102-63 1,-119 66-140,5-4-14,-49 26-140,39-16 1,-45 21-2,-16 8 109,1 0 0,1 0-1,-1 0 1,0 0 0,0 1-1,1-1 1,-1 1 0,8-1-1,-11 2 19,-1 0-1,1 1 1,0-1-1,-1 0 1,1 0-1,-1 1 1,1-1-1,0 0 1,-1 0-1,1 1 1,-1-1-1,1 1 1,-1-1-1,1 1 0,-1-1 1,0 1-1,1-1 1,-1 1-1,0-1 1,1 1-1,7 16 0,0-3 107,-8-13-58,0 6 319,-28-15-255,3 2-60,20 4-74,0 1-1,0-1 1,0 1 0,0 0-1,-9 0 1,7 2 15,-1 0 1,0 0 0,1 0-1,-1 1 1,1 0 0,0 1-1,0 0 1,0 0 0,0 0-1,0 1 1,0 0 0,1 1-1,0-1 1,0 1-1,0 0 1,1 1 0,-1-1-1,1 1 1,1 0 0,-1 0-1,1 1 1,0-1 0,0 1-1,1 0 1,0 0 0,0 0-1,1 1 1,0-1-1,0 1 1,-1 12 0,3-18 16,0 33 125,0-33-114,0 0-1,0 0 1,1-1 0,-1 1-1,1 0 1,-1-1-1,1 1 1,0-1 0,0 1-1,-1-1 1,1 1 0,0-1-1,0 1 1,1-1-1,-1 0 1,0 0 0,0 1-1,2 0 1,-2-2 0,0 0 1,0 1-1,0-1 1,0 0-1,-1 0 1,1 0-1,0 0 1,0 0-1,0 0 1,0 0-1,0 0 1,0 0-1,0 0 1,0-1-1,0 1 1,-1 0-1,1-1 1,0 1-1,0 0 1,0-1-1,1 0 1,18-14 249,-8 3-275,-2 0 1,1 0-1,15-26 0,-14 20 8,15-17 0,-11 15 20,-12 14-40,0 1 0,1 0 1,6-6-1,-3 2-183,-12 19-126,-1 2 300,0 1 0,1-1 0,-3 19 0,6-25 44,0 1 0,1-1-1,0 1 1,0-1-1,0 1 1,1-1 0,0 1-1,0-1 1,3 8-1,-3-12-2,-1 0 0,1-1 0,0 1-1,0 0 1,0-1 0,0 1-1,0-1 1,0 1 0,1-1-1,-1 1 1,0-1 0,1 0-1,-1 0 1,1 1 0,-1-1-1,1 0 1,0-1 0,-1 1-1,1 0 1,0 0 0,0-1 0,0 1-1,-1-1 1,1 1 0,2-1-1,4 1 14,-1-1 0,0 0 0,1-1 0,-1 1 0,9-3 0,43-10-27,93-34 0,-136 41-34,68-26-91,115-61 0,-186 85 94,-9 6-5,-1 0 1,1 0 0,-1 0 0,1 0-1,0 1 1,0 0 0,0-1 0,5 0-1,-10 3-16,-1 0 0,0-1 0,0 1 0,1 0 0,-1 0 0,0 0 0,1 0 0,-1 0 0,1 0 0,-3 3 0,-16 16 90,11-9 1,1 0 1,0 0 0,1 1-1,0 0 1,1 0-1,0 1 1,1-1-1,0 1 1,1 0 0,1 1-1,0-1 1,1 1-1,-1 23 1,2-35-26,1 0 0,0 0 0,1 0 0,-1 0 1,0 0-1,0 0 0,1-1 0,-1 1 0,1 0 1,0 0-1,0 0 0,-1 0 0,1-1 0,0 1 0,0 0 1,2 2-1,-1-3-3,-1 0 1,0-1 0,0 1 0,1 0 0,-1 0-1,0-1 1,1 1 0,-1-1 0,1 1-1,-1-1 1,1 1 0,-1-1 0,1 0-1,-1 0 1,1 0 0,2 0 0,4-1 34,1-1 0,-1 0 0,1 0 1,-1-1-1,14-6 0,-17 7-17,251-105 187,-229 95-201,-1 0-1,0-2 0,0 0 1,-1-2-1,-1-1 1,24-22-1,-23 13-32,0 0 1,22-33-1,40-65 3,128-203-254,-197 300 199,31-48 74,-44 67-64,-1-1-1,0 1 0,-1-1 1,0 0-1,0 1 0,3-19 1,-6 26 52,0 0-1,0 1 1,0-1 0,0 0-1,0 0 1,0 0 0,0 1 0,0-1-1,0 0 1,0 0 0,-1 1-1,1-1 1,0 0 0,0 1 0,-1-1-1,1 0 1,-1 0 0,1 1-1,0-1 1,-1 1 0,1-1 0,-1 0-1,1 1 1,-1-1 0,0 1 0,1-1-1,-1 1 1,0 0 0,1-1-1,-1 1 1,0 0 0,1-1 0,-1 1-1,0 0 1,0 0 0,1-1-1,-1 1 1,0 0 0,0 0 0,0 0-1,-3 0-10,0 0 0,0 1 0,1-1 0,-1 1 0,0-1 0,0 1 0,1 0 0,-5 2-1,-3 3 30,-1 0 0,1 1 0,0 0-1,1 0 1,-1 1 0,2 1 0,-1 0-1,1 0 1,0 0 0,1 2-1,0-1 1,-8 15 0,-5 12 58,2 1 0,-21 56 0,-39 122 427,65-168-375,1 1 0,-8 77 0,20-115-75,0 0 0,1 0 0,2 14 0,-2-22-15,0-1 0,0 0 0,0 1 1,1-1-1,-1 0 0,1 0 0,0 0 1,0 1-1,0-1 0,0 0 0,0 0 1,0 0-1,0 0 0,1-1 0,-1 1 1,0 0-1,1 0 0,0-1 0,-1 1 1,1-1-1,0 0 0,3 2 0,-3-2-7,0-1 0,0 1 0,1-1 0,-1 0 0,0 0 0,1 0 0,-1 0 0,0 0 0,1 0 0,-1-1 0,0 1 0,1-1 0,2 0-1,30-16 61,-28 14-76,201-99-148,-192 94 213,-12 6-131,0 0 0,-1 0 0,1 0 0,0 0 0,0 1 0,0 0 0,6-2 0,-10 3 57,0 1 1,0-1-1,0 0 0,0 0 0,0 0 0,1 0 0,-1 0 0,0 0 0,0 1 0,0-1 0,0 0 0,0 0 0,0 0 0,0 0 0,0 1 0,0-1 0,0 0 0,0 0 0,0 0 0,0 0 0,0 1 0,0-1 0,0 0 0,0 0 1,0 0-1,0 0 0,0 1 0,0-1 0,0 0 0,0 0 0,0 0 0,0 0 0,0 1 0,0-1 0,0 0 0,0 0 0,-1 0 0,1 0 0,0 0 0,0 0 0,0 1 0,-5 7-43,-22 22-35,-7 11 286,31-37-177,0 0 0,1 0 0,-1 0-1,1 1 1,0-1 0,1 0 0,-1 1 0,-1 8-1,3-12-21,0 0-1,0-1 0,-1 1 0,1 0 1,0 0-1,0 0 0,0 0 0,1 0 0,-1 0 1,0 0-1,0 0 0,0 0 0,1-1 1,-1 1-1,0 0 0,1 0 0,-1 0 1,1 0-1,-1-1 0,1 1 0,-1 0 0,1 0 1,0-1-1,-1 1 0,1-1 0,0 1 1,0 0-1,-1-1 0,1 1 0,0-1 1,0 0-1,0 1 0,0-1 0,-1 0 0,1 1 1,0-1-1,1 0 0,4 1 13,1 0 1,-1-1-1,0 0 0,11-1 1,-17 1-14,29-3 90,0-2-1,36-9 1,56-24 88,-92 28-249,-1-2 0,0-2 0,44-28 0,-63 37-12,15-9-277,-41 45 229,15-25 129,-1-1-1,1 1 1,0 0 0,0-1 0,0 1 0,1 0 0,0 0-1,0 0 1,1 0 0,0 0 0,0 0 0,1 11-1,1-5 74,-2-9-50,0 1 0,0-1 1,1 0-1,0 0 0,0 0 0,0 0 0,2 4 1,-3-6-17,1 0 1,0 0 0,-1 0-1,1-1 1,0 1 0,0 0-1,0 0 1,0-1 0,0 1-1,0-1 1,0 1 0,0-1-1,0 0 1,0 1 0,0-1-1,0 0 1,0 1 0,0-1-1,0 0 1,0 0 0,0 0-1,0 0 1,0 0 0,1 0-1,-1 0 1,1-1 0,2 0 6,0 0 0,0 0 0,1 0 0,-1-1 0,0 1 0,-1-1 0,1 0 0,6-4 0,27-23 129,-21 15-130,-8 7-6,2 0 0,0-1 0,17-19 0,-25 25-17,0-1 1,0 1-1,0-1 0,-1 0 0,1 1 0,-1-1 0,0 0 0,1 0 0,-1 0 0,0 0 0,-1 0 1,1 0-1,-1 0 0,1 0 0,-1 0 0,0 0 0,0-6 0,-1 7-9,1 0-1,-1 0 1,0 0 0,0 0-1,0 1 1,0-1-1,0 0 1,0 0 0,-1 1-1,1-1 1,0 1-1,-1-1 1,1 1 0,-1-1-1,0 1 1,1 0-1,-1 0 1,0 0 0,0 0-1,0 0 1,0 0-1,0 0 1,0 1 0,-2-1-1,-4-1-22,0 0-1,0 1 1,0 0 0,-13 0-1,11 1 3,0 1-1,0 1 1,0 0-1,1 0 0,-1 1 1,-13 5-1,13-4 72,8-3-33,1-1 0,0 1 0,0-1 0,-1 1 0,1-1 1,0 1-1,0 0 0,0 0 0,-1 0 0,1 0 0,0 0 0,-1 1 0,2-2 3,0 1 0,0-1 0,0 0 0,0 0 0,0 0 0,0 0 1,0 0-1,0 0 0,0 1 0,0-1 0,0 0 0,0 0 0,0 0 0,0 0 0,0 0 0,0 0 1,0 0-1,0 1 0,0-1 0,0 0 0,0 0 0,0 0 0,0 0 0,0 0 0,0 0 0,0 0 0,0 1 1,0-1-1,0 0 0,0 0 0,1 0 0,-1 0 0,0 0 0,0 0 0,0 0 0,0 0 0,0 0 0,0 0 1,0 0-1,1 0 0,-1 0 0,0 1 0,13-1 48,108-19 8,40-4 156,-123 21-260,-12-1 42,-1 2 0,51 3-1,-73-2 19,1 1 0,-1-1 0,1 1-1,-1 0 1,1 1 0,-1-1 0,0 0 0,0 1-1,1 0 1,-1 0 0,0 0 0,-1 0-1,1 0 1,3 4 0,-4-4 8,-1 0 0,1 0 1,-1 1-1,1-1 0,-1 1 0,0-1 1,0 1-1,0-1 0,0 1 0,-1 0 1,1-1-1,-1 1 0,1 0 0,-1 0 1,0 0-1,0-1 0,0 1 0,-1 4 1,-3 9 20,0 16 266,4-31-296,0 0-1,0-1 1,0 1 0,0 0 0,1-1 0,-1 1 0,0 0-1,1-1 1,-1 1 0,1 0 0,-1-1 0,0 1 0,1-1-1,-1 1 1,1-1 0,0 1 0,-1-1 0,1 1 0,-1-1-1,1 0 1,0 1 0,-1-1 0,1 0 0,0 1 0,-1-1-1,1 0 1,0 0 0,0 0 0,-1 0 0,1 0 0,0 1-1,-1-1 1,1-1 0,1 1 0,26-2-36,-15-1 43,0-2-1,0 1 1,0-2-1,-1 0 1,0 0-1,15-11 1,-8 5 21,26-11 0,-39 20-41,1 0 0,-1 1-1,0 0 1,1 0 0,0 1 0,11-2 0,-16 3 4,0 0 0,0 1 0,1-1 0,-1 0-1,0 1 1,0-1 0,0 1 0,0 0 0,0-1 0,0 1 0,0 0 0,-1 0 0,1 1 0,0-1 0,0 0 0,-1 0 0,1 1 0,-1-1 0,1 1 0,-1 0 0,0-1 0,0 1 0,1 0-1,-1 0 1,1 3 0,10 21-589,-1 1 0,-1 1-1,11 51 1,-20-77-92,-1 0 0,1 1 1,-1-1-1,0 1 0,0-1 0,0 1 0,-1 4 0,1-6 311,-1 0-1,1-1 0,0 1 1,-1 0-1,1 0 0,-1 0 0,1 0 1,-1-1-1,1 1 0,-1 0 1,1 0-1,-1-1 0,0 1 1,1 0-1,-1-1 0,0 1 0,0-1 1,1 1-1,-1-1 0,0 1 1,-1 0-1,-7 2-2758</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42.964"/>
    </inkml:context>
    <inkml:brush xml:id="br0">
      <inkml:brushProperty name="width" value="0.05" units="cm"/>
      <inkml:brushProperty name="height" value="0.05" units="cm"/>
    </inkml:brush>
  </inkml:definitions>
  <inkml:trace contextRef="#ctx0" brushRef="#br0">82 9 9376,'-63'-8'4256,"49"16"-3680,9-5 1440,10 2-1217,0-1 289,9-1-640,4 5-480,8 4 0,-2-4-1856,2 1 1025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43.311"/>
    </inkml:context>
    <inkml:brush xml:id="br0">
      <inkml:brushProperty name="width" value="0.05" units="cm"/>
      <inkml:brushProperty name="height" value="0.05" units="cm"/>
    </inkml:brush>
  </inkml:definitions>
  <inkml:trace contextRef="#ctx0" brushRef="#br0">46 196 11712,'-45'-13'5311,"68"13"-4607,4-7 2272,4 2-1760,28-10 1056,9-1-1312,53-12 32,9 4-608,27-4-224,-12 8-96,11 0-224,-25 9 96,-9 2-2784,-19 9 1568,-22 0-5119,-23 9 3583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30.498"/>
    </inkml:context>
    <inkml:brush xml:id="br0">
      <inkml:brushProperty name="width" value="0.05" units="cm"/>
      <inkml:brushProperty name="height" value="0.05" units="cm"/>
    </inkml:brush>
  </inkml:definitions>
  <inkml:trace contextRef="#ctx0" brushRef="#br0">1 28 5568,'0'-8'2528,"13"0"-2208,-3 4-96,3 4-192,1-5 192,4 2-128</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46.076"/>
    </inkml:context>
    <inkml:brush xml:id="br0">
      <inkml:brushProperty name="width" value="0.05" units="cm"/>
      <inkml:brushProperty name="height" value="0.05" units="cm"/>
    </inkml:brush>
  </inkml:definitions>
  <inkml:trace contextRef="#ctx0" brushRef="#br0">197 46 3808,'7'-16'9269,"-7"16"-9144,-14 0 1975,-18 6-1376,25-4-641,0 1 0,0 0 0,0 0 0,0 1 0,1 0 0,-1 0 1,1 1-1,0-1 0,0 2 0,-6 7 0,3-3-44,0 0 0,1 1 0,1 1 0,-12 21 0,14-22 26,0 0-1,1 0 0,1 1 0,0-1 0,0 1 0,1 0 0,0-1 0,1 1 1,1 21-1,0-27 13,1-1 0,0 1 1,0-1-1,0 1 1,1-1-1,-1 0 0,1 0 1,0 1-1,1-1 1,0 0-1,-1-1 0,1 1 1,1-1-1,-1 1 1,1-1-1,0 0 0,0 0 1,0 0-1,0-1 1,0 1-1,1-1 0,9 5 1,-10-7-21,0 1 0,0 0 1,-1-1-1,2 0 0,-1 0 1,0 0-1,0 0 0,0-1 1,0 1-1,0-1 0,1 0 1,-1-1-1,0 1 0,0-1 1,0 0-1,0 0 0,0 0 1,0 0-1,0-1 1,0 1-1,0-1 0,0 0 1,-1 0-1,1-1 0,-1 1 1,0-1-1,1 1 0,-1-1 1,0 0-1,2-4 0,3-2-22,-1-1 0,0 0 0,-1 0 0,0 0 0,-1-1 0,0 0 1,-1 0-1,0-1 0,3-12 0,-4 13 2,-1 0 0,1 0 1,-2-1-1,0 1 0,0 0 1,-1-1-1,0 1 0,-1-1 1,-2-12-1,2 22-51,1 0-1,-1 1 1,1-1 0,-1 0-1,0 1 1,0-1 0,0 0 0,0 1-1,0-1 1,0 1 0,0-1-1,0 1 1,-1 0 0,1 0-1,0-1 1,-1 1 0,1 0 0,-1 0-1,0 0 1,1 0 0,-1 1-1,0-1 1,1 0 0,-1 1-1,0-1 1,0 1 0,0 0 0,1-1-1,-1 1 1,0 0 0,0 0-1,0 0 1,0 0 0,1 1-1,-1-1 1,-3 1 0,-1 1-3,0-1 0,0 1 0,0 1 0,1-1 0,-1 1 0,0 0 0,1 0 0,0 0 0,-8 7 0,13-10 25,-1 1-1,1-1 1,-1 1-1,1-1 0,-1 1 1,1 0-1,-1-1 1,1 1-1,-1-1 0,1 1 1,0 0-1,-1-1 1,1 1-1,0 0 0,0-1 1,-1 1-1,1 0 1,0 0-1,0-1 0,0 1 1,0 0-1,0 0 1,0-1-1,0 1 0,0 1 1,1-2 13,-1 1-1,0-1 1,1 1 0,-1-1-1,0 0 1,1 1 0,-1-1-1,1 0 1,-1 1 0,1-1-1,-1 0 1,1 1 0,-1-1-1,1 0 1,-1 0 0,1 0-1,-1 0 1,1 1 0,-1-1-1,1 0 1,-1 0 0,1 0-1,-1 0 1,1 0 0,-1 0-1,1 0 1,0 0 0,-1-1-1,1 1 1,-1 0 0,1 0-1,0-1 1,10-3 104,1-1-1,-1 0 1,-1-1 0,1 0 0,16-13-1,25-15 115,-26 20-196,1 1 1,0 1-1,0 2 1,1 0-1,55-10 1,-76 19-9,-1 0-1,1 1 1,-1 0 0,0 0-1,1 0 1,-1 1 0,10 2-1,-13-2 2,-1 0 0,1 0 0,-1 0-1,1 0 1,-1 0 0,1 1 0,-1-1 0,0 1 0,0-1-1,1 1 1,-1 0 0,0 0 0,-1 0 0,1 0-1,0 0 1,-1 1 0,1-1 0,-1 0 0,1 1-1,0 2 1,3 12 85,-1 0-1,0 0 0,-1 1 0,0 27 0,-1-19-48,6 28 0,-6-45-36,0-1 1,0 0-1,1 0 0,0 0 0,1 0 0,0 0 1,7 10-1,-7-12 32,1-1 1,0 1-1,0-1 0,0 0 1,0 0-1,1 0 0,0-1 1,0 0-1,0 0 0,13 6 1,-7-6-881,-1 0 1,1-1-1,-1-1 1,1 1-1,22 0 1,3 1-1995</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55.269"/>
    </inkml:context>
    <inkml:brush xml:id="br0">
      <inkml:brushProperty name="width" value="0.05" units="cm"/>
      <inkml:brushProperty name="height" value="0.05" units="cm"/>
    </inkml:brush>
  </inkml:definitions>
  <inkml:trace contextRef="#ctx0" brushRef="#br0">185 76 3552,'0'-2'249,"1"0"1,0 0 0,-1 0-1,1 0 1,0 0-1,0 0 1,0 0-1,0 0 1,1 0-1,-1 0 1,0 1-1,1-1 1,-1 0-1,1 1 1,0-1-1,-1 1 1,1 0 0,3-2-1,-3 1-19,0 1 0,0-1 0,0 0 0,0 1 0,0-1 1,1-3-1,10-8 1546,-1 1 2282,-3 55-3791,-8-20-220,-1 0 0,-5 43 1,4-57-25,-2 10 66,-1 0-1,-11 36 1,-20 36 264,22-62-215,-122 360 652,129-366-756,-12 27 1,17-47 29,1-2-235,1 0 176,0 10 1057,-2-12-1038,0 1 1,0 0-1,0-1 1,0 1-1,0-1 0,0 1 1,0-1-1,0 0 1,0 1-1,1-1 0,-1 0 1,-1-1-1,2 2 0,-2-1-302,1 0-1,0 0 1,0 0-1,0 0 1,0 0-1,0 0 1,0-1-1,0 1 0,0 0 1,0-1-1,1 1 1,-2-2-1</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56.442"/>
    </inkml:context>
    <inkml:brush xml:id="br0">
      <inkml:brushProperty name="width" value="0.05" units="cm"/>
      <inkml:brushProperty name="height" value="0.05" units="cm"/>
    </inkml:brush>
  </inkml:definitions>
  <inkml:trace contextRef="#ctx0" brushRef="#br0">514 198 3552,'3'-2'353,"1"0"0,-1 0 0,0 0 0,0-1 0,0 1 0,0-1 0,-1 0 0,1 0 0,-1 0 0,1 0 1,-1 0-1,0 0 0,0-1 0,0 1 0,-1-1 0,1 1 0,-1-1 0,0 0 0,0 1 0,0-1 0,-1 0 0,1 0 0,-1 0 0,0 0 0,0 0 0,0 1 0,0-1 0,-1 0 1,-1-6-1,1 5-198,-1 1 0,1-1-1,-1 1 1,1 0 0,-1-1 0,-1 1 0,1 0 0,0 0 0,-1 0 0,0 1 0,0-1 0,0 1 0,-7-6 0,5 5-72,0 1 0,0 0 0,-1-1 0,1 2 0,-1-1 0,0 1 0,0 0 0,0 0 0,-8-1 0,2 1-35,-1 1 0,0 0-1,1 1 1,-1 1 0,0 0 0,0 0-1,1 1 1,-1 1 0,-12 4 0,13-3-2,0 0 1,0 1 0,0 1-1,1 0 1,-1 0-1,1 1 1,1 1 0,0 0-1,0 0 1,0 1 0,1 0-1,1 1 1,-1 0-1,1 0 1,1 1 0,0 0-1,1 0 1,0 0 0,0 1-1,2 0 1,-1 0-1,1 1 1,1-1 0,0 1-1,1 0 1,0 13-1,0 22 129,2 0-1,3 0 1,2 0-1,1-1 1,3 1-1,21 66 1,-17-79-90,19 38 0,-26-61-2554,-7-18-929,-9-17-1385,-4-2 2526,-2 2 0,-19-24 0,16 23 2106,-11-13 602,-20-30 3440,45 58-3139,0 0 0,0 0 0,1 0-1,0-1 1,1 1 0,-3-11 0,6 17-612,-1 0 1,1 1 0,0-1 0,-1 0 0,2 1 0,-1-1-1,0 0 1,0 1 0,1-1 0,-1 0 0,1 1 0,0-1-1,0 1 1,0-1 0,2-4 0,0 3-27,0 0 1,0 0-1,1 1 0,-1-1 1,1 1-1,-1-1 0,1 1 1,4-2-1,6-3-9,-1 0 0,1 2 0,1-1 0,17-4 1,-5 3-21,0 2 0,34-4 1,-2 5-7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57.456"/>
    </inkml:context>
    <inkml:brush xml:id="br0">
      <inkml:brushProperty name="width" value="0.05" units="cm"/>
      <inkml:brushProperty name="height" value="0.05" units="cm"/>
    </inkml:brush>
  </inkml:definitions>
  <inkml:trace contextRef="#ctx0" brushRef="#br0">128 12 3808,'7'-9'1520,"-7"9"-1450,0-1 0,1 1-1,-1 0 1,0 0 0,0 0-1,0 0 1,0 0-1,0 0 1,0-1 0,0 1-1,0 0 1,0 0 0,0 0-1,1 0 1,-1 0 0,0 0-1,0 0 1,0 0 0,0 0-1,0-1 1,0 1 0,1 0-1,-1 0 1,0 0 0,0 0-1,0 0 1,0 0 0,0 0-1,1 0 1,-1 0 0,0 0-1,0 0 1,0 0 0,0 0-1,1 0 1,-1 0 0,0 0-1,0 0 1,0 1 0,0-1-1,0 0 1,0 0 0,1 0-1,-1 0 1,0 0 0,0 0-1,2 25 2264,-1-19-2080,0-1 1,-1 1-1,1 0 1,-2 6-1,-5 26 688,-18 59 0,6-28-353,-17 72 344,-13 53 146,46-184-1013,-1 6 215,0-1 1,-2 27 0,5-42-260,0 1 0,0-1 0,0 1 0,0-1-1,0 0 1,0 1 0,0-1 0,0 1 0,0-1 0,0 1 0,0-1 0,0 0 0,0 1 0,0-1 0,0 1 0,1-1 0,-1 1 0,0-1-1,0 0 1,0 1 0,1-1 0,-1 0 0,0 1 0,0-1 0,1 0 0,-1 1 0,0-1 0,1 0 0,-1 1 0,0-1 0,1 0 0,-1 0-1,0 0 1,1 1 0,-1-1 0,1 0 0,-1 0 0,0 0 0,1 0 0,17-7 374,-6 2-321,58-20 265,2 4 0,0 3-1,112-13 1,-173 31-480,3-2 944,-14 2-901,0 0 0,1 0 0,-1 0 0,0 0 0,0 0 0,0 0 0,0 0 0,1-1-1,-1 1 1,0 0 0,0 0 0,0 0 0,0 0 0,1 0 0,-1 0 0,0-1 0,0 1 0,0 0 0,0 0 0,0 0 0,1 0-1,-1 0 1,0-1 0,0 1 0,0 0 0,0 0 0,0 0 0,0-1 0,0 1 0,0 0 0,0 0 0,0 0 0,0-1 0,0 1-1,0 0 1,0 0 0,0 0 0,0-1 0,0 1 0,0 0 0,0 0 0,0 0 0,0-1 0,-1-4-1683</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57.832"/>
    </inkml:context>
    <inkml:brush xml:id="br0">
      <inkml:brushProperty name="width" value="0.05" units="cm"/>
      <inkml:brushProperty name="height" value="0.05" units="cm"/>
    </inkml:brush>
  </inkml:definitions>
  <inkml:trace contextRef="#ctx0" brushRef="#br0">22 106 6048,'-21'-24'5184,"22"24"-5020,-1 1 1,1-1 0,0 0-1,0 0 1,0 0-1,0-1 1,-1 1 0,1 0-1,0 0 1,0 0-1,0-1 1,0 1 0,-1 0-1,1-1 1,0 1-1,0 0 1,-1-1 0,1 1-1,1-2 1,12-5 873,37-7 467,80-13-1,53 5-833,-85 16-299,-78 6-3392,1 0-3292,-18 0 3966</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58.195"/>
    </inkml:context>
    <inkml:brush xml:id="br0">
      <inkml:brushProperty name="width" value="0.05" units="cm"/>
      <inkml:brushProperty name="height" value="0.05" units="cm"/>
    </inkml:brush>
  </inkml:definitions>
  <inkml:trace contextRef="#ctx0" brushRef="#br0">19 74 7648,'-16'-11'2453,"16"11"-2414,0 0 0,0 0 0,0 0 0,0 0-1,0 0 1,-1 0 0,1 0 0,0 0 0,0 0 0,0 0 0,0 0 0,0-1 0,-1 1 0,1 0-1,0 0 1,0 0 0,0 0 0,0 0 0,0 0 0,0 0 0,0-1 0,0 1 0,0 0-1,0 0 1,-1 0 0,1 0 0,0 0 0,0-1 0,0 1 0,0 0 0,0 0 0,0 0-1,0 0 1,0-1 0,0 1 0,0 0 0,0 0 0,0 0 0,0 0 0,1 0 0,-1-1-1,0 1 1,0 0 0,0 0 0,0 0 0,0 0 0,0 0 0,0-1 0,0 1 0,0 0-1,0 0 1,1 0 0,-1 0 0,0 0 0,0 0 0,0 0 0,0 0 0,0 0 0,1 0 0,-1-1-1,0 1 1,0 0 0,0 0 0,12-2 705,-11 2-553,21-3 881,32 2 0,10-1-421,160-23 683,-37 4-3159,-179 20 465,0 1 0,0 0 0,0 0 0,9 2 0,5 5-1749</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58.874"/>
    </inkml:context>
    <inkml:brush xml:id="br0">
      <inkml:brushProperty name="width" value="0.05" units="cm"/>
      <inkml:brushProperty name="height" value="0.05" units="cm"/>
    </inkml:brush>
  </inkml:definitions>
  <inkml:trace contextRef="#ctx0" brushRef="#br0">96 45 4640,'-11'-24'1504,"10"22"-1201,0 1 1,1-1-1,-1 0 0,1 1 1,-1-1-1,1 0 1,0 0-1,0 0 0,1-3 2533,-1 14-2136,-1 21 220,-3 0-1,-10 46 0,7-42-205,-26 157 1035,33-189-1618,-1 6 835,4-11-83,5-7-591,2-2-303,1 1 0,0 1-1,0 0 1,1 0-1,0 1 1,21-11-1,-18 12-42,0 2 0,1 0-1,0 1 1,28-6 0,-39 10 42,1 0 0,-1 1 0,1-1 0,-1 1 1,1 0-1,-1 1 0,0-1 0,1 1 0,-1 0 1,1 0-1,-1 1 0,0-1 0,0 1 0,0 1 1,0-1-1,0 1 0,0-1 0,4 5 0,-7-6 24,-1 1-1,0-1 0,0 0 0,0 0 0,0 1 0,0-1 0,0 1 1,0-1-1,0 1 0,-1-1 0,1 1 0,0-1 0,-1 1 0,1 0 1,-1-1-1,0 1 0,0 0 0,1 2 0,-2 0 26,1-1-1,-1 0 1,1 0 0,-1 1-1,0-1 1,0 0 0,0 0-1,-1 0 1,-1 3 0,-3 4 90,0-1 1,-1-1-1,0 1 1,-15 12-1,11-10 14,-1-1-1,0 0 0,0-1 0,-1-1 0,0 0 0,-1 0 0,-15 5 1,23-11-107,1 0 1,-1-1-1,1 0 1,-1 0-1,0 0 1,0 0-1,0-1 1,1 0-1,-1-1 1,0 1-1,0-1 1,1 0-1,-1 0 1,0-1-1,1 1 1,-1-1-1,1-1 1,0 1-1,0-1 1,0 0-1,0 0 0,-5-4 1,0-1-719,1 0-1,-16-17 1,25 24 486,-1 0 0,0 0 0,1 1 0,-1-1 0,1 0 0,-1 0 0,1 0 0,0 1 0,-1-1 0,1 0 0,0 0 0,-1 0 0,1 0 0,0 0 0,0 0 0,0 0 0,0 0 0,0 0 0,0 0 0,0 1 0,0-1 0,0 0 0,0 0 1,1 0-1,-1 0 0,0 0 0,1 0 0,-1 0 0,1 0 0,0 0 0,0-1-484,1 0 1,0 0 0,0 0-1,0 1 1,0-1 0,0 1-1,0 0 1,0-1 0,0 1-1,3-1 1,22-7-2892</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59.316"/>
    </inkml:context>
    <inkml:brush xml:id="br0">
      <inkml:brushProperty name="width" value="0.05" units="cm"/>
      <inkml:brushProperty name="height" value="0.05" units="cm"/>
    </inkml:brush>
  </inkml:definitions>
  <inkml:trace contextRef="#ctx0" brushRef="#br0">42 44 4800,'-35'-20'2794,"35"20"-2636,0 0-1,-1 0 0,1 0 0,0 0 0,0 0 0,-1 0 0,1 0 0,0 0 0,0 0 0,-1 0 0,1 0 1,0 0-1,0 0 0,0-1 0,-1 1 0,1 0 0,-1-1 628,1 1-627,0 0-1,0 0 0,0 0 0,0-1 0,-1 1 0,1 0 0,0 0 0,0-1 0,0 1 0,0 0 0,0 0 0,0 0 1,0-1-1,0 1 0,0 0 0,0 0 0,0-1 0,0 1 0,0 0 0,0 0 0,0-1 0,0 1 0,0 0 1,0-1-1,14-4 2027,27-1-1533,125 3 551,-10 1-911,-106 3-2728,-41-1 928</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7:59.662"/>
    </inkml:context>
    <inkml:brush xml:id="br0">
      <inkml:brushProperty name="width" value="0.05" units="cm"/>
      <inkml:brushProperty name="height" value="0.05" units="cm"/>
    </inkml:brush>
  </inkml:definitions>
  <inkml:trace contextRef="#ctx0" brushRef="#br0">22 8 6560,'-22'-4'2976,"25"8"-2592,7-4 1056,4 0-864,12-4 1312,11 4-1056,11-3 512,7 6-801,3-3-63,-3 4-320,-10 0-160,-6 0-32,-7 1 224,-5 3-96,-4-5-864,-1 1 385</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02.566"/>
    </inkml:context>
    <inkml:brush xml:id="br0">
      <inkml:brushProperty name="width" value="0.05" units="cm"/>
      <inkml:brushProperty name="height" value="0.05" units="cm"/>
    </inkml:brush>
  </inkml:definitions>
  <inkml:trace contextRef="#ctx0" brushRef="#br0">351 679 4800,'-6'-14'940,"-7"-13"2360,12 25-3125,1 1 0,-1 0 0,0 0 0,0 0-1,0 0 1,-1 0 0,1 0 0,0 0 0,0 0 0,0 0 0,-1 1-1,1-1 1,0 1 0,-1-1 0,1 0 0,0 1 0,-1 0-1,-1-1 1,-8 0 43,1 1-1,0 0 1,-1 0-1,1 1 1,0 0-1,0 1 1,-1 0-1,1 0 1,1 1-1,-1 1 1,0 0-1,1 0 1,-14 8 0,11-4-123,1 0 1,0 0-1,0 1 0,1 1 1,0-1-1,1 2 1,0-1-1,0 1 1,1 1-1,1-1 1,-7 15-1,8-15-55,2-1 0,-1 1 1,1 0-1,1 0 0,0 0 0,0 0 0,2 1 0,-1-1 0,1 1 0,1-1 0,0 1 0,0-1 0,5 24 0,-3-29 12,-1 0-1,2 0 1,-1 0 0,1 0-1,0 0 1,0 0 0,0 0-1,1-1 1,0 0 0,0 0-1,1 0 1,7 7 0,-8-9 6,0 0 0,0 0 1,1 0-1,-1-1 0,1 0 1,-1 0-1,1 0 1,0 0-1,0-1 0,0 0 1,0 0-1,0 0 1,0 0-1,0-1 0,1 0 1,7-1-1,-2 0 20,-1-2-1,1 1 1,-1-2-1,0 1 1,1-1-1,-2-1 1,19-11-1,64-50 148,-56 38-35,22-16-236,58-56 1,-115 98 52,1 0 0,-1 0 0,0 0 0,1 0 0,-1 0 0,0-1-1,1-3 1,-2 6-10,0 0 0,0-1 0,0 1 0,0 0 0,0 0 0,0-1 0,0 1 0,0 0 0,0-1 0,0 1 0,0 0 0,0 0 0,0-1 0,0 1 0,0 0 0,0 0 0,0-1 0,0 1 0,0 0 0,0 0 1,0-1-1,0 1 0,0 0 0,-1 0 0,1 0 0,0-1 0,-1 1-13,1 0 1,-1 0 0,1 0 0,-1 0-1,1 0 1,-1 1 0,1-1 0,-1 0 0,1 0-1,-1 0 1,1 1 0,-1-1 0,1 0-1,-1 0 1,1 1 0,-1-1 0,1 0 0,-1 2-1,-8 5-31,1 0-1,0 1 1,0 0 0,1 1-1,0-1 1,1 1-1,-1 1 1,2-1-1,-1 1 1,2 0-1,-1 1 1,1-1-1,-2 12 1,4-16 66,1 0 1,0 0-1,0 0 1,0 0-1,1 0 0,0 1 1,0-1-1,1 0 1,0 0-1,0 0 0,0 0 1,1 0-1,0 0 1,0 0-1,0 0 0,1 0 1,0-1-1,0 0 1,0 1-1,1-1 0,0 0 1,0-1-1,0 1 1,0-1-1,6 5 0,-2-3 43,0 0-1,1-1 0,0 0 0,-1 0 0,2-1 0,-1 0 0,0-1 0,1 0 0,11 2 0,-15-4-12,-1 0 0,1 0 0,-1-1 1,1 0-1,-1 0 0,1 0 0,0-1 0,-1 0 0,1 0 0,-1 0 0,1-1 0,-1 1 0,0-1 0,0-1 0,0 1 0,0-1 0,7-4 0,-9 3-24,1 1-1,-1-1 1,0 1 0,0-1 0,0 0 0,-1-1 0,0 1 0,1 0-1,-1-1 1,-1 1 0,3-8 0,0-5 101,4-29-1,-7 40-140,0 0-1,0 0 1,-1 0 0,0 0 0,0 0-1,-1 0 1,0 0 0,0 0-1,0 0 1,-1 0 0,0 0 0,0 0-1,0 0 1,-1 1 0,0 0-1,0-1 1,0 1 0,-1 0 0,0 0-1,0 1 1,0-1 0,0 1-1,-1 0 1,1 0 0,-1 0 0,0 1-1,-1-1 1,1 1 0,-7-3-1,3 3-13,0-1 0,0 1 1,-1 0-1,1 1 0,-1 0 0,1 1 0,-1 0 0,1 0 0,-1 1 0,1 0 0,-1 1 0,0 0 0,-16 4 0,25-5 29,1 1 0,-1-1-1,0 0 1,1 0 0,-1 0 0,0 0-1,1 0 1,-1 1 0,1-1 0,-1 0-1,1 1 1,-1-1 0,0 0 0,1 1-1,-1-1 1,1 1 0,0-1 0,-1 1-1,1-1 1,-1 1 0,1-1 0,0 1-1,-1 0 1,1-1 1,0 1 0,1-1 0,-1 1-1,0-1 1,1 1 0,-1-1 0,0 0 0,1 1-1,-1-1 1,0 1 0,1-1 0,-1 0-1,1 0 1,-1 1 0,0-1 0,1 0 0,-1 0-1,1 1 1,-1-1 0,1 0 0,0 0 0,4 2 6,-1-1 1,1 0 0,-1 0 0,1 0 0,9 0 0,9-3 34,0-1 1,0-1-1,43-14 1,64-32 33,-79 29-72,-25 10-54,-1 2-1,1 1 0,37-7 1,-60 14 31,1 1-1,-1 0 1,1 0 0,0 0 0,-1 1 0,7 0-1,-8 0 19,-1-1-1,1 0 0,-1 1 0,1-1 1,-1 1-1,0 0 0,1-1 1,-1 1-1,0 0 0,0 0 0,0 0 1,1 0-1,-1 0 0,0 0 0,0 0 1,-1 0-1,1 0 0,0 1 1,0-1-1,1 2 0,-1 1 9,-1-1 0,1 1 1,0 0-1,-1-1 0,0 1 0,0 0 0,0-1 0,0 1 1,-2 7-1,-10 36 61,7-32-37,-49 151 225,51-158-196,-12 30 88,15-29 146,9-19 345,7-11-510,6-11-87,43-44 0,-53 64-46,10-11-14,26-19 0,-41 37-35,-1 0 0,1 0 0,1 1 0,-1 0 0,0 0 0,1 1 0,0 0 0,0 0 0,9-2 0,-15 5 37,0 0 0,0 0 0,0 0 0,0 0 0,0 0 0,0 0 0,0 1 0,0-1 0,0 1 0,0 0 0,0-1 0,0 1 0,0 0 1,-1 0-1,1 0 0,0 0 0,0 0 0,-1 0 0,1 1 0,-1-1 0,0 1 0,1-1 0,-1 1 0,0-1 0,0 1 0,0 0 0,0-1 0,1 4 0,4 6-4,-2 0-1,0 0 0,5 21 1,-3-11 42,-3-8 9,11 29 50,-13-40-66,0 1-1,0-1 0,0 0 0,1 0 0,-1 0 0,1 0 0,-1 0 0,1 0 0,0 0 0,-1 0 0,1 0 0,0-1 0,3 3 0,-3-4 6,0 1-1,-1-1 1,1 1-1,0-1 1,0 0-1,-1 0 1,1 0-1,0 0 1,0 0-1,-1 0 1,1 0-1,0 0 1,0-1-1,-1 1 1,1-1-1,0 1 1,-1-1-1,1 0 1,-1 1-1,1-1 1,-1 0-1,1 0 1,-1 0-1,1 0 1,-1-1-1,0 1 1,2-2-1,3-4 74,1 0 0,-2-1 0,10-14 0,56-104 152,-7 10-325,-59 109 42,-1-1-3,0 1 1,1-1-1,-1 1 0,1 0 1,1 1-1,0-1 1,9-7-1,-15 14 34,0-1 0,0 1 0,0 0 0,0 0-1,1 0 1,-1 0 0,0 0 0,0-1 0,0 1-1,0 0 1,0 0 0,1 0 0,-1 0-1,0 0 1,0 0 0,0 0 0,1 0 0,-1 0-1,0 0 1,0 0 0,0 0 0,0 0 0,1 0-1,-1 0 1,0 0 0,0 0 0,0 0 0,1 0-1,-1 0 1,0 0 0,0 0 0,0 0 0,0 0-1,1 0 1,-1 0 0,0 0 0,0 0 0,0 1-1,0-1 1,0 0 0,1 0 0,-1 0 0,0 0-1,0 0 1,0 1 0,0-1 0,0 0 0,0 0-1,0 0 1,0 0 0,1 1 0,-1-1 0,0 0-1,0 0 1,0 0 0,0 0 0,0 1 0,0 13-234,0-13 249,-41 290-163,16-168 550,16-91-69,8-31-304,1 0 0,-1 0 0,1 0 0,-1 0 0,1 0 0,-1 0 0,1 0 0,-1 0 0,0 0-1,0 0 1,1 0 0,-1-1 0,0 1 0,0 0 0,0-1 0,0 1 0,0-1 0,0 1 0,0-1 0,0 1 0,0-1 0,0 0-1,0 1 1,-2-1 0,2 0-11,0 0-1,0-1 1,0 1-1,0-1 1,0 1-1,0-1 1,0 1-1,0-1 1,1 1-1,-1-1 1,0 0-1,0 0 1,1 1-1,-1-1 1,0 0-1,1 0 1,-1 0-1,1 0 1,-1 1-1,1-1 1,0 0-1,-1 0 1,1 0-1,0 0 1,-1-2-1,-4-24-11,2 1-4,-3-45-43,7 61-73,2 8-67,9 11-154,0 2 385,0-3-8,-5-3-24,0 0 0,1 0 0,0-1 0,0 0 0,0-1 0,1 1 0,-1-1-1,12 2 1,-14-5 9,0 1 0,1-1 0,-1-1 0,1 1 0,-1-1 0,1 0 0,-1-1 0,7-1 0,5-4 93,25-13 0,5-6-47,-2-3 1,-1-1 0,-1-3-1,-1-1 1,57-61 0,-84 79-54,-1-2-1,-1 0 1,0-1 0,-2 0 0,0-1 0,-1 0 0,-1-1 0,-1 0 0,0-1 0,-2 0-1,8-42 1,16-120-37,-26 139-38,-3 0 1,-3-56 0,-4 68-151,5 32 192,-1-1-1,1 0 1,-1 1 0,1-1 0,-1 0 0,0 1 0,0-1 0,0 1 0,0 0-1,0-1 1,0 1 0,0 0 0,0-1 0,0 1 0,-1 0 0,-1-1 0,3 1 12,-1 1 1,1 0-1,-1 0 1,0 0 0,1-1-1,-1 1 1,1 0-1,-1 0 1,1 0 0,-1 0-1,0 0 1,1 0-1,-1 0 1,1 0-1,-1 1 1,1-1 0,-1 0-1,0 0 1,1 0-1,-1 1 1,1-1 0,-1 0-1,1 0 1,-1 1-1,0 0 1,-9 10-50,9-10 40,-5 7-23,1 0 1,0 1-1,1-1 1,0 1-1,-5 13 1,5-10-1,-30 86 33,4 1-1,-19 114 1,42-174 55,1 0-1,3 1 0,0 0 0,3-1 1,1 1-1,8 47 0,-7-79 9,0-1 0,0 0-1,0 0 1,1 0 0,-1 0 0,6 7-1,-7-12-32,0-1 0,-1 1-1,1-1 1,0 1 0,0-1 0,1 0-1,-1 1 1,0-1 0,0 0-1,1 0 1,-1 0 0,0 0 0,1 0-1,-1 0 1,1 0 0,-1 0-1,1-1 1,0 1 0,-1-1 0,1 1-1,0-1 1,-1 1 0,1-1-1,0 0 1,-1 0 0,1 0 0,0 0-1,0 0 1,-1 0 0,1-1-1,0 1 1,-1-1 0,3 0 0,9-7 1,0 0 1,-1 0 0,0-2 0,-1 1 0,14-16-1,-18 18-12,41-44 206,-36 36-223,1 1-1,0 1 1,1 0 0,1 0 0,24-15-1,-24 19-27,0 2-1,0 0 1,1 0-1,0 1 1,0 1-1,0 1 1,1 0-1,-1 1 1,1 1-1,0 1 1,0 0-1,0 1 0,33 4 1,-32 0 17,-18-3 16,0-1 0,0 0-1,0 0 1,0 0 0,0 0 0,0 0-1,0 0 1,0 0 0,0 0 0,1 0-1,-1 0 1,0 0 0,0 0 0,0 0-1,0 0 1,0 0 0,0 0 0,0 0-1,0 0 1,0 0 0,0 0 0,0 1-1,0-1 1,0 0 0,0 0 0,0 0-1,0 0 1,0 0 0,0 0 0,0 0-1,0 0 1,0 0 0,0 0 0,0 1 0,0-1-1,0 0 1,0 0 0,0 0 0,0 0-1,0 0 1,0 0 0,0 0 0,0 0-1,0 0 1,0 0 0,0 0 0,0 1-1,0-1 1,0 0 0,0 0 0,0 0-1,0 0 1,0 0 0,0 0 0,-1 0-1,1 0 1,0 0 0,0 0 0,0 0-1,0 0 1,0 0 0,0 0 0,0 0-1,0 0 1,0 0 0,0 0 0,0 0-1,-1 0 1,-27 6 17,18-4 20,-27 5 10,1 1-1,0 2 0,-36 15 1,60-20-63,0 0 1,1 1-1,-1 1 1,2 0-1,-1 0 1,1 1-1,0 0 1,0 1-1,1 0 1,0 1-1,1 0 1,-9 13-1,13-17 19,0 0 0,1 1 0,0-1 0,0 0 0,1 1 0,0 0-1,0-1 1,0 1 0,1 0 0,0 0 0,0 0 0,1 11 0,0-18 1,0 1 1,0-1 0,0 1 0,0-1 0,0 1 0,0-1-1,1 1 1,-1-1 0,0 1 0,0 0 0,0-1-1,1 1 1,-1-1 0,0 0 0,0 1 0,1-1 0,-1 1-1,0-1 1,1 1 0,-1-1 0,1 0 0,-1 1-1,1-1 1,-1 0 0,0 1 0,1-1 0,-1 0-1,1 0 1,0 1 0,1-1 15,-1 0-1,0 0 1,1 0-1,-1 0 1,0-1 0,0 1-1,1 0 1,-1-1-1,0 1 1,0-1-1,1 1 1,0-2 0,5-2 78,0-1 1,0 0 0,6-6 0,-8 7-87,233-198 35,-227 192-180,-3 5-76,-8 5 205,0 0-1,0 1 0,0-1 0,1 1 0,-1-1 1,0 1-1,0-1 0,0 1 0,0-1 0,0 1 0,0-1 1,0 1-1,0-1 0,0 1 0,0-1 0,0 1 1,0-1-1,-1 1 0,1-1 0,0 1 0,-4 22-68,0-1-1,2 0 0,1 0 1,3 39-1,-2-53 96,2-1 0,-1 1 0,1-1 0,0 0-1,1 0 1,0 1 0,0-1 0,0-1 0,1 1-1,4 6 1,-7-12-2,0 1-1,1-1 0,-1 0 0,0 1 1,1-1-1,-1 0 0,0 0 0,1 0 1,-1 0-1,1 0 0,0 0 0,-1-1 1,1 1-1,0-1 0,0 1 1,-1-1-1,1 1 0,0-1 0,0 0 1,-1 0-1,1 0 0,0 0 0,0 0 1,0 0-1,2-1 0,2-1 5,0 1 0,-1-1-1,1 0 1,-1-1 0,0 1-1,8-6 1,5-6 40,0 0 0,-1-1 0,-1-1 1,0-1-1,21-29 0,20-21-113,-39 47-1,-12 13-13,-1 1 0,2-1 0,-1 1 0,1 1 0,0-1 0,9-5 0,-16 11 56,1 0-1,-1-1 0,0 1 1,0 0-1,0 0 0,1 0 1,-1 0-1,0 0 0,0-1 0,1 1 1,-1 0-1,0 0 0,0 0 1,1 0-1,-1 0 0,0 0 1,0 0-1,1 0 0,-1 0 1,0 0-1,0 0 0,1 0 1,-1 0-1,0 0 0,0 0 1,1 0-1,-1 0 0,0 1 1,0-1-1,0 0 0,1 0 1,-1 0-1,0 0 0,0 0 1,0 1-1,1-1 0,-1 0 1,0 0-1,0 0 0,0 1 0,0-1 1,1 0-1,-1 0 0,0 0 1,0 1-1,0-1 0,0 0 1,0 0-1,0 1 0,0-1 1,0 0-1,0 0 0,0 1 1,0-1-1,0 0 0,0 0 1,0 1-1,0-1 0,0 0 1,0 1-1,-4 19-91,3-15 96,-26 87 132,22-79-18,5-13-92,0 1 1,0-1 0,0 0 0,-1 1-1,1-1 1,0 0 0,0 1 0,0-1-1,0 0 1,0 1 0,0-1 0,0 0-1,0 1 1,0-1 0,0 1 0,0-1-1,0 0 1,0 1 0,0-1 0,0 0-1,0 1 1,0-1 0,0 0-1,0 1 1,1 0 0,6-6 238,13-16-114,-18 19-126,9-10-31,0-1 1,2 2-1,-1 0 0,2 0 1,-1 2-1,1-1 0,27-12 1,-40 21-3,0 1 0,0-1 0,0 1 0,0 0 0,0-1 1,0 1-1,0 0 0,1 0 0,-1-1 0,0 1 1,0 0-1,0 0 0,0 0 0,0 0 0,0 1 0,1-1 1,-1 0-1,0 0 0,0 1 0,0-1 0,2 1 1,-2 0 9,0 0 0,0 0 0,0 0 1,-1 0-1,1 0 0,0 0 0,0 1 1,-1-1-1,1 0 0,0 0 0,-1 0 1,0 1-1,1-1 0,-1 0 1,1 1-1,-1-1 0,0 0 0,0 3 1,-1 35-15,0-31-6,1-1 0,-1 1 0,1 0 0,1-1 0,-1 1 0,1-1 0,4 14 0,-4-19 44,-1-1 1,1 1-1,0-1 1,0 0-1,0 1 0,0-1 1,0 0-1,0 0 0,0 1 1,0-1-1,1 0 1,-1 0-1,0 0 0,1-1 1,-1 1-1,1 0 1,-1 0-1,1-1 0,-1 1 1,1-1-1,0 1 1,-1-1-1,1 0 0,-1 1 1,1-1-1,0 0 1,-1 0-1,1 0 0,0-1 1,-1 1-1,1 0 1,0 0-1,2-2 0,5-1 35,1 0 0,0-1-1,-1 0 1,11-7 0,-10 5-59,31-16 37,-1-2 1,44-34-1,-67 45-1,-1-2 0,0 0 1,-1-1-1,0 0 0,-2-1 0,0-1 0,12-20 0,-3-6-48,22-61 0,8-52-82,-47 145 62,-2-1-1,0 0 1,-1 0 0,2-23-1,-5 34-74,-2 5 62,-3 8-1,-9 29-33,2 1 1,-11 59-1,14-50 190,-12 72-152,21-105 68,0 1 0,0-1 0,2 0 0,0 1 0,5 18 0,-5-27-71,4 15 361,13 37 0,-16-55-404,0 0-1,1 0 0,0 0 0,0-1 0,1 1 0,-1-1 1,1 0-1,0 0 0,0 0 0,1 0 0,7 5 1,-9-8-259,-1 0 1,1-1 0,0 0-1,-1 1 1,1-1 0,0 0-1,0 0 1,0-1-1,0 1 1,0-1 0,4 1-1,-4-1-300,0 0 1,-1 0-1,1 0 0,-1-1 0,1 1 0,-1-1 0,1 0 0,-1 0 0,1 1 0,-1-2 0,0 1 0,1 0 1,2-2-1,8-6-2741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2.997"/>
    </inkml:context>
    <inkml:brush xml:id="br0">
      <inkml:brushProperty name="width" value="0.05" units="cm"/>
      <inkml:brushProperty name="height" value="0.05" units="cm"/>
    </inkml:brush>
  </inkml:definitions>
  <inkml:trace contextRef="#ctx0" brushRef="#br0">49 345 3808,'-3'-1'843,"-1"0"1,1 0-1,-1 1 1,1-1-1,-1 1 0,0 0 1,1 0-1,-5 0 1,-5 1 1687,44-2 1364,26-4-2223,22 0-1143,160-17 262,-50 2-377,259-17-24,-383 30-285,59-2 211,-81 5-177,-36 2-130,1 1-1,-1 1 1,1-1 0,0 1 0,14 2 0,-20-2 10,0 1-1,0-1 1,0 0 0,0 0-1,0 0 1,0 0 0,1 0-1,-1 0 1,0-1 0,0 1-1,0-1 1,0 1 0,0-1-1,0 0 1,3-1 0,-5 2-1,0-1 0,0 1 0,0-1 0,0 1 0,0 0 0,0-1 0,-1 1-1,1 0 1,0-1 0,0 1 0,0 0 0,0-1 0,-1 1 0,1 0 0,0-1 0,0 1 0,-1 0 0,1 0 0,0-1 0,0 1 0,-1 0 0,1 0 0,0 0 0,-1-1 0,1 1 0,0 0 0,-1 0 0,1 0 0,-1 0 0,-17-11-63,12 7 137,-77-43-44,59 33-17,1-1-1,0-2 0,-22-20 0,-7-4-23,20 13-407,27 26 195,13 7 181,25 8 112,33 10-107,-34-13-50,-1 1 0,0 1-1,34 19 1,-49-24 64,-12-5 9,1 0-1,-1 0 1,1 1-1,-1-1 1,0 1-1,6 5 0,-9-7-5,0 0-1,-1 0 0,1 0 0,0 1 1,0-1-1,-1 0 0,1 0 0,0 1 0,-1-1 1,0 1-1,1-1 0,-1 0 0,0 1 0,0-1 1,1 1-1,-1-1 0,0 1 0,0-1 0,-1 0 1,1 1-1,0-1 0,0 1 0,-1-1 0,1 0 1,-1 1-1,1-1 0,-2 2 0,-1 3 7,0-1 0,-1 1-1,0-1 1,0 0 0,0 0-1,0 0 1,-1-1 0,0 1-1,-9 5 1,-6 4-4,-25 12 1,-35 22 205,-102 80 1,179-125-204,-1 0 60,0 0 0,1 0 0,-1 0 1,1 1-1,0-1 0,-4 6 0,7-9-50,0-1 0,0 1 1,0 0-1,0 0 0,0 0 0,0 0 0,0 0 0,0 0 0,0 0 0,0 0 0,0 0 0,0 0 0,0-1 0,0 1 0,0 0 0,0 0 0,0 0 1,0 0-1,0 0 0,0 0 0,0 0 0,0 0 0,0 0 0,0 0 0,-1 0 0,1 0 0,0 0 0,0 0 0,0-1 0,0 1 0,0 0 1,0 0-1,0 0 0,0 0 0,0 0 0,0 0 0,-1 0 0,1 0 0,0 0 0,0 0 0,0 0 0,0 0 0,0 0 0,0 0 0,0 0 1,0 0-1,0 0 0,0 0 0,-1 0 0,1 0 0,0 1 0,0-1 0,0 0 0,0 0 0,0 0 0,0 0 0,0-9 458,3-3-146,0 1 0,9-20 1,3-8-219,10-47-2427,-22 77-119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30.858"/>
    </inkml:context>
    <inkml:brush xml:id="br0">
      <inkml:brushProperty name="width" value="0.05" units="cm"/>
      <inkml:brushProperty name="height" value="0.05" units="cm"/>
    </inkml:brush>
  </inkml:definitions>
  <inkml:trace contextRef="#ctx0" brushRef="#br0">18 28 4992,'-18'-3'2240,"68"11"-1952,-15-4 2048,1 4-1344,36-8 224,4 0-736,51-8 0,-1 4-320,17-9 288,-12 10-256,4-9-544,-14 7 192</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02.926"/>
    </inkml:context>
    <inkml:brush xml:id="br0">
      <inkml:brushProperty name="width" value="0.05" units="cm"/>
      <inkml:brushProperty name="height" value="0.05" units="cm"/>
    </inkml:brush>
  </inkml:definitions>
  <inkml:trace contextRef="#ctx0" brushRef="#br0">15 80 9056,'-15'-15'4096,"43"7"-3552,-1 0 1472,0 4-1217,14-9 161,4 10-576,3-5-448,-3 8 0,5-9 224,-5 9-96,-9-3-2335,-4 3 1247,-11-3-5952,-2-2 3904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03.287"/>
    </inkml:context>
    <inkml:brush xml:id="br0">
      <inkml:brushProperty name="width" value="0.05" units="cm"/>
      <inkml:brushProperty name="height" value="0.05" units="cm"/>
    </inkml:brush>
  </inkml:definitions>
  <inkml:trace contextRef="#ctx0" brushRef="#br0">9 80 9568,'-9'-5'4320,"78"-10"-3776,-16 4 288,10 6-576,35-12-96,2 10-96,39-6 288,1 6-192</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03.632"/>
    </inkml:context>
    <inkml:brush xml:id="br0">
      <inkml:brushProperty name="width" value="0.05" units="cm"/>
      <inkml:brushProperty name="height" value="0.05" units="cm"/>
    </inkml:brush>
  </inkml:definitions>
  <inkml:trace contextRef="#ctx0" brushRef="#br0">392 24 5408,'14'-21'1728,"-14"21"-1708,0 0 0,0 0 0,1 0 0,-1-1 0,0 1 0,0 0 0,0 0 0,0 0 1,0 0-1,0 0 0,1-1 0,-1 1 0,0 0 0,0 0 0,0 0 0,1 0 0,-1 0 0,0 0 0,0 0 0,0 0 1,0 0-1,1 0 0,-1 0 0,0 0 0,0 0 0,0 0 0,1 0 0,-1 0 0,0 0 0,0 0 0,0 0 0,1 0 1,-1 0-1,0 0 0,0 0 0,0 0 0,0 0 0,1 1 0,-1-1 0,0 0 0,0 0 0,0 0 0,0 0 0,0 0 1,1 0-1,-1 1 0,3 3 241,-2-2-53,0 1 0,0-1 0,0 0 0,-1 0-1,1 1 1,-1-1 0,1 0 0,-1 1 0,0-1 0,0 1 0,0-1-1,0 0 1,0 1 0,-1-1 0,1 0 0,-1 1 0,0-1 0,1 0-1,-2 3 1,-1 2 242,-1 0-1,1-1 1,-1 1 0,-8 9-1,2-5-96,0-1-1,-1 1 0,0-2 1,-1 1-1,0-2 0,-21 13 1,12-9-121,-166 90 1154,187-101-1393,-36 13 346,34-13-457,-1 0 0,0 0 1,0-1-1,0 1 0,0-1 0,0 1 0,1-1 0,-1 0 0,0-1 1,0 1-1,-4-1 0,-4-4-768</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05.088"/>
    </inkml:context>
    <inkml:brush xml:id="br0">
      <inkml:brushProperty name="width" value="0.05" units="cm"/>
      <inkml:brushProperty name="height" value="0.05" units="cm"/>
    </inkml:brush>
  </inkml:definitions>
  <inkml:trace contextRef="#ctx0" brushRef="#br0">9 1004 4640,'-7'12'1504,"7"-12"-1487,0 0 1,0 0-1,0 0 1,-1 1-1,1-1 1,0 0-1,0 0 1,0 0-1,0 0 1,0 0-1,0 0 1,0 0-1,0 0 1,0 0-1,0 1 1,0-1-1,0 0 1,-1 0-1,1 0 1,0 0-1,0 0 1,0 0-1,0 0 1,0 1-1,0-1 1,0 0-1,0 0 1,0 0-1,0 0 1,0 0-1,0 0 1,0 1-1,1-1 1,-1 0-1,0 0 1,0 0 0,0 0-1,0 0 1,0 0-1,0 0 1,0 0-1,0 1 1,0-1-1,0 0 1,0 0-1,0 0 1,1 0-1,-1 0 1,0 0-1,0 0 1,0 0-1,0 0 1,0 0-1,0 0 1,0 0-1,0 0 1,1 0-1,-1 0 1,0 0-1,0 0 1,0 0-1,0 0 1,7-1 1127,-7 1-791,5-2-43,0 0-1,-1 0 1,1 0 0,-1-1-1,0 1 1,1-1-1,-1 0 1,-1 0-1,6-5 1,3-5 205,14-20 0,2-3 40,118-111 537,-141 142-1077,33-29 62,-1-1 0,58-72 1,-64 62 253,47-88 1,10-60 537,-87 190-877,2-2-43,-1 0 1,0-1 0,-1 1-1,1 0 1,0-8 0,-3 12-326,-1 4 190,-5 10 35,-58 139 96,-6 13 354,69-160-272,-73 166 549,68-151-465,1 0 1,1 0-1,0 1 0,2-1 1,1 1-1,-1 36 0,4-55-49,-1 1-1,0 0 1,0 0-1,1-1 0,-1 1 1,1 0-1,0-1 0,0 1 1,0-1-1,0 1 0,1-1 1,2 4-1,-4-5-17,1 0-1,1 0 1,-1 0 0,0 0-1,0 0 1,0 0 0,0-1-1,1 1 1,-1-1 0,0 1-1,1-1 1,-1 1-1,0-1 1,1 0 0,-1 1-1,0-1 1,1 0 0,-1 0-1,1 0 1,-1 0 0,0 0-1,1 0 1,-1-1 0,1 1-1,-1 0 1,3-2-1,5-1 90,0-1-1,-1-1 0,1 1 0,-1-1 0,13-11 0,35-33 151,-33 26-239,-1-2 1,-1 0-1,-2-1 0,0 0 1,-2-2-1,0 0 0,11-31 1,52-137-73,-56 131-5,108-211-41,-126 264 93,-5 10-40,0 0 0,0 0 1,0 0-1,-1 0 0,1 0 0,0 0 1,-1-4-1,0 5 18,0 1-1,0 0 1,0 0-1,0 0 1,0 0-1,0 0 1,0 0 0,0 0-1,0 0 1,0 0-1,0 0 1,0-1 0,0 1-1,0 0 1,0 0-1,0 0 1,0 0 0,0 0-1,0 0 1,0 0-1,0 0 1,0 0-1,0 0 1,0-1 0,0 1-1,0 0 1,0 0-1,0 0 1,0 0 0,0 0-1,0 0 1,0 0-1,-1 0 1,1 0 0,0 0-1,0 0 1,0 0-1,0 0 1,0 0-1,0 0 1,0 0 0,0 0-1,0 0 1,0 0-1,-1 0 1,1 0 0,0 0-1,0 0 1,0 0-1,0 0 1,0 0 0,0 0-1,0 0 1,0 0-1,-9 10-117,-2 8 109,1 1 0,1 1 0,-11 30 0,-13 64 212,25-82-81,-11 40 64,-32 104 267,-48 144 445,82-264-517,4-4 367,22-78-170,14-28 0,-22 52-579,9-18-10,1 0 0,1 1 0,0 0-1,17-18 1,-28 36-17,1-1 0,-1 0 1,1 1-1,-1 0 0,1-1 0,0 1 1,0 0-1,-1 0 0,1 0 0,0 0 1,0 0-1,0 0 0,3 0 0,-4 1 12,0 0-1,0 0 1,0 0-1,0 0 1,0 1-1,0-1 0,0 0 1,0 0-1,0 1 1,0-1-1,0 1 1,0-1-1,0 1 1,0-1-1,-1 1 0,1 0 1,0-1-1,0 1 1,-1 0-1,1 0 1,0 0-1,-1-1 1,1 1-1,-1 0 0,1 0 1,-1 0-1,1 0 1,0 2-1,18 41-42,-12-26 84,1 0-1,1 0 0,21 32 1,-27-45 8,1-1 1,0 0 0,0 1-1,0-1 1,1-1-1,-1 1 1,1-1 0,0 1-1,0-1 1,0-1-1,0 1 1,1-1 0,-1 0-1,1 0 1,-1 0-1,1-1 1,11 1 0,-6-2 26,0 0 0,1-1 0,-1 0 0,0-1 0,0 0 0,0-1 0,0 0 0,-1-1 1,1 0-1,-1-1 0,0 0 0,12-8 0,-1-1-4,0 0-1,-2-2 1,0 0 0,27-30 0,-44 43-44,10-10 54,-1 0-1,11-17 0,-20 27-64,0-1 0,0 1 0,0 0 0,-1-1 0,1 1 0,-1-1-1,0 1 1,0-1 0,0 0 0,-1 0 0,1 1 0,-1-1-1,0 0 1,0 0 0,0 0 0,-1-4 0,1 6-11,-1 1 0,0 0 0,1-1 0,-1 1-1,0 0 1,0 0 0,0-1 0,0 1 0,0 0 0,0 0 0,0 0 0,0 0 0,0 0 0,0 0 0,-1 1-1,1-1 1,0 0 0,-1 0 0,1 1 0,-1-1 0,1 1 0,0 0 0,-1-1 0,-2 1 0,-3-1-36,1 0 1,0 1 0,0 0 0,-10 1-1,3 1-8,1 1 0,-1 0 0,1 1-1,0 0 1,-1 0 0,2 2 0,-1-1 0,1 2-1,-12 7 1,13-7 44,1 0-1,0 0 1,1 1 0,0 0-1,0 1 1,0 0-1,1 0 1,1 0-1,0 1 1,-7 13 0,11-19 37,0 0 0,0 0 0,1 0 0,-1 1 0,1-1 0,0 0 0,0 0 0,0 1 0,1-1 0,0 1 0,-1-1 0,2 0 0,-1 1 1,0-1-1,1 1 0,0-1 0,0 0 0,0 0 0,3 7 0,-3-10-11,0 0 1,0 1-1,0-1 1,0 1-1,0-1 1,0 0-1,0 0 1,0 0-1,0 0 1,1 0-1,-1 0 1,1 0-1,-1 0 1,1 0-1,-1 0 1,1-1-1,1 1 1,1 0 10,0 0 1,0 0-1,-1-1 1,1 0 0,0 0-1,0 0 1,5-1-1,5-1 54,1-2 0,27-9 0,-39 12-72,59-25 72,-1-2 0,59-39 0,-21 12-337,-93 52 207,1 0 1,0 0-1,13-3 1,-19 6 45,0 0 0,0-1 0,1 1 0,-1 0 0,0 0 0,0 0 0,0 0-1,0 0 1,1 0 0,-1 1 0,0-1 0,0 0 0,0 0 0,2 2 0,-3-2 2,1 1-1,-1-1 0,1 1 1,-1-1-1,0 1 0,1-1 1,-1 1-1,0 0 0,1-1 1,-1 1-1,0-1 0,0 1 1,0 0-1,0-1 0,1 1 1,-1 0-1,0-1 0,0 1 1,0 0-1,-1-1 0,1 1 1,0 0-1,0-1 0,0 1 1,0 0-1,-1-1 0,1 1 1,-1 0-1,-29 76 12,8-26 251,20-47 288,5-14-254,10-17 99,-9 22-423,-1 1 0,1-1 0,0 1 0,1 0 1,-1 1-1,0-1 0,1 1 0,0 0 0,0 0 1,8-3-1,-9 4 4,-1 1 1,0 0-1,1 1 1,-1-1-1,1 0 1,-1 1-1,1 0 1,-1 0-1,1 0 1,0 0-1,-1 1 1,0-1-1,1 1 0,-1 0 1,1 0-1,-1 0 1,0 1-1,4 1 1,2 2 14,0 1 1,0 0-1,0 1 0,-1 0 1,0 1-1,-1-1 0,13 18 1,1 4 23,17 35 1,-11-18 151,-22-39-293,-1-1 1,1 0-1,1 0 1,-1 0-1,1-1 0,0 0 1,0 0-1,9 6 1,-35-35-13669</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05.465"/>
    </inkml:context>
    <inkml:brush xml:id="br0">
      <inkml:brushProperty name="width" value="0.05" units="cm"/>
      <inkml:brushProperty name="height" value="0.05" units="cm"/>
    </inkml:brush>
  </inkml:definitions>
  <inkml:trace contextRef="#ctx0" brushRef="#br0">9 24 7296,'-9'5'3328,"57"6"-2912,-1-11 1216,6 3-992,50-6-128,0 3-320,37-11 192,-4 2-192,12-2-1952,-14 2 960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06.734"/>
    </inkml:context>
    <inkml:brush xml:id="br0">
      <inkml:brushProperty name="width" value="0.05" units="cm"/>
      <inkml:brushProperty name="height" value="0.05" units="cm"/>
    </inkml:brush>
  </inkml:definitions>
  <inkml:trace contextRef="#ctx0" brushRef="#br0">789 318 4064,'0'3'6576,"-1"-13"-3918,-2-14-1087,-3 6-861,0 1 1,-10-21 0,5 15-278,5 10-319,0 0 0,-1 0 0,-1 0-1,0 1 1,-1 0 0,0 1 0,-1 0 0,0 0 0,-1 1 0,0 1-1,-14-11 1,16 15-101,0-1-1,-1 1 1,0 0 0,0 1-1,0 0 1,0 1 0,-1 0-1,1 1 1,-1 0-1,0 0 1,0 1 0,0 1-1,1 0 1,-1 0-1,-16 3 1,13 0-10,1 1 0,-1 0 0,1 1 0,0 0 0,0 1 0,1 0 0,-1 1 0,1 1 0,1 0 0,0 1 0,-12 10 0,-2 6 15,1 1-1,1 1 1,-25 38 0,-75 138 856,116-190-832,1 1 0,1 0 0,0 0 0,1 1 0,0-1 0,1 1 0,1 0 0,0 0 0,0 25 0,3-18 51,1 0 0,1 0-1,1 0 1,1 0 0,14 38-1,-15-51-42,-1 0-1,1-1 1,1 1 0,-1-1-1,2 0 1,-1-1-1,1 1 1,11 11-1,-12-15 0,1 1-1,0-1 0,0 0 0,0 0 0,0-1 0,0 0 0,1 0 1,-1 0-1,1-1 0,0 0 0,0 0 0,10 0 0,-2 0 18,1-2-1,-1 0 1,1-1 0,-1 0-1,0-1 1,1-1-1,-1 0 1,24-10-1,-13 3 10,0-1 0,-1-1 1,-1-2-1,24-16 0,-39 23-44,0 0 0,-1 0-1,0-1 1,0 0 0,0-1 0,-1 1 0,0-1 0,-1-1 0,9-15 0,-13 21-22,0 0-1,-1 0 1,1 0 0,-1-1 0,0 1 0,0 0-1,0 0 1,0-1 0,-1 1 0,0 0-1,0-1 1,0 1 0,0 0 0,-1-1-1,0 1 1,0 0 0,0-1 0,0 1-1,-1 0 1,1 0 0,-1 0 0,0 0-1,0 0 1,-1 1 0,1-1 0,-1 1 0,-5-7-1,2 5-24,0 0 0,-1 0 0,0 1-1,0 0 1,0 0 0,0 1 0,0-1-1,-1 2 1,0-1 0,-12-2 0,-6 0-49,-1 1 0,-26 0 0,47 4 54,-48 0 39,49 0-27,0 1 0,0-1 0,1 1 0,-1 0 0,0 1 0,1-1 0,-1 1 1,-7 4-1,12-6-1,0 0 0,0 0 0,-1 0 1,1 0-1,0 1 0,0-1 0,0 0 1,0 0-1,0 0 0,0 0 0,0 0 1,0 0-1,0 1 0,0-1 0,0 0 1,0 0-1,0 0 0,0 0 0,0 0 1,0 0-1,0 0 0,0 1 1,1-1-1,-1 0 0,0 0 0,0 0 1,0 0-1,0 0 0,0 0 0,0 0 1,0 0-1,0 1 0,0-1 0,0 0 1,0 0-1,1 0 0,-1 0 0,0 0 1,0 0-1,0 0 0,0 0 0,0 0 1,0 0-1,0 0 0,1 0 0,-1 0 1,0 0-1,0 0 0,0 0 0,0 0 1,0 0-1,0 0 0,0 0 0,1 0 1,-1 0-1,0 0 0,0 0 0,0 0 1,12 3 60,-9-3-47,26 4 168,0-1-1,56-1 1,-10-2 79,-27 3-68,54 1 366,-83-4-456,0-1-1,1-1 1,19-4-1,-30 4-113,-2 0 28,-1 0 1,1 1-1,8 0 1,-12-1-164,1-2-2387</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07.810"/>
    </inkml:context>
    <inkml:brush xml:id="br0">
      <inkml:brushProperty name="width" value="0.05" units="cm"/>
      <inkml:brushProperty name="height" value="0.05" units="cm"/>
    </inkml:brush>
  </inkml:definitions>
  <inkml:trace contextRef="#ctx0" brushRef="#br0">69 67 5888,'-9'-43'3301,"12"24"-148,-2 14-1608,-2 12-515,-2 10-419,0 1 0,0 33 0,0 6 281,-11 35 284,-3 28-123,15-107-965,1-10-16,1 0-1,-1 1 1,1-1-1,0 1 0,0-1 1,0 1-1,0-1 1,2 7-1,-2-10-51,0 0 0,0 0 1,0 0-1,1 1 0,-1-1 0,0 0 0,0 0 0,0 0 1,0 0-1,0 0 0,0 0 0,0 0 0,1 0 0,-1 0 1,0 1-1,0-1 0,0 0 0,0 0 0,0 0 0,1 0 1,-1 0-1,0 0 0,0 0 0,0 0 0,0 0 0,0 0 1,1 0-1,-1 0 0,0 0 0,0 0 0,0 0 0,0 0 1,0 0-1,1 0 0,-1-1 0,0 1 0,0 0 0,0 0 1,0 0-1,0 0 0,0 0 0,1 0 0,-1 0 0,0 0 1,0 0-1,0-1 0,0 1 0,0 0 0,0 0 1,0 0-1,0 0 0,0 0 0,0 0 0,1-1 0,10-12-22,2 0 0,0 1 0,0 1 0,1 0-1,1 1 1,0 0 0,0 1 0,1 1 0,0 0-1,0 1 1,0 1 0,1 1 0,0 0 0,1 1-1,-1 1 1,35-2 0,-47 5 6,0 0 1,0 0-1,0 0 1,0 1-1,0 0 0,0 0 1,0 0-1,-1 1 1,1 0-1,0 0 0,-1 0 1,1 0-1,-1 0 1,0 1-1,0 0 0,7 6 1,-10-8 11,0 0 0,0 0-1,-1 0 1,1 0 0,-1 1 0,1-1 0,-1 0 0,1 0 0,-1 0 0,1 0 0,-1 1 0,0-1 0,0 0 0,0 0 0,0 1 0,0-1 0,0 0 0,0 0-1,0 1 1,0-1 0,-1 0 0,1 0 0,0 1 0,-1-1 0,1 0 0,-1 0 0,-1 2 0,0 1 53,-1 0 1,0 0 0,0 0-1,0 0 1,-7 5 0,-2 1 52,-1-1-1,0 0 1,-1-1 0,0 0 0,-27 10 0,-75 20 283,106-35-529,-3 1 223,-1-1 0,0 0 1,-16 1-1,27-3-164,-1-1 0,0 0 1,1-1-1,-1 1 0,0 0 1,1-1-1,-1 0 0,0 0 0,1 0 1,-1 0-1,1-1 0,0 1 1,-1-1-1,1 0 0,0 0 1,-5-4-1,7 4-265,-1 1 0,1 0 0,0-1 0,0 1 1,0-1-1,0 1 0,0-1 0,0 1 0,0-1 0,1 0 0,-1 1 0,0-1 0,1-2 0,-1-5-1909</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0.076"/>
    </inkml:context>
    <inkml:brush xml:id="br0">
      <inkml:brushProperty name="width" value="0.05" units="cm"/>
      <inkml:brushProperty name="height" value="0.05" units="cm"/>
    </inkml:brush>
  </inkml:definitions>
  <inkml:trace contextRef="#ctx0" brushRef="#br0">55 78 3968,'-14'-8'9500,"-14"0"-5061,24 7-3467,-4-2 22,14 3-415,16-1-360,138-25 304,44-4-246,-134 31 166,-69-1-528,-9 5-203,8-4 151,0-1 0,0 0 0,0 1 1,0-1-1,0 1 0,0-1 0,0 1 1,-1-1-1,1 1 0,0-1 0,0 0 1,0 1-1,-1-1 0,1 1 0,0-1 1,-1 0-1,1 1 0,0-1 0,-1 0 1,1 0-1,0 1 0,-1-1 0,1 0 1,-1 0-1,1 1 0,-1-1 0,-15 4-5495,8-3 2264,2 3 600</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0.452"/>
    </inkml:context>
    <inkml:brush xml:id="br0">
      <inkml:brushProperty name="width" value="0.05" units="cm"/>
      <inkml:brushProperty name="height" value="0.05" units="cm"/>
    </inkml:brush>
  </inkml:definitions>
  <inkml:trace contextRef="#ctx0" brushRef="#br0">13 36 8224,'-1'0'193,"0"0"1,0-1-1,0 1 1,0-1 0,0 1-1,0-1 1,1 0-1,-1 1 1,0-1-1,0 0 1,1 1-1,-1-1 1,1 0 0,-1-1-1,13 1 2464,8 0-1807,58-4 1872,25-2-719,45-4-466,-122 11-1640,-1 1 0,0 1 1,48 11-1,-71-13-126,-1 0 0,1 1 1,-1-1-1,1 1 0,-1 0 1,0 0-1,1-1 0,-1 1 1,0 0-1,1 0 0,1 3 1,-2-3-324,0 0 0,-1 0 0,1 0 0,0 0 0,-1 1 0,1-1 0,0 0 0,-1 0 0,0 1 0,1-1 0,-1 0 0,0 1 0,0-1 0,1 3 0,-1 12-3053</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2.355"/>
    </inkml:context>
    <inkml:brush xml:id="br0">
      <inkml:brushProperty name="width" value="0.05" units="cm"/>
      <inkml:brushProperty name="height" value="0.05" units="cm"/>
    </inkml:brush>
  </inkml:definitions>
  <inkml:trace contextRef="#ctx0" brushRef="#br0">8 607 3968,'-1'-2'149,"1"1"17,0 0 0,0-1 0,-1 1 1,1 0-1,-1 0 0,1-1 0,-1 1 0,1 0 0,-1 0 1,0 0-1,1-1 0,-1-1 1894,1 3-2012,0 0 1,0 0-1,0 0 1,0 0-1,0-1 1,0 1 582,0 0-583,11 0 2461,3 1-1157,-10-1-1070,1 0 0,-1-1 0,0 0 0,0 0 0,1 0 0,-1 0 0,0-1 0,0 0 0,0 0 0,0 0 0,-1 0 0,5-3 0,-3 1-154,0 1 1,0 1 0,0-1-1,1 1 1,5-3-1,-10 5-119,0 0-1,-1 0 0,1 0 0,-1 0 0,1 0 0,-1 0 0,1 0 0,0 0 0,-1 0 0,1 1 0,-1-1 0,1 0 0,-1 0 0,1 0 0,-1 1 1,1-1-1,-1 0 0,1 1 0,-1-1 0,1 0 0,-1 1 0,1-1 0,-1 0 0,0 1 0,1-1 0,-1 1 0,0-1 0,1 1 0,-1-1 0,0 1 1,0-1-1,1 1 0,-1-1 0,0 1 0,0 0 0,0-1 0,0 1 0,0 0 0,3 27 300,-2-24-205,-9 246 1395,5-210-1375,0 0-53,-8 304 404,11-270-225,0-35-81,1-1-1,8 54 1,1-42 282,2-1 0,25 69-1,-25-97 24,-12-20-452,1-1 0,-1 0 0,0 1-1,0-1 1,1 1 0,-1-1 0,0 0 0,1 1 0,-1-1-1,0 0 1,1 0 0,-1 1 0,1-1 0,-1 0 0,0 0-1,1 0 1,-1 1 0,1-1 0,-1 0 0,0 0 0,1 0 0,-1 0-1,1 0 1,-1 0 0,1 0 0,-1 0 0,1 0 0,-1 0-1,1 0 1,-1 0 0,0 0 0,1 0 0,-1 0 0,1-1-1,-1 1 1,1 0 0,-1 0 0,0 0 0,1-1 0,-1 1-1,1 0 1,-1-1 0,0 1 0,1 0 0,-1-1 0,0 1-1,0 0 1,1-1 0,-1 0 0,13-22 151,-1-1-1,0-1 1,-2 0 0,6-26 0,31-161-276,-26 106 42,47-172-258,-49 204 171,43-156-16,-54 202 161,98-276-318,-85 251 264,-11 27-17,1 0 0,20-34 1,-26 51 26,0 2-29,-1 0 0,1 0 0,0 0 1,12-11-1,-6 6 82,4-4-180,-14 16 170,-1-1-1,1 1 1,-1-1 0,1 1-1,-1 0 1,1-1-1,-1 1 1,1 0 0,-1 0-1,1-1 1,-1 1 0,1 0-1,-1 0 1,1 0-1,-1 0 1,1 0 0,0 0-1,-1 0 1,1 0 0,-1 0-1,1 0 1,0 0-1,-1 0 1,2 0 0,0 1-1,0-1 1,0 1-1,0-1 0,0 0 1,1 1-1,-1-1 1,0 0-1,0-1 1,2 1-1,5-1-29,150-7 131,-99 4-192,494-45 333,-144 11 86,-188 30-274,12-2 371,-187 11-2500,-97 3-9466,23 0 7845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32.537"/>
    </inkml:context>
    <inkml:brush xml:id="br0">
      <inkml:brushProperty name="width" value="0.05" units="cm"/>
      <inkml:brushProperty name="height" value="0.05" units="cm"/>
    </inkml:brush>
  </inkml:definitions>
  <inkml:trace contextRef="#ctx0" brushRef="#br0">0 793 3072,'4'-1'418,"-1"1"1,0 0-1,1 0 0,-1 0 1,0 0-1,1 0 0,4 2 1,10 0 948,-6-3-746,0-1 0,0 0 0,0-1 0,0 0 0,20-8 0,-30 10-555,4-2 69,1 0 0,0 0-1,-1-1 1,0 0 0,0-1-1,0 1 1,0-1 0,-1 0-1,8-9 1,2-5 181,19-31 0,42-86 267,14-22-393,81-59 162,-166 211-337,13-15-118,25-38-1,-29 41 28,-12 16 65,1-1-1,-1 1 1,0-1-1,0 1 1,0-1-1,-1 0 1,1 0 0,-1 0-1,0 0 1,1 0-1,0-5 1,-2 8 7,0 0 0,0 0 0,0 0-1,0 0 1,0 0 0,0 0 0,0 0 0,0 0 0,0 0 0,0 0 0,0 0-1,0 0 1,0 0 0,0 0 0,0 0 0,-1 0 0,1-1 0,0 1 0,0 0-1,0 0 1,0 0 0,0 0 0,0 0 0,0 0 0,0 0 0,0 0 0,0 0 0,0 0-1,0 0 1,0 0 0,0 0 0,0 0 0,0 0 0,-1 0 0,1 0 0,0 0-1,0 0 1,0 0 0,0 0 0,0 0 0,0 0 0,0 0 0,0 0 0,0 0-1,0 0 1,0 0 0,0 0 0,0 0 0,0 0 0,0 0 0,0 0 0,-1 0-1,1 0 1,0 0 0,0 1 0,0-1 0,0 0 0,0 0 0,0 0 0,0 0 0,0 0-1,0 0 1,0 0 0,0 0 0,0 0 0,-6 6-225,-30 40-137,-47 77 1,-54 152 520,108-211-113,7-17 145,-2-1 0,-2-1-1,-2-1 1,-1-1 0,-3-2-1,-1-1 1,-56 51 0,87-89-190,-23 18 753,13-16-105,11-4-627,1 0 0,0 0-1,-1 0 1,1-1-1,0 1 1,0 0 0,-1 0-1,1 0 1,0 0 0,0-1-1,-1 1 1,1 0 0,0 0-1,0 0 1,0-1 0,-1 1-1,1 0 1,0 0 0,0-1-1,0 1 1,0 0 0,0-1-1,0 1 1,-1 0 0,1 0-1,0-1 1,0 1 0,0 0-1,0-1 1,0 1 0,0 0-1,0-1 1,0 1-1,0-1 1,1 0 5,-1-1 0,1 0 0,0 1 0,-1-1 0,1 0 0,0 1 0,0-1 0,0 1-1,0 0 1,0-1 0,0 1 0,0 0 0,1-1 0,-1 1 0,0 0 0,3-1 0,-1 0 8,18-14 38,0 1-1,31-14 0,-8 3-59,96-58 19,168-106 29,-210 122-62,7-6-17,-103 73-17,-1 0 0,1 0 0,0 0 0,0 0 0,0 0 0,-1 1 0,1-1 0,0 1 0,2-1-1,-4 1 33,1 0 0,-1 0 0,0 0 0,0 0 0,0 0 0,1 0 0,-1 0 1,0 0-1,0 0 0,0 0 0,0 0 0,1 0 0,-1 0 0,0 1 0,0-1 0,0 0 0,0 0 0,0 0 0,1 0 0,-1 0 0,0 0 0,0 1 0,0-1 0,0 0 0,0 0 0,0 0 0,0 0 0,0 1 0,0-1 0,0 0 0,0 0 0,0 0 0,1 1 0,-1-1 0,-4 15-136,-17 34 91,-33 55 0,17-35 108,33-63-20,2 0 1,-1 0-1,1 0 1,0 1-1,0-1 1,0 1-1,0 8 1,2-13-15,0-1 1,0 0 0,0 1-1,0-1 1,0 0 0,0 1-1,0-1 1,1 0 0,-1 1-1,0-1 1,1 0-1,-1 0 1,1 1 0,0-1-1,-1 0 1,1 0 0,0 0-1,0 0 1,-1 0 0,1 1-1,0-2 1,0 1-1,0 0 1,0 0 0,1 0-1,-1 0 1,0-1 0,0 1-1,0 0 1,1-1-1,-1 0 1,0 1 0,0-1-1,1 1 1,-1-1 0,0 0-1,1 0 1,-1 0 0,1 0-1,-1 0 1,2 0-1,1 0 31,0-1 0,0 1-1,0-1 1,0 1 0,0-1-1,0 0 1,-1-1-1,1 1 1,0-1 0,-1 0-1,1 1 1,-1-2-1,5-2 1,-2 0 8,-1 0 0,0 0-1,-1 0 1,1 0 0,-1-1 0,0 0 0,4-7-1,-1-3-17,0 1-1,-1-2 1,0 1-1,-1-1 0,3-24 1,-6 32-57,-1-1-1,-1 1 1,0 0 0,0-1 0,-3-15 0,2 22-8,1 0 1,-1 0-1,1 0 0,-1 1 1,0-1-1,0 0 1,0 1-1,0-1 1,-1 1-1,1-1 0,-1 1 1,1-1-1,-1 1 1,0 0-1,0 0 0,0 0 1,0 0-1,0 0 1,-1 0-1,1 1 1,0-1-1,-4-1 0,77 6-58,-63-2 44,-1 0 0,0 1 0,0 0 0,0 1 0,0 0 0,-1 0 0,1 0 0,-1 1 0,0-1 0,8 8 0,7 6 10,26 27 0,-44-41 53,30 31 40,47 43-23,-67-66 41,1-1-1,-1 0 1,2-1-1,23 12 0,-29-17 20,0 0-1,0-1 0,0 0 0,0-1 0,0 1 0,0-2 0,1 1 0,16-1 0,5-3 57</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3.439"/>
    </inkml:context>
    <inkml:brush xml:id="br0">
      <inkml:brushProperty name="width" value="0.05" units="cm"/>
      <inkml:brushProperty name="height" value="0.05" units="cm"/>
    </inkml:brush>
  </inkml:definitions>
  <inkml:trace contextRef="#ctx0" brushRef="#br0">204 132 2656,'4'-6'626,"1"0"0,0 0 1,0 1-1,1-1 0,0 1 1,12-8-1,-16 11-300,0 1 1,-1-1-1,1 1 0,-1-1 1,1 0-1,-1 0 0,0 1 1,0-1-1,0 0 0,2-4 1,-3 5-249,0 1 0,1-1 0,-1 1 0,0-1 0,0 1 0,0-1 0,0 1 0,1-1 0,-1 1 0,0-1 1,0 1-1,0-1 0,0 1 0,-1-1 0,1 1 0,0-1 0,0 1 0,0-1 0,0 1 0,0-1 0,-1 1 0,1-1 0,0 1 0,0-1 1,-1 1-1,1-1 0,0 1 0,-1-1 0,1 1 0,0 0 0,-1-1 0,1 1 0,-1 0 0,1-1 0,-1 1 0,1 0 0,-1 0 0,1-1 1,-1 1-1,1 0 0,-1 0 0,1 0 0,-1 0 0,1 0 0,-1 0 0,1 0 0,-1 0 0,1 0 0,-1 0 0,1 0 0,-1 0 1,0 0-1,-5 1 141,0-1 0,1 1 0,-1 1 0,1-1 1,-1 1-1,1 0 0,0 0 0,-6 3 0,0 1 157,0 1-1,-17 12 0,21-13-313,1 0 1,0 1-1,0 0 0,1 0 1,0 0-1,0 0 0,0 1 1,1 0-1,1 0 0,-1 0 1,-3 12-1,6-15-32,0 1 0,0-1 0,0 1 0,0 0 0,1 0 1,0 0-1,0-1 0,1 8 0,0-9 23,0-1 1,0 1 0,0-1 0,0 1-1,1-1 1,-1 0 0,1 1-1,0-1 1,0 0 0,0 0 0,0 0-1,1-1 1,4 6 0,-1-4 13,0 0 1,0 0-1,1 0 1,-1 0-1,1-1 0,0 0 1,0-1-1,0 1 1,0-1-1,1-1 1,-1 1-1,0-1 1,1-1-1,-1 1 0,8-2 1,3 0 55,0-1 0,-1 0 1,0-1-1,1-2 0,20-6 0,-24 5-39,1 0 1,-1 0-1,0-1 0,-1-1 0,1 0 0,-1-1 0,-1 0 1,22-22-1,29-41 482,-56 63-456,0-1 0,0-1 0,-1 1 0,0-1 0,7-18 0,-12 27-108,-1 0-1,1 0 1,-1 0-1,1 0 0,-1 0 1,1 0-1,-1 1 1,0-1-1,0 0 1,0 0-1,0 0 1,-1 0-1,1 0 0,0 0 1,-1 0-1,1 0 1,-1 0-1,0 0 1,1 1-1,-1-1 0,0 0 1,0 1-1,0-1 1,-1 0-1,1 1 1,0-1-1,0 1 0,-1 0 1,1-1-1,-1 1 1,1 0-1,-1 0 1,0 0-1,1 0 1,-1 0-1,0 0 0,0 1 1,0-1-1,-3 0 1,-4-1-58,0 0 1,0 1-1,0 0 1,0 0 0,0 1-1,-14 2 1,8 0-89,0 1 1,0 0 0,0 1 0,1 0 0,-1 2 0,-23 11-1,31-13-287,-1 0-1,1 1 1,0 0-1,0 0 0,1 1 1,-1-1-1,1 1 0,1 1 1,-1-1-1,1 1 0,0 0 1,0 0-1,-4 11 1,4-6-507,1-1 1,1 2-1,0-1 1,0 0-1,1 0 1,1 1 0,0-1-1,1 1 1,0-1-1,1 1 1,1-1 0,3 16-1,-5-27 864,2 8-137,0 1 1,-1 0-1,0-1 0,-1 11 1,1-18 419,-2 0 0,1-1 1,0 1-1,0 0 0,0 0 1,-1-1-1,1 1 0,-1 0 1,1-1-1,-1 1 0,0-1 1,1 1-1,-1-1 0,0 1 0,0-1 1,0 1-1,0-1 0,-1 0 1,1 0-1,0 0 0,-1 1 1,1-1-1,0 0 0,-1 0 1,1-1-1,-1 1 0,1 0 0,-1 0 1,-2 0-1,-27 7 2820,-41 15 1,60-18-2548,0 0 1,0 1-1,1 0 1,0 1 0,-20 16-1,26-18-336,0 0 0,0 0 0,0 1-1,1-1 1,0 1 0,0 0-1,0 0 1,1 1 0,0-1-1,-3 8 1,6-11-107,-1-1-1,0 1 1,1-1-1,-1 1 0,1-1 1,0 1-1,0-1 1,0 1-1,0 0 1,0-1-1,0 1 1,1-1-1,-1 1 0,1-1 1,0 1-1,0-1 1,0 0-1,0 1 1,0-1-1,0 0 1,1 1-1,-1-1 0,1 0 1,0 0-1,-1 0 1,1-1-1,0 1 1,0 0-1,0-1 1,3 3-1,1-1 71,0 0 1,0-1-1,0 1 0,1-1 1,-1-1-1,0 1 0,1-1 1,-1 0-1,1 0 0,11-1 1,-1-1 141,1 0 1,30-7-1,-37 5-131,0 0 0,0 0-1,-1-1 1,0 0 0,1-1-1,-1-1 1,17-11-1,-24 15-93,0-1 0,0 1-1,0-1 1,0 0-1,0 1 1,-1-1 0,0 0-1,1-1 1,-1 1-1,0 0 1,0-1-1,-1 1 1,1-1 0,-1 1-1,0-1 1,0 0-1,0 0 1,0 0 0,-1 1-1,1-1 1,-1 0-1,0 0 1,0 0 0,-1 0-1,1 0 1,-2-4-1,-1-2-130,0 0 0,-1 0 0,-1 0-1,1 1 1,-2-1 0,-7-10 0,10 16-103,-1 0 0,1 0 1,0 1-1,-1-1 1,0 1-1,0 0 0,-5-3 1,6 4-30,1 1 0,0 0 0,-1 0 0,1 0 0,-1 1 0,1-1 0,-1 0 0,1 1 0,-1 0 0,1 0 0,-1 0 0,0 0 0,1 0 0,-5 1 0,-7 4-1299</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4.520"/>
    </inkml:context>
    <inkml:brush xml:id="br0">
      <inkml:brushProperty name="width" value="0.05" units="cm"/>
      <inkml:brushProperty name="height" value="0.05" units="cm"/>
    </inkml:brush>
  </inkml:definitions>
  <inkml:trace contextRef="#ctx0" brushRef="#br0">0 683 5312,'1'-8'11454,"3"-6"-9154,-3 10-2097,-1 0-1,1 1 0,0-1 1,0 1-1,0-1 1,1 1-1,-1-1 1,3-4-1,0 2-15,-1-1 0,-1 1 1,3-10-1,16-75 1004,62-221 503,-78 298-1649,0-2 27,0 1-1,2 0 1,-1 0-1,2 0 1,18-26 0,-19 30-138,-7 9 65,1 1-1,0-1 1,0 1-1,0-1 1,0 0-1,0 1 1,1 0-1,-1-1 0,0 1 1,1 0-1,-1 0 1,3-2-1,-3 3-1,-1 0 0,1 0 0,0 0 0,-1 1 0,1-1 0,-1 0-1,1 0 1,-1 1 0,1-1 0,-1 0 0,1 1 0,-1-1 0,0 1 0,1-1 0,-1 0 0,1 1-1,-1-1 1,0 1 0,1-1 0,-1 1 0,0-1 0,0 1 0,1-1 0,-1 1 0,0 0-1,7 19 16,3 40 179,2 81 0,2 19 46,-12-144-186,-1-6-68,0 0 0,4 13 0,-5-23 35,0 1 0,1 0 1,-1-1-1,0 1 0,0-1 1,1 1-1,-1-1 1,0 1-1,1-1 0,-1 1 1,1-1-1,-1 1 1,0-1-1,1 1 0,-1-1 1,1 0-1,-1 1 1,1-1-1,0 0 0,-1 1 1,1-1-1,-1 0 0,1 0 1,-1 0-1,1 1 1,0-1-1,-1 0 0,1 0 1,0 0-1,-1 0 1,1 0-1,-1 0 0,1 0 1,0 0-1,-1 0 0,1-1 1,-1 1-1,1 0 1,1-1-1,1 0 19,0-1 1,0 1-1,0-1 1,0 0-1,0 0 0,4-4 1,9-10 39,-1 0 0,-1-2 1,0 1-1,19-36 0,-13 22-63,16-26-20,111-158 33,-136 200-50,-8 10-14,0 1 0,1-1 0,6-6 1,-10 11 29,0 0 0,0 0 0,0-1 1,1 1-1,-1 0 0,0 0 1,0 0-1,0 0 0,0-1 1,0 1-1,1 0 0,-1 0 1,0 0-1,0 0 0,0 0 1,0 0-1,1-1 0,-1 1 1,0 0-1,0 0 0,0 0 0,1 0 1,-1 0-1,0 0 0,0 0 1,0 0-1,1 0 0,-1 0 1,0 0-1,0 0 0,1 0 1,-1 0-1,0 0 0,0 0 1,0 0-1,1 0 0,-1 0 0,0 1 1,0-1-1,0 0 0,1 0 1,-1 0-1,0 0 0,0 0 1,0 0-1,0 1 0,1-1 1,-1 0-1,0 0 0,0 0 1,0 0-1,0 1 0,0-1 1,0 0-1,0 0 0,0 0 0,1 1 1,-1-1-1,1 16-67,-1-12 73,-6 260 716,5-82-1649,3-85-159</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5.492"/>
    </inkml:context>
    <inkml:brush xml:id="br0">
      <inkml:brushProperty name="width" value="0.05" units="cm"/>
      <inkml:brushProperty name="height" value="0.05" units="cm"/>
    </inkml:brush>
  </inkml:definitions>
  <inkml:trace contextRef="#ctx0" brushRef="#br0">64 116 5216,'-3'-8'607,"3"6"-483,-1 1 1,1-1 0,-1 1-1,1-1 1,0 0 0,0 1-1,-1-1 1,1 0 0,0 1-1,0-1 1,1 0-1,-1 1 1,1-3 0,1-11 531,-1 6 880,0 0 0,0 0 0,1 0 0,1 0 0,5-13-1,-6 29-35,-2 7-930,-7 33 420,-1-2 0,-18 54 1,4-13-293,15-62-515,5-18-63,0 0 0,0 0 1,1 0-1,-1 13 0,2-19-92,0 0-1,0 1 1,0-1 0,0 0-1,0 0 1,0 1 0,0-1-1,0 0 1,0 1 0,0-1-1,0 0 1,0 0 0,0 1-1,0-1 1,1 0 0,-1 0-1,0 1 1,0-1 0,0 0-1,0 0 1,1 0 0,-1 1-1,0-1 1,0 0 0,0 0-1,1 0 1,-1 0 0,0 0-1,0 1 1,1-1 0,-1 0-1,0 0 1,0 0 0,1 0-1,-1 0 1,0 0 0,1 0-1,-1 0 1,0 0 0,0 0-1,1 0 1,-1 0 0,0 0-1,0 0 1,1 0 0,-1 0-1,0 0 1,1-1 0,17-7 550,-12 5-475,52-26-181,44-20-209,-80 40 270,0 1 0,41-10 0,-58 17-4,1 0 1,-1 1-1,1 0 0,0 0 0,-1 0 0,1 0 0,0 1 1,-1 0-1,11 3 0,-14-3 48,1 0 1,-1-1-1,0 1 1,0 0-1,-1 0 0,1 1 1,0-1-1,0 0 1,0 0-1,-1 1 1,1-1-1,-1 1 1,1 0-1,-1-1 0,0 1 1,1 0-1,-1 0 1,0 0-1,0 0 1,0 0-1,-1 0 1,1 0-1,0 0 0,-1 0 1,1 0-1,-1 1 1,0 3-1,0-4 12,0 0 0,-1 1 0,1-1 1,-1 0-1,1 1 0,-1-1 0,0 0 0,0 0 0,0 0 0,0 0 0,-1 0 0,1 0 0,0 0 0,-1 0 1,0 0-1,1-1 0,-1 1 0,-2 2 0,-2-1 9,1 1-1,-1 0 1,1-1 0,-1 0 0,-13 4 0,-6 2-54,-1-2 1,0-1-1,-1-1 1,0-1-1,-33 0 1,37-4-2776,-38-5 0,30 1-4541,19 4 4138</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6.046"/>
    </inkml:context>
    <inkml:brush xml:id="br0">
      <inkml:brushProperty name="width" value="0.05" units="cm"/>
      <inkml:brushProperty name="height" value="0.05" units="cm"/>
    </inkml:brush>
  </inkml:definitions>
  <inkml:trace contextRef="#ctx0" brushRef="#br0">15 168 5632,'-7'-3'871,"0"0"2015,13 1-526,136-3 3364,78-15-3208,133-27-330,-249 32-1780,275-33 463,-3 24-832,-340 23-158,109 2-1971,-143-1 1906,-1 0 82,-1 0 0,1 0 0,-1 0 1,1 0-1,0 0 0,-1 0 0,1 0 0,-1 0 0,1 0 0,-1 0 0,1 0 1,0 0-1,-1 0 0,1 1 0,-1-1 0,1 0 0,-1 0 0,1 1 0,-1-1 0,1 0 1,-1 0-1,1 1 0,-1-1 0,1 1 0,-1-1 0,0 0 0,1 1 0,-1-1 1,0 1-1,1-1 0,-1 1 0,0-1 0,0 1 0,1-1 0,-1 1 0,0 0 0,0-1 1,0 1-1,0 0 0,0 10-1917</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6.691"/>
    </inkml:context>
    <inkml:brush xml:id="br0">
      <inkml:brushProperty name="width" value="0.05" units="cm"/>
      <inkml:brushProperty name="height" value="0.05" units="cm"/>
    </inkml:brush>
  </inkml:definitions>
  <inkml:trace contextRef="#ctx0" brushRef="#br0">54 31 5984,'0'-5'527,"0"4"-17,0-1 1,0 1-1,0-1 1,0 1-1,0-1 0,0 1 1,0-1-1,0 0 0,1 1 1,-1-1-1,1 1 0,-1 0 1,1-1-1,0 1 1,1-3-1,-2 5-368,1-1 0,-1 0 0,1 1 0,-1-1 0,1 1 0,-1-1 0,1 1 0,-1-1 0,0 1 0,1-1-1,-1 1 1,0 0 0,1-1 0,-1 1 0,0 0 0,0-1 0,0 1 0,0 0 0,1-1 0,-1 2 0,2 10 390,-1 0 0,0 0 0,-1 1 0,-2 17 0,-10 53 643,8-57-898,-9 51 192,-3 7 259,-7 166 0,23-248-695,0 0 0,0-1 0,0 1 0,0 0 0,0 0 0,1-1 0,-1 1 0,0 0 0,2 2 0,-2-4-28,0 0 0,0 0 0,0 0 0,1 0 0,-1 0 0,0 0 0,0 1 0,0-1 0,0 0 0,1 0 0,-1 0-1,0 0 1,0 0 0,0 0 0,0 0 0,1 0 0,-1 0 0,0 0 0,0 0 0,0 0 0,1 0 0,-1 0 0,0 0 0,0 0 0,0 0 0,0 0 0,1 0 0,-1 0-1,0 0 1,0 0 0,0 0 0,0-1 0,1 1 0,-1 0 0,0 0 0,0 0 0,0 0 0,0 0 0,0 0 0,1-1 0,-1 1 0,0 0 0,0 0 0,0 0 0,4-5 28,-1 0 1,0 0 0,5-9 0,-5 7-66,15-27-81,-5 10 62,0 1 0,28-38 0,-19 35-33,40-37 1,-51 54 76,0 0-1,1 0 1,-1 1-1,2 1 1,-1 0-1,19-7 1,-29 13 5,1 0 1,0 0-1,0 0 0,0 0 0,0 1 1,0-1-1,0 1 0,0 0 1,0 0-1,0 0 0,-1 0 1,1 1-1,0-1 0,0 1 0,0 0 1,0 0-1,3 1 0,-4-1 3,0 1 0,0-1-1,0 1 1,0-1 0,0 1-1,-1 0 1,1 0 0,-1-1-1,1 1 1,-1 0 0,0 1-1,0-1 1,0 0 0,0 0-1,0 0 1,0 1 0,0-1-1,-1 1 1,1-1 0,-1 0-1,1 6 1,-1 9 82,0 1 0,-1 0 1,-1-1-1,-1 1 0,-5 21 0,-1-6 97,-26 58 0,27-73-408,-1-1-1,-11 17 1,-12 6-4986,26-31 3203</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7.066"/>
    </inkml:context>
    <inkml:brush xml:id="br0">
      <inkml:brushProperty name="width" value="0.05" units="cm"/>
      <inkml:brushProperty name="height" value="0.05" units="cm"/>
    </inkml:brush>
  </inkml:definitions>
  <inkml:trace contextRef="#ctx0" brushRef="#br0">654 7 4896,'-1'-1'194,"0"0"1,0 1-1,0-1 1,0 0 0,-1 1-1,1-1 1,0 1-1,0 0 1,0-1-1,-1 1 1,1 0-1,0 0 1,-1-1-1,1 1 1,0 0 0,0 0-1,-1 1 1,1-1-1,0 0 1,-1 0-1,1 1 1,0-1-1,0 0 1,0 1-1,-1-1 1,1 1 0,0 0-1,-2 0 1,-9 4 531,-165 47 6260,38-20-4069,76-22-2623,-122 3-1,149-15-3008,31 0 349,11 0 168,-2 1 1168,15-3-1343</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7.490"/>
    </inkml:context>
    <inkml:brush xml:id="br0">
      <inkml:brushProperty name="width" value="0.05" units="cm"/>
      <inkml:brushProperty name="height" value="0.05" units="cm"/>
    </inkml:brush>
  </inkml:definitions>
  <inkml:trace contextRef="#ctx0" brushRef="#br0">0 26 7808,'0'0'273,"1"-1"0,-1 1-1,0-1 1,0 0 0,0 1 0,1-1 0,-1 1 0,0-1 0,0 0 0,1 1 0,-1-1 0,1 1 0,-1-1-1,0 1 1,1-1 0,-1 1 0,1-1 0,-1 1 0,1 0 0,-1-1 0,1 1 0,0 0 0,0-1 0,18-6 3956,-10 5-3531,-7 1-552,1 0 0,-1 0-1,1 1 1,-1-1 0,1 1 0,0 0 0,-1 0 0,1 0 0,0 0 0,-1 1 0,1-1 0,0 0 0,-1 1 0,4 1-1,-5-1-116,0-1-1,0 1 0,0-1 1,0 1-1,0-1 0,0 1 0,0 0 1,0 0-1,0 0 0,0-1 1,-1 1-1,1 0 0,0 0 0,-1 0 1,1 0-1,-1 0 0,1 0 1,-1 0-1,1 0 0,-1 0 0,0 1 1,0-1-1,1 0 0,-1 0 1,0 0-1,0 0 0,0 0 0,0 1 1,0-1-1,0 0 0,-1 0 1,1 0-1,0 0 0,-1 2 0,-3 7 191,0 0 0,-1 0 1,0 0-1,-1-1 0,1 1 0,-2-1 0,-9 11 0,6-9 130,9-9-297,0-1 0,0 1 0,0 0 1,0-1-1,0 1 0,0 0 1,0 0-1,0 0 0,1-1 1,-1 1-1,1 0 0,-1 0 0,1 0 1,0 0-1,0 0 0,0 0 1,0 0-1,0 0 0,0 0 0,1 0 1,-1 0-1,1 2 0,0-3-28,0 1 0,-1-1-1,1 1 1,0-1 0,0 1-1,1-1 1,-1 0 0,0 1-1,0-1 1,1 0 0,-1 0-1,0 0 1,1 0 0,-1 0-1,1 0 1,0 0 0,-1-1-1,1 1 1,-1-1 0,1 1-1,0-1 1,0 1 0,2-1-1,8 1-743,0-2-1,0 1 1,0-1 0,14-4-1,-11 3-4326,27-2 1,-16 7 1046</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28.302"/>
    </inkml:context>
    <inkml:brush xml:id="br0">
      <inkml:brushProperty name="width" value="0.05" units="cm"/>
      <inkml:brushProperty name="height" value="0.05" units="cm"/>
    </inkml:brush>
  </inkml:definitions>
  <inkml:trace contextRef="#ctx0" brushRef="#br0">876 37 6464,'-1'-4'880,"1"2"-524,-1 0-1,1 0 1,-1 0 0,1 1-1,0-1 1,-1 0 0,1 0-1,0 0 1,0 0-1,1 0 1,-1 0 0,0 0-1,1 0 1,-1 1 0,2-4-1,-18 28 4186,-6 23-3267,7-13-684,-1-5-331,0-2 0,-2 0 1,-1 0-1,-1-2 0,-2 0 0,-36 32 0,-17 6 167,35-29-71,-50 52 0,67-58-274,0 1 1,2 0 0,2 2 0,0 0 0,2 2-1,1-1 1,2 2 0,-12 40 0,14-33-54,-8 51 1,16-69 21,2 1-1,1 0 1,3 45 0,8-3 125,3 0 0,23 65 1,11 55 103,-29-70 91,-16-92-154,-1-1-1,-1 1 0,-4 28 1,-2-18 86,-2 1 0,-19 48 0,19-58-195,-34 95 312,-81 165 0,114-267-428,-1 0 1,0-1-1,-1 0 1,-1 0 0,0-1-1,-19 16 1,28-28-474,0 0 1,0-1 0,-1 1-1,-7 3 1,9-5-131,0-1-1,0 1 1,0-1-1,0 1 1,0-1-1,0 0 1,-3 1-1,1-1-1211</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0.749"/>
    </inkml:context>
    <inkml:brush xml:id="br0">
      <inkml:brushProperty name="width" value="0.05" units="cm"/>
      <inkml:brushProperty name="height" value="0.05" units="cm"/>
    </inkml:brush>
  </inkml:definitions>
  <inkml:trace contextRef="#ctx0" brushRef="#br0">1 667 5984,'6'-11'3494,"-6"11"-3403,0-1 0,1 1 0,-1 0 0,0-1-1,0 1 1,0-1 0,1 1 0,-1 0 0,0-1-1,0 1 1,1 0 0,-1-1 0,0 1 0,1 0 0,-1-1-1,1 1 1,-1 0 0,0 0 0,1-1 0,-1 1 0,1 0-1,-1 0 1,1 0 0,-1 0 0,15-8 963,-2 0-1,1-1 1,19-17 0,-17 13-335,28-17 0,-42 29-703,-1 0-1,1 0 1,0 1 0,-1-1-1,1 0 1,0 1 0,0-1-1,-1 1 1,3-1-1,-4 1-5,1 0 0,-1 0-1,1 1 1,-1-1 0,1 0-1,-1 0 1,1 0-1,-1 0 1,1 0 0,-1 0-1,1 1 1,-1-1 0,1 0-1,-1 0 1,0 1-1,1-1 1,-1 0 0,1 1-1,-1-1 1,0 0 0,1 1-1,0 2 46,0 0-1,0 0 1,0 0-1,0 0 1,-1 0-1,1-1 1,-1 1-1,0 5 1,1 3 73,2 65 507,-10 101 0,7-175-625,-7 93 339,-5 277 384,12-289-488,0-53 263,0 0 1,8 54 0,-7-79 144,-1-5-629,1 0 0,-1 0 1,0 0-1,0 0 0,0 0 0,0 0 0,0 0 0,0 0 0,0 0 1,0 0-1,0 0 0,1 0 0,-1 0 0,0 0 0,0 0 0,0 0 0,0 0 1,0 0-1,0 0 0,0 0 0,0 0 0,0 0 0,1 0 0,-1 0 1,0 0-1,0 0 0,0 0 0,0 0 0,0 0 0,0 0 0,0 0 1,0 0-1,0 0 0,1 0 0,-1 0 0,0 1 0,0-1 0,0 0 1,0 0-1,0 0 0,0 0 0,0 0 0,6-7 226,-1-3-96,1 1-1,7-21 0,-6 14-95,18-45-86,-3-2 1,15-66 0,-3 8 18,27-53-6,-25 77-50,49-192-228,-12-6-289,-42 149 40,-22 97 194,-8 18-554,17 39 684,-3-2 233,0 0 1,0-1 0,1-1 0,0 0-1,-1-1 1,21 1 0,99 0 195,-115-4-276,527-9 310,-156-2 314,-51 2-9,39 0 335,268-14 54,-552 18-1339,-90 5-255,1-1-1608,-33 4-6040,-10 1 1775,-3 3 2070</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1.836"/>
    </inkml:context>
    <inkml:brush xml:id="br0">
      <inkml:brushProperty name="width" value="0.05" units="cm"/>
      <inkml:brushProperty name="height" value="0.05" units="cm"/>
    </inkml:brush>
  </inkml:definitions>
  <inkml:trace contextRef="#ctx0" brushRef="#br0">101 62 5312,'-9'-10'2504,"5"8"-128,4 5-2083,0-1 0,0 0 0,0 1 0,0-1-1,0 0 1,-1 1 0,1-1 0,-1 0 0,0 3 0,0-2 26,-13 44 2634,9-32-2280,-5 23-1,-5 19 44,-1 7 141,-6 132 99,20-153-396,3 1-1,8 67 1,-8-104-446,0-1-1,1 1 1,0 0-1,0-1 1,1 1-1,0-1 1,5 9 0,-7-13-72,0 0 1,0-1-1,1 1 1,-1-1 0,0 1-1,0-1 1,1 0-1,-1 1 1,1-1 0,-1 0-1,1 0 1,-1 0-1,1 0 1,0 0 0,0 0-1,-1 0 1,1-1 0,0 1-1,0-1 1,0 1-1,0-1 1,0 0 0,-1 0-1,1 0 1,0 0-1,0 0 1,0 0 0,0 0-1,0-1 1,0 1-1,0-1 1,2 0 0,8-5 62,-1 1 0,-1-2 0,1 1 0,-1-2 0,18-15 0,41-50 108,-44 45-123,45-47 96,66-75 250,-109 116-305,-1 0-1,33-61 0,-51 81-88,-1-1 0,0 0-1,-2-1 1,7-24 0,-10 32-183,-1 0 1,0 1-1,-1-1 1,1 0-1,-1 0 1,-1 1-1,0-1 1,0 0-1,0 1 1,-1-1-1,-4-10 1,5 15-93,1 1 0,-2 0 0,1 0 0,0 0 0,0 0 0,-1 0 0,1 0 0,-1 0 0,0 0 0,-2-2 0,3 4 29,1-1 0,-1 1-1,0-1 1,1 1 0,-1 0-1,0-1 1,0 1-1,1 0 1,-1 0 0,0 0-1,0 0 1,1 0 0,-1 0-1,0-1 1,0 2 0,1-1-1,-1 0 1,0 0-1,0 0 1,1 0 0,-1 0-1,0 1 1,1-1 0,-1 0-1,0 1 1,1-1 0,-1 0-1,0 1 1,1-1-1,-1 1 1,0-1 0,1 1-1,-1-1 1,1 1 0,-1 0-1,-10 11-4483,6 2 1510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34.034"/>
    </inkml:context>
    <inkml:brush xml:id="br0">
      <inkml:brushProperty name="width" value="0.05" units="cm"/>
      <inkml:brushProperty name="height" value="0.05" units="cm"/>
    </inkml:brush>
  </inkml:definitions>
  <inkml:trace contextRef="#ctx0" brushRef="#br0">7 1187 2496,'-6'1'1003,"9"3"-549,-1-3-72,0 0 0,-1 0 0,1 0 1,0-1-1,-1 1 0,1-1 0,0 1 0,3-1 0,7-1 186,0-1 1,0 0 0,0-1-1,0-1 1,-1 0 0,1 0-1,11-7 1,-6 2-309,0-1 0,-1-1-1,0 0 1,21-20 0,-37 31-258,37-35 216,-1-2 0,-2-2 0,29-42 0,-3 3-103,14-5-11,115-102 0,-54 46-210,-109 110-391,-23 25 195,-10 7 144,5-2 138,-23 15-186,-41 36 0,59-47 202,-12 12-26,1 1 0,1 1 0,0 0-1,1 1 1,2 0 0,0 2 0,1-1-1,-14 33 1,2 7 438,-34 127 0,59-186-383,-3 8 180,1 1 0,-3 20-1,5-28-111,0-1 1,0 1-1,0-1 0,1 1 0,-1-1 0,1 1 0,1 4 0,-2-6-26,1 0 1,-1 0-1,1 0 0,-1 0 0,1-1 0,0 1 0,-1 0 0,1 0 0,0-1 0,-1 1 0,1 0 0,0-1 0,0 1 0,0-1 0,0 1 0,0-1 0,-1 1 0,1-1 0,2 1 1,-1-1-20,0 1 0,0-1 1,0 0-1,0 0 1,0 0-1,0-1 1,0 1-1,0 0 1,0-1-1,0 1 1,0-1-1,-1 1 0,1-1 1,0 0-1,0 0 1,0 0-1,-1 0 1,1 0-1,-1-1 1,1 1-1,2-3 1,3-2 63,182-159 865,-160 136-951,-9 10-14,30-27 38,55-69 0,-74 72-95,-1-2 1,45-96-1,36-82 104,-57 97-256,-52 122 118,0 0-1,-1 0 1,0 0 0,0 0 0,0 0-1,0-8 1,-3 8-271,-3 7 153,-6 12 40,-4 14 95,1 1 0,1 0-1,-10 38 1,11-31 39,-75 176 188,-19 29-234,-31 50 421,89-187 699,47-104-1010,1 0 1,-1 0 0,1-1-1,0 1 1,0 0 0,-1 0 0,1 0-1,0-1 1,0 1 0,0 0-1,0 0 1,0 0 0,0 0-1,0-1 1,0 1 0,0 0-1,0 1 1,1-2-18,-1 1 0,1-1 0,-1 0 0,1 0 0,-1 0 0,1 1 0,-1-1 0,1 0 0,-1 0 0,1 0 0,-1 0 0,1 0 0,-1 0 0,1 0 0,-1 0 0,1 0-1,-1 0 1,1 0 0,-1-1 0,1 1 0,-1 0 0,1 0 0,-1 0 0,0-1 0,1 1 0,-1 0 0,1 0 0,-1-1 0,0 1 0,1-1 0,-1 1 0,1-1 0,9-7 54,-1-1 0,1 0 1,-2-1-1,1 1 0,9-17 0,-3 6-35,111-151-86,-112 154-111,31-28 0,-38 39 89,-7 5 51,1 1 0,-1-1 0,1 1 0,-1-1 1,1 1-1,-1-1 0,1 1 0,-1 0 0,1-1 0,0 1 0,-1 0 0,1 0 0,-1-1 1,1 1-1,0 0 0,-1 0 0,1 0 0,0 0 0,-1 0 0,1 0 0,0 0 0,-1 0 1,1 0-1,0 0 0,-1 0 0,1 0 0,-1 0 0,2 1 0,-1-1-7,0 1-1,0 0 0,0 0 1,0 0-1,0 0 0,0 0 1,0 1-1,0-1 1,-1 0-1,1 0 0,0 0 1,0 3-1,2 6-52,0-1-1,-1 1 1,1 9-1,-2-15 54,2 15-32,13 69 317,-13-78-254,0 1 1,1-1-1,0 0 0,1 0 0,0-1 1,7 11-1,-10-17 30,0 0-1,1 0 1,0-1-1,-1 1 1,1-1-1,0 0 1,0 0-1,0 0 0,1 0 1,-1 0-1,0 0 1,1-1-1,-1 0 1,1 0-1,-1 0 1,1 0-1,0 0 1,-1-1-1,1 1 1,0-1-1,-1 0 1,1 0-1,0-1 1,6-1-1,-3 1 29,0-1-1,0 0 0,0 0 0,0-1 0,0 0 1,-1 0-1,0-1 0,1 1 0,-1-2 1,0 1-1,-1 0 0,7-8 0,-2 1-40,-1 0 0,0-1-1,-1-1 1,0 1 0,-1-1-1,-1-1 1,0 1 0,-1-1-1,0 0 1,-1 0 0,0-1-1,-1 1 1,-1-1 0,-1 0-1,0-27 1,-1 39-52,0 0 1,0 0-1,0 1 0,0-1 0,-1 0 1,0 0-1,1 1 0,-1-1 0,0 0 1,0 1-1,-1-1 0,1 1 0,0 0 1,-1-1-1,0 1 0,1 0 0,-1 0 1,0 0-1,0 0 0,0 0 0,0 0 1,-1 0-1,1 1 0,0-1 0,-1 1 1,1 0-1,-1 0 0,-3-2 0,2 3 2,1-1-1,-1 1 0,0 0 0,1 0 0,-1 0 0,0 0 0,1 1 1,-1-1-1,1 1 0,-1 0 0,0 0 0,1 0 0,0 1 0,-1-1 0,1 1 1,0 0-1,0 0 0,0 0 0,0 0 0,0 0 0,-3 4 0,2-1 16,0 0 0,0 0 0,0 0 0,0 1 0,1-1 0,0 1 0,0 0 0,1 0 0,0 0-1,0 0 1,0 0 0,1 1 0,0-1 0,0 1 0,0-1 0,1 1 0,0 9 0,1-8 17,0 0 1,0 0 0,0 0-1,1 0 1,1 0 0,-1 0-1,1-1 1,0 1-1,1-1 1,0 0 0,0 0-1,0 0 1,11 11 0,-6-9 80,1 0 1,0-1 0,1 0-1,0-1 1,0 0 0,1 0-1,0-2 1,0 1 0,15 4-1,-15-7-393,0 1-1,0-2 1,0 1-1,0-2 1,1 0 0,-1 0-1,0-1 1,1-1-1,23-3 1,1-5-1239</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4.047"/>
    </inkml:context>
    <inkml:brush xml:id="br0">
      <inkml:brushProperty name="width" value="0.05" units="cm"/>
      <inkml:brushProperty name="height" value="0.05" units="cm"/>
    </inkml:brush>
  </inkml:definitions>
  <inkml:trace contextRef="#ctx0" brushRef="#br0">47 29 5408,'0'-29'7888,"-4"61"-819,-11 20-4570,9-35-2343,1 1 0,-4 25 1,6-31-30,-1 7-9,4-19-97,-1 0 0,1 1 1,0-1-1,0 0 0,0 0 1,0 1-1,0-1 0,0 0 1,0 1-1,0-1 0,0 0 1,0 0-1,1 1 0,-1-1 1,0 0-1,0 1 0,0-1 1,0 0-1,0 0 0,0 1 1,1-1-1,-1 0 0,0 0 1,0 1-1,0-1 0,1 0 1,-1 0-1,0 0 0,0 1 1,1-1-1,-1 0 0,0 0 1,0 0-1,1 0 1,-1 0-1,0 0 0,0 0 1,1 1-1,-1-1 0,0 0 1,1 0-1,22-7 886,111-33-1137,-130 39 224,-1 1 0,1-1 0,-1 1 0,1 0-1,-1 0 1,1 0 0,6 1 0,-9 0 12,1-1 1,-1 0 0,0 0-1,1 1 1,-1-1-1,0 1 1,1-1-1,-1 1 1,0 0-1,0 0 1,0-1-1,1 1 1,-1 0 0,0 0-1,0 0 1,0 0-1,0 0 1,-1 0-1,1 0 1,0 1-1,0-1 1,0 2 0,1 5 58,0 0 0,-1 1 1,0-1-1,0 0 0,-1 1 1,0-1-1,0 0 0,-3 12 1,3-16-12,-1 0 0,1-1 0,-1 1 0,0-1 0,0 1 0,-1-1 0,1 1 0,-1-1 0,0 0 0,0 1 0,0-1 0,0 0 0,0-1 0,0 1 0,-1 0 0,0 0 0,1-1 0,-1 0 0,0 0 0,-5 3 0,6-4-35,0 0-1,0-1 1,0 1-1,-1-1 0,1 0 1,0 1-1,0-1 1,0 0-1,-1 0 1,1-1-1,0 1 1,0 0-1,0-1 0,0 1 1,-1-1-1,1 0 1,-3-2-1,-4-1-21,1-1 0,0 0 0,-7-7-1,2 2-16,2 1-937,0 0 0,-11-12 1,19 17 0,0 1 1,0-1-1,0 0 1,0 0 0,-3-8-1,4 2-1299</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4.830"/>
    </inkml:context>
    <inkml:brush xml:id="br0">
      <inkml:brushProperty name="width" value="0.05" units="cm"/>
      <inkml:brushProperty name="height" value="0.05" units="cm"/>
    </inkml:brush>
  </inkml:definitions>
  <inkml:trace contextRef="#ctx0" brushRef="#br0">30 75 5216,'-8'-7'1116,"-12"-12"4082,19 19-4944,1 0 0,0-1-1,0 1 1,0 0 0,0-1 0,0 1-1,0 0 1,0-1 0,-1 1-1,1 0 1,0-1 0,0 1-1,0-1 1,1 1 0,-1 0 0,0-1-1,0 1 1,0 0 0,0-1-1,0 1 1,3-3 2537,-3 2-2538,0 1 1,0 0 0,1 0 0,6-4 532,92-18 1656,-72 17-2623,0 2-1,1 0 1,41 3 0,-48 0-1706,-16 0 783,0-1 1,-1 2 0,1-1 0,0 0 0,7 2 0,5 5-1622</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5.420"/>
    </inkml:context>
    <inkml:brush xml:id="br0">
      <inkml:brushProperty name="width" value="0.05" units="cm"/>
      <inkml:brushProperty name="height" value="0.05" units="cm"/>
    </inkml:brush>
  </inkml:definitions>
  <inkml:trace contextRef="#ctx0" brushRef="#br0">62 3 7872,'2'-3'6059,"-2"4"-5964,6 5 1803,4 10-617,-8-13-1029,0 1 0,-1 0 0,1 0 1,-1 0-1,0 0 0,0 0 0,-1 0 0,1 0 0,-1 0 1,0 0-1,-1 5 0,0 7 531,-7 24 0,2-12-239,-45 321 1461,31-223-1402,19-119-448,0-7-128,1 1 0,0-1 0,0 1 0,-1 0 0,1-1-1,0 1 1,0-1 0,0 1 0,0-1 0,0 1 0,0 0 0,0-1 0,0 1-1,0-1 1,0 1 0,0-1 0,1 1 0,-1-1 0,0 1 0,1 1 0,-1-2 250,6 0 150,2-1-394,1 0 0,-1 0 0,0-1 0,14-4 0,14-4-6,216-26-406,-223 37-1740</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5.871"/>
    </inkml:context>
    <inkml:brush xml:id="br0">
      <inkml:brushProperty name="width" value="0.05" units="cm"/>
      <inkml:brushProperty name="height" value="0.05" units="cm"/>
    </inkml:brush>
  </inkml:definitions>
  <inkml:trace contextRef="#ctx0" brushRef="#br0">13 184 8480,'-12'-34'4656,"12"33"-4484,0 0 0,0 0 0,0 0 0,0 0 0,1 1 1,-1-1-1,0 0 0,0 0 0,1 0 0,-1 0 0,0 1 0,1-1 1,-1 0-1,1 0 0,-1 1 0,1-1 0,-1 0 0,1 1 1,0-1-1,0 0 0,18-14 1538,-14 11-1308,9-5 9,1 0-1,0 1 1,0 0-1,1 1 1,0 1-1,23-6 1,103-16-513,-124 25 98,27-3-187,7-1-1789,-19-2-2152,-22 8 2372</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6.200"/>
    </inkml:context>
    <inkml:brush xml:id="br0">
      <inkml:brushProperty name="width" value="0.05" units="cm"/>
      <inkml:brushProperty name="height" value="0.05" units="cm"/>
    </inkml:brush>
  </inkml:definitions>
  <inkml:trace contextRef="#ctx0" brushRef="#br0">15 32 8224,'-11'-16'2645,"10"16"-2588,1-1 0,0 1 0,0 0-1,0 0 1,-1 0 0,1-1 0,0 1 0,0 0 0,0 0 0,0-1 0,-1 1-1,1 0 1,0 0 0,0-1 0,0 1 0,0 0 0,0-1 0,0 1 0,0 0-1,0-1 1,0 1 0,0 0 0,0 0 0,0-1 0,0 1 0,0 0 0,0-1-1,0 1 1,0 0 0,0 0 0,0-1 0,1 1 0,-1 0 0,0 0 0,0-1-1,0 1 1,0 0 0,1 0 0,-1-1 0,0 1 0,0 0 0,1 0 0,-1 0-1,0-1 1,0 1 0,1 0 0,-1 0 0,0 0 0,1 0 0,8-1 2656,31-2 578,166 11-664,-63-4-2380,-42-3-2476,-80 2 970</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6.799"/>
    </inkml:context>
    <inkml:brush xml:id="br0">
      <inkml:brushProperty name="width" value="0.05" units="cm"/>
      <inkml:brushProperty name="height" value="0.05" units="cm"/>
    </inkml:brush>
  </inkml:definitions>
  <inkml:trace contextRef="#ctx0" brushRef="#br0">40 24 7808,'9'-23'9034,"-8"31"-7114,0 3-1397,1 0 1,-1 1-1,-1-1 1,0 1-1,-3 22 0,0 2 214,0-5-169,-2-1 0,-12 46-1,-5 27 397,22-102-941,0-1 1,0 1 0,0-1-1,0 1 1,-1-1-1,1 1 1,0-1 0,0 1-1,0-1 1,1 1-1,-1-1 1,0 0-1,0 1 1,0-1 0,0 1-1,0-1 1,1 1-1,-1-1 1,0 1-1,0-1 1,1 1 0,-1-1-1,1 1-10,-1-1-1,0 0 1,1 0-1,-1 0 1,1 0-1,-1 0 1,1 0-1,-1 0 0,0 0 1,1 0-1,-1 0 1,1 0-1,-1 0 1,0 0-1,1 0 1,-1-1-1,1 1 1,-1 0-1,0 0 1,1-1-1,24-17 45,-17 11-75,19-12 74,-20 13-54,1 0 0,0 0 0,0 1 0,0 0 0,1 1 0,-1 0 0,1 0 0,10-2 0,-16 5-25,1 1 0,-1-1 0,0 1-1,1 0 1,-1 0 0,5 1 0,-7-1 35,-1 0 1,1 0-1,-1 0 1,1 0 0,-1 0-1,1 0 1,-1 0-1,1 1 1,-1-1 0,1 0-1,-1 0 1,1 0 0,-1 1-1,0-1 1,1 0-1,-1 1 1,1-1 0,-1 0-1,0 1 1,1-1-1,-1 1 1,0-1 0,0 0-1,1 1 1,-1-1-1,0 1 1,0-1 0,0 1-1,1-1 1,-1 1-1,0-1 1,0 1 0,0-1-1,0 1 1,0-1 0,0 1-1,0-1 1,0 1-1,0-1 1,0 1 0,0-1-1,-1 1 1,1-1-1,0 0 1,0 1 0,0-1-1,-1 1 1,-1 3 88,0 0 1,0 0 0,-1 0-1,0 0 1,1-1 0,-1 0-1,0 1 1,-1-1 0,1 0-1,-1-1 1,1 1 0,-1-1-1,0 1 1,-7 2 0,3-1-648,0-1 1,0-1 0,1 0 0,-2 0-1,1-1 1,0 1 0,-14-1 0,5-1-2762,3 0 1024</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8.998"/>
    </inkml:context>
    <inkml:brush xml:id="br0">
      <inkml:brushProperty name="width" value="0.05" units="cm"/>
      <inkml:brushProperty name="height" value="0.05" units="cm"/>
    </inkml:brush>
  </inkml:definitions>
  <inkml:trace contextRef="#ctx0" brushRef="#br0">275 535 4896,'-1'-2'219,"0"0"1,0 0 0,0 0-1,0 0 1,0 0-1,0 0 1,0 0 0,-1 1-1,1-1 1,-1 0-1,1 1 1,-1-1 0,0 1-1,0-1 1,1 1-1,-1 0 1,0 0 0,0 0-1,0 0 1,-1 0-1,1 0 1,0 0 0,0 1-1,0-1 1,0 1-1,-1 0 1,1 0 0,0-1-1,0 2 1,-1-1-1,1 0 1,0 0 0,-3 1-1,-5 1-50,1 1-1,0 0 1,0 0-1,-1 1 1,2 0-1,-1 0 1,0 1-1,1 0 1,0 1-1,0 0 1,1 0-1,0 1 1,0 0-1,0 0 0,1 0 1,0 1-1,0 0 1,1 0-1,0 1 1,0-1-1,-4 14 1,-2 4 28,2 1 1,-8 34-1,14-47-88,1 0 0,1 0 0,0 0 0,0 0 0,1 1 0,4 22-1,-3-34-8,-1 0-1,1 0 1,0 0-1,0 1 0,0-1 1,0 0-1,1-1 1,1 4-1,-3-5-81,1-1 0,-1 1 0,0-1 0,1 0 0,-1 1 0,0-1 0,1 0 0,-1 1 1,1-1-1,-1 0 0,0 0 0,1 1 0,-1-1 0,1 0 0,-1 0 0,1 0 0,-1 0 0,1 0 0,-1 0 0,1 0 0,-1 1 0,1-1 0,0-1 0,0 1 7,0 0 0,0-1 0,0 1 0,0-1 0,0 1 0,0-1 0,0 0 0,0 1-1,0-1 1,0 0 0,0 0 0,0 0 0,-1 0 0,2-1 0,8-14 178,-1 1-1,-1-2 1,12-33 0,-9 22-102,59-129 8,-28 67-70,47-149-1,-32-9 213,-56 241-259,0-1-1,0 1 1,-1-11-1,0 18 8,0 0-1,0 0 0,0 0 1,0 0-1,0 0 1,0 0-1,0 1 1,0-1-1,-1 0 1,1 0-1,0 0 1,0 0-1,0 0 0,0 0 1,0 0-1,0 0 1,0 0-1,0 0 1,0 0-1,0 0 1,-1 0-1,1 0 1,0 0-1,0 0 0,0 0 1,0 0-1,0 0 1,0 0-1,0 0 1,0-1-1,0 1 1,0 0-1,0 0 1,-1 0-1,1 0 1,0 0-1,0 0 0,0 0 1,0 0-1,0 0 1,0 0-1,0 0 1,0 0-1,0 0 1,0 0-1,0-1 1,0 1-1,0 0 0,0 0 1,0 0-1,-8 25-18,-24 101 827,-15 68 491,15 5-939,25-106-242,6 104 0,2-191-388,-1 0 0,1 0 1,0-1-1,3 10 0,-4-13 128,1-1 0,-1 1 0,1 0 0,0-1 0,0 1 0,0-1 0,0 1 0,0-1 0,0 1 0,0-1 0,0 0 1,1 0-1,-1 0 0,1 1 0,-1-1 0,0 0 0,1-1 0,0 1 0,2 1 0,-1-1-618,1 0-1,0-1 0,0 0 1,7 0-1,20 0-1840</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39.591"/>
    </inkml:context>
    <inkml:brush xml:id="br0">
      <inkml:brushProperty name="width" value="0.05" units="cm"/>
      <inkml:brushProperty name="height" value="0.05" units="cm"/>
    </inkml:brush>
  </inkml:definitions>
  <inkml:trace contextRef="#ctx0" brushRef="#br0">79 200 6144,'0'0'79,"-1"0"0,1 0 0,0 0 0,0 0 0,-1 0 0,1 0 0,0 0 0,-1 0 0,1 0 0,0 0 0,0 0 0,-1 0 0,1 0 0,0 0 0,-1 0 0,1 0 0,0 0 0,0 1-1,-1-1 1,1 0 0,0 0 0,0 0 0,-1 0 0,1 1 0,0-1 0,0 0 0,0 0 0,0 1 0,-1-1 0,1 0 0,0 0 0,0 0 0,0 1 0,0-1 0,0 0 0,0 1 0,-1-1 0,1 0 0,0 0 0,0 1 0,0-1 0,0 0 0,0 1 0,0-1 0,0 1 0,-4 22 1630,2-11-411,-15 72 2338,-24 107 861,37-179-2680,2-17-993,3-29-296,0 29-407,18-174 402,-17 163-497,9-69-58,25-87 1,-36 171 38,1-3-5,0 0 0,1 1 1,-1-1-1,4-6 0,-5 9-4,1 1-1,-1-1 0,0 1 0,1 0 0,-1-1 0,0 1 0,1-1 1,-1 1-1,0 0 0,1-1 0,-1 1 0,1 0 0,-1-1 1,0 1-1,1 0 0,-1 0 0,1-1 0,-1 1 0,1 0 1,-1 0-1,1 0 0,-1 0 0,1 0 0,0 0 0,-1 0 0,1 0 1,-1 0-1,1 0 0,-1 0 0,1 0 0,-1 0 0,1 0 1,-1 0-1,1 1 0,-1-1 0,1 0 0,-1 0 0,1 1 0,-1-1 1,0 0-1,1 1 0,-1-1 0,1 0 0,-1 1 0,1 0 1,32 33 161,-23-22-41,1-1-1,16 14 1,-10-13-206,0 0 0,33 15 1,-38-21-2190,1-1 0,22 6 0,-18-7-394</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41.048"/>
    </inkml:context>
    <inkml:brush xml:id="br0">
      <inkml:brushProperty name="width" value="0.05" units="cm"/>
      <inkml:brushProperty name="height" value="0.05" units="cm"/>
    </inkml:brush>
  </inkml:definitions>
  <inkml:trace contextRef="#ctx0" brushRef="#br0">11 11 6400,'-10'-4'9605,"16"15"-6672,-3-9-2698,-1 1 0,1-1 1,0 0-1,1 0 0,-1 0 0,0 0 0,1 0 1,-1-1-1,6 2 0,36 8 912,-41-10-1057,25 3 406,1 0 0,40-1 1,60-9 436,-75 0-736,0-3 0,87-25 1,-141 34-383,5-2 475,-6 2-340,0 0 1,1 0-1,-1 0 0,0 0 0,0 0 1,0 0-1,0 0 0,0 0 0,0 0 1,0 0-1,0 0 0,0 0 0,1 0 1,-1 0-1,0 0 0,0 0 0,0 0 1,0 0-1,0 0 0,0 0 0,0 0 1,0 0-1,0 0 0,0 0 0,0-1 1,0 1-1,0 0 0,0 0 0,0 0 0,0 0 1,1 0-1,-1 0 0,0 0 0,0 0 1,0 0-1,0 0 0,0-1 0,0 1 1,0 0-1,0 0 0,0 0 0,0 0 1,0 0-1,0 0 0,-1 0 0,1 0 1,0 0-1,0 0 0,0-1 0,0 1 1,0 0-1,0 0 0,0 0 0,0 0 1,0 0-1,0 0 0,-1 0-308,1-1 0,-1 1-1,0 0 1,0 0 0,1 0 0,-1-1 0,0 1-1,0 0 1,1 0 0,-1 0 0,0 0-1,0 1 1,1-1 0,-1 0 0,0 0 0,1 0-1,-1 0 1,0 1 0,0-1 0,1 0 0,-1 1-1,0-1 1,0 1 0,-9 6-2175</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41.423"/>
    </inkml:context>
    <inkml:brush xml:id="br0">
      <inkml:brushProperty name="width" value="0.05" units="cm"/>
      <inkml:brushProperty name="height" value="0.05" units="cm"/>
    </inkml:brush>
  </inkml:definitions>
  <inkml:trace contextRef="#ctx0" brushRef="#br0">27 22 7232,'-22'3'2314,"18"-1"-1203,4 0-445,5 0 885,46-4 3513,23-5-2683,4 1-1426,211-8-518,-287 14-479,16-2-1443,29 2 0,-41 1-530,1 0 0,-1 0 0,0 0 0,11 5 0,-2 1-1489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34.424"/>
    </inkml:context>
    <inkml:brush xml:id="br0">
      <inkml:brushProperty name="width" value="0.05" units="cm"/>
      <inkml:brushProperty name="height" value="0.05" units="cm"/>
    </inkml:brush>
  </inkml:definitions>
  <inkml:trace contextRef="#ctx0" brushRef="#br0">18 35 4992,'-18'-3'2240,"55"6"-1952,-6 2 1696,9 2-1152,37-10 512,9 3-800,48-12 32,-4 4-320,28-9 96,-10 10-192</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8:43.164"/>
    </inkml:context>
    <inkml:brush xml:id="br0">
      <inkml:brushProperty name="width" value="0.05" units="cm"/>
      <inkml:brushProperty name="height" value="0.05" units="cm"/>
    </inkml:brush>
  </inkml:definitions>
  <inkml:trace contextRef="#ctx0" brushRef="#br0">378 436 9568,'-8'-7'1639,"-17"-11"1355,24 18-2816,0-1 0,0 0 0,-1 1 0,1-1-1,-1 1 1,1-1 0,0 1 0,-1 0 0,1-1 0,-1 1-1,1 0 1,-1 0 0,1 0 0,-1 0 0,1 0-1,-1 1 1,-1-1 0,-43 20 1346,1 1-1,-65 42 1,95-54-1394,-37 24 163,47-29-259,-1 0 0,1 1 0,0 0 0,0 0 0,1 0 0,-7 10 0,10-13-19,-1 1 0,1 0 0,0 0 1,0-1-1,1 1 0,-1 0 0,0 0 0,1 0 1,0 0-1,0 0 0,0 0 0,0 0 0,0 0 0,0-1 1,1 1-1,0 0 0,-1 0 0,1 0 0,0 0 0,0-1 1,1 1-1,-1 0 0,0-1 0,1 1 0,0-1 0,1 3 1,4 3 50,0 0 0,0 0 1,0-1-1,1 0 1,0 0-1,10 5 1,-8-6-46,-1 0 1,1-1 0,0-1 0,0 0 0,0 0 0,1-1-1,14 3 1,-8-4-10,-1 0 0,1-1 0,0-1 0,20-2 0,12-5-69,-1-3-1,64-20 1,-77 20-11,23-8 180,100-47 0,-142 58-42,-16 7-73,0 0 1,1 0 0,-1 0-1,0 0 1,0 0 0,0 0-1,0 0 1,0 0 0,0-1-1,1 1 1,-1 0 0,0 0-1,0 0 1,0 0 0,0 0-1,0 0 1,0 0 0,0 0-1,0 0 1,0 0 0,1-1-1,-1 1 1,0 0 0,0 0-1,0 0 1,0 0 0,0 0-1,0 0 1,0-1 0,0 1-1,0 0 1,0 0 0,0 0-1,0 0 1,0 0 0,0 0-1,0-1 1,0 1 0,0 0-1,0 0 1,0 0 0,-8-1-82,0 3 83,0 1 0,0-1-1,1 1 1,-1 0 0,1 1-1,0 0 1,0 0 0,0 1-1,0 0 1,1 0 0,-1 0-1,1 1 1,1 0 0,-9 10-1,11-12 23,1-1-1,-1 1 0,1-1 0,0 1 1,0 0-1,0 0 0,1 0 0,0 0 1,-1 0-1,1 0 0,0 1 0,1-1 1,-1 0-1,1 0 0,0 1 0,0-1 1,0 0-1,1 0 0,-1 1 0,1-1 1,0 0-1,0 0 0,1 0 0,-1 0 1,1 0-1,0 0 0,0 0 0,0-1 1,1 1-1,2 3 0,0-2 18,-1 0 0,1-1 1,0 1-1,0-1 0,0 0 0,0-1 0,1 0 0,-1 1 0,1-2 0,0 1 0,0-1 0,0 1 1,0-2-1,1 1 0,-1-1 0,0 0 0,1 0 0,8 0 0,-8-2 33,1 1 0,-1-1 0,1 0 0,-1 0 1,0-1-1,1 0 0,-1-1 0,0 1 0,0-1 0,0-1 0,-1 1 0,1-1 0,-1 0 0,0-1 0,10-8 1,-6 3-5,0-1 0,0 0 0,-1-1 0,8-14 0,-13 21-90,-1 0 0,-1-1 0,1 0 0,-1 1 0,0-1 0,0 0 0,-1 0 0,1 0 0,-1 0 1,-1 0-1,1 0 0,-2-12 0,1 15-6,0 1 0,-1-1 1,0 1-1,0 0 0,0-1 1,0 1-1,0 0 0,0 0 0,0 0 1,-1 0-1,1 0 0,-1 0 0,1 0 1,-1 0-1,0 1 0,0-1 1,0 0-1,0 1 0,0 0 0,0-1 1,0 1-1,0 0 0,-1 0 0,1 0 1,-5-1-1,-5 0-133,0-1 0,0 1 0,-24 0 0,27 2 149,-115-4-19,108 2 107,13 0 63,8-1-66,11-2-32,24-4-67,70-18-10,-81 18-7,7-2 3,42-7 0,-68 16 54,0 1 0,0 0 0,1 0 1,-1 1-1,0 1 0,1 0 0,-1 0 0,0 1 0,11 3 1,-19-4 7,1 0 0,-1-1 1,0 1-1,1 1 0,-1-1 1,0 0-1,0 1 0,1-1 1,-1 1-1,0 0 0,0-1 1,-1 1-1,1 0 0,0 0 1,-1 0-1,1 0 0,1 5 1,-2-5 27,0 1 0,0 0 0,-1-1-1,1 1 1,-1 0 0,0 0 0,0-1 0,0 1 0,0 0 0,0 0 0,-1 0 0,1-1 0,-1 1 0,0 0 0,0-1 0,-2 5 0,-2 5 72,-1-2 1,-12 17-1,12-18-59,0 0 1,1 0-1,-9 19 0,14-28-49,0 0 0,0 1 0,-1-1 0,1 1 0,0-1 0,0 0 0,0 1 0,0-1 0,0 1 0,0-1 0,0 1 0,0-1 0,0 0 0,0 1 0,0-1 0,0 1 1,0-1-1,0 0 0,0 1 0,1 0 0,5-2 165,14-12 9,-15 10-138,22-14-64,0 1 0,1 1 0,1 1-1,0 2 1,59-17 0,-81 27-15,1 1-1,0 0 1,-1 0 0,1 1-1,10 0 1,-16 0 20,0 1 1,0-1-1,0 0 1,0 1-1,0-1 1,0 1-1,0-1 0,0 1 1,0 0-1,0 0 1,0 0-1,-1 0 1,1 0-1,0 0 0,-1 1 1,1-1-1,-1 0 1,1 1-1,-1-1 1,0 1-1,0 0 1,0-1-1,1 1 0,0 3 1,5 18 159,-4-11-98,1-1 1,0 0-1,1 0 0,8 15 0,-12-24-21,0 0 0,0-1 0,1 1 0,-1 0 0,1 0 0,-1-1 0,1 1 0,-1-1-1,1 1 1,0-1 0,0 0 0,0 0 0,0 1 0,0-1 0,0-1 0,0 1 0,0 0 0,0 0 0,1-1-1,-1 1 1,0-1 0,0 0 0,0 0 0,1 0 0,-1 0 0,0 0 0,0 0 0,1 0 0,1-2-1,4-1 57,0 0-1,-1-1 1,0 0-1,0 0 1,0-1-1,0 0 0,8-8 1,-4 4-59,12-11-60,-1-2-1,25-30 1,-13 13-20,72-74-140,-93 99 161,-4 4-9,0 0 0,1 0-1,12-9 1,-21 19 39,-1 0 0,0 0 1,0-1-1,0 1 0,1 0 0,-1 0 0,0 0 1,0 0-1,0-1 0,1 1 0,-1 0 0,0 0 0,1 0 1,-1 0-1,0 0 0,0 0 0,1 0 0,-1 0 0,0 0 1,0 0-1,1 0 0,-1 0 0,0 0 0,1 0 0,-1 0 1,0 0-1,0 0 0,1 0 0,-1 0 0,0 0 0,0 0 1,1 1-1,-1-1 0,0 0 0,0 0 0,1 0 0,-1 0 1,0 1-1,0-1 0,1 0 0,-1 0 0,0 0 1,0 1-1,0-1 0,0 0 0,0 0 0,1 1 0,-1-1 1,0 0-1,0 0 0,0 1 0,0-1 0,0 0 0,0 1 1,0-1-1,0 0 0,0 1 0,-1 20-15,-2-9 21,0 0 0,-2 0-1,1 0 1,-9 15 0,-30 47 54,24-43-25,-5 14 45,-8 14-3,24-47-27,5-7-25,0 0 0,0 0 1,0-1-1,-1 1 0,0-1 0,0 0 0,0 0 1,-7 5-1,10-8-16,1-1 0,-1 0 0,0 1 0,1-1 0,-1 0 0,0 1 0,0-1 0,1 0 0,-1 0 1,0 0-1,0 0 0,1 0 0,-1 0 0,0 0 0,0 0 0,1 0 0,-1 0 0,0 0 0,0 0 0,1-1 0,-1 1 0,0 0 0,0 0 1,1-1-1,-1 1 0,-1-1 0,1-1-8,-1 1 0,1-1 0,-1 0 0,1 1 0,0-1 0,0 0 1,0 0-1,0 1 0,0-1 0,-1-2 0,0-3-9,0 0 0,0 1 0,1-1 0,0 0 0,-1-10 0,3 4-57,4-24 0,-2 20 70,-3 16-9,0 0-1,0 0 0,0 0 1,0 1-1,1-1 1,-1 0-1,0 0 1,0 0-1,1 0 0,-1 1 1,0-1-1,1 0 1,-1 0-1,1 1 1,-1-1-1,1 0 0,0 1 1,-1-1-1,1 1 1,-1-1-1,1 0 0,0 1 1,0-1-1,-1 1 1,1 0-1,0-1 1,0 1-1,-1 0 0,1-1 1,0 1-1,0 0 1,0 0-1,0 0 1,-1 0-1,1-1 0,0 1 1,0 1-1,0-1 1,0 0-1,0 0 1,0 0-1,-1 0 0,2 1 1,5 1-73,-1 0 0,0 1 1,0 0-1,10 6 0,-4-2 51,32 13 216,82 28 0,-110-44-122,0-1-1,0 0 1,0-1 0,0-1-1,0 0 1,1-1-1,-1-1 1,22-4-1,-26 3-46,0-1-1,0 0 0,0-1 1,-1 0-1,1-1 1,-1 0-1,0-1 1,-1 0-1,1-1 1,-1 0-1,14-13 0,-6 2-11,-1-2 0,-1 0 0,18-29-1,29-66 48,-55 98-43,101-187-78,-69 140 64,28-51-332,-68 115 328,0 0 0,0 0 0,0 0 0,0 0 0,0 0 0,0 0 0,0 0 0,0 0 0,0 0 0,0 0 0,0 0 0,0 0 0,0 0 0,0 0 0,0 0 0,0 0 0,0 0 0,0 0 0,0 0 0,0 0 0,0 0 0,0 0 0,0 0 0,0 0 0,0 0 0,-5 6-72,-11 20 3,-1 17 84,2-1-1,-14 68 1,7-28 141,-5 29-187,-17 142-1,23-125-5124,20-117 4371,1-9 561,0 0 0,0 0 0,0-1 0,0 1 1,-1 0-1,1 0 0,0-1 0,-1 1 0,1 0 0,-1 0 0,0-1 0,0 1 0,0-1 1,0 1-1,-1 1 0,2-2 149,-1-1 0,1 1 0,-1-1 0,1 0-1,0 1 1,-1-1 0,1 0 0,-1 1 0,1-1 0,-1 0 0,1 0 0,-1 1 0,1-1 0,-1 0 0,1 0 0,-1 0 0,1 0 0,-1 0 0,0 0 0,1 0 0,-1 0 0,1 0-1,-1 0 1,1 0 0,-1 0 0,1 0 0,-1 0 0,1 0 0,-1-1 0,1 1 0,-1 0 0,1 0 0,-1-1 0,1 1 0,-1 0 0,1-1 0,-1 1 0,1 0 0,0-1 0,-1 1-1,1-1 1,0 1 0,-1-1 0,-3-4-416,2 1 0,-1-1-1,0 0 1,-2-6 0,-25-65-2550,3-5 3294,-9-22 4243,34 97-4050,-1-2 282,0 0 0,0 0 0,1 0 0,-2-16 0,4 22-584,0 0 1,0-1 0,0 1-1,0 0 1,0 0-1,1-1 1,-1 1-1,1 0 1,0 0 0,0 0-1,0-1 1,0 1-1,0 0 1,0 0 0,0 0-1,1 1 1,-1-1-1,0 0 1,1 0 0,0 1-1,-1-1 1,4-1-1,6-3 103,-1 1 0,1 0 0,0 1 0,0 0 0,0 1 0,18-3-1,3-1-176,101-36-1417,-48 9-3662,-30 13 2050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19.557"/>
    </inkml:context>
    <inkml:brush xml:id="br0">
      <inkml:brushProperty name="width" value="0.05" units="cm"/>
      <inkml:brushProperty name="height" value="0.05" units="cm"/>
      <inkml:brushProperty name="color" value="#004F8B"/>
    </inkml:brush>
  </inkml:definitions>
  <inkml:trace contextRef="#ctx0" brushRef="#br0">5 274 1984,'-4'0'10015,"5"-9"-7714,-1-12-2850,0 19 1310,1-4-653,1 1 0,-1-1 0,1 0 0,0 1 0,1 0 0,-1-1 0,1 1 1,0 0-1,1 0 0,4-6 0,0 3-64,18-21 160,55-46 0,-72 67-214,2 0 1,-1 1-1,1 1 1,0 0 0,0 0-1,1 1 1,0 1-1,0 0 1,22-4-1,-28 7 21,0 0 0,1 1 0,-1 0 0,0 0 1,0 0-1,0 1 0,8 1 0,-13-1-17,1-1 1,0 1-1,0-1 1,0 1-1,0 0 1,-1 0 0,1 0-1,0 0 1,-1 0-1,1 0 1,-1 0-1,1 1 1,-1-1-1,1 0 1,-1 1 0,0-1-1,0 1 1,0-1-1,0 1 1,0 0-1,0 0 1,0-1-1,0 1 1,-1 0-1,1 0 1,0 3 0,-1-1 3,1 2 13,0 0 0,0 0 0,0 0 1,-1 0-1,0-1 0,-1 1 1,1 0-1,-1 0 0,0 0 0,0-1 1,-3 8-1,-43 80 211,14-31-76,-57 126 286,10-36-54,61-118-202,-44 60 0,40-74 480,23-20 59,6-5-427,3-1-245,0-1 0,-1 0 0,12-13-1,-13 13-10,0 0 0,0 0 0,0 1 0,16-11 0,-16 13-42,-1 1 0,1 0 0,-1-1 0,1 2 1,0-1-1,0 1 0,0 0 0,1 1 0,-1 0 0,0 0 0,1 0 1,12 1-1,-5 2 18,0 0 0,0 2 0,0-1 0,25 11 1,56 30-12,-91-41 29,18 10 148,-17-9-86,-1 0-1,1-1 0,0 0 1,-1-1-1,12 4 0,-12-4 324,-1-2-1872,-4-7-3067,-4-7-411,3-3 1569</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20.088"/>
    </inkml:context>
    <inkml:brush xml:id="br0">
      <inkml:brushProperty name="width" value="0.05" units="cm"/>
      <inkml:brushProperty name="height" value="0.05" units="cm"/>
      <inkml:brushProperty name="color" value="#004F8B"/>
    </inkml:brush>
  </inkml:definitions>
  <inkml:trace contextRef="#ctx0" brushRef="#br0">1 33 4896,'0'-2'159,"1"1"1,0-1-1,-1 0 0,1 0 1,0 1-1,0-1 0,0 0 1,0 1-1,0-1 0,0 1 1,1-1-1,-1 1 0,0 0 1,1-1-1,-1 1 0,1 0 1,-1 0-1,1 0 0,0 0 1,-1 0-1,3 0 0,-1 0-88,-1 1 1,1 0-1,-1 0 0,1 0 0,-1 0 1,1 0-1,-1 0 0,1 1 0,-1-1 1,1 1-1,-1 0 0,1 0 0,-1 0 1,0 0-1,5 3 0,-1 0 62,0 0 0,0 1 1,0-1-1,-1 1 0,0 1 0,0-1 0,0 1 1,0 0-1,5 10 0,2 7 315,14 33 0,-25-55-431,76 226 1514,-66-183-953,-2 1 1,3 46-1,-4 90 732,-10-92-730,-5-1 1,-18 90-1,-53 170 756,74-333-1964,-1 1-1,-7 17 1,7-24-1033,1-1-1,-9 12 1,-3 4-1501</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28.788"/>
    </inkml:context>
    <inkml:brush xml:id="br0">
      <inkml:brushProperty name="width" value="0.05" units="cm"/>
      <inkml:brushProperty name="height" value="0.05" units="cm"/>
      <inkml:brushProperty name="color" value="#004F8B"/>
    </inkml:brush>
  </inkml:definitions>
  <inkml:trace contextRef="#ctx0" brushRef="#br0">5 676 3648,'0'0'68,"-1"0"1,1 0-1,0 0 1,0 0-1,0 0 0,-1 0 1,1 0-1,0 0 1,0 0-1,-1 1 1,1-1-1,0 0 0,0 0 1,0 0-1,0 0 1,-1 1-1,1-1 1,0 0-1,0 0 0,0 0 1,0 1-1,0-1 1,0 0-1,-1 0 1,1 1-1,0-1 0,0 0 1,0 0-1,0 1 1,0-1-1,0 0 1,0 0-1,0 1 0,0-1 1,0 0-1,0 0 1,0 1-1,0-1 1,0 0-1,0 0 0,1 0 1,-1 1-1,0-1 1,0 0-1,0 0 1,0 1-1,0-1 0,1 0 1,-1 0-1,0 0 1,0 0-1,0 1 1,0-1-1,1 0 0,-1 0 1,0 0-1,0 0 1,0 0-1,1 1 1,-1-1-1,0 0 0,0 0 1,1 0-1,-1 0 1,20 4 3851,-17-5-3722,1 1 0,0-1 0,-1 0 0,1 0 0,0 0 0,-1 0 0,1 0-1,-1-1 1,0 0 0,1 0 0,-1 0 0,0 0 0,5-4 0,4-5 205,20-23 0,-19 19-140,24-27 320,-2-1 0,55-88 0,-88 127-613,0 1-1,0-1 1,0 1 0,1 0 0,3-4-1,-6 8 3,1-1 0,-1 1-1,1 0 1,-1 0-1,0-1 1,1 1-1,-1 0 1,0 0-1,0 0 1,1 0 0,-1 0-1,0-1 1,0 1-1,0 1 1,-4 53-198,2-36 228,1 0 1,1 21-1,1-30 92,0-1 1,1 1-1,0 0 0,1-1 1,-1 0-1,2 1 0,5 10 1,-8-17-33,0-1 1,0 0-1,1 1 1,-1-1 0,1 0-1,0 0 1,0 0-1,0 0 1,0 0 0,0-1-1,0 1 1,0 0-1,0-1 1,1 0-1,-1 1 1,1-1 0,-1 0-1,1 0 1,-1-1-1,1 1 1,0 0 0,-1-1-1,1 0 1,0 1-1,-1-1 1,1 0-1,0 0 1,-1-1 0,1 1-1,0-1 1,3 0-1,0-1 9,1-1 0,0 0 0,-1 0 0,1 0-1,-1-1 1,0 0 0,0 0 0,0-1 0,-1 0 0,0 1-1,7-9 1,5-7 96,26-42 0,26-49-124,37-57 112,-71 117 189,37-76 0,-64 113-165,-6 10-209,1 0 1,-1-1 0,0 1-1,1-7 1,-6 17-150,0 1 1,-1-1-1,-5 8 1,-11 17 118,-1 5 103,2 0 0,-15 43-1,-29 122-50,19-57 96,4-17 172,-43 121 387,70-211-518,7-19 76,0-1-1,-1-1 1,-1 1-1,-16 25 1,24-41-182,-1 0 1,1-1-1,-1 1 1,1 0-1,-1 0 1,0-1-1,1 1 1,-1 0-1,0-1 1,0 1-1,0-1 0,1 1 1,-1-1-1,0 1 1,0-1-1,0 0 1,0 1-1,0-1 1,0 0-1,-1 1 1,1-1-4,0-1 0,0 1 0,1 0 1,-1-1-1,0 1 0,1 0 0,-1-1 1,0 1-1,1 0 0,-1-1 0,1 1 1,-1-1-1,1 1 0,-1-1 0,1 0 1,-1 1-1,1-1 0,-1 1 0,1-1 1,-1-1-1,0-1 33,-1 0-1,1-1 1,0 1 0,0-1-1,0 0 1,1 1 0,-1-1-1,1-6 1,1 4-17,-1 0 0,2 0 1,-1 0-1,1-1 0,0 1 0,0 1 0,0-1 0,1 0 1,0 1-1,4-7 0,-1 4-36,1-1 0,0 1 1,0 1-1,1-1 0,11-8 0,7-1-22,0 0-1,1 2 1,29-12-1,74-25 23,-121 49 10,-1-1-3311</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29.194"/>
    </inkml:context>
    <inkml:brush xml:id="br0">
      <inkml:brushProperty name="width" value="0.05" units="cm"/>
      <inkml:brushProperty name="height" value="0.05" units="cm"/>
      <inkml:brushProperty name="color" value="#004F8B"/>
    </inkml:brush>
  </inkml:definitions>
  <inkml:trace contextRef="#ctx0" brushRef="#br0">32 37 5888,'-31'-23'2688,"31"18"-2336,0 2 64,8 3-288,10-5-448,9 10 128,28 3-2304,3 3 1376</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0.210"/>
    </inkml:context>
    <inkml:brush xml:id="br0">
      <inkml:brushProperty name="width" value="0.05" units="cm"/>
      <inkml:brushProperty name="height" value="0.05" units="cm"/>
      <inkml:brushProperty name="color" value="#004F8B"/>
    </inkml:brush>
  </inkml:definitions>
  <inkml:trace contextRef="#ctx0" brushRef="#br0">79 22 2816,'1'-1'318,"-1"-1"-1,1 0 1,-1 1 0,1-1-1,0 1 1,0-1 0,0 1-1,0 0 1,0-1 0,0 1-1,0 0 1,0 0 0,0-1 0,1 1-1,-1 0 1,5 2 5166,-6 21-4195,-3 1-541,0 9 50,-2 0-1,-15 53 1,11-53-424,-7 49-1,6-24-75,-21 195 1105,30-241-1322,0-9-6,1 1 1,-1-1-1,1 1 0,0-1 0,0 1 0,0-1 0,0 0 0,1 1 0,0 3 0,1 0 1218,5-8-1104,6-2-109,0 0 0,17-7 0,18-6 182,98-17 67,-111 28-238,-1 1 0,47 0 0,-35 8 379,-46-3-471,0 0-1,1 0 1,-1 0 0,0 0 0,0 0 0,1 0 0,-1 0 0,0 0 0,0 0 0,1 0 0,-1 0 0,0 0 0,0 0 0,1 0 0,-1 0 0,0 0 0,0 0 0,1 0 0,-1 0-1,0-1 1,0 1 0,0 0 0,1 0 0,-1 0 0,0 0 0,0-1 0,0 1 0,0 0 0,1 0 0,-1 0 0,0-1 0,0 1 0,0 0 0,0-1 0,-4-7-2247,-13-8-2742,6 10 2963,0-1 0,-1 1 0,0 1 0,0 0 0,-14-4 0,21 8 1358,-24-8-1838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0.540"/>
    </inkml:context>
    <inkml:brush xml:id="br0">
      <inkml:brushProperty name="width" value="0.05" units="cm"/>
      <inkml:brushProperty name="height" value="0.05" units="cm"/>
      <inkml:brushProperty name="color" value="#004F8B"/>
    </inkml:brush>
  </inkml:definitions>
  <inkml:trace contextRef="#ctx0" brushRef="#br0">9 140 5408,'-3'-2'696,"3"1"-594,-1 1 0,1 0 0,0-1-1,-1 1 1,1 0 0,0 0 0,-1-1 0,1 1 0,0-1 0,-1 1 0,1 0 0,0-1 0,0 1 0,0-1-1,-1 1 1,1 0 0,0-1 0,0 1 0,0-1 0,0 1 0,0-1 0,0 0 0,6-1 4683,18-3-2335,5 0-726,171-54 2090,-190 57-3789,186-40 328,-181 40-384,17-3-169,44-1-1,-73 7-2141,-15 10-7235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0.887"/>
    </inkml:context>
    <inkml:brush xml:id="br0">
      <inkml:brushProperty name="width" value="0.05" units="cm"/>
      <inkml:brushProperty name="height" value="0.05" units="cm"/>
      <inkml:brushProperty name="color" value="#004F8B"/>
    </inkml:brush>
  </inkml:definitions>
  <inkml:trace contextRef="#ctx0" brushRef="#br0">38 119 4224,'-18'-14'1365,"18"14"-1308,-1-1-1,0 1 0,1-1 1,-1 1-1,0 0 1,1-1-1,-1 1 0,0 0 1,1-1-1,-1 1 1,0 0-1,0 0 0,1 0 1,-1 0-1,0 0 1,0 0-1,1 0 0,-1 0 1,-6 1 4931,24-7-1944,5 7-1395,-15 0-1306,0-1 1,0 1 0,10-2 0,197-28 2664,144-33-2070,-350 60-1675,1 0-1,15-1 0,-10 6-569</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1.483"/>
    </inkml:context>
    <inkml:brush xml:id="br0">
      <inkml:brushProperty name="width" value="0.05" units="cm"/>
      <inkml:brushProperty name="height" value="0.05" units="cm"/>
      <inkml:brushProperty name="color" value="#004F8B"/>
    </inkml:brush>
  </inkml:definitions>
  <inkml:trace contextRef="#ctx0" brushRef="#br0">10 34 6240,'-8'-20'2005,"8"19"-1948,0 1 0,-1 0-1,1-1 1,0 1 0,0 0 0,0-1 0,0 1 0,0 0-1,0-1 1,0 1 0,0 0 0,0-1 0,0 1-1,0 0 1,0-1 0,0 1 0,0 0 0,0-1-1,0 1 1,0 0 0,0-1 0,0 1 0,0 0-1,0-1 1,1 1 0,-1 0 0,0-1 0,0 1-1,0 0 1,1 0 0,-1-1 0,0 1 0,0 0-1,1 0 1,-1-1 0,0 1 0,0 0 0,1 0 0,-1 0-1,0 0 1,1-1 0,-1 1 0,0 0 0,1 0-1,-1 0 1,0 0 0,1 0 0,-1 0 0,0 0-1,1 0 1,-1 0 0,1 0 0,-1 0 0,0 0-1,1 0 1,-1 0 0,0 0 0,1 1 0,-1-1-1,0 0 1,0 0 0,1 0 0,-1 0 0,0 1-1,1-1 1,1 3 152,-1 0-1,1 0 0,-1 1 0,1-1 0,-1 0 1,0 1-1,-1-1 0,1 1 0,0 4 1,1 6 220,7 39 918,1 70 0,-7 54 361,-3-177-1705,9 136 1848,-9-136-1768,1 0 0,-1 0 0,1 0 0,-1 0 0,1 0 0,-1-1 0,1 1 0,-1 0 0,1 0 0,-1-1 0,1 1 0,-1 0 0,1 0-1,-1-1 1,1 1 0,-1-1 0,1 0 0,17-19 433,-9 9-441,1 0 0,17-14 1,-15 15-107,0 1 0,0 1 1,1 0-1,0 1 0,0 0 1,22-7-1,-30 12 23,0 1 0,0 0 0,0 0-1,0 0 1,0 0 0,0 1 0,0 0 0,-1 0 0,1 0-1,0 1 1,0 0 0,0 0 0,0 0 0,0 0 0,0 1-1,-1 0 1,1 0 0,-1 0 0,1 0 0,-1 1-1,0 0 1,0 0 0,6 5 0,-7-5 30,-1 0-1,1 0 1,-1 0 0,1 0-1,-1 0 1,0 1 0,0-1-1,0 1 1,-1 0 0,1-1-1,-1 1 1,0 0-1,0 0 1,-1 0 0,1 0-1,-1 0 1,1 7 0,-2-8 34,1 0 0,-1 0 0,1 1 0,-1-1 0,0 0 0,0 0 0,-1 0 0,1 0 0,0 0 0,-1 0 0,0-1 0,0 1-1,0 0 1,0-1 0,0 0 0,0 1 0,-1-1 0,1 0 0,-1 0 0,1 0 0,-1 0 0,0-1 0,-3 2 0,-3 1 48,0 0 1,0-1-1,0 0 0,-1-1 0,1 0 1,-1-1-1,0 1 0,1-2 0,-1 0 0,0 0 1,-10-1-1,-11-4 25,1-2 0,-35-11 0,60 16-97,-3 0-162,1-1 1,0-1 0,0 1 0,-8-7 0,-11-8-6681</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2.798"/>
    </inkml:context>
    <inkml:brush xml:id="br0">
      <inkml:brushProperty name="width" value="0.05" units="cm"/>
      <inkml:brushProperty name="height" value="0.05" units="cm"/>
      <inkml:brushProperty name="color" value="#004F8B"/>
    </inkml:brush>
  </inkml:definitions>
  <inkml:trace contextRef="#ctx0" brushRef="#br0">17 452 2976,'-16'0'8720,"19"-6"-5504,10-8-2619,0-1 1,-2 0 0,0 0-1,0-1 1,9-20 0,34-92 35,-28 66-79,-25 59-530,0 0 0,0 0 1,0 1-1,1-1 0,-1 0 1,1 1-1,0-1 0,3-3 0,-4 15-488,1 24 234,7 41 1,-2-20 310,-6-44-47,9 60 348,-8-62-229,0-1 0,0 1 0,0-1 0,1 0 1,0 0-1,8 12 0,-11-18-103,1 0 1,-1 0 0,1 0-1,0 0 1,-1-1 0,1 1-1,0 0 1,0 0 0,-1-1-1,1 1 1,0-1 0,0 1-1,0-1 1,0 1-1,0-1 1,0 1 0,0-1-1,0 0 1,0 1 0,0-1-1,0 0 1,0 0 0,0 0-1,0 0 1,0 0 0,0 0-1,0 0 1,0 0 0,0 0-1,0-1 1,0 1 0,0 0-1,0-1 1,0 1-1,0-1 1,0 1 0,0-1-1,0 1 1,0-1 0,-1 1-1,1-1 1,0 0 0,1-1-1,4-5 67,0 1 0,0-1 0,0 0 0,4-10 0,-3 7-82,65-99 277,-43 62-320,2 2 0,71-80 0,-92 114-10,-3 3-14,1 0 0,9-6 0,-15 13 0,0-1 1,-1 1-1,1 0 0,0 0 1,0 0-1,0 0 1,0 0-1,-1 0 1,1 1-1,0-1 0,1 1 1,-1-1-1,0 1 1,0 0-1,0 0 1,3 0-1,-4 0 21,0 0 1,0 1-1,0-1 1,-1 0-1,1 1 0,0-1 1,-1 0-1,1 1 1,0-1-1,-1 1 0,1-1 1,0 1-1,-1-1 1,1 1-1,-1 0 0,1-1 1,-1 1-1,1 0 1,-1-1-1,0 1 0,1 0 1,-1 0-1,0-1 1,1 1-1,-1 1 1,2 20-80,-2-19 60,-1 6 27,1-1 0,-2 1 0,1 0-1,-5 13 1,2-7 30,-9 34 121,-22 54 1,25-80-119,-1 0 0,-1 0 1,-1-1-1,-18 25 0,21-35 28,-21 21 1,28-30-17,0 0 1,0-1 0,0 1 0,0-1-1,0 0 1,-1 0 0,1 0-1,-1 0 1,0 0 0,1-1 0,-1 0-1,-4 1 1,6-2-13,0 0 0,0 0 0,-1 0 0,1 0 0,0-1 0,0 1 0,1-1 0,-1 1 0,0-1 0,0 0 0,0 0 0,0 0 0,0 0 0,-2-2 0,3 2-28,0 1 0,0-1 1,1 0-1,-1 0 0,0 0 1,0 0-1,1 1 0,-1-1 1,0 0-1,1-1 0,-1 1 1,1 0-1,-1 0 0,1 0 1,0 0-1,-1 0 0,1 0 1,0 0-1,0-1 0,0 1 1,0 0-1,0 0 0,0 0 1,0 0-1,0-1 0,1 1 1,-1 0-1,1-1 0,1-2-22,0 0-1,0 0 0,0 0 1,1 1-1,0-1 0,0 1 1,0-1-1,0 1 1,0 0-1,1 0 0,-1 1 1,1-1-1,0 1 0,0 0 1,0 0-1,0 0 0,6-2 1,6-1-54,0 0 0,0 1 0,25-3 1,-19 4 131,0 1 0,0 1 1,42 4-1,-56-3-297,-1 1-1,1 1 1,-1-1 0,1 1 0,-1 1-1,0-1 1,0 1 0,0 0 0,-1 1-1,1 0 1,-1 0 0,1 0 0,-1 1 0,-1 0-1,7 6 1,-11-10-64,0 0 0,0-1 0,-1 1 0,1 0 0,0 0 0,0 1 0,0-1 0,-1 0 0,1 0 0,-1 0 0,1 0 0,-1 0 0,1 1 0,-1-1 0,0 0 0,1 1 0,-1-1 0,0 0 0,0 0 0,0 1 0,0-1 0,0 0 0,0 1 1,-1-1-1,1 0 0,0 0 0,-1 1 0,1-1 0,-1 0 0,1 0 0,-1 0 0,1 1 0,-1-1 0,0 0 0,0 0 0,-1 1 0,-7 10-2593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39.018"/>
    </inkml:context>
    <inkml:brush xml:id="br0">
      <inkml:brushProperty name="width" value="0.05" units="cm"/>
      <inkml:brushProperty name="height" value="0.05" units="cm"/>
    </inkml:brush>
  </inkml:definitions>
  <inkml:trace contextRef="#ctx0" brushRef="#br0">9 977 2496,'-1'0'92,"1"0"0,-1 0 0,1 0 0,-1 1 0,1-1 0,0 0 0,-1 0-1,1 0 1,0 1 0,-1-1 0,1 0 0,-1 0 0,1 1 0,0-1 0,0 0 0,-1 1 0,1-1 0,0 0 0,-1 1 0,1-1 0,0 1 0,0-1 0,0 1 0,0-1 159,1 0 0,0 0 1,0 0-1,-1 0 1,1 0-1,0-1 0,0 1 1,-1 0-1,1 0 1,0-1-1,-1 1 0,1 0 1,0-1-1,-1 1 1,2-1-1,26-18 580,-1 0 0,-1-2 0,27-29 0,-39 37-619,28-29 244,-2-1-1,55-79 1,51-104 598,-132 204-1014,-5 9 100,14-31 0,-20 31-449,-4 12-72,0 7 175,-3 23 128,1 1 0,2 0 1,3 49-1,4-29 39,16 66 0,-16-93 150,1 0 0,2 0 0,0-1 0,14 23 0,-22-42-52,1 0-1,0 0 1,0 0 0,0 0 0,1-1 0,-1 1 0,1-1 0,-1 1 0,1-1 0,0 0 0,0 0 0,0 0 0,0 0 0,0-1 0,0 1 0,6 1 0,-6-2 21,0-1 1,0 1-1,0-1 1,0 0-1,1 0 1,-1 0 0,0-1-1,0 1 1,0-1-1,0 1 1,0-1-1,0 0 1,0 0-1,0 0 1,0-1 0,0 1-1,0-1 1,-1 0-1,3-1 1,4-5 15,-1 1-1,0-1 1,0-1 0,-1 1 0,0-1 0,0 0 0,9-19-1,-4 5 82,-2 0-1,10-33 1,-15 39-170,-1 0 0,-1 1 0,0-2 0,-1 1 0,-1-32 0,-1 44-15,-1-1-1,1 0 1,-1 1-1,0-1 1,0 0-1,-1 1 1,-3-11-1,4 15-9,1 0 0,-1 0 0,1 0 0,-1 0-1,0-1 1,0 1 0,1 0 0,-1 0-1,0 0 1,0 0 0,0 1 0,0-1 0,0 0-1,0 0 1,-1 1 0,1-1 0,0 0-1,0 1 1,0-1 0,-1 1 0,1 0 0,0-1-1,-1 1 1,1 0 0,0 0 0,-1 0-1,1 0 1,0 0 0,-1 0 0,1 0 0,0 0-1,0 0 1,-1 1 0,1-1 0,0 0-1,-1 1 1,1-1 0,-2 2 0,0 0-18,0 0 0,0-1 0,0 1 0,1 1 0,-1-1 0,0 0 1,1 1-1,0-1 0,-1 1 0,-2 5 0,-16 32-177,18-35 186,-7 21-37,1 0 0,2 1 0,0-1 0,-5 48 0,11-65 89,0 0 0,1 0 0,0 0 0,0 0-1,1 0 1,0 0 0,1 0 0,-1 0 0,5 10 0,-5-16 0,1 1 0,0 0 1,0-1-1,0 1 1,1-1-1,-1 1 0,1-1 1,0 0-1,0 0 0,0-1 1,0 1-1,0-1 0,0 1 1,1-1-1,-1 0 1,1 0-1,0 0 0,0-1 1,-1 1-1,1-1 0,0 0 1,7 1-1,10 1 75,-1-1-1,1-1 1,0-1-1,-1-1 1,1-1-1,0 0 1,-1-2-1,35-10 1,-27 5-28,-1-1 0,-1-2 0,0-1 0,-1 0 0,40-30 0,106-102 20,-3 3 13,-156 133-118,-8 7 29,0 0 0,-1-1 1,1 0-1,0 0 0,-1 0 1,0 0-1,0-1 0,0 1 0,5-8 1,-8 11-18,0 0 0,0 0 0,0 0 1,0 0-1,0-1 0,0 1 0,0 0 0,0 0 1,0 0-1,1 0 0,-1 0 0,0-1 0,0 1 1,0 0-1,0 0 0,0 0 0,0 0 1,0-1-1,-1 1 0,1 0 0,0 0 0,0 0 1,0 0-1,0-1 0,0 1 0,0 0 0,0 0 1,0 0-1,0 0 0,0 0 0,0-1 0,-1 1 1,1 0-1,0 0 0,0 0 0,0 0 0,0 0 1,0 0-1,0 0 0,-1 0 0,1 0 1,0-1-1,0 1 0,0 0 0,0 0 0,-1 0 1,1 0-1,0 0 0,0 0 0,0 0 0,-14 2-82,-14 8-33,19-6 82,0 2 0,0-1-1,1 1 1,0 0 0,0 1 0,-10 11 0,4-2-39,-23 34 1,24-30 66,2 0 0,-17 41 1,-7 46-6,34-104 7,-2 5 64,1 0 1,0 1 0,0 9-1,2-15-25,0 0-1,-1-1 0,2 1 0,-1 0 1,0 0-1,1-1 0,-1 1 0,1 0 1,0 0-1,-1-1 0,2 1 0,1 4 1,-3-7-20,0 0 1,0 1 0,1-1-1,-1 0 1,0 1 0,1-1-1,-1 0 1,0 1 0,0-1-1,1 0 1,-1 0 0,1 1-1,-1-1 1,0 0 0,1 0-1,-1 0 1,0 0 0,1 1-1,-1-1 1,1 0-1,-1 0 1,0 0 0,1 0-1,-1 0 1,1 0 0,-1 0-1,1 0 1,-1 0 0,0 0-1,1 0 1,-1-1 0,1 1-1,-1 0 1,0 0 0,1 0-1,-1 0 1,1-1 0,11-10 190,-10 8-133,6-5 2,0-2 0,-1 1 0,0-1 0,-1 0 0,0 0-1,5-13 1,23-68-7,-27 71-25,8-19-21,-8 22-193,8-31 0,-14 45-67,-2 5 81,-2 10 16,-3 26 26,6-26 89,0 0 0,1 0-1,0-1 1,7 25-1,-7-33 36,0 1 0,1 0 0,-1 0-1,1 0 1,0-1 0,0 1-1,1-1 1,-1 0 0,1 0 0,-1 1-1,1-2 1,0 1 0,0 0 0,0-1-1,1 1 1,-1-1 0,1 0 0,-1 0-1,5 2 1,3-1 31,0 1-1,0-2 0,0 1 1,1-1-1,-1-1 1,1 0-1,22-2 1,-2-2 10,50-11 0,-37 1-72,-1-1 1,69-32-1,-32 12 87,-40 15-30,-25 12-91,-1 0 0,29-8 0,-42 14 46,-1 1-1,0 0 1,0 0 0,1 0 0,-1 0 0,0 0 0,1 0-1,-1 0 1,0 0 0,0 0 0,2 1 0,-2-1 8,-1 1 0,0-1 0,1 0 0,-1 0 0,1 1 0,-1-1 0,0 0 0,1 1 0,-1-1 0,0 1 0,1-1 0,-1 0 0,0 1 0,0-1 0,0 1 0,1-1 0,-1 1 0,0-1 0,0 1 0,0-1 0,0 1 0,0-1 0,0 1 0,0-1 0,0 0 0,0 1 0,0-1 0,0 1 0,0-1 0,0 1 0,0-1 0,0 1 0,0-1 0,-1 1 0,1-1 0,0 1 0,-1 0 0,-15 35-29,-29 49 0,-7 14-179,44-81 214,4-10 23,0 0 0,1 0 0,0 1 0,-3 12 0,5-20-15,1 0 0,0 0-1,0 0 1,0 0 0,0-1 0,-1 1-1,1 0 1,0 0 0,1 0 0,-1 0-1,0 0 1,0 0 0,0-1 0,0 1-1,1 0 1,-1 0 0,0 0 0,1-1-1,-1 1 1,1 0 0,-1 0 0,1-1-1,-1 1 1,1 0 0,-1-1 0,1 1-1,0 0 1,-1-1 0,1 1 0,0-1 0,0 1-1,-1-1 1,1 0 0,0 1 0,0-1-1,0 0 1,0 1 0,-1-1 0,1 0-1,0 0 1,0 0 0,0 0 0,0 0-1,0 0 1,-1 0 0,1 0 0,0 0-1,2-1 1,3 0 82,1 0 0,-1-1 0,1 0 0,10-4-1,17-9 15,-1-2 0,0-2 0,-2 0-1,33-27 1,-34 21-112,-1-2 0,-1 0 0,44-57 0,-34 34 37,-2-2 0,-3-1 0,29-59 0,-42 69-74,-2-1-1,-2-1 1,-2-1 0,14-76-1,-27 118 35,-1 2-25,1 0 1,-1 0-1,0 0 1,0 0 0,0-1-1,0 1 1,0 0 0,0 0-1,0 0 1,0 0 0,-2-3-1,2 6-11,-1 0-1,0 0 0,0-1 1,0 1-1,1 0 1,-1 0-1,0 0 0,1 0 1,-1 0-1,0 1 0,-9 27-93,2-1 0,-9 56-1,16-82 124,-15 115-82,-1 227 0,17-312 190,1-1 0,2 1 0,1-1 1,1 0-1,14 46 0,-18-74-58,0 0 0,1 0 0,-1 0 0,1 0 0,-1 0-1,1-1 1,0 1 0,0 0 0,0-1 0,0 1 0,1-1 0,-1 0 0,1 0 0,0 0 0,-1 0-1,1 0 1,0 0 0,0-1 0,5 3 0,-3-3 5,0 0-1,0 0 1,-1-1-1,1 1 1,0-1-1,0 0 1,0 0-1,0-1 1,0 1-1,-1-1 1,1 0-1,0 0 1,5-3-1,8-4 22,0 0 1,-1-1-1,0-1 0,-1 0 0,0-2 0,-1 0 0,18-17 0,89-107-194,-98 108 87,-7 11-129,-16 17 169,-1 0 0,0-1 0,0 1 0,0 0 0,1 0 0,-1 0 1,0-1-1,0 1 0,1 0 0,-1 0 0,0-1 0,1 1 0,-1 0 0,0 0 1,0 0-1,1 0 0,-1 0 0,0 0 0,1 0 0,-1-1 0,0 1 0,1 0 1,-1 0-1,0 0 0,1 0 0,-1 0 0,0 1 0,1-1 0,-1 0 0,0 0 1,1 0-1,-1 0 0,0 0 0,1 0 0,-1 0 0,0 1 0,0-1 0,1 0 1,-1 0-1,0 0 0,1 1 0,-1-1 0,0 0 0,0 0 0,0 1 0,1-1 1,-1 0-1,0 0 0,0 1 0,0-1 0,0 0 0,0 1 0,1-1 0,-1 0 1,0 1-1,0-1 0,0 0 0,0 1 0,0-1 0,0 0 0,0 1 0,0-1 0,0 0 1,0 1-1,0-1 0,-1 1 0,0 16-42,-1-1-1,-1 1 1,-8 29 0,5-26 69,-5 38 1,11-52-25,-1-1-1,1 1 1,0 0-1,0 0 1,1 0-1,0 0 1,0-1 0,0 1-1,1 0 1,2 6-1,-2-9 17,-1 0 0,1 0-1,0-1 1,0 1-1,0-1 1,0 1 0,0-1-1,0 0 1,1 0-1,-1 0 1,1 0 0,0 0-1,0-1 1,-1 1-1,1-1 1,0 0 0,0 1-1,0-1 1,6 0-1,-2 1 29,0-1-1,0-1 0,0 1 1,0-1-1,0 0 0,1-1 1,-1 0-1,0 0 0,0-1 1,0 1-1,0-1 0,-1-1 1,1 0-1,0 0 0,-1 0 1,0 0-1,0-1 0,0 0 1,8-8-1,0 1 8,38-39-70,-46 44 27,-1 0 0,-1 0 0,1-1-1,-1 0 1,0 0 0,0 0 0,2-8 0,-5 15-14,-1-1 0,0 0 0,1 0 0,-1 1 0,0-1 0,0 0 0,1 0 0,-1 0 0,0 0 0,0 1 0,0-1 0,0 0 0,0 0 0,0 0 0,0 0 0,0 0 0,0 1 0,-1-1 0,1 0 0,0 0 0,-1-1 0,1 2 1,0 0 1,0 0 0,-1 0 0,1 0 0,0 0-1,0 0 1,0 0 0,0 0 0,0 0 0,0 0-1,-1 0 1,1 0 0,0 0 0,0 0 0,0 0-1,0 0 1,0 0 0,0 0 0,-1 0 0,1 0-1,0 0 1,0 0 0,0 0 0,0 1 0,0-1-1,0 0 1,0 0 0,-1 0 0,1 0 0,0 0-1,0 0 1,0 0 0,0 0 0,0 0 0,0 1-1,0-1 1,0 0 0,0 0 0,0 0 0,0 0-1,0 0 1,0 0 0,0 1 0,0-1 0,0 0-1,0 0 1,0 0 0,0 0 0,0 0 0,0 0-1,0 1 1,-3 9-40,3-9 20,-8 22-21,4-15 17,2 0 1,-1 0-1,-1 12 1,1-2 24,2-12 5,0 0 0,0 0 0,0 0 0,1 0 0,0 0 0,0 0 0,1 0-1,-1 0 1,3 7 0,-3-12 12,1 0-1,0 0 0,-1 0 0,1 0 1,0 0-1,-1 0 0,1 0 0,0 0 0,0 0 1,0 0-1,0 0 0,0 0 0,0-1 1,0 1-1,0 0 0,0-1 0,1 1 1,-1-1-1,0 1 0,0-1 0,0 0 0,1 1 1,-1-1-1,0 0 0,0 0 0,1 0 1,-1 0-1,0 0 0,1 0 0,1 0 1,3-1 67,0 0 1,0 0 0,0-1-1,11-4 1,-11 3-52,-1 0-1,1 0 1,-1 0 0,0-1-1,0 0 1,0 0 0,0 0-1,-1-1 1,0 1-1,5-6 1,-3 1-15,0 0-1,-1-1 0,0 1 1,0-1-1,3-11 1,-6 15-24,0-1 0,-1 0 1,0 0-1,0 0 0,0 0 1,-1 0-1,0 0 1,-1 1-1,0-1 0,0 0 1,0 0-1,-3-7 0,3 10 0,0 0 1,0 1-1,-1-1 0,0 0 0,1 0 0,-1 1 0,-1-1 0,1 1 0,0 0 0,-1 0 0,0 0 0,0 0 0,0 0 0,0 0 0,0 1 1,0-1-1,-1 1 0,1 0 0,-1 0 0,0 0 0,-5-1 0,7 2 5,-1 1 0,1 0 0,-1 0 0,1-1 0,-1 2 0,1-1 0,-1 0 0,1 0 0,-1 1 0,1-1 0,0 1 0,-1 0 1,1 0-1,0 0 0,-1 0 0,1 0 0,0 0 0,-4 3 0,-1 3 9,-1 0 0,1 0 1,-9 9-1,8-6-10,7-10 5,1 1-1,-1 0 0,1-1 0,-1 1 1,0 0-1,1-1 0,-1 1 0,1 0 1,0 0-1,-1-1 0,1 1 0,0 0 1,-1 0-1,1 0 0,0 0 1,0 0-1,0-1 0,-1 3 0,2-3 0,-1 1 0,0-1 0,0 0 0,0 1-1,1-1 1,-1 1 0,0-1 0,1 0 0,-1 1-1,0-1 1,1 1 0,-1-1 0,1 0 0,-1 0 0,0 1-1,1-1 1,-1 0 0,1 0 0,-1 1 0,1-1 0,-1 0-1,1 0 1,0 0 0,3 1 11,0 0 1,0-1-1,0 0 1,1 0-1,-1 0 1,7-1-1,24-5 54,63-9-53,143-4 0,-231 19-29,-1 0 0,0 1 0,1 0 1,-1 1-1,0 0 0,0 1 0,0-1 0,11 6 0,-18-7 9,1 1-1,-1-1 1,1 0-1,-1 1 1,0-1-1,0 1 0,1 0 1,-1 0-1,0 0 1,-1 0-1,1 0 0,0 0 1,-1 0-1,1 1 1,-1-1-1,0 1 0,1-1 1,-1 1-1,0-1 1,-1 1-1,1 0 1,0-1-1,-1 1 0,0 0 1,1 0-1,-1-1 1,0 1-1,0 0 0,-1 0 1,1-1-1,-2 6 1,-3 7 24,0 0 1,-10 18 0,4-10 403,25-41-317,1 1 0,1 0 0,34-29 0,-49 45-129,0 1 0,0-1-1,1 0 1,-1 0 0,0 1-1,0-1 1,1 1 0,-1-1-1,0 1 1,1-1 0,-1 1-1,0 0 1,1 0 0,-1-1-1,0 1 1,1 0 0,-1 0-1,1 1 1,2-1 0,-2 1 11,0 0 0,0 0 1,0 0-1,0 0 1,0 0-1,0 0 1,0 1-1,0-1 0,-1 1 1,1-1-1,1 3 1,4 5 15,-1 0 0,0 0 0,0 0 0,4 11 1,-8-15-14,19 32 123,3 5 333,-24-40-281,1-25-14874,3 11 11301</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3.178"/>
    </inkml:context>
    <inkml:brush xml:id="br0">
      <inkml:brushProperty name="width" value="0.05" units="cm"/>
      <inkml:brushProperty name="height" value="0.05" units="cm"/>
      <inkml:brushProperty name="color" value="#004F8B"/>
    </inkml:brush>
  </inkml:definitions>
  <inkml:trace contextRef="#ctx0" brushRef="#br0">37 69 4640,'-31'-40'2112,"26"35"-1824,5 1-96,8 1-160,7-10-1792,1 10 992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6.673"/>
    </inkml:context>
    <inkml:brush xml:id="br0">
      <inkml:brushProperty name="width" value="0.05" units="cm"/>
      <inkml:brushProperty name="height" value="0.05" units="cm"/>
      <inkml:brushProperty name="color" value="#004F8B"/>
    </inkml:brush>
  </inkml:definitions>
  <inkml:trace contextRef="#ctx0" brushRef="#br0">174 700 3136,'0'-2'218,"0"0"0,1 0-1,0 0 1,-1 0 0,1 0 0,0 1 0,0-1 0,0 0 0,0 0 0,0 1-1,1-1 1,-1 1 0,0-1 0,1 1 0,-1-1 0,1 1 0,0 0-1,-1 0 1,4-2 0,-4 3-143,-1 0 0,0 0 0,0 0 0,0 0 0,1 0 0,-1 0 0,0-1-1,0 1 1,0 0 0,0 0 0,1 0 0,-1 0 0,0 0 0,0-1 0,0 1 0,0 0 0,0 0 0,1 0 0,-1 0-1,0-1 1,0 1 0,0 0 0,0 0 0,0 0 0,0-1 0,0 1 0,0 0 0,0 0 0,0-1 0,0 1 0,0 0-1,0 0 1,0 0 0,0-1 0,0 1 0,0 0 0,0 0 0,0 0 0,0-1 0,0 1 0,0 0 0,0 0 0,-1 0 0,1-1-1,0 1 1,0 0 0,0 0 0,-1-1 28,1 1 0,-1 0 0,1-1 0,-1 1 0,1 0 0,-1 0 0,1 0 0,-1 0 0,0-1 0,1 1-1,-1 0 1,1 0 0,-1 0 0,1 0 0,-1 0 0,0 0 0,1 0 0,-2 1 0,-3 1 276,-1 0 1,0 0 0,1 1-1,-1-1 1,1 1-1,0 1 1,-1-1-1,2 1 1,-8 7-1,4-4-86,1 2-1,0-1 0,1 1 0,-11 18 1,5-2-24,1 1 1,1 0 0,-9 36 0,10-32 71,3-8-102,0 1 0,-4 32 0,9-48-158,0-1 0,1 0 0,0 1 0,1-1 0,-1 0 0,1 0 0,0 0 0,1 1 0,0-1 0,0 0 0,0 0 0,0-1 0,7 11 0,-8-13-32,1-1 1,0 0-1,0 0 1,0 0-1,0 0 1,0-1-1,1 1 1,-1 0-1,0-1 1,1 0-1,-1 1 1,1-1-1,0 0 1,-1 0-1,1-1 1,0 1-1,-1 0 1,1-1-1,5 0 1,3 1 81,0-2 0,1 0 0,16-3 0,-26 3-120,26-5 58,0-1 1,0-1-1,-1-2 1,0-1-1,-1-1 0,42-26 1,-28 11-52,-1-1 1,-1-2-1,42-43 1,-76 69-47,0-1 0,0 1-1,-1 0 1,1-1 0,-1 0 0,4-8 0,-60 125-479,40-87 486,-18 48-1,30-70 28,0 1 0,0-1 0,0 1 0,1-1 0,0 1 0,0-1 0,0 1 0,0 0 1,0-1-1,1 1 0,-1 0 0,1-1 0,0 1 0,0-1 0,0 0 0,1 1 0,-1-1 0,1 0 0,0 0 0,0 0 0,0 0 0,0 0 0,5 5 0,-2-3 40,-1-1-1,1 0 1,0-1 0,1 1-1,-1-1 1,1 0 0,-1 0-1,1-1 1,0 0 0,0 0-1,0 0 1,0 0 0,6 0-1,-9-2-14,0 0-1,0 0 0,0 0 0,0-1 1,0 1-1,-1-1 0,1 1 0,0-1 1,0 0-1,0 0 0,-1 0 0,1 0 0,-1-1 1,5-2-1,-2 0 33,0 0 0,-1 0 0,1 0 0,-1 0 0,5-8 0,-6 7-42,0 0 0,-1-1 0,0 1 0,0 0 0,0-1 0,-1 1-1,0-1 1,0 0 0,0 1 0,-1-1 0,0 0 0,0 1 0,-1-10 0,0 1-70,-1 1 0,-1 0 0,0-1 0,-10-24 0,10 30 29,-1 1-1,0-1 1,0 1 0,0 0-1,-1 0 1,-8-9-1,11 14 0,0 1 0,1-1 0,-1 0 0,0 1-1,0 0 1,0-1 0,0 1 0,0 0 0,0 0 0,0 0-1,0 0 1,-1 0 0,1 0 0,0 1 0,-1-1-1,1 1 1,0 0 0,-1-1 0,1 1 0,-1 0 0,1 1-1,0-1 1,-1 0 0,1 1 0,0-1 0,-1 1-1,-3 1 1,5-1 19,0-1-1,0 1 1,0-1 0,0 1-1,0-1 1,0 1-1,0 0 1,0-1 0,0 1-1,0 0 1,1 0-1,-1 0 1,0 0 0,1 0-1,-1-1 1,0 3-1,1-3 7,0 1-1,0-1 1,0 0 0,0 0-1,0 1 1,0-1-1,0 0 1,0 0-1,0 1 1,0-1-1,0 0 1,0 0-1,0 0 1,0 1-1,0-1 1,0 0-1,0 0 1,0 0 0,1 1-1,-1-1 1,0 0-1,0 0 1,0 0-1,0 0 1,1 1-1,-1-1 1,0 0-1,0 0 1,14 3 25,-8-4-20,0 1 1,1-1-1,-1 0 1,1-1-1,-1 1 0,0-1 1,12-6-1,41-26 200,-23 13-125,-6 4-195,33-12 0,-49 23 128,1 1-1,0 1 1,0 0 0,29-3-1,-40 7-13,1 0 0,0 0 0,-1 0 0,1 0 0,0 1 0,-1 0 0,1 0 0,-1 0 0,6 2 0,-7-1 1,-1-1-1,1 0 0,-1 1 1,0-1-1,0 1 0,1 0 1,-1-1-1,0 1 1,-1 0-1,1 0 0,0 1 1,-1-1-1,1 0 0,-1 0 1,1 1-1,-1-1 1,1 4-1,0 2 5,0 0 1,0-1-1,-1 1 0,0 0 1,0 15-1,-5 42 2,-1-4 362,7-55 308,2-10-374,7-16-162,-9 14-69,31-55 174,-28 54-283,0-1-1,0 1 0,0 0 0,1 1 0,0-1 0,8-5 1,-13 12 18,-1-1 1,1 1-1,0-1 1,-1 1 0,1 0-1,0-1 1,0 1 0,-1 0-1,1 0 1,0-1 0,0 1-1,-1 0 1,1 0 0,0 0-1,0 0 1,-1 0-1,1 0 1,0 0 0,0 0-1,-1 0 1,1 1 0,0-1-1,0 0 1,-1 0 0,1 1-1,0-1 1,-1 0-1,1 1 1,0-1 0,-1 1-1,1-1 1,-1 1 0,1-1-1,-1 1 1,1-1 0,-1 1-1,1 0 1,0 0 0,2 4-57,0 0 1,0 0-1,0 0 1,2 6 0,-3-5 51,5 9-15,21 45-37,-24-54 96,-1 0 1,1-1 0,1 1-1,-1-1 1,1 1 0,-1-1 0,8 5-1,-10-9-6,0 1 1,0-1-1,-1 0 0,1 0 0,0 0 0,0 0 0,0-1 1,0 1-1,0-1 0,0 1 0,1-1 0,-1 1 1,0-1-1,0 0 0,0 0 0,0 0 0,0 0 0,0-1 1,1 1-1,-1-1 0,0 1 0,0-1 0,0 0 0,0 1 1,0-1-1,0 0 0,-1 0 0,1 0 0,0-1 0,0 1 1,-1 0-1,1-1 0,2-2 0,3-4 5,0-1-1,0 1 1,-1-1-1,11-20 1,45-89 313,-40 73-360,-17 32-48,0 1 0,1 0 0,1 1 0,0-1 0,1 1 0,10-11 0,-17 21 50,0 0 1,0 0-1,0 0 1,1 0-1,-1 1 0,0-1 1,1 0-1,-1 1 1,0-1-1,3 0 1,-4 1 9,1 0 0,0 0 1,-1 0-1,1-1 0,0 1 1,-1 0-1,1 0 0,-1 1 1,1-1-1,0 0 0,-1 0 0,1 0 1,0 0-1,-1 0 0,1 1 1,-1-1-1,1 0 0,-1 1 1,1-1-1,-1 0 0,1 1 1,-1-1-1,1 1 0,-1-1 1,1 0-1,-1 1 0,1-1 1,0 2-1,1 3-5,0 1 1,1 0-1,-2-1 1,1 1-1,-1 0 1,0 0-1,1 7 1,0 43 9,-13 177 29,11-230-10,-6 42 143,6-41-99,-1 0 0,0 0 0,0 0 0,-1 0 0,1 0 0,-1-1 0,0 1 0,-4 5 1,6-9-39,0 1 0,0-1-1,-1 0 1,1 1 0,0-1 0,-1 0 0,1 1 0,0-1 0,-1 0 0,1 0 0,0 1 0,-1-1 0,1 0 0,0 0 0,-1 0 0,1 1 0,0-1 0,-1 0 0,1 0 0,-1 0 0,1 0 0,-1 0 0,1 0 0,0 0 0,-1 0 0,1 0 0,-1 0 0,1 0 0,-1 0 0,0-1-4,0 1-1,0-1 1,0 0 0,1 1-1,-1-1 1,0 0 0,0 1-1,1-1 1,-1 0 0,0 0-1,1 0 1,-1-1 0,-12-30-5,12 29 38,-4-15 51,-5-36 0,-1-2-363,12 55-115,4 4 258,6 7 5,-6-4 116,0-1 0,0 0 0,1 0 0,-1-1 0,1 1 0,0-1-1,0 0 1,1-1 0,-1 1 0,1-1 0,0-1 0,0 1 0,9 1 0,-2-1 52,0 0 1,1-1-1,-1 0 0,1-1 1,25-2-1,-28-1-28,-1 0-1,1 0 1,-1-1-1,0-1 1,1 0 0,-2-1-1,1 1 1,0-2-1,-1 0 1,0 0-1,0-1 1,-1 0 0,0-1-1,0 0 1,10-12-1,6-11 29,0-1 0,-2-1 0,19-38 0,-37 62-50,21-39 12,-2-1 0,-2-1 0,-3-1 0,15-57 0,32-211-65,-56 259 39,-3 31-84,-4 21-31,-1 0 0,-1-1 0,2-11 1,-3 19 113,0 1 0,0 0 1,0-1-1,0 1 0,0 0 1,0 0-1,0-1 1,0 1-1,0 0 0,0 0 1,0-1-1,0 1 0,0 0 1,0-1-1,0 1 0,0 0 1,0 0-1,0-1 1,0 1-1,0 0 0,0 0 1,0-1-1,-1 1 0,1 0 1,0 0-1,0-1 1,0 1-1,-1 0 0,1 0 1,0 0-1,0 0 0,0-1 1,-1 1-1,1 0 1,0 0-1,-9 9-311,-1 11 221,0 1 0,1-1 0,-6 25 0,-15 70 106,15-55 22,-25 118-140,33-132 110,-3 90 0,15-17 140,-4-113-90,-1-1 0,1 1 1,1 0-1,-1-1 1,1 1-1,0-1 1,0 1-1,4 5 1,-5-10-41,0 1 0,0-1 0,0 0 0,0 0 0,0 0 0,1 0 0,-1 0 0,0 0 0,1 0 0,-1 0 0,1-1 0,-1 1 0,1 0 0,-1-1 0,1 1 0,-1-1 0,1 0 1,-1 1-1,1-1 0,0 0 0,-1 0 0,1 0 0,2-1 0,3 1 10,0-1 1,0 0-1,12-3 0,-11 2 13,0 0 1,0-1-1,0 0 0,-1-1 0,1 0 0,-1 0 1,0 0-1,0-1 0,6-6 0,20-15-3,1 1 0,1 2 0,47-24 0,-79 45-39,-1 1-1,1 0 0,0 0 0,-1 0 1,1 0-1,0 1 0,0-1 1,0 1-1,0-1 0,0 1 1,-1 0-1,1 0 0,0 1 1,0-1-1,4 1 0,-2 1-3,-1-1 0,0 1-1,1 0 1,-1 0 0,0 1-1,0-1 1,-1 1 0,8 6-1,-2 0 12,-1 0 1,0 1-1,0 0 0,-1 1 0,0 0 0,5 11 0,-12-21 12,1-1 0,-1 0 0,0 0-1,0 0 1,0 1 0,0-1 0,1 0 0,-1 0-1,0 0 1,0 1 0,0-1 0,0 0 0,0 0-1,0 0 1,0 1 0,0-1 0,0 0-1,0 0 1,0 1 0,1-1 0,-2 0 0,1 0-1,0 1 1,0-1 0,0 0 0,0 0 0,0 1-1,0-1 1,0 0 0,0 0 0,0 1 0,0-1-1,0 0 1,-1 0 0,1 0 0,0 1 0,-10-4 230,-10-9 213,20 12-426,-8-6-48,1 2 0,-1-1 0,0 1 0,0 0 0,-1 1 0,1 0 0,-1 1 0,0-1 1,0 1-1,0 1 0,-9-1 0,11 2 0,-1 0 0,1 1 0,0 0 0,-1 0 1,1 0-1,0 1 0,0 0 0,0 1 0,0-1 1,1 1-1,-1 1 0,1-1 0,0 1 0,-7 5 1,2 0 21,0 2 0,1-1 1,0 1-1,0 1 0,1-1 1,1 2-1,0-1 0,1 1 1,0 0-1,1 1 0,0-1 1,1 1-1,1 1 0,0-1 1,-2 24-1,5-33 23,1 0-1,0 0 1,1 0 0,-1 0 0,1 0 0,0 0-1,0 0 1,0 0 0,1 0 0,0-1 0,2 6-1,-3-8 10,0-1 0,0 1 0,0 0 0,0-1 0,1 1 0,-1-1 0,0 0 0,1 1 0,-1-1 0,1 0 0,0 0 0,-1 0 0,1 0 0,0 0 0,0 0 0,-1 0 0,1-1 0,0 1 0,0 0 0,0-1 0,0 0 0,0 1 0,0-1 0,0 0 0,0 0 0,0 0 0,0-1 0,0 1 0,0 0 0,0-1 0,2 0 0,6-2 16,-1-1 0,1-1 1,-1 1-1,0-1 0,0-1 0,-1 0 0,0 0 0,0 0 0,0-1 1,-1-1-1,0 1 0,9-12 0,7-14-90,36-65 0,-50 81 98,2-2-55,-1-1 0,13-40 1,-18 49-398,-3 16 58,-2 26-95,0-20 383,0 19 30,6 49 0,-5-69 91,1-1 0,1 1 0,-1 0 0,2-1 0,-1 0 0,1 0 0,1 0 0,10 16 0,-14-23-42,0 0 1,1 0 0,-1-1-1,1 1 1,-1 0 0,1-1 0,0 1-1,-1-1 1,1 0 0,0 1 0,0-1-1,0 0 1,0 0 0,0 0-1,0-1 1,1 1 0,-1 0 0,0-1-1,0 1 1,0-1 0,1 0 0,-1 0-1,0 0 1,0 0 0,1 0-1,-1 0 1,0-1 0,0 1 0,1-1-1,-1 1 1,0-1 0,3-2 0,3-2 5,0 0 0,0-1 0,-1-1 0,0 1 1,0-1-1,-1 0 0,7-10 0,36-61 56,-19 28-131,-21 34 21,-6 11-25,-1 0-1,1 1 0,0-1 1,0 1-1,1-1 0,0 1 0,-1 0 1,1 0-1,0 1 0,8-6 1,-12 9 45,1-1 0,-1 1 0,0 0 0,0 0 1,1 0-1,-1 0 0,0 0 0,0 0 0,0 0 1,1 0-1,-1 0 0,0 0 0,0 0 0,1 0 1,-1 0-1,0 0 0,0 0 0,1 0 1,-1 0-1,0 0 0,0 0 0,0 0 0,1 0 1,-1 0-1,0 1 0,0-1 0,0 0 0,1 0 1,-1 0-1,0 0 0,0 1 0,0-1 0,0 0 1,1 0-1,-1 0 0,0 0 0,0 1 0,0-1 1,0 0-1,0 0 0,0 1 0,0-1 1,1 0-1,-1 0 0,0 0 0,0 1 0,0-1 1,0 1-1,0 16 48,0-10-57,-14 169-40,13-160 427,1-16-369,0 0 1,0 0 0,0 0-1,0 1 1,0-1 0,0 0-1,0 0 1,0 0 0,0 0-1,0 0 1,0 0 0,0 0-1,0 0 1,0 0 0,1 0 0,-1 0-1,0 0 1,0 0 0,0 1-1,0-1 1,0 0 0,0 0-1,0 0 1,0 0 0,0 0-1,0 0 1,0 0 0,0 0-1,0 0 1,1 0 0,-1 0-1,0 0 1,0 0 0,0 0-1,0 0 1,0 0 0,0 0-1,0 0 1,0 0 0,0 0-1,0 0 1,0 0 0,1 0 0,-1 0-1,0 0 1,0 0 0,0 0-1,0 0 1,0-1 0,0 1-1,0 0 1,0 0 0,0 0-1,0 0 1,0 0 0,0 0-1,0 0 1,0 0 0,0 0-1,1 0 1,-1 0 0,0 0-1,0 0 1,0-1 0,12-21 443,-8 15-463,15-27 51,1 1 1,29-36-1,-43 61-54,-4 5-17,0 0 0,0 1-1,0-1 1,0 1-1,1-1 1,-1 1 0,1 0-1,0 0 1,-1 0-1,1 0 1,0 0 0,4-1-1,-6 3 23,-1 0 0,1 0 0,0 1 1,0-1-1,0 0 0,0 0 0,-1 1 0,1-1 0,0 1 0,0-1 0,-1 1 0,1-1 0,0 1 0,0-1 1,-1 1-1,1 0 0,-1-1 0,1 1 0,-1 0 0,1-1 0,-1 1 0,1 0 0,-1 0 0,0 0 0,1-1 1,-1 1-1,1 2 0,8 23-33,-5-8-101,2 8 144,1-1-1,1 0 1,16 31 0,-22-52 29,0-1-1,0 0 1,0 0 0,0 0-1,1 0 1,0 0 0,-1 0-1,1-1 1,0 0 0,0 1-1,1-1 1,-1 0 0,0 0-1,1-1 1,-1 1 0,1-1-1,0 1 1,-1-1 0,1 0-1,0-1 1,0 1 0,-1-1-1,1 1 1,0-1 0,0 0-1,0-1 1,0 1 0,-1-1-1,1 1 1,0-1 0,0 0-1,-1-1 1,1 1 0,6-4-1,0-1-2,1-1-1,-2 0 1,1 0-1,-1-1 1,0-1 0,-1 1-1,1-2 1,9-14-1,51-88 118,-61 97-121,29-56-28,-4 0-1,-3-2 1,-3-2-1,22-98 1,-40 120-509,-8 49 191,-4 10 129,-5 19 10,-16 58 19,10-40 241,2 1-1,2 1 1,-5 56 0,12-52 14,2 0 0,7 66 0,-4-98-37,0 0 0,2-1 0,0 1 0,0-1 0,2 0 0,0 0 0,1-1 0,1 1 0,0-2 0,14 21-1,-19-31-527,0-1-1,1 0 0,-1 0 0,1 0 0,5 4 0,-8-6 125,0-1-1,0 1 0,0 0 0,0-1 1,1 1-1,-1-1 0,0 1 0,0-1 1,0 0-1,1 1 0,-1-1 1,0 0-1,0 0 0,1 0 0,-1 0 1,0 0-1,0 0 0,1 0 1,1-1-1,-2 1 106,-1 0 1,0-1-1,0 1 1,1-1-1,-1 1 1,0 0-1,0-1 1,0 1-1,0-1 1,0 1-1,1-1 1,-1 1-1,0-1 1,0 1-1,0 0 1,0-1-1,0 1 1,0-1 0,-1 0-1,1 1 248,0-13-3305</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7.048"/>
    </inkml:context>
    <inkml:brush xml:id="br0">
      <inkml:brushProperty name="width" value="0.05" units="cm"/>
      <inkml:brushProperty name="height" value="0.05" units="cm"/>
      <inkml:brushProperty name="color" value="#004F8B"/>
    </inkml:brush>
  </inkml:definitions>
  <inkml:trace contextRef="#ctx0" brushRef="#br0">1521 88 7648,'-45'-12'3456,"40"12"-3008,10 0 2144,8 0-1504,19-5 287,8 2-831,33 0-448,-2 3-64,10-5 320,-4 10-192,-16-10-160,-11 5 0,-13-3-4991,-11-2 2687</inkml:trace>
  <inkml:trace contextRef="#ctx0" brushRef="#br0" timeOffset="1">19 88 8800,'-18'-12'4000,"49"12"-3488,11-8 640,6 5-736,60-10 256,5 1-384,58-11 32,-5 6-192</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7.692"/>
    </inkml:context>
    <inkml:brush xml:id="br0">
      <inkml:brushProperty name="width" value="0.05" units="cm"/>
      <inkml:brushProperty name="height" value="0.05" units="cm"/>
      <inkml:brushProperty name="color" value="#004F8B"/>
    </inkml:brush>
  </inkml:definitions>
  <inkml:trace contextRef="#ctx0" brushRef="#br0">208 38 4992,'3'-20'1589,"-3"20"-1570,0 0 0,0 0 0,0-1 0,0 1 0,0 0 1,0 0-1,0-1 0,1 1 0,-1 0 0,0 0 0,0-1 0,0 1 0,0 0 0,0 0 0,0 0 0,1-1 0,-1 1 0,0 0 0,0 0 1,0 0-1,0-1 0,1 1 0,-1 0 0,0 0 0,0 0 0,1 0 0,-1 0 0,0 0 0,0 0 0,0-1 0,1 1 0,-1 0 0,3-1 243,1-1 0,-1 1-1,0-1 1,0 1-1,1 0 1,-1 0 0,0 0-1,1 1 1,-1-1-1,1 1 1,-1 0 0,1 0-1,-1 0 1,1 0-1,-1 1 1,0 0 0,1-1-1,-1 1 1,5 2-1,-4-1-68,0 0 0,-1 1 0,0-1 0,1 1-1,-1-1 1,0 1 0,0 0 0,-1 0 0,1 0 0,-1 1-1,1-1 1,-1 1 0,0-1 0,0 1 0,-1 0 0,1-1-1,-1 1 1,0 0 0,0 0 0,0 0 0,0 0 0,-1 1 0,1-1-1,-1 0 1,0 0 0,-1 0 0,1 0 0,-1 0 0,1 0-1,-1 0 1,0 0 0,-1 0 0,1 0 0,-1 0 0,0-1-1,0 1 1,-3 5 0,-5 3-21,-1 1 0,0-2-1,0 1 1,-1-1 0,-19 13 0,-72 40 125,85-54-606,-2 0-1,-35 12 1,16-8-342</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38.879"/>
    </inkml:context>
    <inkml:brush xml:id="br0">
      <inkml:brushProperty name="width" value="0.05" units="cm"/>
      <inkml:brushProperty name="height" value="0.05" units="cm"/>
      <inkml:brushProperty name="color" value="#004F8B"/>
    </inkml:brush>
  </inkml:definitions>
  <inkml:trace contextRef="#ctx0" brushRef="#br0">35 621 5888,'-19'0'1898,"6"6"-202,10-4-384,6-3 662,8-4-717,-1-1-1,0-1 1,-1 0 0,1-1 0,13-14 0,37-50-805,-26 30 397,75-71-67,-3 3-119,-75 69-379,37-61 0,-18 23-313,-49 78 17,-1 1 1,1-1 0,-1 0-1,1 0 1,-1 0-1,1 0 1,0 1-1,0-1 1,-1 0-1,1 1 1,0-1-1,0 0 1,0 1-1,-1-1 1,1 1 0,0 0-1,0-1 1,0 1-1,0 0 1,0-1-1,0 1 1,0 0-1,2 0 1,-2 0-4,0 0 0,0 1 0,0-1 0,-1 1 0,1-1 1,0 1-1,0 0 0,0-1 0,0 1 0,-1 0 0,1-1 0,0 1 0,-1 0 0,1 0 1,-1 0-1,1 0 0,-1 0 0,1 0 0,-1 0 0,1-1 0,-1 3 0,8 16 11,-2 0-1,-1 0 1,0 1-1,-1-1 0,-2 1 1,2 21-1,-5 11 66,-3 1 0,-1-1 0,-3 0-1,-15 52 1,20-91 46,-1 0 0,-1 0-1,0 0 1,-1-1-1,-9 15 1,12-24-53,1 1 0,-1-1 1,0 0-1,0 0 0,0 0 0,0 0 0,0 0 0,-1-1 1,-4 4-1,5-5-33,1 0-1,-1 0 1,1 0 0,-1-1 0,1 1 0,-1-1 0,0 1 0,0-1-1,1 0 1,-1 0 0,0 0 0,1 0 0,-1-1 0,0 1 0,1-1-1,-4 0 1,-3-3-3,-1 0 1,1 0-1,0-1 0,0 0 0,0-1 1,1 0-1,0 0 0,0-1 0,0 0 1,1-1-1,0 1 0,1-1 0,-1-1 1,2 1-1,-1-1 0,1 0 0,0 0 1,-6-19-1,11 27-19,-1-1-1,0 1 1,1-1 0,-1 0 0,1 1-1,0-1 1,0 0 0,-1 0 0,1 1-1,0-1 1,0 0 0,1 0 0,-1 1-1,0-1 1,1-2 0,0 3-5,0 0 0,0-1 1,0 1-1,0 0 0,0 0 1,0 0-1,0 0 0,1 0 0,-1 1 1,0-1-1,1 0 0,-1 1 1,0-1-1,1 0 0,-1 1 1,1 0-1,1-1 0,15-3-39,0 1 1,0 1-1,23 0 0,4 0 32,48-12-18,147-39 0,-212 46 83,132-39 154,-121 35-236,-19 4 80,22-10 1,-40 15-262,-3 2 57,-7 2-23,-18 6 42,14-3 117,0 0 1,0 2-1,0-1 1,1 1-1,0 1 1,0 0-1,-17 17 1,22-18 42,-1 0 0,2 0 0,-1 0 0,1 0 0,0 1 0,1 0 1,-1 0-1,2 0 0,-1 0 0,1 1 0,0 0 0,-2 15 0,5-20-7,0 1-1,0-1 0,0 1 0,1-1 1,-1 1-1,1-1 0,0 1 0,1-1 1,-1 0-1,1 1 0,-1-1 0,2 0 1,-1 0-1,0 0 0,1-1 0,-1 1 1,1 0-1,0-1 0,6 6 0,-7-7 13,1 0 0,-1 0 0,1 0 0,0-1 0,-1 1-1,1 0 1,0-1 0,0 0 0,0 0 0,0 0 0,0 0-1,0 0 1,1 0 0,-1-1 0,0 0 0,0 0 0,0 0 0,1 0-1,-1 0 1,0 0 0,0-1 0,0 0 0,1 1 0,-1-1-1,0 0 1,0-1 0,0 1 0,5-3 0,-4 0-2,1 1-1,0-1 1,-1 0-1,0 0 1,0 0 0,0-1-1,0 1 1,-1-1-1,0 0 1,0 0 0,0 0-1,-1 0 1,1-1 0,-1 1-1,-1-1 1,1 1-1,-1-1 1,2-8 0,-3 4-10,1 0 0,-1 1 0,0-1 1,-1 0-1,0 1 0,-1-1 0,0 1 0,0-1 1,-1 1-1,-5-12 0,4 14-30,0 0 0,0 0 0,0 0 0,-1 1 0,0-1 0,0 1 0,-1 1 0,0-1 0,-7-5 0,8 6-12,-3-1-38,0 1-1,0-1 1,0 1 0,-17-7-1,-37-11-121,71 25 310,-1-1 0,17 0 0,-2 0 24,218-4 1022,3-21-988,-171 16-217,-23 4-42</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47.905"/>
    </inkml:context>
    <inkml:brush xml:id="br0">
      <inkml:brushProperty name="width" value="0.05" units="cm"/>
      <inkml:brushProperty name="height" value="0.05" units="cm"/>
      <inkml:brushProperty name="color" value="#004F8B"/>
    </inkml:brush>
  </inkml:definitions>
  <inkml:trace contextRef="#ctx0" brushRef="#br0">376 65 2304,'2'-2'155,"-1"1"0,1 0 0,0 0 0,-1 0 1,1 0-1,0 0 0,0 0 0,0 1 0,0-1 0,4 0 0,10-4 2987,-16 5-3080,1 0-1,-1 0 1,1-1 0,-1 1 0,0 0 0,1 0-1,-1 0 1,0-1 0,1 1 0,-1 0 0,1 0-1,-1-1 1,0 1 0,1 0 0,-1-1 0,0 1-1,0 0 1,1-1 0,-1 1 0,0-1 0,0 1-1,0 0 1,0-1 0,1 1 0,-1-1 0,0 1-1,0-1 1,0 1 0,0 0 0,0-1 0,0 1-1,0-1 1,0 0 0,-1 0 13,1 0-1,-1 0 1,0 0 0,1 0-1,-1 0 1,0 0 0,0 1-1,0-1 1,1 0 0,-1 0-1,0 1 1,-2-2 0,-29-13 485,23 13-469,-1 0 0,0 0 0,0 0 0,0 1 0,0 1 0,0 0 0,0 0 0,0 1 0,0 0 0,0 1 0,0 0-1,-11 4 1,5 0 29,1-1 0,0 2 0,0 0 0,0 1-1,1 1 1,-18 14 0,18-12-55,1 0-1,1 0 1,0 2 0,0-1-1,2 2 1,-1-1 0,-12 24-1,21-33-26,0-1 0,1 1 0,0-1 1,0 1-1,0 0 0,0 0 0,1-1 0,-1 1 0,1 0 0,0 0 0,0 0 0,1 5 0,-1-7 7,0-1 0,1 1 0,-1-1 0,1 1 0,0-1 0,0 1 0,-1-1 0,1 1 0,0-1 0,0 0 0,0 0 0,0 1 0,0-1 0,0 0 0,1 0-1,-1 0 1,0 0 0,1 0 0,-1 0 0,1-1 0,-1 1 0,0 0 0,1-1 0,0 1 0,-1-1 0,1 1 0,-1-1 0,1 0 0,-1 0 0,1 0 0,0 0 0,2 0 0,5-1 103,1 0 0,-1-1 0,0-1 1,0 1-1,1-1 0,-2-1 0,1 1 0,10-7 1,-3 2 15,-7 4-115,1-1 0,-2 0 0,1-1 0,0 0 0,11-11 0,-15 13-43,-1-1-1,0 0 0,0 0 0,-1 0 1,1 0-1,-1 0 0,0-1 1,-1 1-1,1-1 0,1-8 0,0 2 18,-2 0 0,3-15-1,-5 23-41,0 0 0,0 0 0,0 0-1,0 0 1,0 0 0,-1 1 0,0-1-1,0 0 1,0 0 0,-3-6-1,4 10 13,0-1 0,0 1 0,0 0-1,-1-1 1,1 1 0,0 0-1,0-1 1,-1 1 0,1 0-1,0-1 1,0 1 0,-1 0-1,1 0 1,0-1 0,-1 1-1,1 0 1,-1 0 0,1-1 0,0 1-1,-1 0 1,1 0 0,0 0-1,-1 0 1,1 0 0,-1 0-1,1 0 1,-1 0 0,1 0-1,0 0 1,-1 0 0,1 0-1,-1 0 1,1 0 0,0 0 0,-1 0-1,1 0 1,-1 0 0,1 0-1,0 1 1,-1-1 0,1 0-1,-1 0 1,1 1 0,0-1-1,-1 0 1,1 0 0,0 1 0,0-1-1,-1 0 1,1 1 0,0-1-1,0 0 1,-1 1 0,-13 21-287,13-21 289,-2 6-16,0 0-1,0 0 0,1 0 1,0 0-1,0 0 1,0 0-1,1 1 1,0-1-1,1 1 0,0-1 1,0 0-1,0 1 1,1-1-1,0 0 1,3 11-1,-2-14 59,-1 0 1,0 0-1,1 0 0,0 0 0,0 0 1,0-1-1,0 1 0,0-1 1,1 0-1,0 1 0,-1-1 0,1 0 1,1-1-1,-1 1 0,0 0 1,0-1-1,1 0 0,0 0 0,-1 0 1,1 0-1,0-1 0,0 1 1,0-1-1,0 0 0,0 0 0,0 0 1,0-1-1,0 1 0,6-1 0,6-2 97,-1 0-1,1-1 0,0 0 1,-1-1-1,0-1 0,0 0 1,23-13-1,-28 13-108,0-1 0,0 0 0,-1 0 0,0-1 0,0 0 0,-1-1 0,15-17 0,-7 4-63,-1 0 0,16-31-1,-28 46 20,4-6-163,-7 12 173,1 0 0,-1 0 0,0 0 0,0 0 0,1 0 0,-1 0 0,0 0 0,0-1 0,1 1 0,-1 0 0,0 0 0,0 0 0,1 0 0,-1 0 0,0 1 0,0-1 0,1 0 0,-1 0 0,0 0 0,0 0 0,1 0 0,-1 0 0,0 0 0,0 0 0,1 1 0,-1-1 0,0 0 0,0 0 0,0 0 0,0 0 0,1 1 0,-1-1 0,0 0 0,0 0 0,0 0 0,0 1 0,0-1 0,1 0 0,-1 0 0,0 1 0,0-1 0,0 0 0,0 0 0,0 1 0,0-1 0,0 0 0,17 30-199,37 105 320,-52-129-101,1 1 0,0 0 0,0-1 0,0 0-1,1 1 1,8 9 0,-10-13 12,0-1-1,0 0 1,0 0 0,0 0-1,1 0 1,-1 0 0,0 0-1,1-1 1,0 1 0,-1-1 0,1 1-1,0-1 1,0 0 0,0 0-1,0-1 1,0 1 0,0-1-1,3 1 1,18-2 153,0-1-1,-1-1 1,46-11-1,-28 1-11,51-21-1,-79 28-120,-1 0 1,0 0-1,-1-1 0,1-1 0,18-16 0,-23 17-22,0 0 0,-1 0 0,0-1 0,0 0 0,0 0 0,-1 0 0,-1-1 0,7-15 0,-10 21-16,1-1 0,-1 0 0,0 1 0,-1-1-1,1 0 1,-1 0 0,0 0 0,0 0 0,0-6-1,0 9-16,0 0 1,-1 0-1,1-1 0,0 1 0,0 0 0,-1 0 0,1-1 0,-1 1 0,1 0 0,-1 0 0,0 0 0,1 0 0,-1 0 0,0 0 0,0 0 0,0 0 0,0 0 0,0 0 1,0 0-1,0 0 0,0 1 0,0-1 0,0 0 0,0 1 0,0-1 0,-1 1 0,1-1 0,0 1 0,0 0 0,-1-1 0,1 1 0,0 0 0,0 0 0,-1 0 0,1 0 1,0 0-1,-1 0 0,1 0 0,0 1 0,0-1 0,-1 0 0,1 1 0,0-1 0,0 1 0,-2 0 0,-12 6-17,1 2 1,0-1-1,1 2 1,0 0-1,0 0 0,1 1 1,0 0-1,1 1 1,1 1-1,-11 16 0,18-26 35,1 0-1,0 0 0,0 1 0,0-1 0,1 1 0,-1 0 1,1-1-1,0 1 0,0 0 0,0 0 0,0 0 0,1-1 1,0 1-1,0 7 0,0-8 7,1 0 1,0 0-1,0 0 1,0 0-1,0 0 0,1 0 1,-1-1-1,1 1 0,-1 0 1,1-1-1,0 0 1,0 1-1,0-1 0,1 0 1,-1 0-1,0 0 1,1 0-1,-1 0 0,5 1 1,5 4 150,0-1 1,1 0-1,0-1 1,0 0-1,0-1 1,0-1-1,1 0 1,-1-1-1,1 0 1,0-1-1,22-1 1,-19-1-113,-1-1 0,0-1 0,0 0 1,0-2-1,0 1 0,0-2 1,-1 0-1,0-1 0,22-14 0,-9 1-3939,0 2 1009</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49.155"/>
    </inkml:context>
    <inkml:brush xml:id="br0">
      <inkml:brushProperty name="width" value="0.05" units="cm"/>
      <inkml:brushProperty name="height" value="0.05" units="cm"/>
      <inkml:brushProperty name="color" value="#004F8B"/>
    </inkml:brush>
  </inkml:definitions>
  <inkml:trace contextRef="#ctx0" brushRef="#br0">5 271 3232,'-5'-35'1941,"8"27"1025,-3 8-2928,0 0 0,0 0 0,0 0 0,0 0 0,0 0 0,0 0-1,0 0 115,0 0-114,0 0 0,0 0 0,0 0 0,0 0 0,1 0 0,-1 0 0,0 0 0,0 1 0,0-1 0,0 0 0,0 0-1,0 0 1,0 0 0,0 0 0,0 0 0,0 0 0,0 0 0,0 0 0,0 0 0,0 0 0,0 0 0,0 0 0,1 0 0,-1 0 0,0-1 0,0 1 0,0 0-1,0 0 1,0 0 0,0 0 0,0 0 0,0 0 114,0 0-114,0 0 0,0 0 0,0 0 0,0 0 0,0 14 136,0 17 533,1 0-1,6 37 0,2-19 19,73 359 2177,-55-301-1623,-26-103-47,-4-12-883,-4-14-191,2-9-118,-18-85 139,-10-13-66,-14-58-168,43 168 63,1 0-1,1 0 0,0-1 1,1 1-1,1-1 0,1 1 1,1-1-1,1 1 0,0 0 0,2 0 1,0 0-1,1 1 0,1-1 1,0 1-1,2 1 0,0-1 0,1 2 1,20-28-1,-25 37-15,1 0 0,0 0-1,1 0 1,-1 1 0,1 0-1,12-8 1,-16 12-8,-1 1-1,1-1 1,0 1-1,0 0 1,0 0-1,0 0 1,0 0-1,0 1 1,0-1-1,0 1 1,0 0-1,0 0 1,1 0 0,-1 0-1,0 1 1,0-1-1,0 1 1,0-1-1,0 1 1,0 0-1,0 1 1,0-1-1,3 2 1,0 1 8,0 0 1,0 1 0,-1-1-1,1 1 1,-1 1 0,0-1-1,0 1 1,7 11 0,0 4-88,14 29 0,-17-31 188,-1-1-1,0 1 1,6 28 0,-13-42-31,0 0 0,0 0 1,-1 0-1,1 0 0,-1 0 0,0 0 1,0 0-1,-1 0 0,0 0 0,0 0 1,0 0-1,0 0 0,-1-1 0,1 1 1,-1 0-1,-1-1 0,1 0 0,-1 1 0,-3 4 1,2-4-5,-1-1 0,1 0 1,-1 0-1,0 0 0,1-1 1,-2 1-1,1-1 0,0-1 0,-1 1 1,1-1-1,-1 0 0,0 0 1,-9 2-1,-5-1-801,0-1 0,-35-1-1,54-1 377,1 0 277,1 2-1431,-1-2 1431,0 0 1,0 0 0,0 1-1,0-1 1,0 0-1,0 0 1,0 0-1,0 0 1,0 0-1,0 0 1,0 1-1,0-1 1,0 0-1,0 0 1,0 0-1,0 0 1,0 0-1,0 0 1,-2 1-1433,2 0 1433,0-1-1,0 0 1,0 0-1,-1 0 1,1 0-1,0 0 1,0 0-1,0-1 1,0 1-1,0 0 1,0 0-1,-1 0 1,1 0-1,8 12-2720</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49.907"/>
    </inkml:context>
    <inkml:brush xml:id="br0">
      <inkml:brushProperty name="width" value="0.05" units="cm"/>
      <inkml:brushProperty name="height" value="0.05" units="cm"/>
      <inkml:brushProperty name="color" value="#004F8B"/>
    </inkml:brush>
  </inkml:definitions>
  <inkml:trace contextRef="#ctx0" brushRef="#br0">2 34 3072,'0'-26'1845,"-1"26"-1774,1 0 1,0-1-1,0 1 0,0 0 1,0 0-1,0 0 0,0-1 0,0 1 1,0 0-1,0 0 0,0 0 1,0-1-1,0 1 0,0 0 0,0 0 1,0 0-1,0-1 0,0 1 1,0 0-1,0 0 0,0 0 0,0-1 1,0 1-1,0 0 0,0 0 1,1 0-1,-1 0 0,0-1 0,0 1 1,0 0-1,0 0 0,0 0 1,0 0-1,1 0 0,-1-1 0,0 1 1,0 0-1,0 0 0,0 0 1,1 0-1,-1 0 0,0 0 0,0 0 1,0 0-1,1 0 0,-1 0 1,0 0-1,0 0 0,0 0 0,1 0 1,-1 0-1,0 0 0,0 0 1,0 0-1,1 0 0,-1 0 0,1 0-50,-1 1 0,1-1 0,-1 1-1,1 0 1,-1-1 0,1 1-1,-1-1 1,1 1 0,-1 0-1,1 0 1,-1-1 0,0 1 0,0 0-1,1-1 1,-1 2 0,3 19 717,-1-1 1,0 36-1,-1 5 343,1-7 64,-3-36-593,2-1-1,2 22 1,-2-28-287,0-5 1008,7-7 74,16-16-426,-6 4-733,-2 3-223,1 2 1,0 0-1,0 1 0,21-5 0,-27 9-15,1 1 0,-1 0-1,1 0 1,0 2 0,0-1 0,0 1-1,19 3 1,-23-2 25,-1 1 1,1 0-1,-1 1 0,1 0 1,7 4-1,-12-6 33,0 1 1,-1-1-1,1 1 1,0 0-1,-1 0 1,1 0-1,-1 0 1,1 1-1,-1-1 0,0 0 1,0 1-1,0 0 1,-1 0-1,3 4 1,-3-6 30,-1 0-1,0 0 1,1 0 0,-1 0 0,0 1 0,0-1 0,0 0 0,0 0-1,0 0 1,0 0 0,0 0 0,0 0 0,0 1 0,-1-1 0,1 0-1,0 0 1,-1 0 0,1 0 0,-1 0 0,0 1 0,-1 0 15,1 0 1,-1 0-1,1-1 1,-1 1-1,0-1 1,0 1-1,0-1 1,0 0 0,-3 2-1,-3 0 54,1 0-1,-1 0 0,0-1 1,-13 2-1,-1-2 28,-1-1-1,1-1 0,0-1 0,-1-1 0,-33-7 1,33 4-1463,-42-16 0,45 15-374</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51.795"/>
    </inkml:context>
    <inkml:brush xml:id="br0">
      <inkml:brushProperty name="width" value="0.05" units="cm"/>
      <inkml:brushProperty name="height" value="0.05" units="cm"/>
      <inkml:brushProperty name="color" value="#004F8B"/>
    </inkml:brush>
  </inkml:definitions>
  <inkml:trace contextRef="#ctx0" brushRef="#br0">328 558 2400,'1'-1'119,"0"1"-1,0 0 1,0-1-1,0 1 1,0-1 0,-1 0-1,1 1 1,0-1-1,0 0 1,0 1 0,-1-1-1,1 0 1,-1 0-1,1 1 1,0-1 0,-1 0-1,1 0 1,-1 0-1,0 0 1,1-2 0,6-19 3560,-8 22-3606,1 0-1,0-1 1,0 1-1,-1-1 1,1 1-1,0 0 0,-1-1 1,1 1-1,-1 0 1,1-1-1,0 1 1,-1 0-1,1 0 1,-1-1-1,1 1 0,-1 0 1,1 0-1,-1 0 1,1 0-1,-1 0 1,1-1-1,-1 1 0,1 0 1,-1 0-1,-13-1-69,13 1 114,-9-1 32,1 1-1,0 1 1,-1-1-1,1 1 1,-1 1-1,1 0 1,0 0 0,-12 5-1,-8 5 218,-30 17 0,40-19-275,2-1-19,0 0 1,1 1 0,1 0-1,-28 25 1,42-34-45,0 0 1,0 0 0,0 1 0,0-1 0,0 0-1,0 1 1,0-1 0,0 1 0,0-1 0,1 1-1,-1 0 1,1-1 0,-1 1 0,1 0 0,0-1 0,-1 4-1,1-4 11,1 0 0,-1 0-1,0 0 1,0 0-1,1 0 1,-1 0 0,1 1-1,-1-1 1,1 0-1,-1 0 1,1 0 0,-1-1-1,1 1 1,0 0-1,0 0 1,-1 0 0,1 0-1,0-1 1,0 1-1,0 0 1,0-1 0,0 1-1,0-1 1,0 1-1,2 0 1,4 1 116,1 0 1,0 0-1,-1-1 0,1 0 0,0 0 1,-1-1-1,1 0 0,0 0 1,0-1-1,10-1 0,-2-2 98,0 1 0,-1-2 0,30-12 0,-36 12-205,-1 1 0,1-1 0,-1-1-1,0 1 1,-1-1 0,0-1 0,1 1 0,-2-2 0,8-8 0,2-6 39,-2-1 0,12-25 1,-26 48-88,2-4-20,-1 1 0,1-1 0,-1 1-1,0-1 1,1-6 0,-2 10 17,0 0 1,0 0 0,0 0-1,0 0 1,0 0-1,0 0 1,0 0-1,0 0 1,-1 0-1,1 0 1,0 0-1,0 0 1,0 0-1,0 0 1,0 0-1,0 0 1,0 0-1,0 0 1,0 0-1,0 0 1,0 0-1,0 0 1,0 0-1,0 0 1,-1 0-1,1 0 1,0 0-1,0 0 1,0 0-1,0 0 1,0 0-1,0 0 1,0 0 0,0 0-1,0 0 1,0 0-1,0-1 1,0 1-1,0 0 1,0 0-1,0 0 1,0 0-1,0 0 1,0 0-1,0 0 1,0 0-1,0 0 1,0 0-1,0 0 1,0 0-1,0 0 1,0-1-1,0 1 1,0 0-1,0 0 1,0 0-1,0 0 1,0 0-1,0 0 1,0 0-1,0 0 1,0 0-1,0 0 1,0 0 0,1 0-1,-8 12-27,2 4-15,0 0-1,1 0 0,1 0 1,1 0-1,0 1 0,1 18 0,1-31 112,0 0-1,0-1 0,1 1 0,0 0 0,0 0 0,0-1 0,0 1 0,0 0 1,1-1-1,2 5 0,-4-7-10,1 0 0,0 0 0,0 0 0,0 1 0,0-1 0,0 0 0,0-1 0,0 1 0,0 0 0,0 0 0,0 0 1,0-1-1,1 1 0,-1 0 0,0-1 0,0 1 0,1-1 0,-1 0 0,0 1 0,1-1 0,-1 0 0,1 0 0,-1 0 0,0 0 0,1 0 0,-1 0 0,0 0 0,1-1 1,-1 1-1,0 0 0,1-1 0,1 0 0,16-8 65,-1 0 1,-1-1 0,0-1-1,17-15 1,23-13 17,-17 13-217,-16 9 44,1 1 0,1 1 0,50-21 0,-74 36 18,0-1-1,0 1 0,0-1 0,0 1 1,0 0-1,0-1 0,0 1 0,0 0 1,0 1-1,0-1 0,1 0 0,-1 1 1,0-1-1,3 2 0,-4-2 14,0 1 0,0-1-1,0 1 1,0 0 0,0-1 0,-1 1-1,1 0 1,0 0 0,0 0 0,-1 0-1,1-1 1,0 1 0,-1 0 0,1 0 0,-1 0-1,1 0 1,-1 1 0,1-1 0,-1 0-1,0 0 1,0 0 0,1 0 0,-1 0-1,0 0 1,0 0 0,0 1 0,0-1-1,-1 1 1,0 6 56,0 0 0,-1 0 0,0 0 0,-1 0 0,-5 12 0,-22 38 241,14-29-66,11-21-136,1 0 690,4-8-764,0 0 0,0 0 0,1 0-1,-1 1 1,0-1 0,1 0 0,-1 0 0,0 0-1,0 0 1,1 0 0,-1 0 0,0 0-1,1 0 1,-1 0 0,0 0 0,1 0-1,-1 0 1,0 0 0,0 0 0,1 0-1,-1 0 1,0 0 0,1 0 0,-1-1-1,0 1 1,0 0 0,1 0 0,-1 0-1,0 0 1,1-1 0,38-15 155,59-34 0,-76 37-127,4-1-43,-16 7-122,0 2-1,1-1 1,15-5-1,-25 11 108,0 0-1,0-1 1,1 1-1,-1 0 0,0 0 1,0 0-1,0 0 1,1 0-1,-1 0 1,0 0-1,0 0 1,1 1-1,-1-1 0,0 0 1,0 1-1,0-1 1,0 1-1,0-1 1,1 1-1,-1 0 0,0-1 1,0 1-1,0 0 1,-1 0-1,1 0 1,0 0-1,0 0 0,0 0 1,-1 0-1,1 0 1,0 0-1,-1 0 1,1 0-1,-1 0 0,1 0 1,0 2-1,1 5 33,0 0-1,0 0 0,0 0 0,0 10 1,-2-11 61,1-4-49,-1 0 0,0 0-1,1-1 1,0 1 0,0 0 0,0 0 0,0 0 0,1 2 0,-1-4-23,0 0 0,0 1-1,0-1 1,0 0 0,0-1 0,0 1 0,0 0 0,0 0-1,0 0 1,0-1 0,1 1 0,-1 0 0,0-1 0,1 1-1,-1-1 1,0 0 0,0 1 0,1-1 0,-1 0-1,2 0 1,6 1 39,-1-1 0,0-1 0,1 0 0,-1 0 0,13-3 0,44-16 115,-47 14-136,175-67 272,-160 59-304,-2-1 0,1-2 0,-2-1 0,0-1 0,-2-2 0,31-27 0,-59 48 4,0 0 1,0 0-1,0 0 1,1 0-1,-1 0 0,0-1 1,0 1-1,0 0 1,0 0-1,0 0 1,1 0-1,-1 0 1,0 0-1,0 0 1,0 0-1,0 0 1,0 0-1,0-1 1,0 1-1,1 0 1,-1 0-1,0 0 1,0 0-1,0 0 1,0 0-1,0-1 1,0 1-1,0 0 0,0 0 1,0 0-1,0 0 1,0 0-1,0-1 1,0 1-1,0 0 1,0 0-1,0 0 1,0 0-1,0 0 1,0-1-1,0 1 1,0 0-1,0 0 1,0 0-1,0 0 1,0 0-1,0-1 1,-1 1-1,-1 1-9,0-1 0,0 1 1,0 0-1,0 0 0,1 0 0,-1 0 1,0 0-1,0 0 0,-2 3 0,-7 4-25,-140 85-352,20-13 307,130-79 83,-16 10 57,-19 17 0,33-26-65,0 1 1,0 0-1,0 0 0,0 0 0,0 0 0,1 0 0,0 1 0,-1-1 0,1 1 0,0 0 0,1-1 0,-1 1 0,-1 5 0,3-9 10,0 1 0,0 0 0,0 0 0,0 0 0,0 0 1,0 0-1,0-1 0,1 1 0,-1 0 0,0 0 0,0 0 0,1-1 0,-1 1 0,0 0 0,1 0 0,-1-1 1,1 1-1,-1 0 0,1-1 0,-1 1 0,1 0 0,-1-1 0,1 1 0,0-1 0,-1 1 0,1-1 1,0 1-1,-1-1 0,1 0 0,0 1 0,0-1 0,-1 0 0,3 1 0,1 0 32,1 0 0,0 0 0,0 0 0,7-1 0,-6 0 8,9 0 1,1-1 0,-1 0 1,1-1-1,-1-1 0,0 0 1,0-1-1,0-1 0,-1 0 1,20-11-1,-23 11-6,0-2 0,-1 1 0,1-2 0,-1 1 0,-1-1 0,1-1 0,-2 1 0,1-2 0,-1 1 0,0-1 0,-1 0 0,0-1 0,-1 0 0,0 0 0,6-18 0,0-6 7,-1 0 0,5-36 1,5-69 29,-18 115-94,4-26-99,-1-55 0,-6 101 28,-1 0 0,1-1 0,-1 1 0,0 1 0,-3-9 0,4 13 69,-1-1 1,1 0-1,0 1 1,0-1-1,-1 0 1,1 1-1,-1-1 1,1 1-1,-1-1 1,1 0-1,-1 1 0,1-1 1,-1 1-1,1-1 1,-1 1-1,1 0 1,-1-1-1,-1 0 1,1 1 0,1 0 1,-1 0-1,0 1 1,1-1 0,-1 0-1,0 0 1,1 0-1,-1 1 1,0-1 0,1 0-1,-1 1 1,0-1-1,1 1 1,-1-1-1,1 1 1,-1-1 0,1 1-1,-1-1 1,1 1-1,-1-1 1,1 1 0,0-1-1,-1 1 1,1 1-1,-6 7-50,1 1-1,1 0 1,0 0-1,0 0 1,1 0 0,0 0-1,-2 18 1,-4 82 32,8-99 32,-1 34 170,2 1 1,3-1-1,9 57 0,-7-73-623,2 0-1,1 0 0,2 0 1,0-2-1,2 1 0,17 28 1,-10-28-3985,3 1 1313</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52.813"/>
    </inkml:context>
    <inkml:brush xml:id="br0">
      <inkml:brushProperty name="width" value="0.05" units="cm"/>
      <inkml:brushProperty name="height" value="0.05" units="cm"/>
      <inkml:brushProperty name="color" value="#004F8B"/>
    </inkml:brush>
  </inkml:definitions>
  <inkml:trace contextRef="#ctx0" brushRef="#br0">3 167 3712,'4'-20'1221,"-4"19"-1165,1 0 0,-1 0 0,0 0 0,0 0 0,0 0 0,0 0 0,0 0 0,0 0 0,0 0 0,-1 0 0,1 0 0,0 0 0,0 0 0,-1 0 0,1 0 0,-1 1 0,1-1 0,-1-1 0,0 1 17,1 1 0,0 0-1,0-1 1,-1 1 0,1 0 0,0 0-1,0-1 1,0 1 0,0-1 0,-1 1-1,1 0 1,0-1 0,0 1-1,0 0 1,0-1 0,0 1 0,0-1-1,0 1 1,0 0 0,0-1 0,0 1-1,0 0 1,0-1 0,0 1-1,1-1 1,-1 1 0,0 0 0,0-1-1,3-3 2108,-5 19-1810,4 7 87,0 1 0,2-1 0,0 1 0,9 22 0,-2-1 4,-4-19-145,0 1-1,1-1 0,2-1 1,0 0-1,2 0 0,1-1 1,24 33-1,-30-46-229,-1-1 46,0-1 0,1 1 0,0-1 0,1 0 0,-1-1-1,2 0 1,15 11 0,0-2 302,-20-13-240,1 1 0,0-1 0,0 0 0,0 0 0,0 0 0,8 2 0,-11-5-142,-1 1-1,1-1 1,0 0 0,0 0-1,-1 0 1,1 0-1,0 0 1,0 0 0,0 0-1,-1 0 1,1-1 0,0 1-1,0-1 1,-1 1-1,1-1 1,0 0 0,-1 1-1,1-1 1,-1 0-1,1 0 1,-1 0 0,0-1-1,1 1 1,-1 0 0,0 0-1,0-1 1,2-1-1,8-10 213,-8 9-208,0 0-1,0 0 1,0 0-1,0 0 1,3-8 0,85-250 137,-29 73-237,-25 108 102,-17 40-63,-20 41 9,11-18-379,-11 18 305,0 0 0,1-1 1,-1 1-1,0 0 0,0-1 1,1 1-1,-1 0 0,1 0 1,-1-1-1,0 1 0,1 0 1,-1 0-1,0-1 1,1 1-1,-1 0 0,1 0 1,-1 0-1,1 0 0,-1 0 1,1 0-1,-1 0 0,0 0 1,1 0-1,-1 0 0,1 0 1,-1 0-1,1 0 1,-1 0-1,0 0 0,1 0 1,-1 0-1,1 1 0,-1-1 1,1 0-1,-1 0 0,0 0 1,1 1-1,-1-1 0,3 6-3300,-1 9 1013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39.359"/>
    </inkml:context>
    <inkml:brush xml:id="br0">
      <inkml:brushProperty name="width" value="0.05" units="cm"/>
      <inkml:brushProperty name="height" value="0.05" units="cm"/>
    </inkml:brush>
  </inkml:definitions>
  <inkml:trace contextRef="#ctx0" brushRef="#br0">1389 200 4384,'-17'-25'2016,"21"22"-1760,1-1-64,0 4-160</inkml:trace>
  <inkml:trace contextRef="#ctx0" brushRef="#br0" timeOffset="1">42 80 5728,'-42'-25'2592,"60"25"-2240,9-3 928,4-2-768,56-2 640,11 2-672,60-6-32,-10 7-288,23-9 192,-13 7-224</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53.438"/>
    </inkml:context>
    <inkml:brush xml:id="br0">
      <inkml:brushProperty name="width" value="0.05" units="cm"/>
      <inkml:brushProperty name="height" value="0.05" units="cm"/>
      <inkml:brushProperty name="color" value="#004F8B"/>
    </inkml:brush>
  </inkml:definitions>
  <inkml:trace contextRef="#ctx0" brushRef="#br0">52 5 4320,'0'0'59,"0"-1"1,0 1 0,-1 0-1,1 0 1,0-1-1,-1 1 1,1 0 0,0 0-1,-1-1 1,1 1-1,0 0 1,-1 0-1,1 0 1,0-1 0,-1 1-1,1 0 1,-1 0-1,1 0 1,0 0-1,-1 0 1,1 0 0,-1 0-1,1 0 1,0 0-1,-1 0 1,1 0 0,-1 0-1,1 0 1,0 0-1,-1 1 1,1-1-1,0 0 1,-2 0 0,2 1-12,0 0 0,-1 0 0,1-1 0,0 1 0,0 0 0,-1-1 0,1 1 0,0 0 0,0 0 0,0-1 0,0 1 0,0 0 0,0 0 0,0-1 0,0 1 0,0 0 0,0 0 0,1-1 0,-1 2 0,1 5 269,0 1 0,-1-1 0,0 1 0,0-1 0,-1 1-1,-1 9 1,-2 16 313,-16 366 3354,13-347-3469,5-42-306,1-1 0,-1 1 0,1 0 0,1 0 1,0 0-1,2 10 0,0-11 770,-1-12 11,2-13-469,7-4-463,1 1 0,0 1-1,1-1 1,2 2 0,18-20-1,-24 27-61,5-5-22,1 1 0,29-24 0,-35 32 4,0 0 0,1 1-1,-1 0 1,1 0 0,0 1-1,0 0 1,18-4 0,-22 7 10,-1 1 1,0 0-1,1 0 1,-1 0-1,0 0 1,0 1-1,1 0 1,-1 0 0,0 0-1,0 0 1,0 0-1,0 1 1,0 0-1,0 0 1,0 0-1,-1 1 1,1-1-1,-1 1 1,1-1-1,-1 1 1,0 0-1,0 1 1,0-1-1,-1 0 1,1 1-1,-1 0 1,0-1-1,0 1 1,0 0 0,0 0-1,-1 0 1,2 5-1,0 1 69,-1 1 1,0-1-1,1 21 0,-2-27 9,-2 1 1,1-1-1,0 1 0,-1-1 0,0 1 0,0-1 0,0 0 0,-1 1 0,0-1 0,1 0 0,-1 0 0,-4 5 0,1-2 54,-1-1 0,1 1 0,-2-1 0,1 0 0,-1 0-1,1-1 1,-2 0 0,1 0 0,0-1 0,-1 0 0,-12 5 0,-8 1 115,1-2 0,-35 6 0,52-11-308,1-2 1,-1 0-1,1 0 1,-1-1-1,0 0 1,1 0-1,-1-1 1,1 0-1,-14-4 1,-1-4-654</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29:54.733"/>
    </inkml:context>
    <inkml:brush xml:id="br0">
      <inkml:brushProperty name="width" value="0.05" units="cm"/>
      <inkml:brushProperty name="height" value="0.05" units="cm"/>
      <inkml:brushProperty name="color" value="#004F8B"/>
    </inkml:brush>
  </inkml:definitions>
  <inkml:trace contextRef="#ctx0" brushRef="#br0">47 11 4576,'0'-1'92,"0"1"1,0-1 0,0 1-1,-1-1 1,1 1-1,0-1 1,0 1 0,0 0-1,0-1 1,0 1-1,0-1 1,0 1-1,0-1 1,0 1 0,0-1-1,0 1 1,0-1-1,0 1 1,1-1-1,-1 1-37,1 0-1,0 0 0,-1 0 0,1 0 0,-1 0 0,1 0 0,-1 0 0,1 0 1,-1 1-1,1-1 0,0 0 0,-1 0 0,1 1 0,-1-1 0,0 0 0,1 1 1,-1-1-1,1 1 0,0 0 30,0-1 0,-1 1 0,1 0 0,0 0 0,-1 0 1,1 0-1,-1 0 0,1-1 0,-1 1 0,0 0 0,1 0 0,-1 0 0,0 0 1,0 0-1,0 0 0,0 0 0,1 0 0,-2 2 0,0 21 1441,1-21-1176,-2 9 322,0-1 1,0 0 0,-7 19-1,6-24-333,1 1 1,-1-1-1,0 0 0,0 0 0,-1 0 0,0-1 0,-6 7 0,10-11-298,-1-1 0,1 0 0,0 1 0,-1-1 0,1 0-1,-1 0 1,0 1 0,1-1 0,-1 0 0,1 0-1,-1 0 1,1 0 0,-1 0 0,1 0 0,-1 0 0,1 0-1,-1 0 1,0 0 0,0 0 0,1 0-30,0 0 0,-1 0 0,1 0-1,0 0 1,0 0 0,0 0 0,0 0 0,0 0 0,-1 0 0,1 0 0,0 0 0,0 0 0,0 0-1,0 0 1,0 0 0,-1 0 0,1-1 0,0 1 0,0 0 0,0 0 0,0 0 0,0 0 0,0 0-1,0 0 1,-1 0 0,1 0 0,0-1 0,0 1 0,0 0 0,0 0 0,0 0 0,0 0 0,0 0 0,0-1-1,0 1 1,0 0 0,0 0 0,0 0 0,0 0 0,0 0 0,0-1 0,0 1 0,0 0 0,0 0-1,0 0 1,0 0 0,0 0 0,0-1 0,0 1 0,0 0 0,0 0 0,0 0 0,0 0 0,1 0-1,-1-1 1,0 1 0,0 0 0,0-4 194,2-2-179,1 4-23,1 0 0,-1 1 0,0-1-1,0-1 1,0 1 0,0 0-1,-1-1 1,1 1 0,-1-1-1,3-3 1,0 0 160,-1 0-1,0 0 1,0 0-1,4-11 1,0 0 35</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28.714"/>
    </inkml:context>
    <inkml:brush xml:id="br0">
      <inkml:brushProperty name="width" value="0.05" units="cm"/>
      <inkml:brushProperty name="height" value="0.05" units="cm"/>
      <inkml:brushProperty name="color" value="#004F8B"/>
    </inkml:brush>
  </inkml:definitions>
  <inkml:trace contextRef="#ctx0" brushRef="#br0">546 123 3136,'3'-19'2350,"-3"16"-1823,1 0 0,-1 0 0,1 0 0,-1 1 0,0-1 0,0 0 0,0 0 0,0 0 0,0 0 0,-1 1 0,0-1 0,1 0 0,-1 0 1,-1-2-1,1 5-503,1 0 1,0-1-1,0 1 1,0 0-1,0 0 1,0 0-1,0 0 1,0 0-1,-1-1 1,1 1-1,0 0 1,0 0-1,0 0 1,0 0-1,0-1 1,0 1-1,0 0 1,0 0-1,0 0 1,0-1-1,0 1 1,0 0-1,0 0 1,0 0-1,0 0 1,0-1-1,0 1 1,0 0-1,0 0 1,0 0-1,0 0 1,0-1-1,1 1 1,0-7 859,-10 42 12,-1 3-494,-7 38-84,-17 116 69,26-160-301,-1 1 0,-2-1 0,-26 54-1,35-82-70,-2 4 80,0 0 0,-1 0 0,0-1 0,0 1-1,0-1 1,-1 0 0,-9 8 0,10-11-3,1-1 1,-1 1-1,1-1 1,-1-1-1,0 1 1,0-1-1,0 1 1,-1-2 0,1 1-1,-11 2 1,13-4-49,-1 0 0,0 0 0,1 0 0,-1 0 0,0 0 0,1-1 0,-1 0 0,0 0 1,1 0-1,-1 0 0,1 0 0,-1-1 0,1 1 0,0-1 0,0 0 0,0 0 0,0 0 1,-5-5-1,-5-6-19,0-1 0,1-1 0,0 0 0,1-1 1,-16-32-1,8 10 83,-21-66 1,-5-43-93,15 36 197,29 109-210,1 0 0,-1 0 0,1 0 0,0-1 1,0 1-1,-1 0 0,1 0 0,1-1 0,-1 1 0,0 0 0,0 0 0,1-1 0,-1 1 1,1 0-1,0 0 0,0 0 0,0 0 0,0 0 0,0 0 0,0 0 0,0 0 0,1 0 0,-1 1 1,1-1-1,-1 0 0,1 1 0,0-1 0,0 1 0,-1 0 0,1 0 0,4-2 0,5-3 10,0 1-1,1 1 0,-1 0 0,21-3 0,40-8 218,1 4 1,1 3-1,0 4 1,86 4-1,103 30 111,-231-29 491,-32-1-868,0 0-1,0 0 0,0 0 1,0 0-1,0 0 0,1 0 1,-1 0-1,0 0 0,0 0 0,0 0 1,0 0-1,0-1 0,0 1 1,1 0-1,-1 0 0,0 0 1,0 0-1,0 0 0,0 0 1,0 0-1,0 0 0,0 0 1,0 0-1,0-1 0,0 1 1,1 0-1,-1 0 0,0 0 1,0 0-1,0 0 0,0 0 0,0-1 1,0 1-1,0 0 0,0 0 1,0 0-1,0 0 0,0 0 1,0 0-1,0-1 0,0 1 1,0 0-1,0 0 0,0 0 1,0 0-1,0 0 0,-1 0 1,1 0-1,0-1 0,0 1 0,0 0 1,0 0-1,0 0 0,0 0 1,0 0-1,0 0 0</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29.712"/>
    </inkml:context>
    <inkml:brush xml:id="br0">
      <inkml:brushProperty name="width" value="0.05" units="cm"/>
      <inkml:brushProperty name="height" value="0.05" units="cm"/>
      <inkml:brushProperty name="color" value="#004F8B"/>
    </inkml:brush>
  </inkml:definitions>
  <inkml:trace contextRef="#ctx0" brushRef="#br0">157 64 4064,'0'-2'228,"0"1"-1,1-1 1,-1 1 0,1-1 0,-1 0-1,1 1 1,-1-1 0,1 1-1,0 0 1,0-1 0,-1 1 0,1 0-1,0-1 1,0 1 0,0 0-1,1 0 1,-1 0 0,0 0 0,2-2-1,-8 33 2584,-18 34-1743,1-4-493,-7 41 174,-66 184 2133,105-341-546,74-237-2021,-28 153 220,-38 99-185,-5 1-248,-13 40-105,0-1 1,0 1-1,0 0 1,0 0-1,0 0 1,0-1-1,0 1 1,0 0 0,0 0-1,0 0 1,1-1-1,-1 1 1,0 0-1,0 0 1,0 0-1,0 0 1,0 0-1,0-1 1,1 1-1,-1 0 1,0 0 0,0 0-1,0 0 1,0 0-1,1 0 1,-1 0-1,0 0 1,0-1-1,0 1 1,1 0-1,-1 0 1,0 0 0,0 0-1,1 0 1,6 5-52,9 11 0,-13-12 40,6 8 95,1 2 0,-2-1 0,1 1 0,-2 1 0,8 18 0,-7-14 3,3 8 137,9 38-1,-10-30-143,31 128 317,-38-152-303,0-5 153,-1 1 0,-1-1 1,1 1-1,0 12 0,-10-34-6094,4 3 74,3 7 3659</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0.085"/>
    </inkml:context>
    <inkml:brush xml:id="br0">
      <inkml:brushProperty name="width" value="0.05" units="cm"/>
      <inkml:brushProperty name="height" value="0.05" units="cm"/>
      <inkml:brushProperty name="color" value="#004F8B"/>
    </inkml:brush>
  </inkml:definitions>
  <inkml:trace contextRef="#ctx0" brushRef="#br0">33 129 2912,'-4'-2'383,"-16"-10"190,20 12-446,-1 0 1,1 0 0,-1-1 0,1 1-1,-1 0 1,1-1 0,-1 1 0,1 0 0,-1-1-1,1 1 1,0 0 0,-1-1 0,1 1-1,0-1 1,-1 1 0,1-1 0,0 1-1,0-1 1,-1 1 0,1-1 0,0 1 0,0-1-1,0 1 1,0-1 0,0 1 0,-1-1-1,1 0 1,6-11 2657,-5 9-2489,0 1-1,0 0 1,0-1-1,0 1 1,0 0 0,1 0-1,-1 0 1,4-3-1,3-4 109,1 1 0,0 0 1,0 1-1,1 0 0,16-9 0,-22 14-393,1 0 1,-1 0-1,0 1 0,1-1 1,-1 1-1,1 0 0,-1 1 1,1-1-1,-1 1 0,1 0 1,0 0-1,-1 0 0,1 1 1,-1 0-1,1-1 0,-1 2 1,1-1-1,4 2 0,31 21-3995,-17-13 1526</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1.388"/>
    </inkml:context>
    <inkml:brush xml:id="br0">
      <inkml:brushProperty name="width" value="0.05" units="cm"/>
      <inkml:brushProperty name="height" value="0.05" units="cm"/>
      <inkml:brushProperty name="color" value="#004F8B"/>
    </inkml:brush>
  </inkml:definitions>
  <inkml:trace contextRef="#ctx0" brushRef="#br0">42 145 3392,'-2'0'181,"1"0"1,-1 0-1,1-1 0,0 1 1,-1-1-1,1 0 0,0 1 1,-1-1-1,1 0 0,-2-2 1,-10-4 5652,1-4-2789,13 11-2889,-1 0-137,0 0-1,0 1 1,0-1 0,0 0-1,0 0 1,0 0 0,0 0-1,1 0 1,-1 0 0,0 0-1,0 0 1,0 0-1,0 0 1,0 1 0,0-1-1,1 0 1,-1 0 0,0 0-1,0 0 1,0 0 0,0 0-1,0 0 1,1 0 0,-1 0-1,0 0 1,0 0 0,0 0-1,0 0 1,0 0-1,1 0 1,-1-1 0,0 1-1,0 0 1,0 0 0,0 0-1,0 0 1,0 0 0,1 0-1,-1 0 1,0 0 0,0 0-1,0 0 1,0-1 0,0 1-1,0 0 1,0 0-1,0 0 1,0 0 0,1 0-1,-1 0 1,0-1 0,0 1-1,0 0 1,0 0 0,0 0-1,0 0 1,0 0 0,0-1-1,0 1 1,0 0 0,0 0-1,0-1 41,0 0-1,0 1 0,0-1 1,1 1-1,-1-1 0,0 1 1,0-1-1,1 1 1,-1-1-1,0 1 0,1-1 1,-1 1-1,1-1 0,-1 1 1,1-1-1,-1 1 0,0 0 1,1-1-1,0 1 1,-1 0-1,1-1 0,-1 1 1,1 0-1,-1 0 0,1-1 1,0 1-1,-1 0 1,1 0-1,-1 0 0,2 0 1,27-2 494,-9 0 12,-12 2-496,0-1 0,0 1 0,14 1 0,4 0 34,6 1 86,53 9 0,-53-6 0,56 3 1,-36-11 47,0-1-1,79-18 0,-51 11-70,-50 8 68,-30 3-225,1 0-1,-1 0 0,0 0 0,0 0 1,0 0-1,0 0 0,0 0 0,0 0 1,0 0-1,0-1 0,0 1 0,0 0 1,0 0-1,0 0 0,0 0 0,0 0 1,0 0-1,0 0 0,0 0 0,0 0 1,1 0-1,-1-1 0,0 1 0,0 0 1,0 0-1,0 0 0,0 0 0,-1 0 1,1 0-1,0 0 0,0 0 0,0 0 1,0-1-1,0 1 0,0 0 0,0 0 1,0 0-1,0 0 0,0 0 0,0 0 1,0 0-1,0 0 0,0 0 0,0 0 1,0 0-1,0 0 0,0 0 0,-1-1 1,1 1-1,0 0 0,-7-6 151,-12-5-13,1 6-106,-92-27 106,79 24-69,23 5-54,-1 1 0,1 0 0,-1 0 0,-14 0 0,13-1 29,5-1-264,47 4 325,59 1-68,-83 0-54,0 1 1,-1 0-1,28 9 0,-42-10 5,0 0 0,0 0-1,0 0 1,0 1 0,0-1 0,0 1 0,4 4-1,-6-6 4,0 1 1,0 0-1,-1 0 0,1 0 0,0-1 0,-1 1 0,1 0 0,-1 0 1,1 0-1,-1 0 0,1 0 0,-1 0 0,0 0 0,1 0 0,-1 0 1,0 0-1,0 0 0,0 1 0,0-1 0,0 0 0,0 0 0,0 0 1,0 0-1,-1 0 0,1 0 0,0 0 0,0 0 0,-1 1 0,-4 7 77,0 0 0,0-1-1,-10 13 1,-3 4 149,6-5-138,1 0 0,1 0 0,0 1 0,2 0 0,0 0-1,-6 32 1,14-52-233,0 0-1,-1 0 1,1 0-1,0 1 1,0-1 0,0 0-1,0 0 1,0 1-1,0-1 1,1 0-1,-1 0 1,0 0-1,0 1 1,1-1-1,0 1 1,-1-1-69,1-1 0,-1 0 1,1 1-1,-1-1 0,0 0 0,1 1 1,-1-1-1,1 0 0,-1 0 0,1 0 1,-1 1-1,1-1 0,-1 0 0,0 0 1,1 0-1,-1 0 0,1 0 0,-1 0 1,1 0-1,-1 0 0,1 0 0,-1 0 1,1 0-1,-1 0 0,1-1 0,-1 1 1,1 0-1,-1 0 0,1 0 0,-1-1 1,0 1-1,1 0 0,-1 0 0,1-1 1,0 0-1,11-4-3390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2.680"/>
    </inkml:context>
    <inkml:brush xml:id="br0">
      <inkml:brushProperty name="width" value="0.05" units="cm"/>
      <inkml:brushProperty name="height" value="0.05" units="cm"/>
      <inkml:brushProperty name="color" value="#004F8B"/>
    </inkml:brush>
  </inkml:definitions>
  <inkml:trace contextRef="#ctx0" brushRef="#br0">32 17 3552,'0'-1'304,"-1"0"0,1 0 0,-1 0 0,1 1 0,-1-1 0,1-1 0,-1 1 0,1 0 0,0 0 0,0 0 0,-1 0 0,1-3 3268,1 13-1934,-1-4-1353,-1 8 303,2 0-1,0 0 0,2 14 1,1-5 71,2 32-1,-2-5-194,4 91 755,1 14-187,-8-113-648,-1-26 256,0-14-443,-1-10-106,-4-6-1,1-1 1,1 1 0,0-1 0,-1-24-1,2 19-69,-1-6 13,-4-24 98,2 19-33,2 0 1,0-33-1,10-20 840,-7 81-905,1 0 0,-1 0 0,1 1 0,0-1 0,1 0 0,-1 1 0,1-1 0,-1 1 0,4-4 0,0-2-59,1 1 1,10-12 0,-13 17 19,0 0 0,1 0 1,-1 1-1,1-1 0,0 1 0,0 0 1,0-1-1,0 2 0,0-1 1,1 0-1,-1 1 0,0 0 1,1 0-1,-1 0 0,1 1 1,-1-1-1,8 1 0,-7 1-8,0-1-1,0 1 1,0 0 0,0 0-1,0 0 1,-1 0-1,1 1 1,0 0 0,-1 0-1,1 0 1,-1 1 0,0-1-1,0 1 1,0 0-1,7 7 1,-10-9 19,0 1 0,0-1 0,0 1 0,-1 0 0,1-1 0,0 1-1,-1 0 1,1-1 0,-1 1 0,1 0 0,-1 0 0,0 0 0,0-1 0,0 1 0,0 0 0,0 0 0,0 0 0,0-1 0,-1 1-1,1 0 1,-1 0 0,1-1 0,-1 1 0,0 0 0,1-1 0,-1 1 0,0 0 0,-2 1 0,-2 5 107,0-1 0,0 0 0,-14 13 0,-16 11-34,-3 2-75,34-29-7,1-1 0,0 1 0,0 0 0,0 0 0,0 0 0,1 1 0,-3 6 0,5-10 9,0 0 1,0 0-1,0 0 1,0 0-1,0 1 1,0-1-1,1 0 1,-1 0-1,0 0 1,1 0 0,-1 0-1,0 0 1,1 0-1,0 0 1,-1 0-1,1 0 1,0 0-1,-1 0 1,1-1-1,1 2 1,23 21 93,-18-16-119,26 18-129,-22-17 193,20 19 0,-20-16-74,-1 1 0,0 0 0,-1 0 0,-1 1 1,0 0-1,7 17 0,-13-25 67,1 0 0,-1 0 0,-1 1 0,1-1 0,-1 0 1,0 1-1,0 0 0,-1-1 0,1 1 0,-1-1 0,-1 1 0,1 0 0,-1-1 0,0 1 0,0-1 0,0 1 0,-1-1 0,0 0 1,-4 10-1,2-10 23,0 0 0,0 0 1,0-1-1,0 1 0,-1-1 1,1 0-1,-1 0 0,-1 0 1,1 0-1,0-1 0,-1 0 1,1-1-1,-1 1 0,0-1 1,0 0-1,-8 2 0,3-2-24,1 0 0,0-1 0,-1 0 0,1 0 1,-1-1-1,1-1 0,-1 0 0,1 0 0,-12-4 0,15 3-49,-47-14-2643,44 11 1039</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5.157"/>
    </inkml:context>
    <inkml:brush xml:id="br0">
      <inkml:brushProperty name="width" value="0.05" units="cm"/>
      <inkml:brushProperty name="height" value="0.05" units="cm"/>
      <inkml:brushProperty name="color" value="#004F8B"/>
    </inkml:brush>
  </inkml:definitions>
  <inkml:trace contextRef="#ctx0" brushRef="#br0">8 128 4640,'-7'-8'12979,"14"7"-7954,38-5-4918,63-15 405,-79 15-354,32-11 1,15-3-12,130-19 371,-152 33-278,-38 6-337,-5 1 204,-11-1-123,0 0-90,0 0-1,0-1 1,0 1-1,0 0 1,0 0-1,0 0 1,0 0-1,0-1 1,0 1 0,0 0-1,0 0 1,0 0-1,0-1 1,0 1-1,0 0 1,0 0-1,0 0 1,0 0-1,-1 0 1,1-1-1,0 1 1,0 0-1,0 0 1,0 0-1,0 0 1,0 0 0,-1 0-1,1 0 1,0 0-1,0-1 1,0 1-1,0 0 1,-1 0-1,1 0 1,0 0-1,0 0 1,0 0-1,0 0 1,-1 0-1,1 0 1,0 0-1,0 0 1,0 0 0,-1 0-1,1 0 1,0 0-1,0 0 1,0 0-1,0 1 1,-1-1-1,1 0 1,0 0-1,0 0 1,0 0-1,0 0 1,0 0-1,-1 1 1,-10 7-4758,3 2 2496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5.628"/>
    </inkml:context>
    <inkml:brush xml:id="br0">
      <inkml:brushProperty name="width" value="0.05" units="cm"/>
      <inkml:brushProperty name="height" value="0.05" units="cm"/>
      <inkml:brushProperty name="color" value="#004F8B"/>
    </inkml:brush>
  </inkml:definitions>
  <inkml:trace contextRef="#ctx0" brushRef="#br0">57 71 3328,'-21'3'2587,"-2"-1"7343,10-13-4928,14 11-4871,0 1 0,0-1 0,1 1-1,-1-1 1,0 1 0,0-1 0,0 0-1,0 0 1,0 1 0,0-1 0,1 0-1,-1 0 1,0 0 0,0 0 0,2-1-1,0 1-275,34 1 647,52-3 569,174-23-356,-194 15-692,-12 1-955,-20 7-3023,-31 2 3267,8-1-2793,-13 1 2947,0 0 0,-1-1 1,1 1-1,0-1 0,0 1 0,0-1 0,0 1 1,-1-1-1,1 0 0,0 1 0,0-1 0,-1 0 1,1 0-1,8-11-4778</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6.538"/>
    </inkml:context>
    <inkml:brush xml:id="br0">
      <inkml:brushProperty name="width" value="0.05" units="cm"/>
      <inkml:brushProperty name="height" value="0.05" units="cm"/>
      <inkml:brushProperty name="color" value="#004F8B"/>
    </inkml:brush>
  </inkml:definitions>
  <inkml:trace contextRef="#ctx0" brushRef="#br0">11 38 4224,'1'-3'458,"0"1"1,0-1-1,0 1 0,-1 0 1,1-1-1,-1 1 0,0-1 1,0 0-1,1 1 0,-2-5 1,1 2 2083,-1 157 5673,-12 215-6073,12-345-2034,1 0 1,3 29-1,-3-49-109,1 2 18,-1 0-1,1 0 1,-1 0 0,0 0-1,0 0 1,-1 0-1,1 0 1,-1 0 0,-1 5-1,1-5-384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40.864"/>
    </inkml:context>
    <inkml:brush xml:id="br0">
      <inkml:brushProperty name="width" value="0.05" units="cm"/>
      <inkml:brushProperty name="height" value="0.05" units="cm"/>
    </inkml:brush>
  </inkml:definitions>
  <inkml:trace contextRef="#ctx0" brushRef="#br0">2 1001 2080,'0'0'21,"0"0"0,0 0 0,0 0 0,0 0 0,0 0 0,0 0 0,0 0 1,0 0-1,0 0 0,0 0 0,-1 0 0,1 0 0,0 0 0,0 0 0,0 0 0,0 1 0,0-1 0,0 0 0,0 0 0,0 0 1,0 0-1,0 0 0,0 0 0,0 0 0,0 0 0,0 0 0,0 0 0,0 0 0,0 0 0,0 0 0,0 1 0,0-1 0,0 0 1,0 0-1,0 0 0,0 0 0,0 0 0,0 0 0,0 0 0,0 0 0,0 0 0,0 0 0,0 0 0,0 0 0,0 0 0,0 1 1,0-1-1,0 0 0,0 0 0,0 0 0,0 0 0,0 0 0,1 0 0,-1 0 0,0 0 0,0 0 0,0 0 0,0 0 0,0 0 1,0 0-1,0 0 0,0 0 0,9 2 1389,14 0 438,-6-3-1215,-1-1-1,1 0 1,-1-2-1,0 1 0,0-2 1,24-9-1,-28 8-423,1-1-1,-1 1 1,-1-2 0,1 0-1,-1 0 1,-1-1 0,15-15 0,4-8 165,25-37 0,-49 62-339,313-380 1142,-312 380-1154,23-26 85,-2-1 0,-1-2-1,-2-1 1,35-69 0,-49 84 7,-1-2-1,-1 1 1,6-29 0,-14 52-115,1-23-85,-1 23 77,0-1 0,0 1 0,0-1 0,0 1 0,0 0 0,0-1-1,0 1 1,-1-1 0,1 1 0,0 0 0,0-1 0,0 1 0,-1 0-1,1-1 1,0 1 0,0 0 0,-1-1 0,1 1 0,0 0 0,-1 0 0,1-1-1,-1 1-4,0 0-1,1 0 0,-1 0 0,0 0 0,1 0 0,-1 0 0,0 0 0,1 0 0,-1 0 0,0 0 0,1 1 0,-1-1 0,0 0 0,1 0 0,-1 1 0,1-1 0,-1 0 0,0 1 1,-10 7-59,1 1 1,0 0 0,1 0 0,-1 1 0,-9 15-1,7-10 14,-2 1 4,-76 99-105,77-95 185,0 1 1,1 0 0,1 1 0,-8 24-1,9-15 14,1 1-1,1 0 0,2 0 1,1 0-1,1 1 0,2 0 1,2 34-1,1-57 38,0 0-1,1 0 1,0 0 0,0-1-1,1 1 1,0-1 0,7 15-1,-8-20-8,1 0-1,0 0 0,-1 0 0,1 0 1,1 0-1,-1 0 0,1-1 0,-1 1 1,1-1-1,0 0 0,0 0 0,0-1 1,1 1-1,-1-1 0,1 0 0,-1 0 1,6 1-1,1 0 14,0-1-1,0-1 1,0 0 0,0-1-1,-1 0 1,1 0 0,0-1 0,0-1-1,0 0 1,0 0 0,-1-1-1,0 0 1,1-1 0,18-9 0,-10 2-8,-1 0 0,0-1 0,0-1 0,-1 0 0,-1-2 0,24-26 0,-23 22-25,0-1 0,19-32 0,-32 46-75,-3 3 10,1 0-1,-1 0 1,1 1 0,0-1-1,0 0 1,0 1-1,0-1 1,1 1 0,-1 0-1,4-3 1,-11 15-131,0-1 1,-7 21-1,4-8 122,-2 6 0,-12 47 0,20-67 69,1 0-1,0 1 1,0-1-1,1 0 1,0 0-1,0 0 1,1 1-1,0-1 1,0 0-1,5 15 0,-5-20-4,1-1-1,-1 1 0,1-1 1,0 1-1,0-1 0,0 0 1,0 0-1,0 0 1,0 0-1,0 0 0,1 0 1,-1 0-1,1-1 0,0 1 1,-1-1-1,1 0 0,5 2 1,-7-3-16,0 1 1,0-1 0,0 0 0,1 0 0,-1 1 0,0-1 0,1 0-1,-1 0 1,0 0 0,1 0 0,-1 0 0,0-1 0,0 1 0,1 0-1,-1-1 1,0 1 0,0-1 0,1 1 0,-1-1 0,0 1 0,0-1-1,0 0 1,0 1 0,0-1 0,0 0 0,0 0 0,0 0-1,0 0 1,0 0 0,-1 0 0,1 0 0,0 0 0,-1 0 0,1-1-1,-1 1 1,1 0 0,-1 0 0,1-1 0,-1 1 0,0 0 0,0-2-1,1-4 9,0 1-1,-1 0 1,0 0-1,0 0 1,-1 0-1,0 0 0,0 0 1,0 0-1,-1 0 1,-3-8-1,-3-6-7,-19-29-1,22 38-7,0 2-66,-1 1-1,0-1 1,-7-8-1,11 15 27,0 0 0,0 0 0,0 0 0,0 0 1,0 0-1,0 0 0,-1 1 0,1-1 0,-1 1 0,1 0 0,-1 0 0,1 0 0,-1 0 0,0 0 1,1 0-1,-6 0 0,16 9-61,1-6 106,-1 1 0,0-1 0,1 0 0,-1-1 0,1 0 0,-1 0 0,18-2 0,-18 1-9,21-1-20,0-1 0,-1-1 0,1-2 0,-1 0 0,37-14 0,20-15-2598,-58 24 1306</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7.150"/>
    </inkml:context>
    <inkml:brush xml:id="br0">
      <inkml:brushProperty name="width" value="0.05" units="cm"/>
      <inkml:brushProperty name="height" value="0.05" units="cm"/>
      <inkml:brushProperty name="color" value="#004F8B"/>
    </inkml:brush>
  </inkml:definitions>
  <inkml:trace contextRef="#ctx0" brushRef="#br0">45 148 3232,'-44'-13'14885,"74"18"-12928,27-1-1015,103-8 1,58-21-278,-112 12-266,336-41 583,-100 31-755,-222 16-145,-105 6-62,374-15 568,-84 17 268,-98 0-6309,-230 5-4675,-4 8 5627</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9.120"/>
    </inkml:context>
    <inkml:brush xml:id="br0">
      <inkml:brushProperty name="width" value="0.05" units="cm"/>
      <inkml:brushProperty name="height" value="0.05" units="cm"/>
      <inkml:brushProperty name="color" value="#004F8B"/>
    </inkml:brush>
  </inkml:definitions>
  <inkml:trace contextRef="#ctx0" brushRef="#br0">0 61 2656,'2'-5'452,"-1"4"-330,-1 0 0,0 1-1,0-1 1,1 0 0,-1 1-1,0-1 1,1 0 0,-1 1-1,0-1 1,1 0 0,-1 1 0,1-1-1,-1 1 1,1-1 0,0 1-1,-1-1 1,1 1 0,-1 0-1,1-1 1,1 0 0,-1 0 291,1 0 1,0-1 0,-1 1-1,1-1 1,-1 0 0,1 1-1,-1-1 1,0 0 0,0 0-1,0 0 1,0 0 0,0 0-1,1-4 1,1-9 6546,-3 16-6837,1 1-1,-1-1 0,0 0 0,1 0 0,-1 0 1,1 0-1,-1 0 0,1 0 0,0 0 1,-1 0-1,2 1 0,6 13 438,1 32 166,2 54-1,-5-48-571,4 103 99,-2-31-63,-7-119-449,1 34 875,-2-38-945,0 1 0,0 0 0,0-1 0,-1 1 1,1 0-1,-1-1 0,0 1 0,1-1 0,-1 1 0,0-1 1,-2 3-1,-1-4-2460,-1-1 917</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9.510"/>
    </inkml:context>
    <inkml:brush xml:id="br0">
      <inkml:brushProperty name="width" value="0.05" units="cm"/>
      <inkml:brushProperty name="height" value="0.05" units="cm"/>
      <inkml:brushProperty name="color" value="#004F8B"/>
    </inkml:brush>
  </inkml:definitions>
  <inkml:trace contextRef="#ctx0" brushRef="#br0">1 1 7392,'3'12'6949,"7"25"-4464,-3 10-20,1 81 0,-5-43-1640,0-35-687,15 190 481,-17-185-880,-2-49-290,1-5 510,0-1 0,0 0 0,0 0 0,0 0 0,0 0 0,0 0 0,0 0 0,0 0 0,0 0 0,-1 0 0,1 0 0,0 0 0,0 0 0,0 0 1,0 0-1,0 0 0,0 0 0,0 0 0,0 0 0,0 0 0,0 0 0,0 0 0,0 0 0,-1 0 0,1 0 0,0 0 0,0 0 0,0 0 0,0 0 0,0 0 0,0 0 0,0 0 0,0 0 1,0 0-1,0 0 0,0 0 0,0 0 0,-1 0 0,1 0 0,0 0 0,0 0 0,0 0 0,0 0 0,0 0 0,0 0 0,0-1 0,0 1 0,0 0 0,0 0 0,0 0 0,0 0 0,0 0 1,0 0-1,0 0 0,0 0 0,0 0 0,0 0 0,0 0 0,0 0 0,0-1 0,0 1 0,0 0 0,-1-4-1730</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39.997"/>
    </inkml:context>
    <inkml:brush xml:id="br0">
      <inkml:brushProperty name="width" value="0.05" units="cm"/>
      <inkml:brushProperty name="height" value="0.05" units="cm"/>
      <inkml:brushProperty name="color" value="#004F8B"/>
    </inkml:brush>
  </inkml:definitions>
  <inkml:trace contextRef="#ctx0" brushRef="#br0">11 237 5408,'-1'0'84,"1"0"1,0 0-1,-1 0 0,1 0 1,-1 0-1,1 0 0,-1 0 1,1 0-1,0 0 1,-1 0-1,1 0 0,-1-1 1,1 1-1,0 0 0,-1 0 1,1-1-1,0 1 1,-1 0-1,1 0 0,0-1 1,-1 1-1,1 0 0,0-1 1,-1 1-1,1 0 1,0-1-1,9-6 2841,-1 2-2240,144-74 4119,-77 43-3438,-12 1 257,-43 23-1058,0 1 0,0 0 0,1 2 0,1 0 0,27-7 0,-45 15-503,1 1 0,-1-1 0,1 1 0,-1 0 0,1 1 0,0-1 0,-1 1 0,1-1-1,-1 2 1,0-1 0,5 2 0,6 3 338,25 16 0,0-1-23,-18-11 1,1-1-1,0-1 1,0-1-1,1-1 1,45 5-1,-56-10-615,-1-1-1,1 1 0,-1-2 0,1 0 1,-1-1-1,0 0 0,0 0 0,0-1 1,0-1-1,0 0 0,-1-1 0,1 0 1,14-9-1,-8 1-1644</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40.989"/>
    </inkml:context>
    <inkml:brush xml:id="br0">
      <inkml:brushProperty name="width" value="0.05" units="cm"/>
      <inkml:brushProperty name="height" value="0.05" units="cm"/>
      <inkml:brushProperty name="color" value="#004F8B"/>
    </inkml:brush>
  </inkml:definitions>
  <inkml:trace contextRef="#ctx0" brushRef="#br0">0 94 4480,'2'-7'636,"0"-1"0,0 1 0,1-15 0,5-27 8404,-7 70-5649,5 2-2998,-1 0-1,-1 0 1,-1 1-1,0 40 0,-1-21 84,6 460 1236,-9-361-1062,1-142-644,0 0-1,0 0 1,0 0 0,0 0-1,0 0 1,0 1-1,0-1 1,0 0-1,0 0 1,0 0 0,0 0-1,0 0 1,0 0-1,0 1 1,0-1-1,0 0 1,0 0-1,0 0 1,0 0 0,0 0-1,0 1 1,0-1-1,0 0 1,0 0-1,0 0 1,0 0 0,0 0-1,0 0 1,1 1-1,-1-1 1,0 0-1,0 0 1,0 0 0,0 0-1,0 0 1,0 0-1,0 0 1,0 0-1,1 0 1,-1 0 0,0 1-1,0-1 1,0 0-1,0 0 1,0 0-1,1 0 1,-1 0 0,0 0-1,0 0 1,0 0-1,0 0 1,0 0-1,1 0 1,-1 0 0,0 0-1,0 0 1,0 0-1,0-1 1,0 1-1,0 0 1,1 0-1,-1 0 1,0 0 0,0 0-1,6-6-20,4-8-17,-1-1 1,-1 0 0,0-1-1,10-30 1,-9 22-73,55-121-635,-52 123 701,1 1 0,1 0 0,0 1 1,26-27-1,-24 30 81,-10 10-89,-1 0 0,1 1-1,1 0 1,-1 0 0,1 1-1,0-1 1,1 2 0,13-8-1,-19 11 55,-1 1 0,1-1 0,0 1-1,-1 0 1,1-1 0,-1 1 0,1 0-1,0 0 1,-1 0 0,1 1 0,0-1-1,-1 0 1,1 1 0,0-1 0,-1 1-1,1-1 1,-1 1 0,1 0 0,-1-1-1,1 1 1,-1 0 0,0 0-1,1 0 1,-1 0 0,0 0 0,0 1-1,0-1 1,0 0 0,0 0 0,0 1-1,0-1 1,0 1 0,1 1 0,1 5 86,1-1 1,-1 1 0,-1 0 0,1 0 0,1 13-1,2 37 328,-2 1-1,-6 100 0,2-144-465,0-1-35,-1-1 0,0 0 0,-1 1 1,0-1-1,-5 13 0,4-17-1033,3-7 637,-1 0-1,1 0 0,-1-1 1,1 1-1,-1 0 0,0 0 1,0-1-1,1 1 1,-1-1-1,-1 1 0,1-1 1,0 1-1,-2 1 0,3-3 248,-1 0-1,1 0 1,-1 0-1,1 0 1,-1 0-1,0 0 1,1 0-1,-1 0 1,1 0-1,-1 0 1,0-1-1,1 1 1,-1 0-1,1 0 1,-1 0-1,1-1 1,-1 1-1,1 0 1,-1-1-1,1 1 1,-1 0-1,1-1 1,-1 1-1,1-1 1,0 1-1,-1-1 1,1 1-1,0-1 1,-1 1-1,1-1 1,0 1-1,-1-2 1,-1-1-1341,-12-12-2329</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41.377"/>
    </inkml:context>
    <inkml:brush xml:id="br0">
      <inkml:brushProperty name="width" value="0.05" units="cm"/>
      <inkml:brushProperty name="height" value="0.05" units="cm"/>
      <inkml:brushProperty name="color" value="#004F8B"/>
    </inkml:brush>
  </inkml:definitions>
  <inkml:trace contextRef="#ctx0" brushRef="#br0">504 7 5568,'-1'0'168,"1"-1"0,0 1 0,-1-1 0,1 1 0,-1-1 0,1 1 0,0 0 0,-1-1 0,1 1 0,-1 0 0,1-1 0,-1 1 0,0 0 0,1 0 0,-1-1 0,1 1 0,-1 0 0,1 0 0,-1 0 0,0 0 1,1 0-1,-1-1 0,1 1 0,-1 1 0,0-1 0,1 0 0,-1 0 0,-1 0 0,-18 9 2309,8-4-1534,-103 27 2999,-52 17-1964,147-41-1953,-16 5-403,-59 32 0,82-40-2566,4-2 790</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42.193"/>
    </inkml:context>
    <inkml:brush xml:id="br0">
      <inkml:brushProperty name="width" value="0.05" units="cm"/>
      <inkml:brushProperty name="height" value="0.05" units="cm"/>
      <inkml:brushProperty name="color" value="#004F8B"/>
    </inkml:brush>
  </inkml:definitions>
  <inkml:trace contextRef="#ctx0" brushRef="#br0">90 28 4736,'0'-2'147,"0"0"141,-1 0 1,1-1-1,-1 1 0,0 0 0,0 0 0,1 0 1,-7-8 7215,6 13-6165,-1 6-862,0 0 0,0 1 0,1-1 1,1 10-1,-3 13 336,-6 38 172,-7 71 30,14-115-1363,0 1-1,-9 36 1,5-53-1899,6-9 1992,0-1-1,-1 0 0,1 1 0,-1-1 0,1 0 0,-1 0 0,1 1 0,-1-1 0,1 0 0,-1 0 0,1 0 0,-1 1 0,1-1 0,-1 0 0,1 0 0,-1 0 0,1 0 0,-1 0 0,1 0 0,-1 0 1,1 0-1,-1 0 0,1-1 0,-1 1 0,0 0 0,1 0 0,-1 0 0,1 0 0,0-1 0,-1 1 0,0-1 0,-5-2-2357</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42.616"/>
    </inkml:context>
    <inkml:brush xml:id="br0">
      <inkml:brushProperty name="width" value="0.05" units="cm"/>
      <inkml:brushProperty name="height" value="0.05" units="cm"/>
      <inkml:brushProperty name="color" value="#004F8B"/>
    </inkml:brush>
  </inkml:definitions>
  <inkml:trace contextRef="#ctx0" brushRef="#br0">251 4 5216,'0'-3'5351,"-1"16"-3209,-4 4-997,-1-1 0,-1 0-1,-16 30 1,-33 42 881,38-62-1650,-45 54 186,31-41-180,14-21-71,15-16-181,1 0 0,-1 0-1,1 1 1,-1-1 0,1 1 0,0 0 0,-2 3-1,4-5-57,1-1 0,0 1 0,0-1 0,0 0-1,0 1 1,-1-1 0,1 0 0,0 0-1,0 1 1,0-1 0,0 0 0,1 0 0,5-1 129,0 1 1,-1-1-1,1-1 1,12-3 0,3-1-26,28-5-357,100-7 1,-123 17-1280,32 4 1,-17 3-227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45.487"/>
    </inkml:context>
    <inkml:brush xml:id="br0">
      <inkml:brushProperty name="width" value="0.05" units="cm"/>
      <inkml:brushProperty name="height" value="0.05" units="cm"/>
      <inkml:brushProperty name="color" value="#004F8B"/>
    </inkml:brush>
  </inkml:definitions>
  <inkml:trace contextRef="#ctx0" brushRef="#br0">3 18 3712,'5'-18'8732,"-6"37"-7662,-3 21 184,2 0 1,3 47-1,0-23-612,7 873 3470,-8-857-3938,9 139 26,-8-192-1271,-1-19-2642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48.720"/>
    </inkml:context>
    <inkml:brush xml:id="br0">
      <inkml:brushProperty name="width" value="0.05" units="cm"/>
      <inkml:brushProperty name="height" value="0.05" units="cm"/>
      <inkml:brushProperty name="color" value="#004F8B"/>
    </inkml:brush>
  </inkml:definitions>
  <inkml:trace contextRef="#ctx0" brushRef="#br0">1 5 3136,'-1'-5'13809,"11"6"-10828,14 7-3420,-11-2 501,0 0-1,0 2 1,-1-1-1,0 2 0,0-1 1,-1 2-1,0 0 1,-1 0-1,0 1 0,0 0 1,11 17-1,-3 0 127,-2-1-1,-1 2 1,-1 0-1,11 34 1,-17-43 8,-2 1-1,0 0 1,-2 0-1,0 0 1,-1 1-1,-1 0 1,-1-1-1,-4 43 1,-36 155 655,25-148-705,8-44-137,-1 1 0,-1-1 0,-2-1 0,0 1 0,-17 28 0,25-51-107,0-1 0,0 0 1,0 0-1,-1 0 1,1 0-1,-1 0 1,-5 4-1,7-6-112,0-1 1,0 1-1,0 0 0,0-1 1,0 1-1,0-1 0,-1 1 0,1-1 1,0 0-1,0 0 0,0 1 1,0-1-1,-1 0 0,1 0 1,0 0-1,0 0 0,0 0 0,0 0 1,-1-1-1,1 1 0,0 0 1,0 0-1,0-1 0,0 1 1,0-1-1,-2 0 0,2 0 12,1 1 0,-1-1 0,1 1 0,-1-1 0,1 1 0,-1-1 0,1 0 0,-1 1 1,1-1-1,0 1 0,-1-1 0,1 0 0,0 1 0,0-1 0,-1 0 0,1 0 0,0 1 0,0-1 0,0 0 0,0 0 0,0 1 0,0-1 0,0 0 0,0 1 0,0-1 0,0 0 0,0 0 0,1-1 0,-1-1-733,5-14-1831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41.211"/>
    </inkml:context>
    <inkml:brush xml:id="br0">
      <inkml:brushProperty name="width" value="0.05" units="cm"/>
      <inkml:brushProperty name="height" value="0.05" units="cm"/>
    </inkml:brush>
  </inkml:definitions>
  <inkml:trace contextRef="#ctx0" brushRef="#br0">1 72 6400,'3'0'2880,"39"3"-2496,-11-6 928,4 3-800,46-8 352,6-1-512,19-6 32,2 7-256,-8-12 512,-11 9-384</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49.146"/>
    </inkml:context>
    <inkml:brush xml:id="br0">
      <inkml:brushProperty name="width" value="0.05" units="cm"/>
      <inkml:brushProperty name="height" value="0.05" units="cm"/>
      <inkml:brushProperty name="color" value="#004F8B"/>
    </inkml:brush>
  </inkml:definitions>
  <inkml:trace contextRef="#ctx0" brushRef="#br0">30 101 2240,'-17'-15'2805,"19"17"-1977,-1-5 1037,-1 3-1722,0-1 0,0 1 0,0-1 0,0 1 0,0 0 0,0-1 0,0 1 0,0 0 0,0-1 0,0 1 0,0 0 0,0-1 0,0 1 1,0 0-1,-1-1 0,1 1 0,0 0 0,0-1 0,0 1 0,-1 0 0,1-1 0,0 1 0,0 0 0,-1 0 0,1 0 0,0-1 0,-1 1 0,1 0 0,0 0 0,0 0 0,-1-1 0,0 1 0,1 0 59,-1-1-1,0 1 0,0-1 0,1 1 0,-1-1 1,1 0-1,-1 1 0,0-1 0,1 0 0,-1 1 1,1-1-1,-1 0 0,1 0 0,0 0 1,-1 1-1,1-1 0,0 0 0,0 0 0,-1 0 1,1 0-1,0 0 0,0 1 0,0-1 1,0 0-1,0 0 0,0 0 0,0 0 0,1 0 1,-1 0-1,0 1 0,0-1 0,1 0 1,-1 0-1,0 0 0,1 0 0,0 0 0,0 0-80,-1 0 0,1 0-1,-1 1 1,1-1 0,0 0-1,-1 1 1,1-1 0,0 1-1,-1-1 1,1 1-1,0-1 1,0 1 0,0 0-1,-1-1 1,1 1 0,2-1-1,19-3 739,-5 0-339,10-3-232,1 0 0,1 2 0,31-3 0,-7 8-731,-46 0-1456</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49.742"/>
    </inkml:context>
    <inkml:brush xml:id="br0">
      <inkml:brushProperty name="width" value="0.05" units="cm"/>
      <inkml:brushProperty name="height" value="0.05" units="cm"/>
      <inkml:brushProperty name="color" value="#004F8B"/>
    </inkml:brush>
  </inkml:definitions>
  <inkml:trace contextRef="#ctx0" brushRef="#br0">335 0 3808,'-7'5'6538,"-25"37"-3690,2 8-328,-39 96 0,36-74-1416,-7 11-239,-21 45 211,50-99-930,0 0 0,-9 46 0,12-40-123,3 0 1,1 0 0,1 0-1,2 0 1,2 1-1,8 64 1,-7-90-284,1 0 0,0 0 0,0 0 0,1 0 0,0-1 0,0 1 0,8 10 0,-9-15-361,1 0-1,0-1 1,-1 1 0,2-1 0,-1 0-1,0 0 1,1 0 0,0-1-1,0 0 1,0 1 0,0-2-1,1 1 1,10 3 0,23 6-2227</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50.637"/>
    </inkml:context>
    <inkml:brush xml:id="br0">
      <inkml:brushProperty name="width" value="0.05" units="cm"/>
      <inkml:brushProperty name="height" value="0.05" units="cm"/>
      <inkml:brushProperty name="color" value="#004F8B"/>
    </inkml:brush>
  </inkml:definitions>
  <inkml:trace contextRef="#ctx0" brushRef="#br0">19 3 1984,'-9'-3'7135,"15"23"-5729,-2-7-326,2 19-150,-1 1-1,-2 0 1,-1 0-1,-2 34 1,0-39-480,-12 705 4317,10-637-4307,-8 55-240,4-78-371,6-67 98,0-4-338,0 1 0,-1 0 1,1 0-1,-1-1 0,1 1 0,-2 4 0,1-3-1252</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0:51.329"/>
    </inkml:context>
    <inkml:brush xml:id="br0">
      <inkml:brushProperty name="width" value="0.05" units="cm"/>
      <inkml:brushProperty name="height" value="0.05" units="cm"/>
      <inkml:brushProperty name="color" value="#004F8B"/>
    </inkml:brush>
  </inkml:definitions>
  <inkml:trace contextRef="#ctx0" brushRef="#br0">33 48 4064,'-12'-9'1176,"-1"1"539,6 1 3554,9 5-4816,0 1 1,0 0 0,1 0-1,-1 0 1,0 0 0,1 0-1,-1 1 1,1-1 0,2 1-1,42-9 621,-22 6-778,1 1 0,0 1 0,-1 1 0,1 2 0,46 8 0,-70-10-275,0 1 1,0-1-1,0 1 0,0 0 0,0-1 0,0 1 1,-1 0-1,1 0 0,0 0 0,-1 0 1,1 0-1,0 1 0,-1-1 0,0 0 1,1 1-1,-1-1 0,0 1 0,0 0 0,0-1 1,0 1-1,1 2 0,-1-2 34,0 1 0,-1 0 1,1-1-1,-1 1 0,0 0 0,0 0 0,0-1 0,0 1 0,-1 0 1,1-1-1,-1 1 0,1 0 0,-1-1 0,0 1 0,-2 4 0,-6 9 509,-16 25-1,12-22-198,-11 22 0,21-36-214,1 1 1,0 0 0,-1 0-1,2 0 1,-1 1 0,1-1-1,0 0 1,-1 10 0,2-15-107,0 0 1,1 0-1,-1 1 1,0-1-1,0 0 1,1 0 0,-1 1-1,1-1 1,-1 0-1,1 0 1,-1 0 0,1 0-1,0 0 1,0 1-1,-1-1 1,1-1-1,2 3 1,-1-1 22,1 0 0,-1-1 0,1 1-1,-1-1 1,1 1 0,0-1 0,4 1 0,0 1 26,1-2 0,0 1 1,1-1-1,13 0 0,22-4-29,-31 2-779,0 0-1,21 1 0,-29 1-334,0 0 0,0 0 0,1 0 0,-1 0 0,8 4 0,5 4-5617,1-1 2090</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00.053"/>
    </inkml:context>
    <inkml:brush xml:id="br0">
      <inkml:brushProperty name="width" value="0.05" units="cm"/>
      <inkml:brushProperty name="height" value="0.05" units="cm"/>
      <inkml:brushProperty name="color" value="#66CC00"/>
    </inkml:brush>
  </inkml:definitions>
  <inkml:trace contextRef="#ctx0" brushRef="#br0">2 223 3136,'-2'2'6875,"7"1"-4464,-4-3-2241,0 1 0,0-1 1,0 1-1,0-1 0,0 0 0,0 0 0,0 1 1,0-1-1,0 0 0,0 0 0,0 0 0,0 0 1,2 0-1,6-4 54,0-1 0,0 0 0,0 0 0,-1 0 0,0-1 0,0 0 0,0-1 0,-1 0 0,0 0 0,0 0 0,0-1 0,-1 0 0,-1-1 0,1 1 0,5-14 0,-3 8 95,-7 12-277,0 0 0,0 0 1,1 0-1,-1 0 0,-1 0 1,1-1-1,0 1 0,-1 0 1,1-1-1,-1 1 0,1-4 0,-3 44 901,-12 64-1,0-7-469,5 37-128,-9 82 424,15-157-586,2-39 50,0 0 0,-1 0 0,-6 27 0,5-36-4,1-12 390,-4-49-155,2-81-280,1-43-240,3 108 169,7-82-82,-6 139 0,2 0 0,0 0 0,0 0-1,1 0 1,0 0 0,1 1 0,0 0 0,1 0 0,0 0 0,1 1 0,0-1 0,0 2-1,1-1 1,0 1 0,0 0 0,1 1 0,0 0 0,0 0 0,1 1 0,0 0 0,0 0-1,0 2 1,21-8 0,-18 8-50,-1 0 0,1 1-1,0 0 1,-1 1 0,1 1 0,0 0-1,1 0 1,-1 2 0,0-1 0,0 2-1,0 0 1,-1 0 0,1 1 0,0 1-1,-1 0 1,0 1 0,22 11 0,-26-11 52,0 0 1,-1 0 0,1 0 0,-1 1-1,12 13 1,-16-16 6,-1-1 0,0 1 0,0 0 0,-1 0 0,1 0 0,-1 0 0,1 0 0,-1 0 0,0 0 0,0 0 0,0 0 0,0 1 0,-1-1 0,0 0 0,1 1 0,-1-1 0,0 0 0,0 1 0,-2 5 0,1-6-5,0-1 1,0 1-1,0-1 0,-1 1 0,1-1 0,-1 1 0,1-1 1,-1 0-1,0 0 0,0 0 0,0 0 0,0 0 1,0 0-1,-1-1 0,1 1 0,0-1 0,-5 2 0,-5 3 87,1-1-1,-19 4 0,2 0-62,0-2 0,-1-1-1,0-1 1,0-2 0,-1-1-1,-34-1 1,49-2-300,0 0-1,-26-7 1,34 6-1136,1 0-1,0 0 1,0-1 0,-11-6 0,14 7-915,15 8-4189</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02.667"/>
    </inkml:context>
    <inkml:brush xml:id="br0">
      <inkml:brushProperty name="width" value="0.05" units="cm"/>
      <inkml:brushProperty name="height" value="0.05" units="cm"/>
      <inkml:brushProperty name="color" value="#66CC00"/>
    </inkml:brush>
  </inkml:definitions>
  <inkml:trace contextRef="#ctx0" brushRef="#br0">94 14 4064,'0'-14'8560,"6"41"-5515,-3 44-531,-6 101 1,-11-73-1635,13-87-773,0-10-52,1-1-1,-1 1 1,1 0-1,0-1 1,0 1-1,0 0 1,0-1-1,0 1 1,0 0-1,0-1 1,1 1-1,0 2 1,0-2 265,0-5-231,0 1 0,0 0 0,1 0 0,-1 0 0,1 0-1,-1 0 1,1 1 0,2-4 0,8-7-73,-6 4-64,0 0 0,0 1 0,1 0 0,-1 1 0,2 0 0,10-8 0,-5 5-36,-9 5 60,0 2 0,0-1-1,0 0 1,0 1 0,1 0-1,4-2 1,-7 3 24,-1 1-1,0 0 1,0 0 0,1-1 0,-1 1-1,0 0 1,0 0 0,1 1 0,-1-1-1,0 0 1,0 0 0,0 0 0,1 1-1,-1-1 1,0 1 0,0-1 0,0 1-1,0-1 1,0 1 0,0 0 0,0 0 0,0-1-1,0 1 1,0 0 0,0 0 0,0 0-1,-1 0 1,1 0 0,1 2 0,-1-1 42,1 1 0,-1-1 0,1 1 0,-1 0 0,0-1 0,0 1 0,-1 0 0,1 0-1,0-1 1,-1 1 0,0 0 0,1 0 0,-1 0 0,0 0 0,-1 0 0,1-1 0,0 1 0,-1 0 0,0 0 0,1 0 0,-1-1 0,0 1 0,-1 0 0,-1 2 0,0 1 111,-1 0-1,0-1 0,0 0 1,0 0-1,-1 0 1,0 0-1,0-1 0,-10 7 1,10-8-101,0 0 1,0-1-1,-1 0 1,1 0-1,0 0 0,-1-1 1,1 0-1,-1 0 1,1 0-1,-1-1 1,0 1-1,1-1 0,-1-1 1,-10-1-1,6 0-533,0 0-1,0-1 0,-1 0 1,1-1-1,1 0 1,-1 0-1,-9-7 0,17 10 75,1 1 0,0-1-1,-1 0 1,1 0-1,0 0 1,-1 0 0,1 0-1,0 0 1,0 0 0,0 0-1,0 0 1,0 0-1,0-1 1,0 1 0,1 0-1,-1-1 1,0 1 0,1-1-1,-1 1 1,1 0-1,-1-1 1,1 1 0,0-1-1,-1 0 1,1-2 0,4-9-2489</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03.450"/>
    </inkml:context>
    <inkml:brush xml:id="br0">
      <inkml:brushProperty name="width" value="0.05" units="cm"/>
      <inkml:brushProperty name="height" value="0.05" units="cm"/>
      <inkml:brushProperty name="color" value="#66CC00"/>
    </inkml:brush>
  </inkml:definitions>
  <inkml:trace contextRef="#ctx0" brushRef="#br0">6 75 3392,'5'-5'3410,"-5"5"-3225,0 0-1,0-1 1,0 1 0,0 0-1,1 0 1,-1-1-1,0 1 1,0 0-1,0 0 1,0-1 0,0 1-1,0 0 1,0 0-1,0-1 1,0 1 0,0 0-1,0 0 1,0-1-1,0 1 1,0 0 0,0-1-1,0 1 1,0 0-1,0 0 1,-1-1-1,1 1 1,0 0 0,0 0-1,0 0 1,0-1-1,-1 1 1,-4-7 1858,4 7-1910,1 0 0,0 0 0,0 0 0,-1 0 0,1-1 0,0 1 0,0 0 0,-1 0 0,1 0 0,0-1 0,0 1 0,0 0 0,-1 0 0,1-1 0,0 1 0,0 0-1,0 0 1,0-1 0,0 1 0,-1 0 0,1-1 0,0 1 0,0 0 0,0-1 0,0 1 0,0 0 0,0-1 0,0 1 0,0-1 0,6-7 1349,0 2-1262,1 2 0,-1-1 0,1 1 0,0 0 0,14-6 0,-18 9-220,0 0 0,-1 0 1,1 0-1,0 1 0,-1-1 0,1 1 0,0 0 0,0 0 0,0 0 0,-1 0 1,1 0-1,0 0 0,0 1 0,-1 0 0,1-1 0,0 1 0,-1 0 0,1 0 1,-1 0-1,1 1 0,2 1 0,-3-1 18,0 0 0,-1 0 0,1 0-1,-1 0 1,1 0 0,-1 0 0,0 1 0,0-1 0,0 0-1,0 0 1,-1 1 0,1-1 0,-1 1 0,1-1 0,-1 1-1,0-1 1,0 1 0,0 3 0,0 3 65,-1 1 0,0-1 1,-4 15-1,-2 0 113,-10 23-1,4-14 22,-6 6 206,16-33-230,-1 1 0,1-1 0,0 1 0,0 0 0,1 0 0,0 0 0,0 0 0,-1 12 0,3-18-159,0-1 0,0 1 1,0 0-1,0-1 0,0 1 0,0 0 1,0-1-1,1 1 0,-1 0 0,0-1 1,0 1-1,1 0 0,-1-1 0,0 1 1,1-1-1,-1 1 0,0-1 0,1 1 1,-1-1-1,1 1 0,-1-1 1,1 1-1,0-1 0,-1 1 0,1-1 1,-1 0-1,1 1 0,0-1 0,-1 0 1,1 0-1,1 1 0,1 0 26,1-1 0,0 0-1,-1 0 1,1 0 0,4 0 0,3-1-48,49 0 81,39 1-1203,-50 4-2326,-2 5-3370,-25-1 3420</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04.305"/>
    </inkml:context>
    <inkml:brush xml:id="br0">
      <inkml:brushProperty name="width" value="0.05" units="cm"/>
      <inkml:brushProperty name="height" value="0.05" units="cm"/>
      <inkml:brushProperty name="color" value="#66CC00"/>
    </inkml:brush>
  </inkml:definitions>
  <inkml:trace contextRef="#ctx0" brushRef="#br0">24 56 3648,'-23'-14'16821,"23"15"-16597,1 1 1,-1-1-1,1 0 1,0 0-1,0 0 1,0 0-1,0 0 1,0 0-1,0 0 0,1 1 1,7 2-68,-1 0-1,1-1 1,0 0-1,1 0 1,-1-1 0,0 0-1,1-1 1,-1 0 0,16-1-1,-6 1-47,380-4 579,76-23-363,44 0-226,-85 5-49,-349 18-1368,-29 6-4521,-34 1 2965</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07.001"/>
    </inkml:context>
    <inkml:brush xml:id="br0">
      <inkml:brushProperty name="width" value="0.05" units="cm"/>
      <inkml:brushProperty name="height" value="0.05" units="cm"/>
      <inkml:brushProperty name="color" value="#66CC00"/>
    </inkml:brush>
  </inkml:definitions>
  <inkml:trace contextRef="#ctx0" brushRef="#br0">0 400 3136,'3'-7'10201,"9"-8"-7387,5-6-2278,64-98 1096,-76 112-1585,-2 2-9,0 0 0,0 1 0,1-1-1,5-5 1,-9 10-33,1-1-1,-1 1 1,1-1-1,-1 1 1,1-1-1,-1 1 1,1 0-1,-1-1 1,1 1-1,-1 0 1,1 0-1,0-1 1,-1 1 0,1 0-1,0 0 1,-1 0-1,1 0 1,-1 0-1,1 0 1,0 0-1,-1 0 1,1 0-1,0 0 1,-1 0-1,1 0 1,-1 0 0,1 0-1,0 1 1,-1-1-1,1 0 1,-1 1-1,1-1 1,-1 0-1,1 1 1,-1-1-1,1 0 1,-1 1-1,1-1 1,-1 1-1,1-1 1,-1 1 0,0-1-1,1 1 1,-1-1-1,0 1 1,1-1-1,-1 2 1,2 2 81,0 1 0,0 0 0,0 0 1,-1 0-1,1 0 0,-1 0 0,0 7 1,1 38 430,-2-48-487,0-2-27,-1 45 534,2 0-1,2 0 1,12 58-1,-14-98-463,1 0-1,-1 0 1,1-1-1,0 1 1,0-1-1,4 7 1,-5-10-41,-1 0-1,1 0 1,0 0 0,0 0 0,-1 0 0,1 0-1,0 0 1,0-1 0,0 1 0,0 0 0,0-1-1,0 1 1,0-1 0,1 1 0,-1-1 0,0 1-1,0-1 1,0 0 0,0 1 0,1-1 0,-1 0-1,0 0 1,0 0 0,0 0 0,1 0 0,-1 0-1,0 0 1,0-1 0,0 1 0,3-1 0,2-2 31,1 0 0,-1-1 0,0 0 1,0 0-1,-1 0 0,1 0 1,-1-1-1,5-6 0,5-5-1,15-22 0,-14 14-65,-1-1 0,-1 0 0,11-28-1,24-81-6,-9 24 6,-33 91-13,1 1 0,1-1-1,20-29 1,-27 46 35,0 0 1,0 0-1,0 0 0,0 0 0,0 1 1,1-1-1,-1 1 0,1 0 1,-1-1-1,1 1 0,-1 0 1,1 0-1,0 1 0,-1-1 1,1 1-1,0-1 0,0 1 0,0 0 1,-1 0-1,5 0 0,0 1 28,0 0 0,-1 0 0,1 0 0,-1 1 0,0 0 0,1 0 0,8 5 0,-3 0 25,0 1 0,12 10 0,-17-12-40,0-1 1,0 1-1,0-1 1,1-1-1,0 1 1,0-2-1,0 1 1,0-1-1,10 3 1,-12-5-35,0-1-1893</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07.611"/>
    </inkml:context>
    <inkml:brush xml:id="br0">
      <inkml:brushProperty name="width" value="0.05" units="cm"/>
      <inkml:brushProperty name="height" value="0.05" units="cm"/>
      <inkml:brushProperty name="color" value="#66CC00"/>
    </inkml:brush>
  </inkml:definitions>
  <inkml:trace contextRef="#ctx0" brushRef="#br0">157 5 5408,'0'-4'5434,"-12"7"-336,6-2-4281,-4 2-177,1 0 0,-1 1 0,1 0 0,0 0 1,0 1-1,0 0 0,-13 10 0,17-11-552,1 0 0,0 0 0,0 1 0,0-1 0,0 1 1,1 0-1,0 0 0,0 0 0,0 0 0,0 1 0,1-1 0,0 1 0,0 0 0,-2 10 0,3-7-31,1-1-1,-1 0 1,1 1-1,1-1 1,1 11 0,-2-16-30,1-1 0,-1 1 0,1-1 0,-1 1 0,1-1 0,0 1 0,0-1 0,0 1 0,0-1 0,1 0 0,-1 1 0,1-1 0,-1 0 0,1 0 0,0 0 0,0 0 0,0 0 0,0-1 0,0 1 0,2 1 0,-3-3-10,0 0-1,0 1 1,0-1 0,0 0 0,-1 0-1,1 0 1,0 0 0,0 0 0,0 0-1,0 0 1,0 0 0,0 0 0,0 0-1,0-1 1,0 1 0,-1 0 0,1-1-1,0 1 1,0 0 0,0-1 0,-1 1-1,1-1 1,0 1 0,0-1 0,0 0-1,14-19 132,-12 16-118,7-11-8,0-1 0,-1 0 1,-1 0-1,0-1 0,-2 0 0,9-32 0,-14 46 31,-1 0 1,1 0-1,0 1 0,0-1 1,0 0-1,1 1 0,-1-1 1,1 1-1,-1-1 0,1 1 1,3-3-1,-4 5 3,0 1 0,0 0 1,1 0-1,-1-1 0,0 1 0,0 0 0,0 0 1,1 0-1,-1 0 0,0 0 0,1 2 1,2 1 68,24 24-56,-18-16-272,24 18 0,-29-27-757,0 0 0,0 1 1,0-2-1,10 5 0,4 1-1659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2:59:44.591"/>
    </inkml:context>
    <inkml:brush xml:id="br0">
      <inkml:brushProperty name="width" value="0.05" units="cm"/>
      <inkml:brushProperty name="height" value="0.05" units="cm"/>
    </inkml:brush>
  </inkml:definitions>
  <inkml:trace contextRef="#ctx0" brushRef="#br0">389 158 3136,'-4'-14'1029,"4"14"-991,0-1 0,-1 1 0,1-1 0,0 1 0,0 0-1,-1-1 1,1 1 0,0-1 0,-1 1 0,1 0 0,0-1 0,-1 1-1,1 0 1,0-1 0,-1 1 0,1 0 0,-1 0 0,1 0 0,-1-1 0,1 1-1,-1 0 1,1 0 0,0 0 0,-2 0 0,-4-1 1079,-34-5 798,29 7-1758,-1 1 0,0 0 0,1 1 0,0 0 0,0 1 0,0 0 0,0 0 0,-16 11 0,8-6 104,1 2-1,0 1 1,0 0 0,-25 24-1,31-25-148,2 1 0,-1 0-1,2 0 1,-1 1 0,2 1 0,0-1 0,-7 17-1,12-24-52,1-1 0,0 0 0,1 1 0,-1-1-1,1 1 1,0 0 0,1-1 0,-1 1 0,2 10 0,-1-12-16,0-1 1,1 0 0,0 0-1,0 0 1,0 0 0,0 0-1,0 0 1,1 0-1,-1-1 1,1 1 0,0 0-1,0-1 1,0 1 0,0-1-1,0 0 1,1 0 0,-1 1-1,1-2 1,4 5 0,1-2 98,0 0 1,1-1-1,-1 0 1,1 0 0,-1-1-1,16 3 1,-1-2 222,34-1 0,-40-2-281,0-1-1,0-1 1,0 0 0,-1-2 0,1 1 0,-1-2 0,1 0 0,-1-2 0,-1 1 0,18-11 0,-23 11-23,1-1-1,-2 0 0,1-1 1,-1 0-1,0 0 0,0-1 1,-1 0-1,-1-1 1,1 1-1,-1-2 0,-1 1 1,0-1-1,-1 0 0,7-18 1,-6 12 31,-1 0 1,5-36-1,-9 47-63,-1 0 1,0-1-1,0 1 0,0-1 0,-1 1 0,0-1 0,0 1 0,-1 0 0,1 0 0,-6-12 0,4 13-52,0 0 0,-1 1 0,1 0 0,-1 0 0,0 0-1,0 0 1,0 1 0,-1-1 0,1 1 0,-1 0 0,1 0 0,-1 1 0,0-1 0,-1 1-1,1 0 1,0 1 0,0-1 0,-1 1 0,1 0 0,-9 0 0,-4 2 98,11 0-124,13-1 23,27 5 319,10-7-205,0-3-1,72-15 0,26-5 67,136-6 33,-258 29-173,0 0 0,0 2 0,25 2 0,-35-1-26,0 0-1,-1 1 1,1 0-1,-1 1 0,0 0 1,0 0-1,0 1 1,0 0-1,10 7 0,7 7 333,-23-17 176,-16-5 214,-42-5-764,38 6 6,0 0-1,0 1 1,1 1-1,-1 1 0,0 0 1,-18 3-1,-105 24 81,87-14-156,42-11 126,-1 2 0,1 0 0,0 0 1,1 1-1,-21 12 0,27-14-20,0 0 0,1 0 0,-1 1 0,1-1 0,-1 1 0,1 1 0,0-1 1,1 0-1,-1 1 0,1 0 0,0 0 0,0 0 0,0 0 0,-3 9 0,6-12 37,-1 1-1,1 0 0,0-1 0,0 1 1,-1 0-1,2-1 0,-1 1 0,0 0 1,1 0-1,-1-1 0,1 1 1,0-1-1,-1 1 0,2 0 0,-1-1 1,0 0-1,0 1 0,1-1 0,-1 0 1,1 1-1,0-1 0,-1 0 0,1 0 1,3 1-1,5 6-7,0-1 0,1 0 0,20 11 0,-20-13-26,42 22 179,0-2 0,2-3 0,79 22 0,-115-40-129,0-1 0,0-1 0,0 0 0,1-2 0,30 0 1,95-17 473,-100 8-455,0-2 0,-1-2-1,0-2 1,-1-2 0,-1-2 0,0-1 0,-2-2 0,74-52 0,-101 64-13,10-7 11,35-33-1,-49 41-32,1 0 0,10-7-1,13-11-213,-33 26 192,1-1 0,0 1 0,-1-1-1,1 1 1,-1 0 0,1-1-1,-1 1 1,1 0 0,0 0 0,-1-1-1,1 1 1,0 0 0,-1 0 0,1 0-1,0 0 1,-1 0 0,1 0-1,0 0 1,-1 0 0,1 0 0,0 0-1,0 1 1,12-1 36,34 4-197,-34-3 205,0 1 0,-1-2 0,14-1 0,-20 1-12,17-3 124,-22 3-147,-1 0 0,1 0 0,0-1-1,0 1 1,0 0 0,0 0 0,-1-1 0,1 1 0,0 0 0,0-1 0,-1 1-1,1-1 1,0 1 0,0-1 0,-1 1 0,1-1 0,0 0 0,-1 0-4,0 1 1,0 0 0,1-1 0,-1 1-1,0 0 1,0-1 0,0 1-1,0 0 1,0-1 0,0 1-1,0 0 1,0-1 0,-1 1 0,1 0-1,0-1 1,0 1 0,0 0-1,0 0 1,0-1 0,0 1-1,-1 0 1,1-1 0,0 1 0,0 0-1,0 0 1,-1-1 0,1 1-1,0 0 1,-1 0 0,-12-7 4,-18 2-53,10 3-3,1 1 0,0 1-1,-1 1 1,1 1 0,-1 0-1,1 2 1,-24 7 0,29-6-12,0 0 0,1 1 1,-26 15-1,35-18 51,0 0 0,1 1 1,0-1-1,0 1 0,0 0 0,0 0 1,0 1-1,1-1 0,0 1 0,0 0 0,0 0 1,0 0-1,1 0 0,-3 8 0,3-3 25,-1 1 0,1-1 0,1 1 0,0 0 0,1 0 0,0 0 0,0-1 0,1 1 0,1 0 0,0 0 0,0-1 0,1 1 0,0-1-1,1 0 1,0 0 0,1 0 0,0 0 0,0-1 0,9 11 0,-11-17 4,0 1-1,1 0 1,-1-1-1,1 0 1,0 0-1,0 0 1,0-1 0,0 1-1,1-1 1,-1 0-1,1 0 1,-1 0-1,1-1 1,0 0 0,0 0-1,0 0 1,5 0-1,5 0 53,1 0 0,0-2 1,31-4-1,1-2-46,0-3-1,-1-1 1,83-33 0,-104 33 15,-2-1-1,1-1 0,-2-1 0,0-2 1,0 0-1,-2-1 0,0-1 1,23-26-1,41-60 212,-35 38-390,-47 61 52,-4 3-167,-6 9-77,2 0 262,1 1-1,-1 0 1,1 0 0,1 0-1,-6 16 1,2 3 94,2-1-1,0 1 1,2 0 0,0 1-1,2-1 1,1 0 0,7 50-1,-7-74 7,1-1 0,0 1 0,-1-1 0,1 0 0,0 1 0,0-1 0,0 0 1,1 0-1,-1 0 0,1 0 0,2 4 0,-3-6-9,-1 1-1,1 0 1,0-1 0,0 1 0,0-1 0,0 1 0,0-1 0,0 1 0,-1-1 0,1 0 0,0 1 0,0-1 0,0 0-1,0 0 1,1 0 0,-1 1 0,0-1 0,0 0 0,0-1 0,0 1 0,0 0 0,0 0 0,0 0 0,0 0 0,0-1 0,0 1-1,0-1 1,1 0 0,11-6 78,-1-1-1,0-1 1,19-16-1,30-36-67,-47 45-8,175-151 100,-159 143-115,39-38-329,-82 109-416,8-29 697,0-1 0,2 1 0,0 0-1,2 0 1,-1 19 0,2-27 77,1 0 1,0 0-1,0 0 0,1-1 1,0 1-1,1 0 0,0-1 1,0 1-1,1-1 0,8 15 1,-11-23-21,0 1 1,0 0 0,0 0-1,0-1 1,1 1 0,-1-1-1,0 1 1,1-1 0,-1 1-1,1-1 1,0 0 0,-1 0-1,1 0 1,0 0 0,0 0-1,0 0 1,-1 0 0,1-1-1,0 1 1,0-1 0,0 1-1,0-1 1,0 0 0,0 0-1,0 0 1,0 0 0,3 0-1,-1-1 15,1-1-1,-1 1 0,0-1 0,0 0 0,1-1 1,-2 1-1,1-1 0,6-5 0,28-29 77,-29 27-86,12-15-11,48-47 18,-42 49-47,1 1 0,1 0 0,1 3 0,0 0-1,1 2 1,1 1 0,1 2 0,50-15 0,-80 27-7,0 1 1,1 1 0,-1-1 0,1 0 0,-1 1 0,1 0-1,-1 0 1,1 0 0,-1 0 0,1 1 0,-1-1 0,1 1-1,-1 0 1,1 0 0,-1 0 0,0 0 0,0 1 0,1-1 0,-1 1-1,0 0 1,0 0 0,-1 0 0,1 0 0,0 0 0,-1 1-1,1-1 1,-1 1 0,0 0 0,0 0 0,0 0 0,3 5-1,8 20 25,-1 1 0,9 36-1,-14-40 145,1 0 0,2-1-1,0-1 1,17 29 0,-25-49-105,0 1-1,0-1 1,1 0 0,-1 0 0,1 0 0,0 0 0,0 0 0,0 0 0,0-1-1,1 0 1,-1 1 0,1-1 0,-1-1 0,1 1 0,0 0 0,0-1-1,0 0 1,-1 0 0,1 0 0,7 1 0,-1-3 33,0 1 0,0-1 0,0-1 0,0 0 0,15-5 0,50-21 118,107-53-74,-69 14-3306,-81 41-1083,-9 5 1265</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08.617"/>
    </inkml:context>
    <inkml:brush xml:id="br0">
      <inkml:brushProperty name="width" value="0.05" units="cm"/>
      <inkml:brushProperty name="height" value="0.05" units="cm"/>
      <inkml:brushProperty name="color" value="#66CC00"/>
    </inkml:brush>
  </inkml:definitions>
  <inkml:trace contextRef="#ctx0" brushRef="#br0">8 218 6048,'0'-1'277,"-1"0"-1,0-1 1,0 1 0,1 0 0,-1 0 0,0 0 0,1 0-1,-1-1 1,1 1 0,0 0 0,-1 0 0,1-1 0,0 1-1,0 0 1,0-1 0,0 1 0,0 0 0,0-1-1,0 1 1,0 0 0,0-1 0,1 1 0,-1 0 0,0 0-1,1-1 1,0-1 0,3-5 256,0 1-1,1-1 0,6-8 1,2-3 519,-10 13-858,1 1 0,0-1 1,0 1-1,0 0 1,1 0-1,0 0 0,-1 1 1,2 0-1,-1 0 1,8-4-1,-13 7-174,1 1 0,0 0 0,-1-1 0,1 1 0,0 0 0,-1-1 0,1 1 0,0 0 0,0 0-1,-1 0 1,1 0 0,0 0 0,0 0 0,-1 0 0,1 0 0,0 0 0,0 0 0,-1 0 0,1 0 0,0 1 0,-1-1 0,1 0 0,0 0 0,-1 1-1,1-1 1,0 0 0,-1 1 0,1-1 0,0 1 0,-1-1 0,1 1 0,-1-1 0,1 1 0,-1 0 0,1-1 0,-1 1 0,0-1 0,1 1 0,-1 1-1,3 3 157,-1 1-1,0-1 0,-1 1 0,2 9 0,-3-13-141,6 45 698,-2 1 0,-3 71 1,-1 5 94,6-62-257,-5-57-468,0 1 0,1-1 0,-1 1 0,1-1 0,0 0 0,0 0 0,0 1 0,5 5 0,-6-10-58,-1 0 1,1 0-1,0 0 0,0-1 1,0 1-1,0 0 1,0 0-1,0-1 1,0 1-1,0-1 1,0 1-1,0-1 1,0 1-1,0-1 1,0 0-1,1 1 1,-1-1-1,0 0 1,0 0-1,0 0 1,0 0-1,1 0 1,-1 0-1,0 0 0,0 0 1,0-1-1,0 1 1,0 0-1,1-1 1,-1 1-1,0-1 1,1 0-1,2-1 9,0-1-1,0 1 0,-1-1 1,1 0-1,-1 0 1,6-6-1,-5 3-40,0 1-1,0-1 1,0 0 0,-1 0-1,0 0 1,3-10-1,-2 6-6,7-22 28,-1-1 0,-2-1 0,7-63 0,-10 55-30,22-80 0,-23 108-17,1 0 0,1 0 0,9-17 0,-13 27 28,1 1 1,-1-1-1,1 0 0,0 1 0,0-1 0,0 1 0,1 0 1,-1 0-1,1 0 0,-1 1 0,1-1 0,0 1 0,0 0 1,0 0-1,7-2 0,-2 2 53,0 0 1,-1 1-1,1 0 0,0 1 1,0 0-1,0 0 0,14 3 1,62 16 488,-62-13-467,107 31 172,-119-34 737</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09.463"/>
    </inkml:context>
    <inkml:brush xml:id="br0">
      <inkml:brushProperty name="width" value="0.05" units="cm"/>
      <inkml:brushProperty name="height" value="0.05" units="cm"/>
      <inkml:brushProperty name="color" value="#66CC00"/>
    </inkml:brush>
  </inkml:definitions>
  <inkml:trace contextRef="#ctx0" brushRef="#br0">64 29 5568,'-1'-1'283,"0"0"0,0 0 0,0 0 0,0 0 0,1 0 0,-1 0 1,0-1-1,1 1 0,-1 0 0,1 0 0,0-1 0,-1 1 0,0-12 11199,6 42-7829,-6 65-1872,7 186-69,-1-243-912,-4-46-734,1 1 0,0 0 0,0 0 1,4-8-1,-2 4-50,37-91 20,-36 92-38,1 0-1,0 1 1,1 0-1,0 0 1,0 0-1,1 1 1,9-9-1,-15 17-7,0-1-1,0 0 0,0 1 1,1-1-1,-1 1 1,0 0-1,1 0 1,-1 0-1,1 0 1,-1 0-1,5 0 0,-5 1 24,-1 0-1,0 0 1,0 0-1,1 0 0,-1 0 1,0 0-1,1 0 1,-1 1-1,0-1 0,0 1 1,1-1-1,-1 1 1,0-1-1,0 1 0,0 0 1,0-1-1,0 1 1,0 0-1,0 0 0,0 0 1,0 0-1,0 0 1,0 0-1,0 0 0,-1 0 1,2 2-1,1 4 73,0 0 0,-1 0 0,1 0 0,-1 0 0,-1 0 0,0 1 0,0-1 1,0 1-1,-1 13 0,-1-7 56,0 1 0,-1-1 1,0 0-1,-5 16 0,4-21-68,-1-1 0,1 0 0,-10 15 0,10-19-50,2-2-19,0 0 0,0 0 0,0 0 0,-1 0 0,1 0 0,-1-1 0,1 1-1,-1 0 1,0-1 0,1 1 0,-1-1 0,0 0 0,0 0 0,0 0 0,0 0 0,0 0 0,-1 0 0,1 0 0,0-1 0,0 1 0,0-1 0,-1 1-1,1-1 1,0 0 0,-1 0 0,1 0 0,0 0 0,0-1 0,-1 1 0,1 0 0,0-1 0,0 0 0,-1 1 0,1-1 0,0 0 0,0 0-1,-2-2 1,-6-2-356,0-1-1,1 0 0,0 0 0,-8-9 1,-2 0-781,-22-21-3340,16 9-1645,11 10 2737</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16.227"/>
    </inkml:context>
    <inkml:brush xml:id="br0">
      <inkml:brushProperty name="width" value="0.05" units="cm"/>
      <inkml:brushProperty name="height" value="0.05" units="cm"/>
      <inkml:brushProperty name="color" value="#004F8B"/>
    </inkml:brush>
  </inkml:definitions>
  <inkml:trace contextRef="#ctx0" brushRef="#br0">206 0 1408,'-11'3'15863,"3"-3"-15732,-23 29 3218,23-20-3131,0 1-1,1-1 0,1 1 0,0 0 0,0 1 1,1-1-1,0 1 0,-5 17 0,-20 98 792,23-89-613,-14 60 415,6 1 0,-7 170-1,33-40 83,-7-194-623,2 0 1,2-1-1,0-1 1,22 54-1,-22-70-127,0 0 0,20 30 0,-22-39-129,0 1 0,0-1-1,0 0 1,1-1 0,0 0 0,0 0-1,9 5 1,6 4 39,-17-12-1188,-1 0 1,2 0-1,7 4 1,-7-8-3442,2 1 1429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19.019"/>
    </inkml:context>
    <inkml:brush xml:id="br0">
      <inkml:brushProperty name="width" value="0.05" units="cm"/>
      <inkml:brushProperty name="height" value="0.05" units="cm"/>
      <inkml:brushProperty name="color" value="#004F8B"/>
    </inkml:brush>
  </inkml:definitions>
  <inkml:trace contextRef="#ctx0" brushRef="#br0">60 176 3072,'-2'0'155,"0"0"-1,0 0 1,0 1 0,-1-1-1,1 0 1,0 1 0,0-1-1,0 1 1,0 0 0,0 0-1,-2 1 1,-9-1 11153,25-14-9878,-6 7-857,13-13-52,2 2 0,0 0 1,1 1-1,25-13 0,1-1-279,-40 24-231,0 1 0,0 1-1,1-1 1,0 1 0,0 1-1,0 0 1,12-3 0,-20 6 6,1 0 1,-1-1 0,0 1 0,1 0-1,-1 0 1,1 1 0,-1-1-1,0 0 1,1 0 0,-1 1 0,1-1-1,-1 1 1,0-1 0,0 1-1,1-1 1,-1 1 0,0 0-1,2 1 1,-1 0 7,0 0 0,-1 0 0,1 0 1,0 0-1,-1 0 0,0 0 0,1 1 0,-1-1 0,1 4 0,1 2 42,-1 0-1,-1 0 1,1 1-1,-1-1 1,0 12-1,-1-3 10,-1 0-1,0 0 1,-2-1-1,0 1 0,0-1 1,-1 0-1,-1 0 1,-1 0-1,0 0 1,-2-1-1,1 0 0,-2 0 1,-13 17-1,-2-3 170,-2-1-1,-56 46 0,-19 20 501,90-82-468,-15 23 0,26-35-265,0 0 0,-1 0 0,1 1 0,0-1 0,0 0 0,0 0 1,0 1-1,0-1 0,0 0 0,0 0 0,0 1 0,0-1 0,0 0 0,0 0 0,0 0 0,0 1 0,0-1 0,0 0 0,0 0 0,0 1 0,0-1 0,0 0 0,0 0 0,0 1 0,0-1 0,1 0 0,-1 0 0,0 0 1,0 1-1,0-1 0,0 0 0,0 0 0,1 0 0,-1 0 0,0 0 0,0 1 0,0-1 0,1 0 0,6 3 153,5 0 33,-1-2-1,1 0 1,-1 0 0,1-1-1,21-3 1,-4 1-13,65-8 180,-62 5-193,45-1 0,-68 7-701,8 0 792</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19.926"/>
    </inkml:context>
    <inkml:brush xml:id="br0">
      <inkml:brushProperty name="width" value="0.05" units="cm"/>
      <inkml:brushProperty name="height" value="0.05" units="cm"/>
      <inkml:brushProperty name="color" value="#004F8B"/>
    </inkml:brush>
  </inkml:definitions>
  <inkml:trace contextRef="#ctx0" brushRef="#br0">366 48 5632,'0'-38'3232,"0"38"-3102,0-1 0,0 1 1,0 0-1,0-1 0,0 1 0,0-1 1,0 1-1,0 0 0,0-1 0,0 1 1,0 0-1,0 0 0,0-1 0,1 1 1,-1 0-1,0-1 0,0 1 1,0 0-1,0-1 0,1 1 0,-1 0 1,0 0-1,0-1 0,0 1 0,1 0 1,-1 0-1,0 0 0,1-1 0,-1 1 1,0 0-1,1 0 0,-1 0-45,0 0 0,1 0 0,-1 0 0,0 0 0,1 0 0,-1 1-1,0-1 1,1 0 0,-1 0 0,0 0 0,0 1 0,1-1 0,-1 0 0,0 0-1,0 1 1,0-1 0,1 0 0,-1 0 0,0 1 0,0-1 0,0 0 0,0 1-1,0-1 1,0 0 0,1 1 0,-1-1 0,0 0 0,0 1 0,0-1 0,0 1 0,11 105 4896,-9 56-2742,-3-104-1476,1 218 1280,0-275-2043,0-1 0,0 0 1,0 0-1,0 1 0,-1-1 1,1 0-1,0 0 0,0 0 1,-1 1-1,1-1 0,0 0 0,0 0 1,-1 0-1,1 0 0,0 1 1,-1-1-1,1 0 0,0 0 1,-1 0-1,1 0 0,0 0 1,-1 0-1,1 0 0,0 0 0,-1 0 1,1 0-1,-1 0 0,-14 0-112,8 0 147,1 0 3,-10-1-29,0 2 0,1 0 0,-30 6 0,-68 21-291,87-19 394,0 1 0,1 1 0,-25 14 0,47-24-18,1 1 1,0-1 0,-1 1-1,1-1 1,0 1 0,-3 3 0,4-5-81,1 1 0,0-1 0,0 0 0,0 0 0,0 0 0,0 0 0,0 1 0,0-1 0,0 0 0,0 0 0,0 0 0,0 0 0,0 1 0,-1-1 0,1 0 0,0 0 0,0 0 0,1 0 0,-1 1 0,0-1 0,0 0 0,0 0 0,0 0 0,0 1 0,0-1 0,0 0 0,0 0 0,0 0 0,0 0 0,0 0 0,0 1 0,0-1 0,1 0 0,-1 0 0,0 0 0,0 0 0,0 1 0,15 2 268,15-1-58,1-2 0,-1-1-1,52-9 1,89-27 590,-156 34-806,2-1-567,-1 0 0,1-2 0,-1 0 0,22-11 1,-38 17 438,9-7-5204,-8 4 2459,-1 3 2626,0-1 0,0 1 1,0 0-1,0-1 0,0 1 0,0 0 1,0-1-1,0 1 0,0 0 0,-8-8-5277</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0.305"/>
    </inkml:context>
    <inkml:brush xml:id="br0">
      <inkml:brushProperty name="width" value="0.05" units="cm"/>
      <inkml:brushProperty name="height" value="0.05" units="cm"/>
      <inkml:brushProperty name="color" value="#004F8B"/>
    </inkml:brush>
  </inkml:definitions>
  <inkml:trace contextRef="#ctx0" brushRef="#br0">34 321 4576,'-22'-26'1450,"21"24"-1265,-1 1-1,1-1 1,0 1-1,0-1 0,0 0 1,0 1-1,1-1 0,-1 0 1,0 0-1,1 1 0,-1-1 1,1 0-1,0 0 0,-1 0 1,1 0-1,0-2 0,0 3 149,0 0-21,1-1-1,-1 1 1,0-1 0,1 1 0,-1 0-1,1-1 1,0 1 0,-1-1-1,1 1 1,0 0 0,0 0-1,0-1 1,-1 1 0,2 0 0,0-1-1,19-15 2292,-19 16-2343,15-10 715,1 2-1,1 0 1,-1 2-1,1 0 0,31-7 1,-25 6-342,43-12 461,54-16 218,-16 7-891,-10 3-1011,104-16 1,-188 40-1931,-2 1-641,-9 1 2972,-1 0 0,0 0 0,0 0 0,1 1 0,-1-1-1,0 0 1,0 0 0,0 1 0,0-1 0,1 0 0,-1 0 0,0 1 0,0-1-1,0 0 1,0 1 0,0-1 0,0 0 0,0 1 0,0-1 0,0 0 0,0 0-1,0 1 1,0-1 0,0 0 0,0 1 0,0-1 0,0 0 0,0 1 0,0-1-1,0 0 1,-1 1 0,0 14-3053</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0.994"/>
    </inkml:context>
    <inkml:brush xml:id="br0">
      <inkml:brushProperty name="width" value="0.05" units="cm"/>
      <inkml:brushProperty name="height" value="0.05" units="cm"/>
      <inkml:brushProperty name="color" value="#004F8B"/>
    </inkml:brush>
  </inkml:definitions>
  <inkml:trace contextRef="#ctx0" brushRef="#br0">49 12 4896,'5'-12'8373,"1"19"-5814,1 3-654,-4 1-1371,-1 0 0,0 0 0,-1 0 0,0 0 0,0 1 0,-2-1 0,-1 15 0,1-7-156,-26 360 2609,23-327-2720,2-38-199,1-10 14,0 0 0,1 0 1,0 0-1,0 0 0,0-1 0,0 1 0,0 0 1,1 0-1,1 5 0,-2-8-60,0-1-1,0 0 1,0 1 0,1-1-1,-1 0 1,0 1-1,0-1 1,0 0 0,1 0-1,-1 1 1,0-1 0,1 0-1,-1 0 1,0 1-1,0-1 1,1 0 0,-1 0-1,0 0 1,1 0-1,-1 1 1,0-1 0,1 0-1,-1 0 1,1 0-1,-1 0 1,0 0 0,1 0-1,-1 0 1,0 0-1,1 0 1,-1 0 0,1 0-1,-1 0 1,0 0 0,1-1-1,12-7 215,-9 5-135,21-15-44,-1-1 0,25-26 0,3-1-148,-26 22 201,-16 15-110,-1 1 0,1-1 1,1 2-1,-1-1 0,1 2 1,18-10-1,-26 16 11,-1-1 0,1 0 1,-1 1-1,1-1 0,-1 1 1,1 0-1,0 0 0,-1 0 1,1 0-1,-1 1 1,1-1-1,-1 1 0,1-1 1,0 1-1,-1 0 0,0 0 1,1 0-1,-1 0 0,0 0 1,1 1-1,-1-1 0,0 1 1,0-1-1,3 4 0,-2-2 51,0 0 0,-1 1 0,1-1 0,-1 1 0,1-1 0,-1 1 0,0 0 1,0 0-1,-1 0 0,1 0 0,-1 0 0,0 0 0,1 8 0,-1-7 28,-1 1 0,0 0 1,0-1-1,-1 1 0,1 0 1,-4 10-1,3-13-62,0 0 1,0 0-1,-1 0 0,1-1 1,-1 1-1,1 0 1,-1 0-1,0-1 0,0 1 1,-1-1-1,1 0 0,0 0 1,-5 4-1,1-3 0,0 1 0,-1-1 0,1 0 0,0-1 0,-1 0 0,-12 3 0,-46 4 38,64-9-67,-140 4-3075,47-11-7570,73 4 4118,6-1 2134</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1.976"/>
    </inkml:context>
    <inkml:brush xml:id="br0">
      <inkml:brushProperty name="width" value="0.05" units="cm"/>
      <inkml:brushProperty name="height" value="0.05" units="cm"/>
      <inkml:brushProperty name="color" value="#004F8B"/>
    </inkml:brush>
  </inkml:definitions>
  <inkml:trace contextRef="#ctx0" brushRef="#br0">13 81 5728,'-13'-8'13394,"13"8"-13338,0 0-1,0-1 0,0 1 1,0 0-1,0 0 0,0 0 0,0 0 1,0-1-1,1 1 0,-1 0 0,0 0 1,0 0-1,0 0 0,0 0 1,0-1-1,0 1 0,0 0 0,0 0 1,0 0-1,0 0 0,0 0 1,0 0-1,1 0 0,-1-1 0,0 1 1,0 0-1,0 0 0,0 0 1,0 0-1,1 0 0,-1 0 0,0 0 1,0 0-1,0 0 0,0 0 1,0 0-1,1 0 0,-1 0 0,0 0 1,0 0-1,0 0 0,0 0 0,0 0 1,1 0-1,19-7 2683,9-1-1604,164-8 1015,18-19-1840,-207 34-599,1 0-1,-1 1 1,0-1-1,9 2 1,-13-1 167,1 0 1,-1 0-1,0 0 1,0 0-1,0 0 1,1 0-1,-1 0 1,0 0 0,0 0-1,0 0 1,0 0-1,1 0 1,-1 0-1,0 0 1,0 0 0,0 0-1,1 0 1,-1 0-1,0 0 1,0 1-1,0-1 1,0 0-1,0 0 1,1 0-123,-1 0 123,0 0-1,0 1 1,0-1-1,0 0 1,0 0 0,0 0-1,0 0 1,1 1-1,-1-1 1,0 0-1,0 1 1,-1-1-427,0 1 1,0 0-1,1 0 1,-1 0-1,0-1 1,0 1-1,0-1 1,0 1-1,0 0 1,0-1-1,-2 1 1,0 0-421,1 0 0,-1 0 0,0-1 0,1 1 0,-1-1 0,-3 1 0,1-1-451,-9 3-1854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2.334"/>
    </inkml:context>
    <inkml:brush xml:id="br0">
      <inkml:brushProperty name="width" value="0.05" units="cm"/>
      <inkml:brushProperty name="height" value="0.05" units="cm"/>
      <inkml:brushProperty name="color" value="#004F8B"/>
    </inkml:brush>
  </inkml:definitions>
  <inkml:trace contextRef="#ctx0" brushRef="#br0">1 0 8736,'2'12'4503,"14"54"263,19 112 1096,-7 6-3724,-21-117-1979,-6-49-9145,0-27 3162,3 0 1926</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2.695"/>
    </inkml:context>
    <inkml:brush xml:id="br0">
      <inkml:brushProperty name="width" value="0.05" units="cm"/>
      <inkml:brushProperty name="height" value="0.05" units="cm"/>
      <inkml:brushProperty name="color" value="#004F8B"/>
    </inkml:brush>
  </inkml:definitions>
  <inkml:trace contextRef="#ctx0" brushRef="#br0">3 16 7648,'-3'-16'3685,"3"16"-3653,4 9 2640,2 13-686,0 0 0,-2 0-1,3 38 1,-4 69 417,-3-110-1837,0 20-166,0 327 2010,0-123-4692,0-211 1124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0:53.584"/>
    </inkml:context>
    <inkml:brush xml:id="br0">
      <inkml:brushProperty name="width" value="0.05" units="cm"/>
      <inkml:brushProperty name="height" value="0.05" units="cm"/>
    </inkml:brush>
  </inkml:definitions>
  <inkml:trace contextRef="#ctx0" brushRef="#br0">558 66 1824,'1'0'118,"0"-1"0,-1 1 1,1-1-1,0 0 0,-1 1 0,1-1 1,0 0-1,-1 0 0,1 1 0,-1-1 1,1 0-1,-1 0 0,0 0 0,1-1 1,4-6 1248,4-4 756,-8 11-1914,0-1 1,0 0-1,0 0 0,0 0 1,0 0-1,-1 0 1,1 0-1,0 0 0,-1-1 1,0 1-1,1 0 1,-1 0-1,0 0 0,0-4 1,0 6-125,-1 4 83,1 0-1,-1 0 0,0 0 0,0-1 0,-1 1 1,1 0-1,-3 5 0,-6 15 218,-60 212 698,68-231-1057,-7 22 65,-2-1 1,0 0-1,-2 0 0,-1-2 0,-1 1 0,0-2 1,-2 0-1,-1-1 0,-34 32 0,43-46 76,0-1 0,-1 0 0,0 0 0,0-1 0,-1 0 0,0-1 0,0 0 0,0-1 0,-23 6 0,29-9-109,-1 0 0,1-1 0,0 0 0,0 0-1,0 0 1,-1-1 0,1 1 0,0-1 0,0 0 0,0-1 0,0 1 0,0-1 0,0 0 0,1 0 0,-1-1 0,-6-4 0,5 3-41,0-1 0,1 0 1,-1-1-1,1 1 0,0-1 0,0 0 0,1 0 0,0-1 0,0 1 0,-5-11 0,-1-6 8,0-1 0,-8-34-1,16 50-23,0 0 0,1 0 0,0-1 0,0 1 0,1 0 0,1-1 0,-1 1 0,1 0-1,0-1 1,1 1 0,3-10 0,-2 8-17,1 1 0,-1 0 0,2 0 0,4-8 0,-7 14-4,1 0 0,-1 1 0,0-1 0,0 1 0,1 0 0,0-1 0,-1 1 0,1 0 0,0 0 0,0 1 0,0-1 0,0 1 0,0-1 0,1 1 0,4-1 0,-1 1-4,0 0-1,0 0 0,1 1 1,-1 0-1,0 1 1,0 0-1,0 0 0,0 0 1,-1 1-1,1 0 0,11 5 1,7 4-50,38 23 0,-58-31 69,47 32 43,59 49 0,-45-32 398,-32-24-211,-24-19-161,0 0-1,1-1 1,0 0 0,0-1 0,1 0 0,0 0 0,21 7 0,-28-13-231,0 0 0,0 0 0,0-1 1,1 0-1,-1 0 0,0 0 0,1-1 0,6-1 0,-7 1-752,18-2-990</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3.460"/>
    </inkml:context>
    <inkml:brush xml:id="br0">
      <inkml:brushProperty name="width" value="0.05" units="cm"/>
      <inkml:brushProperty name="height" value="0.05" units="cm"/>
      <inkml:brushProperty name="color" value="#004F8B"/>
    </inkml:brush>
  </inkml:definitions>
  <inkml:trace contextRef="#ctx0" brushRef="#br0">19 21 5888,'-18'-20'5093,"23"24"-2064,27 15-260,-19-12-2140,-1 1-1,1 0 1,-1 1-1,-1 0 0,0 0 1,20 22-1,-10-1 103,0 1 0,26 53 1,23 74 599,-50-109-839,-3 1 0,-2 1-1,-2 1 1,12 96 0,-21-108-245,-2 0 0,-6 77 0,1-90-201,-2 1 0,-1-1 0,-1 0 0,-2 0-1,0-1 1,-2 0 0,-1 0 0,0-2 0,-29 41 0,9-26-1280,-50 48 0,56-61 283,-12 15-1049</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4.465"/>
    </inkml:context>
    <inkml:brush xml:id="br0">
      <inkml:brushProperty name="width" value="0.05" units="cm"/>
      <inkml:brushProperty name="height" value="0.05" units="cm"/>
      <inkml:brushProperty name="color" value="#004F8B"/>
    </inkml:brush>
  </inkml:definitions>
  <inkml:trace contextRef="#ctx0" brushRef="#br0">304 23 3648,'0'-1'184,"1"0"0,-1 0 0,0 0 0,0 0 0,1 0 0,-1 0 0,0 0 0,1 0 0,-1 0 0,1 0 0,-1 0 0,1 0-1,0 1 1,-1-1 0,1 0 0,0 0 0,-1 1 0,1-1 0,0 0 0,0 1 0,0-1 0,0 1 0,1-1 0,2-2 2057,-7 7-1253,0-1 1,0 1 0,0 0 0,0 0-1,1 0 1,-3 7 0,-21 42 409,-51 138 1712,23-77-2014,-12 26-84,51-103-656,-20 75 1,26-71-52,2 0 0,1-1 0,0 78 0,7-95-152,1 0 0,0 0 0,2 0 0,1-1 0,0 0 0,2 0 0,1 0 0,16 33 0,-6-22 204,30 42 0,-40-64-784,0 0 0,1-1-1,0-1 1,1 0 0,0 0 0,0-1-1,17 11 1,-9-11-1493</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5.236"/>
    </inkml:context>
    <inkml:brush xml:id="br0">
      <inkml:brushProperty name="width" value="0.05" units="cm"/>
      <inkml:brushProperty name="height" value="0.05" units="cm"/>
      <inkml:brushProperty name="color" value="#004F8B"/>
    </inkml:brush>
  </inkml:definitions>
  <inkml:trace contextRef="#ctx0" brushRef="#br0">41 108 5888,'-16'-4'867,"12"3"-498,0 0 0,-13-6 11423,31-1-10800,22-8 0,29 0 30,-40 11-711,70-15 689,132-9 0,-219 29-998,0-1 1,0 1-1,0 1 0,16 2 1,-22-2-3,0 0 1,0-1-1,1 1 1,-1 0 0,0 0-1,0 0 1,0 0-1,0 1 1,0-1-1,1 2 1,-2-2 7,0 0 1,0 0-1,0 0 1,-1 0-1,1 0 0,-1 0 1,1 0-1,0 1 1,-1-1-1,0 0 1,1 0-1,-1 1 0,0-1 1,0 0-1,1 0 1,-1 1-1,0-1 1,0 0-1,-1 2 1,-1 9 40,0 0 1,-1 0 0,0 0 0,-1-1 0,-1 0-1,0 0 1,-8 14 0,-6 6 59,-25 30-1,32-45-62,-38 46 538,-93 91 0,109-122-400,23-22-41,0 0 1,1 1 0,0 1-1,0-1 1,-9 15-1,19-24-123,-1 0 1,1-1-1,0 1 0,-1 0 0,1-1 0,-1 1 0,1 0 1,0-1-1,-1 1 0,1 0 0,0 0 0,0-1 0,0 1 1,0 0-1,0 0 0,-1-1 0,1 1 0,1 0 0,-1 0 1,0-1-1,0 1 0,0 0 0,0 0 0,0 0 0,1-1 1,-1 1-1,0 0 0,1-1 0,-1 1 0,0 0 1,1-1-1,-1 1 0,1 0 0,-1-1 0,1 1 0,-1-1 1,1 1-1,0-1 0,-1 1 0,1-1 0,0 0 0,-1 1 1,1-1-1,1 1 0,3 0 58,0 1 0,0-1 0,1 0 0,-1 0 0,7-1 0,-9 0-41,53 1 123,0-3-1,83-13 1,-120 12-148,-12 2 3,57-9-3470,-23-3-8603,-23 7 8165</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6.093"/>
    </inkml:context>
    <inkml:brush xml:id="br0">
      <inkml:brushProperty name="width" value="0.05" units="cm"/>
      <inkml:brushProperty name="height" value="0.05" units="cm"/>
      <inkml:brushProperty name="color" value="#004F8B"/>
    </inkml:brush>
  </inkml:definitions>
  <inkml:trace contextRef="#ctx0" brushRef="#br0">358 35 5632,'0'-1'178,"0"0"0,0 0 0,0 0 0,0-1 0,0 1 1,0 0-1,1 0 0,-1 0 0,0 0 0,1 0 0,-1 0 0,1 0 0,-1 0 1,1 0-1,-1 0 0,1 0 0,0 0 0,0 0 0,-1 0 0,1 0 1,0 1-1,0-1 0,0 0 0,0 1 0,0-1 0,0 0 0,0 1 0,0-1 1,2 1-1,8-7 6803,-10 14-3493,-2 4-2819,0 1 1,-1-1 0,0 0 0,-5 15-1,-4 14 121,-9 149 382,16-135-888,0 8-44,-16 126 459,14-143-348,4-26-191,-8 34 1,10-53-154,0 1 1,-1-1 0,1 1-1,0-1 1,0 1-1,0 0 1,-1-1 0,1 1-1,0-1 1,-1 1-1,1-1 1,0 1-1,-1-1 1,1 0 0,-1 1-1,1-1 1,-1 1-1,1-1 1,-1 0 0,1 1-1,-1-1 1,1 0-1,-1 0 1,1 1-1,-1-1 1,1 0 0,-1 0-1,0 0 1,1 0-1,-1 0 1,1 0 0,-1 0-1,0 0 1,1 0-1,-1 0 1,0 0 0,-6 1-17,-229 19-125,197-15 918,151-10-136,129-24 0,-232 28-616,19-2-28,-15 2-192,0-1 0,22-6 0</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6.470"/>
    </inkml:context>
    <inkml:brush xml:id="br0">
      <inkml:brushProperty name="width" value="0.05" units="cm"/>
      <inkml:brushProperty name="height" value="0.05" units="cm"/>
      <inkml:brushProperty name="color" value="#004F8B"/>
    </inkml:brush>
  </inkml:definitions>
  <inkml:trace contextRef="#ctx0" brushRef="#br0">23 71 7968,'-2'-2'311,"-1"-1"394,0 1 1,0-1-1,0 0 1,0 0-1,-2-5 1,5 8-492,0-1 0,0 1 1,0 0-1,0-1 1,0 1-1,0 0 0,0-1 1,1 1-1,-1 0 1,0-1-1,0 1 1,0 0-1,1 0 0,-1-1 1,0 1-1,0 0 1,1 0-1,-1-1 0,0 1 1,1 0-1,-1 0 1,0 0-1,0 0 0,1-1 1,-1 1-1,1 0 1,13-6 2641,-1 2-1985,1 1 1,-1 1-1,1 1 1,0-1-1,25 3 1,6-2-43,102-4 397,99-5-1001,-220 8-272,11-1-473,0 1 1,38 4-1,-57-1-3181,-3-1 1013</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8.943"/>
    </inkml:context>
    <inkml:brush xml:id="br0">
      <inkml:brushProperty name="width" value="0.05" units="cm"/>
      <inkml:brushProperty name="height" value="0.05" units="cm"/>
      <inkml:brushProperty name="color" value="#004F8B"/>
    </inkml:brush>
  </inkml:definitions>
  <inkml:trace contextRef="#ctx0" brushRef="#br0">52 124 5632,'-12'-16'16378,"17"38"-15777,-3-11 467,7 22-269,-5-20-525,-1 1-1,0 0 0,-1 0 0,0 18 1,-1 8-124,0-16-77,-1 0 0,-1 1 0,-5 28 0,5-51-76,1-1 1,0 1-1,-1-1 0,1 1 0,0-1 1,0 1-1,0 0 0,1-1 0,-1 2 1,1 10-83,-1-13 9,1 0-1,-1 1 1,0-1 0,0 0-1,0 1 1,0-1-1,0 0 1,0 1 0,-1-1-1,1 0 1,0 1-1,0-1 1,0 0 0,0 1-1,0-1 1,0 0-1,-1 0 1,1 1 0,0-1-1,0 0 1,0 1-1,-1-1 1,1 0 0,0 0-1,0 0 1,-1 1 0,1-1-1,0 0 1,-1 0-1,1 0 1,0 1 0,-1-1-1,-12-3-1241,11 1 1306,-1 0 1,0 0-1,0 0 1,1 0-1,-1 0 1,-2-4-1,2 1 90,-1-1-1,1 0 0,0 0 1,1-1-1,0 1 1,0 0-1,0-1 0,1 0 1,0 1-1,0-1 0,0-10 1,2-3 151,0 1 0,8-33 0,-6 41-34,0-1-1,1 1 1,1 0-1,0 0 1,0 0-1,1 1 1,0 0-1,1 0 1,0 0-1,1 1 1,12-12-1,-4 5-31,1 2 0,1 0 0,0 1 0,0 1 0,27-14 0,-32 20-142,0 0 0,0 0 0,0 1 0,26-5 0,-36 9-16,0 0 1,0 1-1,1 0 1,-1 0-1,0 0 0,0 0 1,1 0-1,-1 0 1,0 1-1,0 0 0,1 0 1,-1 0-1,0 0 1,0 0-1,0 0 0,0 1 1,-1 0-1,1-1 1,0 1-1,-1 0 0,1 0 1,-1 1-1,1-1 1,-1 0-1,0 1 0,0-1 1,2 4-1,-2-3 19,0 1 1,0 0-1,0-1 0,-1 1 0,1 0 1,-1 0-1,0 0 0,0 0 0,-1 0 1,1 0-1,-1 0 0,0 0 1,0 0-1,0 0 0,0 0 0,-1 0 1,1 0-1,-1 0 0,0 0 0,0 0 1,-1-1-1,1 1 0,-1 0 0,0-1 1,0 1-1,0-1 0,0 1 0,-1-1 1,1 0-1,-5 4 0,-5 2 39,0-1-1,-1 0 0,0-1 1,-1 0-1,1-1 1,-1-1-1,0 0 0,-1 0 1,-15 1-1,101 8-179,-62-12 97,0 0 1,0 0 0,-1 1-1,1 0 1,-1 1 0,0 0-1,0 0 1,0 1 0,-1 0-1,1 0 1,-1 1 0,0 0-1,-1 0 1,0 0 0,9 11-1,-12-12 44,0-1 0,0 1 0,0-1 0,-1 1 0,0 0 0,0 0 0,0 0 0,0 0 0,-1 0 0,0 0 0,0 1 0,0-1 0,0 0 0,-1 1 0,0-1 0,0 0 0,-1 1 0,0-1 0,0 0 0,0 0 0,0 1 0,-1-1 0,1 0 0,-2 0 0,1 0 0,0-1 0,-4 6 0,2-5-2,-1 0 0,1 0 0,-1-1-1,1 0 1,-1 0 0,-1 0-1,1 0 1,0-1 0,-1 0 0,0 0-1,1-1 1,-1 1 0,-10 1-1,1 1 8,0-2-1,0 0 0,0-1 0,0 0 0,-1-1 1,1-1-1,-28-3 0,19-1-396,0 0-1,0-2 1,0 0 0,-24-12-1,43 16-146,0 0-1,1 0 1,-1-1-1,1 0 0,-7-4 1,10 5 203,-1 1 1,1-1 0,-1 1-1,1-1 1,-1 1-1,1-1 1,0 0-1,0 0 1,0 0 0,0 0-1,0 0 1,0 1-1,1-2 1,-2-2-1,2 4 173,0 1-1,0-1 0,0 0 0,0 0 1,0 0-1,0 0 0,0 1 1,0-1-1,1 0 0,-1 0 0,0 1 1,0-1-1,1 0 0,-1 0 0,0 1 1,1-1-1,-1 0 0,1 1 1,0-2-1,20-18-4041,9 2 1413</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9.492"/>
    </inkml:context>
    <inkml:brush xml:id="br0">
      <inkml:brushProperty name="width" value="0.05" units="cm"/>
      <inkml:brushProperty name="height" value="0.05" units="cm"/>
      <inkml:brushProperty name="color" value="#004F8B"/>
    </inkml:brush>
  </inkml:definitions>
  <inkml:trace contextRef="#ctx0" brushRef="#br0">59 28 5408,'-11'-19'1728,"13"10"5834,-1 12-6990,-1-1 0,1 1 1,-1-1-1,0 1 0,1-1 0,-1 1 0,-1-1 0,1 5 0,-1 7 487,4 29 1517,-5 83 0,-7 6-1609,-13 109-1251,23-241 205,-1 0 1,0 0-1,0 1 1,0-1-1,0 0 1,0 0-1,0 1 1,0-1 0,0 0-1,0 0 1,0 0-1,0 1 1,-1-1-1,1 0 1,0 0-1,0 1 1,0-1 0,0 0-1,0 0 1,0 0-1,0 1 1,-1-1-1,1 0 1,0 0 0,0 0-1,0 0 1,0 1-1,-1-1 1,1 0-1,0 0 1,0 0-1,0 0 1,-1 0 0,1 0-1,0 0 1,0 1-1,-1-1 1,1 0-1,0 0 1,0 0 0,-1 0-1,1 0 1,0 0-1,0 0 1,-1 0-1,1 0 1,0 0-1,0-1 1,0 1 0,-1 0-1,1 0 1,0 0-1,0 0 1,-1 0-1,1 0 1,0-1-1,-8-7-2985,3 0 690</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29.851"/>
    </inkml:context>
    <inkml:brush xml:id="br0">
      <inkml:brushProperty name="width" value="0.05" units="cm"/>
      <inkml:brushProperty name="height" value="0.05" units="cm"/>
      <inkml:brushProperty name="color" value="#004F8B"/>
    </inkml:brush>
  </inkml:definitions>
  <inkml:trace contextRef="#ctx0" brushRef="#br0">22 115 8128,'-19'-26'2618,"19"26"-2536,-1-1-1,1 1 1,0 0-1,0 0 1,0-1-1,-1 1 1,1 0-1,0-1 1,0 1-1,0 0 1,0-1-1,0 1 1,0 0-1,0-1 1,0 1-1,0 0 1,0-1-1,0 1 1,0 0-1,0-1 1,0 1 0,0 0-1,0-1 1,0 1-1,0 0 1,0-1-1,1 1 1,-1 0-1,0-1 1,0 1-1,0 0 1,1 0-1,-1-1 1,0 1-1,0 0 1,1 0-1,-1-1 1,0 1-1,0 0 1,1 0-1,-1 0 1,0 0-1,1-1 1,-1 1-1,0 0 1,0 0-1,1 0 1,-1 0-1,0 0 1,1 0-1,-1 0 1,1 0-1,21-3 2964,24 0 0,11-1-719,29-6-145,138-21 1126,-205 27-3280,21-3-601,81-6 1,-113 15 453,-4 0-1203,-25 12-12444</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30.209"/>
    </inkml:context>
    <inkml:brush xml:id="br0">
      <inkml:brushProperty name="width" value="0.05" units="cm"/>
      <inkml:brushProperty name="height" value="0.05" units="cm"/>
      <inkml:brushProperty name="color" value="#004F8B"/>
    </inkml:brush>
  </inkml:definitions>
  <inkml:trace contextRef="#ctx0" brushRef="#br0">47 28 7968,'5'-17'1882,"-2"7"4651,2 70-2021,-11 110-104,3-86-3120,-19 238 1039,18-265-2233,-10 119-51,14-176-43,-1 8-821,0-1-1,0 1 1,0 0 0,-5 12 0</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30.869"/>
    </inkml:context>
    <inkml:brush xml:id="br0">
      <inkml:brushProperty name="width" value="0.05" units="cm"/>
      <inkml:brushProperty name="height" value="0.05" units="cm"/>
      <inkml:brushProperty name="color" value="#004F8B"/>
    </inkml:brush>
  </inkml:definitions>
  <inkml:trace contextRef="#ctx0" brushRef="#br0">3 9 6464,'0'0'80,"0"0"0,0 0 1,-1-1-1,1 1 0,0 0 0,0 0 1,0 0-1,0 0 0,0-1 0,-1 1 0,1 0 1,0 0-1,0 0 0,0-1 0,0 1 1,0 0-1,0 0 0,0-1 0,0 1 1,0 0-1,0 0 0,0-1 0,0 1 1,0 0-1,0 0 0,0 0 0,0-1 1,0 1-1,0 0 0,0 0 0,0-1 1,0 1-1,0 0 0,1 0 0,-1 0 1,0-1-1,0 1 0,0 0 0,0 0 1,11 1 2292,15 10 417,17 11-28,44 31 1,-73-42-2371,-1 0 0,0 1 1,-1 0-1,-1 0 0,0 1 0,17 27 0,-4-1 425,23 54 0,-10-6 673,49 177 1,-74-215-1107,-2 0 0,-2 1 0,1 83 0,-9-82-120,-1-1 1,-10 53-1,7-74-221,-2-1 0,-1 1 0,-2-1 0,-22 52 0,18-56-26,-1 0 0,-1-2 1,-34 41-1,-61 49-3419,54-59 1364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5.505"/>
    </inkml:context>
    <inkml:brush xml:id="br0">
      <inkml:brushProperty name="width" value="0.05" units="cm"/>
      <inkml:brushProperty name="height" value="0.05" units="cm"/>
    </inkml:brush>
  </inkml:definitions>
  <inkml:trace contextRef="#ctx0" brushRef="#br0">27 9 3808,'0'-8'7605,"1"12"-6645,0 0-837,0 0 1,0 0-1,0 0 1,-1 0-1,1 0 1,-1 0-1,0 1 1,-1-1-1,1 0 1,-2 5-1,0 10 119,-3 99 672,-4 43 279,0-74-266,4 141 1,7-70-86,-3-90-30,2-71-3095,3 0 593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0:47.423"/>
    </inkml:context>
    <inkml:brush xml:id="br0">
      <inkml:brushProperty name="width" value="0.05" units="cm"/>
      <inkml:brushProperty name="height" value="0.05" units="cm"/>
    </inkml:brush>
  </inkml:definitions>
  <inkml:trace contextRef="#ctx0" brushRef="#br0">775 52 1824,'0'0'92,"0"-1"0,0 1 0,0 0 0,0 0 0,0 0 0,0 0 0,0-1 0,0 1 1,0 0-1,0 0 0,0 0 0,0-1 0,0 1 0,0 0 0,0 0 0,0 0 0,0 0 0,0-1 0,0 1 0,0 0 0,0 0 0,0 0 1,0 0-1,-1-1 0,1 1 0,0 0 0,0 0 0,0 0 0,0 0 0,0 0 0,0 0 0,-1 0 0,1-1 0,0 1 0,0 0 0,0 0 0,0 0 1,-1 0-1,1 0 0,0 0 0,0 0 0,0 0 0,0 0 0,-1 0 0,1 0 0,0 0 0,0 0 0,0 0 0,0 0 0,-1 0 0,1 0 0,0 0 1,0 0-1,0 0 0,0 0 0,-1 0 0,1 0 0,0 0 0,0 1 0,0-1 0,-1 0 0,-12 1 1480,0-1-1008,-81 4 1512,83-3-1956,0 1-1,1 1 1,-1-1-1,1 2 1,-1-1-1,-15 9 1,-20 9-13,19-5 5,14-9 43,0 1-1,-17 13 1,-17 23 63,1 2 1,-46 62 0,41-45 39,-59 95 1,95-131-211,1 0 1,-20 52-1,29-64-31,1 0 1,1 0-1,0 1 0,1 0 0,0-1 0,2 1 0,1 20 1,1-3 61,3 0 1,14 56-1,-14-71-44,1-1 1,1 1-1,1-1 0,0 0 0,1-1 1,15 21-1,-11-21 38,1 0 0,0-1 0,1 0 0,32 24 0,-22-22 74,1-1 0,50 22-1,-38-21 164,69 19 0,-82-30-202,0 0-1,1-2 1,0-1-1,26-1 0,73-5 248,164-24 0,-267 23-305,-2-1 1,1-1-1,-1 0 1,0-2-1,23-11 1,-5-1 99,53-39-1,-51 30-63,-1-1-1,-2-3 0,-1-1 1,-1-1-1,-2-2 0,39-58 1,-44 53-29,-8 14-16,-1 0 1,22-49-1,-38 69-22,0-1-1,-1 0 0,0 0 1,0 0-1,-1 0 1,0 0-1,-1 0 1,-1-17-1,-1 9 29,-1 0-1,0 1 1,-10-29-1,1 11-43,-1 1 1,-3 0-1,0 1 0,-2 1 0,-1 1 1,-1 0-1,-2 1 0,-1 2 1,-1 0-1,-2 1 0,0 2 0,-51-36 1,42 35-172,-73-37 0,84 51 106,-1 1 0,0 1 0,0 1 0,-36-6 0,20 7-74,-69-2 0,67 8 77,-59 8 0,77-4 42,0 1 0,1 1 0,-45 17 0,63-20-158,0 1 0,0 0 0,0 0 0,1 1-1,-1-1 1,1 1 0,0 1 0,0-1 0,0 1 0,-5 6 0,7-6-381,0 0 0,0 0 0,0 0 0,1 0 0,-1 0 0,1 1 0,0-1 0,1 1 0,-1-1 0,1 1 0,0 0 0,1-1 0,0 1 0,-1 0 0,2 0 0,-1-1 0,1 1 0,1 8-1,7 17-1533</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36.479"/>
    </inkml:context>
    <inkml:brush xml:id="br0">
      <inkml:brushProperty name="width" value="0.05" units="cm"/>
      <inkml:brushProperty name="height" value="0.05" units="cm"/>
      <inkml:brushProperty name="color" value="#004F8B"/>
    </inkml:brush>
  </inkml:definitions>
  <inkml:trace contextRef="#ctx0" brushRef="#br0">116 75 2976,'0'-12'393,"0"-13"5433,0 14-58,0 28-2934,-2 17-1951,0 0 1,-12 55-1,-25 64 194,5-22-538,22-96-320,10-30-116,0 0 0,0 0 0,0 0 0,1 0-1,0 1 1,-1 7 0,36-52 1582,-30 36-1706,1-2 36,0 0-1,1 0 0,0 0 1,0 1-1,0 0 0,1 1 1,0-1-1,-1 1 1,8-2-1,40-6-176,-21 4 174,66-6-1,320 8 93,-373 5-96,132 8-104,-21-7 23,182-3 93,-214-3 26,44-1-23,-57 6 17,305 8 224,-7 47-216,-385-50 151,-6-2-271,-1 1 1,26 9-1,-40-11 370,-3-2-260,-1 0 0,1 1-1,0-1 1,-1 0 0,1 1-1,-1-1 1,1 0 0,0 0-1,-1 1 1,1-1 0,0 0-1,-1 0 1,1 0 0,0 0-1,-1 0 1,1 0 0,0 0-1,0-1 1,0 0-12,-1 0-1,1-1 1,-1 1 0,0 0-1,1-1 1,-1 1 0,0-1-1,0 1 1,0 0 0,-1-3-1,1-43 205,2 0-1,10-62 0,5 30-191,-7 32-584,-1 1 0,4-87 0,-14 127-1851,-2 6 86,-5 9-1411,5-5 2670,-2 1-1023,0-1 0,0 1 1,-8 4-1,-6 4-858,-8 13-176</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42.235"/>
    </inkml:context>
    <inkml:brush xml:id="br0">
      <inkml:brushProperty name="width" value="0.05" units="cm"/>
      <inkml:brushProperty name="height" value="0.05" units="cm"/>
      <inkml:brushProperty name="color" value="#004F8B"/>
    </inkml:brush>
  </inkml:definitions>
  <inkml:trace contextRef="#ctx0" brushRef="#br0">11 854 1824,'-10'-5'640,"10"5"-606,0 0 0,0 0-1,0 0 1,0 0 0,0 0-1,0 0 1,0 0 0,0 0-1,0 0 1,1 0 0,-1 0-1,0 0 1,0 0-1,0 0 1,0 0 0,0 0-1,0 0 1,0 0 0,0 0-1,0 0 1,0 0 0,0 0-1,0 0 1,0-1 0,0 1-1,0 0 1,0 0 0,0 0-1,0 0 1,0 0 0,0 0-1,0 0 1,0 0 0,0 0-1,0-3 2143,9 3-1040,60 9 4678,-57-10-5529,0 0 0,-1-1 0,1 0 0,-1-1 0,0 0 0,11-5 1,7-4 140,29-17 0,-35 15-228,0-1 1,-1-1 0,-1-1 0,26-26 0,69-85 294,-84 90-333,164-195 411,-87 107 826,-105 123-1331,-1 0-1,0-1 0,-1 1 0,1-1 0,0 0 1,-1 0-1,0 0 0,3-7 0,-5 11-64,0-1-1,0 1 0,0 0 1,0 0-1,1 0 1,-1 0-1,0 0 1,0-1-1,0 1 1,0 0-1,0 0 1,0 0-1,0 0 1,0-1-1,0 1 1,0 0-1,0 0 1,0 0-1,0-1 1,0 1-1,0 0 1,0 0-1,0 0 1,0 0-1,0-1 0,0 1 1,0 0-1,0 0 1,0 0-1,0 0 1,0-1-1,0 1 1,0 0-1,-1 0 1,1 0-1,0 0 1,0-1-1,0 1 1,0 0-1,0 0 1,0 0-1,-1 0 1,1 0-1,0 0 1,0 0-1,0 0 0,0 0 1,-1-1-1,1 1 1,0 0-1,0 0 1,-13 5-95,-2 5 129,0-1-1,0 2 1,1 0 0,1 1 0,0 0 0,1 1-1,0 0 1,-15 22 0,-3 11 62,-36 72-1,9 0-19,46-92-46,1 1 1,-10 45-1,18-65 64,1 0 0,0 0 0,0 0 0,1 0 0,0 0 0,1 10 0,-1-15-57,1 0-1,-1 0 0,1 0 0,-1 0 0,1 0 0,0 0 1,0-1-1,0 1 0,0 0 0,0 0 0,0-1 1,0 1-1,1 0 0,-1-1 0,0 0 0,1 1 0,0-1 1,-1 0-1,1 1 0,0-1 0,-1 0 0,1 0 1,0-1-1,0 1 0,0 0 0,2 0 0,4 1 60,0-1 0,0-1-1,0 1 1,0-1 0,1 0 0,-1-1-1,13-2 1,-1-2-12,-1 0 0,21-8 1,-14 3-16,-1-1 0,0-2 0,40-26-1,-49 27-48,-1 0-1,-1 0 0,0-2 0,0 0 1,-1 0-1,14-22 0,19-40-43,69-160-1,-91 185-36,-14 28 55,0-1 0,-2 0-1,9-41 1,-11 41-52,-1 5-174,-12 36-41,-29 67 373,-22 102-149,-53 137 246,99-292-143,-26 58 338,25-55-265,13-32 53,3-3-99,-1 0-1,1 0 1,0 0 0,0 0-1,-1-1 1,1 1 0,-1-1-1,1 1 1,-1-1 0,3-2 0,4-3-32,0 1-61,0-1-1,0-1 1,0 0-1,-1 0 1,9-11-1,32-50 76,-30 42-165,-5 5 69,-9 14-32,-1 1 0,2 0 0,6-8 0,-11 15 49,-1 0 0,1 0 1,-1 1-1,1-1 1,-1 0-1,1 1 0,-1-1 1,0 1-1,1-1 1,-1 1-1,1-1 0,-1 1 1,0-1-1,1 1 1,-1-1-1,0 1 0,0-1 1,1 1-1,0 6 40,0 0 0,0 0-1,-1 0 1,1 0 0,-1 0-1,-2 7 1,2 25 10,4-16-63,1 11 35,-5-32 8,0 1-1,1 0 1,-1 0-1,1 0 1,-1 0-1,1 0 1,0-1 0,0 1-1,0 0 1,1-1-1,1 5 1,-2-6 3,0 0-1,0 0 1,0 0-1,0 0 1,0 0 0,0 0-1,0 0 1,0 0 0,0-1-1,0 1 1,1 0-1,-1-1 1,0 1 0,0-1-1,1 1 1,-1-1-1,0 1 1,1-1 0,-1 0-1,0 0 1,1 0 0,-1 0-1,1 0 1,-1 0-1,0 0 1,2 0 0,7-3 26,-1 1 1,1-1 0,-1-1 0,0 1 0,-1-1-1,1-1 1,-1 0 0,1 0 0,8-8 0,72-51 179,-76 52-416,-12 12 170,0 0 1,-1 0 0,1 0 0,0 0 0,-1 0 0,1 1 0,-1-1 0,1 0 0,0 0 0,-1 1 0,1-1 0,-1 1-1,1-1 1,-1 0 0,1 1 0,-1-1 7,2 3 4,0 0 0,0-1 0,0 1 1,-1 0-1,1 0 0,-1 0 0,0 0 1,0 0-1,0 0 0,0 1 0,0 3 1,6 16 83,-5-18-46,0-1-1,0 0 1,0 0-1,1 0 1,0 0 0,0 0-1,0-1 1,0 1 0,0-1-1,8 6 1,-9-8 25,1 1-1,0 0 1,0-1 0,0 0-1,0 1 1,0-1 0,0 0 0,0-1-1,0 1 1,0 0 0,0-1-1,0 0 1,1 0 0,-1 0-1,0 0 1,6-1 0,-2 0-24,0-1 1,0 0 0,0 0-1,0-1 1,-1 0-1,1 0 1,-1 0 0,0-1-1,0 0 1,0 0-1,0 0 1,0-1 0,-1 0-1,0 0 1,0 0-1,-1-1 1,1 0 0,-1 0-1,5-9 1,54-99-142,-63 114 107,0 0 0,0 0 1,0 0-1,0-1 0,0 1 1,0 0-1,0 0 0,0 0 0,0 0 1,0 0-1,0 0 0,0-1 1,0 1-1,1 0 0,-1 0 0,0 0 1,0 0-1,0 0 0,0 0 1,0 0-1,0 0 0,0-1 0,0 1 1,1 0-1,-1 0 0,0 0 1,0 0-1,0 0 0,0 0 0,0 0 1,0 0-1,1 0 0,-1 0 1,0 0-1,0 0 0,0 0 0,0 0 1,0 0-1,0 0 0,1 0 1,-1 0-1,0 0 0,0 0 0,0 0 1,0 0-1,0 0 0,0 0 1,1 0-1,3 9-76,-1 11-60,-2-4 101,-1 0 1,0 0-1,-5 25 1,3-32 96,0 1 1,-1 0-1,0-1 1,0 1 0,-1-1-1,-9 17 1,10-23-34,0 1-1,0-1 1,0 0 0,-6 6 0,-4-3 72,13-5-85,-1-1-1,1 0 1,-1 0 0,1 0 0,0 0 0,-1 0-1,1 0 1,-1 0 0,1 0 0,0 0 0,-1-1-1,1 1 1,-1 0 0,1 0 0,0 0 0,-1 0-1,1 0 1,0-1 0,-1 1 0,1 0 0,0 0-1,-1-1 1,1 1 0,0 0 0,-1-1 0,1 1-1,0-1 1,0 1-12,0 0 0,-1 0-1,1-1 1,0 1 0,0 0 0,0-1-1,0 1 1,0 0 0,0-1 0,0 1-1,0 0 1,0-1 0,1 1 0,-1 0 0,0 0-1,0-1 1,0 1 0,0 0 0,0-1-1,0 1 1,1 0 0,-1 0 0,0-1-1,0 1 1,0 0 0,1 0 0,-1 0-1,0-1 1,0 1 0,1 0 0,-1 0-1,0 0 1,0 0 0,1-1 0,-1 1-1,0 0 1,1 0 0,-1 0 0,0 0-1,0 0 1,1 0 0,-1 0 0,1 0-1,14-4-76,52-3-1213,-32 6-4210,-30 1 4036,-1 0-1,1 0 1,0 0 0,-1-1 0,1 1 0,0-1 0,-1 0 0,9-3 0,-3 0-2407</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42.594"/>
    </inkml:context>
    <inkml:brush xml:id="br0">
      <inkml:brushProperty name="width" value="0.05" units="cm"/>
      <inkml:brushProperty name="height" value="0.05" units="cm"/>
      <inkml:brushProperty name="color" value="#004F8B"/>
    </inkml:brush>
  </inkml:definitions>
  <inkml:trace contextRef="#ctx0" brushRef="#br0">76 52 7456,'-26'-28'2784,"8"21"-2176,-1-1-160,14 3 32,2 2-352,-2 3 608,13 3-1312,7 2-2304,-1 3 1600</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42.970"/>
    </inkml:context>
    <inkml:brush xml:id="br0">
      <inkml:brushProperty name="width" value="0.05" units="cm"/>
      <inkml:brushProperty name="height" value="0.05" units="cm"/>
      <inkml:brushProperty name="color" value="#004F8B"/>
    </inkml:brush>
  </inkml:definitions>
  <inkml:trace contextRef="#ctx0" brushRef="#br0">77 73 7712,'-58'-53'2880,"48"46"-2240,2 2-192,21 5 800,9 0-608,9 0 448,29-3-640,33-2-192,28 5-160,-3 0-160,-10 0 32,9 5-4352,17 3 2400,-13-1-3200</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45.366"/>
    </inkml:context>
    <inkml:brush xml:id="br0">
      <inkml:brushProperty name="width" value="0.05" units="cm"/>
      <inkml:brushProperty name="height" value="0.05" units="cm"/>
      <inkml:brushProperty name="color" value="#004F8B"/>
    </inkml:brush>
  </inkml:definitions>
  <inkml:trace contextRef="#ctx0" brushRef="#br0">9 776 3488,'-8'0'4922,"10"-1"-4326,1 0 0,-1 0 0,0 0 0,1-1-1,-1 1 1,0-1 0,3-2 0,0 0-147,1 1-97,-1-1 0,0-1 0,0 1 0,0-1 0,-1 1-1,0-1 1,0-1 0,5-7 0,2-6 83,10-25 1,-14 29-213,52-124 589,48-93 152,-58 149-300,23-42 166,-63 103-548,-8 18-176,1 0 1,0 0 0,-1 0 0,5-7 0,-5 7-127,-6 6-35,3 0 29,0 1 0,0-1 1,0 1-1,0 0 0,1-1 0,-2 5 1,-5 7-8,-13 21 29,1 1 1,-22 57 0,-19 83 58,3-9 268,-71 189 386,112-308-592,-7 25 257,24-73-363,1 0 0,-1 0 0,0 0 0,0 0 0,0 0 0,0 0 0,0 0 0,1 0 0,-1 0 0,0-1 0,0 1 0,0 0 0,0 0 0,1 0 1,-1 0-1,0 0 0,0 0 0,0 0 0,0 0 0,1 0 0,-1 1 0,0-1 0,0 0 0,0 0 0,0 0 0,1 0 0,-1 0 0,0 0 0,0 0 0,0 0 0,0 0 0,0 0 1,0 0-1,1 1 0,-1-1 0,0 0 0,0 0 0,0 0 0,0 0 0,0 0 0,0 1 0,0-1 0,0 0 0,0 0 0,0 0 0,1 0 0,-1 0 0,0 1 0,0-1 1,0 0-1,0 0 0,0 0 0,0 0 0,0 1 0,0-1 0,0 0 0,-1 0 0,13-11-135,51-94 423,-59 99-283,5-11 42,1 1-1,1 1 1,0 0 0,1 0 0,26-24-1,-1 11 66,60-36-1,44-14-116,-125 69-11,-7 5-3,9-6-25,1 0-1,0 2 1,27-9-1,-40 16 29,-1-1 1,1 1-1,-1 0 0,1 1 0,0-1 0,-1 1 0,1 0 0,0 1 0,-1-1 0,1 1 1,0 0-1,-1 1 0,0-1 0,1 1 0,-1 0 0,0 1 0,7 3 0,-5-2 25,0 1 0,0 0 0,0 0 0,-1 1 0,0-1 0,0 1 0,9 13 0,-7-9 16,-8-10-31,0 0-1,1 0 1,-1 0 0,0 0-1,0 0 1,0 0 0,0 0-1,0 0 1,0 1 0,0-1 0,0 0-1,0 0 1,0 0 0,1 0-1,-1 0 1,0 0 0,0 0-1,0 0 1,0 0 0,0 0-1,0 0 1,0 0 0,0 0 0,0 0-1,0-1 1,1 1 0,-1 0-1,0 0 1,0 0 0,0 0-1,0 0 1,0 0 0,0 0-1,0 0 1,0 0 0,0 0-1,0 0 1,0 0 0,0 0 0,0 0-1,0 0 1,0 0 0,1-1-1,-1 1 1,0 0 0,0 0-1,0 0 1,0 0 0,0 0-1,0 0 1,0 0 0,0 0-1,0 0 1,0-1 0,-2-20 168,2 18-240,-3-6 62,1 0 0,-2 0-1,1 0 1,-1 0 0,0 1-1,-1 0 1,0-1 0,-10-12-1,14 20-4,-1-1 0,1 1 0,0-1 0,-1 1 0,1 0 0,-1-1 0,1 1-1,-1 0 1,1 0 0,-1 0 0,0 0 0,0 0 0,1 1 0,-1-1 0,0 1 0,0-1 0,0 1-1,-4-1 1,3 1-4,0 0 1,0 1-1,-1-1 0,1 1 0,0 0 0,0 0 0,0 0 0,0 0 0,0 0 0,-4 3 0,-4 3-11,0 1 1,0 0-1,1 1 0,-13 14 0,2-2 106,2-2 88,-20 24 0,35-38-189,0 1 0,0-1 0,1 1 0,0-1-1,0 1 1,0 0 0,1 0 0,0 1 0,0-1-1,-1 8 1,2-11 28,1-1 0,0 1-1,0 0 1,0-1 0,0 1 0,1 0-1,-1-1 1,1 1 0,0 0-1,-1-1 1,1 1 0,0-1 0,0 0-1,1 1 1,-1-1 0,0 0-1,1 1 1,-1-1 0,1 0 0,0 0-1,3 3 1,-2-3 31,0 0 1,0 0-1,0-1 1,0 1-1,1-1 0,-1 1 1,0-1-1,1 0 0,-1 0 1,1-1-1,-1 1 1,1-1-1,-1 0 0,1 1 1,5-2-1,0 0 13,-1-1-1,0 0 0,0 0 1,0-1-1,0 0 0,0 0 1,0-1-1,-1 0 0,0 0 1,1-1-1,-2 0 0,9-7 1,-3 0-35,1 0 0,-2-1-1,1-1 1,17-28 0,-15 22-14,4-8-198,-18 28 187,0 0-1,0 0 0,0 0 1,0 0-1,0 0 1,0 0-1,0 0 0,0 0 1,1 1-1,-1-1 0,0 0 1,0 0-1,0 0 1,0 0-1,0 0 0,0 0 1,0 0-1,0 0 1,0 0-1,0 0 0,0 0 1,0 0-1,0 0 0,0 0 1,0 0-1,1 0 1,-1 0-1,0 0 0,0 0 1,0 0-1,0 0 1,0 0-1,0 0 0,0 0 1,0 0-1,0 0 0,0 0 1,0 0-1,0 0 1,1 0-1,-1 0 0,0 0 1,0 0-1,0 0 1,0 0-1,0 0 0,0 0 1,0 0-1,0-1 0,0 1 1,0 0-1,0 0 1,0 0-1,0 0 0,0 0 1,0 0-1,0 0 1,0 0-1,0 0 0,0 0 1,0 0-1,0 0 0,0 0 1,0 0-1,0-1 1,0 1-1,0 0 0,0 0 1,3 9-164,-1 10 122,-2-7 66,0-1 0,1 0-1,1 1 1,4 17 0,-5-25-5,0-1-1,0 0 1,1 1 0,-1-1 0,1 0-1,-1 0 1,1 0 0,0 0 0,0 0-1,1 0 1,-1-1 0,0 1-1,1-1 1,-1 1 0,1-1 0,0 0-1,0 0 1,0 0 0,4 1 0,-2-1 37,1-2 0,-1 1 0,0 0 0,0-1 1,0 0-1,1 0 0,-1 0 0,0-1 1,0 0-1,6-1 0,7-2 24,50-9 65,72-24 0,-139 36-139,103-37-15,-15 4 40,-70 29-323,-19 5 298,0 1 0,0-1 0,0 0 0,0 0 0,0 0 0,0 0 0,0 0 0,0 0 0,0 0-1,0 0 1,0 0 0,-1 0 0,1 0 0,0 0 0,0 0 0,0 1 0,0-1 0,0 0 0,0 0 0,0 0-1,0 0 1,0 0 0,0 0 0,0 0 0,0 0 0,0 0 0,0 0 0,0 0 0,1 1 0,-1-1 0,0 0-1,0 0 1,0 0 0,0 0 0,0 0 0,0 0 0,0 0 0,0 0 0,0 0 0,0 0 0,0 0 0,0 0-1,0 0 1,0 0 0,0 0 0,0 1 0,0-1 0,1 0 0,-1 0 0,0 0 0,0 0 0,0 0 0,0 0-1,0 0 1,0 0 0,0 0 0,0 0 0,0 0 0,0 0 0,0 0 0,1 0 0,-1 0 0,0 0 0,0 0-1,0 0 1,0-1 0,-26 20-188,-40 18 434,-11 6-204,67-36-84,0 0 0,0 1 0,1 0 0,-16 17 0,22-22 58,1 0 0,0 1 0,0-1 0,0 0 1,0 1-1,0-1 0,1 1 0,0 0 0,0-1 0,0 1 0,0 0 0,0 0 0,1 0 0,-1 0 0,1-1 0,0 1 0,1 8 0,0-10 5,-1 1 0,1-1-1,0 1 1,0-1 0,0 1-1,0-1 1,1 0 0,-1 1-1,0-1 1,1 0 0,0 0-1,-1 0 1,1 0 0,0 0-1,0-1 1,0 1 0,0-1-1,1 1 1,-1-1 0,0 1-1,1-1 1,-1 0 0,1 0 0,-1 0-1,1-1 1,3 2 0,2-1 10,1-1 1,-1 0 0,0 0 0,1 0 0,-1-1 0,0 0-1,0-1 1,0 0 0,15-5 0,1-2 61,43-24 0,-33 13-60,-2-1 0,0-1 1,-1-2-1,-2-1 1,0-1-1,-2-2 1,-1 0-1,-1-2 1,25-39-1,-4-6 81,59-126 0,-79 138-113,-24 55-58,1-1-1,-1 1 1,0-1 0,-1 0-1,1-10 1,-2 18 42,0 1 1,0-1-1,0 0 0,0 1 1,0-1-1,0 0 0,0 1 1,0-1-1,0 1 0,0-1 1,0 0-1,-1 1 0,1-1 1,0 1-1,0-1 0,-1 0 1,1 1-1,0-1 0,-1 1 1,1-1-1,-1 1 0,0-1 1,1 1 4,-1 0 1,0 0 0,1 0-1,-1 0 1,0 0 0,1 0-1,-1 0 1,0 1-1,1-1 1,-1 0 0,0 0-1,1 1 1,-1-1 0,1 0-1,-1 1 1,1-1-1,-1 1 1,1-1 0,-1 1-1,1-1 1,-1 1 0,1-1-1,-1 2 1,-9 11-11,1 0-1,1 1 1,0 0 0,1 0 0,0 0 0,-5 20-1,1-8-13,-70 193 91,68-176 75,1 0 1,3 1-1,-5 56 0,13-94-72,1 0 0,0 1 0,0-1 0,1 0 0,1 10 0,-1-15-41,-1 1 0,1-1 0,-1 1 0,1-1 0,-1 0 0,1 1-1,0-1 1,-1 0 0,1 1 0,0-1 0,0 0 0,0 0 0,0 0 0,0 1 0,1-1 0,-1-1 0,0 1 0,0 0 0,1 0 0,-1 0 0,0-1-1,1 1 1,-1 0 0,1-1 0,-1 1 0,3-1 0,3 1 20,0-1-1,0 0 1,0 0 0,-1-1-1,1 1 1,10-4-1,43-14 135,-26 6-139,6 0-30,-2-2 0,0-2 0,0-2 0,58-36 0,-78 44-139,0-1 8,-17 10-37,-6 10-4,-2 2 163,-1 1 7,-1 1-1,1 0 0,1 1 0,-7 19 0,13-31 12,0 1-1,1 0 1,0 0 0,-1-1-1,1 1 1,0 0 0,0 0-1,1-1 1,-1 1 0,0 0-1,1 0 1,0-1 0,0 1-1,0 0 1,0-1 0,0 1-1,0-1 1,1 0 0,-1 1-1,1-1 1,-1 0 0,1 0-1,0 0 1,2 2 0,-2-2 2,1 0 0,-1 0 0,0 0 0,1 0 0,-1-1 0,1 0 0,-1 1 0,1-1 0,0 0 0,0 0 0,0 0 0,-1-1 0,1 1 0,0-1 0,0 1 0,0-1 0,0 0 0,0 0 0,0 0 0,0-1 0,0 1 0,4-2-1,-2 0 8,0 0-1,1 0 0,-1 0 0,0-1 1,0 0-1,-1 0 0,1 0 0,-1-1 1,1 1-1,-1-1 0,0 0 0,5-7 0,-7 8-21,0 0-1,-1 0 1,0 0-1,1 0 0,-1 0 1,0 0-1,0 0 0,0 0 1,-1 0-1,1 0 0,-1-1 1,0 1-1,0 0 1,0 0-1,0 0 0,0-1 1,-1 1-1,0 0 0,1 0 1,-1 0-1,0 0 0,0 0 1,-2-3-1,2 3-8,-1 1 0,1 0-1,0 0 1,-1 0 0,1 0 0,-1 0-1,1 0 1,-1 1 0,0-1 0,0 1-1,0-1 1,0 1 0,0-1 0,0 1-1,0 0 1,-1 0 0,1 0 0,0 0-1,-1 1 1,-3-2 0,-3 1-29,1 0-1,-1 1 1,0 0 0,-12 2 0,-5-1-40,25-1 21,8 0 251,1-1-138,0 0-1,0-1 1,0 0 0,0 0-1,0-1 1,0 0 0,9-5-1,17-6-109,17-2 75,0 3-1,1 2 0,1 3 0,70-4 0,-110 12-23,0 0-1,0 0 1,0 1 0,0 1-1,15 4 1,-21-4 26,1 0 1,-1 1-1,0 0 0,0 0 1,-1 1-1,1-1 0,-1 1 1,1 1-1,10 9 0,-14-10 8,0 1-1,0-1 0,0 0 0,0 1 0,-1 0 1,0 0-1,0-1 0,0 1 0,2 9 0,-2-6 67,1-1-1,6 15 1,-4-12 60,-1-3-38,-1-1 0,1 1 0,9 10 0,-11-15-115,-1 0 0,1-1 1,0 1-1,-1-1 0,1 0 0,0 0 0,0 0 0,0 0 0,0 0 0,0 0 0,0 0 0,0 0 1,0-1-1,0 1 0,0-1 0,0 0 0,5 1 0,1-1-449,0-1 0,1 0 0,12-3 0,-16 3-613,0-1 1,0 0-1,0 0 1,0 0-1,-1 0 1,10-6-1,-13 7 235,1-1 0,-1 1-1,0-1 1,1 1 0,-1-1 0,0 1 0,0-1-1,0 0 1,0 0 0,1-2 0,-2 3 676,8-15-6155</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45.695"/>
    </inkml:context>
    <inkml:brush xml:id="br0">
      <inkml:brushProperty name="width" value="0.05" units="cm"/>
      <inkml:brushProperty name="height" value="0.05" units="cm"/>
      <inkml:brushProperty name="color" value="#004F8B"/>
    </inkml:brush>
  </inkml:definitions>
  <inkml:trace contextRef="#ctx0" brushRef="#br0">1 212 10464,'18'-20'4736,"0"25"-4096,4-5-352,15 0-288,16-9 2527,20-2-1375,35-6 224,16 2-800,-6-6-544,-1-3-32,1 1-384,-2-2 224,0 5-5375,-8 5 3039,-18-1-5088</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49.189"/>
    </inkml:context>
    <inkml:brush xml:id="br0">
      <inkml:brushProperty name="width" value="0.05" units="cm"/>
      <inkml:brushProperty name="height" value="0.05" units="cm"/>
      <inkml:brushProperty name="color" value="#004F8B"/>
    </inkml:brush>
  </inkml:definitions>
  <inkml:trace contextRef="#ctx0" brushRef="#br0">740 145 1888,'0'0'231,"1"0"0,-1 1 0,1-1 0,-1 0 0,1 0 0,-1 0 0,1 0 0,-1 0 0,1 0 0,-1-1 0,1 1-1,-1 0 1,0 0 0,1 0 0,-1 0 0,1-1 0,-1 1 0,1 0 0,-1 0 0,0 0 0,1-1 0,-1 1 0,0 0 0,1-1 0,-1 1 0,0 0 0,1-1 0,-1 1 0,0-1 0,1 0 0,-4-14 1592,2 11-1526,-3-15 982,2 13-995,1 1 0,-1-1 0,-4-10 1,4 10-120,-2 0 1,1 0 0,-1 0 0,0 1 0,0-1 0,0 1 0,-6-5 0,8 8-121,0 0 0,0 1 1,0-1-1,-1 1 1,1-1-1,0 1 0,-1 0 1,1 0-1,-1 0 0,1 0 1,-1 0-1,1 1 0,-1-1 1,0 1-1,1 0 1,-1-1-1,0 1 0,1 0 1,-1 1-1,0-1 0,-3 1 1,1 1 4,0 0-1,0 0 1,0 0 0,0 1 0,1-1 0,-1 1-1,1 0 1,0 1 0,0-1 0,-5 6 0,0 0 17,1 1 0,1 0 0,-10 16 0,13-19-45,1 1 1,0-1 0,0 1-1,0 0 1,1 0-1,-1 8 1,-4 52 393,5-42-281,0 16-65,3-33 9,-1 0 1,-1 0-1,1 0 1,-1 0-1,-1 0 1,0 0-1,0 0 1,-1-1-1,1 1 1,-7 11-1,3-12-16,1-1 0,-1 0 0,0 0 0,0 0 0,-1-1 1,0 0-1,0 0 0,-13 8 0,-5 0 205,-37 17 0,48-25-202,-1-1 1,1 0-1,-1-1 0,1 0 0,-1-1 1,-1-1-1,1 0 0,0-2 1,0 1-1,0-2 0,-1 0 0,1 0 1,-15-5-1,21 3-45,1 0 0,0 0 0,-1-1 1,1 0-1,1 0 0,-9-7 0,12 9 16,0-1 1,1 0-1,-1 0 1,1 0-1,0-1 1,0 1-1,0-1 0,0 1 1,1-1-1,-1 0 1,1 0-1,0 0 1,-2-6-1,4 8-36,-1 0 1,1 0-1,-1-1 0,1 1 1,0 0-1,0 0 0,0 0 1,0 0-1,0 0 0,0 0 1,1 0-1,-1-1 0,1 1 1,-1 0-1,1 0 0,0 0 1,0 0-1,0 1 0,0-1 1,0 0-1,0 0 0,0 1 1,1-1-1,-1 0 0,1 1 1,-1-1-1,3-1 0,2-1-8,-1 0-1,1 0 0,0 0 1,0 0-1,0 1 0,1 0 1,-1 1-1,1-1 0,12-2 1,-9 4 2,0 0 1,1 0-1,-1 1 1,0 0-1,0 0 1,12 3-1,10 4 125,0 2 0,-1 1 0,39 17 1,-29-10 237,-7-4-126,7 4 219,2-2-1,59 13 1,-55-21-299,-28-7-3707,6 0-12924</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50.816"/>
    </inkml:context>
    <inkml:brush xml:id="br0">
      <inkml:brushProperty name="width" value="0.05" units="cm"/>
      <inkml:brushProperty name="height" value="0.05" units="cm"/>
      <inkml:brushProperty name="color" value="#004F8B"/>
    </inkml:brush>
  </inkml:definitions>
  <inkml:trace contextRef="#ctx0" brushRef="#br0">20 31 3328,'0'0'44,"-1"0"0,1 0 0,-1-1 0,1 1 0,0 0-1,-1 0 1,1 0 0,0-1 0,-1 1 0,1 0 0,0 0 0,-1-1 0,1 1 0,0 0 0,0-1 0,-1 1 0,1 0 0,0-1 0,0 1 0,0-1-1,-1 1 1,1 0 0,0-1 0,0 1 0,0-1 0,0 1 0,0 0 0,0-1 0,0 1 0,0-1 0,0 1 0,0-1 0,0 1 0,0 0 0,0-1-1,0 1 1,0-1 0,0 1 0,1 0 0,-1-1 0,0 0 0,0 1 92,1 0 1,-1-1-1,0 1 1,0-1-1,0 1 1,0 0-1,0-1 1,1 1-1,-1 0 1,0-1-1,0 1 1,0-1-1,0 1 1,0-1-1,0 1 1,0 0-1,-1-1 0,1 1 1,0 0-1,0-1 1,0 1-1,0-1 1,0 1-1,-1 0 1,1-1-1,0 1 1,0 0-1,0-1 1,-1 1-1,1 0 1,0-1-1,-1 1 1,1 0-1,-1-1-47,1 1 1,0 0-1,0 0 1,0-1-1,-1 1 0,1 0 1,0 0-1,0 0 0,-1-1 1,1 1-1,0 0 1,-1 0-1,1 0 0,0 0 1,0 0-1,-1 0 0,1 0 1,0-1-1,-1 1 1,1 0-1,0 0 0,-1 0 1,1 0-1,0 0 1,0 0-1,-1 0 0,1 1 1,0-1-1,-1 0 0,1 0 1,0 0-1,0 0 1,-1 0-1,1 0 0,0 1 1,-1-1-1,1 0 0,0 13 2982,1-3-3245,4 102 2222,0 202 576,-10-239-2176,0-35-1072,5-38-309</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51.393"/>
    </inkml:context>
    <inkml:brush xml:id="br0">
      <inkml:brushProperty name="width" value="0.05" units="cm"/>
      <inkml:brushProperty name="height" value="0.05" units="cm"/>
      <inkml:brushProperty name="color" value="#004F8B"/>
    </inkml:brush>
  </inkml:definitions>
  <inkml:trace contextRef="#ctx0" brushRef="#br0">895 20 1984,'0'-1'133,"1"1"1,-1-1-1,0 0 1,0 0-1,0 0 1,1 1-1,-1-1 0,1 0 1,-1 0-1,0 1 1,1-1-1,-1 0 1,1 1-1,-1-1 0,1 1 1,0-1-1,-1 0 1,1 1-1,0 0 1,-1-1-1,1 1 0,0-1 1,0 1-1,-1 0 1,1-1-1,0 1 1,0 0-1,-1 0 1,1 0-1,0-1 0,1 1 1,6-3 3745,-9 4-3748,1 0-1,-1 0 1,1 0 0,-1 0-1,1 0 1,-1 0 0,0 0-1,1 0 1,-1 0 0,0-1-1,0 1 1,0 0 0,0-1-1,0 1 1,0-1 0,-1 2-1,-3 1 321,-20 16 477,14-11-549,0 0-1,0 1 1,-15 17 0,6-1 187,2 1 1,-22 41-1,-11 17 476,31-56-689,-2-1 0,-1-1-1,-50 44 1,-90 54 668,136-104-867,-15 13 10,1 1 0,2 2 0,2 1 0,1 2-1,2 2 1,-34 52 0,50-66-100,8-13-439,1 0 1,1 0-1,-11 25 0,30-50-5288,-7 7 4388,25-20-5866</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1:53.381"/>
    </inkml:context>
    <inkml:brush xml:id="br0">
      <inkml:brushProperty name="width" value="0.05" units="cm"/>
      <inkml:brushProperty name="height" value="0.05" units="cm"/>
      <inkml:brushProperty name="color" value="#004F8B"/>
    </inkml:brush>
  </inkml:definitions>
  <inkml:trace contextRef="#ctx0" brushRef="#br0">76 48 1664,'6'-4'1908,"0"0"0,-1 0 0,9-9 0,-14 13-1660,1-1 1,-1 1-1,0-1 0,1 0 1,-1 1-1,0-1 1,0 0-1,0 1 1,0-1-1,0 0 0,1 0 1,-1 1-1,-1-1 1,1 0-1,0 1 0,0-1 1,0 0-1,0 1 1,0-1-1,-1 0 1,1 1-1,0-1 0,0 0 1,-1 1-1,1-1 1,-1 1-1,1-1 1,0 0-1,-1 1 0,0-1 1,0 1 188,1 0-418,0-1 0,-1 1 1,1 0-1,0 0 0,0 0 0,-1-1 0,1 1 0,0 0 0,0 0 1,-1 0-1,1 0 0,0 0 0,0 0 0,-1 0 0,1 0 0,0 0 1,-1 0-1,1 0 0,0 0 0,-1 0 0,1 0 0,0 0 0,0 0 0,-1 0 1,1 0-1,0 0 0,0 0 0,-1 0 0,1 0 0,0 1 0,0-1 1,-1 0-1,1 0 0,0 0 0,0 1 0,-1-1 0,1 0 0,0 0 1,-9 8 321,-4 5-10,10-10-260,0-1-1,1 0 1,-1 1 0,1 0-1,0-1 1,0 1-1,-2 4 1,-5 13 7,0-1 1,2 2-1,1-1 1,0 1-1,2-1 0,0 2 1,1-1-1,2 0 1,1 39-1,0-55-15,1-1 0,-1 1-1,2-1 1,-1 1 0,0-1 0,4 8-1,-5-11-38,1-1-1,-1 1 1,0 0-1,1 0 1,-1-1-1,1 1 1,-1 0-1,0-1 1,1 1 0,0 0-1,-1-1 1,1 1-1,-1-1 1,1 1-1,0-1 1,-1 1-1,1-1 1,0 1-1,-1-1 1,1 0-1,0 1 1,0-1-1,-1 0 1,1 0-1,0 0 1,0 1-1,0-1 1,0 0-1,-1 0 1,1 0-1,0 0 1,0 0-1,0-1 1,-1 1 0,1 0-1,0 0 1,0 0-1,0-1 1,-1 1-1,1 0 1,0-1-1,1 0 1,3-3 32,-1 0 1,1 0 0,-1-1-1,0 0 1,0 0-1,0 0 1,0 0 0,-1 0-1,3-7 1,21-53 69,-27 64-125,7-19-34,7-29-1,-13 44 32,0-1 0,0 0 0,-1 0-1,0 0 1,0 1 0,0-1 0,0 0 0,-1 0 0,0 0-1,-2-6 1,3 11-4,0 1 0,-1-1-1,1 0 1,0 1-1,0-1 1,-1 0 0,1 1-1,0-1 1,-1 0-1,1 1 1,-1-1 0,1 1-1,-1-1 1,1 1 0,-1-1-1,1 1 1,-1-1-1,1 1 1,-1-1 0,0 1-1,1 0 1,-1-1 0,0 1-1,1 0 1,-1 0-1,0 0 1,1-1 0,-1 1-1,0 0 1,0 0-1,1 0 1,-1 0 0,0 0-1,1 0 1,-1 0 0,-1 1-1,1-1 24,-1 1 0,1-1-1,0 1 1,0 0 0,-1-1-1,1 1 1,0 0 0,0 0-1,0 0 1,0 0 0,0 0-1,0 0 1,0 0 0,0 1-1,1-1 1,-1 0 0,0 2-1,-2 5 121,0 0-1,1 0 1,0 0 0,1 0-1,-1 1 1,2-1-1,-1 1 1,1-1-1,1 10 1,1-2 58,1 0-1,0 0 1,11 30-1,-12-41-165,0 0-1,1-1 1,-1 1-1,1 0 1,1-1-1,-1 1 1,0-1-1,1 0 1,0 0-1,0-1 1,0 1-1,0-1 1,1 0-1,0 0 1,-1 0-1,1-1 1,0 1-1,0-1 1,0 0-1,0-1 1,7 2-1,11 1-553,-1 0 0,0-2 1,41-1-1,-57-1 243,13 1-1591,-9-1 373,1 0 0,-1 0 1,18-4-1,-23 3 174,-1 0 0,0-1-1,0 0 1,-1 0 0,6-3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0:48.528"/>
    </inkml:context>
    <inkml:brush xml:id="br0">
      <inkml:brushProperty name="width" value="0.05" units="cm"/>
      <inkml:brushProperty name="height" value="0.05" units="cm"/>
    </inkml:brush>
  </inkml:definitions>
  <inkml:trace contextRef="#ctx0" brushRef="#br0">152 119 4064,'0'-17'2021,"0"11"-1050,0 12-155,-6 7-404,1-5-280,-4 11 129,-13 26 322,2 0-1,2 1 1,-16 66 0,-2 134 771,34-217-650,3-19-10,-1-10-668,0 0-1,0 0 1,0 0 0,0 0-1,0-1 1,0 1-1,0 0 1,0 0 0,0 0-1,0 0 1,0 0-1,0 0 1,0 0 0,0 0-1,0 0 1,0 0-1,0 0 1,1 0 0,-1 0-1,0 0 1,0 0 0,0 0-1,0 0 1,0 0-1,0 0 1,0 0 0,0 0-1,0 0 1,0 0-1,0 0 1,0 0 0,0 0-1,0 0 1,0 0-1,0 0 1,0 0 0,0 0-1,1 0 1,-1 0 0,0 0-1,0 0 1,0 0-1,0 0 1,0 0 0,0 0-1,0 0 1,0 0-1,0 0 1,0 0 0,0 1-1,2-9 164,0 1 0,0 0 1,-1 0-1,1-11 0,3-15-57,25-77-95,-14 54 102,24-62 0,4-13 255,-38 110-365,2-4 75,-2-1 0,0-1 0,-1 1 0,0-29 0,-4 55-132,-1 0 0,1 1 0,-1-1 0,1 0 0,-1 0 0,1 0 0,-1 0 0,0 0 0,1 1 0,-1-1 0,1 0 0,-1 1 0,0-1 0,1 0 0,-1 0 0,0 1 0,1-1 0,-1 1 0,1 0-1,10 14 78,0 0 9,14 27 0,10 14 61,49 48 89,-72-90-194,-1 0 0,-1 0 0,0 1 0,-1 1 0,0 0 0,-1 0 0,6 21 0,30 122 339,-40-141-226,-2-9 9,-1-8-93,-1 0-1,1 0 1,-1 0-1,1 0 1,-1 1-1,0-1 1,1 0-1,-1 1 1,0-1-1,0 0 1,0 0-1,0 1 1,0-1-1,0 0 1,-1 0-1,1 1 1,-1 1-1,-2-15-1338,0-4-1217,1 1 0,-2 0-1,-7-21 1,2 18-196</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32:05.422"/>
    </inkml:context>
    <inkml:brush xml:id="br0">
      <inkml:brushProperty name="width" value="0.05" units="cm"/>
      <inkml:brushProperty name="height" value="0.05" units="cm"/>
      <inkml:brushProperty name="color" value="#004F8B"/>
    </inkml:brush>
  </inkml:definitions>
  <inkml:trace contextRef="#ctx0" brushRef="#br0">1 88 832,'0'-9'10757,"8"2"-10597,-4 4 67,-1 1 0,0 0 0,1 0 0,-1 0 0,1 0 0,7-2 0,11-6 141,-14 4-256,1 0 0,0 1 0,0 1 0,0 0 0,0 0 0,0 0 0,1 1 0,0 1 0,0-1 0,0 2 0,-1-1 0,16 1 0,-21 1-84,0 1-1,0-1 1,-1 1-1,1 0 1,0 0 0,0 0-1,0 0 1,-1 1-1,1 0 1,0 0-1,-1 0 1,0 0-1,1 0 1,-1 0 0,0 1-1,0 0 1,3 3-1,-5-5 13,-1 1 1,1-1-1,0 1 0,0 0 0,-1-1 0,1 1 1,-1-1-1,1 1 0,-1 0 0,0 0 0,0-1 1,0 1-1,0 0 0,0-1 0,0 1 0,0 0 1,-1 2-1,-8 29 223,-27 51 534,-9 31-357,34-86-396,7-19-15,0 1 0,1 0-1,0 1 1,0-1 0,1 1 0,0 11-1,-1 3-81,3-22 82,-1 0 0,0 0 1,1 0-1,0 0 0,0 0 0,0 0 0,1 0 0,-1 0 0,1 0 0,2 7 0,-1-6-21,0-1-1,0 1 1,0-1 0,1 1-1,0-1 1,3 5 0,-5-8 29,1 0-1,-1 0 1,1 0 0,-1 0 0,1 0 0,0 0-1,-1 0 1,1 0 0,0-1 0,-1 1 0,1 0-1,0-1 1,0 0 0,0 1 0,0-1 0,-1 0-1,1 0 1,0 0 0,0 0 0,3-1 0,3 0 10,-1-1 0,0 0-1,1-1 1,-1 1 0,0-1 0,0-1 0,-1 1 0,1-1 0,10-9 0,1-1 33,-1-1 0,15-18 0,-16 13-20,-1 0 0,0-1 1,-2 0-1,-1-2 0,0 1 0,8-26 0,-17 41-60,1 1 0,-1 0 0,1 0 0,6-7 0,-5 7 0,0 0 0,6-13 0,-7 13 0,0 0-1,0 0 0,9-10 1,-8 11 8,-1-1 1,1 1 0,6-13-1,-9 15-30,-1 1 0,1 0-1,0-1 1,0 1 0,1 0-1,-1 0 1,0 0 0,1 1-1,-1-1 1,5-1-1,-1-1-68,1 1-1,0-1 0,9-1 0,1-2 180,-14 6-93,0-1 0,0 1 0,1-1 0,-1 1 0,1 0 0,-1 1 0,4-2 0,12 8-1825,-18-5 1500,0-1 0,0 0 0,-1 0 0,1 1 0,-1-1 0,1 1 0,0-1 0,-1 0 0,1 1 0,-1-1 0,1 1 0,-1-1 0,1 1 0,-1 0 0,1-1 0,-1 1 0,0 0 0,1-1 0,-1 1 0,0 0 0,1-1 0,-1 1 0,0 0 0,0-1 0,0 3 0,-2 9-4758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0:48.901"/>
    </inkml:context>
    <inkml:brush xml:id="br0">
      <inkml:brushProperty name="width" value="0.05" units="cm"/>
      <inkml:brushProperty name="height" value="0.05" units="cm"/>
    </inkml:brush>
  </inkml:definitions>
  <inkml:trace contextRef="#ctx0" brushRef="#br0">14 77 3808,'-13'-8'1728,"13"4"-1504,0 1 2656,0-2-1504,10 2-832,-2-6 448,2 4-544,3-1 320,4 1-448,11-7 64,-1 9-256,4-6-64,6 9-32,3-5 512,5 5-288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0:57.173"/>
    </inkml:context>
    <inkml:brush xml:id="br0">
      <inkml:brushProperty name="width" value="0.05" units="cm"/>
      <inkml:brushProperty name="height" value="0.05" units="cm"/>
    </inkml:brush>
  </inkml:definitions>
  <inkml:trace contextRef="#ctx0" brushRef="#br0">1 278 2912,'0'0'923,"15"5"2058,-14-5-2855,1 0 0,-1 0 0,1 1 0,-1-1 1,1 0-1,0 1 0,-1-1 0,0 1 0,1 0 1,-1 0-1,1-1 0,0 2 0,5 2 116,2-2 33,0-1 0,0 1 0,0-1 0,0-1 0,1 0 0,14-1 0,4 0-45,-11 2-98,-1 0-1,0 1 1,0 1-1,0 1 1,24 9-1,-21-8 61,-1-1 0,1-1 0,0 0-1,34 0 1,78-10 223,-127 7-407,606-86 1228,-561 78-1139,431-50 128,-364 46-2,7 1-167,155 7 0,1-4 104,-253 6-77,402-17 351,-211 11-109,53 0-47,-167 9-142,54 3 101,-54-3-96,-57-1-31,23-3-170,24 0 226,-2 5-65,-36-2-162,77 11 0,-73-3 184,92 0-1,44-8-207,-167-2 127,-23 1-32,0 0 0,-1 0 0,1 1 0,0 0 0,9 1-1,-7 0 7,1 0 0,-1-1 0,1 0 0,-1 0 0,1-1 0,-1 0 0,14-4 0,-7 5 11,-7 1-150,-6-1 155,0-1-59,0 0 42,-1 0 0,1 0 0,0 0-1,0 0 1,0 0 0,0 0 0,0 0 0,1-1 0,213 5 22,-228-14 97,6 6-164,0 1 1,0 0-1,-1 0 1,0 0 0,0 1-1,0 1 1,0-1-1,-13-1 1,6 0 86,-142-25 18,87 19-113,21 5 140,36 4-67,1 0-1,-1-1 1,-20-5-1,32 7-13,-1 0 0,1-1 0,0 1 0,0-1 0,0 1 0,0-1-1,0 1 1,0-1 0,0 0 0,1 1 0,-1-1 0,-1-1 0,1-5 56,1 4-207,0 3 132,0 0 0,0 0 0,0 1 1,0-1-1,0 0 0,0 0 0,0 0 0,0 0 1,0 0-1,0 0 0,1 0 0,-1 0 0,0 0 1,0 0-1,0-1 0,0 1 0,0 0 0,0 0 1,0 0-1,0 0 0,0 0 0,0 0 0,0 0 1,0 0-1,0 0 0,0 0 0,1 0 0,-1 0 1,0 0-1,0 0 0,0 0 0,0 0 0,0 0 1,1 1 14,-1 0-1,1 0 1,0 0 0,0 0 0,0 1 0,0-1 0,0 0 0,0 0 0,0-1-1,0 1 1,2 1 0,23 8 32,0 0-1,1-2 1,0-1 0,38 4-1,-18-2 317,56 6-320,-35-6 150,-54-9-113,-4 0 29,-10 2-61,-7 1-10,-17 8 4,-22 9-213,-79 49 0,109-59 217,1 1 0,0 1 0,1 0 0,0 1 0,1 1 0,-14 18 0,19-22-29,5-7-3,0 0 1,1 1-1,0-1 1,-1 0-1,-1 7 1,1-6-52,3-4 35,0 0 0,0 0 1,0 0-1,0 0 0,0 0 1,0 0-1,0 0 0,0 0 1,0 1-1,0-1 0,0 0 1,-1 0-1,1 0 0,0 0 1,0 0-1,0 0 0,0 0 1,0 0-1,0 0 0,0 0 1,0 0-1,0 1 0,0-1 1,0 0-1,0 0 0,0 0 1,0 0-1,0 0 0,0 0 1,0 0-1,0 0 0,1 0 1,-1 0-1,0 0 0,0 1 0,0-1 1,0 0-1,0 0 0,0 0 1,0 0-1,0 0 0,0 0 1,0 0-1,0 0 0,0 0 1,0 0-1,0 0 0,0 0 1,1 0-1,-1 0 0,0 0 1,0 0-1,0 0 0,0 0 1,0 0-1,0 0 0,0 0 1,1 1 95,-8-11 373,4 1-397,1 1 0,-1-1 0,1 0 1,1 0-1,0 1 0,0-1 0,1-11 0,-3-18 34,-12-41-176,14 74-180,0 1-1,0 0 0,0 0 1,-1 0-1,1 0 0,-1 1 1,0-1-1,0 0 0,-6-6 1,4 8-1260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13.344"/>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914 206 1408,'0'-1'176,"-1"0"1,1 0-1,-1-1 0,1 1 1,-1 0-1,1 0 0,0-1 1,-1 1-1,1 0 0,0-1 0,0 1 1,0-2-1,0 3-49,0-1 1,0 0-1,0 0 1,0 0-1,0 1 0,0-1 1,0 0-1,0 0 0,-1 0 1,1 1-1,0-1 1,0 0-1,-1 0 0,1 1 1,-1-1-1,1 0 0,0 0 1,-1 1-1,1-1 1,-1 1-1,0-1 0,1 0 1,-2 0-1,0 0 41,1 0-102,0 0 0,0 0 0,-1 0 0,1 0 0,0 1 0,-1-1 0,1 0 0,-1 1-1,1-1 1,-1 1 0,1-1 0,-1 1 0,1 0 0,-1 0 0,1 0 0,-1 0 0,1 0-1,-1 0 1,0 0 0,-2 1 0,-46 1 489,21 4-325,1 1 0,0 1 0,0 2 0,1 0 0,0 2 0,-34 21 0,47-22-37,0 1 0,1 0 0,0 0 0,1 1 0,-15 22 0,17-22 31,-2 2-34,1 0 0,1 1 0,0 0 0,1 0 0,1 1 0,0 0 0,-8 27 0,13-27 27,-1 1 0,2-1 0,1 1 0,0 26-1,2-31-114,0-1-1,1 0 0,1 0 0,0 0 0,1-1 0,0 1 0,8 15 0,-9-19 5,1-1 1,1 0-1,-1 0 1,1 0-1,0-1 0,1 1 1,11 10-1,-13-14-63,0 0 0,1 0 0,-1-1-1,1 0 1,0 1 0,-1-2 0,1 1 0,0 0-1,0-1 1,0 0 0,0 0 0,0 0 0,10-1-1,-1-1 26,1-1 0,-1-1 0,0 0-1,0-1 1,-1 0 0,26-12-1,-13 5 57,-26 11-123,126-53 305,-107 43-213,-1 0-1,0-1 0,0-1 0,21-19 0,-22 16-1,-11 10-51,0 0 0,0 0 0,-1 0 0,0-1 0,0 0 0,0 0 0,6-11-1,-6 6-34,-2 1-1,1-1 0,-1 0 0,-1 0 1,0 0-1,0 0 0,-1 0 0,0 0 1,-2-20-1,-1 8-61,-1 0-1,-2 1 1,-10-38 0,11 47-18,-1 0 1,0 0 0,-1 1-1,-1 0 1,0 0 0,0 0-1,-1 1 1,0 0 0,-13-12-1,15 17 36,0 1 0,-1-1 0,0 1 0,0 1 0,0-1 0,-1 1 0,1 1 0,-1-1-1,0 1 1,0 1 0,0-1 0,0 1 0,-1 1 0,1-1 0,-1 2 0,-8-1 0,7 1 34,1 1 0,-1 0 0,0 1 0,1 0 0,-1 1 1,1-1-1,0 2 0,0-1 0,0 1 0,1 1 0,-1 0 0,1 0 0,0 0 1,0 1-1,-12 12 0,-3 7-42,0 1-1,2 0 1,-20 34 0,23-33 111,17-26-63,-127 199 19,119-182-9,0 1-1,1 0 1,1 0-1,0 1 0,-4 25 1,10-35 30,-1 0 0,1 0 0,0 0 0,1 1 0,1-1 1,-1 0-1,1 0 0,1 0 0,0 0 0,1 0 0,0 0 1,6 16-1,-6-21 25,0 0 1,0 0-1,0 0 1,1 0 0,7 7-1,-9-10-25,0 0 0,0-1-1,0 1 1,0 0 0,1-1-1,-1 0 1,0 1 0,1-1-1,-1 0 1,1 0 0,0-1 0,-1 1-1,1 0 1,0-1 0,4 1-1,-1-2 19,1 0-1,-1 0 1,1 0-1,-1-1 0,0 0 1,0 0-1,0 0 0,6-4 1,48-29 264,-49 28-254,93-65 213,-24 16-180,-73 51-100,90-66 28,-86 61-27,-1 1 0,0-2 0,0 0 0,-1 0 0,0 0 0,10-20 0,-13 19 0,0 0 0,-1-1 0,0 0 0,-1-1 0,0 1 0,-1-1 0,-1 1 0,2-23 0,-4 29-35,-1 0-1,0-1 1,0 1 0,0 0 0,-1 0 0,0 0-1,0 0 1,0 1 0,-1-1 0,-1 0 0,1 1 0,-1 0-1,0 0 1,0 0 0,0 0 0,-1 1 0,0 0 0,0 0-1,-1 0 1,1 0 0,-1 1 0,0 0 0,0 0-1,0 1 1,-1-1 0,0 1 0,1 1 0,-1-1 0,-13-2-1,7 3-10,-1-1 0,-1 2-1,1 0 1,0 0 0,0 1-1,0 1 1,-26 5 0,20-2 1,0 2 0,1 0 0,0 1 0,-36 19 0,25-7 1,0 0-1,0 2 1,2 2-1,1 0 1,-47 53-1,71-72 47,0-1 0,0 1 0,1-1 0,-1 1 0,1 0 0,-1 0 0,1 0 0,0 0 0,1 0 0,-1 1 0,1-1 0,0 0 0,0 1 0,0-1 0,1 1 0,-1-1 0,1 1 0,0-1 0,0 1 1,1-1-1,0 1 0,-1-1 0,1 1 0,1-1 0,-1 0 0,1 1 0,0-1 0,0 0 0,0 0 0,0 0 0,0 0 0,1-1 0,3 5 0,-2-4 29,0 1 0,0-1 0,0 0 0,0 0 0,1 0 0,0-1 0,-1 0 0,1 0 0,0 0 0,1 0 0,10 3 0,-8-4 36,0 0 0,0 0 1,0-1-1,0-1 0,1 1 0,-1-1 1,13-2-1,2-2 87,-2 0 1,1-2-1,-1-1 1,0 0-1,28-15 0,41-25-107,-80 40-37,0 1-1,-1-2 1,0 1 0,0-1 0,0 0-1,12-18 1,-15 17-19,0 0 1,-1-1-1,0 1 0,-1-1 1,0-1-1,-1 1 0,0 0 1,0-1-1,-1 0 0,0 1 0,-1-1 1,-1 0-1,0 0 0,0 0 1,-1 1-1,-3-17 0,3 18-32,-2-1 0,1 1 0,-1 0 0,-1 0 0,0 0 0,0 0-1,-1 1 1,0-1 0,0 1 0,-1 1 0,0-1 0,0 1 0,-1 0-1,0 0 1,0 0 0,0 1 0,-1 1 0,-13-8 0,14 9 5,0 0 0,0 1 0,-1-1 0,1 2 1,-1-1-1,0 1 0,0 0 0,0 1 0,0 0 0,0 0 0,0 1 1,-1 0-1,1 0 0,0 1 0,0 0 0,0 0 0,0 1 1,-12 4-1,7 0 7,0 1 0,0 0 0,1 1 0,-1 0 1,2 1-1,-1 0 0,-18 22 0,4-3-57,-40 62-1,56-75 54,1 0-1,1 0 0,0 1 0,-8 26 0,14-36 60,0 1 0,0 0-1,1 0 1,0 0 0,0-1 0,1 1 0,0 0-1,0 0 1,0 0 0,1 0 0,0 0-1,1 0 1,-1 0 0,5 10 0,-3-12 16,-1-1 1,1 1-1,1-1 1,-1 0 0,0 0-1,1 0 1,0 0-1,7 4 1,-9-5-15,1-1 1,0 0 0,0-1-1,0 1 1,0 0 0,0-1 0,0 0-1,0 0 1,0 0 0,1 0-1,-1 0 1,0-1 0,1 1-1,5-1 1,-3-1 17,0 1 1,-1-2-1,1 1 0,0-1 1,0 0-1,-1 0 0,1 0 1,-1-1-1,0 0 0,0 0 1,0 0-1,0-1 0,0 0 1,-1 0-1,5-4 0,-1-3-30,0 0-1,-1 0 0,0-1 0,0 0 0,-1 0 0,-1-1 0,0 1 0,-1-1 1,5-26-1,-7 21-66,0 0 1,-1 0-1,-3-23 1,1 30 15,0 0-1,-1 0 1,0 0 0,-1 1-1,-1-1 1,-6-15 0,9 24 13,0 0 0,0 0 1,0 0-1,0 0 0,0 0 0,-1 0 1,1 0-1,0 1 0,-1-1 0,0 0 1,1 1-1,-1-1 0,0 1 0,0 0 1,0 0-1,0 0 0,0-1 0,0 2 1,0-1-1,-4-1 0,3 2-4,-1 0 0,1 0 0,0 0 0,0 1 0,0 0 0,0-1 0,0 1 0,0 0 0,0 0 0,0 1-1,0-1 1,1 0 0,-1 1 0,0 0 0,-2 2 0,-10 8-9,0 0 0,0 1 0,-14 18 0,-35 48-214,33-40 225,-46 71 281,70-99-322,-5 9 52,9-13 22,0-1 0,-1 0-1,-8 11 1,5-9 62,1 1-1,-9 15 0,9-14-42,5-8-25,-1 1 0,1 0 0,0-1 0,0 1 1,0 0-1,0 0 0,0-1 0,1 1 0,-1 0 1,1 0-1,0 0 0,0 0 0,0 5 0,0 1-60,-1 14 97,1-14-23,-1-1 0,1 1 0,0-1 0,1 1 1,0-1-1,0 1 0,1-1 0,4 12 0,5 0 42,0-2 1,1 1-1,1-1 1,0-1-1,2-1 1,0 0 0,0 0-1,2-2 1,0 0-1,27 17 1,-35-26-13,0 0 0,0-1 0,0-1 1,0 0-1,1 0 0,-1 0 0,1-1 0,14 1 1,-7-1-39,2 1 56,-3 0-65,32 2 0,13-6 104,94-13 0,-23-1-113,-93 10 44,-20 3 15,33-8 0,-40 6-15,0-1 0,0 0 0,-1-1 0,0 0 0,0 0 0,0-1 0,-1-1 1,18-16-1,0-5 18,36-48 0,-20 22-15,-23 31-17,1 1-1,2 1 1,0 1-1,41-28 1,-55 43 0,-1 0 1,11-11 0,-18 15-18,0 0 0,0 0 0,0 0 0,0-1-1,-1 1 1,1 0 0,-1-1 0,0 0 0,1 1 0,-1-1 0,0 1 0,-1-1-1,2-5 1,-1-2-4,-1-1 0,0 1-1,0 0 1,-1-1 0,0 1 0,-6-19-1,-2 0 16,-13-27 0,-7-20 23,-1-7-116,15 42 1,11 30 53,-1 0 0,0 1 1,-1-1-1,0 1 0,-1 0 0,0 1 0,-1-1 1,0 1-1,-12-10 0,4 7-11,-1 2 0,-1 0 0,0 1 0,-36-13 0,34 16 11,1 1-1,-1 2 1,0 0-1,-37-1 1,14 1-59,-64 3 248,50 1-405,45-1 237,1 1 0,-1 1 0,1 0 0,-1 0 0,1 1 1,-1 1-1,-18 8 0,9-2-72,1 1 1,-36 27 0,19-11 55,-52 29 0,78-49 31,0 0-1,0 1 1,-15 15 0,10-9-64,-13 15 44,2 1 0,-48 68-1,60-76-146,-17 38-1,20-36 175,-18 28 0,25-45-46,-4 5 34,1 1-1,-12 24 1,18-33-5,1 1-1,-1-1 1,1 0-1,0 1 1,0-1 0,1 1-1,-1-1 1,1 1-1,0-1 1,0 1 0,0 0-1,1-1 1,2 9-1,-1-4 10,1 0 0,1 0 0,0-1-1,0 0 1,1 0 0,0 0 0,0 0 0,1-1-1,0 0 1,0 0 0,7 6 0,11 9 41,-2-2-48,35 26 0,-49-41 16,1-1 1,-1 0-1,1 0 0,0 0 1,1-1-1,-1 0 1,0-1-1,1 0 0,0-1 1,-1 0-1,1 0 0,18-2 1,7-2 16,0-2 1,41-12-1,-64 14-6,286-89 361,-281 86-358,12-5 11,0-1 0,-1-1 0,0-1 0,-2-2 0,1 0 0,31-28 0,-52 38-32,1-1 0,-1 0 1,0 0-1,0-1 0,-1 0 0,0 0 1,0 0-1,-1 0 0,4-10 1,-5 10-37,-1 1 1,0-1 0,0 0-1,0 1 1,-1-1 0,0 0-1,-1 0 1,0 0-1,0 0 1,0 0 0,-3-8-1,3 15 12,0 1 1,0 0-1,0 0 0,0 0 0,0-1 0,0 1 1,0 0-1,0 0 0,0 0 0,0-1 0,-1 1 0,1 0 1,0 0-1,0 0 0,0 0 0,0-1 0,0 1 0,-1 0 1,1 0-1,0 0 0,0 0 0,0 0 0,0 0 0,-1 0 1,1-1-1,0 1 0,0 0 0,0 0 0,-1 0 0,1 0 1,0 0-1,0 0 0,-1 0 0,1 0 0,0 0 0,0 0 1,0 0-1,-1 0 0,1 0 0,0 0 0,0 0 0,0 0 1,-1 1-1,1-1 0,0 0 0,0 0 0,0 0 0,-1 0 1,1 0-1,0 0 0,0 0 0,0 1 0,0-1 1,0 0-1,-1 0 0,1 0 0,0 0 0,0 1 0,0-1 1,0 0-1,0 0 0,0 1 0,-9 11-171,-72 171-34,76-167 255,5-13-15,-1 0 1,0 0-1,0-1 1,0 1-1,0 0 1,0 0-1,0-1 1,-1 1-1,0 0 1,1-1-1,-1 0 1,0 1-1,-3 2 1,5-5-25,0 0 0,0 0 0,0 0 0,0 0 0,-1 0 0,1 0 0,0 0 0,0 0 1,0 0-1,0 0 0,0 0 0,0 0 0,0 0 0,0 0 0,0 0 0,0 0 0,0 0 1,0 0-1,0 0 0,-1 0 0,1 0 0,0 0 0,0 0 0,0 0 0,0 0 0,0 0 0,0 0 1,0 0-1,0 0 0,0 0 0,0 0 0,0 0 0,0 0 0,0 0 0,0 0 0,-1 0 0,1 0 1,0 0-1,0 0 0,0 0 0,0 0 0,0 0 0,0-1 0,0 1 0,0 0 0,0 0 1,0 0-1,0 0 0,0 0 0,0 0 0,0 0 0,0 0 0,0 0 0,0 0 0,-2-5 28,0 1-1,0-1 1,1 0 0,0 1-1,0-1 1,0 0-1,0 0 1,1 1-1,-1-1 1,1 0-1,1 0 1,-1 0-1,1 0 1,-1 0 0,3-5-1,-1 1-40,1 0 1,0 0-1,0 1 0,1-1 0,0 1 1,0 0-1,9-12 0,-12 19-12,0-1 0,0 1 0,0 0 0,0-1 0,1 1 1,-1 0-1,0 0 0,1 0 0,-1 0 0,1 0 0,-1 0 0,1 0 0,-1 0 0,1 1 0,0-1 1,2 0-1,-3 1 6,0 0 1,0 0 0,1 1 0,-1-1 0,0 0 0,0 1 0,0-1-1,0 1 1,0-1 0,-1 1 0,1-1 0,0 1 0,0 0 0,0-1-1,0 1 1,-1 0 0,1 0 0,0 0 0,0-1 0,-1 1 0,1 0-1,-1 0 1,1 0 0,-1 0 0,1 0 0,-1 0 0,0 0 0,0 0-1,1 1 1,3 22-86,1 10 135,-5-33-23,1 0-1,-1 0 0,0 0 0,1 0 0,-1 0 0,1 0 0,-1 0 0,1 0 0,0 0 0,-1 0 0,1 0 0,0 0 0,-1 0 0,1-1 1,0 1-1,0 0 0,0 0 0,0-1 0,0 1 0,0-1 0,2 2 0,-2-3 23,1 1-1,-1 0 1,1-1-1,-1 1 1,1-1-1,-1 1 1,1-1-1,-1 0 1,0 0-1,1 0 1,-1 0 0,0 0-1,0 0 1,0 0-1,0 0 1,2-2-1,0 0 50,5-5-77,0 0 0,0-1 0,-1 0 0,-1 0 0,0 0 0,0-1 0,-1 0 1,0 0-1,0 0 0,-1-1 0,-1 0 0,1 1 0,-2-1 0,0 0 0,0-1 0,-1 1 1,0 0-1,-1 0 0,0-1 0,-1 1 0,0 0 0,-1 0 0,-3-11 0,3 16-25,-1 0 0,1 0 0,-1 0 0,0 1 0,0-1 0,-1 1 0,0 0 0,0 0 0,0 0 0,0 1 0,-1-1 0,-5-4 0,7 7 2,0 0 0,0 0 0,-1 0 0,1 1 0,0-1 0,-1 1 0,1-1 0,-1 1 0,1 0 0,-1 1 0,0-1 0,1 1 0,-1-1 0,0 1 0,1 0 0,-1 1 0,0-1 0,1 0 0,-1 1 0,0 0 0,-4 1 0,-1 0 27,1 0-29,7 0-17,6-1-27,-2 1 50,0 0 0,-1 0 0,1 0 1,0 0-1,-1 0 0,1 0 0,-1 1 0,3 3 0,1 1 11,55 66-131,13 14 199,-65-78-64,0 0 0,1-1 0,0 0-1,1-1 1,-1 0 0,20 9-1,-22-13 31,0 0-1,0-1 0,0 0 1,0-1-1,0 0 1,0 0-1,0-1 0,13 0 1,8-3 27,29-6 1,-49 7-66,-8 2 5,-1-1 0,1 1 0,-1 0 0,1 0 0,0 0 0,-1 0 0,1 0 0,-1 0 0,1 0-1,-1 0 1,1 0 0,0 0 0,-1 0 0,1 0 0,-1 0 0,1 0 0,-1 0 0,1 0 0,-1 1 0,1-1 0,-1 0-1,2 1 1,-2-1-9,0 1-1,0-1 1,0 1-1,0-1 0,-1 1 1,1-1-1,0 1 1,0-1-1,0 1 1,0-1-1,-1 1 0,1-1 1,0 0-1,0 1 1,-1-1-1,1 0 0,0 1 1,-1-1-1,1 0 1,-1 1-1,-24 20-65,-22 13 82,24-19-21,1 1 0,-26 25 1,-23 35 36,66-70-9,0 1-1,1-1 1,0 1-1,0 1 1,-4 10-1,-2 4 0,-6 12 120,7-14-99,-1 0 1,0-1-1,-2 0 1,-24 30-1,29-42-14,0 0-1,0-1 0,-1 0 0,0 0 0,-1-1 1,1 0-1,-1-1 0,-10 4 0,-13 4-25,-33 6-1,52-14-6,0-1-14,-28 2-1,55-7 83,1 0-1,-1-1 1,0 0 0,0-1-1,-1 0 1,19-9-1,-12 3-9,-1 0-1,-1-1 0,27-21 1,45-46 25,-58 49-55,-1 5 15,-23 19-26,-1-1 1,0 1 0,0-1 0,0 0 0,-1-1 0,11-13 0,-16 17 7,11-15 65,0-1-1,-2-1 1,0 0 0,13-40 0,-17 41-12,-4 10-97,1-1 0,-1 1 0,0 0 0,0-20 0,-12-79 93,2 32 37,7 72-127,1 0 0,-1 1 0,0-1 0,-1 0 0,1 0 0,-1 0 0,0 1 1,1-1-1,-6-5 0,7 8 23,0 1 0,-1-1 0,1 1 1,-1-1-1,1 1 0,-1-1 0,1 1 1,-1-1-1,1 1 0,-1 0 0,0-1 1,1 1-1,-1 0 0,0 0 0,1-1 1,-1 1-1,0 0 0,1 0 0,-1 0 1,0 0-1,1 0 0,-1 0 0,0 0 1,0 0-1,-11-2 138,4-1-120,1 1 0,0 0 0,-1 0 1,-15-2-1,-16-2-131,20 2 89,0 2 0,-1 0 0,-39 2 0,-8 0 16,-77-7-96,-8 5 203,-81 23-70,216-17-45,0 0 0,0 1 0,0 1 0,1 1 0,-1 0 0,2 1 0,-1 1 0,1 1 0,-18 14 0,-2 4 42,23-17-40,0-1-1,-1-1 1,0 0-1,-1 0 1,-26 11-1,17-11 99,5-2-37,-36 9 1,42-12-76,1 0 0,-1 1 1,1 0-1,-16 10 0,12-7 49,11-6-24,0 0 1,0 0-1,1 1 0,-1 0 0,0-1 0,1 1 0,0 0 0,-1 0 1,1 1-1,1-1 0,-1 1 0,0 0 0,1-1 0,0 1 0,0 0 1,0 1-1,0-1 0,0 0 0,1 0 0,0 1 0,0-1 0,0 0 1,1 1-1,-1-1 0,1 1 0,0-1 0,2 10 0,-1 1 29,0 0 0,-1 18-1,-1-20-42,2 0-1,2 23 1,-2-31 29,0 1 0,1-1 0,-1 0 0,1 0 0,1 1 0,-1-1 0,1-1 0,0 1 1,0 0-1,3 4 0,2 1 20,0-1 1,0 1-1,1-1 1,0-1-1,1 0 1,0 0-1,0-1 1,0 0-1,16 7 1,29 8 60,92 24 1,-123-41-45,1-2-1,0 0 1,0-1 0,0-2 0,48-5 0,13-10-121,35-8 96,-31-5-91,-53 18 90,0 0 0,-1-2-1,57-28 1,-81 33 4,0-1 0,0 0 0,-1 0 0,0-2 0,0 1 0,14-18 0,22-29 88,46-63 58,-66 71-47,-25 44-122,-1 1 0,1-1 0,0 0 0,-1 1 0,0-1 0,0 0 0,0 0 1,0 0-1,-1 0 0,1-7 0,0 5 6,0-1 0,1 1 0,-1 0 0,1 0 0,1 0 0,-1 0 0,1 0 0,5-7 0,1-5-31,9-9 31,-16 25-11,0-1 0,0 0 0,0 1 0,0-1 0,0 0 1,-1 0-1,1-1 0,-1 1 0,0 0 0,0 0 0,0-1 0,0 1 1,0-7-1,-2 12-33,-1-1 0,1 1 1,-1 0-1,1 0 0,0 0 0,0 0 1,0 0-1,0 0 0,0 0 1,-1 4-1,-18 98-102,18-94 135,0 0 1,-1 0-1,-8 19 0,3-8 119,-31 75-222,37-93 113,0 1 1,-1-1 0,1 0 0,-1 1 0,1-1-1,-5 4 1,-6 6 39,-20 35 47,-53 65-110,73-97-3,-2-1 0,0-1 0,0 0 0,-32 21 0,7-13 88,-1-2 0,0-1 0,-72 21-1,98-35-62,-20 7 91,0-1-1,0-3 1,-50 7 0,79-14-57,4-1-38,1 1 1,-1-1-1,1 0 1,-1 0 0,1 0-1,-1 1 1,1-2 0,-1 1-1,1 0 1,-1 0-1,1 0 1,-1-1 0,1 1-1,-1-1 1,1 1 0,0-1-1,-1 1 1,1-1-1,0 0 1,-1 0 0,1 0-1,0 1 1,0-1 0,0-1-1,0 1 1,0 0-1,0 0 1,-2-3 0,-6-17-1000,5 0 272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20.323"/>
    </inkml:context>
    <inkml:brush xml:id="br0">
      <inkml:brushProperty name="width" value="0.05" units="cm"/>
      <inkml:brushProperty name="height" value="0.05" units="cm"/>
    </inkml:brush>
  </inkml:definitions>
  <inkml:trace contextRef="#ctx0" brushRef="#br0">229 63 1728,'0'-1'53,"0"1"0,0 0 0,-1-1 0,1 1 0,0-1 0,0 1 0,0 0 0,-1-1 0,1 1 0,0-1 0,0 1 0,0 0 0,0-1 0,0 1 0,0-1 0,0 1 0,0-1 0,0 1 0,0 0 0,0-1 0,0 1 0,1-1 0,-1 1 0,0-1 0,0 1 0,0 0 0,0-1 0,1 1 0,-1 0 0,0-1 0,0 1 0,1 0 0,-1-1 0,0 1 0,1 0 0,-1-1 0,0 1 0,1 0 0,-1 0 0,0-1 0,1 1 0,0 0 0,-1 0 68,1-1-1,0 1 1,-1-1-1,1 1 0,-1 0 1,1-1-1,-1 1 1,1-1-1,-1 1 0,1-1 1,-1 0-1,0 1 0,1-1 1,-1 1-1,0-1 1,1 0-1,-1 1 0,0-1 1,0 0-1,0 0 0,1 0 1,-1 0-118,-1 1 63,1-1 0,0 0 1,0 1-1,0-1 0,0 0 0,0 0 0,0 1 1,0-1-1,0 0 0,0 1 0,0-1 0,0 0 1,1 0-1,-1 1 0,0-1 0,0 0 0,1 1 1,-1-1-1,1 0 0,-1 1 0,0-1 0,1 1 1,-1-1-1,1 1 0,-1-1 0,1 1 0,0-1 1,-1 1-1,2-1 0,-2 0 6,1 0 0,0 0 0,-1 1 0,0-1 0,1 0 0,-1 0 0,1 0 0,-1 0 0,0 1 0,0-1 0,1 0 0,-1 0 0,0-1 988,0 9 725,-3 55-1159,-3 1-1,-3-1 0,-25 96 1,-88 203 825,79-246-1031,41-110-475,2-2 204,-1 0 0,-1 0-1,1 0 1,0 0 0,-3 4 0,3-7-196,1 0 1,0 1-1,-1-1 1,1 1-1,-1-1 1,1 0-1,-1 0 1,1 1-1,-1-1 1,1 0-1,-1 0 1,1 1-1,-1-1 1,1 0-1,-1 0 1,1 0-1,-1 0 1,1 0-1,-1 0 1,1 0-1,-1 0 0,1 0 1,-1 0-1,1 0 1,-1 0-1,0 0 1,1 0-1,-1 0 1,1-1-1,-1 1 1,1 0-1,0 0 1,-1-1-1,1 1 1,-2-1-1,2 1-159,-1-1 0,1 1 0,-1-1-1,0 1 1,1-1 0,-1 1 0,1-1-1,-1 0 1,1 1 0,0-1 0,-1 1 0,1-1-1,0 0 1,-1 0 0,1 1 0,0-1 0,0 0-1,-1-1 1,1 0-382,-1-6-1396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21.354"/>
    </inkml:context>
    <inkml:brush xml:id="br0">
      <inkml:brushProperty name="width" value="0.05" units="cm"/>
      <inkml:brushProperty name="height" value="0.05" units="cm"/>
    </inkml:brush>
  </inkml:definitions>
  <inkml:trace contextRef="#ctx0" brushRef="#br0">349 101 2976,'-1'0'34,"1"0"1,0 0-1,0-1 1,-1 1-1,1 0 1,0 0-1,0-1 1,0 1-1,0 0 1,0 0-1,-1-1 1,1 1-1,0 0 1,0-1-1,0 1 1,0 0-1,0-1 1,0 1-1,0 0 1,0-1-1,0 1 1,0 0-1,0-1 1,0 1-1,0 0 1,0-1-1,1 1 1,-1 0-1,0 0 1,0-1-1,0 1 1,0 0-1,0 0 1,1-1-1,-1 1 1,0 0-1,0 0 1,1-1-1,-1 1 29,1-1-1,-1 1 0,0 0 0,0-1 1,1 1-1,-1-1 0,0 1 1,0 0-1,1-1 0,-1 1 0,0-1 1,0 1-1,0-1 0,0 1 1,0-1-1,0 1 0,1-1 1,-1 1-1,0-1 0,0 1 0,-1-1 1,1 1-1,0 0 0,0-1 1,0 1-1,0-1 0,0 1 1,-1-1-1,0-4 156,-1 1 1,0-1-1,0 1 0,0 0 1,0 0-1,-1 0 1,0 0-1,0 0 0,0 1 1,0-1-1,0 1 1,-1 0-1,1 0 0,-1 0 1,0 0-1,0 1 0,0 0 1,0-1-1,-7-1 1,6 2-124,0 1-1,0 0 1,-1 0 0,1 1 0,0-1 0,0 1 0,0 0 0,-1 1 0,1-1 0,0 1-1,0 0 1,-10 3 0,8-1-3,-1 0 0,1 1 0,0 0 0,0 0 0,0 1 0,1-1 0,-11 11 0,7-5 54,0 1-1,1 0 1,1 0-1,0 1 0,0 0 1,2 0-1,-1 1 1,1 0-1,-5 19 1,8-23-62,2-1 1,-1 1 0,1 0 0,1 0-1,0 0 1,0 0 0,0-1-1,1 1 1,1 0 0,3 15 0,4 3 194,25 52 0,-13-32 215,-19-40-423,1 0 1,-2 0-1,1 0 1,-1 0-1,0 0 1,0 0-1,-1 0 1,0 1-1,0-1 1,-1 0-1,0 0 1,0 0 0,-2 8-1,-2 1 41,-1 0 1,0 0-1,-1 0 0,-13 20 0,17-30-228,-3 3 322,0 0 0,0 0 0,-7 8-1,12-16-278,0 1-1,0-1 0,0 0 1,0 0-1,0 0 0,0 0 1,-1 0-1,1 0 0,0 0 1,-1 0-1,1-1 0,0 1 1,-1 0-1,1-1 0,-1 1 1,1-1-1,-1 0 0,1 1 1,-1-1-1,1 0 0,-1 0 1,1 0-1,-1 0 0,1 0 1,-1 0-1,1-1 0,-1 1 1,-2-1-1,3 0-198,1 1 0,-1 0-1,1-1 1,-1 1 0,1-1 0,-1 1 0,1-1 0,0 1 0,-1-1 0,1 1-1,0-1 1,-1 0 0,1 1 0,0-1 0,0 0 0,-1 1 0,1-1 0,0 0-1,0 1 1,0-1 0,0 0 0,0 1 0,0-1 0,0 0 0,0 1 0,0-1-1,0 0 1,1 0 0,5-16-3404,6 3 1063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21.715"/>
    </inkml:context>
    <inkml:brush xml:id="br0">
      <inkml:brushProperty name="width" value="0.05" units="cm"/>
      <inkml:brushProperty name="height" value="0.05" units="cm"/>
    </inkml:brush>
  </inkml:definitions>
  <inkml:trace contextRef="#ctx0" brushRef="#br0">39 77 4576,'-27'-3'1450,"15"5"1291,15-1-1386,86-5 4302,44-10-3995,-59 5-1472,-55 7-580,89-12 1365,-36-2-6402,-50 7-365,0 0 1739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23.118"/>
    </inkml:context>
    <inkml:brush xml:id="br0">
      <inkml:brushProperty name="width" value="0.05" units="cm"/>
      <inkml:brushProperty name="height" value="0.05" units="cm"/>
    </inkml:brush>
  </inkml:definitions>
  <inkml:trace contextRef="#ctx0" brushRef="#br0">499 128 2496,'0'0'36,"0"0"1,0 0-1,0 0 1,-1 0-1,1 0 1,0 0-1,0 0 1,0 0 0,0 0-1,0-1 1,0 1-1,-1 0 1,1 0-1,0 0 1,0 0-1,0 0 1,0 0-1,0 0 1,0 0-1,-1 0 1,1 0-1,0 0 1,0-1-1,0 1 1,0 0-1,0 0 1,0 0-1,0 0 1,0 0-1,0 0 1,0-1-1,0 1 1,0 0-1,0 0 1,0 0-1,-1 0 1,1 0-1,0 0 1,0-1-1,2-7 2201,0-5 359,-2 6-2000,0 0 0,-1 0 1,0 0-1,-2-9 0,3 15-517,-1-1-1,1 0 0,-1 1 1,1-1-1,-1 0 1,0 1-1,0-1 1,0 1-1,0-1 1,0 1-1,0-1 1,0 1-1,0 0 0,0 0 1,-1-1-1,1 1 1,-1 0-1,1 0 1,-1 0-1,1 1 1,-1-1-1,1 0 0,-3 0 1,1 0 2,0 0 1,0 1-1,-1-1 1,1 1-1,0 0 0,-1 0 1,1 0-1,0 0 1,-1 0-1,1 1 1,0-1-1,0 1 0,0 0 1,-6 3-1,-14 8 237,0 1 0,2 1 0,-27 22 0,-60 58 192,62-51-521,26-27 61,2 2 1,1 0 0,0 1-1,-20 28 1,33-39-25,-1-1 1,1 1-1,1 0 1,-1 0-1,1 0 1,1 1-1,-1-1 1,1 0 0,1 1-1,0 0 1,0-1-1,1 1 1,0 0-1,0 0 1,1-1-1,2 14 1,1-9 52,1 1 1,0-1 0,1-1-1,1 1 1,0-1-1,0 0 1,1 0 0,1-1-1,0 0 1,0-1-1,1 0 1,17 13-1,-12-11 65,0-2-1,1 0 0,1 0 0,25 10 0,-32-16-84,1 0-1,0-1 1,0 0 0,0-1-1,0 0 1,1-1-1,-1 0 1,20-1-1,-12-3 34,-1 0 1,1-1-1,-1-1 1,0-1-1,31-14 0,81-51 447,-122 67-517,233-152 708,-227 147-681,-1 0 0,1-1-1,-2-1 1,1 0 0,-2-1-1,1 0 1,11-17 0,-17 18-21,0 1 0,-1-1 0,0 0 0,0-1 0,-1 1 0,-1-1 0,0 1 0,0-1 0,-1 0 1,-1 0-1,0 0 0,-1-14 0,0 17-20,-1 0 1,0 0-1,-1 1 1,0-1-1,0 0 1,-1 1-1,0-1 0,-1 1 1,1 0-1,-1 0 1,-1 1-1,0-1 1,0 1-1,0 0 1,-1 0-1,0 0 1,-9-7-1,1 4-8,0 1 0,0 1 0,-1 0 0,0 1 0,0 1 0,-1 0 0,-28-7 0,27 10-38,0 1 1,0 0-1,0 1 0,0 1 1,-1 1-1,1 0 1,0 1-1,-23 6 0,21-3 30,-1 1 0,1 1 0,0 1 0,1 0 0,0 2 0,-26 17 0,36-22-58,1 1 0,0 0 0,1 0 0,-1 1 0,1 0 0,1 0-1,-1 0 1,1 1 0,-6 12 0,10-17-340,0-1 0,0 0 0,1 0 0,-1 1 0,1-1 0,-1 0 0,1 1 0,0-1 0,0 0 0,0 1 0,1-1 0,-1 1 0,0-1 0,1 0 0,-1 1 0,1-1 0,0 0 0,0 0 0,0 0 0,0 0 0,0 1 0,0-1 0,1-1 0,-1 1 0,1 0 0,-1 0 0,1 0 0,0-1 0,0 1 0,0-1 0,2 2 0,18 9-2100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23.477"/>
    </inkml:context>
    <inkml:brush xml:id="br0">
      <inkml:brushProperty name="width" value="0.05" units="cm"/>
      <inkml:brushProperty name="height" value="0.05" units="cm"/>
    </inkml:brush>
  </inkml:definitions>
  <inkml:trace contextRef="#ctx0" brushRef="#br0">16 4 3808,'-1'-1'139,"0"0"1,0 1-1,0-1 0,0 1 1,-10 4 9115,27 36-7047,35 60-795,-42-83-1288,1 0 0,1-1 1,0 0-1,2-1 0,0 0 1,0-1-1,18 15 0,-23-23-230,-1-1-1,1 0 0,0 0 0,0-1 1,0 0-1,1 0 0,-1-1 1,1 0-1,11 3 0,-8-4-2072,-1-1 0,1 0-1,23-1 1,0 0-1091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6.117"/>
    </inkml:context>
    <inkml:brush xml:id="br0">
      <inkml:brushProperty name="width" value="0.05" units="cm"/>
      <inkml:brushProperty name="height" value="0.05" units="cm"/>
    </inkml:brush>
  </inkml:definitions>
  <inkml:trace contextRef="#ctx0" brushRef="#br0">58 5 2976,'1'-5'2151,"2"13"1533,0 15-954,-13 90-319,1-30-1622,0 119 458,-6 91 626,10-154-1399,-3 31 854,7-156-1039,-1 1-99,-1-38-2461,1-5-966,1-1 987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24.834"/>
    </inkml:context>
    <inkml:brush xml:id="br0">
      <inkml:brushProperty name="width" value="0.05" units="cm"/>
      <inkml:brushProperty name="height" value="0.05" units="cm"/>
    </inkml:brush>
  </inkml:definitions>
  <inkml:trace contextRef="#ctx0" brushRef="#br0">53 28 2144,'-8'-5'453,"8"4"-282,0 1-90,1 0 1,-1-1-1,0 1 1,0 0-1,0 0 1,1 0-1,-1 0 0,0 0 1,0 0-1,0 0 1,1 0-1,-1-1 1,0 1-1,0 0 1,0 0-1,0 0 1,0 0-1,1-1 0,-1 1 1,0 0-1,0 0 1,0 0-1,0 0 1,0-1-1,0 1 1,0 0-1,0 0 1,0 0-1,0-1 0,0 1 1,0 0-1,0-1 1,0 1 156,0-1 0,0 0-1,0 1 1,0-1 0,0 0 0,-1 1 0,1-1 0,0 0 0,-1 1 0,1-1-1,0 0 1,-1 1 0,1-1 0,-1 1 0,1-1 0,-1 1 0,1-1-1,-1 1 1,1 0 0,-1-1 0,0 1 0,1-1 0,-1 1 0,1 0 0,-1 0-1,0-1 1,1 1 0,-1 0 0,0 0 0,-1 0 0,-21-2 2959,21 2-2046,1 0-1130,1 0 0,0 0-1,0 0 1,-1 0 0,1 0 0,0 0-1,-1 0 1,1 0 0,0 0 0,0 0-1,-1 0 1,1 1 0,0-1-1,0 0 1,-1 0 0,1 0 0,0 0-1,0 0 1,-1 1 0,1-1 0,0 0-1,0 0 1,0 0 0,-1 1 0,1-1-1,0 0 1,0 0 0,0 1 0,0-1-1,-1 0 1,1 0 0,0 1-1,0-1 1,0 0 0,0 1 0,0-1-1,0 0 1,0 0 0,0 1 0,0-1-1,0 0 1,0 1 0,0-1 0,0 0-1,0 0 1,0 1 0,0-1 0,0 0-1,1 0 1,-1 1 0,0-1 0,0 1-1,9 15-78,-8-15 142,9 13 70,0 0 0,1-2-1,0 1 1,1-1-1,1-1 1,0 0 0,0-1-1,1 0 1,0-1-1,1-1 1,28 12 0,8-1-23,1-2 0,68 12 0,-90-22-16,60 9 435,-52-15-350,-23-1-16,-14 0 296,-2-1-490,0 1-1,0-1 1,1 0 0,-1 1 0,0-1 0,0 1 0,0-1 0,0 1-1,0 0 1,0-1 0,0 1 0,0 0 0,0 0 0,0-1 0,0 1-1,0 0 1,0 0 0,0 0 0,0 0 0,0 0 0,-2 1 0,-27 1 51,-2 7-147,-47 18-1,59-19 48,-9 5 55,0 1 0,1 1 0,0 2-1,1 0 1,1 2 0,1 1-1,1 2 1,1 0 0,-24 29 0,31-30 71,12-16 4,0 1 0,0-1 1,-6 6-1,1-4 36,6-4-983,12-7-4387,23-16-2177,-7 7 4619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25.504"/>
    </inkml:context>
    <inkml:brush xml:id="br0">
      <inkml:brushProperty name="width" value="0.05" units="cm"/>
      <inkml:brushProperty name="height" value="0.05" units="cm"/>
    </inkml:brush>
  </inkml:definitions>
  <inkml:trace contextRef="#ctx0" brushRef="#br0">228 150 4640,'0'-1'171,"-1"1"-1,0 0 1,1-1 0,-1 1 0,0 0 0,0 0-1,1 0 1,-1-1 0,0 1 0,1 0-1,-1 0 1,0 0 0,0 0 0,1 0 0,-1 1-1,0-1 1,1 0 0,-1 0 0,0 0-1,0 1 1,1-1 0,-1 0 0,1 1 0,-1-1-1,0 0 1,1 1 0,-1-1 0,1 1 0,-2 0-1,-23 20 1331,13-10-445,-5 3-591,0 0 1,2 1-1,-1 1 0,2 0 1,0 1-1,1 0 1,1 1-1,1 1 1,0 0-1,-14 36 0,24-49-394,0-1 0,0 1 0,0-1 0,1 1 0,0 0 0,0-1 0,0 1 0,1 0 0,0-1 0,0 1 0,0-1 0,4 10 0,-1-5 78,0 0 1,1 0-1,0-1 0,0 1 1,13 14-1,-7-11-27,0 0 0,2-1 0,-1 0 0,2-1 0,-1-1 0,1 0 0,1-1 0,0-1 0,0 0 0,18 6 0,-22-9-27,0-2-1,1 0 1,-1 0 0,1-1 0,0 0 0,0-1-1,0-1 1,0 0 0,-1 0 0,1-1 0,0-1-1,0 0 1,0 0 0,-1-1 0,17-7 0,-12 2 9,0 0 0,-1-1 0,0-1 0,-1 0 0,0-1 0,0-1 0,-1 0 0,-1-1 0,0 0 0,-1-1 0,0 0 0,-2 0 0,15-28 0,-20 34-62,-1 0 1,0 0 0,0 0-1,-1 0 1,0 0 0,0-1 0,1-13-1,-3 4-15,0 0-1,-4-26 1,-2 6-72,-1 1-1,-2 0 1,-28-70 0,34 97 16,-2 0 1,1 1 0,-1-1-1,-7-9 1,9 16 6,0-1 1,0 0-1,-1 1 1,0-1-1,1 1 1,-1 0-1,0 0 1,-1 1-1,1-1 1,0 1-1,-6-2 1,-1 0 10,1 1 0,0 1 1,-1 0-1,1 1 0,-1-1 1,1 2-1,-1 0 0,0 0 1,1 1-1,-1 0 0,0 1 1,-10 3-1,7-1 0,0 1 0,0 0 0,1 1 0,-20 13 0,9-3 20,-29 25 0,32-22-76,0 2 0,1 0 0,2 1 0,-30 43 0,35-44-1851,-13 32 0,24-49 1316,0 0 0,1 0-1,-1 0 1,1 1 0,0-1 0,0 0-1,1 1 1,-1-1 0,1 1 0,0-1-1,1 1 1,0 7 0,10 16-2667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26.819"/>
    </inkml:context>
    <inkml:brush xml:id="br0">
      <inkml:brushProperty name="width" value="0.05" units="cm"/>
      <inkml:brushProperty name="height" value="0.05" units="cm"/>
    </inkml:brush>
  </inkml:definitions>
  <inkml:trace contextRef="#ctx0" brushRef="#br0">319 80 2080,'1'-3'321,"-1"0"-1,1 0 1,-1 1 0,1-1 0,0 0 0,0 1-1,0-1 1,1 0 0,-1 1 0,1 0-1,-1-1 1,3-1 0,8-16 2586,-11 18-2648,0 0 0,0 0 0,1 0 0,-1 0 0,0 0 0,1 0 0,0 1 0,-1-1 0,3-1 1,-4 3-234,1-1 0,-1 1 1,1 0-1,-1-1 0,0 1 1,1 0-1,-1 0 0,1-1 1,-1 1-1,1 0 1,-1 0-1,1 0 0,-1 0 1,1 0-1,-1 0 0,1-1 1,-1 1-1,1 0 0,-1 0 1,1 1-1,-1-1 1,1 0-1,-1 0 0,1 0 1,-1 0-1,1 0 0,-1 0 1,0 1-1,1-1 0,-1 0 1,1 0-1,-1 1 1,1-1-1,-1 0 0,0 1 1,1-1-1,-1 0 0,0 1 1,1-1-1,-1 1 0,0-1 1,0 1-1,1-1 1,-1 0-1,0 1 0,0-1 1,1 2-1,5 15 297,0 1-1,0 0 1,-2 0 0,0 1 0,-1 0 0,1 34-1,-5-38-182,1 1 0,-2-1 0,0 0 1,-1 0-1,0 0 0,-1 0 0,-1 0 0,-12 27 0,11-33-65,0 0-1,0 0 1,-1-1 0,0 1 0,0-2 0,-1 1 0,0-1-1,0 0 1,-1 0 0,0-1 0,0 0 0,-14 6 0,4-3 63,0-2 0,-1 0 1,1-1-1,-1-1 0,-34 5 0,42-9-614,0 0 0,-1 0 0,-15-3 0,21 2-879,1-2 1,-1 1-1,-11-4 1,6 1-1211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31.392"/>
    </inkml:context>
    <inkml:brush xml:id="br0">
      <inkml:brushProperty name="width" value="0.05" units="cm"/>
      <inkml:brushProperty name="height" value="0.05" units="cm"/>
    </inkml:brush>
  </inkml:definitions>
  <inkml:trace contextRef="#ctx0" brushRef="#br0">36 1291 1472,'-35'23'4037,"48"-22"770,25-3-2366,-26 0-2148,0 0 1,-1-1-1,1 0 0,-1-1 1,0 0-1,1-1 0,-2 0 1,1-1-1,-1 0 0,0 0 1,0-1-1,0-1 0,-1 0 0,-1 0 1,16-18-1,2-12 39,-2 0-1,20-42 1,6-12 60,178-255 237,-211 318-597,-1-1 0,20-49 0,-89 185-1195,40-75 1141,2 1-1,1 1 0,1 0 1,2 0-1,2 0 0,1 1 1,0 40-1,4-61 36,1 0 0,0 0 0,1 0 0,4 14 0,-5-21 72,1 0-1,0 0 1,1 0 0,-1-1 0,1 1-1,0-1 1,0 0 0,1 0 0,0 0 0,8 8-1,-11-11-28,1-1 0,0 0 0,-1 0 0,1 0-1,0 0 1,0 0 0,0 0 0,0 0-1,0 0 1,0-1 0,0 1 0,0-1-1,0 1 1,0-1 0,5 0 0,-4 0 3,1-1-1,0 1 1,-1-1 0,1 0 0,0 0-1,-1-1 1,1 1 0,4-3 0,0-1 32,1-1 0,-1 0 0,0 0 0,-1 0 0,11-12 0,105-143 225,-52 63-194,-53 75-86,-1-1 0,-1 0 0,21-46 0,55-188 175,-67 178-17,-25 79-192,3-4-25,-2 0 0,1 0-1,-1 0 1,1-1 0,-1 1 0,-1-1 0,1 1 0,-1 0 0,-1-11 0,1 15 18,0 1 1,0 0 0,0 0 0,0 0 0,0 0-1,0 0 1,0 0 0,0 0 0,0 0 0,0 0-1,0 0 1,0-1 0,0 1 0,0 0 0,0 0-1,0 0 1,0 0 0,0 0 0,0 0 0,0 0-1,0 0 1,0 0 0,0 0 0,0 0 0,0 0-1,0-1 1,0 1 0,0 0 0,-1 0 0,1 0-1,0 0 1,0 0 0,0 0 0,0 0 0,0 0-1,0 0 1,0 0 0,0 0 0,0 0 0,0 0-1,-1 0 1,1 0 0,0 0 0,0 0 0,0 0 0,0 0-1,0 0 1,0 0 0,0 0 0,0 0 0,0 0-1,0 0 1,-1 0 0,1 0 0,0 0 0,0 0-1,0 0 1,0 1 0,0-1 0,0 0 0,0 0-1,0 0 1,-6 8-144,-3 12 6,-62 211 3,-10 107 139,76-311-7,-29 131 286,20-104-273,-11 40 415,23-90-346,1 0 37,0-1 0,0 1 0,0 0 0,-1 7 0,2-11-101,0 0 1,0 0 0,0 0-1,0 0 1,0-1 0,0 1-1,0 0 1,0 0 0,0 0-1,0 0 1,0 0 0,1 0-1,-1 0 1,0 0 0,0 0-1,0 0 1,0 0 0,0 0 0,0 0-1,0 0 1,0 0 0,0 0-1,0 0 1,0 0 0,0 0-1,1 0 1,-1 0 0,0 0-1,0 0 1,0 0 0,0 0-1,0 0 1,0 0 0,0 0-1,0 0 1,0 0 0,0 0-1,1 0 1,-1 0 0,0 0-1,0 0 1,0 0 0,0 0-1,0 0 1,0 0 0,0 0-1,0 0 1,0 0 0,0 0 0,0 0-1,0 0 1,0 0 0,0 1-1,0-1 1,1 0 0,-1 0-1,0 0 1,2-5 37,0 0 0,-1-1 0,1 1 0,-1-1-1,1-7 1,2-8 5,4-2-62,0 0 0,13-24 0,4-11-22,-18 36 34,-4 12-7,1 1-1,-1-1 0,2 1 1,-1 0-1,1 0 1,9-13-1,-13 21-11,-1 1 1,1-1-1,-1 0 1,1 1-1,0-1 1,-1 1-1,1-1 1,0 1 0,-1-1-1,1 1 1,0-1-1,-1 1 1,1 0-1,0-1 1,0 1-1,0 0 1,-1-1-1,1 1 1,0 0-1,0 0 1,0 0-1,0 0 1,0 0-1,-1 0 1,1 0-1,0 0 1,0 0-1,0 1 1,0-1-1,-1 0 1,1 0-1,0 1 1,0-1-1,-1 0 1,1 1-1,0-1 1,0 1-1,-1-1 1,1 1-1,-1-1 1,1 1-1,0 0 1,-1-1-1,1 2 1,3 3-36,-1-1 1,0 1-1,0 0 1,-1 0-1,4 7 1,13 46 52,-13-38 12,1-1 0,16 36 1,-20-49 16,1-1 0,-1 0 0,1 0 1,0 0-1,0 0 0,1 0 1,-1-1-1,1 0 0,0 0 1,0 0-1,0 0 0,1-1 1,9 5-1,-9-7-3,-1 1 0,0-1 0,1 0 0,-1 0 0,1-1 0,0 0 0,-1 0 0,1 0 0,-1 0-1,1-1 1,-1 0 0,1 0 0,5-2 0,2-1 19,-1-1 0,-1 0 0,1 0 0,18-13 0,-15 8-4,-1-2 0,0 1-1,-1-2 1,22-26 0,-16 14-124,31-52 0,-50 76 70,0 1 0,0 0-1,0 0 1,0-1 0,0 1 0,0 0-1,0 0 1,0 0 0,0-1 0,1 1 0,-1 0-1,0 0 1,0 0 0,0-1 0,0 1 0,1 0-1,-1 0 1,0 0 0,0 0 0,0-1 0,1 1-1,-1 0 1,0 0 0,0 0 0,0 0 0,1 0-1,-1 0 1,0 0 0,0 0 0,1 0 0,-1 0-1,0 0 1,4 8-199,-2 22 84,-1-18 172,20 89 193,-19-91-251,1 0 1,0 0-1,0 0 0,1 0 1,1-1-1,-1 1 0,2-1 1,-1 0-1,10 10 0,-7-9 37,-6-7-4,0-1 0,0 1 0,0-1 0,0 0 0,0 0 0,0 0 0,1 0 0,4 2 0,-4-2-9,1-1 1,-1 0-1,1 1 0,-1-2 0,1 1 0,0 0 1,-1-1-1,1 1 0,0-1 0,0 0 0,-1 0 1,1-1-1,0 1 0,-1-1 0,1 0 0,0 0 1,-1 0-1,7-3 0,6-4 112,-1 0 0,27-20 0,-14 10-25,-4 2-60,0-1 0,-1 0 0,40-41 0,-37 31 98,-11 12-77,0 0 1,-1-2-1,17-24 1,-24 28-51,0 1 1,8-22 0,-13 28-11,0 0 0,-1-1 0,1 1 0,-1 0-1,0-1 1,0 1 0,-1-12 0,0 17-8,0-1 0,0 1 0,0 0 0,-1 0 0,1 0 0,0 0 1,0-1-1,-1 1 0,1 0 0,-1 0 0,1 0 0,-1 0 0,1 0 0,-1 0 0,0 0 0,1 0 0,-1 0 0,0 0 0,0 1 0,0-1 0,0 0 0,1 0 0,-1 1 0,0-1 0,0 0 0,-1 1 0,1-1 0,0 1 0,0 0 0,0-1 0,0 1 0,0 0 0,0 0 1,-1-1-1,-1 1 0,0 1-30,0-1 0,1 0 1,-1 1-1,0 0 1,1-1-1,-1 1 1,0 0-1,1 1 0,-1-1 1,1 0-1,0 1 1,-1-1-1,-2 4 1,-5 5-1,1 0 0,0 0-1,1 1 1,0 1 0,0-1 0,2 1 0,-1 1 0,1-1 0,1 1 0,1 0 0,-1 0 0,2 0 0,0 1 0,-1 13 0,3-17 35,1-1 0,-1 1 0,2 0 0,0-1 0,0 1 1,0-1-1,1 1 0,1-1 0,4 11 0,-4-13 15,0 0-1,0-1 0,1 0 1,0 0-1,0 0 1,1 0-1,0-1 1,0 1-1,0-1 1,0-1-1,1 1 1,0-1-1,7 5 1,-5-5 23,-1 0 0,1-1 0,0 0 0,0 0 0,0 0 0,1-1 0,10 1 0,-14-2-6,0-1-1,0 0 1,0 0 0,0 0 0,0-1 0,0 1 0,0-1 0,0 0-1,-1-1 1,1 1 0,0-1 0,-1 0 0,1 0 0,4-3 0,0-3 32,0 0 0,-1-1 0,0 1 0,-1-2 0,0 1 0,0-1 0,10-20 0,9-24-107,25-70 1,-2 3-27,-26 76-420,-23 45 483,0 0 0,0 0 0,1 0 1,-1 0-1,0 0 0,0 0 0,1 0 0,-1 0 1,0 0-1,0 0 0,0 0 0,1 1 0,-1-1 0,0 0 1,0 0-1,0 0 0,1 0 0,-1 0 0,0 0 1,0 0-1,0 1 0,0-1 0,1 0 0,-1 0 0,0 0 1,0 0-1,0 1 0,0-1 0,0 0 0,0 0 1,1 0-1,-1 1 0,0-1 0,0 0 0,0 0 0,0 1 1,0-1-1,0 0 0,6 12-87,-4-5 88,1 0 1,-2 0-1,1 1 0,-1-1 1,0 1-1,0 11 0,-4 46 15,1-35-12,-22 160 239,23-186-216,0 0 1,0 1-1,0-1 0,-1 0 0,1 0 1,-1 0-1,0 0 0,0 0 0,-1-1 1,1 1-1,-5 4 0,6-7-7,0 0 0,0 0-1,0 0 1,-1 0 0,1 0 0,0-1-1,0 1 1,-1 0 0,1 0-1,-1-1 1,1 1 0,-1-1-1,1 0 1,-1 1 0,1-1 0,-1 0-1,1 0 1,-1 0 0,1 0-1,-1 0 1,1 0 0,-1 0-1,1-1 1,-1 1 0,1 0 0,-1-1-1,1 0 1,-1 1 0,1-1-1,0 0 1,-1 1 0,1-1 0,-2-2-1,-2-1 12,0 0-1,1 0 0,-1-1 1,1 0-1,-5-7 1,-8-9-83,11 17 18,4 7-52,5 10-63,3-1 107,2 0 0,0-1 0,0 0 0,1-1 0,0 1 0,0-2 0,14 11 0,-21-18 72,1 0 0,-1 0 0,1-1 0,0 1 0,-1-1 0,1 0 0,0 0 0,0 0 0,0 0 0,0 0 0,0-1 0,0 1 0,0-1 1,0 0-1,0 0 0,0 0 0,0 0 0,0 0 0,0-1 0,0 0 0,0 1 0,0-1 0,0 0 0,0 0 0,-1-1 0,6-2 0,3-3-6,-1-1 0,-1 0 0,1 0 0,-1-1 0,8-10 0,-12 13 2,28-34 21,-2-2 0,44-79 0,1-2 79,-62 102-148,13-16 15,-3-2 0,32-65 0,-29 34-9,32-139 0,-44 154 10,-10 40-41,0-1 0,-1 0 1,-1 0-1,1-26 0,-10 63-516,-24 88 177,12-42 352,-3 0 0,-31 64 0,-2 7 242,-61 163-302,42-112 706,69-179-509,2-8-60,1 0 1,0 0-1,0 0 0,1 0 0,-1 0 0,0 0 1,1 0-1,-1 0 0,1 0 0,-1 1 1,1-1-1,0 0 0,0 0 0,1 4 1,-1-6-20,1 0-1,-1 0 1,1 0 0,0 0 0,-1 0 0,1 0 0,0 0 0,-1 0 0,1 0 0,0 0 0,-1-1 0,1 1 0,-1 0-1,1 0 1,-1-1 0,1 1 0,-1 0 0,1-1 0,-1 1 0,2-2 0,16-11 44,66-74 42,-31 32-125,47-43-82,-98 96 83,0 0 0,0 0 0,1 0 1,-1 0-1,1 1 0,0-1 1,-1 1-1,1 0 0,5-2 1,-7 3 9,0 0 1,0 0 0,0 0-1,0 0 1,0 0 0,0 0 0,0 0-1,0 1 1,0-1 0,1 0 0,-1 0-1,0 1 1,0-1 0,-1 1-1,1-1 1,0 1 0,0-1 0,0 1-1,0 0 1,0-1 0,0 1 0,-1 0-1,1 0 1,0-1 0,-1 1-1,1 0 1,0 0 0,0 2 0,1 3-5,1 0 1,-1 0 0,-1 0 0,1 0-1,-1 1 1,0-1 0,-1 0 0,0 12-1,3 16-17,-2-25 76,1 1-3,0 1 0,4 12-1,-5-20-25,0 0-1,0-1 0,0 1 0,0-1 0,0 1 0,1-1 1,0 0-1,-1 1 0,1-1 0,0 0 0,0 0 0,0 0 0,4 2 1,-4-3-7,0 0 0,0 0 0,0-1 0,0 1 0,0-1 0,0 1 0,0-1 0,1 0 1,-1 0-1,0 0 0,0 0 0,0-1 0,0 1 0,0 0 0,0-1 0,0 1 0,0-1 1,0 0-1,0 0 0,0 0 0,0 0 0,0 0 0,1-1 0,6-4 32,-1 0 0,0 0-1,12-12 1,9-12-54,-1-1 1,-1-1-1,39-61 0,-61 84-144,-11 19 20,-12 21-5,7-6 128,1 0 0,1 0 0,2 1 0,0 0 0,-3 34 0,10-57 18,0 0 1,0 0 0,0 1-1,0-1 1,0 0 0,1 0-1,0 0 1,-1 0 0,1 0-1,0 0 1,1 0 0,-1 0-1,0 0 1,1 0 0,0 0-1,2 3 1,-2-5 14,-1 0-1,0 1 1,1-1-1,-1 0 1,0-1-1,1 1 1,-1 0 0,1 0-1,-1 0 1,1-1-1,0 1 1,-1-1-1,1 1 1,0-1-1,-1 0 1,1 0 0,0 0-1,-1 0 1,1 0-1,0 0 1,-1 0-1,1 0 1,0-1 0,-1 1-1,1-1 1,0 1-1,-1-1 1,1 1-1,-1-1 1,1 0-1,-1 0 1,3-2 0,2-1 7,0-1 0,0 0 0,-1 0 0,1 0 0,-1-1 1,0 0-1,-1 0 0,0 0 0,0-1 0,0 1 1,0-1-1,-1 0 0,0 0 0,-1 0 0,4-15 0,-5 17-33,0-1-1,0 0 1,0 0-1,-1 0 1,0-1-1,0 1 1,-1 0-1,1 0 1,-1 0-1,-1 1 1,1-1-1,-1 0 0,0 0 1,0 1-1,-1-1 1,0 1-1,1-1 1,-2 1-1,1 0 1,-5-4-1,6 7 4,-1 0-1,1 0 1,-1 0-1,0 0 1,1 1-1,-1 0 1,0-1-1,0 1 1,0 0-1,0 1 1,0-1-1,0 0 1,-1 1-1,1 0 1,0-1-1,0 1 1,0 0-1,0 1 1,-1-1-1,1 1 1,0-1-1,-6 3 1,6-1-22,-1-1 0,1 1 0,0 0 0,-1 0 0,1 0 0,0 0 0,0 1 0,0-1 0,1 1 0,-1 0 0,-3 4 0,6-6 29,-1-1 0,1 1 0,-1 0 0,1-1 0,-1 1 0,1 0 0,0-1 0,-1 1 0,1 0 0,0 0 0,0-1 0,-1 1 0,1 0 0,0 0 0,0-1 0,0 1 0,0 0 0,0 0 0,0 0 0,0-1 0,0 1 0,1 0 0,-1 0 0,0 0 0,1 1 1,0-1 0,-1 0-1,1 0 1,0-1 0,0 1-1,0 0 1,0 0 0,0 0 0,0 0-1,0-1 1,0 1 0,0 0 0,2 0-1,2 1 17,1-1-1,-1 1 0,0-1 1,0 0-1,0 0 0,8 0 1,2-2-9,0-1 1,0 0 0,0 0-1,-1-2 1,1 0 0,-1 0 0,0-1-1,0-1 1,0-1 0,13-8 0,6-6 18,-1-1 0,49-45 1,-58 45 35,-1-1 0,-1-1 0,-1-1 0,-1 0 0,29-52 0,-40 59-10,0 0 0,-2 0 1,0-1-1,4-20 0,-7 26-21,65-359-307,-56 300 222,-10 35-164,-2 35 196,0 0 1,0 0-1,0 0 1,0 1-1,0-1 1,0 0-1,-1 0 1,1 1-1,-1-1 1,1 0-1,-1 1 1,0-1-1,0 0 1,0 1 0,1-1-1,-1 1 1,-1-1-1,0-1 1,1 3 13,1 0 1,0 0 0,-1 0-1,1 0 1,0 0 0,0 0-1,-1-1 1,1 1 0,-1 0-1,1 0 1,0 0 0,-1 0-1,1 0 1,0 0 0,-1 0-1,1 1 1,0-1 0,-1 0-1,1 0 1,0 0 0,0 0-1,-1 0 1,1 0 0,0 1-1,-1-1 1,1 0 0,0 0 0,0 0-1,-1 1 1,1-1 0,-9 12-86,-2 10-11,1 0 0,1 0 0,1 1 0,-10 46 0,6-24 46,-40 128 47,23-82 25,-31 165-1,57-235 21,-5 31 36,0 56-1,8-92-38,0 1 0,1-1-1,1 0 1,1 0 0,0 0 0,1-1 0,11 28 0,-13-39 8,0 1-1,0-1 1,1 1-1,0-1 0,0 0 1,0 0-1,0 0 1,1-1-1,0 1 1,-1-1-1,6 3 0,-7-4-15,1 0-1,1 0 1,-1-1-1,0 1 1,0-1-1,0 0 1,1 0-1,-1 0 1,1-1-1,-1 1 1,0-1-1,1 0 1,-1 0-1,1 0 1,-1 0-1,7-2 1,-1 0-15,0-1 1,0 0 0,0-1-1,-1 1 1,0-2 0,14-8 0,43-39-10,-24 18 67,124-106 316,-157 134-403,-2 1-78,0 0 1,-1 0-1,1 0 1,7-10-1,-13 13-206,-3 4 218,-6 5 20,-89 108-26,85-98 80,1 1-1,1 1 1,1-1-1,1 1 1,-8 23-1,11-26-25,-6 22 76,11-35-16,1 0 0,-1 0 0,1 0 0,0 0 0,0 0 0,0 0 1,0 0-1,0 0 0,1 0 0,0 4 0,0-6-7,-1 0 1,0 0-1,1-1 0,-1 1 1,1 0-1,-1-1 1,1 1-1,-1 0 0,1-1 1,-1 1-1,1 0 1,-1-1-1,1 1 0,0-1 1,0 1-1,-1-1 0,1 1 1,0-1-1,0 0 1,-1 1-1,1-1 0,0 0 1,0 0-1,0 1 1,0-1-1,-1 0 0,1 0 1,0 0-1,0 0 0,0 0 1,0 0-1,-1 0 1,1-1-1,0 1 0,0 0 1,0 0-1,0-1 1,-1 1-1,1 0 0,1-2 1,4 0 42,-1-1 1,0 0 0,0 0 0,6-6 0,-1 0-44,0 0 0,-1-1 0,-1 0 0,15-22 0,24-51-28,-28 49 18,13-23 5,53-103 165,1-61-107,-74 180-98,-1 0 1,-1 0-1,-3-1 0,3-49 0,-10 85 21,1 3-26,-1 0 1,1-1-1,-1 1 0,0 0 0,0 0 0,-1 0 0,1-1 1,-1 1-1,1 0 0,-1 0 0,0 0 0,0 0 0,0 0 1,-1 0-1,-2-5 0,3 8 20,1-1 0,-1 0 1,1 1-1,-1-1 0,0 1 1,1-1-1,-1 1 0,1 0 0,-1-1 1,0 1-1,1 0 0,-1-1 1,0 1-1,0 0 0,1 0 0,-1-1 1,0 1-1,0 0 0,1 0 1,-1 0-1,0 0 0,0 0 0,1 0 1,-1 0-1,0 1 0,0-1 1,1 0-1,-1 0 0,-1 1 0,-18 13-200,17-12 168,-10 10-24,0 0-1,1 1 1,0 1-1,-15 22 1,-33 64-87,46-74 95,3-7 76,1 1 0,2 0 0,0 1-1,1 0 1,1 0 0,1 0 0,1 1-1,0 0 1,2 0 0,1 0 0,0 0-1,4 25 1,-1-31 55,0 0 0,1 0 0,1 0 0,0 0 0,2-1-1,-1 0 1,2 0 0,0-1 0,1 1 0,0-2 0,1 1 0,1-1 0,0 0-1,1-1 1,0 0 0,0-1 0,14 10 0,-16-15-36,0 0 0,0-1 0,0 1 0,1-2 0,0 1 0,0-2 0,12 4 0,-16-5-294,1-1 1,0 0 0,0-1-1,-1 1 1,8-2 0,-9 1-377,0-1 0,0 1 0,-1-2 0,1 1 0,0 0-1,-1-1 1,8-3 0,14-8-2435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31.954"/>
    </inkml:context>
    <inkml:brush xml:id="br0">
      <inkml:brushProperty name="width" value="0.05" units="cm"/>
      <inkml:brushProperty name="height" value="0.05" units="cm"/>
    </inkml:brush>
  </inkml:definitions>
  <inkml:trace contextRef="#ctx0" brushRef="#br0">10 61 5056,'-10'0'2304,"42"3"-2016,-5 0 2176,9 2-1408,22-10 1472,5 5-1440,32-11-64,3 3-640,20-7-97,-7 6-191,-3-7 96,-13 9-128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33.658"/>
    </inkml:context>
    <inkml:brush xml:id="br0">
      <inkml:brushProperty name="width" value="0.05" units="cm"/>
      <inkml:brushProperty name="height" value="0.05" units="cm"/>
    </inkml:brush>
  </inkml:definitions>
  <inkml:trace contextRef="#ctx0" brushRef="#br0">7 411 2496,'0'0'101,"-1"0"1,1 0-1,0 0 1,-1 1 0,1-1-1,-1 0 1,1 0-1,0 1 1,-1-1-1,1 0 1,0 1-1,0-1 1,-1 0-1,1 1 1,0-1-1,0 0 1,-1 1-1,1-1 1,0 0-1,0 1 1,0-1-1,0 1 1,0-1-1,-1 0 1,1 1 0,0-1-1,0 1 1,0-1-1,0 1 1,0-1-1,0 0 1,0 1-1,0-1 1,1 1-1,-1-1 1,0 0-1,0 2 1,1 12 2653,-1-14-2647,1 1 0,-1 0 0,0-1 0,0 1 0,1 0 0,-1-1 0,0 1 0,1-1 0,-1 1 0,1-1 0,-1 1 0,0-1 0,1 1 0,-1-1 0,1 1 0,0-1 0,-1 1 0,1-1 0,-1 0 0,1 1 0,0-1 0,-1 0 0,1 0 0,0 0 0,-1 1 1,1-1-1,0 0 0,0 0 0,20 1 1100,-18-1-1042,1-1 0,-1 0 0,1 0 0,-1-1 0,0 1-1,0 0 1,0-1 0,0 0 0,0 0 0,0 0 0,0 0 0,0-1-1,-1 1 1,1 0 0,1-4 0,5-5 78,-1-1 1,9-16-1,-14 25-196,69-140 1340,-19 35-563,-26 52-393,-23 50-414,-3 4-26,1 0-1,-1 0 1,0 0 0,0 0 0,0-1-1,0 1 1,0 0 0,0 0 0,-1-1 0,1 1-1,-1-1 1,1 1 0,-1 0 0,0-1-1,0 1 1,0-1 0,0 1 0,-1-3-1,0 5-31,0 0 0,0 1 0,1-1 0,-1 1 0,0-1 0,0 1 0,1-1 0,-1 1 0,0 0 0,1-1 0,-2 3 0,-2 3 5,1 1-1,0 0 0,0 0 0,0 0 0,-2 14 0,-5 39 347,8-41-239,1 0 0,1 0 0,3 33-1,-2-44-26,1 0-1,-1 0 1,1 0-1,1 0 1,-1 0 0,2-1-1,-1 1 1,1-1-1,0 0 1,0 0-1,6 7 1,-7-10 20,1-1 0,-1 0 0,1 0 0,0-1 1,0 1-1,0-1 0,0 0 0,1 0 0,-1 0 1,1 0-1,-1-1 0,1 0 0,-1 0 0,1 0 0,0 0 1,-1-1-1,1 0 0,0 0 0,0 0 0,-1 0 1,1-1-1,6-2 0,1 1 25,0-2 0,0 1 0,-1-2 0,1 0 0,-1 0-1,0-1 1,18-13 0,-11 4-50,0-1-1,-2 0 1,0-2-1,23-31 1,83-112 93,-118 155-122,0 0-113,1 0 0,-1 1 0,10-9 1,-14 14 91,1-1 1,-1 1-1,0-1 1,1 1-1,-1-1 1,1 1 0,-1-1-1,1 1 1,-1 0-1,1-1 1,-1 1-1,1 0 1,0 0 0,-1-1-1,1 1 1,-1 0-1,1 0 1,0 0-1,-1 0 1,1 0 0,0 0-1,-1 0 1,1 0-1,-1 0 1,1 0 0,0 0-1,-1 0 1,1 0-1,-1 1 1,1-1-1,0 0 1,-1 0 0,1 1-1,-1-1 1,1 0-1,-1 1 1,1-1-1,-1 0 1,1 1 0,-1-1-1,1 1 1,-1-1-1,0 1 1,1-1-1,-1 1 1,0-1 0,1 1-1,-1-1 1,0 1-1,0 0 1,1-1-1,-1 2 1,1 4-4,0-1 1,-1 1-1,0 0 0,0 0 1,0 0-1,0 0 0,-1 0 0,0 0 1,-1 0-1,-1 6 0,0-1 41,-8 38 54,-2-1 0,-38 91-1,49-135-44,0 0 0,1 1-1,-2-2 1,1 1-1,0 0 1,-1 0 0,0-1-1,0 1 1,0-1 0,0 0-1,-1 0 1,1 0-1,-1 0 1,-7 3 0,11-5-33,0-1 0,-1 0 1,1 0-1,0 1 0,-1-1 0,1 0 1,-1 0-1,1 0 0,-1 0 1,1 1-1,-1-1 0,1 0 1,0 0-1,-1 0 0,1 0 1,-1 0-1,1 0 0,-1 0 0,1 0 1,-1-1-1,1 1 0,-1 0 1,1 0-1,0 0 0,-1 0 1,1 0-1,-1-1 0,1 1 1,0 0-1,-1 0 0,1-1 0,-1 1 1,1-1-6,0 1 0,0 0 0,0 0 1,0-1-1,0 1 0,0 0 0,0-1 0,0 1 1,0 0-1,1 0 0,-1-1 0,0 1 1,0 0-1,0 0 0,0 0 0,0-1 0,1 1 1,-1 0-1,0 0 0,0-1 0,0 1 0,1 0 1,-1 0-1,0 0 0,0 0 0,0 0 1,1-1-1,-1 1 0,0 0 0,0 0 0,1 0 1,-1 0-1,0 0 0,1 0 0,-1 0 0,0 0 1,0 0-1,1 0 0,-1 0 0,0 0 0,0 0 1,1 0-1,-1 0 0,1 0 0,70 1-24,24 0-9,-33-3-3251,-35 1 1285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34.015"/>
    </inkml:context>
    <inkml:brush xml:id="br0">
      <inkml:brushProperty name="width" value="0.05" units="cm"/>
      <inkml:brushProperty name="height" value="0.05" units="cm"/>
    </inkml:brush>
  </inkml:definitions>
  <inkml:trace contextRef="#ctx0" brushRef="#br0">46 26 4992,'-37'-25'2240,"29"30"-1536,16-5-576,10-5-1024,4 5 480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36.043"/>
    </inkml:context>
    <inkml:brush xml:id="br0">
      <inkml:brushProperty name="width" value="0.05" units="cm"/>
      <inkml:brushProperty name="height" value="0.05" units="cm"/>
    </inkml:brush>
  </inkml:definitions>
  <inkml:trace contextRef="#ctx0" brushRef="#br0">430 276 2496,'-27'0'784,"27"0"-768,0 0 0,-1 0 0,1 0 0,-1 0 0,1 0 0,0 0 0,-1 0 0,1 0 0,-1 0 0,1 0 0,0 1 0,-1-1 0,1 0 0,-1 0 0,1 0 0,0 0 0,-1 1 0,1-1 0,-1 1 0,-1 0-114,-23 16 2266,24-16-1853,-1 0 1,1 0 0,-1 0 0,1-1 0,-1 1 0,1-1 0,-1 1 0,1-1 0,-1 1 0,0-1 0,1 0 0,-1 0 0,0 0 0,1 0 0,-4 0 0,4 0-250,1 0-1,0 0 1,0-1 0,-1 1-1,1 0 1,0 0-1,-1-1 1,1 1 0,0 0-1,0 0 1,-1-1 0,1 1-1,0 0 1,0 0-1,0-1 1,0 1 0,-1 0-1,1-1 1,0 1 0,0 0-1,0-1 1,0 1 0,0-1-1,0 1 1,0 0-1,0-1 1,0 1 0,0 0-1,0-1 1,0 1 0,0 0-1,0-1 1,0 1-1,0 0 1,1-1 0,-1 1-1,0 0 1,0-1 0,0 1-1,0 0 1,1-1 0,-1 1-1,13-17 926,-2 8-659,0 0-1,1 1 0,0 0 1,0 0-1,1 1 0,0 1 0,25-9 1,4 1 246,0 2-1,82-12 1,-116 23-580,1 0-1,-1 0 1,1 1 0,0 0-1,-1 1 1,1-1 0,0 2-1,-1-1 1,10 4 0,-15-4 7,0 0 0,-1 1 0,1-1 0,0 0 1,-1 1-1,1 0 0,-1-1 0,0 1 1,1 0-1,-1 0 0,0 1 0,0-1 1,0 0-1,-1 1 0,1-1 0,-1 1 0,1-1 1,-1 1-1,0 0 0,0 0 0,0-1 1,0 1-1,0 0 0,-1 0 0,1 0 1,-1 0-1,0 0 0,0 0 0,0 0 1,0 3-1,-2 3 49,1 0 0,-1 1 0,-1-2 0,1 1 0,-2 0 0,1 0 0,-1-1 0,0 0 0,-1 0 0,-7 10 0,-4 3 38,0-1-1,-31 28 1,12-17 65,-2-1 0,-41 26 1,-87 42 383,153-91-462,6-5-42,1 1 1,-1 0-1,1 0 1,0 1-1,0-1 1,0 1-1,1 0 1,-6 6-1,10-10-31,0 0-1,0 1 1,0-1-1,0 0 1,0 0-1,0 1 1,0-1-1,0 0 1,0 0-1,0 1 1,0-1-1,1 0 1,-1 0-1,0 0 1,0 1-1,0-1 1,0 0-1,1 0 1,-1 0-1,0 0 1,0 1-1,0-1 1,1 0-1,-1 0 1,0 0-1,0 0 0,1 0 1,-1 0-1,0 0 1,0 0-1,1 0 1,-1 1-1,0-1 1,1 0-1,6 1-8,1-1-1,0 1 1,-1-1-1,1-1 0,13-1 1,2-1 35,22 2-36,-1 2 1,68 10-1,-107-10 4,1 0 0,-1 0 0,1 1 1,-1-1-1,0 1 0,0 0 0,9 5 0,-13-6 0,0 0 0,0-1 0,0 1 1,-1 0-1,1 0 0,0-1 1,0 1-1,-1 0 0,1 0 0,0 0 1,-1 0-1,1 0 0,-1 0 0,1 0 1,-1 0-1,0 0 0,1 2 0,-1-1 8,0-1 0,0 1 0,0-1 0,-1 1 0,1-1 1,0 0-1,-1 1 0,0-1 0,1 1 0,-1-1 0,1 0 0,-1 1 0,0-1 0,0 0 0,0 0 0,0 0 0,-1 2 0,-14 12 17,0-1 1,-1-1-1,-24 16 1,-8 5-75,-108 76 246,127-92-92,0-2-1,-1-1 1,-48 17 0,65-28-77,0-1 0,1 0 0,-1-1 0,-24 1 0,30-3 10,0 0-1,-1-1 0,1 0 1,0-1-1,0 0 1,0 0-1,0 0 1,-14-7-1,21 8-23,0 1 0,0-1 0,-1 0 0,1 1 0,0-1 0,0 0-1,0 0 1,0 0 0,0 0 0,0 0 0,0 0 0,0 0 0,0 0-1,0-3 1,0 3-8,1 0 0,0 0-1,0 1 1,-1-1-1,1 0 1,0 0-1,0 0 1,0 0 0,0 0-1,1 0 1,-1 0-1,0 0 1,0 0 0,0 0-1,1 1 1,0-3-1,1 0 5,0-1-1,1 1 1,-1-1-1,1 1 1,0 0-1,0 0 1,6-4-1,25-18-6,2 2 0,37-18-1,-58 33-26,18-9 29,0 2-1,38-12 1,69-14 44,-127 37-53,99-24-18,-48 14 90,-2-4-1,69-28 1,-101 33-32,-1-1 0,-1-2 0,0-1-1,-1-1 1,-1-1 0,0-2 0,-2 0 0,-1-2 0,0 0 0,23-33 0,-27 30-15,-2-1 0,-1-1 1,-1-1-1,-1 0 0,-2-1 1,17-60-1,-27 82-32,-1 0-1,1 0 1,-1 0 0,-1-1 0,0-13-1,-1 19-1,1 1-1,0-1 0,-1 1 0,1-1 0,-1 1 0,0-1 0,0 1 1,0 0-1,0 0 0,0-1 0,0 1 0,0 0 0,-1 0 0,1 0 1,-1 0-1,0 0 0,0 1 0,0-1 0,1 0 0,-1 1 0,-1-1 1,1 1-1,-4-2 0,2 1 0,-1 0 0,0 1-1,0-1 1,0 1 0,0 0 0,0 1-1,0-1 1,-1 1 0,1 0 0,0 0 0,0 1-1,0 0 1,0-1 0,0 2 0,-9 2-1,8-1 3,0-1 0,0 2 0,1-1 0,-1 1 0,1 0 0,0 0 0,0 0 0,0 1 0,1 0 0,-1-1 0,1 2 0,-3 5 0,0-1 1,1 1 1,0 1-1,1-1 1,1 1-1,0-1 1,0 1-1,1 1 1,0-1-1,0 16 1,2-12 41,0-1 0,1 1 0,1 0 0,1 0 0,0 0 0,9 27 0,-10-37-19,1 0-1,1-1 1,-1 1-1,1-1 1,0 0 0,0 0-1,0 0 1,1 0-1,0-1 1,0 1 0,0-1-1,7 6 1,-5-6 37,1 0 0,0 0 0,0 0 0,0-1 0,0 1 0,0-2 0,1 1-1,11 1 1,-2-1 30,1-1-1,-1-1 0,0-1 1,1-1-1,-1 0 0,0-1 0,0-1 1,17-5-1,-16 3-76,-1-1 0,-1 0 0,1-1 0,-1-2 0,0 1 0,-1-2 0,0 0 0,16-15 0,-3 0 51,-1-1-1,44-58 1,-44 52-24,15-23-58,-29 39-238,-13 16 266,0 0-1,0 0 1,0 0-1,0 0 1,0 0-1,1 0 1,-1 0-1,0 0 1,0 0-1,0 0 1,0 0-1,0 0 1,0 0-1,0 0 1,1 0-1,-1 0 1,0 0-1,0 0 1,0 0-1,0 0 1,0 0-1,0 0 1,0 0-1,1 0 1,-1 0-1,0 0 1,0 0-1,0 0 1,0 0-1,0 0 1,0 0 0,0 0-1,1 0 1,-1 0-1,0 0 1,0 0-1,0 0 1,0 0-1,0 1 1,0-1-1,0 0 1,0 0-1,0 0 1,0 0-1,0 0 1,0 0-1,1 0 1,-1 0-1,0 1 1,0-1-1,0 0 1,0 0-1,0 0 1,0 0-1,0 0 1,0 0-1,0 1 1,0-1-1,0 4-16,-6 96-347,0-4 372,6-73 12,1 52 181,0-66-204,0-1-1,0 1 1,1-1-1,0 1 0,1-1 1,3 10-1,-4-15 17,0 0 1,-1-1-1,1 1 1,0 0-1,0-1 0,0 1 1,1-1-1,-1 0 1,1 0-1,-1 0 1,1 0-1,0 0 0,-1 0 1,1-1-1,0 1 1,0-1-1,0 0 1,0 0-1,1 0 0,-1 0 1,0-1-1,4 1 1,6 0 25,-1-1 0,1-1 1,0 0-1,15-3 0,-22 3-35,16-3 25,0-2 0,0 0 1,-1-1-1,1-1 0,-2-2 0,1 0 1,-1-1-1,-1 0 0,0-2 0,-1-1 0,0 0 1,-1-1-1,-1-1 0,0 0 0,-1-1 1,13-20-1,-15 18-32,33-50 22,-40 58-37,0 0 0,-1-1 0,0 0 1,5-17-1,-10 28 9,1 0 1,-1 0-1,0 0 0,0 0 0,1 0 1,-1 0-1,0 0 0,0 0 1,0 0-1,0 0 0,0 0 1,0 0-1,0 0 0,-1 0 1,1 0-1,0 0 0,-1 0 1,1 0-1,0 0 0,-1 0 0,1 0 1,-1 0-1,0 0 0,1 0 1,-1 0-1,0 0 0,1 1 1,-2-2-1,0 1 2,0 1-1,1-1 1,-1 1 0,1 0 0,-1 0 0,0 0-1,1 0 1,-1 0 0,0 0 0,1 0 0,-1 0-1,1 0 1,-1 1 0,0-1 0,1 1 0,-1-1-1,1 1 1,-1 0 0,1 0 0,-3 1 0,-3 3-15,1 0 1,-1 0-1,1 0 1,-1 1 0,2 0-1,-1 1 1,1-1-1,0 1 1,-5 8-1,2-1 37,0 2-1,0-1 1,-8 27-1,13-31 13,0-1 1,1 1-1,0 0 1,1 0-1,0 0 1,1 0-1,0 0 1,0 0-1,4 19 1,-3-26 9,0 1 0,0-1 0,1 0 1,-1 1-1,1-1 0,0 0 0,0 0 0,0 0 1,1-1-1,-1 1 0,1-1 0,0 1 1,0-1-1,0 0 0,0 0 0,1 0 0,-1 0 1,1-1-1,0 1 0,0-1 0,0 0 0,0 0 1,0 0-1,0-1 0,0 1 0,6 0 1,-7-2-15,-1 1 0,1-1 1,0 0-1,-1 0 0,1-1 1,0 1-1,-1 0 0,1-1 1,0 0-1,-1 1 0,1-1 1,-1 0-1,1 0 1,-1 0-1,0-1 0,1 1 1,2-4-1,2 0 18,-1-1 0,0 0 0,0-1 0,6-8 0,-6 6 11,0 0 1,0-1-1,-1 0 0,0 0 1,4-15-1,11-55-71,-17 71-4,-2-1 0,1 0 0,-2 0 0,1 1 0,-1-1 1,-1 0-1,0 0 0,-3-16 0,2 20 12,0 0 1,0 1-1,0-1 1,0 1-1,-1 0 0,0 0 1,0 0-1,-1 0 1,1 0-1,-1 1 1,0-1-1,-1 1 1,1 0-1,0 0 1,-9-5-1,1 3-2,0-1 0,0 2 0,-1-1 0,0 2 0,-13-4 0,-67-10 8,71 15 86,20 2-69,-3 0-20,0 0 0,0 1 0,0-1 0,1 1 0,-1 0 0,0 0 0,0 0 0,-5 2 0,70-2 228,-43-1-160,352-18 1204,1-25-2223,-339 37-859,-12 0-2287,0 1 986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45.806"/>
    </inkml:context>
    <inkml:brush xml:id="br0">
      <inkml:brushProperty name="width" value="0.05" units="cm"/>
      <inkml:brushProperty name="height" value="0.05" units="cm"/>
    </inkml:brush>
  </inkml:definitions>
  <inkml:trace contextRef="#ctx0" brushRef="#br0">122 8 2080,'-5'-8'7008,"2"10"-6703,0 0 0,1 0 0,-1 1 0,0-1 1,1 0-1,0 1 0,0 0 0,-3 3 0,1 5-61,-1 0 0,2 0-1,-1 1 1,2-1 0,-2 13-1,-4 64 472,6-64-588,-2 118 519,4-79-214,-10 78 0,-18 47 538,28-187-990,0 0 0,0 0-1,-1 0 1,1 0 0,0 0-1,0 0 1,-1 0 0,1 0-1,-1 0 1,1 0 0,-1 0-1,1 0 1,-2 1 0,2-2-62,-1 0 1,1 0-1,0 0 1,-1 0-1,1 0 1,0 0-1,-1 0 0,1 0 1,0 0-1,-1 0 1,1 0-1,0 0 1,-1 0-1,1 0 1,0 0-1,-1 0 0,1 0 1,0-1-1,0 1 1,-1 0-1,1 0 1,0 0-1,0 0 1,-1-1-1,1 1 0,0 0 1,0 0-1,-1-1 1,1 1-1,0 0 1,0-1-1,0 1 1,0 0-1,-1 0 0,1-1 1,0 1-1,0 0 1,0-1-1,0 1 1,-1-7-1855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46.688"/>
    </inkml:context>
    <inkml:brush xml:id="br0">
      <inkml:brushProperty name="width" value="0.05" units="cm"/>
      <inkml:brushProperty name="height" value="0.05" units="cm"/>
    </inkml:brush>
  </inkml:definitions>
  <inkml:trace contextRef="#ctx0" brushRef="#br0">324 117 1472,'-3'-2'7353,"2"-4"-7746,-2 0 664,0-1 0,-1 1 0,0-1 0,0 1-1,0 0 1,-1 1 0,0-1 0,0 1 0,0 0 0,0 0 0,-1 0 0,0 1 0,0 0 0,-1 0 0,-9-4 0,8 4-264,1 1 0,-1 0 1,0 1-1,0 0 0,0 0 1,-1 1-1,1 0 0,0 0 0,0 1 1,-1 0-1,1 0 0,0 1 1,-14 2-1,19-2-13,0 0 0,0 0 0,0 0 0,0 1 0,1-1 0,-1 0 0,0 1 0,1 0-1,-1 0 1,1 0 0,-1 0 0,1 0 0,0 0 0,0 0 0,0 1 0,0-1 0,0 1 0,1 0 0,-1-1 0,1 1 0,-2 3 0,0 5 57,1 0 1,-1-1-1,2 1 0,-1 19 1,1-21-21,-1 37 174,2-1 0,2 0 1,8 46-1,-2-12 418,-3 143 0,-6-143-552,2-67-46,-1-3 113,0 0-1,0 0 0,-1-1 1,0 1-1,0 0 1,-5 14-1,6-22-231,0-1-1,0 1 1,0-1 0,0 1 0,-1-1 0,1 1 0,0-1-1,0 1 1,-1-1 0,1 1 0,0-1 0,-1 1 0,1-1-1,0 0 1,-1 1 0,1-1 0,0 0 0,-1 1 0,1-1-1,-1 0 1,1 1 0,-1-1 0,1 0 0,-1 0-1,1 1 1,-1-1 0,1 0 0,-1 0 0,1 0 0,-1 0-1,1 0 1,-1 0 0,0 0 0,1 0 0,-1 0 0,1 0-1,-1 0 1,1 0 0,-1 0 0,1 0 0,-1-1-1,1 1 1,-1 0 0,1 0 0,-1-1 0,1 1 0,-1 0-1,1-1 1,-1 1 0,1 0 0,0-1 0,-1 1 0,1 0-1,-1-2 1,-3-2-1557,0-1-1,0 0 0,-5-11 1,-2-4-728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6.554"/>
    </inkml:context>
    <inkml:brush xml:id="br0">
      <inkml:brushProperty name="width" value="0.05" units="cm"/>
      <inkml:brushProperty name="height" value="0.05" units="cm"/>
    </inkml:brush>
  </inkml:definitions>
  <inkml:trace contextRef="#ctx0" brushRef="#br0">13 3 5056,'-12'-2'3332,"20"6"1735,11 3-824,-10-5-4875,8 0 1044,0-1 0,0 0 0,27-4 0,-38 3-405,-1 0 1,1 0-1,12 2 0,8 1 119,-11-3-84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47.062"/>
    </inkml:context>
    <inkml:brush xml:id="br0">
      <inkml:brushProperty name="width" value="0.05" units="cm"/>
      <inkml:brushProperty name="height" value="0.05" units="cm"/>
    </inkml:brush>
  </inkml:definitions>
  <inkml:trace contextRef="#ctx0" brushRef="#br0">11 57 4320,'-10'-3'1952,"28"-2"-1696,-5 2 1056,11 3-768,16-5 992,9 1-896,10-4 256,-1 8-544,-3-8-128,-6 8-128,-4-4 0,-5 4-64,-3-5 192,-6 2-128,1-5-3136,-1 8 1664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48.867"/>
    </inkml:context>
    <inkml:brush xml:id="br0">
      <inkml:brushProperty name="width" value="0.05" units="cm"/>
      <inkml:brushProperty name="height" value="0.05" units="cm"/>
    </inkml:brush>
  </inkml:definitions>
  <inkml:trace contextRef="#ctx0" brushRef="#br0">359 23 2144,'3'-2'858,"-3"2"-786,-1 0 0,1 0 0,0 0 0,0 0-1,0 0 1,-1 0 0,1 0 0,0 0-1,0-1 1,0 1 0,-1 0 0,1 0-1,0 0 1,0 0 0,0 0 0,0 0-1,-1-1 1,1 1 0,0 0 0,0 0 0,0 0-1,0-1 1,0 1 0,0 0 0,0 0-1,-1 0 1,1-1 0,0 1 0,0 0-1,0 0 1,0 0 0,0-1 0,0 1-1,0 0 1,0 0 0,0-1 0,0 1 0,0 0-1,0 0 1,0 0 0,0-1 0,1 1-1,-1 0 1,0 0 0,0 0 0,0-1-1,0 1 1,0 0 0,0 0 0,0 0-1,1 0 1,-1-1 0,0 1 0,0 0-1,0 0 1,0 0 0,1 0 0,-1 0 0,0 0-1,0-1 1,0 1 0,1 0 0,-1 0-1,0 0 1,0 0 0,1 0 0,-1 0-1,-7-2 234,1 0 0,-1 0 0,0 0 0,0 1 0,0 0 0,0 1 0,0-1 0,-13 2 0,9 0-154,0 0 0,1 1-1,-1 0 1,-21 7 0,24-5-117,1 0 1,-1 0-1,1 1 1,0 0-1,0 1 1,1-1-1,0 1 0,0 1 1,0-1-1,0 1 1,1 0-1,0 0 1,-4 10-1,-6 12 228,2 0 0,-12 37 0,18-45-165,-37 124 282,39-121-328,1 0 0,1 0 1,1 1-1,1 28 0,3-40 58,-1-1 0,2 0 0,-1 1 1,2-1-1,-1 0 0,2-1 0,0 1 0,0-1 0,1 0 1,0 0-1,1 0 0,0-1 0,1 0 0,0-1 1,0 0-1,11 9 0,-15-15-31,1 1 0,-1-1 1,1 0-1,0 0 0,0-1 1,0 0-1,1 0 0,-1 0 1,1 0-1,8 1 0,-6-2 37,1-1 0,-1 0-1,1 0 1,-1 0 0,1-1-1,10-3 1,25-5 335,-1-3 1,78-32-1,-101 36-351,-1-2 0,0 0-1,-1-2 1,0 0 0,-1 0 0,-1-2-1,0 0 1,19-22 0,-22 19-15,0-1-1,0-1 1,-2 0 0,-1-1 0,0 0 0,10-33-1,-12 30-20,5-34-1,-12 47-49,1 0 0,-2-1 0,0 1 0,0 0 0,-4-21 0,3 21-10,-2-1 0,0 1 0,0 0 1,-1 0-1,0 0 0,-1 0 0,0 1 0,0-1 0,-1 1 0,0 1 0,-13-14 0,8 12-19,0 1-1,-1 1 0,0 0 0,-1 0 0,0 1 0,0 1 0,0 0 0,-1 1 1,1 1-1,-19-4 0,13 4-47,-1 1 1,0 1 0,0 1-1,1 1 1,-1 1-1,-36 5 1,48-5 71,0 1 0,-1 1 0,1-1 0,0 1 0,0 0 0,-10 7 0,13-8-341,1 1-1,0 1 0,-1-1 0,1 1 0,0-1 0,1 1 1,-1 1-1,1-1 0,0 0 0,-5 8 0,7-10 111,1-1 0,-1 0-1,1 1 1,-1-1-1,1 1 1,0-1 0,-1 0-1,1 1 1,0-1 0,0 1-1,0-1 1,0 1 0,0-1-1,0 1 1,1-1 0,-1 0-1,0 1 1,1-1 0,-1 0-1,1 1 1,0-1 0,0 2-1,1 0-446,1 0 1,-1 0-1,0 0 0,1 0 0,0 0 0,0-1 0,5 4 1,14 9-1518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49.270"/>
    </inkml:context>
    <inkml:brush xml:id="br0">
      <inkml:brushProperty name="width" value="0.05" units="cm"/>
      <inkml:brushProperty name="height" value="0.05" units="cm"/>
    </inkml:brush>
  </inkml:definitions>
  <inkml:trace contextRef="#ctx0" brushRef="#br0">0 0 4480,'133'85'7314,"-52"-36"-5894,119 97 0,-194-141-1675,21 17 1368,-26-22-1320,0 1 0,0 0 0,0 0-1,0-1 1,1 1 0,-1-1 0,0 1 0,0-1-1,1 1 1,-1-1 0,0 0 0,0 0 0,1 0-1,-1 0 1,0 0 0,1 0 0,-1 0 0,0 0-1,1 0 1,1-1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50.531"/>
    </inkml:context>
    <inkml:brush xml:id="br0">
      <inkml:brushProperty name="width" value="0.05" units="cm"/>
      <inkml:brushProperty name="height" value="0.05" units="cm"/>
    </inkml:brush>
  </inkml:definitions>
  <inkml:trace contextRef="#ctx0" brushRef="#br0">456 12 1472,'28'-11'5984,"-13"11"1600,-22 1-7518,0 0 0,0 1 0,1 0 0,-1 1 0,0-1 0,-10 7 0,2-1 26,-11 4 2,0 2 0,1 0 0,1 2 0,0 1 0,1 1 0,-35 35 0,3 8 173,-50 70 0,94-116-238,5-7 233,0 0-1,-1 0 0,0-1 1,-10 9-1,12-15 294,12-1-363,3 1-200,0 0 0,0 1 0,0 0 0,-1 1 0,1 0 0,12 7 0,8 1 21,74 29 158,95 42 3,-153-62-247,13 12 446,-53-29 86,-8-4-533,-12-5-2252,-15-1-6298,25 7 6502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1:51.174"/>
    </inkml:context>
    <inkml:brush xml:id="br0">
      <inkml:brushProperty name="width" value="0.05" units="cm"/>
      <inkml:brushProperty name="height" value="0.05" units="cm"/>
    </inkml:brush>
  </inkml:definitions>
  <inkml:trace contextRef="#ctx0" brushRef="#br0">209 145 4640,'-9'-9'1525,"9"8"-1391,0 1 1,-1-1-1,1 1 0,-1-1 0,1 0 0,-1 1 1,0-1-1,1 1 0,-1-1 0,1 1 0,-1 0 0,0-1 1,1 1-1,-1 0 0,-1-1 0,-17 6 1337,18-4-1462,-7 3 204,-1 0 0,1 1-1,-1 0 1,1 1 0,1-1 0,-1 2 0,1-1 0,0 1 0,1 0 0,0 0 0,0 1 0,0 0-1,1 0 1,-8 16 0,3-3 66,1 1-1,1-1 0,1 1 1,1 0-1,-4 29 1,7-34-112,1 0 0,1 0 1,1 1-1,0-1 0,3 23 1,-2-33-84,1-1 0,-1 1 0,1-1 1,1 1-1,-1-1 0,1 0 1,0 1-1,0-1 0,1-1 1,-1 1-1,1-1 0,1 1 1,-1-1-1,1 0 0,0 0 1,8 5-1,-5-5 60,0 0 1,0-1 0,0 0-1,1 0 1,14 3 0,47 8 711,-63-14-751,17 4 135,-1-2 0,1 0 0,0-2 0,0-1 0,32-3 0,-47 2-172,0-1 0,1 0 0,-1-1 0,0 0 0,0 0 0,-1 0 0,1-2 0,-1 1 1,0-1-1,0 0 0,0 0 0,0-1 0,-1 0 0,0-1 0,-1 0 0,10-11 0,-8 5-1,0 1 0,-1-1 0,-1 0-1,6-16 1,16-58 58,-19 52-63,-1 0-1,5-55 1,-12 73-41,-1 1 0,0 0 0,-2-1-1,1 1 1,-2 0 0,0 0 0,-10-28 0,11 37-45,-1 0-1,0 1 1,-1-1-1,0 1 1,0 0-1,0 0 1,0 0 0,-1 0-1,0 1 1,0 0-1,-1 0 1,0 0 0,0 1-1,0 0 1,-9-6-1,5 6-16,0 0-1,-1 0 1,1 1-1,-1 1 1,1-1 0,-1 2-1,0-1 1,0 2-1,-21 0 1,4 2-10,0 1 0,0 2 1,-39 11-1,50-11 26,1 0-1,0 2 1,1 0 0,-1 1-1,1 0 1,1 1 0,-14 12-1,24-18-161,1 0-1,0 0 0,0 0 1,0 1-1,0 0 1,1-1-1,-1 1 0,1 0 1,0 0-1,0 0 0,0 1 1,1-1-1,0 0 1,-1 1-1,2-1 0,-1 1 1,0 4-1,1-1-628,0 1-1,0-1 1,1 1-1,1-1 1,-1 1 0,1-1-1,1 0 1,3 9-1,11 20-1417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03.762"/>
    </inkml:context>
    <inkml:brush xml:id="br0">
      <inkml:brushProperty name="width" value="0.05" units="cm"/>
      <inkml:brushProperty name="height" value="0.05" units="cm"/>
      <inkml:brushProperty name="color" value="#66CC00"/>
    </inkml:brush>
  </inkml:definitions>
  <inkml:trace contextRef="#ctx0" brushRef="#br0">1 628 2400,'6'-9'7743,"-2"5"-7590,-1 0 0,0 0 0,0 0 0,-1-1 0,4-6 0,-3-1-6,2 0 0,-1 0 1,1 1-1,1 0 0,0 0 0,1 0 0,0 0 1,1 1-1,0 0 0,0 1 0,1 0 0,0 0 1,1 1-1,15-11 0,21-8 2,0 3 0,1 1 0,2 2 0,70-19 0,216-39 71,43 29 112,-374 49-328,435-33 264,-85 9 238,-305 20-281,1-1 1,61-17 0,-109 23-199,-1 0-1,0-1 1,1 1 0,-1-1-1,0 1 1,1-1 0,-1 0-1,0 0 1,0 1 0,0-1-1,0 0 1,2-2 0,-3 3-109,1-1 0,-1 1 1,0-1-1,0 1 0,1-1 0,-1 1 1,0-1-1,0 1 0,0-1 0,0 1 1,0-1-1,0 0 0,0 1 0,0-1 1,0 1-1,0-1 0,0 1 1,0-1-1,0 0 0,0 1 0,-1-1 1,0-3-559,-1 1 1,0 0 0,0 1 0,0-1-1,0 0 1,-1 1 0,-5-5 0,-10-8-1617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05.096"/>
    </inkml:context>
    <inkml:brush xml:id="br0">
      <inkml:brushProperty name="width" value="0.05" units="cm"/>
      <inkml:brushProperty name="height" value="0.05" units="cm"/>
      <inkml:brushProperty name="color" value="#66CC00"/>
    </inkml:brush>
  </inkml:definitions>
  <inkml:trace contextRef="#ctx0" brushRef="#br0">145 286 2496,'-2'0'103,"0"0"-1,1 0 1,-1 0 0,1 1 0,-1-1-1,0 1 1,1-1 0,-1 1 0,1 0-1,-1 0 1,1-1 0,0 1 0,-1 0 0,1 0-1,0 0 1,0 1 0,-2 0 0,-17 26 656,8-10-525,6-10-89,0-1-49,1 0 0,0 0-1,0 0 1,0 1 0,-5 13-1,5-9 656,0 1-1,-14 21 0,22-46 3888,8-25-4127,-10 35-263,7-21-20,2 0-1,0 1 1,1 1 0,22-31-1,-20 32-159,-3 4-21,2 1 0,-1 1 1,2 0-1,15-14 1,61-44 309,-28 24-82,-56 42-282,1 2 1,0-1 0,0 0-1,1 1 1,-1 0-1,1 1 1,-1 0 0,1 0-1,9-3 1,-1 1-156,-13 4-20,-3 4 73,-3 3 146,1-2-55,0 0 0,0 0 0,-1 0 0,0 0 0,0 0 0,0-1 0,0 0 0,-6 4 0,-10 8-17,-80 64 152,59-40-88,-48 58 1,8 0 140,75-90-141,0 0 54,1 0 0,-14 11 0,4-6 263,21-10-306,0 1 0,0-1 0,12 2 0,8-3 8,1-2-1,-1 0 1,31-7-1,-49 7-29,9-2 56,0 0 1,0-2-1,0 0 0,0-1 0,-1 0 1,0-1-1,15-10 0,-23 12-18,0 0 0,0 0-1,0-1 1,-1-1 0,0 1-1,0-1 1,-1 0 0,1-1-1,-2 1 1,1-1 0,-1 0-1,0-1 1,-1 1 0,4-11-1,-6 14-46,-1 1 0,0-1 0,0 1 0,0-1 0,-1 0 0,0 1 0,0-1 0,0 0 0,0 1 0,-1-1 0,0 0 0,0 1 0,0-1 0,0 1 0,-1-1 0,0 1 0,0 0 0,0 0 0,-5-8 0,2 6-9,0 0-1,0 0 1,-1 0 0,1 1-1,-1 0 1,-1 0 0,1 0-1,-1 1 1,0 0 0,-13-6-1,-24-11-1860,51 19-3083,6 4 2694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10.222"/>
    </inkml:context>
    <inkml:brush xml:id="br0">
      <inkml:brushProperty name="width" value="0.05" units="cm"/>
      <inkml:brushProperty name="height" value="0.05" units="cm"/>
      <inkml:brushProperty name="color" value="#66CC00"/>
    </inkml:brush>
  </inkml:definitions>
  <inkml:trace contextRef="#ctx0" brushRef="#br0">58 566 3392,'1'-2'248,"0"1"1,0 0-1,-1-1 1,1 1 0,0 0-1,0-1 1,-1 1-1,1-1 1,-1 1-1,0-1 1,1 1-1,-1-1 1,0 1-1,0-4 1,0 4 267,0 3-352,0 0-1,0-1 0,0 1 0,-1 0 1,1-1-1,-1 1 0,1 0 0,-1-1 1,-1 3-1,0 0-38,0 0 0,0 0-1,0 0 1,0 0 0,1 1 0,0-1 0,0 0-1,-1 6 1,-4 13 197,-20 83 519,17-64-636,7-29-71,1 0-1,0 1 1,1-1 0,0 1 0,1-1 0,1 1 0,0-1 0,5 16 0,-7-27-68,0 0-1,1-1 1,-1 1 0,1 0-1,0 0 1,-1 0 0,1-1-1,0 1 1,0 0 0,0-1-1,0 1 1,0-1 0,1 1-1,-1-1 1,0 0 0,1 0-1,-1 1 1,1-1 0,-1 0-1,1 0 1,0 0 0,-1 0-1,1-1 1,3 2 0,-3-2 19,1 1 1,0-1 0,0 0 0,0 0-1,-1 0 1,1-1 0,0 1-1,0-1 1,-1 0 0,1 1-1,0-1 1,-1 0 0,1 0-1,-1-1 1,1 1 0,3-3 0,4-3-39,-1-1 1,0 0 0,0 0 0,-1-1 0,0 0 0,-1 0 0,1-1 0,-2 0-1,0 0 1,7-15 0,-4 5-48,-1-1 1,-1-1-1,0 1 0,4-37 0,-10 20-80,-1 38 72,0-1 0,0 1-1,0 0 1,0 0 0,0 0-1,0-1 1,0 1 0,0 0-1,0 0 1,0 0-1,0 0 1,0-1 0,0 1-1,0 0 1,0 0 0,0 0-1,0-1 1,0 1-1,0 0 1,0 0 0,0 0-1,-1 0 1,1-1 0,0 1-1,0 0 1,0 0-1,0 0 1,0 0 0,-1 0-1,1 0 1,0-1 0,0 1-1,0 0 1,-6 4-260,-3 9 31,1 10 211,2 1-1,0 0 0,2 1 1,-3 41-1,8-58 44,0 0-1,0 0 1,1 0 0,0-1-1,0 1 1,1-1 0,5 11-1,-7-17 12,-1 0-1,1 0 1,0 0-1,-1-1 1,1 1-1,0 0 1,0 0-1,-1 0 1,1-1-1,0 1 1,0-1-1,0 1 1,0 0-1,0-1 1,0 1-1,0-1 1,0 0-1,0 1 1,1-1 0,-1 0-1,0 0 1,0 0-1,0 0 1,0 0-1,0 0 1,0 0-1,2 0 1,3-2 77,0 1 0,-1-1 0,0 0 0,8-3 0,-3 0 34,9-3 26,30-18 0,-19 10-143,-9 5 86,0-1 1,-1-1-1,-1-1 1,0-1-1,29-28 0,-35 27-36,-1 0-1,10-19 0,-6 10-103,2-5-81,-10 16 10,1 1 0,11-15 0,-20 28 96,0 0-1,0 0 0,1-1 0,-1 1 0,0 0 1,0-1-1,1 1 0,-1 0 0,0 0 0,1 0 1,-1-1-1,0 1 0,1 0 0,-1 0 0,0 0 0,1 0 1,-1 0-1,1 0 0,-1 0 0,0-1 0,1 1 1,-1 0-1,0 0 0,1 0 0,-1 1 0,1-1 1,-1 0-1,0 0 0,1 0 0,-1 0 0,0 0 0,1 0 1,-1 0-1,0 1 0,1-1 0,-1 0 0,0 0 1,1 0-1,-1 1 0,0-1 0,0 0 0,1 1 1,-1-1-1,0 0 0,0 0 0,1 1 0,-1-1 0,0 0 1,0 1-1,0-1 0,0 1 0,1-1 0,8 25-98,-7-19 114,8 21-108,-1 1 0,7 39 0,-14-49 126,0-1 0,-1 1 0,0-1 0,-2 1 0,-2 22 0,2-37 0,1 0-1,-1 0 0,0 0 0,0 0 0,0 0 1,0 0-1,0 0 0,-1-1 0,-1 4 0,2-4 6,0-1 0,0 0 0,-1 0 0,1 0 0,0 0 0,0 0 0,-1 0 0,1 0 0,-1 0 0,1-1 0,0 1 0,-1 0-1,0-1 1,1 1 0,-1-1 0,1 0 0,-1 1 0,1-1 0,-1 0 0,-2 0 0,-9-1 71,-1-1 1,1-1-1,0 1 1,0-2-1,0 0 1,0-1-1,-23-12 1,16 8-250,0 1-1,-24-7 1,37 14 157,8 2-18,13 4-45,26 9-88,107 10 143,-143-23 7,8 0 44,-1 0 0,0-1 0,1 0 0,-1 0 0,19-5 0,-22 4-18,-1-1 0,1 0 0,-1-1 0,1 0 0,-1 0-1,0-1 1,0 0 0,-1 0 0,9-6 0,-8 4-29,0 0 0,0 0 0,-1 0 0,1-1 0,-1 0 0,-1-1 0,0 1 0,0-1 0,0 0 0,-1 0 0,0-1 0,0 1 0,-1-1 0,0 0 0,1-11 0,-1-6-261,-3 23 67,-3 15-9,-3 21-19,2-18 199,1 0-1,0 1 1,2-1 0,-1 1-1,3 29 1,0-42 40,-1-1 0,1 1 1,0 0-1,-1 0 0,1-1 1,1 1-1,-1-1 0,0 1 1,1-1-1,-1 1 0,1-1 0,0 0 1,2 3-1,-3-4 2,0 0 0,1 0 0,-1-1 0,0 1 0,0 0 0,0-1 0,0 1 0,1-1 0,-1 0 0,0 1 0,0-1 0,1 0 0,-1 0 0,0 0 0,1 0 0,-1 0 0,0 0 0,0 0-1,1 0 1,-1 0 0,0-1 0,1 1 0,-1 0 0,0-1 0,0 1 0,0-1 0,1 1 0,-1-1 0,0 0 0,0 0 0,1 0 0,51-41 418,-37 30-359,0-1 1,-1-1 0,24-28-1,-12 12-204,-2-1-77,-28 46-448,-1-7 635,1 0 0,0 0 0,1 1 0,0-1 0,0 1 0,1 0 1,-1 9-1,2-15 21,0 0 1,1 0 0,-1 0 0,0 0-1,1 0 1,-1 0 0,1 0 0,0 0-1,0 0 1,1-1 0,-1 1 0,0 0-1,1-1 1,-1 1 0,1-1 0,0 1-1,0-1 1,0 0 0,0 1-1,1-1 1,-1 0 0,0-1 0,6 4-1,0-1 51,1-1-1,-1 1 0,1-2 0,0 1 0,0-1 0,0-1 0,0 0 0,0 0 1,0 0-1,0-1 0,0-1 0,17-2 0,-7-1 27,0 0 0,0-1 0,-1-2 0,0 1 0,18-11 0,-15 5-68,-1-2-1,-1 0 1,0-2-1,25-25 1,-27 26-17,-15 12-30,0 1-1,0 0 1,0 1-1,1-1 0,-1 0 1,1 1-1,-1-1 1,1 1-1,0 0 0,5-2 1,-7 3 12,1 0 1,-1 0-1,0 0 0,1 0 1,-1 0-1,1 0 0,-1 1 1,1-1-1,-1 0 1,0 1-1,1-1 0,-1 1 1,0-1-1,1 1 0,-1 0 1,0 0-1,0-1 1,0 1-1,0 0 0,0 0 1,0 0-1,2 2 0,19 20 214,-22-23-193,0 0-1,0 0 0,0 0 1,0 0-1,0 1 1,0-1-1,0 0 0,0 0 1,0 0-1,0 0 0,0 0 1,0 0-1,0 0 0,0 0 1,0 0-1,1 0 0,-1 0 1,0 0-1,0 1 0,0-1 1,0 0-1,0 0 0,0 0 1,0 0-1,0 0 0,0 0 1,0 0-1,0 0 0,0 0 1,0 0-1,0 0 0,1 0 1,-1 0-1,0 0 0,0 0 1,0 0-1,0 0 0,0 0 1,0 0-1,0 0 0,0 0 1,0 0-1,0 0 0,1 0 1,-1 0-1,0 0 0,0 0 1,0 0-1,0 0 0,0 0 1,0 0-1,0 0 0,0 0 1,0 0-1,0 0 0,0 0 1,0 0-1,0 0 0,1-1 1,-1 1-1,0 0 0,0 0 1,0 0-1,0 0 0,0 0 1,0 0-1,0 0 0,0 0 1,0 0-1,-8-15 180,5 9-161,-1 0 1,0 0 0,0 0 0,-1 1-1,0-1 1,-8-6 0,12 11-45,-1-1 1,0 1-1,0 0 1,0 0-1,0 0 1,0 1-1,0-1 1,-1 0-1,1 1 1,0-1-1,0 1 1,0 0-1,-1 0 1,1 0-1,0 0 1,0 0-1,0 0 1,-1 0-1,1 1 1,0-1-1,0 1 1,0 0-1,0 0 1,-4 1-1,2 1 0,0 0 0,0-1 0,0 2 0,0-1-1,0 0 1,1 1 0,-1-1 0,1 1 0,0 0 0,-2 5 0,-1-1-24,1 2 1,0-1 0,-5 17-1,8-21 43,1 0-1,0 0 1,1 0-1,-1 1 1,1-1-1,0 0 1,0 0-1,0 1 1,1-1-1,0 0 1,2 9-1,-2-11 18,0 0 1,0 0-1,0-1 1,0 1-1,1 0 0,-1 0 1,1-1-1,-1 1 0,1-1 1,0 1-1,0-1 0,1 0 1,-1 0-1,0 0 1,1 0-1,-1 0 0,1 0 1,-1-1-1,1 1 0,4 1 1,-5-3 15,-1 0 1,1 1-1,0-1 0,0 0 1,0 0-1,-1-1 1,1 1-1,0 0 1,0 0-1,-1-1 1,1 1-1,0-1 0,-1 0 1,1 1-1,0-1 1,-1 0-1,3-1 1,23-20 135,-25 20-158,7-7 21,0 0 0,-1-1-1,0 0 1,-1-1 0,0 0-1,-1 0 1,8-16 0,-14 26-48,0 0 1,1 0-1,-1 0 1,0 0-1,0 0 0,1 0 1,-1 0-1,0 0 1,0 0-1,0 0 1,0 0-1,0 0 1,-1 0-1,1 0 1,-1-2-1,-3 0-219,-4 9 70,4 2 131,-1-1 1,1 1-1,0 1 0,0-1 1,-3 14-1,5-15 6,1-1 0,0 0 1,0 1-1,1-1 0,-1 10 0,1-14 42,0 0 0,0 0 1,1 0-1,-1 0 0,0 0 0,1 0 0,0 0 0,-1 0 1,1 0-1,0 0 0,0 0 0,0 0 0,0 0 1,0 0-1,0 0 0,1-1 0,-1 1 0,0-1 1,3 3-1,0-3-3,0 1 1,0-1-1,0 0 1,0 0-1,0-1 1,0 1-1,0-1 1,0 0 0,1 0-1,7-2 1,4 2 171,-10-1-168,0 0 0,-1 0 0,1 0 0,-1-1 0,1 0 0,-1 0 0,0 0 0,9-5-1,14-7 22,10 1 150,56-24 35,-80 30-225,0-1 0,0 0 0,-1-1-1,19-16 1,-17 11 40,-1-1 0,-1 0 0,0-1 0,-1 0 1,-1-1-1,11-23 0,46-116 192,-51 112-156,6-13-124,-2-2-1,15-75 1,-35 130 17,-1 0 1,1 0-1,-1 0 0,0-1 0,0 1 1,0 0-1,-1 0 0,0-1 0,-2-7 1,3 12 26,0 0 0,0 0-1,-1 0 1,1 0 0,0 0 0,-1 0 0,1 0 0,0 0 0,-1 0 0,1 0 0,0 0 0,-1 0 0,1 0 0,0 0 0,-1 0 0,1 0 0,0 0 0,-1 0-1,1 0 1,0 1 0,0-1 0,-1 0 0,1 0 0,0 0 0,-1 1 0,1-1 0,0 0 0,0 0 0,0 0 0,-1 1 0,1-1-4,-7 7-58,0-1-1,1 2 1,0-1-1,0 0 0,1 1 1,0 0-1,-5 12 1,-1 4-72,-11 36 0,5 2 132,2 0 0,4 1 1,2 1-1,-2 119 0,15-39 315,-3-141-306,0-1 0,0 1 0,0-1 0,1 1 0,-1-1 0,1 0 0,-1 0 0,1 0 0,0 1 0,0-2 0,0 1 0,0 0 0,0 0 0,0-1 0,5 3 0,-1-2 26,0-1-1,0 1 0,0-1 0,0 0 0,1-1 1,-1 0-1,0 0 0,1 0 0,-1 0 1,0-1-1,0 0 0,0-1 0,0 0 0,0 1 1,0-2-1,9-3 0,16-12 183,10-5-31,49-36-1,-68 42-192,-2 0-1,0-1 1,-1-1 0,26-33 0,-22 20 45,-2-1-1,-1-1 1,-1-1 0,-2 0-1,16-52 1,-32 87-26,8-28 44,19-40 0,-11 35-17,21-56 1,-34 77-33,0 0 1,-1-1-1,0 1 1,-1 0 0,-1-1-1,0 0 1,-1 1 0,-1-16-1,1 26-12,0 0 0,0 0 1,0 1-1,0-1 0,-1 0 0,1 1 0,-1-1 0,1 0 0,-1 1 0,0-1 0,1 1 0,-1-1 0,0 1 0,0-1 0,0 1 0,0 0 1,0-1-1,0 1 0,-1 0 0,-1-2 0,2 3-7,-1 0 0,0-1 0,-1 1 0,1 0 0,0 0 0,0 0 1,0 0-1,0 0 0,0 0 0,0 1 0,0-1 0,0 0 0,0 1 0,0 0 0,1 0 0,-1-1 1,-3 3-1,-11 5-70,-1 2 0,1 0 0,-19 15 0,-42 42-127,60-51 210,2 1 0,0 1 0,1 1-1,1 0 1,1 1 0,1 0 0,0 1 0,-15 43 0,8-4-54,2 1 0,-9 66 0,20-93 53,-1 58 1,6-86 32,0-1 1,0 0-1,1 0 1,0 1 0,0-1-1,0 0 1,1 0-1,0 0 1,0 0-1,0 0 1,4 5 0,-5-8 8,1 0 1,0 1-1,-1-1 1,1 0-1,0 0 1,0 0 0,1-1-1,-1 1 1,0 0-1,1-1 1,-1 1-1,1-1 1,-1 0 0,1 0-1,-1 0 1,1 0-1,0-1 1,0 1-1,-1-1 1,1 1-1,4-1 1,6 0 36,-1-2 0,0 1-1,0-1 1,0-1 0,17-6 0,57-27 81,-79 33-118,22-12-88,36-26-1,-37 23-57,-27 17 110,-1 1 0,1-1 0,0 1 0,0 0-1,-1-1 1,1 1 0,0 0 0,0 0 0,-1-1-1,1 1 1,0 0 0,0 0 0,0 0 0,-1 0-1,1 0 1,0 0 0,0 0 0,0 0 0,-1 0-1,1 1 1,0-1 0,0 0 0,-1 0 0,2 1-1,0 0-13,-1 0-1,0 0 0,1 1 0,-1-1 0,0 0 1,0 1-1,0-1 0,0 0 0,0 1 0,2 2 0,-1 2-44,1-1-1,-1 1 0,0 0 1,-1 0-1,2 8 0,-2-8 100,0-1-1,0 1 1,1-1-1,0 0 0,3 7 1,-4-10-10,0-1 0,0 1 1,0-1-1,0 1 0,0-1 0,0 1 0,0-1 1,0 0-1,3 2 0,-4-3-3,1 0 1,0 1-1,-1-1 0,1 0 0,0 1 1,-1-1-1,1 0 0,0 0 0,-1 0 1,1 0-1,0 1 0,0-1 0,-1 0 1,1 0-1,0 0 0,0-1 0,-1 1 1,1 0-1,0 0 0,-1 0 0,1 0 1,1-1-1,3-2 53,0 0 1,0-1-1,0 0 1,0 1-1,-1-1 1,1-1-1,-1 1 0,0-1 1,4-6-1,31-51-82,-30 47-9,-2 1 13,-6 11-16,1-1 0,0 1-1,0-1 1,0 1 0,0 0 0,1 0-1,-1-1 1,5-3 0,-6 17-371,-13 36 318,-1 0 0,-39 86 0,18-50-5,9-13 45,-51 115 53,55-146 19,-1 0-1,-30 38 0,40-61 47,-1 0-1,0 0 0,0-2 0,-2 0 1,0 0-1,0-1 0,-20 11 0,33-22-48,-1 0-1,1 0 1,0 0-1,-1 0 1,1 0-1,0 0 0,-1-1 1,1 1-1,-1-1 1,1 0-1,-1 0 1,1 0-1,-1 0 1,1 0-1,-5-1 1,6 0-25,-1 1 0,0-1 1,1 0-1,-1 0 1,1 1-1,0-1 1,-1 0-1,1-1 1,0 1-1,-1 0 0,1 0 1,0 0-1,0-1 1,0 1-1,0-1 1,0 1-1,1-1 0,-1 1 1,0-1-1,1 1 1,-1-1-1,1 0 1,-1 1-1,1-1 1,0-2-1,-2-9-23,2 0 0,0 1 0,0-1 0,1 0 1,1 1-1,4-19 0,1 3 12,20-48-1,-21 62 6,1 1 0,0 0 1,1 1-1,0-1 0,1 2 0,0-1 0,1 1 0,0 1 0,0 0 0,22-16 0,-14 14-16,1 1 0,0 1-1,1 0 1,0 1 0,0 2-1,35-10 1,-17 7 49,-9 2-117,33-5 0,19-5-861,-71 16-2192,0 5 859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12.095"/>
    </inkml:context>
    <inkml:brush xml:id="br0">
      <inkml:brushProperty name="width" value="0.05" units="cm"/>
      <inkml:brushProperty name="height" value="0.05" units="cm"/>
      <inkml:brushProperty name="color" value="#66CC00"/>
    </inkml:brush>
  </inkml:definitions>
  <inkml:trace contextRef="#ctx0" brushRef="#br0">433 547 1312,'6'-1'5351,"-18"2"-2280,5 0-4069,-24 16 1618,5-3-334,-42 19 322,-63 34-110,103-51-76,1 1 1,-39 33 0,60-45-347,0 0 0,1 0 1,0 1-1,0 0 0,-4 6 0,8-11-44,0 0-1,0 0 0,1 0 1,-1 0-1,1 0 0,-1 0 1,1 0-1,0 1 0,-1-1 1,1 0-1,0 0 0,0 0 1,0 1-1,0-1 0,0 0 1,0 0-1,0 1 1,0-1-1,0 0 0,0 0 1,1 0-1,-1 0 0,1 1 1,-1-1-1,1 0 0,-1 0 1,1 0-1,-1 0 0,1 0 1,0 0-1,0 0 0,0 0 1,-1 0-1,1-1 0,0 1 1,0 0-1,0 0 0,2 0 1,3 2 79,0 0 0,-1-1 1,1 0-1,0 0 0,0-1 1,0 0-1,0 0 0,0 0 1,1 0-1,9-1 0,0-1 10,0-1-1,0 0 1,16-4-1,-21 3-72,-1 0-1,1-1 1,-1 0 0,0-1-1,0 0 1,0-1 0,-1 0-1,1 0 1,-2-1-1,1 0 1,11-13 0,-10 8-24,0 0-1,-1-1 1,0 0 0,-1 0 0,-1-1 0,0-1 0,7-21 0,-3 2-99,6-36 1,-17 64-427,-4 14 217,-5 17 103,7-12 155,0 1 0,1 0 0,1-1 0,0 1 0,1 0-1,0-1 1,1 1 0,0 0 0,5 13 0,-4-21 84,-1 0 1,1 0-1,0-1 1,0 1-1,0-1 1,1 0-1,-1 0 1,1 0-1,7 6 1,-9-9-34,0 0 0,1-1 0,-1 1-1,0 0 1,1-1 0,-1 0 0,1 1 0,0-1 0,-1 0 0,1 0 0,0-1-1,0 1 1,0-1 0,0 1 0,-1-1 0,1 0 0,0 0 0,0 0 0,0 0 0,0-1-1,0 1 1,2-1 0,4-2 40,-1-1-1,0 0 0,0 0 1,0 0-1,0-1 1,-1 0-1,0 0 0,9-9 1,6-7 29,19-27 0,-33 39-57,52-68 132,-3-2 0,50-91 0,-91 141-174,-2-1-1,-1 0 1,-1-1 0,-1-1-1,-2 1 1,-2-2 0,5-35-1,-12 67 10,1-4-48,0 0 0,-1 0 1,0 0-1,0 0 0,0 0 0,0 0 1,-2-7-1,2 12 32,0-1 0,0 1 0,0-1 0,-1 1 0,1 0 0,0-1 0,0 1 0,0-1 1,0 1-1,-1 0 0,1-1 0,0 1 0,0 0 0,-1-1 0,1 1 0,0 0 0,-1-1 0,1 1 0,0 0 0,-1-1 1,1 1-1,-1 0 0,1 0 0,0 0 0,-1-1 0,1 1 0,-1 0 0,1 0 0,0 0 0,-1 0 0,1 0 0,-1 0 1,1 0-1,-1 0 0,1 0 0,-1 0 0,1 0 0,0 0 0,-1 0 0,1 0 0,-1 0 0,1 1 0,-1-1 0,-19 13-296,17-10 272,-16 15 20,1 1 0,1 0 0,1 2 0,1 0 0,-17 30 0,23-35-7,2 0 1,0 0 0,0 0 0,2 1-1,-6 29 1,4-9 14,-1 60 0,8-71 43,0 0 0,2 1 0,9 47 0,-8-60-8,1 0 0,0 0 0,1 0 0,1-1 0,0 0 1,1 0-1,0-1 0,15 21 0,-15-26 42,-1 0 1,1-1-1,1 1 0,-1-1 0,1-1 0,0 0 1,0 0-1,1 0 0,-1-1 0,1-1 0,0 1 1,0-1-1,1-1 0,-1 0 0,12 2 0,-10-3-47,1 0-1,0-1 1,0 0-1,-1-1 1,1 0-1,0-1 1,-1-1-1,1 1 1,-1-2-1,0 1 1,20-11-1,-24 10-450,0 0 0,0-1 0,-1 1 0,11-11 0,-8 5-2309,15-20 0,-11 17 824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12.485"/>
    </inkml:context>
    <inkml:brush xml:id="br0">
      <inkml:brushProperty name="width" value="0.05" units="cm"/>
      <inkml:brushProperty name="height" value="0.05" units="cm"/>
      <inkml:brushProperty name="color" value="#66CC00"/>
    </inkml:brush>
  </inkml:definitions>
  <inkml:trace contextRef="#ctx0" brushRef="#br0">14 52 4736,'-13'-23'2144,"26"18"-1856,-3 1 1088,6 4-800,21-3 480,8 3-608,31-5-64,1 2-224,17-2 128,-4 5-192,-13-4 448,-9 8-288,-10-4 288,-13 0-288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8.197"/>
    </inkml:context>
    <inkml:brush xml:id="br0">
      <inkml:brushProperty name="width" value="0.05" units="cm"/>
      <inkml:brushProperty name="height" value="0.05" units="cm"/>
    </inkml:brush>
  </inkml:definitions>
  <inkml:trace contextRef="#ctx0" brushRef="#br0">1 68 3552,'8'-61'6181,"-8"61"-6154,0 0 1,0-1-1,0 1 0,0 0 0,0 0 1,0 0-1,0 0 0,0-1 1,0 1-1,0 0 0,-1 0 0,1 0 1,0 0-1,0-1 0,1 1 1,-1 0-1,0 0 0,0 0 0,0 0 1,0-1-1,0 1 0,0 0 1,0 0-1,0 0 0,0 0 0,0 0 1,0-1-1,0 1 0,0 0 1,1 0-1,-1 0 0,0 0 0,0 0 1,0 0-1,0 0 0,0-1 1,1 1-1,-1 0 0,0 0 0,0 0 1,0 0-1,0 0 0,0 0 1,1 0-1,-1 0 0,0 0 0,0 0 1,0 0-1,0 0 0,1 0 1,-1 0-1,0 0 0,0 0 0,0 0 1,0 0-1,1 0 0,-1 0 1,0 0-1,1 1 17,-1-1-1,0 0 1,1 1 0,-1-1 0,0 1-1,1-1 1,-1 1 0,0-1 0,1 1 0,-1-1-1,0 1 1,0-1 0,1 1 0,-1-1-1,0 1 1,0-1 0,0 1 0,0-1 0,0 2-1,3 59 2098,-2 25-522,-3-54-1120,0-3 89,1 48 0,2-20-160,-1-33 562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14.675"/>
    </inkml:context>
    <inkml:brush xml:id="br0">
      <inkml:brushProperty name="width" value="0.05" units="cm"/>
      <inkml:brushProperty name="height" value="0.05" units="cm"/>
      <inkml:brushProperty name="color" value="#66CC00"/>
    </inkml:brush>
  </inkml:definitions>
  <inkml:trace contextRef="#ctx0" brushRef="#br0">1 935 3072,'0'0'976,"3"0"-587,2 0-113,0 0-1,0 0 1,0-1-1,0 0 0,1 0 1,-1 0-1,-1-1 1,1 0-1,0 0 1,0 0-1,-1 0 1,1-1-1,-1 0 1,0 0-1,0 0 1,0 0-1,0-1 0,0 1 1,5-8-1,18-25 660,39-73-1,-57 95-808,112-210 1821,-108 200-1739,15-31 309,-28 55-559,-6 15-78,1 0 1,-5 21 0,7-12 137,1 0 0,1 0-1,2 0 1,0 1 0,1-1 0,9 42 0,-8-56 34,1 0 0,0 0 0,0 0 0,0-1 0,2 1 0,-1-1 0,11 14 0,-10-17 57,0 1 0,0-2-1,0 1 1,1-1 0,-1 0 0,1 0 0,1-1 0,-1 1 0,1-2 0,14 6 0,-12-6-35,0 0 0,0-1 0,0-1 1,1 1-1,-1-2 0,0 1 0,1-2 1,-1 1-1,1-1 0,-1-1 0,0 0 1,0 0-1,0-1 0,0 0 0,0-1 1,0 0-1,-1-1 0,0 0 1,14-9-1,-11 5-21,0-1 0,-1 1 0,0-2 0,0 0 1,-1 0-1,-1 0 0,0-2 0,0 1 0,-1-1 0,-1 0 0,0 0 0,-1-1 1,5-18-1,-4 11-67,13-52-77,-18 66 88,-1 0-1,0 0 0,0-1 1,-1 1-1,0-1 1,0 1-1,-3-12 0,3 18 1,0-1 0,0 1 0,0 0 0,-1 0 0,1 0 0,0 0 0,-1 0 0,1 0 0,-1 0 0,1 0 0,-1 0 0,1 1 0,-1-1 0,0 0 0,1 0 0,-1 0 0,0 1 0,0-1 0,0 0 0,0 1 0,0-1 0,0 0 0,-1 0 0,1 1-14,0 0 1,0 0-1,0 0 0,-1 0 0,1 0 0,0 1 0,0-1 0,0 0 0,-1 0 0,1 1 0,0-1 1,0 1-1,0-1 0,0 1 0,0-1 0,-2 2 0,-2 2-47,0 0-1,1 0 1,-1 0-1,1 1 1,0-1-1,-5 9 1,2 2 44,0 0 1,1 1 0,0 0-1,1 0 1,1 1 0,1-1-1,-3 25 1,5-30 49,1 1 0,0-1 0,0 1-1,1-1 1,0 1 0,1-1 0,0 1 0,1-1-1,1 0 1,-1 0 0,2-1 0,0 1 0,0-1-1,0 0 1,2 0 0,9 13 0,-14-20 49,1-1 0,-1 0-1,0 0 1,1 0 0,0 0 0,-1 0 0,1 0 0,0-1 0,0 0 0,0 1 0,0-1-1,0 0 1,0 0 0,5 0 0,-3 0-4,1-1-1,-1 0 1,0 0 0,0 0-1,0-1 1,1 0 0,-1 0-1,7-3 1,1-1-7,0 0 0,0-2 0,-1 0 0,0 0 0,-1-1-1,15-11 1,7-13 138,57-71-1,-16 8-95,22-26-263,-89 112 171,4-4-254,-7 13 9,-1 7-64,-2 18 222,-1 0 0,-1 0 0,-7 36-1,6-48 38,-15 95 111,12-88-71,0 0 0,-2 0 1,-10 22-1,14-35 50,-1 0-1,0-1 1,-1 0-1,0 1 0,0-2 1,0 1-1,0 0 1,-11 7-1,14-12-36,0 1-1,0-1 0,0 0 0,0 1 0,-1-1 0,1 0 0,0 0 0,-1 0 1,1-1-1,-1 1 0,1 0 0,-1-1 0,1 0 0,-1 1 0,1-1 1,-1 0-1,0-1 0,1 1 0,-1 0 0,1-1 0,-1 1 0,1-1 0,-1 0 1,1 0-1,0 0 0,-1 0 0,1 0 0,0 0 0,0-1 0,0 1 1,-3-3-1,-5-5 22,0 0 0,1-1-1,0 0 1,-12-20 0,12 19-37,-15-28-202,22 34-82,7 5 163,8 8 92,-12-7 11,14 8 23,1-1 1,0-1 0,0 0 0,21 5 0,69 13-71,-93-22 60,0 0 32,0 0-1,0-1 1,1-1-1,-1 0 0,0-1 1,1 0-1,-1-1 1,21-4-1,-29 3-24,0 0 1,0 0-1,0 0 0,0-1 1,0 0-1,-1 0 1,1 0-1,-1 0 0,0-1 1,0 1-1,5-7 0,3-5 37,19-30 0,-22 31-1,189-301 293,-181 288-336,-1 0 0,-1-1 0,-2-1 0,-1 0 0,-1 0 0,-1-1 0,-2-1 0,-1 0 0,3-38 0,-9 62-32,-1 1 0,0-1 0,0 1 0,-2-11 0,2 16 19,-1 0 0,1 0 0,0 0 0,0 0 0,0 0 0,-1 1 0,1-1 0,0 0 1,-1 0-1,1 0 0,0 0 0,-1 1 0,1-1 0,-1 0 0,0 0 0,1 1 0,-1-1 0,0 0 1,1 1-1,-1-1 0,0 1 0,0-1 0,1 1 0,-1-1 0,0 1 0,0 0 0,0-1 0,0 1 1,1 0-1,-1 0 0,0-1 0,0 1 0,0 0 0,0 0 0,0 0 0,0 0 0,0 0 1,0 0-1,0 1 0,1-1 0,-1 0 0,-2 1 0,0 0-8,0 1-1,0-1 1,0 1 0,0 0-1,1 0 1,-1 0-1,0 0 1,1 0 0,0 1-1,-3 2 1,-21 32-96,20-28 74,-11 18-13,1 1 0,2 0 0,0 1 0,3 1-1,0 0 1,-12 59 0,16-51 49,2 1 1,1 1 0,3-1-1,0 0 1,7 47-1,-4-70 41,1 1-1,0-1 0,1 0 0,1 0 1,0-1-1,12 24 0,-13-32 8,0 1 0,1-1 0,0 0 0,1 0 0,-1 0 0,1-1 0,0 0 0,1 0 0,0-1 0,0 1 0,0-1 0,0-1 0,1 0 0,9 4 0,-5-3 72,0-1 0,0-1 0,0 0 0,1-1 0,-1 0 0,1-1 0,-1-1 0,1 1 0,-1-2 0,1 0 0,-1-1 0,25-6 0,-27 5-169,1 0 0,-1-1 1,-1-1-1,1 1 0,0-2 0,14-10 0,-17 10-395,-1 1 0,1-1 0,-1-1 0,-1 1 0,1-1 0,-1 0 0,0 0 0,7-15 0,-10 17-42,0 0 0,0 1-1,0-1 1,-1 0 0,0 0-1,0-1 1,0 1 0,0 0-1,-1-7 1,0-17-1496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15.035"/>
    </inkml:context>
    <inkml:brush xml:id="br0">
      <inkml:brushProperty name="width" value="0.05" units="cm"/>
      <inkml:brushProperty name="height" value="0.05" units="cm"/>
      <inkml:brushProperty name="color" value="#66CC00"/>
    </inkml:brush>
  </inkml:definitions>
  <inkml:trace contextRef="#ctx0" brushRef="#br0">38 34 4160,'-37'-10'1333,"93"9"3526,22 3-3401,99-11-1,-57 1-1204,-52 5-208,78-2 479,-49 7-3936,-65 0-1201,-4 5 1397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16.496"/>
    </inkml:context>
    <inkml:brush xml:id="br0">
      <inkml:brushProperty name="width" value="0.05" units="cm"/>
      <inkml:brushProperty name="height" value="0.05" units="cm"/>
      <inkml:brushProperty name="color" value="#66CC00"/>
    </inkml:brush>
  </inkml:definitions>
  <inkml:trace contextRef="#ctx0" brushRef="#br0">2 503 3072,'-2'0'5575,"13"1"-3673,17-2-867,-14 0-769,1-1 0,-1-1-1,0 0 1,0-1 0,-1-1 0,1 0 0,-1-1 0,0 0 0,0-1 0,-1-1 0,0 1 0,0-2 0,-1 0 0,10-11 0,-9 7-124,0 0-1,-1-1 1,-1 0 0,-1-1 0,15-31-1,-10 13 23,20-68 0,2-11 135,-36 110-304,1-1-1,0 0 1,-1 0 0,0 0-1,1 0 1,-1 0 0,0 0-1,-1 0 1,1 0 0,0 0-1,-1 0 1,0 0 0,0 0-1,-1-3 1,2 6-1,-1 0-1,1 0 0,-1 0 1,1 0-1,-1 1 1,1-1-1,0 0 0,-1 0 1,1 0-1,-1 1 1,1-1-1,0 0 0,-1 0 1,1 1-1,-1-1 0,1 0 1,0 1-1,0-1 1,-1 0-1,1 1 0,-3 2-7,1 1-1,0-1 1,1 1-1,-1-1 1,1 1-1,-1-1 1,1 1-1,0 0 1,0 0-1,0 4 1,-1 42-21,1-21 48,0-6 4,1-1-1,0 1 1,6 32-1,-3-42 32,-1-1 0,1-1 0,1 1-1,0 0 1,1-1 0,0 0 0,1 0-1,7 11 1,-12-19 14,1-1-1,-1 0 1,0 0-1,1 0 1,0-1-1,-1 1 1,1 0-1,0-1 1,0 1 0,0-1-1,0 1 1,0-1-1,0 0 1,0 0-1,0 0 1,0 0-1,1 0 1,-1 0-1,0-1 1,1 1-1,-1-1 1,1 1-1,-1-1 1,0 0 0,4 0-1,4-2 22,0-1-1,0 0 1,-1 0 0,1 0-1,-1-2 1,0 1 0,0-1-1,-1 0 1,13-9 0,5-8 43,35-37 1,-38 36-108,146-155-179,-152 164-37,-16 14 191,-1 0 0,0-1 0,0 1 0,0 0 0,1 0 0,-1 0-1,0 0 1,0 0 0,1 0 0,-1 0 0,0 0 0,0 0 0,1 0 0,-1 0 0,0 0 0,0 0 0,1 0 0,-1 0 0,0 0 0,0 0 0,1 0 0,-1 1 0,0-1 0,0 0 0,0 0 0,1 0 0,-1 0 0,3 12-183,-5 1 159,0 0 0,0 0 0,-1 0 0,-1 0 0,-5 13-1,0 0 57,2-5 70,-16 59 304,23-80-391,0 0 0,1 0 0,-1-1 0,0 1 0,0 0 0,0 0-1,1 0 1,-1 0 0,0 0 0,0 0 0,0 0 0,1 0 0,-1-1-1,0 1 1,0 0 0,1 0 0,-1 0 0,0 0 0,0 0 0,1 0-1,-1 0 1,0 0 0,0 0 0,0 1 0,1-1 0,-1 0 0,0 0-1,0 0 1,1 0 0,-1 0 0,0 0 0,0 0 0,0 0 0,1 1-1,-1-1 1,0 0 0,0 0 0,0 0 0,0 0 0,1 1 0,-1-1-1,0 0 1,0 0 0,0 0 0,0 1 0,0-1 0,0 0 0,0 0 0,0 1-1,0-1 1,0 0 0,0 0 0,1 0 0,-1 1 0,0-1 0,-1 0-1,1 0 1,0 1 0,0-1 0,0 0 0,0 0 0,0 1 0,0-1-1,15-12 183,10-16 29,39-57 1,-3 4-577,-59 78 337,-1 2-10,0-1 0,0 1 0,1-1 0,-1 1 0,0 0 0,1-1 0,-1 1 0,1 0 0,2-1 0,-4 2 22,1 0 0,0 0 1,0 0-1,-1 0 0,1 0 0,0 0 0,0 0 1,-1 0-1,1 0 0,0 0 0,0 1 0,-1-1 0,1 0 1,0 1-1,-1-1 0,1 0 0,0 1 0,-1-1 1,1 1-1,0-1 0,-1 1 0,1-1 0,-1 1 0,1-1 1,-1 1-1,0 0 0,1-1 0,0 2 0,4 7 21,1 1 1,-1 0-1,0 0 0,-1 1 0,-1-1 0,5 18 0,0 2 37,0-7 75,0-1-1,1 0 1,1-1 0,19 31 0,-28-51-261,-1 0 1,1 0-1,-1-1 1,1 1-1,-1-1 1,1 1-1,0 0 0,-1-1 1,1 1-1,0-1 1,-1 1-1,1-1 1,0 0-1,-1 1 0,1-1 1,0 0-1,0 1 1,0-1-1,1 0 1,-2 0-167,1 0 0,-1 0 0,1 0 0,-1 0 0,1 0 0,-1 0 0,1-1 0,0 1 0,-1 0 1,1 0-1,-1-1 0,1 1 0,-1 0 0,0-1 0,1 1 0,-1-1 0,1 1 0,-1 0 1,0-1-1,1 1 0,-1-1 0,0 1 0,1-1 0,-1 1 0,0-1 0,1 0 0,3-4-1533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16.855"/>
    </inkml:context>
    <inkml:brush xml:id="br0">
      <inkml:brushProperty name="width" value="0.05" units="cm"/>
      <inkml:brushProperty name="height" value="0.05" units="cm"/>
      <inkml:brushProperty name="color" value="#66CC00"/>
    </inkml:brush>
  </inkml:definitions>
  <inkml:trace contextRef="#ctx0" brushRef="#br0">18 33 4320,'-18'-8'1952,"18"3"-1696,0 2 352,5 3-384,3-4-160,7-1-64,2-3-640,11 8 352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18.185"/>
    </inkml:context>
    <inkml:brush xml:id="br0">
      <inkml:brushProperty name="width" value="0.05" units="cm"/>
      <inkml:brushProperty name="height" value="0.05" units="cm"/>
      <inkml:brushProperty name="color" value="#66CC00"/>
    </inkml:brush>
  </inkml:definitions>
  <inkml:trace contextRef="#ctx0" brushRef="#br0">10 1135 2720,'-5'10'926,"4"-9"-845,1-1 0,0 1 1,-1-1-1,1 1 0,0-1 1,-1 1-1,1-1 0,0 1 1,0-1-1,-1 1 0,1 0 0,0-1 1,0 1-1,0-1 0,0 1 1,0 0-1,0-1 0,0 1 1,0 0-1,0-1 0,0 2 1,3 3 3726,0-6-3270,-2 0-418,1 0 0,0 0 0,0-1 0,-1 1 0,1-1 0,-1 1 0,1-1 1,-1 1-1,1-1 0,-1 0 0,1-2 0,13-28 397,-13 28-459,14-35 130,53-120 690,-49 119-711,1 1 1,29-37-1,33-32-53,-33 44 386,48-78 1,-43 48-165,-49 82-541,-8 14-150,-12 22 152,-17 30 256,-37 87 0,60-121-21,1 1 0,1 0 0,0 1 0,2 0 0,0 0 0,2 0 1,0 40-1,2-51 77,1 0 0,1-1 0,0 0 0,0 1 1,1-1-1,0 0 0,7 15 0,-8-22-40,-1 0 0,1 0 0,0-1 0,-1 1 0,1-1 0,0 1 0,0-1 0,1 0 0,-1 0 0,0 0 0,1 0 0,-1 0 0,1 0 0,0-1 0,0 1 0,-1-1 0,1 0 0,0 0 0,0 0 0,0 0 0,0 0 0,0-1 0,1 1 0,-1-1 0,0 0 0,0 0 0,0 0 0,0 0 0,4-2 0,1 0 36,0 0 0,0 0 0,-1-1-1,1-1 1,-1 1 0,1-1 0,-1-1-1,-1 1 1,8-7 0,7-7 104,24-26 1,-17 13-183,-1-1 0,-2-1 1,35-62-1,-32 44 17,-4-1-1,22-64 1,71-226-161,-110 316 122,-6 25-25,-1-1-1,0 1 0,1-1 1,-1 1-1,0 0 0,0-1 0,0 1 1,0-1-1,0 1 0,-1-1 1,1 1-1,0 0 0,-1-1 1,1 1-1,-1-2 0,1 3 15,-1 0 0,1 0 0,0 0-1,0-1 1,0 1 0,0 0-1,-1 0 1,1 0 0,0 0-1,0 0 1,0 0 0,-1 0-1,1 0 1,0 0 0,0-1 0,-1 1-1,1 0 1,0 0 0,0 0-1,0 0 1,-1 0 0,1 0-1,0 1 1,0-1 0,-1 0 0,1 0-1,0 0 1,0 0 0,0 0-1,-1 0 1,1 0 0,0 1-1,-3 0-23,0 0-1,0 1 1,0 0-1,1 0 1,-1-1-1,1 2 1,-1-1-1,1 0 1,0 0-1,-3 5 1,-18 27-53,21-31 75,-19 38-8,2 1 0,2 0-1,-16 60 1,19-58 11,-86 290 261,80-261 238,-14 106-1,34-167 148,0-12-636,0 0 0,0 1 0,0-1 0,0 0 0,0 0 0,0 0 0,0 0 0,0 0 0,0 0 0,0 0 0,0 0 0,0 0 0,0 0 0,0 0 0,0 0 0,0 0 0,0 0 0,0 0 0,1 0 0,-1 0 0,0 0 0,0 0 0,0 0 0,0 0 0,0 0-1,0 0 1,0 0 0,0 0 0,0 0 0,0 0 0,0 0 0,0 0 0,0 0 0,1 0 0,-1 0 0,0 0 0,0 0 0,0 0 0,0 0 0,0 0 0,0 0 0,0 0 0,0 0 0,0 0 0,0 0 0,0 0 0,0 0 0,0 0 0,0 0 0,0 0 0,0 0 0,0 0 0,0-1 0,0 1-1,0 0 1,0 0 0,1 0 0,-1 0 0,0 0 0,0 0 0,0 0 0,0 0 0,0 0 0,0 0 0,0 0 0,10-22 218,-7 15-151,10-23 60,3-10-39,3 1 0,44-71 0,-61 106-139,1 0 0,1 1 1,-1-1-1,1 1 0,-1 0 0,8-5 1,-11 8 30,1 0 0,-1 0-1,0 0 1,1 1 0,-1-1 0,0 0 0,1 1 0,-1-1 0,0 0 0,0 0 0,1 1 0,-1-1 0,0 1 0,0-1 0,0 0 0,1 1-1,-1-1 1,0 0 0,0 1 0,0-1 0,0 1 0,0 0 0,1 3-1,0 1 1,-1-1-1,0 1 0,1 0 0,-2 4 0,1 15-49,1-14 91,0 1-1,1-1 1,1 0 0,0 0-1,0 1 1,1-2 0,0 1-1,10 17 1,-11-22-4,0-1-1,1 0 1,-1 0-1,1 0 1,0 0-1,0 0 1,1-1-1,-1 0 1,1 0-1,-1 0 1,1 0-1,0-1 1,0 0-1,0 0 1,0 0-1,1-1 1,-1 0-1,0 1 1,6-1-1,0-1 22,-1 0 0,1 0 1,-1-1-1,1-1 0,-1 1 0,0-2 0,1 1 0,-1-2 0,15-6 0,-4 0 21,1-1 1,-2-2-1,22-15 0,-29 18-33,0-1 0,-1 0 0,19-22-1,-24 24-6,-1 1-1,0-1 0,-1 0 1,0 0-1,0 0 0,-1-1 0,4-11 1,-7 19-34,-1 0 1,1 0 0,-1 0 0,1 0 0,-1 0-1,0 0 1,0 0 0,0 0 0,0 0 0,0 0-1,0-1 1,-1 1 0,1 0 0,-1 0 0,1 0-1,-1 0 1,-1-2 0,1 3-7,0-1 1,0 1-1,-1 0 1,1-1-1,0 1 1,-1 0-1,1 0 0,-1 0 1,1 0-1,-1 0 1,1 0-1,-1 0 1,0 1-1,1-1 0,-5 0 1,-3-1-35,0 1 0,0 1 1,0-1-1,0 2 0,0-1 1,-15 4-1,10-2 11,1 1 1,0 0-1,0 1 1,1 0-1,-18 9 1,26-11 19,0 1 1,0 0 0,0-1-1,0 1 1,1 1 0,-1-1-1,1 0 1,-4 6 0,5-7 24,0 1 0,1-1 0,0 1 0,-1 0 1,1 0-1,0 0 0,0-1 0,1 1 0,-1 0 0,0 0 0,1 0 1,0 0-1,0 0 0,0 5 0,1-1-1,1 0 0,0 0 0,0 0 0,0 0 0,1-1 0,0 1 0,0-1 0,1 0 0,0 1 0,0-2 0,0 1 1,1 0-1,10 9 0,4 2 120,1 0 1,33 21 0,-37-27-10,-1-2 1,2 0-1,0 0 0,32 10 1,-42-17-133,0 0 1,-1-1-1,1 0 1,0 0 0,1-1-1,13-1 1,-17 1-131,0-1 0,1 0 0,-1 0 0,0 0 0,1-1 0,-1 0 0,0 1 0,0-1 0,0-1 0,-1 1 0,1-1 0,3-3 0,-1 1-630,0-1 0,-1 0-1,0 0 1,-1 0 0,1-1-1,-1 1 1,0-1 0,3-8 0,1-6-1176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18.560"/>
    </inkml:context>
    <inkml:brush xml:id="br0">
      <inkml:brushProperty name="width" value="0.05" units="cm"/>
      <inkml:brushProperty name="height" value="0.05" units="cm"/>
      <inkml:brushProperty name="color" value="#66CC00"/>
    </inkml:brush>
  </inkml:definitions>
  <inkml:trace contextRef="#ctx0" brushRef="#br0">37 48 4384,'-36'-5'2016,"41"10"-1760,0-5 1824,8 0-1184,19-5 640,7 2-928,33-5 96,4 8-416,19-9-192,-5 9-32,4-8 288,-9 5-192,7-6-1472,-13 9 704,3-3-4640,-14 6 2912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2:20.809"/>
    </inkml:context>
    <inkml:brush xml:id="br0">
      <inkml:brushProperty name="width" value="0.05" units="cm"/>
      <inkml:brushProperty name="height" value="0.05" units="cm"/>
      <inkml:brushProperty name="color" value="#66CC00"/>
    </inkml:brush>
  </inkml:definitions>
  <inkml:trace contextRef="#ctx0" brushRef="#br0">21 1175 2656,'-21'10'5905,"27"-16"-2931,0 0-2493,4-5-78,-2-1 0,1 0 0,-2 0 0,13-24 1,0-1-111,22-34 100,2 3 0,60-70 0,-70 97-329,-2-3 0,30-54 0,40-99-59,-65 119-85,39-114 0,-74 186 90,-1 1 0,1-1 0,-1 1 0,0-1 0,-1 0 0,1 0 0,-1-7 0,-1 11-17,1 1 0,0 0-1,0 0 1,-1-1-1,1 1 1,-1 0-1,1 0 1,-1 0 0,1-1-1,-1 1 1,0 0-1,1 0 1,-1 0-1,0 0 1,0 0 0,0 0-1,0 0 1,0 1-1,0-1 1,0 0 0,0 0-1,0 1 1,0-1-1,-1 1 1,1-1-1,0 1 1,0-1 0,-1 1-1,1 0 1,0 0-1,0-1 1,-1 1-1,1 0 1,0 0 0,-2 1-1,0-1-16,1 0-1,-1 1 1,1-1-1,0 1 1,-1-1-1,1 1 1,0 0-1,0 0 1,0 0-1,-3 2 1,2-1-5,-3 2 26,-1 0 1,1 1 0,0 0-1,0 0 1,1 0 0,0 1-1,-6 6 1,-27 46 49,33-50-54,-29 52 157,3 1 1,3 2-1,2 0 0,-27 105 1,48-149-40,0 0 1,2 0-1,0 0 0,1 0 1,1 1-1,1-1 1,0 1-1,7 37 0,-3-40 57,0-1 0,1 0-1,0-1 1,2 1 0,-1-1-1,2 0 1,11 17-1,-14-26-91,-1 1-1,1-1 1,0-1-1,1 1 1,-1-1-1,1 0 0,0 0 1,0-1-1,1 0 1,-1 0-1,1 0 1,0-1-1,0 0 0,0 0 1,0-1-1,1 0 1,14 3-1,-12-5-22,0 1-1,0-1 0,0-1 1,0 0-1,0 0 1,0-1-1,0-1 1,0 1-1,-1-2 0,1 1 1,-1-1-1,0 0 1,0-1-1,0 0 1,-1-1-1,0 0 1,9-7-1,-5 0-26,-1 0 1,0-1-1,0 0 0,12-24 0,29-68 141,-36 70 31,-14 32-226,10-21-199,-11 23 199,0 1 0,0-1 1,0 1-1,0-1 1,0 1-1,0 0 0,0-1 1,0 1-1,1 0 1,-1 0-1,3-2 0,-3 3 18,0 0-1,0 0 0,0 0 1,-1 0-1,1 0 0,0 0 1,0 0-1,0 0 0,-1 1 0,1-1 1,0 0-1,0 0 0,-1 1 1,1-1-1,0 0 0,-1 1 1,2 0-1,15 12-79,-7-5 84,-1-2 46,0 0-1,1 0 0,0-1 0,1 0 0,-1-1 0,1 0 0,0-1 0,-1 0 0,2 0 0,-1-1 1,14 0-1,-15-2-35,0-1 1,0 0-1,0-1 1,13-3 0,-20 4 18,1 0 0,-1 0 0,0 0 1,0-1-1,0 1 0,1-1 0,-2 1 0,1-1 1,0 0-1,0 0 0,0-1 0,-1 1 1,0 0-1,1-1 0,2-4 0,-4 6-26,-1 1-1,0-1 1,1 0-1,-1 0 0,0 0 1,0 1-1,0-1 1,0 0-1,0 0 0,0 0 1,0 1-1,0-1 1,0 0-1,0 0 0,0 0 1,0 1-1,0-1 1,-1 0-1,1 0 0,0 1 1,-1-1-1,0-1 1,0 0-6,0 1 0,-1-1 1,1 0-1,-1 1 0,0-1 1,1 1-1,-1-1 0,-2 0 1,-3-2-8,1 1 0,-1 0 0,-13-5 0,12 6-10,0 1-1,0 0 0,0 0 1,0 1-1,-1 0 0,1 0 1,0 1-1,0 0 0,0 0 1,0 1-1,0 0 0,1 0 1,-1 1-1,0 0 0,1 0 1,0 1-1,0 0 0,0 0 1,0 1-1,1 0 0,-1 0 1,1 0-1,1 1 0,-10 10 1,13-11 35,-1 0 1,0-1-1,1 1 1,0 0-1,0 0 1,0 0-1,1 1 1,0-1-1,0 0 1,0 0-1,1 1 1,-1-1-1,1 1 1,1-1 0,-1 0-1,2 10 1,0-7 36,0 0 0,0 0 0,0 0 0,1 0 1,0 0-1,1-1 0,-1 1 0,2-1 1,8 13-1,-12-19-29,0 0 0,0 1 1,0-1-1,1 0 0,-1 0 1,0 0-1,1 0 0,-1 0 0,0-1 1,1 1-1,-1 0 0,1 0 1,-1-1-1,1 1 0,-1-1 1,1 0-1,0 1 0,-1-1 1,1 0-1,0 0 0,-1 0 0,1 0 1,-1 0-1,1 0 0,0-1 1,-1 1-1,1 0 0,-1-1 1,1 1-1,-1-1 0,1 0 1,-1 0-1,1 1 0,-1-1 0,1 0 1,-1 0-1,0 0 0,2-2 1,4-3 34,-1-1 0,0 1-1,-1-1 1,1 0 0,6-13 0,-7 11-12,4-5-19,0-1-1,9-26 1,-16 37-25,-1 1 0,0-1 1,0 0-1,0 1 0,0-1 1,-1 0-1,1 1 1,-1-1-1,0 0 0,0 1 1,-1-1-1,1 0 0,-1 0 1,1 1-1,-1-1 0,-1 1 1,1-1-1,-2-4 0,2 7-14,0-1 0,0 1 0,0 0 0,0 0 0,0 0 0,0 0 0,0 0 0,-1 0 0,1 0 0,0 0-1,-1 0 1,1 0 0,0 1 0,-1-1 0,1 0 0,-1 1 0,1 0 0,-1-1 0,1 1 0,-1 0 0,0-1 0,1 1 0,-1 0-1,1 0 1,-1 1 0,0-1 0,1 0 0,-1 0 0,1 1 0,-1-1 0,1 1 0,-1-1 0,1 1 0,0 0 0,-1-1-1,-1 2 1,0 0 4,-1 1 1,1-1-1,-1 0 0,1 1 0,0-1 0,0 1 0,0 0 0,1 0 0,-1 1 0,1-1 0,-1 0 0,1 1 0,-2 4 0,3-3 22,-1 1 0,1 0 1,0 0-1,0 0 0,1 0 0,0-1 0,0 1 0,0 0 0,1 0 0,-1 0 0,2 0 0,-1 0 0,1-1 0,-1 1 0,1 0 0,1-1 0,-1 0 0,1 1 0,4 4 0,-4-4 26,1-1 0,0 1 0,1-1 0,0 0-1,-1 0 1,1-1 0,1 0 0,-1 1 0,1-2 0,0 1-1,0-1 1,0 1 0,0-2 0,0 1 0,1-1-1,8 3 1,-4-4-22,-1 0 0,0 0 0,1-1-1,-1-1 1,1 0 0,19-4 0,-4-1 29,36-15 1,-37 11 57,0-1 0,0-2 0,-2 0 0,1-2-1,-2 0 1,0-1 0,-1-2 0,30-31 0,-41 38-109,0-2-1,-1 1 1,0-2-1,-1 1 1,6-15-1,26-72 44,-36 87 24,54-170-101,-31 95 19,19-75-45,-46 161 68,2-6-16,1 0 1,-2-1-1,1 1 0,-1-1 0,-1 1 1,0-1-1,-1-14 0,1 22 5,0 0 0,0 0 0,0 1 0,-1-1 0,1 0 0,0 0 0,-1 0 0,1 1 0,0-1 0,-1 0 0,1 1 0,-1-1 0,1 0 0,-1 1 0,1-1 0,-1 0 0,0 1 0,1-1 0,-1 1 0,0-1 0,1 1 0,-1 0 0,0-1 0,0 1 0,0-1 0,1 1 0,-1 0 0,0 0 0,0 0 0,0 0 0,0-1 0,1 1 0,-1 0 0,0 0 0,0 0 0,0 1 0,0-1 0,1 0 0,-1 0 0,0 0 0,0 1 0,-1-1 0,-2 2-30,1 0-1,-1 0 1,0 0-1,1 0 0,-1 0 1,-4 5-1,-1 2 2,0 1 0,1-1 0,0 2 0,1-1-1,0 1 1,1 0 0,-10 23 0,-24 85 77,37-108-15,-69 311-47,67-288 112,-2 50 0,7-71-65,0-1 0,1 1 1,1-1-1,0 1 0,0-1 0,1 0 0,7 15 0,-6-17 14,-3-5 21,1 0 0,0-1 0,1 1-1,4 7 1,-7-11-39,1 0 0,0-1 0,0 1 0,-1 0-1,1 0 1,0-1 0,0 1 0,0 0 0,0-1 0,0 1-1,0-1 1,0 1 0,0-1 0,0 0 0,0 1 0,0-1-1,0 0 1,0 0 0,0 1 0,0-1 0,0 0 0,1 0-1,-1 0 1,0-1 0,0 1 0,2 0 0,0-2 9,1 1 1,-1 0 0,0-1-1,0 0 1,0 0-1,0 0 1,0 0 0,0 0-1,3-4 1,23-27 188,-16 18-140,4-5 13,-3 6-23,-1-2 1,0 1-1,-1-1 1,-1-1 0,10-20-1,-20 32-182,0 1 0,0 0 0,0-1 0,0 1 0,-1 0 0,0-6 0,0 9 70,11 9 117,-2-3-43,0 0 0,1-1-1,0 0 1,0-1 0,0 0 0,0-1-1,0 0 1,12 1 0,-9-1 14,154 20 530,-131-20-419,0-1 1,59-6-1,-28-8-4786,-41 7-2490,-10 5 3419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18.808"/>
    </inkml:context>
    <inkml:brush xml:id="br0">
      <inkml:brushProperty name="width" value="0.05" units="cm"/>
      <inkml:brushProperty name="height" value="0.05" units="cm"/>
    </inkml:brush>
  </inkml:definitions>
  <inkml:trace contextRef="#ctx0" brushRef="#br0">130 14 2656,'0'0'837,"12"-3"2374,-4-1-2154,-7 3-930,-1 1 0,1-1-1,0 0 1,0 1 0,0-1-1,0 1 1,0 0 0,0-1-1,0 1 1,0 0-1,0-1 1,0 1 0,0 0-1,0 0 1,0 0 0,0 0-1,0 0 1,0 0 0,0 0-1,2 1 1,7 1 1274,-9-2-1328,0 0 0,0 1 0,0-1 0,0 0 1,0 0-1,-1 0 0,1 1 0,0-1 0,0 0 0,0 1 0,0-1 0,-1 1 0,1-1 0,0 1 0,0-1 0,-1 1 0,1 0 0,0 0 0,1 2 11,0-1 0,0 1 0,0-1 0,-1 1 0,0-1 0,1 1 0,-1 0 0,0 0 0,0 0 0,0 0 0,-1 0 0,1 0 0,-1 0 0,1 0 0,-1 0 0,0 0 0,0 0 0,-1 0 0,1 0 0,-1 0 0,1 0 0,-1 0 0,0 0 0,0-1 0,0 1 0,0 0 0,-1 0 0,1-1 0,-1 1 0,0-1 0,-3 5 0,-7 9 11,1-1-1,-2-1 1,0 0-1,-1-1 1,0 0-1,-26 17 0,4-7-2796,12-8-2124,20-12 3464,-11 8-2275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19.999"/>
    </inkml:context>
    <inkml:brush xml:id="br0">
      <inkml:brushProperty name="width" value="0.05" units="cm"/>
      <inkml:brushProperty name="height" value="0.05" units="cm"/>
    </inkml:brush>
  </inkml:definitions>
  <inkml:trace contextRef="#ctx0" brushRef="#br0">258 5 2144,'-2'-5'6988,"-6"19"-5331,-3 2-1122,1-1-1,1 1 1,0 1 0,-7 20-1,-22 72 484,5 3-593,-29 83 120,26-102 399,26-78-428,10-15-595,-1 0 1,1 1-1,0-1 1,-1 0-1,1 0 1,0 1-1,0-1 1,-1 0-1,1 0 0,0 0 1,-1 0-1,1 0 1,-1 1-1,1-1 1,0 0-1,-1 0 1,1 0-1,0 0 1,-1 0-1,1 0 1,0 0-1,-1 0 0,1 0 1,0 0-1,-1-1 1,1 1-1,-1 0 1,1 0-1,0 0 1,-1 0-1,1 0 1,0-1-1,-1 1 1,-1-4-1714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20.386"/>
    </inkml:context>
    <inkml:brush xml:id="br0">
      <inkml:brushProperty name="width" value="0.05" units="cm"/>
      <inkml:brushProperty name="height" value="0.05" units="cm"/>
    </inkml:brush>
  </inkml:definitions>
  <inkml:trace contextRef="#ctx0" brushRef="#br0">13 59 4896,'-13'-8'4746,"44"7"-1822,39-6-1,29-11-933,27-2-2130,-101 17 232,0 2 0,0 0-1,28 4 1,-17 2 360,-25-4-2622,1 1-4112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41.967"/>
    </inkml:context>
    <inkml:brush xml:id="br0">
      <inkml:brushProperty name="width" value="0.05" units="cm"/>
      <inkml:brushProperty name="height" value="0.05" units="cm"/>
    </inkml:brush>
  </inkml:definitions>
  <inkml:trace contextRef="#ctx0" brushRef="#br0">92 1062 1888,'-1'1'179,"0"0"0,0 0 0,1 0-1,-1 0 1,0 1 0,0-1 0,1 0 0,-1 0 0,0 3 0,1-4-145,0 0 0,0 0 1,0 0-1,0 0 0,0 0 1,0 0-1,0 0 0,0 0 0,0 0 1,0 0-1,0 1 0,0-1 1,0 0-1,0 0 0,0 0 1,0 0-1,0 0 0,0 0 1,0 0-1,0 0 0,0 0 1,0 0-1,0 0 309,0 0-309,0 1 1,0-1-1,0 0 0,0 0 1,0 0-1,0 0 0,0 0 1,0 0-1,0 0 0,0 0 1,0 0-1,1 0 0,-1 0 1,0 0-1,0 0 0,0 0 0,0 0 1,0 0-1,0 0 0,0 0 1,0 0-1,0 0 0,0 0 1,0 0-1,0 0 0,0 0 1,0 0-1,0-1 172,1 1-172,7-7 1817,1-6-1275,0 0-1,-1-1 1,0 0 0,-1-1-1,10-27 1,-16 40-558,29-81 603,12-27-159,43-62-9,-53 113-58,47-123-1,-40 49-26,-39 132-401,1 0 0,-1 0 0,0 0 0,1-1 0,-1 1 0,0 0-1,0 0 1,0 0 0,0-1 0,0 1 0,0 0 0,-1 0 0,1 0 0,-1-3 0,1 4 18,0 0 1,0 0-1,0 0 1,0 0-1,0 0 1,-1 0-1,1 0 1,0 0-1,0-1 1,0 1-1,0 0 1,-1 0-1,1 0 0,0 0 1,0 0-1,0 0 1,0 0-1,0 0 1,-1 0-1,1 0 1,0 0-1,0 0 1,0 0-1,0 0 1,-1 0-1,1 0 1,0 0-1,0 1 1,0-1-1,0 0 1,0 0-1,-1 0 1,1 0-1,0 0 1,-9 10-379,-83 130 94,66-98 422,5-7 19,2 0 0,-21 58 0,-14 74 317,15-19-7,-22 73 408,-25 169 692,84-380-1311,0 1 264,0-1-1,0 13 1,4-23 109,3-6-357,4-11-67,1-11-56,2-4-30,0 1 0,2 0-1,30-49 1,96-99 162,-16 21-324,27-68 38,-92 134-24,-39 65 43,-11 15 31,13-22 0,-15 23-72,-6 11 35,-1-1 0,1 0 0,-1 1 0,1-1-1,-1 0 1,1 1 0,-1-1 0,0 0 0,1 1 0,-1-1 0,0 0-1,0 0 1,0 1 0,1-1 0,-1 0 0,0 0 0,0 0 0,0 1-1,0-1 1,0-1 0,2 0-289,-1 3 276,-1-1 0,0 1 0,0-1 0,1 1 0,-1-1 0,0 1 0,0-1 0,1 1 0,-1 0 0,0-1 0,0 1 0,0-1 0,0 1 0,0 0 0,0-1 0,0 1 0,0 0 0,-6 95-189,3-60 159,3 59 0,3 73 215,-2-150-155,-1-14 16,0 1 0,0 0 0,0 0 0,3 6 0,-3-9-4,1 0-1,-1-1 1,1 1-1,0-1 1,0 1 0,0-1-1,0 0 1,0 1-1,0-1 1,0 0-1,0 0 1,0 1 0,1-1-1,-1 0 1,0 0-1,3 1 1,-3-2-6,-1 0 0,1 1 0,-1-1 0,1 0 0,0 0 0,-1 0 1,1 0-1,-1 0 0,1 0 0,0 0 0,-1 0 0,1 0 0,0 0 0,-1 0 0,1-1 1,-1 1-1,1 0 0,-1 0 0,1-1 0,0 1 0,-1 0 0,1 0 0,-1-1 0,1 1 1,-1-1-1,1 0 0,3-1 71,1-2-38,1 0 0,-1-1-1,0 1 1,0-1 0,-1 0-1,1 0 1,-1 0 0,0-1-1,5-10 1,4-8 24,9-26 0,-19 43-66,103-223 303,-96 212-362,0 1 0,2 1 0,15-19 0,-26 34 48,-1 1-1,1-1 1,-1 0 0,1 0 0,-1 0 0,1 0 0,-1 0-1,0 0 1,1 0 0,-1 0 0,0 0 0,0-2-1,2 1-503,3 9 288,-4-6 224,2 3 3,0 1-1,0 1 0,0-1 1,-1 0-1,0 1 1,0-1-1,0 1 1,-1-1-1,0 1 1,1 8-1,6 27-8,7 11 5,-9-29-47,13 33 0,-19-55 43,3 6 9,0 0-1,0 0 1,0 0-1,1 0 1,0-1 0,1 0-1,-1 0 1,1 0-1,6 5 1,-5-6 6,-1 1 23,1-1 1,0 0 0,1 0-1,-1-1 1,8 4-1,-12-7-11,1 0 0,-1 0 0,0-1 0,1 1 0,-1-1 0,1 1 0,-1-1 0,1 0 0,-1 0 0,1 0 0,-1 0-1,0 0 1,1-1 0,-1 1 0,1-1 0,-1 1 0,0-1 0,1 0 0,-1 0 0,4-2 0,5-5 37,-1-1 0,0 1 0,-1-2 0,0 1 0,0-1 0,12-19 1,-20 27-58,77-118 260,-52 76-244,-12 22 5,33-49 58,-41 59-247,0-1-40,-6 13 194,0 0 0,0 0 0,0 0 1,0-1-1,0 1 0,1 0 0,-1 0 0,0 0 0,0-1 0,0 1 0,0 0 0,1 0 0,-1 0 1,0 0-1,0-1 0,1 1 0,-1 0 0,0 0 0,0 0 0,0 0 0,1 0 0,-1 0 0,0 0 0,0 0 1,1 0-1,-1 0 0,0 0 0,0 0 0,1 0 0,-1 0 0,0 0 0,0 0 0,1 0 0,-1 0 0,0 0 1,1 0-1,0 2-14,0 0 0,0 0 1,0 0-1,0 0 0,-1 0 0,1 0 1,0 0-1,-1 0 0,1 0 0,-1 0 1,0 1-1,0 1 0,1 1 6,0 19 7,0-1-1,-5 39 1,1-17 48,2-28-70,-7 102 52,5-91 175,-1 0-1,-10 31 0,14-58-163,0 0 1,0 0 0,-1 0 0,1 0-1,0 0 1,-1 0 0,1 0 0,0-1-1,-1 1 1,1 0 0,-1 0 0,0 0-1,1-1 1,-1 1 0,0 0 0,1-1-1,-1 1 1,-2 1 0,3-2-16,-1 0 0,1 0 0,-1 0 0,1 0 0,-1 0 0,1 0-1,-1 0 1,1-1 0,-1 1 0,1 0 0,-1 0 0,1 0 0,-1 0 0,1-1 0,-1 1 0,1 0 0,-1-1 0,1 1 0,0 0 0,-1-1 0,1 1-1,-1 0 1,1-1 0,-1 0 0,-1-2 19,-1-1 0,1 1 0,0-1 0,0 0 0,0 0 0,0 0 0,0-5 0,-28-134-228,30 142 158,0 0 1,0 0-1,0 0 0,0-1 1,0 1-1,0 0 0,0 0 1,0 0-1,1 0 0,-1 0 0,0 0 1,2-2-1,3 1-266,2 9 67,8 16 7,6 9 180,-13-22 71,-4-5-9,0 0 0,0 0-1,0 0 1,0-1 0,1 1 0,0-1-1,0 0 1,0-1 0,0 1 0,0-1-1,1 0 1,0 0 0,6 2 0,-10-5 4,0 0 1,0 1-1,0-1 1,0 0 0,0 0-1,1 0 1,-1-1-1,0 1 1,0 0-1,0-1 1,0 0 0,0 1-1,0-1 1,0 0-1,0 0 1,0 0-1,-1 0 1,1 0 0,2-2-1,3-3 81,-1 0 0,1 0 0,6-9 0,-7 8-52,108-131 271,3-3-267,-92 112-13,-2-1 0,-1-2-1,-2 0 1,-1-1 0,18-42 0,-16 23-47,-3-1 0,22-103 1,-24 72-117,-15 72 38,-1 12 79,0 0 1,0 0 0,0 1 0,0-1 0,0 0-1,0 0 1,0 0 0,0 0 0,0 0 0,0 0-1,0 0 1,0 0 0,0 0 0,0 0 0,0 0-1,0 0 1,0 0 0,0 0 0,0 0 0,0 0-1,0 0 1,0 0 0,0 0 0,0 0 0,0 0-1,0 0 1,-1 0 0,1 0 0,0 0 0,0 0-1,0 0 1,0 0 0,0 0 0,0 0 0,0 0-1,0 0 1,0 0 0,0 0 0,0 0-1,0 0 1,0 0 0,0 0 0,0 0 0,0 0-1,-6 18-351,-65 381 58,68-372 316,2-1-1,1 1 1,1-1-1,8 48 1,-1-37 175,1-1 1,25 62 0,-32-93-157,0-1 0,0 1-1,0-1 1,1 1 0,0-1 0,0 0-1,0 0 1,0 0 0,0-1 0,1 1-1,6 4 1,-8-7-32,0 0 0,0 0 0,-1 0 0,1 0 0,0-1 0,0 1 0,0-1 1,0 1-1,0-1 0,0 0 0,0 0 0,0 0 0,1 0 0,-1 0 0,0 0 0,0-1 0,0 1 0,0-1 0,0 1 0,0-1 0,-1 0 0,1 1 0,0-1 1,0 0-1,0 0 0,-1-1 0,1 1 0,0 0 0,-1-1 0,2-1 0,7-6-2197,-1-1-1,12-19 1,-16 22 779,4-2-474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9.464"/>
    </inkml:context>
    <inkml:brush xml:id="br0">
      <inkml:brushProperty name="width" value="0.05" units="cm"/>
      <inkml:brushProperty name="height" value="0.05" units="cm"/>
    </inkml:brush>
  </inkml:definitions>
  <inkml:trace contextRef="#ctx0" brushRef="#br0">13 46 1472,'0'-1'69,"0"1"-1,0 0 1,0-1 0,0 1 0,0-1-1,0 1 1,0-1 0,0 1 0,0-1-1,0 1 1,0-1 0,0 1 0,0-1-1,0 1 1,0-1 0,0 1 0,0 0-1,1-1 1,-1 1 0,0-1 0,0 1-1,1 0 1,-1-1 0,0 1 0,0-1 0,1 1-1,-1 0 1,1-1 0,-1 1 0,0 0-1,1 0 1,-1-1 0,1 1 0,3-3 542,-3 3-455,0-1-1,-1 0 1,1 1 0,-1-1-1,1 0 1,0 0-1,-1 0 1,0 1 0,1-1-1,-1 0 1,1 0-1,-1 0 1,0 0 0,0 0-1,1 0 1,-1 0-1,0-1 1,0 1 0,0 0 0,0 1 1,0-1-1,0 0 0,0 0 0,0 1 0,1-1 0,-1 0 1,0 1-1,1-1 0,-1 0 0,0 1 0,1-1 0,-1 0 1,0 1-1,2-2 0,-1 57 1359,-1 322 2911,-4-327-3928,2-37-331,1 1 1,1-1 0,1 17-1,0-26-126,0 15 485,-1-19-495,0 0-1,0 1 1,0-1 0,0 0 0,0 0-1,0 1 1,0-1 0,-1 0 0,1 1-1,0-1 1,0 0 0,0 0 0,0 1-1,0-1 1,0 0 0,0 0 0,-1 1-1,1-1 1,0 0 0,0 0 0,0 0-1,-1 1 1,1-1 0,0 0 0,0 0-1,-1 0 1,1 0 0,0 0 0,0 1-1,-1-1 1,1 0 0,0 0 0,0 0-1,-1 0 1,1 0 0,0 0 0,-1 0-1,1 0 1,0 0 0,0 0 0,-1 0-1,1 0 1,0 0 0,-1 0-1,1 0 1,0 0 0,-1-1 0,-4 0-189,-11-6-7860,14 3 5645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24.274"/>
    </inkml:context>
    <inkml:brush xml:id="br0">
      <inkml:brushProperty name="width" value="0.05" units="cm"/>
      <inkml:brushProperty name="height" value="0.05" units="cm"/>
    </inkml:brush>
  </inkml:definitions>
  <inkml:trace contextRef="#ctx0" brushRef="#br0">290 28 3488,'-1'0'226,"-2"2"208,3 6 463,4 10-266,-1 1 0,0 0-1,-2 0 1,0 0 0,-1 0-1,-1 0 1,-1 0 0,-5 24 0,-49 158 2815,30-116-2937,-74 271 979,86-302-950,-32 80 1,42-125-419,0-1 0,-1 1 0,1-1 0,-1 0 0,-7 7 0,3-11 375,9-4-491,0 0-1,0 0 0,0 0 0,0 0 0,-1 0 0,1 0 1,0 0-1,0 0 0,0 0 0,0 0 0,0 0 0,0 0 1,0 0-1,0-1 0,-1 1 0,1 0 0,0 0 0,0 0 1,0 0-1,0 0 0,0 0 0,0 0 0,0 0 1,0 0-1,0-1 0,0 1 0,0 0 0,0 0 0,0 0 1,0 0-1,0 0 0,-1 0 0,1 0 0,0 0 0,0-1 1,0 1-1,0 0 0,0 0 0,0 0 0,1 0 0,-1 0 1,0 0-1,0-1 0,0 1 0,0 0 0,0 0 1,0 0-1,0 0 0,0 0 0,0 0 0,0 0 0,0 0 1,0-1-1,77-108 653,17-55-630,-79 139-67,21-30 0,-15 26 59,-20 27-20,12-13-279,-13 14 274,1 1 1,-1 0-1,1 0 1,-1-1-1,0 1 1,1 0-1,-1 0 1,1-1-1,-1 1 1,1 0-1,-1 0 1,1 0-1,-1 0 1,1 0-1,-1 0 1,1 0 0,-1 0-1,1 0 1,-1 0-1,0 0 1,1 0-1,-1 0 1,1 0-1,-1 0 1,1 1-1,-1-1 1,1 0-1,-1 0 1,1 0-1,-1 1 1,0-1-1,1 0 1,-1 1-1,0-1 1,1 0-1,-1 1 1,0-1 0,1 0-1,-1 1 1,0 0-1,2 1 6,-1 0 0,0 1 0,0-1 0,0 1 0,0-1 0,0 1 0,-1 0 0,1-1-1,-1 1 1,0 0 0,1 4 0,-4 35 11,1-30 4,1 16 15,4 43 0,0-6-18,-3-62 8,0 1 0,0 0 0,0-1 1,1 1-1,0-1 0,0 1 0,0-1 0,0 1 0,0-1 0,1 0 0,-1 1 0,1-1 1,0 0-1,4 5 0,-4-6 21,0-1 1,-1 1-1,1-1 0,0 1 1,0-1-1,0 0 1,0 0-1,1 1 0,-1-1 1,0-1-1,0 1 1,1 0-1,-1-1 0,0 1 1,1-1-1,-1 0 1,0 1-1,1-1 0,-1 0 1,1-1-1,-1 1 1,4-1-1,7-2 31,0-1-1,0-1 1,-1 0-1,0 0 1,21-14 0,-11 4-6,38-32 1,-19 9-47,-2-3 1,39-51-1,-49 48-44,-9 11-78,-15 25 5,-5 7 97,0 0 1,0 1-1,1-1 0,-1 1 0,0-1 0,0 1 0,0-1 0,0 1 0,1-1 1,-1 1-1,0-1 0,1 1 0,-1-1 0,0 1 0,1 0 0,-1-1 0,1 1 1,-1-1-1,0 1 0,1 0 0,-1-1 0,1 1 0,-1 0 0,1 0 0,-1-1 1,1 1-1,0 0 0,4 4-28,-3-3 13,0 1 0,-1-1-1,1 1 1,0-1 0,-1 1 0,1 0-1,-1-1 1,1 1 0,-1 0 0,0 0-1,0 0 1,0 0 0,1 4 0,9 34 18,-3 0 0,4 45 0,11 54 141,-22-134-161,0 0 0,1 0-1,0 0 1,0 0 0,0-1-1,0 1 1,1-1 0,4 7 0,-5-9 42,0 0 1,0 0-1,0 0 0,1 0 1,-1-1-1,1 1 1,-1-1-1,1 1 0,-1-1 1,1 0-1,0 0 1,0 0-1,-1 0 0,1 0 1,0-1-1,4 1 1,-4-1-9,0 0 1,1 0-1,-1 0 1,0 0-1,0-1 1,1 0-1,-1 1 1,0-1-1,0 0 1,0 0-1,0-1 1,0 1-1,0-1 1,0 1-1,2-3 1,4-3 48,0-1 1,-1 0-1,8-9 1,-7 7 5,1-2-48,0 0-1,-1 0 1,-1-1-1,0-1 1,-1 1-1,0-1 1,-1-1-1,0 1 1,-2-1-1,1 0 1,-2 0-1,0 0 1,-1-1-1,0 1 1,-1-1-1,-1 1 1,-4-31-1,4 44-47,-1 0 0,1 0-1,-1 0 1,0 0 0,1 0 0,-1 0-1,0 1 1,0-1 0,0 0 0,-1 0-1,1 1 1,-3-3 0,4 3 10,-1 1 0,1 0-1,-1-1 1,0 1 0,1-1 0,-1 1 0,0 0 0,1 0 0,-1-1 0,0 1 0,0 0 0,1 0 0,-1 0 0,0 0 0,0 0 0,1 0-1,-1 0 1,0 0 0,0 0 0,1 0 0,-1 0 0,0 0 0,0 1 0,1-1 0,-1 0 0,0 0 0,1 1 0,-1-1 0,0 1 0,1-1 0,-1 0-1,0 1 1,1-1 0,-1 1 0,1 0 0,-1-1 0,0 2 0,-4 5-39,-1 0-1,1 0 1,0 1 0,1-1-1,0 1 1,0 0 0,-4 17-1,1 0-71,-6 38-1,12-54 128,-3 10 15,2 0 1,0 0-1,1 0 1,2 21 0,-1-35-2,1-1 0,-1 1 1,1-1-1,0 0 1,1 1-1,-1-1 0,1 0 1,-1 1-1,1-1 1,1 0-1,-1 0 0,1-1 1,-1 1-1,1 0 1,0-1-1,0 0 1,0 0-1,1 0 0,-1 0 1,1 0-1,0 0 1,0-1-1,4 2 0,-1-1 70,1-1 0,-1 0 0,1 0 0,0-1 0,-1 0 0,1 0 0,0-1 0,0 0 0,0 0 0,12-3 0,-6 1 25,1-1-1,-1-1 1,0 0-1,22-10 1,-21 6-66,-1 0 0,0-1 0,0-1 0,-1 0 0,-1-1 0,0 0 0,0-1-1,-1 0 1,0-1 0,16-26 0,1-9-45,40-97-1,-49 101-51,-16 37 44,1-5-7,2 1-1,-1-1 1,2 1-1,14-19 1,-21 29-4,0 1 0,1-1 0,-1 0 0,0 1-1,1 0 1,-1-1 0,1 1 0,-1-1 0,1 1 0,-1-1 0,1 1 0,-1 0 0,1-1 0,-1 1-1,1 0 1,0 0 0,-1 0 0,1-1 0,-1 1 0,1 0 0,0 0 0,-1 0 0,1 0 0,0 0-1,-1 0 1,1 0 0,0 0 0,-1 0 0,1 0 0,-1 1 0,1-1 0,0 0 0,-1 0 0,1 0-1,-1 1 1,1-1 0,-1 0 0,1 1 0,-1-1 0,1 1 0,0 0 0,2 2-21,-1 0 1,0 0-1,0 1 1,0-1-1,3 7 0,-3-5 68,6 13-23,-2 0 1,0 0 0,-1 0 0,-1 1 0,0 0-1,1 37 1,-9 117-10,4-167 3,0 0 54,-1 0 0,0-1-1,0 1 1,0-1-1,-1 1 1,0-1-1,-3 8 1,4-12-31,0 1 1,0 0-1,0 0 1,0-1-1,0 1 1,0 0-1,-1-1 1,1 1-1,-1-1 1,1 0-1,-1 0 1,0 1-1,1-1 1,-1 0-1,0 0 0,0 0 1,0-1-1,1 1 1,-1 0-1,0-1 1,0 1-1,0-1 1,0 0-1,-3 1 1,-12-3-3,0 0 0,-20-5 0,-2 0-39,31 5 59,8 2-47,-1 0 0,1-1 0,-1 1 0,0 0 0,1 0 0,-1 0 0,1 0 0,-1-1 0,1 1 0,-1 0 0,0 0 0,1 0 0,-1 0 0,1 0 0,-1 0 0,1 1 0,-1-1 0,0 0 0,1 0 0,-1 0 0,1 0 0,-1 1 1,1-1-1,-1 0 0,1 1 0,-1-1 0,1 0 0,-1 1 0,1-1 0,0 0 0,-1 1 0,1-1 0,-1 1 0,1 0 0,0-1 4,0 0-1,0 1 1,-1-1-1,1 0 1,0 0-1,0 0 1,0 1-1,0-1 1,0 0 0,0 0-1,0 1 1,0-1-1,0 0 1,0 0-1,0 0 1,0 1-1,1-1 1,-1 0 0,0 0-1,0 1 1,0-1-1,0 0 1,0 0-1,0 0 1,0 0-1,1 1 1,-1-1-1,0 0 1,0 0 0,0 0-1,0 0 1,1 1-1,-1-1 1,0 0-1,0 0 1,0 0-1,1 0 1,-1 0 0,0 0-1,0 0 1,1 0-1,11 4-61,-10-3 52,26 7-78,-11-3 104,-1-1-1,35 5 1,-46-9 12,0 0-1,0 0 1,0 0 0,0 0 0,1-1-1,-1 0 1,-1 0 0,1-1 0,0 1-1,0-1 1,0 0 0,-1 0 0,1 0-1,6-6 1,2-2 48,0-2 0,-1 1 1,-1-2-1,0 1 0,0-2 0,14-23 1,43-95 83,-56 108-130,127-245-117,-100 193 98,31-87-1,-40 89-109,10-39 52,-4 11-410,-36 102 453,0 0 0,0 1 0,0-1 0,0 0 0,0 0 0,0 0 0,0 0 0,0 0 0,0 0 0,0 0 0,1 0 0,-1 0 0,0 0 0,0 0 0,0 0 0,0 0 0,0 0 0,0 0 0,0 0 0,0 0 0,0 0 0,0 0 0,0 0 0,0 0 0,0 0 0,1 0 0,-1 0 0,0 0 0,0 0 0,0 0 0,0 0 0,0 0 0,0 0 0,0-1 0,0 1 0,0 0 0,0 0 0,0 0 0,0 0 0,0 0 0,0 0 0,0 0 0,0 0 0,0 0 0,0 0 0,0 0 0,0 0 0,1 12-181,-4 23 31,-7 25 98,-26 87-1,-31 58-24,15-50 147,-71 197 79,79-234 81,40-108-65,3-7-94,0 0 1,-1 0-1,1 0 0,0 0 1,0 0-1,0 0 1,1 0-1,-1 0 0,1 0 1,0 0-1,0 0 1,0 5-1,1-8-42,-1 0-1,1 0 1,0 0 0,-1 0-1,1 0 1,0 0 0,-1 0-1,1-1 1,0 1-1,-1 0 1,1 0 0,-1-1-1,1 1 1,-1 0 0,1-1-1,0 1 1,-1 0 0,1-1-1,-1 1 1,0-1 0,1 1-1,0-2 1,17-14 64,81-93 30,-56 60-250,52-48 0,-93 96 132,26-21-174,-27 21 163,0 0 1,1 0-1,-1 1 1,0-1-1,0 1 1,0-1-1,1 1 1,-1-1-1,0 1 1,1 0-1,-1-1 1,0 1-1,0 0 1,1 0-1,-1 0 1,1 0-1,-1 0 1,0 0 0,0 1-1,1-1 1,-1 0-1,3 1 1,-3 1-10,1-1 0,0 1 1,0 0-1,-1-1 0,1 1 0,-1 0 1,1 0-1,-1 0 0,0 0 1,0 0-1,0 0 0,0 1 0,1 3 1,6 32-59,-7-29 69,2 13-1,-2 0-1,-1 1 1,-2 23 0,0-17 143,2 32 1,0-58-97,1 0 0,-1 0 0,1 0 0,-1 0 0,1 0 0,0 0 0,0 0 0,0 0 0,0 0 0,0-1 0,3 5 0,-3-6-8,1 0 0,-1 0 0,0 0-1,0 0 1,1 0 0,-1 0 0,1 0 0,-1 0-1,1-1 1,-1 1 0,1-1 0,-1 1 0,1-1-1,0 1 1,-1-1 0,1 0 0,0 0 0,-1 0 0,1 0-1,0 0 1,2 0 0,2-1 6,-1-1 1,1 1-1,-1-1 0,0 0 1,0 0-1,0 0 0,0-1 0,0 0 1,0 0-1,-1 0 0,1 0 1,6-8-1,6-6-10,25-32-1,-21 22-4,25-31-166,-46 58 143,0 0 0,0 0 0,0 0 1,0 0-1,0 0 0,0 0 1,0 0-1,0 0 0,0 0 0,0 0 1,0 0-1,0-1 0,0 1 0,0 0 1,0 0-1,0 0 0,0 0 0,0 0 1,0 0-1,1 0 0,-1 0 1,0 0-1,0 0 0,0 0 0,0 0 1,0 0-1,0 0 0,0 0 0,0 0 1,0 0-1,0 0 0,0 0 1,0 0-1,0 0 0,0 0 0,0 0 1,0 0-1,1 0 0,-1 0 0,0 0 1,0 0-1,0 0 0,0 0 0,0 1 1,0-1-1,0 0 0,0 0 1,0 0-1,0 0 0,0 0 0,0 0 1,0 0-1,0 0 0,0 0 0,0 0 1,0 0-1,0 0 0,0 0 1,0 0-1,0 0 0,0 0 0,0 0 1,0 0-1,0 1 0,0-1 0,0 0 1,0 0-1,0 0 0,0 8-98,-2 10 76,-4-2-84,4-10 77,0 0-1,0-1 1,1 1 0,-2 11 0,2-9-1,0-1 51,1 0 0,-1 0 0,2 0-1,0 8 1,-1-13-3,1 0 0,-1 0 0,1 0 0,0 0 1,0 0-1,0 0 0,0 0 0,0 0 0,0 0 0,0 0 0,0 0 0,1-1 0,-1 1 0,1 0 0,0-1 0,-1 1 1,4 1-1,4 2 30,-1 0 0,0-1 1,1 0-1,0-1 0,0 0 1,0 0-1,0-1 1,1 0-1,10 0 0,-13-1-4,0-1 0,0 0 0,0 0 0,1-1 0,-1 0 0,0-1 0,0 1 0,0-1 0,0-1 0,-1 1 0,1-1 0,10-6 0,-13 7-23,-1-1-1,0 1 1,0 0 0,-1-1-1,1 0 1,0 1 0,-1-1-1,0 0 1,1 0-1,-1-1 1,0 1 0,-1 0-1,1-1 1,-1 1 0,3-7-1,-4 8-21,0 0-1,1 0 1,-1 0-1,0-1 0,0 1 1,0 0-1,-1 0 1,1 0-1,0 0 0,-1 0 1,1-1-1,-1 1 0,0 0 1,0 0-1,0 0 1,0 0-1,0 1 0,0-1 1,0 0-1,-1 0 1,1 1-1,-1-1 0,1 1 1,-1-1-1,0 1 1,1-1-1,-4-1 0,-2 0-7,1 0-1,-1 1 0,0-1 0,0 1 1,0 1-1,0-1 0,0 1 1,0 0-1,-8 1 0,2-1-24,-1 0 11,-1 1 0,0 1 1,-22 4-1,19-3 52,-24 1 0,155-17 3,-14 2-95,-72 9 108,-18 2-72,0 0-1,1 0 1,-1 0-1,12 2 1,11 0 168,-19-1 29,-12 0-167,-1 0-1,1 0 1,0 0 0,-1-1 0,1 1 0,-1 0 0,1 0 0,-1 0 0,1-1 0,-1 1 0,0 0 0,1 0-1,-1-1 1,1 1 0,-1 0 0,1-1 0,-1 1 0,1-1 0,3 0 8,0 1 0,1-1 0,-1 0 0,0 0 0,0-1 0,0 1 0,0-1 0,8-4 0,29-22 25,-31 18 0,0 0 0,0-1 1,-1 0-1,-1-1 0,0 0 0,-1 0 1,7-16-1,-11 23-32,29-57 26,9-18-11,19-16 144,25-46-100,-74 121-53,-1-1 0,-1 0 0,-1-1 1,9-42-1,-14 48 42,8-53 79,-10 61-164,0-1 1,-1 0-1,0 1 1,-3-20-1,3 28 17,0 0 0,0 0 0,0 0-1,-1 0 1,1 0 0,0 1 0,-1-1-1,1 0 1,0 0 0,-1 0 0,1 0-1,-1 0 1,0 1 0,1-1 0,-1 0-1,1 0 1,-1 1 0,0-1-1,-1 0 1,1 0 8,1 1 0,-1 0 1,0 0-1,1 0 0,-1 0 0,0 0 0,1 0 0,-1 0 0,0 0 0,1 0 0,-1 1 0,0-1 0,1 0 0,-1 0 1,0 0-1,1 1 0,-1-1 0,1 0 0,-1 1 0,-1 0 0,-2 3-25,0 0 0,0 0 0,0 0 0,0 0 1,-4 8-1,-19 29-50,2 2 0,2 1 0,1 1 1,3 1-1,-24 87 0,29-77 121,3 1 0,2 1 0,2 0-1,3 99 1,4-147-11,1 1-1,0-1 1,0 1-1,1-1 1,1 0-1,-1 0 1,7 14 0,-7-21-5,-1 0 0,1 0 0,0-1 0,0 1 1,0 0-1,0-1 0,0 0 0,0 1 1,0-1-1,1 0 0,-1 0 0,1 0 0,0-1 1,0 1-1,0 0 0,-1-1 0,1 0 1,0 0-1,1 0 0,-1 0 0,0 0 0,0-1 1,0 1-1,0-1 0,1 0 0,-1 0 1,0 0-1,5-1 0,21-4 22,-1-1 0,0-1 0,28-11 0,78-38 93,-80 28-87,-1-2 0,64-49 1,-61 44-237,-56 38 172,1 1 1,-1-1-1,0 0 1,0 0-1,0 1 1,0-1-1,-1 0 1,0 4-1,-4 14-18,-1-1-1,0 0 1,-2 0-1,-15 28 1,-25 44-111,45-86 141,1-1 0,0 1 0,0 0 0,0-1 0,1 1 1,0 0-1,0 0 0,1 0 0,0 7 0,0-11 25,-1 0 0,2-1 0,-1 1 0,0 0 0,0-1 0,1 1 0,-1 0 0,0-1 0,1 1 0,0-1 0,-1 1 0,1-1 0,0 1 0,0-1 0,0 0 0,0 1 0,0-1 0,0 0 0,0 0 0,0 0 0,0 1-1,1-1 1,-1-1 0,1 1 0,-1 0 0,0 0 0,1 0 0,-1-1 0,1 1 0,0-1 0,-1 1 0,1-1 0,-1 0 0,1 1 0,0-1 0,2 0 0,-1 0 8,-1-1 0,1 1 0,-1-1 0,1 1 1,-1-1-1,0 0 0,1 0 0,-1 0 0,0 0 0,0 0 0,1 0 0,-1-1 1,0 1-1,0-1 0,-1 0 0,1 1 0,0-1 0,1-2 0,3-4 11,-1 1 0,0 0-1,-1-1 1,6-14 0,28-81 111,28-125-1,-49 161-76,-1 8-79,-3 1 0,9-101 0,-17 53-64,-5 83-31,-1 0 1,-6-37-1,6 55 82,-6-23-134,6 27 139,1 0 0,0 0 0,-1 0 0,0 0 0,1 0 0,-1 1-1,1-1 1,-1 0 0,0 0 0,0 0 0,0 1 0,1-1 0,-1 0-1,0 1 1,0-1 0,0 1 0,0-1 0,0 1 0,0-1 0,0 1-1,-2-1 1,3 1 8,-1 0-1,0 0 0,0 0 0,0 0 1,0 0-1,0 0 0,0 1 0,0-1 1,0 0-1,0 0 0,1 1 0,-1-1 1,0 0-1,0 1 0,0-1 0,1 1 1,-1-1-1,0 1 0,0 0 1,1-1-1,-1 1 0,0 0 0,-5 6-36,1 0 0,0 0-1,0 1 1,1-1 0,0 1-1,-6 15 1,-15 57-254,13-33 337,3 1 0,1 1-1,-2 86 1,11-99 3,0-1-1,3 0 1,0 1-1,3-2 1,20 67-1,-24-91 3,1-1 1,0 0-1,1 1 0,0-2 0,0 1 0,1 0 1,0-1-1,1 0 0,-1 0 0,2-1 0,-1 0 0,1 0 1,0-1-1,0 0 0,1 0 0,-1-1 0,14 6 0,-12-7-435,1-1 0,-1 1 0,1-2 0,0 0 0,20 2-1,-25-3-283,1-1 1,0 0-1,0 0 0,0-1 0,0 0 0,-1 0 0,1-1 0,0 0 0,-1 0 0,1 0 0,-1-1 1,8-4-1,28-16-3611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25.495"/>
    </inkml:context>
    <inkml:brush xml:id="br0">
      <inkml:brushProperty name="width" value="0.05" units="cm"/>
      <inkml:brushProperty name="height" value="0.05" units="cm"/>
    </inkml:brush>
  </inkml:definitions>
  <inkml:trace contextRef="#ctx0" brushRef="#br0">68 47 2240,'0'0'86,"-1"0"1,0 0-1,1 0 1,-1 0-1,1 0 1,-1-1-1,1 1 0,-1 0 1,1 0-1,-1 0 1,1-1-1,-1 1 1,1 0-1,-1-1 0,1 1 1,-1-1-1,-4-1 1352,-2 0 290,6 2-1599,1-1 0,-1 1 0,1 0 0,-1 0 0,1 0 0,-1 0 0,1-1 0,-1 1 0,1 0 0,-1 0 0,1 0 0,-1 0 0,1 0 0,-1 0 0,1 0 0,-1 0 1,1 1-1,-1-1 0,0 0 0,-2 1 508,1-1-1,0 1 1,0-1 0,-1 0 0,1 0 0,-1 0 0,1 0 0,-4-1-1,-4 1 1622,191-18 750,-101 8-2861,0 3 1,87 5-1,-103 2 45,-31-1 93,58 6 1,-64-4-185,-27-1-155,0 0-1,0 0 1,0 0-1,0 0 0,0 0 1,0 0-1,0 0 1,0 0-1,0 0 0,0 0 1,0-1-1,-1 1 1,1 0-1,0 0 1,0 0-1,0 0 0,0 0 1,0 0-1,0 0 1,0 0-1,0 0 0,0 0 1,0-1-1,0 1 1,0 0-1,0 0 1,0 0-1,0 0 0,0 0 1,0 0-1,0 0 1,0 0-1,0 0 0,0 0 1,0-1-1,0 1 1,0 0-1,0 0 0,0 0 1,0 0-1,1 0 1,-1 0-1,0 0 1,0 0-1,0 0 0,0 0 1,0 0-1,0 0 1,0-1-1,0 1 0,0 0 1,0 0-1,0 0 1,0 0-1,1 0 1,-1 0-1,0 0 0,0 0 1,0 0-1,0 0 1,0 0-1,0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26.181"/>
    </inkml:context>
    <inkml:brush xml:id="br0">
      <inkml:brushProperty name="width" value="0.05" units="cm"/>
      <inkml:brushProperty name="height" value="0.05" units="cm"/>
    </inkml:brush>
  </inkml:definitions>
  <inkml:trace contextRef="#ctx0" brushRef="#br0">119 51 1824,'-1'0'124,"0"-1"1,0 1 0,0 0-1,0 0 1,0-1-1,1 1 1,-1 0-1,0 0 1,0 0-1,0 0 1,0 0-1,0 0 1,0 1 0,0-1-1,0 0 1,-1 1-1,-1 4 2991,1-4-2846,1 0 0,-1 0 0,1 0 0,-1 0 0,0 0 0,0 0 1,0 0-1,1-1 0,-1 1 0,0 0 0,0-1 0,-4 1 0,-26 0 2447,22-2-1597,-20 5 2305,34-8-2239,8 1-770,31 1 45,0-3 1,53-12-1,-10 1-103,15 4 97,140 0-1,-169 18-277,0-1-139,-59-8-37,-8 3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27.889"/>
    </inkml:context>
    <inkml:brush xml:id="br0">
      <inkml:brushProperty name="width" value="0.05" units="cm"/>
      <inkml:brushProperty name="height" value="0.05" units="cm"/>
    </inkml:brush>
  </inkml:definitions>
  <inkml:trace contextRef="#ctx0" brushRef="#br0">17 22 2144,'0'0'217,"-1"0"0,1-1 0,0 1 0,-1 0 0,1 0-1,0-1 1,0 1 0,-1 0 0,1 0 0,0-1 0,0 1 0,-1 0 0,1-1 0,0 1 0,0 0 0,0-1 0,0 1 0,0 0-1,0-1 1,-1 1 0,1 0 0,0-1 0,0 1 0,0-1 0,0 1 0,0 0 0,0-1 0,0 1 0,0 0 0,1-1-1,-1 1 1,0 0 0,0-1 0,0 1 0,0 0 0,0-1 0,1 1 0,-1 0 0,0-1 0,1-3 737,-3 5-351,-7 0 272,6-1-416,6 0 2074,20-1-1600,-3-2-720,0 2-1,0 0 1,0 1-1,31 3 1,-3 0 73,77 13 238,-87-10-213,69 4 1,-46-15 168,-60 3-765,-1 0 1,0 0-1,1 0 0,-1 0 1,0 0-1,0 0 0,0-2 0,0 3-72,0-7-1258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29.029"/>
    </inkml:context>
    <inkml:brush xml:id="br0">
      <inkml:brushProperty name="width" value="0.05" units="cm"/>
      <inkml:brushProperty name="height" value="0.05" units="cm"/>
    </inkml:brush>
  </inkml:definitions>
  <inkml:trace contextRef="#ctx0" brushRef="#br0">589 40 2144,'3'-8'4284,"-3"9"-4182,0-1 0,-1 1-1,1-1 1,0 1 0,-1-1 0,1 1 0,0-1 0,-1 0 0,1 1 0,-1-1 0,1 0 0,-1 1-1,1-1 1,0 0 0,-1 1 0,1-1 0,-1 0 0,1 0 0,-1 0 0,0 0 0,1 1-1,-1-1 1,1 0 0,-1 0 0,0 0 0,-21 3 1990,-42 2 0,37-3-1397,-32 4-1,12 3-160,1 2-1,0 1 0,-45 20 0,81-28-479,1 1 0,0 0-1,0 0 1,0 1 0,0 0-1,1 0 1,0 1 0,0 0-1,1 0 1,0 1 0,0 0-1,1 0 1,0 1 0,0 0-1,-7 16 1,3 1 119,1 1 1,1 0-1,2 0 0,1 1 1,1 0-1,1 0 0,1 0 1,2 0-1,5 43 0,-5-62-99,1-1 0,0 1 0,1-1 0,0 0 0,0 1 0,1-1 0,0 0 0,0 0 0,1-1 0,0 1 0,0-1 0,1 0 0,0 0 0,0 0-1,1 0 1,0-1 0,0 0 0,0 0 0,1-1 0,0 0 0,11 7 0,2-2 91,1 0-1,0-2 1,1 0-1,42 9 1,-22-9 189,72 3 0,-97-10-260,-1 0 0,0-2 1,0 0-1,1 0 0,-1-2 1,0 0-1,0-1 0,-1-1 1,1 0-1,-1-1 1,0 0-1,24-16 0,-12 4-33,-2-2 1,0 0-1,-1-2 0,-1-1 0,-1 0 0,27-39 0,-9 4 51,61-117-1,-64 93-85,-34 73-27,0 0 1,0-1-1,-1 1 0,0-1 1,-1 1-1,0-1 1,0-13-1,-2 14-23,0 1 0,0 0 0,-1 0-1,0 0 1,-6-15 0,6 18 9,0 1 1,-1-1-1,0 1 1,1 0-1,-1 0 1,-1 0-1,1 0 0,-1 1 1,1-1-1,-1 1 1,-7-5-1,0 2-15,0 1-1,1 0 0,-2 1 1,1 0-1,0 1 0,-1 0 1,0 0-1,1 1 0,-1 1 1,0 0-1,0 1 0,0 0 1,-13 2-1,-16 4 62,1 2 0,-55 16 0,41-11 15,37-9-767,0 0 1,0 0-1,-23 11 0,38-14 341,1 0 1,-1 0-1,0 0 0,1 0 0,-1 0 1,0 0-1,1 0 0,-1 1 1,1-1-1,0 0 0,-1 1 0,1 0 1,0-1-1,-1 3 0,-3 12-1998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29.421"/>
    </inkml:context>
    <inkml:brush xml:id="br0">
      <inkml:brushProperty name="width" value="0.05" units="cm"/>
      <inkml:brushProperty name="height" value="0.05" units="cm"/>
    </inkml:brush>
  </inkml:definitions>
  <inkml:trace contextRef="#ctx0" brushRef="#br0">9 7 6304,'-8'-6'2037,"12"5"547,18 10 965,-3 3-2481,-1 1-1,-1 1 1,26 25-1,8 8-276,-21-24-484,1-1-1,1-2 0,1-1 0,52 22 0,-69-36-2390,-15-5 1865,-1 0-1,0-1 1,1 1 0,-1 0 0,0 0 0,0-1 0,1 1 0,-1 0 0,0 0 0,0-1 0,1 1-1,-1 0 1,0-1 0,0 1 0,0 0 0,0-1 0,1 1 0,-1 0 0,0-1 0,0 1-1,0 0 1,0-1 0,0 1 0,0-1 0,0 1 0,0 0 0,0-1 0,0 1 0,0 0 0,0-1-1,0 1 1,0-1 0,-1 1 0,1 0 0,0-1 0,0 1 0,-1-1 0,1-12-3493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33.784"/>
    </inkml:context>
    <inkml:brush xml:id="br0">
      <inkml:brushProperty name="width" value="0.05" units="cm"/>
      <inkml:brushProperty name="height" value="0.05" units="cm"/>
    </inkml:brush>
  </inkml:definitions>
  <inkml:trace contextRef="#ctx0" brushRef="#br0">130 100 1248,'0'-1'338,"1"0"-1,-1 0 1,0 0 0,1 1-1,-1-1 1,1 0 0,-1 0-1,1 1 1,-1-1 0,1 0-1,0 1 1,-1-1 0,1 0-1,0 1 1,-1-1 0,3 0-1,-3 1-130,1-1 1,-1 1-1,1 0 0,0-1 0,-1 1 0,1-1 0,-1 1 1,1-1-1,-1 1 0,0-1 0,1 0 0,-1 1 0,1-1 1,-1 0-1,0-1-102,0 0 1,0 0 0,-1 0 0,1 0 0,-1 0-1,0 0 1,0 0 0,1 1 0,-1-1 0,0 0 0,0 1-1,-1-1 1,1 1 0,0-1 0,0 1 0,-1-1-1,1 1 1,-1 0 0,1 0 0,-1 0 0,0 0-1,-1-1 1,1 0-82,0 1 0,0 0 0,-1 0 0,1 1 0,0-1 0,0 0 1,0 1-1,0-1 0,-1 1 0,1 0 0,0 0 0,-1 0 0,1 0 0,0 0 0,0 0 0,-1 1 0,1-1 0,-3 1 0,4 0-13,0 0 0,0-1 0,0 1 0,1 0 0,-1 0 0,0 0 0,0-1 0,0 1 0,1 0 0,-1 0 0,0 0-1,1 0 1,-1 0 0,1 0 0,-1 0 0,1 1 0,0-1 0,-1 0 0,1 0 0,0 0 0,0 0 0,0 3 0,0-3 38,0 1 0,0 0 0,0 0 0,0-1 0,0 1 0,1 0 0,-1 0 0,1-1 0,-1 1 0,1 0 0,0-1 0,-1 1 0,1-1 0,2 3 0,-2-3-6,0 1 1,1-1 0,-1 0-1,1 0 1,-1 0-1,1 0 1,0 0 0,-1 0-1,1-1 1,0 1-1,-1 0 1,1-1 0,0 1-1,0-1 1,0 0-1,0 0 1,0 1 0,-1-1-1,1-1 1,0 1-1,0 0 1,0 0-1,0-1 1,0 1 0,-1-1-1,1 1 1,0-1-1,0 0 1,-1 0 0,1 1-1,0-1 1,-1-1-1,1 1 1,1-1 0,-2 1-29,1-1 1,0 1 0,0-1 0,-1 1 0,1-1-1,-1 0 1,1 0 0,-1 1 0,0-1 0,1 0-1,-1 0 1,0 0 0,0 0 0,-1-1-1,1 1 1,0 0 0,-1 0 0,1 0 0,-1-1-1,0 1 1,0 0 0,0-1 0,0 1 0,0 0-1,0 0 1,0-1 0,-2-2 0,1 3-29,1 0 0,-1 0 0,-1 0 0,1 1 0,0-1 0,0 0 0,-1 1 0,1-1 1,-1 0-1,1 1 0,-1 0 0,0-1 0,0 1 0,1 0 0,-1 0 0,0 0 0,0 0 0,0 0 0,0 1 0,0-1 0,0 0 1,-1 1-1,1 0 0,0-1 0,0 1 0,0 0 0,-4 0 0,2 1-6,0-1 0,0 1-1,0 0 1,0 0 0,0 0-1,0 1 1,0-1 0,1 1 0,-1 0-1,1 0 1,-1 0 0,1 0 0,-1 1-1,-2 3 1,0 0 118,0 0 0,1 1 0,-8 11 0,11-14 4,0-1 0,0 1 0,0 0 1,1-1-1,0 1 0,0 0 0,0 0 0,0 0 0,0 0 1,1 4-1,0-8-79,-1 1-1,1-1 1,1 0 0,-1 1-1,0-1 1,0 0 0,0 0-1,0 1 1,0-1 0,0 0 0,0 1-1,0-1 1,0 0 0,0 0-1,1 1 1,-1-1 0,0 0-1,0 0 1,0 1 0,1-1 0,-1 0-1,0 0 1,0 0 0,1 0-1,-1 1 1,0-1 0,0 0-1,1 0 1,-1 0 0,0 0 0,0 0-1,1 0 1,-1 0 0,0 1-1,1-1 1,-1 0 0,0 0-1,0 0 1,1 0 0,-1 0 0,0 0-1,1-1 1,-1 1 0,0 0-1,1 0 1,-1 0 0,0 0-1,0 0 1,1 0 0,-1-1 0,18-7 365,-16 6-307,2-1 18,1 0 1,-1 0-1,0-1 1,0 0-1,-1 0 1,1 0-1,5-8 1,-8 11-114,0-1-1,0 0 1,1 0 0,-1 0-1,0 0 1,-1 0 0,1 0 0,0 0-1,0 0 1,-1 0 0,1 0 0,-1-1-1,0 1 1,0 0 0,0 0-1,0 0 1,0-1 0,0 1 0,-1 0-1,1 0 1,-1-3 0,0 4 3,1 1 0,-1-1 0,1 1-1,-1-1 1,1 0 0,-1 1 0,1-1 0,-1 1 0,0-1 0,1 1 0,-1-1 0,0 1 0,1 0 0,-1-1 0,0 1 0,0 0 0,1 0-1,-1-1 1,0 1 0,0 0 0,1 0 0,-1 0 0,-1 0 0,0 0-21,0 0 0,0 0-1,1 0 1,-1 1 0,0-1 0,0 1 0,0-1-1,-2 2 1,-7 5-92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36.712"/>
    </inkml:context>
    <inkml:brush xml:id="br0">
      <inkml:brushProperty name="width" value="0.05" units="cm"/>
      <inkml:brushProperty name="height" value="0.05" units="cm"/>
    </inkml:brush>
  </inkml:definitions>
  <inkml:trace contextRef="#ctx0" brushRef="#br0">131 106 1568,'3'-14'6875,"-6"23"-5318,1-5-1295,1 0 0,-1 0 0,0 0 1,0 0-1,0 0 0,-4 6 0,-6 9 489,5-4-466,1 0 0,0 1 0,1-1-1,-3 19 1,-32 208 946,35-213-1080,-19 119 579,24-120-390,1-13 179,-1-14-23,0-9 480,0 1-853,-1-19 101,2 1 0,6-39-1,7-33-239,-4 20 75,-4 19-41,-3 29-16,10-48-1,3 7-29,-9 33 171,2 1 0,17-44-1,-25 79-147,0-1 0,-1 1-1,1-1 1,0 1 0,0-1-1,0 1 1,0-1 0,0 1-1,2-3 1,-2 4-3,-1 0-1,1 0 0,-1 0 1,1 0-1,-1-1 0,1 1 1,-1 0-1,1 0 1,0 0-1,-1 0 0,1 0 1,-1 0-1,1 0 0,-1 0 1,1 1-1,-1-1 0,1 0 1,-1 0-1,1 0 1,-1 0-1,1 1 0,-1-1 1,1 0-1,-1 1 0,1-1 1,-1 0-1,0 1 1,1-1-1,-1 0 0,0 1 1,1-1-1,-1 1 0,1 0 1,5 7-65,-1-1 0,1 1 0,6 15 0,5 7 125,109 168 166,-120-187-147,0-2-1,1 1 0,0-1 0,0 0 0,1 0 0,13 11 0,-20-20-42,1 1 0,-1 0 0,0 0 0,1-1 0,-1 1 0,1-1 0,-1 1 0,0-1 0,1 0 0,-1 0 1,1 1-1,-1-1 0,1 0 0,-1 0 0,1 0 0,-1-1 0,1 1 0,-1 0 0,1 0 0,-1-1 0,1 1 0,-1-1 0,0 1 0,1-1 0,-1 0 0,0 0 0,0 1 0,1-1 0,-1 0 0,0 0 0,0 0 0,0 0 0,0 0 0,0-1 1,1 0-1,2-4 51,1 0 1,-1 0 0,0 0 0,-1-1-1,5-10 1,6-21-60,-2 0-1,15-76 1,-3 8-287,-22 99 68,1 8-130,0 12 46,-2 21 178,10 52-1,0-9 109,8 65-8,-2-19 128,12 89 319,-27-197-316,-2-11-46,0 0-1,0 0 1,1 0-1,-1 0 1,1 0-1,2 5 1,0-6 219,-2-9-667,-1-8-924,0 14 1192,-4-42-6663,3 14 3473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37.940"/>
    </inkml:context>
    <inkml:brush xml:id="br0">
      <inkml:brushProperty name="width" value="0.05" units="cm"/>
      <inkml:brushProperty name="height" value="0.05" units="cm"/>
    </inkml:brush>
  </inkml:definitions>
  <inkml:trace contextRef="#ctx0" brushRef="#br0">442 9 3232,'0'0'35,"-1"0"0,1-1 0,0 1 0,0 0 0,0 0 0,0-1 0,0 1 0,0 0 0,0 0 0,0-1 0,0 1 0,0 0 0,0 0 0,0-1 0,0 1 0,0 0 0,0 0 0,0-1 1,1 1-1,-1 0 0,0 0 0,0-1 0,0 1 0,0 0 0,0 0 0,0 0 0,1-1 0,-1 1 0,0 0 0,0 0 0,0 0 0,1 0 0,-1-1 0,0 1 0,0 0 0,1 0 0,-1 0 0,0 0 0,0 0 0,1 0 0,-1 0 0,0 0 0,0 0 0,1 0 0,-1 0 0,0 0 0,3 0 2393,5 1 788,1 23-570,-8-13-2320,0 0 0,-1 0 1,-1-1-1,-3 23 1,2-21-173,-1 3-33,-1 0-1,0 0 1,-7 14-1,-1 3 12,8-16-3,-2 0 1,0-1 0,-1 0 0,0 0-1,-15 20 1,11-20-36,-1 0-1,0-2 1,-2 1-1,1-2 0,-2 0 1,1 0-1,-2-1 1,-22 12-1,28-18-19,1 0 1,-1-1-1,0 0 0,-1-1 0,1 0 0,-1-1 0,1 0 0,-1-1 0,0 0 1,1 0-1,-1-1 0,0 0 0,0-1 0,1 0 0,-1-1 0,-12-4 0,21 6-63,0-1 0,0 0 0,-1 0 0,1 0 0,0 0 0,0 0 0,0 0 0,0 0 0,1-1-1,-1 1 1,0-1 0,0 1 0,1-1 0,-1 0 0,1 0 0,-1 0 0,1 1 0,0-1-1,0 0 1,0-1 0,0 1 0,0 0 0,0 0 0,1 0 0,-1-1 0,1 1 0,0 0 0,-1 0-1,1-1 1,0 1 0,0 0 0,0-1 0,1 1 0,-1 0 0,1 0 0,-1-1 0,1 1 0,0 0-1,-1 0 1,1 0 0,0 0 0,1 0 0,-1 0 0,0 0 0,3-4 0,-1 4 3,0 0 0,-1-1 1,1 1-1,0 0 1,0 1-1,0-1 0,0 0 1,0 1-1,1 0 0,-1-1 1,0 1-1,1 1 1,-1-1-1,0 0 0,1 1 1,-1 0-1,1 0 0,-1 0 1,1 0-1,-1 0 1,1 1-1,-1-1 0,1 1 1,3 1-1,7 3 46,1 1 1,-1 0-1,0 0 1,14 10-1,35 20 273,68 41 1110,-61-22-1112,-65-49 305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38.843"/>
    </inkml:context>
    <inkml:brush xml:id="br0">
      <inkml:brushProperty name="width" value="0.05" units="cm"/>
      <inkml:brushProperty name="height" value="0.05" units="cm"/>
    </inkml:brush>
  </inkml:definitions>
  <inkml:trace contextRef="#ctx0" brushRef="#br0">0 22 3552,'5'-12'3008,"1"4"704,-3 6-2354,-3 7 48,-1 4-624,2 3-60,1 0-1,3 17 0,2 10 112,2 288 1885,-9-244-2428,5 34 830,-6-120-2188,1 0 1,-1 0-1,0 0 0,0 0 0,0 1 0,-1-1 0,-1-4 0,-5-10-5274,7 8 3772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39.842"/>
    </inkml:context>
    <inkml:brush xml:id="br0">
      <inkml:brushProperty name="width" value="0.05" units="cm"/>
      <inkml:brushProperty name="height" value="0.05" units="cm"/>
    </inkml:brush>
  </inkml:definitions>
  <inkml:trace contextRef="#ctx0" brushRef="#br0">10 41 6880,'-9'-7'3398,"13"9"-2210,1 0-794,0-1 0,-1 0 0,1 0 1,0 0-1,0-1 0,0 0 0,-1 0 0,1 0 0,5-1 0,11 1 268,191-11 2334,-108 4-2622,-72 6-286,-19 1-155,1 0 0,0-2 0,0 1 0,-1-2 0,23-6 0,-21 4-2946,1 4 789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39.263"/>
    </inkml:context>
    <inkml:brush xml:id="br0">
      <inkml:brushProperty name="width" value="0.05" units="cm"/>
      <inkml:brushProperty name="height" value="0.05" units="cm"/>
    </inkml:brush>
  </inkml:definitions>
  <inkml:trace contextRef="#ctx0" brushRef="#br0">31 66 4640,'-1'-1'42,"-4"0"602,0-1 0,0 0 0,-10-1 0,54 0 8069,33-9-5701,16-2-2289,-33 8-187,182-15 245,-206 21-778,0 1 1,-1 1 0,1 2-1,-1 1 1,52 15 0,-79-19-187,0 0 0,1 0 0,-1 1 0,0 0-1,5 3 1,-8-5-77,1 0-1,-1 1 1,1-1-1,-1 1 1,1-1-1,-1 0 1,1 1-1,-1 0 0,1-1 1,-1 1-1,0-1 1,1 1-1,-1-1 1,0 1-1,0 0 1,1-1-1,-1 1 0,0 0 1,0-1-1,0 1 1,0 0-1,0-1 1,0 1-1,0 0 1,0-1-1,0 1 1,0 0-1,0-1 0,0 1 1,-1-1-1,1 1 1,0 0-1,-1 0 1,-4 6-3084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40.918"/>
    </inkml:context>
    <inkml:brush xml:id="br0">
      <inkml:brushProperty name="width" value="0.05" units="cm"/>
      <inkml:brushProperty name="height" value="0.05" units="cm"/>
    </inkml:brush>
  </inkml:definitions>
  <inkml:trace contextRef="#ctx0" brushRef="#br0">118 129 3552,'-1'-9'2005,"1"7"-1069,1 4-176,-1-1-173,-3 3 229,-3 19 287,-12 26 0,-2 6 173,5 8-505,3 1 0,-5 87 0,-2 10 399,17-136-922,2-21-78,0 1 0,0-1 1,-1 0-1,1 0 0,-3 7 0,2-11 744,1-7-392,3-20-193,0 0-190,29-184 54,-2 22 57,-23 142 115,1 0 0,2 1 1,31-84-1,-34 116-355,-3 11-110,-3 4 71,-1 1 0,1-1 0,0 0-1,-1 1 1,1-1 0,-1 1 0,0-1-1,1 1 1,-1 2 0,4 13-48,56 170 63,-4-12 316,-47-143-224,4 18 122,2-1 0,23 49 0,-37-96-132,0 0 1,0 0 0,0 0-1,0 0 1,1 0 0,-1 0 0,0-1-1,1 1 1,-1 0 0,1-1-1,0 1 1,2 1 0,-4-3-50,1 0 0,-1 0 0,1 1 0,-1-1 0,0 0 0,1 0 0,-1 0 0,1 0 0,-1 0 1,1 0-1,-1 0 0,1 0 0,-1 0 0,0-1 0,1 1 0,-1 0 0,1 0 0,-1 0 0,0 0 0,1-1 1,-1 1-1,1 0 0,-1 0 0,1-1 0,0 0 12,0-1 0,1 1-1,-1-1 1,0 1 0,0-1 0,0 1 0,0-1 0,1-3 0,7-22 58,10-53 1,-14 56-83,10-50-12,41-159-16,-45 194 23,23-65-170,-22 72-349,0 67-36,-7-22 419,6 26 0,22 220 99,-17 3 342,-16-188 856,0-50-3446,0-16-2405,0-15 1921,2-14-3853,6 4 2946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44.176"/>
    </inkml:context>
    <inkml:brush xml:id="br0">
      <inkml:brushProperty name="width" value="0.05" units="cm"/>
      <inkml:brushProperty name="height" value="0.05" units="cm"/>
    </inkml:brush>
  </inkml:definitions>
  <inkml:trace contextRef="#ctx0" brushRef="#br0">160 109 3072,'9'-11'6693,"-19"23"-5450,1 1-817,0 0 0,2 0 0,-11 25 0,0-2 174,-44 98 1113,55-118-1576,3-8-6,-15 41 671,18-46-676,-1 1 1,1-1-1,1 1 1,-1 0 0,1 0-1,-1-1 1,1 1 0,0 0-1,0 0 1,2 6-1,-1-6 534,0-2 65,0-5-337,1 0-278,2-3 42,0 0 0,0 0 0,7-6 1,-6 6-142,0-1 1,0 1 0,6-11 0,3-16-37,-1-1-1,-2 1 1,12-63-1,-2 8 59,-10 42 221,4-16-359,-14 61 102,-1 0 1,0 0-1,0 0 1,1 0-1,-1 1 0,1-1 1,-1 0-1,1 0 1,-1 0-1,1 0 0,-1 0 1,1 0-1,0 1 1,-1-1-1,1 0 0,0 1 1,0-1-1,0 0 1,0 1-1,-1-1 0,1 1 1,2-1-1,-3 1-6,1 0 0,0 0 0,0 0-1,0 0 1,0 0 0,0 1 0,0-1-1,0 0 1,0 0 0,0 1 0,0-1-1,0 1 1,0-1 0,-1 1 0,1-1-1,0 1 1,0-1 0,1 2 0,1 2 4,0-1 1,-1 0 0,1 1 0,0-1 0,-1 1-1,0 0 1,0 0 0,0 0 0,1 5 0,15 46 8,32 70 0,-27-71 57,-13-31 54,28 43-1,-32-58-62,1 0-1,8 9 0,6 7 169,-2-7-52,-7-7 218,-11-9-162,-2-10-4149,-2 2 432,2 3 1120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44.568"/>
    </inkml:context>
    <inkml:brush xml:id="br0">
      <inkml:brushProperty name="width" value="0.05" units="cm"/>
      <inkml:brushProperty name="height" value="0.05" units="cm"/>
    </inkml:brush>
  </inkml:definitions>
  <inkml:trace contextRef="#ctx0" brushRef="#br0">27 26 5312,'-13'0'2400,"5"0"-2080,3 0 1248,10 0-928,0 0 1280,-2 0-1088,7-5 640,8 5-832,9-3 352,-1-1-577,11-4-223,-2 8-128,6-5-160,-6 10 64,2-5 32,-6 3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46.607"/>
    </inkml:context>
    <inkml:brush xml:id="br0">
      <inkml:brushProperty name="width" value="0.05" units="cm"/>
      <inkml:brushProperty name="height" value="0.05" units="cm"/>
    </inkml:brush>
  </inkml:definitions>
  <inkml:trace contextRef="#ctx0" brushRef="#br0">0 259 1728,'1'2'5938,"6"1"-4453,11 3-604,-14-5-510,0-1 0,1 1 0,-1-1 0,0 0 0,7-1 0,-6 0-63,-1 1 0,0 0 0,1 0 0,-1 0 0,7 2 0,20 2 647,0 0 0,60-2-1,134-6-117,-174 2-571,0-2-1,63-13 0,101-32 368,76-13 13,-260 58-583,282-29-110,-76 30 195,28-2 205,-114-11-332,-55 5 12,336-6 4,-49 23 182,-338-4-171,303-10-32,-53-12 709,-103 10-256,86-12 129,-267 21-637,-8 0 17,1 1 0,-1-1-1,0 1 1,0 0 0,0 0 0,0 1 0,0-1 0,0 0-1,0 1 1,6 2 0,-9-3-55,1 0 1,-1 0-1,1 1 1,-1-1-1,0 0 1,1 0-1,-1 1 1,0-1-1,0 0 1,1 1-1,-1-1 1,0 0-1,0 1 1,1-1-1,-1 1 1,0-1-1,0 0 1,0 1-1,0-1 1,1 1-1,-1-1 1,0 0-1,0 1 1,0-1-1,0 1 1,0-1-1,0 1 1,0-1-1,0 0 1,0 1-1,-1-1 1,1 1-1,0-1 1,0 1-1,0-1 1,0 0-1,-1 1 1,1-1-1,0 0 1,0 1-1,-1-1 1,1 0-1,0 1 1,-1-1-1,0 3-656,-5 13-1693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47.899"/>
    </inkml:context>
    <inkml:brush xml:id="br0">
      <inkml:brushProperty name="width" value="0.05" units="cm"/>
      <inkml:brushProperty name="height" value="0.05" units="cm"/>
    </inkml:brush>
  </inkml:definitions>
  <inkml:trace contextRef="#ctx0" brushRef="#br0">206 48 4224,'0'0'1904,"-5"8"-32,2-3-1448,-24 41 2126,-34 75 1,-3 91-771,38-114-1411,19-74-123,4-16-18,0 1 0,1-1 0,-2 16-1,3 16 1459,4-59-1281,1 0 0,7-25 1,16-82-317,-5 17-2,50-140 243,-61 224-131,-8 20-173,-1 0 0,1 0 0,-1 0-1,-1 0 1,1 0 0,-1 0 0,1-8 0,-1 11-64,1 5 13,2 4-31,-4-7 52,9 19 12,-5-11 30,-1 0 0,6 16 1,7 40-137,-4-15 218,2 1-1,39 91 1,-48-131 28,0-1 0,10 14 0,-12-20-76,-1 0-1,1 0 1,-1-1 0,1 1-1,0-1 1,0 1-1,0-1 1,0 0 0,1 0-1,5 3 1,-7-5-54,-1 0 0,1 1 1,-1-1-1,1 0 0,-1 0 0,1 0 1,0 0-1,-1 0 0,1 0 0,-1-1 0,1 1 1,-1 0-1,1-1 0,-1 1 0,1-1 0,-1 0 1,1 1-1,-1-1 0,0 0 0,1 0 1,-1 0-1,0 0 0,0 0 0,1 0 0,-1 0 1,1-3-1,3-2 26,0-1-1,0 1 1,6-15 0,8-22 26,-1-1 1,12-52 0,-2 9 47,-11 27-184,5-10-513,-12 102 88,-5 0 553,-1 53-1,-3-38-210,1 14 36,2 31 407,21 134-1,-15-165 273,-9-59-574,0-4-887,0-10-2552,1-8-2400,6 7 3111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48.603"/>
    </inkml:context>
    <inkml:brush xml:id="br0">
      <inkml:brushProperty name="width" value="0.05" units="cm"/>
      <inkml:brushProperty name="height" value="0.05" units="cm"/>
    </inkml:brush>
  </inkml:definitions>
  <inkml:trace contextRef="#ctx0" brushRef="#br0">184 151 6048,'0'0'1952,"-4"14"-86,-3 2-944,3-4-348,-1-1 0,-1 0 0,0 0 0,-13 19 0,-56 60 1576,49-53-1746,20-27 110,-1 0 0,-11 12 0,35-39 295,14-13-460,-2-2 0,46-60 0,-33 21-476,23-31 803,-46 71-405,-17 27-243,0-1 0,1 1 0,-1-1 1,1 1-1,0 0 0,0 0 1,1 0-1,-1 1 0,1-1 0,6-4 1,-10 8-29,1 0 0,-1 0 0,0 0 0,0 0 0,1 0 0,-1 0 0,0 0 0,1 0 0,-1 0 0,0 0 0,0 0 0,1 0 0,-1 0 0,0 0 0,0 0 0,1 0 0,-1 0 0,0 0 0,0 1 0,1-1 0,-1 0 0,0 0 0,0 0 0,1 0 0,-1 0 0,0 1 0,0-1 1,0 0-1,0 0 0,1 1 0,-1-1 0,0 0 0,0 0 0,0 0 0,0 1 0,0-1 0,1 1 0,3 12 34,-2-8-16,7 23-7,-2 0 0,7 50 0,5 19 415,24 66 134,-39-139-13,-2-6-1037,2-6-3733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5:48.965"/>
    </inkml:context>
    <inkml:brush xml:id="br0">
      <inkml:brushProperty name="width" value="0.05" units="cm"/>
      <inkml:brushProperty name="height" value="0.05" units="cm"/>
    </inkml:brush>
  </inkml:definitions>
  <inkml:trace contextRef="#ctx0" brushRef="#br0">18 17 4992,'-18'-8'2240,"18"3"-1952,5 1 2336,8 8-1504,9-4 1504,6 0-1504,7 0 192,7 8-769,3-3-351,-1 3-96,-9-4-32,2 4-32,-11-5 320,1 5-160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07.738"/>
    </inkml:context>
    <inkml:brush xml:id="br0">
      <inkml:brushProperty name="width" value="0.05" units="cm"/>
      <inkml:brushProperty name="height" value="0.05" units="cm"/>
    </inkml:brush>
  </inkml:definitions>
  <inkml:trace contextRef="#ctx0" brushRef="#br0">29 29 2400,'-16'0'779,"16"0"-749,0 0 0,0 0 1,0 0-1,-1 0 1,1 0-1,0 0 1,0 1-1,0-1 1,-1 0-1,1 0 0,0 0 1,0 0-1,0 1 1,0-1-1,-1 0 1,1 0-1,0 1 1,0-1-1,0 0 0,0 0 1,0 0-1,0 1 1,0-1-1,0 0 1,0 0-1,0 1 1,0-1-1,0 0 0,0 0 1,-9 11 8974,18-11-5980,77 7-2198,269-7 549,-313-2-1270,-38 2-79,1 0-1,-1-1 1,0 0 0,1 0 0,-1 0-1,9-4 1,-13 5-24,0 0 0,0 0 0,1 0 0,-1 0 0,0 0-1,0 0 1,0-1 0,0 1 0,0 0 0,1 0 0,-1 0 0,0 0 0,0 0 0,0 0-1,0-1 1,0 1 0,1 0 0,-1 0 0,0 0 0,0 0 0,0-1 0,0 1 0,0 0-1,0 0 1,0 0 0,0-1 0,0 1 0,0 0 0,0 0 0,0 0 0,0-1 0,0 1-1,0 0 1,0 0 0,0 0 0,0 0 0,0-1 0,0 1 0,0 0 0,0 0 0,-13-15-3012,9 11 1226,0 1 1,0 0-1,0 0 1,-5-2 0,3 3-778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08.412"/>
    </inkml:context>
    <inkml:brush xml:id="br0">
      <inkml:brushProperty name="width" value="0.05" units="cm"/>
      <inkml:brushProperty name="height" value="0.05" units="cm"/>
    </inkml:brush>
  </inkml:definitions>
  <inkml:trace contextRef="#ctx0" brushRef="#br0">1 58 2496,'6'0'14897,"-4"0"-13793,13-7-3278,-1 2 2385,0 0 1,0 0-1,16-2 1,61-6 211,-59 10-261,114-6 493,-70 6-585,29 4 323,-34 2 30,-68-3-422,1 0 0,0 1 0,0-1 0,-1 1 0,1 0 0,0 0 0,-1 0 0,1 1 0,0-1 0,3 3 0,-6-3 74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41.110"/>
    </inkml:context>
    <inkml:brush xml:id="br0">
      <inkml:brushProperty name="width" value="0.05" units="cm"/>
      <inkml:brushProperty name="height" value="0.05" units="cm"/>
    </inkml:brush>
  </inkml:definitions>
  <inkml:trace contextRef="#ctx0" brushRef="#br0">601 34 3904,'-11'-11'3296,"10"10"-3094,0 0 1,1 1-1,-1-1 0,0 0 0,0 0 0,0 0 0,0 1 0,0-1 0,0 0 0,0 1 0,0-1 1,0 1-1,0-1 0,0 1 0,0-1 0,0 1 0,0 0 0,0 0 0,-2-1 0,-7 0 93,1 0-1,-1 1 0,1 0 0,-1 1 0,0 0 1,1 0-1,-14 4 0,-63 23 1024,83-27-1294,-16 7 106,-1 1 0,1 1 0,1 1-1,0 0 1,0 2 0,1 0 0,1 0-1,0 2 1,1 0 0,1 1 0,-13 18-1,5-6 122,1 2 0,2 0-1,-16 34 1,13-18-52,13-29-16,1 0 0,0 1 0,1-1 0,1 2-1,-7 36 1,11-34 4,1 0-1,2 32 0,0-41-114,1-1 0,0 1 0,1-1-1,0 1 1,0-1 0,6 12-1,-3-11 150,0 1-1,1-1 0,16 21 1,-18-28-154,-1 0 0,0-1 0,1 0 0,0 0 0,0 0 0,0-1 0,0 1 0,1-1 0,-1 0 0,1-1 0,6 3 0,-1-2 2,0 0 0,1-1 0,-1-1 0,0 1 0,1-2 0,-1 1 0,18-3 0,-1-2 180,51-14 0,-52 9-158,0-1 1,-1-1-1,-1-1 0,0-1 0,44-30 0,-20 5 46,71-69 1,-106 93-101,0 0-1,-1-2 1,-1 0 0,0 0 0,-1-1 0,10-21 0,-15 23-25,0 1 0,-1-1 1,0 0-1,-1-1 0,-1 1 0,0-1 0,-1 1 0,-1-21 1,-1 15-13,-2 1 0,0-1 0,-1 1 0,-1 0 0,-1 0 0,-1 0 0,0 1 0,-2-1 0,-18-33 0,23 47-18,-1 1 0,1-1 0,-1 1 1,0 0-1,0 0 0,-1 1 0,1-1 0,-1 1 1,0 0-1,0 0 0,-1 0 0,1 1 1,-1 0-1,0 0 0,0 0 0,0 1 0,0 0 1,0 0-1,0 0 0,0 1 0,-1 0 1,1 0-1,-1 1 0,1 0 0,-1 0 0,-7 1 1,-4 2 25,1 1 0,0 0 0,0 1 0,1 1 0,-25 12 1,30-12-280,0 0 1,1 1 0,-1 0-1,1 1 1,1 0 0,-1 0-1,2 1 1,-13 15 0,19-22-242,1 0 0,-1 1 0,0-1 0,1 1 0,-1-1 0,1 1 0,0 0 0,0-1 0,0 1 0,0 0 0,1 0 0,-1 0 0,1-1 0,-1 1 0,1 0 0,0 0 0,0 0 0,1 5 0,6 5-2101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26.744"/>
    </inkml:context>
    <inkml:brush xml:id="br0">
      <inkml:brushProperty name="width" value="0.05" units="cm"/>
      <inkml:brushProperty name="height" value="0.05" units="cm"/>
    </inkml:brush>
  </inkml:definitions>
  <inkml:trace contextRef="#ctx0" brushRef="#br0">0 21 1568,'2'4'19349,"1"-6"-18070,3-1-3401,11-2 2281,0 1 0,1 0 0,-1 2 0,1 0 1,33 0-1,98 7 955,12 3-564,-32-4 362,-127-4-859,-2 0-277,-1 0 128,1 1 1,0-1-1,0 0 0,-1 0 0,1 1 0,0-1 1,-1 0-1,1 0 0,0 1 0,-1-1 1,1 0-1,-1 0 0,1 0 0,0 1 0,-1-1 1,1 0-1,-1 0 0,1 0 0,0 0 1,-1 0-1,1 0 0,-1 0 0,1 0 0,0 0 1,-1 0-1,1 0 0,-1 0 0,1 0 1,0-1-1,-1 1 0,-15-4-4919,8-2 157,2 4 1594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27.962"/>
    </inkml:context>
    <inkml:brush xml:id="br0">
      <inkml:brushProperty name="width" value="0.05" units="cm"/>
      <inkml:brushProperty name="height" value="0.05" units="cm"/>
    </inkml:brush>
  </inkml:definitions>
  <inkml:trace contextRef="#ctx0" brushRef="#br0">462 21 2144,'-2'-4'911,"1"4"-353,1-1 0,-1 0 0,1 0 0,-1 0 0,1 1 0,-1-1 0,1 0 0,-1 1 0,0-1 0,1 0 0,-1 1 0,0-1 0,0 1 0,-1-1 0,-8-2-378,-7 2 945,0 0 1,0 2-1,-29 4 0,34-3-848,1 0-1,-1 1 0,1 0 1,0 1-1,0 0 0,0 1 1,0 0-1,1 1 1,0 0-1,0 1 0,0 0 1,-12 12-1,10-7-63,0 1 0,1 0 0,1 1 0,0 1-1,1-1 1,0 2 0,-10 26 0,-2 7 47,-36 98 528,52-129-680,0 0 1,2 1 0,0-1-1,1 1 1,0 0-1,2 25 1,1-38-49,0 0-1,0-1 1,1 0 0,-1 1 0,1-1 0,0 0-1,0 0 1,1 0 0,0 0 0,0 0-1,0 0 1,7 7 0,3 2 166,1-1 1,22 17-1,-25-21-226,2 0 38,0 1 0,1-2 0,-1 0 1,18 8-1,-24-13 0,1 0 1,0-1-1,0 1 1,1-2-1,-1 1 1,0-1-1,0 0 1,1-1-1,15 0 1,19-8 41,56-16-1,-39 9-19,132-38 284,-153 40-246,-1-2 1,68-37 0,-97 47-84,-1-1 1,1 0 0,-2 0 0,1-1 0,-1 0 0,0-1 0,0 1-1,-1-1 1,0 0 0,6-10 0,-9 11-19,1-1 0,-1 1 1,0-1-1,0 0 0,-1 1 0,0-1 1,0 0-1,-1-1 0,0 1 0,-1 0 1,0 0-1,-1-14 0,-1 5-17,-1 0-1,0 1 1,-1 0-1,-1-1 1,-11-23 0,10 25 15,1 4 2,0-1-1,-1 1 1,0-1 0,-8-10-1,0 8 5,1 0 0,-2 1-1,1 0 1,-2 1 0,0 1 0,-17-10 0,14 11 21,1 0 0,-2 1 0,1 1 0,-1 1 1,-40-10-1,-3 5-246,-87-7 0,146 19 208,-1 0 1,1 0 0,-1 0-1,1 0 1,0 1 0,-1 0-1,1-1 1,0 2-1,0-1 1,-6 3 0,9-3-162,-1 0 0,0 0 1,1 0-1,-1 0 0,1 1 0,-1-1 1,1 0-1,0 1 0,0 0 1,-1-1-1,1 1 0,0 0 1,0-1-1,1 1 0,-1 0 1,0 0-1,0 0 0,1 0 0,0 0 1,-1 0-1,1-1 0,0 1 1,0 0-1,0 3 0,1 1-674,0 0 0,0-1 0,0 1 0,1-1 1,0 1-1,0-1 0,0 0 0,7 10 0,-9-15 776,22 37-3151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28.686"/>
    </inkml:context>
    <inkml:brush xml:id="br0">
      <inkml:brushProperty name="width" value="0.05" units="cm"/>
      <inkml:brushProperty name="height" value="0.05" units="cm"/>
    </inkml:brush>
  </inkml:definitions>
  <inkml:trace contextRef="#ctx0" brushRef="#br0">18 20 5408,'-10'-20'15642,"5"23"-14144,3-1-1165,5-2 33,-2 0-67,-1 0-251,0 1-1,0-1 1,0 1 0,0-1-1,0 1 1,1-1 0,-1 1-1,0-1 1,0 1 0,0-1-1,1 0 1,-1 1 0,0-1-1,1 1 1,-1-1 0,0 0-1,1 0 1,-1 1 0,1-1-1,-1 0 1,0 1 0,1-1-1,-1 0 1,1 0 0,0 1-1,16 3 87,-11-3-67,39 6 215,-34-6-207,0 0 0,16 4 0,-11 0-26,49 16 270,-58-18-278,0 0 0,-1 0 1,0 1-1,0-1 0,0 2 1,0-1-1,8 9 0,4 8 110,-2 2-1,0 0 1,-2 1-1,14 29 1,-12-22 211,39 56 0,-53-84-343,1 1 0,0-1 0,0 0 0,0 0 0,1 0-1,-1 0 1,1-1 0,4 4 0,-6-5-120,-1-1 1,1 1-1,0 0 1,0-1-1,0 1 1,0-1-1,0 0 0,0 1 1,-1-1-1,1 0 1,0 0-1,0 0 1,0-1-1,0 1 1,0 0-1,0-1 1,0 1-1,0-1 1,-1 1-1,1-1 0,2-1 1,14-14-4828,-1-1 1381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30.143"/>
    </inkml:context>
    <inkml:brush xml:id="br0">
      <inkml:brushProperty name="width" value="0.05" units="cm"/>
      <inkml:brushProperty name="height" value="0.05" units="cm"/>
    </inkml:brush>
  </inkml:definitions>
  <inkml:trace contextRef="#ctx0" brushRef="#br0">126 166 3392,'8'-45'7749,"-3"2"-3701,0-4-1398,-5 45-2591,0 1 0,0 0 0,0 0 0,0 0-1,0-1 1,0 1 0,-1 0 0,1 0-1,0 0 1,-1 0 0,1 0 0,-1 0-1,0 0 1,1 0 0,-1 0 0,0 0-1,1 0 1,-1 0 0,0 0 0,0 0 0,0 0-1,0 1 1,0-1 0,0 0 0,0 1-1,0-1 1,0 1 0,0-1 0,0 1-1,0-1 1,0 1 0,-2-1 0,1 1-19,-1 0 1,1 0-1,0 0 1,-1 0 0,1 0-1,0 0 1,0 1-1,-1-1 1,1 1 0,0-1-1,0 1 1,0 0-1,-1 0 1,1 0 0,0 0-1,-2 2 1,-4 3 131,0 1 1,0 0 0,1 1-1,0 0 1,0 0 0,-7 12-1,11-15-110,0 0 1,1-1-1,-1 1 0,1 0 0,0 1 1,1-1-1,-1 0 0,1 1 0,0-1 1,0 0-1,0 1 0,1-1 0,1 10 1,-1-13-43,0 0 1,0 0 0,0 0 0,1 0 0,-1 0 0,1 0-1,0 0 1,0 0 0,-1-1 0,1 1 0,0 0-1,0 0 1,1-1 0,-1 1 0,0-1 0,1 1 0,-1-1-1,0 1 1,1-1 0,0 0 0,-1 0 0,1 0-1,0 0 1,-1 0 0,1 0 0,0 0 0,0-1 0,3 2-1,-1-2 21,-1 0 0,1 0-1,-1 0 1,1 0-1,-1 0 1,1-1 0,-1 0-1,1 1 1,-1-2-1,0 1 1,0 0 0,1 0-1,-1-1 1,0 0-1,3-2 1,1 0 9,-1-1 0,0 0 0,-1 0 0,11-12 1,-14 14-37,0 1 1,0-1-1,0 0 0,-1 0 1,1 0-1,-1-1 1,1 1-1,-1 0 1,0-1-1,0 1 1,-1 0-1,1-1 1,0-3-1,-1 5-48,0 0 1,-1 0-1,1 0 0,0 0 0,0 0 1,-1 0-1,1 0 0,-2-3 0,2 5 40,0 0-1,-1-1 0,1 1 1,0 0-1,0 0 0,0-1 0,-1 1 1,1 0-1,0 0 0,0-1 1,-1 1-1,1 0 0,0 0 0,0 0 1,-1 0-1,1-1 0,0 1 1,-1 0-1,1 0 0,0 0 0,-1 0 1,0 0-1,1 0 4,-1 0 0,0 0 0,0 1 0,1-1 0,-1 0 0,0 0 0,1 1 0,-1-1 0,0 0 0,1 1-1,-1-1 1,0 1 0,1-1 0,-2 1 0,-25 34 466,26-34-539,3 1-1643,13 4-1348,-3-1-1740,9 5 742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33.178"/>
    </inkml:context>
    <inkml:brush xml:id="br0">
      <inkml:brushProperty name="width" value="0.05" units="cm"/>
      <inkml:brushProperty name="height" value="0.05" units="cm"/>
    </inkml:brush>
  </inkml:definitions>
  <inkml:trace contextRef="#ctx0" brushRef="#br0">234 288 1888,'-3'-21'3753,"2"12"980,-4 19-3566,-5 26 146,6-20-652,-12 27 0,-48 77 1163,47-87-1375,1 1 1,-21 65-1,18-44-219,3-6-20,11-33-82,0 0-1,-9 19 0,12-25 194,2-8-44,0-4 138,1-14-304,1 0 0,1 1 0,0-1 0,9-21 1,0-6 36,23-118-60,20-218 0,-53 345-178,-1 17 36,0-1 1,8-32 0,-9 49 47,0 1 0,0-1 0,0 0 0,0 1 1,1-1-1,-1 0 0,0 1 0,0-1 0,1 1 0,-1-1 0,0 0 1,1 1-1,-1-1 0,0 1 0,1-1 0,-1 1 0,1-1 1,-1 1-1,1 0 0,0-1 0,0 1 19,-1 1 0,1-1 0,-1 1-1,1 0 1,-1-1 0,1 1 0,-1 0 0,1 0 0,-1 0 0,1-1 0,-1 1-1,0 0 1,0 0 0,1 0 0,-1 0 0,0 1 0,107 325 1437,-54-186-831,-35-113-96,-18-28-513,1 0 0,-1 0 0,0 0 0,0 0 1,0 0-1,0 1 0,1-1 0,-1 0 0,0 0 0,0 0 1,0 0-1,1 0 0,-1 0 0,0 0 0,0 0 1,1 0-1,-1 0 0,0 0 0,0 0 0,0 0 0,1 0 1,-1 0-1,0 0 0,0-1 0,0 1 0,1 0 0,-1 0 1,0 0-1,0 0 0,0 0 0,0 0 0,1 0 1,-1-1-1,0 1 0,0 0 0,0 0 0,0 0 0,0 0 1,0-1-1,1 1 0,-1 0 0,0 0 0,0 0 1,0-1-1,5-8 145,-3-4-117,-1 0 1,0 0-1,-2-24 1,-1-4-97,-6-344-497,8 385 546,0 0 0,0-1 0,0 1 0,-1-1 0,1 1 1,0-1-1,0 1 0,0 0 0,0-1 0,1 1 0,-1-1 0,0 1 0,0-1 0,0 1 0,0 0 0,0-1 0,0 1 0,1-1 0,-1 1 0,0 0 0,0-1 0,1 1 0,-1 0 0,0-1 0,0 1 0,1 0 0,-1-1 0,0 1 0,1 0 0,0-1 0,-1 2-4,1-1-1,0 1 0,-1-1 0,1 1 0,0-1 0,-1 1 1,1 0-1,-1-1 0,1 1 0,-1 0 0,1-1 0,-1 1 1,0 0-1,1 0 0,-1 0 0,0-1 0,0 1 0,1 0 0,-1 1 1,16 53-202,43 129 131,-52-168 147,57 133 583,-50-122-435,-1 1 0,-2 0-1,11 36 1,-17-44-131,-3-15-22,-1 1 1,1 0 0,-1-1 0,1 9-1,-2-13-74,0-5-3098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34.145"/>
    </inkml:context>
    <inkml:brush xml:id="br0">
      <inkml:brushProperty name="width" value="0.05" units="cm"/>
      <inkml:brushProperty name="height" value="0.05" units="cm"/>
    </inkml:brush>
  </inkml:definitions>
  <inkml:trace contextRef="#ctx0" brushRef="#br0">391 47 1824,'5'-39'5845,"-5"39"-5710,-1-1 0,1 1 0,0 0 1,0-1-1,0 1 0,0 0 0,0-1 0,0 1 0,0 0 0,0-1 0,-1 1 0,1 0 0,0 0 1,0-1-1,0 1 0,-1 0 0,1-1 0,0 1 0,0 0 0,-1 0 0,1 0 0,0-1 1,-1 1-1,1 0 0,0 0 0,-1 0 0,1 0 0,0 0 0,-1 0 0,1-1 0,0 1 1,-1 0-1,1 0 0,0 0 0,-1 0 0,1 0 0,0 0 0,-1 0 0,1 0 0,0 1 0,-1-1 1,1 0-1,0 0 0,-1 0 0,1 0 0,0 0 0,-1 0 0,1 1 0,0-1 0,0 0 1,-1 0-1,1 0 0,-1 1 0,-4 9 661,1 0 0,0 0 0,0 1 0,-2 13 0,-8 19 184,-22 59 342,-14 38-591,38-111-600,-2 0 1,-26 41 0,36-63-83,-1 0 0,-1 0 1,1-1-1,-1 0 1,0 0-1,-1 0 1,-8 5-1,13-9-36,0-1 0,0 0-1,0 0 1,0 0 0,0 0 0,0 0 0,0 0-1,0-1 1,-1 1 0,1-1 0,0 1 0,-1-1 0,1 0-1,0 0 1,0 0 0,-1 0 0,1 0 0,0-1-1,-1 1 1,1-1 0,0 1 0,0-1 0,0 0-1,0 0 1,0 0 0,0 0 0,0 0 0,0 0 0,0-1-1,0 1 1,-3-4 0,-1-2 11,0-1 0,0 0-1,0-1 1,1 1 0,1-1 0,-1 0 0,2 0 0,-5-16-1,3 9-63,1 0-1,1 0 0,0-1 0,0-27 1,3 38 9,0 0 0,1 1 0,-1-1 0,1 0 0,0 0 0,1 1 1,-1-1-1,1 1 0,0-1 0,6-8 0,-6 10 34,1 0 0,0 1-1,0-1 1,0 1 0,0 0-1,1 0 1,0 0 0,-1 0 0,1 1-1,0-1 1,0 1 0,0 0 0,1 0-1,5-1 1,-5 1 12,1 0 0,-1 1 0,1 0 1,-1 0-1,1 1 0,0 0 0,-1-1 0,1 2 0,0-1 0,-1 1 1,1 0-1,-1 0 0,1 0 0,-1 1 0,0 0 0,1 0 0,-1 0 0,0 1 1,0 0-1,0 0 0,-1 0 0,1 0 0,-1 1 0,4 4 0,3 3 132,-1 1 0,0 0 0,-1 1-1,0 0 1,-1 0 0,-1 1-1,10 22 1,20 62 292,15 35-51,-52-132-469,0-1 0,0 0 0,0 0 0,0 1 0,1-1 1,-1 0-1,0 0 0,0 1 0,0-1 0,0 0 0,0 0 1,0 1-1,1-1 0,-1 0 0,0 0 0,0 1 0,0-1 1,1 0-1,-1 0 0,0 0 0,0 0 0,0 1 0,1-1 1,-1 0-1,0 0 0,1 0 0,-1 0 0,0 0 0,0 0 1,1 0-1,-1 0 0,0 0 0,0 0 0,1 0 1,-1 0-1,0 0 0,1 0 0,-1 0 0,0 0 0,0 0 1,1 0-1,-1 0 0,0 0 0,0 0 0,1 0 0,-1-1 1,0 1-1,0 0 0,1 0 0,-1 0 0,0 0 0,0-1 1,1 1-1,9-16-6696,-8 13 6010,11-17-3121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35.416"/>
    </inkml:context>
    <inkml:brush xml:id="br0">
      <inkml:brushProperty name="width" value="0.05" units="cm"/>
      <inkml:brushProperty name="height" value="0.05" units="cm"/>
    </inkml:brush>
  </inkml:definitions>
  <inkml:trace contextRef="#ctx0" brushRef="#br0">8 154 2496,'-1'-2'271,"0"0"0,0 0 0,0 0 0,0-1 0,1 1 0,-1 0 1,1 0-1,-1 0 0,1 0 0,0-4 0,1-29 3606,0 17-2656,-1-56 7301,5 265-5434,1-40-2245,1 5 330,-7-145-1267,1 1 223,-6-24-3988,4 11 3641,1-1-807,-1 0 0,0 0 0,1 0 0,0 0 0,-1-1-1,1 1 1,0 0 0,0 0 0,0-3 0,5-1-1716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35.858"/>
    </inkml:context>
    <inkml:brush xml:id="br0">
      <inkml:brushProperty name="width" value="0.05" units="cm"/>
      <inkml:brushProperty name="height" value="0.05" units="cm"/>
    </inkml:brush>
  </inkml:definitions>
  <inkml:trace contextRef="#ctx0" brushRef="#br0">18 6 4160,'0'-1'236,"-1"1"0,0-1 1,0 1-1,0-1 0,0 1 1,1 0-1,-1-1 0,0 1 1,0 0-1,0-1 0,0 1 1,0 0-1,0 0 0,0 0 0,-2 0 1,2 0 755,17 2 8999,21 5-7094,1 0-2009,3-1-396,1-1 0,0-3 0,79-5 0,-114 2-750,18-2 366,-11-3-4012,-6 2 1712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36.934"/>
    </inkml:context>
    <inkml:brush xml:id="br0">
      <inkml:brushProperty name="width" value="0.05" units="cm"/>
      <inkml:brushProperty name="height" value="0.05" units="cm"/>
    </inkml:brush>
  </inkml:definitions>
  <inkml:trace contextRef="#ctx0" brushRef="#br0">156 173 2144,'-1'-6'818,"1"0"1,0 0-1,0-9 1,1 10 2840,-2 22-1467,-17 122 1394,13-112-3119,-17 86 1530,10-58-949,-73 259 2200,82-306-3121,1-3 27,0 1 0,1-1 0,-1 1 0,1-1 0,0 9 0,16-45 443,6-31-551,-2 0-1,15-103 1,2-135 89,-24 186-119,-9 83-35,-3 16 6,2 0 1,0 0-1,5-14 1,-6 24 37,-1 7-2,1 10-2,24 143 468,-8-44-146,-9-66-272,0 6 49,2 0 1,19 53-1,-26-95-8,1-1 0,0 1 0,0-1 0,1 0 0,6 9 0,-11-17-102,1 1 1,-1 0-1,1-1 0,-1 1 0,1-1 0,-1 1 1,1-1-1,-1 1 0,1-1 0,0 0 1,-1 1-1,1-1 0,0 1 0,-1-1 0,1 0 1,0 0-1,-1 0 0,1 1 0,0-1 0,0 0 1,-1 0-1,1 0 0,0 0 0,0 0 0,-1 0 1,1 0-1,0 0 0,0 0 0,-1-1 1,1 1-1,0 0 0,-1 0 0,1-1 0,0 1 1,-1 0-1,1-1 0,0 0 0,1-1 15,0 1-1,0-1 0,0 0 1,-1-1-1,1 1 0,-1 0 1,1 0-1,-1-1 0,0 1 1,2-5-1,8-32-21,-2 0 0,8-63 0,-9 44-6,5-40-91,20-99-388,-33 193 462,8-21-171,-2 17 36,-5 8 149,-1-1 0,0 1 0,0 0 0,1 0 0,-1 0 0,0 0-1,1 0 1,-1 0 0,0 0 0,1 1 0,-1-1 0,0 0 0,1 0 0,-1 0 0,0 0 0,0 0-1,1 0 1,-1 0 0,0 1 0,0-1 0,1 0 0,-1 0 0,0 0 0,0 1 0,1-1-1,-1 0 1,0 0 0,0 1 0,0-1 0,1 0 0,1 5-18,1 0-1,0 1 1,-1-1-1,0 0 1,-1 1 0,3 9-1,-2-8 20,28 121 49,41 142 445,-60-239-302,29 74 112,-9-17 95,-31-87-465,0 0 0,0-1 0,1 1 1,-1 0-1,0-1 0,0 1 0,0 0 0,1-1 0,-1 1 0,0-1 0,1 1 0,-1 0 0,1-1 0,-1 1 1,0-1-1,1 1 0,-1-1 0,1 1 0,0-1 0,-1 0 0,1 1 0,-1-1 0,1 0 0,-1 1 0,1-1 1,1 0-1,-1 0-403,0 0 1,0 0 0,0-1 0,-1 1 0,1 0 0,0-1-1,0 1 1,0-1 0,0 1 0,0-1 0,0 0 0,-1 1-1,1-1 1,0 0 0,-1 1 0,1-1 0,1-2 0,7-6-4807,8 5 1776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37.700"/>
    </inkml:context>
    <inkml:brush xml:id="br0">
      <inkml:brushProperty name="width" value="0.05" units="cm"/>
      <inkml:brushProperty name="height" value="0.05" units="cm"/>
    </inkml:brush>
  </inkml:definitions>
  <inkml:trace contextRef="#ctx0" brushRef="#br0">141 63 4800,'-1'8'1970,"0"1"0,0-1-1,-3 10 1,-19 61 1491,-1 2-2183,17-52-1008,-36 176 1625,29-155-1464,7-27-62,5-18-270,3-5-89,-1 1 0,0-1 0,0 0 1,0 1-1,0-1 0,-1 0 0,1 1 0,0-1 0,0 0 1,0 0-1,0 1 0,0-1 0,0 0 0,0 1 1,0-1-1,-1 0 0,1 0 0,0 1 0,0-1 0,0 0 1,-1 0-1,1 1 0,0-1 0,0 0 0,-1 0 1,1 0-1,0 0 0,0 1 0,-1-1 0,1 0 0,0 0 1,-1 0-1,1 0 0,0 0 0,0 0 0,-1 0 1,0 0-1,-1-3 203,0-13-171,0 0-1,1-1 0,1 1 1,1 0-1,4-31 1,-1 12 34,37-296 47,-39 321 58,0 0-1,2 0 1,-1 0-1,1 1 1,0-1-1,9-13 1,-13 23-151,1-1 0,-1 1 1,0-1-1,0 1 0,1 0 0,-1-1 0,0 1 1,1 0-1,-1-1 0,1 1 0,-1 0 0,0-1 1,1 1-1,-1 0 0,1 0 0,-1 0 0,1-1 1,-1 1-1,1 0 0,-1 0 0,1 0 0,-1 0 1,1 0-1,-1 0 0,1 0 0,-1 0 0,1 0 1,-1 0-1,2 0 0,-1 1 16,1 0 0,-1 0 0,1-1 0,-1 1 0,1 0 0,-1 0 0,1 1 0,-1-1 0,1 1 0,5 6 62,-1 0 0,8 11 0,-12-16-65,15 23 227,-1 2 0,0 0 0,-3 1 0,20 56 0,7 68 308,9 28-458,-23-109-445,-26-72 215,0 1 0,0-1 0,0 0-1,0 0 1,0 0 0,1 0 0,-1 1 0,0-1 0,0 0 0,0 0 0,0 0-1,1 0 1,-1 0 0,0 1 0,0-1 0,0 0 0,1 0 0,-1 0 0,0 0-1,0 0 1,0 0 0,1 0 0,-1 0 0,0 0 0,0 0 0,1 0 0,-1 0 0,0 0-1,0 0 1,0 0 0,1 0 0,-1 0 0,0 0 0,0 0 0,1 0 0,-1 0-1,0 0 1,0-1 0,0 1 0,0 0 0,1 0 0,-1 0 0,0 0 0,0 0-1,0-1 1,0 1 0,1 0 0,-1 0 0,0 0 0,0 0 0,0-1 0,0 1 0,0 0-1,0-1 1,10-11-3326,-10 12 3414,8-18-4553,2-2 1535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41.689"/>
    </inkml:context>
    <inkml:brush xml:id="br0">
      <inkml:brushProperty name="width" value="0.05" units="cm"/>
      <inkml:brushProperty name="height" value="0.05" units="cm"/>
    </inkml:brush>
  </inkml:definitions>
  <inkml:trace contextRef="#ctx0" brushRef="#br0">34 12 5888,'0'0'149,"0"-1"0,-1 1-1,1-1 1,0 1 0,0-1 0,0 1 0,-1-1 0,1 1 0,0-1 0,0 1 0,0-1 0,0 1-1,0-1 1,2-3 3735,-2 8-2935,0 14-216,-1 0-1,0 0 1,-2 0 0,-6 25 0,5-24-458,0 1 0,1 0 0,1 0 1,1 33-1,-2-28 143,2-22-330,1 0 1,-1 0-1,1 1 0,0-1 1,0 0-1,0 0 1,1 4-1,0 3-301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38.065"/>
    </inkml:context>
    <inkml:brush xml:id="br0">
      <inkml:brushProperty name="width" value="0.05" units="cm"/>
      <inkml:brushProperty name="height" value="0.05" units="cm"/>
    </inkml:brush>
  </inkml:definitions>
  <inkml:trace contextRef="#ctx0" brushRef="#br0">11 97 8224,'-10'-16'3712,"33"4"-3200,-5 0 1248,4 7-1056,14-9-64,4 5-416,5-2-448,0 2 128,-3 1-2720,-7 8 1536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39.087"/>
    </inkml:context>
    <inkml:brush xml:id="br0">
      <inkml:brushProperty name="width" value="0.05" units="cm"/>
      <inkml:brushProperty name="height" value="0.05" units="cm"/>
    </inkml:brush>
  </inkml:definitions>
  <inkml:trace contextRef="#ctx0" brushRef="#br0">3 173 3552,'0'0'88,"0"-1"0,-1 0 0,1 0 0,0 0 0,-1 0 0,1 0 0,0 0 0,0 0 0,0 0 0,0 0 0,0 1 0,0-1 0,0 0 0,0 0 0,0 0 0,1 0 0,-1-1 0,5-5 4472,10 3-816,-5-2-3013,1 1 0,0 0 1,1 0-1,20-5 1,-14 5-454,49-7 1189,-58 10-1258,-1 1-1,1 0 1,9-1 0,7 1 172,7-1-168,0 2 1,1 1-1,-1 1 1,39 9-1,-28-5 235,64 3 0,77-18 110,-71 3-359,480-30 367,-100 4-343,199 19 375,252 40 83,-821-21-637,-122-6-44,297 8 256,-292-8-340,0 0-1,0 0 1,0-1 0,11-3 0,-17 4-14,1 0 1,-1 0-1,0 0 1,1 0 0,-1 0-1,0 0 1,1 0 0,-1-1-1,0 1 1,1 0 0,-1 0-1,0 0 1,1-1-1,-1 1 1,0 0 0,0 0-1,1-1 1,-1 1 0,0 0-1,0-1 1,1 1-1,-1 0 1,0 0 0,0-1-1,0 1 1,0-1 0,0 1-1,0 0 1,1-1-1,-1 1 1,0 0 0,0-1-1,0 1 1,0 0 0,0-1-1,-1 0 1,1 0-272,-1-1 1,1 1-1,-1-1 1,0 1-1,1 0 1,-1-1-1,0 1 0,0 0 1,-2-2-1,0-1-556,-1 1 1,0-1-1,0 1 0,0 0 0,-7-4 1,7 5-372,-1 1 0,0-1 0,0 1 0,-6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43.509"/>
    </inkml:context>
    <inkml:brush xml:id="br0">
      <inkml:brushProperty name="width" value="0.05" units="cm"/>
      <inkml:brushProperty name="height" value="0.05" units="cm"/>
    </inkml:brush>
  </inkml:definitions>
  <inkml:trace contextRef="#ctx0" brushRef="#br0">200 152 1568,'0'0'3946,"0"-13"-788,0 12-2757,0 0-281,0 1 0,0-1 0,0 0 0,0 1 0,0-1 0,0 0 0,0 1 0,0-1 0,0 0-1,0 1 1,-1-1 0,1 0 0,0 1 0,0-1 0,-1 1 0,1-1 0,0 1 0,-1-1 0,1 1 0,-1-1 0,1 1 0,-1-1 0,0 0 0,0 0 511,1 1-623,0 0 0,0 0 0,0 0 1,0 0-1,0 0 0,0 0 0,0 1 0,0-1 1,0 0-1,0 0 0,0 0 0,0 0 0,0 0 1,0 0-1,0 0 0,0 0 0,0 0 0,0 0 1,0 0-1,0 1 0,0-1 0,0 0 0,0 0 1,0 0-1,0 0 0,0 0 0,0 0 0,0 0 1,-1 0-1,1 0 0,0 0 0,0 0 1,0 0-1,0 0 0,0 0 0,0 0 0,0 0 1,0 1-1,0-1 0,0 0 0,0 0 0,0 0 1,-1 0-1,1 0 0,0 0 0,0 0 0,0 0 1,0 0-1,0 0 0,0 0 0,0 0 0,0 0 1,0 0-1,0 0 0,0-1 0,-1 1 0,1 0 1,0 0-1,0 0 0,0 0 0,0 0 0,0 0 1,0 0-1,0 0 0,0 0 0,0 0 0,0 0 1,0 0-1,0 0 0,-1 0 41,0 0 0,0 1 0,1-1 0,-1 0 0,0 1 1,1-1-1,-1 0 0,0 1 0,1-1 0,-1 1 0,1-1 0,-1 1 0,1 0 0,-1-1 0,1 1 1,-1 0-1,0 0 0,-9 18 454,6-11-253,-18 26 445,14-22-381,0 0 1,-11 26-1,0 13 65,3 0 1,2 1 0,-9 64 0,17-72 132,-21 80 0,26-118-71,2-22-210,0 4-186,1-1 1,4-17-1,-1 5-79,15-82 151,44-137 0,-5 85 315,-59 158-410,0 0 0,0 0 0,0 0 1,0 0-1,1 1 0,-1-1 0,0 0 0,1 0 0,-1 0 0,0 1 0,1-1 0,-1 0 0,1 0 0,-1 1 0,1-1 0,-1 1 0,1-1 0,1-1 0,4 19 689,-6-15-667,9 36 372,-5-19-107,1 1 0,12 30 1,64 141 527,-79-186-764,5 8 204,-2-13-108,0-7 16,5-18-219,-2 1 0,10-44 1,25-113-474,-35 144 358,17-45-1,-25 82 139,0-1-1,0 1 0,0-1 0,0 1 0,0-1 1,1 1-1,-1 0 0,0-1 0,0 1 0,0-1 1,1 1-1,-1 0 0,0-1 0,1 1 1,-1 0-1,0-1 0,1 1 0,-1 0 0,0 0 1,1-1-1,0 1 0,4 5-227,2 16-68,-6-19 291,36 129 162,43 168 1105,-70-257-1151,-3-15 5,-1 0 1,3 30-1,-8-49-51,0-1 1,0 1-1,1-1 0,0 1 0,4 9 1,-5-34-1435,-3-16-1763,-1 10-1753,2-42 0,6 43 2294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44.507"/>
    </inkml:context>
    <inkml:brush xml:id="br0">
      <inkml:brushProperty name="width" value="0.05" units="cm"/>
      <inkml:brushProperty name="height" value="0.05" units="cm"/>
    </inkml:brush>
  </inkml:definitions>
  <inkml:trace contextRef="#ctx0" brushRef="#br0">200 16 4736,'-1'-10'1208,"-1"4"1396,-3 14-1078,-26 62 1081,-28 95 0,14-34-1709,31-97-545,0 2 364,-13 50 0,26-77-147,3-11-110,8-19-44,-7 13-508,16-37 33,20-70-1,4-55 50,-36 138 11,20-90 554,-27 122-538,0 0 0,0 0 0,1 0 0,-1 0 0,0 0 0,0 0 0,0 0 0,0 0 1,0 0-1,0 0 0,0 0 0,0 0 0,0 1 0,0-1 0,0 0 0,0 0 0,0 0 0,0 0 0,0 0 0,1 0 0,-1 0 0,0 0 0,0 0 0,0 0 0,0 0 0,0 0 1,0 0-1,0 0 0,0 0 0,0 0 0,0 0 0,0-1 0,0 1 0,0 0 0,1 0 0,-1 0 0,0 0 0,0 0 0,0 0 0,0 0 0,0 0 0,0 0 0,0 0 0,0 0 1,0 0-1,0 0 0,0 0 0,0 0 0,3 13 333,0-3-128,20 102 1335,8 32-794,-21-115-659,1 0 0,2 0 0,20 35 0,-27-50-58,2 0-801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44.864"/>
    </inkml:context>
    <inkml:brush xml:id="br0">
      <inkml:brushProperty name="width" value="0.05" units="cm"/>
      <inkml:brushProperty name="height" value="0.05" units="cm"/>
    </inkml:brush>
  </inkml:definitions>
  <inkml:trace contextRef="#ctx0" brushRef="#br0">19 40 7040,'-18'-8'3200,"36"1"-2752,-10 2 1984,2 5-1408,8-3 448,-1-2-896,6-2-1,-1 7-319,1-5-160,0 5-64,-6 0 96,1 5-64,-4-5-512,-1 0 224,2 0-3903,-2 7 2239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45.881"/>
    </inkml:context>
    <inkml:brush xml:id="br0">
      <inkml:brushProperty name="width" value="0.05" units="cm"/>
      <inkml:brushProperty name="height" value="0.05" units="cm"/>
    </inkml:brush>
  </inkml:definitions>
  <inkml:trace contextRef="#ctx0" brushRef="#br0">153 143 5056,'-1'-10'1532,"1"9"-637,1 4-42,-8 23 1520,-80 298 2150,29-155-2273,67-236-1466,35-146-571,-32 161-48,26-65-1,-26 82-130,-3 9 577,0 1-1,3 0 1,21-37 0,-33 61-564,1 0 0,-1 0 1,1 1-1,0-1 0,-1 0 0,1 0 1,0 1-1,0-1 0,-1 0 1,1 1-1,0-1 0,1 0 1,-1 1-25,-1 0 0,0 0 0,0 0 1,1 0-1,-1 0 0,0 0 0,1 0 1,-1 0-1,0 0 0,1 0 1,-1 0-1,0 0 0,1 0 0,-1 0 1,0 0-1,0 1 0,1-1 1,-1 0-1,0 0 0,1 0 0,-1 0 1,0 1-1,0-1 0,0 0 1,1 1-1,1 1 95,-1 1 0,1 0 1,-1 0-1,1 0 0,-1 0 0,1 4 0,2 4-64,43 117 602,-37-94-578,7 53-1,2 10 115,-14-70-121,-5-22-22,1 0 1,0-1-1,-1 1 1,2-1 0,-1 1-1,0-1 1,1 1-1,3 6 1,1-23 371,16-37-555,28-87-1,-25 63-76,-1 0 95,-14 37-63,28-62 0,-38 98 169,0 0 1,0-1-1,0 1 1,0 0 0,0 0-1,1 0 1,-1 0 0,0 0-1,0 0 1,0-1-1,0 1 1,0 0 0,0 0-1,0 0 1,0 0 0,0 0-1,0 0 1,0 0 0,0 0-1,0-1 1,1 1-1,-1 0 1,0 0 0,0 0-1,0 0 1,0 0 0,0 0-1,0 0 1,0 0-1,1 0 1,-1 0 0,0 0-1,0 0 1,0 0 0,0 0-1,0 0 1,0 0-1,1 0 1,-1 0 0,0 0-1,0 0 1,0 0 0,0 0-1,1 0 1,1 7-185,2 21 151,-3-17 24,3 22 33,18 175 1279,-10-33-970,-6-100-475,-2-56 152,-1-7-1392,-2-4-2272,31-35-11429,-6 7 11829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46.693"/>
    </inkml:context>
    <inkml:brush xml:id="br0">
      <inkml:brushProperty name="width" value="0.05" units="cm"/>
      <inkml:brushProperty name="height" value="0.05" units="cm"/>
    </inkml:brush>
  </inkml:definitions>
  <inkml:trace contextRef="#ctx0" brushRef="#br0">286 75 2304,'0'-4'290,"0"1"0,0 0 0,0-1 0,1 1 1,-1-1-1,1 1 0,0-1 0,0 1 0,1 0 0,-1 0 0,1 0 0,-1 0 1,1 0-1,4-6 0,-2 2 1088,-4 6-1182,0 0 0,0 1 0,0-1 0,0 1 0,1-1 0,-1 0-1,0 1 1,0-1 0,1 1 0,-1-1 0,0 0 0,1 1 0,-1-1 0,1 1 0,-1-1-1,1 1 1,-1 0 0,1-1 0,-1 1 0,1-1 0,-1 1 0,1 0 0,0-1 0,-2 9 1761,-20 121 1591,18-98-3186,-1 0 1,-2-1-1,-1 1 0,-14 35 1,17-54-285,-2-1 0,1 1 1,-1-1-1,-1 0 0,0-1 1,0 0-1,-1 0 0,-1 0 1,1-1-1,-1-1 0,-1 1 1,0-1-1,0-1 0,0 0 1,-16 8-1,23-14-65,1 1 1,-1-1-1,0 0 0,0 0 1,0 0-1,0 0 0,0-1 1,1 1-1,-1-1 0,0 1 1,0-1-1,0 0 0,-1 0 1,1-1-1,1 1 1,-1-1-1,0 1 0,0-1 1,0 0-1,0 0 0,0 0 1,0 0-1,1-1 0,-1 1 1,1-1-1,-1 1 0,1-1 1,-1 0-1,1 0 0,0 0 1,0-1-1,0 1 0,0 0 1,1-1-1,-1 1 0,0-1 1,-1-4-1,1 3-39,0 0 1,0-1-1,1 1 1,0-1-1,0 1 1,0-1-1,0 1 0,0-1 1,1 1-1,0-1 1,0 0-1,0 1 1,1-1-1,0 0 0,0 1 1,0-1-1,0 1 1,1 0-1,-1-1 1,1 1-1,0 0 0,0 0 1,6-7-1,-5 7 66,0 1 0,1 0 0,-1 0 0,1 0 0,0 0-1,0 1 1,0 0 0,0-1 0,0 1 0,0 1 0,1-1 0,-1 1-1,1-1 1,-1 1 0,1 1 0,-1-1 0,1 1 0,0-1 0,-1 1 0,1 1-1,0-1 1,-1 1 0,1-1 0,4 3 0,3 0 218,-1 1 0,0 0-1,0 1 1,0 0 0,-1 0 0,0 2 0,0-1 0,12 11 0,-22-17-257,68 61 500,-61-54-529,0 1 1,0 0-1,-1 1 1,0 0-1,0 0 0,5 14 1,-10-22-333,-1 0 0,1 0 0,-1 0 0,1 0 0,-1 0 0,0 0 0,0 0 0,1 0 0,-1 0 0,0 0 0,0 0 0,0 1 0,0-1 0,0 0 0,-1 0 0,1 0 0,0 0 0,0 0 0,-1 0 0,1 0 0,-2 2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48.068"/>
    </inkml:context>
    <inkml:brush xml:id="br0">
      <inkml:brushProperty name="width" value="0.05" units="cm"/>
      <inkml:brushProperty name="height" value="0.05" units="cm"/>
    </inkml:brush>
  </inkml:definitions>
  <inkml:trace contextRef="#ctx0" brushRef="#br0">321 208 2400,'-3'-4'622,"-11"-18"-778,14 21 436,-1 1-1,1-1 1,-1 0 0,1 0-1,0 0 1,-1 0-1,1 0 1,0 0 0,-1 0-1,1 0 1,0 0 0,0 0-1,0-1 1,0 1-1,0 0 1,0 0 0,1 0-1,-1 0 1,0-1-1,-4 11 306,0-1 0,1 1 0,0 0 0,0 0 0,-2 15 0,-4 12 108,-10 20 459,-2 0 0,-38 67 0,29-60-648,2 0 0,3 2 0,-16 69 0,33-106-387,-30 100 1184,43-168-143,46-174-777,-13 56-234,-24 98-102,76-292 656,-80 322-326,1 0 1,16-33-1,-25 60-299,-1 0 0,1 0 0,0 1 0,-1-1 0,1 1 0,0-1 0,1 1 0,-1 0 0,0 0 0,5-4 0,-6 6-61,0-1 1,0 1-1,0 0 1,0 0-1,0-1 1,0 1-1,0 0 1,0 0-1,0 0 0,0 0 1,0 0-1,0 0 1,0 0-1,0 0 1,0 0-1,0 1 0,0-1 1,0 0-1,0 1 1,0-1-1,0 1 1,0-1-1,0 1 0,0-1 1,0 1-1,-1-1 1,1 1-1,0 0 1,0 0-1,-1-1 0,1 1 1,-1 0-1,1 0 1,0 0-1,0 1 1,5 10 4,0 0 1,0 0 0,-1 1 0,-1-1 0,3 14 0,-4-16-13,113 487 1058,-113-484-1007,-2-8 19,-1-4-45,0 1 0,0-1 0,1 0 0,-1 0 0,0 1 1,1-1-1,-1 0 0,1 0 0,-1 0 0,1 0 0,-1 1 1,1-1-1,0 0 0,0 0 0,1 1 0,-2-2-28,0 0 0,0 0 0,0 0 0,0 0 0,0 0 0,0 0 0,0 0 0,0 0 0,0 0 0,0 0 0,0 0 0,0 0 0,0 0 0,0 0 0,0 1 0,1-1 0,-1 0 0,0 0 0,0 0 0,0 0 0,0 0 0,0 0 0,0 0 0,0 0 0,0 0 0,0 0 0,0 0 0,0 0 0,0 0 0,0 0 0,1 0 0,-1 0 0,0 0 0,0 0 0,0 0 0,0 0 0,0-1 0,0 1 0,0 0 0,0 0 0,0 0 0,0 0 0,0 0 0,0 0 0,0 0 0,0 0 0,0 0 0,0 0 0,1 0 0,-1 0 0,0 0 0,0 0 0,0 0 0,0 0 0,0 0 0,0-1 0,0 1 0,0 0 0,0 0 0,0 0 0,0 0 0,0 0 0,5-11 17,0 1-1,-1-1 1,0 0 0,0-1 0,-1 1-1,-1-1 1,0 1 0,0-13 0,1 2-21,17-142-101,15-93-82,-32 239 14,11-36 0,-10 48-118,0 11 145,2 17 57,-6-20 77,23 150 3,-6-38 227,27 86 81,15 48 197,-55-228-386,0 1-1451,-3-7-5768,1-22 3120,5-3-3594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48.947"/>
    </inkml:context>
    <inkml:brush xml:id="br0">
      <inkml:brushProperty name="width" value="0.05" units="cm"/>
      <inkml:brushProperty name="height" value="0.05" units="cm"/>
    </inkml:brush>
  </inkml:definitions>
  <inkml:trace contextRef="#ctx0" brushRef="#br0">352 29 2720,'0'-1'76,"0"-1"-1,0 1 1,1 0-1,-1 0 1,0 0 0,1-1-1,-1 1 1,1 0 0,0 0-1,-1 0 1,1 0 0,0 0-1,0 0 1,-1 0-1,1 0 1,0 0 0,0 0-1,0 0 1,0 0 0,0 1-1,2-2 1,8-2 4055,-7 5-474,-6 14 147,-1-7-4111,-3 11 1857,-17 33 0,3-7-672,-14 46 263,-17 43-81,41-114-970,0 1 0,-2-1 0,0-1 0,-18 22 0,26-36-74,0 0 0,0-1-1,-1 0 1,0 1 0,0-2 0,0 1 0,0 0 0,0-1-1,-1 0 1,-9 3 0,13-5-10,-1 0 0,1-1-1,-1 1 1,0-1 0,1 0 0,-1 0 0,1 0-1,-1 0 1,0 0 0,1 0 0,-1-1-1,0 1 1,1-1 0,-1 0 0,1 0 0,-1 0-1,1 0 1,0 0 0,-1 0 0,1-1-1,0 1 1,0-1 0,0 0 0,0 1 0,0-1-1,0 0 1,-2-4 0,-1-2-8,0 1 0,1 0 1,0-1-1,0 0 0,1 0 0,0 0 0,1-1 1,0 1-1,0-1 0,0 1 0,1-1 1,0-10-1,1 7-15,0 1 0,1-1 0,0 0 0,1 1 0,0-1 0,1 1 0,0-1 0,8-16 0,-10 25 10,1 0 1,-1 0-1,1 0 0,0 0 1,0 0-1,0 0 0,1 0 1,-1 0-1,0 1 0,1 0 1,0-1-1,0 1 0,0 0 1,0 0-1,0 0 0,0 1 1,0-1-1,0 1 0,1 0 1,-1 0-1,0 0 0,6-1 1,-4 2 124,0 0-1,0 0 1,0 1 0,0 0 0,0-1 0,0 2 0,-1-1 0,1 1 0,0-1 0,-1 1 0,1 0 0,-1 1 0,1-1-1,-1 1 1,6 5 0,5 4 66,-1 2 1,-1 0-1,0 1 0,0 0 0,12 21 0,47 88 66,-69-117-513,4 6 379,0 0-1,9 27 0,-14-35-579,-1 0 0,0 0 0,-1 1 1,1 7-1,-1-8-645,0-1 0,-1 1 0,1-1-1,-1 1 1,0-1 0,-2 5 0,-3 8-6853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51.661"/>
    </inkml:context>
    <inkml:brush xml:id="br0">
      <inkml:brushProperty name="width" value="0.05" units="cm"/>
      <inkml:brushProperty name="height" value="0.05" units="cm"/>
    </inkml:brush>
  </inkml:definitions>
  <inkml:trace contextRef="#ctx0" brushRef="#br0">10 57 1728,'-10'-3'8928,"11"2"-8784,-1 0 1,0 0 0,0 0 0,0 0 0,1 0 0,-1 0-1,0 1 1,1-1 0,-1 0 0,1 0 0,-1 0-1,1 0 1,13-24 2031,-12 23-2094,1 1 1,-1-1-1,0 1 0,1-1 0,0 1 1,-1 0-1,1-1 0,0 1 0,0 1 1,-1-1-1,1 0 0,0 1 0,4-1 1,7 0 389,22 2 1,-13 0-202,39 0 604,77 10-1,-132-10-826,197 25 1574,-149-25-1221,-34-1-285,-21 0-121,0 0 0,1 0-1,-1 0 1,0-1 0,0 1 0,1 0-1,-1 0 1,0 0 0,0 0 0,0-1-1,1 1 1,-1 0 0,0 0 0,0-1-1,0 1 1,0 0 0,0 0 0,0-1 0,1 1-1,-1 0 1,0 0 0,0-1 0,0 1-1,0 0 1,0 0 0,0-1 0,0 1-1,0 0 1,0 0 0,0-1 0,0 1-1,0 0 1,0 0 0,0-1 0,-1 1-1,-2-12-5319,0 9 3960,2 9-4390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5:42.236"/>
    </inkml:context>
    <inkml:brush xml:id="br0">
      <inkml:brushProperty name="width" value="0.05" units="cm"/>
      <inkml:brushProperty name="height" value="0.05" units="cm"/>
    </inkml:brush>
  </inkml:definitions>
  <inkml:trace contextRef="#ctx0" brushRef="#br0">1 99 6656,'1'0'2295,"16"4"7704,-3-4-9691,211-51 1584,-82 16-1565,-120 28-308,-16 5-46,0 0-1,0 0 1,0 1 0,11-1-1,-18 2 26,0 0-1,1 0 0,-1 0 0,0 0 1,1 0-1,-1 0 0,0 0 1,0 0-1,1 0 0,-1 1 0,0-1 1,1 0-1,-1 0 0,0 0 0,0 0 1,1 0-1,-1 1 0,0-1 1,0 0-1,1 0 0,-1 1 0,0-1 1,0 0-1,0 0 0,1 1 0,-1-1 1,0 0-1,0 0 0,0 1 0,0-1 1,0 0-1,0 1 0,0 0 1,-1 14-63,-13 22-12,8-26 92,0 0 0,-1 0 1,0 0-1,-11 11 0,-38 38 194,38-42-217,-65 61 99,72-68-107,-1 0 0,1 1 0,1 0 0,0 1 0,1 0 0,-14 24 0,17-25-1508,1 1 0,0 0-1,1 0 1,-5 23 0,3 1-1612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52.120"/>
    </inkml:context>
    <inkml:brush xml:id="br0">
      <inkml:brushProperty name="width" value="0.05" units="cm"/>
      <inkml:brushProperty name="height" value="0.05" units="cm"/>
    </inkml:brush>
  </inkml:definitions>
  <inkml:trace contextRef="#ctx0" brushRef="#br0">9 89 2656,'-4'-10'1286,"3"9"-812,1 0 0,-1 0-1,1 0 1,-1 1 0,1-1 0,0 0-1,-1 0 1,1 0 0,0 0 0,0 0-1,0 0 1,-1-2 0,19 3 2299,6-4-1040,38-1 0,-8 1-831,277-31 997,-284 31-2125,20-4-4673,-37 4-2365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53.200"/>
    </inkml:context>
    <inkml:brush xml:id="br0">
      <inkml:brushProperty name="width" value="0.05" units="cm"/>
      <inkml:brushProperty name="height" value="0.05" units="cm"/>
    </inkml:brush>
  </inkml:definitions>
  <inkml:trace contextRef="#ctx0" brushRef="#br0">5 1 2912,'-4'2'10847,"9"-1"-9550,173 10 3868,-73-2-4005,-16-4-147,159-13 0,-238 8-901,-1-2-736,-20-5-5125,0 3 2752,5 0-2000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53.889"/>
    </inkml:context>
    <inkml:brush xml:id="br0">
      <inkml:brushProperty name="width" value="0.05" units="cm"/>
      <inkml:brushProperty name="height" value="0.05" units="cm"/>
    </inkml:brush>
  </inkml:definitions>
  <inkml:trace contextRef="#ctx0" brushRef="#br0">410 179 3552,'-6'-12'456,"2"4"-50,0 0 0,0 0 0,-2-9 0,6 16-126,-1-1 0,0 1 0,0-1 0,0 1 0,0 0 0,0-1 0,0 1 0,0 0 0,-1 0 0,1 0 0,0 0 0,-1 0 0,1 0 0,-1 0 0,1 0 0,-1 0 0,1 1 0,-1-1 0,0 1 0,-1-1 0,-1 0 98,0 0 1,0 0-1,0 0 0,0 1 0,0 0 1,0 0-1,-6 0 0,1 2-124,0 1-1,1-1 0,-1 2 1,1-1-1,0 1 0,0 0 1,0 1-1,0 0 1,1 0-1,0 1 0,0 0 1,-11 12-1,-4 8 180,0 0 0,-17 30 0,35-48-370,-21 31 463,2 2 0,-32 79 1,52-113-461,0 1 0,1 0 0,0 0 0,0 0 0,1 0 0,0 1 0,0-1 0,1 0 0,0 0 0,0 1 0,3 14 0,0-15-27,-1 1 0,1 0 0,1-1 0,0 0 0,0 0 0,0 0 0,1-1 0,0 1 0,1-1 0,12 13 0,1-1 125,1 0 1,1-2-1,43 29 0,-54-40-117,1 0 0,-1-1 0,1 0 0,1-1 0,-1 0 0,1 0 0,-1-1 0,1-1 0,0 0 0,0 0 0,16-1 0,1-4 45,-1-1 0,0-1-1,52-18 1,-42 12-16,-29 8-56,43-11 129,-2-3 1,65-30-1,-100 40-118,0-2 0,-1 0 0,1 0-1,-2-2 1,1 1 0,-2-2 0,1 0-1,-1 0 1,-1-1 0,-1-1 0,14-21-1,-14 17-29,-1-1-1,-1-1 0,-1 1 1,0-2-1,-2 1 1,0 0-1,-1-1 1,-1 0-1,-1 0 0,-1 0 1,-1 0-1,-3-25 1,2 37-17,-1 1 0,1-1 0,-2 0 1,1 1-1,-1 0 0,0-1 0,-1 1 1,0 0-1,-9-14 0,5 13 12,1 0 1,-1 0-1,0 1 0,-1 0 0,0 1 1,-17-12-1,1 5-10,-2 0 0,0 2 0,0 1 1,-1 1-1,-30-6 0,24 7-65,0 3-1,0 0 1,-1 3 0,1 1 0,-1 1 0,-61 7-1,85-5-10,1 1 0,-1 0 0,1 1 0,0 0-1,0 1 1,0 0 0,1 0 0,-1 1 0,1 0-1,-12 9 1,20-12-84,-1-1 0,1 1 0,-1 0 0,1 0-1,-1-1 1,1 1 0,0 0 0,0 0-1,0 0 1,0 0 0,1 0 0,-1 0 0,0 0-1,1 1 1,-1-1 0,1 0 0,0 0 0,0 0-1,0 1 1,0-1 0,0 3 0,2 4-806,0-1-1,0 1 1,1 0 0,3 7 0,-5-12 738,17 42-4830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54.280"/>
    </inkml:context>
    <inkml:brush xml:id="br0">
      <inkml:brushProperty name="width" value="0.05" units="cm"/>
      <inkml:brushProperty name="height" value="0.05" units="cm"/>
    </inkml:brush>
  </inkml:definitions>
  <inkml:trace contextRef="#ctx0" brushRef="#br0">4 0 7456,'-3'3'2268,"5"-5"-1550,-2 2-592,1 0 0,-1 0 0,1 0-1,-1-1 1,1 1 0,-1 0 0,1 0 0,-1 0-1,1 0 1,-1 0 0,1 0 0,-1 0-1,1 0 1,-1 0 0,1 0 0,-1 1 0,1-1-1,-1 0 1,0 0 0,1 0 0,-1 0-1,1 1 1,0-1 0,16 13 1644,0-1-1,1 0 1,27 12-1,-20-12-860,35 25 0,-35-18-828,0 0 1,-2 2-1,0 0 1,-2 1-1,0 2 1,17 25-1,-26-30 122,18 25-1336,-23-34-586,1-1 1,12 12 0,-18-19 1156,-1-1 0,1 1-1,-1-1 1,1 0 0,0 1 0,-1-1-1,1 0 1,0 0 0,0 0-1,0-1 1,0 1 0,0 0 0,0-1-1,0 1 1,0-1 0,0 0 0,0 1-1,1-1 1,-1 0 0,4-1 0,13-6-2809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56.205"/>
    </inkml:context>
    <inkml:brush xml:id="br0">
      <inkml:brushProperty name="width" value="0.05" units="cm"/>
      <inkml:brushProperty name="height" value="0.05" units="cm"/>
    </inkml:brush>
  </inkml:definitions>
  <inkml:trace contextRef="#ctx0" brushRef="#br0">199 232 3136,'4'-25'7013,"-13"39"-5024,-79 130 1429,73-115-3126,2 1 0,0 0 1,-9 39-1,17-51-212,-31 135 837,36-152-915,-2 13 90,2-14-80,0 0-1,0-1 1,0 1-1,0 0 1,1 0-1,-1 0 1,0 0-1,0 0 1,0 0-1,0-1 1,0 1-1,0 0 1,0 0-1,1 0 1,-1 0-1,0 0 1,0 0-1,0 0 1,0 0-1,0 0 1,1 0-1,-1 0 0,0 0 1,0 0-1,0 0 1,0 0-1,0 0 1,1 0-1,-1 0 1,0 0-1,0 0 1,0 0-1,0 0 1,0 0-1,1 0 1,-1 0-1,0 0 1,0 0-1,0 0 1,0 0-1,0 1 1,0-1-1,1 0 1,-1 0-1,0 0 1,0 0-1,0 0 1,0 0-1,0 0 0,0 1 1,0-1-1,0 0 1,0 0-1,0 0 1,0 0-1,1 0 1,-1 1-1,0-1 1,0 0-1,0 0 1,5-7 54,0-1 1,-1 0 0,0-1-1,0 1 1,-1-1 0,0 1-1,3-14 1,4-11 61,19-43-19,23-71-69,-43 117-34,8-22 99,-3-2 0,9-63-1,-16 81 127,-5 30-55,0 1 1,-1-1-1,0 0 1,0 1-1,0-1 1,-1 0-1,0 0 1,-1-7-1,17 88 592,7 30-491,-2-33-91,30 91 546,-37-127-151,-14-36-566,1 0 0,-1 0 0,0 0 0,1 0 0,-1 0 0,0 0 0,1 0 0,-1 0 0,1 0 0,-1 0 0,0 0 0,1 0 0,-1 0 0,0 0 0,1-1 0,-1 1 0,0 0 0,1 0 0,-1 0 0,0-1 0,0 1 0,1 0 0,-1 0 0,0-1 0,0 1 0,1-1 0,3-4 23,0 0 0,0 0 0,0 0 0,-1-1-1,0 0 1,0 0 0,0 0 0,2-9 0,12-55-83,-12 48-43,5-40 117,4-84 0,-12 120-108,-2-63-353,4 118 59,7 34 0,1 0 282,1-2 374,3-1 1,32 83-1,-9-32 136,11 42-67,-44-139-199,-6-14-167,0 0-1,0 0 1,0 0-1,0 0 1,0 0-1,0 0 0,0 0 1,0 0-1,0 0 1,0 0-1,0 0 0,0 1 1,1-1-1,-1 0 1,0 0-1,0 0 0,0 0 1,0 0-1,0 0 1,0 0-1,0 0 1,0 0-1,0 0 0,0 0 1,0 0-1,0 0 1,0 0-1,0 0 0,0 0 1,0 0-1,1 0 1,-1 0-1,0 0 0,0 0 1,0 0-1,0 0 1,0 0-1,0 0 1,0 0-1,0 0 0,0 0 1,0 0-1,0 0 1,0 0-1,0 0 0,0 0 1,1 0-1,-1 0 1,0 0-1,0 0 0,0 0 1,0 0-1,0 0 1,0 0-1,0 0 1,0 0-1,0-1 0,0 1 1,0 0-1,0 0 1,0 0-1,0 0 0,0 0 1,0 0-1,0 0 1,0 0-1,0 0 0,0 0 1,1-23-4204,-1 16 2713,1-16-1951,1-2-2698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56.890"/>
    </inkml:context>
    <inkml:brush xml:id="br0">
      <inkml:brushProperty name="width" value="0.05" units="cm"/>
      <inkml:brushProperty name="height" value="0.05" units="cm"/>
    </inkml:brush>
  </inkml:definitions>
  <inkml:trace contextRef="#ctx0" brushRef="#br0">258 17 3808,'-11'-16'7131,"8"24"-3286,-24 109-880,26-111-2922,-32 138 1048,27-124-968,-1 0 0,0-1 0,-2 0 0,0 0 0,-14 19 0,22-36-96,-1 0 1,1 1-1,-1-1 0,0 0 1,1 0-1,-1 0 1,0-1-1,0 1 0,-1 0 1,1-1-1,0 1 1,0-1-1,-1 0 1,1 0-1,-1 0 0,-2 1 1,3-2-17,0 0 0,0 0 0,0 0 0,0 0 0,0 0 0,-1-1 0,1 1 0,0-1 0,0 1 1,0-1-1,1 0 0,-1 0 0,0 0 0,0 0 0,0 0 0,1 0 0,-1-1 0,0 1 0,1 0 0,-3-4 0,0 1-34,0-1 0,0 0-1,1 0 1,0 0 0,0-1-1,0 1 1,1-1-1,-1 0 1,-1-10 0,1 5-66,1-1 1,0 0 0,0-24 0,2 29 40,1-1 0,0 1 0,1-1 0,0 1 0,0-1 0,0 1 0,1 0 0,0 0 0,1 0 0,4-7 0,-8 13 37,1-1 0,0 1 0,-1 0 0,1-1 0,0 1 0,0 0 0,0 0 0,0-1 0,0 1 0,0 0 0,1 0 0,-1 1 0,0-1 0,1 0 0,-1 0 0,0 0 0,1 1 0,-1-1 0,1 1 0,-1-1 0,1 1 0,-1 0 0,1-1 0,-1 1 0,1 0 0,-1 0 0,1 0 0,-1 0 0,1 0 0,-1 1 0,1-1 1,-1 0-1,1 1 0,-1-1 0,1 1 0,-1-1 0,1 1 0,1 1 0,3 2 22,-1-1 1,0 1-1,0 1 1,0-1-1,-1 1 1,1-1-1,6 11 1,5 11 629,-2 0 1,0 2-1,-2-1 1,16 51-1,6 15-2174,-33-91 803,0 0 1,0 0-1,0 0 0,0 0 0,1 0 0,-1-1 0,1 1 0,-1 0 0,1-1 1,0 0-1,-1 1 0,1-1 0,3 2 0,12 5-5019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6:57.671"/>
    </inkml:context>
    <inkml:brush xml:id="br0">
      <inkml:brushProperty name="width" value="0.05" units="cm"/>
      <inkml:brushProperty name="height" value="0.05" units="cm"/>
    </inkml:brush>
  </inkml:definitions>
  <inkml:trace contextRef="#ctx0" brushRef="#br0">19 81 2976,'-19'-9'6235,"29"9"-3127,-6 0-2990,8-1 581,0 0 1,0-1-1,0-1 0,0 0 1,-1-1-1,15-5 0,-11 3-396,0 0 0,1 2 0,19-4-1,212-4 883,-187 11-1004,146-4 539,98-1-486,-155 5-171,413 13 237,-283 0-1521,-312-18-6624,19 5 1381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06.908"/>
    </inkml:context>
    <inkml:brush xml:id="br0">
      <inkml:brushProperty name="width" value="0.05" units="cm"/>
      <inkml:brushProperty name="height" value="0.05" units="cm"/>
    </inkml:brush>
  </inkml:definitions>
  <inkml:trace contextRef="#ctx0" brushRef="#br0">0 481 3392,'0'-1'246,"0"0"1,0 0 0,0 0-1,0 0 1,1 1-1,-1-1 1,0 0-1,0 0 1,0 0-1,1 0 1,-1 0-1,0 0 1,1 0-1,-1 0 1,1 0 0,-1 1-1,1-1 1,0 0-1,-1 0 1,1 1-1,1-2 1,0 0 91,-1-1 0,1 0 0,0 0 0,-1 0-1,0 0 1,0 1 0,0-2 0,1-3 0,3-7 258,4-8-107,1 1 0,0 1 0,2 0-1,0 0 1,1 1 0,1 1 0,1 0 0,30-28 0,-8 16-93,0 2 1,63-34-1,-88 55-279,0-1 1,0 0-1,-1-1 0,15-15 1,-26 23-120,1 1 1,0-2-1,-1 1 1,0 0-1,1 0 1,-1 0-1,0 0 1,1 0-1,-1 0 0,0 0 1,0 0-1,0 0 1,0-1-1,0 1 1,0 0-1,0-1 1,-1-2-75,1 3 76,0 1-19,0 0-1,-1 0 0,1 0 1,-1 0-1,1 0 0,-1 0 0,1 1 1,-1-1-1,1 0 0,-1 0 1,1 0-1,0 1 0,-1-1 0,1 0 1,-1 1-1,1-1 0,0 0 0,-1 1 1,1-1-1,0 0 0,0 1 1,-1-1-1,1 1 0,0-1 0,0 0 1,0 1-1,-1-1 0,1 1 1,0-1-1,0 1 0,-7 15-19,-1 1 39,-10 20 0,11-24 92,0 1 0,-7 24 0,12-33-61,1 0 1,0 1 0,0-1-1,1 0 1,-1 1 0,1-1-1,1 0 1,-1 0 0,1 1-1,0-1 1,2 9 0,-2-11 9,0 0-1,0-1 1,0 1 0,0 0 0,0-1 0,1 1 0,-1-1-1,1 1 1,0-1 0,0 0 0,0 0 0,0 0 0,0 0-1,0 0 1,0 0 0,1 0 0,-1-1 0,5 3 0,-2-3 13,-1 1 1,1-1-1,-1-1 0,0 1 1,1-1-1,-1 1 1,1-1-1,-1 0 1,1-1-1,-1 1 1,8-3-1,17-5 108,54-22-1,-60 20-127,-9 4 1,-1-1-1,0 0 0,0-1 0,-1 0 0,0-1 1,0-1-1,-1 1 0,-1-2 0,1 0 1,-2 0-1,10-14 0,48-68 275,-62 82-292,-6 9 124,-2 7 48,-3 5-13,1 0-1,1 0 1,0 1 0,-4 12-1,7-19-143,0 0-1,1 1 0,-1-1 1,1 0-1,0 1 1,0-1-1,0 1 0,0-1 1,1 1-1,0-1 0,-1 0 1,2 1-1,2 6 0,-3-9-18,0 0-1,1 0 0,0 0 0,0 0 0,-1 0 0,1 0 1,0 0-1,1 0 0,-1-1 0,0 1 0,0-1 1,1 1-1,-1-1 0,1 0 0,4 1 0,4 2 12,0-1 0,16 1 0,38 3-1067,29 5-4588,-84-10 4485,-1 0-1,0 1 1,1 0 0,-1 1-1,-1 0 1,1 0 0,11 8-1,11 13-3162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12.701"/>
    </inkml:context>
    <inkml:brush xml:id="br0">
      <inkml:brushProperty name="width" value="0.05" units="cm"/>
      <inkml:brushProperty name="height" value="0.05" units="cm"/>
      <inkml:brushProperty name="color" value="#66CC00"/>
    </inkml:brush>
  </inkml:definitions>
  <inkml:trace contextRef="#ctx0" brushRef="#br0">1 10 3232,'3'-7'11462,"-3"7"-10963,10-2 3259,14 5-5986,-14-1 3467,10-1-820,22 0-1,21 1 78,19 6-222,82 12 183,-146-18-180,32 0-1,-41-3 56,-3-10-3633,14-5-10144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13.322"/>
    </inkml:context>
    <inkml:brush xml:id="br0">
      <inkml:brushProperty name="width" value="0.05" units="cm"/>
      <inkml:brushProperty name="height" value="0.05" units="cm"/>
      <inkml:brushProperty name="color" value="#66CC00"/>
    </inkml:brush>
  </inkml:definitions>
  <inkml:trace contextRef="#ctx0" brushRef="#br0">31 100 3904,'-3'-2'310,"1"-1"7,-1 1 0,0-1 0,0 1 1,-1 0-1,-6-4 3429,9 6-3608,1-1 0,0 1-1,0-1 1,-1 1 0,1 0 0,0-1-1,0 1 1,0-1 0,0 1-1,0-1 1,-1 1 0,1-1-1,0 1 1,0-1 0,0 1 0,0 0-1,0-1 1,1 1 0,-1-1-1,0 1 1,0-1 0,0 1-1,0-1 1,0 1 0,1-1-1,-1 1 1,0 0 0,0-1 0,1 0-1,9-10 1972,-6 9-1878,1-1 1,-1 1-1,1 0 0,0 0 0,0 1 1,-1-1-1,1 1 0,0 0 0,1 0 0,-1 1 1,0 0-1,8 0 0,15-2 358,151-14 1048,-108 7-1360,14-1-4026,-63 10-1935,-21 0 5347,0 0 0,0 0-1,0 1 1,-1-1-1,1 1 1,0-1-1,0 0 1,0 1-1,-1-1 1,1 1-1,0 0 1,0-1-1,-1 1 1,1 0-1,0-1 1,-1 1-1,1 0 1,0 1-1,4 10-3000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03.593"/>
    </inkml:context>
    <inkml:brush xml:id="br0">
      <inkml:brushProperty name="width" value="0.05" units="cm"/>
      <inkml:brushProperty name="height" value="0.05" units="cm"/>
      <inkml:brushProperty name="color" value="#004F8B"/>
    </inkml:brush>
  </inkml:definitions>
  <inkml:trace contextRef="#ctx0" brushRef="#br0">445 465 3712,'6'-6'756,"17"-23"2862,-21 28-3106,-1-1 1,1 0-1,-1 0 0,0-1 1,0 1-1,0 0 1,0 0-1,0-1 0,0 1 1,0-4-1,-2 12-81,1 1 0,-1-1 1,0 1-1,-1-1 0,-3 10 0,2-9-276,-1 0 0,-10 12 0,4-5 46,-1 3-3,-2-1 0,0-1-1,-16 14 1,-51 41 510,-10 10-255,68-55-417,0 1-1,2 1 1,-27 48-1,43-67-27,-15 24 220,2 1 0,1 1 0,-21 65 0,37-98-224,-6 25 400,6-25-381,0 0 0,0 0 0,0 0 0,0-1 0,0 1 0,1 0 1,-1 0-1,0 0 0,0 0 0,0-1 0,1 1 0,-1 0 0,0 0 1,1-1-1,-1 1 0,1 0 0,-1-1 0,1 1 0,-1 0 1,1-1-1,-1 1 0,1-1 0,0 1 0,-1 0 0,1-1 0,0 0 1,0 1-1,5 1 62,-1-1 1,0-1-1,0 1 1,1-1 0,-1 0-1,0 0 1,1-1-1,-1 1 1,0-1 0,1 0-1,-1-1 1,6-1-1,-5 1-56,34-10 22,0-1 0,-1-2 0,-1-2 0,0-2 0,-2-1 0,0-1 0,-1-2 0,44-39 0,-58 41 24,25-32 0,-33 38-28,-9 10-25,0 0-1,0 0 1,-1 0 0,1-1 0,-1 1-1,-1-1 1,1 0 0,-1 1-1,0-1 1,0-1 0,-1 1 0,0 0-1,1-10 1,-2 14-47,0 0 0,1-1 0,-1 1 0,1 0 0,-1-1 0,1 1 0,0 0 0,0 0 1,0 0-1,2-3 0,-3 4 15,1 0 1,-1 1 0,0-1 0,1 0 0,-1 1 0,1-1-1,-1 1 1,1-1 0,-1 1 0,1-1 0,0 1-1,-1-1 1,1 1 0,-1 0 0,1-1 0,0 1-1,0 0 1,-1-1 0,1 1 0,0 0 0,-1 0 0,1 0-1,0 0 1,0-1 0,-1 1 0,1 0 0,0 1-1,0-1 1,-1 0 0,1 0 0,0 0 0,0 0-1,0 1 1,10 1 72,-10-2-70,-1 0 1,1 0 0,-1 0-1,0 0 1,1 0-1,-1 0 1,0 0-1,1 0 1,-1 0-1,0 0 1,1 0 0,-1 0-1,0 0 1,1 0-1,-1 0 1,0 1-1,1-1 1,-1 0-1,0 0 1,1 0 0,-1 1-1,0-1 1,0 0-1,1 0 1,-1 1-1,0-1 1,0 0-1,0 1 1,1-1-1,-1 0 1,0 0 0,0 1-1,0-1 1,0 0-1,0 1 1,1 0-1,1 8-25,0 0-1,-1 0 1,0 1 0,0-1-1,-1 0 1,-1 19-1,0 0 31,2-23 2,0 0 1,0 0-1,1 0 1,0-1-1,-1 1 1,2 0-1,-1-1 1,0 0-1,1 1 0,0-1 1,3 4-1,-3-6 9,-1 0-1,0 0 0,1 0 1,0 0-1,-1 0 0,1-1 1,0 1-1,0-1 0,0 0 0,-1 0 1,1 0-1,1 0 0,-1 0 1,0-1-1,0 1 0,0-1 1,4 0-1,6 0 15,0-1 0,24-5 0,-24 4-28,38-7 87,0-2 1,-1-2 0,0-2-1,-1-2 1,50-26 0,68-36-67,-155 72 6,-6 2-18,-6 5-4,0 0-1,0 0 1,0-1 0,0 1-1,0 0 1,0 0 0,0 0 0,0 0-1,0 0 1,1 0 0,-1 0 0,0 0-1,0 0 1,0 0 0,0 0 0,0 0-1,0 0 1,0 0 0,0-1-1,0 1 1,0 0 0,0 0 0,0 0-1,0 0 1,0 0 0,0 0 0,0 0-1,0 0 1,0 0 0,0 0-1,0 0 1,0 0 0,0-1 0,0 1-1,-1 0 1,1 0 0,0 0 0,0 0-1,0 0 1,0 0 0,0 0 0,0 0-1,0 0 1,0 0 0,0 0-1,0 0 1,0 0 0,0 0 0,0 0-1,0 0 1,0 0 0,0 0 0,-1 0-1,1 0 1,0 0 0,0 0 0,0 0-1,-1-1-9,-1 1 1,1 0-1,0 0 0,0 1 0,-1-1 0,1 0 0,0 0 0,0 0 0,-1 1 1,1-1-1,0 1 0,0-1 0,0 1 0,0-1 0,-2 2 0,-18 15-119,13-9 123,-19 11 168,20-14-174,-1 0 1,1 0-1,1 0 0,-1 1 0,1 1 1,-6 6-1,5-3-18,0 1 0,0 0 0,2 0 1,-6 13-1,9-18 20,0-1 0,0 1 0,1-1 1,0 1-1,0 0 0,0 0 0,1-1 0,0 1 1,0 0-1,0 0 0,2 7 0,-2-11 18,1-1 0,0 1-1,-1 0 1,1 0 0,0 0-1,0-1 1,0 1 0,0-1-1,0 1 1,0 0 0,0-1-1,1 0 1,2 3 0,-3-3 3,-1-1 1,1 1-1,0-1 1,0 1-1,0-1 0,0 1 1,0-1-1,0 0 1,0 0-1,1 1 0,-1-1 1,0 0-1,0 0 1,0 0-1,0 0 1,0 0-1,0 0 0,0 0 1,0-1-1,0 1 1,0 0-1,0-1 1,1 1-1,-1 0 0,-1-1 1,3 0-1,2-3 44,0 0 0,0 0 0,0 0-1,-1-1 1,1 0 0,-1 0 0,5-8-1,24-41 189,-32 51-241,38-81 35,-36 77-37,0 0 3,6-14 3,-9 20-9,0 0 0,1 0 0,-1 0 0,0 0 0,0 0 1,1 0-1,-1 0 0,0 0 0,0 0 0,0 0 0,0 0 0,-1 0 1,1 0-1,0 0 0,-1-2 0,1 3-7,0 0 1,0 0-1,0-1 1,0 1-1,-1 0 0,1 0 1,0 0-1,0 0 1,0 0-1,0 0 0,0 0 1,0 0-1,-1-1 1,1 1-1,0 0 0,0 0 1,0 0-1,0 0 1,0 0-1,-1 0 0,1 0 1,0 0-1,0 0 1,0 0-1,0 0 0,-1 0 1,1 0-1,0 0 1,0 0-1,0 0 0,0 0 1,0 0-1,-1 0 1,1 1-1,0-1 0,0 0 1,0 0-1,0 0 1,-8 7-166,-3 12 105,8-7 43,0 0 1,1-1-1,-2 22 0,4-29 44,0 0 1,0 1-1,0-1 1,0 0-1,1 0 1,0 0-1,0 0 1,0 0-1,0 0 1,1 0-1,0 0 1,-1 0-1,1-1 1,5 7-1,-7-10-4,0 1 0,1-1 0,0 1 0,-1-1 1,1 1-1,-1-1 0,1 0 0,-1 1 0,1-1 0,0 0 0,-1 1 0,1-1 0,0 0 0,-1 0 1,1 1-1,0-1 0,0 0 0,-1 0 0,1 0 0,0 0 0,-1 0 0,1 0 0,0 0 0,0 0 1,0-1-1,17-7 149,-12 5-89,76-44 150,-49 27-276,53-24 0,-45 28 131,80-22-1,-119 38-91,1-1 0,-1 1 0,1-1 0,0 1 0,-1 0 0,1 0 0,0 0 0,-1 0 0,1 0-1,-1 1 1,1-1 0,3 2 0,-5-1 3,0-1 1,-1 0-1,1 1 0,-1-1 0,1 1 0,-1-1 0,1 1 0,-1-1 0,1 1 1,-1-1-1,1 1 0,-1 0 0,1-1 0,-1 1 0,0 0 0,0-1 0,1 1 1,-1 0-1,0 1 5,0 0 0,1-1 0,-1 1 0,0 0 1,0-1-1,-1 1 0,1 0 0,0-1 0,-1 1 0,0 2 1,-35 101 394,36-104-380,0-1 0,0 0-1,0 0 1,0 0 0,0 0 0,0 0 0,0 0-1,0 1 1,0-1 0,0 0 0,0 0 0,0 0-1,0 0 1,0 0 0,0 1 0,0-1 0,0 0-1,0 0 1,0 0 0,0 0 0,0 0 0,0 1-1,0-1 1,0 0 0,0 0 0,0 0 0,0 0-1,0 0 1,0 0 0,0 1 0,0-1 0,0 0-1,0 0 1,1 0 0,-1 0 0,0 0 0,0 0 0,0 0-1,0 0 1,0 1 0,0-1 0,1 0 0,-1 0-1,0 0 1,0 0 0,0 0 0,10-3 248,16-14-64,-18 12-182,37-29 48,-28 21-92,21-13 1,-24 17 20,-11 6-21,0 1-1,0 0 1,0 0-1,1 0 1,-1 0-1,1 0 1,-1 1-1,1-1 1,5 0 0,-9 2 17,1 0 1,0 0-1,-1 1 1,1-1-1,-1 0 1,1 0-1,-1 1 1,0-1-1,1 1 1,-1-1-1,1 0 1,-1 1-1,0-1 1,1 1-1,-1-1 1,0 1-1,1-1 1,-1 1-1,0-1 1,0 1-1,1 0 1,-1-1-1,0 1 1,0-1-1,0 2 1,4 21 6,-3-14-1,1 4 2,1 0-1,1 0 0,7 17 0,-9-24 47,1-1 0,0 1-1,0-1 1,0 0-1,1 0 1,-1 0 0,1-1-1,0 1 1,9 6 0,-12-10-31,1 0 0,0-1 0,-1 1 0,1 0 0,0 0 0,0-1 1,0 1-1,-1-1 0,1 0 0,0 1 0,0-1 0,0 0 0,0 0 0,0 0 1,0 0-1,0-1 0,0 1 0,0 0 0,-1-1 0,1 1 0,3-2 1,2-1 19,-1 0 0,1-1 1,11-8-1,38-28 125,41-29-21,63-32-126,-151 96 13,0-1-1,-1-1 1,9-7-1,6-6-108,-23 20 84,1-1-1,-1 1 1,1 0 0,-1-1-1,1 1 1,-1-1 0,1 1-1,0 0 1,-1-1 0,1 1-1,0 0 1,-1 0 0,1 0-1,0-1 1,-1 1 0,1 0-1,0 0 1,-1 0 0,1 0-1,0 0 1,-1 0 0,1 0-1,0 1 1,-1-1 0,1 0-1,0 0 1,0 1 0,0 0-1,0-1 0,-1 1 0,1 0 0,0-1 0,-1 1 0,1 0 1,-1 0-1,0 0 0,1-1 0,-1 1 0,1 0 0,-1 0 0,0 0 0,0 0 1,0 0-1,0 0 0,1 0 0,-1-1 0,-1 3 0,2 49-77,-7 2 83,-3 0 0,-26 92 1,34-143 51,-1 1 1,1 0-1,-1-1 1,0 1-1,-2 3 1,3-7-42,1 1 1,0-1-1,-1 1 1,1 0-1,-1-1 1,1 1-1,-1-1 1,1 1-1,-1-1 1,0 1-1,1-1 1,-1 0-1,1 1 1,-1-1-1,0 1 1,0-1-1,1 0 1,-1 0-1,0 0 1,1 1-1,-1-1 1,0 0-1,0 0 1,1 0-1,-1 0 1,0 0-1,0 0 1,1 0-1,-1 0 1,0-1-1,1 1 1,-1 0-1,0 0 1,0-1-1,0 1 1,-7-7-12,0 0 0,-14-17 0,18 20 24,-7-10 2,0-1 1,2 0-1,-1 0 1,-7-19-1,8 14-122,-19-27-1,25 39 9,10 9-50,16 12-91,-19-11 218,4 3 16,11 6 49,0 0 1,1-2-1,25 9 1,-38-16-24,8 3-12,0-1 0,0-1 0,20 3 0,-30-6-14,1 0 0,-1-1 0,0 1 0,0-1 0,0 0 0,0 0 0,0 0 0,0-1 0,0 1 0,-1-1 0,1-1 0,0 1 0,6-5 0,50-39 85,-43 31-70,0 1 0,0 1 1,1 1-1,1 0 0,22-9 0,-34 18-88,1 1 0,0-1 0,-1 1 0,18-1 0,-23 3 52,0 0 0,-1 0 0,1 0 0,0 0 0,-1 0 1,1 1-1,0-1 0,-1 1 0,1-1 0,0 1 0,-1 0 0,1 0 1,-1 1-1,0-1 0,1 0 0,-1 1 0,0-1 0,0 1 0,0 0 0,4 3 1,-5-3 16,1 1 0,-1-1 1,0 0-1,1 1 1,-1-1-1,0 1 1,0 0-1,-1-1 0,1 1 1,-1 0-1,1 0 1,-1-1-1,0 1 1,0 0-1,0 5 0,-2 0 74,0 1 0,0-1 0,-6 15 0,3-11-105,-9 19 81,11-25 400,15-22-163,-5 9-294,0-1-1,1 1 1,-1 0-1,1 1 0,1 0 1,-1 0-1,1 1 1,11-5-1,6-3 128,46-13-1,-67 25-99,13-5-112,33-6 0,-46 11 60,0 1 0,0-1 1,0 1-1,0 0 0,-1 1 1,1-1-1,0 1 1,0 0-1,0 0 0,0 0 1,-1 1-1,7 2 0,-9-3 28,0 0 0,-1 1 0,1-1 0,-1 0 1,0 0-1,1 1 0,-1-1 0,0 1 0,0 0 0,0-1 0,0 1 0,0 0 0,0-1 0,-1 1 0,1 0 0,0 0 0,-1 0 0,0 0 0,1-1 0,-1 1 0,0 0 0,0 3 0,0 6-7,-1-1 0,0 0 0,-3 11 0,2-9 41,-7 19 52,7-25-51,0 0 0,1 0 0,-1 0 0,1 0 0,0 6 0,7-25 685,-1 5-769,1 0 0,-1 1 0,1-1 0,0 1 0,11-9 0,8-10-65,-6 7 174,0 2-1,0 0 1,25-15-1,-19 13-160,-21 17 61,-1 0-1,1 0 1,-1 0-1,1 1 0,-1-1 1,1 1-1,0 0 1,0 0-1,0 0 0,4 0 1,-4 5-19,-3 0 55,0 0-1,-1 0 1,0-1 0,1 1 0,-1 0 0,-1 0-1,1 0 1,-1-1 0,1 1 0,-3 6 0,-1 18 30,6 54 48,-2-79-63,0 0 0,0 0 1,1 0-1,-1 0 0,1-1 0,0 1 0,-1 0 0,1-1 0,0 1 0,1 0 0,-1-1 0,0 1 0,3 3 0,-3-5 10,0 0 0,0 0-1,1 0 1,-1 0-1,0 0 1,0 0 0,0 0-1,1-1 1,-1 1-1,1 0 1,-1-1 0,0 1-1,1-1 1,-1 1-1,1-1 1,-1 0 0,1 0-1,-1 1 1,1-1-1,-1 0 1,1 0 0,-1-1-1,1 1 1,-1 0-1,3-1 1,8-3 61,1-1 0,-1-1 0,0 0 0,0 0-1,11-9 1,9-4-159,79-55 44,-86 61-16,-16 8 66,0 1 0,-1-1 0,0 0 0,10-8 0,-13 9-59,0 0 0,0 0 0,0 0 0,11-4 0,-16 8 41,0 0-1,0 0 1,0 0 0,0 0-1,0 0 1,0 0 0,0 0 0,0 0-1,0 0 1,0 0 0,1 0-1,-1 0 1,0 0 0,0 0-1,0 1 1,0-1 0,0 0 0,0 0-1,0 0 1,0 0 0,0 0-1,0 0 1,0 0 0,0 0 0,0 0-1,1 0 1,-1 0 0,0 0-1,0 0 1,0 1 0,0-1-1,0 0 1,0 0 0,0 0 0,0 0-1,0 0 1,0 0 0,0 0-1,0 0 1,0 0 0,0 0 0,0 1-1,0-1 1,0 0 0,0 0-1,0 0 1,0 0 0,0 0-1,0 0 1,-1 0 0,1 0 0,0 0-1,0 0 1,0 0 0,0 1-1,0-1 1,0 0 0,0 0 0,0 0-1,-4 12-157,-8 17 121,10-25 25,-2 6 37,0 0 0,0 1 0,1-1 0,0 1 0,1 0 1,-1 17-1,3-23-7,0 0 1,1-1 0,-1 1 0,1 0 0,0 0 0,3 6 0,-4-10-9,1 0-1,-1 0 1,0 0 0,1 0 0,-1 0 0,1 0 0,-1 0 0,1 0 0,0 0-1,-1-1 1,1 1 0,0 0 0,0 0 0,-1-1 0,1 1 0,0 0-1,0-1 1,0 1 0,0-1 0,0 1 0,0-1 0,0 1 0,0-1 0,0 0-1,0 0 1,0 1 0,0-1 0,0 0 0,0 0 0,0 0 0,0 0-1,0 0 1,0 0 0,0 0 0,2-1 0,2-1 40,0-1 1,0 1-1,0-1 0,0 0 1,0 0-1,-1-1 0,6-4 1,29-33 144,60-60-461,-92 94 157,-4 8-81,-7 15-20,3-13 242,0 2-28,-4 10 1,1 1-1,-3 23 1,6-29 25,0 0 0,0 0 0,1 1 0,0-1 0,1 0 0,0 0 0,0 0 0,1 0 0,4 11 0,-6-20-16,0-1-1,1 1 1,-1-1-1,0 1 1,1-1 0,-1 1-1,1-1 1,-1 1-1,0-1 1,1 0-1,-1 1 1,1-1-1,-1 1 1,1-1-1,-1 0 1,1 0 0,-1 1-1,1-1 1,0 0-1,-1 0 1,1 0-1,-1 0 1,1 1-1,0-1 1,-1 0 0,1 0-1,-1 0 1,1 0-1,0 0 1,-1-1-1,1 1 1,-1 0-1,1 0 1,0 0 0,-1 0-1,1-1 1,-1 1-1,1 0 1,-1-1-1,2 1 1,1-3 69,1 1-1,0 0 1,-1-1 0,6-4 0,12-13-20,28-27 24,65-46-1,-71 61-45,52-47 0,-76 60-9,0-1 1,-2 0 0,0-2-1,20-34 1,-22 31-12,-2-1-1,0 0 1,14-47 0,-11 24-11,13-45-102,-25 78 88,-1-1 0,0 1 0,1-28 0,-4 42-16,0 1 0,0 0-1,0-1 1,0 1 0,0 0 0,0 0-1,-1-1 1,1 1 0,0 0 0,-1 0-1,1-1 1,-1 1 0,1 0-1,-1 0 1,1 0 0,-1 0 0,0-1-1,0 1 1,1 0 0,-1 0 0,0 1-1,-1-2 1,1 2 8,0-1 1,0 1-1,0 0 0,0 0 0,0 0 1,0 0-1,0-1 0,0 2 1,0-1-1,0 0 0,0 0 0,1 0 1,-1 0-1,0 0 0,0 1 1,0-1-1,0 0 0,0 1 0,0-1 1,1 1-1,-1-1 0,0 1 0,0 0 1,1-1-1,-1 1 0,-1 1 1,-5 4-8,1 1 0,0 0 0,1 1 0,-1-1 0,1 1 0,-4 9 1,-21 54-2,18-38 28,-113 316-71,121-337 83,1-1-1,0 1 1,1 1 0,0-1 0,1 0 0,1 0-1,0 1 1,0-1 0,1 0 0,1 0-1,5 24 1,-6-33 9,0 0-1,0 0 1,1 0 0,-1 0-1,1 0 1,-1 0-1,1-1 1,0 1 0,0-1-1,0 1 1,0-1-1,1 0 1,-1 0 0,0 0-1,1 0 1,0 0-1,-1 0 1,1-1 0,0 1-1,0-1 1,0 0-1,0 0 1,0 0 0,0 0-1,0 0 1,0-1-1,1 0 1,-1 1 0,0-1-1,6-1 1,7-1 30,-1-1 0,1 0 0,-1-1 0,0-1 0,15-6 0,-15 5-37,117-48 133,-87 35-159,2 2-1,52-11 0,-77 20-13,-22 8 23,0 0 0,0 0 0,0 0-1,0 0 1,0 0 0,0 0 0,-1-1 0,1 1 0,0 0 0,0 0 0,0 0-1,0 0 1,0 0 0,0 0 0,0 0 0,0 0 0,0 0 0,0 0 0,0 0-1,0 0 1,0 0 0,0 0 0,0 0 0,0 0 0,0 0 0,0 0 0,0 0-1,0 0 1,0 0 0,0 0 0,0 0 0,0 0 0,0 0 0,0-1 0,0 1 0,0 0-1,0 0 1,0 0 0,0 0 0,0 0 0,0 0 0,0 0 0,0 0 0,0 0-1,0 0 1,0 0 0,0 0 0,0 0 0,0 0 0,0 0 0,0 0 0,0 0-1,0 0 1,0 0 0,0 0 0,0 0 0,0 0 0,1 0 0,-14 1-223,0 3 196,-1 0 1,1 0 0,0 2 0,1 0 0,-1 0 0,1 1-1,1 0 1,-1 1 0,1 1 0,-18 17 0,23-19 37,0-1 0,1 1 0,0 0 0,0 0 0,0 1 0,1 0 0,0 0 0,1 0 0,0 0 0,0 0 0,1 0 0,0 1 0,0 0 0,1-1 0,0 1 1,0 9-1,1-17 6,0 0 0,0 0 0,0 0 0,0 0 0,0 0 0,0 0 0,0 0 0,1 0 0,-1 0 0,0 0 0,1 0 0,-1 0 0,1 0 0,-1 0 0,1 0 0,-1 0 0,1 0 0,0 1 0,0-2-6,-1 0 1,1 1 0,0-1-1,-1 0 1,1 0 0,-1 1-1,1-1 1,0 0 0,-1 0-1,1 0 1,0 0 0,-1 0 0,1 0-1,-1 0 1,1 0 0,0 0-1,-1 0 1,1 0 0,0-1-1,-1 1 1,1 0 0,0-1-1,2 0 29,0-1-1,1 0 1,-1 0-1,0 0 1,-1 0-1,1-1 1,0 1-1,3-5 1,27-37 67,-11 14-60,51-51-1,-72 79-69,1 1 0,0-1 0,0 1 1,-1-1-1,1 0 0,-1 0 0,1 0 0,-1 0 1,0 0-1,0 0 0,0 0 0,1-3 1,-3 5 1,1 0 1,-1 0 0,1 1 0,-1-1 0,1 0 0,-1 0 0,1 0 0,-1 1 0,1-1 0,-1 0 0,1 0 0,0 1 0,-1-1 0,1 0 0,-1 1 0,1-1 0,0 1 0,-1 0 0,1-1 15,-4 4 2,1 0-1,0 0 1,0 0-1,1 1 1,-1-1-1,1 1 1,0 0-1,0-1 1,1 1-1,-1 0 1,1 0 0,0 0-1,1 0 1,-1 0-1,1 0 1,0 1-1,0-1 1,0 0-1,1 0 1,0 0-1,0 0 1,0 0-1,1 0 1,-1 0-1,1-1 1,0 1-1,1 0 1,-1-1 0,1 0-1,4 6 1,-6-9 23,1 1 0,0 0 1,0-1-1,0 0 0,0 1 1,0-1-1,0 0 1,0 0-1,1 0 0,-1 0 1,0 0-1,0-1 1,1 1-1,-1-1 0,1 1 1,-1-1-1,0 0 1,4 0-1,2-1 43,1 0 1,-1-1-1,15-4 0,-15 4-45,23-8 28,-1-2 0,0 0-1,-1-2 1,0-2 0,-2 0-1,1-2 1,27-24 0,-43 32-39,-1-1 0,0 0 0,-1 0 0,-1-1 0,1-1 0,7-14 0,8-15-44,-2 0 0,20-52 0,-20 40 24,95-183 145,-97 198-171,-5 8 1,18-37-189,-33 67 202,0 0 1,-1-1-1,1 1 0,0-1 0,-1 1 0,1-1 0,-1 0 1,0 1-1,0-1 0,1 1 0,-1-1 0,0 0 0,0 1 1,0-1-1,-1 0 0,1 1 0,0-1 0,-1-1 1,1 2 13,-1 1 1,1-1-1,0 1 0,-1-1 1,1 1-1,0-1 1,-1 1-1,1 0 1,0-1-1,-1 1 1,1-1-1,-1 1 1,1 0-1,-1 0 1,1-1-1,-1 1 1,1 0-1,-1 0 1,1-1-1,-1 1 1,1 0-1,-1 0 1,1 0-1,-1 0 1,1 0-1,-1 0 1,0 0-1,1 0 1,-1 0-1,1 0 1,-1 0-1,1 0 1,-2 1-1,-17 7-124,18-7 125,-6 3-20,0 1 1,1 0-1,-1 0 0,1 0 1,0 1-1,0 0 1,1 0-1,0 1 0,-9 13 1,4-1 45,0 0 0,-11 34 0,-27 106 12,11-33-28,16-62 5,3 0 0,3 1 0,-14 131 0,26-171 9,0 27 144,3-49-123,0-1 1,0 1-1,0 0 0,0 0 1,1-1-1,-1 1 0,1-1 1,0 1-1,0 0 1,0-1-1,0 1 0,0-1 1,3 4-1,-3-5-18,-1-1 0,1 1 0,-1-1 0,1 0 0,-1 1 0,1-1 0,0 0 0,-1 1 0,1-1 0,0 0 1,-1 0-1,1 1 0,0-1 0,-1 0 0,1 0 0,0 0 0,-1 0 0,1 0 0,0 0 0,-1 0 0,1 0 0,0 0 0,-1-1 0,1 1 0,0 0 0,-1 0 0,1 0 1,-1-1-1,2 1 0,16-13 135,-15 10-96,15-12 25,22-24 0,9-8-203,-21 25 105,1 2 1,35-20-1,-16 12-227,-47 29 206,-2 4 5,-8 14-32,-5 12-57,13-28 124,1 0 0,-1 0-1,1 0 1,-1 0 0,1 0-1,0 0 1,0 0-1,0 3 1,1-5 5,-1-1-1,0 1 1,0 0-1,1 0 1,-1 0-1,1 0 0,-1-1 1,1 1-1,-1 0 1,1 0-1,0-1 1,-1 1-1,1 0 1,0-1-1,-1 1 1,1-1-1,0 1 1,0-1-1,0 1 1,-1-1-1,1 1 1,0-1-1,0 0 0,0 1 1,0-1-1,0 0 1,0 0-1,0 0 1,0 0-1,-1 0 1,1 0-1,0 0 1,1 0-1,20-2 49,-1-1-1,0-1 1,0-1-1,28-10 1,-19 6-7,-6 3-35,132-45 45,-136 44-93,-7 2-43,-1-1 1,16-7-1,-31 15 38,0 0 0,0 0 0,1 1 0,-1-1 0,1 1 0,-1 0 0,1 0 0,0 0 0,0 0 0,-2 5 0,0 1 38,0 0-1,1 0 1,-4 17-1,4-8 28,0 1 0,1 0-1,1-1 1,2 20 0,5-1 150,-6-35-148,1 0 0,0 0 0,-1 0 0,1 0 0,0 0 0,0 0 0,0 0 0,0 0 0,0-1 0,1 1 0,-1 0 0,0-1 0,4 3 0,-5-4-15,1 0 0,-1 0-1,1 0 1,-1 0 0,1 0-1,-1 0 1,1 0 0,0 0-1,-1 0 1,1 0 0,-1 0 0,1 0-1,-1 0 1,1-1 0,-1 1-1,1 0 1,-1 0 0,1-1-1,-1 1 1,1 0 0,-1-1 0,1 1-1,-1-1 1,1 1 0,-1-1-1,12-12 47,-10 11-29,4-5-15,-1 1 0,0-1 1,-1-1-1,1 1 0,-1-1 1,5-14-1,-2 1 20,6-29 1,-11 43-50,-1 0 0,0 0 0,0 1 0,0-14-1,-1 18 12,-1 0-1,1 0 1,0 1-1,-1-1 1,1 0-1,-1 0 1,1 1-1,-1-1 0,0 0 1,0 1-1,0-1 1,0 1-1,0-1 1,0 1-1,0-1 1,0 1-1,-1 0 1,1-1-1,0 1 0,-1 0 1,1 0-1,-4-2 1,1 1-18,0 1 0,0-1 1,0 1-1,-1-1 0,1 1 0,0 0 1,-1 1-1,-7-1 0,1 1-30,1 1 1,-16 3-1,26-4 53,-15 1 0,31 1 64,-11-1-33,1 0 0,0-1 0,-1 0 0,8 0 0,81-11 34,-18 0-151,-1 4 1,83 3-1,-154 4 74,1 0 0,0 0 0,-1 1 0,1 0 0,0-1 0,-1 2 1,1-1-1,-1 0 0,0 1 0,1 0 0,-1 0 0,5 3 0,-8-4 16,0-1-1,-1 1 1,1 0-1,-1-1 1,1 1-1,-1 0 0,1-1 1,-1 1-1,1 0 1,-1-1-1,0 1 1,1 0-1,-1 0 1,0 0-1,0-1 1,1 1-1,-1 0 1,0 0-1,0 0 1,0 0-1,0-1 0,0 1 1,0 0-1,0 0 1,-1 0-1,1 0 1,0-1-1,0 1 1,-1 0-1,1 0 1,0-1-1,-1 1 1,1 0-1,-1 1 1,-1 1 22,-1 0 1,1 1 0,-1-1 0,0 0 0,-5 5 0,-59 57 234,59-56-222,8-6 216,15-10 272,-2 0-569,49-27 27,-33 17 62,52-22 1,-61 30-39,-16 7-41,0 0-1,0 0 1,0 1-1,0-1 1,1 1-1,-1 0 1,5 0-1,-8 1 24,-1 0-1,1 0 1,0 0-1,0 0 1,-1 1-1,1-1 1,0 0-1,0 1 1,-1-1-1,1 0 1,0 1-1,-1-1 1,1 1-1,-1-1 1,1 1-1,-1-1 1,1 1-1,-1-1 1,1 1-1,-1 0 1,1-1-1,-1 1 1,1 0-1,-1-1 1,0 1-1,0 0 1,1 0-1,-1 1 1,4 24 142,-4-19-151,2 8 124,1 0-1,0 0 1,1-1 0,10 27-1,-13-41-124,-1 2-73,1 0 0,-1 0 0,1 0 0,0-1 0,0 1-1,0 0 1,0 0 0,0-1 0,0 1 0,1-1 0,-1 1 0,0-1 0,1 0 0,-1 1 0,1-1 0,2 2 0,-1 0-446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14.511"/>
    </inkml:context>
    <inkml:brush xml:id="br0">
      <inkml:brushProperty name="width" value="0.05" units="cm"/>
      <inkml:brushProperty name="height" value="0.05" units="cm"/>
      <inkml:brushProperty name="color" value="#66CC00"/>
    </inkml:brush>
  </inkml:definitions>
  <inkml:trace contextRef="#ctx0" brushRef="#br0">67 59 3328,'-41'0'10346,"40"0"-10241,1 0-1,-1 0 1,1-1 0,0 1-1,-1 0 1,1 0-1,-1 0 1,1 0 0,0 0-1,-1 0 1,1 0-1,0-1 1,-1 1 0,1 0-1,0 0 1,-1-1-1,1 1 1,0 0-1,-1 0 1,1-1 0,-5-3 690,-6 3 1582,9 2-1363,6-3-645,14-3-164,-1 1 0,1 0-1,0 1 1,26-1 0,-1 0 40,-7-1 37,184-13 818,-204 17-1099,-9 1-36,-18 2-369,-14 4-1604,5 0-2453,7-4-4381,9-17 2346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15.524"/>
    </inkml:context>
    <inkml:brush xml:id="br0">
      <inkml:brushProperty name="width" value="0.05" units="cm"/>
      <inkml:brushProperty name="height" value="0.05" units="cm"/>
      <inkml:brushProperty name="color" value="#66CC00"/>
    </inkml:brush>
  </inkml:definitions>
  <inkml:trace contextRef="#ctx0" brushRef="#br0">523 22 3712,'-2'0'364,"0"-1"1,-1 1-1,1-1 1,0 1-1,0-1 0,0 0 1,0 0-1,0 0 1,0 0-1,0 0 1,0 0-1,0 0 1,1-1-1,-3-1 0,3 2-178,0 0 1,0 1-1,0-1 0,0 0 0,-1 1 0,1-1 0,0 1 0,0 0 0,0-1 0,-1 1 0,1 0 1,0 0-1,-3 0 0,-21 0 1014,9 1-494,-20 1 133,0 1-1,0 2 0,1 2 1,-45 13-1,71-17-750,0 0 1,0 0-1,0 0 0,1 2 0,0-1 1,0 1-1,0 0 0,0 0 1,0 1-1,1 0 0,0 1 0,1-1 1,-1 1-1,1 1 0,1-1 0,-1 1 1,1 0-1,1 0 0,-7 14 0,1 6 85,1 0 0,1 1 0,-6 40 0,-3 91 325,16-147-455,1 0 0,0 1 0,1-1 0,1 1 0,0-1 0,0 0 0,7 19 0,-6-25 2,0 0 0,0 0 0,1 0 0,0 0 0,0-1 0,0 0 0,1 0 0,0 0 0,0 0 0,1-1 0,-1 0 0,1 0-1,0 0 1,10 5 0,-2-3 33,-1-1 0,1 0-1,0-1 1,1-1 0,15 3-1,74 8-228,-98-14 140,18 2 94,0-1 0,0-1 0,1-2 0,-1 0 0,0-1 0,0-1 0,0-2 0,44-13 0,-5-6 75,-1-4 0,68-39 1,-118 60-113,-1-1 0,0 0 0,0-1 0,16-16 0,-23 20-26,1 0 1,-1 0-1,0-1 0,-1 1 1,1-1-1,-1 0 1,0 0-1,-1 0 0,1 0 1,-1-1-1,2-11 0,-2 4 2,-1 0 0,-1 0 0,0 0-1,-1-1 1,-1 1 0,0 0 0,-1 0-1,-5-17 1,2 13-33,-1 1 0,0 1 0,-2-1 0,0 1 0,0 1 0,-13-15 0,6 11-57,0 0-1,-1 2 1,-2 0-1,1 1 1,-2 1-1,0 0 1,-1 2-1,0 0 1,-1 1-1,-24-8 1,33 15-4,0 1 1,-1 0-1,1 1 1,-1 1-1,0 0 1,0 1-1,0 0 1,0 1-1,-15 2 1,27-2-118,0 0 1,0 0-1,0 1 0,0-1 0,0 1 1,0-1-1,1 1 0,-1 0 0,0 0 1,0 0-1,0 0 0,1 0 0,-1 0 1,0 0-1,1 0 0,-1 1 0,1-1 1,0 1-1,-1-1 0,1 1 0,-1 1 1,1 0-293,0 0 0,0 0 0,0 0 0,0 1 0,1-1 0,0 0 0,-1 0 0,1 0 1,0 0-1,1 0 0,-1 1 0,0-1 0,2 4 0,7 35-5732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16.117"/>
    </inkml:context>
    <inkml:brush xml:id="br0">
      <inkml:brushProperty name="width" value="0.05" units="cm"/>
      <inkml:brushProperty name="height" value="0.05" units="cm"/>
      <inkml:brushProperty name="color" value="#66CC00"/>
    </inkml:brush>
  </inkml:definitions>
  <inkml:trace contextRef="#ctx0" brushRef="#br0">27 31 6304,'-9'-3'977,"0"-1"-25,0 3 4724,42-5-2491,-6 0-1944,5 1-6,61-1-1,-79 6-1037,0 1-1,-1 1 1,1 0 0,-1 1 0,0 0-1,0 1 1,17 7 0,-24-9-123,0 1-1,-1 0 1,1 0 0,-1 0 0,0 0-1,0 1 1,0 0 0,0 0 0,-1 1-1,0-1 1,0 1 0,0 0-1,0 0 1,-1 0 0,0 0 0,4 9-1,3 10 258,-2 0 1,10 46-1,-9-29-322,-6-29 99,-3-9-162,1 0 0,0 0 0,0 0 0,0 0 0,0 0 0,0 0 0,0 0 0,3 4 0,-3-7-36,0 1 0,0 0 0,0 0 0,0-1 0,0 1 0,0 0 0,0-1 0,0 1 0,0-1 1,0 0-1,0 1 0,0-1 0,0 0 0,1 0 0,-1 1 0,0-1 0,0 0 0,0 0 0,1 0 0,-1-1 0,0 1 1,0 0-1,0 0 0,0-1 0,0 1 0,1 0 0,1-2 0,64-24-7152,-20 10-470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33.966"/>
    </inkml:context>
    <inkml:brush xml:id="br0">
      <inkml:brushProperty name="width" value="0.05" units="cm"/>
      <inkml:brushProperty name="height" value="0.05" units="cm"/>
      <inkml:brushProperty name="color" value="#66CC00"/>
    </inkml:brush>
  </inkml:definitions>
  <inkml:trace contextRef="#ctx0" brushRef="#br0">172 153 3712,'-7'-8'1261,"6"8"-1099,1 0 0,-1-1 0,1 1 0,-1 0 0,1-1 0,0 1 1,-1 0-1,1-1 0,0 1 0,-1-1 0,1 1 0,0-1 0,-1 1 0,1-1 1,0 1-1,0-1 0,0 1 0,0-1 0,-1 0 0,1 1 0,0-1 0,0 1 1,0-2-1,0 2-120,0 0 0,0-1 0,0 1 1,0 0-1,0 0 0,0 0 0,0-1 0,0 1 1,0 0-1,0 0 0,0 0 0,0-1 0,0 1 0,0 0 1,0 0-1,0 0 0,0-1 0,-1 1 0,1 0 1,0 0-1,0 0 0,0 0 0,0-1 0,0 1 1,-1 0-1,1 0 0,0 0 0,0 0 0,0 0 1,-1 0-1,1-1 0,0 1 0,0 0 0,0 0 1,-1 0-1,1 0 0,0 0 0,0 0 0,-1 0 1,1 0-1,0 0 0,0 0 0,0 0 0,-1 0 1,1 0-1,0 0 0,0 0 0,0 0 0,-1 0 1,1 1-1,0-1 0,0 0 0,0 0 0,-1 0 1,0 1 12,0-1 0,0 1 0,0-1 0,0 1 0,1 0 0,-1-1 0,0 1 0,0 0 0,0 0 0,1-1 0,-2 2 0,-14 33 138,2 0 1,1 1-1,-10 44 0,8-16 127,-6 23 256,-7 26 230,26-100-773,2-12-21,0 1 1,0-1 0,0 0 0,0 0-1,-1 0 1,1 1 0,0-1-1,-1 0 1,1 0 0,-1 0 0,1 0-1,-1 1 1,1-1 0,-2 1 0,1-2 520,2-2-339,-1-1 1,1 0-1,0 0 1,0 1-1,2-6 1,0 1-50,46-158-140,-34 96 54,25-99-61,-27 121-232,31-69 1,-41 109 210,-3 5-49,1-1 1,0 1-1,0 0 1,1 0 0,-1 0-1,3-3 1,-3 5 63,-1 0 1,1 1-1,-1-1 1,1 0-1,0 1 1,-1-1-1,1 1 1,-1-1-1,1 1 1,-1-1-1,1 1 1,-1 0-1,0-1 0,1 1 1,-1 0-1,1 0 1,5 17 46,0 0 0,-1 0 0,-1 1 0,2 21 0,-1-11 38,17 161 5,-17-126 289,-4-37 62,2 6 121,-3-31-90,1-23-91,1-1 1,7-30 0,-2 14-338,24-100-287,-19 89 38,21-59 0,-23 80-491,-10 27 416,4 11-240,5 23 375,0 0 0,3 40 1,3 70 456,-7-52 100,-7-27-168,-1-40 67,0-23 33,0 3-233,0-3-118,0 0 1,1 0 0,-1 0 0,0 0 0,0 0 0,0 0 0,0 0 0,-1 0 0,1 0 0,0 0 0,0 0-1,-1 1 1,1-1 0,0-1 0,-1 1 0,1 0 0,-1 0 0,0 1 0,0-1 360,-3 1-10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36.162"/>
    </inkml:context>
    <inkml:brush xml:id="br0">
      <inkml:brushProperty name="width" value="0.05" units="cm"/>
      <inkml:brushProperty name="height" value="0.05" units="cm"/>
      <inkml:brushProperty name="color" value="#66CC00"/>
    </inkml:brush>
  </inkml:definitions>
  <inkml:trace contextRef="#ctx0" brushRef="#br0">234 24 2144,'4'-9'6970,"-13"10"-6587,0-1-1,-1 2 0,1-1 0,1 1 0,-1 1 0,0-1 0,0 2 0,1-1 1,0 1-1,0 0 0,0 1 0,0 0 0,0 0 0,-12 12 0,9-6-306,1-1-1,0 2 1,1-1-1,0 1 0,1 1 1,0-1-1,1 1 0,-9 24 1,14-30-44,0 0 1,0 1-1,1-1 1,0 1-1,0-1 1,1 1-1,0-1 1,0 1-1,1-1 1,2 14-1,-3-20 1,1 1 0,-1-1 0,1 1 0,-1-1 0,1 0 0,0 1 0,-1-1 0,1 1 0,0-1 0,0 0 0,0 0 0,0 0 0,0 0 0,0 1 0,0-1 0,0 0 0,0-1-1,1 1 1,-1 0 0,0 0 0,1 0 0,-1-1 0,0 1 0,1-1 0,-1 1 0,1-1 0,-1 0 0,1 1 0,-1-1 0,1 0 0,-1 0 0,1 0 0,-1 0 0,1 0 0,-1-1 0,3 1 0,0-1 44,0 0 1,0 0-1,0-1 1,0 1-1,0-1 1,0 0-1,-1 0 1,1 0-1,-1-1 0,1 1 1,5-7-1,-3 2-54,-1 0-1,0 0 0,0-1 1,0 0-1,-1 0 0,-1 0 1,1 0-1,-1 0 0,2-12 1,-1 3-300,-1-1-1,0 0 1,-1-30 0,-1 50 185,-1 1-1,1-1 1,0 1 0,0-1-1,0 0 1,0 1-1,2 2 1,2 4-1,2 9 97,2-2 1,0 1-1,16 22 0,-18-30 122,0-1 1,0 0 0,1 0-1,0 0 1,0-1-1,1-1 1,12 9-1,-18-14-77,-1 0 0,1 0 0,0 0-1,-1 0 1,1 0 0,0-1 0,0 1 0,0-1-1,0 0 1,-1 0 0,1 0 0,0 0-1,0 0 1,0-1 0,0 1 0,-1-1-1,1 1 1,0-1 0,4-2 0,-3 1-8,-1 0 1,1 0-1,-1 0 1,0 0-1,0-1 1,0 1 0,0-1-1,0 0 1,0 0-1,0 0 1,-1 0 0,0 0-1,3-5 1,6-16-21,-1-1 0,-2 0 1,0-1-1,5-33 0,-10 39-14,7-25-189,-9 42 124,-1 1 0,1-1 0,1 1 0,-1-1 0,0 1 0,0-1 0,1 1 0,0 0 0,-1 0 0,1 0 1,0 0-1,0 0 0,2-2 0,-3 4 17,0 1 0,-1-1 0,1 0 0,0 1 0,-1-1-1,1 1 1,-1-1 0,1 1 0,-1-1 0,1 1 0,-1 0 0,1-1 0,0 2 0,-1-2 24,2 3-5,-1 1-1,1-1 1,-1 0 0,0 1 0,0 0 0,0-1 0,0 5-1,3 12-34,4 6 140,-1 1-1,-1 1 1,4 46 0,-10-63 32,0 0 0,-1 0 0,0 0 0,-1 0 0,0 0 0,-5 14 0,7-24-79,0 1 0,-1-1 0,0 1 0,1-1-1,-1 1 1,0-1 0,1 1 0,-1-1 0,0 0 0,0 1 0,0-1 0,0 0-1,-1 0 1,1 0 0,0 0 0,0 0 0,-1 0 0,1 0 0,0 0-1,-1-1 1,1 1 0,-1 0 0,1-1 0,-1 1 0,1-1 0,-1 0-1,0 1 1,1-1 0,-1 0 0,1 0 0,-1 0 0,0 0 0,1 0 0,-1-1-1,1 1 1,-1 0 0,1-1 0,-2 0 0,-2 0-8,1-1 0,0 1 0,0-1 1,0 0-1,1 0 0,-1-1 0,0 1 0,1-1 1,-1 1-1,1-1 0,0 0 0,-5-7 0,5 6-18,2 2-49,0 1 0,-1-1 0,1 0 0,0 0 0,0 1 0,1-1 1,-1 0-1,0 0 0,0 0 0,1 0 0,0 0 0,-1-4 0,1 5-110,1 0-185,-1 1 323,0 0 1,0 0-1,0-1 1,0 1-1,1 0 0,-1 0 1,0 0-1,0 0 1,0 0-1,0-1 1,0 1-1,0 0 1,1 0-1,-1 0 0,0 0 1,0 0-1,0 0 1,0 0-1,1-1 1,-1 1-1,0 0 1,0 0-1,0 0 1,1 0-1,-1 0 0,0 0 1,0 0-1,0 0 1,0 0-1,1 0 1,-1 0-1,97 59-288,-94-57 346,1 0 0,-1 0 0,1-1 0,0 1-1,-1-1 1,1 0 0,0 0 0,0 0-1,0-1 1,0 1 0,0-1 0,0 0 0,-1 0-1,1-1 1,0 1 0,0-1 0,0 0-1,0 0 1,0 0 0,-1 0 0,1-1 0,0 1-1,-1-1 1,1 0 0,-1 0 0,0 0-1,0-1 1,0 1 0,0-1 0,0 0 0,0 1-1,-1-2 1,1 1 0,3-6 0,5-10 10,0-1 0,-2 0 0,0-1 0,-1 0 0,-1 0 1,6-32-1,-9 30-297,0-45 0,1 56 0,-4 19 201,0 0 1,0-1 0,0 1-1,3 7 1,-1-6 72,-1 0-1,1 15 1,3 146 323,-6-164-321,-1 1-1,1-1 1,-1 0 0,0 1-1,-1-1 1,1 0-1,-1 0 1,0 0-1,0 0 1,-1 0-1,-4 7 1,7-12-9,-1 1 0,1-1 0,-1 1 0,1-1 0,-1 1 0,1-1 0,-1 0 0,0 1 0,1-1 0,-1 0 0,1 0 0,-1 1 0,0-1 0,1 0 0,-1 0 0,0 0 0,1 0 0,-1 0 0,0 0 0,1 0 0,-1 0 0,0 0 0,1 0 0,-1 0 0,0 0 0,1 0 0,-1 0 0,0-1 0,1 1 0,-1 0 0,0-1 0,1 1 0,-1 0 0,1-1 0,-2 0 0,0 0-9,0-1 0,0 0-1,0 1 1,0-1 0,0 0 0,0 0 0,-1-3 0,2 4-32,1 1 1,-1-1-1,0 0 1,1 0-1,0 0 1,-1 0-1,1 1 1,-1-1-1,1 0 1,0 0-1,0 0 1,0 0 0,-1 0-1,1 0 1,0 0-1,0 0 1,0 0-1,1 0 1,-1 0-1,0 0 1,0 0-1,0 0 1,1-1-1,0 1 10,0 0 0,0 0 0,0 0 0,0 0 0,0 1 0,0-1 0,0 0 0,0 1-1,0-1 1,0 0 0,0 1 0,0 0 0,1-1 0,-1 1 0,2-1 0,6 0 53,0 0 0,0 1 0,17 1 0,-22 0-32,52 5 321,-31-2-265,32 0 1,-21-2 226,5 1-4856,-37-3 3324,-3 0 794,0 1 1,1-1-1,-1 0 0,0 0 1,0 0-1,0 0 0,1 0 0,-1-1 1,0 1-1,0 0 0,0 0 1,0-1-1,2 0 0,3-9-5188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37.636"/>
    </inkml:context>
    <inkml:brush xml:id="br0">
      <inkml:brushProperty name="width" value="0.05" units="cm"/>
      <inkml:brushProperty name="height" value="0.05" units="cm"/>
      <inkml:brushProperty name="color" value="#66CC00"/>
    </inkml:brush>
  </inkml:definitions>
  <inkml:trace contextRef="#ctx0" brushRef="#br0">141 537 2976,'0'-2'374,"0"0"-1,-1 0 1,1 0 0,-1 0 0,1 0-1,-1 1 1,0-1 0,0 0 0,0 0-1,0 1 1,0-1 0,0 1 0,0-1 0,-1 1-1,1-1 1,-1 1 0,1 0 0,-1 0-1,-1-2 1,2 3-269,0-1-1,-1 0 1,1 0-1,0 0 1,0 1-1,-1-1 1,1 1 0,0-1-1,-1 1 1,1 0-1,-1-1 1,1 1-1,-1 0 1,1 0 0,0 0-1,-1 0 1,1 0-1,-1 0 1,1 0-1,-1 1 1,1-1-1,0 1 1,-1-1 0,1 1-1,-1-1 1,0 2-1,-3 2 98,-1 1 0,2 0 1,-1 0-1,0 0 0,1 0 0,0 1 0,1 0 0,-5 8 0,-1 5 19,-9 29 1,15-40-138,1 1 1,0 0 0,1 0 0,0-1 0,0 1 0,1 16 0,0-22-42,0 0 0,1 0 0,-1 0 0,0 0 0,1 0 0,0 0 0,0 0 0,0 0 0,0 0 0,0 0 0,1-1 0,-1 1 0,1 0 0,0-1 0,0 1 0,0-1 0,0 0 0,0 0 0,0 0 0,1 0 0,-1 0 0,5 3 0,-6-5-2,0 0 0,1 1 0,-1-1 0,0 0-1,0 0 1,1 0 0,-1 0 0,0 0-1,0 0 1,0 0 0,1-1 0,-1 1 0,0 0-1,0-1 1,0 1 0,1-1 0,-1 1-1,1-1 1,0-1 30,1 1 1,-1-1-1,1 0 0,-1 0 0,0 1 0,0-1 0,3-3 0,-3 1-25,0 1 0,-1 0 0,1 0-1,-1-1 1,1 1 0,-1-1-1,0 1 1,-1-1 0,1 1-1,0-1 1,-1-4 0,-1-46 35,0 46-108,0-5-19,0-1 0,-2 0 0,-5-19 1,6 27 11,0 0 0,0 0 0,-1 0 1,0 1-1,0-1 0,0 1 0,0 0 1,-1 0-1,0 0 0,-6-5 0,10 10 16,0-1 0,0 1 0,-1 0 0,1 0 0,0-1 0,0 1 0,-1 0 0,1 0 0,0 0 0,0 0 0,-1-1 0,1 1 0,0 0-1,-1 0 1,1 0 0,0 0 0,0 0 0,-1 0 0,1 0 0,0 0 0,-1 0 0,1 0 0,0 0 0,-1 0 0,1 0 0,0 0 0,-1 0-1,1 0 1,0 0 0,0 0 0,-1 0 0,1 1 0,0-1 0,-1 0 0,1 0 0,0 0 0,0 0 0,-1 1 0,1-1 0,0 0 0,0 0-1,0 1 1,-1-1 0,1 0 0,0 0 0,0 1 0,0-1 0,0 0 0,-1 1 0,1-1 0,0 0 0,0 0 0,0 1 0,0-1 0,0 0-1,0 1 1,0-1 0,0 0 0,0 1 0,0-1 0,0 0 0,0 1 0,-1 25 390,1-22-235,0 1 10,0 0-1,0 0 1,0 0 0,1 1-1,-1-1 1,1 0 0,0 0-1,1 0 1,-1 0 0,1 0-1,3 5 1,-5-9-119,1-1 0,-1 0 0,0 0 0,1 1 0,-1-1 0,1 0 0,-1 0 0,1 0 0,-1 0 0,0 1 0,1-1 0,-1 0 0,1 0 0,-1 0 0,1 0 0,-1 0 0,1 0 0,-1 0 0,1 0 0,-1 0 0,0-1 0,1 1 0,-1 0 0,1 0 0,-1 0-1,1-1 1,11-4 188,-6-3-103,1 1 0,-1-1 1,-1 0-1,1 0 0,-1-1 0,5-11 1,-7 13-70,80-170 255,-41 83-406,54-89 0,-60 123-495,-35 60 591,-1 0 0,0-1 0,0 1 1,0 0-1,1-1 0,-1 1 0,0 0 0,1 0 1,-1 0-1,0-1 0,1 1 0,-1 0 1,0 0-1,1 0 0,-1-1 0,0 1 0,1 0 1,-1 0-1,0 0 0,1 0 0,-1 0 1,0 0-1,1 0 0,-1 0 0,1 0 0,-1 0 1,0 0-1,1 0 0,-1 0 0,0 0 1,1 1-1,11 8-276,6 17-4,-5-3 338,-7-13-30,0 1-1,0 0 0,7 22 0,-6-1 32,-1-1 1,-2 1-1,-1 1 1,-1-1-1,-2 0 1,-1 0-1,-1 1 0,-2-1 1,-2 0-1,0-1 1,-2 1-1,-19 45 0,15-50-52,-1 0 0,-2 0-1,-30 41 1,-63 63 231,68-86 27,35-38-218,0-1 13,0 1 1,-1-1-1,0 0 0,0 0 0,0 0 0,-1-1 1,0 0-1,0-1 0,-9 5 0,14-8-28,1 0 0,-1-1 0,1 0-1,-1 1 1,0-1 0,1 0-1,-1 0 1,0 0 0,0 0 0,1 0-1,-1 0 1,0-1 0,1 1 0,-1-1-1,1 1 1,-1-1 0,0 1-1,1-1 1,-1 0 0,1 0 0,0 1-1,-1-1 1,1 0 0,0-1 0,-1 1-1,1 0 1,0 0 0,0 0 0,0-1-1,0 1 1,0-1 0,0 1-1,0-1 1,1 1 0,-2-3 0,1 1-24,-1-1 0,0 0 0,1 0 0,0 0 0,0-1-1,0 1 1,1 0 0,-1 0 0,1 0 0,0-1 0,0 1 0,1 0 0,0-6 0,0 5-27,1 1-1,0-1 1,0 0-1,0 1 1,0-1-1,1 1 1,-1 0 0,1 0-1,0 0 1,0 0-1,1 0 1,-1 1-1,1-1 1,0 1-1,0 0 1,0 0-1,0 1 1,1-1-1,-1 1 1,8-3-1,11-3-349,0 1 0,1 1 0,-1 1 0,45-4 0,-39 8-2416,53 3-1,-76-1 2087,0-1 0,1 1-1,-1 1 1,0-1 0,0 1 0,0 0-1,-1 0 1,1 1 0,0-1-1,6 6 1,11 15-3039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48.144"/>
    </inkml:context>
    <inkml:brush xml:id="br0">
      <inkml:brushProperty name="width" value="0.05" units="cm"/>
      <inkml:brushProperty name="height" value="0.05" units="cm"/>
      <inkml:brushProperty name="color" value="#66CC00"/>
    </inkml:brush>
  </inkml:definitions>
  <inkml:trace contextRef="#ctx0" brushRef="#br0">14 821 1984,'-4'0'1173,"4"1"-1081,0-1 1,0 0-1,0 0 0,0 0 0,0 0 0,0 1 0,1-1 0,-1 0 1,0 0-1,0 0 0,0 1 0,0-1 0,0 0 0,0 0 0,0 0 1,0 1-1,0-1 0,0 0 0,-1 0 0,1 0 0,0 0 0,0 1 1,0-1-1,0 0 0,0 0 0,0 0 0,0 0 0,0 1 0,0-1 1,-1 0-1,1 0 0,0 0 0,0 0 0,0 0 0,0 0 1,0 1-1,-1-1 0,1 0 0,0 0 0,0 0 0,0 0 0,-1 0 1,-5 5 3395,14-13-2571,0 2-642,0 0-1,0 1 1,13-5 0,10-7-195,-14 6-40,-2 0 0,1-1 0,-2-1 0,22-24 0,-27 27 30,-1 0 1,-1-1 0,0 0 0,0 0 0,-1 0-1,-1-1 1,1 0 0,2-12 0,-5 6-31,0 0 0,-2 1 0,0-1 0,-2-32 0,0 7 171,1 43-188,0-1 1,0 1 0,0-1 0,0 1 0,0-1-1,0 0 1,0 1 0,0-1 0,0 1 0,0-1 0,0 1-1,-1-1 1,1 1 0,0-1 0,0 1 0,0-1-1,-1 0 1,1 1 0,-1-1 0,-5 7-33,-3 19-224,5-1 201,1 0 0,1 0 0,2 32 0,0-32 22,0-11 9,1-1 1,0 1-1,1-1 1,5 21-1,-5-27 21,1 1 0,-1-1 0,1 1 0,0-1 1,1 0-1,-1 0 0,1 0 0,0-1 0,1 0 0,5 6 0,-7-8 22,1 0 0,0 0 0,-1-1 0,1 1 0,0-1 0,0 0 0,1 0 0,-1 0 0,0-1 0,1 0-1,-1 1 1,1-2 0,-1 1 0,1 0 0,-1-1 0,1 0 0,-1 0 0,1 0 0,-1-1 0,1 1 0,-1-1 0,1 0 0,-1-1 0,1 1-1,6-4 1,-2 0-14,0 1 0,0-1 0,-1-1 0,1 0 0,-1 0 0,-1-1 0,1 0 0,-1 0 0,-1-1 0,12-15 0,19-39-98,15-22 38,-52 83 40,0 1-1,1 0 0,-1-1 0,0 1 1,0-1-1,1 1 0,-1 0 1,0-1-1,0 1 0,1 0 1,-1-1-1,0 1 0,1 0 1,-1 0-1,0-1 0,1 1 1,-1 0-1,0 0 0,1 0 1,-1-1-1,1 1 0,-1 0 1,1 0-1,-1 0 0,0 0 1,1 0-1,-1 0 0,1 0 0,-1 0 1,1 0-1,-1 0 0,0 0 1,1 0-1,-1 0 0,1 0 1,-1 0-1,0 1 0,1-1 1,-1 0-1,1 0 0,-1 0 1,0 1-1,1-1 0,-1 0 1,0 0-1,1 1 0,-1-1 1,0 0-1,1 1 0,-1-1 1,0 0-1,0 1 0,0-1 0,1 1 1,-1-1-1,0 0 0,0 1 1,0-1-1,0 1 0,0-1 1,1 1-1,0 4 23,1-1 0,-1 1-1,0-1 1,1 7 0,0 13 154,-2 34 0,-1-25-88,1-28-48,-1 0 1,1 0-1,-1 0 1,-2 8-1,-2 14-8,5-26 99,10-10 181,-2-4-307,-1 0 1,-1-1-1,0 0 0,0 0 1,6-28-1,10-26-18,-19 60-4,-1 0 1,1 0-1,1-15 1,-2 14 15,2-6 52,1-2-326,-5 16 155,0 22-91,1-15 163,6 79-10,-6-68 79,1 0-1,8 31 1,-9-45-30,1 5 10,1 0-1,0 0 1,0 0-1,8 13 1,-10-21-5,0 1 1,0-1 0,0 0-1,0 1 1,0-1-1,1 0 1,-1 0 0,0 0-1,0 0 1,0 0-1,0 0 1,0 0 0,2-1-1,-1 1 22,2 0 7,0 0 0,0-1 0,0 0 0,0 0 0,0 0 0,0 0 0,0-1 0,0 1 0,0-1 0,0 0 0,-1 0 0,1-1 0,-1 1 0,1-1 0,2-3 0,6-6 56,-1 0 1,15-22-1,-1 1-21,-6 12 11,-11 9-187,1 1-1,1 1 1,0 0-1,1 0 1,0 1-1,0 0 1,18-10-1,-26 18 103,1-1 0,-1 1 0,1 1 0,-1-1 0,1 0 0,-1 1 0,1 0 1,-1 0-1,1 0 0,0 0 0,-1 1 0,7 0 0,5 3-26,23 8 0,-32-9-3,-3-2 184,0 0 1,1-1-1,-1 1 0,1 0 1,-1-1-1,5 0 0,-8-1-99,0-1 0,0 1 0,0-1 0,-1 1 0,1 0 0,0-1 0,-1 1 0,0 0 0,1-1 0,-2 0 0,1 0-53,0 1 0,0-1 1,0 1-1,0-1 0,0 1 0,-1 0 1,1 0-1,-1-1 0,1 1 1,-1 0-1,1 0 0,-1 1 0,0-1 1,1 0-1,-1 0 0,0 1 1,0-1-1,0 1 0,1 0 0,-1-1 1,0 1-1,0 0 0,0 0 0,0 0 1,1 0-1,-1 1 0,0-1 1,0 0-1,0 1 0,1-1 0,-4 2 1,-5 2-39,0 1 0,0-1 0,1 2 1,-11 6-1,12-6-26,1-1 8,0 0-1,0 1 0,0 0 1,1 0-1,0 1 0,0-1 1,0 2-1,1-1 0,-7 14 1,8-15 50,1 1-1,0 0 1,1 0 0,0 0 0,0 0 0,0 0 0,1 0 0,0 0 0,0 1 0,1-1 0,0 0 0,1 11 0,0-14 7,0 0-1,1 0 1,-1 0 0,1-1 0,-1 1-1,1 0 1,0-1 0,1 0-1,-1 1 1,0-1 0,1 0 0,0 0-1,0 0 1,0-1 0,0 1 0,5 3-1,2 0 63,1 0 0,-1 0 0,1-1 0,17 5 0,-15-6 22,1-1-1,0 0 0,0-2 1,0 1-1,0-1 1,0-1-1,0-1 0,0 0 1,0-1-1,0 0 1,-1-1-1,1 0 1,0-2-1,21-9 0,-30 11-61,0 0 0,0 0 0,0-1-1,-1 1 1,1-1 0,-1-1 0,0 1-1,0-1 1,-1 1 0,1-1 0,-1 0 0,0 0-1,4-10 1,-1 0 86,-1 0 0,-1 0-1,-1 0 1,3-16 0,-5 10-149,0-1 0,-2-23 1,0 5-214,10-16 362,-11 34-108,0 19-167,-2 13-113,3-1 145,0-1 0,-1 15 0,1-4 63,-3 179-14,4-137 208,0-58-103,1 0 0,-1 0 0,1 1 0,-1-1 0,1 0 0,0 0 0,0 0 0,1 0 0,1 4 0,3 5 127,-5-11-123,0 0 1,1 0-1,-1-1 0,0 1 0,1-1 0,-1 1 0,0-1 0,0 0 0,1 1 0,-1-1 0,1 0 0,-1 0 0,0 0 0,1 0 0,-1 0 0,1 0 0,1-1 0,0 1 48,1 0-49,0-1 0,0 0 0,0 0 0,0 0 0,0 0-1,0-1 1,0 0 0,-1 1 0,1-1 0,-1-1 0,1 1 0,5-6-1,5-4-39,18-20 0,-30 30 5,55-70 319,-29 39-307,-12 13-232,34-33-1,-44 47 202,1 1 0,0 0 1,0 0-1,0 1 1,1-1-1,-1 2 0,1-1 1,0 1-1,14-3 0,-6 2-15,-9 1 121,0 2 1,0-1-1,14 0 0,-35 11 232,-13 7-357,2 1-1,0 1 0,-40 37 1,64-54 49,-9 8-36,0 1 0,1-1 0,-16 23 1,22-28 14,0 1 1,1-1-1,0 0 0,0 1 1,0-1-1,0 1 1,1 0-1,-1 0 0,1 0 1,1-1-1,-1 1 1,1 0-1,-1 0 0,2 5 1,-1-8 17,1 0 1,0 0 0,-1 0 0,1 0-1,0-1 1,0 1 0,0 0 0,1-1-1,-1 1 1,0-1 0,0 1 0,1-1-1,-1 1 1,1-1 0,0 0-1,-1 0 1,1 0 0,0 0 0,-1 0-1,1 0 1,2 0 0,2 2 24,0-1 1,0 0-1,0-1 1,0 1 0,10 0-1,-2-1 38,0-1 1,0-1-1,0 0 0,0 0 1,0-2-1,17-4 0,-24 5-24,1-1 0,-1 0 0,0 0 1,0 0-1,-1-1 0,1 0 0,-1 0 0,0-1 0,0 0 0,0 0 0,-1 0 0,0-1 0,7-8 0,-6 3-93,0-1 0,0 0-1,-1-1 1,0 1 0,-2-1 0,1 0 0,1-15 0,0 4-192,8-34-73,4-60-1,-15 85 250,0 0 1,-3 0-1,-5-46 0,1 37 71,2 18-92,-11-46 0,14 69 79,0 0 0,0 1 0,0-1 1,-1 0-1,1 1 0,0-1 0,0 0 1,-1 1-1,1-1 0,0 1 0,-1-1 0,1 0 1,0 1-1,-1-1 0,1 1 0,-1-1 1,1 1-1,-1 0 0,1-1 0,-1 1 0,1-1 1,-1 1-1,0 0 0,0-1 0,0 1 2,1 0 0,-1 0-1,0 1 1,1-1-1,-1 0 1,0 0 0,1 0-1,-1 1 1,0-1-1,1 0 1,-1 1 0,1-1-1,-1 0 1,1 1 0,-1-1-1,1 1 1,-1-1-1,0 2 1,-2 2 2,0-1 0,1 1 0,-1 0-1,1 0 1,-3 9 0,0 3 79,1 0 0,1 0-1,1 1 1,0-1 0,1 19-1,9 84 142,1-48 90,3 0 0,25 85 0,-30-140-256,0 1-1,0-1 0,1-1 1,12 17-1,-18-29 10,-1-1 0,1 1 0,0-1 0,0 0 0,0 0 0,0 1 0,0-1 0,1-1 0,-1 1 0,1 0 0,-1 0 1,1-1-1,0 0 0,5 3 0,-6-4-19,0 1-1,1-1 1,-1 0 0,0 0 0,1 0 0,-1 0 0,0 0 0,1-1 0,-1 1-1,0-1 1,1 1 0,-1-1 0,0 0 0,0 0 0,0 0 0,0 0 0,0 0 0,4-3-1,-4 2-5,0 0 0,0 0-1,0 0 1,0 0 0,0-1-1,-1 1 1,1 0-1,-1-1 1,1 1 0,-1-1-1,0 0 1,0 1-1,0-1 1,-1 0 0,2-4-1,-1-5-12,0 0 0,0-17 0,-1 20-28,0-8-32,-1 1 0,0-1 0,-1 0 1,-1 1-1,-8-28 0,9 40 50,0 0 0,-1-1-1,0 1 1,1 0 0,-1 1-1,-5-5 1,8 7-18,-1 0 0,0 1 0,0-1 0,1 0 0,-1 1 0,0-1 0,0 1 0,0-1 0,1 1 0,-1 0-1,0-1 1,0 1 0,0 0 0,0-1 0,-2 1 0,3 0 4,-1 0 0,1 1-1,-1-1 1,1 0 0,-1 0 0,0 1-1,1-1 1,-1 1 0,1-1 0,0 0-1,-1 1 1,1-1 0,-1 1 0,1-1 0,0 1-1,-1-1 1,1 1 0,0-1 0,-1 1-1,1-1 1,0 1 0,0-1 0,0 1-1,-1 0 1,1-1 0,0 1 0,0-1-1,0 2 1,-2 12-14,0 0 1,1-1-1,0 1 0,1 0 0,1 0 1,0 0-1,1 0 0,0 0 0,5 14 1,-3-12-17,-2-7 46,0-1 0,1 0 0,3 8 0,-5-14 50,0 1-1,0-1 1,1 0-1,-1 0 0,1 0 1,-1 0-1,1 0 1,0 0-1,0 0 1,0-1-1,0 1 0,0-1 1,0 1-1,4 1 1,-4-2-23,1-1-1,-1 1 1,0 0 0,1-1 0,-1 0-1,1 0 1,-1 0 0,1 0 0,-1 0 0,1 0-1,-1 0 1,1-1 0,-1 1 0,5-3 0,3 0 2,-1-1 1,11-7 0,-19 11-26,9-7 43,0 0 1,0-1-1,-1 0 1,0 0-1,0-1 1,9-12-1,2-2-38,-10 11-25,1 0 0,-2 0 0,0-1-1,0 0 1,9-21 0,-17 32-2,-1 1 13,0 1 0,0-1 0,1 1 0,-1-1 0,0 1 0,1-1 0,-1 1 0,0-1 0,1 1-1,-1-1 1,0 1 0,1-1 0,-1 1 0,1 0 0,-1-1 0,1 1 0,-1 0 0,1-1 0,-1 1 0,1 0 0,0 0-14,-1 0-1,1 1 1,-1-1 0,0 1-1,1-1 1,-1 1 0,0-1-1,1 1 1,-1-1 0,0 1-1,0-1 1,1 1 0,-1-1-1,0 1 1,0 0 0,2 14 5,-1-1 1,-1 1-1,0-1 1,-1 1-1,-5 23 0,4-29 6,-3 20 151,-11 37-1,15-63-88,0 1 0,1-1 0,-1 1 0,1-1 0,-1 6 0,1-8 61,3-2-69,-1 0 0,0 0-1,0 0 1,0 0-1,0-1 1,0 1 0,0 0-1,-1-1 1,1 0-1,0 1 1,-1-1 0,1 0-1,1-3 1,1 0-16,20-24-38,-2-1 1,-1-1-1,19-39 0,9-12-243,-35 53 238,-12 27-306,0 7 154,-2 10 30,-4 16 136,1 1 0,2 0 1,1 0-1,9 62 0,-8-93 15,-1 0 0,0 1 1,1-1-1,-1 0 0,0 1 0,1-1 0,0 0 1,-1 0-1,1 1 0,0-1 0,0 0 0,0 0 1,-1 0-1,1 0 0,0 0 0,0 0 0,1 0 1,-1-1-1,0 1 0,0 0 0,0 0 0,0-1 0,1 1 1,-1-1-1,0 1 0,1-1 0,-1 0 0,0 1 1,1-1-1,-1 0 0,3 0 0,-1 0-6,0 0-1,0 0 0,0-1 1,0 1-1,0-1 0,0 0 1,0 0-1,0 0 1,0 0-1,-1 0 0,1 0 1,0-1-1,3-2 0,1-3 21,0 1-1,0-2 0,-1 1 1,0-1-1,0 0 0,-1 0 0,0-1 1,0 1-1,-1-1 0,4-13 1,4-13 43,9-51 1,-19 74-6,40-238 351,-38 206-533,-2-1 0,-5-58 0,3 93 97,-1-4-243,0 13 75,0 7-6,-3 14 224,1 1 1,0 33-1,8 51 355,23 144-1,-20-208-328,16 46 1,-23-82 38,1 1 0,0-1 0,0 0 1,1-1-1,-1 1 0,7 8 0,-7-11-414,0 0 0,0 0 0,0 0 0,0 0 0,0-1 0,4 3 0,-4-3-724,-1 0 0,1 0 0,0 0 0,0-1 0,0 1 0,0-1 0,0 1 0,0-1 0,4 0 0,4-20-7282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48.533"/>
    </inkml:context>
    <inkml:brush xml:id="br0">
      <inkml:brushProperty name="width" value="0.05" units="cm"/>
      <inkml:brushProperty name="height" value="0.05" units="cm"/>
      <inkml:brushProperty name="color" value="#66CC00"/>
    </inkml:brush>
  </inkml:definitions>
  <inkml:trace contextRef="#ctx0" brushRef="#br0">27 24 6240,'-19'-16'2304,"19"12"-1792,-5 8-160,2-4 1376,3-4-32,8 4-1024,6 0-544,4-3-96,0 3 0,1 0-256,2 0 128,2 3-2432,-4-3 1408,2 8-4352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48.864"/>
    </inkml:context>
    <inkml:brush xml:id="br0">
      <inkml:brushProperty name="width" value="0.05" units="cm"/>
      <inkml:brushProperty name="height" value="0.05" units="cm"/>
      <inkml:brushProperty name="color" value="#66CC00"/>
    </inkml:brush>
  </inkml:definitions>
  <inkml:trace contextRef="#ctx0" brushRef="#br0">1089 268 6656,'0'-3'2464,"18"3"-1920,3 3-160,-11-3-1248,-1 0 384,-1 4-800,-8 4-3072</inkml:trace>
  <inkml:trace contextRef="#ctx0" brushRef="#br0" timeOffset="1">32 16 6144,'-32'-12'2272,"37"12"-1760,9-3-160,-6 6-2080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51.534"/>
    </inkml:context>
    <inkml:brush xml:id="br0">
      <inkml:brushProperty name="width" value="0.05" units="cm"/>
      <inkml:brushProperty name="height" value="0.05" units="cm"/>
      <inkml:brushProperty name="color" value="#66CC00"/>
    </inkml:brush>
  </inkml:definitions>
  <inkml:trace contextRef="#ctx0" brushRef="#br0">1 736 2560,'0'-8'1429,"1"11"1018,1 17 1702,-1-11-4702,0 17 1128,0 1 0,-4 39 0,0-36-38,3 51 1,0-21 864,2-93-1274,-2-74 553,1 51-583,12-251 691,-10 285-790,1-1-1,1 1 1,0 0-1,2 1 1,1-1-1,10-21 1,-16 39-3,1-1 0,-1 1 0,1 0 0,0 0 0,0 0 0,6-5 0,-8 8 11,0 0 0,0 0 0,1 0 0,-1 0 0,0 0 0,0 1 0,0-1 0,1 1 0,-1-1 0,0 1 1,1-1-1,-1 1 0,0 0 0,1-1 0,-1 1 0,1 0 0,-1 0 0,0 0 0,1 0 0,-1 0 1,1 0-1,-1 1 0,0-1 0,1 0 0,-1 1 0,0-1 0,3 2 0,1 0 32,-1 1-1,0-1 0,1 1 1,-1 0-1,0 0 0,0 1 1,0-1-1,-1 1 0,0 0 1,1 0-1,-1 0 0,0 0 1,-1 0-1,1 1 0,-1-1 1,0 1-1,0 0 0,0 0 1,-1 0-1,2 7 0,-1 2 82,0 0 0,-1 1-1,-1-1 1,0 0-1,-1 1 1,-1-1-1,0 0 1,-1 0-1,0 0 1,-1 0 0,-10 24-1,13-36-84,-1 0 0,1 1-1,0-1 1,-1 0 0,1 0 0,-1 0 0,0 0-1,1 0 1,-1-1 0,0 1 0,0 0-1,0-1 1,0 0 0,-1 1 0,1-1 0,0 0-1,-4 1 1,4-1-16,0-1 0,0 0 0,0 0 0,0 0 0,0 0 0,0 0 0,-1 0 0,1 0 0,0-1 0,0 1 0,0-1 0,0 1-1,0-1 1,0 0 0,0 0 0,0 0 0,0 0 0,1 0 0,-1 0 0,-2-3 0,-3-1 53,5 4-167,-1-1 0,1 0 0,-1-1 0,1 1 0,0 0 0,-3-4 0,5 5 71,-1 0 1,1 0-1,0 1 1,0-1 0,-1 0-1,1 0 1,0 1-1,0-1 1,0 0-1,0 0 1,0 0 0,0 1-1,0-1 1,0 0-1,0 0 1,0 0 0,1 1-1,-1-1 1,0 0-1,0 0 1,1 1-1,-1-1 1,0 0 0,1 0-1,-1 1 1,1-1-1,-1 1 1,1-1 0,1-1-1,2-2-11,1-1 1,0 1-1,1 0 0,-1 0 0,1 1 0,0 0 1,11-5-1,46-14 159,-51 19-141,238-69 348,-224 65-196,-16 4-2,0 0 0,0 0 0,0-1 0,15-8 0,-20 8 110,-6 1-207,0 3-47,0 0 1,0 0-1,1 0 0,-1 0 0,0 0 0,0 1 1,0-1-1,1 0 0,-1 0 0,0 0 0,0 1 1,0-1-1,0 1 0,-7 4 25,0 1 0,0-1 0,1 1 0,0 1 0,0-1 0,1 1 0,-1 1 0,-6 9 0,-4 9 131,-15 33 0,19-34-78,0 0-1,2 1 1,-12 45 0,22-69-53,0 1 1,1-1 0,0 0 0,-1 0-1,1 0 1,0 0 0,0 1-1,0-1 1,0 0 0,1 0-1,-1 0 1,0 1 0,1-1 0,0 0-1,-1 0 1,1 0 0,1 2-1,-1-3-4,1 0-1,-1 0 1,0 0-1,0 0 0,1 0 1,-1 0-1,1 0 1,-1 0-1,1-1 1,-1 1-1,1 0 0,-1-1 1,1 0-1,0 1 1,-1-1-1,1 0 0,-1 0 1,1 0-1,0 0 1,-1 0-1,1 0 1,0 0-1,1-1 0,0 0 13,1 0-1,-1 0 0,1 0 1,-1-1-1,0 1 0,0-1 1,1 0-1,-1 1 0,0-2 1,-1 1-1,1 0 0,0 0 1,-1-1-1,4-3 0,4-7 66,15-25 0,-20 30-79,15-27 14,18-45-1,-1 1-134,-28 64 136,-8 13-26,1-1 0,-1 1 1,1-1-1,-1 1 1,0-1-1,0 0 1,0 0-1,0 0 1,0 1-1,-1-1 1,1 0-1,-1-4 1,-8 66 279,8-55-263,-1 14 89,2 0 0,0 0 1,6 31-1,-6-47-87,-1-1 1,0 1-1,1 0 1,-1-1-1,1 1 0,0-1 1,-1 1-1,1-1 1,0 1-1,0-1 1,0 0-1,0 1 1,0-1-1,0 0 1,1 0-1,-1 0 1,0 0-1,1 0 1,2 2-1,-3-3 3,1 1 0,-1-1 1,1 0-1,0 0 0,-1 0 0,1 0 0,0 0 1,-1 0-1,1 0 0,0 0 0,-1 0 0,1-1 1,0 1-1,-1-1 0,1 1 0,1-2 0,3-1 20,-1 0 0,0 0 0,0-1 0,0 0 0,0 0 0,-1 0 0,1 0 0,-1-1 0,6-7 0,38-67-18,-34 54-53,-14 17-69,0 7-22,0 10-245,4 126 240,-2-112 152,-2-11-37,1-1 1,1 0 0,2 12 0,-3-20 30,0 0 1,0 1 0,1-1-1,-1-1 1,1 1-1,-1 0 1,1 0 0,0 0-1,0-1 1,0 1-1,0-1 1,1 0 0,-1 1-1,1-1 1,2 2-1,-3-3-14,0-1 0,0 1 0,0 0 0,0-1-1,0 1 1,1-1 0,-1 0 0,0 1 0,0-1-1,0 0 1,0 0 0,1-1 0,-1 1 0,0 0-1,0-1 1,0 1 0,0-1 0,0 0 0,0 0 0,0 0-1,0 0 1,3-2 0,4-2 55,0-1 1,0-1-1,8-8 1,-10 8-29,0-1 0,0 0 0,-1 0 0,0 0 1,-1-1-1,0 0 0,0 0 0,-1-1 0,0 1 1,3-12-1,2-12 19,8-58-1,-12 41 31,-3-1 0,-4-71 0,1 117-80,0-40-176,-3 1 0,-16-78 0,19 121 169,-8-24-354,9 24 356,0 1-1,0 0 1,0 0-1,0 0 1,0 0-1,0 0 1,-1 0-1,1 0 1,0 0-1,0 0 0,0 0 1,0-1-1,0 1 1,0 0-1,0 0 1,0 0-1,-1 0 1,1 0-1,0 0 1,0 0-1,0 0 1,0 0-1,0 0 1,0 0-1,0 0 1,-1 0-1,1 0 1,0 0-1,0 0 0,0 0 1,0 0-1,0 0 1,0 0-1,0 0 1,-1 1-1,1-1 1,0 0-1,0 0 1,0 0-1,0 0 1,0 0-1,0 0 1,0 0-1,0 0 1,0 0-1,-1 0 0,1 1 1,0-1-1,0 0 1,0 0-1,-4 7-155,4-6 124,-4 9-25,1 0 0,-1 0 0,2 0 0,0 1 0,-2 14-1,3-1 149,0 33-1,4-24-31,1 0 1,14 53 0,27 62 121,-35-117-31,-3-10-44,0-1 0,12 23-1,-17-38-432,1 0 0,0-1 1,0 1-1,0-1 0,0 0 0,1 0 0,0 0 0,0 0 0,0 0 0,0-1 0,0 0 0,1 0 0,-1 0 0,6 2 0,3 0-6149,10 6 664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03.950"/>
    </inkml:context>
    <inkml:brush xml:id="br0">
      <inkml:brushProperty name="width" value="0.05" units="cm"/>
      <inkml:brushProperty name="height" value="0.05" units="cm"/>
      <inkml:brushProperty name="color" value="#004F8B"/>
    </inkml:brush>
  </inkml:definitions>
  <inkml:trace contextRef="#ctx0" brushRef="#br0">50 20 9792,'-50'-20'7359,"59"20"-6783,9 4-352,5-1-288,4 2 0,-4-2-1024,-1 2 609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51.895"/>
    </inkml:context>
    <inkml:brush xml:id="br0">
      <inkml:brushProperty name="width" value="0.05" units="cm"/>
      <inkml:brushProperty name="height" value="0.05" units="cm"/>
      <inkml:brushProperty name="color" value="#66CC00"/>
    </inkml:brush>
  </inkml:definitions>
  <inkml:trace contextRef="#ctx0" brushRef="#br0">19 90 6560,'-18'-17'2117,"18"17"-2032,0-1-1,0 1 1,0 0 0,0-1-1,-1 1 1,1 0-1,0-1 1,0 1 0,0 0-1,0-1 1,0 1-1,0 0 1,0-1 0,1 1-1,-1 0 1,0-1-1,0 1 1,0 0 0,0 0-1,0-1 1,0 1 0,0 0-1,1-1 1,-1 1-1,0 0 1,0 0 0,0-1-1,1 1 1,-1 0-1,0 0 1,0 0 0,1-1-1,-1 1 1,0 0-1,1 0 1,-1 0 0,0 0-1,0 0 1,1-1-1,-1 1 1,0 0 0,1 0-1,-1 0 1,1 0 0,1-1-208,15-12 1695,-14 9-1377,1 1-1,0 0 1,-1 1-1,1-1 1,0 1-1,1-1 1,-1 1-1,8-2 1,11-2 57,1 1 0,0 1 1,42-2-1,74 8-616,-53 5-1521,-74-6 701,0 2-1,0 0 0,0 0 1,18 8-1,-3 5-3465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52.458"/>
    </inkml:context>
    <inkml:brush xml:id="br0">
      <inkml:brushProperty name="width" value="0.05" units="cm"/>
      <inkml:brushProperty name="height" value="0.05" units="cm"/>
      <inkml:brushProperty name="color" value="#66CC00"/>
    </inkml:brush>
  </inkml:definitions>
  <inkml:trace contextRef="#ctx0" brushRef="#br0">17 99 4896,'0'0'101,"0"-1"0,1 0 0,-1 0 0,0 0 0,0 1 0,1-1 0,-1 0 0,0 1 0,1-1 0,-1 0 0,1 1 1,-1-1-1,1 0 0,-1 1 0,1-1 0,-1 1 0,1-1 0,-1 1 0,1-1 0,0 1 0,-1-1 0,3 0 0,-3 1 85,1 0-1,0-1 1,-1 1-1,1 0 1,-1-1-1,1 1 1,-1-1 0,1 1-1,-1-1 1,1 1-1,-1-1 1,1 1-1,-1-1 1,1 1-1,-1-1 1,0 0-1,1 1 1,-1-1-1,0 1 1,0-1 0,0 0-1,1 0 1,0-3 2449,0 0-1615,-8 3 482,3 1-1162,2 0-141,0 0 0,0 0 0,0 0 0,0 0 0,1 0 0,-1 0 0,0-1 0,0 1 0,-3-2 0,4 2-183,1-1-1,-1 1 0,1 0 0,-1-1 0,1 1 0,-1-1 0,1 1 0,-1-1 0,1 1 1,0-1-1,-1 1 0,1-1 0,0 0 0,-1 1 0,1-1 0,0 0 0,0 1 0,-1-1 1,1 1-1,0-1 0,0 0 0,0 1 0,0-1 0,0-1 0,6-15 17,-5 15-27,0 0 0,0-1-1,0 1 1,-1 0 0,1-1 0,-1 1 0,1-3-1,-1 4-39,0 1 0,0 0 0,0 0-1,0 0 1,0 0 0,0-1-1,0 1 1,0 0 0,0 0 0,0 0-1,0-1 1,0 1 0,0 0-1,0 0 1,0 0 0,0-1-1,0 1 1,0 0 0,0 0 0,0 0-1,0 0 1,0-1 0,0 1-1,0 0 1,0 0 0,0 0 0,1 0-1,-1-1 1,0 1 0,0 0-1,0 0 1,0 0 0,0 0 0,1 0-1,-1 0 1,0 0 0,0-1-1,0 1 1,0 0 0,1 0 0,-1 0-1,0 0 1,0 0 0,0 0-1,1 0 1,-1 0 0,0 0 0,0 0-1,0 0 1,1 0 0,-1 0-1,0 0 1,0 0 0,9 8-3638,0 10 372,0-1-2443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55.028"/>
    </inkml:context>
    <inkml:brush xml:id="br0">
      <inkml:brushProperty name="width" value="0.05" units="cm"/>
      <inkml:brushProperty name="height" value="0.05" units="cm"/>
      <inkml:brushProperty name="color" value="#66CC00"/>
    </inkml:brush>
  </inkml:definitions>
  <inkml:trace contextRef="#ctx0" brushRef="#br0">1 105 2144,'5'1'5495,"6"1"-5078,0 0 0,16 1 0,80-8 458,-56 1-659,119-3 149,49 22-169,-131-6-216,385 4 355,-354-14-398,447 1 1082,-349 4-886,-84 1 49,3 1 132,-65-6-370,178-3 155,-100-1-120,141-3-26,-268 7 51,35 1 52,78-3-21,167-7 39,-22 2 289,-43 2-281,-21 2 108,-99-2 167,31-2-202,-7-9-261,34-3 425,180-18-559,-40 25 233,-243 13 180,310-10 152,-183 4 390,96 14-155,-211-4-551,-33-3 106,83 15 1,-125-16-1940,-7-1 480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7:59.332"/>
    </inkml:context>
    <inkml:brush xml:id="br0">
      <inkml:brushProperty name="width" value="0.05" units="cm"/>
      <inkml:brushProperty name="height" value="0.05" units="cm"/>
      <inkml:brushProperty name="color" value="#66CC00"/>
    </inkml:brush>
  </inkml:definitions>
  <inkml:trace contextRef="#ctx0" brushRef="#br0">4 810 3392,'-4'1'3336,"5"-7"-1739,-1 1-1312,0 1 0,0-1 0,1 0 0,-1 0 0,1 0 1,1 1-1,-1-1 0,1 1 0,-1-1 0,4-4 0,0-2 24,3-5 36,1 1 1,0-1 0,1 1 0,13-15-1,33-28 388,27-29-465,-66 67-15,0-2 0,18-30 0,-31 45-189,4-7-96,-8 14 28,0 0 1,0-1-1,0 1 1,1 0-1,-1 0 1,0-1-1,0 1 1,0 0 0,1 0-1,-1 0 1,0 0-1,0-1 1,1 1-1,-1 0 1,0 0-1,1 0 1,-1 0-1,0 0 1,0 0 0,1 0-1,-1 0 1,0 0-1,1 0 1,-1 0-1,0 0 1,0 0-1,1 0 1,-1 0 0,0 0-1,1 0 1,-1 0-1,0 0 1,0 0-1,1 0 1,-1 0-1,0 1 1,1-1-1,-1 0 1,0 0 0,1 1 5,-1 0 0,0 0 1,1 0-1,-1 0 0,0 0 1,0 0-1,0 0 1,0 0-1,0 0 0,0 0 1,0 0-1,0 0 0,0 1 1,0 2-4,10 107-21,-11-101 86,2 0-1,-1 0 0,1 0 0,1 0 1,0 0-1,3 9 0,-4-15-38,0-1-1,1 0 0,0 1 1,0-1-1,-1 0 1,2 0-1,-1 0 0,0-1 1,1 1-1,-1-1 0,1 1 1,0-1-1,0 0 0,0 0 1,0 0-1,0 0 0,0 0 1,0-1-1,1 1 0,3 0 1,-1-1 25,0 1 1,0-2-1,0 1 1,0 0-1,0-1 1,0 0-1,0-1 0,0 0 1,0 1-1,8-4 1,7-2 182,30-13 1,-35 13-142,-10 3-32,0 0 0,0 0-1,-1-1 1,1 1-1,-1-1 1,0 0-1,0-1 1,0 1-1,-1-1 1,1 0-1,-1 0 1,0 0-1,0-1 1,-1 1 0,0-1-1,3-7 1,-4 8-53,0 1-1,-1-1 1,0 1 0,0-1 0,0 0 0,0 1 0,-1-1 0,0 0 0,0 1 0,0-1 0,0 0 0,-1 1 0,0-1 0,0 0 0,0 1 0,-1-1 0,1 1-1,-1 0 1,0-1 0,0 1 0,0 0 0,-1 0 0,-3-4 0,5 6-26,0 1-1,0 0 1,0-1-1,-1 1 1,1 0-1,0 0 1,0 0-1,-1 0 1,1 0 0,-1 0-1,1 0 1,-1 0-1,1 1 1,-1-1-1,0 0 1,1 1-1,-1 0 1,0-1-1,1 1 1,-1 0 0,0 0-1,0 0 1,1 0-1,-1 0 1,0 0-1,1 0 1,-4 1-1,2 1-27,-1-1 0,1 1 0,0 0 0,0 0 0,0 1 0,0-1 0,0 0 0,0 1 0,1 0 0,-1 0 0,-3 5 0,0 1 2,0-1 0,1 1 0,1 0 0,0 1 0,0-1 0,1 1 0,0 0 0,-3 15-1,6-23 46,-1 0 0,1 0 0,0 0 0,0 0 0,0 0 0,0 0 0,1 0 0,-1 0-1,0 0 1,1 0 0,-1 0 0,1 0 0,0-1 0,0 1 0,0 0 0,0 0 0,0-1-1,0 1 1,2 2 0,-1-2 31,1 0-1,0 1 0,0-1 0,0 0 1,0-1-1,0 1 0,0-1 1,0 1-1,1-1 0,3 1 0,5 1 39,0-1-1,1 0 1,-1-1-1,0-1 0,15 0 1,42-5 157,125-26 1,-168 25-197,0-2 1,44-17-1,-49 16-34,-7 3 43,0-1-1,13-7 1,-14 7 22,-12 7-40,0 0 0,1-1 0,-1 1 1,0-1-1,0 1 0,0-1 0,0 0 0,0 1 1,0-1-1,0 0 0,0 0 0,0 0 0,0 0 1,0 0-1,0 0 0,0-1 0,-3 6-17,0-1-1,-1 1 0,1-1 1,-1 0-1,0 0 1,-6 5-1,-7 8-59,-9 13-27,-43 53 150,66-78-96,-1-1 0,1 1 1,1 0-1,-1 0 0,0 0 0,1 0 0,0 0 0,0 0 0,0 1 1,0-1-1,1 0 0,0 1 0,0 4 0,0-7 41,0 1-1,1-1 1,-1 1-1,1-1 1,-1 0-1,1 1 1,0-1-1,0 0 1,0 1-1,0-1 1,1 0-1,-1 0 1,0 0-1,1 0 1,0 0-1,-1 0 1,1-1-1,0 1 1,0 0-1,0-1 1,0 0-1,0 1 1,4 1-1,-3-3 19,-1 1 0,0-1 0,0 0 0,0 1 0,0-1 1,1 0-1,-1 0 0,0-1 0,0 1 0,0 0 0,0-1 0,0 1 0,0-1 0,0 0 0,0 0 0,0 0 0,0 0 0,0 0 1,0 0-1,0 0 0,0-1 0,1-1 0,2-1 14,0 0 1,0-1-1,-1 0 1,1 0-1,-1 0 0,4-6 1,-1-4 1,0 0-1,0 0 1,-2-1 0,0 1 0,4-18 0,9-82-116,-16 98 89,25-307 189,-27 309-225,-1 0 0,-1 0 0,0 0-1,-7-26 1,9 39 4,0 1-1,-1 0 1,1 0-1,0 0 1,-1 0-1,1 0 1,-1 0-1,1 0 0,-1 0 1,0 0-1,1 0 1,-1 0-1,0 0 1,0 1-1,0-1 1,1 0-1,-3-1 1,2 2 4,1 0 0,-1 0 1,1 0-1,-1 0 1,0 0-1,1 0 1,-1 0-1,0 0 0,1 0 1,-1 0-1,1 0 1,-1 0-1,0 0 1,1 1-1,-1-1 0,1 0 1,-1 0-1,0 1 1,1-1-1,-1 0 1,1 1-1,-2 0 1,0 2-19,-1-1 1,1 1 0,-1 0-1,1 0 1,0 1 0,0-1-1,0 0 1,1 1 0,-3 4-1,-3 16-12,0 1 0,-5 43 0,2 52 33,6-61-68,3-42 100,-5 98 166,7-98-197,0 0-1,0 0 1,2 0 0,7 28 0,-9-42 26,0 0 1,0 0-1,0 0 1,0-1-1,1 1 0,-1 0 1,1-1-1,0 1 0,0-1 1,0 0-1,0 0 0,0 1 1,1-1-1,3 2 0,-4-3 7,0 0 0,0 0 0,0 0-1,0 0 1,1-1 0,-1 1-1,0-1 1,1 1 0,-1-1 0,0 0-1,1 0 1,-1 0 0,0 0-1,1 0 1,-1 0 0,0-1 0,0 1-1,1-1 1,1-1 0,13-4 24,-1-1 1,0 0 0,0-1 0,-1-1-1,0-1 1,0 0 0,-1-1 0,19-19-1,-15 13-83,13-15 72,-30 30-44,1 0 0,0 0 0,-1 0 0,0 0 0,1-1 0,-1 1 0,0 0 0,0-1 0,0 1 0,-1-1 0,1 1 0,0-1 0,-1-2 0,0 5 5,0 0-1,0 0 0,0 0 0,0 0 0,1-1 0,-1 1 1,0 0-1,0 0 0,0 0 0,0 0 0,-1-1 1,1 1-1,0 0 0,0 0 0,0 0 0,0 0 0,0 0 1,0-1-1,0 1 0,0 0 0,0 0 0,0 0 0,0 0 1,0 0-1,0-1 0,-1 1 0,1 0 0,0 0 1,0 0-1,0 0 0,0 0 0,0 0 0,0 0 0,-1 0 1,1 0-1,0 0 0,0 0 0,0-1 0,0 1 0,0 0 1,-1 0-1,1 0 0,0 0 0,0 0 0,0 0 1,0 0-1,-1 0 0,1 0 0,0 0 0,0 0 0,0 1 1,0-1-1,0 0 0,-1 0 0,1 0 0,0 0 0,0 0 1,0 0-1,0 0 0,0 0 0,0 0 0,-1 1 1,-8 7 9,2 0-20,0 1 1,1 0-1,0 0 1,1 0-1,0 1 1,0 0-1,1 0 1,1 0-1,-1 0 1,2 1 0,-1 0-1,1-1 1,1 1-1,0 0 1,1 0-1,0 12 1,1-20 11,-1-1 1,0 1-1,1 0 1,0 0-1,-1-1 1,1 1-1,0-1 1,1 1-1,-1-1 1,0 1-1,1-1 1,-1 1-1,1-1 1,0 0-1,0 0 1,0 0-1,0 0 1,0 0-1,0-1 1,0 1-1,4 2 1,-2-3 17,-1 1 1,1-1-1,0 1 1,-1-1-1,1 0 1,0-1-1,0 1 1,-1-1-1,1 1 1,0-1-1,0 0 1,0-1-1,0 1 1,0-1 0,3 0-1,9-4 4,0-1 1,0 0-1,-1 0 1,0-2-1,-1 0 0,1-1 1,-2 0-1,1-1 1,-1-1-1,-1 0 1,0 0-1,0-1 0,-1-1 1,-1 0-1,0-1 1,10-18-1,-15 25-62,-3 7-32,-1 7 34,-1 5 11,-1 0 6,0 1 1,1-1-1,0 1 1,3 14-1,-2-20 43,0-1 1,1 0-1,0 0 1,0 0-1,0 0 1,1 0-1,0 0 0,0-1 1,1 1-1,3 4 1,-5-8-14,1 2 14,1 1 0,-1-1 0,1 0 0,0-1 0,8 6 0,-11-8-17,1 0 1,0 0-1,-1 0 0,1-1 0,0 1 1,0-1-1,0 1 0,-1-1 0,1 0 1,0 0-1,0 0 0,0 0 0,0 0 1,0 0-1,0 0 0,-1 0 0,1-1 1,0 1-1,0-1 0,3-1 0,5-3-12,-1 0 0,16-11 0,4-3 92,48-32 252,1 0-516,-18 21 142,-53 27 20,-1 0 1,1 1-1,0 0 0,0 1 0,0-1 0,15 0 0,-19 2 9,1 1 1,0 0-1,-1 0 1,1 0-1,-1 0 1,1 0-1,-1 0 1,0 1-1,1 0 0,-1 0 1,3 2-1,-2 3 15,-3-6 288,-10-6-219,3 3-75,1 0 0,-1 0 0,0 0 0,0 0 1,0 1-1,0 0 0,0 1 0,-7-1 0,-50 3 38,60-2-36,-6 1-15,0 1 1,0 0-1,1 0 1,-1 1-1,1 0 0,0 0 1,-1 1-1,2 0 1,-1 0-1,0 1 1,1 0-1,0 1 1,0-1-1,0 1 1,1 1-1,-6 7 1,10-11 2,0-1 0,0 1 0,0-1 1,1 1-1,-1 0 0,1 0 0,0 0 0,-1 0 1,2 0-1,-1 0 0,0 0 0,1 0 0,-1 0 1,1 0-1,0 0 0,0 1 0,0-1 0,0 0 1,1 0-1,-1 0 0,1 0 0,0 0 1,0 0-1,0 0 0,0 0 0,0 0 0,1 0 1,-1-1-1,1 1 0,0 0 0,0-1 0,0 1 1,0-1-1,0 0 0,1 0 0,-1 0 1,1 0-1,3 2 0,4 2 21,0 0 1,1-1-1,0 0 1,0-1-1,0 0 1,1-1-1,-1 0 1,1-1-1,22 1 1,3-2 60,65-6 1,-63 2-83,0-3 0,49-13 0,-70 14 27,0-1 0,0-1 0,-1 0 0,0-2 0,-1 1 0,30-22 0,-31 18-14,-10 9 26,0-1 0,0 1 0,-1-1 0,1 0 0,-1 0 0,6-9 0,-9 12-29,0-1 1,-1 1 0,1-1-1,0 0 1,-1 0 0,1 1 0,-1-1-1,0 0 1,0 0 0,0 1-1,1-1 1,-1 0 0,-1 0-1,1 0 1,0 0 0,0 1 0,-1-1-1,1 0 1,-1 0 0,0 1-1,1-1 1,-1 0 0,0 1 0,0-1-1,0 1 1,-2-3 0,3 3-8,-1 0 1,0 0-1,0-1 1,0 1-1,0 0 1,-1 0-1,1 0 1,0 1-1,0-1 1,0 0-1,-1 0 1,1 1-1,-1-1 1,1 0-1,0 1 1,-1 0-1,-1-1 1,0 1-10,0-1 1,0 1-1,0 0 1,0 1-1,0-1 1,0 0-1,0 1 1,-4 1-1,-3 1-40,0 1 0,-1 1 0,-15 10 0,18-10 27,0 0-1,1 1 0,0 0 0,0 0 1,1 0-1,-1 1 0,1 0 1,-7 12-1,11-16 25,0-1 0,0 1 1,1 0-1,0 0 0,-1 0 1,1 0-1,0 0 0,0 0 1,1 0-1,-1 0 0,1 0 1,-1 0-1,1 0 0,0 0 1,0 0-1,1 1 0,-1-1 1,0 0-1,1 0 0,0 0 0,0 0 1,0 0-1,0 0 0,0 0 1,1-1-1,-1 1 0,1 0 1,3 3-1,-3-3 7,0-1 0,1 0 0,0 1 0,0-1 0,-1 0 0,1 0 0,1 0 0,-1-1 0,0 1 1,0-1-1,1 0 0,-1 0 0,0 0 0,1 0 0,-1-1 0,1 1 0,-1-1 0,1 0 0,6 0 0,5-2-5,1 0-1,-1-1 1,20-7-1,1 1 12,328-68 142,-352 74-165,37-7-4,81-31 0,-126 39 29,0 0 0,0 1-1,1 0 1,-1 0 0,0 0-1,1 0 1,5 0 0,-23 18-10,-2 0-25,-1 1 1,2 0-1,0 1 1,2 0-1,-16 30 1,13-14 16,-16 54 0,25-68 3,2-1 0,0 1 0,1 0 0,0 26 0,3-42-10,0-1 0,0 1 0,1-1-1,-1 1 1,1 0 0,0-1 0,1 1-1,-1-1 1,1 0 0,0 1 0,3 3-1,-5-6 6,1-1 0,0 0 0,0 0-1,0 0 1,0 0 0,0 0-1,0-1 1,0 1 0,0 0 0,0 0-1,1-1 1,-1 1 0,0-1-1,0 1 1,1-1 0,1 1-1,-1-1 11,0 0 0,0 0 0,0 0 0,0 0 0,0 0 0,0-1 0,0 1 0,0-1 0,0 0 0,-1 1 0,1-1 0,0 0 0,0 0 0,2-2 0,2-1 20,-1 0 0,1-1 0,-1 0 0,0 0 0,0-1 1,-1 1-1,0-1 0,0 0 0,4-7 0,3-10 30,10-26 1,-19 45-50,56-159 58,-37 101-11,16-73 0,-28 94-31,-3 0-1,3-79 0,-9 106-34,0 1 0,0-1-1,-2 1 1,0-1 0,-5-17-1,7 30 8,0 0-1,0 0 1,-1 0-1,1 0 1,0 0-1,-1 0 1,1 0-1,-1 0 1,1 0-1,-1 0 0,0 0 1,1 0-1,-1 1 1,0-1-1,0 0 1,1 1-1,-1-1 1,0 0-1,-1 0 1,1 1-3,0 0 0,1 0 0,-1 0 0,0 0 1,1 0-1,-1 0 0,0 0 0,1 0 1,-1 1-1,0-1 0,1 0 0,-1 0 0,1 1 1,-1-1-1,0 0 0,1 1 0,-1-1 0,1 1 1,-1-1-1,1 1 0,-1-1 0,0 2 0,-2 2-38,-1 1-1,1 0 1,0 0-1,1 1 0,-5 9 1,-45 181-103,42-143 180,-3 91-1,12-129-20,2-1 1,0 1-1,0 0 1,1-1-1,1 1 1,1-1-1,0 0 1,9 20-1,-11-29-3,1 1 0,1-1 1,-1 0-1,1 0 0,0 0 0,0-1 0,0 1 0,1-1 0,-1 0 0,1 0 0,0 0 0,1-1 0,-1 0 0,0 0 0,12 5 0,2-2-177,-1-1 0,1 0 1,33 3-1,-13-2-1655,2-2 0,-1-2 1,0-1-1,0-3 0,47-6 0,-20-10-3992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08:02.220"/>
    </inkml:context>
    <inkml:brush xml:id="br0">
      <inkml:brushProperty name="width" value="0.05" units="cm"/>
      <inkml:brushProperty name="height" value="0.05" units="cm"/>
      <inkml:brushProperty name="color" value="#66CC00"/>
    </inkml:brush>
  </inkml:definitions>
  <inkml:trace contextRef="#ctx0" brushRef="#br0">0 583 2496,'0'0'784,"14"-7"4042,-3-11-3745,-1 0 0,-1 0-1,-1-1 1,10-31 0,12-27 411,56-92-36,-74 148-1392,1 0 0,1 0 0,26-29 0,-29 38-18,1 0 1,1 1-1,0 0 1,1 1-1,0 0 1,17-8-1,-29 17-47,0 0 0,1 0 0,-1 0 0,0 0 0,0 0 0,0 1 0,0-1 0,1 1 0,-1 0 0,0 0 0,1-1 0,-1 1 0,0 1 0,0-1 0,1 0 0,-1 1 0,4 0 0,-4 0 3,1 1 0,0-1 0,0 1 0,-1 0 0,1-1 0,-1 1 0,0 0 0,1 0 0,-1 1 0,0-1 0,2 4 0,3 5 27,-1 0 1,0 0-1,-1 0 0,0 1 1,3 15-1,-5-14-3,0 0 0,0 1 0,-2 0 0,1 0 0,-2 16 0,-1-3-5,-9 46-1,7-63 134,1-1-1,-2 1 1,1-1 0,-7 13-1,1-14 393,9-8-537,1 0 0,-1 0-1,0-1 1,0 1 0,0 0 0,0 0 0,0 0 0,0 0 0,0 0-1,0 0 1,0-1 0,0 1 0,0 0 0,0 0 0,0 0 0,0 0-1,0 0 1,0-1 0,0 1 0,0 0 0,0 0 0,0 0 0,0 0 0,0 0-1,0-1 1,0 1 0,0 0 0,0 0 0,0 0 0,0 0 0,0 0-1,0 0 1,0-1 0,0 1 0,0 0 0,0 0 0,-1 0 0,1 0-1,0 0 1,0 0 0,0 0 0,0 0 0,0-1 0,0 1 0,0 0 0,-1 0-1,1 0 1,0 0 0,0 0 0,0 0 0,0 0 0,0 0 0,-1 0-1,1 0 1,0 0 0,0 0 0,0 0 0,0 0 0,0 0 0,-1 0-1,1 0 1,0 0 0,0 0 0,0 0 0,-1 0 0,5-9 54,0 1 1,0-1-1,9-13 0,2-4-12,119-208-419,-133 233 360,13-17-147,-14 18 151,0 0 0,0-1 0,0 1 0,1 0 0,-1 0 0,0-1-1,0 1 1,0 0 0,1 0 0,-1 0 0,0 0 0,0-1 0,1 1 0,-1 0-1,0 0 1,1 0 0,-1 0 0,0 0 0,0 0 0,1 0 0,-1-1 0,0 1 0,1 0-1,-1 0 1,0 0 0,1 0 0,-1 0 0,0 0 0,0 1 0,1-1 0,-1 0 0,0 0-1,1 0 1,-1 0 0,0 0 0,0 0 0,1 0 0,-1 1 0,0-1 0,0 0 0,1 0-1,-1 0 1,0 1 0,0-1 0,1 0 0,-1 0 0,0 1 0,0-1 0,0 0-1,0 0 1,0 1 0,1-1 0,-1 0 0,0 1 0,0-1 0,0 0 0,0 0 0,0 1-1,2 8-1,-1-1-1,0 1 0,0 0 0,-1 0 0,0-1 0,-1 12 0,-11 55 204,10-60-223,-5 18 140,-2 1 0,-19 50-1,23-76 10,5-7 122,1-1-58,3-2-139,-1 0 1,0 1-1,0-1 0,0 0 1,0-1-1,0 1 0,0-1 0,4-4 1,20-26-4,-9 9-87,40-40 0,-50 56 21,1 0 0,0 1 0,1 0 1,-1 1-1,1 0 0,1 0 0,20-8 0,-30 14 19,0-1-1,0 1 1,0 0-1,0-1 1,1 1-1,-1 0 1,0 0-1,0 0 1,0 0-1,0 0 1,0 0-1,0 0 1,0 0-1,1 0 1,-1 0-1,0 1 0,0-1 1,1 1-1,-1 0 0,0-1 0,0 1-1,-1 0 1,1 0 0,0 0-1,-1 0 1,1 0-1,0 0 1,-1 0 0,1 0-1,-1 0 1,0 0 0,1 1-1,-1-1 1,0 0-1,0 0 1,0 0 0,1 2-1,-1 6 15,-1 0-1,1 0 0,-1-1 1,-1 1-1,0 0 0,0 0 1,-1-1-1,0 1 0,-7 15 1,5-15-3,1 1 1,0 0-1,1 0 0,0 0 1,1 0-1,0 1 1,0 10-1,1-20 2,1 0 0,0 0-1,1 0 1,-1 0 0,0 0 0,0 0 0,0 0-1,1 0 1,-1 0 0,0 0 0,1 0 0,-1 0-1,1-1 1,-1 1 0,1 0 0,-1 0 0,1 0-1,0 0 1,-1-1 0,1 1 0,0 0 0,0-1-1,0 1 1,-1-1 0,1 1 0,0-1 0,0 1-1,0-1 1,0 1 0,0-1 0,0 0 0,0 1-1,0-1 1,0 0 0,0 0 0,0 0 0,0 0-1,0 0 1,2 0 0,5-1 23,0 0-1,1 0 0,-1-1 1,9-3-1,-6 2-37,49-13 21,70-28 0,-124 42-14,93-44-9,-85 39 20,0-2 0,0 0-1,-1 0 1,20-20 0,-20 17 15,-10 9-17,1 1 1,-1-1-1,0-1 0,0 1 0,0 0 0,0-1 0,3-6 0,-6 10-8,0 0-1,0 0 1,0 0 0,0 0-1,0-1 1,0 1-1,0 0 1,1 0-1,-1 0 1,0 0-1,0 0 1,0 0-1,0 0 1,0-1 0,0 1-1,0 0 1,0 0-1,0 0 1,0 0-1,0 0 1,-1 0-1,1-1 1,0 1-1,0 0 1,0 0-1,0 0 1,0 0 0,0 0-1,0 0 1,0 0-1,0 0 1,0 0-1,0-1 1,0 1-1,0 0 1,-1 0-1,1 0 1,0 0 0,0 0-1,0 0 1,0 0-1,0 0 1,0 0-1,0 0 1,0 0-1,-1 0 1,1 0-1,0 0 1,0 0 0,0 0-1,0 0 1,0 0-1,0 0 1,-1 0-1,1 0 1,0 0-1,0 0 1,0 0-1,0 0 1,0 0-1,0 0 1,0 0 0,-1 0-1,1 0 1,0 0-1,0 0 1,0 0-1,-10 5 49,-55 38-114,0 0-114,51-36 198,1 1 0,-1 1-1,2 0 1,-1 1 0,1 0-1,0 1 1,-13 17 0,24-27-21,-1 0 1,2 1-1,-1-1 1,0 1-1,0-1 1,0 1 0,1-1-1,-1 1 1,0-1-1,1 1 1,0-1-1,-1 1 1,1 0-1,0-1 1,0 1-1,0-1 1,0 1 0,0 0-1,0-1 1,0 1-1,1 0 1,-1-1-1,1 1 1,-1-1-1,1 1 1,-1-1-1,1 1 1,0-1 0,0 1-1,0-1 1,0 0-1,0 1 1,0-1-1,0 0 1,0 0-1,0 0 1,1 0-1,-1 0 1,0 0 0,2 1-1,1 0 22,0 1 0,0-1 0,0-1 0,0 1 0,1 0 0,-1-1 0,0 0 0,1 0 0,-1 0 0,1-1 0,-1 0 0,1 1 0,-1-1 0,6-1 0,-2-1-12,0-1 1,0 1-1,0-1 1,-1-1-1,1 0 1,-1 0-1,0 0 1,0-1-1,0 0 1,-1 0-1,11-11 1,-11 10 12,0 0 0,-1-1 0,1 0-1,-1-1 1,-1 1 0,0-1 0,0 0 0,0 0 0,-1 0 0,4-16 0,-6 24-18,-1-1-1,0 1 0,0 0 0,0-1 0,0 1 1,0-1-1,0 1 0,0-1 0,0 1 0,0 0 1,0-1-1,0 1 0,0-1 0,0 1 1,-1 0-1,1-1 0,0 1 0,0-1 0,0 1 1,0 0-1,-1-1 0,1 1 0,0 0 0,-1-1 1,1 1-1,0 0 0,0-1 0,-1 1 1,1 0-1,0 0 0,-1-1 0,1 1 0,-1 0 1,1 0-1,0 0 0,-1-1 0,0 1-14,0 0 0,1 0 0,-1 0 0,0 0 0,0 0 0,1 0 0,-1 0 0,0 0 0,0 1 0,1-1 0,-1 0 0,0 0 0,1 0 0,-1 1 0,0-1 0,1 0 0,-1 1 0,0-1 0,1 1 0,-1-1 0,0 1 0,-4 5-15,1 0 1,0 1-1,0-1 0,0 1 0,1 0 0,0 0 0,0 0 0,-3 14 0,6-16 27,-1-1 0,1 1 0,0-1 0,0 1 0,1-1 0,-1 1 0,1-1 0,0 1 0,0-1-1,0 0 1,1 0 0,0 1 0,3 5 0,-4-8 9,0-1 0,1 1 0,-1 0 0,0-1 0,1 0 0,-1 1 0,1-1 0,0 0 0,-1 0 0,1 0 0,0 0 0,0 0 0,-1 0 0,1 0 0,0 0 0,0-1 0,0 1 0,0-1 0,0 0 0,0 1 0,0-1 0,0 0 0,0 0 0,0 0 0,0-1 0,0 1 0,0 0 0,0-1 0,0 1 0,0-1 0,3-1 0,6-4 39,-1 1-1,0-2 1,-1 1-1,1-2 1,-1 1-1,-1-1 1,11-12-1,3-2 3,2-2-32,0-2 0,26-38 0,33-62-71,-41 60-17,-40 63 70,-1 0-11,1 0 0,0 1 1,0-1-1,0 0 0,1 1 1,-1-1-1,0 1 0,1 0 1,3-3-1,-6 5 8,1 0 0,-1 0-1,0-1 1,1 1 0,-1 0 0,0 0 0,1 0 0,-1 0-1,0 0 1,1 0 0,-1 0 0,1 0 0,-1 0 0,0 0-1,1 0 1,-1 0 0,1 0 0,-1 0 0,0 0-1,1 0 1,-1 0 0,0 0 0,1 1 0,-1-1 0,0 0-1,1 0 1,-1 0 0,0 1 0,1-1 0,-1 0-1,0 0 1,0 1 0,1-1 0,-1 1 0,6 13-1,-3 3 19,0 1-1,-2-1 0,0 1 1,-2 28-1,0-5-60,0-17-36,0 0 1,-1 1 0,-10 38-1,8-49 151,0-1-1,0 1 0,-2-1 1,0 0-1,0-1 0,-1 0 1,-14 19-1,20-29-60,-1 0 0,1 0 0,-1 0 0,1 0 0,-1-1 0,0 1 1,0-1-1,0 1 0,0-1 0,0 0 0,0 0 0,0 0 0,-1 0 0,1 0 0,0 0 0,-1-1 0,1 1 0,0-1 0,-1 0 1,1 1-1,-4-1 0,2-1 5,1 0 1,-1 1-1,1-1 0,0-1 1,0 1-1,0 0 1,-1-1-1,1 0 1,1 0-1,-1 0 1,0 0-1,0 0 0,1 0 1,-4-5-1,-2-2-65,2 0-1,-1-1 1,1 0-1,-7-16 0,4 7-69,-1-5 324,-2-3-152,11 26-175,1 3 11,0 0 107,0 0-1,0 0 1,0 0-1,0 1 1,1-1-1,-1 0 0,0 0 1,1 0-1,0 0 1,-1 0-1,1 0 1,0 0-1,0 0 1,0 0-1,0 0 0,1-1 1,-1 1-1,0 0 1,1-1-1,-1 1 1,1-1-1,0 1 1,2 1-1,7 5-2,0-1-1,1 0 1,-1 0 0,1-1 0,0-1-1,1 0 1,17 5 0,-12-6 42,1-1 1,0 0-1,-1-2 1,35 0 0,-31-2 53,0-1 0,-1-1 0,1 0 0,0-2 0,33-12 1,-46 14-66,1-1 1,-1-1 0,0 0 0,0 0-1,0-1 1,-1 0 0,1-1 0,-2 0-1,1 0 1,-1 0 0,0-1 0,0 0-1,-1-1 1,5-9 0,1-5 19,-2-1 1,15-49-1,-12 30-93,-9 33-9,-4 10 59,0 0-1,0 0 0,0 0 0,0 0 1,0 0-1,0 0 0,0 0 0,0 0 1,0 0-1,0 1 0,0-1 0,0 0 1,0 0-1,0 0 0,0 0 0,0 0 1,0 0-1,0 0 0,0 0 0,0 0 1,0 0-1,0 0 0,0 0 0,0 0 1,0 0-1,0 0 0,0 0 0,0 0 1,0 0-1,1 0 0,-1 0 0,0 0 1,0 0-1,0 0 0,0 0 0,0 0 1,0 0-1,0 0 0,0 0 0,0 0 0,0 0 1,0 0-1,0 0 0,0 0 0,0 0 1,0 0-1,0 0 0,0 0 0,0 0 1,0 0-1,0 0 0,0 0 0,0 0 1,0 0-1,0 0 0,0 0 0,1 0 1,-3 20-18,1-10 47,0 60-25,2-48 21,-2-1 1,0 0 0,-4 23 0,-2-9 17,6-22-14,-2 1-1,0 0 1,-1-1 0,-6 17 0,9-28-14,0-1 1,1 1 0,-1-1-1,0 1 1,0-1 0,0 1-1,0-1 1,-1 0 0,1 0-1,0 0 1,0 0 0,-1 1-1,1-2 1,-1 1 0,1 0-1,-1 0 1,1 0 0,-1-1 0,1 1-1,-1-1 1,0 1 0,1-1-1,-1 0 1,0 1 0,0-1-1,1 0 1,-1 0 0,0 0-1,1 0 1,-1-1 0,0 1-1,1 0 1,-1-1 0,0 1-1,1-1 1,-3-1 0,-5-2-5,1 0-1,-1-1 1,1 0 0,0 0 0,-8-7 0,-35-32-406,51 44 393,0 0 0,0 0-1,0 0 1,0 0-1,0-1 1,0 1 0,0 0-1,0 0 1,0 0-1,0 0 1,0 0 0,0-1-1,0 1 1,0 0 0,0 0-1,0 0 1,0 0-1,0-1 1,0 1 0,0 0-1,0 0 1,0 0-1,0 0 1,0 0 0,1 0-1,-1-1 1,0 1 0,0 0-1,0 0 1,0 0-1,0 0 1,0 0 0,0 0-1,1 0 1,-1 0-1,0 0 1,0-1 0,0 1-1,0 0 1,0 0 0,1 0-1,-1 0 1,0 0-1,0 0 1,0 0 0,0 0-1,1 0 1,-1 0 0,0 0-1,8-2 21,-3 2-22,1 0-1,-1 0 1,0 1-1,1-1 1,-1 1-1,0 0 1,0 1 0,0 0-1,7 3 1,10 2-32,19 2 19,0-2 1,84 5 0,-77-10-2928,88 17 1,-69 1-2465,1 2 1718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1:59.008"/>
    </inkml:context>
    <inkml:brush xml:id="br0">
      <inkml:brushProperty name="width" value="0.05" units="cm"/>
      <inkml:brushProperty name="height" value="0.05" units="cm"/>
    </inkml:brush>
  </inkml:definitions>
  <inkml:trace contextRef="#ctx0" brushRef="#br0">0 542 1312,'12'1'714,"-10"0"-596,-1-1-1,0 1 0,1-1 1,-1 0-1,0 0 0,1 0 1,-1 0-1,0 0 0,1 0 1,-1 0-1,0 0 1,1-1-1,1 1 0,9-6 194,1 0-1,-1-1 0,0 0 1,-1-1-1,0 0 0,0-1 1,-1 0-1,0-1 0,11-14 1,5-8-63,39-67 0,-53 78-180,-1 0 1,0-1-1,-2 0 0,11-42 0,-1-6-628,-20 87 332,-4 24-1,1-20 180,-11 79-341,-4 16 318,6-37 16,-14 93 215,-19 131 301,24-115 463,21-148-27,1-40-883,0 0 0,0 0 0,0 0 0,0 0 0,0 0 0,0 0 0,0 0 0,0 0 0,0 0 0,0 0 0,-1 0 1,1 0-1,0 0 0,0 0 0,0-1 0,0 1 0,0 0 0,0 0 0,0 0 0,0 0 0,0 0 0,-1 0 0,1 0 0,0 0 0,0 0 0,0 0 0,0 0 1,0 0-1,0 0 0,0 0 0,0 0 0,0 0 0,-1 1 0,1-1 0,0 0 0,0 0 0,0 0 0,0 0 0,0 0 0,0 0 0,0 0 0,0 0 0,0 0 1,0 0-1,0 0 0,-1 0 0,1 0 0,0 0 0,0 1 0,0-1 0,0 0 0,0 0 0,0 0 0,0 0 0,0 0 0,-4-8 466,7-31-121,-2-9-284,6-49 1,21-235 202,-27 306-244,0-3-157,1 1 0,2-1-1,8-33 1,63-182-217,-58 192 221,-10 29 17,1 0 0,0 1 0,2-1 0,17-27 0,-25 46 35,1 0 0,1 0 0,-1 0-1,0 0 1,1 1 0,0-1 0,8-4-1,-11 7 48,0 0-1,0 0 1,1 1-1,-1-1 0,0 0 1,1 1-1,-1-1 1,1 1-1,-1 0 0,0 0 1,1-1-1,-1 1 1,1 0-1,-1 0 0,1 0 1,-1 0-1,1 1 1,-1-1-1,1 0 0,-1 1 1,0-1-1,1 1 1,-1-1-1,1 1 0,-1-1 1,0 1-1,0 0 1,1 0-1,-1 0 0,0 0 1,1 1-1,2 2 4,-1 0 0,0 1 0,0-1 0,0 1 0,-1 0 0,1-1 0,-1 1 0,0 0 0,2 8 0,0 8-54,4 21 0,-8-38 65,9 60 112,0 89-1,-9-122 86,-2 0-1,-1 1 1,-1-1 0,-18 60 0,22-89-178,-7 19 424,-11 24 1,16-39-324,-1-1 1,0-1-1,0 1 1,0 0-1,0-1 1,-1 1-1,1-1 1,-1 0-1,0-1 1,-7 6-1,9-8-85,1 0 0,-1 0 0,0-1 0,0 1 0,0-1 0,1 1 0,-1-1 0,0 0 0,0 1 0,0-1-1,0 0 1,0 0 0,0-1 0,1 1 0,-1 0 0,0 0 0,0-1 0,0 0 0,0 1 0,1-1 0,-1 0 0,-2-1 0,0 0-43,0-1 0,0 1 0,0-1 0,0 0 0,1 0 0,0-1 0,-7-6 0,9 9-41,1 0 0,-1-1 0,0 1 0,1 0 0,-1 0 1,1 0-1,-1 0 0,1-1 0,-1 1 0,1 0 0,0-1 0,0 1 1,-1 0-1,1-1 0,0 1 0,0 0 0,0 0 0,1-3 0,-1 4 31,0 0-1,1 0 0,-1 0 0,0 0 1,1 1-1,-1-1 0,0 0 1,0 0-1,1 0 0,-1 0 0,0 0 1,0 0-1,1 1 0,-1-1 1,0 0-1,0 0 0,1 0 0,-1 1 1,0-1-1,0 0 0,0 0 0,0 1 1,1-1-1,-1 0 0,0 1 1,0-1-1,0 0 0,0 0 0,0 1 1,5 9-212,3 13 29,-1 1-1,-1 0 0,3 30 0,6 23 52,-5-40 252,1 0 0,1-1 0,2-1 0,29 51 0,-39-79-10,1 0 0,-1 0 0,1-1 0,1 0 0,9 9 0,-13-14-41,0 1 0,0 0 1,0 0-1,1-1 0,-1 0 0,0 1 0,1-1 0,-1 0 0,1 0 0,0 0 0,-1 0 0,1-1 0,0 1 0,-1-1 1,1 0-1,0 1 0,0-1 0,-1 0 0,5-1 0,-7 1-41,11-3 458,22-7 0,-29 8-411,-1 1 0,1-1 0,-1 0 1,0 0-1,0 0 0,0 0 0,0 0 1,-1-1-1,1 0 0,3-4 0,0 0 31,-1-1 0,0 0 0,0-1 0,-1 1 0,0-1-1,0 0 1,-1 0 0,0 0 0,-1 0 0,0 0 0,-1-1-1,1 1 1,-2-1 0,1 1 0,-1-1 0,-1 0 0,0 1-1,-4-17 1,4 22-69,-1-6 0,-1-1-1,-8-17 1,10 26-38,0 0 0,0 0 1,0 0-1,0 0 0,-1 0 0,1 0 0,0 0 1,-1 1-1,0-1 0,1 0 0,-1 1 0,0-1 1,0 1-1,0 0 0,0 0 0,0 0 0,0 0 1,0 0-1,-3-1 0,3 2-7,1 0 0,-1 0 0,1 0 0,-1 0 0,1 1 0,-1-1-1,1 0 1,0 1 0,-1-1 0,1 1 0,-1 0 0,1-1 0,0 1 0,0 0 0,-1 0 0,-1 1 0,2-1-8,-3 3-24,0 0-1,0 0 1,0 1 0,0-1-1,1 1 1,-1 0-1,1 0 1,0 0 0,1 0-1,-1 1 1,1-1-1,-2 8 1,-1 6-158,1-1 0,-2 27-1,6-40 223,-1 0-1,1 1 1,0-1 0,1 1-1,-1-1 1,1 1-1,0-1 1,1 0-1,-1 1 1,1-1-1,0 0 1,0 0-1,1 0 1,-1-1 0,1 1-1,0 0 1,0-1-1,1 0 1,-1 0-1,1 0 1,0 0-1,0 0 1,0-1-1,1 0 1,-1 0 0,1 0-1,0 0 1,0-1-1,0 0 1,0 0-1,0 0 1,11 2-1,-3-2 99,1-1 0,0 0 0,0-1 0,0-1 0,0 0 0,0 0 0,-1-1 0,1-1 0,-1-1 0,1 0 0,21-10 0,-6 0 90,-1-1 1,-1-1 0,49-39 0,-62 43-209,-1-1 1,0 0-1,14-20 1,15-15-415,-40 46 390,-1 0 0,1 1 0,0 0 0,-1-1 0,1 1 0,0 0 0,0 0 0,0 0 0,0 0 0,0 0 0,0 0 0,0 1 0,0-1 0,4 0 0,-5 1 33,0 0 0,1 1 1,-1-1-1,0 0 1,0 0-1,0 1 0,0-1 1,0 1-1,0-1 0,0 1 1,0-1-1,0 1 0,0 0 1,0 0-1,0-1 1,0 1-1,0 0 0,0 0 1,-1 0-1,1 0 0,0 0 1,-1 0-1,1 0 0,-1 0 1,1 0-1,-1 0 1,1 0-1,-1 0 0,1 3 1,2 11 19,0 0 0,-1 0 0,-1 0 0,-1 0 0,-1 17 0,1-4 120,0-15-9,0 0 1,-1 0-1,0 0 1,-6 21-1,6-26 612,3-16 282,-2 5-975,1-1-1,0 1 1,0 0-1,0-1 1,1 1 0,-1 0-1,1 0 1,2-5 0,9-18 2,-2-3-118,2 0 1,0 1 0,27-41-1,-40 68 62,19-24-298,-18 24 265,1-1-1,-1 1 1,0 0 0,0 0-1,0 0 1,1 0 0,-1 0-1,1 0 1,-1 0-1,0 0 1,1 0 0,0 1-1,-1-1 1,1 0 0,2 0-1,-3 1 39,-1 1 0,0-1 0,1 0-1,-1 0 1,1 0 0,-1 0 0,1 0-1,-1 1 1,0-1 0,1 0 0,-1 0-1,0 1 1,1-1 0,-1 0 0,0 1 0,1-1-1,-1 0 1,0 1 0,0-1 0,1 1-1,-1-1 1,0 0 0,0 1 0,0-1-1,1 1 1,-1-1 0,0 1 0,0-1-1,0 1 1,2 16-90,-2-13 43,2 17 54,-2-1-1,0 0 1,-1 0 0,-1 1-1,-6 24 1,7-39 31,0 1-1,1-1 1,-1 0 0,2 13 0,0 0 564,-1-18-138,4-5-239,1 1 0,-1-1-1,0 0 1,0-1 0,5-6-1,-3 3-129,21-21-52,-18 20-12,0-1-1,10-14 0,-8 8-193,1-1 1,1 2-1,0-1 0,27-22 0,-40 37 152,0 1 0,0 0 0,1-1 0,-1 1 1,0 0-1,1 0 0,-1 0 0,0-1 0,1 1 0,-1 0 0,0 0 0,1 0 0,-1 0 1,0-1-1,1 1 0,-1 0 0,0 0 0,1 0 0,-1 0 0,1 0 0,-1 0 1,0 0-1,1 0 0,-1 0 0,0 0 0,1 0 0,-1 1 0,0-1 0,1 0 0,0 1 0,0 0-1,0 0 0,0 0 0,-1 0 1,1 0-1,0 0 0,-1 1 1,1-1-1,-1 0 0,1 2 0,3 10-147,-1 0 0,2 20-1,0 2-48,-2-22 168,8 24 0,-9-33 70,0 1 0,0-1 0,0 0 0,0 0 0,1 0 0,0 0 0,0 0 0,6 6 0,-5-6 7,4 3 81,0-1 1,0 0-1,11 6 1,-17-10-45,1-1 0,-1 0 0,1 0 1,0 0-1,-1 0 0,1 0 0,0-1 0,0 1 1,-1-1-1,1 0 0,0 0 0,0 0 1,0 0-1,0 0 0,-1-1 0,5 0 1,-2-1 24,0 0 1,0-1-1,0 1 1,0-1-1,-1 0 1,0 0-1,1 0 1,-1-1-1,0 1 1,-1-1-1,1 0 1,4-6-1,3-7-8,0 0 0,7-19 0,0 3-110,-12 20 51,3-4-725,-8 61-501,0-29 1074,0 1 0,1 0 1,9 29-1,-10-42 198,0 0-1,0 1 1,0-1 0,1 0-1,-1 0 1,1 0 0,0-1-1,2 5 1,-2-6-18,-1 0 0,0 0 0,0 0 0,0 0 0,1 0 0,-1 0 0,1 0 0,-1-1 0,0 1 0,1 0 0,-1-1 0,1 1 0,0-1 0,-1 0 0,1 1 1,-1-1-1,4 0 0,-4 0 5,0-1 1,0 1-1,0-1 1,0 1-1,-1-1 1,1 1-1,0-1 1,0 1-1,0-1 1,0 0-1,-1 1 1,2-3-1,5-2 107,-3 2-129,-1-1 1,1 1 0,0-1-1,-1 0 1,0 0-1,0 0 1,4-6-1,15-19 28,46-42-487,-67 70 409,-1 1 0,1-1 0,0 0 0,-1 1 0,1-1 0,0 1 0,-1-1 0,1 1 0,0-1 0,0 1 0,-1 0 0,1-1 0,0 1 0,0 0 0,0 0 0,0-1 0,-1 1 0,1 0 0,0 0-1,0 0 1,0 0 0,0 0 0,0 0 0,0 0 0,-1 1 0,1-1 0,1 0 0,-1 1 1,1 0 0,-1 0 0,0 0 0,0 0 0,0 1 0,0-1 0,0 0 0,0 0 0,0 1 0,0-1 0,0 0 0,-1 1 0,2 2-1,0 3-1,0 0 0,0 0 0,0 0 0,-1 1 0,1 12 0,-2 58 232,0-77 139,0-1-334,-1-1 1,1 1 0,0 0-1,0 0 1,0 0 0,0 0-1,0 0 1,0 0-1,0 0 1,0-1 0,0 1-1,0 0 1,0 0-1,0 0 1,0 0 0,0 0-1,0 0 1,0-1-1,0 1 1,0 0 0,0 0-1,0 0 1,1 0-1,-1 0 1,0 0 0,0 0-1,0 0 1,0-1-1,0 1 1,0 0 0,0 0-1,0 0 1,0 0-1,0 0 1,1 0 0,-1 0-1,0 0 1,0 0-1,0 0 1,0 0 0,6-3 216,-4 2-178,0 0 1,1 0-1,-1 0 0,0-1 1,0 1-1,0-1 1,0 1-1,2-4 1,33-36 252,-21 22-467,0 0 0,2 2 0,0 0 0,29-21 0,-46 37 134,0 1-1,0-1 1,0 0 0,0 1-1,0-1 1,0 0 0,0 1-1,0 0 1,0-1 0,1 1 0,-1 0-1,0-1 1,0 1 0,1 0-1,-1 0 1,0 0 0,0 0 0,1 0-1,-1 0 1,0 1 0,0-1-1,1 0 1,-1 1 0,0-1-1,2 1 1,-2 0-3,0 0 0,0 1 0,1-1-1,-1 0 1,0 1 0,0-1 0,0 1 0,-1-1-1,1 1 1,0-1 0,0 1 0,-1-1 0,1 1-1,-1 0 1,0-1 0,1 1 0,-1 2 0,1 8 36,1-1 0,1 1 0,-1-1 1,2 0-1,-1 0 0,9 15 0,-11-23 12,1 0-1,-1 0 0,1-1 0,0 1 1,0-1-1,0 1 0,0-1 0,0 0 1,1 0-1,-1 0 0,1 0 0,-1 0 1,1 0-1,0-1 0,0 1 0,0-1 1,-1 0-1,1 0 0,0 0 0,1 0 1,-1-1-1,0 1 0,0-1 0,0 1 1,0-1-1,0 0 0,1-1 0,4 0 1,-2 0 34,0-1 0,-1 0 0,1-1 0,-1 1 0,1-1 0,-1 0 1,0-1-1,0 1 0,-1-1 0,7-6 0,9-6-44,-8 6 11,-1 0 0,-1-1 0,0 0 0,0-1 0,11-19 0,0 1-241,-18 25 133,8-8-253,-11 13 330,1 0 0,-1 0-1,0 0 1,1 0 0,-1-1 0,1 1 0,-1 0 0,0 0-1,1 0 1,-1 0 0,1 0 0,-1 0 0,1 0 0,-1 0-1,0 1 1,1-1 0,-1 0 0,1 0 0,-1 0 0,0 0-1,1 0 1,-1 1 0,1-1 0,-1 0 0,0 0 0,1 1 0,-1-1-1,0 0 1,0 0 0,1 1 0,-1-1 0,0 0 0,0 1-1,1-1 1,-1 1 0,0-1 0,0 0 0,1 1 0,22 36 125,-25-43 335,-1 1 0,0 0 0,-6-9 0,3 4-410,-12-16-106,17 25 29,1 0 0,-1 0-1,0 0 1,0 0-1,0 0 1,0 0-1,0 0 1,0 0-1,0 0 1,-1 0 0,1 1-1,0-1 1,0 1-1,0-1 1,-1 1-1,-1-1 1,2 1-14,0 0 0,0 1 0,0-1 1,0 1-1,0-1 0,0 1 0,0 0 0,-1-1 0,2 1 0,-1 0 1,0 0-1,0-1 0,0 1 0,0 0 0,0 0 0,1 0 1,-1 0-1,0 0 0,1 0 0,-1 0 0,1 1 0,-1 1 1,-2 2-105,2 1 1,-1-1-1,-2 11 1,4-9 107,-1-1 1,1 1 0,0 0 0,1 0 0,-1 0 0,1 0 0,1 0 0,2 8 0,-3-11 87,1 1 0,-1-1 1,1 0-1,0 0 0,0 0 0,0-1 0,1 1 0,-1 0 1,1-1-1,0 0 0,0 1 0,0-1 0,6 4 1,-8-7-17,-1 1 0,1-1 1,0 0-1,0 1 1,-1-1-1,1 0 0,0 0 1,0 0-1,0 0 1,0 1-1,-1-1 0,1 0 1,0 0-1,0-1 1,0 1-1,0 0 1,-1 0-1,1 0 0,0 0 1,0-1-1,0 1 1,-1 0-1,1-1 0,0 1 1,0-1-1,0 0 1,16-15 399,-15 13-320,3-3-26,-2 1-1,1-1 1,0 0-1,-1 0 1,0 0-1,3-11 1,9-41 140,-12 48-185,10-54 230,8-88-1,-19 113-182,-1 0 1,-2 0-1,-10-66 0,4 56-336,5 25 23,-2 1 0,-11-40-1,15 62 193,0 1 0,0-1 0,-1 0 0,1 1 0,0-1-1,-1 1 1,1-1 0,0 1 0,-1-1 0,1 1-1,-1-1 1,1 1 0,-1-1 0,1 1 0,-1 0-1,1-1 1,-1 1 0,1 0 0,-1-1 0,0 1-1,1 0 1,-1 0 0,-1-1 0,2 1 12,-1 0-1,1 0 1,0 1 0,-1-1 0,1 0-1,-1 0 1,1 0 0,-1 0 0,1 0 0,-1 1-1,1-1 1,0 0 0,-1 0 0,1 1-1,0-1 1,-1 0 0,1 1 0,0-1 0,-1 0-1,1 1 1,0-1 0,-1 1 0,1-1-1,0 0 1,0 1 0,0-1 0,-1 1-1,1-1 1,0 1 0,0-1 0,0 0 0,0 1-1,0-1 1,0 1 0,-4 26-347,1 0-1,1-1 1,4 50 0,42 256 133,-39-311 279,1 1 0,2-1 0,9 21 0,-12-31-27,1 1 0,1-2 0,-1 1 0,2-1 0,-1 0 0,17 16 0,-16-20 42,0 0 0,0-1 1,0 0-1,0 0 1,1-1-1,0 0 0,0-1 1,15 5-1,-6-4 84,-1-1-1,1 0 1,31 0 0,-40-3-14,0-1 1,-1 1 0,1-1 0,-1-1-1,1 0 1,-1 0 0,12-5 0,-14 5-34,-1-1 1,0 0-1,0 0 1,0-1-1,0 1 1,-1-1-1,1 0 1,-1 0-1,0-1 1,0 1-1,4-8 0,-3 5-41,-1-1 0,0 0-1,-1 1 1,1-2 0,-1 1-1,-1 0 1,0 0 0,3-18-1,-4 13-79,-1 0 0,0 0 0,-1 0 0,0 0 0,-4-18 0,5 30 1,0 0 0,-1 0 0,1 1-1,0-1 1,0 0 0,0 0 0,-1 1-1,1-1 1,0 0 0,-1 0 0,1 1 0,0-1-1,-1 0 1,1 1 0,-1-1 0,1 1 0,-1-1-1,0 0 1,1 1 0,-1-1 0,1 1 0,-1 0-1,0-1 1,0 1 0,1 0 0,-1-1 0,0 1-1,0 0 1,1 0 0,-1-1 0,0 1-1,0 0 1,1 0 0,-1 0 0,0 0 0,0 0-1,0 0 1,-1 1 3,1-1-1,0 1 0,0-1 1,-1 1-1,1-1 0,0 1 1,0 0-1,0-1 0,0 1 1,0 0-1,0 0 1,0 0-1,0 0 0,0 0 1,1 0-1,-1 0 0,0 0 1,1 0-1,-1 1 0,0-1 1,1 0-1,-1 2 1,-3 15-40,1 1 0,1-1 0,1 1 0,1-1 0,0 1 0,1 0 0,7 31 0,-5-35 74,2-1 0,0 1 0,1-1 0,0 0 0,14 21 0,-20-33 32,1-1 1,0 1-1,0-1 1,0 1-1,0-1 0,0 0 1,1 1-1,-1-1 1,0 0-1,1 0 1,-1 0-1,0 0 1,1 0-1,0 0 1,-1 0-1,1-1 1,-1 1-1,1 0 1,0-1-1,-1 1 1,3-1-1,-1 0 27,-1 0 0,1 0-1,-1-1 1,1 1 0,0-1-1,-1 1 1,1-1 0,-1 0-1,0 0 1,1 0 0,-1-1-1,4-1 1,3-4-5,0-1 0,0 0-1,0 0 1,-1-1 0,6-9-1,-12 16-87,-1 1 0,0-1 0,0 0-1,1 1 1,-1-1 0,1 1 0,0 0-1,-1 0 1,1-1 0,0 1 0,-1 0-1,1 0 1,0 1 0,0-1 0,0 0-1,0 0 1,0 1 0,0 0-1,0-1 1,0 1 0,0 0 0,0 0-1,0 0 1,0 0 0,1 0 0,-1 0-1,3 2 1,3 1 0,-1 0 0,0 1-1,0 0 1,0 0 0,12 10 0,12 7 284,54 20-45,-74-35-351,-9-5-134,1 1 1,-1-1-1,1 0 1,-1 0-1,1 0 1,0 0-1,-1 0 1,1-1-1,5 1 1,-7-1 165,-1 0 1,1 0 0,0-1-1,-1 1 1,1 0-1,-1 0 1,1-1-1,-1 1 1,1-1-1,-1 1 1,1 0 0,-1-1-1,0 1 1,1-1-1,-1 1 1,1-1-1,-1 1 1,0-1-1,1 1 1,-1-1-1,0 0 1,0 1 0,0-1-1,1 1 1,-1-1-1,0 0 1,0 1-1,0-1 1,0 1-1,0-1 1,0 0-1,0 1 1,0-1 0,0 0-1,0 1 1,-1-1-1,1 1 1,0-1-1,0 1 1,-1-1-1,1 0 1,0 1-1,-1-1 1,-4-8-748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1:59.334"/>
    </inkml:context>
    <inkml:brush xml:id="br0">
      <inkml:brushProperty name="width" value="0.05" units="cm"/>
      <inkml:brushProperty name="height" value="0.05" units="cm"/>
    </inkml:brush>
  </inkml:definitions>
  <inkml:trace contextRef="#ctx0" brushRef="#br0">32 43 4320,'-32'-34'1952,"46"29"-1696,-4 1-640,8 8 160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02.274"/>
    </inkml:context>
    <inkml:brush xml:id="br0">
      <inkml:brushProperty name="width" value="0.05" units="cm"/>
      <inkml:brushProperty name="height" value="0.05" units="cm"/>
    </inkml:brush>
  </inkml:definitions>
  <inkml:trace contextRef="#ctx0" brushRef="#br0">157 930 2240,'0'0'720,"6"-5"165,-4 5-754,0-1 0,0 1-1,0-1 1,0 1 0,0-1 0,0 0-1,-1 0 1,1 0 0,0 0 0,0 0-1,-1-1 1,1 1 0,0-1 0,1-2-1,23-26 622,-24 27-702,5-8 56,0 1 0,-1-1 0,7-15 0,-5 8-8,53-126 484,-20 42-284,-35 90-271,16-39 40,17-57-1,-22 55-142,0-1 293,14-72 0,-23 86-118,-5 29-136,-1 0 0,0 0 0,0 0 0,-1-1 0,-1 1 0,0 0 0,-1-12-1,1 23 23,0 0 0,0-1 0,0 1 0,0 0 0,0 0 0,0-1 0,0 1 0,0 0-1,0 0 1,0-1 0,0 1 0,0 0 0,0 0 0,0-1 0,0 1 0,0 0 0,0 0-1,0 0 1,-1-1 0,1 1 0,0 0 0,0 0 0,0 0 0,0-1 0,0 1-1,-1 0 1,1 0 0,0 0 0,0-1 0,0 1 0,-1 0 0,1 0 0,0 0 0,0 0-1,-1 0 1,1 0 0,0 0 0,0 0 0,-1 0 0,1-1 0,0 1 0,0 0 0,-1 0-1,1 0 1,0 1 0,-9 10-327,-6 25 13,15-35 309,-68 185-583,6 2 529,-32 88 228,-3-45 474,-15 38 275,63-131 1331,58-161-2171,0 1-1,2 1 0,0-1 0,1 2 0,2 0 1,0 0-1,1 1 0,32-31 0,20-17-125,56-58 62,-83 81-9,-3-3-1,-2-1 0,-2-1 1,28-56-1,3-13-368,-64 118 366,0 0 0,1 0 0,-1 0 0,0 0 0,0 0 0,0 0 0,0 0 0,0 0 0,0 0 0,0 0 0,0 0-1,0 0 1,0 0 0,0 0 0,0 0 0,0 0 0,0 0 0,0 0 0,1 0 0,-1 0 0,0 0 0,0 0 0,0 0 0,0 0-1,0 0 1,0 0 0,0 0 0,0 0 0,0 0 0,0 0 0,0 0 0,0 0 0,0 0 0,0 0 0,0 0 0,0 0 0,1 0 0,-1 0-1,0-1 1,0 1 0,0 0 0,0 0 0,0 0 0,0 0 0,0 0 0,0 0 0,0 0 0,0 0 0,0 0 0,0 0 0,0 11-230,-5 24 238,3-23-131,-10 125 16,12-118 260,0-1 0,1 0 0,1 0 0,1 0 0,7 25 0,-9-42-96,-1 1 0,0-1 1,1 0-1,-1 0 0,1 0 1,0 0-1,-1 0 1,1 0-1,0 0 0,-1 0 1,1 0-1,0 0 0,0 0 1,0 0-1,0 0 0,0 0 1,0-1-1,0 1 0,0-1 1,0 1-1,0 0 0,0-1 1,1 0-1,-1 1 1,0-1-1,0 0 0,0 1 1,1-1-1,-1 0 0,0 0 1,0 0-1,1 0 0,-1 0 1,2-1-1,3 0 78,0-1-1,-1 0 1,1 0 0,0 0 0,7-5-1,19-11 168,-1-2 0,51-42-1,46-58-391,-116 107 89,3-3-82,1 0-1,0 1 1,24-16-1,-40 31 76,1-1-1,0 1 1,-1 0-1,1-1 1,-1 1-1,1 0 1,0-1 0,-1 1-1,1 0 1,0 0-1,-1 0 1,1 0 0,0-1-1,-1 1 1,1 0-1,0 0 1,-1 0 0,1 0-1,0 1 1,0-1 8,-1 0 1,0 0-1,1 1 1,-1-1-1,0 0 0,0 1 1,1-1-1,-1 0 1,0 1-1,0-1 1,0 0-1,1 1 1,-1-1-1,0 0 0,0 1 1,0-1-1,0 1 1,0-1-1,0 0 1,0 1-1,0-1 1,0 1-1,0 0 1,-1 5-60,0 0 1,0 1 0,-3 8 0,0-3 56,-4 23-107,2-11 12,1 0-1,1 1 1,-1 35 0,5-54 170,0 0 0,0 0 0,1 0 0,-1 0 0,1-1 0,1 1 0,-1 0 0,1 0 0,0-1 0,0 1 0,1-1 1,0 0-1,0 0 0,0 0 0,0 0 0,1 0 0,0-1 0,0 1 0,0-1 0,5 4 0,-7-6 25,1-1 0,0 1 0,-1 0 0,1-1 0,0 0 0,0 0 0,-1 0 0,1 0 0,0 0 0,0 0 0,0-1-1,0 0 1,0 1 0,1-1 0,3-1 0,-5 1-45,0 0-1,0-1 1,0 0-1,0 1 1,0-1-1,-1 0 1,1 0 0,0 0-1,-1 0 1,1 0-1,0 0 1,-1-1-1,0 1 1,1 0-1,-1-1 1,0 1-1,1-1 1,-1 0 0,0 1-1,0-1 1,0 0-1,-1 0 1,1 1-1,0-1 1,-1 0-1,1-2 1,2-6 49,-2 0 1,1 0 0,-1-1-1,-1 1 1,0 0 0,0 0-1,-1-1 1,0 1-1,-4-11 1,2 9-108,0 0 0,-2 0 0,1 0 0,-1 0 0,-1 1 0,0 0 0,-8-11 0,11 19-42,0-1 1,1 1-1,-2 0 1,1 0 0,0 1-1,0-1 1,-1 0-1,1 1 1,-1 0-1,0 0 1,0 0-1,0 1 1,0-1-1,0 1 1,0 0-1,0 0 1,0 0-1,-1 0 1,-7 1 0,-4 3-27,53-11-191,5-1 181,-18 4-3,32-4 1,-52 9 80,0-1 0,-1 1 1,1 0-1,0 0 1,0 0-1,-1 1 0,1 0 1,0-1-1,-1 1 0,1 0 1,-1 1-1,1-1 1,-1 1-1,1-1 0,-1 1 1,0 0-1,0 0 1,0 1-1,0-1 0,0 1 1,-1-1-1,1 1 0,-1 0 1,1 0-1,-1 0 1,0 0-1,0 0 0,0 1 1,-1-1-1,1 0 1,-1 1-1,2 6 0,-1 3 66,1 1-1,-2-1 1,0 1-1,-1-1 1,-2 27 0,0 4-3,0-20 12,1-21-21,0 0 0,1 0 0,-1 1 0,1-1 0,0 0-1,0 0 1,0 0 0,1 1 0,0 3 0,1-2 1427,0-11-1134,1-5-278,1 0 1,1 0-1,0 1 0,10-16 1,-1 1 86,-1 2-190,0 1 1,2 0 0,1 1 0,0 1 0,1 0 0,23-19 0,-38 37 28,-1 1 0,1 0 0,0 0 0,-1-1 0,1 1 0,0 0 0,0 1 0,-1-1 0,1 0 0,0 0 0,0 1 0,0-1-1,0 1 1,3-1 0,-4 1 13,0 1-1,0-1 1,0 0-1,0 0 1,0 1-1,0-1 1,-1 0-1,1 1 1,0-1-1,0 1 1,0-1-1,0 1 1,-1 0-1,1-1 1,0 1-1,-1 0 1,1-1-1,0 1 0,-1 0 1,1 0-1,-1 0 1,1 0-1,-1-1 1,0 1-1,1 0 1,-1 0-1,0 0 1,0 0-1,1 0 1,-1 1-1,1 5 4,0 0 1,0 0-1,-1-1 0,0 1 1,0 0-1,-1 0 0,0 0 0,-2 8 1,-3 8-34,-10 23 0,0-2 68,9-20 218,-22 45-1,55-99 1029,47-62-992,42-48-702,-109 134 313,0 0 1,0 1-1,1 0 0,8-6 1,-15 11 92,0 0 1,1 0 0,-1 0 0,0 0 0,1 0-1,-1-1 1,0 1 0,1 0 0,-1 0 0,0 0 0,1 0-1,-1 0 1,0 0 0,0 0 0,1 1 0,-1-1 0,0 0-1,1 0 1,-1 0 0,0 0 0,1 0 0,-1 0-1,0 0 1,0 1 0,1-1 0,-1 0 0,0 0 0,0 0-1,0 1 1,1-1 0,-1 0 0,0 0 0,0 1-1,0-1 1,1 0 0,-1 0 0,0 1 0,0-1 0,0 0-1,0 1 1,0-1 0,0 0 0,0 1 0,0-1 0,0 0-1,0 0 1,0 1 0,0-1 0,0 0 0,0 1-1,0-1 1,0 1 0,-1 17 59,1-17-65,-10 122 64,10-106-68,1 0 0,0 0 1,1 0-1,1 0 0,6 20 1,-8-33 65,1 0 0,0 0 0,-1 0 0,2 0 0,-1 0 0,0-1 1,1 1-1,-1-1 0,1 0 0,0 1 0,6 3 0,-8-6-88,1 1 0,-1-1 0,1 0 0,0 0-1,-1-1 1,1 1 0,0 0 0,0 0 0,-1-1 0,1 1 0,0-1-1,0 0 1,0 1 0,0-1 0,0 0 0,0 0 0,-1 0 0,1 0-1,0-1 1,0 1 0,0-1 0,0 1 0,0-1 0,-1 1 0,1-1 0,0 0-1,2-1 1,-1 0-509,0 0-1,0 0 0,0 0 1,0 0-1,-1-1 0,1 1 1,-1-1-1,1 1 0,-1-1 1,0 0-1,0 0 0,0 0 1,1-4-1,5-13-1978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12.803"/>
    </inkml:context>
    <inkml:brush xml:id="br0">
      <inkml:brushProperty name="width" value="0.05" units="cm"/>
      <inkml:brushProperty name="height" value="0.05" units="cm"/>
    </inkml:brush>
  </inkml:definitions>
  <inkml:trace contextRef="#ctx0" brushRef="#br0">288 24 2400,'-1'0'65,"1"0"1,-1-1 0,1 1-1,0-1 1,-1 1-1,1-1 1,-1 1-1,1-1 1,0 1-1,-1-1 1,1 1 0,0-1-1,0 1 1,0-1-1,-1 0 1,1 1-1,0-1 1,0 1 0,0-1-1,0 0 1,0 1-1,0-1 1,0 1-1,0-1 1,0 0-1,0 1 1,0-1 0,1 1-1,-1-1 1,0 0-1,0 1 1,1-1-1,-1 0 1,3-4 1131,-7 15-1055,-30 73-534,21-47 752,-38 137 666,38-122-740,-26 86 631,-57 132 0,89-250-605,6-14-101,-1 0-1,1 0 0,-1-1 1,0 1-1,0-1 1,-1 0-1,1 1 0,-1-1 1,-4 4-1,7-8-209,0 0-1,0 0 1,0 1 0,0-1-1,0 0 1,0 0-1,0 0 1,0 0 0,0 0-1,0 0 1,0 0-1,-1 0 1,1 0 0,0 0-1,0 0 1,0 1-1,0-1 1,0 0 0,0 0-1,0 0 1,0 0-1,-1 0 1,1 0-1,0 0 1,0 0 0,0 0-1,0 0 1,0 0-1,0 0 1,0 0 0,-1 0-1,1 0 1,0 0-1,0 0 1,0 0 0,0 0-1,0-1 1,0 1-1,0 0 1,0 0 0,-1 0-1,1 0 1,0 0-1,0 0 1,0 0-1,0 0 1,0 0 0,0 0-1,0 0 1,0-1-1,0 1 1,0 0 0,0 0-1,0 0 1,0 0-1,0 0 1,0 0 0,0 0-1,-1 0 1,1-1-1,0 1 1,0 0-1,0 0 1,0 0 0,0 0-1,1 0 1,-1 0-1,0 0 1,0-1 0,1-7-816,16-32-1692,-4 15 1489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13.162"/>
    </inkml:context>
    <inkml:brush xml:id="br0">
      <inkml:brushProperty name="width" value="0.05" units="cm"/>
      <inkml:brushProperty name="height" value="0.05" units="cm"/>
    </inkml:brush>
  </inkml:definitions>
  <inkml:trace contextRef="#ctx0" brushRef="#br0">8 163 2912,'0'0'56,"0"0"-1,-1 0 1,1 0 0,0 0-1,-1 0 1,1 0 0,0 0-1,-1 0 1,1 0 0,0 0-1,-1 0 1,1 0 0,0 0-1,0 0 1,-1 0 0,1 0 0,0 0-1,0 0 1,-1-1 0,1 1-1,0 0 1,0 0 0,-1 0-1,1-1 1,0 1 0,0 0-1,-1-1 1,5-5 1073,15-8 55,23-9-323,-11 4-749,2 2-1,-1 1 1,2 2-1,46-13 0,-52 20-46,0 1 0,0 1 0,1 2-1,-1 1 1,1 1 0,32 4 0,-21 1 708,-69 4-3045,15-4 1259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04.328"/>
    </inkml:context>
    <inkml:brush xml:id="br0">
      <inkml:brushProperty name="width" value="0.05" units="cm"/>
      <inkml:brushProperty name="height" value="0.05" units="cm"/>
      <inkml:brushProperty name="color" value="#004F8B"/>
    </inkml:brush>
  </inkml:definitions>
  <inkml:trace contextRef="#ctx0" brushRef="#br0">1313 40 11296,'23'-8'5120,"54"3"-4449,-41 2 1665,-1 6-1408,23-3-288,5 8-416,19-3-64,-1 2-96,-4 1-96,-14 4 0,-15-4-2944,-12 1 1632</inkml:trace>
  <inkml:trace contextRef="#ctx0" brushRef="#br0" timeOffset="1">14 7 11648,'-14'-6'5247,"73"29"-4543,-28-15 1280,6 0-1216,39-4 352,5 4-704,36-8-224,-9 0-128,0 0-1568,-14 0 832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13.511"/>
    </inkml:context>
    <inkml:brush xml:id="br0">
      <inkml:brushProperty name="width" value="0.05" units="cm"/>
      <inkml:brushProperty name="height" value="0.05" units="cm"/>
    </inkml:brush>
  </inkml:definitions>
  <inkml:trace contextRef="#ctx0" brushRef="#br0">12 1 2656,'-1'0'59,"0"0"-1,1 0 1,-1 0 0,1 0 0,-1 0 0,0 0-1,1 0 1,-1 1 0,1-1 0,-1 0-1,1 0 1,-1 1 0,1-1 0,-1 0-1,1 1 1,-1-1 0,1 1 0,-1-1 0,1 1-1,0 0-20,0-1 0,0 0-1,0 1 1,0-1 0,1 0 0,-1 0-1,0 1 1,0-1 0,1 0-1,-1 1 1,0-1 0,0 0 0,1 0-1,-1 0 1,0 1 0,1-1-1,-1 0 1,0 0 0,1 0 0,-1 0-1,0 0 1,1 1 0,31 6 1033,-27-6-905,50 5 832,-45-6-909,0 1 0,1 0 0,-1 1 1,0 0-1,0 0 0,0 1 0,11 4 1,-20-6-96,8 4-172,0-1 0,1 1 1,-1-2-1,1 1 0,19 3 1,-16-5-863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15.665"/>
    </inkml:context>
    <inkml:brush xml:id="br0">
      <inkml:brushProperty name="width" value="0.05" units="cm"/>
      <inkml:brushProperty name="height" value="0.05" units="cm"/>
    </inkml:brush>
  </inkml:definitions>
  <inkml:trace contextRef="#ctx0" brushRef="#br0">0 388 1888,'0'0'613,"0"0"-569,0 1-1,0-1 1,1 1-1,-1-1 1,0 1-1,0-1 1,0 1-1,0-1 0,1 0 1,-1 1-1,0-1 1,1 1-1,-1-1 1,0 0-1,1 1 1,-1-1-1,0 0 1,1 1-1,0 0 1,5 0 293,0 0 1,1-1 0,-1 1 0,1-1 0,-1 0-1,1-1 1,6-1 0,46-12 974,-47 11-1145,1-1-70,0-1 0,0 0 0,0 0-1,0-2 1,-1 1 0,0-2 0,0 0 0,-1 0 0,0-1 0,10-11 0,-14 13-48,-1 0 1,0 0-1,0-1 0,0 0 1,-1 0-1,-1-1 0,1 1 1,-2-1-1,1 0 1,-1 0-1,0 0 0,-1 0 1,0-1-1,0 1 0,0-18 1,-3 14-22,1 0 0,-2 0 1,1 0-1,-6-17 0,6 25-57,-1 1-1,0-1 0,0 1 0,0 0 1,0-1-1,-6-6 0,7 9-14,-1 0 0,0 0-1,1 1 1,-1-1 0,0 1 0,0-1 0,0 1 0,0 0 0,0 0-1,0 0 1,0 0 0,0 0 0,0 0 0,0 1 0,-4-1-1,3 0 7,0 1-1,0 0 0,-1 0 0,1 0 0,0 0 0,0 0 0,-1 1 0,1 0 0,0-1 0,0 1 1,0 0-1,0 1 0,0-1 0,0 0 0,-4 4 0,2-2-5,1 1-1,0 0 1,0 0-1,0 0 1,0 0-1,1 1 1,-1-1-1,-2 8 1,-3 5 30,2 0-1,0 1 1,1 0 0,-5 25 0,5-19 99,1 1 0,1-1 0,2 1 0,0 31 0,2-49-31,0 1 0,1-1 0,0 0 1,0 0-1,1 0 0,0 0 0,0 0 1,1 0-1,0 0 0,0-1 0,0 1 1,1-1-1,0 0 0,0 0 0,1 0 0,-1-1 1,1 1-1,0-1 0,7 5 0,-7-6 26,1-1-1,0 1 0,0-1 0,0 0 0,0 0 1,1-1-1,-1 1 0,0-2 0,1 1 0,0-1 0,-1 1 1,1-2-1,0 1 0,0-1 0,0 0 0,-1-1 1,1 1-1,0-1 0,0-1 0,-1 1 0,1-1 1,-1 0-1,0-1 0,1 0 0,-1 0 0,0 0 0,0 0 1,-1-1-1,1 0 0,-1 0 0,0-1 0,5-5 1,8-8-23,-1-2 1,-1 1 0,-1-2 0,-1 0 0,19-38-1,-6 1 274,-24 52-130,-2 2-93,-1 6-374,0-1 10,1 3-80,5 20 334,-1 0 1,-1 1 0,-1-1 0,-1 36 0,1-3 172,-2-50-80,0 0 0,1 0 0,-1-1 0,6 13-1,-7-16-36,1-1 0,0 0 0,1 1 0,-1-1 0,0 0 0,1 1 0,-1-1 0,1 0 0,0 0 0,0 0 0,-1 0 0,1-1-1,1 1 1,-1-1 0,3 3 0,-3-4 44,0 1-1,0-1 1,1 1-1,-1-1 1,0 0-1,1 0 0,-1 0 1,1 0-1,-1 0 1,0-1-1,5 0 1,23-10 476,-5-2-433,-1 0 0,0-1-1,-1-1 1,-1-1 0,23-22 0,92-102-204,-50 48-180,-85 90 181,0 0 1,0 0 0,0 0-1,0 0 1,1 1-1,-1-1 1,0 1-1,5-2 1,-7 3 42,1 0 1,0-1-1,0 1 1,0 0-1,0 0 1,0 0 0,-1 0-1,1 0 1,0 0-1,0 0 1,0 1-1,0-1 1,0 0-1,0 0 1,-1 1-1,1-1 1,0 0 0,0 1-1,-1-1 1,1 1-1,0-1 1,0 1-1,-1 0 1,1-1-1,0 1 1,-1-1-1,1 1 1,-1 0-1,1 0 1,0 0 0,1 4-5,0 0 1,-1-1 0,1 1-1,-1 0 1,0 0 0,0 0 0,0 0-1,-1 0 1,0 10 0,1-2 21,-1 21 33,-2 0 0,0 0 0,-12 50 0,8-37 586,6-47-603,0 0 0,0 0 0,0 0 0,0 0 0,0 0 0,0 0 0,0 1 0,0-1 0,0 0 0,0 0 0,0 0 0,0 0 0,0 0 0,0 0 0,0 0 0,0 0 0,0 0 0,0 0 0,0 0 0,1 1 0,-1-1 0,0 0 0,0 0 0,0 0 0,0 0 0,0 0 0,0 0 0,0 0 0,0 0 0,0 0 1,0 0-1,1 0 0,-1 0 0,0 0 0,0 0 0,0 0 0,0 0 0,0 0 0,0 0 0,0 0 0,0 0 0,0 0 0,0 0 0,1 0 0,-1 0 0,0 0 0,0 0 0,0 0 0,0 0 0,0-1 0,0 1 0,0 0 0,0 0 0,0 0 0,0 0 0,0 0 0,0 0 0,1 0 0,-1 0 0,0 0 0,0 0 0,0 0 0,0 0 0,0-1 0,0 1 0,0 0 0,0 0 0,0 0 0,0 0 0,0-2 52,3-5 95,0 0 0,0 0 0,8-13-1,0 3-165,-1-1-1,0 0 1,6-20-1,12-23 2,-17 35-117,-9 20 82,0 1 0,1-1 0,0 0-1,-1 1 1,2 0 0,-1-1 0,1 1 0,-1 1 0,8-8 0,-11 12 24,1-1 0,-1 1 0,0 0 0,1-1 0,-1 1-1,0 0 1,1 0 0,-1-1 0,1 1 0,-1 0 0,1 0 0,-1 0 0,0 0 0,1-1 0,-1 1 0,1 0 0,-1 0 0,1 0 0,-1 0 0,1 0 0,-1 0 0,1 0-1,-1 0 1,1 0 0,-1 1 0,0-1 0,1 0 0,-1 0 0,1 0 0,-1 0 0,1 1 0,-1-1 0,0 0 0,1 0 0,-1 1 0,0-1 0,1 0 0,-1 1 0,0-1-1,1 0 1,-1 1 0,0-1 0,1 0 0,-1 1 0,0-1 0,0 1 0,0-1 0,1 1 0,-1-1 0,0 0 0,0 1 0,0-1 0,0 1 0,0-1 0,0 1 0,0-1-1,0 1 1,0 0 0,1 6-58,-1 1 0,0-1-1,-1 8 1,1-5 44,-10 192 284,7-184-269,2-17 20,1 1 0,-1 0 1,1-1-1,0 1 1,-1 0-1,1-1 1,0 1-1,0 0 1,0 0-1,0-1 1,0 1-1,1 0 0,0 2 1,0-3 328,8-10 471,1 1-750,20-28 163,-2-1 0,33-57 1,25-34-328,-71 108 52,17-20-572,-31 43 599,-1-1 0,1 0 0,-1 0 0,0 0 1,1 1-1,-1-1 0,0 0 0,-1 5 0,-2 26-104,0-4 70,0 1 0,3 0 0,0 0 0,6 40 0,-5-66 94,0 0 0,0 0 0,0 0 0,1-1 0,0 1 0,-1 0 0,1-1 1,1 1-1,-1-1 0,0 0 0,1 0 0,0 0 0,-1 0 0,1 0 0,6 4 1,-6-5 12,0 0 1,-1-1 0,1 0-1,0 1 1,0-1 0,0 0 0,0 0-1,0-1 1,0 1 0,1-1 0,-1 1-1,0-1 1,0 0 0,0 0-1,0 0 1,1-1 0,-1 1 0,0-1-1,0 0 1,0 0 0,4-1-1,3-3 22,-1 0-1,0 0 0,0-1 0,0-1 1,-1 1-1,0-1 0,0 0 1,0-1-1,-1 0 0,7-11 0,7-12-63,27-52 0,-34 57 46,31-64-113,-41 77 100,0-2 21,-4 15-58,0-1 0,0 1 1,0 0-1,0-1 0,1 1 1,-1 0-1,0-1 0,0 1 0,0 0 1,1-1-1,-1 1 0,0 0 1,1-1-1,-1 1 0,0 0 0,0 0 1,1-1-1,-1 1 0,0 0 1,1 0-1,-1 0 0,1-1 1,-1 1-1,1 0 0,-2 0-22,1 0-1,-1 1 1,1-1 0,0 0-1,-1 1 1,1-1 0,-1 1-1,1-1 1,0 0-1,-1 1 1,1-1 0,0 1-1,-1-1 1,1 1 0,0-1-1,0 1 1,-1-1 0,1 1-1,0-1 1,0 1 0,0-1-1,0 1 1,0-1-1,0 1 1,0 0 0,0-1-1,0 1 1,0-1 0,0 2-1,1 26 24,0-16-126,-1 158 254,1-161-129,-1-1 0,2 0 0,-1 1 0,1-1 0,1 0-1,0 0 1,0-1 0,5 10 0,-7-15 35,0 0 1,0-1-1,0 1 1,0 0-1,1-1 1,-1 1-1,0-1 0,1 1 1,0-1-1,-1 0 1,1 1-1,0-1 1,-1 0-1,1 0 1,0 0-1,0-1 0,0 1 1,0 0-1,0-1 1,0 1-1,0-1 1,0 0-1,4 1 1,1-2-362,1 1-1,-1-1 1,1-1 0,13-3 0,-9 2-1765,-11 3 1929,-1-1 0,1 1 0,-1 0 0,1 0 1,-1-1-1,1 1 0,-1 0 0,1-1 0,-1 1 1,1 0-1,-1-1 0,1 1 0,-1-1 0,1 1 1,-1-1-1,0 1 0,1-1 0,-1 1 0,0-1 1,0 0-1,1 1 0,-1-1 0,0 1 0,0-1 1,1-1-1,-1 0-532,4-6-441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16.025"/>
    </inkml:context>
    <inkml:brush xml:id="br0">
      <inkml:brushProperty name="width" value="0.05" units="cm"/>
      <inkml:brushProperty name="height" value="0.05" units="cm"/>
    </inkml:brush>
  </inkml:definitions>
  <inkml:trace contextRef="#ctx0" brushRef="#br0">29 32 2720,'-15'-12'1248,"15"4"-1088,-4 4 640,-1-1-512,0 2-640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18.217"/>
    </inkml:context>
    <inkml:brush xml:id="br0">
      <inkml:brushProperty name="width" value="0.05" units="cm"/>
      <inkml:brushProperty name="height" value="0.05" units="cm"/>
    </inkml:brush>
  </inkml:definitions>
  <inkml:trace contextRef="#ctx0" brushRef="#br0">436 68 2560,'13'-11'1381,"-12"11"-1219,0 0 0,0-1 0,-1 1 0,1-1 0,0 1 0,-1-1 0,1 1-1,0-1 1,-1 0 0,1 1 0,0-1 0,-1 0 0,1-1 0,-16-14 2702,8 11-2829,-1 1 0,0 0 0,0 1 0,-1 0 0,1 0 0,-1 0 1,0 1-1,1 1 0,-1 0 0,-17-1 0,10 2-170,1 1-1,-1 0 1,0 1-1,1 0 1,-23 8-1,21-5 48,0 1-1,0 1 1,0 1 0,1 0 0,0 1-1,-22 17 1,31-21 85,1 1 0,0 0 0,0 0 0,0 1 0,0 0 0,1 0 0,0 0 0,1 1 0,0 0 0,0-1 0,0 1 0,1 1 0,0-1-1,1 0 1,-3 16 0,3-8 121,1 1-1,0-1 0,1 1 0,0-1 0,5 26 0,-3-33-39,0-1 0,0 1 0,1-1 0,0 0 0,1 0 1,0 0-1,0-1 0,1 1 0,-1-1 0,2 0 0,-1 0 0,10 8 0,-4-5 101,1-1 0,1 0 0,0 0 0,0-2-1,0 0 1,1 0 0,0-1 0,1-1 0,-1 0 0,1-1 0,0-1 0,0 0 0,0-1 0,0-1 0,0 0 0,1-1 0,22-3 0,-33 3-104,0-1-1,-1-1 1,1 1-1,-1 0 1,1-1 0,-1 0-1,0 0 1,1-1 0,-1 1-1,0-1 1,0 0-1,-1 0 1,1 0 0,-1 0-1,1 0 1,-1-1 0,5-7-1,-5 5-689,0 1 0,0-1-1,0 0 1,2-10 0,1 1-1743,1 3 796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18.748"/>
    </inkml:context>
    <inkml:brush xml:id="br0">
      <inkml:brushProperty name="width" value="0.05" units="cm"/>
      <inkml:brushProperty name="height" value="0.05" units="cm"/>
    </inkml:brush>
  </inkml:definitions>
  <inkml:trace contextRef="#ctx0" brushRef="#br0">18 0 3136,'6'9'882,"0"1"-1,9 18 1,-11-12-631,0-1-1,-1 1 0,-1 0 1,0 0-1,-1 0 1,-1 25-1,-16 98 581,12-113-754,-37 328 2062,41-333-1483,0-21-633,0 1-1,0-1 1,0 0-1,0 1 1,0-1-1,0 0 1,0 1-1,1-1 1,-1 0-1,0 1 1,0-1-1,0 0 1,0 0 0,0 1-1,1-1 1,-1 0-1,0 0 1,0 1-1,0-1 1,1 0-1,-1 0 1,0 1-1,0-1 1,1 0-1,-1 0 1,0 0-1,1 0 1,-1 1 0,0-1-1,1 0 1,-1 0-1,0 0 1,0 0-1,1 0 1,-1 0-1,0 0 1,1 0-1,-1 0 1,0 0-1,1 0 1,-1 0 0,0 0-1,1 0 1,-1 0-1,0 0 1,1-1-1,-1 1 1,0 0-1,0 0 1,1 0-1,-1 0 1,0-1-1,1 1 1,-1 0-1,0 0 1,0 0 0,0-1-1,1 1 1,-1 0-1,0 0 1,0-1-1,14-14 150,-1-1-1,0 0 0,13-25 1,6-8-58,0 3 65,-14 18-140,35-40-1,-50 64-58,1 0 1,-1 1-1,1 0 0,0 0 0,0 0 1,0 0-1,6-2 0,-9 4 7,0 0 0,1 1 0,-1-1 1,0 1-1,1 0 0,-1 0 0,1-1 0,-1 1 0,0 0 0,1 0 1,-1 0-1,1 0 0,-1 1 0,0-1 0,1 0 0,-1 0 0,0 1 1,1-1-1,-1 1 0,0 0 0,1-1 0,-1 1 0,0 0 0,0-1 1,0 1-1,0 0 0,0 0 0,0 0 0,1 1 0,2 3-11,0 0 0,-1 0 0,0 1 0,0-1-1,0 0 1,-1 1 0,0 0 0,2 6 0,8 49 27,-11-55-7,7 52 169,0 97 0,-9-153-1256,5-8-2628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19.403"/>
    </inkml:context>
    <inkml:brush xml:id="br0">
      <inkml:brushProperty name="width" value="0.05" units="cm"/>
      <inkml:brushProperty name="height" value="0.05" units="cm"/>
    </inkml:brush>
  </inkml:definitions>
  <inkml:trace contextRef="#ctx0" brushRef="#br0">61 13 2816,'8'-13'1520,"-20"47"2549,-28 46-2506,33-68-965,3-12 156,0-7-10,3 3-665,1 0 0,-1 0 0,1 0 0,0 0 1,1 0-1,-1 0 0,2-6 0,-2 8-106,0 0 0,1 0 0,-1 0 0,1 1-1,-1-1 1,1 0 0,0 1 0,-1-1 0,1 0 0,0 1 0,0-1 0,0 1 0,0-1-1,1 1 1,-1 0 0,0 0 0,1-1 0,-1 1 0,1 0 0,1-1 0,3 0 80,2 4-10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20.294"/>
    </inkml:context>
    <inkml:brush xml:id="br0">
      <inkml:brushProperty name="width" value="0.05" units="cm"/>
      <inkml:brushProperty name="height" value="0.05" units="cm"/>
    </inkml:brush>
  </inkml:definitions>
  <inkml:trace contextRef="#ctx0" brushRef="#br0">11 240 2400,'-1'0'69,"1"0"-1,-1 0 1,1 0 0,-1 0 0,1 1-1,-1-1 1,1 0 0,-1 0 0,1 0-1,-1 0 1,1 0 0,-1 1 0,1-1-1,-1 0 1,1 0 0,0 1 0,-1-1-1,0 1 1,1-1-23,0 0-1,0 1 1,0-1-1,0 0 1,0 0-1,0 1 1,0-1 0,0 0-1,0 0 1,0 1-1,0-1 1,0 0-1,0 0 1,0 1-1,0-1 1,0 0 0,0 0-1,0 0 1,0 1-1,0-1 1,1 0-1,-1 0 1,0 1 0,0-1-1,0 0 1,0 0-1,1 0 1,-1 0-1,0 1 1,0-1-1,0 0 1,1 0 0,-1 0-1,0 0 1,0 0-1,1 1 1,0-1 626,1 0-354,7 0 650,-1 0-1,16-3 1,-20 3-849,-1-1 0,0 0-1,0-1 1,0 1 0,0 0 0,0-1-1,0 0 1,0 0 0,0 0 0,3-3 0,1-2 64,0 0 0,-1 0 0,0-1 0,0 0 0,-1 0 0,0 0 1,0-1-1,3-11 0,4-10 297,7-36 0,-7 22-448,-11 40-139,0 0-493,-1 7-106,-2 8 375,-2 34 124,3 87 1,2-62 363,4 77 381,0 29 348,-4-149-781,0-23-46,0 0 0,-1-1-1,0 1 1,1 0 0,-2 0 0,1-1-1,0 1 1,-1 0 0,1 0-1,-1-1 1,0 1 0,-1-1 0,1 1-1,0-1 1,-1 1 0,0-1-1,0 0 1,-3 4 0,-10 10-23,-29 23 0,31-29-33,-2 6 861,17-17-650,1 0 1,-1 0-1,1 0 1,0 0-1,-1 0 1,1 0-1,0-1 1,4-1-1,0 1-86,23-6 137,-13 2-230,35-3 1,-15 5-16,-16 1-169,1 1 0,22 1 0,-29 1-2058,-2-1 591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21.784"/>
    </inkml:context>
    <inkml:brush xml:id="br0">
      <inkml:brushProperty name="width" value="0.05" units="cm"/>
      <inkml:brushProperty name="height" value="0.05" units="cm"/>
    </inkml:brush>
  </inkml:definitions>
  <inkml:trace contextRef="#ctx0" brushRef="#br0">8 205 3232,'-7'-22'1035,"8"9"-121,-1 13-890,0 0 0,0 0 0,0 0 1,0 0-1,0 0 0,0 0 0,0 0 0,0 0 1,0 0-1,0 0 0,0 0 0,0 0 1,0 0-1,1 0 0,-1 0 0,0 0 0,0 1 1,0-1-1,0 0 0,0 0 0,0 0 1,0 0-1,0-1 0,0 1 0,0 0 0,0 0 1,1 0-1,-1 0 0,0 0 0,0 0 1,0 0-1,0 0 0,0 0 0,0 0 0,0 0 1,0 0-1,0 0 0,5 29-286,-1-14 300,19 184 1462,-10-72-221,-4 35 1451,-5-272-148,-2 92-2551,1-1 1,0 1-1,11-32 1,-4 13 71,3-19-91,35-128 860,-33 134-543,34-75-1,-48 123-348,0-1-1,0 1 0,0 0 1,1 0-1,-1 0 1,0 0-1,1 1 0,0-1 1,-1 0-1,1 1 1,0-1-1,0 1 0,0-1 1,0 1-1,0 0 1,0 0-1,0 0 1,0 0-1,0 0 0,1 0 1,1 0-1,-2 1 6,0 0-1,1 0 0,-1 0 1,0 1-1,0-1 1,0 0-1,0 1 1,0 0-1,0-1 0,0 1 1,0 0-1,0 0 1,0 0-1,0 1 1,0-1-1,0 0 1,-1 1-1,1-1 0,-1 1 1,1-1-1,-1 1 1,0 0-1,3 3 1,3 7 30,0 0 0,-1 0 0,-1 1 0,0 0 1,4 17-1,13 69 379,-21-88-301,1 0 1,-1 0 0,-1-1-1,-1 21 1,1-27-46,-1-1 1,1 1-1,-1-1 0,0 1 1,0-1-1,0 0 0,0 1 1,-1-1-1,1 0 0,-1 0 1,0 0-1,0 0 0,0 0 1,0 0-1,-1-1 0,1 1 1,-1-1-1,-3 3 0,3-3-31,0-1-1,1 1 1,-1-1-1,-1 0 1,1 0-1,0 0 0,0 0 1,0-1-1,0 1 1,-1-1-1,-4 0 1,-3 0 47,0-2 1,-13-2-1,15 2-83,1 1 0,-1-1 1,1 2-1,-1-1 0,-9 1 0,1 1 148,-1-1-3085,23 0 818,2 0 698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22.285"/>
    </inkml:context>
    <inkml:brush xml:id="br0">
      <inkml:brushProperty name="width" value="0.05" units="cm"/>
      <inkml:brushProperty name="height" value="0.05" units="cm"/>
    </inkml:brush>
  </inkml:definitions>
  <inkml:trace contextRef="#ctx0" brushRef="#br0">10 24 4384,'-8'-10'1424,"6"8"-854,17-8 4326,-6 8-3909,-4 56-315,-5-53 37,4-19 1451,1 6-1428,-5 12-726,0-1 1,0 1 0,0 0-1,1 0 1,-1 0 0,0 0-1,0 0 1,0 0 0,0 0-1,0-1 1,0 1 0,0 0-1,1 0 1,-1 0-1,0 0 1,0 0 0,0 0-1,0 0 1,0 0 0,0 0-1,1 0 1,-1 0 0,0 0-1,0 0 1,0 0 0,0 0-1,1 0 1,-1 0 0,0 0-1,0 0 1,0 0 0,0 0-1,0 0 1,1 0 0,-1 0-1,1 1-21,0 1 0,0-1 0,0 1 1,0-1-1,-1 1 0,1-1 0,0 1 0,0 2 0,2 4 26,-2-7 54,4 8-1662,-5-9 1445,0 0 1,1 0-1,-1 0 0,0 0 1,0 1-1,1-1 0,-1 0 0,0 0 1,0 0-1,1 0 0,-1 0 0,0 0 1,0 0-1,1 0 0,-1 0 1,0 0-1,0 0 0,1 0 0,-1 0 1,0 0-1,0 0 0,1 0 0,-1-1 1,0 1-1,0 0 0,1 0 1,-1 0-1,0 0 0,0 0 0,0 0 1,1-1-1,-1 1 0,0 0 0,0-1 1,5-2-2297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23.524"/>
    </inkml:context>
    <inkml:brush xml:id="br0">
      <inkml:brushProperty name="width" value="0.05" units="cm"/>
      <inkml:brushProperty name="height" value="0.05" units="cm"/>
    </inkml:brush>
  </inkml:definitions>
  <inkml:trace contextRef="#ctx0" brushRef="#br0">368 33 1984,'0'-2'178,"1"0"0,-1 0 0,1 1 0,-1-1 0,1 0 0,0 0 0,-1 1 0,1-1 0,0 1 0,0-1 0,0 1 0,0-1 0,0 1 0,1 0 0,-1-1 0,0 1 0,1 0 0,-1 0 0,1 0 0,2-1 0,-21 11 4788,15-8-4827,-1 0 1,-1 0-1,1 0 1,0 0 0,0 0-1,0 0 1,0-1-1,-1 0 1,1 1-1,0-1 1,-7-1-1,-1-1 30,0 1-1,0 0 0,0 1 1,-1 0-1,-13 2 1,-3 3-35,-28 8 1,11 6 47,44-18-168,0-1 0,-1 1 0,1-1 0,0 1 1,0 0-1,0-1 0,0 1 0,0 0 1,0 0-1,0 0 0,0 0 0,0 0 1,0 0-1,1 0 0,-1 0 0,0 1 0,1-1 1,-1 0-1,1 0 0,-1 0 0,1 1 1,-1 2-1,-1 5 10,1 0 1,-1 14-1,0-4 50,1-5-24,1 0 0,1 16 0,0 4 131,7 114 2016,-6-147-2153,-1-1 0,0 1 0,1 0 0,-1 0 0,1-1 0,-1 1 0,1 0 0,0-1 0,-1 0 0,1 1 0,0-1 0,-1 0 0,1 0 0,3 0 0,23-3 432,-21 2-466,-1 0 1,1 1-1,0 0 0,8 1 0,10 1 19,-16-1-55,1 0-1,-1 1 1,1 0 0,-1 1-1,0 0 1,0 1-1,17 9 1,-14-7-30,-8-5 65,-1 1-1,1 0 0,-1 0 0,0 1 0,0-1 0,0 1 0,0-1 0,0 1 0,-1 0 1,1 0-1,-1 0 0,1 0 0,-1 1 0,0-1 0,-1 1 0,1-1 0,-1 1 0,1-1 0,-1 1 1,0 0-1,0 0 0,-1 0 0,1 0 0,-1-1 0,0 7 0,0-2 36,-1-1 0,0 1-1,-1-1 1,1 0 0,-1 1-1,-1-1 1,1 0 0,-1 0-1,-1-1 1,1 1 0,-1-1-1,-7 10 1,2-5 11,0-1-1,0 0 1,-1-1-1,0 1 0,-1-2 1,0 0-1,0 0 1,-1-1-1,0-1 1,0 1-1,-1-2 1,1 0-1,-15 3 1,-12 3-156,-44 4 0,30-12-3958,87-5-1631,16-6 1781,-40 6 2927,22-2-741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05.003"/>
    </inkml:context>
    <inkml:brush xml:id="br0">
      <inkml:brushProperty name="width" value="0.05" units="cm"/>
      <inkml:brushProperty name="height" value="0.05" units="cm"/>
      <inkml:brushProperty name="color" value="#004F8B"/>
    </inkml:brush>
  </inkml:definitions>
  <inkml:trace contextRef="#ctx0" brushRef="#br0">1 92 3808,'6'0'7003,"7"0"-3163,32-1-1921,321-34 2296,50-3-5427,-282 31-1253,-7 1-4777,-8 2 1856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23.885"/>
    </inkml:context>
    <inkml:brush xml:id="br0">
      <inkml:brushProperty name="width" value="0.05" units="cm"/>
      <inkml:brushProperty name="height" value="0.05" units="cm"/>
    </inkml:brush>
  </inkml:definitions>
  <inkml:trace contextRef="#ctx0" brushRef="#br0">0 10 3648,'0'0'49,"0"-1"-1,0 1 1,0 0 0,0-1 0,0 1-1,0 0 1,0-1 0,0 1 0,0 0-1,1-1 1,-1 1 0,0 0-1,0-1 1,0 1 0,0 0 0,0 0-1,0-1 1,1 1 0,-1 0 0,0-1-1,0 1 1,1 0 0,-1 0 0,0 0-1,0-1 1,1 1 0,-1 0 0,0 0-1,0 0 1,1 0 0,-1-1-1,0 1 1,1 0 0,-1 0 0,0 0-1,1 0 1,14 2 1442,-5 0 2100,-10-2-3528,1 0 0,-1 0 0,0 0 0,0 1 0,1-1 0,-1 0 0,0 0 0,1 0 0,-1 1 0,0-1 0,0 0 0,1 0 0,-1 0 0,0 1 1,0-1-1,0 0 0,1 1 0,-1-1 0,0 0 0,0 0 0,0 1 0,0-1 0,0 0 0,0 1 0,1-1 0,-1 0 0,0 1 0,0-1 0,0 0 0,0 1 0,0-1 0,0 0 0,0 1 0,0-1 0,-1 0 0,1 1 0,0-1 0,-3 18 317,2-13-83,-2 15 292,-1 27 1,4-47-605,0 1 0,0-1 1,0 1-1,0-1 1,0 1-1,0-1 1,0 1-1,0 0 0,0-1 1,0 1-1,0-1 1,-1 1-1,1-1 0,0 1 1,0-1-1,-1 1 1,1-1-1,0 0 1,0 1-1,-1-1 0,1 1 1,-1-1-1,1 0 1,0 1-1,-1-1 1,1 0-1,-1 1 0,1-1 1,-1 1-1,-4 1-667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29.897"/>
    </inkml:context>
    <inkml:brush xml:id="br0">
      <inkml:brushProperty name="width" value="0.05" units="cm"/>
      <inkml:brushProperty name="height" value="0.05" units="cm"/>
    </inkml:brush>
  </inkml:definitions>
  <inkml:trace contextRef="#ctx0" brushRef="#br0">187 570 2400,'6'1'3523,"-21"-3"-2108,12 2-1354,1-1-1,-1 1 1,1 0-1,0 0 1,-1 1-1,1-1 1,0 0-1,-1 1 1,1-1-1,0 1 0,-1 0 1,1 0-1,0 0 1,0 0-1,0 0 1,-4 3-1,-4 2-66,1 1-1,-15 14 0,13-11 109,1 0-1,1 1 0,0 0 0,0 0 0,1 1 0,-12 24 0,17-31-12,1 1-1,0 0 0,0 0 0,0 0 0,1 0 1,0 0-1,0 1 0,0-1 0,1 0 0,0 0 1,0 1-1,1-1 0,0 0 0,0 0 1,0 0-1,1 0 0,-1 0 0,4 6 0,-2-5 114,1 0 0,-1-1-1,1 1 1,0-1 0,1 0-1,8 9 1,-12-14-160,0 1-1,1-1 1,-1 0 0,1 0-1,0 0 1,-1 1 0,1-1-1,0-1 1,0 1 0,-1 0-1,1 0 1,0-1 0,0 1-1,0-1 1,0 1-1,0-1 1,0 0 0,0 0-1,0 0 1,0 0 0,0 0-1,0-1 1,0 1 0,0 0-1,0-1 1,-1 1 0,1-1-1,0 0 1,3-1 0,1-2 11,-1 0 1,1 0 0,-1 0 0,0-1 0,0 1-1,-1-1 1,1 0 0,-1-1 0,0 1 0,0-1 0,-1 0-1,0 0 1,0 0 0,0 0 0,-1 0 0,0-1-1,0 1 1,0-1 0,-1 0 0,0 1 0,0-1 0,-1 0-1,0 1 1,0-1 0,-1 0 0,1 0 0,-1 1-1,-1-1 1,1 0 0,-1 1 0,-1 0 0,-4-11 0,3 10-160,0 0 0,0 0 0,0 0 0,-1 0 0,-1 1 0,1 0 0,-9-7 0,6 9-108,0-1-154,8 5 362,0-1-1,1 1 0,-1-1 0,0 1 0,0 0 0,0-1 0,1 1 0,-1 0 1,0-1-1,0 1 0,1 0 0,-1-1 0,0 1 0,0 0 0,1 0 1,-1-1-1,0 1 0,1 0 0,-1 0 0,1-1 0,-1 1 0,0 0 1,1 0-1,-1 0 0,1 0 0,-1 0 0,1 0 0,60-26 45,1 3-1,66-15 0,-107 32 18,1 2-1,32-4 1,-49 8-37,0-1 0,0 1 0,0 0 0,1 1 0,-1-1 0,0 1 0,0 0 0,0 0 0,0 1 0,0-1 0,0 1 0,0 0 0,-1 0 0,1 1 0,-1 0 0,7 4 0,-8-3 13,0-1 1,-1 0-1,1 1 1,-1 0-1,0-1 1,0 1-1,0 0 1,-1 0-1,1 0 0,-1 0 1,0 0-1,0 0 1,0 1-1,-1-1 1,1 0-1,-1 0 1,0 1-1,-1-1 1,1 0-1,-2 7 1,-1 2 31,0 1 0,-1 0 0,0-1 0,-2 0 0,-5 12 1,10-24-36,1 0 0,-1-1 0,1 1 0,0-1 0,-1 1 0,1 0 0,0 0 0,0-1 0,-1 1 0,1 0 0,0-1 0,0 1 1,0 0-1,0 0 0,0-1 0,0 1 0,0 0 0,0 1 0,1-2 5,-1 0 0,0 0 0,1 1 0,-1-1 1,0 0-1,1 0 0,-1 0 0,0 0 0,1 0 0,-1 0 0,0 0 0,1 0 0,-1 0 0,0 0 1,1 0-1,-1 0 0,0 0 0,1 0 0,-1 0 0,0 0 0,1 0 0,-1 0 0,0 0 0,1 0 1,0-1-1,27-14 786,-26 13-958,19-12 179,22-13-169,-40 25 79,1 0-1,0 1 0,0-1 1,0 1-1,0 0 1,0 0-1,0 0 1,8-1-1,-11 2 41,0 0 1,0 0-1,0 0 0,0 0 0,0 1 1,-1-1-1,1 0 0,0 0 0,0 0 1,0 1-1,0-1 0,0 0 0,-1 1 1,1-1-1,0 1 0,0-1 0,0 1 1,-1-1-1,1 1 0,0 0 0,-1-1 1,1 1-1,-1 0 0,1 0 0,-1-1 1,1 1-1,-1 0 0,1 0 0,-1 0 1,0 0-1,1 1 0,0 2-3,-1 1 0,1-1 0,-1 1 0,0 0 0,-1 6-1,1 12-59,2-11 157,0-1 1,1 1-1,1-1 0,7 18 0,-11-28-62,1 0 0,0 0-1,0 1 1,0-1-1,0 0 1,0 0-1,0 0 1,1 0-1,-1 0 1,0 0-1,0-1 1,1 1-1,-1 0 1,1-1-1,-1 1 1,0 0-1,1-1 1,-1 0-1,1 1 1,-1-1-1,1 0 1,-1 0-1,1 0 1,0 0-1,-1 0 1,1 0-1,-1 0 1,1-1-1,-1 1 1,1 0-1,-1-1 1,0 1-1,1-1 1,1-1-1,5-2 94,1 0 0,-1-1 0,0 0 0,9-7 0,-1-1 37,15-18 0,-9 10-50,6-10 29,27-35-1,-48 56-125,10-11 45,-1-1 0,21-41 0,46-108-38,-61 120-47,21-72-1,-40 111-5,0 0 0,0 0 0,-2 0 1,1 0-1,-1 0 0,-1-1 0,0 1 0,-3-19 0,3 28 22,-1 1-1,1 0 1,-1 0-1,0-1 1,1 1-1,-1 0 1,0 0-1,0 0 1,-1 0-1,1 0 1,0 0-1,-1 0 1,1 1-1,-1-1 1,1 0-1,-1 1 1,0-1-1,0 1 1,-2-2-1,1 2-14,1 1-1,0-1 1,0 1 0,-1-1-1,1 1 1,0 0 0,-1 0-1,1 0 1,0 0 0,-1 0-1,1 1 1,0-1 0,0 1-1,-1-1 1,1 1 0,0 0-1,-3 2 1,-5 2-5,0 0-1,1 1 0,0 1 1,1 0-1,-1 0 1,1 0-1,0 1 0,1 1 1,0-1-1,-10 17 0,4-4 40,1 1 0,0 1-1,-11 35 1,12-21-134,1 0 1,-4 46 0,11-64 112,-1 13 56,1 1 0,2 0 0,1 0 0,2 0 0,1 0 0,14 60 0,-16-88 6,0-1 0,1 1 0,0-1 0,-1 0 0,1 1 0,1-1 0,-1 0 0,1 0 0,0 0 0,-1-1 0,2 1 0,2 3 0,-3-5 9,0 0 0,-1 0 0,1 0 1,0 0-1,0-1 0,0 1 0,0-1 0,0 0 0,0 1 0,0-2 0,1 1 0,-1 0 0,0-1 0,1 1 0,-1-1 0,0 0 0,7 0 0,6-4 111,1 0-1,-1-1 0,1-1 1,-2 0-1,1-2 0,22-13 1,-25 14-153,-3 1-12,5-2-117,-15 8 112,1 0 0,-1 0 0,0-1 0,0 1 0,0 0 0,0 0 0,1 0 0,-1 0 0,0 0 0,0 0 0,0 0-1,1 0 1,-1 0 0,0 0 0,0 0 0,0 0 0,0 0 0,1 0 0,-1 0 0,0 0 0,0 0 0,0 0 0,1 0 0,-1 0-1,0 0 1,0 0 0,0 1 0,0-1 0,1 0 0,-1 0 0,0 0 0,0 0 0,0 0 0,0 0 0,0 1 0,1-1 0,-1 0-1,0 0 1,0 0 0,0 0 0,0 1 0,0-1 0,0 0 0,0 0 0,0 0 0,0 0 0,0 1 0,0-1 0,0 0-1,0 0 1,0 0 0,0 1 0,0-1 0,0 0 0,1 7-8,0 0-1,0 0 1,0 0 0,1-1-1,0 1 1,0 0 0,0-1-1,1 1 1,0-1 0,1 0-1,6 9 1,-9-13 62,1 0 0,0 0 0,0-1-1,0 1 1,0-1 0,0 1 0,0-1 0,1 0-1,-1 0 1,0 0 0,1 0 0,-1 0 0,1 0-1,-1-1 1,1 1 0,-1-1 0,6 0 0,-5 0 21,1 0 1,-1-1 0,1 1 0,-1-1-1,0 0 1,1 0 0,-1-1 0,0 1 0,0-1-1,0 1 1,0-1 0,6-4 0,4-5-4,-1-1 0,1 0 0,-2 0-1,17-23 1,-26 32-96,-1 1 0,2 0 0,-1 0 0,0 0-1,0 0 1,4-2 0,-6 4 17,0-1 0,0 1 0,1 0 0,-1 0 0,0 0 0,0 0 0,1 0 1,-1 0-1,0-1 0,0 1 0,1 0 0,-1 0 0,0 0 0,0 0 0,1 0 0,-1 0 0,0 0 0,1 0 0,-1 0 1,0 0-1,0 0 0,1 1 0,-1-1 0,0 0 0,1 0 0,-1 0 0,0 0 0,1 0 0,-1 1-1,0 0 0,1 0 1,-1-1-1,0 1 0,0 0 0,0-1 0,1 1 0,-1 0 0,0 0 0,0 0 0,0-1 1,0 1-1,0 0 0,-1 0 0,1-1 0,0 2 0,-36 222-26,-15 13 17,13-107-116,31-112 245,-1 0 0,0 0 0,-1-1 0,-22 30 0,27-41-12,0-2 0,0 1 0,-9 7 0,11-11-51,1 1 0,-1-1 0,0 0 0,0 0 0,1 0 0,-1 0 1,0-1-1,0 1 0,0-1 0,0 1 0,0-1 0,0 1 0,0-1 0,0 0 0,0 0 0,-3 0 0,2-1 5,-1 1 0,1-1 0,0 0 0,-1 0 0,1 0 0,0-1 0,0 1 0,0-1 0,0 0 0,0 1 0,0-2 0,0 1 0,0 0 0,1 0 0,-1-1 0,1 1 0,0-1 0,0 0 0,0 0 0,0 0 0,0 0 0,1 0 0,-1 0 0,-1-6 0,1 4-36,1-1 0,0 0 0,0 0-1,0 0 1,0 1 0,1-1 0,0 0 0,0 0-1,1 0 1,0 0 0,0 0 0,0 0 0,4-8-1,2-2-19,1 1-1,0 0 1,1 0-1,1 1 1,0 0-1,1 1 1,20-19-1,-5 8 7,1 2 0,50-33 1,-14 20 101,-22 14-2099,-2-4-5245,-21 12 4106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32.049"/>
    </inkml:context>
    <inkml:brush xml:id="br0">
      <inkml:brushProperty name="width" value="0.05" units="cm"/>
      <inkml:brushProperty name="height" value="0.05" units="cm"/>
    </inkml:brush>
  </inkml:definitions>
  <inkml:trace contextRef="#ctx0" brushRef="#br0">4 1020 1728,'0'0'57,"0"0"0,0 1 1,-1-1-1,1 0 0,0 0 0,0 0 0,0 0 1,-1 1-1,1-1 0,0 0 0,0 0 0,0 1 1,0-1-1,-1 0 0,1 0 0,0 1 0,0-1 1,0 0-1,0 0 0,0 1 0,0-1 0,0 0 1,0 0-1,0 1 0,0-1 0,0 0 0,0 1 1,0-1-1,0 0 0,0 0 0,0 1 0,0-1 38,0 0 0,0 0-1,1 0 1,-1 1-1,0-1 1,0 0-1,0 0 1,0 0-1,0 0 1,1 0-1,-1 0 1,0 0 0,0 0-1,0 0 1,0 0-1,1 0 1,-1 0-1,0 0 1,0 0-1,0 1 1,1-2-1,-1 1 1,0 0 0,0 0-1,0 0 1,0 0-1,1 0 1,-1 0-1,0 0 1,0 0-1,0 0 1,0 0 0,1 0-1,-1 0 1,0 0-1,0 0 1,0-1-1,0 1 1,0 0-1,0 0 1,1 0-1,-1 0 1,0 0 0,0-1-1,48-40 3252,-20 17-2649,20-18-79,70-64 51,-99 86-676,-1-1 0,-1 0-1,28-45 1,-18 15 58,32-85 0,26-70-78,-83 199 2,0 0 0,0 0 0,-1 0 0,0-1 0,0-11 1,-1 19 11,1 0 1,-1 0 0,0 0 0,0 0-1,0 0 1,0-1 0,0 1 0,0 0-1,0 0 1,0 0 0,0 0-1,0 0 1,0-1 0,0 1 0,0 0-1,0 0 1,0 0 0,0 0 0,-1 0-1,1 0 1,0-1 0,0 1 0,0 0-1,0 0 1,0 0 0,0 0 0,0 0-1,0 0 1,0 0 0,0-1 0,-1 1-1,1 0 1,0 0 0,0 0-1,0 0 1,0 0 0,0 0 0,0 0-1,-1 0 1,1 0 0,0 0 0,0 0-1,-6 4-207,-3 8 130,5 0 43,1 0-1,-1 0 1,0 14-1,-5 17-23,-12 45 258,4 0-1,-6 105 1,22-177-14,2 31-1,-1-42-72,1-1-1,-1 0 0,1 0 1,0 0-1,0 0 0,1 0 1,-1-1-1,1 1 1,0 0-1,0-1 0,0 1 1,5 5-1,-7-8-33,1 0 0,0 0-1,0 0 1,0 0 0,0 0-1,0 0 1,0 0 0,0 0-1,1 0 1,-1 0 0,0-1-1,1 1 1,-1 0 0,0-1-1,1 1 1,-1-1 0,0 0 0,1 1-1,-1-1 1,1 0 0,-1 0-1,1 0 1,-1 0 0,0 0-1,1 0 1,-1 0 0,1-1-1,-1 1 1,1 0 0,-1-1-1,0 1 1,1-1 0,-1 0-1,0 1 1,0-1 0,1 0-1,0-1 1,5-2-8,-1 0 0,0-1-1,0 0 1,-1 0 0,1-1-1,-1 0 1,0 0 0,-1 0-1,7-10 1,1-7 22,14-33-1,-26 55-79,52-130 156,62-133-19,-80 193-235,36-106-1,-67 169 38,-1 1 0,0-1 0,0 1 0,0-1 0,-1 0 0,0-9 0,-5 32-63,-1-1-1,-11 25 0,11-27 100,-27 73-45,-29 125 1,36-115 90,-3 23 46,-6 18 101,27-105-41,6-23 83,0-1 0,-1 1 0,-1-1 0,1 1 0,-5 9-1,7-17-194,0 0 0,0 0 0,0 0 0,0 0 0,0 0 0,0 0 0,0 0 0,0-1 0,-1 1 0,1 0 0,0 0 0,0 0 0,0 0 0,0 0 0,0 0 0,0 0 0,0 0 0,0 0 0,0 0 0,0 0 0,0-1 0,0 1 0,0 0 0,0 0 0,0 0-1,0 0 1,0 0 0,0 0 0,-1 0 0,1 0 0,0 0 0,0 0 0,0 0 0,0 0 0,0 0 0,0 0 0,0 0 0,0 0 0,0 0 0,0 0 0,-1 0 0,1 0 0,0 0 0,0 0 0,0 0 0,0 0 0,0 0 0,0 0 0,0 0 0,0 0 0,0 0-1,0 0 1,0 0 0,-1 0 0,1 1 0,1-10 187,4-5-158,1 0 0,0 0 0,1 1 0,15-22 0,-16 27-86,1 0 0,0 0 0,0 0 0,0 1-1,1 0 1,0 0 0,17-10 0,-22 16 14,0-1-1,0 1 0,0 0 1,0 0-1,0 0 1,1 0-1,-1 0 0,1 1 1,-1 0-1,0-1 1,1 1-1,-1 1 1,1-1-1,-1 0 0,0 1 1,1 0-1,-1-1 1,0 1-1,1 1 1,-1-1-1,0 0 0,0 1 1,3 2-1,7 4 3,0 2-1,-1-1 1,-1 2-1,11 11 1,14 12 33,-27-26 29,1-1-1,1 0 1,-1 0-1,1-1 1,17 6-1,-23-10 20,0 0 1,0-1-1,0 1 0,0-1 1,0-1-1,0 1 1,0-1-1,0 0 0,1 0 1,-1 0-1,0-1 1,0 1-1,0-1 0,0-1 1,6-1-1,-8 2-16,0-1 0,0 0 0,0 1 0,-1-1-1,1 0 1,-1 0 0,1 0 0,-1-1 0,0 1 0,0 0 0,0-1 0,0 0-1,2-3 1,0-2 31,0 0-1,-1 0 0,4-14 0,-3 5-75,-1-1 0,-1 0 0,0 1 0,-1-1 0,-1 0 0,-3-33 0,2 47-8,1 1-1,-1-1 1,0 0 0,0 0 0,-2-6 0,3 10 3,-1-1 0,1 1 1,0-1-1,0 1 0,-1-1 1,1 1-1,0 0 0,-1-1 1,1 1-1,-1 0 0,1-1 1,0 1-1,-1 0 0,1-1 1,-1 1-1,1 0 0,-1-1 1,1 1-1,-1 0 0,1 0 1,-1 0-1,0 0 0,1 0 1,-1 0-1,1 0 0,-1 0 1,1 0-1,-1 0 0,1 0 1,-1 0-1,0 0 0,1 0 1,-1 0-1,1 0 0,-1 1 1,1-1-1,-1 0 0,1 0 0,-1 1 1,1-1-1,-1 0 0,1 1 1,0-1-1,-1 0 0,1 1 1,-1 0-1,-3 3-32,-1 0 1,1 1-1,0-1 0,1 1 1,-1 0-1,1 0 0,0 1 1,0-1-1,1 1 1,-1-1-1,1 1 0,1 0 1,-1 0-1,1 0 0,-1 6 1,1-6 46,0 1 0,1-1 0,-1 1 0,1 0 0,1-1 1,-1 1-1,1-1 0,0 1 0,1-1 0,0 0 1,0 1-1,0-1 0,6 12 0,-2-10 61,0-1 0,0 1 0,1-1 0,-1 0 0,1 0 0,1-1 0,0 0 0,0 0 0,0-1 0,0 0-1,15 6 1,-17-8-123,-1-1 1,1 0-1,-1-1 0,1 0 0,0 0 0,-1 0 0,1 0 0,0-1 0,0 0 0,0 0 0,-1-1 0,1 1 0,0-1 0,-1-1 0,1 1 0,0-1 1,-1 0-1,1 0 0,-1 0 0,6-5 0,-10 7-259,0-1 0,0 1 0,-1-1 0,1 1 0,0-1 0,-1 0 0,1 1 0,0-1 0,-1 0 0,1 0 0,-1 1 0,1-1 0,-1 0 0,1 0 0,-1 0 0,0 0 0,1 0 0,-1 1 0,0-1 0,0 0 0,0 0 0,0 0 0,0 0 0,0 0 0,0 0 0,0 0 0,0 0 0,0 0 0,0 0 0,-1 0 0,1-1 0,-1-3-2136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32.442"/>
    </inkml:context>
    <inkml:brush xml:id="br0">
      <inkml:brushProperty name="width" value="0.05" units="cm"/>
      <inkml:brushProperty name="height" value="0.05" units="cm"/>
    </inkml:brush>
  </inkml:definitions>
  <inkml:trace contextRef="#ctx0" brushRef="#br0">10 268 4992,'-10'-7'2240,"34"-10"-1952,2 6 704,6 6-608,26-15 832,2 0-704,16-7 480,-4 2-576,22-3-96,-14 5-192,15-5-96,-5 11 0,-4 2 160,-15 7-96,-3-4-3904,-9 7 2080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36.347"/>
    </inkml:context>
    <inkml:brush xml:id="br0">
      <inkml:brushProperty name="width" value="0.05" units="cm"/>
      <inkml:brushProperty name="height" value="0.05" units="cm"/>
    </inkml:brush>
  </inkml:definitions>
  <inkml:trace contextRef="#ctx0" brushRef="#br0">74 98 1824,'-1'-1'93,"0"1"0,1-1 0,-1 0 0,1 0 1,-1 1-1,0-1 0,1 0 0,0 0 0,-1 0 0,1 0 0,-1 1 0,1-1 1,0 0-1,0 0 0,0 0 0,-1 0 0,1 0 0,0 0 0,0 0 0,0 0 0,0 0 1,1 0-1,-1 0 0,0 0 0,1-1 0,0-11 2478,-3 43-596,-8 44-1,-3 17-974,3 56-454,-22 194 727,30-313-286,2 40 1,1-63 844,0-12-1818,0 1-1,1 0 0,0 0 0,0 0 0,1 0 0,0 0 0,0 1 0,0-1 0,1 1 0,5-7 0,89-90-174,-46 50 66,-37 37 34,0 0 0,1 0-1,0 1 1,1 2 0,22-14-1,-37 25 47,1-1 0,-1 1 0,1 0-1,0 0 1,-1 1 0,1-1 0,0 0-1,0 1 1,-1 0 0,1-1 0,0 1-1,0 0 1,0 1 0,-1-1 0,1 0-1,0 1 1,0 0 0,-1-1 0,1 1-1,5 3 1,-6-2 16,1-1-1,0 1 1,-1 1 0,1-1-1,-1 0 1,1 1 0,-1-1-1,0 1 1,0 0 0,0-1-1,-1 1 1,1 0 0,-1 0-1,1 0 1,-1 0 0,1 4-1,0 1 41,-1 0-1,1 1 0,-1-1 1,-1 0-1,0 0 1,0 0-1,0 1 1,-1-1-1,0 0 0,-1 0 1,0 0-1,0 0 1,-1 0-1,0 0 0,0-1 1,-1 0-1,0 1 1,-6 7-1,8-13-25,0 1 0,0-1-1,0 0 1,0-1 0,-1 1-1,1 0 1,-1-1 0,1 1-1,-1-1 1,1 0 0,-1 0-1,0 0 1,0 0 0,0-1-1,1 1 1,-1-1 0,0 1-1,-5-1 1,2 0 58,-1 0-1,1-1 1,-1 0-1,1 0 0,0-1 1,-1 1-1,-8-5 1,-25-11-201,40 16 108,-1 1 0,0-1 1,0 1-1,0 0 0,0-1 1,0 1-1,0 0 0,0-1 0,0 1 1,0 0-1,0 0 0,0 0 1,0 0-1,0 0 0,0 0 0,0 0 1,0 1-1,0-1 0,0 0 1,1 0-1,-1 1 0,0-1 1,0 0-1,0 1 0,0-1 0,0 1 1,0 0-1,1-1 0,-1 1 1,0-1-1,1 1 0,-1 0 0,0 0 1,1-1-1,-1 1 0,1 0 1,-1 0-1,1 0 0,-1 0 1,1 0-1,0 0 0,-1 0 0,1-1 1,0 1-1,0 0 0,0 0 1,-1 0-1,1 0 0,0 0 0,0 0 1,1 0-1,-1 0 0,0 0 1,0 0-1,0 0 0,1 0 1,-1 0-1,1 2 0,2 2 51,0 0 1,0 0-1,0-1 0,1 1 0,-1-1 1,1 1-1,0-1 0,0 0 1,1-1-1,-1 1 0,1-1 0,0 0 1,0 0-1,0 0 0,0-1 0,0 0 1,1 0-1,-1 0 0,1 0 0,-1-1 1,1 0-1,0 0 0,0-1 0,-1 1 1,1-1-1,0-1 0,0 1 1,5-2-1,2-1 74,1-1 0,-2 0 1,1-1-1,-1-1 0,1 0 1,-1 0-1,-1-1 0,1-1 1,12-10-1,11-14-31,41-44-1,-67 66 1,35-43 102,2-2-517,-46 55 338,0 0 1,1 0-1,-1 0 1,0 0-1,0 0 0,0 0 1,0-1-1,0 1 1,0 0-1,0 0 0,0 0 1,0 0-1,0 0 0,0 0 1,1 0-1,-1 0 1,0 0-1,0 0 0,0 0 1,0 0-1,0 0 1,0 0-1,0 0 0,0 0 1,1 0-1,-1 0 0,0 0 1,0 0-1,0 0 1,0 0-1,0 0 0,0 0 1,0 0-1,0 0 0,1 0 1,-1 0-1,0 0 1,0 0-1,0 0 0,0 0 1,0 0-1,0 0 1,0 0-1,0 1 0,0-1 1,0 0-1,1 0 0,-1 0 1,0 0-1,0 0 1,0 0-1,0 0 0,0 0 1,0 0-1,0 1 1,0-1-1,0 0 0,0 0 1,0 0-1,0 0 0,0 0 1,0 0-1,0 0 1,0 1-1,0-1 0,0 0 1,0 0-1,0 0 1,0 0-1,-1 10-97,-1 9 31,0 0 0,2 38 0,0-26-44,0-27 145,1 0 0,-1 1 0,1-1 0,0 0 0,0 0 0,0 0 0,0 0 0,1 0 0,0 0 0,0 0 0,0 0 0,0 0 0,0-1 0,1 1 0,0-1 0,-1 0 0,1 0 0,1 0 0,-1 0 0,0 0 0,1-1 0,-1 0 0,1 1 0,0-1 0,0 0 0,0-1 0,0 1 0,0-1 0,0 0 0,0 0 0,0 0 0,0 0 0,1-1 0,-1 0 0,0 0 0,1 0 0,-1 0 0,0 0 0,0-1 0,1 0 0,-1 0 0,7-3 0,7-6 40,-1-1-1,0 0 0,-1-1 0,0-1 0,21-22 0,31-34-274,-67 69 188,-1-1 0,1 0-1,0 0 1,0 1-1,0-1 1,0 0-1,0 1 1,0-1-1,0 1 1,0-1 0,0 1-1,0 0 1,0-1-1,0 1 1,0 0-1,0 0 1,0 0-1,2-1 1,-2 2 0,-1-1 0,1 0 0,0 0 0,0 1 0,-1-1 0,1 1 0,0-1 0,-1 1 0,1-1 0,0 1 0,-1-1 0,1 1 0,-1-1 0,1 1 0,-1 0 0,1-1 0,-1 1 0,1 0 1,-1 0-1,2 3 17,-1 0 0,1 1 0,-1-1 0,0 0 0,0 0 0,-1 1 0,1 6 0,-1 5 27,0 3 26,0 0 0,-1 0 0,-1 0 0,-6 28 0,8-45 415,2-6-150,8-13-17,10-25-302,-16 31-42,1 0 0,0 1 0,1-1 0,0 1 0,1 0 0,0 0 0,0 1 1,9-9-1,-15 17 29,-1 1 0,1-1 0,-1 1 1,1-1-1,-1 1 0,1 0 0,-1-1 1,1 1-1,0-1 0,-1 1 1,1 0-1,0 0 0,-1-1 0,1 1 1,0 0-1,-1 0 0,1 0 0,0 0 1,-1 0-1,1 0 0,0 0 0,-1 0 1,1 0-1,1 0 0,-1 1 4,0-1-1,0 1 1,0-1-1,0 1 1,0 0-1,0-1 1,0 1-1,-1 0 1,1 0 0,0 0-1,0 0 1,-1 0-1,2 1 1,1 3-14,0 1-1,-1 0 1,1 0 0,1 8 0,3 12-14,-5-17 24,0 0 0,1 0 0,0 0-1,7 14 1,-8-20 35,-1 0-1,1-1 0,1 1 1,-1 0-1,0-1 0,1 1 1,-1-1-1,1 0 0,0 0 0,-1 0 1,1 0-1,0-1 0,0 1 1,1-1-1,-1 0 0,6 2 1,-3-2-1,0 0 1,0 0-1,0-1 1,0 0-1,0 0 0,0-1 1,0 0-1,0 0 1,9-2-1,1-2 143,0-1 1,17-8-1,-18 7-101,-1 0 0,0-1 1,0-1-1,-1 0 0,16-14 1,-23 17-52,0 0 1,-1-1-1,1 1 1,-1-1 0,-1 0-1,1-1 1,-1 1 0,-1-1-1,1 0 1,-1 0-1,3-15 1,-5 20-26,0-1 0,0 1 0,0-1 0,-1 1-1,0-1 1,0 0 0,0 1 0,0-1 0,0 0 0,-2-6 0,2 10-7,-1-1 0,1 1 1,-1 0-1,1-1 1,-1 1-1,1-1 0,-1 1 1,1 0-1,-1-1 1,0 1-1,1 0 0,-1 0 1,1-1-1,-1 1 0,0 0 1,1 0-1,-1 0 1,0 0-1,1 0 0,-1 0 1,0 0-1,1 0 1,-1 0-1,1 0 0,-1 0 1,0 1-1,1-1 1,-1 0-1,0 0 0,1 0 1,-1 1-1,1-1 0,-1 0 1,1 1-1,-2 0 1,-19 15-225,20-15 249,-5 5-37,0 0 1,1 0-1,0 1 0,0-1 1,1 1-1,-1 0 0,1 1 1,1-1-1,0 1 1,0-1-1,-3 12 0,5-16 34,0 1 1,1-1-1,-1 0 0,1 1 0,-1-1 0,1 1 1,0-1-1,1 1 0,-1-1 0,0 0 0,1 1 1,0-1-1,0 0 0,0 1 0,0-1 0,1 0 1,-1 0-1,1 0 0,-1 0 0,1 0 0,0 0 1,1 0-1,-1-1 0,0 1 0,1-1 0,-1 0 0,1 1 1,0-1-1,4 2 0,0 0 35,1 0 0,0 0 0,0-1-1,0-1 1,0 1 0,0-1 0,0 0 0,1-1 0,-1 0-1,1 0 1,-1-1 0,18-2 0,-19 1-9,0 0 0,0-1 0,0 0 0,0-1 0,0 0-1,-1 0 1,1 0 0,-1-1 0,0 1 0,0-2 0,0 1 0,-1-1 0,1 1 0,-1-2 0,8-10 0,7-12 120,30-61 0,-41 71-122,205-379 85,-207 383-95,0 0 1,-1-1-1,5-19 0,-9 26-45,0 0 0,-1-1 0,1 1 0,-2-1 0,1 1 0,-1-1 0,-2-13 0,2 21 8,0 0-1,0 0 0,0 0 0,0 0 1,0 1-1,-1-1 0,1 0 0,0 0 1,-1 0-1,1 0 0,-1 0 0,1 0 1,-1 0-1,1 0 0,-1 1 0,0-1 1,1 0-1,-2-1 0,1 2 4,1 0 0,-1 0 0,0 0 0,1 0 0,-1 0 0,1 0 0,-1 0 0,1 0 0,-1 0 0,0 0 0,1 0 0,-1 0 0,1 0 0,-1 1 0,1-1 0,-1 0 0,1 0 0,-1 0 0,1 1 0,-1-1 0,1 0-1,-1 1 1,0 0 0,-3 3-55,0 0 1,0 0-1,0 1 0,-5 9 0,-8 13 66,2 1 1,1 0 0,1 1-1,1 1 1,2 0 0,1 0-1,-9 62 1,5 30-20,12-105 27,1 0-1,1-1 1,0 1-1,2 0 1,4 19-1,-6-32 36,1 0-1,-1 0 0,1 0 1,0 0-1,0 0 1,0 0-1,0 0 1,1-1-1,0 1 1,-1-1-1,1 0 1,4 4-1,-4-5 4,-1-1 0,1 1 0,0-1 0,0 1 0,-1-1 0,1 0 0,0 0 0,0 0 0,0 0 0,0 0 0,1-1 0,-1 1 1,0-1-1,0 0 0,0 0 0,0 0 0,6-2 0,2 0 11,-1-1 0,1-1-1,0 0 1,-1 0 0,0-1 0,0 0 0,0-1 0,-1 0 0,10-8 0,10-10-15,35-39 0,-43 39 53,-16 17-117,0 1 0,1 0 0,-1 0 0,1 0 0,0 1 0,8-6 0,-13 11 20,-1-1-1,0 1 1,1 0-1,-1-1 0,1 1 1,-1 0-1,1-1 1,-1 1-1,1 0 0,-1 0 1,1 0-1,-1 0 1,1-1-1,-1 1 0,1 0 1,-1 0-1,1 0 1,-1 0-1,1 0 1,-1 0-1,1 0 0,-1 0 1,1 1-1,-1-1 1,1 0-1,-1 0 0,1 0 1,-1 0-1,1 1 1,-1-1-1,1 0 0,-1 1 1,1-1-1,-1 0 1,0 1-1,1-1 1,-1 0-1,1 1 0,-1-1 1,0 1-1,0-1 1,1 1-1,-1-1 0,0 0 1,0 1-1,1 0 1,0 3-28,-1 0 0,1 0-1,-1 0 1,1 1 0,-2 4 0,2 3-21,10 172 52,-11-183 20,1 1 0,-1-1 0,0 1 1,0-1-1,1 1 0,-1-1 0,0 1 1,1-1-1,0 1 0,-1-1 0,1 0 1,0 1-1,0-1 0,-1 0 0,1 0 1,0 0-1,0 1 0,0-1 0,1 0 1,-1 0-1,0-1 0,0 1 0,1 0 1,-1 0-1,0 0 0,1-1 0,1 1 1,0 0 29,0 0 1,0-1-1,1 0 1,-1 0-1,0 0 1,0 0-1,1 0 1,-1-1-1,0 0 1,0 1-1,0-1 1,4-2-1,3-1-11,-1-1-1,1 0 0,-1-1 1,11-8-1,-2 1-98,48-40 23,-6 4-2,-18 18 107,36-24-94,-55 36-69,-18 15 79,-16 18-135,-13 14 62,-23 32 62,41-51-4,0 0 0,1 0 0,1 1 0,0-1 1,-5 16-1,7-19 41,1 0 1,0 0 0,0 0 0,0 0-1,0 0 1,2 11 0,-1-15 13,0 1 1,1-1 0,0 0 0,-1 1 0,1-1 0,0 0 0,0 0 0,0 1-1,0-1 1,1 0 0,-1 0 0,1 0 0,-1-1 0,1 1 0,-1 0 0,1-1-1,0 1 1,0-1 0,4 3 0,9 4 58,0-1-1,19 6 1,-23-8-2,-3-3 17,1 0 0,-1 0 0,0 0 0,0-1 0,1 0 0,13-1 0,2-1-1512,24-5 1,-47 6 1168,0 0 1,-1 0-1,1 0 0,0 0 1,0 0-1,-1 0 1,1 0-1,0-1 1,0 1-1,-1 0 1,1 0-1,0-1 0,0 1 1,-1 0-1,1-1 1,0 1-1,-1-1 1,1 1-1,-1-1 0,1 1 1,-1-1-1,1 0 1,-1 1-1,1-1 1,-1 1-1,1-1 0,-1 0 1,0 1-1,1-1 1,-1 0-1,0 0 1,0 1-1,0-1 1,1 0-1,-1 0 0,0 1 1,0-1-1,0-1 1,-1-5-2407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36.719"/>
    </inkml:context>
    <inkml:brush xml:id="br0">
      <inkml:brushProperty name="width" value="0.05" units="cm"/>
      <inkml:brushProperty name="height" value="0.05" units="cm"/>
    </inkml:brush>
  </inkml:definitions>
  <inkml:trace contextRef="#ctx0" brushRef="#br0">14 49 5728,'-13'-20'2592,"23"17"-2240,-7-1 576,7 4-576,3-5-288,1 2-64,4-5-32,0 8 32,-5-5-1280,6 10 704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37.081"/>
    </inkml:context>
    <inkml:brush xml:id="br0">
      <inkml:brushProperty name="width" value="0.05" units="cm"/>
      <inkml:brushProperty name="height" value="0.05" units="cm"/>
    </inkml:brush>
  </inkml:definitions>
  <inkml:trace contextRef="#ctx0" brushRef="#br0">714 113 5408,'-3'-12'2432,"30"7"-2112,-9 2 1312,4-2-960,27-10 352,1 2-608,22-2-288,-1 3-128,11-1 192,-6 10-96,-13-1 32,-13 4-64,-13-5-896,-8 10 448</inkml:trace>
  <inkml:trace contextRef="#ctx0" brushRef="#br0" timeOffset="1">27 5 5632,'-17'-5'2560,"12"5"-2208,0 0-192,10 0-160,3 5-320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0.440"/>
    </inkml:context>
    <inkml:brush xml:id="br0">
      <inkml:brushProperty name="width" value="0.05" units="cm"/>
      <inkml:brushProperty name="height" value="0.05" units="cm"/>
    </inkml:brush>
  </inkml:definitions>
  <inkml:trace contextRef="#ctx0" brushRef="#br0">9 334 2304,'-1'1'54,"1"-1"0,0 0 1,-1 0-1,1 0 0,-1 1 0,1-1 1,0 0-1,-1 0 0,1 1 0,-1-1 0,1 0 1,0 1-1,-1-1 0,1 0 0,0 1 1,0-1-1,-1 0 0,1 1 0,0-1 0,0 1 1,0-1-1,-1 1 0,1-1 0,0 0 1,0 1-1,0-1 0,0 1 0,0 0 50,1-1 0,-1 1-1,0-1 1,1 1 0,-1-1-1,1 0 1,-1 1 0,1-1-1,-1 1 1,1-1 0,-1 0-1,1 0 1,-1 1-1,1-1 1,-1 0 0,1 0-1,0 0 1,31 4 2144,-24-4-2023,1 0 1,0-1-1,0-1 0,0 1 1,-1-2-1,1 1 1,-1-1-1,1 0 1,-1-1-1,0 0 0,0 0 1,-1-1-1,1 0 1,-1 0-1,0 0 1,-1-1-1,8-8 0,-5 4-161,-1-1 0,0 1-1,-1-2 1,0 1-1,-1-1 1,0 0 0,0 0-1,-2-1 1,1 0-1,4-24 1,-8 27-76,1 1 1,-1 0-1,-1-1 0,0 1 1,0-1-1,-1 1 0,0-1 1,0 1-1,-1 0 1,-4-11-1,6 19-7,-1 0 1,1 0-1,0 0 0,-1 0 1,1 0-1,-1 0 1,1 0-1,-1 0 0,1 0 1,-1 0-1,0 1 0,1-1 1,-1 0-1,0 0 1,0 1-1,0-1 0,1 1 1,-1-1-1,0 0 0,0 1 1,0 0-1,0-1 1,0 1-1,0 0 0,0-1 1,0 1-1,0 0 0,0 0 1,0 0-1,0 0 1,0 0-1,0 0 0,0 0 1,-1 0-1,1 0 0,0 0 1,0 1-1,0-1 1,0 0-1,1 1 0,-1-1 1,0 1-1,0-1 0,-1 2 1,-2 0-29,-1 1-1,1 0 1,0 0 0,1 1 0,-1-1-1,1 1 1,-7 8 0,1 4 226,0 1-1,1 1 1,1 0 0,0 0-1,-7 35 1,11-41-57,1 1 0,0 0 1,1-1-1,0 24 0,2-28 9,-1 0 1,2 0-1,-1 0 0,1-1 0,0 1 0,0 0 1,1-1-1,6 12 0,-8-16-45,1 0 0,0 0 1,0 0-1,0-1 0,0 1 1,0-1-1,0 0 0,1 0 0,-1 0 1,1 0-1,0 0 0,-1 0 0,1-1 1,0 1-1,0-1 0,0 0 1,0 1-1,0-2 0,1 1 0,-1 0 1,0-1-1,0 1 0,0-1 1,1 0-1,-1 0 0,0 0 0,0 0 1,1-1-1,-1 1 0,0-1 0,0 0 1,5-2-1,4-2-35,0 0 0,-1-1-1,0 0 1,0-1 0,-1 0 0,0-1-1,10-9 1,11-12 44,-6 5-89,44-32 0,-65 54-16,-1 0 0,1 0 1,-1 0-1,1 0 0,-1 1 0,1-1 1,0 1-1,7-1 0,-10 2 2,1-1-1,-1 1 1,0 0-1,0 0 1,1 1-1,-1-1 1,0 0-1,1 0 1,-1 1-1,0-1 0,0 0 1,1 1-1,-1-1 1,0 1-1,0 0 1,0-1-1,0 1 1,0 0-1,0 0 1,0 0-1,0 0 1,0 0-1,0 0 1,0 0-1,0 0 0,-1 0 1,1 0-1,0 0 1,-1 0-1,1 2 1,2 6 53,-1 1 0,0-1 1,0 0-1,-1 1 0,0-1 1,-1 1-1,0-1 0,0 1 1,-1-1-1,0 1 0,-4 11 1,-1-6 246,3-5 411,3-10-689,1 0-1,-1 0 1,0 0 0,1 0 0,-1 0-1,1 0 1,-1 0 0,1 0 0,-1 0-1,1 0 1,-1 0 0,0 0-1,1-1 1,-1 1 0,1 0 0,-1 0-1,0-1 1,1 1 0,-1 0 0,0 0-1,1-1 1,-1 1 0,0 0 0,1-1-1,23-19 160,42-42 0,-44 39-286,1 2-1,25-19 1,-47 38 97,1 1 0,0 0 0,-1 0 0,1 0 0,0 0 0,0 0 0,0 0 0,-1 1 0,1-1 0,0 0 0,0 1 0,0 0 0,0-1 0,0 1 0,0 0 0,0 0 0,0 0 0,0 0 0,0 1 0,0-1 0,0 0 0,0 1 0,0-1 0,0 1 0,0 0 0,0 0 0,0 0 0,-1 0 0,1 0 0,0 0 0,-1 0 0,1 0 0,0 1 0,-1-1 0,0 1 0,1-1 0,-1 1 0,0-1 0,0 1 0,0 0 0,1 2 0,26 54-431,-23-43 503,2-1 1,0 1-1,1-1 0,18 26 0,-23-37 0,0 0-1,0 0 0,0 0 1,0 0-1,1-1 0,-1 1 1,1-1-1,-1 0 0,1 0 1,0 0-1,0-1 0,0 1 1,0-1-1,0 0 0,0 0 1,1 0-1,-1-1 0,0 1 1,0-1-1,1 0 0,-1 0 1,0-1-1,7-1 0,-7 2-38,0-1-1,0 0 0,0-1 0,0 1 1,0-1-1,0 0 0,0 1 1,-1-2-1,1 1 0,-1 0 0,1-1 1,-1 0-1,0 0 0,0 0 0,0 0 1,0 0-1,-1 0 0,1-1 0,1-3 1,3-5 14,-1-1 1,0 0-1,-1 0 1,0 0 0,-1 0-1,-1-1 1,0 0-1,0 1 1,-2-1 0,0 0-1,0 0 1,-2-17-1,1 29-61,0 1-1,-1-1 0,1 0 1,0 1-1,0-1 0,-1 0 1,1 0-1,-1 1 0,1-1 1,-1 1-1,0-1 0,0 1 1,0-1-1,0 1 0,-1-2 1,1 3 18,1-1 1,-1 1 0,1 0-1,-1 0 1,0 0-1,1 0 1,-1 0 0,1 0-1,-1 0 1,0 0 0,1 1-1,-1-1 1,1 0-1,-1 0 1,0 0 0,1 1-1,-1-1 1,1 0 0,-1 0-1,1 1 1,-1-1-1,1 1 1,-1-1 0,1 0-1,0 1 1,-1-1 0,1 1-1,-1 0 1,1 0-6,-6 5-26,2 1 0,-1-1-1,1 1 1,0 1 0,0-1-1,1 0 1,0 1 0,0 0 0,1 0-1,0 0 1,-2 13 0,3-11 36,0-1-1,1 1 1,0 0 0,0 0-1,1 0 1,1 0 0,-1-1 0,2 1-1,2 10 1,-3-17 30,-1 1 0,1-1 0,-1 0 0,1 0 1,0 0-1,0 1 0,0-2 0,1 1 0,-1 0 0,1 0 0,-1-1 0,1 1 0,0-1 0,0 0 0,0 0 1,0 0-1,0-1 0,1 1 0,-1-1 0,7 3 0,-3-3 50,1 0 0,-1 0 0,1 0 0,-1-1 0,1 0 0,0-1 0,-1 0-1,15-3 1,12-5-13,0-2-1,-1-1 0,0-2 0,-1-1 0,-1-1 1,0-2-1,-1-1 0,-1-1 0,45-42 0,-72 60-115,0 0 0,1 0 0,-1 1 0,0-1 0,0 1 0,1-1 0,2 0 0,-4 1 48,-1 1 0,1 0 1,-1 0-1,1 0 0,0 0 0,-1 0 1,1 0-1,-1 0 0,1 0 1,-1 0-1,1 0 0,-1 0 1,1 0-1,-1 0 0,1 0 1,-1 1-1,1-1 0,-1 0 1,1 0-1,-1 0 0,0 1 0,1-1 1,-1 0-1,1 1 0,-1-1 1,0 0-1,1 1 0,-1-1 1,0 1-1,1-1 0,-1 0 1,0 1-1,1-1 0,-1 1 1,0-1-1,0 1 0,0-1 1,0 1-1,1-1 0,-1 1 0,0-1 1,0 1-1,0-1 0,0 2 1,5 27 70,11 42-227,-14-62 175,1-1-1,1 0 1,-1 0-1,1 0 1,1 0-1,6 8 1,-9-13 18,0-1 1,0 1-1,0-1 0,1 0 1,-1 1-1,0-1 0,1 0 1,0 0-1,0-1 0,-1 1 0,1-1 1,6 3-1,-5-3 13,0-1 0,0 1 0,0-1 0,0 0 0,0 0 0,0 0 0,0 0 0,0-1 0,0 1 0,5-3 0,11-4 27,0 0 0,-1-2 1,0 0-1,22-15 0,1 0-58,13-5 23,-2-3 0,67-51-1,-99 67-27,-13 11-13,0-1 1,-1-1-1,9-8 0,-16 15 5,0 0-1,0 0 1,0 0 0,0 0 0,0 0-1,0 0 1,1 0 0,-1 0-1,0 0 1,0 0 0,0 0-1,0 0 1,0 0 0,0 0 0,0 0-1,0 0 1,0-1 0,0 1-1,0 0 1,1 0 0,-1 0-1,0 0 1,0 0 0,0 0 0,0 0-1,0 0 1,0 0 0,0-1-1,0 1 1,0 0 0,0 0-1,0 0 1,0 0 0,0 0-1,0 0 1,0 0 0,0 0 0,0-1-1,0 1 1,0 0 0,0 0-1,0 0 1,0 0 0,0 0-1,0 0 1,0 0 0,-1 0 0,1 0-1,0-1 1,0 1 0,0 0-1,0 0 1,0 0 0,0 0-1,0 0 1,0 0 0,0 0 0,0 0-1,0 0 1,-1 0 0,1 0-1,0 0 1,0 0 0,0 0-1,0 0 1,0 0 0,0 0 0,-12 5-162,-121 97-265,108-78 423,0 0-1,-41 55 1,64-76 29,-1 0-1,1 1 1,0-1-1,1 0 1,-1 1-1,1 0 1,-2 5-1,3-8-11,-1 0-1,1-1 1,0 1-1,0 0 1,0 0 0,0-1-1,0 1 1,0 0-1,1-1 1,-1 1-1,0 0 1,0 0 0,0-1-1,1 1 1,-1 0-1,0-1 1,1 1-1,0 1 1,0-2 2,-1 1 0,1 0 0,0-1 0,0 1 0,0-1-1,0 1 1,0-1 0,0 0 0,0 1 0,0-1 0,0 0 0,0 0 0,0 1 0,0-1 0,0 0 0,0 0-1,1 0 1,10-1 87,0 0 0,0-1-1,-1 0 1,1-1-1,-1 0 1,0-1 0,0 0-1,0-1 1,0 0-1,-1-1 1,18-12 0,-1-2-76,-2-1 1,45-48 0,-9-8-180,-61 77 146,1 0-1,-1 0 1,0 0 0,0 0-1,0 0 1,0 0 0,0 0-1,0 0 1,0 0 0,0 0-1,0 0 1,0 0 0,0 0-1,0 0 1,0 0 0,0 0-1,0 0 1,0 0 0,0 0 0,0 0-1,0 0 1,0 0 0,0 0-1,0 0 1,1 0 0,-1 0-1,0 0 1,0 0 0,0 0-1,0 0 1,0 0 0,0 0-1,0 0 1,0 0 0,0 0-1,0 0 1,0 0 0,0 0-1,0 0 1,0 0 0,0 0-1,0 0 1,0 0 0,0 0-1,0 0 1,1 0 0,-1 0-1,0 0 1,0 0 0,0 0-1,0 0 1,0 0 0,0 0 0,0 0-1,0 1 1,0-1 0,0 0-1,0 0 1,0 0 0,0 0-1,0 0 1,0 0 0,0 0-1,0 0 1,0 0 0,0 0-1,0 0 1,0 8-187,-3 13 77,-2 4 12,-50 187 102,25-107-23,-22 67-19,48-160 131,0 1-1,-1-1 1,-1 0-1,0-1 1,-1 1-1,0-1 1,0-1-1,-18 20 1,22-28-47,1 0 0,0 0 0,-1 0 0,1 0 0,-1-1 0,0 1 0,1-1 0,-1 0 0,0 1 0,0-1 0,0-1 0,0 1 0,0 0 0,0-1 0,0 1 0,0-1 0,-6 0 0,4-1-11,1 0 1,-1 0-1,1 0 0,-1-1 0,1 0 1,0 1-1,-1-2 0,1 1 0,0 0 0,-6-6 1,-1-1 6,0-1 1,1-1-1,1 1 1,0-1-1,0-1 1,-12-23-1,16 26-38,1 0 1,0 0-1,0-1 0,1 0 0,1 0 0,-1 0 0,2 0 0,-2-11 0,3 16 3,0-1 0,0 0 0,0 1 0,1-1 0,-1 0 0,1 1-1,1-1 1,-1 1 0,1 0 0,0-1 0,0 1 0,1 0 0,-1 0 0,1 0 0,0 0-1,5-4 1,0 0 6,1 1 1,0 0-1,1 0 0,0 1 0,0 1 0,1 0 0,-1 0 0,16-5 0,12-3 11,45-9 0,-70 19-18,23-5-37,0-3 0,58-26 0,-74 28 99,0-2 0,-1 0 1,0-1-1,-1 0 0,29-30 0,-8 0-110,60-90 1,-46 58-100,-41 64 5,-7 11 8,-2 9 19,-5 20 79,-1 0 0,-2 0 0,-9 34 0,-4 27-50,17-81 104,0 0 0,1 0 1,0 1-1,0-1 0,1 0 0,3 14 1,-4-22 13,1 0 1,-1 0-1,0 0 1,1 0-1,-1 0 0,1 0 1,-1 0-1,1 0 1,-1 0-1,1 0 1,0 0-1,0 0 1,-1-1-1,1 1 1,0 0-1,0 0 1,0-1-1,0 1 1,0-1-1,0 1 0,0-1 1,0 1-1,0-1 1,0 1-1,0-1 1,0 0-1,0 0 1,0 0-1,0 1 1,0-1-1,1 0 1,-1 0-1,0 0 0,0-1 1,0 1-1,2 0 1,1-2 52,1 1-1,-1 0 1,0-1 0,0 0-1,1 0 1,-1 0 0,6-5 0,28-24 10,49-51 0,-47 43-122,-36 35 35,20-18-115,-23 21 81,1 0 0,0-1 0,-1 1 0,1 0 0,0 0 0,0 0 0,0 1 0,0-1 0,0 0 0,0 1 0,3-1 0,-4 1 16,-1 0 1,1 0-1,-1 0 1,1 0-1,-1 0 1,1 0-1,-1 0 1,1 0-1,-1 0 1,1 1-1,-1-1 1,1 0 0,-1 0-1,0 1 1,1-1-1,-1 0 1,1 1-1,-1-1 1,0 0-1,1 1 1,-1-1-1,0 0 1,1 1-1,-1-1 1,0 1-1,0-1 1,1 1-1,-1-1 1,0 1-1,0-1 1,0 1-1,0-1 1,0 1-1,0 0 1,-1 19 84,1-16-64,-2 7-51,0 0 1,0-1 0,-1 1 0,0-1-1,-6 12 1,-26 46-255,20-40 293,-110 236-47,-28 51 342,146-304-224,1 0-1,-2 1 1,1-2 0,-1 1-1,-13 11 1,19-19-35,0-1-1,-1-1 1,1 1 0,-1 0 0,1 0 0,-1-1 0,0 0-1,1 1 1,-1-1 0,0 0 0,0 0 0,0-1-1,0 1 1,0-1 0,0 1 0,0-1 0,0 0 0,0 0-1,0 0 1,0 0 0,1-1 0,-1 1 0,0-1 0,0 0-1,0 0 1,0 0 0,0 0 0,-2-2 0,-1 0-16,1 0 0,1-1 0,-1 1 0,0-1 0,1 0 1,0-1-1,-1 1 0,2-1 0,-1 1 0,1-1 0,-1 0 1,1-1-1,1 1 0,-1 0 0,1-1 0,0 1 0,0-1 1,0 0-1,1 0 0,-1-6 0,1 0 13,0 0-1,1-1 1,0 1 0,0 0-1,2 0 1,-1 0 0,2-1-1,5-18 1,-3 19-17,1-1-1,0 1 1,0 1 0,1-1 0,1 1-1,0 0 1,0 1 0,1 0-1,0 0 1,1 1 0,0 0 0,0 1-1,21-13 1,0 3 14,1 1-1,1 2 1,64-20 0,-36 17-168,83-12 0,-56 17-3089,-65 10-1628,0 3 1420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3.905"/>
    </inkml:context>
    <inkml:brush xml:id="br0">
      <inkml:brushProperty name="width" value="0.05" units="cm"/>
      <inkml:brushProperty name="height" value="0.05" units="cm"/>
    </inkml:brush>
  </inkml:definitions>
  <inkml:trace contextRef="#ctx0" brushRef="#br0">0 1133 2656,'14'-16'7421,"22"-27"-5429,51-104 62,-4 6-1719,-63 108-170,-15 24-148,0 0 0,0 1 0,1-1 0,1 1 0,7-8 0,-2 8-19,-12 8-1,0 0 0,0 0 0,0 0-1,1 0 1,-1 0 0,0 0-1,0 0 1,0 0 0,1 0-1,-1 0 1,0 0 0,0 0-1,0 0 1,1 0 0,-1 0-1,0 0 1,0 0 0,0 0-1,1 0 1,-1 0 0,0 0-1,0 0 1,0 0 0,0 0-1,1 0 1,-1 1 0,0-1-1,0 0 1,0 0 0,1 2-19,-1-1 1,1 1-1,-1-1 1,0 1-1,1-1 0,-1 1 1,0-1-1,0 1 1,0-1-1,-1 3 1,2 13 39,2 13 88,1-1 0,1 1 0,2-1 0,12 36 0,-14-55 5,-1 0 0,1 0 0,1 0 0,0-1 0,0 0 0,11 12 0,-12-16-3,0 0 1,1 0-1,0 0 1,0-1 0,0 0-1,0 0 1,1 0-1,0-1 1,-1 0 0,13 3-1,-11-4 19,0 0 0,0-1-1,0 0 1,0-1 0,0 1-1,0-2 1,0 1 0,0-1-1,0 0 1,0-1 0,0 0 0,14-5-1,-14 3-65,1 0 1,0-1-1,-1 1 0,0-2 0,0 1 0,0-1 0,-1 0 1,0-1-1,0 1 0,10-15 0,-5 4-10,0 0 1,-2-1-1,16-35 0,-23 46-75,-1 0-1,1 0 0,-1-1 1,-1 1-1,1-1 1,-1 0-1,0 1 1,-1-1-1,0 0 1,0 0-1,-1 1 1,0-1-1,-2-10 0,2 16 6,1 0 0,-1 0 0,0 0-1,0 0 1,1 0 0,-1 1-1,0-1 1,-1 0 0,1 1 0,0-1-1,0 1 1,-1-1 0,1 1 0,-1-1-1,1 1 1,-3-1 0,3 1 2,0 1 0,0 0 0,0 0 0,0 0 1,-1 0-1,1 0 0,0 0 0,0 0 0,0 0 1,0 0-1,-1 0 0,1 1 0,0-1 0,0 0 1,0 1-1,0-1 0,0 1 0,0-1 0,0 1 1,0 0-1,0-1 0,0 1 0,0 0 0,0 0 0,1-1 1,-1 1-1,0 0 0,0 0 0,0 1 0,-4 6-18,0-1-1,1 0 1,-1 1-1,2 0 1,-1 0-1,1 0 1,0 1-1,1-1 0,0 1 1,0-1-1,0 14 1,1-3 6,0-1 0,1 1 0,1-1 1,6 29-1,-5-36 70,1 0 1,1 0-1,0 0 0,0 0 1,1 0-1,12 19 1,-14-26 18,-1 0 0,1 0 1,0 0-1,0-1 1,1 1-1,-1-1 1,1 0-1,0 0 1,0 0-1,0 0 0,0-1 1,0 0-1,0 1 1,1-2-1,-1 1 1,1 0-1,0-1 1,-1 0-1,7 1 0,-2-2 49,1 0 0,-1-1 0,0 0 0,1 0-1,-1-1 1,0 0 0,14-6 0,-5 0-19,1 0 0,28-19 1,2-8 53,-2-2 0,51-49 0,-61 49-79,-2-1 0,-1-2 0,-2-1 0,28-48 0,-45 63-75,-2-2 1,0 0-1,-2-1 0,-1 0 0,7-39 1,17-152-132,-30 189 100,-3 25-5,0 1 0,-1-1 1,1 0-1,-1 0 0,0 0 0,-1 1 1,1-1-1,-1 0 0,0 0 0,-1 1 0,-3-11 1,4 16 35,1-1 1,0 1 0,0 0-1,-1-1 1,1 1 0,0 0-1,0-1 1,-1 1 0,1 0-1,0 0 1,-1 0 0,1-1-1,-1 1 1,1 0-1,0 0 1,-1 0 0,1 0-1,0 0 1,-1-1 0,1 1-1,-1 0 1,1 0 0,-1 0-1,1 0 1,0 0 0,-1 0-1,1 0 1,-1 1 0,1-1-1,0 0 1,-1 0-1,1 0 1,0 0 0,-1 0-1,1 1 1,-1-1 0,1 0-1,0 0 1,0 1 0,-1-1-1,1 0 1,0 0 0,-1 1-1,1-1 1,0 0 0,0 1-1,-1-1 1,1 0 0,0 1-1,-17 23-156,17-24 165,-11 22-51,1 0 0,1 1 0,-7 27 0,6-19-76,-10 26 12,-30 99 83,42-122 14,0-1-1,-4 58 0,10-40 45,1-1 0,12 94 0,-9-130 61,1-1 0,0 0 0,1 1-1,0-2 1,12 24 0,-14-32-18,0 0 0,1 0 1,-1-1-1,1 1 0,0-1 0,0 0 0,0 0 0,0 0 0,7 4 0,-7-5-25,-1-1-1,1 0 1,-1 0-1,1 0 1,0 0-1,-1-1 1,1 1 0,0 0-1,-1-1 1,1 0-1,0 0 1,0 0-1,0 0 1,-1 0 0,1-1-1,5 0 1,0-2-13,0 0 0,0 0 0,0-1 0,-1 0 1,0-1-1,10-6 0,40-37 107,-43 35-123,27-22 5,80-54 0,-84 68-68,44-18 1,-73 36 107,5-6 54,-13 9-111,0 0-1,0 0 0,0 0 1,0 0-1,0 0 1,0-1-1,0 1 1,0 0-1,0 0 0,0 0 1,0 0-1,0 0 1,0 0-1,0-1 0,0 1 1,0 0-1,0 0 1,0 0-1,0 0 1,0 0-1,0 0 0,0-1 1,-1 1-1,1 0 1,0 0-1,0 0 0,0 0 1,0 0-1,0 0 1,0 0-1,0 0 1,0-1-1,0 1 0,-1 0 1,1 0-1,0 0 1,0 0-1,0 0 0,0 0 1,0 0-1,0 0 1,-1 0-1,1 0 1,0 0-1,0 0 0,0 0 1,0 0-1,-3 0-3,-1-1-1,1 1 0,0 0 1,0 0-1,0 0 1,0 1-1,-3 0 0,-5 2-43,-1 1-1,1 0 0,1 1 1,-1 0-1,1 0 1,0 1-1,0 0 0,-17 15 1,10-5-7,1 0 1,0 1-1,-21 30 1,25-28 109,0 1 0,-17 43 0,29-63-35,-1 1 0,1 0 0,0 0 0,-1 0 0,1 0 0,0 0 0,-1 0 0,1 0 0,0 0 0,0 0 0,0 0 0,0 0 0,0 0 0,0 0 0,0 0 0,0 0 0,0 0 0,1 0 0,-1 0 0,1 1 0,-1-1 1,1-1 0,-1 1 0,1-1 0,0 1 0,-1-1 0,1 0 0,-1 1-1,1-1 1,0 0 0,-1 0 0,1 1 0,0-1 0,-1 0 0,1 0 0,0 0 0,0 0-1,-1 0 1,1 0 0,0 0 0,0 0 0,0 0 0,4-1 51,0 0-1,0 0 1,0-1 0,0 1 0,0-1 0,4-3-1,5-3 38,-1 0 0,0-1-1,-1-1 1,17-16 0,41-50-98,-32 31-62,20-16-127,-58 60 158,1 0-1,-1 1 1,1-1 0,0 0 0,-1 1 0,1-1 0,0 1 0,-1-1 0,1 1-1,0-1 1,0 1 0,0-1 0,-1 1 0,1 0 0,0-1 0,0 1 0,0 0-1,0 0 1,0-1 0,0 1 0,0 0 0,-1 0 0,1 0 0,0 0 0,0 0 0,0 1-1,1-1 1,-1 1-11,1 0-1,-1 0 1,1 0-1,-1 0 1,0 0 0,0 1-1,1-1 1,-1 0-1,0 1 1,0-1-1,0 1 1,-1-1-1,1 1 1,1 2-1,17 43 60,-15-34-4,1 0 0,1 0 1,0-1-1,0 0 0,2 0 0,10 15 1,-12-21 28,-1 0 1,1 0-1,7 5 1,-12-10-39,1 0 1,-1 0-1,1 0 1,-1 0-1,1 0 0,0-1 1,-1 1-1,1 0 1,0-1-1,0 1 1,-1-1-1,1 0 0,0 1 1,0-1-1,0 0 1,-1 0-1,1 0 0,0 0 1,3-1-1,-1-1 8,-1 1 0,0-1 0,1 0-1,-1 0 1,0 0 0,0-1-1,0 1 1,0 0 0,0-1 0,-1 0-1,5-5 1,2-6 29,12-21 0,-15 25-37,17-33-2,30-50 130,3 4-93,50-107 0,-76 131-58,-3-2-1,27-104 1,-47 144-11,14-64-323,-21 88 307,1 1 0,-1 1 1,1-1 0,-1 0-1,0 1 1,0-1 0,1 1 0,-1-1-1,-1 0 1,1 1 0,0-1-1,0 0 1,0 1 0,-1-1 0,0-2-1,1 4 28,0 0-1,0 0 0,-1 0 0,1-1 1,0 1-1,0 0 0,0 0 0,0 0 1,0 0-1,-1-1 0,1 1 0,0 0 1,0 0-1,0 0 0,0 0 0,-1 0 1,1-1-1,0 1 0,0 0 0,-1 0 1,1 0-1,0 0 0,0 0 0,0 0 1,-1 0-1,1 0 0,0 0 0,0 0 1,-1 0-1,1 0 0,0 0 0,0 0 1,-1 0-1,1 0 0,0 0 0,0 0 1,0 1-1,-1-1 0,1 0 0,0 0 1,-9 7-79,9-6 67,-5 4-5,1 0-1,1 0 0,-1 1 0,1 0 1,-1 0-1,2 0 0,-5 11 0,3-7 3,-34 94 68,-40 181 0,69-239-58,1 0 1,3 1 0,0 47-1,5-72 47,5 34-1,-4-47 5,1 0 1,0-1-1,0 1 1,1-1-1,0 0 1,8 14-1,-10-20-24,0 0 0,0 0 0,0-1 0,0 1 0,1-1 0,-1 1 0,0-1 0,1 0 0,-1 1 0,1-1 0,-1 0 0,1 0 0,-1 0 0,1 0 0,0 0-1,0 0 1,-1-1 0,1 1 0,0-1 0,0 1 0,0-1 0,0 1 0,0-1 0,0 0 0,0 0 0,0 0 0,-1 0 0,1 0 0,0-1 0,0 1 0,0-1 0,2 0 0,5-2 88,0-1-1,0-1 1,0 0 0,-1 0-1,15-12 1,38-38 361,-42 36-499,8-7-22,-2 2-38,0 1-1,50-35 0,-67 53 92,-7 4-45,1-1-1,0 1 1,-1 0-1,1 0 1,0 0 0,0 1-1,0-1 1,2 0-1,-3 1 37,-1 0 0,1 0-1,-1 0 1,1 0 0,-1 0-1,1 1 1,-1-1-1,1 0 1,-1 0 0,1 1-1,-1-1 1,0 0 0,1 1-1,-1-1 1,1 0 0,-1 1-1,0-1 1,1 1-1,-1-1 1,0 1 0,0-1-1,1 0 1,-1 1 0,0-1-1,0 1 1,0 0 0,1-1-1,-1 1 1,0-1-1,0 1 1,0-1 0,0 1-1,0-1 1,0 2 0,14 120-197,-11-97 277,5 20 230,-8-42-261,1 1 0,0 0 0,1 0 0,-1-1-1,1 1 1,0-1 0,0 1 0,2 3 0,-3-6-18,-1-1 0,0 0-1,1 1 1,-1-1 0,1 1 0,-1-1 0,1 0-1,-1 1 1,1-1 0,-1 0 0,1 0 0,-1 1-1,1-1 1,-1 0 0,1 0 0,-1 0 0,1 0-1,-1 0 1,1 1 0,-1-1 0,1 0 0,-1 0 0,1 0-1,0-1 1,-1 1 0,1 0 0,-1 0 0,1 0-1,-1 0 1,1 0 0,-1-1 0,1 1 0,-1 0-1,1 0 1,-1-1 0,1 1 0,-1 0 0,1-1-1,-1 0 1,18-20 281,-15 17-263,58-105 85,-50 87-81,34-58 17,-32 50-294,-19 45 19,2 1 0,0 0 0,-3 21 0,5-18 194,0 22 0,0-2 34,2-25 28,0 0-1,2 17 1,0 10 438,12-59 109,-9 6-439,9-23 1,-2 2 2,3 2-172,0 1-1,2 1 1,1 0 0,30-37-1,-46 64-12,0 0-1,0-1 1,0 1-1,1 0 1,-1 0 0,1 0-1,-1 0 1,1 1-1,0-1 1,0 1-1,5-3 1,-6 4 14,0-1-1,1 1 1,-1 0 0,0 0-1,0 0 1,0 0 0,1 0 0,-1 0-1,0 1 1,0-1 0,0 1-1,0 0 1,0-1 0,1 1-1,-1 0 1,0 0 0,3 2 0,17 11 74,1-1 0,1-2 0,0 0 0,1-2 1,50 13-1,-70-21-32,-1 0 1,1-1-1,-1 1 1,1-1-1,-1 0 1,1 0-1,-1-1 1,1 0-1,-1 1 1,1-1-1,-1-1 1,0 1-1,0-1 1,1 0-1,-1 0 1,0 0-1,0 0 1,-1 0-1,1-1 1,0 0-1,4-5 1,-5 4-8,1 0 1,-1 0 0,0 0 0,0-1 0,-1 1-1,1-1 1,-1 0 0,0 0 0,0 1 0,-1-1-1,1-1 1,-1 1 0,0 0 0,-1 0-1,1 0 1,-1-1 0,0 1 0,-1-8 0,0 11-41,1-5-36,-1 1 0,0 0 0,-1 0 0,1 0 0,-4-6 0,5 11 53,0 0-1,-1 0 0,1 0 1,-1 0-1,1 0 1,-1 0-1,0 0 0,1 0 1,-1 1-1,0-1 1,1 0-1,-1 1 1,0-1-1,0 0 0,0 1 1,0-1-1,0 1 1,0-1-1,0 1 0,0-1 1,0 1-1,0 0 1,0-1-1,0 1 1,0 0-1,0 0 0,0 0 1,0 0-1,0 0 1,0 0-1,0 0 0,0 0 1,0 0-1,0 1 1,0-1-1,0 0 0,0 1 1,-2 0-1,-2 2-18,0-1-1,-1 1 0,2 0 1,-1 1-1,0-1 1,1 1-1,-1 0 0,1 0 1,-5 6-1,7-7 28,0 0-1,0 0 1,0 0 0,1 0-1,-1 0 1,1 0 0,0 0-1,0 1 1,0-1-1,0 0 1,0 1 0,1-1-1,0 1 1,-1-1 0,1 1-1,1-1 1,0 6 0,1 0 22,0-1 0,1 0 0,0 0 0,0 0 0,8 12 0,27 35 255,-36-52-260,5 7 31,1-1 0,12 13 0,-17-20-168,-1 0 0,0 1 0,1-2-1,0 1 1,-1 0 0,1 0 0,0-1 0,0 1 0,0-1-1,-1 0 1,2 0 0,-1 0 0,0 0 0,4 0 0,-6-2-196,-1 1 0,1 0 1,0-1-1,0 1 0,-1 0 1,1-1-1,0 1 1,-1-1-1,1 1 0,0-1 1,-1 0-1,1 1 0,-1-1 1,1 0-1,-1 1 0,1-1 1,-1 0-1,1 1 1,-1-1-1,0 0 0,0 0 1,1-1-1,0 0-257,0 0 0,-1 0 0,1 0 0,-1 0 1,0 0-1,1 0 0,-1 0 0,0-3 0,-7-9-4398,-2 4 1665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4.248"/>
    </inkml:context>
    <inkml:brush xml:id="br0">
      <inkml:brushProperty name="width" value="0.05" units="cm"/>
      <inkml:brushProperty name="height" value="0.05" units="cm"/>
    </inkml:brush>
  </inkml:definitions>
  <inkml:trace contextRef="#ctx0" brushRef="#br0">19 29 4320,'-18'-17'1952,"18"9"-1696,0 4 480,10 8-448,-2-4-608,5 0 160,-3-4-1440,4 4 864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06.754"/>
    </inkml:context>
    <inkml:brush xml:id="br0">
      <inkml:brushProperty name="width" value="0.05" units="cm"/>
      <inkml:brushProperty name="height" value="0.05" units="cm"/>
      <inkml:brushProperty name="color" value="#004F8B"/>
    </inkml:brush>
  </inkml:definitions>
  <inkml:trace contextRef="#ctx0" brushRef="#br0">123 9 4736,'-1'-1'202,"1"1"-123,-1 0-1,1 0 1,0 0 0,-1 0 0,1 0-1,0 0 1,-1 0 0,1 0-1,0-1 1,0 1 0,-1 0-1,1 0 1,0 0 0,0-1-1,-1 1 1,1 0 0,0 0-1,0-1 1,-1 1 0,1 0-1,0-1 1,0 1 0,0 0-1,0 0 1,0-1 0,-1 1-1,1 0 1,0-1 0,0 1-1,0 0 1,0-1 0,-4 63 8860,-10 42-7020,6-47-447,-6 21 557,-40 124 1,54-202-2040,0 1 0,0-1 1,0 1-1,0-1 1,0 1-1,-1-1 0,1 1 1,0-1-1,0 1 0,0-1 1,-1 0-1,1 1 1,0-1-1,-1 1 0,1-1 1,0 0-1,-1 1 0,1-1 1,0 0-1,-1 0 1,1 1-1,-1-1 0,0 0 1,-10-3-5231,8 3 3932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4.606"/>
    </inkml:context>
    <inkml:brush xml:id="br0">
      <inkml:brushProperty name="width" value="0.05" units="cm"/>
      <inkml:brushProperty name="height" value="0.05" units="cm"/>
    </inkml:brush>
  </inkml:definitions>
  <inkml:trace contextRef="#ctx0" brushRef="#br0">11 114 6400,'-10'-9'2880,"28"4"-2496,0 2 1056,9 0-864,28-11 544,3 3-640,37-6-128,3 5-224,10-2-32,-14 5-32,-9 1-64,-12 5 32,-6-2-4416,-9 5 2400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5.844"/>
    </inkml:context>
    <inkml:brush xml:id="br0">
      <inkml:brushProperty name="width" value="0.05" units="cm"/>
      <inkml:brushProperty name="height" value="0.05" units="cm"/>
    </inkml:brush>
  </inkml:definitions>
  <inkml:trace contextRef="#ctx0" brushRef="#br0">10 882 3488,'0'0'87,"-1"1"1,1-1-1,-1 0 0,1 0 1,-1 0-1,1 1 0,-1-1 1,1 0-1,-1 1 0,1-1 1,-1 0-1,1 1 1,-1-1-1,1 0 0,0 1 1,-1-1-1,1 1 0,-1 0 1,1 0 0,0-1 1,0 0-1,0 1 1,0-1 0,0 0-1,0 1 1,0-1-1,0 0 1,0 1 0,0-1-1,0 0 1,0 1-1,1-1 1,-1 0-1,0 0 1,0 1 0,0-1-1,0 0 1,1 1-1,-1-1 1,0 0 0,0 0-1,1 1 1,0 0 129,0 0 1,0 0 0,0-1 0,1 1-1,-1 0 1,0-1 0,0 1-1,1 0 1,-1-1 0,1 0 0,-1 1-1,0-1 1,4 1 0,-1-2 38,0 1 0,0-1 0,0 0 0,1 0 1,-1 0-1,0 0 0,0-1 0,0 0 0,-1 0 0,1 0 1,0 0-1,-1 0 0,1-1 0,-1 0 0,0 1 0,6-7 1,2-5 118,1 0 0,14-27 1,-12 19-102,63-78 176,-49 66-410,43-70 0,-43 53 17,-3 0 1,20-60 0,-31 68-118,11-56 0,-22 77 77,0 0 0,-1 0 1,-1 0-1,-3-36 0,2 55-42,-1-1 1,1 0-1,-1 1 0,0-1 1,0 1-1,0-1 0,-3-4 0,4 8 15,-1-1 0,1 1 0,0-1 0,-1 1-1,1-1 1,0 1 0,-1-1 0,1 1-1,-1 0 1,1-1 0,-1 1 0,1 0 0,-1-1-1,1 1 1,-1 0 0,0-1 0,1 1 0,-1 0-1,0 0 1,0 0 1,0 0 0,0 0-1,0 0 1,0 0 0,0 1 0,1-1-1,-1 0 1,0 1 0,0-1 0,0 1-1,0-1 1,1 1 0,-1-1 0,0 1-1,0-1 1,1 1 0,-1 0 0,-3 3-13,1 0 1,0 0 0,1 0 0,-1 0 0,1 0 0,-1 0-1,1 1 1,-2 7 0,1-4-1,-17 52-6,3 0 1,-12 76-1,18-76 87,-3 72 1,13-104 26,1 1 1,1-1 0,2 1 0,9 46 0,-9-64 63,1 1 0,0-1 0,0 0 0,1 0 1,1 0-1,0 0 0,8 10 0,-11-16-61,1-1-1,-1 0 1,1 0-1,0 0 1,0-1 0,0 1-1,0-1 1,1 0 0,-1 0-1,1 0 1,0-1-1,0 0 1,0 0 0,0 0-1,0 0 1,0-1 0,1 0-1,7 1 1,-4-2-41,-1-1 0,1 0 0,-1 0 1,0-1-1,1 0 0,-1 0 0,0-1 0,0 0 1,-1 0-1,1-1 0,-1 0 0,1 0 0,-1-1 1,12-10-1,-3 0 17,0 0-1,-1-2 1,0 1 0,17-29-1,-25 35-25,-3 6-82,-1 0 0,0-1-1,0 1 1,-1 0-1,1-1 1,-1 0-1,0 1 1,-1-1 0,1 0-1,1-9 1,-3 14 31,0 0 0,0 0 0,0 0 0,0 0 0,0 0 1,1-1-1,-1 1 0,0 0 0,0 0 0,0 0 0,0 0 0,0 0 0,0 0 1,0-1-1,0 1 0,0 0 0,0 0 0,0 0 0,0 0 0,-1 0 0,1 0 1,0-1-1,0 1 0,0 0 0,0 0 0,0 0 0,0 0 0,0 0 0,0 0 1,0 0-1,0-1 0,0 1 0,0 0 0,-1 0 0,1 0 0,0 0 1,0 0-1,0 0 0,0 0 0,0 0 0,0 0 0,0 0 0,-1 0 0,1 0 1,0 0-1,0 0 0,0 0 0,0 0 0,0 0 0,-1 0 0,1 0 0,0 0 1,0 0-1,0 0 0,0 0 0,0 0 0,0 0 0,-1 0 0,1 0 0,0 0 1,0 0-1,0 0 0,-10 11-197,-6 16 135,14-19 106,0 1-1,0 0 0,1-1 0,0 1 1,1-1-1,0 1 0,1 0 0,0-1 1,0 1-1,0 0 0,1-1 0,1 0 1,-1 1-1,1-1 0,1 0 0,-1 0 1,1-1-1,1 1 0,0-1 0,9 11 1,-14-17-8,1 0-1,0 0 1,0 0 0,0-1 0,-1 1 0,1 0-1,0-1 1,0 1 0,0-1 0,0 1 0,0-1 0,0 1-1,0-1 1,0 0 0,1 1 0,-1-1 0,0 0 0,0 0-1,0 0 1,0 0 0,0 0 0,2 0 0,-2-1 5,1 1 0,-1-1 1,0 0-1,1 0 0,-1 1 1,0-1-1,1 0 0,-1 0 0,0 0 1,0 0-1,0 0 0,0-1 1,0 1-1,0 0 0,1-2 1,0 0-8,-1-1 0,1 1-1,-1-1 1,0 0 0,0 1 0,0-1 0,0 0 0,0 0 0,-1-6 0,-2-35-5,2 42-15,0-4 16,-1-1-1,0 1 0,0 0 1,-1 0-1,0 0 1,0 0-1,-1 0 0,-5-9 1,4 6-110,-1 1 0,-1 0 1,-8-10-1,14 18 67,-1 0-1,0 0 1,0 0-1,0 0 1,1 1-1,-1-1 1,1 0-1,-1 0 1,1-1-1,-1 1 1,1 0-1,-1 0 1,1 0-1,0 0 1,-1-2-1,1 3 21,1 0 0,-1-1 0,0 1-1,0 0 1,0-1 0,1 1 0,-1 0 0,0 0-1,0-1 1,1 1 0,-1 0 0,0 0 0,1-1-1,-1 1 1,0 0 0,0 0 0,1 0 0,-1 0-1,1-1 1,-1 1 0,0 0 0,1 0 0,-1 0-1,0 0 1,1 0 0,-1 0 0,0 0 0,1 0-1,-1 0 1,1 0 0,-1 0 0,0 0-1,1 0 1,-1 0 0,0 0 0,1 1 0,-1-1-1,0 0 1,1 0 0,22 4 5,-1-2 0,1-1-1,0 0 1,33-5 0,-15 2 43,112-5-289,-134 6-2074,-18 1 1997,-1 0 1,1 0 0,0 0 0,0 0 0,-1 0 0,1 0 0,0-1-1,0 1 1,-1 0 0,1 0 0,0-1 0,-1 1 0,1 0-1,0-1 1,-1 1 0,1-1 0,-1 1 0,2-2 0,1-1-1983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6.186"/>
    </inkml:context>
    <inkml:brush xml:id="br0">
      <inkml:brushProperty name="width" value="0.05" units="cm"/>
      <inkml:brushProperty name="height" value="0.05" units="cm"/>
    </inkml:brush>
  </inkml:definitions>
  <inkml:trace contextRef="#ctx0" brushRef="#br0">0 20 5216,'3'-8'2368,"29"5"-2048,-9-2 1376,9 10-992,34-10 1056,11 5-1024,14-4-288,-6 4-288,-4 0 0,-14 4-96,-4 1 32,-8 1-32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7.757"/>
    </inkml:context>
    <inkml:brush xml:id="br0">
      <inkml:brushProperty name="width" value="0.05" units="cm"/>
      <inkml:brushProperty name="height" value="0.05" units="cm"/>
    </inkml:brush>
  </inkml:definitions>
  <inkml:trace contextRef="#ctx0" brushRef="#br0">0 1114 2976,'10'-6'6011,"24"-15"-3884,-7-3-1039,35-42-1,-31 33-696,22-23 32,73-79 204,-81 82-517,61-91-1,-74 90-129,-3-2-1,-3 0 1,-1-2 0,16-64 0,-31 73-300,-9 44 32,-4 12 69,-5 17 0,-27 93 127,-49 189 8,75-268 438,2 0 0,2 1 1,1 0-1,2 41 0,2-75-193,0-1 0,1 0 0,0 0 0,-1 0 0,1 0 0,1 1 0,-1-2 0,1 1 0,-1 0 0,1 0 0,4 5 0,-6-8-106,1 0 0,0-1 0,-1 1 0,1 0 0,0-1 0,-1 1 0,1-1 0,0 1 0,0-1 0,-1 1 0,1-1 0,0 0 0,0 1 0,0-1 0,0 0 0,0 0 0,-1 1 0,1-1 0,0 0 0,0 0 0,0 0 0,1 0 0,0-1-7,0 0-1,0 0 0,0 1 1,0-1-1,0-1 1,0 1-1,-1 0 1,1 0-1,0 0 0,-1-1 1,1 1-1,-1-1 1,3-3-1,36-49 562,10-12-423,20-10-114,17-20-22,-38 33-2,67-112 0,-62 80-106,59-145-1,-104 208-76,-8 23-102,-9 18-68,-7 21 198,-21 57 1,10-20 89,-99 183-265,-20 47 490,68-80 1546,94-269-266,-11 33-1492,0 1-1,1 0 0,1 0 0,1 0 0,18-28 1,-18 33 7,0 1 1,1 0-1,0 1 1,1 0 0,0 1-1,1 0 1,24-16-1,-31 23-79,-1 1 0,1-1 1,0 1-1,1 0 0,-1 0 0,0 1 0,6-2 0,-9 3 47,0 0 0,0 0-1,0 0 1,1 0 0,-1 0 0,0 0-1,0 0 1,0 1 0,0-1 0,0 1-1,0 0 1,0-1 0,0 1 0,0 0-1,0 0 1,0 0 0,-1 1 0,1-1-1,0 0 1,1 2 0,3 5 19,0 0 0,0 1 0,-1 0-1,0 0 1,-1 0 0,7 18 0,0 1 17,-5-16 43,0 0 1,0-1-1,1 1 0,0-1 1,1-1-1,13 15 0,-18-22-9,-1-1 0,1 0 0,0 0 1,0 0-1,0 0 0,0 0 0,0 0 0,0-1 0,1 0 0,-1 1 0,0-1 0,6 1 0,-6-2-3,0 0 0,0 0-1,-1-1 1,1 1-1,0 0 1,0-1-1,0 0 1,-1 0 0,1 1-1,0-2 1,-1 1-1,1 0 1,-1 0-1,1-1 1,-1 1 0,0-1-1,4-4 1,1 0 37,0-1 1,-1 0-1,0-1 1,0 0-1,-1 0 1,7-12 0,20-53 87,-30 67-135,2-5-12,-1 1 0,5-22 1,-7 29-50,-1 0 0,1 0 0,-1-1 0,0 1 1,0 0-1,0 0 0,-1 0 0,1 0 1,-1 0-1,0-1 0,0 1 0,0 0 1,0 1-1,-3-7 0,4 8 11,-1 1 1,1-1-1,-1 0 1,1 1-1,-1-1 1,0 1-1,1-1 1,-1 0-1,0 1 1,1-1-1,-1 1 0,0 0 1,0-1-1,1 1 1,-1 0-1,0-1 1,0 1-1,0 0 1,1 0-1,-1 0 1,0 0-1,0 0 0,0-1 1,0 2-1,0-1 1,1 0-1,-1 0 1,0 0-1,0 0 1,0 0-1,1 1 1,-1-1-1,0 0 1,0 1-1,0-1 0,1 1 1,-1-1-1,0 1 1,0 0-1,0 0 14,-1 0 0,1 0-1,-1 0 1,1 1 0,0-1 0,0 1-1,0-1 1,0 1 0,0-1 0,0 1-1,0-1 1,0 1 0,1 0 0,-1 0-1,1-1 1,-1 1 0,1 0 0,-1 2-1,2 3 36,-1 1-1,1-1 0,0 1 1,1-1-1,-1 0 1,2 0-1,-1 0 0,1 0 1,0 0-1,0 0 0,1-1 1,0 0-1,0 0 1,0 0-1,1 0 0,7 7 1,-5-6 4,1-1 1,0 0-1,0 0 1,0-1-1,0 0 1,1 0 0,0-1-1,0 0 1,0-1-1,0 0 1,1 0-1,10 1 1,-2-1-261,-1-1 1,23-1-1,-33-1-576,0 0 0,1-1 0,-1 0 0,0-1 0,0 0 0,0 0 0,0 0 1,9-5-1,7-5-1723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8.132"/>
    </inkml:context>
    <inkml:brush xml:id="br0">
      <inkml:brushProperty name="width" value="0.05" units="cm"/>
      <inkml:brushProperty name="height" value="0.05" units="cm"/>
    </inkml:brush>
  </inkml:definitions>
  <inkml:trace contextRef="#ctx0" brushRef="#br0">1 44 5472,'8'-1'1057,"1"0"0,0 0 1,11 1-1,244-3 3768,126-13-3746,-193 8-782,-35 2-4642,-121 2 142,-8 1 1329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8.962"/>
    </inkml:context>
    <inkml:brush xml:id="br0">
      <inkml:brushProperty name="width" value="0.05" units="cm"/>
      <inkml:brushProperty name="height" value="0.05" units="cm"/>
    </inkml:brush>
  </inkml:definitions>
  <inkml:trace contextRef="#ctx0" brushRef="#br0">535 94 1728,'9'-8'1173,"-9"8"-1010,1 0 0,0 0 0,-1-1 0,1 1-1,-1-1 1,1 1 0,-1 0 0,1-1 0,-1 1-1,1-1 1,-1 1 0,1-1 0,-1 0 0,0 1-1,1-1 1,-1 1 0,0-1 0,1-1-1,-1 1 37,1 0 0,-1-1 0,1 1 0,-1 0 0,0-1 0,1 1 0,-1 0 0,0-1 0,0 1 0,0 0-1,0-1 1,0 1 0,-1 0 0,1-1 0,0 1 0,-1 0 0,1-1 0,-1 1 0,1 0 0,-2-2-1,1 1-7,-1-1-1,0 1 0,0 0 0,0 0 0,0 0 0,0 0 0,0 0 0,-1 0 0,-3-2 0,-1 0-17,-1 1 0,1 0 0,0 0 0,-1 1 0,0-1 0,0 2 0,-14-3 0,4 4-29,0 0 0,0 1 1,0 1-1,1 1 0,-1 0 0,-18 7 1,6-1 34,0 2-1,-47 26 1,50-23 71,-34 26-1,53-34-146,-1 1-1,1 0 0,1 1 0,-1-1 1,1 1-1,0 1 0,-8 13 1,13-17-36,0 0 0,0 0 0,0 0 0,0 1 0,1-1 0,0 1 0,0-1 0,0 1 0,1-1 0,0 1 0,0-1 0,0 1 1,1-1-1,-1 1 0,1-1 0,1 1 0,-1-1 0,1 1 0,0-1 0,0 0 0,4 7 0,1 0 99,1-1-1,-1 0 1,2 0-1,-1-1 1,2 0-1,-1-1 1,20 15-1,-3-6 106,1-1-1,0-1 0,2-2 0,-1-1 0,1-1 1,1-1-1,0-2 0,47 8 0,-64-15-196,-1 0 0,1-1 0,0 0-1,0-1 1,0-1 0,-1 0 0,1-1 0,0 0-1,-1-1 1,1 0 0,15-7 0,-25 9-205,-1-1 0,1 0 1,-1 0-1,1 0 0,-1 0 1,0 0-1,0 0 0,0-1 1,0 1-1,0-1 1,0 0-1,-1 1 0,3-6 1,-1 0-1649,0-1 0,0 1 1,2-13-1,-2 0-1090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49.981"/>
    </inkml:context>
    <inkml:brush xml:id="br0">
      <inkml:brushProperty name="width" value="0.05" units="cm"/>
      <inkml:brushProperty name="height" value="0.05" units="cm"/>
    </inkml:brush>
  </inkml:definitions>
  <inkml:trace contextRef="#ctx0" brushRef="#br0">102 172 3904,'-1'0'332,"0"1"0,0-1 0,1 1-1,-1-1 1,0 1 0,0 0 0,0-1 0,0 1 0,1 0 0,-1 0 0,0-1 0,1 1-1,-1 0 1,1 0 0,-1 0 0,1 0 0,-1 1 0,-12 25 334,9-16 123,-11 25-25,2 0 0,1 1 0,-11 69 0,20-88 15,-2 28-1,17-88 1937,1-12-2645,4 1 1,1 1 0,33-64-1,-20 37-70,-14 36 11,-16 41 36,6-13-153,-2 14-106,1 8-13,-2 4 168,-1 0-1,3 18 0,4 11-84,6 6 189,8 24-275,-18-51 479,12 26 0,-3-7 111,-13-34-246,-1 0 0,1 0-1,0-1 1,0 1 0,2 3-1,-3-7-91,-1 1 0,1-1 0,-1 1-1,0 0 1,1-1 0,-1 1 0,1-1-1,0 1 1,-1-1 0,1 0 0,-1 1-1,1-1 1,0 1 0,-1-1 0,1 0-1,0 0 1,-1 1 0,1-1 0,0 0-1,-1 0 1,1 0 0,0 0 0,0 0-1,-1 0 1,1 0 0,0 0-1,-1 0 1,1 0 0,0 0 0,0 0-1,-1-1 1,1 1 0,0 0 0,0-1-1,4-2 63,-1-1-1,0 1 0,-1-1 0,1 0 0,0 0 0,-1 0 0,0 0 1,0-1-1,2-4 0,20-45 100,-24 51-171,55-164-101,-49 145 169,5-17-77,7-24-512,-18 61 45,1 6 163,1 14 49,1 24 147,2 25 223,19 85 0,-6-39 168,-2-11 32,-16-93-1019,-1-5 192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52.982"/>
    </inkml:context>
    <inkml:brush xml:id="br0">
      <inkml:brushProperty name="width" value="0.05" units="cm"/>
      <inkml:brushProperty name="height" value="0.05" units="cm"/>
    </inkml:brush>
  </inkml:definitions>
  <inkml:trace contextRef="#ctx0" brushRef="#br0">226 80 1728,'3'-1'4097,"-1"-1"-3476,0 1 0,0-1 1,0 0-1,-1 0 0,1 1 1,2-4-1,-4 4-608,1 1 1,-1-1-1,0 1 1,1-1 0,-1 0-1,0 1 1,0-1-1,1 1 1,-1-1-1,0 0 1,0 1-1,0-1 1,0 0-1,0 1 1,0-1-1,0 0 1,0 1-1,0-1 1,0 0 0,-1 1-1,1-1 1,0 0-1,0 1 1,-1-1-1,1 0 1,0 1-1,-1-1 1,1 1-1,0-1 1,-1 1-1,1-1 1,-1 1-1,1-1 1,-1 1-1,0-1 1,-6-5 2,-1 0 0,1 1 0,-1 0 0,-10-5 0,14 8-18,0 1 1,-1-1-1,1 1 0,-1 0 0,1 0 0,-1 0 1,1 1-1,-1-1 0,1 1 0,-1 0 0,-5 1 1,2 0 59,-1 1 0,1 0 1,0 0-1,0 1 1,0 0-1,0 0 0,0 1 1,1 0-1,-15 10 0,19-12 13,0 1-1,0 0 0,0 0 0,0 0 0,0 1 1,1-1-1,-1 0 0,1 1 0,0 0 0,0 0 0,1-1 1,-1 1-1,1 0 0,-1 0 0,1 0 0,0 1 1,1-1-1,-1 0 0,1 0 0,0 0 0,0 7 1,2 0 48,0-1 0,0 1 0,1-1 0,0 0 1,0 1-1,2-1 0,-1-1 0,7 11 0,3 2 244,1 0-1,20 21 1,-30-36-213,1-1 1,-1-1 0,1 1 0,0-1 0,1 0-1,-1 0 1,1-1 0,0 0 0,9 3 0,-12-5-96,1 0 0,0-1 0,0 0 0,0 0 0,0 0 0,0 0 0,0-1 0,0 0 0,0 0 0,0 0 0,1-1 1,-1 0-1,0 0 0,-1 0 0,10-3 0,4-5 158,0-1 1,-1 0-1,0-2 0,27-22 1,-24 18-151,52-45 96,-40 31-107,47-31-1,-61 48-134,1 2-1,1 0 1,0 0 0,38-12 0,-53 21 69,1 1 1,0 0-1,0 0 0,0 1 1,-1 0-1,1 0 1,0 0-1,0 1 0,0 0 1,0 0-1,-1 0 1,7 3-1,4 2 52,-1 1 0,26 16 0,-1-1 281,-40-22-309,0 0-1,1 1 1,-1-1 0,0 0 0,0 0-1,1 0 1,-1 0 0,0 1 0,1-1 0,-1 0-1,0 0 1,1 0 0,-1 0 0,0 0 0,1 0-1,-1 0 1,0 0 0,1 0 0,-1 0 0,0 0-1,1 0 1,-1 0 0,0 0 0,1 0-1,-1-1 1,0-6 458,-11-8-81,1 9-429,0 1 0,0 0 0,0 1 0,-1 0 0,1 1 0,-1 0 0,0 1 0,0 0 0,0 0 0,0 1 0,0 1 0,0 0 0,0 0 0,-1 1 0,1 1 0,0 0 0,1 0 0,-1 1 0,0 1 0,1-1 0,-1 2 0,1-1 0,-13 9 0,19-10 39,0 1 1,0-1-1,0 0 1,1 1-1,-1 0 0,1 0 1,0 0-1,0 0 0,0 1 1,0-1-1,1 1 0,0 0 1,0-1-1,0 1 0,-1 5 1,2-6 11,0 0 1,0 0-1,1-1 0,-1 1 1,1 0-1,0 0 0,0-1 1,1 1-1,-1 0 1,1 0-1,0-1 0,0 1 1,0 0-1,0-1 0,0 1 1,1-1-1,0 1 1,0-1-1,0 0 0,3 5 1,0-3 79,0 0 0,0 0 1,1 0-1,9 6 0,-12-10-40,0 1-1,0-1 1,-1 1-1,1-1 1,0 0 0,0 0-1,0 0 1,0-1-1,1 1 1,-1-1-1,0 0 1,6 0-1,-3-1 11,0 0 0,0-1 0,0 1 0,0-2 0,0 1 0,0 0 0,-1-1 0,1 0 0,-1-1 0,0 1 0,0-1 0,0 0 0,0 0 1,-1 0-1,0-1 0,0 0 0,7-9 0,2-6-78,-1-1 1,-1-1-1,10-27 0,-14 33-110,-6 16 81,0 1 0,-1-1 0,1 0 0,0 1 1,-1-1-1,1 1 0,0-1 0,-1 1 0,1-1 0,-1 1 1,1-1-1,-1 1 0,1 0 0,-1-1 0,1 1 1,-1 0-1,0-1 0,1 1 0,-1 0 0,0 1 0,13 21 2,-7-11 12,-2-3 87,1 0 1,0 0 0,0 0 0,1 0 0,8 8 0,-13-15-17,1 0 1,-1-1 0,1 1 0,0-1 0,0 0 0,-1 0 0,1 1-1,0-1 1,0 0 0,0-1 0,0 1 0,1 0 0,-1-1-1,0 1 1,0-1 0,0 1 0,0-1 0,1 0 0,-1 0 0,0 0-1,0 0 1,0-1 0,1 1 0,-1 0 0,0-1 0,0 0 0,0 1-1,0-1 1,4-2 0,81-48 314,-61 33-340,1 2 1,38-16-1,-48 25-42,37-13-222,-53 20 241,0-1 1,0 1 0,0 0 0,0-1 0,0 1-1,0 0 1,0 0 0,0 0 0,0 0 0,-1 0-1,1 0 1,0 0 0,0 0 0,0 0 0,0 0-1,0 1 1,0-1 0,0 0 0,0 0 0,0 1-1,0-1 1,-1 1 0,1-1 0,0 1-1,0-1 1,0 1 0,-1 0 0,1-1 0,0 1-1,-1 0 1,1-1 0,-1 1 0,1 0 0,-1 0-1,1 0 1,-1 0 0,1-1 0,-1 1 0,0 0-1,1 0 1,-1 0 0,0 0 0,0 0 0,0 0-1,0 0 1,0 0 0,0 2 0,0 4 16,0 1 0,-1 0 0,0-1 0,-4 12 0,5-16-10,-3 8 23,-19 92 378,22-103-383,0 0 1,0 1-1,0-1 1,0 1-1,-1-1 1,1 0-1,0 1 0,0-1 1,0 0-1,0 1 1,0-1-1,0 1 1,0-1-1,0 0 1,0 1-1,0-1 1,0 0-1,0 1 1,1-1-1,-1 1 1,0-1-1,0 0 1,0 1-1,0-1 1,1 0-1,-1 1 1,0-1-1,1 1 1,8-7 376,0 0-328,8-6-11,0-1 0,17-18 0,-18 16 39,1 1-1,20-14 0,-25 20-124,-7 4-27,1 1-1,-1-1 1,1 1-1,0 1 1,6-4-1,-10 6 43,0-1 0,0 1 0,-1 0 0,1 0 0,0-1 0,0 1 0,0 0 0,0 1 0,-1-1 0,1 0 0,0 0 0,0 1 0,-1-1 0,1 1 0,0 0 0,-1-1 0,1 1 0,0 0 0,-1 0 0,1 0 0,-1 0 0,1 0 0,1 2 0,3 4 33,-1-1-1,1 2 1,-1-1-1,-1 1 0,1 0 1,3 10-1,12 19 213,-14-29-175,0 1 0,0-1 0,1 0 0,0 0 0,10 9 0,-15-15-32,0-1 0,1 1 0,-1-1 0,0 1 0,1-1 0,-1 0 0,0 0 1,1 0-1,-1 0 0,1 0 0,0-1 0,-1 1 0,1-1 0,0 1 0,-1-1 0,1 0 1,0 0-1,-1 0 0,1-1 0,0 1 0,-1-1 0,1 1 0,-1-1 0,1 0 0,-1 0 1,5-2-1,0-2-524,0 0 1,0-1 0,0 1-1,-1-1 1,0-1-1,8-9 1,3-5-1651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56.952"/>
    </inkml:context>
    <inkml:brush xml:id="br0">
      <inkml:brushProperty name="width" value="0.05" units="cm"/>
      <inkml:brushProperty name="height" value="0.05" units="cm"/>
    </inkml:brush>
  </inkml:definitions>
  <inkml:trace contextRef="#ctx0" brushRef="#br0">14 686 2656,'-13'6'1472,"19"-3"1549,37 4-2085,-31-6-734,0 0 0,0-1 0,0-1 0,-1 0 0,1 0 0,0-1 0,0-1 0,-1 0 0,19-7 0,-25 8-137,1-1 1,0 0-1,-1 0 0,0 0 1,1 0-1,-1-1 1,-1 0-1,1 0 1,0 0-1,-1 0 0,0-1 1,0 0-1,0 0 1,-1 0-1,0 0 0,0-1 1,0 1-1,0-1 1,3-11-1,-5 12-43,-1-1 0,1 0 0,-1 1 0,0-1 0,0 0 0,0 1 0,-1-1 0,0 0 0,-3-8 0,4 10-43,-2 1 0,1-1 0,0 1 0,-1 0 0,0 0 0,1 0 0,-1 0-1,-1 0 1,1 0 0,0 0 0,-1 1 0,1-1 0,-1 1 0,0 0 0,1-1-1,-6-1 1,6 3-17,0 0-1,0 1 1,-1-1-1,1 1 1,0 0 0,-1 0-1,1 0 1,0 0-1,-1 0 1,1 0-1,0 1 1,-1-1-1,1 1 1,0-1-1,0 1 1,-1 0-1,1 0 1,0 0-1,0 0 1,0 0 0,0 0-1,-1 2 1,-6 4-75,1-1 1,-1 1 0,-9 12 0,11-11 192,0 0 0,1 0 0,0 1 0,1 0 0,0 0 0,0 0 0,1 1 0,0-1 0,1 1 0,0 0 0,0 0 0,1 0 0,1 1 0,0-1 0,0 0 0,1 1 0,0-1 0,0 0 0,1 1 0,1-1 0,0 0 0,6 20 0,-5-21 68,1 1-1,0-1 1,0 0-1,1 0 1,0 0-1,0-1 1,1 0 0,8 10-1,-12-16-86,0 0 0,0 0 0,0 0 0,1 0 0,-1 0 0,0-1 0,1 1 0,-1-1 0,1 1 0,0-1 0,0 0 0,-1 0 0,1 0 0,0-1 0,0 1 0,0-1 0,0 1 0,0-1 0,0 0 0,0 0 0,0 0 0,0-1 0,0 1 0,-1-1 0,1 1 0,0-1 0,0 0 0,0 0 0,-1 0 0,1-1 0,4-2 0,8-7 30,0-1-1,-1-1 1,0 0 0,-1 0-1,12-18 1,8-7-22,-22 26-49,-5 4 1,0 1 1,1 1-1,-1-1 1,1 1-1,1 0 1,-1 1-1,1 0 1,11-6 0,-18 10-22,0 1 1,0 0 0,0-1-1,0 1 1,0 0 0,0 0 0,0 0-1,0-1 1,0 1 0,0 0-1,0 0 1,0 1 0,0-1 0,0 0-1,0 0 1,0 0 0,0 1-1,0-1 1,0 0 0,0 1 0,0-1-1,-1 1 1,1-1 0,0 1-1,0-1 1,0 1 0,-1 0 0,1 0-1,0-1 1,0 1 0,-1 0-1,1 0 1,-1 0 0,1-1 0,-1 1-1,1 0 1,-1 0 0,0 0-1,1 0 1,-1 0 0,0 0 0,0 0-1,1 1 1,0 6 5,0 1-1,0-1 1,0 0 0,-1 10-1,0-12 26,0 17 174,-1-1-1,-8 45 0,10-58 57,-1-9-248,1 0-1,-1 1 0,0-1 0,0 0 1,0 0-1,1 0 0,-1 0 0,0 0 1,0 0-1,1 0 0,-1 0 0,0 0 1,0 0-1,1 0 0,-1 0 0,0 0 1,0 0-1,0 0 0,1 0 0,-1 0 1,0 0-1,0 0 0,1-1 0,-1 1 1,0 0-1,0 0 0,0 0 0,1 0 1,-1 0-1,0-1 0,0 1 0,0 0 1,0 0-1,0 0 0,1-1 0,-1 1 1,0 0-1,0 0 0,0 0 0,0-1 1,0 1-1,0 0 0,0-1 0,18-27 380,6-8-96,-13 22-336,0 1 0,0 1 0,2 0-1,0 0 1,0 2 0,1-1-1,0 2 1,19-10 0,-31 18 20,-1 0-1,1 0 1,0 1 0,-1-1 0,1 1 0,0 0-1,-1-1 1,1 1 0,0 0 0,0 0 0,-1 0-1,1 0 1,0 0 0,0 0 0,-1 1 0,1-1-1,0 1 1,-1-1 0,1 1 0,0 0 0,-1-1-1,1 1 1,-1 0 0,1 0 0,-1 0 0,1 0-1,-1 0 1,0 0 0,0 1 0,1-1 0,0 3-1,4 4-32,-1 0 0,-1 0 0,1 1-1,5 16 1,-2-5 134,-6-16-78,1 3 54,0 0 0,1 0 0,0 0 0,8 10 1,-11-16-47,0 1 0,0-1 0,0 0 0,1 0 1,-1 0-1,0 0 0,0 0 0,1 0 0,-1-1 0,1 1 1,-1 0-1,1-1 0,-1 1 0,1-1 0,-1 1 1,1-1-1,-1 0 0,1 0 0,0 0 0,-1 0 1,1 0-1,-1 0 0,1 0 0,0 0 0,-1-1 1,1 1-1,-1 0 0,2-2 0,7-2 51,-2-1 1,1 0-1,-1-1 0,0 0 1,0 0-1,0-1 0,-1 0 0,0 0 1,7-10-1,-14 17-61,3-4 12,10-10 99,0-1-1,-1 0 1,-1-1-1,12-22 1,-11 10-54,-1 0 0,0-1 0,8-43 0,11-92-40,-24 123-100,-1 1-1,-2-1 0,-5-73 1,1 99-80,-6-22-1,6 33 99,1 1-1,-2-1 1,1 1-1,0 0 1,-1-1-1,1 1 1,-1 0-1,0 0 1,0 0-1,-1 0 1,-1-3-1,3 6 53,1 0 0,0 0 0,-1-1 1,1 1-1,0 0 0,-1 0 0,1-1 0,-1 1 0,1 0 0,0 0 0,-1 0 0,1-1 0,-1 1 1,1 0-1,0 0 0,-1 0 0,1 0 0,-1 0 0,1 0 0,-1 0 0,1 0 0,0 0 1,-1 0-1,1 0 0,-1 0 0,1 1 0,-1-1 0,1 0 0,0 0 0,-1 0 0,1 0 0,0 1 1,-1-1-1,1 0 0,0 1 0,-1-1 0,1 0 0,-1 1 0,-9 17-217,4-4 156,2 0 0,0 0 1,-4 27-1,0 50 65,6-24-58,3 0 1,14 95-1,-12-143 99,0 0-1,2 0 1,7 19 0,-8-28 27,0-1-1,0 1 1,1-1-1,1 1 1,0-1 0,0-1-1,9 10 1,-13-16-18,0 0 0,0 0 1,0 0-1,1-1 0,-1 1 0,1-1 1,0 1-1,-1-1 0,1 0 0,0 0 1,0 0-1,0 0 0,-1 0 0,1-1 1,5 1-1,-3-1 44,0 0 1,-1 0-1,1-1 1,0 0-1,0 0 1,0 0-1,0 0 1,8-4-1,-7 2-40,0 0-1,0 0 1,-1 0 0,1-1-1,-1 0 1,0 0 0,0 0-1,0-1 1,-1 1-1,1-1 1,-1 0 0,0 0-1,-1-1 1,4-6-1,-6 11-43,0-1-1,0 0 1,-1 0-1,1 0 1,-1 1-1,0-1 1,1 0-1,-1 0 1,0 0-1,0 0 1,0 0-1,0 0 1,0 0-1,-1 0 0,1 1 1,-1-1-1,1 0 1,-1 0-1,1 0 1,-1 1-1,0-1 1,0 0-1,0 1 1,0-1-1,0 1 1,0-1-1,-1 1 1,0-2-1,1 2-27,0-1-1,0 1 0,-1 0 1,1 0-1,0 0 1,0 0-1,-1 0 0,1 0 1,0 1-1,-1-1 1,1 0-1,-1 1 1,1-1-1,-1 1 0,1-1 1,-1 1-1,1 0 1,-1-1-1,1 1 1,-1 0-1,0 0 0,1 0 1,-1 0-1,1 1 1,-1-1-1,1 0 0,-1 1 1,0-1-1,1 1 1,0-1-1,-1 1 1,1 0-1,-1 0 0,1-1 1,0 1-1,-1 0 1,0 1-1,-1 1-22,0 0 1,0 0-1,1 0 1,-1 0-1,1 1 0,0-1 1,0 1-1,0-1 1,0 1-1,1 0 0,-1 0 1,1 0-1,-2 7 0,3-8 59,0-1 0,-1 0 0,1 1 0,0-1 0,0 1 0,1-1 0,-1 0 0,0 1 0,1-1 0,-1 0 0,1 1 0,0-1 0,0 0 0,0 0 0,0 0 0,0 0 0,0 0 0,1 0 0,-1 0 0,1 0 0,-1 0 0,1 0 0,0-1 0,0 1 0,0-1 0,-1 0 0,1 1 0,4 1-1,-1-1 40,0 0 0,0-1 0,1 1-1,-1-1 1,0 0 0,0 0 0,1-1-1,-1 1 1,0-1 0,1-1 0,-1 1-1,6-2 1,19-5 146,-1-1-1,0-2 0,40-19 1,-33 14-349,52-16-1,-84 30 128,-1 0-1,1 0 1,-1 0-1,1 1 1,0-1-1,0 1 1,-1 0-1,1 0 1,0 1-1,-1-1 1,1 1-1,0-1 1,-1 1-1,1 0 1,-1 1-1,1-1 1,-1 1-1,1-1 1,-1 1-1,0 0 1,0 0-1,0 1 0,0-1 1,4 5-1,67 73 216,-22-23-24,-50-55-102,0 1-1,0-1 0,1 0 1,-1 0-1,1 0 0,0 0 1,0 0-1,-1 0 0,1-1 1,0 0-1,1 1 0,-1-1 1,0 0-1,0 0 0,5 0 1,-7-1-177,0 0 0,1-1 1,-1 1-1,0 0 0,0-1 1,0 1-1,0 0 0,0-1 0,1 0 1,-1 1-1,0-1 0,0 0 1,-1 1-1,1-1 0,0 0 1,0 0-1,0 0 0,0 0 0,-1 0 1,1 0-1,0 0 0,0-1 1,1-2-1293,-1 1 1,1-1-1,-1 1 1,0-1-1,2-6 1,-1 3-1250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57.310"/>
    </inkml:context>
    <inkml:brush xml:id="br0">
      <inkml:brushProperty name="width" value="0.05" units="cm"/>
      <inkml:brushProperty name="height" value="0.05" units="cm"/>
    </inkml:brush>
  </inkml:definitions>
  <inkml:trace contextRef="#ctx0" brushRef="#br0">14 132 5632,'-14'-3'2560,"28"3"-2208,1-5 1280,1 2-960,16-11 224,9 8-544,13-11-160,4 5-96,18-4 128,1 7-128,4-2-960,-5 2 480,-7-5-4640,-11 2 2752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42.294"/>
    </inkml:context>
    <inkml:brush xml:id="br0">
      <inkml:brushProperty name="width" value="0.05" units="cm"/>
      <inkml:brushProperty name="height" value="0.05" units="cm"/>
    </inkml:brush>
  </inkml:definitions>
  <inkml:trace contextRef="#ctx0" brushRef="#br0">5 12 7712,'-5'-4'3520,"23"-1"-3072,1 2 128,4 6-416,12-3 64,6 5-128,7-5 0,-3 9-32,-3-3 160,-7 8-128,-7-6 544,4-1-384,-16 1-2624,-1 0 1248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07.163"/>
    </inkml:context>
    <inkml:brush xml:id="br0">
      <inkml:brushProperty name="width" value="0.05" units="cm"/>
      <inkml:brushProperty name="height" value="0.05" units="cm"/>
      <inkml:brushProperty name="color" value="#004F8B"/>
    </inkml:brush>
  </inkml:definitions>
  <inkml:trace contextRef="#ctx0" brushRef="#br0">164 1 9152,'-10'8'4128,"-9"15"-3584,6-14 2943,5 2-2015,-15 2 608,4-1-1248,-2-4-288,2 4-352,1-9-128,10 6-32,3-9-1536,10 5 832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59.452"/>
    </inkml:context>
    <inkml:brush xml:id="br0">
      <inkml:brushProperty name="width" value="0.05" units="cm"/>
      <inkml:brushProperty name="height" value="0.05" units="cm"/>
    </inkml:brush>
  </inkml:definitions>
  <inkml:trace contextRef="#ctx0" brushRef="#br0">2 837 3136,'-1'0'85,"1"0"255,0 0-255,0 0 0,0 0 1,0 0-1,0-1 0,0 1 0,-1 0 0,1 0 0,0 0 0,0 0 0,0 0 0,0 0 0,0-1 0,0 1 0,0 0 0,0 0 1,0 0-1,0 0 0,0 0 0,0 0 0,0-1 0,0 1 0,0 0 0,0 0 0,0 0 0,0 0 0,0 0 0,1 0 0,-1-1 1,0 1-1,0 0 0,0 0 0,0 0 0,0 0 0,7-7 1621,17-9-939,-5 4 7,3-8-354,-2-1-1,19-24 1,-15 14-127,-2-1 0,21-39 1,-34 39-225,-9 26-241,-3 21-35,1-8 167,-2 13 286,0 0 0,-1 32 0,5-46-121,0-1 0,0 0 0,0 1 0,1-1 1,0 0-1,0 0 0,0 0 0,1 1 0,0-1 0,0-1 0,0 1 0,0 0 0,1 0 0,0-1 0,5 7 0,-6-9-42,1 0 0,-1 0 0,0 0 0,1-1-1,-1 1 1,1-1 0,-1 1 0,1-1 0,0 0 0,-1 0 0,1 0 0,0-1 0,0 1 0,0-1-1,0 1 1,0-1 0,0 0 0,0 0 0,0 0 0,-1-1 0,1 1 0,4-1 0,6-3 127,0 0 0,-1 0 0,20-10 0,-24 10-152,153-79 1,-156 80-91,-1 1 1,1-1 0,-1 1 0,1 0-1,0 0 1,8-2 0,-11 4 28,-1 0-1,0 0 1,1 0 0,-1 0 0,0 0 0,1 0 0,-1 0 0,0 0 0,1 0 0,-1 1 0,0-1 0,0 0 0,1 1-1,-1-1 1,0 1 0,0-1 0,0 1 0,1 0 0,-1 0 0,0-1 0,0 1 0,0 0 0,0 0 0,-1 0 0,1 0 0,0 0-1,0 0 1,0 0 0,-1 1 0,2 1 0,2 6 6,-1 1 1,0 0-1,-1 0 0,3 16 0,0 2 88,-4-17 40,-2-10-100,1 0 0,0 0 0,0-1 0,0 1 0,0 0 0,0-1 0,1 1 0,-1 0 0,0 0 0,0-1 0,0 1 0,1 0 1,-1-1-1,0 1 0,1 0 0,-1-1 0,0 1 0,1-1 0,0 2 0,6-7 327,0 0 1,0 0 0,11-12-1,3-7-293,-16 18-124,0 0-1,0 1 0,1-1 0,0 1 1,10-7-1,-16 12 40,1 0 0,0 0 0,-1 0 0,1 0 0,-1 0 0,1 0 0,0 0-1,-1 0 1,1 0 0,-1 0 0,1 0 0,0 0 0,-1 1 0,1-1 0,-1 0 0,1 0 0,-1 1 0,1-1-1,-1 0 1,1 1 0,-1-1 0,1 1 0,-1-1 0,0 0 0,1 1 0,-1-1 0,1 1 0,-1-1 0,0 1 0,0-1-1,1 1 1,-1 0 0,0-1 0,0 1 0,13 26-235,-11-20 205,1-2 106,-1 0-1,0-1 0,1 1 1,0 0-1,0-1 1,1 1-1,3 3 1,-5-7-39,-1 0 0,0 0 1,0 0-1,1 0 0,-1-1 1,1 1-1,-1 0 0,0-1 1,1 1-1,-1-1 0,1 0 1,-1 0-1,1 1 0,-1-1 1,1 0-1,0 0 1,-1 0-1,1 0 0,-1-1 1,1 1-1,-1 0 0,1-1 1,-1 1-1,0-1 0,1 1 1,-1-1-1,1 0 0,-1 1 1,0-1-1,2-2 0,21-14 213,-2-1-1,0-1 0,27-31 1,-35 33-186,0 1 0,-2-2 0,20-35 0,17-59-18,-32 65 2,-2-1 0,-3-1 0,-1 0-1,5-70 1,-15 105-125,0 0 0,-1-1 0,0 1 1,-1-1-1,-5-25 0,6 39 82,0 1 0,0 0 0,0-1 1,0 1-1,0-1 0,0 1 0,-1-1 0,1 1 1,0 0-1,0-1 0,0 1 0,0-1 0,-1 1 1,1 0-1,0-1 0,0 1 0,-1 0 1,1-1-1,0 1 0,0 0 0,-1-1 0,1 1 1,0 0-1,-1 0 0,1-1 0,-1 1 0,1 0 1,0 0-1,-1 0 0,1 0 0,-1-1 0,1 1 1,0 0-1,-1 0 0,1 0 0,-1 0 0,1 0 1,-1 0-1,1 0 0,0 0 0,-1 0 1,1 0-1,-1 0 0,1 1 0,0-1 0,-1 0 1,1 0-1,-1 0 0,1 0 0,-1 1 0,0 0-25,-1 1 0,0-1 0,1 1-1,0 0 1,-1-1 0,1 1 0,0 0-1,0 0 1,0 0 0,0 0 0,-1 2-1,-2 9 22,0 0-1,1 0 0,0 1 0,-1 19 0,2 61 135,2-79-120,7 127-228,-5-124 254,1 0 0,1 0 0,0 0 0,1-1 0,15 32 0,-17-42 30,1 0 0,0-1-1,1 1 1,-1-1-1,1 0 1,1 0-1,-1-1 1,12 10-1,-14-13 8,0 0-1,1 0 1,-1 0-1,0-1 1,1 1-1,-1-1 1,1 0 0,0 0-1,-1 0 1,1 0-1,0 0 1,0-1-1,-1 0 1,1 0-1,0 0 1,0 0-1,-1-1 1,1 1-1,5-2 1,-3-1-6,0 1 0,0-1 1,0 0-1,0-1 0,0 1 0,-1-1 1,0-1-1,1 1 0,5-7 1,-5 5-130,0-1 1,-1 0 0,0 0 0,0-1-1,0 1 1,5-13 0,-9 27-390,0 6 335,-3 1 104,1 0 0,0 0 1,1 0-1,0 0 0,1 0 1,1 0-1,0 0 0,8 25 1,-8-35 49,0 0 0,1 0 0,-1 0 0,1 0 1,0 0-1,0 0 0,5 3 0,-7-5 28,1 0 0,0 0 0,1-1 0,-1 1 0,0 0 0,0-1 0,1 0 0,-1 1-1,0-1 1,1 0 0,0 0 0,-1-1 0,1 1 0,2 0 0,-4-1-30,-1 0 1,0 0-1,1 0 0,-1 0 1,1 0-1,-1 0 0,1 0 1,-1-1-1,1 1 0,-1 0 1,0 0-1,1 0 0,-1-1 1,1 1-1,-1 0 0,0-1 1,1 1-1,-1 0 0,0-1 1,0 1-1,1 0 0,-1-1 1,0 1-1,0 0 0,1-1 1,-1 1-1,0-1 0,3-16 338,-8-17-104,0 18-282,-1 1 1,0 0 0,-1 0-1,-1 0 1,0 1 0,-14-18-1,15 22-87,-3 1-478,8 9 238,7 5 308,6 4 45,-1 0-1,2 0 1,14 7 0,-19-12 30,0-1 0,-1 0 1,1-1-1,1 0 0,-1 0 1,0 0-1,14 0 0,-8-1 53,-1 0 0,14-2-1,-23 1-496,1-1-1,-1 1 1,1-1-1,-1 0 1,0 0-1,1 0 1,-1 0-1,0-1 1,0 0-1,0 1 1,6-5-1,0 2-1258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2:59.797"/>
    </inkml:context>
    <inkml:brush xml:id="br0">
      <inkml:brushProperty name="width" value="0.05" units="cm"/>
      <inkml:brushProperty name="height" value="0.05" units="cm"/>
    </inkml:brush>
  </inkml:definitions>
  <inkml:trace contextRef="#ctx0" brushRef="#br0">22 156 5152,'-21'-8'2336,"24"5"-2048,7-6 640,3 4-576,27-10 480,5-1-480,28-8-32,-2 8-192,6-4-32,-6 8-32,-8 1 32,-9 2-64,-8 1-96,-11 8 32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3:00.127"/>
    </inkml:context>
    <inkml:brush xml:id="br0">
      <inkml:brushProperty name="width" value="0.05" units="cm"/>
      <inkml:brushProperty name="height" value="0.05" units="cm"/>
    </inkml:brush>
  </inkml:definitions>
  <inkml:trace contextRef="#ctx0" brushRef="#br0">77 1 4640,'-53'0'2112,"34"8"-1824,14-8-320,5 5-32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3:01.095"/>
    </inkml:context>
    <inkml:brush xml:id="br0">
      <inkml:brushProperty name="width" value="0.05" units="cm"/>
      <inkml:brushProperty name="height" value="0.05" units="cm"/>
    </inkml:brush>
  </inkml:definitions>
  <inkml:trace contextRef="#ctx0" brushRef="#br0">242 41 2496,'0'0'784,"7"-10"1392,-6 10-2026,-1-1 0,0 0 0,1 0 0,-1 1 1,0-1-1,1 0 0,-1 0 0,0 1 0,0-1 0,0 0 1,0 0-1,0 1 0,0-1 0,0 0 0,0 0 0,0 0 1,0 1-1,0-1 0,-1 0 0,1 0 0,0 1 0,0-1 0,-1 0 1,1 1-1,-1-1 0,1 0 0,0 1 0,-1-1 0,1 0 1,-1 1-1,0-1 0,1 1 0,-1-1 0,1 1 0,-1-1 1,0 1-1,1-1 0,-1 1 0,0 0 0,0 0 0,1-1 0,-1 1 1,0 0-1,-1 0 0,-5-2 45,0 1 0,0 1 0,0 0 1,0 0-1,0 0 0,0 0 0,0 1 0,-11 3 0,-5 3-133,-26 11 0,44-16 31,-3 2-37,1-1 0,0 2 0,0-1 0,0 0 0,1 1 0,-1 1 0,1-1 0,-6 8 0,10-11-25,0 0 1,0 0 0,1 1-1,-1-1 1,1 1 0,0 0-1,-1-1 1,1 1-1,0 0 1,1 0 0,-2 4-1,2-5 10,0 0 0,0 0-1,0-1 1,0 1-1,1 0 1,-1 0 0,1 0-1,-1 0 1,1-1 0,0 1-1,-1 0 1,1-1 0,0 1-1,0-1 1,0 1 0,0-1-1,0 1 1,1-1 0,2 3-1,-2-2 27,-1-1 0,1 0 0,0 1 0,0-1 0,0 0 0,1 0 0,-1 0-1,0 0 1,0 0 0,1-1 0,-1 1 0,0-1 0,1 1 0,3-1 0,-1 0 22,0 0 1,0-1-1,0 0 0,0 1 1,0-2-1,8-2 1,-1-1 37,0 0 0,0-2 1,0 1-1,17-14 1,-17 9-67,-1 1 0,0-1 0,-1-1 0,0 0 0,0-1-1,11-21 1,-21 34-97,0-1 0,0 1 0,1-1 0,-1 1 0,0-1 0,0 1 0,1-1 0,-1 1 0,0-1 0,1 1 0,-1 0-1,0-1 1,1 1 0,-1 0 0,1-1 0,-1 1 0,1 0 0,-1-1 0,1 1 0,-1 0 0,1 0 0,-1 0 0,2-1 0,4 11-319,-2-2 466,0-1-135,0 0 0,1 0-1,0 0 1,1-1 0,-1 1-1,10 6 1,-11-9 78,0-1 0,0 0 1,0 0-1,1 0 0,-1-1 0,1 1 0,0-1 0,-1 0 1,1-1-1,0 1 0,10 1 0,-1-2 69,-1-1 0,1-1 0,-1 0 0,18-3 0,52-17-748,-55 14-373,-12 3-670,0-1 0,0 0 0,26-14 0,3-5-1686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3:04.603"/>
    </inkml:context>
    <inkml:brush xml:id="br0">
      <inkml:brushProperty name="width" value="0.05" units="cm"/>
      <inkml:brushProperty name="height" value="0.05" units="cm"/>
    </inkml:brush>
  </inkml:definitions>
  <inkml:trace contextRef="#ctx0" brushRef="#br0">0 1018 3808,'0'0'1227,"1"-4"-358,1 1-669,0 1 1,0 0 0,1-1-1,-1 1 1,0 0 0,1 1-1,-1-1 1,1 0-1,4-1 1,2-3 257,65-37 1682,-32 19-1104,43-31 1,-61 35-907,0-1 1,-2-1-1,0 0 0,-1-2 1,-1-1-1,-2 0 1,0-1-1,14-30 0,14-28-290,-43 84 161,-1 5-49,2 6-22,2 49 26,2 8 168,0-33 288,2-1 1,22 52-1,-31-84-345,0 1 1,0-1-1,1 0 0,-1 1 0,1-1 0,-1 0 0,1 0 0,0 0 0,-1 0 1,1-1-1,0 1 0,0 0 0,1-1 0,-1 1 0,0-1 0,0 0 1,1 0-1,-1 0 0,1 0 0,-1 0 0,1-1 0,-1 1 0,1-1 1,-1 1-1,5-1 0,0 0 0,-1 0 1,1-1 0,-1 0-1,0 0 1,1-1-1,-1 0 1,0 0-1,0 0 1,10-6-1,-4 1 76,0 0-1,0-1 0,-1 0 0,0-1 1,0 0-1,-1-1 0,12-14 0,-17 18-115,0-1-1,-1 0 1,1 0-1,-1-1 1,-1 1-1,1-1 1,-1 0-1,-1 0 1,0 0 0,0 0-1,0 0 1,-1 0-1,1-14 1,-2 19-61,-1-1 0,1 0 0,-1 0 0,1 1 0,-1-1 0,0 1 0,0-1 0,-1 0 0,1 1 0,-1 0 0,0-1 0,-3-4 0,4 7 19,1 0 0,-1 0 0,0 1 0,0-1 0,0 0 0,0 0 0,0 1 0,0-1 0,0 0 0,0 1 0,0-1 0,0 1 0,0-1 0,0 1 0,0 0 0,-1-1 0,1 1 0,0 0 0,0 0 0,0 0 0,-1 0 0,1 0 0,0 0 0,0 0 0,0 0 0,-1 1 0,1-1 1,0 0-1,0 1 0,0-1 0,0 1 0,0-1 0,0 1 0,0-1 0,0 1 0,0 0 0,0 0 0,0-1 0,0 1 0,-1 1 0,-2 3 0,-1 0 0,1 0 0,0 0 0,1 1-1,-1-1 1,1 1 0,0 0 0,0 0 0,1 0 0,0 0 0,0 1 0,1-1 0,-1 1 0,1-1 0,1 1 0,-1-1 0,1 1 0,0-1-1,1 1 1,-1 0 0,1-1 0,2 8 0,-1-10 22,0 0 1,0 0-1,0 0 0,0 0 1,0 0-1,1-1 0,0 1 0,-1-1 1,1 0-1,0 1 0,1-1 1,-1-1-1,1 1 0,-1 0 1,1-1-1,5 3 0,7 3 186,0-1-1,28 8 0,-41-14-168,17 6 151,1-1 0,-1-2 0,1 0 0,1-1 0,-1-1 0,36-1 0,-47-1-108,0-1 0,-1-1 0,0 1-1,1-2 1,-1 1 0,0-1 0,0 0-1,0-1 1,-1 0 0,1-1 0,-1 0 0,0 0-1,0-1 1,-1 0 0,1 0 0,-1 0-1,8-11 1,0-4-57,-1-2-1,-1 1 1,15-35-1,10-21-127,-37 77 95,0-1 0,0 1 1,0 0-1,0 0 0,0-1 0,0 1 0,0 0 0,0 0 1,0 0-1,0 0 0,0 0 0,3-1 0,-3 2 6,-1 0 0,1-1 0,0 1 0,0 0 0,0 0 0,-1 0 0,1 0 0,0 0 0,0 0 0,0 0 0,0 0 0,-1 0-1,1 0 1,0 0 0,0 1 0,0-1 0,1 1 0,1 1-27,1 1 0,0 0 0,-1 0-1,1 0 1,-1 0 0,5 7 0,-2-3 82,12 14 46,-1 0 0,15 28-1,-31-47 178,-11-12 251,-60-64-464,66 70-68,0 1-1,-1-1 0,1 0 0,-1 1 1,0 0-1,0 0 0,-6-2 0,10 4 2,0 0 1,0 1-1,-1-1 0,1 1 0,0 0 0,-1 0 0,1-1 0,-1 1 0,1 0 0,0 0 1,-1 0-1,1 0 0,0 1 0,-1-1 0,1 0 0,-1 0 0,1 1 0,0-1 0,-1 1 1,1-1-1,0 1 0,0 0 0,0 0 0,-1-1 0,1 1 0,0 0 0,0 0 1,0 0-1,0 0 0,0 0 0,1 0 0,-2 2 0,-4 8-16,0 0 0,2 0 1,-1 1-1,1-1 0,1 1 0,0 0 0,1 0 0,0 0 1,1 0-1,0 0 0,1 0 0,0 1 0,1-1 1,0 0-1,1 0 0,5 18 0,-6-28 68,0 1 0,0 0 0,0-1 0,0 1 0,1-1 0,-1 1 0,1-1 0,-1 0 0,1 0 0,0 0 0,2 3 0,-3-5-2,0 1-1,0-1 1,0 1 0,0-1-1,0 1 1,0-1 0,0 0 0,0 0-1,0 1 1,0-1 0,0 0-1,0 0 1,0 0 0,0 0 0,0 0-1,0 0 1,0 0 0,0-1-1,0 1 1,0 0 0,0 0 0,0-1-1,0 1 1,0-1 0,0 1-1,0-1 1,0 1 0,0-1 0,1-1-1,4-3 38,-1 1-1,1-1 1,-1-1-1,-1 1 1,1-1-1,-1 0 1,0 0-1,0 0 1,0 0-1,3-10 1,-4 7-130,1 0 1,-1-1-1,-1 0 1,0 1-1,0-1 1,-1 0 0,0-11-1,-1 21 53,0 0 1,0 0-1,0 0 0,0 0 1,0 0-1,0 0 0,0 0 1,1 0-1,-1 0 0,0 0 1,0 0-1,0 0 0,0 0 1,0 0-1,0 0 0,0 0 1,0 0-1,0 0 0,0 0 1,0 0-1,0 0 0,0 0 1,0 0-1,0 0 0,0 0 1,0 0-1,0 0 0,0 0 1,0 0-1,0 0 0,0 0 1,0 0-1,0 0 0,0 0 1,0 0-1,0 0 0,0 0 1,0 0-1,0 0 0,0 0 1,1 0-1,-1 0 0,0 0 1,0 0-1,0 0 1,0-1-1,0 1 0,0 0 1,0 0-1,-1 0 0,1 0 1,0 0-1,0 0 0,0 0 1,0 0-1,3 6-144,3 9 83,-6-15 63,3 8-41,-1-1-1,2 0 0,-1 0 1,1 0-1,0-1 0,0 1 1,6 6-1,-7-10 73,1 1 0,0-1 1,0 0-1,0 0 0,0 0 0,0 0 0,0-1 1,1 0-1,0 0 0,-1 0 0,1 0 1,6 1-1,6 0 40,0-1 0,0 0 1,0-1-1,0-1 0,0 0 0,0-1 1,0-1-1,31-8 0,-22 3-35,0-2-1,0-1 0,-1-1 0,41-24 1,-50 25-5,-1 0 0,-1-1 0,0-1 0,-1 0 0,0-1 0,-1-1 0,14-19 0,-20 25 52,-6 10-196,-10 15-276,5-7 340,-60 120-83,63-126 139,0 1 0,0-1 0,1 1 0,0-1 0,0 1 0,0 0 0,1-1 1,-1 1-1,1 0 0,1 8 0,-1-11 21,1 0 1,-1 0 0,0 0-1,1-1 1,0 1 0,-1 0-1,1-1 1,0 1 0,0 0-1,0-1 1,0 1 0,0-1-1,0 0 1,0 1 0,0-1-1,1 0 1,-1 0 0,0 1-1,1-1 1,-1 0-1,1 0 1,0-1 0,-1 1-1,1 0 1,0 0 0,-1-1-1,1 1 1,0-1 0,0 0-1,1 1 1,2-1 24,0 0 0,0 0-1,0-1 1,0 1 0,0-1 0,-1 0 0,1 0 0,0-1-1,-1 1 1,1-1 0,-1 0 0,6-4 0,6-4 57,27-21 1,-24 16-59,36-28 6,-2-4-1,-2-1 1,-2-3 0,-2-1-1,-3-3 1,-2-2 0,38-66-1,-64 93-45,-1 0-1,-2-1 1,0-1 0,-3 1-1,0-2 1,7-47-1,-16 77-66,-1-1-1,1 1 1,-1-1-1,0 1 1,0-1-1,0 0 1,0 1-1,-1-1 0,0 1 1,0-5-1,0 9 35,0-1 0,1 0-1,-1 0 1,0 1 0,1-1-1,-1 0 1,1 1 0,-1-1-1,0 1 1,1-1 0,-1 1-1,1-1 1,-1 1 0,1-1-1,-1 2 1,-4 7-65,0 0 0,-6 18-1,-1 3 27,-8 14 58,3 1 0,2 0 0,1 1 0,3 1 0,1 0 0,-5 81-1,14-109 119,1 1-1,4 28 1,-3-42-88,0 0 0,0 0 1,0 0-1,1 0 0,0 0 1,1 0-1,-1 0 0,1-1 1,0 0-1,0 1 0,8 8 1,-10-13 3,0 0 0,0-1 0,-1 1 0,1 0 0,0 0-1,0 0 1,0-1 0,0 1 0,0-1 0,1 1 0,-1-1 0,0 1 0,0-1 0,0 0 0,0 1 0,1-1 0,-1 0 0,0 0 0,0 0 0,0 0 0,2 0 0,-1 0 1,0-1-1,0 0 1,0 1 0,-1-1-1,1 0 1,0 0-1,0 0 1,0 0 0,-1 0-1,1-1 1,2-1 0,3-5 32,0-1 0,0 0 1,10-17-1,-10 15-12,43-69-180,-41 69-39,-4 11 9,-3 7 27,-5 38-316,2 20 266,1-57 203,6 60 68,-5-61-39,1 0 1,0 0-1,0 0 1,0 0-1,1-1 1,0 1-1,5 8 1,-6-12-25,-1-1 1,1 0 0,0 0 0,0 0-1,0 0 1,0 0 0,1 0 0,-1-1 0,0 1-1,1-1 1,-1 0 0,1 1 0,-1-1-1,1 0 1,0-1 0,-1 1 0,1 0-1,0-1 1,0 1 0,-1-1 0,1 0-1,0 0 1,5-1 0,4-1 31,0 0 1,0-1-1,0-1 0,13-5 1,-18 6-6,23-8-18,-2-1 0,0-1 1,0-2-1,-2-1 0,1-1 0,-2-1 1,-1-1-1,38-38 0,-62 56-31,18-21 54,-13 13-67,-5 8 12,0 1-1,1 0 1,-1 0 0,0 0-1,0 0 1,0-1-1,0 1 1,0 0 0,0 0-1,-1 0 1,1 0-1,0 0 1,0-1 0,0 1-1,0 0 1,0 0-1,0 0 1,0 0 0,0 0-1,0 0 1,0-1-1,0 1 1,0 0 0,-1 0-1,1 0 1,0 0-1,0 0 1,0 0 0,0 0-1,0 0 1,0 0-1,0-1 1,-1 1 0,1 0-1,0 0 1,0 0-1,0 0 1,0 0-1,0 0 1,-1 0 0,1 0-1,0 0 1,0 0-1,0 0 1,0 0 0,-1 0-1,-1 1-23,0 0-1,0 0 1,1-1-1,-1 1 1,0 0-1,0 1 1,0-1-1,1 0 0,-1 0 1,1 1-1,-1-1 1,1 1-1,-2 2 1,-5 4-29,-8 6-36,1 0 0,-14 18 1,25-27 82,-1 1 0,1 0 0,0 0 0,0 1 0,1-1 0,0 1 0,0 0 0,1-1 0,-4 14 0,6-18 28,0 0 1,0 0 0,-1 0 0,1-1 0,0 1-1,1 0 1,-1 0 0,0 0 0,0 0-1,1 0 1,-1-1 0,1 1 0,0 0-1,0 0 1,-1-1 0,1 1 0,0-1 0,0 1-1,3 2 1,-2-2 0,0 0 0,0 0 0,1-1 0,-1 1 0,1-1 0,-1 0 0,1 1 0,-1-1 0,1 0 0,0 0 0,5 0 0,-2 0 14,1 0 0,-1-1 0,1 1 0,-1-1 0,1-1 0,-1 0 0,1 1 0,-1-2 0,0 1 0,1-1 1,6-3-1,-8 2-13,1 0 1,-1-1-1,0 0 1,0 0-1,-1 0 1,1 0 0,-1-1-1,0 0 1,0 0-1,-1 0 1,1 0-1,-1-1 1,0 1-1,0-1 1,-1 0 0,0 0-1,0 0 1,1-6-1,0 1-29,-1-1-1,-1 1 0,0 0 1,0-1-1,-1 1 0,0 0 1,-1-1-1,-1 1 0,-2-12 1,3 19-14,0 0 0,-1 0 0,1 0 0,-1 1 0,0-1 0,0 1 0,0-1 1,0 1-1,0 0 0,-1 0 0,0 0 0,1 0 0,-1 0 0,0 0 0,0 1 1,-1-1-1,1 1 0,-1 0 0,1 0 0,-1 1 0,1-1 0,-1 1 1,0-1-1,0 1 0,0 0 0,0 1 0,0-1 0,0 1 0,0-1 0,0 1 1,0 0-1,0 1 0,0-1 0,-5 2 0,7-2 14,1 1-1,0-1 1,-1 1 0,1-1-1,0 1 1,-1 0 0,1-1-1,0 1 1,0 0 0,0 0-1,0 0 1,0 0 0,0 0-1,-2 2 1,3-3 7,0 1 0,0-1 1,0 0-1,0 0 0,0 0 0,0 0 0,0 1 0,0-1 1,0 0-1,0 0 0,0 0 0,0 1 0,0-1 0,0 0 1,0 0-1,0 0 0,0 1 0,0-1 0,0 0 1,0 0-1,0 0 0,0 0 0,0 1 0,0-1 0,1 0 1,-1 0-1,0 0 0,0 0 0,0 1 0,0-1 0,0 0 1,1 0-1,-1 0 0,0 0 0,14 3 35,13-5 58,-1 0 1,40-10-1,-41 6-165,1 2 0,38-2 0,-61 6 66,-1 0 0,1 0 1,0 1-1,-1-1 0,1 0 1,-1 1-1,1 0 1,-1 0-1,1 0 0,-1 0 1,0 0-1,1 0 0,-1 0 1,0 1-1,0-1 0,0 1 1,0-1-1,0 1 1,0 0-1,-1 0 0,1 0 1,0 0-1,-1 0 0,0 0 1,1 1-1,-1-1 0,0 0 1,0 1-1,0-1 1,-1 1-1,1-1 0,0 6 1,1 5-15,-1 0 1,0 1-1,-1-1 1,-4 26-1,3-29 10,-1 10 221,-9 31 0,11-46 127,5-11-112,8-18 42,-1-6-176,25-42 0,-32 63-140,1 0 1,1 0-1,-1 1 0,2-1 0,-1 1 1,1 1-1,0 0 0,13-10 0,-20 17 35,0-1 0,1 0 0,-1 0-1,0 1 1,0-1 0,1 1 0,-1-1-1,0 1 1,1-1 0,-1 1 0,1 0-1,-1 0 1,1 0 0,-1 0 0,0 0-1,1 0 1,-1 0 0,1 0 0,-1 0-1,0 1 1,1-1 0,-1 1 0,1-1-1,-1 1 1,0-1 0,0 1 0,1 0-1,-1-1 1,0 1 0,0 0 0,0 0-1,0 0 1,0 0 0,0 0 0,0 0-1,0 0 1,0 1 0,0 1 0,4 5 26,0 1 0,-1-1 1,-1 1-1,5 16 0,-5-16 32,1 2-44,0 0 0,1 0 1,0 0-1,1-1 0,0 0 0,1 0 0,0 0 1,0-1-1,10 10 0,-11-14 25,-1 0 1,1 0-1,0-1 0,0 0 0,1 0 1,-1 0-1,1-1 0,0 0 0,0 0 1,0-1-1,0 0 0,0 0 0,1 0 0,-1-1 1,14 0-1,-17-1-505,-1 0 1,0 0-1,0 0 0,1-1 1,-1 0-1,0 0 0,6-2 1,6-2-1784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3:04.962"/>
    </inkml:context>
    <inkml:brush xml:id="br0">
      <inkml:brushProperty name="width" value="0.05" units="cm"/>
      <inkml:brushProperty name="height" value="0.05" units="cm"/>
    </inkml:brush>
  </inkml:definitions>
  <inkml:trace contextRef="#ctx0" brushRef="#br0">4 66 6048,'-4'-9'2752,"18"-2"-2400,-6 2 320,2 9-448,7-11-288,11 3 0,-2-4-1344,6 7 800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3:05.354"/>
    </inkml:context>
    <inkml:brush xml:id="br0">
      <inkml:brushProperty name="width" value="0.05" units="cm"/>
      <inkml:brushProperty name="height" value="0.05" units="cm"/>
    </inkml:brush>
  </inkml:definitions>
  <inkml:trace contextRef="#ctx0" brushRef="#br0">1 75 6304,'0'-3'2848,"58"-6"-2464,-3 6 1568,8 3-1152,35-8 800,1-1-928,36-7-288,-5 9-256,14-6 96,-18 6-128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3:06.246"/>
    </inkml:context>
    <inkml:brush xml:id="br0">
      <inkml:brushProperty name="width" value="0.05" units="cm"/>
      <inkml:brushProperty name="height" value="0.05" units="cm"/>
    </inkml:brush>
  </inkml:definitions>
  <inkml:trace contextRef="#ctx0" brushRef="#br0">1 55 3328,'2'-5'598,"14"-26"2390,-2 16 5548,-11 16-6432,-3 3-1133,-5 11-607,4-11-96,1-4-266,0 0 1,0 0-1,0 0 0,0 0 1,-1 1-1,1-1 1,0 0-1,0 0 0,0 0 1,0 0-1,0 0 1,0 0-1,0 0 1,0 0-1,0 1 0,0-1 1,0 0-1,0 0 1,0 0-1,0 0 0,0 0 1,0 0-1,0 0 1,1 1-1,-1-1 1,0 0-1,0 0 0,0 0 1,0 0-1,0 0 1,0 0-1,0 0 0,0 0 1,0 0-1,0 0 1,0 0-1,0 1 0,1-1 1,-1 0-1,0 0 1,0 0-1,0 0 1,0 0-1,0 0 0,7-2-1317,14-9-3155,-15 8 2830,25-12-2776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30.599"/>
    </inkml:context>
    <inkml:brush xml:id="br0">
      <inkml:brushProperty name="width" value="0.05" units="cm"/>
      <inkml:brushProperty name="height" value="0.05" units="cm"/>
    </inkml:brush>
  </inkml:definitions>
  <inkml:trace contextRef="#ctx0" brushRef="#br0">774 192 1888,'0'-12'1685,"0"10"-117,-1-3-1358,0 1 0,0 0 0,0 0 0,0 0-1,-1-1 1,0 2 0,0-1 0,0 0 0,0 0 0,0 0 0,-1 1 0,1 0-1,-1-1 1,0 1 0,0 0 0,-1 0 0,1 1 0,0-1 0,-5-2-1,-16-12 419,17 12-467,0 0-1,0 0 0,0 1 0,-10-4 1,8 4-102,-1 0 0,-1 1 0,1 0 1,0 0-1,-1 1 0,1 1 0,-1 0 1,-20 1-1,24 0-17,0 0 0,0 1 0,0 1 0,0-1 0,0 1 0,0 0 0,-12 6 0,-3 5 116,0 1 0,1 1 1,1 1-1,1 1 0,-23 25 0,-113 139 261,90-103-75,60-72-302,-11 13 45,0 0-1,1 2 1,-22 39 0,34-54-47,0 0 0,0 1 0,1-1 0,0 1 0,0 0-1,1 0 1,0 0 0,0 0 0,0 0 0,1 0 0,0 0 0,0 0-1,1 0 1,0 0 0,0 0 0,1-1 0,0 1 0,4 11 0,4 1 115,1 0 1,0 0 0,1-1 0,1-1 0,1 0-1,0-1 1,25 22 0,0-5 51,2-1-1,46 26 1,-73-50-125,-1-1 0,1-1 0,0 0 0,0-1 0,1 0 0,0-1 0,0-1 0,0 0-1,0-1 1,0-1 0,0 0 0,0-1 0,18-3 0,2-1-23,-1-3-1,0 0 1,0-2 0,51-22-1,-59 20 35,0-1 0,-1-1 0,0-1 0,-1-2 0,-1 0-1,0-1 1,-2-2 0,0 0 0,-1-1 0,0-1 0,25-37 0,-36 41-68,0 0 1,0 0 0,-2-1-1,8-29 1,-12 35-21,-1 1 0,0-1 0,-1-1 0,0 1 0,-1 0 0,-2-17 0,-15-71-100,13 82 37,0 2 35,0 0-1,-2 0 1,1 1 0,-2 0-1,0 0 1,-1 1-1,0-1 1,-2 2-1,1-1 1,-23-23-1,14 20 16,-1 0 0,0 2 0,-1 0 0,-1 1 0,0 1 0,-36-16 0,6 5-217,-43-19 399,28 19-3723,55 21 344,4 6 997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32.911"/>
    </inkml:context>
    <inkml:brush xml:id="br0">
      <inkml:brushProperty name="width" value="0.05" units="cm"/>
      <inkml:brushProperty name="height" value="0.05" units="cm"/>
    </inkml:brush>
  </inkml:definitions>
  <inkml:trace contextRef="#ctx0" brushRef="#br0">314 110 2656,'0'-5'297,"0"5"-278,0 0 0,0 0-1,-1 0 1,1 0 0,0 0 0,0 0 0,0 0-1,0 0 1,0 0 0,0 0 0,0 0 0,-1 0 0,1 0-1,0 0 1,0 0 0,0 0 0,0 0 0,0 0-1,0 0 1,-1 0 0,1 0 0,0 0 0,0 0 0,0 0-1,0 0 1,0 0 0,0 0 0,0 0 0,0 0-1,-1-1 1,1 1 0,0 0 0,0 0 0,0 0 0,0 0-1,0 0 1,0 0 0,0 0 0,0 0 0,0-1 0,0 1-1,0 0 1,0 0 0,0 0 0,0 0 0,0 0-1,0 0 1,0 0 0,0-1 0,0 1 0,0 0 0,0 0-1,0 0 1,0 0 0,0 0 0,0 0 0,0-1-1,0 1 1,0 0 0,0 0 0,0 0 0,0 0 0,2-4 2705,0 17-1235,-4 16-480,0 0 1,-8 35 0,1-10-482,-20 134 116,-37 292 984,61-427-1381,-22 190 397,-17-1-234,26-143-125,2-7-63,14-83 132,1 0-1,-1 19 1,4-40 93,1 0 0,0 0 0,1 0 0,7-16 0,14-28-305,7-18 41,41-143-82,-61 177-98,42-164-118,-9-15 137,-20 15-169,-23 169 102,13-350-633,-19 338 487,2 37 13,1-1 1,1 1 0,0-1 0,1-14 0,-1 23 122,0 0 0,1 0 0,-1 0 0,0 0 0,-1 1 0,1-1 0,0 0 1,0 0-1,-1 0 0,1 0 0,-2-3 0,2 5 33,-1-1 1,1 1-1,0 0 1,0 0-1,0-1 1,0 1-1,-1 0 1,1 0-1,0 0 1,0-1-1,0 1 1,-1 0-1,1 0 1,0 0-1,0 0 1,-1-1-1,1 1 1,0 0-1,0 0 1,-1 0-1,1 0 1,0 0-1,-1 0 1,1 0-1,0 0 1,0 0-1,-1 0 1,1 0-1,-1 0 1,0 0-4,0 1 1,1-1-1,-1 1 1,0 0-1,0-1 1,0 1-1,1-1 0,-1 1 1,0 0-1,1 0 1,-1-1-1,0 1 1,0 2-1,-8 9-53,-1 0-1,-1 0 1,0-1-1,-21 17 1,28-24 54,-207 163 275,207-164-179,0 0 0,0-1 0,0 1-1,-1-1 1,-7 3 0,11-5-40,0 1 1,0-1-1,0 0 0,0 1 0,-1-1 0,1 0 1,0 0-1,0 0 0,0 0 0,0 0 1,-1 0-1,1 0 0,0 0 0,0-1 0,0 1 1,0 0-1,0-1 0,-1 1 0,1-1 0,0 1 1,0-1-1,0 1 0,0-1 0,0 0 0,1 0 1,-1 1-1,0-1 0,-1-1 0,1 0 2,0 1 1,1-1-1,-1 1 0,1-1 1,-1 1-1,1-1 0,-1 0 0,1 1 1,0-1-1,0 1 0,0-1 0,0 0 1,0 1-1,0-1 0,0 0 1,0 1-1,1-1 0,0-2 0,2-3 41,-1 1-1,1 0 1,4-8-1,-2 7-78,1-1 0,-1 1 0,1 1 0,0-1 0,0 1-1,14-10 1,50-30 41,-41 28-114,3-4 143,55-52-1,-27 22-63,-59 51-13,0 0 0,0 1 0,0-1 0,-1 1 0,1-1-1,0 1 1,0-1 0,0 1 0,0 0 0,0-1-1,0 1 1,0 0 0,0 0 0,0-1 0,0 1 0,0 0-1,0 0 1,0 0 0,0 0 0,0 1 0,0-1-1,0 0 1,0 0 0,0 0 0,0 1 0,-1-1-1,1 1 1,0-1 0,0 1 0,0-1 0,0 1 0,0-1-1,-1 1 1,1 0 0,0-1 0,-1 1 0,1 0-1,0 0 1,-1-1 0,1 2 0,2 3-14,0-1-1,-1 0 1,0 1 0,1-1-1,-2 1 1,1 0-1,1 5 1,54 183 401,-30-108-187,-21-65-1357,2 0 289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24.192"/>
    </inkml:context>
    <inkml:brush xml:id="br0">
      <inkml:brushProperty name="width" value="0.05" units="cm"/>
      <inkml:brushProperty name="height" value="0.05" units="cm"/>
    </inkml:brush>
  </inkml:definitions>
  <inkml:trace contextRef="#ctx0" brushRef="#br0">0 5 576,'0'-5'288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34.158"/>
    </inkml:context>
    <inkml:brush xml:id="br0">
      <inkml:brushProperty name="width" value="0.05" units="cm"/>
      <inkml:brushProperty name="height" value="0.05" units="cm"/>
    </inkml:brush>
  </inkml:definitions>
  <inkml:trace contextRef="#ctx0" brushRef="#br0">0 267 4800,'7'11'6306,"3"14"-6157,-8-21 478,12 34 514,13 59 0,3 6 108,-30-101-1221,7 13 630,-2-14-45,1-8 221,-1-3-598,-1-1 1,-1 0-1,0 0 0,0-1 1,2-21-1,-1-58-326,-6 24 220,1 21-165,4-50-1,-1 86 24,-1 0 0,2 0 0,-1 0 0,1 0 0,1 0 0,0 0 0,0 1 0,1 0 1,0-1-1,12-14 0,-14 20 22,0 0 1,0 1-1,1-1 1,-1 1 0,1 0-1,0 0 1,0 0-1,0 0 1,0 1-1,1 0 1,-1 0 0,1 0-1,-1 0 1,1 1-1,0-1 1,0 1-1,-1 0 1,1 1 0,0-1-1,0 1 1,0 0-1,0 0 1,0 1 0,7 1-1,-6 0 9,0 0 0,0 1 0,-1 0 1,1 0-1,-1 0 0,0 1 0,0 0 0,7 6 0,-6-4 38,2 1-5,-1 0 0,-1 1-1,0 0 1,0 0-1,0 1 1,-1 0-1,5 13 1,-9-21-27,0 1-27,0 1 0,0-1 0,-1 0 1,1 1-1,-1-1 0,1 5 0,-1-5 4,0 0-1,0 0 1,1-1-1,-1 1 0,0 0 1,1-1-1,-1 1 0,2 2 1,-1-3 94,0-4-2550,3-2 951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34.816"/>
    </inkml:context>
    <inkml:brush xml:id="br0">
      <inkml:brushProperty name="width" value="0.05" units="cm"/>
      <inkml:brushProperty name="height" value="0.05" units="cm"/>
    </inkml:brush>
  </inkml:definitions>
  <inkml:trace contextRef="#ctx0" brushRef="#br0">0 87 4064,'4'0'1606,"-7"0"-946,3-1-340,0 0-1,0 0 1,0 1-1,0-1 0,0 0 1,0 1-1,0-1 0,0 0 1,1 1-1,-1-1 0,0 0 1,0 1-1,1-1 1,-1 1-1,0-1 0,1 0 1,-1 1-1,1-2 0,14-17 691,-8 13-641,1-1 0,1 1 1,0 0-1,-1 0 0,2 1 1,-1 1-1,16-7 0,-24 11-370,0-1-1,0 1 1,0 0-1,0-1 1,1 1-1,-1 0 1,0 0-1,0-1 1,0 1 0,0 0-1,0 0 1,0 1-1,1-1 1,-1 0-1,0 0 1,0 0-1,0 1 1,0-1-1,0 1 1,0-1-1,0 0 1,0 1 0,0 0-1,0-1 1,0 1-1,0 0 1,0-1-1,0 1 1,-1 0-1,1 0 1,0 0-1,-1 0 1,1 0-1,0 0 1,-1 0 0,1 0-1,-1 0 1,1 0-1,-1 0 1,0 0-1,0 0 1,1 0-1,-1 0 1,0 3-1,0 1-10,1 1 0,-1 0 0,0-1-1,-1 1 1,0 0 0,0-1 0,0 1-1,-3 6 1,-36 86 347,17-46-190,22-50-65,-5 21 180,5-23-212,1 1-1,0-1 0,0 1 1,0-1-1,0 1 0,0 0 1,1-1-1,-1 1 0,0-1 1,0 1-1,0-1 0,0 1 1,1-1-1,-1 1 0,0-1 1,0 1-1,1-1 0,-1 1 1,0-1-1,1 1 0,-1-1 1,0 0-1,1 1 0,-1-1 1,1 0-1,-1 1 0,1-1 1,-1 0-1,1 1 0,-1-1 1,1 0-1,-1 0 0,1 0 0,-1 0 1,1 1-1,-1-1 0,2 0 1,16 1 256,0 0-1,0 0 1,0-2 0,32-5 0,-22 1-410,-1-2-1,38-13 1,-48 11-1980,-1 3 551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35.225"/>
    </inkml:context>
    <inkml:brush xml:id="br0">
      <inkml:brushProperty name="width" value="0.05" units="cm"/>
      <inkml:brushProperty name="height" value="0.05" units="cm"/>
    </inkml:brush>
  </inkml:definitions>
  <inkml:trace contextRef="#ctx0" brushRef="#br0">19 9 3968,'-18'-9'2048,"23"9"32,-2 4-1184,10-4 1184,10 8-1184,17 0 800,5 1-992,10-3-64,-5 3-416,8-4 64,0-2-160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37.984"/>
    </inkml:context>
    <inkml:brush xml:id="br0">
      <inkml:brushProperty name="width" value="0.05" units="cm"/>
      <inkml:brushProperty name="height" value="0.05" units="cm"/>
    </inkml:brush>
  </inkml:definitions>
  <inkml:trace contextRef="#ctx0" brushRef="#br0">17 5 2144,'-8'-2'-553,"-1"0"4932,17 6-1608,49 19-1575,92 23 0,4 1-633,-100-27-458,83 28 126,-84-30-57,-1 3 0,-1 1 0,-1 3 1,-1 2-1,85 64 0,4 28-12,-29-23 137,-83-77-168,1 0 0,42 23-1,-16-18 142,1-2 0,63 17-1,45 17 56,158 84 131,-70-16 143,-211-104-551,-4-2 27,95 55 390,-94-51-509,44 19 1,-32-17 49,-22-12 90,-1-2-1,46 11 1,-23-6-50,94 24 163,-81-24-36,105 42-1,-120-41-132,-31-11-2,0 0-1,16 8 0,-9-3 101,1-1 0,28 8-1,-45-16-104,10 5-114,9 1 735,-7-5-7670,-5-2 4342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38.614"/>
    </inkml:context>
    <inkml:brush xml:id="br0">
      <inkml:brushProperty name="width" value="0.05" units="cm"/>
      <inkml:brushProperty name="height" value="0.05" units="cm"/>
    </inkml:brush>
  </inkml:definitions>
  <inkml:trace contextRef="#ctx0" brushRef="#br0">1 1 3904,'0'0'1760,"8"3"-1536,-3-3 800,3 3-608,1-3 960,6 5-768,1-1 320,8 4-544,2 0 96,1 0-320,1-4 224,3 4-256,1 0 608,-2-1-448,2-2-3488,-1-2 1728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40.140"/>
    </inkml:context>
    <inkml:brush xml:id="br0">
      <inkml:brushProperty name="width" value="0.05" units="cm"/>
      <inkml:brushProperty name="height" value="0.05" units="cm"/>
    </inkml:brush>
  </inkml:definitions>
  <inkml:trace contextRef="#ctx0" brushRef="#br0">153 36 2304,'-11'-4'868,"7"7"165,0 1 431,2-4-1236,1 1-1,0 0 0,-1-1 1,1 1-1,-1 0 1,1-1-1,-1 0 1,1 1-1,-1-1 0,1 0 1,-1 0-1,1 0 1,-3 0-1,-1 2 576,5-2-783,0 0-1,0 0 1,0 0 0,0 0-1,0 0 1,0 0-1,0 0 1,0 0-1,0 0 1,0 0-1,0 0 1,0 0-1,0 0 1,0 0-1,0 0 1,0 0-1,0 0 1,0 0-1,0 0 1,0 0-1,0 0 1,0 0-1,0 1 1,0-1-1,0 0 1,0 0 0,0 0-1,0 0 1,0 0-1,0 0 1,0 0-1,0 0 1,0 0-1,0 0 1,0 0-1,0 0 1,0 0-1,0 0 1,0 0-1,0 0 1,0 0-1,0 0 1,0 0-1,0 0 1,0 0-1,0 0 1,0 0-1,0 0 1,0 0 225,2 2 1,4 2-116,-1 0 1,1 0-1,0 0 0,0-1 1,1 0-1,-1 0 1,1-1-1,-1 0 0,1 0 1,8 1-1,37 5 190,0-3 0,0-1 0,65-6 0,-78 1-217,-1-2 0,69-15 1,-96 15 6,0 0 1,19-10 0,-26 12-93,-2-1 1,1 1-1,0-1 1,0 0-1,0 0 1,-1 0 0,1 0-1,-1-1 1,0 1-1,0-1 1,0 1-1,0-1 1,3-5 0,-5 8-22,0-1 1,1 1-1,-1-1 1,0 0-1,0 1 1,1-1-1,-1 1 1,0-1-1,0 0 1,0 1-1,0-1 1,0 0-1,0 1 1,0-1-1,0 1 1,0-1-1,-1 0 1,1 1-1,0-1 1,0 1-1,0-1 1,-1 0 0,1 1-1,0-1 1,-1 1-1,1-1 1,0 1-1,-1-1 1,1 1-1,-1-1 1,1 1-1,-1 0 1,1-1-1,-1 1 1,1 0-1,-1-1 1,1 1-1,-1 0 1,1-1-1,-1 1 1,0 0-1,1 0 1,-1 0-1,1 0 1,-1 0-1,0 0 1,1-1-1,-1 1 1,-1 1 0,-3-2-23,0 1 0,0 0 1,0 0-1,0 1 0,-6 1 1,-51 16-55,5 0 126,-11 1-152,-142 35 242,178-48-88,0-2 0,0-1 0,-1-1 0,-53-5 0,80 3-40,1-1 0,-1 1 0,0-1 0,1-1 0,-1 1 0,1-1 0,-1 0 0,1-1 0,-10-5 1,12 5-11,7 2 27,9 5-9,-1-1-31,157 45-302,-100-33 588,152 39 666,-216-53-884,14 5 284,33 14 1,-50-19 13,-7-1-1253,5 3 213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41.439"/>
    </inkml:context>
    <inkml:brush xml:id="br0">
      <inkml:brushProperty name="width" value="0.05" units="cm"/>
      <inkml:brushProperty name="height" value="0.05" units="cm"/>
    </inkml:brush>
  </inkml:definitions>
  <inkml:trace contextRef="#ctx0" brushRef="#br0">1 114 3392,'0'-32'3248,"22"88"-1622,-3 25-768,-11-39-33,3 1 0,19 47 1,-29-86-907,6 8 1896,-2-12-681,0-9-712,-2 2-323,-1 0 0,0 0 0,-1 0-1,0-1 1,0 1 0,0 0 0,-1-1 0,-1-12-1,1 2-48,-1-55-34,2-87-368,5 123 400,-6 34-59,1 0 0,0 1 0,0-1 0,0 1 0,0 0-1,0-1 1,0 1 0,1 0 0,-1-1 0,1 1 0,2-2 0,-4 3 5,1 1 0,-1 0 0,1-1 1,0 1-1,-1 0 0,1-1 0,-1 1 0,1 0 1,0 0-1,-1-1 0,1 1 0,0 0 1,-1 0-1,1 0 0,0 0 0,-1 0 1,1 0-1,0 0 0,-1 0 0,1 0 1,0 1-1,-1-1 0,1 0 0,0 0 1,-1 0-1,1 1 0,0 0 0,18 12-71,-11-6-4,6 4 85,-1 1 0,0 1 0,14 18 0,-14-14 222,23 20 1,-35-37-224,-1 1-1,0-1 1,1 1 0,-1-1-1,1 0 1,-1 1 0,1-1 0,-1 0-1,1 1 1,-1-1 0,1 0-1,0 1 1,-1-1 0,1 0 0,-1 0-1,1 0 1,0 0 0,-1 0-1,1 0 1,0 0 0,-1 0 0,1 0-1,-1 0 1,1 0 0,0 0-1,-1 0 1,1 0 0,0 0 0,-1-1-1,1 1 1,-1 0 0,1 0 0,-1-1-1,1 1 1,0-1 0,7-10-6613,-4 7 4349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42.037"/>
    </inkml:context>
    <inkml:brush xml:id="br0">
      <inkml:brushProperty name="width" value="0.05" units="cm"/>
      <inkml:brushProperty name="height" value="0.05" units="cm"/>
    </inkml:brush>
  </inkml:definitions>
  <inkml:trace contextRef="#ctx0" brushRef="#br0">27 8 3136,'-4'0'302,"1"-1"0,-1 0 1,1 0-1,-1 0 0,-4-3 0,22 6 4390,54 2-2979,124 12 477,-33-2-1014,-125-12-887,1-2 0,-1-1 1,41-7-1,-74 8-295,0 0-5,0 0 0,0 0 0,0 0 0,0 0-1,0-1 1,0 1 0,0 0 0,-1 0 0,1-1 0,0 1-1,0-1 1,0 1 0,0-1 0,0 1 0,-1-1 0,1 1-1,0-1 1,0 0 0,-1 1 0,2-3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42.455"/>
    </inkml:context>
    <inkml:brush xml:id="br0">
      <inkml:brushProperty name="width" value="0.05" units="cm"/>
      <inkml:brushProperty name="height" value="0.05" units="cm"/>
    </inkml:brush>
  </inkml:definitions>
  <inkml:trace contextRef="#ctx0" brushRef="#br0">51 5 4320,'1'0'221,"1"-1"1,0 0-1,-1 1 0,1-1 1,0 1-1,0-1 0,0 1 1,0 0-1,-1 0 0,1 0 1,0 0-1,0 0 1,0 0-1,0 1 0,0-1 1,-1 0-1,1 1 0,0 0 1,0-1-1,-1 1 0,1 0 1,0 0-1,-1 0 0,3 2 1,-2-2-80,-1 1 1,0 0-1,0 0 0,0 0 1,0 0-1,0 0 0,0 0 1,0 0-1,0 0 1,-1 0-1,1 0 0,-1 0 1,0 0-1,0 1 1,0-1-1,0 0 0,0 0 1,0 0-1,0 0 1,-1 1-1,0 1 0,-2 8 106,-1 0-1,-5 12 1,-4 10 124,-36 130 215,40-132-238,-9 52 0,17-68-119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44.823"/>
    </inkml:context>
    <inkml:brush xml:id="br0">
      <inkml:brushProperty name="width" value="0.05" units="cm"/>
      <inkml:brushProperty name="height" value="0.05" units="cm"/>
    </inkml:brush>
  </inkml:definitions>
  <inkml:trace contextRef="#ctx0" brushRef="#br0">218 156 2400,'0'0'3925,"-6"-9"-2501,5 7-1341,0 0-1,0-1 1,-1 2 0,1-1-1,-1 0 1,1 0-1,-1 0 1,0 1 0,1-1-1,-1 1 1,0-1-1,0 1 1,-4-2 0,-32-14 314,20 10-239,15 6-165,0 0 1,0-1-1,1 1 0,-1 1 0,0-1 0,0 0 1,0 1-1,0-1 0,0 1 0,0 0 1,-1 0-1,1 0 0,0 1 0,0-1 1,0 1-1,0 0 0,0-1 0,1 1 1,-5 2-1,3-1-20,0 1 1,-1 0-1,1 0 1,0 1-1,0-1 1,1 1-1,-1 0 1,1 0 0,-6 8-1,8-10 38,0 0 0,0-1 0,0 1 0,1 0 0,-1 0 0,0-1 0,1 1 0,-1 0 0,1 0 0,0 0 0,-1 3 0,1-4 24,1 0 0,-1-1 1,0 1-1,0 0 0,0-1 0,0 1 1,1 0-1,-1-1 0,0 1 0,1-1 1,-1 1-1,0 0 0,1-1 1,-1 1-1,1-1 0,-1 1 0,1-1 1,-1 1-1,1-1 0,-1 0 0,1 1 1,-1-1-1,1 0 0,0 1 1,-1-1-1,1 0 0,0 0 0,-1 1 1,1-1-1,0 0 0,-1 0 0,1 0 1,0 0-1,-1 0 0,1 0 0,0 0 1,0 0-1,5-1 81,1 0 1,-1 0-1,0 0 0,0 0 1,0-1-1,-1 0 0,1-1 1,0 1-1,-1-1 1,8-5-1,-9 6-103,1-1 1,-1-1-1,1 1 0,-1-1 1,0 0-1,-1 0 0,1 0 1,-1 0-1,1 0 0,-1-1 1,3-7-1,-6 12-15,1 0-1,-1-1 1,0 1 0,1-1-1,-1 0 1,0 1 0,0-1-1,1 1 1,-1-1 0,0 1-1,0-1 1,0 1 0,0-1 0,0 0-1,0 1 1,0-1 0,0 1-1,0-1 1,0 0 0,0 1-1,0-1 1,0 1 0,-1-1-1,1 1 1,0-1 0,0 1-1,-1-1 1,1 0 0,0 1-1,0 0 1,-1-1 0,1 1 0,-1-1-1,1 1 1,-1-1 0,1 1-1,0 0 1,-1-1 0,1 1-1,-1 0 1,0-1 0,1 1-1,-1 0 1,1 0 0,-1 0-1,1-1 1,-1 1 0,1 0-1,-1 0 1,0 0 0,1 0 0,-1 0-1,1 0 1,-1 0 0,0 0-1,1 0 1,-1 1 0,-3-1-62,0 1 0,0-1 0,0 1 0,0 0 0,0 1 1,-6 2-1,3 0-23,0 1 1,0 0-1,0 1 1,1-1-1,-1 1 1,2 0-1,-7 8 1,1 1 140,1 0 1,-9 19 0,17-32-32,1 0 1,0 1-1,0-1 0,0 0 1,1 1-1,-1-1 1,1 1-1,-1-1 1,1 1-1,0-1 1,0 4-1,0-5 7,0 0 0,0-1 0,1 1 0,-1 0 0,0 0 0,1-1 1,-1 1-1,0 0 0,1 0 0,-1-1 0,1 1 0,-1 0 0,1-1 0,0 1 0,-1-1 0,1 1 0,-1-1 0,1 1 0,0-1 0,0 1 0,-1-1 1,1 0-1,0 1 0,0-1 0,-1 0 0,1 0 0,0 0 0,0 1 0,0-1 0,-1 0 0,1 0 0,0 0 0,0 0 0,0 0 0,0-1 0,-1 1 1,2 0-1,4-1 65,0-1 0,-1 1 1,1-1-1,-1 0 0,0 0 1,0-1-1,1 1 0,-2-1 1,1 0-1,0 0 0,8-8 1,1-3 78,26-30 1,-28 29-162,0-1 1,-1 0-1,-1 0 0,0-1 1,8-22-1,-17 38-26,0-1-1,-1 1 1,1-1 0,0 1-1,-1-1 1,0 1 0,1-1-1,-1 0 1,0 0 0,1 1-1,-1-1 1,0 0 0,0 1-1,-1-1 1,1 0 0,0 1-1,-1-4 1,1 5 6,-1-1 1,1 1 0,0 0-1,0-1 1,-1 1-1,1-1 1,0 1-1,-1 0 1,1 0-1,0-1 1,-1 1 0,1 0-1,0 0 1,-1-1-1,1 1 1,-1 0-1,1 0 1,0 0-1,-1 0 1,1 0 0,-1-1-1,1 1 1,-1 0-1,1 0 1,-1 0-1,1 0 1,0 0 0,-1 0-1,1 0 1,-1 1-1,1-1 1,-1 0-1,1 0 1,0 0-1,-1 0 1,1 1 0,-1-1-1,1 0 1,-1 1-1,-18 12-119,16-12 105,-6 7-4,0 1 1,1 0 0,0 0 0,0 0-1,1 1 1,-11 20 0,1 1-33,-14 39 1,30-65 65,-1 0 0,1 0 0,0-1 0,0 1 0,1 0 0,-1 0 0,1 0 0,0 0 0,0 0 1,2 5-1,-2-8 14,0-1 0,0 0 0,0 0 0,1 1 1,-1-1-1,1 0 0,-1 0 0,1 0 0,-1 0 0,1 0 1,0 0-1,-1 0 0,1 0 0,0 0 0,0 0 1,0 0-1,-1 0 0,1 0 0,0 0 0,0-1 1,1 1-1,-1 0 0,0-1 0,0 1 0,0-1 0,0 1 1,0-1-1,1 0 0,-1 0 0,0 1 0,0-1 1,1 0-1,-1 0 0,0 0 0,0 0 0,1 0 1,-1 0-1,0-1 0,0 1 0,0 0 0,1-1 1,-1 1-1,1-1 0,3-1 52,0 0 1,-1 0-1,1-1 1,-1 0-1,1 0 0,-1 0 1,0 0-1,0 0 1,0-1-1,-1 0 1,1 0-1,-1 0 0,3-4 1,3-7 36,0 0 0,9-23 0,-14 28-105,0 1 1,-1 0 0,0-1-1,0 0 1,-1 1-1,-1-1 1,1 0-1,-2 0 1,1 0-1,-1 0 1,-2-14 0,2 22-19,-1 1 0,1-1 1,0 0-1,0 1 0,-1-1 1,1 0-1,-1 1 1,0-1-1,0 1 0,1-1 1,-1 1-1,0 0 0,0-1 1,0 1-1,0 0 1,0-1-1,-1 1 0,1 0 1,0 0-1,-1 0 1,1 0-1,0 0 0,-1 1 1,1-1-1,-3-1 0,2 2 4,0 0-1,0 0 0,0 0 0,0 0 0,0 0 0,1 0 1,-1 1-1,0-1 0,0 1 0,0-1 0,0 1 1,1 0-1,-1 0 0,0 0 0,1 0 0,-1 0 0,1 0 1,-1 0-1,1 0 0,-1 0 0,1 1 0,0-1 0,-2 3 1,0-1-147,1 1 1,-1-1 0,1 1 0,0 0 0,0 0-1,0 0 1,0 0 0,1 0 0,-1 1-1,1-1 1,0 0 0,0 1 0,1-1 0,0 1-1,-1-1 1,1 1 0,1-1 0,-1 0 0,1 1-1,-1-1 1,3 6 0,13 30-1884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24.681"/>
    </inkml:context>
    <inkml:brush xml:id="br0">
      <inkml:brushProperty name="width" value="0.05" units="cm"/>
      <inkml:brushProperty name="height" value="0.05" units="cm"/>
    </inkml:brush>
  </inkml:definitions>
  <inkml:trace contextRef="#ctx0" brushRef="#br0">261 89 2400,'0'-3'891,"1"-1"0,-1 1 0,1 0 0,0-1 0,-1 1-1,3-5 1,-1 5-178,-1-1 0,0 1 0,0-1 0,0 1 0,-1-1-1,1-5 1,1-12 1626,-1 11-919,0 16-683,-2 17-578,-1 0 0,-1 0-1,-1 0 1,-1 0 0,-11 32 0,-52 107 1059,16-41-701,-25 104-20,60-174-338,11-28-300,-7 19 252,12-40-724,-1 1-1,1 0 0,0-1 1,-1 1-1,0-1 0,-2 4 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48.438"/>
    </inkml:context>
    <inkml:brush xml:id="br0">
      <inkml:brushProperty name="width" value="0.05" units="cm"/>
      <inkml:brushProperty name="height" value="0.05" units="cm"/>
    </inkml:brush>
  </inkml:definitions>
  <inkml:trace contextRef="#ctx0" brushRef="#br0">1 237 1728,'0'0'3440,"0"-6"-2422,4 4-388,-1-1-612,3 0 72,8 6-12,0 3 40,-10-3 13,1-1 0,0 0 0,0-1 0,0 1 0,0-1 0,0 0 0,1 0-1,8 0 1,49 0-19,71-3 800,-45 0-584,2 1-53,48-19 93,-26 15 192,-78 4-544,43-8 0,12-1 0,19 3 56,104-3 139,-99 5 23,-20-3 49,-23-4 37,24-5-229,-57 13-145,-13 1 45,1 1 1,33 2-1,113 2 144,-91-4-78,-59 2 4,40-7 0,18-4-191,-29 5 196,26 6-76,49-7-4,-33 3 54,56 3 20,-73 3-50,-45-2-25,-1-2 1,40-6 0,13-1 159,-41 5-183,72-6 128,-97 8-47,27 2 0,-26 0-51,24-3 0,-25 2-23,30 1 0,-31 1 7,0-1 0,28-3 0,-37 2 23,0 0 0,0 1 0,11 0 0,9 1 5,-21-3 33,-6 2-34,1-1 0,0 1 1,-1 0-1,1 0 0,0-1 0,-1 1 0,1 0 0,0 0 1,-1 0-1,1 0 0,0 0 0,-1 0 0,1 0 0,0 0 1,-1 0-1,3 0 0,-3 0-10,1 1 1,-1-1 0,1 0-1,-1 0 1,1 0-1,0 0 1,-1 0-1,1 0 1,-1 0-1,1 0 1,0 0 0,-1 0-1,1 0 1,-1 0-1,1-1 1,0 1-1,-1 0 1,1 0-1,-1-1 1,1 1-1,-1 0 1,1-1 0,0 0-1,-1 1 5,0 0 0,0 0 0,0 0 0,0 0 0,1 0 1,-1 0-1,0 0 0,0 0 0,0-1 0,0 1 0,0 0 0,0 0 0,0 0 0,1 0 0,-1 0 0,0 0 0,0 0 1,0 0-1,0 0 0,0 0 0,1 0 0,-1 0 0,0 0 0,0 0 0,0 0 0,0 0 0,0 0 0,1 0 0,-1 0 0,0 0 1,0 0-1,0 0 0,0 0 0,0 0 0,1 1 0,20-1 317,2 0-411,-19 0 96,8-1 222,-18-1-141,-16-1-198,-12-2 217,7-1-40,-30-13-337,6 10 80,37 8 262,14 1-63,0 0-1,0 0 1,0 0 0,0 0-1,0 0 1,0 0 0,0 0-1,0 0 1,0 1 0,0-1-1,0 0 1,0 0 0,0 0-1,0 0 1,0 0 0,0 0-1,0 0 1,0 0 0,0 0-1,0 0 1,0 0 0,0 0-1,0 0 1,0 0 0,0 0-1,0 0 1,0 0 0,0 0-1,0 0 1,0 0 0,10 0 35,67 9 187,-65-9-227,1 2 1,12 2-1,-12-2 11,0 0 0,14-1 0,-26-1 3,-1 0-9,0 0 1,0 0-1,1 0 0,-1 0 0,0 0 1,1 0-1,-1 0 0,0 0 1,1 0-1,-1 0 0,0 0 0,0 0 1,1 0-1,-1 0 0,0 1 0,1-1 1,-1 0-1,0 0 0,0 0 0,1 0 1,-1 1-1,0-1 0,0 0 0,0 0 1,1 0-1,-1 1 0,0-1 0,0 0 1,0 0-1,0 1 0,1-1 0,-1 1 1,1-1 7,1 16 12,-5-4 172,2-6-139,-1 0 0,0 0 1,0 0-1,0-1 0,-1 1 1,-4 6-1,1-3-202,-6 8 479,2 0 1,-16 33 0,23-42-1166,0 1 0,-3 14 0,5-8-1044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49.735"/>
    </inkml:context>
    <inkml:brush xml:id="br0">
      <inkml:brushProperty name="width" value="0.05" units="cm"/>
      <inkml:brushProperty name="height" value="0.05" units="cm"/>
    </inkml:brush>
  </inkml:definitions>
  <inkml:trace contextRef="#ctx0" brushRef="#br0">63 60 2656,'0'0'17,"0"0"1,0 0-1,0 0 0,0-1 1,1 1-1,-1 0 0,0 0 1,0 0-1,0 0 0,0 0 0,0 0 1,0 0-1,0 0 0,0 0 1,0 0-1,0 0 0,0 0 1,0 0-1,0 0 0,0 0 1,0 0-1,0 0 0,0 0 1,0 0-1,0 0 0,1 0 1,-1 0-1,0 0 0,0 0 1,0 0-1,0 0 0,0 0 1,0 0-1,0 0 0,0 0 1,0 0-1,0 0 0,0 0 1,0 0-1,0 1 0,0-1 1,0 0-1,0 0 0,0 0 1,0 0-1,0 0 0,0 0 1,0 0-1,0 0 0,0 0 0,0 0 1,0 0-1,0 0 0,1 0 1,-1 0-1,0 0 0,0 0 1,0 0-1,0 0 0,0 0 1,0 1-1,0-1 0,-1 0 1,1 0-1,0 0 0,0 0 1,0 8 235,-2 12-403,1-17 283,-3 22 169,-15 39 0,6-21 60,5-14-69,-9 34 1179,16-47-893,1-12 1428,1-7-1807,-1 0 0,1 0 0,0 0 0,0 0 0,0 1 0,0-1 0,1 0 0,2-4 0,5-13 11,8-30 18,22-73-207,-32 98-76,19-44 1,-25 64 51,0-6-26,-1 11 25,0 0 0,0 0 0,0 0 0,0 0 0,0 0 0,0-1 1,0 1-1,0 0 0,0 0 0,0 0 0,0 0 0,0 0 0,0 0 0,0 0 1,0 0-1,0-1 0,0 1 0,0 0 0,0 0 0,1 0 0,-1 0 0,0 0 0,0 0 1,0 0-1,0 0 0,0 0 0,0 0 0,0 0 0,0-1 0,1 1 0,-1 0 1,0 0-1,0 0 0,0 0 0,0 0 0,0 0 0,0 0 0,0 0 0,1 0 1,-1 0-1,0 0 0,0 0 0,0 0 0,0 0 0,0 0 0,0 0 0,0 0 0,1 1 1,-1-1-1,0 0 0,0 0 0,0 0 0,0 0 0,0 0 0,0 0 0,0 0 1,0 0-1,2 3-11,-1-1 0,1 0 0,-1 1 0,0-1 0,0 1 1,0 0-1,-1-1 0,1 1 0,0 0 0,-1 2 0,4 11 92,2 1-4,1-1 0,0 0 0,1 0 0,1-1-1,15 21 1,-15-25 42,0 0 0,0-1 0,1-1 0,0 1 0,1-1 0,0-1 0,20 12 0,-17-14 289,-14-6-483,1 1 0,0-1-1,-1 0 1,1 0 0,0 1-1,-1-1 1,1 0 0,0 0-1,-1 0 1,1 0 0,0 0-1,-1 0 1,1 0 0,0 0-1,-1 0 1,1 0 0,-1 0-1,2-1 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50.142"/>
    </inkml:context>
    <inkml:brush xml:id="br0">
      <inkml:brushProperty name="width" value="0.05" units="cm"/>
      <inkml:brushProperty name="height" value="0.05" units="cm"/>
    </inkml:brush>
  </inkml:definitions>
  <inkml:trace contextRef="#ctx0" brushRef="#br0">4 9 2976,'-3'-4'3776,"6"4"-2816,7 0-576,3 0 128,6 0-288,-1 0 64,3 0-160,6-5 864,10 5-576,2 5-3456,3 2 1600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57.02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328 239 2400,'-4'-8'4948,"4"8"-4883,-2 1-34,0 0-1,1 0 1,-1 0-1,1 0 1,-1 0-1,1 0 1,0 1-1,-1-1 1,0 2-1,-10 8 241,8-9-171,0 1 0,0 0 0,1 0 0,-1 0 0,1 1 0,0-1 0,-1 1 0,1 0 0,1 0 0,-1 0 0,1 0 0,-1 1 0,1-1 0,1 0 0,-1 1 0,0 0 0,1-1 0,0 1 0,0 5 0,1-10-77,0 0 0,0 1 0,0-1 0,0 0 0,0 1 0,0-1-1,0 0 1,0 1 0,0-1 0,0 0 0,0 0 0,1 1 0,-1-1 0,0 0 0,0 1 0,0-1 0,0 0 0,1 0 0,-1 1-1,0-1 1,0 0 0,1 0 0,-1 0 0,0 1 0,0-1 0,1 0 0,-1 0 0,0 0 0,0 0 0,1 0 0,-1 0 0,0 0-1,1 1 1,-1-1 0,0 0 0,1 0 0,-1 0 0,0 0 0,1 0 0,-1 0 0,0 0 0,1-1 0,-1 1 0,0 0 0,0 0-1,1 0 1,-1 0 0,0 0 0,1 0 0,-1 0 0,0-1 0,1 1 0,18-11 410,-15 9-406,1-2 24,0 0 1,0 0 0,0-1 0,0 1 0,-1-1-1,5-7 1,-1 2 199,6-12-24,-13 21-242,-1 0 0,0 0 1,1 0-1,-1 1 1,0-1-1,1 0 0,-1 0 1,0 0-1,0 0 0,0 0 1,0 0-1,0 0 1,0 1-1,0-1 0,0 0 1,0 0-1,0 0 0,0 0 1,0 0-1,-1 0 1,1 0-1,0 0 0,-1 1 1,1-1-1,-1 0 0,1 0 1,-1 1-1,0-2 1,0 1-8,0 1 0,0 0 0,0-1 1,0 1-1,0 0 0,0 0 0,0 0 1,0 0-1,0 0 0,0 0 0,0 0 0,0 0 1,0 0-1,0 1 0,0-1 0,0 0 1,0 1-1,0-1 0,0 0 0,0 1 1,0-1-1,1 1 0,-2 1 0,-22 14 65,15-7 35,-1-1 1,1 1-1,1 1 1,0-1-1,0 1 0,-7 14 1,14-22-32,0 0 0,1 0 0,-1-1 0,1 1 0,0 0 1,0 0-1,0 0 0,0-1 0,0 1 0,0 0 0,0 0 0,0 0 0,1-1 0,-1 1 0,1 0 0,0 2 1,-1-4-6,0 1 0,1 0 1,-1-1-1,0 1 1,0-1-1,1 1 0,-1-1 1,1 1-1,-1-1 1,0 1-1,1-1 1,-1 1-1,1-1 0,-1 1 1,1-1-1,-1 1 1,1-1-1,-1 0 1,1 1-1,0-1 0,-1 0 1,1 0-1,-1 0 1,1 1-1,0-1 1,-1 0-1,1 0 0,0 0 1,-1 0-1,1 0 1,0 0-1,-1 0 1,1 0-1,0 0 0,-1 0 1,1-1-1,0 1 1,-1 0-1,1 0 1,-1-1-1,1 1 0,-1 0 1,1-1-1,0 1 1,-1 0-1,1-2 1,4-1 40,-1-1 0,0 0 1,0 0-1,-1-1 1,1 1-1,-1-1 1,0 0-1,0 0 1,-1 0-1,0 0 1,1 0-1,-2 0 1,3-8-1,-2 3-126,0 0-1,0 0 1,-1 0-1,-1 0 1,1-1-1,-3-17 1,1 25-36,1 0 1,0 0 0,-1 1 0,0-1 0,0 0 0,-2-4 0,3 6 56,-1 1-1,1-1 0,0 1 1,-1-1-1,1 1 0,-1-1 1,1 1-1,-1 0 0,1-1 1,-1 1-1,1 0 1,-1-1-1,1 1 0,-1 0 1,1 0-1,-1 0 0,1-1 1,-1 1-1,1 0 0,-1 0 1,0 0-1,1 0 0,-1 0 1,1 0-1,-1 0 1,0 0-1,1 0 0,-1 0 1,1 0-1,-1 1 0,1-1 1,-1 0-1,1 0 0,-1 0 1,0 1-1,1-1 1,-1 0-1,0 1 0,-8 6-55,0 0 1,1 1-1,0-1 0,0 2 0,0-1 0,1 1 0,0 0 1,-6 11-1,1-1-70,5-11 145,2 0 0,-1 1 0,1 0 0,0 0 0,-4 14 0,8-21 52,0 0-1,1 0 1,-1 0-1,1 1 1,0-1 0,0 0-1,0 0 1,0 1-1,0-1 1,0 0 0,0 0-1,1 1 1,-1-1-1,1 0 1,0 0-1,0 0 1,-1 0 0,1 0-1,1 0 1,-1 0-1,0 0 1,0 0 0,1 0-1,-1-1 1,1 1-1,-1-1 1,1 1-1,0-1 1,0 1 0,3 1-1,0-1 15,-1 0 0,1 0 0,0-1 1,-1 1-1,1-1 0,0 0 0,0 0 0,0-1 0,0 0 0,0 0 0,0 0 0,0 0 0,0-1 0,0 0 0,0 0 1,-1 0-1,1 0 0,0-1 0,-1 0 0,6-3 0,-4 3-23,0-1 1,0 0 0,-1 0-1,1-1 1,-1 0-1,0 0 1,0 0-1,-1-1 1,1 1-1,-1-1 1,0 0-1,0 0 1,0-1-1,-1 1 1,3-7-1,-4 8-57,-1 0 0,0 1-1,0-1 1,0 0-1,-1 0 1,1 0-1,-1 0 1,0 1-1,0-1 1,0 0-1,-2-4 1,2 6-11,0 1 1,-1-1 0,1 1 0,-1 0-1,0 0 1,1-1 0,-1 1 0,0 0-1,0 0 1,0 0 0,0 0-1,0 0 1,0 0 0,0 0 0,0 0-1,0 0 1,0 0 0,-1 0-1,1 1 1,0-1 0,0 1 0,-1-1-1,1 1 1,-1-1 0,1 1 0,0 0-1,-1-1 1,1 1 0,-1 0-1,1 0 1,-2 0 0,-1 1-34,0-1 0,0 1-1,0-1 1,0 1 0,0 1 0,1-1 0,-1 0-1,-6 4 1,-26 18-301,31-19 304,-7 5-23,0 1-1,0 0 1,1 0-1,1 1 1,-1 1-1,-11 18 1,21-28 117,0-1 1,0 1-1,0 0 1,0 0 0,0 0-1,0 0 1,1 0 0,-1 0-1,1 0 1,0 0-1,-1 0 1,1 0 0,0 0-1,0 1 1,0-1 0,0 0-1,1 0 1,-1 0 0,1 0-1,-1 0 1,1 0-1,0 0 1,0 0 0,-1 0-1,1 0 1,1-1 0,-1 1-1,0 0 1,0-1-1,1 1 1,-1 0 0,1-1-1,-1 0 1,1 1 0,0-1-1,3 2 1,0 1 37,1-1-1,-1 0 1,1 0-1,0-1 1,0 0 0,0 0-1,0 0 1,1-1 0,-1 1-1,12-1 1,-10-1 0,0 0 1,0-1 0,-1 0-1,1 0 1,0-1 0,-1 0-1,1-1 1,-1 1 0,0-1-1,0-1 1,8-4 0,-14 8-80,0-1 0,-1 1 0,1-1 0,0 1 0,-1-1 0,1 1 0,0-1 0,-1 0 0,1 1 0,-1-1 0,1 0 0,-1 1 0,1-1 0,-1 0-1,0 0 1,1 1 0,-1-1 0,0 0 0,0 0 0,1 0 0,-1 0 0,0 1 0,0-1 0,0 0 0,0 0 0,0 0 0,0 0 0,0 1 0,-1-3 0,1 2-13,-1 1 0,1-1 0,-1 0 0,1 0 0,-1 0-1,0 0 1,0 1 0,1-1 0,-1 0 0,0 1 0,0-1 0,0 0 0,0 1-1,0-1 1,0 1 0,0 0 0,0-1 0,0 1 0,0 0 0,0-1 0,0 1-1,0 0 1,0 0 0,0 0 0,0 0 0,-2 0 0,-6 2-46,0-1 0,0 2 0,0-1 0,0 1 0,1 1 0,-1-1 0,1 2 0,0-1 0,0 1 0,-8 6 0,14-10 58,-1 1 0,1 0 1,0 0-1,0 0 0,-1 0 1,1 1-1,1-1 0,-1 0 1,0 1-1,0-1 0,1 1 1,0 0-1,-2 2 0,3-2 19,0-1 0,-1 0 0,1 0-1,0 0 1,0 1 0,1-1-1,-1 0 1,0 0 0,1 0 0,-1 1-1,1-1 1,0 0 0,0 0-1,0 0 1,0 0 0,0 0-1,2 3 1,0-2 15,-1 1-1,0-1 1,1 0-1,0 0 1,-1 0-1,1 0 1,0 0-1,1-1 1,-1 1-1,0-1 1,1 0-1,-1 0 1,1 0 0,0-1-1,0 1 1,-1-1-1,1 0 1,0 0-1,0 0 1,0 0-1,0-1 1,0 0-1,0 0 1,1 0-1,-1 0 1,0 0-1,0-1 1,0 0-1,0 0 1,7-3-1,19-10 247,-1-1-1,0-2 0,-2 0 0,34-29 0,-45 34-168,-7 5-89,1 0-1,-1-1 0,0 0 0,13-17 0,-20 23-27,-1-1 1,1 0-1,-1 1 0,1-1 0,-1 0 1,0 0-1,0 1 0,0-1 0,0 0 0,-1 0 1,1 0-1,-1 0 0,0 0 0,0 0 1,0 0-1,0 0 0,0 0 0,-1 0 0,1 0 1,-1 0-1,0 0 0,0 0 0,-2-5 0,-3-4 15,-1 1 0,-9-13-1,7 10-79,-1 0-81,-12-19 124,19-2-67,0 26 140,-1 1 0,0-1 0,0 0 1,-1 1-1,1 0 0,-9-9 0,-39-42-437,14 17 298,36 40 83,0 0 0,0 0 1,0 0-1,0 0 0,0 1 0,0-1 1,-1 1-1,1-1 0,0 1 1,-1 0-1,1 0 0,-1 0 0,1 0 1,-1 1-1,-4-2 0,5 2 13,0 0-1,0 0 0,0 0 1,0 0-1,1 1 1,-1-1-1,0 0 0,0 1 1,0-1-1,0 1 1,1 0-1,-1 0 0,0-1 1,1 1-1,-1 0 1,0 1-1,1-1 0,-1 0 1,1 0-1,0 1 1,-1-1-1,0 3 0,-5 5-20,2 1 0,-1-1-1,1 1 1,1 0-1,0 1 1,0-1-1,-3 20 1,3-7 32,1 0 1,0 40-1,6 58-119,-3-19 368,0-100-219,1-1 1,-1 0-1,0 0 0,1 0 1,-1 1-1,1-1 0,-1 0 1,1 0-1,0 0 0,-1 0 1,1 0-1,0 0 0,0 0 1,0 0-1,0-1 0,0 1 1,0 0-1,0 0 0,0-1 1,0 1-1,0-1 0,0 1 1,0-1-1,0 1 0,1-1 1,-1 1-1,0-1 0,0 0 1,0 0-1,2 0 0,4 1 44,0 0 0,0 0 1,0-1-1,9-1 0,17-5 103,0-1-1,-1-1 1,58-23 0,-35 11-151,-48 18-8,-1 0 0,1 0-1,-1-1 1,0 0 0,0 0 0,0 0 0,0-1 0,0 0 0,-1 0 0,1 0-1,6-8 1,-8 7-19,0 0-1,0-1 0,-1 1 1,0-1-1,0 1 0,0-1 1,-1 0-1,0 0 0,0 0 1,0 0-1,-1-1 0,0 1 1,0 0-1,0-1 0,-1 1 1,0 0-1,0-1 0,-1 1 1,-2-13-1,1 9-25,0 0 0,-1 0 0,0 1 0,0-1 0,-1 1 0,0-1 0,-1 1 0,0 0 0,-1 1 0,0-1 0,0 1 0,0 0 0,-1 1 0,0-1 0,-14-9 0,-30-26-71,51 43 88,0 0-1,0 0 0,0 0 0,0 0 1,0 0-1,0 0 0,0 0 0,0 0 1,0 0-1,0 0 0,0 0 0,0 0 1,0 0-1,0 0 0,0 0 0,0 0 1,0 0-1,1 0 0,-1 0 0,0 0 1,0 0-1,0 0 0,0 0 0,0 0 1,0 0-1,0 0 0,0 0 0,0 0 1,0 0-1,0 0 0,0 0 0,0 0 1,0 0-1,0 0 0,0 0 0,0 0 1,0 0-1,0 0 0,0 0 0,0 0 1,0-1-1,0 1 0,0 0 0,0 0 1,0 0-1,0 0 0,0 0 0,0 0 1,0 0-1,0 0 0,0 0 0,0 0 1,0 0-1,0 0 0,0 0 0,0 0 1,0 0-1,0 0 0,8 1-61,10 6 90,-5-1-56,1 1 0,-1 1 0,0 0 0,0 1 0,18 17 0,-24-19 17,-1 0 0,0 0 0,0 1-1,-1 0 1,0 0 0,0 0 0,-1 0 0,0 1 0,0 0 0,2 12 0,27 83-61,-31-96 78,0 0 0,-1 0 1,0 1-1,1 13 0,-2-19 5,-1 0 0,1 0 0,-1 0 1,1 0-1,-1 0 0,0 1 0,0-1 0,0-1 1,0 1-1,-1 0 0,1 0 0,-1 0 0,0-1 1,-3 5-1,-5 1-7,0 1 1,0-2 0,0 0-1,-1 0 1,0-1 0,-1 0-1,-13 5 1,0 0 139,-114 50 19,126-55-114,-1-1 0,-21 4-1,28-8-25,1 0-1,-1 0 1,0-1-1,1 0 1,-1 0 0,0 0-1,-11-3 1,-46-14-52,34 4 133,13 5-165,14 7 85,1 0-1,-1 0 1,1-1-1,-1 1 1,1 0-1,0-1 1,-1 0-1,1 1 0,0-1 1,0 0-1,0 0 1,0 0-1,0 0 1,1-1-1,-1 1 1,1 0-1,-1-1 1,1 1-1,0-1 1,0 0-1,0 1 1,0-1-1,1 0 1,-1 1-1,1-1 1,-1 0-1,1 0 1,0 0-1,0 1 1,0-1-1,0 0 1,1 0-1,-1 1 1,1-1-1,0 0 1,0 0-1,2-3 1,18-38 42,-4 11 44,13-39 0,-10 26-187,-12 28 110,8-26 1,-14 38-40,-1-1 1,1 1-1,-1-1 1,-1 0-1,1 1 1,-1-1-1,0 0 1,-2-7-1,2 11-12,-1-1-20,1 0 0,-1 1 1,0-1-1,0 0 1,0 1-1,-3-6 0,4 9 34,0-1 0,-1 1-1,1-1 1,0 1 0,-1-1-1,1 1 1,0 0 0,-1-1-1,1 1 1,-1 0 0,1-1-1,-1 1 1,1 0-1,-1-1 1,1 1 0,-1 0-1,1 0 1,-1 0 0,0-1-1,0 2 1,-1-1 0,1 0-1,0 0 1,0 0 0,0 0 0,0 1-1,0-1 1,0 0 0,0 1 0,0-1-1,0 1 1,0-1 0,-2 2-1,-3 3-22,1 1 1,-1-1-1,1 1 0,0 0 0,0 0 0,-5 9 0,-17 20-81,-132 144 42,146-164 97,7-9-35,0 0 0,1 0 0,0 1 0,0 0 0,-7 14 0,12-19 17,-1 0 1,0 0 0,1 1 0,-1-1 0,1 0-1,-1 0 1,1 1 0,0-1 0,0 0 0,0 0-1,1 1 1,-1-1 0,0 0 0,1 0 0,0 0-1,-1 1 1,1-1 0,0 0 0,0 0 0,0 0-1,0 0 1,0 0 0,1-1 0,-1 1 0,1 0-1,-1 0 1,3 1 0,13 15 58,-7-7-18,1-1-1,-1 0 0,1-1 0,20 13 0,-23-18 47,-1 0 0,1 0 0,1-1 0,-1 0-1,0 0 1,1-1 0,-1 0 0,1-1 0,0 0 0,0 0 0,16-1 0,-10 0 15,-1 1-65,0-1 0,0-1 1,0 0-1,0 0 0,0-2 1,0 0-1,20-7 0,9-8 42,0-2 0,47-29 0,-9-9-41,-26 18 43,-45 33-155,0 0 0,1 0 0,-1 1 0,24-9 0,-22 15-44,-12 0 112,1 1-1,-1-1 1,1 0 0,0 0 0,-1 0 0,1 0 0,-1 0 0,1 0 0,0 0 0,-1 0-1,1 0 1,0 0 0,-1-1 0,1 1 0,-1 0 0,1 0 0,-1 0 0,1-1 0,0 1 0,-1 0-1,1-1 1,-1 1 0,1 0 0,-1-1 0,-5 8-124,-2 1 0,1-1 0,-1 0 1,-13 10-1,-42 28-24,36-26 198,-37 31 0,30-15-39,-53 74 0,52-64-13,32-42 1,-6 8 35,-1-1 0,-12 12 1,18-20-18,1 0 0,-1-1 0,0 1 0,0-1 0,0 0 0,0 0 0,-1 0 0,1 0 0,0-1 0,0 1 0,0-1 0,-4 0 0,4 1-12,1-1 1,0 0-1,-1 0 0,1-1 0,0 1 0,-1 0 0,1-1 0,0 1 0,-1-1 0,1 0 0,0 0 0,0 0 1,0 0-1,0 0 0,0 0 0,0 0 0,-2-3 0,-1-2 1,1-1 1,0-1-1,0 1 1,1-1-1,0 1 0,0-1 1,1 0-1,-2-11 1,2 13-20,2 5 4,0 0-1,0 0 0,0 0 0,0-1 1,0 1-1,0 0 0,0 0 1,0 0-1,1 0 0,-1 0 1,0 0-1,2-1 0,-2 2 2,0-1-1,0 1 1,0 0 0,0-1 0,1 1-1,-1 0 1,0-1 0,0 1-1,0 0 1,1 0 0,-1-1-1,0 1 1,1 0 0,-1 0 0,0 0-1,0-1 1,1 1 0,-1 0-1,0 0 1,1 0 0,-1 0-1,0 0 1,1 0 0,-1 0 0,1-1-1,-1 1 1,0 0 0,1 0-1,-1 0 1,0 1 0,1-1-1,-1 0 1,0 0 0,1 0 0,-1 0-1,0 0 1,1 0 0,-1 0-1,0 1 1,1-1 0,9 5-1,0 0 0,0-1 0,0 0 0,0-1 0,1 0 0,-1-1 0,1 0 0,-1-1 0,1 0 0,0 0 0,19-2 0,-7-1-90,0-2 0,-1 0 1,1-1-1,34-14 0,-46 15-530,0-1 0,0 0 0,0-1 0,12-10 0,9-5-1066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4:57.959"/>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257 11 2656,'0'0'837,"3"-10"507,-29 13 2636,8 2-3439,-33 12-1,25-6 5,-28 16-1,45-22-397,0 1 0,0 0 0,0 1 0,1 0 0,0 1 0,-8 8 0,14-13-62,0 1 0,0-1 0,0 1 0,0 0 0,1-1 1,0 1-1,-1 0 0,1 0 0,1 0 0,-1 0 0,0 0 1,1 0-1,0 0 0,0 0 0,0 0 0,1 0 0,-1 0 1,1 0-1,0 0 0,0 0 0,3 6 0,0 2 72,1 0 0,1 0 0,0 0 0,1-1 0,11 15 1,-9-14 217,21 21 0,-26-29-504,1 0-1,-1 0 0,1-1 1,0 0-1,0 0 1,0 0-1,0-1 0,8 3 1,5 2-751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13.244"/>
    </inkml:context>
    <inkml:brush xml:id="br0">
      <inkml:brushProperty name="width" value="0.05" units="cm"/>
      <inkml:brushProperty name="height" value="0.05" units="cm"/>
    </inkml:brush>
  </inkml:definitions>
  <inkml:trace contextRef="#ctx0" brushRef="#br0">0 199 2240,'1'-2'217,"-1"-1"0,0 1 0,1 0 0,-1 0 0,1 0 0,0 0 1,0 1-1,0-1 0,0 0 0,0 0 0,0 0 0,0 1 0,1-1 0,-1 1 0,1-1 0,1-1 0,7 67 1314,0 8-1294,3 20 347,-11-73-244,2 0-1,0 0 0,1 0 0,14 34 1344,-19-68-259,-2-39-608,0 30-659,2-30 1,1-44-160,-2 65-85,1 1 1,9-60 0,-8 87 82,3-16-207,6-18-1,-8 34 132,-1 1 1,1-1-1,0 1 1,0-1 0,1 1-1,-1 0 1,1 0-1,0 0 1,6-6-1,-8 9 63,0 0-1,0 1 0,1-1 0,-1 1 1,0-1-1,0 1 0,0-1 1,0 1-1,1 0 0,-1-1 1,0 1-1,0 0 0,1 0 0,-1 0 1,0 0-1,1 0 0,-1 0 1,0 1-1,0-1 0,2 1 1,26 10 51,-21-7-27,6 2 176,-1 1 0,25 16 0,-33-20-130,0 1 1,-1 0-1,1 0 0,-1 0 1,0 1-1,0-1 0,-1 1 1,0 0-1,1 0 0,2 8 1,-6-13-16,0 1-1,1-1 1,-1 1 0,0 0 0,0-1 0,0 1 0,0-1 0,0 1 0,0-1 0,0 1 0,0 0 0,0-1 0,0 1-1,-1-1 1,1 1 0,0-1 0,0 1 0,-1-1 0,1 1 0,0-1 0,0 1 0,-1-1 0,1 1 0,0-1 0,-1 1-1,1-1 1,-1 1 0,1-1 0,-1 0 0,1 1 0,-1-1 0,1 0 0,-1 0 0,1 1 0,-1-1 0,0 1-113,0-1 0,0 0 1,1 0-1,-1 1 0,0-1 1,0 0-1,0 0 0,0 0 1,1 1-1,-1-1 0,0 0 1,0 0-1,0-1 0,0 1 1,1 0-1,-1 0 1,0 0-1,0 0 0,0-1 1,1 1-1,-1 0 0,0-1 1,0 1-1,0-1 0,-1-3-1391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13.904"/>
    </inkml:context>
    <inkml:brush xml:id="br0">
      <inkml:brushProperty name="width" value="0.05" units="cm"/>
      <inkml:brushProperty name="height" value="0.05" units="cm"/>
    </inkml:brush>
  </inkml:definitions>
  <inkml:trace contextRef="#ctx0" brushRef="#br0">2 47 3328,'0'0'88,"-1"0"1,1 0-1,0 0 1,0-1-1,0 1 1,0 0 0,0 0-1,0 0 1,0-1-1,0 1 1,0 0-1,0 0 1,0-1-1,0 1 1,0 0-1,0 0 1,0 0-1,0-1 1,0 1-1,0 0 1,0 0-1,0 0 1,0-1-1,0 1 1,1 0-1,-1 0 1,0 0-1,0-1 1,0 1-1,0 0 1,0 0 0,1 0-1,-1 0 1,0 0-1,0-1 1,0 1-1,0 0 1,1 0-1,-1 0 1,0 0-1,16-9 917,20-4-631,-32 12-308,14-4 183,31-5-1,-44 10-244,0-1 1,0 1-1,0 0 0,-1 0 0,1 0 1,0 1-1,0 0 0,0 0 0,0 0 1,-1 1-1,1-1 0,4 3 0,-7-3 8,0 1-1,0-1 1,0 1-1,-1-1 1,1 1-1,-1-1 0,1 1 1,-1 0-1,0 0 1,0 0-1,1 0 1,-1 0-1,-1 0 0,1 0 1,0 0-1,0 0 1,-1 0-1,1 0 1,-1 1-1,0-1 1,0 0-1,1 0 0,-2 1 1,1-1-1,-1 4 1,1 0 48,-1-1-1,-1 1 1,1-1 0,-1 0 0,0 1 0,0-1 0,-1 0 0,1-1 0,-7 10-1,1-5 2,0-1-1,-1 1 0,0-1 0,-1-1 0,0 0 1,-14 9-1,5-3 482,19-13-522,0 0 0,0 0 0,0 0 1,0 0-1,0 0 0,-1 1 0,1-1 1,0 0-1,0 0 0,0 0 0,0 0 1,0 0-1,0 1 0,0-1 0,0 0 1,-1 0-1,1 0 0,0 0 0,0 1 1,0-1-1,0 0 0,0 0 0,0 0 1,0 1-1,0-1 0,0 0 0,0 0 1,0 0-1,0 0 0,0 1 0,0-1 1,1 0-1,10 1 604,54-8 99,-42 6-497,0-1 1,30-7 0,-25 5 207,-7 3-2520,-20 1 1496,1-1 0,-1 1-1,0 0 1,1-1 0,-1 1 0,0-1 0,0 1 0,1-1 0,-1 0-1,2-1 1,4-2-2471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14.525"/>
    </inkml:context>
    <inkml:brush xml:id="br0">
      <inkml:brushProperty name="width" value="0.05" units="cm"/>
      <inkml:brushProperty name="height" value="0.05" units="cm"/>
    </inkml:brush>
  </inkml:definitions>
  <inkml:trace contextRef="#ctx0" brushRef="#br0">19 1 1472,'-19'0'3179,"26"1"-1964,32 10-23,0-2 0,0-2 0,54 4 0,8-11-402,108-15 0,-169 12-1186,-29 2-1133,0 0 1,17 3-1,-5 2-679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15.183"/>
    </inkml:context>
    <inkml:brush xml:id="br0">
      <inkml:brushProperty name="width" value="0.05" units="cm"/>
      <inkml:brushProperty name="height" value="0.05" units="cm"/>
    </inkml:brush>
  </inkml:definitions>
  <inkml:trace contextRef="#ctx0" brushRef="#br0">1 1 3328,'7'1'3951,"32"7"-1982,28-5-912,43 4-504,-88-4-166,32-2-1,-43-1-1132,6 0-59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16.275"/>
    </inkml:context>
    <inkml:brush xml:id="br0">
      <inkml:brushProperty name="width" value="0.05" units="cm"/>
      <inkml:brushProperty name="height" value="0.05" units="cm"/>
    </inkml:brush>
  </inkml:definitions>
  <inkml:trace contextRef="#ctx0" brushRef="#br0">7 58 2912,'-6'-5'897,"7"9"-286,5 10-130,18 136 1771,-17-102-1784,10 52 1521,-10-76 1071,-6-27-2671,0-5-280,-1-24 179,-4-149 272,2 148-720,5-66 0,-3 97 158,1 0 0,-1 1 0,0-1 0,0 0 1,1 0-1,-1 1 0,1-1 0,-1 0 0,1 0 1,0 1-1,0-1 0,0 1 0,0-1 0,0 1 1,0-1-1,0 1 0,0-1 0,1 1 1,1-1-1,-2 1 3,1 1 0,-1-1 0,1 1 1,0-1-1,-1 1 0,1 0 0,0 0 0,-1 0 1,1 0-1,0 0 0,-1 0 0,1 0 0,0 1 1,-1-1-1,1 1 0,0-1 0,-1 1 0,1-1 1,-1 1-1,3 1 0,14 8 99,60 26 423,-68-33-369,0 1 0,0-1 0,0-1 0,0 0 0,0-1 0,13 1 0,-20-2-210,1 0 234,0 0 0,1 0 0,-1-1-1,7-1 1,-10 2-351,0 0 0,0-1 0,0 1 0,0-1 0,0 1 0,0-1 0,0 1 0,0-1 0,0 0 0,0 0 0,0 1 0,0-1 0,1-1 0,2-4-2771,1 4 891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26.136"/>
    </inkml:context>
    <inkml:brush xml:id="br0">
      <inkml:brushProperty name="width" value="0.05" units="cm"/>
      <inkml:brushProperty name="height" value="0.05" units="cm"/>
    </inkml:brush>
  </inkml:definitions>
  <inkml:trace contextRef="#ctx0" brushRef="#br0">1 8 2496,'4'-8'5050,"-3"8"-4970,2 7 311,1-1-206,-1 1 38,-1 0-1,0-1 0,-1 1 0,1 0 0,0 15 0,1 5 328,28 159 2426,-6-52-1389,0 9-470,-24-135-1072,7 54 637,31 119-1,-34-155 220,-2-9 118,-2-12-301,1-5 180,0-7-709,0 0 1,0 0 0,-1-1 0,0 1-1,1-14 1,0-4-11,8-54 46,4 1 1,4 0-1,29-82 0,-47 158-222,74-203-86,-61 166 6,-1 3-639,-1 14-3109,1 37-6084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16.635"/>
    </inkml:context>
    <inkml:brush xml:id="br0">
      <inkml:brushProperty name="width" value="0.05" units="cm"/>
      <inkml:brushProperty name="height" value="0.05" units="cm"/>
    </inkml:brush>
  </inkml:definitions>
  <inkml:trace contextRef="#ctx0" brushRef="#br0">1 4 3712,'0'-4'2146,"5"13"-319,9 18-19,13 54-347,-25-75-1130,-1 0 0,-1 0-1,1 0 1,-1 9 0,0-11 31,0-4-403,0 0-1,0 0 0,0 0 0,0 0 1,0 1-1,0-1 0,0 0 0,0 0 1,0 0-1,0 0 0,0 0 0,0 0 1,0 0-1,0 1 0,0-1 0,0 0 1,0 0-1,0 0 0,0 0 1,0 0-1,0 0 0,-1 0 0,1 0 1,0 0-1,0 1 0,0-1 0,0 0 1,0 0-1,0 0 0,0 0 0,0 0 1,0 0-1,0 0 0,-1 0 0,1 0 1,0 0-1,0 0 0,0 0 0,0 0 1,0 0-1,0 0 0,0 0 1,-1 0-1,1 0 0,0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16.992"/>
    </inkml:context>
    <inkml:brush xml:id="br0">
      <inkml:brushProperty name="width" value="0.05" units="cm"/>
      <inkml:brushProperty name="height" value="0.05" units="cm"/>
    </inkml:brush>
  </inkml:definitions>
  <inkml:trace contextRef="#ctx0" brushRef="#br0">32 9 3136,'-32'-8'1440,"36"11"-1248,6 2 864,3-2-608,18 2 736,9 7-672,20-9 224,-2 6-416,27-13 320,1 4-384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38.554"/>
    </inkml:context>
    <inkml:brush xml:id="br0">
      <inkml:brushProperty name="width" value="0.05" units="cm"/>
      <inkml:brushProperty name="height" value="0.05" units="cm"/>
    </inkml:brush>
  </inkml:definitions>
  <inkml:trace contextRef="#ctx0" brushRef="#br0">1 74 3072,'-1'-17'1695,"2"14"-765,-1 12-89,5 95-334,-1-24 493,19 108 0,-17-154-567,-3-19 1356,2 28 0,-1-57-1475,0 0 1,-1 1 0,0-1 0,1-25 0,-4-62-367,-1 50 268,1-148-520,1 194 277,-1 0 0,0 0 0,1 0 0,0 0 1,0 0-1,1 1 0,0-1 0,-1 0 0,6-8 0,-6 11 16,0 1 0,0-1 0,0 1 0,0-1 0,0 1 0,1-1 0,-1 1 0,0 0 0,1-1 0,-1 1 0,1 0 1,-1 0-1,1 0 0,0 0 0,0 1 0,-1-1 0,1 0 0,0 1 0,0-1 0,0 1 0,-1-1 0,1 1 0,0 0 0,0 0 0,0 0 0,0 0 0,0 0 1,2 1-1,18 4 120,0 1 0,-1 2 1,0 0-1,-1 0 0,27 17 1,-30-15-57,27 12 0,-42-22 731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39.023"/>
    </inkml:context>
    <inkml:brush xml:id="br0">
      <inkml:brushProperty name="width" value="0.05" units="cm"/>
      <inkml:brushProperty name="height" value="0.05" units="cm"/>
    </inkml:brush>
  </inkml:definitions>
  <inkml:trace contextRef="#ctx0" brushRef="#br0">1 12 3712,'0'-12'5264,"0"17"-5152,0 6-91,-1 10 287,2 0 0,0 0 1,1-1-1,9 36 0,-9-49 82,1 0 0,1 0 0,5 8 1688,-4-21-4064,0 0-1,0 0 0,11-10 1,-3 7-190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39.472"/>
    </inkml:context>
    <inkml:brush xml:id="br0">
      <inkml:brushProperty name="width" value="0.05" units="cm"/>
      <inkml:brushProperty name="height" value="0.05" units="cm"/>
    </inkml:brush>
  </inkml:definitions>
  <inkml:trace contextRef="#ctx0" brushRef="#br0">1 43 2400,'0'0'779,"5"-11"698,18-8 2667,-22 17-4108,0 1 1,-1 1-1,1-1 1,0 0 0,0 0-1,1 0 1,-1 0-1,0 1 1,0-1 0,0 0-1,0 1 1,1-1-1,-1 1 1,0 0-1,0-1 1,1 1 0,-1 0-1,0 0 1,1 0-1,-1 0 1,0 0-1,1 0 1,-1 0 0,0 0-1,1 0 1,-1 1-1,0-1 1,1 1 0,-1-1-1,0 1 1,2 0-1,-2 0 5,1 0 0,-1 1 0,0-1-1,1 1 1,-1-1 0,0 1 0,0-1-1,1 1 1,-2-1 0,1 1 0,0 0-1,0 0 1,0 0 0,-1-1 0,1 1 0,-1 0-1,1 0 1,-1 0 0,0 0 0,0 3-1,-1 8 95,0 0-1,-1 0 0,-1-1 0,0 1 1,-8 18-1,1-2 399,10-28-493,0-1 0,0 1-1,0-1 1,-1 0 0,1 1 0,0-1 0,0 1-1,0-1 1,0 1 0,0-1 0,0 1-1,0-1 1,0 1 0,0-1 0,0 1 0,0-1-1,0 1 1,0-1 0,0 1 0,0-1 0,0 1-1,1-1 1,-1 1 0,0-1 0,0 0 0,1 1-1,-1-1 1,1 1 0,14 1 1168,-6-3-1090,76-5 378,-80 5-1018,-1 0 1,0 0-1,1 0 1,-1-1-1,5-2 1,15-5-5625,-11 8 3384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40.068"/>
    </inkml:context>
    <inkml:brush xml:id="br0">
      <inkml:brushProperty name="width" value="0.05" units="cm"/>
      <inkml:brushProperty name="height" value="0.05" units="cm"/>
    </inkml:brush>
  </inkml:definitions>
  <inkml:trace contextRef="#ctx0" brushRef="#br0">16 1 3552,'-14'2'1147,"14"-2"-1113,0 1 1,0-1-1,0 0 1,0 0-1,0 0 1,0 0-1,0 0 1,0 0-1,0 0 1,0 0-1,0 0 1,0 0 0,0 0-1,1 1 1,-1-1-1,0 0 1,0 0-1,0 0 1,0 0-1,0 0 1,0 0-1,0 0 1,0 0-1,0 0 1,0 0 0,-1 1-1,1-1 1,0 0-1,0 0 1,0 0-1,0 0 1,0 0-1,0 0 1,0 0-1,0 0 1,0 0 0,0 0-1,0 1 1,0-1-1,0 0 1,0 0-1,0 0 1,0 0-1,0 0 1,-1 0-1,1 0 1,0 0-1,0 0 1,0 0 0,0 0-1,0 0 1,8 2 670,108 8 1306,127-8 0,-134-2-1783,127 0-590,-159 3-486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40.973"/>
    </inkml:context>
    <inkml:brush xml:id="br0">
      <inkml:brushProperty name="width" value="0.05" units="cm"/>
      <inkml:brushProperty name="height" value="0.05" units="cm"/>
    </inkml:brush>
  </inkml:definitions>
  <inkml:trace contextRef="#ctx0" brushRef="#br0">1 86 2400,'6'0'8893,"-3"1"-9557,0-1 802,0 0 1,-1 0-1,1 0 0,-1 0 0,1 0 1,-1-1-1,1 1 0,-1-1 0,1 0 1,-1 0-1,5-2 0,9-3 139,103-19 628,-85 19-754,51-8 171,0 3-1,94 1 1,-43 14 308,-117-7 298,-13-2-1841,-6 5 696,0 0 0,0 0 0,0-1-1,0 1 1,0 0 0,0-1 0,0 1 0,-1 0 0,1 0-1,0-1 1,0 1 0,0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41.301"/>
    </inkml:context>
    <inkml:brush xml:id="br0">
      <inkml:brushProperty name="width" value="0.05" units="cm"/>
      <inkml:brushProperty name="height" value="0.05" units="cm"/>
    </inkml:brush>
  </inkml:definitions>
  <inkml:trace contextRef="#ctx0" brushRef="#br0">13 68 4224,'-13'-5'1920,"26"5"-1664,1 0 1120,4 0-800,13-3 1472,9 3-1184,5-8 512,0 4-800,5-9-192,-5 10-224,5-5-64,-6 4-32,1-4 384,0 5-256,-3-6-2400,-2 9 1184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02.328"/>
    </inkml:context>
    <inkml:brush xml:id="br0">
      <inkml:brushProperty name="width" value="0.05" units="cm"/>
      <inkml:brushProperty name="height" value="0.05" units="cm"/>
      <inkml:brushProperty name="color" value="#004F8B"/>
    </inkml:brush>
  </inkml:definitions>
  <inkml:trace contextRef="#ctx0" brushRef="#br0">77 46 1312,'0'-1'300,"-1"0"0,0 0 0,1 1 0,-1-1 0,0 0 0,0 0 1,1 1-1,-1-1 0,0 1 0,0-1 0,0 1 0,0-1 0,0 1 0,0 0 0,0-1 0,0 1 0,0 0 1,-2-1-1,-20 2 1824,7 1-308,-3-2 3672,19-1-5465,0 1 0,0 0 0,0 0 0,0 0 0,0 0 0,0 0-1,0 0 1,0-1 0,0 1 0,0 0 0,0 0 0,0 0 0,0 0 0,0 0 0,0 0-1,0 0 1,0-1 0,0 1 0,0 0 0,0 0 0,0 0 0,0 0 0,0 0 0,0 0 0,0 0-1,0-1 1,0 1 0,0 0 0,0 0 0,0 0 0,1 0 0,-1 0 0,0 0 0,0 0-1,0 0 1,0 0 0,0 0 0,0 0 0,0-1 0,1 1 0,2-1 70,1 0 0,0 0 0,-1 0 1,1 1-1,0-1 0,5 1 0,13-2 215,25-8-119,0 3-1,1 2 1,-1 1 0,50 4 0,-77 3 66,32 7-1,-16-3-75,-34-7-164,-2 0-13,0 0 0,1 0 1,-1 0-1,0 0 1,0 0-1,1 0 0,-1 0 1,0 0-1,1 0 0,-1 1 1,0-1-1,0 0 0,1 0 1,-1 0-1,0 0 1,0 0-1,1 1 0,-1-1 1,0 0-1,0 0 0,0 0 1,1 1-1,-1-1 0,0 0 1,0 0-1,0 0 1,0 1-1,1-1 0,-1 0 1,0 0-1,0 1 0,1 0 468,-4-10-3894,2 5 1419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02.767"/>
    </inkml:context>
    <inkml:brush xml:id="br0">
      <inkml:brushProperty name="width" value="0.05" units="cm"/>
      <inkml:brushProperty name="height" value="0.05" units="cm"/>
      <inkml:brushProperty name="color" value="#004F8B"/>
    </inkml:brush>
  </inkml:definitions>
  <inkml:trace contextRef="#ctx0" brushRef="#br0">33 3 2912,'-11'3'894,"-1"1"347,3-3 2549,46-2 1562,27-4-2602,11 0-1631,23 8-562,-25 0-245,-45-6-781,-15 3 154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33.150"/>
    </inkml:context>
    <inkml:brush xml:id="br0">
      <inkml:brushProperty name="width" value="0.05" units="cm"/>
      <inkml:brushProperty name="height" value="0.05" units="cm"/>
    </inkml:brush>
  </inkml:definitions>
  <inkml:trace contextRef="#ctx0" brushRef="#br0">1 703 2816,'7'-11'1819,"-7"10"-1721,0 1-1,1 0 0,-1 0 1,0-1-1,0 1 0,0 0 1,0 0-1,0-1 0,1 1 1,-1 0-1,0 0 0,0-1 1,0 1-1,1 0 1,-1 0-1,0 0 0,0 0 1,1-1-1,-1 1 0,0 0 1,0 0-1,1 0 0,-1 0 1,0 0-1,1 0 0,-1 0 1,31-25 4558,-36 40-3826,1 0 0,-4 24 0,4-4-688,0 0 1,2 48-1,4-57-18,-1 3-96,1 0-1,2-1 1,11 45 0,-13-68 52,-1 0 1,1 0-1,1 0 1,3 6 0,-5-10-35,-1 0 0,1 0 1,0 0-1,-1 0 0,1 0 1,0 0-1,0 0 0,0 0 1,0 0-1,0-1 0,0 1 0,0 0 1,0-1-1,0 1 0,0-1 1,0 1-1,0-1 0,0 1 1,0-1-1,1 0 0,-1 0 1,0 1-1,2-1 0,-1-1 38,1 1-1,-1-1 1,0 0-1,0 1 1,0-1-1,0 0 1,0 0-1,0-1 1,0 1 0,0 0-1,0-1 1,0 1-1,-1-1 1,1 1-1,2-4 1,1-2 47,0-1 0,6-13 1,-2 5 14,11-23-75,-1 0 0,-2-1-1,12-46 1,-25 71-123,-1-1-1,0 0 1,-1 0-1,-1 0 1,-1-21-1,-5 50-357,-1 72-88,3-27 404,2-27 197,6 56-1,-2-55-19,-3-28-60,0-1 1,1 1 0,-1-1-1,1 0 1,0 1 0,0-1-1,0 1 1,1-1 0,-1 0-1,1 0 1,0 0 0,3 5-1,-4-8 2,-1 1 0,1 0 0,0 0 0,0-1 0,0 1-1,0 0 1,0-1 0,0 1 0,0-1 0,0 1 0,0-1 0,0 0-1,0 1 1,1-1 0,-1 0 0,2 0 0,-2 0 5,1 0 1,0 0-1,0-1 1,0 1-1,0 0 1,-1-1-1,1 0 1,0 1-1,0-1 1,-1 0 0,1 0-1,-1 0 1,2-2-1,10-8 74,-1 0 0,-1-1 0,0-1-1,-1 0 1,14-23 0,8-11 9,-24 38-63,74-93-122,-65 84 77,0 0-1,1 1 0,23-16 0,-35 29-57,1-1 0,-1 1 0,0 1 0,1-1-1,0 1 1,0 1 0,9-4 0,-13 6 39,0-1-1,-1 1 1,1 0-1,0 0 0,0 0 1,0 0-1,0 1 1,0-1-1,0 1 0,-1-1 1,1 1-1,0 0 1,-1 0-1,1 0 1,0 1-1,-1-1 0,1 1 1,-1-1-1,0 1 1,5 4-1,3 1 30,-8-5-10,0-1 0,-1 0-1,1 0 1,0 1 0,-1 0 0,1-1 0,-1 1 0,3 2 0,-4-4 17,0 0 1,-1 1-1,1-1 1,0 0-1,0 0 1,0 0-1,0 0 1,0 0-1,-1 1 1,1-1-1,0 0 1,0 0-1,0 0 1,0 0-1,-1 0 1,1 0-1,0 0 1,0 0-1,0 0 1,0 0-1,-1 0 1,1 0-1,0 0 1,0 0-1,0 0 1,-1 0-1,1 0 1,0 0-1,0 0 1,0 0-1,-1 0 1,1 0-1,0 0 1,0 0-1,0 0 1,0 0-1,-1 0 1,1 0-1,0-1 1,0 1-1,-20-4 268,-19-8-238,31 10-87,1 0 0,-1 0 0,0 1 1,0 0-1,0 0 0,0 1 0,0 0 0,0 0 1,0 1-1,0 0 0,1 0 0,-1 1 0,0 0 1,1 0-1,-1 1 0,1 0 0,-1 0 0,1 1 1,1 0-1,-1 0 0,0 1 0,1 0 0,0 0 1,0 0-1,0 1 0,1-1 0,0 2 0,0-1 1,0 0-1,1 1 0,0 0 0,0 0 0,1 0 1,0 1-1,0-1 0,1 1 0,0-1 0,0 1 1,-1 9-1,2-7 30,1 0 0,-1 0 0,2 0 0,-1 0-1,1 0 1,1 0 0,-1-1 0,2 1 0,6 17 0,-6-20 25,0-1-1,0 1 0,1-1 1,0 0-1,0 0 0,1-1 1,-1 1-1,1-1 1,0 0-1,1-1 0,-1 1 1,1-1-1,0 0 0,7 4 1,-6-5 20,0 0 0,0 0-1,0 0 1,0-1 0,1 0 0,-1-1 0,0 1 0,1-2 0,-1 1 0,1-1-1,0 0 1,-1 0 0,1-1 0,-1 0 0,1 0 0,-1-1 0,0 0 0,0 0 0,0-1-1,0 0 1,0 0 0,7-5 0,-3 0-5,0 0 0,-1 0 0,1-1 0,-2 0 0,0-1 0,13-16 0,43-72 225,-54 81-226,75-113-122,13-24 218,-72 107-50,30-68 0,37-156 11,-84 237-192,13-68-1,-23 100 85,1 0-1,-1 1 0,0-1 0,0 0 1,0 1-1,0-1 0,-1 0 0,1 1 1,0-1-1,-1 1 0,1-1 0,-1 0 0,1 1 1,-2-2-1,2 2 6,-1 1 0,1-1 0,-1 1-1,0-1 1,1 1 0,-1-1 0,1 1 0,-1 0 0,0-1 0,1 1 0,-1 0-1,0-1 1,0 1 0,1 0 0,-1 0 0,0 0 0,0 0 0,1 0 0,-1 0-1,0 0 1,1 0 0,-1 0 0,0 0 0,0 0 0,1 0 0,-1 0-1,0 1 1,0-1 0,1 0 0,-1 1 0,1-1 0,-2 1 0,-3 2-34,-1 0-1,1 1 1,-1-1 0,1 1 0,1 0 0,-1 1 0,0-1-1,1 1 1,0 0 0,-6 10 0,-3 6 44,-14 33 1,20-40 5,-11 28-89,-22 73-1,-2 50-136,39-157 236,-9 50-4,3 0 0,2 0-1,2 0 1,5 86-1,1-119 10,1 0-1,8 36 0,-9-53 15,1-1-1,1 1 0,0-1 0,0 1 1,0-1-1,1 0 0,0 0 1,0 0-1,0-1 0,1 1 1,0-1-1,7 6 0,-8-9 10,1 0-1,0 0 1,-1 0-1,2-1 1,-1 1-1,0-1 1,0-1-1,1 1 1,-1-1-1,1 0 1,-1 0-1,1 0 1,-1-1-1,1 1 0,0-2 1,-1 1-1,1 0 1,-1-1-1,9-2 1,5-2 13,0-1 0,0-1-1,0 0 1,21-12 0,-25 10-29,0 0 1,-1-1-1,0 0 0,-1-1 1,0-1-1,0 0 0,-2 0 1,12-16-1,-7 6 40,-1 0-1,-1-1 1,-1-1 0,14-36-1,-23 50-36,0 0 0,-1 0 0,0-1 0,0 1 0,-1-1 0,1-19 0,-3 28-41,0 0-1,0 0 1,-1 0 0,1 0-1,-1 0 1,1 0 0,-1 0-1,0 0 1,0 0 0,0 1-1,0-1 1,0 0 0,0 1-1,0-1 1,0 0 0,-1 1-1,1-1 1,-1 1-1,1 0 1,-1 0 0,0-1-1,1 1 1,-1 0 0,0 0-1,0 1 1,1-1 0,-1 0-1,0 0 1,0 1 0,0 0-1,0-1 1,0 1 0,0 0-1,-4 0 1,-2 2-22,-1 0 0,1 0 0,-1 1 0,1 1 0,0-1 0,1 1 0,-1 1 0,1-1 0,-14 12 0,10-7 17,0 1 0,1 1 0,0 0-1,1 0 1,-10 17 0,11-15 1,1 1 0,1-1 0,0 1 0,1 1 0,0-1 0,1 1 0,-2 17 1,4-22 19,1 1 0,0-1 1,1 0-1,0 0 1,1 1-1,0-1 1,0 0-1,1 0 0,1 0 1,0 0-1,7 17 1,-7-20 24,1-1 1,1 1 0,-1-1 0,1 0-1,0 0 1,0 0 0,1-1 0,0 0-1,0 0 1,0 0 0,1-1 0,-1 0-1,1 0 1,0 0 0,9 2-1,-11-4-9,1 0 0,0 0 1,-1-1-1,1 0 0,0 0 0,0-1 0,0 1 0,0-1 0,0-1 0,0 1 0,-1-1 0,1 0 0,0 0 0,0-1 0,-1 1 0,1-1 0,-1-1 0,1 1 0,-1-1 0,7-4 0,24-21 54,-1-2 0,35-39 0,-9 8-168,-42 42 107,1 2 0,1 0 1,36-23-1,99-47 78,-152 85-53,-1 0 0,1 0-1,-1-1 1,1 1 0,-1-1 0,0 0 0,0 0 0,3-4 0,-6 7-39,0 0 1,1 0-1,-1-1 1,0 1-1,0 0 1,0 0-1,1 0 0,-1-1 1,0 1-1,0 0 1,0 0-1,0-1 1,0 1-1,1 0 1,-1 0-1,0-1 0,0 1 1,0 0-1,0-1 1,0 1-1,0 0 1,0 0-1,0-1 0,0 1 1,0 0-1,0-1 1,0 1-1,0 0 1,0 0-1,0-1 0,-1 1 1,1 0-1,0 0 1,0-1-1,0 1 1,0 0-1,0 0 0,-1-1 1,1 1-1,0 0 1,0 0-1,0 0 1,-1-1-1,1 1 1,0 0-1,0 0 0,-1 0 1,1 0-1,0-1 1,0 1-1,-1 0 1,1 0-1,0 0 0,-1 0 1,1 0-1,0 0 1,0 0-1,-1 0 1,1 0-1,0 0 0,-1 0 1,1 0-1,0 0 1,0 0-1,-1 0 1,1 1-1,-24 3-254,7 3 231,0 1 1,0 1 0,1 1-1,0 0 1,0 1 0,1 0 0,1 2-1,0-1 1,1 2 0,0 0-1,1 0 1,1 1 0,0 1-1,1 0 1,1 0 0,0 1 0,1 0-1,-8 27 1,15-39 39,-1 0 1,1 0-1,0 0 0,1 0 1,-1 1-1,1-1 0,0 0 1,0 0-1,2 7 0,-2-11 0,0 0 0,0 0 0,1 0 0,-1 0 0,1 0 0,-1 0 0,1 0 0,-1 0-1,1 0 1,0 0 0,-1 0 0,1-1 0,0 1 0,0 0 0,-1 0 0,1-1 0,0 1 0,0 0-1,1 0 1,0-1 4,0 1 0,0-1 0,0 0 0,-1 1 0,1-1 0,0 0 0,0 0 0,0-1 0,0 1 0,-1 0-1,1 0 1,0-1 0,0 1 0,0-1 0,2-1 0,6-3 39,1 0 0,-1-1-1,-1 0 1,1-1 0,-1 0 0,15-15 0,44-55 93,-62 70-151,31-38 50,57-91 0,-94 136-51,10-22-21,-10 22 15,0-1 0,0 1 0,1 0 0,-1-1 0,0 1 0,0 0 0,0-1-1,0 1 1,0 0 0,0-1 0,0 1 0,0 0 0,0-1 0,0 1 0,0 0 0,-1-1 0,1 1 0,0 0 0,0-1-1,0 1 1,0 0 0,-1-1 0,1 1 0,0 0 0,0-1 0,0 1 0,-1 0 0,1 0 0,0-1 0,0 1 0,-1 0-1,1 0 1,0 0 0,-1-1 0,1 1 0,0 0 0,-1 0 0,1 0 0,0 0 0,-1 0 0,1 0 0,0 0 0,-1 0-1,1 0 1,0 0 0,-1 0 0,1 0 0,-1 0 0,1 0 0,0 0 0,-1 0 0,1 0 0,0 0 0,-1 0 0,1 0-1,0 1 1,-1-1 0,-1 1 8,-1 0-1,1-1 0,0 2 1,-1-1-1,1 0 0,0 0 1,0 1-1,0-1 0,0 1 1,0 0-1,0-1 0,0 1 1,1 0-1,-1 0 0,1 0 1,-1 0-1,0 3 0,-4 6-30,0 1 0,-5 14 0,9-21-4,-2 7 16,0 0 0,0 1 0,1 0 0,1-1 0,0 1-1,1 0 1,0 1 0,1-1 0,0 0 0,1 0 0,1 0 0,0 0-1,6 19 1,-7-27 41,1-1 0,-1 1 0,1-1 0,0 0 0,1 1 0,-1-1 0,1 0 0,0-1 0,0 1 0,0 0 0,0-1 0,1 0-1,0 1 1,-1-2 0,1 1 0,6 3 0,-7-4 0,1-1-1,-1 0 0,0 1 1,1-1-1,-1-1 0,1 1 1,0-1-1,-1 1 0,1-1 1,-1 0-1,1 0 0,0-1 1,-1 1-1,1-1 0,-1 1 1,1-1-1,-1 0 1,1-1-1,-1 1 0,0-1 1,0 1-1,5-4 0,0-1 19,1 0-1,-1-1 0,-1 0 1,1 0-1,7-10 0,30-46-64,-27 37 65,7-11 0,-20 27-81,1 0 1,1 0-1,0 1 1,0 0 0,1 0-1,0 1 1,0 0-1,14-10 1,-20 17 36,-1 0 1,0 1-1,0-1 1,0 1-1,0-1 1,1 1-1,-1-1 0,0 1 1,0 0-1,1-1 1,-1 1-1,0 0 1,0 0-1,1 0 1,-1 0-1,0 0 0,1 0 1,-1 1-1,0-1 1,0 0-1,1 1 1,-1-1-1,0 1 0,0-1 1,0 1-1,1-1 1,-1 1-1,0 0 1,0 0-1,0-1 0,0 1 1,0 0-1,0 0 1,-1 0-1,1 0 1,0 0-1,1 2 1,3 5 13,-1 1 0,0-1 1,0 0-1,3 14 0,-3-11-67,2 8 182,2 0 1,0 0 0,2-1 0,0 0-1,14 19 1,-20-32-77,0 0 0,0-1 0,1 1 0,-1-1 0,1 0 0,0 0 0,1-1 0,-1 1 0,7 2 0,-8-4-14,1-1 1,-1 1-1,0-1 1,1 0 0,-1-1-1,1 1 1,-1-1-1,1 0 1,-1 0 0,1 0-1,-1 0 1,1-1-1,-1 0 1,6-1 0,-2-1-8,-1 0 1,0 0-1,-1 0 1,1-1-1,0 0 1,-1 0-1,0-1 1,8-7-1,1-3-1463,23-29 0,-32 37 419,-1 0 0,7-13 0,-9 13-635,0 0 0,0 0 0,2-8 1,4-15-3024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05.870"/>
    </inkml:context>
    <inkml:brush xml:id="br0">
      <inkml:brushProperty name="width" value="0.05" units="cm"/>
      <inkml:brushProperty name="height" value="0.05" units="cm"/>
      <inkml:brushProperty name="color" value="#004F8B"/>
    </inkml:brush>
  </inkml:definitions>
  <inkml:trace contextRef="#ctx0" brushRef="#br0">152 114 1984,'-4'-10'978,"3"8"236,1 8 1527,0 4-1986,-2 0 0,-2 12 0,2-9-183,-36 153 2479,8 28-1050,-11 63-381,19-139-292,23-118-1279,-2 1 0,1-1 0,0 1 0,0-1 0,0 1 0,0 0 0,0-1 0,0 1 0,0-1 0,-1 1 0,1-1 0,0 1 0,-1-1 0,1 1 0,0-1 0,-1 1 0,1-1 0,0 0 0,-2 1 0,0-10 328,1-22-198,9-8-186,2 0 1,27-71-1,-34 102 27,13-27-59,1 0 1,1 1-1,43-58 0,-55 85 64,0-1 0,1 0 0,0 1-1,0 1 1,1-1 0,-1 1 0,13-8 0,-17 13-24,-1 0 1,1-1 0,0 1 0,-1 0-1,1 1 1,0-1 0,0 0 0,0 1-1,0-1 1,-1 1 0,1 0 0,5 0-1,-6 1-2,0-1-1,0 1 1,0 0-1,0 0 1,0-1-1,0 1 1,0 1-1,0-1 1,0 0-1,0 0 1,-1 1-1,1-1 1,0 1-1,-1-1 1,1 1-1,-1 0 0,0 0 1,2 2-1,1 4 8,-1-1-1,0 0 1,0 1-1,-1-1 1,0 1-1,0 0 1,-1-1-1,0 1 1,0 0-1,-1 14 1,-2 6 105,-8 46 0,8-64-71,0 0 0,-1-1 0,0 1 0,0-1 0,-1 1 0,0-1 0,-1 0 0,0-1 0,0 1 0,-1-1 0,0 0 0,0 0 0,-10 8 0,13-14-9,0 0 0,1-1 0,-1 1 0,0-1 0,0 0 0,0 0 0,0 0 0,-1 0 0,1 0 0,0-1 0,0 0 0,0 1 0,-1-1 0,1 0 0,0 0 0,0-1 0,-6-1 1,3 1-22,1 0 1,0-1 0,0 1 0,0-1 0,0-1-1,0 1 1,0-1 0,1 0 0,-9-6 0,12 8-24,1 0 0,-1 0 1,0 0-1,0 1 0,0-1 0,1 0 1,-1-1-1,1 1 0,-1 0 0,1 0 1,-1 0-1,1 0 0,0 0 0,-1 0 1,1-1-1,0 1 0,0 0 1,0-3-1,0 4-1,0-1 1,0 1-1,0-1 1,0 1-1,1-1 0,-1 1 1,0-1-1,0 1 1,1-1-1,-1 1 1,0-1-1,1 1 1,-1-1-1,1 1 1,-1 0-1,0-1 0,1 1 1,-1 0-1,1-1 1,-1 1-1,1 0 1,-1 0-1,1-1 1,-1 1-1,1 0 0,0 0 1,-1 0-1,1 0 1,-1 0-1,1-1 1,-1 1-1,1 0 1,0 0-1,-1 1 0,1-1 1,-1 0-1,1 0 1,-1 0-1,2 1 1,3 0 1,0 0 0,-1 1 0,1-1 0,-1 1 0,1 0 0,-1 1 0,1-1 0,4 5 0,32 29-93,-36-30 207,1 0 1,1 0 0,-1 0 0,1-1 0,0 0 0,0 0 0,1-1 0,0 1 0,13 4 0,-19-9-54,0 1 1,0-1 0,0 0-1,0 0 1,0 0 0,1 0-1,-1 0 1,0 0 0,0 0-1,0-1 1,0 1 0,0-1-1,1 0 1,-1 0 0,2-1-1,0 0 4,0 0-1,-1-1 0,0 1 1,1-1-1,-1 0 0,0 0 1,3-5-1,2-3 47,-1 0 1,0 0-1,10-23 0,0-4-154,-2-2 0,15-57 0,-30 94 50,1 3-11,-1-1 0,0 0 1,1 0-1,-1 0 0,0 0 0,0 0 1,0 1-1,0-1 0,0 0 1,0 0-1,0 0 0,0 0 0,0 0 1,0 0-1,0 0 0,-1 1 0,1-1 1,-1-1-1,-2 10-283,-6 46 217,3-24 77,2 1 1,-1 31-1,5-57 20,0-1 0,1 0 0,-1 1 0,1-1 0,0 0 0,0 0 0,0 0-1,1 0 1,-1 0 0,1 0 0,0 0 0,4 6 0,-5-9 9,0 1 1,1-1-1,-1 0 0,0 0 1,1 1-1,-1-1 0,1 0 1,-1 0-1,1 0 1,0 0-1,-1 0 0,1-1 1,0 1-1,0-1 1,-1 1-1,1-1 0,0 1 1,0-1-1,0 0 0,0 0 1,0 0-1,-1 0 1,1 0-1,0 0 0,0-1 1,0 1-1,0 0 1,-1-1-1,1 0 0,2-1 1,11-4 52,0-2 1,-1 0-1,0-1 1,14-12-1,49-46 8,-7 5-205,-56 50 112,22-16-121,-33 27 112,0-1 1,0 0-1,0 1 0,0 0 1,0-1-1,0 1 0,0 1 1,1-1-1,-1 0 0,6 0 1,-8 1 13,0 0 0,0 1 1,1-1-1,-1 0 0,0 0 1,0 1-1,0-1 1,0 0-1,0 1 0,0 0 1,0-1-1,0 1 0,0-1 1,0 1-1,0 0 0,0 0 1,0 0-1,0-1 1,0 1-1,-1 0 0,1 0 1,0 0-1,-1 0 0,1 0 1,-1 0-1,1 1 0,0 0 1,0 3 3,1 1 0,-1-1 0,0 0 0,1 8 1,-2-12-4,0 15 21,0 0-1,-1 1 0,-1-1 1,0 0-1,-9 29 0,3-13 118,6-24 89,2-5 216,7-10-275,7-10-167,-1-1 1,-1 0-1,-1-1 1,11-24-1,0 1 52,-20 39-54,15-24-35,-16 25 4,0 1 0,0-1-1,1 1 1,-1-1 0,1 1 0,-1 0 0,1 0-1,0 0 1,-1-1 0,1 2 0,0-1-1,3-2 1,-4 3 30,-1 0 0,0 0-1,1 0 1,-1 1 0,0-1-1,1 0 1,-1 0 0,0 0-1,1 0 1,-1 0 0,0 0-1,1 0 1,-1 1 0,0-1-1,1 0 1,-1 0 0,0 0-1,0 1 1,1-1 0,-1 0-1,0 0 1,0 1 0,0-1-1,1 0 1,-1 1 0,0-1-1,0 0 1,0 1 0,0-1-1,1 0 1,-1 1 0,0-1-1,0 0 1,0 1 0,0-1-1,0 0 1,0 1 0,0-1-1,0 0 1,0 1 0,0 21-31,-1-14-30,1 15 87,0 0 0,2 0 1,0-1-1,2 1 0,12 43 0,-15-64-5,0 1 0,0-1 0,0 1 0,1-1 0,-1 1 0,1-1 0,-1 0 0,1 1 0,0-1 0,3 2 0,-4-3-8,0 0 0,1 0 0,-1 0 0,1 0 1,-1-1-1,1 1 0,-1-1 0,1 1 0,-1-1 0,1 1 0,0-1 1,-1 0-1,1 0 0,-1 0 0,1 0 0,0 0 0,-1 0 1,1 0-1,0-1 0,1 0 0,5-1 28,0-1 0,0-1 0,-1 1-1,0-1 1,1 0 0,-2-1 0,1 0 0,0 0 0,9-10 0,1-3-13,-2 0 1,15-21 0,-22 27-12,1 0 1,-2 0 0,0-1 0,0 0 0,-2 0 0,1 0 0,-2-1 0,0 0-1,4-19 1,-8 30-51,0 0-1,0 0 1,0 0-1,0 0 1,0 0 0,-2-5-1,2 7 34,0 1 0,0-1 1,0 1-1,0-1 0,0 1 0,-1-1 0,1 1 0,0 0 0,0-1 1,-1 1-1,1-1 0,0 1 0,-1 0 0,1-1 0,0 1 0,-1 0 1,1-1-1,-1 1 0,1 0 0,-1 0 0,1-1 0,0 1 1,-1 0-1,1 0 0,-1 0 0,1 0 0,-1-1 0,1 1 0,-1 0 1,1 0-1,-1 0 0,1 0 0,-1 0 0,1 0 0,-1 0 0,1 1 1,-1-1-1,1 0 0,-1 0 0,1 0 0,-1 0 0,1 1 0,-1-1 1,1 0-1,0 0 0,-1 1 0,1-1 0,-1 0 0,1 1 1,-1-1-1,-4 4-27,0 1 0,0-1 1,0 1-1,0 0 1,1 0-1,-1 1 1,2-1-1,-1 1 1,-5 11-1,2-3 21,1 0-1,0 1 1,-4 20 0,9-30 2,0 0 0,0 0 0,0 0 0,1 0 0,-1 0 1,2 1-1,-1-1 0,0 0 0,1 0 0,0 0 0,0 0 0,4 10 0,-4-12 12,1 0-1,-1 0 1,1 0-1,0-1 0,0 1 1,0-1-1,1 1 1,-1-1-1,1 0 1,-1 0-1,1 0 1,0 0-1,-1 0 1,1-1-1,0 1 1,0-1-1,0 0 0,0 0 1,1 0-1,-1 0 1,3 0-1,-1 0 31,-1-1 0,1 1 0,-1-1-1,1-1 1,-1 1 0,1 0 0,-1-1-1,0 0 1,1 0 0,-1 0 0,5-3-1,3-2 56,0 0 0,15-10 0,-8 2-65,-2 0-1,1-1 0,-2 0 0,0-1 0,-1-1 1,17-24-1,69-122 220,-78 122-253,-2-2 0,-2 0 0,-2-1 0,-2-1 0,-1-1 0,11-75 0,-23 111-32,-1 6-26,0-1 0,-1 1 0,1 0 0,-1-1 1,0 1-1,0-1 0,0 1 0,-1-1 0,0 1 0,-1-7 0,-3 19-161,-12 62-34,-6 31 270,6-28 20,-2 21 31,11-38-27,3 0 0,2 0 0,3 0 0,7 58 0,-6-103 45,1 0 1,3 12 0,-4-21-43,0 1 0,0-1 0,0 1 1,0-1-1,0 1 0,1-1 0,-1 1 0,1-1 1,0 0-1,-1 0 0,1 0 0,0 0 1,3 2-1,-4-3-17,0-1 1,0 1 0,0-1-1,0 0 1,-1 1-1,1-1 1,0 0-1,0 0 1,0 0 0,0 0-1,0 0 1,0 0-1,0 0 1,0 0-1,0 0 1,0 0-1,0 0 1,0-1 0,0 1-1,0 0 1,0-1-1,0 1 1,-1-1-1,1 1 1,0-1-1,0 1 1,0-1 0,-1 0-1,1 1 1,0-2-1,2-1 19,0 0-1,0 0 1,0-1-1,-1 1 1,5-8-1,30-76-5,-1 2 26,8 5-232,-41 78-6,-2 7 35,-2 9-15,-16 107 71,16-101 44,-2 32 33,3-47 67,0 0 1,1 1 0,-1-1-1,1 0 1,1 0 0,-1 0 0,4 8-1,-5-12-40,1 0-1,0 0 1,0 0 0,0 0-1,0 0 1,0 0-1,0 0 1,0 0 0,0 0-1,0 0 1,0-1-1,1 1 1,-1-1 0,0 1-1,1-1 1,-1 1-1,0-1 1,1 1 0,-1-1-1,0 0 1,1 0-1,-1 0 1,0 0 0,1 0-1,-1 0 1,1 0-1,-1 0 1,3-1 0,3-1 37,0 0 1,0 0 0,0 0-1,9-6 1,3-2-60,-1-2 0,18-14 0,-7 5 20,169-135 291,-149 115-412,28-18-13,-76 58 118,-1 1 0,0 0 0,0 0 0,0 0 1,0-1-1,0 1 0,1 0 0,-1 0 0,0 0 0,0 0 0,0-1 0,1 1 0,-1 0 0,0 0 0,0 0 0,0 0 0,1 0 0,-1 0 0,0 0 0,0 0 0,1 0 0,-1-1 0,0 1 1,0 0-1,1 0 0,-1 0 0,0 0 0,0 1 0,1-1 0,-1 0 0,0 0 0,0 7-39,-8 14 70,-52 106-137,51-105 57,1-3 57,-9 31 1,15-43 12,1 0 0,0 0-1,0-1 1,1 1 0,-1 0 0,1 0 0,1 0-1,1 8 1,-2-12 6,1-1 0,0 0-1,0 0 1,0 0 0,0 0 0,0 0-1,0 0 1,1 0 0,-1 0 0,1 0-1,-1 0 1,1-1 0,0 1 0,0-1-1,0 1 1,0-1 0,0 0-1,0 1 1,0-1 0,0 0 0,0-1-1,0 1 1,1 0 0,-1-1 0,4 2-1,-2-2-8,0 1 0,-1-1-1,1 0 1,0 0 0,0 0-1,0 0 1,-1-1 0,1 1-1,0-1 1,0 0 0,-1 0 0,1 0-1,-1-1 1,1 0 0,5-2-1,-3-1 97,18-15-2200,-23 19 1523,1-1 1,-1 0-1,0 0 1,0 0-1,0 0 1,0 0-1,0 0 1,0 0-1,0 0 1,-1-1 0,1 1-1,-1-3 1,3-8-2009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06.231"/>
    </inkml:context>
    <inkml:brush xml:id="br0">
      <inkml:brushProperty name="width" value="0.05" units="cm"/>
      <inkml:brushProperty name="height" value="0.05" units="cm"/>
      <inkml:brushProperty name="color" value="#004F8B"/>
    </inkml:brush>
  </inkml:definitions>
  <inkml:trace contextRef="#ctx0" brushRef="#br0">19 12 5152,'-18'-3'2336,"31"-2"-2048,-4 2 288,1 6-384,8-3-160,0 0-32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06.575"/>
    </inkml:context>
    <inkml:brush xml:id="br0">
      <inkml:brushProperty name="width" value="0.05" units="cm"/>
      <inkml:brushProperty name="height" value="0.05" units="cm"/>
      <inkml:brushProperty name="color" value="#004F8B"/>
    </inkml:brush>
  </inkml:definitions>
  <inkml:trace contextRef="#ctx0" brushRef="#br0">622 157 6560,'37'-5'2976,"71"-2"-2592,-55 2 224,0 5-416,20-8 64,-6 5-160,6-6 0,-10 6-32,-5-2-256,-5 5 96,-16-3-2912,-6 6 1632</inkml:trace>
  <inkml:trace contextRef="#ctx0" brushRef="#br0" timeOffset="1">69 17 5216,'-68'-16'2688,"78"16"-2464,8 0-192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09.648"/>
    </inkml:context>
    <inkml:brush xml:id="br0">
      <inkml:brushProperty name="width" value="0.05" units="cm"/>
      <inkml:brushProperty name="height" value="0.05" units="cm"/>
      <inkml:brushProperty name="color" value="#004F8B"/>
    </inkml:brush>
  </inkml:definitions>
  <inkml:trace contextRef="#ctx0" brushRef="#br0">4 259 2496,'-1'1'82,"1"-1"0,0 1 1,-1 0-1,1 0 0,0-1 0,-1 1 0,1 0 1,0 0-1,0 0 0,0-1 0,-1 1 0,1 0 1,0 0-1,0 0 0,1 0 0,-1 1-16,0 0 638,0 9 2021,0-8-2505,0-1 0,0 0 0,1 0 0,-1 0 0,1 0 0,0 0 0,0 0 0,0 0 0,0 0-1,0 0 1,0 0 0,0 0 0,0-1 0,1 1 0,-1 0 0,1-1 0,-1 1 0,1-1 0,0 0 0,-1 1-1,1-1 1,0 0 0,0 0 0,0 0 0,2 0 0,0 1 109,1 0-1,-1-1 1,0 0 0,0 0-1,1 0 1,-1 0 0,1-1-1,-1 1 1,1-1 0,7-1-1,-9 0-230,-1 0 0,0 1 0,0-1 0,0 0 0,1 0-1,-1 0 1,0-1 0,0 1 0,-1 0 0,1-1-1,0 1 1,0-1 0,-1 0 0,1 1 0,-1-1-1,1 0 1,-1 0 0,0 0 0,2-3 0,1-4 50,0 0 0,-1 0 0,3-13 1,-3 11-69,2-7-59,-1 1 0,-1-1 1,-1 1-1,0-1 0,-2 0 1,0 0-1,0 0 0,-7-32 1,7 48-35,-1-1 1,0 1 0,1 0-1,-1-1 1,0 1-1,0 0 1,0 0 0,0 0-1,-1 0 1,1 0 0,0 0-1,-1 0 1,0 0-1,1 1 1,-1-1 0,0 1-1,0-1 1,0 1 0,0 0-1,-2-2 1,2 3 2,1-1 1,0 1 0,-1-1 0,1 1-1,0 0 1,-1 0 0,1 0-1,0 0 1,-1 0 0,1 0 0,0 0-1,-1 0 1,1 0 0,0 1-1,-1-1 1,1 1 0,0-1-1,-1 1 1,1-1 0,0 1 0,0 0-1,0-1 1,0 1 0,0 0-1,0 0 1,0 0 0,0 0 0,0 0-1,0 0 1,0 0 0,0 0-1,1 0 1,-2 2 0,-4 8 57,1 1 1,0 0 0,1 0 0,0 0-1,1 0 1,0 0 0,1 1-1,1 0 1,0-1 0,1 17-1,0-6 84,2-1 0,1 1 0,1-1 0,12 40-1,-14-56-23,0 0-1,0 0 0,1 0 0,0 0 0,0-1 1,7 9-1,-9-12-77,0-1 0,0 0 0,0 0 0,0 0 0,0-1 0,0 1 1,0 0-1,0 0 0,0 0 0,0-1 0,0 1 0,1-1 0,-1 1 0,0-1 1,0 1-1,1-1 0,-1 0 0,0 1 0,1-1 0,-1 0 0,0 0 0,1 0 1,-1 0-1,0 0 0,1-1 0,-1 1 0,0 0 0,1-1 0,-1 1 0,0 0 1,0-1-1,1 0 0,-1 1 0,0-1 0,0 0 0,0 1 0,0-1 0,1-1 1,15-13 52,-2 0 0,0-1 0,0-1 0,13-21 0,35-39-184,-61 75 105,65-65-13,-55 56-24,0 1 0,1 1 0,0 0 0,15-8 0,-27 17 32,0-1 1,0 0 0,0 1 0,0-1-1,1 1 1,-1-1 0,0 1-1,0 0 1,1 0 0,-1 0-1,0-1 1,1 1 0,-1 0 0,0 0-1,0 1 1,2-1 0,-2 0 0,-1 1 0,1-1 0,0 0 0,-1 1 0,1-1-1,-1 1 1,1-1 0,-1 1 0,1-1 0,-1 1 0,1-1 0,-1 1 0,1 0 0,-1-1 0,0 1 0,1-1 0,-1 1 0,0 0 0,0 0 0,1 1 0,0 3 0,-1 1 0,0 0 0,0-1 0,0 1 0,-2 9 1,1-11-2,-3 20-1,-2 0 1,-14 37-1,3-9 183,16-48-121,0-1 0,0 1 0,1 0 0,-1 7-1,1-11-50,0 1-1,0-1 0,0 0 1,0 0-1,0 1 0,0-1 1,0 0-1,0 0 0,0 0 0,0 1 1,0-1-1,0 0 0,0 0 1,0 1-1,1-1 0,-1 0 1,0 0-1,0 0 0,0 1 0,0-1 1,0 0-1,1 0 0,-1 0 1,0 0-1,0 0 0,0 1 1,0-1-1,1 0 0,-1 0 1,0 0-1,1 0 4,0 0 0,0-1 0,-1 1 1,1 0-1,-1-1 0,1 1 0,0 0 1,-1-1-1,1 1 0,-1-1 0,1 1 0,-1-1 1,1 1-1,-1-1 0,1-1 0,41-49 175,-8 7-288,50-47-1,-82 88 75,0 1 0,1 0 0,-1 0 0,1 0 0,0 0 0,-1 1 0,7-3 0,-8 3 20,0 1-1,-1 0 1,1 0 0,0 0-1,0 0 1,0 0-1,-1 0 1,1 0 0,0 0-1,0 0 1,0 0 0,0 0-1,-1 1 1,1-1 0,0 0-1,0 0 1,-1 1-1,1-1 1,0 1 0,-1-1-1,1 1 1,0-1 0,-1 1-1,1-1 1,0 1 0,-1-1-1,1 1 1,-1 0 0,1-1-1,-1 1 1,0 0-1,1-1 1,-1 1 0,0 0-1,1 0 1,-1 0 0,0 0-1,4 12-32,0 0 0,-2 0-1,3 22 1,-1-3 41,-4-31-1,2 12 53,0 0 0,1-1 1,0 1-1,1 0 1,9 17-1,-13-28-40,1-1-1,-1 0 1,1 0-1,0 0 1,-1 0-1,1 0 1,0 0 0,0 0-1,0 0 1,0 0-1,0 0 1,0 0-1,0-1 1,0 1-1,0 0 1,0-1-1,0 1 1,1-1-1,-1 1 1,0-1-1,0 0 1,0 1-1,1-1 1,-1 0 0,0 0-1,1 0 1,-1 0-1,0 0 1,0 0-1,1 0 1,-1 0-1,0-1 1,0 1-1,1 0 1,-1-1-1,0 1 1,0-1-1,0 1 1,0-1-1,1 0 1,-1 0 0,1 0-1,3-3 19,0 0 1,0 0-1,0-1 0,0 0 1,-1 0-1,1 0 0,3-7 1,17-32 201,20-48 1,-28 56-243,-13 27-17,0 0-1,4-18 0,-7 24 13,0-1-1,0 0 1,-1 1 0,0-1-1,0 0 1,0 1-1,0-1 1,0 0 0,-2-6-1,2 9 7,-1 1 0,1-1 0,0 0 0,0 0 0,-1 1 0,1-1 0,0 0 0,-1 1-1,1-1 1,-1 0 0,1 1 0,-1-1 0,1 1 0,-1-1 0,1 1 0,-1-1 0,0 1 0,1-1 0,-1 1-1,0-1 1,1 1 0,-1 0 0,0 0 0,1-1 0,-1 1 0,0 0 0,0 0 0,1 0 0,-1 0 0,0-1-1,0 1 1,1 0 0,-1 1 0,0-1 0,0 0 0,0 0 0,1 0 0,-2 1 0,-1-1-12,1 1 0,0 0 0,0 0 0,0 1 0,0-1 0,0 0 0,0 1 0,0-1 0,0 1 0,0-1 1,-1 3-1,-3 5-4,0-1 1,1 1-1,0 0 1,1 0-1,0 1 1,0 0-1,1-1 1,0 1-1,-1 12 1,1-5 84,1 0-1,1 0 1,1 0 0,3 31 0,-3-42-36,1-1 1,0 0-1,1 1 1,-1-1-1,1 0 1,0 0-1,0 0 1,1 0-1,4 7 1,-6-10-7,1 0 1,0 0-1,-1-1 1,1 1 0,0 0-1,0-1 1,0 1-1,0-1 1,1 1 0,-1-1-1,0 0 1,0 0 0,1 0-1,-1 0 1,1-1-1,-1 1 1,1-1 0,-1 1-1,1-1 1,-1 0-1,1 0 1,-1 0 0,4 0-1,5-2 26,0 0 0,0-1 0,0 0 0,0-1 0,-1 0 0,13-7 0,61-40 100,-38 21-29,-33 22-94,121-79 79,-126 81-137,47-34 0,-48 35-13,0 1-1,1 0 1,0 1 0,0-1-1,13-2 1,-20 6 46,0-1 0,-1 2 0,1-1 0,0 0 0,0 0 0,-1 0 0,1 0-1,0 0 1,0 1 0,-1-1 0,1 0 0,0 0 0,-1 1 0,1-1 0,0 1 0,-1-1 0,1 1 0,-1-1 0,1 1 0,0-1 0,-1 1 0,1-1 0,-1 1 0,0 0 0,1-1-1,-1 1 1,0 0 0,1-1 0,-1 1 0,0 0 0,1 0 0,-1-1 0,0 1 0,0 0 0,0 1 0,4 28-175,0 117 77,-3-142 138,-1 0 0,0 0 0,1 0 1,0 0-1,0 0 0,1-1 1,-1 1-1,1 0 0,0-1 1,4 8-1,-5-10-24,0-1 1,0 0-1,0 1 0,1-1 1,-1 0-1,0 1 1,0-1-1,1 0 1,-1 0-1,0 0 0,1 0 1,-1 0-1,1-1 1,0 1-1,-1 0 1,1-1-1,0 1 0,-1-1 1,1 0-1,0 1 1,-1-1-1,1 0 1,0 0-1,0 0 0,-1 0 1,1 0-1,0-1 1,-1 1-1,1 0 0,0-1 1,-1 1-1,1-1 1,0 0-1,1-1 1,2 0 15,1-1 0,-1-1 0,-1 1 0,1-1 0,0 0 0,6-7 0,23-33 224,-19 24-213,55-67-39,20-26-8,-76 90-41,-13 22 39,-1 0 1,1 0 0,-1 0-1,0 0 1,1 1-1,-1-1 1,0 0 0,0 0-1,1 0 1,-1 0 0,0 0-1,0 0 1,0 0 0,0 0-1,0 0 1,-1 0 0,1 0-1,0 0 1,0 0 0,-1-1-1,0 1 2,1 1 0,-1-1 0,0 1 1,1 0-1,-1-1 0,0 1 0,1 0 0,-1-1 0,0 1 0,1 0 0,-1 0 0,0 0 0,1-1 0,-1 1 0,0 0 0,0 0 0,1 0 0,-1 0 0,0 1 1,0-1-1,1 0 0,-1 0 0,0 0 0,1 0 0,-1 1 0,0-1 0,1 0 0,-2 1 0,0 0-21,-5 2 0,0 0 0,0 0 0,1 1 1,0 0-1,-1 0 0,1 1 0,-5 5 0,1-1 33,0 1 0,-14 19 0,16-17-14,1 0 1,0 0-1,1 1 1,1 0-1,0 0 1,0 0-1,2 1 1,-1 0-1,2-1 1,0 1-1,0 0 1,2 0-1,0 0 0,2 20 1,-2-29 27,1-1 0,0 1 0,1-1 0,-1 0 0,1 0 0,0 0 0,0 1 0,3 3 1,-4-7-12,0 0-1,-1 0 1,1 0 0,0 0 0,0 0 0,0 0 0,0 0 0,0 0 0,0 0 0,0-1 0,0 1 0,0 0 0,0-1 0,0 1 0,0-1 0,0 0 0,1 1 0,-1-1 0,0 0 0,0 1 0,0-1 0,1 0 0,-1 0 0,0 0 0,0 0 0,1 0 0,-1-1 0,0 1 0,0 0 0,1 0 0,-1-1 0,0 1 0,0-1 0,0 1 0,1-2 0,4-1 27,-2-2 0,1 1 0,0-1 0,-1 1 0,0-1 0,0 0 0,-1-1 0,1 1 0,4-12 0,0 4-65,12-25 23,-2-1 1,16-47-1,-25 62-5,-7 18 0,-1 5 3,-1 0-1,1 0 1,-1 0 0,1 0-1,-1 0 1,0 0-1,1 0 1,-1-1-1,0 1 1,0 0-1,0 0 1,0 0-1,0 0 1,0 0 0,0-1-1,0 1 1,-1-2-1,0 4-9,0 0 0,0-1 0,0 1 0,1 0 0,-1-1 0,0 1-1,0 0 1,1 0 0,-1 0 0,0 0 0,0 1 0,-9 22-26,2 1 0,-9 38 0,7-23 41,-58 190 48,-7 26 99,71-241-106,-19 64 47,19-69 31,0 0 0,0 0 0,-1-1 0,0 1 0,-9 10 0,14-19-100,-1 0 1,0 0-1,1 0 1,-1 0-1,1-1 1,-1 1-1,0 0 1,0-1-1,1 1 1,-1 0-1,0-1 1,0 1-1,0-1 1,0 0-1,0 1 1,1-1-1,-1 1 1,0-1-1,0 0 1,0 0-1,0 0 1,0 0-1,0 1 1,0-1-1,0 0 1,0-1-1,0 1 1,0 0-1,0 0 1,0 0-1,0-1 1,0 1-1,0 0 1,0-1-1,0 1 1,0-1-1,1 1 1,-3-2-1,1 0 7,-1-1 0,0 1-1,1-1 1,0 0 0,0 0-1,0 0 1,0 0 0,0 0-1,-1-5 1,-3-7-22,0-1 0,2 0 0,0 0 0,0 0 0,2-1 0,0 1 0,1-25 0,1 33-9,1 0 0,0 0 0,1 0-1,0 0 1,0 1 0,1-1 0,-1 1 0,2 0 0,-1-1 0,1 1 0,0 1 0,0-1 0,1 1-1,0-1 1,0 1 0,7-5 0,4-4-32,0 1-1,1 1 0,0 1 1,35-19-1,-25 19-86,45-16-1,-48 20 209,-1-1 1,0-1-1,36-21 0,-39 17-47,0-1 0,-2-1 0,0-1 0,-1 0-1,21-28 1,-12 10-31,-1-2 0,22-44 0,-28 48 44,-12 22-105,0-1-1,-1 0 0,6-14 1,-25 116-373,8-65 392,-7 65 151,11-77-29,0 0 0,1-1-1,1 1 1,4 24 0,-5-36-67,1 0 0,-1 0 0,0 0 1,0 0-1,1 0 0,-1-1 0,1 1 0,-1 0 1,1 0-1,-1-1 0,1 1 0,-1 0 0,1 0 0,0-1 1,-1 1-1,2 0 0,-1-1 0,-1 0 1,1 0-1,-1 1 1,1-1-1,-1 0 1,1 0-1,-1 0 1,1 0-1,0 0 1,-1-1-1,1 1 1,-1 0-1,1 0 1,-1 0-1,1 0 1,-1 0-1,1-1 1,-1 1-1,1 0 1,-1-1-1,0 1 1,1 0-1,-1-1 1,1 1-1,-1 0 1,0-1-1,1 1 1,-1-1-1,0 1 1,1 0-1,-1-1 1,0 1-1,0-1 1,1 1-1,-1-2 1,13-24 171,19-53 0,4-9-428,-26 74 182,-10 14 55,1-1 1,-1 1 0,0 0 0,0 0 0,0 0-1,0-1 1,0 1 0,0 0 0,0 0 0,1 0 0,-1 0-1,0-1 1,0 1 0,0 0 0,0 0 0,1 0-1,-1 0 1,0 0 0,0 0 0,0-1 0,0 1-1,1 0 1,-1 0 0,0 0 0,0 0 0,1 0 0,-1 0-1,0 0 1,0 0 0,0 0 0,1 0 0,-1 0-1,0 0 1,0 0 0,0 0 0,1 0 0,-1 0-1,0 0 1,0 0 0,0 1 0,1-1 0,-1 0 0,0 0-1,0 0 1,0 0 0,1 0 0,-1 0 0,0 1-1,0-1 1,0 0 0,0 0 0,0 0 0,1 1-1,-1-1 1,0 0 0,0 0 0,0 0 0,0 0 0,0 1-1,0-1 1,0 0 0,0 0 0,0 1 0,0-1-1,0 0 1,0 0 0,0 0 0,0 1 0,0-1 0,-2 39-70,0-21 50,-2 22-19,-1-1 0,-2 0 1,-2-1-1,-21 60 1,-73 134 179,36-111-152,59-110 75,0 1-1,0-1 0,-1-1 1,-1 0-1,0 0 1,0-1-1,-17 13 1,25-21-33,-1 1 0,1-1 1,-1 0-1,1 0 0,-1 0 1,1 0-1,-1 0 0,0 0 1,1-1-1,-1 1 0,0-1 1,1 0-1,-5 0 0,5 0-11,0-1-1,0 1 1,1-1-1,-1 1 0,0-1 1,1 0-1,-1 1 1,0-1-1,1 0 0,-1 0 1,1-1-1,-1 1 1,1 0-1,-1 0 0,1-1 1,0 1-1,0-1 1,0 1-1,0-1 0,-2-2 1,2 0-20,-1 1 1,1-1-1,-1 1 1,1-1-1,0 1 1,1-1-1,-1 1 1,1-1-1,-1 0 1,1 1-1,0-1 1,1-5-1,0 2 18,1 0 0,-1 0 0,1 1 0,1-1-1,-1 0 1,5-6 0,1-2 22,2 0 0,0 1 0,1 0 0,17-18 0,12-7-59,1 2 1,2 2 0,48-31-1,-73 54-91,0 1 0,31-14 1,-41 22-436,0 0 1,1 1-1,13-3 1,-17 4-302,1 0 1,-1 1-1,1 0 0,-1 0 1,0 1-1,10 1 0,9 6-2399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11.117"/>
    </inkml:context>
    <inkml:brush xml:id="br0">
      <inkml:brushProperty name="width" value="0.05" units="cm"/>
      <inkml:brushProperty name="height" value="0.05" units="cm"/>
      <inkml:brushProperty name="color" value="#004F8B"/>
    </inkml:brush>
  </inkml:definitions>
  <inkml:trace contextRef="#ctx0" brushRef="#br0">250 298 3808,'-5'-1'433,"0"1"0,1-1 0,-1 1 0,0 0 1,1 0-1,-1 1 0,0-1 0,1 1 0,-1 0 0,1 1 0,-1-1 0,1 1 1,-7 3-1,6-3-327,-6 3 147,-1 0 0,1 1 0,0 1 0,0 0 0,1 1 0,0 0 0,1 0 0,-1 1 0,2 0 0,-11 14 0,12-15-86,1 1 0,1 0-1,0 0 1,0 1 0,1-1-1,0 1 1,0 0-1,1 0 1,0 0 0,1 1-1,1-1 1,-2 19 0,3-26-116,0 0 1,0 0-1,1 0 1,-1 0-1,1 0 1,-1 0-1,1 0 1,0 0-1,0 0 1,0-1-1,1 1 1,-1 0-1,1-1 1,-1 1-1,1-1 1,0 1 0,0-1-1,0 0 1,0 1-1,1-1 1,3 3-1,-3-4-12,1 1-1,-1 0 1,1-1 0,-1 0-1,1 0 1,0 0 0,-1 0-1,1-1 1,0 1 0,0-1-1,-1 0 1,1 0 0,0 0-1,0-1 1,-1 1 0,1-1-1,5-1 1,0-1 58,-2 0 0,1-1 0,0 0 0,-1 0 0,0 0 0,1-1 0,-2 0 0,1 0 0,-1-1 0,0 0 1,0 0-1,0-1 0,6-9 0,-6 7-67,0-1 0,-1 0 0,0 0 0,0 0 0,-1-1 0,0 1 0,-1-1-1,0 0 1,1-18 0,-3 25-54,-1 1 0,0-1 0,0 0 0,0 1-1,0-1 1,-1 0 0,1 1 0,-1-1 0,0 1-1,0-1 1,0 1 0,-1 0 0,1-1 0,-1 1-1,0 0 1,0 0 0,0 0 0,0 0 0,0 0-1,-1 1 1,1-1 0,-1 1 0,0-1 0,1 1-1,-1 0 1,0 0 0,-1 0 0,1 1 0,0-1-1,0 1 1,-1-1 0,1 1 0,-1 0-1,1 1 1,-1-1 0,1 0 0,-1 1 0,-4 0-1,4 0-47,-1 0 0,1 1 0,0-1-1,0 1 1,-5 2 0,8-3 76,0 0-1,0 1 1,-1-1-1,1 1 1,0-1-1,0 1 1,0 0-1,0 0 1,0-1-1,0 1 1,0 0-1,0 0 1,0 0 0,0 0-1,0 0 1,1 0-1,-1 0 1,0 0-1,0 2 1,1-2 19,0-1-1,0 1 1,0 0 0,0-1-1,0 1 1,0 0 0,0-1 0,0 1-1,0-1 1,0 1 0,0 0-1,1-1 1,-1 1 0,0-1 0,0 1-1,1 0 1,-1-1 0,0 1 0,1-1-1,-1 1 1,1-1 0,-1 1-1,1-1 1,-1 0 0,1 1 0,-1-1-1,1 0 1,-1 1 0,1-1-1,-1 0 1,1 1 0,0-1 0,-1 0-1,1 0 1,-1 0 0,1 0 0,0 0-1,-1 1 1,2-1 0,27 2 938,-28-2-959,11 0 162,0-2 0,1 1 0,-1-1 1,0-1-1,0 0 0,0-1 0,-1 0 1,1-1-1,13-7 0,-10 3-69,-1 0-1,0-1 1,0 0-1,-1-1 1,0-1-1,12-14 1,-12 10 6,-1 0-1,0-1 1,15-31 0,20-57 23,-31 65-491,-14 39 188,-1 5 120,1 8 14,-15 136-260,7-101 253,-5 48 86,-5-1 0,-4 0 0,-3-2 0,-40 97 0,54-165 82,-1-1 0,-1-1 0,-1 0 0,-1 0 0,-1-2 0,-1 1 0,-18 18 0,31-37-72,0 0 1,-1 0-1,1 0 0,-1 0 0,0 0 0,1 0 0,-1-1 0,0 1 1,0-1-1,0 0 0,-3 1 0,4-2-26,1 0-1,0 1 1,0-1-1,0 0 1,-1 0 0,1 0-1,0-1 1,0 1-1,-1 0 1,1 0 0,0-1-1,0 1 1,0 0-1,0-1 1,-1 1 0,1-1-1,0 0 1,0 1-1,0-1 1,0 0 0,0 0-1,0 1 1,1-1-1,-1 0 1,0 0 0,0 0-1,1 0 1,-2-2-1,1 0-9,0 1-1,0 0 1,0-1 0,1 1-1,-1-1 1,1 1-1,0-1 1,0 1 0,0-1-1,0 1 1,0-1-1,0 1 1,1-1 0,-1 1-1,2-5 1,-1 3-7,3-10 34,1-1 0,0 1-1,1 0 1,1 0 0,0 1 0,15-21-1,61-70 47,-66 84-133,-11 13-165,7-8 400,1-1 0,18-14-1,-28 26-524,0 1 0,0 0 0,0 0 0,1 1 0,-1-1 0,1 1-1,0 0 1,-1 0 0,1 0 0,0 1 0,0 0 0,0 0 0,10-1-1,-4 4-3795,1 5 1301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12.836"/>
    </inkml:context>
    <inkml:brush xml:id="br0">
      <inkml:brushProperty name="width" value="0.05" units="cm"/>
      <inkml:brushProperty name="height" value="0.05" units="cm"/>
      <inkml:brushProperty name="color" value="#004F8B"/>
    </inkml:brush>
  </inkml:definitions>
  <inkml:trace contextRef="#ctx0" brushRef="#br0">31 737 2144,'-2'0'308,"0"1"0,0 0 0,0 0 0,0 0 1,0 0-1,1 0 0,-1 0 0,0 1 0,1-1 0,-1 0 0,1 1 1,-1-1-1,1 1 0,0 0 0,0-1 0,-1 1 0,0 4 0,2-6-280,0 0 0,0 0 0,0 0 0,0 0 0,0 0 0,0 0 1,0 0-1,0 0 0,0 0 0,0 0 0,0 0 0,0 0 0,0 0 0,0 0 0,0 1 0,0-1 0,0 0 0,0 0 0,0 0 0,0 0 0,0 0 0,0 0 0,1 0 0,-1 0 0,0 0 0,0 0 0,0 0 0,0 0 0,0 0 0,0 0 0,0 0 0,0 0 0,0 0 0,0 0 0,0 0 0,0 0 0,0 0 0,0 0 0,0 0 0,1 0 0,-1 0 0,0 0 0,0 0 0,0 0 0,0 0 0,0 0 0,0 0 0,0 0 0,0 0 0,0 0 0,0 0 0,0-1 0,0 1 0,0 0 0,0 0 0,0 0 0,0 0 0,0 0 0,0 0 0,0 0 0,7-6 1404,8-10-130,9-13-390,-5 8-586,-1-1-1,-1-1 0,-1 0 0,25-50 1,-25 36-176,-7 19-147,-1 1-1,-1-1 0,9-37 1,-15 41-380,-6 19 6,-8 28-55,10-26 448,-10 30 352,1 0 1,2 1 0,-8 56-1,17-79-23,0 24-1,1-34-235,0 0 1,0 0-1,1-1 0,0 1 1,0 0-1,0-1 0,1 1 1,2 6-1,-3-11-76,-1 1 1,0-1 0,0 1-1,1-1 1,-1 1 0,0-1-1,1 1 1,-1-1 0,1 1-1,-1-1 1,1 1 0,-1-1-1,1 0 1,-1 1 0,1-1-1,-1 0 1,1 0 0,-1 1-1,1-1 1,0 0 0,-1 0-1,1 0 1,-1 0 0,1 1-1,0-1 1,-1 0-1,1 0 1,-1 0 0,1 0-1,0-1 1,-1 1 0,1 0-1,0 0 1,16-11 232,-15 9-170,186-178 413,-170 161-422,14-17-37,-1 0-1,47-78 0,37-91-194,-83 145 123,-26 48 21,12-24 148,-17 33-142,0 0 0,0 1 1,-1-1-1,1 1 0,-1-1 1,0 0-1,1 1 0,-1-1 0,0 0 1,-1 0-1,0-4 0,1 7-11,0 0-1,0 0 0,0-1 0,0 1 0,0 0 0,0 0 1,0 0-1,0-1 0,0 1 0,0 0 0,0 0 0,0 0 1,-1-1-1,1 1 0,0 0 0,0 0 0,0 0 0,0-1 1,0 1-1,-1 0 0,1 0 0,0 0 0,0 0 0,0 0 1,0-1-1,-1 1 0,1 0 0,0 0 0,0 0 0,-1 0 1,1 0-1,0 0 0,0 0 0,0 0 0,-1 0 0,1 0 0,0 0 1,0 0-1,-1 0 0,1 0 0,0 0 0,0 0 0,0 0 1,-1 0-1,1 0 0,-10 8-42,8-7 55,-2 4 9,0-1 0,0 1 0,0 0 0,0 0 0,1 0 0,0 0 0,-4 8 0,-15 46 36,13-35 1,-36 91 514,-6-2 1,-79 130-1,113-211-440,-15 21 851,31-52-607,3-5-245,5-6-78,9-7-43,-3 3-35,29-24-1,-38 35-16,0 1 0,0-1-1,1 0 1,-1 1-1,0 0 1,1 0-1,0 0 1,-1 1-1,1-1 1,0 1 0,0 0-1,8 0 1,-11 1 14,0 0 1,1 0 0,-1 1 0,0-1 0,0 1-1,1-1 1,-1 1 0,0 0 0,0 0 0,0 0-1,0 0 1,0 0 0,3 2 0,19 22-14,-8-7 73,-7-9 89,0-1 1,1 0-1,15 10 0,-21-16-81,0 0 0,0-1 1,0 1-1,0 0 0,0-1 0,1 0 1,-1 0-1,0-1 0,1 1 0,-1-1 1,1 0-1,7-1 0,-5 0 7,1 0 1,-1-1-1,0-1 0,0 1 0,0-1 0,0 0 0,0 0 1,0-1-1,-1 0 0,0 0 0,0-1 0,0 0 0,7-7 1,-9 8-42,0 0 1,-1 0 0,1 0 0,-1-1 0,0 1-1,0-1 1,-1 1 0,1-1 0,-1 0 0,0 0-1,0 0 1,-1-1 0,1 1 0,-1 0-1,-1-1 1,1 1 0,-1 0 0,0-9 0,0 13-26,0-1-1,0 1 1,0 0 0,-1-1 0,1 1 0,0-1 0,-1 1 0,1 0 0,-1-1 0,0 1 0,1 0 0,-1-1-1,0 1 1,0 0 0,0 0 0,0 0 0,0 0 0,0 0 0,-2-2 0,2 3-1,0-1 1,0 1 0,0 0-1,0 0 1,0-1 0,0 1-1,0 0 1,0 0 0,0 0-1,-1 0 1,1 0 0,0 1-1,0-1 1,0 0 0,0 0-1,0 1 1,0-1 0,0 1-1,-2 0 1,0 1-5,-1 1 0,1-1-1,0 0 1,0 1 0,0 0 0,0 0 0,0 0 0,0 0 0,1 0-1,0 1 1,0-1 0,-3 7 0,3-7 22,1 1 0,1-1 0,-1 1 0,0-1 0,1 1 0,0-1 0,0 1 0,0-1 0,0 1 0,1-1 0,-1 1 0,1-1 0,0 1 0,0-1 0,0 1 0,0-1 0,1 0 0,-1 0 1,1 1-1,0-1 0,3 4 0,3 2 71,0 1 1,1-2-1,0 1 0,19 13 1,-24-19-75,0 0-1,1-1 1,-1 1-1,1-1 1,-1-1 0,1 1-1,0-1 1,-1 1-1,1-1 1,0 0 0,0-1-1,0 1 1,8-2-1,-9 1-316,0 0 0,0-1-1,-1 0 1,1 0-1,0 0 1,-1 0-1,7-3 1,-8 2-260,1 1 1,-1-1 0,0 1-1,1-1 1,-1 0 0,0 0-1,0 0 1,0 0-1,0-1 1,2-3 0,4-8-1723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13.196"/>
    </inkml:context>
    <inkml:brush xml:id="br0">
      <inkml:brushProperty name="width" value="0.05" units="cm"/>
      <inkml:brushProperty name="height" value="0.05" units="cm"/>
      <inkml:brushProperty name="color" value="#004F8B"/>
    </inkml:brush>
  </inkml:definitions>
  <inkml:trace contextRef="#ctx0" brushRef="#br0">19 89 6048,'-18'-5'2752,"59"-7"-2400,-14 4 1024,4 8-832,14-15-160,0 2-224,18-7-64,4 5-64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16.789"/>
    </inkml:context>
    <inkml:brush xml:id="br0">
      <inkml:brushProperty name="width" value="0.05" units="cm"/>
      <inkml:brushProperty name="height" value="0.05" units="cm"/>
      <inkml:brushProperty name="color" value="#004F8B"/>
    </inkml:brush>
  </inkml:definitions>
  <inkml:trace contextRef="#ctx0" brushRef="#br0">0 738 3392,'0'0'1088,"7"0"3338,-3 0-4068,0-1 0,1-1 0,-1 1 0,0-1-1,0 1 1,0-1 0,0-1 0,0 1 0,-1 0-1,6-5 1,5-5 59,0 0 0,-1-1 0,15-20 0,30-49 523,-51 71-835,-1-1-1,0 1 1,7-21 0,-3 5 116,-8 25-154,0 6 14,-2 7 22,-3 5 83,0 1 1,2-1 0,0 0-1,1 1 1,0-1 0,1 0-1,7 30 1,-8-43-138,1-1 0,0 1 0,0-1 0,0 1 0,0-1-1,1 0 1,-1 0 0,0 1 0,1-1 0,0 0 0,-1 0 0,1 0 0,0 0 0,0-1 0,0 1-1,1 0 1,-1-1 0,0 0 0,0 1 0,1-1 0,-1 0 0,1 0 0,-1 0 0,1-1-1,0 1 1,2 0 0,0-1 33,1 1 1,-1-2-1,0 1 0,1 0 0,-1-1 1,0 0-1,0 0 0,1-1 0,-1 1 1,0-1-1,-1 0 0,8-4 0,2-2 20,0-1 1,0 0-1,0-1 0,19-20 0,-28 26-87,-1-1 1,-1 1 0,1-1 0,-1 0-1,0 0 1,0-1 0,3-6-1,-5 9-38,0-1 0,0 1 1,0 0-1,-1-1 0,1 1 0,-1-1 0,0 1 0,0-1 0,0 1 0,-1-1 0,1 1 0,-1-1 0,-1-4 0,2 6 12,-1 1-1,1-1 1,-1 1-1,0-1 1,0 1-1,1-1 1,-1 1-1,0-1 1,0 1-1,0 0 1,0 0-1,-1 0 1,1-1-1,0 1 1,-1 0-1,1 0 1,0 1-1,-1-1 1,1 0 0,-1 0-1,1 1 1,-1-1-1,1 1 1,-1-1-1,0 1 1,1 0-1,-1-1 1,0 1-1,1 0 1,-1 0-1,0 0 1,1 0-1,-1 1 1,0-1-1,1 0 1,-1 1-1,-2 0 1,-4 2-29,1 0 0,0 0 1,0 0-1,0 1 0,0 0 0,-11 9 0,14-9 14,0 0-1,0 0 1,0 1 0,0-1-1,1 1 1,0 0-1,0 0 1,0 0-1,0 0 1,-1 6-1,3-9 35,0 0 0,0 0 1,1 0-1,-1 0 0,1 1 0,-1-1 0,1 0 0,0 0 0,0 1 0,0-1 0,0 0 1,1 0-1,-1 1 0,0-1 0,1 0 0,-1 0 0,1 0 0,0 0 0,0 0 1,0 0-1,0 0 0,0 0 0,0 0 0,1 0 0,-1 0 0,1 0 0,2 2 0,1-1 32,1 1-1,-1-1 0,0-1 0,1 1 1,0-1-1,-1 0 0,1 0 0,0-1 1,6 2-1,58 3 219,-69-6-253,54 0 163,0-2 0,0-3 0,64-14 0,-74 8-72,-1-2 0,81-36-1,-83 31 56,-21 9-103,-1-2 0,21-14 0,-36 20-108,-10 4-12,-13 5 38,3 3-34,0 2 1,0 0-1,-16 13 0,8-6-34,-6 3 46,-33 25 182,56-39-98,0 1 1,0-1-1,1 1 1,0 0 0,0 1-1,1-1 1,-6 10 0,9-14-13,0 0 0,0 1 0,1-1 0,-1 0 0,0 0 0,1 1 1,0-1-1,0 0 0,-1 1 0,1-1 0,1 0 0,-1 1 0,0-1 0,0 0 1,2 3-1,-2-4 0,0 0 1,1 0 0,-1 0 0,1 0-1,-1 0 1,1 0 0,-1 0-1,1 0 1,0 0 0,-1 0 0,1-1-1,0 1 1,0 0 0,0-1 0,0 1-1,-1 0 1,1-1 0,0 1-1,0-1 1,0 1 0,0-1 0,0 0-1,0 1 1,0-1 0,1 0 0,-1 0-1,0 0 1,0 0 0,0 0-1,0 0 1,0 0 0,0 0 0,2 0-1,4-3 14,1 1 0,-1-1 0,0-1 0,0 1 0,0-1 0,-1 0 0,10-9-1,-2 4 52,24-16-42,40-31 14,-66 47 0,-1-1 0,0-1 0,-1 0 1,15-21-1,-5-1 13,-2-1 1,-1-1 0,22-64-1,-24 50-119,-1-1 0,12-94-1,-26 137 29,1 0-1,-1 0 0,0-1 0,-1 1 0,-1-10 1,1 14 12,1 1 0,-1-1 0,0 1 0,0-1 0,0 1 0,0 0 1,0-1-1,-1 1 0,1 0 0,-1 0 0,1 0 0,-1 0 0,0 0 1,0 0-1,0 0 0,-2-1 0,2 2-10,0 0 1,1 0-1,-1 1 1,0-1-1,0 1 1,1-1-1,-1 1 1,0 0-1,0-1 0,0 1 1,1 0-1,-1 0 1,0 1-1,0-1 1,0 0-1,0 0 1,1 1-1,-1-1 0,0 1 1,1 0-1,-1-1 1,0 1-1,1 0 1,-1 0-1,1 0 1,-3 2-1,-1 1 10,-1 1 0,1-1 0,1 1-1,-1 0 1,-6 10 0,2-1 19,1 1 0,0 0 0,1 0 0,1 1 0,0 0 0,-3 19 0,-15 101-107,21-120 121,-9 108 180,11-108-176,1 0 1,1 0 0,1 0 0,0-1 0,9 30-1,-9-38 10,1 0-1,0-1 1,0 1-1,6 8 0,-8-13-15,1 0-1,0 1 1,-1-1-1,1 0 0,1 0 1,-1 0-1,0 0 1,0 0-1,1 0 0,-1-1 1,1 1-1,-1-1 1,5 2-1,0-1 73,1-1-1,0 0 1,-1 0-1,1-1 1,0 0-1,-1 0 1,1-1-1,0 0 1,-1 0 0,1-1-1,9-3 1,1-2-26,0 0 1,-1-1 0,22-13-1,-29 15-59,0-1 0,0 0-1,-1 0 1,0-1 0,0 0-1,-1-1 1,10-13 0,-3 4-258,-15 18 247,0 1 0,0-1 0,0 0 0,0 0 0,0 0 0,0 0 0,0 0 0,0 0 0,0 0 0,0 0 0,0 0 0,0 0 0,0 0 0,0 0 0,0 0 0,0 0 0,0 0 0,0 0 0,0 0 0,0 0 0,0 0 0,0 0 0,0 1 0,0-1 0,0 0 0,0 0 0,0 0 0,0 0 0,0 0 0,0 0 0,0 0 0,0 0 0,0 0 0,0 0 0,0 0 0,0 0 0,0 0 0,0 0 0,0 0 0,0 0 0,0 0 0,0 0 0,0 0 0,0 0 0,1 0 0,-1 0 0,0 0 0,0 0-1,0 0 1,0 0 0,0 0 0,0 0 0,0 0 0,0 0 0,-5 13-141,-2 1 197,1-2-49,0 1 0,0 0 0,1 1 0,-5 25 1,9-36 26,1 0 0,-1 1 0,1-1 0,0 0-1,0 1 1,0-1 0,1 0 0,-1 0 0,1 1 0,0-1 0,0 0 0,0 0 0,0 0 0,0 0 0,1 0 0,-1 0 0,1 0 0,0 0 0,0 0 0,0-1 0,0 1 0,1-1 0,-1 0 0,1 1 0,-1-1 0,6 3 0,-7-4-5,1 0 1,0-1-1,0 1 1,-1 0-1,1-1 1,0 1-1,0-1 1,0 0-1,0 0 1,-1 1-1,1-1 1,0 0-1,0-1 1,0 1-1,0 0 1,0 0-1,0-1 1,-1 1 0,1-1-1,0 0 1,0 1-1,-1-1 1,4-2-1,3-2 56,0-1-1,-1 0 1,11-11-1,-5 6 4,21-21-112,56-64 1,-86 91 50,8-10-74,-8 12-42,-5 6-55,-3 10 80,-3 6 54,2-9 20,-1 1 0,1-1-1,0 1 1,1-1 0,1 1 0,0 1-1,0-1 1,1 0 0,-1 22 0,2-30 19,1-1 1,1 1 0,-1-1 0,0 0 0,0 1 0,1-1 0,0 0 0,-1 0 0,2 3 0,-1-4-4,-1-1 1,0 1 0,1 0-1,-1-1 1,1 1-1,-1-1 1,1 1 0,0-1-1,-1 1 1,1-1 0,0 0-1,-1 1 1,1-1-1,0 0 1,-1 1 0,1-1-1,0 0 1,-1 0 0,1 0-1,0 0 1,0 1-1,-1-1 1,1 0 0,0 0-1,0-1 1,-1 1 0,1 0-1,1 0 1,17-5 86,-1-1 0,0-1-1,32-16 1,-17 7-22,11-2-42,1 2-1,87-21 1,-120 35-104,0 0-1,1 1 1,-1 0 0,1 1-1,12 1 1,-19 0 98,-1-1 1,1 1-1,-1-1 1,9-1-1,14 1-272,-51 15 48,-19 6 95,31-16 91,0 0 1,0 1-1,1 0 1,0 1-1,0 0 1,-17 16-1,22-19 14,1 1 1,-1 1-1,1-1 0,1 1 0,-1-1 0,-3 9 0,6-12-15,0-1-1,1 1 1,-1-1 0,1 1-1,0 0 1,-1-1 0,1 1-1,0 0 1,0-1-1,0 1 1,0-1 0,0 1-1,0 0 1,0-1 0,1 1-1,-1 0 1,1-1-1,-1 1 1,1-1 0,0 1-1,-1-1 1,1 1 0,0-1-1,0 1 1,0-1-1,0 0 1,0 0 0,0 1-1,1-1 1,-1 0 0,3 2-1,-1-1 12,1-1-1,-1 1 1,1 0 0,0-1-1,0 0 1,0 0 0,0 0-1,0-1 1,0 1 0,0-1-1,0 0 1,0 0 0,0 0-1,5-1 1,7-2 26,0 0 0,17-6 0,-1-3 177,57-28 1,-78 34-163,94-53 16,-32 17 12,-70 40-67,1-1 1,-1 1 0,1-1 0,4-5 0,-7 7-16,-1 1 1,0 0-1,1-1 0,-1 1 0,0 0 0,1-1 0,-1 1 1,0-1-1,0 1 0,0-1 0,1 1 0,-1 0 0,0-1 1,0 1-1,0-1 0,0 1 0,0-1 0,0 1 1,0-1-1,0 0 0,0 0-5,-1 1 0,1 0 0,0-1 0,-1 1 0,1 0 0,-1-1 0,1 1 1,-1 0-1,1 0 0,-1-1 0,1 1 0,-1 0 0,1 0 0,-1 0 0,1-1 0,-1 1 0,0 0 0,1 0 0,-1 0 1,1 0-1,-1 0 0,1 0 0,-2 1 0,-1-1 1,0 0 0,1 1 0,-1-1 0,0 1 0,0 0 0,1 0 0,-1 0 0,0 0 0,1 1 0,-4 1 0,-25 20 54,17-12-255,10-8 195,0 1 0,0-1-1,0 1 1,1 0 0,0 0-1,0 0 1,0 0 0,0 0-1,0 1 1,1 0 0,0-1-1,0 1 1,0 0 0,1 0-1,-3 10 1,4-14 15,0 0 0,0 0 0,0-1-1,1 1 1,-1 0 0,0 0 0,0 0 0,0 0 0,1-1 0,-1 1 0,0 0 0,1 0-1,-1 0 1,1-1 0,-1 1 0,1 0 0,-1-1 0,1 1 0,0 0 0,-1-1 0,1 1-1,0-1 1,-1 1 0,1-1 0,0 1 0,0-1 0,-1 1 0,1-1 0,0 0 0,1 1-1,3 0-12,-1-1 0,1 1 0,0-1 0,8 0 0,-8 0 24,34-2 187,0-2 0,51-13 0,-71 13-178,146-34 81,-127 30-76,64-19 1,-96 25-37,-1 0 0,1 0 1,0 1-1,0 0 0,8-1 0,-13 2 9,-1 0-1,0 0 0,0 0 0,0 0 1,0 0-1,0 0 0,0 0 1,0 0-1,0 1 0,0-1 1,0 0-1,0 0 0,0 0 1,1 0-1,-1 0 0,0 0 1,0 0-1,0 0 0,0 0 1,0 0-1,0 0 0,0 0 1,0 0-1,0 0 0,0 1 1,0-1-1,0 0 0,0 0 1,0 0-1,0 0 0,0 0 1,0 0-1,0 0 0,0 0 1,0 0-1,0 0 0,0 0 1,0 1-1,0-1 0,0 0 0,0 0 1,0 0-1,0 0 0,0 0 1,0 0-1,0 0 0,0 0 1,0 0-1,-1 0 0,1 0 1,0 0-1,0 0 0,0 0 1,0 1-1,0-1 0,0 0 1,0 0-1,0 0 0,0 0 1,0 0-1,0 0 0,0 0 1,-1 0-1,1 0 0,0 0 1,0 0-1,0 0 0,0 0 1,0 0-1,-21 11-87,13-7 42,0 0 0,-12 9 1,16-10 46,-2 2 1,-1 1 1,1-1-1,0 1 1,-9 11-1,14-16 0,0 1 0,0-1 0,0 0 0,1 1 0,-1-1-1,0 1 1,0-1 0,1 1 0,-1-1 0,1 1 0,0-1 0,-1 1 0,1 0 0,0-1 0,0 1 0,0 0-1,0-1 1,0 1 0,0-1 0,1 1 0,-1 0 0,0-1 0,1 1 0,-1-1 0,1 1 0,0-1-1,0 1 1,-1-1 0,1 0 0,0 1 0,0-1 0,2 2 0,-3-2 18,1 0 1,0 0-1,0-1 1,0 1-1,1 0 1,-1 0-1,0-1 1,0 1-1,0 0 1,1-1-1,-1 1 1,0-1-1,0 0 1,1 1-1,-1-1 1,0 0-1,1 0 1,-1 0-1,2 0 1,0 0-2,0-1-1,0 0 1,0 1 0,0-1 0,0 0-1,0 0 1,-1-1 0,5-2 0,1-1-11,-1 0 0,0-1 0,0 0 0,0-1 0,8-9 0,-5 3 23,1-1-1,-2 0 1,0 0 0,-1-1-1,0 0 1,8-24 0,0-16-19,-1 0-1,-3-1 1,-3 0 0,5-106-1,-14 154-19,0 0 0,0 0 1,-1 0-1,0 0 0,-5-16 0,6 24-7,0-1 1,0 1-1,0 0 1,0-1-1,0 1 1,0-1-1,-1 1 1,1 0-1,0-1 1,0 1 0,0-1-1,-1 1 1,1 0-1,0-1 1,-1 1-1,1 0 1,0 0-1,0-1 1,-1 1-1,1 0 1,-1-1-1,1 1 1,0 0-1,-1 0 1,1 0-1,0 0 1,-1-1-1,1 1 1,-1 0-1,1 0 1,-1 0-1,1 0 1,0 0-1,-1 0 1,1 0-1,-1 0 1,1 0-1,0 0 1,-1 0-1,1 0 1,-1 1 0,1-1-1,-1 0 1,1 0-1,0 0 1,-1 0-1,1 1 1,0-1-1,-1 0 1,1 0-1,0 1 1,-1-1-1,1 0 1,0 1-1,0-1 1,-1 0-1,1 1 1,0-1-1,0 1 1,-1-1-1,1 1 1,-3 4-18,-1 0 0,1 0 0,0 0 0,1 1 0,0-1 0,-1 1 0,-1 11 0,-8 45 18,11-53 11,-15 131 267,15-118-191,1-1 0,1 0 1,0 1-1,8 33 0,-7-48-45,1 0 0,-1 0 0,1 0 0,1-1 0,-1 1 0,1-1 0,0 0-1,0 0 1,1 0 0,0 0 0,0-1 0,0 0 0,1 0 0,-1 0 0,1-1 0,1 0 0,-1 0 0,0 0-1,1-1 1,0 0 0,8 3 0,-1-2-185,1 0 1,-1-1-1,1-1 0,0 0 0,0-1 1,21-1-1,28-6-3925,-3-6-4543,-16 3 3624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19.796"/>
    </inkml:context>
    <inkml:brush xml:id="br0">
      <inkml:brushProperty name="width" value="0.05" units="cm"/>
      <inkml:brushProperty name="height" value="0.05" units="cm"/>
      <inkml:brushProperty name="color" value="#004F8B"/>
    </inkml:brush>
  </inkml:definitions>
  <inkml:trace contextRef="#ctx0" brushRef="#br0">12 369 1728,'0'1'67,"0"-1"0,-1 1 0,1-1 1,0 1-1,0-1 0,0 1 0,0-1 0,-1 1 1,1-1-1,0 1 0,-1-1 0,1 1 0,0-1 0,-1 1 1,1-1-1,0 0 0,-2 1 0,2-1-42,0 0 0,0 0 0,0 1 0,0-1 0,0 0 0,-1 0 0,1 0 0,0 0 0,0 0 0,0 0 0,0 0-1,0 0 1,0 0 0,-1 1 0,1-1 0,0 0 0,0 0 0,0 0 0,0 0 0,0 0 0,0 1 0,0-1 0,0 0 0,0 0 0,0 0 0,0 0 0,0 1 0,0-1 0,0 0 0,0 0-1,0 0 1,0 0 0,0 0 0,0 1 0,0-1 0,0 0 0,0 0 0,0 0 0,0 0 0,0 1 0,0-1 0,0 0 0,0 0 0,0 0 0,0 0 0,1 0 0,-1 0 0,0 1 0,0-1-1,2 1 1514,-2 0-1274,0 1-1,0-1 0,0 1 1,0-1-1,0 1 0,0-1 1,-1 1-1,1-1 0,0 0 1,-1 1-1,1-1 0,-1 1 1,0-1-1,-2 4 3503,10-16-2035,-5 7-1563,18-36 1351,34-51-1,-46 79-1386,80-107 1060,-74 101-1043,1 2 0,1-1 0,1 2 1,26-19-1,-42 33-149,1 0 0,-1 0 0,1 0 0,-1 0 1,1 0-1,-1 1 0,1-1 0,0 0 0,-1 1 0,1-1 0,0 1 1,-1 0-1,1 0 0,0-1 0,-1 1 0,1 0 0,2 1 1,-2-1-5,-1 1 1,1 0 0,-1 0 0,0-1-1,1 1 1,-1 0 0,0 0 0,1 0-1,-1 0 1,0 1 0,0-1 0,0 0-1,0 0 1,0 1 0,0-1 0,-1 1 0,1-1-1,1 3 1,0 3 30,0-1 0,0 1 0,-1 0 0,1 0 0,-1 0 0,-1 0 0,1 0 0,-1 0 0,-1 0 0,-1 9 0,-2 10 76,-10 33-1,12-52-92,-11 38 595,-23 54 1,55-117 162,12-17-770,37-52 0,-17 18 102,-29 40-72,-13 17-20,0 0-1,1 0 1,1 1 0,0 0 0,17-14-1,-26 24-20,-1 0 0,0 1 0,0-1 0,1 0 0,-1 1-1,1-1 1,-1 1 0,0-1 0,1 1 0,-1 0 0,1 0 0,-1-1-1,3 1 1,-3 1 6,0-1-1,-1 0 0,1 0 1,0 0-1,0 1 0,0-1 0,-1 0 1,1 1-1,0-1 0,0 1 1,-1-1-1,1 1 0,0-1 1,-1 1-1,1 0 0,-1-1 1,1 1-1,-1-1 0,1 1 0,-1 0 1,1 0-1,-1-1 0,0 1 1,1 0-1,-1 1 0,2 9 28,0 0 0,-1 0-1,0-1 1,-1 1-1,0 0 1,-2 12 0,1-17-3,-19 145 308,19-143 19,0-3-62,3-9-159,4-6-98,24-53-228,3-6 251,-14 38-107,-19 30 57,0 1-1,0 0 0,0 0 0,1-1 1,-1 1-1,0 0 0,0 0 1,0 0-1,0-1 0,0 1 1,0 0-1,1 0 0,-1 0 1,0-1-1,0 1 0,0 0 0,1 0 1,-1 0-1,0 0 0,0 0 1,0-1-1,1 1 0,-1 0 1,0 0-1,0 0 0,1 0 0,-1 0 1,0 0-1,0 0 0,1 0 1,-1 0-1,0 0 0,0 0 1,1 0-1,-1 0 0,0 0 0,0 0 1,0 0-1,1 0 0,-1 0 1,0 1-1,0-1 0,1 0 1,-1 0-1,0 0 0,0 0 1,0 0-1,1 0 0,-1 1 0,0-1 1,0 0-1,0 0 0,0 0 1,1 1-1,-1-1 0,0 0 1,0 0-1,0 0 0,0 1 0,0-1 1,0 0-1,0 0 0,0 1 1,0-1-1,5 19-110,6 170 55,-11-187 67,0-1 1,0 0 0,0 0 0,0 0 0,0 0 0,1 1 0,-1-1 0,0 0-1,1 0 1,-1 0 0,1 0 0,-1 0 0,1 0 0,-1 0 0,1 0 0,0 0-1,0 0 1,0 0 0,-1 0 0,1-1 0,0 1 0,0 0 0,0-1-1,0 1 1,0 0 0,0-1 0,0 1 0,0-1 0,0 0 0,1 1 0,-1-1-1,0 0 1,0 1 0,0-1 0,0 0 0,1 0 0,-1 0 0,0 0 0,0 0-1,0-1 1,0 1 0,1 0 0,1-1 0,6-2 55,-1 0-1,1 0 1,-1 0 0,13-8 0,-16 8-7,55-32-50,-1-3 1,56-47 0,-45 23-78,-47 41 44,0 0 0,32-20 0,-40 29 59,-16 12-32,1 0 0,0 0 0,0 0-1,0 0 1,0 0 0,0-1 0,0 1 0,0 0 0,-1 0-1,1 0 1,0 0 0,0 0 0,0 0 0,0 0 0,0-1-1,-1 1 1,1 0 0,0 0 0,0 0 0,0 0 0,0 0-1,-1 0 1,1 0 0,0 0 0,0 0 0,0 0 0,-1 0 0,1 0-1,0 0 1,0 0 0,0 0 0,0 0 0,-1 0 0,1 1-1,0-1 1,0 0 0,0 0 0,0 0 0,0 0 0,-1 0-1,1 0 1,-33 12 90,8 2-89,2 0 1,-44 36-1,-32 40 126,79-71-134,0 1 1,1 1 0,2 0 0,-17 26-1,32-44 24,1 0-1,-1 1 0,0-1 0,1 1 1,0-1-1,0 1 0,-1 7 0,1-11-8,1 1 0,0 0-1,0 0 1,1 0-1,-1-1 1,0 1-1,0 0 1,0 0-1,0 0 1,1-1-1,-1 1 1,0 0 0,1 0-1,-1-1 1,0 1-1,1 0 1,-1-1-1,1 1 1,-1 0-1,1-1 1,0 1-1,-1-1 1,1 1 0,-1-1-1,1 1 1,0-1-1,0 1 1,-1-1-1,1 0 1,0 1-1,0-1 1,-1 0-1,1 0 1,0 0 0,0 1-1,0-1 1,-1 0-1,1 0 1,1 0-1,4-1 19,0 1 0,0-1 1,0 0-1,0 0 0,0 0 0,0-1 0,0 0 0,0 0 0,-1-1 0,7-3 0,50-33 42,-48 29-38,-1-1-1,-1 0 1,1-1 0,-2 0 0,17-22-1,39-73 15,-27 40-26,-38 64-43,8-11-110,-6 13 21,0 8-47,-2 12 39,0 28-1,-2-31 113,1 0 1,0-1-1,5 22 0,-2-22 10,0 2 7,11 28 0,-14-40 10,1-1-1,0 0 0,0 0 1,1 0-1,-1 0 0,1-1 1,0 1-1,0-1 0,0 1 1,0-1-1,7 5 0,-8-7 1,0 0 0,-1 0 0,1-1-1,0 1 1,0-1 0,-1 1 0,1-1-1,0 1 1,0-1 0,0 0 0,0 0-1,-1 0 1,1 0 0,0 0 0,0-1-1,0 1 1,0 0 0,-1-1 0,1 0-1,0 1 1,0-1 0,-1 0 0,1 0-1,0 0 1,-1 0 0,1 0 0,2-2-1,1-2 58,-1 1 0,1 0-1,-1-1 1,0 0 0,-1 0 0,1 0-1,4-10 1,1-6 43,11-41 1,-8 25-156,-10 30 23,8-21-14,-2 0-1,0-1 0,3-30 1,-10 48-394,-1 14 135,-1 23 59,1-23 228,-6 59 2,-2 0 1,-27 98-1,29-138 176,-2-1 0,-1 1-1,-15 26 1,24-47-168,0-1 0,0 0-1,-1 1 1,1-1 0,0 0 0,0 0 0,0 1 0,0-1-1,-1 0 1,1 0 0,0 1 0,0-1 0,0 0 0,-1 0-1,1 0 1,0 1 0,0-1 0,-1 0 0,1 0 0,0 0-1,0 0 1,-1 0 0,1 1 0,0-1 0,-1 0 0,1 0-1,0 0 1,-1 0 0,1 0 0,0 0 0,0 0-1,-1 0 1,1 0 0,0 0 0,-1 0 0,1 0 0,0 0-1,-1-1 1,1 1 0,0 0 0,0 0 0,-1 0 0,1 0-1,0 0 1,0-1 0,-1 1 0,1 0 0,0 0 0,0 0-1,-1-1 1,1 1 0,-1-1-13,0-1-1,1 1 1,-1 0-1,0 0 1,1-1-1,-1 1 0,1 0 1,-1-1-1,1 1 1,0 0-1,-1-1 1,1 1-1,0-3 1,0 1-1,0-1 0,1 1 1,-1-1-1,1 1 0,-1 0 1,1-1-1,0 1 0,1 0 0,-1-1 1,0 1-1,1 0 0,0 0 1,0 0-1,0 1 0,0-1 1,0 0-1,0 1 0,1-1 0,5-3 1,-4 3 26,1 0-1,0 0 1,0 1 0,0-1 0,0 1 0,0 1 0,0-1 0,1 1-1,-1 0 1,0 0 0,1 0 0,8 1 0,6 1 81,1 1 1,30 7 0,-31-5 21,0 0 0,32 0 1,-46-4-72,0 0 1,0-1-1,0 1 1,0-1 0,0-1-1,0 1 1,-1-1 0,1 0-1,0 0 1,-1-1 0,0 0-1,1 0 1,-1 0-1,0 0 1,8-9 0,-6 6-41,-1-1 1,-1-1-1,1 1 1,-1-1 0,0 0-1,-1 0 1,0 0-1,0-1 1,5-16-1,23-83 187,-19 40-859,-13 109 531,-8 187-113,6-218 268,0 0-1,0 0 0,-1 0 0,0-1 0,-1 1 0,0-1 0,0 0 0,-7 10 0,9-17-5,1-1 0,0 1 0,-1-1 0,1 1 0,-1-1 0,0 0 0,1 0 0,-1 0 0,0 0 0,0 0 0,0 0 0,0 0 0,1 0 0,-1-1 0,0 1 0,0-1 0,-1 0 0,1 1 0,0-1 0,0 0 0,0 0 0,0 0 0,0-1 0,0 1 0,0 0 0,0-1 0,0 1 0,0-1 0,0 0 0,0 0-1,1 0 1,-1 0 0,-3-2 0,3 2-21,0 0 0,-1 0 0,1-1 0,0 1 0,0-1 0,0 0 0,0 0 0,0 1-1,1-1 1,-1 0 0,0-1 0,1 1 0,-1 0 0,1 0 0,0-1 0,0 1 0,0 0-1,0-1 1,0 1 0,1-1 0,-1 0 0,1 1 0,0-1 0,-1 1 0,2-6-1,-1 7-17,0 0 0,1 0 0,0-1 0,-1 1-1,1 0 1,0 0 0,-1 0 0,1 0-1,0 0 1,0 0 0,0 0 0,0 0-1,0 0 1,0 0 0,0 0 0,0 1 0,0-1-1,1 0 1,-1 1 0,0-1 0,0 1-1,1-1 1,-1 1 0,0 0 0,1-1-1,2 1 1,1-1 5,1 1-1,-1 0 1,1 0-1,10 2 0,8 3 128,0 2-1,24 9 0,15 5-750,-19-13-2808,-31-5 1068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23.385"/>
    </inkml:context>
    <inkml:brush xml:id="br0">
      <inkml:brushProperty name="width" value="0.05" units="cm"/>
      <inkml:brushProperty name="height" value="0.05" units="cm"/>
      <inkml:brushProperty name="color" value="#004F8B"/>
    </inkml:brush>
  </inkml:definitions>
  <inkml:trace contextRef="#ctx0" brushRef="#br0">190 697 3552,'4'-20'1554,"-4"19"-1456,0 1 1,0-1-1,0 0 1,1 1-1,-1-1 1,0 0-1,1 1 1,-1-1-1,1 1 1,-1-1-1,1 1 1,-1-1-1,1 1 1,-1-1-1,1 1 1,-1 0-1,1-1 1,-1 1-1,1 0 1,0-1-1,-1 1 1,1 0-1,0 0 1,-1-1-1,1 1 1,0 0-1,0 1 76,0 0 0,-1 0-1,1 0 1,-1 0 0,1 0 0,-1 1 0,0-1-1,0 0 1,1 0 0,-1 0 0,0 1-1,0-1 1,0 0 0,0 0 0,0 2 0,0-2 32,-2 21 605,0-1 1,-2 0 0,0 0 0,-11 32-1,-42 91 1339,43-112-1911,-57 136 1361,67-158-1510,-22 49 1047,21-53-453,1-10-105,1-10-149,3 14-438,0-7 77,0 0-1,0 0 0,0-1 0,1 1 0,0 0 1,0 0-1,4-11 0,21-48 150,-19 51-160,31-58 326,-14 29-246,111-206 268,-122 222-337,-2 5-69,0 0 0,2 1 0,19-25 0,-30 44-22,0 1 0,1-1 0,-1 1 0,1 0 1,-1-1-1,1 1 0,4-2 0,-6 3 19,1 1 0,-1-1 0,0 1 0,0 0 0,0-1 0,0 1 1,1 0-1,-1 0 0,0 0 0,0-1 0,0 1 0,1 1 0,-1-1 0,0 0 0,0 0 0,0 0 0,1 1 1,-1-1-1,0 0 0,0 1 0,0-1 0,0 1 0,0 0 0,0-1 0,1 2 0,1 0-6,0 1 0,0 0-1,0 0 1,-1 1-1,1-1 1,-1 1 0,0-1-1,0 1 1,0-1 0,-1 1-1,2 6 1,3 8 14,2 22 0,-7-34-4,2 16 59,-1-1 0,-1 0 0,-1 0-1,0 1 1,-2-1 0,-1 0 0,0 0 0,-11 34 0,11-47-6,1-1 1,-1 0 0,0 0 0,-1 0 0,0 0-1,0 0 1,0-1 0,-1 0 0,0 0-1,0 0 1,-1 0 0,1-1 0,-1 0 0,0 0-1,-1-1 1,1 1 0,-1-1 0,0-1 0,0 1-1,0-1 1,0-1 0,-1 1 0,1-1-1,-1 0 1,0-1 0,1 0 0,-1 0 0,0-1-1,0 0 1,1 0 0,-1-1 0,-13-2 0,19 3-55,0-1 0,0 1 0,0-1 1,1 1-1,-1-1 0,0 0 0,0 1 1,1-1-1,-1 0 0,1 0 0,-1 0 1,0 0-1,1-1 0,0 1 0,-1 0 1,0-2-1,2 2-2,-1 0-1,1 0 1,0 1 0,0-1-1,0 0 1,-1 0 0,1 0-1,0 0 1,0 0 0,0 0-1,1 1 1,-1-1 0,0 0-1,0 0 1,0 0 0,1 0-1,-1 0 1,0 1 0,1-1-1,-1 0 1,1 0 0,-1 1-1,1-1 1,-1 0 0,1 1-1,-1-1 1,1 0 0,0 1 0,-1-1-1,1 1 1,0-1 0,0 1-1,0-1 1,5-3-31,0 1 0,-1 0 0,1 0 0,0 0-1,0 1 1,1 0 0,5-2 0,47-6-155,38 1 193,-49 6 126,51-11-1,-58 5-83,0-2 0,0-2 0,-1-1 0,68-35 0,-84 34-2,0-2 1,-1 0-1,31-30 0,-37 31 34,0-1 0,-1-1-1,25-38 1,-39 52-42,0-1-1,0 0 1,-1 1 0,1-1 0,0-7-1,-1 11-37,-1 0 0,0 0 0,0 0 0,0 0 0,0-1 0,0 1 0,0 0 0,0 0-1,0 0 1,-1 0 0,1 0 0,-1-2 0,1 3-10,0 0 1,-1-1-1,1 1 0,0 0 0,-1 0 0,1-1 1,0 1-1,-1 0 0,1 0 0,0-1 1,-1 1-1,1 0 0,0 0 0,-1 0 1,1 0-1,-1 0 0,1 0 0,0-1 0,-1 1 1,1 0-1,-1 0 0,1 0 0,0 0 1,-1 1-1,1-1 0,-1 0 0,1 0 1,0 0-1,-1 0 0,1 0 0,-1 0 0,1 1 1,-1-1-1,-1 1-18,-1 1 1,1-1-1,-1 0 1,1 1-1,0 0 0,0 0 1,0-1-1,0 1 1,-3 4-1,-2 2-5,-25 25 0,2 3 0,1 0-1,2 2 1,-24 45 0,44-71 91,1 0 0,-7 17 0,12-26-35,0 1 0,0-1 0,0 0 0,0 1 0,1-1 0,-1 1 0,1-1 0,0 0 0,0 1 0,0-1 0,1 1 0,-1-1 0,1 1 1,1 3-1,-2-5 9,1-1 1,-1 0 0,1 1 0,0-1 0,0 0 0,-1 0 0,1 1-1,0-1 1,0 0 0,0 0 0,1 0 0,-1 0 0,0 0 0,0 0-1,0-1 1,1 1 0,-1 0 0,0-1 0,1 1 0,1 0 0,0 0-6,0-1 0,-1 0 0,1 0 1,0 0-1,-1 0 0,1 0 0,-1-1 1,1 1-1,0-1 0,3-1 0,3-2-3,0 0 0,0 0-1,-1-1 1,0 0-1,9-7 1,-9 4-3,1 0 0,-1 0 0,0-1-1,-1 0 1,0 0 0,8-14 0,28-63 30,-19 35-69,-19 39-24,-1 2-289,-4 19 68,-8 38 176,4-33 111,-2 28-1,3-17-169,0 14 140,3-35 32,0-1-1,0 0 1,0 0-1,1 0 0,-1 0 1,1 0-1,0 0 1,0 0-1,3 5 1,-4-7-17,1 0 0,-1 0 1,1 0-1,-1 0 1,1-1-1,-1 1 1,1 0-1,0 0 1,0 0-1,-1-1 1,1 1-1,0 0 1,0-1-1,0 1 1,0-1-1,0 1 1,0-1-1,0 1 1,0-1-1,0 0 1,0 0-1,0 1 1,0-1-1,0 0 0,0 0 1,0 0-1,0 0 1,0 0-1,0 0 1,0 0-1,0 0 1,0-1-1,2 0 1,1-1 11,1 0 0,-1 0 0,0-1-1,1 0 1,5-6 0,0 2 53,10-10-78,33-34 0,8-7-63,-53 51 62,1 1-1,0 0 0,0 0 1,0 1-1,19-8 0,-21 11-15,0 0 1,1 0-1,-1 1 0,1 0 0,-1 0 1,1 1-1,-1 0 0,1 0 0,0 1 0,-1-1 1,12 4-1,-17-3 15,0 0 0,0 0 0,0 0 0,0 0 0,0 0 0,-1 1 0,1-1 0,0 0 1,-1 1-1,1-1 0,-1 1 0,1 0 0,-1 0 0,0-1 0,0 1 0,0 0 0,2 4 0,-1 0 4,1 1 1,-1 0-1,0-1 0,0 11 0,0 6-33,-2 44 1,-1-26 192,1-40-148,0 1 1,0-1-1,0 1 1,0-1-1,1 1 1,-1-1-1,0 1 1,1-1-1,-1 1 1,1-1 0,-1 1-1,1-1 1,0 0-1,-1 1 1,1-1-1,0 0 1,0 0-1,0 1 1,0-1-1,0 0 1,3 2 0,-2-2 14,0 0 1,0 0 0,0-1-1,0 1 1,1 0 0,-1-1 0,0 1-1,1-1 1,-1 0 0,0 0-1,1 0 1,3 0 0,3-1 14,-1-1 0,0 0-1,0 0 1,1-1 0,-2 0 0,1 0 0,8-5 0,-2 0-13,-1-1 0,1 0-1,-1-1 1,-1 0 0,0-1 0,0 0 0,-1-1-1,-1-1 1,0 1 0,-1-1 0,14-26-1,18-44 16,-3-2 0,45-153 0,-80 227-74,1-1-1,-2 0 0,0 0 1,0 1-1,-1-1 1,-1 0-1,0 0 0,0 0 1,-4-19-1,4 31 30,0 0 0,0 0 0,0-1 0,0 1 0,0 0 0,0 0 1,0 0-1,0-1 0,0 1 0,-1 0 0,1 0 0,0 0 0,0-1 0,0 1 0,0 0 0,0 0 0,0 0 0,-1 0 0,1-1 0,0 1 0,0 0 0,0 0 0,-1 0 0,1 0 0,0 0 0,0 0 0,0 0 1,-1 0-1,1 0 0,0-1 0,0 1 0,0 0 0,-1 0 0,1 0 0,-8 4-102,-5 8-34,4 5 38,1 0 0,-13 35 0,11-26 51,4-9 60,1 1 0,0 0 1,1 1-1,-2 28 0,5 76 57,3-96-13,6 39 1,-6-55 4,1-1-1,0 0 1,0 0 0,1 0 0,0 0 0,9 14 0,-13-23-47,1 0 0,-1 0 1,1 0-1,-1 0 0,1 0 0,0-1 0,-1 1 1,1 0-1,0-1 0,-1 1 0,1 0 1,0-1-1,0 1 0,-1-1 0,1 1 1,0-1-1,0 1 0,0-1 0,0 0 1,0 1-1,0-1 0,0 0 0,0 0 0,0 0 1,0 0-1,0 0 0,-1 0 0,1 0 1,0 0-1,0 0 0,0 0 0,0 0 1,0-1-1,0 1 0,0 0 0,0-1 1,0 1-1,1-1 0,2-3 25,0 1 0,0 0 0,0-1 1,0 0-1,5-7 0,-4 5-19,58-83 186,-9 12-262,-8 20-5,-41 55-19,-4 8-63,-3 16-155,0-12 233,-7 51 127,5-44-24,1 0 1,-1 26 0,4-37-13,0 0 1,1 1 0,0-1-1,-1 0 1,4 9-1,-4-13-11,1-1 0,-1 1-1,1-1 1,0 0 0,-1 0-1,1 1 1,0-1 0,0 0-1,0 0 1,0 0 0,0 0-1,0 0 1,0 0 0,0 0-1,0 0 1,0 0 0,0 0-1,1-1 1,-1 1 0,0-1-1,1 1 1,-1-1 0,0 1-1,1-1 1,-1 1 0,1-1-1,-1 0 1,3 0 0,3 0 19,1-1-1,-1 0 1,0 0 0,0-1 0,0 0-1,0 0 1,8-4 0,44-26 89,-47 25-161,25-15 25,0-2 0,45-40 0,16-27 203,-84 81-430,-11 12 87,-6 7 85,-12 21 61,-40 84-123,46-92 115,1 1-1,1 0 0,-6 28 0,12-44 29,-3 23 59,4-29-61,0 0 0,-1 0 0,1 0 0,0-1-1,0 1 1,0 0 0,1 0 0,-1 0 0,0 0-1,0 0 1,0-1 0,1 1 0,-1 0 0,0 0 0,1 0-1,-1 0 1,1-1 0,-1 1 0,1 0 0,-1-1-1,1 1 1,-1 0 0,1-1 0,0 1 0,0 0-1,1-1 11,0 0 0,0 0-1,0-1 1,-1 1 0,1-1-1,0 0 1,-1 1 0,1-1-1,0 0 1,-1 0-1,1 0 1,-1 0 0,1 0-1,-1 0 1,3-3 0,0 0 25,2 0-31,-1-1-1,-1 1 1,1-1 0,-1 0-1,0-1 1,5-7 0,19-39 31,-17 31-8,30-50 38,4 2 0,62-74-1,-78 107-78,-3-2 0,-1 0 0,-1-1 0,-2-2 0,-3 0 0,21-58 0,-35 84-58,-3 11 31,0 0-1,-1 0 1,0 0-1,0 0 1,0-1-1,0 1 1,0 0-1,-1 0 1,0-1-1,0-5 1,0 10 28,0 0 1,0-1-1,0 1 0,0 0 1,0 0-1,0 0 0,0 0 1,0-1-1,0 1 0,-1 0 1,1 0-1,0 0 0,0 0 1,0 0-1,0-1 1,0 1-1,0 0 0,0 0 1,0 0-1,-1 0 0,1 0 1,0 0-1,0 0 0,0 0 1,0-1-1,0 1 1,0 0-1,-1 0 0,1 0 1,0 0-1,0 0 0,0 0 1,0 0-1,-1 0 0,1 0 1,0 0-1,0 0 0,0 0 1,-7 5-104,-7 13 4,13-17 97,-31 42-41,-33 52-96,49-68 62,-38 69-63,44-77 162,1 2 0,-13 39 0,15-30 13,1 0 1,1 0-1,1 0 1,2 1-1,1-1 1,3 32-1,-1-53-16,0 0-1,1-1 1,0 1-1,0 0 0,1-1 1,0 0-1,0 0 1,9 14-1,-10-19 7,0 0 0,0 1 0,1-1 0,0-1 0,-1 1 0,1 0 0,0 0 0,0-1 0,1 0 0,-1 0 0,0 0 0,1 0 0,-1 0 0,1 0 0,0-1-1,0 0 1,-1 0 0,1 0 0,0 0 0,0-1 0,7 1 0,0-2 1,-1 0-1,1 0 1,-1-1-1,0-1 1,0 0 0,0 0-1,0-1 1,-1 0-1,18-10 1,-5 0 73,-2 0 0,1-2 0,18-18-1,-21 16-62,-1 0-1,-1-2 0,-1 0 0,0-1 1,20-40-1,-31 53-11,0 2-57,-1 0 0,-1 0 1,1 0-1,-1 0 0,0-1 0,2-11 0,-4 18 33,0-1-1,0 1 0,0 0 1,0-1-1,0 1 0,0 0 1,0-1-1,0 1 0,0 0 1,0 0-1,0-1 0,0 1 0,-1 0 1,1-1-1,0 1 0,0 0 1,0 0-1,0-1 0,-1 1 1,1 0-1,0 0 0,0 0 1,-1-1-1,1 1 0,0 0 0,0 0 1,-1 0-1,1 0 0,0-1 1,-1 1-1,-10 1-97,-8 9-2,13-5 80,0 0 0,0 1 0,1 0 0,0 0 0,0 0 0,0 1 0,1 0-1,-4 8 1,2-3 26,1 0-1,0 1 1,1-1-1,-3 15 0,6-18 50,-1 0 0,2 0-1,-1 0 1,1 0-1,1 0 1,0 0-1,0 0 1,0 0-1,1 0 1,1-1 0,5 15-1,-7-19-24,1 0 0,0 0 1,0 0-1,1-1 0,-1 1 0,1 0 0,-1-1 0,1 0 0,0 0 0,1 0 1,-1 0-1,0 0 0,1 0 0,-1-1 0,1 0 0,0 0 0,0 0 0,0 0 1,0 0-1,0-1 0,1 0 0,-1 0 0,0 0 0,0 0 0,8-1 0,-4 0 22,-1 0-1,0-1 1,0 0-1,1 0 1,-1-1-1,0 0 0,0 0 1,9-5-1,-12 5-330,0 0-1,-1 0 0,0 0 1,1 0-1,-1-1 0,0 0 1,0 1-1,0-1 0,-1 0 1,1 0-1,-1-1 0,0 1 1,0 0-1,0-1 1,0 1-1,2-6 0,-4 8-98,1 0 0,-1-1 0,0 1-1,1 0 1,-1-1 0,0 1 0,0 0 0,0-1 0,0 1-1,0 0 1,0-1 0,0 1 0,-1-3 0,0 2-263,0-8-1888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36.427"/>
    </inkml:context>
    <inkml:brush xml:id="br0">
      <inkml:brushProperty name="width" value="0.05" units="cm"/>
      <inkml:brushProperty name="height" value="0.05" units="cm"/>
    </inkml:brush>
  </inkml:definitions>
  <inkml:trace contextRef="#ctx0" brushRef="#br0">256 772 2816,'0'1'108,"0"0"1,0 0-1,0 0 1,0 0-1,-1 1 1,1-1-1,2 7 6651,1-10-6523,0 1 1,0-1-1,-1 0 1,1 0-1,-1 0 0,4-3 1,3-8 117,0 1 0,-1-1 1,0-1-1,6-17 0,15-25 78,-5 12-132,-1-1 0,22-63 1,10-82 504,-14-42 160,-40 219-964,-3 16-83,-6 21-77,-18 76 39,-50 126 1,4-47 261,-12 29-34,-14-8 132,-62 65 1088,146-249-407,10-15-341,6-11-257,2 2-285,1 0-1,-1 0 1,1 1-1,0-1 1,1 1-1,0 0 1,11-10-1,57-41-88,-37 30 15,0-3 51,-1-2 0,-2-1 0,-1-2 0,37-53 0,-11-2 63,10-12 164,-69 103-241,61-75 366,-52 64-318,2 1 0,0-1 0,0 2 0,16-11 0,-19 16-232,-6 7 61,-8 13 23,0-3 103,-7 23-46,-13 52-1,23-73 39,0 0 0,1 0 0,1 1 1,0-1-1,1 1 0,3 22 0,-2-33 29,0 0-1,0-1 1,1 1 0,-1 0-1,1-1 1,0 1-1,1-1 1,2 5-1,-4-7 3,0-1 0,0 1 0,1-1 0,-1 0 0,0 1 0,1-1 0,-1 0 0,1 0 0,-1 0 0,1 0 0,-1 0 0,1 0 0,0 0 0,-1 0 0,1-1 0,0 1 0,0 0 0,0-1 0,-1 0 0,1 1 0,0-1 0,0 0 0,0 0 0,0 0 0,2-1 0,2-1 29,1 0 1,-1 0-1,0 0 1,0-1-1,0 0 1,0-1-1,-1 1 0,10-9 1,41-40 51,-50 47-95,99-108 373,-17 19-366,3-4-330,-90 99 284,1 0-1,-1 0 0,0 1 1,0-1-1,0 1 0,0-1 1,0 1-1,2 2 0,-1 2-5,0 0 0,0 0-1,-1 0 1,1 0-1,-1 0 1,0 0 0,-1 1-1,0 10 1,-2 6-16,-4 25 0,3-28 83,-4 29 128,-8 45-7,12-78-89,-1 1 0,-1-1 0,-11 24 0,14-36-4,0 0-1,-1 0 1,1 0 0,-1 0 0,-5 5-1,7-8-43,1 0 0,-1 0 0,0 0 0,0-1 0,-1 1 0,1 0 0,0 0 0,0-1 0,0 1 0,0 0 0,-1-1 0,1 1 0,0-1 0,-1 0 0,1 1 0,0-1 0,-1 0 0,1 0 0,0 0 0,-1 0 0,1 0 0,0 0 0,-2-1 0,-1 0-1,0 0 1,1-1 0,-1 0-1,1 1 1,0-1-1,0-1 1,0 1-1,0 0 1,0-1-1,0 0 1,0 1-1,1-1 1,-3-5-1,-3-3-65,1-1 0,-8-18-1,4 5 75,8 20-47,0 0 0,0-1 0,1 1 0,0-1 0,0 0 0,0 1 0,-1-13 0,3 17 16,0 1 0,0-1 0,0 1 0,1-1 0,-1 1 0,0-1 0,0 1 0,1-1 0,-1 1 1,0 0-1,0-1 0,1 1 0,-1-1 0,1 1 0,-1 0 0,0-1 0,1 1 0,-1 0 0,1-1 0,-1 1 0,1 0 0,-1-1 0,1 1 0,-1 0 0,1 0 0,-1 0 0,1 0 0,-1 0 1,1-1-1,-1 1 0,1 0 0,-1 0 0,1 0 0,-1 0 0,1 1 0,-1-1 0,1 0 0,0 0 0,2 0-14,0 1 0,-1-1 0,1 1 0,0-1 0,-1 1 0,1 0-1,3 2 1,5 3-58,2 2 16,0-1 0,0-1 0,23 8 0,-32-13 71,0 0 0,1 0-1,-1 0 1,1-1 0,-1 1 0,0-1-1,1 0 1,-1-1 0,1 1 0,-1-1-1,1 0 1,-1 0 0,0 0 0,0-1-1,0 1 1,7-4 0,-4 0 22,-1-1-1,1 1 1,-1-1-1,0 0 1,0-1-1,-1 1 1,0-1-1,0 0 1,5-11-1,4-4 64,14-21-97,-10 13 62,2 1 0,24-27 0,-26 34-160,-13 16 57,0-1 1,1 1-1,-1 0 1,1 1-1,0-1 1,13-8-1,-17 14 30,-1-1 1,1 0-1,0 1 0,-1-1 0,1 1 0,0-1 0,0 1 0,-1 0 0,1 0 0,0-1 1,0 1-1,-1 1 0,1-1 0,0 0 0,0 0 0,-1 1 0,1-1 0,0 1 0,-1-1 1,1 1-1,-1 0 0,1 0 0,0-1 0,-1 1 0,0 0 0,1 0 0,-1 1 1,0-1-1,1 0 0,-1 0 0,0 1 0,0-1 0,0 1 0,1 2 0,1 0 13,0 1-1,-1-1 1,1 1-1,-1 0 1,-1 0-1,1 0 1,-1 0-1,1 0 1,-1 0-1,0 9 1,-1 7 22,-2 1 0,0 0 1,-1 0-1,-1-1 0,-1 0 1,-1 0-1,-10 23 0,15-40 17,-1-1 1,0 0-1,0 1 0,0-1 0,0 0 0,-4 5 0,5-7-24,1-1 0,-1 1-1,0 0 1,0 0 0,0-1-1,0 1 1,0 0 0,0-1-1,0 1 1,0-1 0,0 1 0,0-1-1,0 0 1,0 1 0,-1-1-1,1 0 1,0 0 0,0 0-1,0 0 1,0 0 0,-1 0-1,1 0 1,0 0 0,0 0 0,0-1-1,0 1 1,0 0 0,-1-1-1,-3-2-6,0 1-1,1-1 1,-1 0 0,1 0-1,0 0 1,0-1-1,1 0 1,-6-5 0,-24-38-16,17 23 0,16 23 1,-1 1 0,1 0 0,0 0 0,-1-1 0,1 1 0,0 0 0,0 0 0,-1-1 0,1 1 0,0 0 0,0-1 0,0 1 0,0 0 0,-1-1 0,1 1 0,0 0 0,0-1 0,0 1-1,0-1 1,0 1 0,0 0 0,0-1 0,0 1 0,0 0 0,0-1 0,0 1 0,0-1 0,0 1 0,0 0 0,0-1 0,1 1 0,-1-1 0,1-4-120,0 6 112,-1 0-1,0 0 1,0 0 0,1 0 0,-1 0-1,0 0 1,1-1 0,-1 1 0,1 0 0,-1 0-1,1 0 1,-1 0 0,1-1 0,0 1-1,-1 0 1,1-1 0,0 1 0,0 0-1,0-1 1,0 1 0,4 2 14,-1-1-1,0 0 1,1 0 0,6 2 0,-1-1 4,0-1 1,0 0-1,1 0 1,10 0 0,-5-3 71,0 0 1,0-1 0,-1-1-1,29-9 1,57-27 14,-24 6-91,105-48 0,-175 76-17,-4 3-109,-3 9-45,0 2 101,-1 1 0,-4 14 1,2-7 16,-1 4 7,-1 3-31,-4 50 1,9-66 120,0 0 0,1 0 1,0-1-1,0 1 0,0 0 1,1 0-1,0-1 0,1 1 1,0-1-1,6 12 0,-9-18-35,0 0-1,1 0 1,-1 0-1,0-1 1,1 1-1,-1 0 1,1 0-1,0 0 1,-1-1-1,1 1 1,-1 0-1,1-1 1,0 1-1,0 0 1,-1-1-1,1 1 1,0-1-1,0 1 1,0-1-1,0 0 1,0 1 0,-1-1-1,1 0 1,0 0-1,0 1 1,0-1-1,0 0 1,0 0-1,0 0 1,0 0-1,0 0 1,0 0-1,0-1 1,0 1-1,0 0 1,0 0-1,0-1 1,-1 1-1,1 0 1,0-1-1,0 1 1,0-1-1,0 1 1,-1-1-1,1 0 1,1 0-1,18-17 92,37-41 1,9-9-120,-9 16 205,-59 55-248,1 0 0,-1 0 0,1 0-1,0 0 1,-1 0 0,2 1 0,-1-1-1,-1 5 1,-3 35-103,5-36 177,1 0 0,-1 0 0,1 0 0,0-1 0,1 1 0,0 0 0,0-1 0,0 0 0,1 1 0,3 6 0,-5-11-1,1 0-1,-1 0 1,1 0-1,-1 0 1,1 0-1,0 0 1,0-1-1,-1 1 1,1-1 0,0 1-1,1-1 1,-1 0-1,0 1 1,0-1-1,0 0 1,1-1-1,-1 1 1,1 0-1,-1-1 1,0 1-1,1-1 1,-1 0-1,1 1 1,-1-1-1,1-1 1,-1 1-1,1 0 1,-1 0 0,1-1-1,2-1 1,1 0 19,-1 0 0,0 0 1,0-1-1,0 0 0,0 0 1,0 0-1,-1 0 0,1-1 1,5-6-1,2-3 58,18-24 1,-25 29-43,1-1 1,-1 0-1,0 1 1,0-2-1,-1 1 1,5-19-1,-8 25-54,0 1 0,-1-1-1,1 0 1,-1 1 0,0-1 0,0 0 0,0 1 0,0-1-1,0 0 1,0 1 0,-1-1 0,1 1 0,-1-1 0,0 0-1,0 1 1,0-1 0,0 1 0,0 0 0,-1-1 0,1 1-1,-1 0 1,1 0 0,-1 0 0,0 0 0,0 0 0,0 0-1,0 0 1,0 1 0,0-1 0,0 1 0,-5-3 0,-6-1-7,0 0 0,0 1 1,0 1-1,-1 0 0,0 0 1,1 1-1,-17 1 0,16 2 49,7-1-8,19-4-70,28-8-49,1 3 1,0 1-1,0 3 0,68-2 0,-97 7 59,26 3 0,-34-2 7,-1 0 0,1 0-1,0 0 1,-1 0 0,1 0 0,0 1-1,-1-1 1,0 1 0,1 0 0,4 4-1,-7-5 26,0 1 0,0-1 0,0 0 0,-1 1-1,1-1 1,0 1 0,-1-1 0,1 1 0,-1-1-1,1 1 1,-1-1 0,0 1 0,1-1 0,-1 1-1,0 0 1,0-1 0,0 1 0,0 0 0,-1-1 0,1 1-1,0-1 1,-1 1 0,1-1 0,-1 3 0,-2 12 94,3-10-52,0-5-20,0 0 1,0 0 0,0 1-1,0-1 1,0 0 0,0 0 0,0 0-1,0 0 1,-1 0 0,1 0-1,0 0 1,-2 2 0,10-11 104,-1 1 0,1 0-1,0 0 1,11-6 0,-15 11-126,-3 1-30,1 0 1,-1 0 0,0 0 0,1 0-1,-1 1 1,1-1 0,-1 0-1,1 1 1,-1-1 0,1 1-1,-1 0 1,1 0 0,0-1-1,-1 1 1,1 0 0,-1 0 0,1 1-1,0-1 1,-1 0 0,1 0-1,-1 1 1,1-1 0,-1 1-1,1-1 1,-1 1 0,1 0 0,-1 0-1,3 1 1,4 7 59,0-1-1,0 2 1,-1-1 0,0 1-1,-1 0 1,0 0 0,6 15-1,-9-18-26,0 0 0,-1 0 0,0 1 0,1 7 0,-1 9-2985,-2-22 2082,-1 0 1,1 0 0,0 0-1,-1-1 1,1 1-1,-1 0 1,1 0 0,-2 2-1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23.730"/>
    </inkml:context>
    <inkml:brush xml:id="br0">
      <inkml:brushProperty name="width" value="0.05" units="cm"/>
      <inkml:brushProperty name="height" value="0.05" units="cm"/>
      <inkml:brushProperty name="color" value="#004F8B"/>
    </inkml:brush>
  </inkml:definitions>
  <inkml:trace contextRef="#ctx0" brushRef="#br0">14 17 5472,'-14'-8'2496,"18"4"-2176,1-1 192,0 10-352,-2-5-224,7 0 32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24.092"/>
    </inkml:context>
    <inkml:brush xml:id="br0">
      <inkml:brushProperty name="width" value="0.05" units="cm"/>
      <inkml:brushProperty name="height" value="0.05" units="cm"/>
      <inkml:brushProperty name="color" value="#004F8B"/>
    </inkml:brush>
  </inkml:definitions>
  <inkml:trace contextRef="#ctx0" brushRef="#br0">5 41 6976,'-5'-4'3168,"68"1"-2752,-21-2 1376,3 10-1056,26-10 128,6 2-512,26-5-32,1-1-192,-1 1 0,-13 8-64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27.686"/>
    </inkml:context>
    <inkml:brush xml:id="br0">
      <inkml:brushProperty name="width" value="0.05" units="cm"/>
      <inkml:brushProperty name="height" value="0.05" units="cm"/>
      <inkml:brushProperty name="color" value="#004F8B"/>
    </inkml:brush>
  </inkml:definitions>
  <inkml:trace contextRef="#ctx0" brushRef="#br0">12 339 4160,'0'0'85,"-1"0"0,1 0 0,0 0 0,0 1 0,-1-1 0,1 0 0,0 0-1,-1 0 1,1 0 0,0 0 0,0 0 0,-1 0 0,1 0 0,0 0 0,-1 0 0,1 0 0,0 0 0,-1 0 0,1 0 0,0 0 0,-1 0 0,1 0 0,0 0 0,0 0 0,-1-1 0,1 1-1,0 0 1,-1 0 0,1 0 0,0 0 0,-1-1 0,-1-1 535,6 5 2127,4-4-880,-4 0-1644,0-1 1,0 0 0,0 1 0,0-1 0,-1-1 0,1 1 0,-1 0-1,1-1 1,4-4 0,23-30 557,-31 36-766,17-24 450,-2 0-1,21-46 1,-9 17 82,-22 43-472,0 0 0,0 0-1,-1 0 1,4-21 0,-8 31-79,1 0 0,-1 0 0,0-1 0,0 1 0,0 0 0,0 0 0,0-1 0,0 1 0,0 0 0,0 0 0,-1-1 0,1 1 0,0 0 0,-1 0 0,0-1 0,1 1 1,0 1 0,0 0-1,-1 0 1,1-1 0,0 1-1,0 0 1,0 0 0,-1 0-1,1 0 1,0 0 0,0-1-1,-1 1 1,1 0-1,0 0 1,0 0 0,-1 0-1,1 0 1,0 0 0,0 0-1,-1 0 1,1 0 0,0 0-1,0 0 1,-1 0 0,1 0-1,-10 7 32,5-2 43,1 1-1,1 0 1,-1 0-1,1 0 1,0 0 0,0 1-1,1-1 1,0 1-1,-3 12 1,2 0 106,1-1 0,0 30 0,2-32 11,0-1-1,2 1 0,0 0 1,0-1-1,6 19 0,-7-31-117,0 1 0,1-1-1,-1 1 1,1-1-1,0 0 1,0 0 0,0 0-1,0 0 1,1 0-1,-1 0 1,1-1 0,3 4-1,-3-5-21,-1 1 0,1-1 1,-1 0-1,1 0 0,0 0 0,-1 0 0,1-1 0,0 1 1,-1-1-1,1 0 0,0 1 0,0-1 0,-1 0 0,1-1 1,0 1-1,0 0 0,-1-1 0,6-1 0,7-3 55,-1-1 0,0 0 0,0-1 0,-1 0-1,1-1 1,20-16 0,67-69-384,-38 34 328,-17 17 6,-44 43-64,-1 5 34,-1 8 13,-8 46 97,-17 58 1,24-104-55,2-9 102,3-7 108,22-40-28,23-31-268,-43 64 10,1 1 1,0 0-1,1 0 0,0 1 1,0 0-1,10-6 0,-16 12 4,-1 0-1,0 0 1,1 0-1,-1 1 1,1-1 0,-1 0-1,1 1 1,0 0-1,-1-1 1,1 1-1,0 0 1,-1 0-1,1-1 1,0 1 0,-1 1-1,1-1 1,-1 0-1,1 0 1,2 1-1,-2 0-4,1 0 0,-1 1 0,0-1 0,0 0-1,1 1 1,-1 0 0,0-1 0,0 1 0,-1 0 0,1 0-1,2 3 1,2 5 36,1 0 1,-1 1-1,-1 0 0,5 14 0,-9-22-8,29 57 310,-2-5-4494,-27-51 3277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28.092"/>
    </inkml:context>
    <inkml:brush xml:id="br0">
      <inkml:brushProperty name="width" value="0.05" units="cm"/>
      <inkml:brushProperty name="height" value="0.05" units="cm"/>
      <inkml:brushProperty name="color" value="#004F8B"/>
    </inkml:brush>
  </inkml:definitions>
  <inkml:trace contextRef="#ctx0" brushRef="#br0">87 41 4320,'-68'-28'1952,"55"24"-1696,8-1 480,10 2-992,8 3 160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28.831"/>
    </inkml:context>
    <inkml:brush xml:id="br0">
      <inkml:brushProperty name="width" value="0.05" units="cm"/>
      <inkml:brushProperty name="height" value="0.05" units="cm"/>
      <inkml:brushProperty name="color" value="#004F8B"/>
    </inkml:brush>
  </inkml:definitions>
  <inkml:trace contextRef="#ctx0" brushRef="#br0">480 56 2144,'0'0'75,"0"-1"0,0 0 1,0 1-1,0-1 0,0 0 0,1 1 1,-1-1-1,0 0 0,0 1 1,1-1-1,-1 0 0,0 1 0,1-1 1,-1 1-1,1-1 0,-1 1 0,1-1 1,-1 1-1,1-1 0,-1 1 0,1-1 1,-1 1-1,1 0 0,-1-1 0,1 1 1,0-1-1,0 1 89,0 0 1,0-1-1,-1 1 1,1 0-1,0-1 1,-1 1-1,1-1 0,-1 0 1,1 1-1,0-1 1,-1 1-1,1-1 1,-1 0-1,0 1 0,1-1 1,-1 0-1,1 0 1,-1 0-40,1 0 0,-1 1 1,0-1-1,1 0 0,-1 0 0,0 0 1,0 1-1,0-1 0,1 0 1,-1 0-1,0 0 0,0 1 0,0-1 1,0 0-1,-1 0 0,1 0 0,0 1 1,0-1-1,0 0 0,-1 0 1,1 1-1,0-1 0,-1 0 0,1 1 1,0-1-1,-1 0 0,1 1 1,-1-1-1,1 0 0,-1 1 0,1-1 1,-1 1-1,0-1 0,1 1 0,-1-1 1,0 1-1,1-1 0,-1 1 1,0 0-1,0-1 0,1 1 0,-1 0 1,0 0-1,0 0 0,0 0 1,1-1-1,-1 1 0,0 0 0,0 0 1,-1 1-1,-20-3 724,0 2 0,0 0 0,-1 2-1,-41 7 1,29-1-278,1 2 0,-49 20 0,72-25-484,0 1-1,0 0 1,0 0 0,1 1-1,0 0 1,1 1 0,0 0-1,0 0 1,0 1 0,1 0-1,1 1 1,-1 0 0,2 0-1,-1 0 1,-7 19 0,8-14 121,1 0 1,0 1 0,-4 31 0,8-39-101,0 1 0,1-1 0,0 0 0,1 1 0,0-1 0,0 0-1,0 0 1,1 1 0,4 9 0,-4-13-38,0-1-1,0 1 0,1-1 0,0 0 1,0 0-1,0 0 0,0 0 1,0 0-1,1 0 0,0-1 0,7 6 1,-4-5-5,-1 0 0,1-1 0,0 1 0,0-2 1,1 1-1,-1-1 0,9 2 0,8-1 56,1-1 1,0 0-1,42-5 0,-57 3-97,6-1-37,0-1 0,32-7 1,-24 1-3758,0-2-5590,-15 9 6075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29.559"/>
    </inkml:context>
    <inkml:brush xml:id="br0">
      <inkml:brushProperty name="width" value="0.05" units="cm"/>
      <inkml:brushProperty name="height" value="0.05" units="cm"/>
      <inkml:brushProperty name="color" value="#004F8B"/>
    </inkml:brush>
  </inkml:definitions>
  <inkml:trace contextRef="#ctx0" brushRef="#br0">76 47 5568,'2'0'3299,"-2"-1"-3207,2 16 1487,-39 198 5578,6-63-5359,27-129-1473,-4 7 475,18-70 184,-3 5-949,21-109 61,1 35 350,-22 90-364,1 2 0,0-1-1,14-22 1,-22 42-84,0 0 0,0 0 0,0 0 0,0 0 0,0 0 0,0 0 0,0 0 0,0-1 0,0 1 0,0 0-1,0 0 1,0 0 0,0 0 0,0 0 0,1 0 0,-1 0 0,0 0 0,0 0 0,0-1 0,0 1 0,0 0 0,0 0 0,0 0 0,0 0 0,0 0 0,1 0 0,-1 0 0,0 0 0,0 0 0,0 0 0,0 0 0,0 0 0,0 0-1,0 0 1,1 0 0,-1 0 0,0 0 0,0 0 0,0 0 0,0 0 0,0 0 0,0 0 0,1 0 0,1 6-18,-2 10 23,-3 71-76,1 36 434,2-82-135,-1-28-8,1-1 0,3 21 0,-3-32-202,0-1-1,0 1 1,0 0-1,0-1 1,0 1-1,0-1 0,1 1 1,-1 0-1,0-1 1,0 1-1,1-1 1,-1 1-1,0-1 1,1 1-1,-1 0 1,0-1-1,1 0 0,-1 1 1,1-1-1,-1 1 1,1-1-1,-1 1 1,1-1-1,-1 0 1,1 1-1,-1-1 1,1 0-1,0 0 0,-1 0 1,1 1-1,-1-1 1,1 0-1,1 0 1,-1 0 5,0-1-1,1 1 1,-1 0 0,0-1 0,1 0 0,-1 1 0,0-1 0,0 0-1,1 0 1,-1 1 0,0-1 0,0 0 0,0 0 0,0 0 0,0 0-1,1-2 1,8-13 46,0 0 0,12-26 0,-2 2-102,18-23 117,63-78 1,-99 138-95,2-2-57,0-1 0,1 1 0,0-1 0,0 2 0,7-7 0,-10 10 64,-1 1 0,0-1 0,0 0 0,0 0 0,1 1 0,-1-1 0,0 1 1,1-1-1,-1 1 0,0 0 0,1 0 0,-1-1 0,1 1 0,-1 0 1,0 0-1,1 0 0,-1 0 0,1 1 0,-1-1 0,0 0 0,1 1 0,-1-1 1,0 1-1,1-1 0,-1 1 0,0-1 0,1 1 0,-1 0 0,0 0 0,0 0 1,0 0-1,0-1 0,1 3 0,3 2 4,0 1-1,-1 0 1,0 0 0,0 0-1,-1 0 1,5 12-1,14 45 11,-14-36 131,54 191 334,-58-190-3710,-5-20-1262,-1 9-8407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32.825"/>
    </inkml:context>
    <inkml:brush xml:id="br0">
      <inkml:brushProperty name="width" value="0.05" units="cm"/>
      <inkml:brushProperty name="height" value="0.05" units="cm"/>
      <inkml:brushProperty name="color" value="#004F8B"/>
    </inkml:brush>
  </inkml:definitions>
  <inkml:trace contextRef="#ctx0" brushRef="#br0">241 34 1728,'-1'0'20,"1"-1"12,-1 1-1,1 0 0,0-1 1,-1 1-1,1 0 0,-1-1 1,1 1-1,0 0 0,0-1 1,-1 1-1,1-1 0,0 1 1,0-1-1,-1 1 0,1 0 1,0-1-1,0 1 1,0-1-1,0 1 0,0-1 1,-1 1-1,1-1 0,0 1 1,0-1-1,0 1 0,1-1 1,-1 1-1,0-1 0,0 1 1,0-2-1,0 0 571,0 2-539,0 0 0,0-1 0,0 1 0,0 0 0,0 0 0,0 0 0,0 0 0,-1-1 0,1 1 0,0 0 0,0 0 1,1 0-1,-1-1 0,0 1 0,0 0 0,0 0 0,0 0 0,0 0 0,0-1 0,0 1 0,0 0 0,0 0 0,0-3 2221,0 3-2215,-22 1 4976,21-1-4798,3-6 13,-7 6 277,3 1-360,3-1-32,0 0 52,-5-6 22,1 7-186,1-1 0,-1 0-1,0 1 1,1 0 0,-1-1 0,1 1 0,-1 0 0,1 0 0,-1 1 0,-3 1 0,-59 46 581,54-42-505,-7 6 572,-30 26 1,34-32-85,12-4-652,1-2 53,1 0 0,-1 0-1,1 0 1,-1 0-1,1-1 1,-1 1-1,1 0 1,0 0-1,-1 0 1,1 0 0,0 0-1,0 0 1,0 0-1,0 0 1,0 0-1,0 2 1,-7 5 37,4-5 56,4-2 700,19 2-514,15 6-79,78 11 687,-107-18-788,1 0 0,-1 0 0,0 1 0,0-1 0,7 6-1,-13-8-107,1 0 0,-1 0 0,0 0 0,0 0 0,0 0-1,0 0 1,0 0 0,1 1 0,-1-1 0,0 0 0,0 0-1,0 0 1,0 0 0,0 0 0,0 1 0,0-1-1,0 0 1,0 0 0,1 0 0,-1 0 0,0 0 0,0 1-1,0-1 1,0 0 0,0 0 0,0 0 0,0 1 0,0-1-1,0 0 1,0 0 0,0 0 0,0 0 0,-1 1 0,1-1-1,0 0 1,0 0 0,0 0 0,0 0 0,0 0 0,0 1-1,0-1 1,0 0 0,0 0 0,0 0 0,-1 0 0,1 0-1,0 0 1,0 1 0,0-1 0,0 0 0,0 0-1,-1 0 1,1 0 0,0 0 0,0 0 0,0 0 0,0 0-1,-1 0 1,1 0 0,0 0 0,0 0 0,-2 1-425,1-1 0,0 0 1,0 0-1,0 1 0,0-1 0,0 0 1,0 0-1,0 0 0,-1 0 0,1 0 1,0-1-1,-2 1 0,-18-8-8006,16 5 6458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33.276"/>
    </inkml:context>
    <inkml:brush xml:id="br0">
      <inkml:brushProperty name="width" value="0.05" units="cm"/>
      <inkml:brushProperty name="height" value="0.05" units="cm"/>
      <inkml:brushProperty name="color" value="#004F8B"/>
    </inkml:brush>
  </inkml:definitions>
  <inkml:trace contextRef="#ctx0" brushRef="#br0">305 1 1248,'0'0'389,"5"5"2705,-5 6-1300,-1 0 0,-3 17 0,2-19-1246,0 0 1,-1 1-1,0-1 0,-1-1 1,0 1-1,-6 10 1,1-3 145,3-7-353,1 0-1,-1 0 1,0 0-1,-1-1 1,0 1-1,0-2 1,-13 11-1,1-5-95,0 0 1,-1-1-1,-1-1 0,0-1 1,-1-1-1,-24 7 0,19-12-421,18-6-4143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35.013"/>
    </inkml:context>
    <inkml:brush xml:id="br0">
      <inkml:brushProperty name="width" value="0.05" units="cm"/>
      <inkml:brushProperty name="height" value="0.05" units="cm"/>
      <inkml:brushProperty name="color" value="#004F8B"/>
    </inkml:brush>
  </inkml:definitions>
  <inkml:trace contextRef="#ctx0" brushRef="#br0">339 1 1824,'3'2'3735,"-3"-2"-3630,0 0-1,0 0 1,0 0 0,0 0 0,0 0 0,0 1 0,-10 4 718,1 1-1,-1 0 0,-8 9 1,1-2-310,-19 14 1062,-38 39 1,33-29-658,37-33-846,0-1 0,1 1 0,-1 0 0,-3 6 0,7-10-51,-1 1-1,1-1 0,-1 1 0,1-1 1,0 1-1,0-1 0,-1 1 0,1 0 1,0-1-1,0 1 0,-1-1 0,1 1 1,0-1-1,0 1 0,0 0 1,0-1-1,0 1 0,0-1 0,0 1 1,0 0-1,0-1 0,0 1 0,1-1 1,-1 1-1,0 0 0,0-1 1,0 1-1,1-1 0,-1 1 0,0-1 1,1 1-1,-1-1 0,0 1 0,1-1 1,-1 1-1,1-1 0,-1 0 0,1 1 1,-1-1-1,1 1 0,-1-1 1,1 0-1,-1 0 0,1 1 0,-1-1 1,1 0-1,-1 0 0,1 0 0,0 0 1,-1 1-1,1-1 0,0 0 1,9 1 64,0 0 0,0-1 0,19-1 1,-4 0 138,17-2 231,-30 2-256,0 0-1,21 1 0,-19 0-104,-12 0-93,-1-1-1,1 1 1,-1 0-1,1 0 1,-1 0-1,0 0 1,1 0 0,-1 0-1,1 0 1,-1 1-1,0-1 1,1 0-1,-1 1 1,0-1 0,1 1-1,-1 0 1,0-1-1,1 1 1,-1 0-1,0 0 1,0 0 0,2 1-1,0 2-47,-3-4 64,0 0 1,0 0-1,0 0 0,0 0 0,0 0 0,0 0 0,0 0 1,0 0-1,0 0 0,1 0 0,-1 0 0,0 0 0,0 0 1,0 0-1,0 0 0,0 0 0,0 0 0,0 1 0,0-1 0,0 0 1,0 0-1,0 0 0,0 0 0,0 0 0,0 0 0,0 0 1,1 0-1,-1 0 0,0 0 0,0 0 0,0 0 0,0 0 1,0 0-1,0 1 0,0-1 0,0 0 0,0 0 0,0 0 0,0 0 1,0 0-1,0 0 0,0 0 0,0 0 0,0 0 0,0 0 1,0 0-1,0 1 0,0-1 0,0 0 0,-1 0 0,1 0 1,0 0-1,0 0 0,0 0 0,0 0 0,0 0 0,0 0 1,0 0-1,0 0 0,0 0 0,0 0 0,0 0 0,0 0 0,0 0 1,0 0-1,0 0 0,-1 1 0,1-1-15,0-1 0,0 1 0,0 0 0,0 0 0,0 0 1,0 0-1,0 0 0,-1 0 0,1 0 0,0 0 0,0 0 0,0 0 0,0 0 0,0 0 0,0-1 0,0 1 0,0 0 0,0 0 1,0 0-1,0 0 0,0 0 0,0 0 0,-1 0 0,1-1 0,0 1 0,0 0 0,0 0 0,0 0 0,0 0 0,0 0 0,0 0 1,0-1-1,0 1 0,0 0 0,1 0 0,-1 0 0,0 0 0,0 0 0,0 0 0,0 0 0,0-1 0,0 1 0,0 0 0,0 0 1,0 0-1,0 0 0,0 0 0,0 0 0,2-4-88,-2 4 106,0-1-1,1 0 1,-1 0-1,0 1 1,1-1-1,-1 1 1,1-1-1,-1 0 1,1 1 0,-1-1-1,1 1 1,-1-1-1,1 1 1,0 0-1,-1-1 1,2 0-1,6-5 102,13-19 167,-8 10-183,0-1 1,-2 0-1,21-36 1,-30 46-22,1 0 1,-1 0-1,0-1 1,0 1-1,1-13 0,-3 19-86,0 0 0,0 0 0,0 0 0,0 0 0,0-1 0,0 1 0,0 0 0,0 0 0,0 0 0,0 0 0,0-1 0,0 1-1,0 0 1,0 0 0,0 0 0,0 0 0,0 0 0,0 0 0,0-1 0,-1 1 0,1 0 0,0 0 0,0 0 0,0 0 0,0 0 0,0 0-1,0 0 1,0-1 0,-1 1 0,1 0 0,0 0 0,0 0 0,0 0 0,0 0 0,0 0 0,-1 0 0,1 0 0,0 0 0,-7 3-44,-5 7 71,7-4-17,0 0-1,1 0 1,0 0 0,1 0-1,-6 12 1,-4 9 21,-151 235 189,140-230-66,1 0 160,-1-2 0,-32 32 0,56-62-311,-6 6 100,0 0-1,0 0 1,-1-1 0,-12 7-1,17-11-82,0 0 0,0 0 0,0 0 1,0-1-1,0 1 0,0-1 0,0 1 0,0-1 0,0 1 0,0-1 0,0 0 0,0 0 0,-1 0 0,1-1 0,0 1 0,0 0 0,0-1 0,0 1 0,0-1 0,0 0 0,0 0 0,0 0 0,0 0 0,-3-2 0,4 2-14,0 1 1,0-1-1,0 0 0,0 0 1,0 1-1,0-1 0,0 0 1,0 0-1,0 0 0,1 0 1,-1 0-1,0-1 0,1 1 1,-1 0-1,1 0 0,-1 0 1,1-1-1,-1 1 0,1-2 1,0 1-1,0 0 1,1 1 0,-1-1-1,1 1 1,-1-1 0,1 1-1,0-1 1,0 1 0,-1 0-1,1-1 1,0 1 0,0 0-1,0 0 1,0-1 0,1 1-1,-1 0 1,2-1 0,9-8 9,1 1 0,0 1 0,0 0 0,1 1 0,0 0 0,1 1 0,21-6 0,110-19 251,-101 23-210,27-1 206,-5 1-5626,-56 4 906,-2 4 1425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36.704"/>
    </inkml:context>
    <inkml:brush xml:id="br0">
      <inkml:brushProperty name="width" value="0.05" units="cm"/>
      <inkml:brushProperty name="height" value="0.05" units="cm"/>
      <inkml:brushProperty name="color" value="#004F8B"/>
    </inkml:brush>
  </inkml:definitions>
  <inkml:trace contextRef="#ctx0" brushRef="#br0">24 808 4640,'-15'11'1504,"14"-11"-1467,1 0 0,-1 1 1,1-1-1,-1 1 0,1-1 1,-1 1-1,1-1 0,0 1 1,-1-1-1,1 1 0,0-1 1,-1 1-1,1 0 0,0-1 1,-1 1-1,1-1 0,0 1 1,0 0-1,0-1 0,0 1 1,0 0-1,0 1 0,0-1 123,0-1-108,-1 1-1,1-1 1,0 1-1,0-1 1,0 0-1,0 1 1,0-1-1,0 1 1,0-1-1,0 0 1,0 1-1,0-1 1,0 1-1,0-1 1,0 0-1,0 1 1,0-1-1,1 0 1,-1 1-1,0 0 1,6-1 1630,7-6 1217,-13 6-2898,9-8 510,0 1 0,-1-1-1,1 0 1,-1-1 0,9-13-1,31-53 559,-39 60-839,41-75 545,28-45 844,-63 119-1460,-15 15-159,1 1 0,-1 0 0,0 0 0,1-1 0,-1 1 0,0 0 0,1 0 0,-1 0 0,0-1 0,1 1 0,-1 0-1,1 0 1,-1 0 0,0 0 0,1 0 0,-1 0 0,1 0 0,-1 0 0,0 0 0,1 0 0,-1 0 0,1 0 0,-1 0 0,0 0-1,1 0 1,-1 0 0,1 1 0,-1-1 0,0 0 0,1 0 0,-1 0 0,0 1 0,1-1 0,-1 0 0,0 0 0,0 1-1,1-1 1,-1 0 0,0 1 0,0-1 0,1 0 0,-1 1 0,0-1 0,0 0 0,0 1 0,0-1 0,1 1 0,-1-1-1,0 0 1,0 1 0,0-1 0,0 1 0,0 0 0,1 5 21,-1 1-1,1-1 1,-1 1 0,0 0 0,-1-1-1,1 1 1,-2-1 0,-1 8-1,0 1-9,0 8 53,-27 131-74,24-131 115,-2 0-1,0 0 0,-1 0 1,-16 28-1,25-51-104,-15 23 243,14-22-222,0 0 1,0 0-1,0 0 1,0 0-1,0 0 1,0-1-1,0 1 1,0 0-1,0 0 1,0-1-1,0 1 1,-1-1-1,1 1 1,0-1-1,0 0 1,-1 1-1,-1-1 1,3 0-16,-1 0 1,1 0-1,0 0 0,-1 0 1,1 0-1,-1 0 1,1 0-1,-1 0 1,1 0-1,0-1 0,-1 1 1,1 0-1,0 0 1,-1 0-1,1-1 1,0 1-1,-1 0 0,1 0 1,0-1-1,-1 1 1,1 0-1,0-1 1,0 1-1,-1 0 0,1-1 1,0 1-1,0-1 1,0 1-1,-1-1 1,1-16 122,1 13-156,0 0 0,0 0 0,0 0 0,0 0 0,4-6 0,-3 7-8,0 1 0,0-1 1,1 1-1,-1 0 0,1-1 0,-1 1 1,1 0-1,0 0 0,-1 1 1,1-1-1,0 1 0,4-2 0,5-1 11,-1 1-1,14-2 1,4-2 63,1-2 25,-1-1 0,1-2 0,-2-1-1,0-1 1,27-19 0,-13 5 43,0-3 0,48-47 0,-51 40-96,40-51 0,-64 68 9,0 0 0,-1-1 0,-1-1 0,-1 0 0,-1-1 1,-1 0-1,-1 0 0,9-44 0,-7 25-5,-6 24-70,0-1 1,-1 0 0,2-33-1,-6 51 39,0 0 0,0 0 0,-1 0-1,1 0 1,0 0 0,-1 1-1,1-1 1,-1 0 0,-1-3 0,2 5 13,-1 0 1,1-1-1,0 1 1,0 0-1,0 0 1,-1-1-1,1 1 0,0 0 1,0 0-1,0 0 1,-1-1-1,1 1 1,0 0-1,-1 0 1,1 0-1,0 0 1,0 0-1,-1-1 1,1 1-1,0 0 1,-1 0-1,1 0 1,-1 0-1,1 0 4,-1 1 0,0-1 0,1 0 0,-1 0 0,1 1 0,-1-1-1,1 0 1,-1 1 0,1-1 0,-1 0 0,1 1 0,-1-1 0,1 1 0,-1-1 0,1 1-1,-1 0 1,-11 19-86,0 0-1,1 1 0,2 0 1,-9 25-1,13-33 82,-4 12 42,1 0 0,2 1 0,0-1 0,2 1-1,1 0 1,1 0 0,1 1 0,3 27 0,0-30 109,1 0 1,1 0 0,1-1-1,2 1 1,0-1 0,1 0-1,1-1 1,23 39 0,-30-58-132,1 2 77,0 0-1,0 0 0,8 8 1,-10-12-72,0 0 0,0 0 0,0 0 0,0-1 0,0 1 0,1 0 0,-1 0 0,0-1 0,0 1 0,1-1 0,-1 1 0,0-1 0,1 1 0,-1-1 0,0 0 0,1 0 0,-1 0 0,1 0 0,-1 0 0,0 0 0,1 0 0,2 0 0,1-2 6,-1-1-1,1 1 1,0-1 0,-1 1-1,1-1 1,-1-1 0,0 1-1,0-1 1,0 1 0,4-7-1,4-4 57,16-27 0,-11 11-3,22-53 0,-36 77-91,-1 0 1,0 0-1,0-1 1,-1 1 0,0-1-1,0 1 1,0-1-1,-1-7 1,0 12 0,0 1-1,0 0 1,0-1 0,-1 1-1,1-1 1,0 1 0,-1 0-1,1-1 1,-1 1-1,1 0 1,-1-1 0,0 1-1,0 0 1,1 0 0,-1 0-1,0-1 1,0 1 0,0 0-1,0 0 1,0 0 0,0 1-1,-1-1 1,1 0 0,0 0-1,0 1 1,-1-1 0,1 0-1,0 1 1,-1-1 0,1 1-1,0 0 1,-1 0-1,1-1 1,-1 1 0,1 0-1,-1 0 1,1 0 0,0 0-1,-1 1 1,1-1 0,-1 0-1,-1 1 1,-1 0 10,0 0 0,0 1 0,1-1 0,-1 1 1,0 0-1,1 0 0,-1 1 0,1-1 0,0 0 0,0 1 0,0 0 1,0 0-1,0 0 0,1 0 0,-1 0 0,1 1 0,0-1 0,0 1 0,-2 4 1,-2 4 9,1-1 0,1 1 0,0 0 0,-4 25 0,5-19 38,1 0 0,1 35 0,1-47-23,1 1 0,0 0-1,0 0 1,0-1 0,1 1 0,0-1-1,0 1 1,0-1 0,1 0 0,5 9-1,-7-13 2,0-1 1,1 1-1,-1-1 0,0 0 0,1 0 0,-1 0 1,1 1-1,0-1 0,-1-1 0,1 1 0,0 0 0,0 0 1,-1-1-1,1 1 0,0-1 0,0 1 0,0-1 0,0 0 1,0 0-1,0 0 0,0 0 0,0 0 0,-1 0 1,1 0-1,2-1 0,3-1 20,0 0 1,0 0 0,0-1-1,0 0 1,8-5-1,139-89-4,-27 17 114,-92 58 1,-22 12-18,0 2 1,1 0-1,27-11 0,-40 18-149,0 1-1,0-1 1,1 1-1,-1 0 0,0-1 1,0 1-1,0 0 1,0 0-1,1 0 1,-1 0-1,0 0 1,0 0-1,0 0 1,1 0-1,1 1 0,-2 0 9,-1 0 0,1-1-1,-1 1 1,1 0 0,-1 0-1,1-1 1,-1 1-1,1 0 1,-1 0 0,0 0-1,0 0 1,1 0 0,-1 0-1,0-1 1,0 1-1,0 0 1,0 0 0,0 0-1,0 0 1,0 2 0,-2 14 10,0 0 1,-1-1 0,-1 1 0,0 0 0,-11 26-1,5-17 249,-5 30-1,14-54-224,1 0 0,-1 0 0,1 0 0,0 0 0,0 0 1,0 1-1,0-1 0,0 0 0,1 3 0,0-5-21,-1 1 0,0-1 0,0 0 0,0 0 0,0 1 0,0-1 0,0 0 0,1 1 0,-1-1 0,0 0 0,0 0 0,1 0 0,-1 1 0,0-1 0,0 0 0,1 0 0,-1 0 0,0 1 0,0-1 0,1 0 0,-1 0 0,0 0 0,0 0 0,1 0 0,0 0 6,0 0-1,0 0 1,0 0-1,-1 0 1,1-1-1,0 1 1,0 0-1,-1 0 0,1-1 1,0 1-1,0-1 1,-1 1-1,2-1 1,15-13 36,-1-1 0,-1 0 0,0-1 1,14-20-1,11-13 11,-32 40-77,-7 7 12,0 1 1,1-1-1,-1 0 1,1 1-1,-1-1 1,1 1-1,0-1 1,-1 1-1,1 0 1,0-1-1,0 1 1,0 0-1,0 1 1,0-1-1,3-1 1,-4 2-1,-1 0 0,1 0 1,-1 0-1,1 0 0,-1 0 0,1 0 0,-1 1 1,1-1-1,-1 0 0,0 0 0,1 0 1,-1 1-1,1-1 0,-1 0 0,1 0 1,-1 1-1,0-1 0,1 0 0,-1 1 0,0-1 1,0 0-1,1 1 0,-1-1 0,0 1 1,0-1-1,1 1 0,-1-1 0,0 0 1,0 1-1,0-1 0,0 1 0,0-1 0,1 1 1,-1 0-1,2 22-81,-1-17 68,-1 27-52,0-20 155,3 24 0,-3-36-73,0 0 1,0-1-1,0 1 0,1 0 0,-1 0 0,0-1 1,0 1-1,1 0 0,-1-1 0,0 1 0,1 0 1,-1-1-1,0 1 0,1-1 0,-1 1 0,1 0 1,-1-1-1,1 1 0,-1-1 0,2 1 0,-2-1 2,1 0-1,-1 0 0,1 1 0,0-1 0,-1 0 1,1 0-1,-1 0 0,1 0 0,0-1 0,-1 1 1,1 0-1,-1 0 0,1 0 0,-1 0 0,1-1 0,0 1 1,-1 0-1,1 0 0,0-1 0,3-3 65,0 1 1,0-1-1,0 0 0,5-5 0,-8 7-78,7-7 13,0 0 0,1 0 0,0 1 0,0 1 0,21-13 0,-26 17-29,0 1 1,0 0-1,1 0 0,-1 0 1,1 1-1,-1 0 1,1 0-1,0 0 1,-1 0-1,1 1 1,0-1-1,0 1 1,-1 1-1,1-1 1,0 1-1,0-1 1,-1 1-1,7 3 0,1 1-18,0 1 0,0 1 0,0 0 0,0 0-1,18 17 1,-14-11 171,26 17 1,-37-28-309,-1 1-1,1-1 1,0 0 0,0 0-1,0-1 1,0 0 0,0 1 0,0-2-1,7 2 1,8-4-4093,-1-5-3753,-6 2 4189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36.770"/>
    </inkml:context>
    <inkml:brush xml:id="br0">
      <inkml:brushProperty name="width" value="0.05" units="cm"/>
      <inkml:brushProperty name="height" value="0.05" units="cm"/>
    </inkml:brush>
  </inkml:definitions>
  <inkml:trace contextRef="#ctx0" brushRef="#br0">1210 115 6048,'-58'-12'2752,"26"29"-2400,19-9-160,8-1-192,-4-2 128,4-2-64,0-3-1376</inkml:trace>
  <inkml:trace contextRef="#ctx0" brushRef="#br0" timeOffset="1">185 20 7232,'-98'-20'3264,"38"35"-2848,43-10-288,7 2-96,24-7 0,27-3-160,12 3 64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6:37.093"/>
    </inkml:context>
    <inkml:brush xml:id="br0">
      <inkml:brushProperty name="width" value="0.05" units="cm"/>
      <inkml:brushProperty name="height" value="0.05" units="cm"/>
      <inkml:brushProperty name="color" value="#004F8B"/>
    </inkml:brush>
  </inkml:definitions>
  <inkml:trace contextRef="#ctx0" brushRef="#br0">1 8 11136,'21'12'5056,"74"-12"-4417,-29 0 1089,3 0-1088,34 0-128,-4 0-320,17-3-160,-13-1 0,10-4-4959,-13 3 2687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06.719"/>
    </inkml:context>
    <inkml:brush xml:id="br0">
      <inkml:brushProperty name="width" value="0.05" units="cm"/>
      <inkml:brushProperty name="height" value="0.05" units="cm"/>
    </inkml:brush>
  </inkml:definitions>
  <inkml:trace contextRef="#ctx0" brushRef="#br0">14 84 3328,'3'-21'1061,"0"13"-634,5 0 550,-1-1 0,0 1 0,-1-2 0,6-10 0,-10 45 484,-3-2-1085,-4 28-1,-3 20 144,7-23-315,-12 148 466,-1-62-488,-5 32 1492,18-157-705,2-13-336,5-20-93,-4 13-485,7-25-33,1 0-1,2 1 0,1 1 0,2 0 0,2 1 0,22-35 0,-26 49-18,1 1 0,0 0 0,1 1 1,27-23-1,-29 30-13,1 0 1,0 0-1,0 2 0,1-1 1,0 2-1,28-10 0,-35 14-22,0 1-1,0 0 1,0 0-1,1 1 0,-1 0 1,0 1-1,1 0 0,-1 0 1,12 2-1,-17-1 30,-1-1 1,1 1-1,-1-1 1,0 1-1,1 0 1,-1 0-1,0 1 1,0-1-1,0 0 0,1 1 1,-1-1-1,-1 1 1,1-1-1,0 1 1,0 0-1,-1 0 1,1 0-1,-1 0 0,1 0 1,-1 0-1,0 0 1,0 1-1,0-1 1,0 0-1,0 1 1,-1-1-1,1 1 0,-1-1 1,1 1-1,-1-1 1,0 1-1,0-1 1,0 1-1,-1 3 0,0 1 26,0-1 0,-1 0-1,0 1 1,0-1-1,0 0 1,-1 0-1,0-1 1,0 1 0,0 0-1,-1-1 1,0 0-1,-9 10 1,4-6 13,0 0 1,-1 0-1,-1 0 1,1-2-1,-18 10 0,21-13-12,0-1-1,0 0 0,0 0 0,-1-1 1,1 0-1,-1 0 0,1-1 0,-1 0 0,0 0 1,1-1-1,-1 0 0,0-1 0,1 1 0,-1-1 1,0-1-1,-11-3 0,17 4-22,-22-5-5,24 6-4,-1 0 1,0 0-1,1 0 0,-1 0 1,0 0-1,1 0 0,-1 1 1,0-1-1,1 0 0,-1 0 1,0 0-1,1 1 0,-1-1 0,0 0 1,1 1-1,-1-1 0,1 0 1,-1 1-1,1-1 0,-1 1 1,1-1-1,-1 1 0,1-1 1,-1 1-1,1-1 0,0 1 1,-1-1-1,1 1 0,0 0 1,-1-1-1,1 1 0,0-1 1,0 1-1,-1 1 0,1 2-32,0 1-1,0 0 0,0 0 1,0 0-1,1 0 0,0 0 1,0 0-1,0-1 0,1 1 1,-1 0-1,1-1 1,0 1-1,4 5 0,0 1 84,1-1-1,0 0 0,0 0 1,12 11-1,-13-16-14,0 0-1,0 0 1,1-1 0,-1 0 0,1 0 0,0 0-1,0-1 1,1 0 0,-1 0 0,1-1-1,-1 0 1,1 0 0,0-1 0,0 0 0,0 0-1,0-1 1,0 0 0,9-1 0,-8 0 20,0 0 1,0-1 0,0 0-1,0-1 1,-1 0 0,1 0-1,-1-1 1,0 1 0,0-2-1,0 0 1,-1 0 0,1 0-1,-1-1 1,0 1 0,10-13-1,0-4-14,-2 0 0,0-1 0,11-25 1,30-78 96,-51 115-73,-1 1-42,3-5-536,-8 33 501,-3 15 94,1 0-1,2 1 1,5 60 0,-3-88-43,0-1 0,0 0 0,0 0 1,0 0-1,1 0 0,0 0 0,3 7 1,-4-11-20,-1 0 0,1 0 0,0 0 0,0 0 1,-1 0-1,1 0 0,0 0 0,0 0 0,0 0 1,0 0-1,0-1 0,0 1 0,0 0 1,0-1-1,0 1 0,0-1 0,1 1 0,-1-1 1,0 0-1,0 1 0,0-1 0,1 0 0,-1 0 1,0 0-1,0 0 0,0 0 0,1 0 0,-1 0 1,0 0-1,0 0 0,1-1 0,-1 1 1,0-1-1,0 1 0,0-1 0,2 0 0,6-4 95,0-1 0,-1-1 0,0 1-1,0-1 1,0-1 0,7-8 0,4-4-52,110-97-195,-125 114 144,0 0 1,0 0-1,0 1 0,8-4 0,-11 5-7,0 1 0,-1 0 0,1 0 0,0-1 0,-1 1 1,1 0-1,0 0 0,0 0 0,-1-1 0,1 1 0,0 0 0,0 0 0,-1 0 1,1 0-1,0 0 0,0 1 0,-1-1 0,1 0 0,0 0 0,0 0 0,-1 1 1,1-1-1,0 0 0,-1 1 0,1-1 0,0 1 0,-1-1 0,1 1 0,-1-1 1,1 1-1,-1-1 0,1 1 0,-1-1 0,1 1 0,-1 0 0,1-1 0,-1 1 1,0 0-1,1-1 0,-1 1 0,0 1 0,1 2-10,0 1 0,0 0-1,-1 0 1,1 0 0,-1 0 0,-1 0-1,1 0 1,-1 0 0,-1 8 0,-18 48 32,11-34 18,-27 69 207,36-96-238,0 1 0,0-1 0,-1 1 0,1-1 0,0 0 0,0 1 0,0-1-1,0 1 1,0-1 0,0 0 0,0 1 0,0-1 0,0 1 0,0-1 0,0 0 0,0 1-1,0-1 1,0 1 0,0-1 0,0 1 0,0-1 0,1 0 0,-1 1 0,0-1 0,1 1-1,-1-1 4,1 0 0,-1 0-1,1 0 1,-1 0-1,1 0 1,-1 0-1,1 0 1,-1 0-1,1 0 1,-1 0-1,1 0 1,-1 0-1,1 0 1,-1-1-1,1 1 1,-1 0-1,1 0 1,-1-1-1,1 1 1,-1 0-1,0-1 1,1 1-1,-1 0 1,1-1-1,-1 0 1,43-40 222,51-64-1,-30 30-310,-63 74 62,0-1 1,1 1-1,-1-1 0,1 1 1,-1 0-1,1 0 0,0 0 1,-1-1-1,1 1 1,0 1-1,0-1 0,0 0 1,-1 0-1,1 1 0,4-1 1,-5 1 11,1 0 1,-1 0 0,1 0 0,-1 1 0,0-1 0,1 0-1,-1 1 1,0-1 0,1 1 0,-1 0 0,0-1-1,0 1 1,0 0 0,1 0 0,-1 0 0,0 0-1,0 0 1,0 0 0,0 0 0,-1 0 0,1 0 0,1 2-1,2 4-16,-1 0-1,1 0 1,-1 0-1,3 14 1,3 7 16,-6-22-16,47 131 512,-49-133-738,0-1 1,0 1 0,0-1 0,-1 1 0,1 5-1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07.095"/>
    </inkml:context>
    <inkml:brush xml:id="br0">
      <inkml:brushProperty name="width" value="0.05" units="cm"/>
      <inkml:brushProperty name="height" value="0.05" units="cm"/>
    </inkml:brush>
  </inkml:definitions>
  <inkml:trace contextRef="#ctx0" brushRef="#br0">14 9 5408,'-14'-8'2752,"19"8"-2688,4 0-96,9 0 320,5 8-192,12-5-3456,6 6 1824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08.235"/>
    </inkml:context>
    <inkml:brush xml:id="br0">
      <inkml:brushProperty name="width" value="0.05" units="cm"/>
      <inkml:brushProperty name="height" value="0.05" units="cm"/>
    </inkml:brush>
  </inkml:definitions>
  <inkml:trace contextRef="#ctx0" brushRef="#br0">4 835 4160,'0'0'66,"-1"0"1,1 0-1,0 0 1,0 1 0,-1-1-1,1 0 1,0 0-1,0 1 1,-1-1-1,1 0 1,0 0-1,0 1 1,0-1-1,0 0 1,0 1-1,-1-1 1,1 0 0,0 1-1,0-1 1,0 0-1,0 1 1,0-1-1,0 0 1,0 1-1,0-1 1,0 0-1,0 1 1,0-1-1,0 0 1,1 1 0,-1-1-1,0 0 1,0 1-1,0-1 1,0 0-1,0 0 1,1 1-1,-1-1 1,0 0-1,0 0 1,0 1-1,1-1 1,0 1 54,-1 0 0,1-1 1,0 1-1,0-1 0,-1 1 0,1 0 0,0-1 0,0 0 1,0 1-1,0-1 0,0 1 0,-1-1 0,1 0 0,0 0 1,2 1-1,6-2 169,1 0 0,-1 0 0,1-1 0,-1 0 0,0 0 0,1-1 0,-1 0 0,0-1 0,-1 0 1,12-7-1,-8 3-108,0 0 1,-1-1-1,0 0 1,-1-1 0,0 0-1,12-15 1,-19 21-137,0 0-1,0 0 1,-1-1-1,1 1 1,-1-1 0,0 0-1,-1 1 1,3-11 0,-3 14-49,-1 0 0,1 0 0,-1 0 0,0 0 0,0 0 0,1 0 0,-1 0 0,0-1 0,0 1 0,0 0 0,0 0 0,-1 0 0,1 0 0,0 0 0,0 0 0,0 0 0,-1 0 0,1 0 0,-1 0 0,1 0 0,-1 0 0,1 0 0,-1 0 0,0 0 0,1 0 0,-1 0 0,0 1 0,0-1 0,1 0 0,-1 0 0,0 1 0,0-1 0,0 1 0,0-1 0,0 1 0,0-1 0,0 1 0,-2-1 0,0 1-24,0-1 1,0 1-1,1 0 1,-1 1 0,0-1-1,0 0 1,1 1 0,-1 0-1,0-1 1,0 1 0,1 0-1,-1 0 1,1 1 0,-1-1-1,-3 3 1,-5 6 50,0-1 1,1 2-1,0-1 1,0 2-1,1-1 1,1 1-1,0 0 0,1 1 1,0 0-1,1 0 1,-6 18-1,10-24 27,0-1 0,1 1 0,0 0 0,0 0 0,1-1 0,-1 1 0,2 0 0,-1 0 0,3 12 0,-2-15 9,0 0-1,0 0 0,0-1 1,1 1-1,0 0 0,0 0 1,0-1-1,0 0 1,0 1-1,1-1 0,-1 0 1,1 0-1,0 0 0,0 0 1,0-1-1,1 1 0,4 2 1,0-1 32,0 0 0,1 0 1,-1-1-1,1 0 0,0-1 0,0 0 0,0 0 1,0-1-1,0 0 0,0-1 0,0 0 1,1 0-1,-1-1 0,0 0 0,0-1 1,9-2-1,-5 0-17,0-1 0,-1-1 0,1 0 1,-1 0-1,0-2 0,-1 1 0,0-1 0,0-1 1,19-19-1,-6-1 37,0-1-1,36-60 1,25-71 300,-66 124-386,7-19 134,33-99 0,-34 82-88,33-107-379,-57 178 286,9-41-120,-10 40 94,1 0 0,-1 0-1,0 0 1,0 0 0,0 0-1,0 0 1,-1 0 0,1 0-1,-1 0 1,-1-5 0,2 7 40,0 1 0,-1 0 1,1 0-1,0 0 0,0-1 0,0 1 0,0 0 1,0 0-1,0 0 0,0-1 0,-1 1 1,1 0-1,0 0 0,0 0 0,0 0 1,0 0-1,-1 0 0,1-1 0,0 1 1,0 0-1,0 0 0,-1 0 0,1 0 0,0 0 1,0 0-1,0 0 0,-1 0 0,1 0 1,0 0-1,0 0 0,0 0 0,-1 0 1,1 0-1,0 0 0,0 0 0,0 0 1,-1 0-1,1 0 0,0 0 0,-1 0 0,-1 2-21,0-1 0,0 0 0,0 1-1,-1-1 1,1 1 0,0 0 0,1-1-1,-1 1 1,0 0 0,1 0-1,-1 1 1,1-1 0,-1 0 0,0 3-1,-15 36-84,16-37 101,-23 75 39,3 1-1,4 2 1,-10 127 0,24-177 106,2 0 0,1 0 1,2 1-1,1-1 0,1-1 1,16 60-1,-19-89-93,-1 0-1,1 0 1,0 0-1,-1-1 1,1 1-1,0 0 1,1 0-1,-1 0 1,0-1-1,0 1 1,1-1-1,-1 1 1,1-1-1,-1 1 1,1-1-1,0 0 1,3 2-1,-4-2-19,1-1-1,0 1 1,0-1-1,-1 0 1,1 0-1,0 0 1,0 0-1,0 0 0,-1 0 1,1 0-1,0 0 1,0-1-1,0 1 1,-1-1-1,1 1 1,0-1-1,-1 0 1,1 0-1,-1 0 1,3-1-1,11-9 100,-1 0 0,0-1 0,21-25 0,-8 8 2,141-126 317,-159 148-651,-9 7 209,0 0 1,0 0-1,0 0 0,1 0 1,-1 0-1,0 0 1,0 0-1,0 0 1,0 0-1,0 0 0,0 0 1,0 0-1,0 0 1,0 0-1,0 0 0,0 0 1,1 0-1,-1 0 1,0 0-1,0 0 1,0 0-1,0 0 0,0 0 1,0 0-1,0 0 1,0 0-1,0 0 0,0 0 1,0 0-1,0 0 1,1 0-1,-1 0 1,0 0-1,0 0 0,0 0 1,0 0-1,0 0 1,0 0-1,0 0 1,0 1-1,0-1 0,0 0 1,0 0-1,0 0 1,0 0-1,0 0 0,0 0 1,0 0-1,0 0 1,0 0-1,-5 17-206,0-4 234,-6 21 23,3-12-12,1 1 0,1 0 0,1 0 0,1 0-1,-1 26 1,5-47-13,0 0 0,0-1 0,0 1 0,0 0 0,1-1 0,-1 1 0,0 0 0,1-1 0,-1 1 0,1 0 0,0-1 0,-1 1 0,1-1 0,0 1 0,0-1 0,0 0 0,0 1 0,2 1 0,-2-2 6,1 0-1,-1-1 1,1 1 0,-1 0-1,1-1 1,-1 1 0,1-1-1,-1 1 1,1-1 0,-1 0-1,1 0 1,0 0 0,-1 0-1,1 0 1,-1 0-1,1 0 1,0 0 0,-1-1-1,3 0 1,8-3-7,0 0 0,0-1-1,0 0 1,-1-1 0,14-9 0,51-41-46,-33 23 80,-6 6-86,1 1 0,2 2 1,51-22-1,-73 36-92,-1 2 68,-17 12 36,-9 8-13,-2 1 27,0-1 2,1 1-1,0 1 1,1-1 0,-10 22-1,11-18 12,1 0 0,0 1 0,2-1 0,0 2 0,1-1 0,1 0 0,-1 29 0,4-45 24,-1 1-1,2 0 0,-1 0 1,0-1-1,0 1 0,1 0 0,0-1 1,-1 1-1,1 0 0,0-1 1,0 1-1,0-1 0,1 0 1,-1 1-1,1-1 0,-1 0 0,1 0 1,0 0-1,0 0 0,0 0 1,0 0-1,0 0 0,0 0 1,0-1-1,0 0 0,1 1 0,-1-1 1,1 0-1,-1 0 0,1 0 1,4 1-1,-2-1-127,-1-1 1,0 0 0,0 0-1,1 0 1,-1 0-1,0-1 1,0 1 0,1-1-1,-1 0 1,0-1-1,0 1 1,0-1 0,0 1-1,0-1 1,-1 0-1,1-1 1,-1 1 0,1-1-1,5-5 1,-5 5-587,-1-1 1,0 0 0,0 0-1,0 0 1,0 0 0,-1 0 0,0 0-1,0-1 1,0 1 0,0-1-1,1-8 1,2-7-1804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08.629"/>
    </inkml:context>
    <inkml:brush xml:id="br0">
      <inkml:brushProperty name="width" value="0.05" units="cm"/>
      <inkml:brushProperty name="height" value="0.05" units="cm"/>
    </inkml:brush>
  </inkml:definitions>
  <inkml:trace contextRef="#ctx0" brushRef="#br0">14 3 4224,'-14'-3'1920,"24"3"-1664,-6 0 576,9 3-512,5-3 352,1 5-384,-1-5-800,0 4 288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08.956"/>
    </inkml:context>
    <inkml:brush xml:id="br0">
      <inkml:brushProperty name="width" value="0.05" units="cm"/>
      <inkml:brushProperty name="height" value="0.05" units="cm"/>
    </inkml:brush>
  </inkml:definitions>
  <inkml:trace contextRef="#ctx0" brushRef="#br0">4 56 5408,'-3'-20'2432,"48"25"-2112,-14-5 1376,1 3-992,31-6 0,3 3-448,34-9-32,3 1-128,5 0 448,-10 4-320,-17-4-1632,-12 5 736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12.161"/>
    </inkml:context>
    <inkml:brush xml:id="br0">
      <inkml:brushProperty name="width" value="0.05" units="cm"/>
      <inkml:brushProperty name="height" value="0.05" units="cm"/>
    </inkml:brush>
  </inkml:definitions>
  <inkml:trace contextRef="#ctx0" brushRef="#br0">15 378 3904,'-1'-1'173,"0"0"1,0 1-1,0-1 0,0 0 1,0 1-1,0-1 0,1 0 1,-1 0-1,0 0 0,0 0 1,1 0-1,-1 0 1,1 0-1,-1 0 0,1 0 1,-1 0-1,1 0 0,0-1 1,-1 1-1,1 0 0,0 0 1,0 0-1,0 0 0,0-1 1,0 1-1,0 0 1,0 0-1,1-2 0,-1-1 80,5-31 1906,-4 28-1757,1-1 0,0-14 0,-2-5 937,17 29-1094,-2 0-78,-1 0 1,0-1 0,1-1-1,-1 0 1,0-1-1,1 0 1,25-7-1,-19 3 90,-1-1 0,0-1-1,-1-1 1,34-19 0,-33 15-210,25-20-1,-38 26-21,-1 1 0,1-1 0,-1 0 0,-1-1 0,1 1 0,-1-1 0,5-8 0,-9 12-31,0 1 0,0-1 0,0 0 0,0 1 0,0-1 0,-1 0 0,1 0 0,-1 1 0,0-1 0,0 0 0,0 0 0,0 0 0,0 0 0,0 1 0,-1-1 0,0 0 0,-1-5 0,1 6-5,0 0 1,0 0-1,0 1 1,0-1 0,-1 0-1,1 0 1,-1 1 0,1-1-1,-1 1 1,0-1 0,1 1-1,-1 0 1,0 0 0,0-1-1,0 1 1,0 0 0,0 1-1,0-1 1,0 0 0,0 1-1,0-1 1,-5 0-1,-2 1-49,0 0 0,0 0 0,0 1 0,0 0-1,-17 4 1,6 1-71,-26 10 0,37-12 131,1 1 0,0 0 0,-1 0 0,2 1 0,-1 0 0,1 0 0,-1 1 0,2 0 0,-1 0 0,1 1 0,-7 11 0,7-10-3,0 0 1,1 1 0,0-1 0,1 1 0,0 0 0,1 1-1,0-1 1,0 0 0,1 1 0,-1 19 0,3-25 39,-1 1 0,2-1 0,-1 1 1,1-1-1,-1 1 0,2-1 0,-1 0 0,0 1 1,1-1-1,0 0 0,0 0 0,1 0 0,0 0 1,-1-1-1,2 1 0,-1-1 0,0 1 0,1-1 1,0 0-1,0 0 0,0-1 0,8 6 0,-7-6 40,-1 0 0,1-1-1,-1 0 1,1 0 0,0-1-1,0 1 1,0-1-1,0 0 1,0 0 0,0-1-1,9 1 1,-6-2-7,0 0 0,0 0 0,-1-1 0,1 0 0,0 0 0,13-7 0,3-4 10,0 0-1,-1-2 0,30-26 0,-34 26-40,39-33 126,-36 28-138,1 1-1,1 1 1,42-24 0,-63 41-29,1-1 1,-1 1 0,1-1-1,-1 1 1,1 0 0,5-1-1,-8 2 3,0 0 0,-1 0 0,1 0 1,0 0-1,0 0 0,-1 0 0,1 1 0,0-1 0,-1 0 0,1 0 0,0 0 0,-1 1 0,1-1 0,0 0 1,-1 1-1,1-1 0,-1 0 0,1 1 0,-1-1 0,1 1 0,0-1 0,-1 1 0,0-1 0,1 1 0,-1 0 1,1-1-1,-1 1 0,0-1 0,1 1 0,-1 0 0,0-1 0,0 1 0,1 0 0,-1-1 0,0 1 0,0 0 1,0 0-1,0-1 0,0 1 0,0 0 0,0-1 0,0 2 0,-2 15 70,0-1-1,0 0 1,-8 23 0,-3 22-18,11-51-23,1-5 9,0 1 1,1-1-1,-1 0 0,1 1 0,0 6 1,0-11-35,0-1 1,0 0 0,1 1 0,-1-1-1,0 0 1,0 0 0,0 1 0,0-1 0,0 0-1,0 1 1,0-1 0,1 0 0,-1 1-1,0-1 1,0 0 0,1 0 0,-1 1-1,0-1 1,0 0 0,1 0 0,-1 0-1,0 1 1,0-1 0,1 0 0,-1 0 0,0 0-1,1 0 1,-1 0 0,0 0 0,1 1-1,-1-1 1,0 0 0,1 0 0,1-1 14,-1 1 1,1-1 0,-1 1-1,1-1 1,0 0-1,-1 0 1,0 0 0,1 0-1,-1 0 1,0 0 0,3-2-1,62-60 342,20-17-264,-70 67-144,0 1 1,1 1-1,31-17 1,-46 27 18,0 0 0,-1 0 0,1 0 0,0 1 0,0-1 0,0 1 0,0-1 0,0 1 0,0 0 0,0-1 0,4 1 0,-5 1 19,0-1 0,0 1 1,0-1-1,0 1 0,0-1 0,0 1 0,0 0 0,0-1 1,0 1-1,0 0 0,0 0 0,0 0 0,-1 0 0,1 0 1,0 0-1,-1 0 0,1 0 0,-1 0 0,1 0 0,-1 0 1,1 2-1,1 3-28,0 0 1,0 1-1,-1 0 1,1 9 0,4 17 46,-5-28-1,2 7 43,0 0 0,1 0 1,1 0-1,7 13 1,-11-22-32,1 0 0,0 0 0,0-1 0,0 1 0,0-1 0,1 1 1,-1-1-1,1 0 0,-1 0 0,1 0 0,0 0 0,0 0 1,0-1-1,0 1 0,0-1 0,0 0 0,0 0 0,0 0 0,0 0 1,7 0-1,-6-1 8,1 0 1,-1 0 0,0-1-1,0 1 1,1-1-1,-1 0 1,0-1 0,0 1-1,0-1 1,0 1 0,0-1-1,0 0 1,-1-1-1,7-4 1,4-5 45,-1 0-1,15-18 1,-25 27-74,29-35 19,37-57 0,-64 86-32,15-23 30,-19 31-29,-1-1-1,1 1 1,-1 0 0,1 0-1,-1-1 1,0 1 0,1 0 0,-1-1-1,0 1 1,0 0 0,0-1-1,0 1 1,0 0 0,0-1-1,0 1 1,-1 0 0,1-1 0,0 1-1,-1 0 1,1-1 0,-1 1-1,0-2 1,0 3 1,0-1 1,0 1-1,0-1 1,1 1-1,-1 0 1,0-1-1,0 1 0,0 0 1,0 0-1,0 0 1,0 0-1,0-1 1,1 1-1,-1 0 1,0 1-1,0-1 0,0 0 1,0 0-1,0 0 1,0 0-1,0 1 1,0-1-1,1 0 0,-2 1 1,-25 12-173,20-8 152,0 0 0,0 0-1,0 1 1,1 0-1,0 0 1,0 1 0,0-1-1,1 1 1,0 0 0,-6 13-1,5-8 60,1-1-1,0 1 0,1 0 1,0 0-1,1 0 1,-3 23-1,6-29 14,0 0-1,0-1 1,0 1 0,0-1-1,2 8 1,-1-12-29,-1 0-1,0 1 1,0-1 0,1 0-1,-1 0 1,0 0-1,1 0 1,-1 0-1,1 0 1,0 0 0,-1 0-1,1 0 1,0 0-1,-1 0 1,1 0 0,0 0-1,0 0 1,0 0-1,0-1 1,0 1-1,0 0 1,0-1 0,0 1-1,0-1 1,0 1-1,0-1 1,1 1 0,-1-1-1,0 0 1,2 0-1,4-1 45,0-1 0,0 1 0,0-2 0,0 1 0,-1-1 0,1 0 0,11-8 0,-4 4 6,85-45-82,158-59-1,-245 107 6,-6 1-43,0 1 1,1 0-1,-1 0 0,1 1 1,9-2-1,-15 3 57,0 0 0,-1 0-1,1 0 1,0 1-1,-1-1 1,1 0 0,-1 0-1,1 0 1,0 1-1,-1-1 1,1 0 0,-1 1-1,1-1 1,-1 0-1,1 1 1,-1-1 0,1 1-1,-1-1 1,1 1 0,-1-1-1,1 1 1,-1-1-1,0 1 1,1-1 0,-1 1-1,0 0 1,0-1-1,1 1 1,-1-1 0,0 1-1,0 0 1,0 0-1,1 26 29,-2-18-30,1-2-3,0 13-14,0-1-1,1 1 1,1 0 0,9 35-1,-10-51 43,0 0 0,1-1 0,0 1 0,-1 0 0,1-1 0,1 1 0,-1-1 0,0 0 0,1 0 0,3 3 0,-4-4-9,0-1 1,0 1-1,0-1 0,0 0 1,0 0-1,0 0 0,0 0 1,0 0-1,1 0 0,-1 0 1,0-1-1,1 1 1,-1-1-1,1 0 0,-1 0 1,0 0-1,1 0 0,-1 0 1,3-1-1,2 0 24,0-1 0,-1 0 1,1-1-1,-1 0 0,1 0 0,-1 0 0,0 0 1,6-6-1,46-39 76,-32 25 14,65-46-23,-53 42-90,44-41 1,-80 66-11,1-1 0,0 1 0,-1-1 0,0 0 0,3-5 1,-5 8-8,1-1 1,-1 0 0,0 1 0,1-1-1,-1 0 1,0 1 0,0-1-1,0 1 1,0-1 0,1 0 0,-1 0-1,0 1 1,0-1 0,0 0 0,0 1-1,0-1 1,-1 0 0,1 1 0,0-1-1,0 0 1,0 1 0,-1-1 0,1 0-1,0 1 1,-1-1 0,1 1-1,0-1 1,-1 1 0,1-1 0,-1 1-1,1-1 1,-1 1 0,1-1 0,-1 1-1,1-1 1,-1 1 0,0-1 0,-3 0-27,1-1 0,-1 1 0,1 0-1,-1 1 1,1-1 0,-1 0 0,0 1 0,1 0 0,-1 0 0,0 0 0,1 0 0,-1 1 0,-3 0 0,-4 2-41,0-1 0,0 1 0,-13 6 0,15-5 60,-1 1 1,0 0-1,1 0 1,0 1-1,1 0 1,-1 0-1,1 1 1,0 0-1,1 1 1,0 0-1,0 0 1,0 0-1,1 1 1,0 0-1,1 0 1,0 1-1,1 0 1,0-1-1,0 1 1,1 1-1,-2 11 1,4-17 30,1 0 1,0 0-1,0 0 0,0 0 1,1 0-1,-1-1 1,4 10-1,-4-13-16,0 0-1,0 0 0,1 0 1,-1 0-1,0 0 1,1 0-1,-1 0 0,0-1 1,1 1-1,-1 0 1,1 0-1,-1 0 0,1-1 1,0 1-1,-1 0 1,1-1-1,0 1 0,0-1 1,-1 1-1,1-1 1,0 1-1,0-1 1,0 1-1,0-1 0,-1 0 1,1 1-1,0-1 1,0 0-1,0 0 0,0 0 1,0 1-1,0-1 1,0 0-1,0 0 0,0-1 1,0 1-1,0 0 1,0 0-1,-1 0 0,1-1 1,0 1-1,0 0 1,0-1-1,0 1 0,0-1 1,-1 1-1,1-1 1,1 0-1,5-5 32,-1 0 0,1-1-1,-1 0 1,-1 0 0,1 0 0,5-11 0,-2 4-47,14-18 1,-1-1 108,30-35 0,-52 68-101,13-15 26,-13 14-33,1 1 0,-1-1 1,0 1-1,1-1 1,-1 1-1,0-1 1,1 1-1,-1-1 1,0 1-1,0-1 0,0 1 1,1-1-1,-1 0 1,0 1-1,0-1 1,0 1-1,0-1 1,0 0-1,0 1 0,0-1 1,0 1-1,-1-1 1,1 0-1,0 0 1,-1 1-15,0 0 0,0 1 0,0-1 0,1 0 0,-1 0 0,0 1 0,0-1 0,0 0 0,1 1 0,-1-1 0,0 1 0,1-1 0,-1 1 0,0-1 0,0 2 0,-4 3-7,0 0 1,0 1-1,1 0 1,0 0-1,0 0 1,1 1-1,-6 12 1,-13 50-39,16-46 4,-67 250-154,0-1 525,70-261-313,-23 72 111,23-77-75,3-5-8,0 0 0,-1 1 0,1-1 0,0 0 0,-1 0 0,0 0 0,1 1 0,-1-1 0,0 0 0,1 0 0,-1 0 0,0 0 0,0 0 0,0-1 0,0 1 0,0 0 0,0 0 0,0 0 0,-1 0 0,1-1 2,-1 0 0,1 0 1,0 0-1,0 0 0,0 0 0,0-1 0,0 1 1,0 0-1,0-1 0,0 1 0,0 0 0,0-1 0,1 1 1,-1-1-1,0 0 0,0 1 0,0-1 0,0 0 1,1 1-1,-1-1 0,0 0 0,1 0 0,-1 0 1,0 0-1,0-1 0,-18-27 78,17 26-98,-32-63-41,22 39-35,9 20 60,0 0 1,0 0-1,1-1 0,0 1 1,0-1-1,0 1 1,0-14-1,2 16-2,0 1 1,1 0-1,-1-1 0,1 1 1,0 0-1,0 0 0,0-1 1,0 1-1,1 0 0,0 0 0,0 0 1,0 1-1,0-1 0,0 0 1,4-3-1,3-2 3,0 0 0,0 1 0,1-1 0,13-7 0,47-25 48,-56 33 54,103-48-4,-72 36-7,76-45 1,-46 15-118,-2-4 0,-2-2 0,68-72 0,-100 95-71,-69 118-448,20-51 569,1 0 0,2 0 0,2 1 0,-2 38 0,10-48 114,-3-24-119,0-1 1,0 0 0,0 1 0,0-1-1,0 1 1,0-1 0,0 1-1,0-1 1,0 0 0,0 1 0,0-1-1,0 1 1,1-1 0,-1 0-1,0 1 1,0-1 0,1 0 0,-1 1-1,0-1 1,0 0 0,1 1-1,-1-1 1,0 0 0,1 1 0,-1-1-1,0 0 1,1 0 0,-1 0-1,1 1 1,-1-1 0,0 0 0,1 0-1,-1 0 1,1 0 0,-1 0 0,0 0-1,1 0 1,-1 0 0,1 0-1,-1 0 1,1 0 0,-1 0 0,0 0-1,1 0 1,-1 0 0,1 0-1,-1 0 1,0 0 0,1-1 0,-1 1-1,1 0 1,-1 0 0,0-1-1,1 1 1,0-1 0,17-18 187,-16 17-154,43-63 180,-32 44-151,23-28 1,-17 28-151,1 1 1,0 1 0,28-20-1,-47 37 40,1 1 0,0 0-1,0-1 1,0 1 0,1 0-1,-1 0 1,0 0 0,0 0 0,0 1-1,4-2 1,-5 2 36,-1 0 0,0 0 0,0 0 0,0 0 0,0 0 0,0 0 0,1 0 0,-1 0 0,0 0 0,0 1 0,0-1 0,0 0 0,0 0 0,1 0 0,-1 0 0,0 0 0,0 0-1,0 0 1,0 0 0,0 0 0,0 0 0,0 0 0,1 1 0,-1-1 0,0 0 0,0 0 0,0 0 0,0 0 0,0 0 0,0 0 0,0 1 0,0-1 0,0 0 0,0 0 0,0 0 0,0 0 0,0 0 0,0 1 0,0-1 0,0 0 0,0 0 0,0 0 0,0 0 0,0 0 0,0 1 0,0-1 0,0 0 0,0 0 0,0 0 0,-19 48 39,-26 79 18,-43 109-150,66-186 139,-2-2-1,-49 76 1,72-123-43,-9 15 59,-1-2-1,0 0 1,-22 22 0,30-34-49,0 1-1,0 0 1,-1-1 0,1 1-1,0-1 1,-1 0-1,1 0 1,-1-1 0,0 1-1,0-1 1,1 1 0,-1-1-1,0-1 1,0 1 0,0 0-1,0-1 1,0 0 0,0 0-1,-1 0 1,1 0 0,0-1-1,0 0 1,-4 0 0,0-3 23,1 0 1,-1 0-1,0-1 1,1 1-1,0-2 1,0 1 0,0-1-1,1 0 1,0 0-1,0-1 1,1 0-1,-1 0 1,2 0 0,-1 0-1,1-1 1,0 0-1,0 0 1,1 0-1,0 0 1,1-1 0,0 1-1,0-1 1,1 0-1,0 1 1,0-1-1,1-16 1,2 18-43,0-1 1,0 1-1,1 0 0,0 0 1,0 1-1,0-1 0,1 1 1,0-1-1,0 1 1,10-10-1,0 1-12,0 1 0,30-23 0,-10 16-69,0 0 1,60-25-1,-40 20 147,94-41-95,-121 55-1195,0 3 314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13.272"/>
    </inkml:context>
    <inkml:brush xml:id="br0">
      <inkml:brushProperty name="width" value="0.05" units="cm"/>
      <inkml:brushProperty name="height" value="0.05" units="cm"/>
    </inkml:brush>
  </inkml:definitions>
  <inkml:trace contextRef="#ctx0" brushRef="#br0">57 341 2912,'-13'4'1559,"-1"1"0,-15 7 0,34-17 1262,36-36-1071,87-50 319,-92 68-1464,-1 0 1,-2-3-1,50-48 0,-71 60-396,-11 12-203,1 0 0,0 0-1,-1-1 1,1 1 0,0 0-1,0 0 1,0 0 0,1 1-1,-1-1 1,0 0 0,5-1-1,-6 3-7,-1-1 0,0 1 0,0 0 0,0 0 0,0 0 0,0 0 0,1 0 0,-1 0 0,0 0 0,0 0 0,0 1 0,0-1 0,1 0 0,-1 0 0,0 0 0,0 0 0,0 0 0,0 0 0,0 0 0,1 0 0,-1 0 0,0 0 0,0 0 0,0 1 0,0-1 0,0 0 0,0 0 0,0 0 0,1 0 0,-1 0 0,0 0 0,0 1 0,0-1 0,0 0 0,0 0 0,0 0 0,0 0 0,0 1 0,0-1 0,0 0 0,0 0 0,0 0 0,0 0 0,0 0 0,0 1 0,0-1 0,0 0 0,0 0 0,0 0 0,0 1 0,-2 8-104,1-8 80,-9 36-91,-16 76 468,24-100-211,1-1 1,0 1 0,1-1 0,0 1 0,1-1-1,1 1 1,3 13 0,-4-22-25,-1-1 0,1 0 1,0 0-1,1 0 1,-1 0-1,0 0 0,1 0 1,0-1-1,0 1 0,3 4 1,-4-6-91,0-1 1,0 1 0,0 0-1,0-1 1,0 1 0,0-1-1,1 1 1,-1-1 0,0 0-1,0 1 1,0-1 0,1 0-1,-1 0 1,0 0 0,0 0-1,0 0 1,1 0 0,-1 0-1,0 0 1,0-1 0,1 1-1,-1 0 1,0-1 0,0 1-1,0-1 1,0 1 0,0-1-1,0 1 1,0-1 0,2-1-1,6-5 119,0-1 0,-1 0-1,0 0 1,8-11-1,10-11-163,266-221 62,-287 248-97,0-1-1,0 1 0,0 0 1,0 0-1,7-2 1,-11 4 46,-1 1 1,1 0-1,0-1 1,0 1-1,0 0 1,-1 0-1,1-1 0,0 1 1,0 0-1,0 0 1,0 0-1,-1 0 1,1 0-1,0 0 0,0 0 1,0 1-1,0-1 1,-1 0-1,1 0 1,0 1-1,0-1 1,-1 0-1,1 1 0,0-1 1,0 1-1,-1-1 1,1 1-1,0-1 1,-1 1-1,1 0 0,-1-1 1,1 1-1,-1 0 1,1-1-1,-1 1 1,1 0-1,-1 0 0,0-1 1,1 1-1,-1 0 1,0 0-1,0 0 1,0-1-1,1 1 1,-1 0-1,0 1 0,0 4-8,0 0 0,0-1 1,0 1-1,0 0 0,-1 0 0,0-1 0,-1 1 0,1 0 0,-1-1 0,-2 6 0,-5 9-10,-15 25 0,11-24 56,-20 43-27,16-28 87,-3-1-1,-36 51 1,54-83-55,0 0-1,0-1 1,-1 1-1,1-1 1,-1 1-1,0-1 1,0 0-1,1 0 1,-2 0-1,1 0 1,-4 1-1,5-2-22,1-1 0,-1 0 0,0 0 0,1 0 0,-1 0-1,1 0 1,-1 0 0,1 0 0,-1 0 0,1-1-1,-1 1 1,1 0 0,-1-1 0,1 0 0,-1 1 0,1-1-1,-1 0 1,1 1 0,0-1 0,0 0 0,-1 0 0,1 0-1,0 0 1,0-1 0,0 1 0,0 0 0,0 0 0,-1-2-1,-4-8 25,-1 0-1,1 0 1,1-1 0,0 0-1,1 0 1,0 0-1,1 0 1,0-1-1,1 1 1,0-1-1,0-21 1,2 32-48,0 0 1,0 0-1,0 0 0,1 0 0,-1 0 1,0 0-1,1 1 0,-1-1 0,1 0 1,0 0-1,-1 0 0,1 1 0,0-1 1,0 0-1,0 1 0,0-1 1,0 1-1,1-1 0,-1 1 0,0 0 1,1-1-1,-1 1 0,1 0 0,-1 0 1,1 0-1,0 0 0,-1 0 1,1 1-1,0-1 0,0 0 0,0 1 1,-1-1-1,1 1 0,4-1 0,4 1 15,-1 0 0,1 0-1,0 1 1,0 0-1,-1 1 1,1 0 0,-1 0-1,16 7 1,-1 1 5,-1 1 0,24 16 0,51 39-1538,-79-51-1059,21 22-1,-16-13 148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13.631"/>
    </inkml:context>
    <inkml:brush xml:id="br0">
      <inkml:brushProperty name="width" value="0.05" units="cm"/>
      <inkml:brushProperty name="height" value="0.05" units="cm"/>
    </inkml:brush>
  </inkml:definitions>
  <inkml:trace contextRef="#ctx0" brushRef="#br0">67 1 6560,'-48'0'2976,"34"0"-2592,9 0 0,19 4-2656,9 3 1216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19.196"/>
    </inkml:context>
    <inkml:brush xml:id="br0">
      <inkml:brushProperty name="width" value="0.05" units="cm"/>
      <inkml:brushProperty name="height" value="0.05" units="cm"/>
    </inkml:brush>
  </inkml:definitions>
  <inkml:trace contextRef="#ctx0" brushRef="#br0">92 29 3328,'2'-3'601,"1"0"1,-1 0-1,1 0 0,0 1 0,5-5 1,2-1 1272,-9 14-1502,-1 0-1,0 0 1,0 0 0,0 0-1,-1 7 1,-15 88 550,-32 308 1222,29-312-1682,-3 13-209,20-94-260,-13 145 985,16-173-2840,0 1 0,4-14 0,-2 12 770,5-20-598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39.054"/>
    </inkml:context>
    <inkml:brush xml:id="br0">
      <inkml:brushProperty name="width" value="0.05" units="cm"/>
      <inkml:brushProperty name="height" value="0.05" units="cm"/>
    </inkml:brush>
  </inkml:definitions>
  <inkml:trace contextRef="#ctx0" brushRef="#br0">171 58 2656,'-2'-1'140,"2"1"-117,0 0-1,0 0 0,-1 0 0,1 0 0,0 0 0,0 0 0,0 0 0,-1 0 0,1 0 0,0 0 0,0 0 0,0 0 0,0 0 0,-1 0 0,1 0 0,0 0 1,0 0-1,0 0 0,0 0 0,-1 0 0,1 0 0,0-1 0,0 1 0,0 0 0,0 0 0,0 0 0,0 0 0,-1 0 0,1-1 0,0 1 0,0 0 1,0 0-1,0 0 0,0 0 0,0-1 0,0 1 0,0 0 0,0 0 0,0 0 0,0 0 0,0-1 0,0 1 0,0 0 0,0 0 0,0 0 0,0 0 1,0-1-1,0 1 0,0 0 0,0 0 0,0 0 0,0 0 0,0-1 0,0 1 0,0 0 0,1 0 0,-1 0 0,0 0 0,0-1 0,0 1 0,0 0 0,0 0 1,19 0 6931,-18 0-6554,-8 7 1195,4-3-1443,0 0 1,-1-1 0,0 1-1,1-1 1,-1 0 0,0 0 0,-9 4-1,-9 8 88,12-5-173,1 0 1,0 1 0,1 1-1,0 0 1,0 0-1,1 0 1,1 1-1,-5 14 1,2-4 9,1 0 1,1 0-1,2 1 0,0 0 1,-2 35-1,7-54 27,-1 0 0,1 0 0,1 0 0,-1 0 0,1 0 0,0 0 0,0 0 0,3 9 0,-3-13-53,-1 0 0,1 0-1,-1 0 1,1 0 0,0 0 0,-1 0-1,1-1 1,0 1 0,-1 0-1,1 0 1,0-1 0,0 1-1,0 0 1,0-1 0,0 1-1,0-1 1,0 1 0,0-1 0,1 1-1,0-1-5,0 0 0,-1 0 0,1 0 0,0 0 0,-1-1 0,1 1 0,0 0 0,0-1 0,-1 1 0,1-1 0,0 0 0,-1 1 0,1-1 0,-1 0 0,1 0-1,0-1 1,15-10 91,-1-1-1,-1 0 0,0-1 0,16-20 0,49-71 137,-26 32-270,-8 6-397,-46 67 389,1 0 1,-1 0-1,0 0 0,0 0 0,0 0 1,1 0-1,-1-1 0,0 1 1,0 0-1,0 0 0,1 0 0,-1 0 1,0 0-1,0 0 0,0 0 1,1 0-1,-1 0 0,0 0 0,0 0 1,1 0-1,-1 0 0,0 0 1,0 0-1,0 0 0,1 0 0,-1 0 1,0 1-1,0-1 0,0 0 0,1 0 1,-1 0-1,0 0 0,0 0 1,0 0-1,0 1 0,1-1 0,-1 0 1,0 0-1,0 0 0,0 0 1,0 1-1,0-1 0,0 0 0,0 0 1,1 0-1,-1 1 0,0-1 1,0 0-1,0 0 0,0 1 0,0-1 1,0 0-1,5 12-86,0 6 92,1-1 0,0 1 0,1-1 0,1 0 0,0-1 0,2 0 0,19 27 0,-28-42 23,0 0-1,0 1 0,0-1 1,0 0-1,0 0 0,0 0 1,0 0-1,1 0 0,-1 0 0,0 0 1,1-1-1,-1 1 0,0 0 1,1-1-1,-1 1 0,1-1 1,-1 1-1,1-1 0,-1 0 0,1 0 1,-1 1-1,1-1 0,-1 0 1,1-1-1,-1 1 0,1 0 1,-1 0-1,1-1 0,-1 1 0,1 0 1,-1-1-1,1 0 0,-1 1 1,0-1-1,1 0 0,-1 0 1,0 1-1,1-1 0,-1 0 1,0 0-1,0-1 0,0 1 0,2-2 1,2-5 46,0 1 1,0-1 0,0 0-1,-1 0 1,0-1 0,3-10-1,4-9 94,-6 17-141,0 0-1,-1-1 0,0 1 0,1-13 0,-4 18-33,0 0-1,-1 0 0,0 1 1,0-1-1,0 0 1,-1 0-1,0 1 1,0-1-1,0 1 1,-4-10-1,5 15 6,0-1-1,0 1 1,0 0-1,0 0 1,-1-1-1,1 1 1,0 0-1,0 0 1,0 0-1,0-1 1,0 1-1,-1 0 1,1 0-1,0 0 1,0-1 0,0 1-1,0 0 1,-1 0-1,1 0 1,0 0-1,0 0 1,-1-1-1,1 1 1,0 0-1,0 0 1,-1 0-1,1 0 1,0 0-1,0 0 1,-1 0-1,1 0 1,0 0-1,0 0 1,-1 0-1,1 0 1,0 0-1,0 0 1,-1 0-1,1 0 1,0 0-1,-1 1 1,11-2-34,-1 0 1,17 2-1,5 0 104,396-13 97,-304-3 59,-109 14 281,-14 1-494,0 0-1,0 0 1,0 0 0,0 0-1,1 0 1,-1 0 0,0 1-1,0-1 1,0 0 0,0 0-1,0 0 1,0 0 0,0 0-1,0 0 1,0 0 0,0 1-1,0-1 1,0 0-1,0 0 1,0 0 0,0 0-1,0 0 1,0 0 0,0 0-1,0 1 1,-1-1 0,1 0-1,0 0 1,0 0 0,0 0-1,0 0 1,0 0 0,0 0-1,0 0 1,0 0-1,0 1 1,0-1 0,0 0-1,-1 0 1,1 0 0,0 0-1,0 0 1,0 0 0,0 0-1,0 0 1,0 0 0,0 0-1,-1 0 1,1 0 0,0 0-1,-30 17 136,10-6-212,0 4 51,0 1-1,1 0 1,1 2 0,0 0-1,-22 31 1,32-38 9,0-1 0,1 2 0,-9 19 0,14-25 25,0-1 1,0 0-1,0 1 0,1-1 0,0 1 0,0-1 0,0 1 0,1 0 0,0-1 1,1 12-1,-1-15 6,0-1-1,1 1 1,-1 0 0,0-1 0,1 1 0,-1-1 0,1 1 0,0-1-1,-1 1 1,1-1 0,0 1 0,0-1 0,0 0 0,0 1 0,0-1 0,0 0-1,1 0 1,-1 0 0,0 0 0,1 0 0,-1 0 0,0 0 0,1 0-1,-1 0 1,1-1 0,0 1 0,-1-1 0,1 1 0,2 0 0,-1-1 13,0 0 0,0 0 1,0-1-1,0 1 0,0 0 1,0-1-1,0 0 0,-1 0 1,1 0-1,0 0 0,0 0 1,0 0-1,-1-1 0,1 0 1,-1 1-1,4-4 0,3-3 42,-1 0 0,1-1 0,-1-1 0,-1 0 0,7-10 0,29-56 188,-41 73-261,7-14-49,0 0 0,-1-1 0,0 0 0,7-33 0,-14 50-130,-2 3 70,0 30-25,5 13-117,-1-19 294,0 0 0,7 27-1,-8-45-18,0-1-1,1 0 0,0 0 0,0 0 0,0 0 0,1-1 0,0 1 0,0-1 1,1 0-1,0 0 0,9 9 0,-12-14 0,0 1 0,0-1-1,0 0 1,0 1 0,0-1 0,1 0-1,-1 0 1,0-1 0,1 1 0,-1 0-1,0-1 1,1 1 0,-1-1 0,1 0-1,-1 0 1,0 0 0,1 0 0,-1 0 0,1-1-1,-1 1 1,1-1 0,-1 1 0,0-1-1,0 0 1,1 0 0,-1 0 0,0 0-1,0-1 1,2 0 0,7-6 64,-1 1 0,-1-1 0,1-1 0,9-11 0,-12 13-61,39-41 165,77-85-39,-114 123-116,11-15-106,2 2 0,40-36 0,-62 59 54,1-1 0,0 0-1,0 0 1,0 1 0,0-1-1,0 0 1,0 1 0,0-1 0,0 1-1,0 0 1,0-1 0,1 1-1,-1 0 1,0 0 0,0-1-1,0 1 1,0 0 0,1 0-1,-1 0 1,0 0 0,1 1 0,-1-1 3,0 1 0,0 0 0,0-1 0,0 1 0,0 0 0,0-1 0,0 1 0,0 0 0,-1 0 0,1 0 0,0 0 0,-1 0 0,1 0 0,0 0 0,-1 0 0,1 0 1,-1 1-1,2 4-30,0 1 0,-1-1 0,0 1 0,0-1 0,0 11 0,-5 56 37,-17 102 0,19-160 49,0-5 26,1-1 1,-1 1-1,-1 0 0,0-1 0,-5 11 0,7-18-49,0 0 0,0 0-1,0 0 1,0 0 0,0 0 0,-1 0-1,1-1 1,-1 1 0,1 0 0,-1-1 0,0 1-1,0-1 1,0 0 0,1 0 0,-1 1-1,0-1 1,0-1 0,-1 1 0,1 0 0,-4 1-1,4-2 5,-1 0 0,0 0 0,1 0 0,-1 0 0,0-1 0,1 1 0,-1-1-1,1 0 1,-1 1 0,1-1 0,-1 0 0,1-1 0,0 1 0,-1 0 0,1-1 0,0 1-1,0-1 1,-2-1 0,-6-7-41,0 0 0,1-1 0,-14-19 0,19 24-1,-1-1-1,1 0 1,1 0-1,-1 0 1,1-1 0,1 1-1,-1-1 1,-1-9-1,4 16 18,0 0 0,0-1 0,0 1 0,0 0 0,0 0 0,1 0 0,-1 0 0,0-1 0,0 1 0,1 0 0,-1 0 0,1 0-1,-1 0 1,1 0 0,-1 0 0,1 0 0,0 0 0,0 0 0,-1 0 0,1 0 0,0 1 0,0-1 0,0 0 0,0 0 0,0 1 0,0-1 0,0 0 0,0 1-1,0 0 1,0-1 0,0 1 0,0-1 0,1 1 0,-1 0 0,0 0 0,2 0 0,5-1-10,-1 0 0,0 1 0,0 0 0,13 2 0,92 22-99,-58-10 354,-40-11-203,0 0-749,24 8 1,-34-9-732,0 0 0,0 0 1,0 0-1,0 0 0,6 5 0,2 4-2333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19.745"/>
    </inkml:context>
    <inkml:brush xml:id="br0">
      <inkml:brushProperty name="width" value="0.05" units="cm"/>
      <inkml:brushProperty name="height" value="0.05" units="cm"/>
    </inkml:brush>
  </inkml:definitions>
  <inkml:trace contextRef="#ctx0" brushRef="#br0">63 0 3072,'-62'5'6133,"69"-1"-3517,2 1-2443,0-1 1,16 6-1,2-6 124,0-1 0,1-1 0,-1-1-1,50-5 1,-48 2-229,437-2 881,-417 4-839,-31-1 97,0 1 0,27 4 0,-36-3 223,-10-2-686,-10-3-2274,9 3 1179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0.909"/>
    </inkml:context>
    <inkml:brush xml:id="br0">
      <inkml:brushProperty name="width" value="0.05" units="cm"/>
      <inkml:brushProperty name="height" value="0.05" units="cm"/>
    </inkml:brush>
  </inkml:definitions>
  <inkml:trace contextRef="#ctx0" brushRef="#br0">13 30 3552,'-1'-1'3272,"1"1"-3206,-3 7 740,-2 11-806,3 9 257,1 1 0,2 30 0,0-4 172,8 94 981,-5-105-1023,-1-16-51,-1-7 1726,-6-37 31,0-13-1882,0-46 0,2 27-201,3-75-271,1 102 53,1 0 0,1-1-1,10-34 1,-13 55 196,0-1 0,0 1-1,0 0 1,0-1 0,0 1 0,0 0-1,1 0 1,0 0 0,-1 0 0,1 0-1,0 0 1,0 0 0,0 0 0,0 1-1,2-2 1,-2 2 8,-1 0 0,1 1 0,-1-1 0,1 1-1,-1-1 1,1 1 0,-1 0 0,1 0 0,-1 0 0,1 0 0,-1 0-1,1 0 1,-1 0 0,1 0 0,-1 1 0,1-1 0,-1 1-1,1-1 1,-1 1 0,1-1 0,-1 1 0,0 0 0,1 0 0,-1 0-1,2 1 1,9 7 113,-1 0-1,-1 1 1,0 1-1,0-1 0,15 24 1,-25-33-84,0-1 0,1 0 0,-1 1 0,0-1 0,0 1 1,0-1-1,0 0 0,1 0 0,-1 1 0,0-1 0,0 0 0,1 1 0,-1-1 0,0 0 1,0 0-1,1 1 0,-1-1 0,0 0 0,1 0 0,-1 0 0,0 1 0,1-1 1,-1 0-1,0 0 0,1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2.067"/>
    </inkml:context>
    <inkml:brush xml:id="br0">
      <inkml:brushProperty name="width" value="0.05" units="cm"/>
      <inkml:brushProperty name="height" value="0.05" units="cm"/>
    </inkml:brush>
  </inkml:definitions>
  <inkml:trace contextRef="#ctx0" brushRef="#br0">3 484 2720,'-1'0'64,"1"1"1,0-1 0,0 1-1,-1-1 1,1 1-1,0-1 1,0 1-1,0-1 1,0 1 0,-1-1-1,1 1 1,0-1-1,0 1 1,0-1-1,0 1 1,0-1 0,0 1-1,0-1 1,1 1-1,-1 0 1,0-1-1,0 1 1,0-1-1,1 1 1,-1-1 0,0 0-1,0 1 1,1-1-1,-1 1 1,0-1-1,1 1 1,-1-1 0,0 0-1,1 1 1,-1-1-1,1 0 1,-1 1-1,1-1 1,-1 0 0,1 0-1,-1 1 1,1-1-1,-1 0 1,1 0-1,-1 0 1,1 0-1,11 5 428,1-2-1,-1 0 0,0 0 0,1-1 0,0-1 0,-1 0 0,1-1 0,0 0 0,0-1 0,-1 0 1,17-4-1,-26 4-418,0 1 0,0-1 1,1-1-1,-1 1 0,0 0 1,0-1-1,0 1 1,-1-1-1,1 0 0,0 0 1,0 0-1,-1 0 0,0 0 1,1-1-1,-1 1 0,0-1 1,0 0-1,0 1 1,0-1-1,-1 0 0,1 0 1,-1 0-1,2-6 0,-2 5-40,0-1 0,0 1 0,-1-1 0,0 0 0,0 1 0,0-1 0,0 0 0,0 1-1,-1-1 1,0 1 0,0-1 0,0 1 0,-1-1 0,0 1 0,0 0 0,-4-8 0,1 4-69,0 1 1,0 0-1,-1 0 1,0 0-1,0 1 1,-1 0-1,0 0 1,0 0-1,-13-7 1,17 11-28,0 1-1,0-1 1,0 1 0,-1 0 0,1 0 0,0 0 0,-1 0 0,1 0 0,-1 1-1,1 0 1,-1-1 0,1 1 0,-1 1 0,1-1 0,-1 0 0,1 1-1,-1 0 1,1 0 0,0 0 0,-1 0 0,1 0 0,0 1 0,0-1-1,0 1 1,0 0 0,0 0 0,-5 5 0,3-3 10,1 1 0,-1 1 0,1-1 0,0 1 0,1-1 0,-1 1 0,1 0 0,0 0 0,1 1 0,0-1 0,-3 9 0,3-7 117,1 0 1,0 0-1,0 0 0,0 1 0,1-1 0,0 0 0,1 0 0,2 16 0,0-16 9,-1-1 0,1 1 1,1-1-1,-1 0 0,1 0 0,1 0 0,-1 0 0,1-1 0,0 1 0,1-1 0,-1-1 0,1 1 0,7 5 0,-3-4 120,0 0 0,1 0 0,0-1 0,0-1-1,0 1 1,1-2 0,22 7 0,-27-10-42,0 0 0,-1 0 1,1 0-1,8-1 1,-7 0-61,-7 0 223,21-4-196,-18 2-145,-1 0 0,1 1 0,0 0 1,0 0-1,8-2 0,-7 3 78,0-1 1,0-1-1,-1 1 0,10-4 1,-6 0 18,1-1 1,-1 0-1,0 0 1,-1 0-1,0-1 1,0 0-1,0-1 1,-1 0-1,0 0 1,0 0-1,7-14 1,2-9-19,-2 0 0,10-34 1,-14 38-43,8-22 54,-3 0 0,-2-1 0,6-59 0,-17 100-116,0 1 0,-1-1 0,0 0 0,-1 1 0,0-1 0,0 1 0,-4-15 0,4 22 14,1-1 1,-1 0-1,1 1 0,-1-1 1,0 1-1,0-1 0,0 1 1,0-1-1,-2-1 1,2 2 17,1 1 0,-1 0 1,1-1-1,-1 1 1,1 0-1,-1 0 1,0-1-1,1 1 0,-1 0 1,0 0-1,1 0 1,-1 0-1,0 0 1,1 0-1,-1 0 0,1 0 1,-1 0-1,0 0 1,1 0-1,-1 0 1,0 1-1,1-1 0,-1 0 1,1 0-1,-1 1 1,0-1-1,1 0 0,-1 1 1,1-1-1,-1 1 1,0 0-1,-4 3-34,0 1 0,1 0 0,-1 0 0,1 0 0,0 0 0,1 1 0,-1 0 0,1-1 0,0 1 0,1 0 0,-1 1 0,1-1 0,-2 10 0,-1 11 80,-4 52 1,8-66-54,-1 13 55,1 1 0,2-1 0,0 1 0,8 44 0,-6-60 33,-1-1 0,2 1 0,-1-1 0,1 0 0,1 0 0,0 0 0,0-1 0,1 1 0,1-1 0,-1 0 0,1-1 0,0 0 0,1 0 0,11 8 1,-16-13-36,1-1 1,-1 0 0,1-1-1,0 1 1,0 0 0,0-1 0,0 0-1,0 0 1,0 0 0,0-1 0,0 1-1,8-1 1,5-1-1862,30-5 0,-25 3-1034,10 2 389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3.214"/>
    </inkml:context>
    <inkml:brush xml:id="br0">
      <inkml:brushProperty name="width" value="0.05" units="cm"/>
      <inkml:brushProperty name="height" value="0.05" units="cm"/>
    </inkml:brush>
  </inkml:definitions>
  <inkml:trace contextRef="#ctx0" brushRef="#br0">28 0 1664,'-14'0'976,"14"1"-727,0-1 1,0 1-1,0-1 1,0 1-1,0-1 1,-1 1-1,1-1 1,0 1-1,0-1 1,0 1-1,-1-1 1,1 1-1,0-1 1,0 0-1,-1 1 1,1-1-1,0 1 1,-1-1-1,0 1 1,0 0-95,0 0 0,0 0 0,1 0 0,-1 0 0,0 0 1,1 0-1,-1 0 0,1 0 0,-1 1 0,1-1 0,-1 0 1,1 0-1,0 0 0,-1 2 0,4 0 45,0 0-1,0 0 1,1 0 0,-1-1-1,1 1 1,-1-1 0,1 0-1,0 0 1,0-1-1,7 3 1,49 12 140,-40-11-44,71 14 451,159 16-1,-192-35 17,-57 0-678,3-4 294,-7 2-909,-1-1 1,1 1-1,0-1 1,0 1-1,0-1 1,1 0-1,-1 0 1,-2-4-1,4 6 133,-12-12-4626,7 8 2932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3.654"/>
    </inkml:context>
    <inkml:brush xml:id="br0">
      <inkml:brushProperty name="width" value="0.05" units="cm"/>
      <inkml:brushProperty name="height" value="0.05" units="cm"/>
    </inkml:brush>
  </inkml:definitions>
  <inkml:trace contextRef="#ctx0" brushRef="#br0">17 1 2720,'-1'0'167,"0"0"0,0 0 0,0 0 0,0 0 0,0 0 1,0 0-1,0 0 0,0 0 0,0 0 0,1 1 0,-1-1 0,0 0 0,0 1 1,0-1-1,0 0 0,-1 2 0,2-2 14,0 1 1,0-1-1,0 1 0,1-1 1,-1 0-1,0 1 1,0-1-1,0 1 0,1-1 1,-1 0-1,0 1 1,1-1-1,-1 1 0,0-1 1,1 0-1,-1 1 1,0-1-1,1 0 0,-1 0 1,0 1-1,1-1 0,-1 0 1,1 0-1,-1 0 1,1 1-1,1-1-60,-1 1 1,1-1-1,-1 0 0,1 1 1,0-1-1,-1 0 0,1 0 1,-1 0-1,1 0 0,2-1 1,4 1 148,59-1 521,269 8 248,-298-7-1823,-13-3-2870,-10 0 1420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4.313"/>
    </inkml:context>
    <inkml:brush xml:id="br0">
      <inkml:brushProperty name="width" value="0.05" units="cm"/>
      <inkml:brushProperty name="height" value="0.05" units="cm"/>
    </inkml:brush>
  </inkml:definitions>
  <inkml:trace contextRef="#ctx0" brushRef="#br0">100 6 2912,'1'-6'5084,"-1"24"-3198,-9 26-831,5-26-747,0 1 0,-2 36 0,1 98 769,-1-4-154,6-143-888,-1-1 1,1 1-1,-1-1 1,-1 0-1,1 0 1,-3 8-1,3-11 48,0 0-1,1 0 0,-1 0 1,0-1-1,0 1 0,0 0 1,0-1-1,0 1 1,-1-1-1,1 1 0,0-1 1,-1 0-1,1 1 0,-1-1 1,1 0-1,-1 0 0,0 0 1,-1 1-1,2-2-121,0 0 0,0 0 0,0 0 0,0 0 0,0 0 0,0 0 0,1 0 0,-1-1 0,0 1 0,0 0 0,0 0 0,1-1 0,-1 1 0,0-1 0,0 1 0,0 0 0,1-1 0,-1 1 0,0-1 0,1 0 0,-1 1 0,1-1 0,-1 1 0,1-1 0,-1 0 0,1 0 0,-1 1 0,1-1 0,-1 0 0,1 0 0,-1-1 0,-7-28-5351,7 27 4748,0-6-1384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4.797"/>
    </inkml:context>
    <inkml:brush xml:id="br0">
      <inkml:brushProperty name="width" value="0.05" units="cm"/>
      <inkml:brushProperty name="height" value="0.05" units="cm"/>
    </inkml:brush>
  </inkml:definitions>
  <inkml:trace contextRef="#ctx0" brushRef="#br0">14 1 3136,'-14'0'5616,"16"1"-4544,5 0-713,0 0 1,0 0 0,1 0 0,-1-1-1,0 0 1,1 0 0,12-3-1,8 1-20,106 3 684,-39 1-356,-67-1-484,0 0 0,50 10 1,-43-8 130,-17-2 17,-27-11-4436,5 5 1906,-1 3 98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5.372"/>
    </inkml:context>
    <inkml:brush xml:id="br0">
      <inkml:brushProperty name="width" value="0.05" units="cm"/>
      <inkml:brushProperty name="height" value="0.05" units="cm"/>
    </inkml:brush>
  </inkml:definitions>
  <inkml:trace contextRef="#ctx0" brushRef="#br0">12 63 2912,'-11'-3'3237,"11"3"-3201,16-5 4405,-5 2-4641,19-8 1350,58-17 627,-72 24-1635,0 1 0,-1 1-1,29-1 1,-41 3-129,0 0 0,0 0 0,-1 0 0,1 1 1,0-1-1,-1 1 0,1 0 0,0-1 1,-1 1-1,1 1 0,-1-1 0,1 0 1,-1 1-1,1-1 0,-1 1 0,0 0 0,3 3 1,-2-2 17,0 0 0,-1 1 1,0 0-1,0-1 1,0 1-1,0 0 0,0 0 1,-1 0-1,0 0 1,2 7-1,-2 1 38,0 0 0,0-1 0,-1 1 0,-1 0 0,0 0 0,0 0 0,-6 19 1,2-16-12,0 0 1,-1 0 0,-1-1-1,0 1 1,-1-2 0,-16 23-1,7-14 20,-1 0 1,-1-1-1,-1-1 0,0-1 0,-28 20 1,26-29 106,19-9-114,0 0 0,0 0-1,1 0 1,-1 1 0,0-1 0,0 1-1,1 0 1,-1 0 0,1 0 0,-1 0-1,-2 4 1,5-6-55,0 0 0,0 0 1,0 0-1,0 0 0,0 0 0,0 0 0,0 0 1,0 0-1,0 1 0,0-1 0,1 0 0,-1 0 0,0 0 1,0 0-1,0 0 0,0 0 0,0 0 0,0 0 0,0 0 1,0 0-1,0 0 0,1 0 0,-1 0 0,0 0 0,0 0 1,0 0-1,0 0 0,0 0 0,0 0 0,0 0 0,1 0 1,-1 0-1,0 0 0,0 0 0,0 0 0,0 0 0,0 0 1,0 0-1,0 0 0,0 0 0,1 0 0,-1 0 0,0 0 1,0 0-1,0 0 0,0 0 0,0 0 0,0-1 0,1 1 61,80-16 617,31-8-524,-47 10-7,21-5-96,-84 18-538,0 0 0,0 0 0,0 0 0,0 0 0,-1-1 0,1 1 0,0 0 0,-1-1 0,1 0 0,0 1 0,-1-1 0,0 0 0,0 1 0,1-1 0,0-4 0,7-6-2254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7.063"/>
    </inkml:context>
    <inkml:brush xml:id="br0">
      <inkml:brushProperty name="width" value="0.05" units="cm"/>
      <inkml:brushProperty name="height" value="0.05" units="cm"/>
    </inkml:brush>
  </inkml:definitions>
  <inkml:trace contextRef="#ctx0" brushRef="#br0">1 370 2816,'1'4'4240,"6"-5"-3934,-1 0 0,0 0 0,1-1 0,-1 1 0,0-1 0,0-1 0,0 1 0,0-1 0,-1 0 1,1 0-1,-1-1 0,0 1 0,6-6 0,3-3-96,-1-1 0,0 0 0,16-22 0,-27 32-181,17-21 191,-1-1 1,-1-1 0,23-49 0,-26 41-90,11-42-1,-46 179-1836,9-40 1649,6-41 85,-3 26-1,9-42 104,-1 1-1,1 0 1,0 0-1,1-1 1,-1 1-1,1 0 1,1-1-1,2 9 1,-4-14-63,0 0 0,1 0-1,-1 0 1,0 0 0,1-1 0,-1 1 0,0 0-1,1 0 1,-1-1 0,1 1 0,0 0 0,-1-1-1,1 1 1,-1 0 0,1-1 0,0 1 0,0-1-1,-1 1 1,1-1 0,0 1 0,0-1 0,0 0-1,-1 1 1,3-1 0,-2 0-1,1 0-1,-1 0 1,0 0 0,1 0-1,-1-1 1,1 1 0,-1 0-1,0-1 1,1 0 0,-1 1-1,0-1 1,0 0 0,3-1-1,2-3 120,0 0 0,0-1 0,0 0-1,5-8 1,10-15-151,-2-1 0,28-60 0,6-10-353,-53 100 300,0-1 0,0 1 0,0 0 0,1-1-1,-1 1 1,0 0 0,1-1 0,-1 1 0,0 0 0,0-1 0,1 1 0,-1 0 0,0 0 0,1-1 0,-1 1-1,1 0 1,-1 0 0,0 0 0,1-1 0,4 6-165,0 15 96,-4-16 74,3 13 37,0-1 0,1 1 0,1-1 0,1 0 0,0-1 0,18 29 0,-18-34 42,0-1 1,1 1 0,0-2-1,1 1 1,-1-1 0,2 0-1,-1-1 1,1 0 0,0-1-1,21 11 1,-30-17-139,6 3 304,0 0 0,-1 0-1,12 1 1,1-3-979,-17-2 169,1 1-1,-1-1 1,0 1 0,0-1 0,0 0 0,0 0 0,2-2 0,5 0-1726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8.783"/>
    </inkml:context>
    <inkml:brush xml:id="br0">
      <inkml:brushProperty name="width" value="0.05" units="cm"/>
      <inkml:brushProperty name="height" value="0.05" units="cm"/>
    </inkml:brush>
  </inkml:definitions>
  <inkml:trace contextRef="#ctx0" brushRef="#br0">1 159 2976,'0'-3'156,"-1"1"-1,1 0 1,1-1 0,-1 1-1,0 0 1,0-1 0,1 1-1,-1 0 1,1 0 0,0-1-1,0 1 1,0 0 0,0 0-1,0 0 1,2-4 0,23-25 3710,-25 36-3905,-1-1 0,1 0 0,0 0 0,0 0 0,1 0 0,3 7-1,2 10 90,57 205 1673,-38-134-811,-24-88-752,-1-1 0,0 1 0,-1 0 0,1 0 0,-1 5 485,-5-6 384,4-3-1000,0 0-1,0 0 1,0-1-1,0 1 1,0 0-1,0-1 1,1 1-1,-1 0 1,0-1-1,0 1 1,0-1-1,1 1 1,-1-1-1,0 0 1,1 1 0,-1-1-1,0 0 1,1 1-1,-1-1 1,0-1-1,-10-20 305,6 14-155,0-5-100,0-1 0,0 1 0,1-1 1,-2-16-1,-6-58 43,11 72-107,-2-11 155,1 0-1,1 0 0,3-32 1,-1 52-149,0 0 1,1 0 0,0 0 0,0 1 0,0-1 0,1 1 0,0-1 0,0 1 0,1 0 0,5-8 0,-6 11-37,0-1 1,0 0 0,1 1-1,0 0 1,0 0-1,0 0 1,0 0 0,0 1-1,0-1 1,1 1-1,-1 0 1,1 1 0,0-1-1,-1 1 1,7-1-1,-2 0 16,-1 2 0,1-1 0,0 1 0,0 0-1,0 1 1,0 0 0,12 3 0,-4 0 7,-1 2 1,29 13 0,-36-14 52,-1 0 0,1 1 0,-1 0 0,0 0 0,0 1 0,9 11 0,15 12 112,-26-22 465,-7-5-1230,-4 0-3462,0-1 1821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43.288"/>
    </inkml:context>
    <inkml:brush xml:id="br0">
      <inkml:brushProperty name="width" value="0.05" units="cm"/>
      <inkml:brushProperty name="height" value="0.05" units="cm"/>
    </inkml:brush>
  </inkml:definitions>
  <inkml:trace contextRef="#ctx0" brushRef="#br0">408 654 3808,'-6'0'528,"-3"0"6186,-9 1-6137,1 1-1,-30 7 0,42-8-507,-27 6 109,1 2 1,0 1 0,1 1-1,0 1 1,-36 22 0,59-29-164,-1 1 0,1-1 0,0 1 1,0 0-1,1 1 0,0 0 0,0 0 1,-7 11-1,10-14 25,1 0 0,0 0-1,0-1 1,0 1 0,1 1 0,-1-1 0,1 0-1,0 0 1,0 0 0,0 1 0,1-1 0,-1 0-1,1 1 1,0-1 0,1 0 0,-1 1 0,1-1-1,0 0 1,1 6 0,0-6 22,-1 0 0,1 0 0,0-1 1,1 1-1,-1 0 0,0-1 0,1 1 0,0-1 1,0 0-1,0 0 0,0 0 0,1-1 0,-1 1 1,1-1-1,-1 1 0,1-1 0,0 0 0,0-1 1,5 3-1,-1-2 40,0 0-1,1-1 1,-1 0 0,0 0 0,1-1-1,-1 0 1,0-1 0,17-2 0,-12 0 5,-1-1 1,1 0 0,-1-1-1,0 0 1,0-1 0,0 0-1,-1-1 1,0 0 0,0 0-1,9-10 1,-14 11-47,-1 1 0,0-1-1,0 0 1,-1 0 0,0 0 0,0 0 0,0-1 0,-1 0 0,0 0 0,3-8 0,-5 12-58,0 0 0,0-1 0,0 1 0,0-1-1,-1 1 1,0-1 0,1 1 0,-1-1 0,-1 1 0,1-1 0,0 1 0,-1-1 0,0 1 0,1-1 0,-1 1 0,-1 0 0,1-1 0,0 1 0,-1 0 0,0 0 0,0 0 0,0 0 0,-3-4 0,0 2-47,-1 1-1,1-1 1,-1 1 0,0 0-1,0 0 1,-1 1 0,1-1-1,-1 2 1,0-1-1,-10-2 1,6 2-17,0 2-1,0-1 1,0 1 0,0 1-1,0 0 1,-12 2 0,22-2 55,0 0 0,-1 0 1,1 0-1,0 0 0,0 0 1,0 0-1,0 0 0,0 1 0,-1-1 1,1 0-1,0 1 0,0-1 1,0 1-1,0 0 0,0-1 1,0 1-1,0 0 0,1-1 0,-1 1 1,0 0-1,0 0 0,0 0 1,1 0-1,-1 0 0,0-1 1,1 1-1,-1 1 0,0 0 0,1-2 6,0 0 0,0 1-1,0-1 1,0 1 0,0-1-1,0 0 1,0 1-1,0-1 1,0 0 0,0 1-1,0-1 1,0 1-1,1-1 1,-1 0 0,0 1-1,0-1 1,0 0-1,0 1 1,1-1 0,-1 0-1,0 1 1,0-1 0,1 0-1,-1 0 1,0 1-1,0-1 1,1 0 0,-1 0-1,0 0 1,1 1-1,-1-1 1,0 0 0,1 0-1,-1 0 1,1 0 0,-1 0-1,18 5-17,-14-5 50,18 4 141,-1-1 0,1 0-1,0-2 1,0-1-1,0 0 1,0-2 0,-1-1-1,1 0 1,-1-1-1,34-12 1,-39 8-92,-1-1 0,0 0 0,0-1 0,-1-1 0,0 0 1,14-16-1,-6 7 55,-12 12-91,-4 3-23,0-1 0,-1 1 0,1-1 0,6-9 0,-1 2 30,-7 11-79,-4 9 55,-23 91-143,3-13 177,18-77-86,-2 13 163,0 0 1,0 28-1,2-34 6,2-4 475,0-11-602,1-1 0,-1 1 0,1 0 0,-1 0 0,1-1-1,-1 1 1,1-1 0,-1 1 0,1 0 0,-1-1 0,1 1 0,-1-1 0,0 1 0,1-1 0,-1 1 0,0-1 0,1 1 0,-1-1 0,0 1 0,1-2 0,1-1 8,-1-1 0,1 1 1,-1-1-1,1 1 0,0-7 1,0 5 27,-1 0-1,1 1 1,0-1 0,3-5-1,5-11-19,0-1-1,-1 0 1,8-30-1,13-68 89,-9 2-106,7-146 0,-27 218-39,-1 42-5,-1 0 1,1 0-1,-1 0 1,0 0-1,0 0 1,0 0-1,-1 1 1,1-1-1,-4-5 1,4 8 14,1 1 1,0-1 0,-1 1 0,1 0 0,-1-1 0,1 1-1,-1 0 1,1-1 0,0 1 0,-1 0 0,1 0-1,-1 0 1,0 0 0,1-1 0,-1 1 0,1 0-1,-1 0 1,1 0 0,-1 0 0,1 0 0,-1 0-1,1 0 1,-1 0 0,1 0 0,-1 1 0,1-1 0,-1 0-1,1 0 1,-1 0 0,1 1 0,-1-1 0,1 0-1,-1 0 1,1 1 0,-1-1 0,1 0 0,0 1-1,-1-1 1,1 1 0,-1-1 0,1 0 0,-1 1-1,-17 22-310,13-15 285,0 0-1,1 0 1,1 1 0,-5 14 0,4-12 26,-18 65-119,-17 103-1,39-175 134,-13 68 84,4 1 1,3 0 0,5 133-1,1-206-87,1 8 59,-1-1 0,1 0 0,1 0 1,1 8-1,-2-15-40,-1 1 1,0 0-1,0 0 0,0-1 1,1 1-1,-1 0 1,0 0-1,1-1 0,-1 1 1,0 0-1,1-1 1,-1 1-1,1-1 1,-1 1-1,1 0 0,-1-1 1,1 1-1,0-1 1,-1 0-1,1 1 0,0-1 1,-1 1-1,1-1 1,0 0-1,-1 1 0,1-1 1,0 0-1,0 0 1,-1 0-1,1 0 1,0 0-1,0 0 0,0 0 1,-1 0-1,1 0 1,0 0-1,0 0 0,-1 0 1,1 0-1,0-1 1,0 1-1,-1 0 1,1 0-1,0-1 0,-1 1 1,1-1-1,1 0 1,11-9 127,0 0 1,-1-1 0,13-13 0,15-14 66,116-95-251,-119 100-554,-24 43 305,-3-3 244,21 13 0,-16-14 112,1 0 0,-1-1-1,1 0 1,20 2 0,-31-6-48,1-1 0,-1 1-1,0-1 1,1-1 0,-1 1 0,0-1 0,0 0 0,1 0 0,-1 0 0,0-1-1,0 0 1,0 0 0,-1 0 0,1 0 0,0-1 0,8-6 0,2-3 10,-10 8-5,1 0 0,-1-1 0,1 1 0,-1-1 0,-1-1 0,8-9 0,5-13 15,-2 0 1,15-36-1,17-64-298,-44 123 29,0 12 86,0 18-10,-3-20 119,1 32-77,-6 68 0,1-45 63,3-49 85,0 0-1,-1 1 0,0-1 1,0 0-1,-1 0 0,-1 0 1,0 0-1,0-1 0,-10 16 1,12-23 11,0-1 1,1 0 0,-1 0-1,-1 1 1,1-1 0,-3 2 0,4-4-33,0 1 1,0-1-1,0 1 1,0 0-1,0-1 1,0 1 0,0-1-1,0 0 1,0 1-1,0-1 1,0 0-1,0 0 1,0 0 0,0 0-1,-1 0 1,1 0-1,0 0 1,0 0-1,0 0 1,0 0-1,0-1 1,-1 1 0,-2-2 3,0 0 0,1-1 1,-1 1-1,1-1 0,0 0 1,0 0-1,0 0 0,0 0 1,0 0-1,1-1 0,-5-6 1,7 7-17,-1 1 6,-8-7-38,9 9 22,-1 0 1,1 0-1,0 0 0,0 0 1,0 0-1,0 0 1,0 0-1,0 0 0,0 0 1,0 0-1,0 0 0,0 0 1,0 0-1,0 0 1,-1 0-1,1 0 0,0 0 1,0 0-1,0 0 0,0 0 1,0 0-1,0 0 1,0 0-1,0 0 0,0 0 1,0-1-1,0 1 0,0 0 1,0 0-1,0 0 1,0 0-1,0 0 0,0 0 1,0 0-1,0 0 0,0 0 1,0 0-1,0 0 0,0 0 1,0-1-1,0 1 1,0 0-1,0 0 0,0 0 1,0 0-1,0 0 0,0 0 1,0 0-1,0 0 1,0 0-1,0 0 0,0 0 1,0 0-1,0-1 0,0 1 1,0 0-1,0 0 1,0 0-1,1 0 0,6 0-148,21 4 46,-12-1 42,4-2 57,1-1 0,27-3-1,-2 0 82,-25 2-77,27 0 79,0-2 0,52-11 1,-86 11-58,-1 0 1,0-1 0,1-1-1,-2 0 1,1 0 0,0-1-1,-1-1 1,0 0 0,-1-1-1,0 0 1,0-1 0,11-11-1,-17 14 9,-1 0-1,0 0 1,0 0-1,0 0 1,-1-1-1,1 0 1,-2 0-1,4-12 1,-4 14-39,-1-1 1,0 1 0,0-1-1,0 0 1,-1 1 0,0-1-1,0 0 1,-1 1-1,1-1 1,-1 1 0,0-1-1,-3-7 1,4 12-1,-1 0 1,1 0-1,-1 0 0,1 0 0,-1 0 1,0 0-1,1 0 0,-1 0 0,0 1 1,0-1-1,1 0 0,-1 0 1,0 0-1,0 1 0,0-1 0,0 0 1,0 1-1,0-1 0,0 1 0,-2-1 1,1 1 2,0-1 0,0 1 1,0 0-1,0 0 0,0 0 1,0 0-1,1 1 0,-1-1 1,0 1-1,0-1 0,-2 2 0,-4 1-71,0 1 0,0 0 0,1 1-1,-10 7 1,4-2 17,0 2-1,1 0 1,1 0 0,0 1 0,0 0 0,-16 29-1,23-37 53,1 1-1,0 0 0,1 0 1,-1 0-1,1 1 0,0-1 1,1 1-1,0-1 1,-1 9-1,2-11 12,0-1-1,0 1 1,1 0 0,-1 0-1,1-1 1,0 1-1,0 0 1,0-1 0,1 1-1,-1-1 1,1 0 0,0 1-1,0-1 1,0 0 0,0 0-1,0 0 1,5 4 0,-1-2 42,0 1-1,0-1 1,1-1 0,0 1 0,0-1 0,0 0 0,1-1-1,-1 1 1,1-2 0,0 1 0,0-1 0,0 0 0,11 1-1,-7-2 43,0-1 0,0 0-1,0 0 1,-1-1 0,1-1-1,0 0 1,-1 0 0,19-8-1,26-12-3,-1-2 0,73-45 0,-116 62-44,0 0 0,-1-1 0,0-1-1,0 0 1,-1 0 0,17-21 0,-26 28-53,1 0 0,-1 0 0,0-1 0,1 1 0,-1 0 0,0-1 0,-1 1 0,1-1 0,0 1 0,-1-1 0,1 1 0,-1-1 0,0 1 0,0-1 0,0 0 0,0 1 0,0-1 0,-1 1 0,1-1 0,-2-3 0,2 6 16,0-1 0,0 0-1,0 1 1,0-1 0,-1 0 0,1 1 0,0-1 0,-1 1 0,1-1 0,0 0 0,-1 1 0,1-1 0,-1 1 0,1-1 0,-1 1 0,1-1 0,-2 0 0,4 1 36,4-1-64,-1 1 1,1 1 0,-1-1 0,1 1 0,-1 0-1,9 2 1,-8-1 10,-1 0 0,0 1 1,1-1-1,-1 1 0,0 0 0,0 1 0,0-1 0,-1 1 0,1 0 0,-1 0 0,0 1 0,0-1 0,-1 1 0,1 0 1,3 6-1,4 8-56,-2 0 1,15 39 0,-20-47 75,0-1 0,0 1 0,1-1 0,8 12 0,-11-20 23,-1 0 0,0 0 0,1 0 0,-1-1 0,1 1 0,0 0 0,-1-1 0,1 1 0,0-1 0,0 0 0,0 1 0,0-1 0,0 0 0,0 0-1,1 0 1,-1 0 0,0-1 0,0 1 0,1-1 0,-1 1 0,0-1 0,1 0 0,-1 0 0,1 0 0,-1 0 0,0 0 0,4-1 0,2-2 28,0 0 1,0-1 0,-1 0-1,1 0 1,-1 0-1,0-1 1,0 0-1,0-1 1,-1 0-1,8-8 1,1-3-49,-1-1-1,21-33 1,-22 28-126,-10 16 68,1 0 0,0 0 0,1 0 1,-1 0-1,1 1 0,8-8 0,-13 14 48,0 0 0,0 0 0,0 0 0,0 0 0,0 0 0,0 0 0,1 0 0,-1 0 0,0-1 0,0 1 0,0 0 0,0 0 0,0 0 0,0 0 0,0 0 0,1 0 0,-1 0 0,0 0-1,0 0 1,0 0 0,0 0 0,0 0 0,0 0 0,1 0 0,-1 0 0,0 0 0,0 0 0,0 0 0,0 0 0,0 1 0,0-1 0,0 0 0,1 0 0,-1 0 0,0 0 0,0 0 0,0 0 0,0 0 0,0 0 0,0 0 0,0 0 0,0 0 0,0 1 0,0-1 0,0 0 0,1 0 0,-1 0 0,0 0 0,0 0 0,0 0 0,0 0 0,0 1 0,0-1 0,0 0 0,0 0 0,0 0 0,0 0 0,0 0 0,0 0 0,0 1 0,0-1-1,0 11-146,0-9 141,-3 60-165,1-38 137,1-1 0,3 27 0,2 5 199,-4-54-140,0 0 1,0 0-1,-1 0 0,2-1 0,-1 1 1,0 0-1,0 0 0,0 0 1,0 0-1,0-1 0,1 1 1,-1 0-1,0 0 0,1 0 0,-1-1 1,1 1-1,-1 0 0,1 0 1,-1-1-1,1 1 0,-1 0 1,1-1-1,1 1 0,-1 0 4,0-1 0,0 0 0,0 1 0,0-1 0,0 0 0,0 0 0,0 0 0,0 0 0,0 0 0,0 0 0,0-1 0,0 1 0,0 0-1,0 0 1,0-1 0,1 0 0,7-3 91,-1 0 0,0-1-1,12-10 1,-10 8-103,9-6 24,0-2 0,-1 0 0,-1-1 0,16-18 0,57-77-13,-76 91-70,-1 0 1,-1 0-1,13-29 0,-25 48 43,0 0-1,0 1 1,1-1-1,-1 1 0,0-1 1,0 1-1,1-1 1,-1 0-1,1 1 1,-1-1-1,0 1 0,1-1 1,-1 1-1,1 0 1,-1-1-1,1 1 1,0-1-1,-1 1 1,1 0-1,-1 0 0,1-1 1,0 1-1,-1 0 1,1 0-1,0 0 1,-1 0-1,1-1 0,-1 1 1,1 0-1,0 0 1,-1 0-1,1 0 1,0 1-1,-1-1 1,1 0-1,0 0 0,-1 0 1,1 0-1,0 1 1,-1-1-1,1 0 1,-1 1-1,1-1 0,-1 0 1,1 1-1,-1-1 1,1 1-1,0 0 1,4 3-33,0 1-1,0 0 1,8 9 0,-9-8-33,14 15 12,43 47-42,-52-59 139,1 0 0,0-1 0,0 0 0,20 11 0,-27-17-30,-1-1 0,1 0-1,-1 0 1,1 0 0,-1-1 0,1 1 0,0 0 0,0-1-1,-1 0 1,1 0 0,0 0 0,0 0 0,-1 0 0,1 0-1,0-1 1,-1 1 0,1-1 0,0 0 0,-1 0 0,1 0-1,-1 0 1,1 0 0,-1 0 0,1-1 0,-1 1 0,0-1-1,0 0 1,0 0 0,0 1 0,0-1 0,3-5 0,1 0 18,-1 0 1,-1-1 0,1 0 0,-1 1 0,0-2 0,-1 1 0,0 0-1,3-13 1,-3 10-30,-1 0-1,0 1 1,0-1 0,-1 0-1,-1-1 1,0 1 0,0 0-1,-2-12 1,2 22-6,-1-1 0,1 1 0,0 0 1,0 0-1,-1-1 0,1 1 0,-1 0 0,1 0 0,-1 0 1,1-1-1,-1 1 0,0 0 0,0 0 0,1 0 0,-1 0 1,0 0-1,0 0 0,0 0 0,0 1 0,0-1 0,0 0 1,0 1-1,-1-1 0,1 0 0,-1 0 0,0 1 1,0 1-1,0-1 1,1 0 0,-1 1-1,0-1 1,1 1-1,-1 0 1,1-1-1,-1 1 1,1 0 0,-1 0-1,1 0 1,0 0-1,-1 0 1,1 0 0,0 0-1,0 1 1,-1-1-1,0 3 1,-5 5-7,0 1 0,1 0 0,1 0 1,-9 19-1,-11 46-120,21-62 108,1 1 0,1-1 0,0 1 0,0 14 0,2-23 43,0 1 0,0-1 0,1 1 0,-1-1 0,1 0 0,1 1 0,-1-1 0,1 0 0,0 0 0,0 0 0,0 0 0,6 9 0,-6-12-4,0 0 1,0 0-1,1 0 1,-1 0-1,0 0 1,1 0-1,-1-1 1,1 1-1,0-1 1,-1 1 0,1-1-1,0 0 1,0 0-1,0-1 1,0 1-1,3 0 1,4 0 9,0-1 1,0 0 0,15-2 0,52-7 28,0-3 0,0-3 0,95-33 0,-152 39-38,-1 0-1,0-1 0,20-14 1,-35 22-14,22-18 31,-25 19-35,0 1 1,0-1-1,0 0 1,-1 0 0,1 1-1,0-1 1,-1 0-1,1 0 1,0 0-1,-1 1 1,0-1-1,1 0 1,-1 0-1,1 0 1,-1 0-1,0 0 1,0 0 0,1 0-1,-1 0 1,0 0-1,0 0 1,0 0-1,0 0 1,0 0-1,-1-2 1,1 3 0,0 0 0,0-1 0,0 1 0,0 0 0,-1 0 0,1-1 0,0 1 0,0 0 0,-1-1 1,1 1-1,0 0 0,0 0 0,-1 0 0,1-1 0,0 1 0,-1 0 0,1 0 0,0 0 0,-1 0 0,1-1 0,0 1 0,-1 0 0,1 0 0,0 0 0,-1 0 0,1 0 1,-1 0-1,1 0 0,-14 3-50,6-1 31,-20 8-19,0 2 1,0 0-1,1 2 1,-28 19-1,48-29 43,-1 1 0,1 0 0,-1 1-1,1 0 1,1 0 0,-1 1 0,1 0-1,-6 9 1,11-15-1,0 0 0,0 0 0,1 1 1,-1-1-1,0 0 0,1 1 0,-1-1 0,1 1 0,-1-1 0,1 1 0,0-1 0,-1 1 0,1-1 0,0 1 0,0-1 0,0 1 0,0-1 0,1 1 1,-1-1-1,0 1 0,1-1 0,-1 1 0,1-1 0,-1 1 0,1-1 0,0 0 0,-1 1 0,1-1 0,0 0 0,0 0 0,0 1 0,0-1 1,0 0-1,0 0 0,2 1 0,0 0 12,1 1-1,0-1 1,0 0 0,0 0 0,0 0-1,0-1 1,0 1 0,0-1 0,1 0 0,-1 0-1,8 0 1,-3-1 9,1-1 0,-1 1 0,1-2-1,-1 1 1,0-1 0,0-1 0,0 0 0,0 0-1,0-1 1,0 0 0,-1 0 0,0-1 0,0 0-1,0-1 1,0 0 0,-1 0 0,0 0 0,0-1-1,-1 0 1,0 0 0,0-1 0,5-9 0,10-24 75,-3 0 1,25-82 0,18-98 110,-49 180-307,9-67 1,-20 104 84,0-26-201,-1 29 203,0 1 1,0-1-1,0 1 0,0-1 0,0 0 1,0 1-1,-1-1 0,1 1 1,0-1-1,0 0 0,0 1 0,-1-1 1,1 1-1,0-1 0,-1 1 0,1-1 1,0 1-1,-1-1 0,1 1 1,-1-1-1,1 1 0,-1 0 0,1-1 1,-1 1-1,1 0 0,-1-1 0,1 1 1,-1 0-1,1 0 0,-1-1 1,1 1-1,-1 0 0,0 0 0,1 0 1,-1 0-1,1 0 0,-1 0 0,0 0 1,1 0-1,-2 0 0,0 1-9,-1 0 0,1-1 0,0 1 1,-1 1-1,1-1 0,0 0 0,0 0 0,0 1 0,0-1 0,0 1 0,0 0 0,1-1 0,-1 1 0,1 0 0,-1 0 0,-1 3 0,-2 3-21,0 1 0,-6 14 0,11-23 39,-15 40-50,1 0-1,-13 64 1,-3 85-43,30-185 96,-11 128 171,11-118-144,0 1 0,2-1 1,-1 0-1,2 0 0,-1 0 1,2 0-1,6 15 0,-8-24-298,0-1-1,0 0 1,1 0-1,0 0 1,-1 0-1,2 0 1,-1-1 0,0 1-1,7 4 1,9 5-1415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9.251"/>
    </inkml:context>
    <inkml:brush xml:id="br0">
      <inkml:brushProperty name="width" value="0.05" units="cm"/>
      <inkml:brushProperty name="height" value="0.05" units="cm"/>
    </inkml:brush>
  </inkml:definitions>
  <inkml:trace contextRef="#ctx0" brushRef="#br0">0 26 3648,'4'-11'1469,"-3"10"-1026,-1 0 0,1 0 1,-1 0-1,1 0 0,-1 0 1,1 0-1,-1 0 1,0 0-1,0-1 0,1 1 1,-1-1-1,3 22 2074,-1-11-2423,0 0 1,1 14-1,-3 208 1405,5-136-891,-5-106-2566,0-1 508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29.812"/>
    </inkml:context>
    <inkml:brush xml:id="br0">
      <inkml:brushProperty name="width" value="0.05" units="cm"/>
      <inkml:brushProperty name="height" value="0.05" units="cm"/>
    </inkml:brush>
  </inkml:definitions>
  <inkml:trace contextRef="#ctx0" brushRef="#br0">1 36 3648,'0'0'1173,"10"-3"635,-6 0-1323,1 0 0,-1 0 1,1 0-1,0 1 0,0 0 0,0 0 0,10-3 0,-5 3 376,0-1-1,0 2 0,20-2 1,-27 3-838,0 0 1,0 0-1,0 0 1,0 1 0,0-1-1,0 1 1,-1 0 0,1 0-1,0 0 1,0 0-1,0 0 1,-1 1 0,1-1-1,-1 1 1,1 0-1,-1 0 1,0 0 0,1 0-1,-1 0 1,0 0 0,0 0-1,-1 1 1,1-1-1,0 1 1,-1 0 0,0-1-1,1 1 1,-1 0 0,0 0-1,0 0 1,-1-1-1,1 1 1,-1 0 0,1 0-1,-1 0 1,0 0-1,0 0 1,0 0 0,0 0-1,-1 0 1,0 4 0,-2 1 54,1 0 0,-1 0 0,0 0 0,-8 12 0,-1 4 108,-12 28 31,-15 35 504,39-87-691,-1 1 0,1 0 0,0 0 0,0 0 0,0-1 0,0 1 0,-1 0 0,1 0 0,0 0 0,0 0 0,1-1 0,-1 1 0,0 0 0,0 0 0,0 0 0,0 0 0,1-1 0,-1 1 0,0 0 0,1 0 0,-1-1 0,1 1 0,-1 0 0,1-1 0,-1 1-1,1 0 1,-1-1 0,1 1 0,0-1 0,-1 1 0,1-1 0,0 1 0,-1-1 0,1 1 0,0-1 0,0 0 0,-1 1 0,1-1 0,1 0 0,2 2 123,1-1 0,-1 0 0,1 0 0,-1-1 0,9 1 0,9-2 86,31-6-1,1 0-187,-6 2-189,-27 2-2646,-18 3 2412,-3 0 123,1 0 0,0 0 0,-1-1-1,1 1 1,0 0 0,-1 0 0,1 0 0,0 0 0,-1-1-1,1 1 1,0 0 0,-1-1 0,1 1 0,0-1 0,-1 1-1,1 0 1,-1-1 0,1 1 0,-1-1 0,1 1 0,-1-1-1,0 0 1,1 0 0,4-7-2508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5:31.685"/>
    </inkml:context>
    <inkml:brush xml:id="br0">
      <inkml:brushProperty name="width" value="0.05" units="cm"/>
      <inkml:brushProperty name="height" value="0.05" units="cm"/>
    </inkml:brush>
  </inkml:definitions>
  <inkml:trace contextRef="#ctx0" brushRef="#br0">54 79 3072,'-13'0'1691,"12"0"-846,-3-1-104,1 0 0,0 0 0,0 0-1,-1 0 1,1-1 0,-3-1 0,6 2-665,-1 1 0,1 0-1,-1-1 1,1 1 0,-1 0-1,0 0 1,1-1 0,-1 1-1,1 0 1,-1 0 0,0 0-1,1 0 1,-1 0 0,0 0-1,1 0 1,-1 0 0,0 0-1,0 0 1,-1 0 417,6-3 35,5-4-390,0 2 0,0-1 1,0 1-1,1 1 0,-1-1 0,12-2 1,-1 1-62,0 1 1,25-4-1,-34 7-37,0 1 1,0 1-1,0-1 1,0 2-1,0 0 0,13 2 1,-21-3-38,0 1 1,0 0-1,0 0 1,-1 0-1,1 0 1,0 0-1,-1 0 1,1 1-1,-1-1 1,1 1-1,-1 0 1,0 0-1,1 0 1,-1 0-1,0 0 1,0 0-1,-1 0 1,1 1-1,0-1 0,-1 1 1,1-1-1,-1 1 1,0 0-1,0-1 1,0 1-1,0 0 1,0 0-1,0 4 1,-1-2 15,0 0 1,-1-1-1,1 1 1,-1 0-1,0 0 0,0 0 1,-1 0-1,1-1 1,-1 1-1,-3 4 0,0 3 1,-1-1-1,-14 18 1,10-18 14,1-2-1,-1 1 1,-1-1 0,-22 15 0,20-16 218,1 1 1,0 0-1,-20 22 1,26-19 273,5-12-501,1 0 0,1 0 0,-1 0-1,0 1 1,0-1 0,0 0 0,0 0-1,0 1 1,0-1 0,0 0 0,0 0-1,0 0 1,0 1 0,0-1 0,0 0 0,1 0-1,-1 0 1,0 0 0,0 1 0,0-1-1,0 0 1,1 0 0,-1 0 0,0 0-1,0 0 1,0 0 0,1 1 0,-1-1-1,0 0 1,0 0 0,4 0 183,-1 1 1,0-1-1,0 0 1,1 0-1,4-1 0,-1 1-139,102-12 814,-27 2-732,-20 2-1281,-34 7 436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31.509"/>
    </inkml:context>
    <inkml:brush xml:id="br0">
      <inkml:brushProperty name="width" value="0.05" units="cm"/>
      <inkml:brushProperty name="height" value="0.05" units="cm"/>
    </inkml:brush>
  </inkml:definitions>
  <inkml:trace contextRef="#ctx0" brushRef="#br0">59 9 2144,'0'0'6693,"10"-9"-4256,-11 29-2581,-7-8 237,7-7 1457,-18-18-366,19 13-1186,0-1-1,-1 1 1,1-1 0,0 1-1,-1 0 1,1-1 0,0 1-1,-1-1 1,1 1 0,-1 0-1,1-1 1,0 1 0,-1 0-1,1-1 1,-1 1 0,1 0-1,-1 0 1,1-1 0,-1 1-1,0 0 1,1 0 0,-1 0-1,1 0 1,-1 0 0,1 0-1,-1 0 1,-1 0 0,1 0-8,1 1 1,-1-1-1,0 1 0,0-1 1,0 1-1,0 0 1,0-1-1,0 1 1,1 0-1,-1-1 1,0 1-1,0 0 1,0 2-1,-1 0-9,0 0 0,1 0 0,-1 0 0,1 0 0,0 0 0,0 1 0,0-1 0,0 0 0,0 5 0,1-7 30,0 0 1,0 0-1,0 0 0,0 0 1,0 0-1,0-1 1,1 1-1,-1 0 1,0 0-1,1 0 1,-1 0-1,0-1 1,1 1-1,-1 0 1,1 0-1,-1-1 0,1 1 1,0 0-1,-1-1 1,1 1-1,0-1 1,0 2-1,1-1 43,0-1 0,-1 1 0,1 0 0,0-1 0,0 1 0,-1-1 0,1 0 0,0 1 0,0-1 0,3 0 0,-1 0 56,0-1 1,0 1-1,0-1 0,1 0 1,-1 0-1,0 0 0,0 0 1,7-4-1,-8 3-77,0 0 0,-1 0-1,0 0 1,1 0 0,-1 0 0,0 0 0,0 0-1,0-1 1,0 1 0,0-1 0,-1 0-1,1 0 1,-1 1 0,0-1 0,0 0-1,0 0 1,0 0 0,0 0 0,-1 0-1,1-4 1,-1 6-41,0 0 0,0 0 1,0 1-1,0-1 0,0 0 0,0 0 0,0 1 0,-1-1 0,1 0 0,0 1 1,0-1-1,-1 0 0,1 1 0,0-1 0,-1 0 0,1 1 0,-1-1 1,1 1-1,-1-1 0,1 1 0,-1-1 0,1 1 0,-1-1 0,0 1 0,1-1 1,-1 1-1,0 0 0,1-1 0,-1 1 0,0 0 0,1 0 0,-1-1 0,0 1 1,0 0-1,1 0 0,-1 0 0,0 0 0,0 0 0,1 0 0,-3 0 1,0 1-24,0-1 0,-1 1 1,1 0-1,0 0 1,0 0-1,0 0 1,0 0-1,-6 4 1,2-1 48,1 1-1,-1 0 1,-6 7 0,11-10-10,0 1 1,-1 0-1,1-1 1,0 1 0,0 0-1,0 0 1,1 0-1,-1 1 1,1-1 0,-2 6-1,2 2 30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09.162"/>
    </inkml:context>
    <inkml:brush xml:id="br0">
      <inkml:brushProperty name="width" value="0.05" units="cm"/>
      <inkml:brushProperty name="height" value="0.05" units="cm"/>
    </inkml:brush>
  </inkml:definitions>
  <inkml:trace contextRef="#ctx0" brushRef="#br0">111 25 1472,'0'-1'83,"-1"0"0,1 0-1,0 0 1,-1 1 0,1-1 0,0 0 0,0 0-1,0 0 1,0 0 0,0 0 0,0 0 0,0 0-1,0 0 1,1-1 0,0-7 2318,-4 69 506,-3-11-2260,-17 64 1,-42 194 1181,56-272-924,5-22-1761,3-10-1053,4-13-3409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09.569"/>
    </inkml:context>
    <inkml:brush xml:id="br0">
      <inkml:brushProperty name="width" value="0.05" units="cm"/>
      <inkml:brushProperty name="height" value="0.05" units="cm"/>
    </inkml:brush>
  </inkml:definitions>
  <inkml:trace contextRef="#ctx0" brushRef="#br0">18 92 3552,'-18'-9'2771,"33"14"527,3-2-2823,1-1 0,-1 0-1,1-2 1,-1 0 0,29-4 0,-2 1-7,174-12 396,-176 12-752,93-12 1099,-136 15-1229,1-1 1,0 1-1,-1 0 0,1 0 1,0-1-1,-1 1 1,1-1-1,-1 1 0,1 0 1,0-1-1,-1 1 1,1-1-1,-1 0 0,1 1 1,-1-1-1,0 1 1,1-1-1,-1 0 0,0 1 1,1-1-1,-1 0 1,0 1-1,0-1 0,1 0 1,-1 1-1,0-1 1,0 0-1,0 0 0,0 1 1,0-1-1,0 0 0,0 1 1,0-1-1,0 0 1,-1 0-1,1 1 0,0-1 1,0 0-1,-1 0 1,0-2-795,0 0 1,0 0 0,0 0-1,-1 0 1,1 0-1,-4-5 1,0 4-954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09.987"/>
    </inkml:context>
    <inkml:brush xml:id="br0">
      <inkml:brushProperty name="width" value="0.05" units="cm"/>
      <inkml:brushProperty name="height" value="0.05" units="cm"/>
    </inkml:brush>
  </inkml:definitions>
  <inkml:trace contextRef="#ctx0" brushRef="#br0">4 75 4736,'0'0'41,"0"0"1,-1 0-1,1 0 1,0 0-1,0 0 1,0 0 0,-1 0-1,1 0 1,0 1-1,0-1 1,0 0-1,0 0 1,0 0-1,-1 0 1,1 1-1,0-1 1,0 0-1,0 0 1,0 0-1,0 0 1,0 1-1,0-1 1,0 0 0,0 0-1,0 0 1,0 1-1,0-1 1,0 0-1,0 0 1,0 1-1,0-1 1,0 0-1,0 0 1,0 0-1,0 1 1,0-1-1,0 0 1,0 0-1,0 0 1,0 0-1,0 1 1,1-1 0,-1 0-1,0 0 1,0 0-1,13 5 1019,26-3 1138,-18-3-1411,0-2 0,0 0 0,0-2 0,28-9 1,24-5-31,20 2-405,96-6 0,-175 21-361,-10 2-40,0-1 0,1 1 0,-1 0-1,1 0 1,8 1 0,-7 0-1967,-3-1 523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10.969"/>
    </inkml:context>
    <inkml:brush xml:id="br0">
      <inkml:brushProperty name="width" value="0.05" units="cm"/>
      <inkml:brushProperty name="height" value="0.05" units="cm"/>
    </inkml:brush>
  </inkml:definitions>
  <inkml:trace contextRef="#ctx0" brushRef="#br0">127 98 3072,'-1'0'227,"0"0"0,0 0 0,0 0-1,1 0 1,-1 0 0,0 0 0,0 0 0,0 1 0,1-1 0,-1 0 0,0 0 0,0 1-1,1-1 1,-1 0 0,0 1 0,1-1 0,-1 1 0,0-1 0,1 1 0,-2 0 0,-18 20 1679,8-6-1434,-10 20 1,13-21-301,2 0 0,0 1 0,0 0 1,2 1-1,0-1 0,0 1 1,2 0-1,0 0 0,-2 26 0,5-40-87,0 1 0,1-1-1,-1 0 1,0 1 0,1-1 0,-1 1-1,1-1 1,0 0 0,0 0 0,0 1-1,0-1 1,0 0 0,1 0 0,-1 0-1,0 0 1,1 0 0,0 0-1,2 2 1,-3-3-41,0 0-1,1-1 1,-1 1-1,0 0 1,0-1-1,1 1 1,-1-1-1,1 1 1,-1-1-1,0 0 1,1 0-1,-1 0 1,0 1-1,1-1 1,-1 0 0,1-1-1,-1 1 1,1 0-1,-1 0 1,0-1-1,1 1 1,-1 0-1,0-1 1,1 0-1,-1 1 1,0-1-1,0 0 1,0 1-1,1-1 1,-1 0-1,1-2 1,2 0 31,-1-1-1,0 0 1,0 0 0,0 0-1,-1 0 1,1 0 0,-1 0 0,0-1-1,2-5 1,1-5 106,4-23 0,-4 9-142,-2 0 0,1-44 0,-5 50-398,-1-1 0,-7-37 0,8 60 369,1-1 0,-1 1-1,1-1 1,0 1 0,0-1 0,0 0-1,0 1 1,0-1 0,0 1-1,0-1 1,1-1 0,-1 2 14,1 0 1,0 0-1,-1 1 1,1-1-1,0 0 1,0 1-1,-1-1 1,1 1-1,0-1 0,0 1 1,0-1-1,0 1 1,0-1-1,0 1 1,0 0-1,0 0 1,0-1-1,1 1 1,31-9 200,-17 5-126,0 0 0,18-2 0,-23 5-89,-1 0 0,1 0 0,-1 2 0,1-1 0,18 4 0,-25-3 11,0 1-1,0-1 0,0 1 0,-1-1 0,1 1 0,-1 0 0,1 0 0,-1 1 1,0-1-1,0 1 0,0-1 0,0 1 0,-1 0 0,1 0 0,-1 0 0,1 1 1,-1-1-1,3 6 0,1 6 52,-1-1 0,-1 1 1,0 0-1,4 31 0,-5-27-8,1 1 1,8 26-1,-8-36 32,0 1 0,1-2 0,0 1 0,0-1 0,1 1 0,0-2 0,1 1 0,8 8 0,-13-15-83,1 1-1,-1-1 0,1 0 0,0 0 0,0 0 0,0 0 0,0 0 1,0-1-1,0 1 0,1-1 0,-1 0 0,1 0 0,-1 0 0,0 0 0,1-1 1,-1 1-1,1-1 0,0 0 0,-1 0 0,1 0 0,-1-1 0,1 1 1,-1-1-1,1 0 0,-1 0 0,0 0 0,1 0 0,3-3 0,17-13-2209,-2-3 555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13.507"/>
    </inkml:context>
    <inkml:brush xml:id="br0">
      <inkml:brushProperty name="width" value="0.05" units="cm"/>
      <inkml:brushProperty name="height" value="0.05" units="cm"/>
    </inkml:brush>
  </inkml:definitions>
  <inkml:trace contextRef="#ctx0" brushRef="#br0">7 957 1984,'-7'2'2225,"14"-3"2494,-3-3-4340,1-1 1,-1 0-1,1 0 1,-1 0-1,-1 0 1,5-8 0,17-40 552,-15 31-617,49-140 1289,-38 98-1278,7-24-134,29-155 0,-22-3 198,-35 218-707,0 19-83,-2 19-185,-63 366 246,25-175 422,30-146 10,-56 248 1,9-117 1378,56-184-1382,1-1 1,-1 1-1,1 0 0,0-1 1,-1 1-1,1 0 1,0-1-1,0 1 0,0 0 1,1 1-1,-1-3-62,0 1 1,0-1-1,0 0 1,0 0-1,0 0 1,0 1-1,0-1 0,1 0 1,-1 0-1,0 0 1,0 0-1,0 1 1,0-1-1,0 0 0,0 0 1,1 0-1,-1 0 1,0 0-1,0 0 1,0 0-1,0 0 0,1 1 1,-1-1-1,0 0 1,0 0-1,0 0 0,1 0 1,-1 0-1,0 0 1,0 0-1,11-6 641,1-6-597,1-1-1,-2 0 1,0-1 0,0 0 0,12-23-1,38-83 84,-51 100-138,79-159 11,-68 143 48,1 2 0,48-58 0,-12 30-796,-53 66 652,-1 1 0,1 0-1,0 0 1,-1 0-1,6 9 1,-1 0-8,-3-4 137,0-1 0,0 0 0,15 14 0,-19-21-28,0 0-1,0 0 1,0-1 0,0 1-1,0-1 1,0 1-1,1-1 1,-1 0-1,1 0 1,-1 0 0,1 0-1,-1-1 1,1 1-1,-1 0 1,1-1 0,0 0-1,-1 0 1,1 0-1,0 0 1,-1 0 0,4-1-1,7-2 65,1 0 0,-1-2-1,0 1 1,0-2 0,-1 1 0,21-14-1,16-14 59,-42 28-119,0 0 0,0 0 0,9-9 0,-3 6-36,-5 5 37,-7 3-51,-1 0 0,1 0 0,0 0-1,-1 0 1,1 0 0,-1 0-1,1-1 1,0 2 0,-1-1-1,1 0 1,0 0 0,-1 0 0,1 0-1,0 0 1,-1 0 0,1 1-1,-1-1 1,1 0 0,0 0 0,-1 1-1,1-1 1,-1 1 0,1 0-1,7 13-199,2 2 163,-8-14 42,-1 0 1,1 1-1,-1-1 0,0 0 0,0 1 0,0-1 0,0 1 0,0 0 0,-1-1 0,1 1 0,-1 0 0,1-1 0,-1 4 0,4 20-10,0-14-21,2 24 0,-5-27 118,0 0-1,1 0 0,0 0 1,1 0-1,5 13 0,-3-13-20,0-1 0,0 1-1,1-1 1,0 0-1,8 8 1,-12-14-24,-1 0 0,1 0-1,0-1 1,0 1 0,0 0 0,0-1 0,0 0 0,0 1 0,0-1 0,1 0 0,-1 0 0,0 0-1,1 0 1,-1-1 0,1 1 0,-1-1 0,1 1 0,-1-1 0,1 0 0,-1 0 0,1 0-1,-1 0 1,1-1 0,-1 1 0,4-1 0,-5 0 32,0 1-1,0-1 1,0 1 0,0-1 0,0 0-1,0 1 1,0-1 0,0 0-1,-1 0 1,1 0 0,0 1-1,-1-1 1,1 0 0,0-1-1,-1 1-106,1 1-1,-1 0 0,0 0 0,0-1 0,0 1 0,0 0 0,0-1 0,0 1 0,0 0 1,0-1-1,0 1 0,0 0 0,0-1 0,0 1 0,0 0 0,0-1 0,-1 1 0,1 0 0,0 0 1,0-1-1,0 1 0,0 0 0,-1-1 0,0 0-381,1 1 0,-1-1 1,0 0-1,0 1 0,0-1 0,0 1 1,0-1-1,1 1 0,-1 0 0,0-1 1,0 1-1,-2 0 0,-4-4-3000,2 0 1190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13.927"/>
    </inkml:context>
    <inkml:brush xml:id="br0">
      <inkml:brushProperty name="width" value="0.05" units="cm"/>
      <inkml:brushProperty name="height" value="0.05" units="cm"/>
    </inkml:brush>
  </inkml:definitions>
  <inkml:trace contextRef="#ctx0" brushRef="#br0">315 9 3552,'0'-3'270,"0"-2"667,-3 7-234,1 0-640,-51 62 4886,29-38-4428,1 1 1,2 1-1,0 1 0,2 0 0,1 2 0,-26 59 0,-23 87 183,49-142 400,16-30-1715,6-8-1462,7-13-2873,-6 10 3920,8-9-1160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45.931"/>
    </inkml:context>
    <inkml:brush xml:id="br0">
      <inkml:brushProperty name="width" value="0.05" units="cm"/>
      <inkml:brushProperty name="height" value="0.05" units="cm"/>
    </inkml:brush>
  </inkml:definitions>
  <inkml:trace contextRef="#ctx0" brushRef="#br0">5 349 2560,'-5'3'11499,"7"-5"-11153,0 0-148,1 1 0,-1-1 0,1 1-1,-1 0 1,1 0 0,0 0 0,3 0 0,1-1 155,19-8 6,-1-2 1,0-1-1,27-18 1,62-54 122,-91 63-301,0 0 0,-1-2 1,-1-1-1,28-44 0,-37 48 98,-12 17-371,-7 14-121,-30 44 79,-46 95 1,81-145 146,0 0 0,1 0 0,-1 0-1,1 0 1,0 0 0,1 0 0,-1 0 0,0 7-1,2-9-6,-1 0 0,0 0 0,0 0 0,1-1 0,-1 1 0,1 0 0,0 0 0,-1-1-1,1 1 1,0 0 0,0-1 0,0 1 0,0-1 0,0 1 0,1-1 0,-1 1-1,0-1 1,1 0 0,-1 0 0,1 0 0,-1 0 0,4 2 0,2 0 83,0 0-1,0 0 1,0-1 0,0 0 0,0 0-1,1-1 1,-1 0 0,1 0 0,-1-1-1,1 0 1,-1 0 0,1-1 0,-1 0-1,0 0 1,14-4 0,-9 1-13,1-1-1,-1 0 1,0 0 0,0-1-1,-1-1 1,0 0 0,0-1-1,11-9 1,-7 3-17,0 0-1,-2-1 1,1 0 0,-2-1-1,0-1 1,9-18 0,-19 32-10,0-1-1,0 1 1,0 0 0,1 0 0,2-4 0,-4 10-44,0-1-1,-1 1 1,1-1 0,-1 1-1,0-1 1,0 1 0,0 3-1,-1 9 34,0 0 0,-1-1-1,-6 24 1,-17 42 245,24-75-221,-2 6 306,4-9 7,9-13 204,3-6-530,94-75-4,-58 51-111,-46 39 67,46-37-28,-45 36 7,0 1 0,0-1 0,1 1 0,-1 0 0,0 0 0,1 0 0,0 1 0,-1 0 0,1 0 0,7-1 0,-9 2 9,0 0 0,1 1 0,-1 0-1,0-1 1,0 1 0,0 0 0,0 1-1,0-1 1,0 0 0,0 1 0,-1 0-1,1-1 1,0 1 0,-1 0 0,0 0-1,1 1 1,-1-1 0,0 0 0,3 5 0,3 5 45,0 1 1,13 27 0,-7-12 0,-8-17 14,0-1-1,1 0 1,0-1-1,1 1 1,13 12-1,-16-18-3,0 1 0,1-1 0,-1-1 1,1 1-1,-1-1 0,1 0 0,0 0 0,0 0 0,1-1 0,-1 0 0,10 1 0,-10-2-199,-3 0-740,0 0 0,0-1-1,0 0 1,1 0 0,5 0-1,-9 0 662,1-1 0,-1 1-1,1 0 1,-1 0 0,1 0-1,-1-1 1,0 1 0,1 0-1,-1 0 1,0-1 0,1 1 0,-1 0-1,0-1 1,1 1 0,-1-1-1,0 1 1,0 0 0,1-1 0,-1 1-1,0-1 1,0 1 0,0-1-1,1 1 1,-1-1 0,0 1-1,0 0 1,0-1 0,0 1 0,0-1-1,0 1 1,0-1 0,0 1-1,0-1 1,0 1 0,-1-1-1,1 1 1,0-1 0,0 1 0,0-1-1,0 1 1,-1 0 0,1-1-1,-5-16-3856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15.071"/>
    </inkml:context>
    <inkml:brush xml:id="br0">
      <inkml:brushProperty name="width" value="0.05" units="cm"/>
      <inkml:brushProperty name="height" value="0.05" units="cm"/>
    </inkml:brush>
  </inkml:definitions>
  <inkml:trace contextRef="#ctx0" brushRef="#br0">15 719 1824,'0'0'44,"0"0"0,-1 0 0,1 0 0,0-1 0,-1 1 0,1 0 0,0 0 0,-1 0 0,1 0-1,0-1 1,-1 1 0,1 0 0,-1 0 0,1 0 0,0 0 0,-1 0 0,1 0 0,-1 0 0,1 0 0,0 0 0,-1 1 0,1-1 0,-1 0 0,1 0 0,0 0 0,-1 0 0,1 0 0,0 1 0,-1-1-1,1 0 1,0 0 0,-1 1 0,1-1 0,0 0 0,0 0 0,-1 1 0,1-1 0,0 0 0,0 1 0,-1-1 0,1 0 0,0 1 0,0-1 0,0 1 0,0-1 0,0 0 0,0 1 0,0-1 0,-1 1-1,1-1 1,0 0 0,0 1 0,0-1 0,0 0 0,1 2 0,-1-1 135,0 0 0,0 0 0,1 0 0,-1 0 0,0 0 0,1 0 0,-1 0 0,1 0-1,0 0 1,-1 0 0,1-1 0,0 1 0,-1 0 0,1 0 0,0 0 0,0-1 0,0 1 0,0 0 0,-1-1 0,3 2-1,5 0 291,0 1 0,0-1-1,1 0 1,-1-1 0,0 0-1,1 0 1,-1-1 0,0 0-1,15-2 1,-11-1-247,-1 1 0,1-2 0,-1 1-1,0-2 1,0 1 0,13-9 0,-11 6-71,-9 5-104,0 0 0,0 0 0,0 0 0,-1 0 0,1-1 0,-1 1 0,1-1 0,-1 0 0,0 0 0,0 0 0,2-4 0,-2 3-31,-1-1 0,0 1 0,0 0 0,0-1 1,-1 1-1,1-1 0,0-5 0,-2 9-24,0 1-1,0-1 1,0 0 0,0 1 0,0-1-1,0 0 1,0 0 0,0 1-1,0-1 1,-1 0 0,1 0-1,0 1 1,0-1 0,-1 0-1,1 1 1,0-1 0,-1 1-1,1-1 1,-1 0 0,0 0-1,0 0-25,0 1-1,0-1 1,0 1-1,0-1 1,-1 1-1,1 0 1,0-1-1,0 1 1,0 0-1,0 0 1,-1 0-1,1 0 1,0 0-1,0 0 1,0 0-1,-1 0 1,0 1-1,-6 1 50,1 0-1,-1 0 1,1 1-1,0 1 0,0-1 1,0 1-1,1 0 1,-1 0-1,1 1 1,0 0-1,0 0 1,0 0-1,1 1 0,0 0 1,0 0-1,0 0 1,1 1-1,0-1 1,0 1-1,1 0 1,-1 0-1,2 1 0,-4 10 1,5-12 63,1 0-1,0 0 1,0 0-1,0 0 1,0 0 0,1 0-1,0 0 1,0-1-1,1 1 1,4 10 0,-5-12 4,1-1 1,0 1 0,-1-1-1,1 0 1,1 1-1,-1-1 1,0 0 0,1 0-1,0-1 1,-1 1 0,1-1-1,0 1 1,0-1 0,1 0-1,-1 0 1,0 0 0,7 2-1,-7-3 8,1-1 0,-1 1-1,1-1 1,-1 0 0,1 0 0,-1 0 0,1 0-1,0-1 1,-1 1 0,1-1 0,-1 0 0,0 0-1,6-3 1,2-1 40,1-1 1,14-9-1,65-53 4,-59 42-65,61-36 0,-75 52-62,-6 2-81,1 1 1,0 0 0,0 1-1,1 1 1,0 0 0,20-5-1,-24 9 74,0 0 0,1 1 0,-1 0 0,0 0 0,0 1 0,0 0 0,0 1 0,0 0 0,12 5 0,-1-4 166,-21-3 170,-10-8 581,-36-22-576,37 24-375,0 1 0,0 0 0,0 0 0,-1 1-1,-15-5 1,19 7-38,0 1 0,0-1 0,0 1 0,0 1 0,0-1 0,0 1 0,0 0 0,-1 0 0,1 1 0,-9 2 0,10-1 43,0 0 1,1 0-1,-1 0 0,1 1 1,-1 0-1,1 0 0,0 0 1,0 1-1,0-1 0,0 1 1,1 0-1,0 0 0,-1 0 0,2 1 1,-1-1-1,0 1 0,-2 5 1,4-6 29,-1-1 1,1 1-1,0-1 1,-1 1-1,2 0 0,-1-1 1,0 1-1,1 0 1,0 0-1,-1 0 1,2-1-1,-1 1 1,0 0-1,1 0 1,0 0-1,-1-1 0,2 1 1,-1 0-1,0-1 1,1 1-1,-1-1 1,1 0-1,0 1 1,3 3-1,-3-5 34,0 0-1,0 0 1,0 0-1,0-1 1,0 1-1,1 0 1,-1-1-1,0 0 1,1 1 0,-1-1-1,1 0 1,-1 0-1,1-1 1,0 1-1,3 0 1,-2-1 23,0 0 0,1 0 0,-1 0 0,0 0 0,0-1 0,1 0 0,-1 0 0,8-3 0,-1-1 61,1 0 1,-1-1-1,0-1 1,-1 0 0,19-16-1,-15 10-70,0-1 0,0 0 0,-2-1 0,1-1 0,-2 0 0,0-1 0,-1 0 1,-1 0-1,8-21 0,4-27-1,21-106 0,-11-7 26,-30 167-167,0 1-1,0-1 0,-1 0 1,-1 0-1,0 1 0,-3-16 0,3 25 69,1 0-1,0 0 0,0-1 1,-1 1-1,1 1 0,-1-1 1,1 0-1,-1 0 0,1 0 0,-1 0 1,1 0-1,-1 0 0,0 0 1,1 1-1,-1-1 0,0 0 1,0 1-1,0-1 0,-1 0 1,1 0 4,0 1 0,1 0 0,-1 0 0,0 0 0,0 0 0,0 0 0,0 0 0,1 0 0,-1 0 0,0 0 0,0 1 0,0-1 0,0 0 0,1 0 0,-1 1 0,0-1 0,0 1 0,1-1 1,-2 1-1,-1 2-13,0-1 0,0 1 0,1-1 0,-1 1 0,1 0 0,-1 0 0,1 0 0,0 1 0,0-1 0,-1 4 0,-3 10 1,0-1-1,2 1 1,0 0 0,1 0 0,1 0 0,0 1 0,2 33 0,2-21 40,2-1 1,0 1-1,17 53 1,-11-53 102,1-2-1,1 0 1,2 0-1,28 43 1,-27-50-3256,23 25 0,-32-40-1494,-1-3 1526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15.402"/>
    </inkml:context>
    <inkml:brush xml:id="br0">
      <inkml:brushProperty name="width" value="0.05" units="cm"/>
      <inkml:brushProperty name="height" value="0.05" units="cm"/>
    </inkml:brush>
  </inkml:definitions>
  <inkml:trace contextRef="#ctx0" brushRef="#br0">17 27 5728,'-17'-26'2592,"21"26"-1888,6 0-960,3 0 160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16.427"/>
    </inkml:context>
    <inkml:brush xml:id="br0">
      <inkml:brushProperty name="width" value="0.05" units="cm"/>
      <inkml:brushProperty name="height" value="0.05" units="cm"/>
    </inkml:brush>
  </inkml:definitions>
  <inkml:trace contextRef="#ctx0" brushRef="#br0">0 948 1568,'5'4'5737,"-5"-5"-5560,3 0-61,0 0 0,0-1 1,0 0-1,0 0 0,-1 0 0,1 0 0,-1 0 0,1 0 0,-1-1 0,0 1 0,0-1 0,3-4 0,2-5 159,12-26 0,20-79 620,-23 65-729,68-191 58,-76 222-22,7-23 11,-14 40-310,0 1 0,-1-1 0,1 0 0,-1 1 0,0-1 0,0 0 1,0 0-1,0 1 0,-2-7 0,2 10 72,0 0 1,-1-1 0,1 1-1,0 0 1,-1 0 0,1 0-1,0 0 1,-1 0 0,1 0-1,0 0 1,0 0 0,-1 0-1,1 0 1,0 0 0,-1 0-1,1 0 1,0 1 0,-1-1-1,1 0 1,0 0 0,-1 0-1,1 0 1,0 0 0,0 1-1,-1-1 1,1 0 0,0 0-1,0 1 1,0-1 0,-1 0-1,1 1-31,-4 3 2,1 1 0,0 0-1,0 0 1,0 0 0,0 0 0,-2 9-1,-9 36-32,11-40 37,-8 46 121,3 0 0,-2 70 1,9-109-36,-2 83 160,3-81 69,1 0-1,2 0 0,4 23 1,-6-39-156,0 1 0,0 0 1,1-1-1,-1 1 1,1-1-1,0 0 0,0 1 1,0-1-1,0 0 1,0 0-1,1 0 0,-1 0 1,1-1-1,5 5 1,-6-6-56,0 0 0,0 0 0,1 0 0,-1 0 0,0 0 0,0-1 0,1 1 0,-1-1 0,0 0 0,1 1 0,-1-1 0,0 0 0,1 0 0,-1-1 0,0 1 0,1 0 0,-1-1 0,0 1 0,0-1 0,1 0 0,-1 0 0,0 0 0,0 0 0,0 0 0,3-2 0,8-6 72,-1-1 0,0 0 0,0-1 0,18-22 0,39-58 13,-52 68-108,85-130 63,-70 103 31,-8 13 1,-1-1 0,29-68 0,-38 68-133,-1 0 0,-2-1 0,-2 0 0,-2-1 0,4-52 0,-9 63 10,0 21 10,-2-1 0,1 0 0,-1 0 1,-2-16-1,2 24-19,0 0 0,0 1-1,0-1 1,0 0 0,0 1 0,-1-1 0,1 0 0,0 1 0,0-1-1,0 0 1,-1 1 0,1-1 0,0 1 0,-1-1 0,1 1 0,-1-1-1,1 1 1,-1-2 0,0 2 0,1 1-1,0-1 1,-1 0 0,1 0-1,0 0 1,0 0-1,-1 0 1,1 1-1,0-1 1,-1 0 0,1 0-1,0 0 1,0 1-1,-1-1 1,1 0 0,0 0-1,0 1 1,0-1-1,-1 0 1,1 1 0,0-1-1,0 0 1,0 1-1,0-1 1,-11 32-234,9-28 234,-46 169-125,-17 54 716,29-110-381,-20 57 72,39-121-79,8-26 123,0 0 0,-23 44 0,28-64 18,4-8 55,9-16 44,99-163-69,-106 177-369,8-13-26,17-21-1,-24 33-5,0 1 0,0 0 0,0 0 0,0 0 0,0 0 0,1 1 0,-1-1 0,1 1 0,0 0 0,-1 0 0,1 0 0,7-2-1,-9 4 24,0 0 0,0 0 0,0 0-1,0 0 1,0 0 0,0 1 0,0-1-1,0 1 1,0-1 0,0 1 0,0 0-1,0 0 1,0 0 0,0 0 0,-1 0-1,1 0 1,0 0 0,-1 0 0,1 1-1,-1-1 1,1 1 0,-1-1 0,1 1-1,1 3 1,3 4-35,0 1 0,0 0 0,4 13 0,-9-20 23,22 53-90,-13-29 109,28 52 0,-37-77 37,0 0-1,1 0 0,-1 0 1,1 0-1,-1 0 0,1 0 1,-1-1-1,1 1 0,0-1 1,0 1-1,0-1 0,0 1 1,0-1-1,0 0 0,0 0 1,1 0-1,-1 0 0,0-1 1,1 1-1,-1-1 0,0 1 1,1-1-1,-1 0 0,0 0 1,1 0-1,3 0 0,-1-1 0,-1-1 0,1 1 0,-1-1 0,0 0 0,1 0 0,-1 0 0,0 0 0,0-1 0,0 1 0,-1-1 0,1 0 0,6-7-1,8-13-16,-1 0 0,-1 0 0,-1-2 0,23-52 0,-34 69-65,11-28 246,-15 34-191,1 1 1,-1-1-1,1 0 0,-1 1 1,0-1-1,0 1 0,1-1 1,-1 0-1,0 1 0,0-1 0,-1 0 1,1 1-1,0-1 0,0 0 1,-1 1-1,1-1 0,-2-2 1,2 4-12,0 0 0,-1 0 1,1 0-1,0-1 1,0 1-1,-1 0 0,1 0 1,0 0-1,-1 0 0,1 0 1,0 0-1,0 0 0,-1 0 1,1 0-1,0 0 1,0 0-1,-1 0 0,1 0 1,0 0-1,-1 0 0,1 0 1,0 0-1,0 0 0,-1 0 1,1 0-1,0 0 1,0 1-1,-1-1 0,1 0 1,0 0-1,0 0 0,-1 1 1,-7 5-146,7-5 127,-8 7-26,1 1-1,0 0 1,1 1-1,0 0 1,0 0-1,-7 16 1,-27 68 12,39-89 15,-6 17 106,1 1-1,-5 32 1,12-44 169,0-11-245,0 0-1,0 0 0,0 1 0,0-1 0,1 0 0,-1 0 0,0 0 1,0 0-1,0 0 0,0 1 0,0-1 0,0 0 0,1 0 1,-1 0-1,0 0 0,0 0 0,0 0 0,0 0 0,1 0 0,-1 1 1,0-1-1,0 0 0,0 0 0,0 0 0,1 0 0,-1 0 0,0 0 1,0 0-1,0 0 0,1 0 0,-1 0 0,0 0 0,0 0 1,0 0-1,1 0 0,-1-1 0,0 1 0,0 0 0,0 0 0,0 0 1,1 0-1,-1 0 0,0 0 0,0 0 0,0 0 0,0-1 0,0 1 1,0 0-1,1 0 0,-1 0 0,0 0 0,0 0 0,0-1 1,0 1-1,0 0 0,0 0 0,0 0 0,0-1 0,0 1 0,8-10 56,0 1-1,-1-2 0,0 1 1,-1-1-1,5-12 1,22-62 44,-19 48-61,-4 17-143,-10 19 88,0 1 0,1-1 1,-1 1-1,0 0 0,0-1 1,1 1-1,-1-1 0,0 1 1,1 0-1,-1-1 0,0 1 1,1 0-1,-1-1 0,1 1 1,-1 0-1,1-1 0,-1 1 1,0 0-1,1 0 0,-1 0 1,1 0-1,-1-1 0,1 1 1,-1 0-1,1 0 0,-1 0 0,1 0 1,-1 0-1,1 0 0,-1 0 1,1 0-1,-1 0 0,1 1 1,-1-1-1,1 0 0,-1 0 1,1 0-1,-1 0 0,1 1 1,0-1-1,1 4-13,1-1-1,0 1 1,-1-1 0,0 1-1,0 0 1,0 0 0,0 0-1,-1 0 1,0 0 0,2 4-1,1 7-14,3 4-22,0 0-1,2-1 1,18 31 0,-24-44 75,1 0 1,-1 0 0,1-1 0,1 0 0,-1 0 0,1 0 0,7 6 0,-9-9 8,0 1 0,1-1 0,-1 1 0,0-1 0,0 0 0,0 0 0,1-1 0,-1 1 0,0-1 0,1 1 0,-1-1 0,1 0 0,-1 0-1,6-1 1,-4-1-5,1 1-1,-1-1 0,0 0 0,1 0 0,-1-1 0,0 0 0,0 0 0,-1 0 0,1 0 0,0-1 0,6-6 1,-2 0-24,0 0 0,-1 0 0,14-22 0,-5 0 52,-2-1 0,-1-1 1,12-41-1,-7 19 84,-5 17-57,-2 0-1,12-64 1,-15 44-86,-3-1 1,-3-95-1,-5 133-160,1 20-188,0 6 218,-2 9-36,-4 56-339,-6 114 707,13-102-92,3-1 1,24 130-1,-26-203-80,22 87 325,-22-90-846,1-4-319,0-10-1338,0-16-1143,-2 13 1891,-2-1 0,-3-18 0,4 28 1100,-4-29-1331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16.816"/>
    </inkml:context>
    <inkml:brush xml:id="br0">
      <inkml:brushProperty name="width" value="0.05" units="cm"/>
      <inkml:brushProperty name="height" value="0.05" units="cm"/>
    </inkml:brush>
  </inkml:definitions>
  <inkml:trace contextRef="#ctx0" brushRef="#br0">22 24 4640,'-21'-3'2112,"34"6"-1824,0-3 384,5 0-416,27 0 480,10 0-448,7-3 0,-3 3-160,4-5-32,-4 5-32,-11-4 384,-2 4-256,-11-3 0,-3-2-128,-14 2-3584,0 3 1952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17.160"/>
    </inkml:context>
    <inkml:brush xml:id="br0">
      <inkml:brushProperty name="width" value="0.05" units="cm"/>
      <inkml:brushProperty name="height" value="0.05" units="cm"/>
    </inkml:brush>
  </inkml:definitions>
  <inkml:trace contextRef="#ctx0" brushRef="#br0">0 123 4320,'0'12'1952,"50"4"-1696,-18-12 480,-1 4-448,24-16 384,3 1-384,22-15 256,6 2-288,9-6 352,-5 1-352,-1-7-3232,-12 9 1632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18.476"/>
    </inkml:context>
    <inkml:brush xml:id="br0">
      <inkml:brushProperty name="width" value="0.05" units="cm"/>
      <inkml:brushProperty name="height" value="0.05" units="cm"/>
    </inkml:brush>
  </inkml:definitions>
  <inkml:trace contextRef="#ctx0" brushRef="#br0">193 471 2976,'-1'-1'162,"-1"0"1,1 0-1,-1-1 1,0 1-1,1 0 1,-1 1-1,0-1 1,0 0-1,1 0 1,-1 1-1,0-1 1,0 1-1,0-1 1,0 1-1,0 0 1,-3 0-1,2 1 26,0-1 0,1 1 0,-1-1 0,0 0 0,0 0 0,0 0 0,1 0 0,-5 0 0,-9-1 296,11 1-453,0 1 1,0-1-1,0 1 0,1 0 0,-1 1 0,0-1 0,0 1 0,1 0 0,-1 0 0,1 0 0,0 1 0,0 0 0,0 0 0,0 0 0,0 0 0,0 0 1,1 1-1,0 0 0,0-1 0,-4 6 0,4-4-11,0 0 0,1-1 0,-1 1 0,1 0 0,0 0 0,0 0 1,1 0-1,-1 1 0,1-1 0,0 0 0,1 1 0,-1-1 0,1 1 0,0-1 1,1 0-1,-1 1 0,1-1 0,2 9 0,0-7 34,0 0 0,0 0 0,0-1 0,1 0 0,0 1 0,1-1-1,-1-1 1,1 1 0,0-1 0,0 0 0,1 0 0,0 0 0,-1-1 0,2 1 0,-1-2 0,0 1 0,14 5 0,-11-6 78,0 0 1,-1 0-1,1-1 1,0 0 0,0-1-1,0 0 1,1 0 0,-1-1-1,0 0 1,0-1-1,0 1 1,0-2 0,0 0-1,10-3 1,-16 4-89,0 0-1,0 0 1,0 0 0,-1-1-1,1 1 1,0-1 0,-1 0-1,0 1 1,1-1 0,-1-1-1,0 1 1,0 0 0,0 0-1,0-1 1,0 1 0,-1-1-1,1 1 1,1-4 0,-2 2-7,0 0-1,0 0 1,0 0 0,-1 0-1,1 0 1,-1 0 0,0 0 0,0 0-1,0 0 1,-1 0 0,1 0-1,-1 0 1,-2-7 0,-2-3-100,0 1 0,-1-1 0,0 1 0,-1 0 0,0 1 0,-1 0 0,-1 0-1,0 0 1,-1 1 0,0 1 0,0-1 0,-1 2 0,0-1 0,-1 2 0,0 0 0,-16-9 0,10 11-89,18 5 132,0 1-1,-1 0 0,1 0 0,-1-1 0,1 1 1,-1 0-1,0 0 0,1 0 0,-1 0 0,1 0 1,-1-1-1,1 1 0,-1 0 0,1 0 0,-1 1 1,1-1-1,-1 0 0,1 0 0,-1 0 0,1 0 1,-1 0-1,1 1 0,-2-1 0,15-3-22,-11 3 65,16-5 303,1 0 1,-1 0-1,0-2 0,34-17 1,-34 13-212,0 1 1,-1-2 0,0 0-1,-1-2 1,0 1 0,-1-2-1,-1 0 1,0 0 0,20-33-1,-15 13 203,24-67 0,-20 47-321,-23 54-19,0 0 0,0 0 1,1 0-1,-1 1 0,0-1 1,1 0-1,-1 0 0,1 1 1,-1-1-1,1 0 0,-1 1 1,1-1-1,-1 0 0,1 1 1,1-2-1,-2 2 16,1 1 0,-1-1 0,0 0-1,0 0 1,1 0 0,-1 0 0,0 0 0,0 0 0,1 1 0,-1-1-1,0 0 1,0 0 0,1 0 0,-1 1 0,0-1 0,0 0 0,0 0-1,0 1 1,1-1 0,-1 0 0,0 0 0,0 1 0,0-1-1,0 0 1,0 1 0,0-1 0,0 0 0,0 1 0,4 32-125,-3-31 130,4 109 11,-5 0 0,-4 0 1,-23 130-1,9-148 212,-58 178 1,68-247 92,-2-1 1,-17 31 0,25-50-258,-13 19 391,14-22-398,0-1 1,0 1 0,0 0 0,0 0-1,0 0 1,0-1 0,0 1 0,0 0-1,0-1 1,-1 1 0,1-1 0,0 0-1,0 1 1,0-1 0,-1 0 0,1 0-1,-2 1 1,2-1-21,0 0 0,0-1 0,0 1 0,0 0 0,0 0 0,0-1 0,0 1 0,0 0 0,0-1 0,0 1 0,1-1 0,-1 1 0,0-1 0,0 1 0,0-1 0,1 0 0,-1 1-1,0-1 1,1 0 0,-1 1 0,1-1 0,-1 0 0,1 0 0,-1 0 0,1 0 0,-1 0 0,0-1 0,1-1-2,-1 1-1,1-1 1,-1 1-1,1-1 1,0 1-1,0-1 0,0 1 1,0-1-1,0 1 1,1-5-1,2 0-23,-1 0-1,1 0 0,0 1 1,1-1-1,0 1 0,0 0 1,0 0-1,0 0 0,6-5 1,53-48-180,-47 45 180,4-4-42,0 1 1,1 1 0,0 1-1,1 1 1,36-17 0,-10 14-129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22.371"/>
    </inkml:context>
    <inkml:brush xml:id="br0">
      <inkml:brushProperty name="width" value="0.05" units="cm"/>
      <inkml:brushProperty name="height" value="0.05" units="cm"/>
    </inkml:brush>
  </inkml:definitions>
  <inkml:trace contextRef="#ctx0" brushRef="#br0">1 1050 2496,'45'-51'5754,"25"-42"-4435,31-36-430,33-17-483,-110 117-266,-1-1 1,-2-1-1,-1 0 0,-1-2 1,22-53-1,-35 70-19,7-24 0,-3 5-245,-5 20-100,-6 11-368,-1 13 213,-5 36 45,-3 0 0,-29 85 0,-2 10 323,33-106 261,2 0 1,1 1 0,0 40-1,5-71-122,0 0-1,1 1 1,-1-1-1,1 0 0,0 1 1,0-1-1,0 0 1,3 8-1,-3-11-98,-1-1 0,0 0 0,0 1 0,0-1 0,0 1 0,0-1 0,0 0 0,1 1 0,-1-1-1,0 0 1,0 0 0,0 1 0,1-1 0,-1 0 0,0 1 0,0-1 0,1 0 0,-1 0 0,0 0 0,1 1 0,-1-1 0,0 0 0,1 0 0,-1 0 0,0 0 0,1 0 0,-1 1 0,0-1 0,1 0-1,-1 0 1,0 0 0,1 0 0,-1 0 0,1 0 0,-1 0 0,0 0 0,1 0 0,-1-1 0,0 1 0,1 0 0,-1 0 0,0 0 0,1 0 0,-1 0 0,0-1 0,1 1 0,-1 0 0,0 0 0,0 0-1,1-1 1,-1 1 0,1-1 0,9-16 470,-8 14-335,236-491 2120,-216 446-2168,78-182 135,-85 198-166,-9 19-10,9-23-1,-14 31-192,-3 6 8,-9 11-104,-1 8 141,0 1 1,1 0 0,-12 37-1,-19 74 104,26-75-39,-28 77 81,15-48 40,-30 146 0,36-116 1167,29-136-1050,0 1 1,13-26-1,-10 25-164,-4 7-99,2-1 0,0 2 0,0-1 1,1 1-1,16-19 0,-23 29 16,1 0 1,0 1-1,-1-1 1,1 1-1,0 0 1,0-1 0,0 1-1,0 0 1,0 0-1,0 0 1,0 1-1,0-1 1,0 0-1,1 1 1,-1-1-1,0 1 1,0 0-1,1 0 1,-1 0 0,0 0-1,0 0 1,1 0-1,-1 1 1,0-1-1,0 1 1,0-1-1,1 1 1,2 2-1,5 2-10,0 1 0,-1 0 0,1 0 0,13 14 0,2 0 37,-17-14 20,1-1-1,0 0 1,0 0 0,0-1-1,1 0 1,-1 0 0,1-1-1,0-1 1,0 1-1,12 0 1,-15-3 21,1 0 0,-1 0-1,1 0 1,-1-1 0,1 0 0,-1-1 0,0 0-1,0 0 1,0 0 0,0-1 0,0 0 0,0 0 0,-1-1-1,10-7 1,-8 6 5,-1 0-1,0-1 1,0 0-1,-1 0 1,0-1-1,0 0 1,0 0 0,-1 0-1,0 0 1,0-1-1,3-8 1,-4 3-10,0 0-1,2-17 1,-5 25-70,0 1-1,-1-1 1,0 0-1,0 0 1,0 0 0,0 0-1,-1 0 1,0 0-1,-2-8 1,3 13 16,0 0-1,0 0 1,0-1-1,0 1 1,0 0 0,0-1-1,0 1 1,-1 0-1,1 0 1,0-1 0,0 1-1,0 0 1,0 0 0,-1 0-1,1-1 1,0 1-1,0 0 1,0 0 0,-1 0-1,1-1 1,0 1-1,0 0 1,-1 0 0,1 0-1,0 0 1,0 0-1,-1 0 1,1 0 0,0 0-1,-1 0 1,1-1-1,0 1 1,0 0 0,-1 0-1,1 0 1,0 1-1,0-1 1,-1 0 0,1 0-1,0 0 1,-1 0-1,1 0 1,0 0 0,0 0-1,-1 0 1,1 0-1,0 1 1,0-1 0,-1 0-1,1 0 1,0 0-1,0 1 1,0-1 0,-1 0-1,1 0 1,0 0-1,0 1 1,0-1 0,0 0-1,0 0 1,-1 1-1,-7 15-414,6-10 415,1-1-1,0 0 1,0 1-1,0-1 0,1 1 1,0-1-1,0 1 1,0-1-1,1 1 1,0-1-1,0 1 1,0-1-1,1 0 1,-1 1-1,1-1 1,1 0-1,2 5 1,-1-2 20,2 1 0,-1-1 1,1 0-1,0 0 0,1 0 0,0-1 1,0 0-1,14 10 0,-18-14-37,1-1 0,-1 0-1,1 0 1,0-1 0,-1 1 0,1-1-1,0 0 1,0 0 0,0 0-1,0 0 1,0-1 0,0 1-1,0-1 1,0 0 0,0 0-1,5-1 1,-6 0-352,1 0 0,-1 0 0,0 0 0,0 0 1,0-1-1,0 1 0,0-1 0,0 1 0,0-1 0,0 0 0,-1 0 1,1-1-1,-1 1 0,0 0 0,1-1 0,-1 0 0,0 1 0,-1-1 1,4-4-1,3-11-1767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22.713"/>
    </inkml:context>
    <inkml:brush xml:id="br0">
      <inkml:brushProperty name="width" value="0.05" units="cm"/>
      <inkml:brushProperty name="height" value="0.05" units="cm"/>
    </inkml:brush>
  </inkml:definitions>
  <inkml:trace contextRef="#ctx0" brushRef="#br0">32 54 4576,'-32'-5'2048,"32"13"-1760,10-8 32,4 4-224,12-4 384,6 5-256,18-14 32,3 6-160,23-10 704,1 1-416,12-3-2912,-2 2 1344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18.958"/>
    </inkml:context>
    <inkml:brush xml:id="br0">
      <inkml:brushProperty name="width" value="0.05" units="cm"/>
      <inkml:brushProperty name="height" value="0.05" units="cm"/>
    </inkml:brush>
  </inkml:definitions>
  <inkml:trace contextRef="#ctx0" brushRef="#br0">0 911 2720,'0'0'891,"6"-1"3492,-5 0-4020,1-1-1,0 1 1,0-1-1,0 1 1,0-1-1,0 1 1,5-2-1,4-3 269,5-7 62,0 0 1,0-2-1,25-31 0,-24 25-496,-2 0-1,0-2 1,-2 0-1,0-1 1,13-35 0,34-130 125,-31 87-261,13-44 193,-36 117-179,-1 0 0,-2 0 0,1-32 1,-4 57-125,0-1 0,0 1 1,-1-1-1,1 1 1,-1-1-1,0 1 0,-1-1 1,-2-6-1,4 11 38,0 0 0,-1 0 0,1 0 0,0 0 0,0 0 0,0 0 0,0 0 0,-1 0 0,1 0 0,0 0 0,0 0 1,0 1-1,0-1 0,0 0 0,0 0 0,-1 0 0,1 0 0,0 0 0,0 1 0,0-1 0,0 0 0,0 0 0,0 0 0,0 0 0,0 0 0,0 1 0,0-1 0,0 0 0,0 0 0,0 0 0,0 0 0,0 1 0,0-1 0,0 0 0,-1 15-24,-1 0 0,0-1 0,-1 1-1,-6 14 1,4-9 6,-4 26 0,-13 220-67,21-199 408,17 131 0,-12-168-167,2 0 0,1 0 1,12 32-1,2-7 388,-20-53-494,0 1 73,-1-1 1,1 0 0,1 1 0,-1-1-1,0 0 1,3 4 0,-3-5-64,0-1 1,0 1-1,0 0 1,1-1-1,-1 1 1,0-1-1,0 1 1,0-1-1,0 0 1,0 1-1,1-1 1,-1 0-1,0 0 1,0 0-1,0 0 1,2 0-1,-2 0-2,1-1-1,-1 1 0,0-1 0,0 0 0,0 1 0,0-1 0,0 0 0,0 0 0,-1 1 0,1-1 1,0 0-1,0 0 0,0 0 0,0-2 0,4-2 190,1-1-83,0 0-1,-1-1 0,0 1 0,7-12 1,-6 9-116,1-1 1,13-13 0,6-3-73,1 1 1,56-40-1,-70 57-23,0 1 0,0 0 1,1 0-1,-1 1 0,2 1 0,-1 0 0,0 1 0,1 1 0,29-3 0,-31 5 27,1 2 0,-1-1 0,1 2 0,-1 0 0,0 1 0,0 0 0,0 0 0,0 2 0,0 0 0,12 6 0,7 8 351,-31-18 27,-2-1-322,0-1 1,1 1 0,-1 0 0,0-1 0,0 1-1,1 0 1,-1-1 0,1 1 0,-1-1-1,0 1 1,1-1 0,-1 1 0,1-1 0,-1 0-1,1 1 1,0-1 0,-1 1 0,1-1-1,-1-1 1,1 1-21,-1 0 0,0 0 0,1 0 0,-1 0 1,0 0-1,0 0 0,0 0 0,0 0 0,0 0 0,0 0 0,0 0 0,-1 0 0,-6-2-19,1 0 0,-1 0 0,0 1 0,0 0 0,0 1-1,0-1 1,0 2 0,0-1 0,0 1 0,0 0 0,0 1 0,0 0 0,-14 3 0,-2 2-85,1 1 0,1 0 1,-32 17-1,43-19 86,0 0 1,0 1-1,1 1 1,-1 0-1,2 0 0,-1 1 1,1 1-1,0-1 1,1 1-1,-11 15 0,18-22 20,-1 0-1,1 0 0,0 0 0,0 0 0,0 0 0,1 0 1,-1 0-1,0 0 0,1 0 0,0 0 0,-1 1 0,1-1 1,0 0-1,0 0 0,0 1 0,0-1 0,1 0 0,-1 0 0,0 0 1,1 1-1,0-1 0,-1 0 0,1 0 0,0 0 0,0 0 1,0 0-1,3 2 0,-3-1 35,2-1 1,-1 0-1,0 0 0,0 0 0,0-1 1,1 1-1,-1 0 0,1-1 1,0 0-1,-1 1 0,1-1 1,0 0-1,0 0 0,-1-1 1,1 1-1,0-1 0,0 1 0,0-1 1,0 0-1,3 0 0,4-1 74,0-1 0,-1 0 0,1 0 0,-1-1 0,1-1 0,-1 1 0,0-2 0,15-8 0,-12 5-60,0 0 0,-1-1 0,0 0 0,0-1 1,15-18-1,-20 19-39,0 0 0,0 0 0,-1 0 0,-1-1 0,6-15 0,-2 2-128,5-33 0,-12 45-85,-1 9-25,0 8-90,-2 27-52,1-23 331,1 0 0,0 1 1,0-1-1,3 15 0,0-13 19,0 1 0,1-1 0,10 22 1,-11-28 35,0-1 0,0 0 0,0 0 0,1 0 0,0 0 0,0 0 0,0-1 0,0 0 0,1 0 0,5 5 0,-8-8 19,1 0 1,-1 0-1,0 0 0,0 0 1,0-1-1,0 1 1,1-1-1,-1 1 0,0-1 1,1 0-1,-1 0 1,0 0-1,1 0 1,-1 0-1,0 0 0,1-1 1,-1 1-1,0-1 1,0 1-1,0-1 1,1 0-1,-1 0 0,0 0 1,4-3-1,3-3 56,0 0 0,0 0 0,15-17 0,-8 8-70,21-25 140,-11 10-259,10-12 103,-31 33-60,-2 6-443,2 12 201,4 11 275,8 31 1,-10-28 105,10 21 0,-14-37-105,1 1 0,-1-1 0,1 1 1,1-1-1,-1 0 0,1-1 0,0 1 0,0-1 0,12 9 0,-13-12 58,0 1 0,0-1 0,1 1 0,-1-1 0,1 0 0,-1-1 0,1 1 0,0-1 0,0 0 0,0 0 0,0-1 0,0 0 0,-1 1 0,1-1 0,10-2 0,8-2 9,0 0-1,-1-2 1,1 0 0,-1-2 0,0 0 0,-1-2 0,0 0 0,0-1 0,-1-2-1,35-27 1,-44 29 1,15-18-1,-8 9-23,-17 19-38,0 0 1,0 0 0,0 0 0,-1 0-1,1 0 1,0 0 0,-1 0 0,1 0-1,0 0 1,-1 0 0,1-1 0,-1 1-1,0 0 1,1 0 0,-1-2 0,0 3 1,0 0 0,0 0-1,0 0 1,0 0 0,0 0 0,0-1 0,0 1 0,0 0 0,-1 0 0,1 0 0,0 0 0,0 0 0,0 0 0,0 0 0,0 0 0,0 0 0,0 0 0,0 0 0,0 0 0,-1 0 0,1 0 0,0 0 0,0 0 0,0 0 0,0-1 0,0 1 0,0 0 0,0 0 0,0 0 0,-1 0 0,1 1 0,0-1 0,0 0 0,0 0 0,0 0 0,0 0 0,0 0 0,0 0 0,0 0-1,-1 0 1,1 0 0,0 0 0,0 0 0,0 0 0,0 0 0,-10 9-193,-13 17 165,6-8-79,1 1-1,-19 28 1,32-41 127,-1 0 0,1 0-1,0 0 1,1 0 0,0 0 0,0 1 0,0-1 0,0 0 0,1 1 0,0 0 0,1-1 0,-1 1-1,2 11 1,-1-15-6,1 0 1,0 0-1,0 1 0,0-1 0,0 0 0,0 0 0,1 0 0,0 0 0,-1 0 1,4 3-1,-5-5 9,1 0 1,0 0 0,0 0-1,-1 0 1,1 0 0,0-1-1,0 1 1,0 0 0,0 0-1,0-1 1,0 1 0,0-1-1,0 1 1,0-1-1,0 1 1,0-1 0,0 0-1,0 0 1,1 1 0,-1-1-1,0 0 1,0 0 0,0 0-1,0 0 1,1 0 0,0-1-1,3-1 44,-1 0-1,0-1 1,0 1-1,0-1 1,0 0-1,-1-1 1,1 1-1,-1 0 0,0-1 1,0 0-1,0 0 1,0 0-1,3-6 1,-1-1-8,1 1 0,-2-1 0,0 0 0,5-19 1,-6 17-290,-1-1 1,2-26-1,-4 39 45,-5 22-234,1 11 271,0 44-1,3-34 168,-2 31 42,-17 196 9,15-231-33,4-18-55,-9 36 1,9-52 65,0 0 1,0 0-1,-1 0 1,1-1-1,-1 1 1,0 0-1,0-1 1,0 1-1,0-1 1,-1 0-1,1 0 1,-1 0-1,0 0 1,-6 4-1,7-6-5,0 0-1,1 0 1,-1-1-1,-1 1 1,1-1-1,0 1 1,0-1 0,0 0-1,0 0 1,0 0-1,0 0 1,0 0 0,0 0-1,0-1 1,0 1-1,0-1 1,0 1-1,0-1 1,0 0 0,0 0-1,0 1 1,0-2-1,0 1 1,1 0 0,-1 0-1,-1-2 1,-2-1-28,0 0 0,1 0 0,-1-1 1,1 1-1,0-1 0,0 0 0,1 0 0,-3-6 1,1 2-21,0-1 0,1 0 1,0 0-1,1-1 0,-3-14 0,6 21 8,-1 0 0,1 0 0,0 0 0,0 0 0,0 0-1,1 0 1,-1 0 0,1 0 0,0 1 0,0-1 0,0 0-1,1 0 1,-1 1 0,1-1 0,0 1 0,0-1 0,0 1-1,4-4 1,103-101-458,-70 73 667,60-71-1,-78 81-124,47-42 0,-35 39 94,61-61-57,-85 80-108,-1-2 0,0 1 0,0-1 0,-1 0 0,0 0 0,-1-1 0,7-18 0,-12 27-38,-1 0 0,1-1 0,0 1 1,-1 0-1,0-1 0,0 1 0,0-1 1,0 1-1,-1-6 0,1 8 13,-1 0-1,1 0 1,0 0 0,0 0 0,-1 0-1,1 0 1,-1 0 0,1 0-1,-1 0 1,1 0 0,-1 1-1,0-1 1,1 0 0,-1 0 0,0 0-1,0 1 1,0-1 0,1 1-1,-1-1 1,0 0 0,0 1-1,0-1 1,0 1 0,0 0 0,0-1-1,0 1 1,0 0 0,0 0-1,0-1 1,0 1 0,0 0-1,0 0 1,0 0 0,0 0 0,0 0-1,-2 1 1,-3 1-30,1-1 1,0 1-1,-1 0 1,1 1 0,0-1-1,0 1 1,1 0-1,-1 1 1,1-1-1,-6 6 1,-8 8-41,-15 19 0,29-31 60,-1 0 0,1 1 0,0 0 0,0 0 0,-6 13 0,10-18 26,-1 1 1,1-1-1,-1 1 0,1 0 1,0-1-1,-1 1 1,1-1-1,0 1 0,0 0 1,0 0-1,0-1 0,0 1 1,1 0-1,-1-1 1,0 1-1,1-1 0,-1 1 1,1 0-1,0-1 0,0 1 1,-1-1-1,1 0 1,0 1-1,0-1 0,0 0 1,0 1-1,1-1 0,-1 0 1,0 0-1,0 0 1,2 1-1,2 1 54,0 0 0,0 0 0,0-1 0,1 0 0,-1 0 0,0 0 0,1-1 0,-1 0 0,7 1 0,8 0-10,25-1 0,-35-1-32,13 0 22,-1-2 0,1 0 0,-1-1 0,26-7 0,-37 7 3,0-1-1,0 0 0,-1 0 1,1-1-1,-1-1 1,0 1-1,-1-2 0,1 1 1,-1-1-1,11-11 1,-7 3-5,-1-1 1,0 0-1,-1-1 1,18-36 0,26-80 200,-38 89-208,10-25 20,36-94-15,-55 140-52,-1 0 1,-2-1 0,0 1-1,-1-1 1,1-40 0,-5 62-17,0 0 1,0 0-1,0-1 1,0 1-1,-1 0 1,1 0 0,-1 0-1,0-4 1,0 6 26,1 0 1,0 0 0,0-1-1,0 1 1,0 0 0,-1 0-1,1 0 1,0-1-1,0 1 1,0 0 0,-1 0-1,1 0 1,0 0 0,0 0-1,-1-1 1,1 1 0,0 0-1,0 0 1,-1 0 0,1 0-1,0 0 1,0 0 0,-1 0-1,1 0 1,0 0-1,0 0 1,-1 0 0,-11 7-217,8-2 179,-1 0-1,1 1 1,0-1 0,0 1-1,0 0 1,1 0-1,0 1 1,-4 9 0,-15 57-167,18-50 241,1 0 1,1 0 0,1 0-1,1 0 1,4 34-1,-3-46-31,4 26 50,1 1 0,1-1 0,3-1 0,0 0 0,3 0 0,17 35 0,-23-59-23,-1 0 0,2-1 0,0-1 0,0 1 0,1-1 0,0 0-1,1-1 1,18 14 0,-24-21 28,0 1-1,0-1 0,0 0 0,0 0 1,1 0-1,-1-1 0,1 1 0,-1-1 1,9 1-1,-11-2-321,1 0 0,-1 0 0,1 0 0,-1 0 0,0 0 0,1 0 0,-1-1 0,5-1 0,-6 2-88,0-1 0,0 1-1,0-1 1,0 1 0,0-1 0,0 0-1,0 1 1,-1-1 0,1 0 0,0 0-1,0 1 1,0-1 0,-1 0 0,1 0-1,-1 0 1,1 0 0,-1 0 0,2-2 0,0-12-3614,2 3 1356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19.286"/>
    </inkml:context>
    <inkml:brush xml:id="br0">
      <inkml:brushProperty name="width" value="0.05" units="cm"/>
      <inkml:brushProperty name="height" value="0.05" units="cm"/>
    </inkml:brush>
  </inkml:definitions>
  <inkml:trace contextRef="#ctx0" brushRef="#br0">0 6 7232,'5'-5'3264,"22"10"-2848,-9-5 1568,4 0-1184,19 0 224,-1 0-608,13 0-128,7 0-160,2 0-96,1 0 0,0 0 224,-13 3-128,-10-3-544,-9 0 224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42.687"/>
    </inkml:context>
    <inkml:brush xml:id="br0">
      <inkml:brushProperty name="width" value="0.05" units="cm"/>
      <inkml:brushProperty name="height" value="0.05" units="cm"/>
    </inkml:brush>
  </inkml:definitions>
  <inkml:trace contextRef="#ctx0" brushRef="#br0">45 49 7296,'-31'-12'3328,"21"4"-2912,7 4 416,6 8-544,2-8-608,5-1 160,11-1 32,6 1 96,15-3-4544,2 8 2496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46.321"/>
    </inkml:context>
    <inkml:brush xml:id="br0">
      <inkml:brushProperty name="width" value="0.05" units="cm"/>
      <inkml:brushProperty name="height" value="0.05" units="cm"/>
    </inkml:brush>
  </inkml:definitions>
  <inkml:trace contextRef="#ctx0" brushRef="#br0">222 41 7552,'-72'-32'3424,"-1"27"-2976,47 2-96,7 6-288,-2-3 544,11 0-352,20-3-320,11 3 32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19.835"/>
    </inkml:context>
    <inkml:brush xml:id="br0">
      <inkml:brushProperty name="width" value="0.05" units="cm"/>
      <inkml:brushProperty name="height" value="0.05" units="cm"/>
    </inkml:brush>
  </inkml:definitions>
  <inkml:trace contextRef="#ctx0" brushRef="#br0">24 12 3488,'-15'-4'1115,"6"8"2996,16 1-1663,4 2-2020,0 0 1,1-1-1,0 0 0,0-1 0,0 0 0,0-1 0,1 0 0,0-1 0,0-1 0,13 2 1,36-4-8,110-14 0,29-21-592,-105 15 12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49.196"/>
    </inkml:context>
    <inkml:brush xml:id="br0">
      <inkml:brushProperty name="width" value="0.05" units="cm"/>
      <inkml:brushProperty name="height" value="0.05" units="cm"/>
    </inkml:brush>
  </inkml:definitions>
  <inkml:trace contextRef="#ctx0" brushRef="#br0">3 375 2240,'-2'1'1207,"5"0"584,-2-1-1672,-1 0 0,1 0-1,0 1 1,-1-1-1,1 0 1,-1 0 0,1 0-1,0-1 1,-1 1-1,1 0 1,-1 0 0,1 0-1,-1 0 1,1 0-1,0-1 1,-1 1 0,1 0-1,-1-1 1,1 1-1,48-39 2410,-23 14-1975,-7 8-261,-1-2 0,18-23 1,-18 16-167,-2 0 0,0-1 0,-2-1 1,0 0-1,11-41 0,-19 46-49,-5 17-159,-4 15-558,-7 20 527,2 0 0,1 1-1,2 0 1,-3 34 0,7-52 360,1 1-1,0 0 1,0 0-1,3 14 0,-3-26-208,0-1 0,1 1 0,-1-1-1,0 1 1,0-1 0,0 1-1,0-1 1,1 1 0,-1-1 0,0 1-1,0-1 1,1 1 0,-1-1 0,0 0-1,1 1 1,-1-1 0,0 1 0,1-1-1,-1 0 1,1 1 0,-1-1 0,0 0-1,1 0 1,-1 1 0,1-1 0,-1 0-1,1 0 1,-1 0 0,1 0 0,-1 1-1,1-1 1,0 0 0,-1 0 0,1 0-1,-1 0 1,1 0 0,-1 0-1,1 0 1,-1-1 0,1 1 0,-1 0-1,1 0 1,0-1 0,3 0 45,0-1 0,0 0 1,-1 0-1,6-4 0,-4 3 48,7-6-2,1-1 0,-1-1-1,18-19 1,10-9-62,-23 21-95,-13 14 13,-1 1-1,1-1 1,-1 1 0,1 0-1,0 0 1,0 0 0,1 0 0,4-2-1,-8 5 14,-1-1-1,0 1 1,1 0 0,-1 0-1,1 0 1,-1 0-1,1 0 1,-1-1-1,0 1 1,1 0 0,-1 0-1,1 0 1,-1 0-1,0 0 1,1 0-1,-1 0 1,1 1 0,-1-1-1,1 0 1,-1 0-1,0 0 1,1 0 0,-1 0-1,1 1 1,-1-1-1,0 0 1,1 0-1,-1 1 1,0-1 0,1 0-1,-1 1 1,0-1-1,0 0 1,1 1-1,-1-1 1,0 0 0,0 1-1,0-1 1,1 0-1,-1 1 1,0-1 0,0 1-1,0-1 1,0 0-1,0 1 1,0-1-1,0 1 1,0-1 0,0 1-1,0 0 1,-3 24-45,3-21 9,-8 29 49,5-26 140,1 0-1,0 1 1,-1 14 0,3-22-137,1 0 0,-1 0 0,0 1 0,0-1 0,0 0 0,1 0 0,-1 0 1,0 0-1,0 1 0,1-1 0,-1 0 0,0 0 0,0 0 0,1 0 0,-1 0 0,0 0 1,0 1-1,1-1 0,-1 0 0,0 0 0,1 0 0,-1 0 0,0 0 0,1 0 1,-1 0-1,0 0 0,0 0 0,1-1 0,-1 1 0,0 0 0,0 0 0,1 0 1,-1 0-1,0 0 0,1 0 0,-1-1 0,0 1 0,0 0 0,17-7 459,27-21 18,-31 19-541,0 1 0,1 0 0,0 0 0,25-8-1,-35 15 20,-1 0 0,0 0-1,1 1 1,-1 0 0,1 0-1,-1 0 1,1 0-1,-1 0 1,1 1 0,-1-1-1,1 1 1,-1 0-1,0 0 1,1 0 0,-1 1-1,0-1 1,0 1-1,0 0 1,3 2 0,5 4-9,-1 1 0,0 1 0,15 16 1,-3-1 68,-10-12 183,-11-10-229,1-1-1,-1 0 0,1 0 0,0 0 1,0 0-1,0 0 0,0-1 1,0 1-1,0-1 0,0 1 1,0-1-1,1 0 0,-1 1 1,5 0-1,2 1-483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49.584"/>
    </inkml:context>
    <inkml:brush xml:id="br0">
      <inkml:brushProperty name="width" value="0.05" units="cm"/>
      <inkml:brushProperty name="height" value="0.05" units="cm"/>
    </inkml:brush>
  </inkml:definitions>
  <inkml:trace contextRef="#ctx0" brushRef="#br0">66 14 3328,'-39'-13'1504,"20"21"-1312,11-3-96,8 2-96,0 1 64,3 0-32,7 4-96,7 0 32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50.911"/>
    </inkml:context>
    <inkml:brush xml:id="br0">
      <inkml:brushProperty name="width" value="0.05" units="cm"/>
      <inkml:brushProperty name="height" value="0.05" units="cm"/>
    </inkml:brush>
  </inkml:definitions>
  <inkml:trace contextRef="#ctx0" brushRef="#br0">1 966 3968,'33'-17'4449,"-26"13"-4021,1 1 0,-1-1-1,7-4 1,15-13 471,-5 5-488,-1-1 0,0-1 1,25-26-1,-30 22-357,0 0 1,-2-2 0,0 0-1,-2 0 1,17-40-1,42-137-10,-56 148 1,37-131-776,-53 180 363,-1 6 57,-5 14-13,-67 317-40,48-199 782,24-132-410,-6 29 352,1 1 0,-2 39 0,7-69-262,0-1 1,1 1-1,-1 0 1,0 0-1,1 0 1,-1 0-1,1 0 1,-1-1-1,1 1 1,0 0-1,0-1 0,1 4 1,-1-5-53,-1 1-1,1 0 1,-1-1-1,1 1 1,0-1-1,-1 1 1,1-1 0,0 1-1,-1-1 1,1 0-1,0 1 1,0-1-1,-1 0 1,1 1 0,0-1-1,0 0 1,-1 0-1,1 0 1,0 0 0,0 0-1,0 0 1,-1 0-1,1 0 1,0 0-1,0 0 1,0 0 0,-1-1-1,1 1 1,0 0-1,1-1 1,3-2 51,0 0-1,0 0 1,0 0 0,-1-1 0,1 1 0,-1-1-1,0 0 1,0-1 0,-1 1 0,7-10-1,2-6-68,13-29 0,-18 34 15,26-55 0,38-74 36,123-199-104,-164 291 18,16-41 178,-40 85-370,-9 15-40,-7 17 202,-49 82-21,41-69 20,-41 91 54,-36 142 336,91-256-292,-46 158 845,50-172-888,0 0-1,0 1 0,0-1 0,0 0 1,-1 1-1,1-1 0,0 0 1,0 1-1,0-1 0,0 0 0,0 0 1,0 1-1,0-1 0,0 0 0,0 1 1,0-1-1,0 0 0,0 1 0,1-1 1,-1 0-1,0 1 0,0-1 0,0 0 1,0 0-1,0 1 0,1-1 0,-1 0 1,0 1-1,8-5 542,9-13-25,-3-1-439,19-34 1,-25 37-115,1 0 1,1 1-1,0 0 0,18-18 1,-27 32 6,-1-1 0,1 1 1,-1-1-1,1 1 0,-1-1 0,1 1 1,0-1-1,-1 1 0,1 0 1,0-1-1,-1 1 0,1 0 0,0 0 1,0-1-1,-1 1 0,1 0 0,0 0 1,0 0-1,-1 0 0,1 0 1,0 0-1,0 0 0,-1 0 0,1 0 1,0 0-1,0 1 0,-1-1 0,1 0 1,0 0-1,-1 1 0,1-1 1,0 1-1,-1-1 0,1 0 0,0 1 1,-1-1-1,1 1 0,-1-1 0,1 1 1,-1 0-1,1-1 0,-1 1 1,1 0-1,-1-1 0,0 1 0,1 1 1,2 4-46,0 0-1,0 0 1,-1 1 0,2 7 0,-3-11 40,1 5 21,1 0 0,0 0 0,0-1 0,0 1 0,1-1 0,0 0 0,0 0 0,1 0 0,0 0-1,0-1 1,1 0 0,0 0 0,0 0 0,0-1 0,0 0 0,1 0 0,0-1 0,0 1 0,13 4 0,-10-5 58,0 0 0,0-1 0,0 0 0,1-1 0,-1 0 1,1 0-1,11-1 0,-17-1-15,-1 0 0,1-1 0,0 0 0,-1 0 0,1 0 1,-1 0-1,1-1 0,-1 0 0,0 0 0,1 0 0,-1 0 0,0-1 0,0 1 0,-1-1 1,1 0-1,-1-1 0,1 1 0,2-4 0,1-3-23,0 0 0,0-1 0,-1 1 0,0-1 0,-1-1 0,-1 1 0,1-1 0,-2 1 0,4-19 0,-2-1 9,-1 0 0,0-50-1,-7 59-256,-2 14 37,5 7 179,-1 1 0,1 0 0,0 0 0,0 0 0,-1 0 0,1 0-1,0 0 1,-1 0 0,1 0 0,0 0 0,0 0 0,-1 0 0,1 0 0,0 0 0,-1 1 0,1-1 0,0 0 0,0 0-1,-1 0 1,1 0 0,0 0 0,0 1 0,-1-1 0,1 0 0,0 0 0,0 0 0,0 1 0,-1-1 0,1 0 0,0 0 0,0 1-1,-5 4-31,1 1-1,0 0 1,0 0-1,1 1 0,0-1 1,0 1-1,0 0 1,1-1-1,0 1 0,-1 10 1,0-2 36,2-1 1,0 1-1,0 0 1,2 15-1,0-22 29,0-1 0,0 0 0,0 0 0,1 0-1,0 0 1,0 0 0,1-1 0,-1 1 0,2-1-1,-1 1 1,1-1 0,0 0 0,0-1 0,0 1-1,1-1 1,0 1 0,0-1 0,1-1 0,-1 1-1,1-1 1,0 0 0,0 0 0,0-1-1,1 0 1,11 5 0,-14-7-102,0 0-1,0 0 1,1 0-1,-1-1 1,0 1 0,0-1-1,1 0 1,-1-1-1,0 1 1,0-1 0,1 1-1,4-3 1,-4 1-635,0 1 0,-1-1-1,1-1 1,-1 1 0,1-1 0,-1 0 0,0 0 0,0 0 0,0 0-1,4-6 1,6-6-1505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51.239"/>
    </inkml:context>
    <inkml:brush xml:id="br0">
      <inkml:brushProperty name="width" value="0.05" units="cm"/>
      <inkml:brushProperty name="height" value="0.05" units="cm"/>
    </inkml:brush>
  </inkml:definitions>
  <inkml:trace contextRef="#ctx0" brushRef="#br0">37 61 4480,'-36'-12'2016,"41"9"-1728,3-2 736,7 5-608,17-4 544,7 4-544,11-8-96,3 5-192,16-10 320,-6 9-224,13-4 448,0 8-384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53.498"/>
    </inkml:context>
    <inkml:brush xml:id="br0">
      <inkml:brushProperty name="width" value="0.05" units="cm"/>
      <inkml:brushProperty name="height" value="0.05" units="cm"/>
    </inkml:brush>
  </inkml:definitions>
  <inkml:trace contextRef="#ctx0" brushRef="#br0">10 932 2400,'-10'2'1252,"18"-2"1626,16-7-347,-16 3-2131,-1-1 0,-1 0 1,1-1-1,-1 0 0,11-11 0,5-6 314,18-12-40,9-8-382,47-53 0,-54 43-100,51-88 0,-81 122-165,17-27 31,12-18 278,50-105 1,-82 146-264,-2-1 0,-1 0 0,5-36 0,-9 48-35,-1 9-54,0-1 0,-1 1 0,0-1 0,0 0 0,0 1 0,0-1 0,0 1 0,-1-1 0,0 0 0,0 1 0,-1-4 0,2 6 3,-1 1-1,1-1 1,-1 1-1,1 0 1,-1-1-1,1 1 1,-1-1-1,0 1 1,1 0-1,-1 0 1,1-1-1,-1 1 1,0 0-1,1 0 1,-1 0-1,0 0 1,1 0 0,-1-1-1,0 1 1,1 0-1,-1 1 1,0-1-1,1 0 1,-1 0-1,0 0 1,1 0-1,-1 0 1,0 1-1,1-1 1,-1 0-1,1 1 1,-1-1-1,0 0 1,1 1-1,-1-1 1,0 1-1,-20 15 22,21-16-2,-46 40-174,-45 44 199,75-68 11,1 1 0,1 0 1,-17 28-1,17-22 21,2 1 1,1 0-1,1 0 1,1 1-1,1 1 1,2-1-1,0 1 1,2 0 0,0 0-1,1 32 1,3-49 0,0-1 1,1 1 0,-1 0-1,2-1 1,-1 0 0,2 1 0,-1-1-1,1 0 1,0 0 0,0 0-1,1 0 1,0-1 0,1 1-1,0-1 1,0 0 0,0-1 0,1 1-1,0-1 1,0 0 0,0 0-1,1-1 1,0 0 0,0 0 0,0-1-1,1 0 1,0 0 0,0 0-1,0-1 1,8 2 0,-5-2 43,0-1 1,1 0-1,-1-1 1,0 0-1,0 0 0,1-2 1,-1 1-1,0-1 1,0-1-1,0 0 1,18-6-1,-25 7-63,0-1 0,0-1 0,0 1 0,0 0 0,0-1 0,0 0 0,0 0 0,-1 0 0,6-7 0,2-4 45,11-17 1,-17 23-55,23-36 25,16-23-10,-43 65-68,0 1 0,0 0 1,0-1-1,0 1 0,0 0 1,1 0-1,-1 0 0,0 0 1,1 0-1,-1 1 0,1-1 1,-1 0-1,0 0 0,1 1 1,0-1-1,-1 1 0,1 0 1,-1-1-1,1 1 0,0 0 1,-1 0-1,1 0 0,-1 0 1,1 0-1,0 0 0,-1 1 1,1-1-1,-1 0 0,1 1 1,2 1-1,4 1 7,-1 1 0,0 1 0,0 0-1,-1 0 1,7 6 0,9 6 118,14 4 18,-31-19 173,-23-11-57,17 8-234,-6-3 6,-1 0 0,0 0 0,0 1 0,-14-4 0,19 6-29,0 1 0,0-1-1,0 1 1,0 0 0,0 0-1,0 0 1,0 1 0,0-1 0,0 1-1,0 0 1,0 0 0,0 0-1,0 0 1,0 0 0,0 0-1,1 1 1,-4 1 0,-3 4-14,1-1 1,0 1 0,0 1 0,1 0-1,0 0 1,-10 13 0,14-16 36,0 0 0,0 0 0,0 0 0,0 0 0,1 1 0,0-1 0,0 1 0,0 0 0,1 0 0,0 0 0,0-1 0,0 1 0,1 8 0,0-12 6,0 0 1,0 0-1,1 0 0,-1 0 0,1 0 0,-1 1 0,1-1 0,0-1 0,-1 1 0,1 0 0,0 0 0,0 0 0,1 0 0,-1-1 0,0 1 0,1 0 0,-1-1 0,1 1 0,-1-1 0,1 0 0,0 1 0,-1-1 1,1 0-1,0 0 0,0 0 0,0 0 0,0 0 0,0-1 0,0 1 0,0-1 0,0 1 0,0-1 0,0 0 0,0 0 0,0 0 0,0 0 0,1 0 0,-1 0 0,0 0 0,2-1 0,1-1 44,0 0-1,0-1 1,0 0-1,-1 1 1,1-1-1,-1-1 1,0 1-1,0-1 1,7-7-1,1-4 29,15-23-1,-23 31-31,12-18-116,-2 0-1,-1-1 0,18-52 1,-27 59 77,-4 13-41,-3 13-118,-2 5 106,2 0 0,-1 0 0,2 0 0,0 1 1,0-1-1,1 1 0,0 15 0,2-23 35,-1 0 0,1 0 1,0 0-1,0-1 0,0 1 1,1 0-1,-1 0 0,1-1 1,0 1-1,1-1 0,-1 0 0,1 0 1,0 1-1,0-2 0,0 1 1,0 0-1,1-1 0,-1 1 1,1-1-1,0 0 0,7 4 0,-5-4 46,0 0 0,0-1-1,1 1 1,-1-2-1,1 1 1,-1-1 0,1 1-1,0-2 1,-1 1-1,1-1 1,0 0-1,-1 0 1,1-1 0,0 0-1,12-4 1,-10 3-9,-1-1 1,0 0-1,0-1 1,0 0 0,0 0-1,-1-1 1,1 0-1,-1 0 1,0-1-1,-1 0 1,1 0-1,5-8 1,2-4-10,-1-2 0,-1 0 0,18-42 0,21-73-27,-36 93 5,2-5-11,23-69-96,-30 79 137,0 6-79,7-46 1,-16 62-174,-3 10-33,-3 8 99,-5 9-23,4-2 136,1-1 1,0 1 0,0 0-1,1 1 1,1-1-1,0 1 1,-2 11 0,-8 79 57,11-80-31,-8 165-79,10-142 141,3-1-1,9 55 1,-11-90 43,1-1 1,0 1 0,0 0-1,1-1 1,0 0 0,0 1-1,7 9 1,-10-17-76,0 1 1,1-1-1,-1 1 1,0-1-1,1 0 1,-1 1-1,0-1 1,1 1-1,-1-1 0,1 0 1,-1 1-1,1-1 1,-1 0-1,0 0 1,1 1-1,-1-1 0,1 0 1,-1 0-1,1 0 1,-1 1-1,1-1 1,0 0-1,-1 0 0,1 0 1,-1 0-1,1 0 1,-1 0-1,1 0 1,-1 0-1,1-1 0,-1 1 1,1 0-1,-1 0 1,1 0-1,-1 0 1,1-1-1,-1 1 1,1 0-1,-1-1 0,1 1 1,12-17 230,-13 16-214,8-16 10,-1-1-1,0 1 0,-2-1 1,0 0-1,5-37 1,5-21-86,-12 63-50,-2 8 40,0 1-1,0 0 1,0 0-1,1 0 1,-1 0 0,3-4-1,-3 7 48,-1 1 0,0 0 0,1 0 0,-1 0 0,0 0 0,1 0 0,-1-1 0,1 1 0,-1 0 0,0 0 0,1 0 1,-1 0-1,1 0 0,-1 0 0,0 0 0,1 0 0,-1 1 0,0-1 0,1 0 0,-1 0 0,1 0 0,-1 0 0,0 0 0,1 1 0,-1-1 0,0 0 0,1 1 0,12 7 1,-9-6-13,14 10 39,0-1-1,1 0 0,0-2 1,1 0-1,38 10 0,-44-15 6,82 16 153,-82-17-84,-1-2-1,1 0 0,0-1 0,27-2 0,-38 1-101,1 1 0,-1-1 0,1 0 0,-1 0 0,0-1 0,0 1 0,1-1 0,4-3 0,-6 4-452,0-1 1,-1 1 0,1-1 0,0 1 0,-1-1-1,1 0 1,1-3 0,1-3-2001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54.248"/>
    </inkml:context>
    <inkml:brush xml:id="br0">
      <inkml:brushProperty name="width" value="0.05" units="cm"/>
      <inkml:brushProperty name="height" value="0.05" units="cm"/>
    </inkml:brush>
  </inkml:definitions>
  <inkml:trace contextRef="#ctx0" brushRef="#br0">100 18 6656,'3'-14'2144,"-3"14"-2088,1 0 0,-1-1 0,0 1 0,1 0 0,-1-1 0,1 1 0,-1 0 0,1 0 0,-1 0 0,1-1 0,-1 1 0,1 0 0,-1 0 0,1 0 0,-1 0 0,1 0 0,-1 0 0,1 0 0,0 0 0,-1 0 0,1 0 0,-1 0 0,1 1 0,0-2 15,0 1 1,0 0-1,-1 0 1,1 0-1,0 0 1,0 0-1,0 1 1,-1-1-1,1 0 1,0 0-1,0 0 1,0 1-1,-1-1 0,1 0 1,0 1-1,-1-1 1,1 1-1,0-1 1,-1 1-1,1-1 1,0 1-1,-1-1 1,1 1-1,-1 0 1,1-1-1,-1 1 1,1 0-1,-1-1 1,0 1-1,1 0 1,-1 0-1,0-1 1,0 1-1,1 0 1,-1 0-1,0 0 1,0-1-1,0 1 1,0 0-1,0 0 1,0 0-1,0 1 1,-1 4 156,0 0 0,-1-1 0,1 1 0,-5 10 1,2-5 36,-5 12 79,-12 23 0,13-29-254,4-9 67,0-1 0,-1 0 0,0 0 0,-7 9 0,10-14-334,1 0 0,-1 0 0,0-1 0,0 1 0,1 0-1,-1-1 1,0 1 0,0-1 0,0 0 0,-1 0 0,1 1 0,0-1 0,0-1 0,-1 1-1,1 0 1,0-1 0,-1 1 0,1-1 0,-3 1 0,-5-4-2164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56.310"/>
    </inkml:context>
    <inkml:brush xml:id="br0">
      <inkml:brushProperty name="width" value="0.05" units="cm"/>
      <inkml:brushProperty name="height" value="0.05" units="cm"/>
    </inkml:brush>
  </inkml:definitions>
  <inkml:trace contextRef="#ctx0" brushRef="#br0">6 1052 2144,'-5'0'5370,"8"0"-4883,0 0-1,-1-1 0,1 1 1,0-1-1,-1 1 0,1-1 0,0 0 1,3-2-1,1-1-228,0-1 0,0 1 0,8-8 0,-6 5 83,7-6-37,-1-2 0,26-30 1,20-35 100,-59 78-395,20-29 91,248-374 592,-269 403-711,20-38 111,-20 38-106,0 0 0,0 0 0,0-1-1,-1 1 1,1 0 0,-1-1 0,1 1 0,-1 0 0,0-1-1,1 1 1,-1 0 0,-1-1 0,1 1 0,-1-3 0,1 5 10,0 0 0,0 0 1,0 0-1,0 0 1,0 0-1,0 0 0,0 0 1,0 0-1,0 1 1,0-1-1,0 0 0,0 0 1,0 0-1,0 0 1,0 0-1,0 0 0,0 0 1,0 0-1,0 0 1,0 0-1,0 0 1,0 0-1,0 0 0,0 0 1,0 0-1,0 0 1,-1 0-1,1 0 0,0 0 1,0 0-1,0 0 1,0 0-1,0 0 0,0 0 1,0 0-1,0 0 1,0 0-1,0 0 1,0 0-1,0 0 0,0 0 1,-1 0-1,1 0 1,0 0-1,0 0 0,0 0 1,0 0-1,0 0 1,0 0-1,0 0 0,0 0 1,0 0-1,0 0 1,0 0-1,0 0 0,0 0 1,0 0-1,0 0 1,0 0-1,0 0 1,0-1-1,0 1 0,-1 0 1,1 0-1,0 0 1,0 0-1,0 0 0,0 0 1,0 0-1,-7 7-62,0 1-1,0 0 1,0 0-1,1 1 1,1 0-1,-1 0 0,-4 12 1,-26 73-12,31-81 65,-11 37 63,1 0 0,3 2 0,2-1 1,-4 68-1,14-111-3,-1 1 0,1-1 0,1 1 0,0-1 0,3 17 0,-3-23-6,-1 0 1,1-1-1,-1 1 0,1-1 1,0 1-1,0 0 1,-1-1-1,1 0 0,0 1 1,0-1-1,1 1 0,-1-1 1,0 0-1,0 0 0,1 0 1,-1 0-1,0 0 1,1 0-1,-1 0 0,1 0 1,-1 0-1,1-1 0,0 1 1,-1-1-1,1 1 0,0-1 1,-1 0-1,1 1 1,0-1-1,-1 0 0,1 0 1,0 0-1,0 0 0,-1-1 1,3 1-1,2-2 23,0 0-1,0 0 0,0 0 1,0-1-1,0 0 1,-1 0-1,0-1 1,1 1-1,-1-1 0,0 0 1,-1-1-1,1 1 1,4-7-1,8-9 26,24-40 0,-41 59-89,132-208-60,10 1 192,-123 179-142,9-13-45,42-82 0,-63 109 97,5-11 3,0-1 0,-2 1-1,0-2 1,8-43 0,-18 62-54,0 9 5,0-1 0,0 1 0,0 0 0,0 0 0,0 0 0,0 0 0,0 0 0,0 0 1,0 0-1,0 0 0,0 0 0,0 0 0,0 0 0,0 0 0,-1 0 0,1 0 0,0 0 0,0 0 0,0 0 0,0-1 0,0 1 0,0 0 0,0 0 0,0 0 0,0 0 0,0 0 0,0 0 0,0 0 0,0 0 0,0 0 0,-1 0 0,1 0 0,0 0 0,0 0 0,0 0 0,0 0 0,0 0 0,0 0 1,0 0-1,0 0 0,0 0 0,0 0 0,0 1 0,0-1 0,0 0 0,0 0 0,-1 0 0,1 0 0,0 0 0,0 0 0,0 0 0,0 0 0,0 0 0,0 0 0,0 0 0,0 0 0,0 0 0,-13 20-254,-55 103 172,9-14 138,36-68-102,3 2 0,-25 72 0,-15 90 432,59-202-369,-23 97 178,-10 37 811,34-126-634,1-8 35,0-8-94,11-39-255,2 0 0,27-61 0,-38 100-49,1-6-26,1 0-1,0 0 0,1 1 1,0-1-1,12-13 1,-17 23 11,-1 0 0,1 0 1,0 0-1,0 0 0,-1 0 0,1 1 1,0-1-1,0 0 0,0 1 1,0-1-1,0 0 0,0 1 1,0-1-1,0 1 0,0 0 0,1-1 1,-1 1-1,0 0 0,0 0 1,2-1-1,-2 2 2,0-1-1,0 0 1,0 1 0,0-1 0,0 1 0,0-1 0,-1 1-1,1 0 1,0-1 0,0 1 0,-1 0 0,1-1-1,0 1 1,-1 0 0,1 0 0,-1 0 0,1-1-1,-1 1 1,1 1 0,3 6-29,-2 1-1,1-1 1,-1 0 0,2 13-1,-3-16 23,1 8 70,2 10-29,0-1 0,2 0 0,8 21-1,-11-37-3,0 1 0,0-1 0,0 0 0,1 0 0,0 0 0,0-1 0,1 1-1,-1-1 1,1 0 0,0 0 0,1-1 0,-1 1 0,1-1 0,7 4 0,-9-6 12,0-1 0,0 1 0,0-1 0,1 0 0,-1 0 1,0 0-1,0-1 0,1 1 0,-1-1 0,0 0 0,1 0 1,-1-1-1,0 1 0,5-2 0,0 0 32,0-1 0,-1 0-1,0 0 1,1-1 0,11-7 0,-11 5-38,0-1 0,0 0 0,-1-1 0,0 0 0,-1 0 0,1-1 0,-2 0 0,1 0 0,-1 0 0,-1-1 0,0 0 0,5-11 0,-2-1-21,0 0 0,-2 0-1,0-1 1,4-37 0,-8 44-19,-1-27 1,-1 40-6,0-1 0,0 1 1,-1-1-1,1 1 0,-1 0 1,0-1-1,0 1 0,0 0 1,-1-1-1,1 1 1,-1 0-1,0 0 0,-2-4 1,3 7 5,1-1 0,-1 1 1,1-1-1,-1 1 0,0 0 1,1-1-1,-1 1 0,1-1 1,-1 1-1,0 0 0,1 0 1,-1-1-1,0 1 0,1 0 1,-1 0-1,0 0 0,0 0 1,1 0-1,-1 0 0,0 0 1,1 0-1,-1 0 0,0 0 0,1 0 1,-1 0-1,0 1 0,1-1 1,-2 1-1,0 0-10,0-1 0,1 1 0,-1 0 0,1 1 0,0-1 0,-1 0 0,1 0 0,0 1 0,0-1-1,-2 3 1,0 1 9,0 1-1,1 0 1,0 0-1,0 0 0,0 0 1,1 0-1,0 0 1,0 0-1,0 0 1,1 0-1,0 1 0,0-1 1,1 0-1,0 0 1,0 0-1,0 0 0,4 10 1,0 0 19,2 1 0,0-1 0,1 0 0,0-1 0,12 17 0,-8-16 57,0 0-1,2-1 1,17 16-1,-22-22 10,1-1 0,0-1-1,0 1 1,1-2-1,-1 0 1,18 7 0,-24-11-30,0-1 0,0 0 1,0 0-1,0 0 0,1-1 1,5 1-1,-8-1-61,-1 0 0,1 0 0,0-1 0,0 1 0,0 0 0,0-1 0,0 1 0,-1-1 0,1 0 0,0 1 0,0-1 0,-1 0 0,1 0 0,-1 0 0,1 0 0,1-2 0,0-1-397,0-1-1,0 1 1,-1-1 0,1 1 0,-1-1-1,0 0 1,-1 0 0,1 1 0,-1-1-1,0 0 1,0-1 0,-1 1 0,0-9-1,1 13 365,-1-9-558,0-1 1,0 0-1,-1 1 1,-1-1-1,1 1 1,-2 0-1,-3-13 1,3 16 276,0-1 1,0 1-1,-1 0 1,0 0-1,0 0 1,-1 1-1,0-1 0,0 1 1,0 0-1,-9-7 1,4 5-708,-20-11 1,-11-2-360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56.651"/>
    </inkml:context>
    <inkml:brush xml:id="br0">
      <inkml:brushProperty name="width" value="0.05" units="cm"/>
      <inkml:brushProperty name="height" value="0.05" units="cm"/>
    </inkml:brush>
  </inkml:definitions>
  <inkml:trace contextRef="#ctx0" brushRef="#br0">1 140 5568,'0'-15'2528,"53"-14"-2208,-8 13 960,4 7-768,33-6 288,7 7-480,6-3 32,-5 2-224,18-7 576,-5 9-416,0 2-4672,-8 5 2368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59.076"/>
    </inkml:context>
    <inkml:brush xml:id="br0">
      <inkml:brushProperty name="width" value="0.05" units="cm"/>
      <inkml:brushProperty name="height" value="0.05" units="cm"/>
    </inkml:brush>
  </inkml:definitions>
  <inkml:trace contextRef="#ctx0" brushRef="#br0">2 1134 2976,'-2'1'5033,"14"-4"-2984,9-10-1514,-1 0-1,0-1 0,-1-2 0,-1 0 0,27-29 1,2-9-270,-3-2 0,60-97 0,-84 122-223,109-193 295,-113 189-241,-1-1 0,-2-1-1,-2 0 1,11-60 0,-18 77-66,-1 6-17,-1-1 0,-1 1 1,0-1-1,-1-20 0,-3 25-106,3 9 88,0 1-1,0 0 1,0 0 0,0 0 0,0 0 0,0 0-1,0 0 1,0 0 0,0 0 0,0 0 0,-1 0-1,1 0 1,0 0 0,0 0 0,0 0 0,0 0-1,0 0 1,0 0 0,0 0 0,0 0 0,0 0-1,-1 0 1,1 0 0,0 0 0,0 0 0,0 0-1,0 0 1,0 0 0,0 0 0,0 0 0,0 0-1,0 0 1,0 1 0,-1-1 0,1 0 0,0 0-1,0 0 1,0 0 0,0 0 0,0 0 0,0 0-1,0 0 1,0 0 0,0 0 0,0 0 0,0 1-1,-8 18-438,7-16 431,-27 81 41,5 2 0,3 0-1,4 1 1,-8 160 0,23-217 107,4 47-1,-1-67-30,-1-1-1,1 1 1,0-1-1,1 1 0,0-1 1,1 0-1,0 0 0,9 14 1,-11-20-33,0 0-1,0-1 1,0 1 0,1 0 0,-1-1 0,1 0-1,-1 1 1,1-1 0,5 2 0,-6-3-38,-1 0 1,1 0 0,0-1 0,0 1-1,0-1 1,0 1 0,-1-1 0,1 0 0,0 1-1,0-1 1,0 0 0,0-1 0,0 1-1,0 0 1,0 0 0,0-1 0,-1 1-1,4-2 1,0 0-8,-1-1 0,0 1 0,0-1 1,0 0-1,0 0 0,0 0 0,-1-1 0,6-6 0,22-34 238,-22 30-139,55-89 173,-52 81-356,0-1-1,12-40 1,-21 51-190,-7 25 16,0 7 116,-1 2 104,0 0 0,2 1 0,1-1 0,0 38 0,3-47 32,1 1 0,0-1 1,6 19-1,-7-27-10,1 1 0,1 0 0,-1-1 0,1 1 0,0-1 0,0 0 1,1 0-1,-1 0 0,1-1 0,5 6 0,-7-9 20,0 1-1,0-1 1,0 0 0,1 1-1,-1-1 1,0 0 0,1 0 0,-1-1-1,1 1 1,-1 0 0,1-1-1,-1 0 1,1 1 0,-1-1 0,1 0-1,0 0 1,-1-1 0,1 1-1,-1-1 1,1 1 0,-1-1 0,1 0-1,-1 1 1,0-1 0,1 0-1,-1-1 1,0 1 0,0 0 0,0-1-1,0 1 1,0-1 0,0 0-1,0 0 1,0 1 0,0-1 0,-1 0-1,1-1 1,-1 1 0,0 0-1,0 0 1,2-3 0,-1-5 10,0 0 1,-1-1-1,0 1 0,-1 0 1,0-1-1,-2-15 1,0 11-24,0 0 0,-1 0 1,-11-27-1,10 31-30,-1 1 0,0 0-1,0 0 1,-13-17 0,14 23-12,1 0-1,-1 1 0,1-1 1,-1 0-1,0 1 0,-1 0 1,1 0-1,0 0 0,-1 1 1,0-1-1,-9-2 0,13 5 17,0-1-1,0 1 0,0 0 0,0 0 0,1 0 0,-1 0 0,0 0 0,0 0 0,0 0 0,0 1 0,0-1 0,0 0 0,1 0 0,-1 1 0,0-1 1,0 0-1,0 1 0,1-1 0,-1 1 0,0-1 0,0 1 0,1-1 0,-1 1 0,0 0 0,1-1 0,-1 1 0,1 0 0,-1-1 0,1 1 0,-1 0 1,1 0-1,0 0 0,-1-1 0,1 3 0,-1-1-4,0 0-1,0 0 1,1 0 0,-1 0-1,1 1 1,0-1 0,0 0 0,0 1-1,0-1 1,0 0 0,0 0-1,1 4 1,0-2 22,1-1 0,0 1 0,0 0 0,0-1 0,0 1-1,1-1 1,-1 0 0,1 1 0,0-1 0,0-1 0,0 1 0,0 0 0,1-1-1,-1 1 1,1-1 0,6 3 0,-5-3 0,0 0 0,1 0-1,-1 0 1,0-1 0,1 0 0,-1 0-1,1 0 1,-1-1 0,1 0 0,0 0-1,-1 0 1,9-2 0,3-2 59,0-1 0,0-1 0,-1 0 1,0-2-1,0 1 0,-1-2 0,0 0 0,0-1 1,19-17-1,85-85 412,-102 93-465,0-1 0,-1-1 0,-2-1 0,18-33 0,-18 25-6,-1 0-1,-2-2 1,11-45-1,-11 22-123,4-71-1,-13 116 92,-2 9 11,1-1 0,-1 1 0,0 0-1,0-1 1,0 1 0,1-1 0,-1 1 0,-1-1-1,1 1 1,0-1 0,0 1 0,0 0 0,-1-1-1,1 1 1,-1 0 0,0-3 0,1 4 10,0 0 0,-1 0 1,1 0-1,0 0 1,0 0-1,0 0 0,-1 0 1,1 0-1,0 0 0,0 0 1,0 0-1,0 0 0,-1 0 1,1 0-1,0 0 1,0 0-1,0 0 0,0 1 1,-1-1-1,1 0 0,0 0 1,0 0-1,0 0 0,0 0 1,0 0-1,0 0 1,-1 1-1,1-1 0,0 0 1,0 0-1,0 0 0,0 0 1,0 1-1,0-1 0,0 0 1,0 0-1,0 0 1,0 0-1,0 1 0,0-1 1,0 0-1,0 0 0,0 1 1,-7 13-94,1 1 0,0-1 0,2 2 0,-1-1 0,-2 23 0,-3 11 28,-7 23-40,-11 93-1,19-5 96,9-133 78,2 0 0,0-1-1,2 0 1,7 27-1,-11-50-4,1 0 0,0-1 0,0 1-1,0 0 1,0-1 0,1 1-1,-1-1 1,1 1 0,-1-1 0,4 4-1,-4-5-38,-1-1-1,1 0 0,-1 1 0,1-1 1,-1 0-1,1 1 0,0-1 1,-1 0-1,1 0 0,-1 0 1,1 0-1,0 1 0,-1-1 1,1 0-1,-1 0 0,1 0 1,0 0-1,-1 0 0,1 0 0,0-1 1,1 1 8,-1-1 0,0 0 0,1 1 0,-1-1-1,0 0 1,1 0 0,-1 0 0,0 0 0,0 0 0,0 0 0,2-2 0,24-31 113,16-18-101,-27 36-60,0 0 0,1 2-1,0 0 1,2 1-1,-1 1 1,1 0-1,1 2 1,0 0-1,1 1 1,0 1 0,32-8-1,-34 12 33,-10 1-23,1 0-1,0 1 1,-1 0-1,1 1 1,0 0-1,0 1 1,14 1-1,-17 2 107,-14 1-63,-21 3-68,19-5 20,-15 4 31,0 1 0,-34 15 0,46-16-34,0 1 1,0 0-1,1 0 0,0 1 1,0 0-1,-12 13 0,2 0-32,-28 39 0,43-51 73,0 0-1,1 0 1,0 0-1,0 1 0,1 0 1,0 0-1,-4 18 1,8-25 0,-1 0 0,1 0 0,0 0 0,0 0 0,0 0 1,0 1-1,1-1 0,-1 0 0,1 0 0,0 0 0,1 4 1,-1-5-3,-1-1 0,1 0 1,0 0-1,0 1 0,-1-1 1,1 0-1,0 0 0,0 0 1,0 0-1,1 0 0,-1 0 1,0 0-1,0 0 0,0-1 1,1 1-1,-1 0 0,0-1 1,1 1-1,-1-1 0,0 1 1,1-1-1,-1 1 0,1-1 1,-1 0-1,3 0 0,1 0 18,-1 0-1,1-1 0,-1 0 0,0 0 0,1 0 1,-1 0-1,0-1 0,0 1 0,7-4 0,0-2 30,19-15 1,-27 19-57,23-20 55,0-2 0,-2 0 0,-2-2 0,31-44 0,20-44-295,-73 114 217,0 1 0,0-1 0,1 1 1,-1 0-1,0-1 0,0 1 0,0-1 0,1 1 0,-1 0 0,0-1 0,0 1 1,1 0-1,-1-1 0,0 1 0,1 0 0,-1 0 0,1-1 0,-1 1 0,0 0 1,1 0-1,-1 0 0,0 0 0,1-1 0,0 1 0,-1 0 6,1 1 0,-1-1 0,0 0 0,1 1 0,-1-1-1,0 0 1,1 1 0,-1-1 0,0 1 0,0-1 0,0 1 0,0-1 0,1 0 0,-1 1-1,0-1 1,0 1 0,0-1 0,0 2 0,1 28-62,-1-25 26,1 7 52,0-1 0,0 1 0,1 0 0,0 0 0,1-1 0,1 1 0,0-1 0,0 0 0,1 0-1,0 0 1,1-1 0,0 0 0,13 16 0,-17-23 5,1-1 0,-1 1-1,0-1 1,1 0 0,0 0 0,-1 0 0,1 0-1,0 0 1,0-1 0,0 1 0,0-1 0,5 2-1,-6-3 2,0 1-1,1-1 0,-1 0 0,0 0 0,0 0 1,0 0-1,0-1 0,1 1 0,-1 0 1,0-1-1,0 0 0,0 1 0,0-1 0,0 0 1,0 0-1,0 0 0,-1 0 0,1 0 1,0-1-1,2-2 0,5-4 23,-2 0-1,1-1 1,-1 0-1,11-20 1,22-48 176,-10 20-136,-15 30-58,1 0-16,-1-1 1,-1-1-1,14-43 0,-13 22 34,12-75-1,-23 92-79,0 0-1,-2 0 0,-4-52 0,2 83 31,-4-28-142,4 29 129,-1-1 1,1 1 0,-1-1 0,0 1-1,1-1 1,-1 1 0,0-1-1,0 1 1,0 0 0,0 0 0,0-1-1,0 1 1,-2-2 0,3 3 18,-1 0 0,1-1 0,0 1 0,-1 0 0,1 0 0,0 0 1,-1 0-1,1-1 0,0 1 0,-1 0 0,1 0 0,0 0 0,-1 0 0,1 0 0,0 0 1,-1 0-1,1 0 0,-1 0 0,1 0 0,0 0 0,-1 1 0,1-1 0,0 0 1,-1 0-1,1 0 0,0 0 0,-1 0 0,1 1 0,0-1 0,0 0 0,-1 0 1,1 1-1,0-1 0,0 0 0,-1 0 0,1 1 0,0-1 0,-1 1 0,-3 4-53,0 1 0,0 0-1,1 0 1,-1 0-1,1 0 1,-4 13-1,-12 46-77,17-57 130,-10 41-26,2 0 0,-5 62 0,13-78 55,2 1 0,1-1 0,1 0 0,9 45 0,-6-57 37,28 116 319,-15-70-2415,-10-46 762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47.999"/>
    </inkml:context>
    <inkml:brush xml:id="br0">
      <inkml:brushProperty name="width" value="0.05" units="cm"/>
      <inkml:brushProperty name="height" value="0.05" units="cm"/>
    </inkml:brush>
  </inkml:definitions>
  <inkml:trace contextRef="#ctx0" brushRef="#br0">22 29 3648,'0'0'108,"0"-1"1,0 0-1,0 0 0,0 0 1,1 1-1,-1-1 1,0 0-1,0 0 0,1 1 1,-1-1-1,0 0 1,1 0-1,-1 1 0,0-1 1,1 0-1,-1 1 1,1-1-1,-1 1 0,1-1 1,0 0-1,-1 1 1,1 0-1,0-1 0,-1 1 1,1-1-1,0 1 1,-1 0-1,2-1 0,-1 0 168,1 1-1,-1-1 0,0 1 1,0-1-1,0 0 1,0 1-1,0-1 0,-1 0 1,1 0-1,0 0 0,1-1 1,-2 2-231,0 0 0,0 0 0,0 0 0,0 0 0,0 1 0,0-1 0,0 0 0,0 0 0,0 0 0,0 0 0,0 0 0,0 0 0,0 0 0,0 1 0,0-1 0,0 0 0,1 0 0,-1 0 0,0 0 0,0 0 0,0 0 0,0 0 1,0 0-1,0 0 0,0 0 0,0 0 0,0 1 0,1-1 0,-1 0 0,0 0 0,0 0 0,0 0 0,0 0 0,0 0 0,0 0 0,0 0 0,1 0 0,-1 0 0,0 0 0,0 0 0,0 0 0,0 0 0,0 0 0,0 0 0,1 0 0,-1 0 0,0 0 0,0 0 0,0-1 0,0 1 1,0 0-1,0 0 0,0 0 0,0 0 0,1 0 0,-1 0 0,0 0 0,0 0 0,0 0 0,0 0 0,0-1 0,0 1 0,0 0 0,0 0 0,0 0 0,0 0 0,0 0 0,3 18 953,-2 28-456,-37 400 2642,28-370-2879,-2 16 483,8-77 52,3-13-680,2-10-1234,-2 5 396,0-1 0,1 2 0,-1-1-1,1 0 1,0 0 0,2-3 0,9-3-1604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59.417"/>
    </inkml:context>
    <inkml:brush xml:id="br0">
      <inkml:brushProperty name="width" value="0.05" units="cm"/>
      <inkml:brushProperty name="height" value="0.05" units="cm"/>
    </inkml:brush>
  </inkml:definitions>
  <inkml:trace contextRef="#ctx0" brushRef="#br0">11 61 4480,'-10'-7'2016,"46"-1"-1728,-4 3 800,8 5-640,28-7 544,3 2-576,19-3 192,-5 4-352,19-4 128,-6 8-224,2-3 224,-15 3-256,-14-5 512,-8 10-352,-18-10-2944,-8 5 1440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7:59.808"/>
    </inkml:context>
    <inkml:brush xml:id="br0">
      <inkml:brushProperty name="width" value="0.05" units="cm"/>
      <inkml:brushProperty name="height" value="0.05" units="cm"/>
    </inkml:brush>
  </inkml:definitions>
  <inkml:trace contextRef="#ctx0" brushRef="#br0">1 41 5824,'0'0'2624,"95"-5"-2272,-27 1 576,-2 8-576,56-11 128,0-1-288,31-6 448,-15 8-352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26.994"/>
    </inkml:context>
    <inkml:brush xml:id="br0">
      <inkml:brushProperty name="width" value="0.05" units="cm"/>
      <inkml:brushProperty name="height" value="0.05" units="cm"/>
    </inkml:brush>
  </inkml:definitions>
  <inkml:trace contextRef="#ctx0" brushRef="#br0">1 916 2976,'0'0'971,"1"0"-708,0 1 0,0-1 1,-1 1-1,1-1 0,0 0 1,0 0-1,0 0 1,0 0-1,0 1 0,0-1 1,0-1-1,1 1 0,5-5 209,0-1-1,-1 0 1,0 0-1,0-1 0,-1 1 1,0-1-1,5-8 1,-2 2-27,15-16 0,78-78 631,52-58-254,-133 140-743,-19 23-118,0 1 0,0-1 0,1 0-1,-1 0 1,0 0 0,-1 0 0,1 0 0,0 0 0,-1 0-1,1-3 1,-2 5-40,-1 1 0,1 0 0,-1 0 0,1 0 0,0 0 0,-1 0 0,1 0 0,0 1 0,0-1 0,-2 2 0,-4 8 14,0 1 0,0 1 0,1-1 0,0 1 1,2 0-1,-1 1 0,-2 16 0,5-25 103,2 1 1,-1 0-1,0-1 1,1 1-1,0 0 1,0-1-1,1 1 0,0 0 1,0-1-1,0 1 1,1-1-1,-1 1 1,1-1-1,0 0 0,1 0 1,0 0-1,-1 0 1,2 0-1,-1 0 1,6 6-1,-6-9 62,0 1 0,-1-1 1,1 0-1,0 0 0,0 0 1,0 0-1,0 0 0,1-1 0,-1 1 1,0-1-1,1 0 0,-1 0 0,1 0 1,6 0-1,-4-1-11,0 0 0,-1 0 1,1-1-1,0 0 0,-1 0 0,0 0 1,1-1-1,8-4 0,2-2 54,0-1-1,-1 0 1,-1-1-1,1-1 1,12-13 0,80-60-447,-106 83 300,-1 1 0,1-1 1,-1 1-1,1-1 1,-1 1-1,1 0 1,-1-1-1,1 1 1,-1 0-1,1 0 0,-1-1 1,1 1-1,0 0 1,-1 0-1,1 0 1,-1 0-1,1 0 1,0 0-1,-1 0 1,1 0-1,-1 0 0,1 0 1,0 0-1,-1 0 1,1 0-1,-1 0 1,1 1-1,0-1 1,-1 0-1,1 0 1,-1 1-1,1-1 0,-1 0 1,1 1-1,-1-1 1,1 0-1,-1 1 1,1-1-1,-1 1 1,0-1-1,1 1 1,-1-1-1,0 1 0,1-1 1,-1 1-1,0-1 1,0 1-1,1 0 1,-1-1-1,0 1 1,0-1-1,0 1 0,0 0 1,0-1-1,0 2 1,1 3 13,0 0 0,-1 1-1,0-1 1,-1 11 0,-1 59 338,2-71-296,0-4-41,0 0 0,0 0 0,0 0-1,0 1 1,0-1 0,0 0 0,0 0 0,0 0 0,0 0-1,0 0 1,0 0 0,0 0 0,0 0 0,0 0-1,0 0 1,0 0 0,0 1 0,0-1 0,1 0-1,-1 0 1,0 0 0,0 0 0,0 0 0,0 0 0,0 0-1,0 0 1,0 0 0,0 0 0,0 0 0,0 0-1,1 0 1,-1 0 0,0 0 0,0 0 0,0 0-1,0 0 1,0 0 0,0 0 0,0 0 0,0 0 0,0 0-1,1 0 1,-1 0 0,0 0 0,0 0 0,0 0-1,0 0 1,0 0 0,0 0 0,0 0 0,0-1 0,0 1-1,0 0 1,0 0 0,1 0 0,8-7 275,16-16-102,-14 14 15,0-2-112,-5 5-134,1 0-1,0 0 1,0 1-1,0-1 1,0 2-1,16-8 0,-22 11 33,1 1-1,-1-1 1,1 1-1,0-1 0,-1 1 1,1 0-1,0 0 0,-1 0 1,1 0-1,-1 0 0,1 0 1,0 0-1,-1 1 0,1-1 1,-1 1-1,1-1 0,0 1 1,-1-1-1,3 2 0,0 1-17,0 1-1,0-1 1,-1 0-1,7 9 1,-7-9 48,-1 0 0,1-1 0,-1 1 1,1 0-1,0-1 0,0 1 0,0-1 1,0 0-1,0 0 0,1 0 0,-1-1 1,4 2-1,0-2 24,-1 0 1,0 0 0,0-1-1,0 0 1,1 0-1,-1-1 1,8-1 0,45-13 157,-20 5-50,158-44-56,-187 50-77,0 0 1,0 0 0,16-11-1,-34 15-14,0 1 0,0-1 0,0 1 0,0 0 0,0 1 0,-13 4 0,12-2-25,0 0 0,0 1 0,1 0 0,0 0-1,0 1 1,0 0 0,-12 12 0,17-15 28,1-1 0,0 0 1,0 1-1,0 0 1,1-1-1,-1 1 0,1 0 1,-1 0-1,1 0 1,0 0-1,0 0 0,0 0 1,1 0-1,-1 0 1,1 0-1,-1 0 0,1 1 1,0-1-1,0 0 1,1 0-1,-1 0 0,1 0 1,-1 0-1,1 1 1,0-1-1,0 0 0,2 3 1,-1-2 25,1 0 1,-1 0 0,1 0-1,-1-1 1,1 1 0,0-1-1,0 0 1,1 1 0,-1-2-1,1 1 1,-1 0 0,1-1-1,0 1 1,0-1-1,0 0 1,0-1 0,0 1-1,1-1 1,-1 0 0,1 0-1,-1 0 1,0 0 0,1-1-1,-1 0 1,1 0 0,-1 0-1,1 0 1,-1-1 0,1 1-1,-1-1 1,1-1-1,-1 1 1,5-2 0,20-12 119,0-1 0,27-21 1,41-22-60,29-3-282,-87 45 539,-6-1-240,-31 17-104,-1 0-1,1 0 1,0 0 0,-1 0 0,1 0 0,-1 0 0,1 0-1,-1-1 1,1 1 0,-1 0 0,0-1 0,0 1 0,0-1 0,2-3-1,-4 5-24,1 1 0,-1-1 0,0 0 0,0 0 0,1 0 0,-1 0 0,0 1 0,0-1 0,1 0 0,-1 1 0,0-1 0,1 1 0,-1-1 1,1 1-1,-1-1 0,0 1 0,0 0 0,-17 14-191,9-7 205,0 0-1,1 1 1,0 0-1,0 0 1,1 1-1,0 0 1,1 0-1,0 0 1,-7 19-1,13-28 15,-1 0 0,1 0 0,0 0-1,0 0 1,0 0 0,0 0 0,0 0 0,0 0-1,0 0 1,0 0 0,0 0 0,0 0 0,0 0 0,1 0-1,-1 0 1,1 0 0,-1 0 0,0 0 0,1 0-1,0 0 1,-1 0 0,1 0 0,-1 0 0,1-1 0,0 1-1,0 0 1,0 0 0,-1-1 0,3 2 0,2 1-30,1 0 1,-1 0-1,1 0 1,7 1 0,7 5 72,-19-8 4,30 15-133,-30-16 181,0 1-18,-1-1-84,0 0 0,0 1 0,0-1 0,0 0 0,1 1 0,-1-1 0,0 0 0,0 1 0,0-1 0,0 0 0,1 1 0,-1-1 0,0 0 0,0 0 0,0 1 0,1-1 0,-1 0 0,0 0 0,0 0 0,1 1 0,-1-1 0,0 0 0,1 0 1,-1 0-1,0 0 0,1 0 0,-1 1 0,0-1 0,1 0 0,2 0 35,-1 1 0,1-1 0,0 1 0,-1-1-1,1 0 1,0 0 0,0-1 0,-1 1 0,1 0 0,3-2 0,29-8 153,38-27-114,-29 14-72,-10 4-2,-23 13-30,0 0-1,0 0 0,1 1 0,0 0 0,18-4 0,-24 8 15,-1 1 0,1 0 0,0 0 0,0 0-1,0 1 1,0-1 0,-1 1 0,8 3 0,-1-2-26,-7-1 82,1 0 0,0-1-1,-1 0 1,1 0 0,-1-1 0,1 1 0,0-1-1,-1 0 1,1-1 0,10-3 0,-16 5-30,0-1 0,0 1-1,0 0 1,1 0 0,-1 0 0,0-1 0,0 1 0,0 0 0,0 0 0,1 0 0,-1-1 0,0 1-1,0 0 1,0 0 0,0-1 0,0 1 0,0 0 0,0-1 0,0 1 0,0 0 0,0 0 0,0-1-1,0 1 1,0 0 0,0 0 0,0-1 0,0 1 0,0 0 0,0 0 0,0-1 0,-1 1 0,1 0 0,0 0-1,0-1 1,0 1 0,0 0 0,-1 0 0,1-1 0,0 1 0,-9-10-40,7 8 12,0 1 1,0-1-1,-1 0 0,1 1 0,0 0 1,-1 0-1,1 0 0,0 0 1,-1 0-1,1 0 0,-1 0 0,0 1 1,1 0-1,-1-1 0,1 1 1,-1 0-1,0 0 0,1 0 0,-1 1 1,0-1-1,-4 2 0,2-1-12,1 1-1,-1 0 1,1 1-1,-1-1 1,1 1-1,0-1 1,0 1 0,0 1-1,1-1 1,-1 0-1,-4 7 1,3-4-10,0 1 1,1 0-1,0 0 1,1 0-1,-1 0 1,1 1-1,1-1 1,-4 13-1,5-16 47,0 1 0,1 0-1,-1-1 1,1 1 0,0 0 0,0-1 0,0 1-1,0 0 1,1-1 0,0 1 0,0 0 0,0-1-1,1 1 1,0-1 0,3 8 0,-4-11 3,-1 0 0,1 0 0,0 0 0,0 0 0,0 0 0,0 0 0,0-1 0,0 1 0,0 0 0,0 0 0,0-1 0,0 1 0,0 0 0,0-1 0,0 1 0,1-1 0,-1 0 0,0 1 0,0-1 1,1 0-1,-1 0 0,0 0 0,1 0 0,-1 0 0,0 0 0,0 0 0,1 0 0,-1 0 0,0 0 0,0-1 0,1 1 0,1-2 0,3 0 43,-1-1-1,1 0 1,-1-1 0,0 0-1,6-4 1,2-3 20,104-91 437,-103 88-477,-1-2 0,0 0 0,-2 0 0,1-1 0,-2-1 0,-1 1 0,0-2 0,-1 1 0,8-30 0,-4 6-23,-3 0 1,-1-1-1,3-61 0,-8 72-32,1-46-32,-4 67 23,-1 0 1,0 0 0,0 1 0,-6-21 0,5 27-6,1 0-1,-1 0 1,1 0 0,-1 1 0,0-1 0,-1 0 0,-4-5-1,6 8 18,0 0 0,0 0 0,-1-1 0,1 1 0,0 1 0,-1-1 0,1 0 0,-1 0 0,1 0-1,-1 1 1,1-1 0,-1 1 0,1-1 0,-1 1 0,1-1 0,-1 1 0,0 0 0,1 0-1,-1 0 1,0 0 0,1 0 0,-1 0 0,1 1 0,-3 0 0,0 0-6,0 0 0,0 1 0,1 0 0,-1 0 0,1 0 0,0 0 0,-1 0 1,1 1-1,0 0 0,0-1 0,1 1 0,-1 0 0,1 0 0,-1 1 0,-2 5 0,-4 6 8,2 1 0,-8 24 0,14-39 17,-14 46-36,2-1 0,2 2-1,2-1 1,2 1 0,0 85-1,7-119 61,0 0-1,2 0 1,0 0-1,0 0 0,1 0 1,1 0-1,1-1 1,-1 0-1,11 19 0,-12-26-10,1 0 0,0 0-1,0 0 1,1 0 0,0-1 0,0 0-1,0 0 1,0 0 0,1 0-1,0-1 1,0 0 0,0 0-1,0-1 1,0 0 0,1 0-1,0 0 1,0-1 0,-1 0-1,1 0 1,9 1 0,-1-2 34,1 0 0,-1-1 0,0-1 0,0 0 0,18-4 0,0-3 99,40-14-1,-60 18-131,0-2 1,0 1-1,-1-2 0,18-11 1,-26 16-10,0-1 1,0-1 0,0 1 0,-1 0 0,1-1-1,-1 0 1,1 0 0,-1 0 0,-1 0 0,1 0-1,0-1 1,-1 1 0,0-1 0,3-9 0,-5 13-15,0 0 1,1 0 0,-1 0 0,0 0-1,0 0 1,0 0 0,0 0 0,0 0 0,0 0-1,0 0 1,0 0 0,0 0 0,0 0-1,-1 0 1,1 0 0,0 0 0,-1 0-1,1 1 1,0-1 0,-1-1 0,0 1 4,0 1 0,0 0 0,0-1 0,1 1 1,-1 0-1,0-1 0,0 1 0,0 0 0,0 0 1,0 0-1,0 0 0,1 0 0,-1 0 0,0 0 1,0 0-1,0 0 0,0 0 0,0 0 0,0 1 1,1-1-1,-1 0 0,0 1 0,-1 0 0,-2 0-18,0 2 0,0-1 0,0 0 0,0 1 0,0 0-1,0-1 1,1 2 0,-1-1 0,1 0 0,0 1-1,0-1 1,0 1 0,1 0 0,-1 0 0,1 0 0,0 0-1,0 0 1,0 1 0,1-1 0,0 1 0,0-1 0,-1 6-1,1-6 32,1 0 0,-1 0 0,1 0 0,0 0 0,0 0 0,0 0 0,1 0 0,0 0-1,-1 0 1,1 0 0,1 0 0,-1-1 0,0 1 0,1 0 0,0-1 0,0 1 0,0-1-1,0 1 1,1-1 0,-1 0 0,1 0 0,0 0 0,0-1 0,0 1 0,0-1 0,5 4-1,-5-5 15,-1 0-1,1 0 0,-1 0 0,1-1 0,-1 1 0,1-1 0,0 1 1,-1-1-1,1 0 0,0 0 0,-1 0 0,1-1 0,0 1 0,-1 0 1,1-1-1,-1 0 0,1 0 0,-1 0 0,4-1 0,6-4-10,-1 0 0,19-14-1,-12 9-1,1-1-39,45-26 165,-58 35-168,0 0 1,1 1 0,0-1-1,-1 1 1,1 1 0,0 0-1,0-1 1,9 1 0,-16 1 31,1 1 0,-1-1 1,1 0-1,-1 0 1,1 0-1,0 1 0,-1-1 1,1 0-1,-1 1 0,1-1 1,-1 0-1,0 1 0,1-1 1,-1 1-1,1-1 0,-1 0 1,0 1-1,1-1 1,-1 1-1,0-1 0,1 1 1,-1 0-1,0-1 0,0 1 1,0-1-1,0 1 0,1-1 1,-1 1-1,0 0 1,0-1-1,0 1 0,0-1 1,0 1-1,0 0 0,0-1 1,-1 1-1,1 0 0,-4 26-15,3-24-34,-10 37-3,7-32 94,2 1 1,-1-1 0,1 1 0,1 0 0,-1 11-1,2-20-34,0 0 0,0 1-1,-1-1 1,1 0 0,0 0-1,0 1 1,0-1-1,0 0 1,0 0 0,1 1-1,-1-1 1,0 0-1,0 0 1,0 0 0,0 1-1,0-1 1,0 0 0,0 0-1,0 1 1,0-1-1,1 0 1,-1 0 0,0 0-1,0 0 1,0 1 0,0-1-1,1 0 1,-1 0-1,0 0 1,0 0 0,0 0-1,1 1 1,-1-1 0,0 0-1,0 0 1,1 0-1,-1 0 1,0 0 0,0 0-1,0 0 1,1 0 0,-1 0-1,0 0 1,0 0-1,1 0 1,-1 0 0,0 0-1,0 0 1,1 0 0,-1 0-1,0 0 1,0 0-1,1-1 1,-1 1 0,0 0-1,0 0 1,0 0 0,1 0-1,-1 0 1,0-1-1,0 1 1,0 0 0,0 0-1,1-1 1,15-13 289,-12 10-287,130-93 375,-45 37-405,-88 59 8,1 0-1,-1 1 1,1-1 0,-1 0-1,1 0 1,0 1 0,-1-1 0,1 1-1,0-1 1,-1 1 0,1 0-1,2-1 1,-3 2-4,0-1-1,-1 0 1,1 0-1,0 1 1,0-1 0,-1 0-1,1 1 1,0-1 0,-1 0-1,1 1 1,0-1-1,-1 1 1,1-1 0,-1 1-1,1 0 1,-1-1-1,1 1 1,-1 0 0,1-1-1,-1 1 1,1 0-1,-1-1 1,0 1 0,0 0-1,1 0 1,-1-1 0,0 1-1,0 1 1,4 27-125,-4-24 157,0 0 1,1-1 0,-1 1 0,1 0-1,1 0 1,-1-1 0,3 7 0,-2-7-17,0 0 0,1 0 0,-1 0-1,1-1 1,0 1 0,0-1 0,0 0 0,7 5 0,-8-7 19,-1 0-1,1 0 1,0 0-1,-1 0 1,1-1 0,0 1-1,0 0 1,0-1-1,0 0 1,0 1-1,0-1 1,-1 0 0,1 0-1,0 0 1,0 0-1,0 0 1,0-1-1,0 1 1,0-1 0,0 1-1,0-1 1,2-1-1,2-1 20,0-1 0,0 0 0,0 0 1,0-1-1,-1 1 0,0-1 0,0-1 0,6-6 0,-2-1 33,1-1 0,10-21 0,-2-7 10,-1 0 0,-2-2 0,11-55 0,33-159 0,-51 229-87,-5 22 0,-1 0 0,0 0 0,-1 0-1,1-1 1,-1 1 0,-1 0-1,1 0 1,-1-1 0,-1-8-1,1 16 2,0 0-1,0-1 0,0 1 0,0 0 0,0 0 0,0-1 1,0 1-1,0 0 0,0 0 0,0-1 0,0 1 1,0 0-1,-1-1 0,1 1 0,0 0 0,0 0 0,0-1 1,0 1-1,0 0 0,0 0 0,-1-1 0,1 1 0,0 0 1,0 0-1,0 0 0,-1-1 0,1 1 0,0 0 1,0 0-1,-1 0 0,1 0 0,0-1 0,0 1 0,-1 0 1,1 0-1,0 0 0,0 0 0,-1 0 0,1 0 1,0 0-1,-1 0 0,0 1-11,0 0 0,0 0 0,0 0 0,1 0 0,-1 0-1,0 0 1,0 0 0,1 0 0,-1 0 0,0 3 0,-5 12-13,1 1 0,0-1 0,-3 23 0,-4 59-31,12-98 61,-6 73-6,2-1 0,8 85 0,-2-138 94,0 0 0,2 0 0,0 0 0,1 0 0,1-1 0,0 0 0,2 0-1,0-1 1,13 21 0,2-11 377,-21-25-580,-1 0-1,1-1 0,0 0 1,0 1-1,-1-1 1,1 0-1,0 0 0,0 0 1,0 0-1,0 0 0,0 0 1,0-1-1,1 1 1,2 0-1,-4-1-239,1-1-1,0 1 1,0-1-1,-1 1 1,1-1-1,0 0 1,-1 1 0,1-1-1,0 0 1,-1 0-1,1 0 1,-1 0-1,0-1 1,1 1 0,-1 0-1,0-1 1,0 1-1,0 0 1,0-1-1,0 1 1,0-1 0,0 0-1,0 1 1,-1-1-1,1 0 1,0 1-1,-1-1 1,0 0-1,1-3 1,2-8-2257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27.319"/>
    </inkml:context>
    <inkml:brush xml:id="br0">
      <inkml:brushProperty name="width" value="0.05" units="cm"/>
      <inkml:brushProperty name="height" value="0.05" units="cm"/>
    </inkml:brush>
  </inkml:definitions>
  <inkml:trace contextRef="#ctx0" brushRef="#br0">1 9 5888,'5'-8'2688,"61"8"-2336,-29 0 160,-1 5-352,12-5 128,2 3-160,0 2 288,0-1-224,-5-4 160,-5 0-192,-9 0-704,-4 0 288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27.663"/>
    </inkml:context>
    <inkml:brush xml:id="br0">
      <inkml:brushProperty name="width" value="0.05" units="cm"/>
      <inkml:brushProperty name="height" value="0.05" units="cm"/>
    </inkml:brush>
  </inkml:definitions>
  <inkml:trace contextRef="#ctx0" brushRef="#br0">54 61 4800,'-40'-32'2176,"30"27"-1888,7 2 0,6 6-224,-3-6-96,10-1 0,-6-9-1600,6 10 896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28.041"/>
    </inkml:context>
    <inkml:brush xml:id="br0">
      <inkml:brushProperty name="width" value="0.05" units="cm"/>
      <inkml:brushProperty name="height" value="0.05" units="cm"/>
    </inkml:brush>
  </inkml:definitions>
  <inkml:trace contextRef="#ctx0" brushRef="#br0">85 37 3904,'-58'-36'1760,"40"39"-1536,10-3-96,8 5-128,0-2 0,8 2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35.975"/>
    </inkml:context>
    <inkml:brush xml:id="br0">
      <inkml:brushProperty name="width" value="0.05" units="cm"/>
      <inkml:brushProperty name="height" value="0.05" units="cm"/>
    </inkml:brush>
  </inkml:definitions>
  <inkml:trace contextRef="#ctx0" brushRef="#br0">156 876 2240,'3'-4'250,"0"1"1,-1-1-1,0 0 1,3-7-1,3-8 1746,-5 15-1329,6-17 1663,-6 18-1374,-5 14-573,-32 121 837,-4 21-483,8-14-375,-16 86 465,23-126 944,18-90-856,-1-9-74,6 0-787,-1-1 1,0 0-1,0 0 0,1 0 1,-1 0-1,1 0 0,-1 0 0,1-1 1,-1 1-1,1 0 0,0 0 1,-1 0-1,1 0 0,0-2 0,-2-18 160,2 1-1,0 0 0,5-32 0,-2 23-122,1-19-63,3 0 0,2 0 0,29-89 0,12-7 84,-30 87-131,-5 10-67,25-49-1,-34 84 50,0-1-28,0 1 0,1-1 1,0 1-1,1 0 0,1 1 0,14-16 1,-23 27 50,1-1 1,0 0 0,0 0-1,0 1 1,-1-1 0,1 0-1,0 1 1,0-1 0,0 1-1,0 0 1,0-1 0,0 1-1,0 0 1,0-1 0,0 1-1,0 0 1,0 0 0,0 0-1,0 0 1,1 0 0,-1 0-1,0 0 1,0 0 0,0 0-1,1 1 1,0 0 2,0 0 0,-1 0 0,1 1 0,0-1 0,-1 0 0,1 1 0,-1-1 0,0 1 0,1-1 0,-1 1 0,0 0 0,1 2 0,3 5 2,-1 0 1,-1 1-1,1-1 0,1 14 0,-1-7 31,-1-1 0,0 1 0,-1 0 0,-1 1 0,-1-1-1,0 0 1,-1 0 0,-1 0 0,0 0 0,-6 19-1,5-25 99,-1 1 0,0-1 0,-9 16-1,11-23-88,0 0-1,0 0 0,0 0 0,0-1 0,0 1 0,0-1 1,-1 0-1,0 1 0,1-1 0,-1 0 0,0-1 1,0 1-1,0 0 0,0-1 0,0 0 0,-6 2 0,-1-1 47,0-1-1,-16 1 1,25-2-136,10-1-69,28-6 487,-9 2-391,-1-1-1,36-12 0,41-18 141,46-18 60,-114 39-135,-1-2-1,36-23 1,-48 25 14,-2-2 1,26-24-1,-28 23 19,-16 15-52,2-1-27,0-1 1,0 0-1,0 0 1,7-10 0,-12 14 11,0 1 0,0 0 0,0 0 1,0 0-1,0 0 0,0 0 0,1 0 1,-1 0-1,0-1 0,0 1 0,0 0 1,0 0-1,0 0 0,0 0 0,0 0 1,0-1-1,0 1 0,0 0 0,0 0 1,0 0-1,0 0 0,0 0 0,0-1 0,0 1 1,0 0-1,0 0 0,0 0 0,0 0 1,0 0-1,0-1 0,0 1 0,0 0 1,0 0-1,0 0 0,-1 0 0,1 0 1,0 0-1,0-1 0,0 1 0,0 0 1,0 0-1,-3 2-28,0 1 1,0 0 0,0 0-1,1-1 1,0 2 0,-1-1-1,1 0 1,-2 5-1,-1-1-3,-29 37-130,-51 51-1,78-87 216,-3 2-7,2-1 1,0 2-1,0-1 1,1 1-1,0 0 1,-8 19-1,14-29-43,1 0 0,0 0-1,-1 1 1,1-1 0,0 0 0,-1 0-1,1 0 1,0 0 0,0 0 0,0 1-1,0-1 1,0 0 0,0 0 0,0 0-1,0 0 1,1 1 0,-1-1 0,0 0-1,1 1 1,0-1 21,0 0-1,-1-1 1,1 1 0,0 0-1,-1-1 1,1 1 0,0 0-1,0-1 1,0 1 0,0-1-1,-1 0 1,1 1 0,0-1-1,0 0 1,0 1 0,0-1-1,0 0 1,1 0 0,2 1 43,0-1 0,0 0 1,0-1-1,0 1 1,1-1-1,-1 1 0,0-1 1,-1 0-1,7-3 1,-2 0-25,-1 0 1,0 0 0,-1 0 0,1-1-1,-1 0 1,0-1 0,0 1-1,0-1 1,-1 0 0,0-1 0,0 1-1,0-1 1,-1 0 0,5-10-1,2-9-62,-2 0-1,12-50 1,-20 72 3,-3 16-204,-1 1 1,2 0-1,0-1 1,1 23-1,0-29 228,1-1-1,0 0 1,0 1-1,0-1 1,1 0-1,-1 0 1,4 7 0,-3-10 20,-1 1 1,0-1-1,1 0 1,0 0-1,-1 0 1,1 0-1,0 0 1,0 0-1,0 0 1,1-1-1,-1 1 1,0-1-1,0 1 1,1-1-1,4 2 1,-3-2 2,1 0 1,-1 0 0,0-1 0,0 1-1,1-1 1,-1 0 0,0 0 0,1 0-1,-1-1 1,0 0 0,0 0 0,0 0-1,1 0 1,-1 0 0,0-1 0,4-2-1,6-4-27,1-1 0,23-19 0,-17 12 111,102-72-104,-120 86-64,0 0 0,1 0 0,-1 0 1,0 0-1,6-2 0,-6 3 2,-2 1 47,-1 0-1,0 0 1,0 0-1,0 0 1,0 0-1,0 0 1,0 0-1,1 0 1,-1 0-1,0 0 1,0 0-1,0 0 1,0 0-1,0 0 1,1 0-1,-1 0 1,0 0-1,0 0 1,0 0-1,0 0 1,0 1-1,0-1 1,0 0-1,1 0 1,-1 0-1,0 0 1,0 0-1,0 0 1,0 0-1,0 1 1,0-1-1,0 0 1,0 0-1,0 0 1,0 0-1,0 0 1,0 0-1,0 1 1,0-1-1,0 0 1,0 0-1,0 0 1,0 0-1,0 0 1,0 1-1,0-1 1,0 0 0,0 0-1,0 10-58,-1-9 63,0 8 24,0 2-65,0 0 1,0 0-1,2 18 1,0 0-1,-2-24 35,1-1 0,0 1 0,0 0 0,1 0 0,-1-1 0,1 1 0,0 0 0,1-1 0,-1 1 0,3 4 0,-3-5 46,1-1 0,0 1 0,0-1-1,1 0 1,-1 0 0,1 0 0,-1 0 0,1 0-1,0-1 1,0 1 0,6 4 0,-5-6-1,0 1 0,0-1-1,0 0 1,0 0 0,1 0 0,-1 0 0,0-1 0,0 0-1,0 0 1,0 0 0,5-1 0,1 1-21,-1-1 1,0-1-1,0 1 1,0-2-1,0 1 1,0-1-1,0 0 1,-1-1-1,0 0 1,1-1-1,-2 1 1,14-11-1,-5 1-22,0 0 0,-1-1 1,0 0-1,-1-2 0,-1 1 0,15-26 0,-1-11 198,29-78 0,-13 28-256,-7 29 105,-18 39-23,-2-1 0,-1-1-1,16-58 1,-31 92-68,1-1 1,-1 0-1,0 0 0,0 1 0,-1-6 0,1 8 31,0 0 0,0 1 1,0-1-1,0 0 0,-1 1 0,1-1 1,0 0-1,0 1 0,-1-1 0,1 1 0,-1-1 1,1 0-1,0 1 0,-2-1 0,2 0 5,0 1 0,-1 0 0,1 0 0,0 0 0,-1 0 0,1 0 0,0 0 0,-1 0 0,1 0 0,-1 0 0,1 0 0,0 0 0,-1 0 0,1 0 0,0 0 0,-1 0 0,1 0 0,0 1 0,-1-1 0,1 0 0,0 0 0,-1 0 0,1 0 0,0 1 0,0-1 0,-1 0 0,1 0-1,0 1 1,0-1 0,-1 1 0,-8 9-58,0 0 0,1 1 0,0 1 0,0-1 0,1 1 0,1 0 0,-7 20 0,2 0 47,2 1 0,-9 66 0,5 69 28,12-134-15,4 55 0,-2-79 50,1 0 1,0 0-1,0 0 0,1 0 0,0-1 0,0 1 0,1-1 0,1 0 0,0 0 1,7 11-1,-10-18-15,0 0 1,0 0 0,1 0-1,-1 0 1,0-1 0,1 1-1,-1 0 1,1-1 0,-1 0-1,1 0 1,0 0 0,-1 0-1,1 0 1,0 0 0,0-1-1,0 1 1,-1-1 0,1 0-1,0 0 1,0 0 0,0 0-1,0 0 1,0-1 0,0 1-1,3-2 1,5-1 54,-1-1 0,1 0 0,0 0-1,19-12 1,-14 6-63,0 0 0,-1-2-1,26-24 1,32-47 23,-63 72-133,19-19-1,-29 30 87,0 0-1,0-1 1,0 1-1,1 0 1,-1 0-1,0 0 1,0 0-1,0 0 1,0 0-1,0 0 1,0 0-1,0-1 1,1 1-1,-1 0 0,0 0 1,0 0-1,0 0 1,0 0-1,0 0 1,1 0-1,-1 0 1,0 0-1,0 0 1,0 0-1,0 0 1,0 0-1,1 0 1,-1 0-1,0 0 1,0 0-1,0 0 1,0 0-1,0 0 1,0 0-1,1 1 1,-1-1-1,0 0 0,0 0 1,0 0-1,0 0 1,2 8-120,-3 10 34,-4 17-76,2-21 155,1 1 0,1-1 0,0 0 0,0 1 0,2-1 1,2 23-1,0-23-88,4 19 108,-6-31 16,-1-1 0,1 1 0,0 0 1,0 0-1,0 0 0,0-1 0,0 1 0,0 0 0,1-1 0,-1 1 0,1-1 0,-1 0 0,3 2 0,0 0 21,1-1-1,0 0 1,0 0 0,0 0-1,0 0 1,0-1-1,0 0 1,1 0 0,-1 0-1,0-1 1,1 0 0,-1 0-1,0 0 1,0-1 0,1 1-1,-1-1 1,0 0-1,0-1 1,0 0 0,0 1-1,6-4 1,10-6-4,-2 0 0,1-1-1,28-24 1,-36 27 79,75-62-296,18-12-12,-85 66 99,-13 13 45,-8 8 44,1-4-9,-45 56-21,32-35-6,-2 0-22,0 2 1,2 0-1,1 0 1,-17 44-1,29-65 67,-1-1-1,1 0 1,0 1-1,-1-1 1,1 0-1,0 1 1,0-1-1,0 1 1,0-1-1,0 0 1,0 1-1,0-1 1,0 1-1,1-1 1,-1 0-1,1 1 1,-1-1-1,2 2 1,-1-2 9,-1 0 0,1 0 0,0 0 0,0 0-1,0 0 1,0-1 0,0 1 0,0 0 0,1-1 0,-1 1 0,0-1 0,0 1 0,0-1 0,1 0 0,-1 1 0,2-1 0,3 0 40,1 1 1,-1-2-1,0 1 1,1-1-1,-1 0 0,11-3 1,2-3-4,0-1 1,0-1 0,-1 0 0,-1-1 0,30-23 0,-38 27-36,12-10 9,-1-1 0,-1 0 0,-1-1-1,0-1 1,23-33 0,61-112 106,-85 136-96,59-113 31,-63 113-44,-1-1 0,-2 0 1,8-35-1,20-172-424,-38 229 378,1 4-2,-1 1-1,0-1 0,0 0 1,0 0-1,0 0 1,0 0-1,-1-4 0,1 7 22,0 0-1,0 0 1,0 0-1,0 0 0,0 0 1,0 0-1,0 0 1,0-1-1,0 1 1,0 0-1,0 0 0,-1 0 1,1 0-1,0 0 1,0 0-1,0 0 1,0 0-1,0 0 0,0 0 1,0 0-1,0 0 1,0-1-1,0 1 1,0 0-1,0 0 1,0 0-1,0 0 0,0 0 1,-1 0-1,1 0 1,0 0-1,0 0 1,0 0-1,0 0 0,0 0 1,0 0-1,0 0 1,0 0-1,0 0 1,0 0-1,-1 0 0,1 0 1,0 0-1,0 0 1,0 0-1,0 0 1,0 0-1,0 0 0,0 0 1,0 0-1,0 0 1,-5 6-119,-3 11-19,-15 54-169,14-36 199,-7 19 56,2 0 0,3 1 0,3 0 0,2 1-1,1 89 1,15-8 137,-7-116-16,2 0-1,0 0 1,1 0 0,11 26 0,-16-44-37,1 1 1,0 0-1,0-1 1,0 1-1,0-1 1,1 0-1,0 0 1,-1 0-1,7 5 1,-8-7-15,0 0 0,0-1 1,1 1-1,-1 0 0,0-1 0,1 1 1,-1-1-1,1 0 0,-1 1 0,0-1 1,1 0-1,-1 0 0,1 0 0,-1 0 1,1 0-1,-1 0 0,1 0 1,-1 0-1,1-1 0,-1 1 0,0 0 1,1-1-1,-1 0 0,0 1 0,1-1 1,-1 0-1,0 1 0,0-1 0,0 0 1,2-1-1,5-5 42,-1 0 1,0 0-1,0-1 0,-1 0 1,1 0-1,-2-1 0,1 0 0,-1 1 1,-1-2-1,5-11 0,1-6-48,-2-1-1,6-36 1,-11 52-33,1-24 1,-4 33 21,0 0 1,0 0-1,0 0 1,-1 0-1,1 0 0,-1 0 1,1 0-1,-1 1 1,0-1-1,0 0 0,-1 0 1,1 1-1,-3-5 1,4 7-5,-1-1 1,1 0-1,-1 0 1,0 1 0,1-1-1,-1 1 1,1-1-1,-1 0 1,0 1-1,0-1 1,1 1 0,-1 0-1,0-1 1,0 1-1,0 0 1,1-1 0,-1 1-1,0 0 1,0 0-1,0 0 1,0 0-1,0 0 1,0 0 0,1 0-1,-2 0 1,0 0-17,1 1 0,-1 0-1,0-1 1,1 1 0,0 0 0,-1 0 0,1 0 0,-1 0 0,1 0-1,0 0 1,0 0 0,-2 2 0,-2 4-96,-1 1 0,1 0-1,-6 13 1,3-5 107,1 0-1,0 0 1,1 1 0,1 0-1,1-1 1,1 2-1,0-1 1,1 0-1,1 1 1,0-1 0,1 1-1,1-1 1,5 24-1,-5-37 35,0 0 1,0 0-1,1 0 0,-1 0 0,1 0 0,0-1 0,0 1 0,0-1 0,1 1 0,-1-1 0,1 0 0,0 0 0,0 0 1,3 2-1,-1-1 24,0-1 1,1 1 0,-1-1 0,1-1 0,0 1 0,-1-1 0,1 0-1,10 2 1,-3-2-124,-1-1 0,1 0 0,0-1-1,-1 0 1,1-1 0,0 0 0,-1-1-1,21-6 1,-22 5-929,0-2-1,-1 1 1,18-11 0,-2 2-1080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36.347"/>
    </inkml:context>
    <inkml:brush xml:id="br0">
      <inkml:brushProperty name="width" value="0.05" units="cm"/>
      <inkml:brushProperty name="height" value="0.05" units="cm"/>
    </inkml:brush>
  </inkml:definitions>
  <inkml:trace contextRef="#ctx0" brushRef="#br0">14 60 4736,'-13'-17'2144,"31"6"-1856,-5 2-256,1 6-64,9-5 96,3 4-32,-4-4-3264,6 8 1760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36.677"/>
    </inkml:context>
    <inkml:brush xml:id="br0">
      <inkml:brushProperty name="width" value="0.05" units="cm"/>
      <inkml:brushProperty name="height" value="0.05" units="cm"/>
    </inkml:brush>
  </inkml:definitions>
  <inkml:trace contextRef="#ctx0" brushRef="#br0">1 1 5888,'0'0'2688,"63"12"-2336,-23-7 768,0 1-672,46-6 256,4 5-416,36-10 32,-5 5-192,6-3 64,-19 3-96,-2-3 352,-15-2-224,2 1-2304,-6 4 1120,-11 9-4480,-9 5 3040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37.006"/>
    </inkml:context>
    <inkml:brush xml:id="br0">
      <inkml:brushProperty name="width" value="0.05" units="cm"/>
      <inkml:brushProperty name="height" value="0.05" units="cm"/>
    </inkml:brush>
  </inkml:definitions>
  <inkml:trace contextRef="#ctx0" brushRef="#br0">91 1 7712,'-14'6'3520,"1"16"-3072,3-10 608,10-1-672,-8 1 128,-2 5-320,-3-6 320,9 1-288,-9-4-3424,8 4 1728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48.528"/>
    </inkml:context>
    <inkml:brush xml:id="br0">
      <inkml:brushProperty name="width" value="0.05" units="cm"/>
      <inkml:brushProperty name="height" value="0.05" units="cm"/>
    </inkml:brush>
  </inkml:definitions>
  <inkml:trace contextRef="#ctx0" brushRef="#br0">178 18 4640,'7'-16'1504,"-7"16"-1441,0-1 0,1 1 0,-1 0 0,0 0 0,0 0 0,1 0 0,-1 0 0,0 0 0,0-1 0,1 1 0,-1 0 0,0 0 0,1 0 0,-1 0 0,0 0 0,1 0 0,-1 0 0,0 0 0,1 0 0,-1 0 0,0 0 0,0 1 0,1-1 0,-1 0 0,0 0 0,1 0 0,-1 0 0,0 0 0,0 0 0,1 1 0,-1-1 0,0 0 0,0 0 0,0 1 0,1-1 0,-1 0 0,0 0 0,0 0 0,0 1 0,0-1 0,1 0 0,-1 1 0,0-1 0,0 0 0,0 0 0,0 1 0,0-1 0,0 0 0,0 1 0,0-1 0,0 0 0,0 1 0,0-1 0,-1 6 294,-1 1-1,1-1 0,-2 0 0,1 0 1,0 0-1,-1-1 0,0 1 0,-1-1 1,-6 9-1,4-4-143,-1-1 0,-1 0 0,1-1 0,-1 0 0,-1 0 0,-11 8 0,17-14-142,1 0-1,-1-1 0,0 0 1,1 1-1,-1-1 0,0 0 1,0 0-1,0-1 0,0 1 0,1-1 1,-1 1-1,-5-1 0,5 0-6,1-1 0,0 1 0,0-1-1,0 1 1,0-1 0,0 0-1,0 0 1,0 0 0,0 0 0,0 0-1,0-1 1,1 1 0,-1 0 0,0-1-1,1 0 1,-1 1 0,1-1-1,0 0 1,-2-2 0,1 1-35,0 0 0,0 0 0,0 0 0,1-1 0,-1 1 0,1-1 0,0 1 0,0-1 0,0 1 0,1-1 0,-1 1 0,1-1-1,0-6 1,0 7-43,0 1 0,1-1 0,0 1 0,-1-1 0,1 1 0,0 0-1,0-1 1,0 1 0,1 0 0,-1 0 0,0-1 0,1 1 0,-1 0-1,1 0 1,0 1 0,0-1 0,0 0 0,0 1 0,3-3-1,1 0-28,1 0-1,-1 1 0,0 0 1,1 1-1,0-1 0,0 1 1,12-2-1,-15 4 62,0-1 0,0 1 0,0 0 0,1 0 0,-1 0 0,0 1 0,0 0 0,1-1 0,-1 2 0,0-1 0,0 0 0,0 1 0,0 0 0,3 2-1,-4-2 36,-1 0 0,0 0 0,0 0 0,0 1 0,0-1 0,0 1 0,0-1 0,-1 1 0,1 0 0,-1-1 0,0 1 0,0 0-1,0 0 1,0 0 0,0 0 0,0 6 0,-1-8-35,2 8 127,-1 0 1,-1 0-1,1 0 0,-2 0 1,1 0-1,-3 14 0,0-4 75,-6 40 209,-2 0 0,-2-2-1,-4 1 1,-23 55 0,27-80-318,1-2 161,0 0 1,-19 30-1,5-12 325,24-44-1557,14-20-6939,-9 10 6673,9-8-1584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38.102"/>
    </inkml:context>
    <inkml:brush xml:id="br0">
      <inkml:brushProperty name="width" value="0.05" units="cm"/>
      <inkml:brushProperty name="height" value="0.05" units="cm"/>
    </inkml:brush>
  </inkml:definitions>
  <inkml:trace contextRef="#ctx0" brushRef="#br0">229 10 1984,'4'-3'3712,"1"-4"-16,-6 26-667,-5 18-2208,-11 49 75,-6 9 51,-21 70 5,16-78-482,-47 173 590,63-212-945,-5 31 165,5-15 381,10-56-352,2-20-1311,4-22-2827,13-19-2379,-17 51 5867,13-27-2347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38.519"/>
    </inkml:context>
    <inkml:brush xml:id="br0">
      <inkml:brushProperty name="width" value="0.05" units="cm"/>
      <inkml:brushProperty name="height" value="0.05" units="cm"/>
    </inkml:brush>
  </inkml:definitions>
  <inkml:trace contextRef="#ctx0" brushRef="#br0">35 33 3552,'-35'-4'2032,"83"6"6236,56 0-6691,37-13-457,342-11 1221,-367 23-1901,47 2 331,-134 2-489,-29-5-284,0 0-1,0 0 1,0 0 0,0 0-1,0 0 1,0 0-1,0 0 1,0 0-1,0 0 1,-1 0 0,1 0-1,0 0 1,0 0-1,0 0 1,0 0-1,0 0 1,0 1-1,0-1 1,0 0 0,0 0-1,0 0 1,0 0-1,0 0 1,0 0-1,0 0 1,0 0-1,0 0 1,0 0 0,0 0-1,0 1 1,0-1-1,0 0 1,0 0-1,0 0 1,0 0-1,0 0 1,0 0 0,0 0-1,0 0 1,0 0-1,0 0 1,0 0-1,0 1 1,0-1 0,0 0-1,0 0 1,0 0-1,0 0 1,0 0-1,1 0 1,-1 0-1,0 0 1,0 0 0,0 0-1,0 0 1,0 0-1,0 0 1,0 0-1,-37 2-12887,23 5 8421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39.458"/>
    </inkml:context>
    <inkml:brush xml:id="br0">
      <inkml:brushProperty name="width" value="0.05" units="cm"/>
      <inkml:brushProperty name="height" value="0.05" units="cm"/>
    </inkml:brush>
  </inkml:definitions>
  <inkml:trace contextRef="#ctx0" brushRef="#br0">46 61 2976,'22'-41'4933,"-21"40"-4775,0 0 0,-1 0 0,1 0 1,0 0-1,0 0 0,0 0 0,-1 1 0,1-1 0,0 0 0,0 0 1,2 0-1,7-8 1453,-14 40 1000,0 6-2699,-42 181 1039,41-196-910,-3 13 100,-3 49 1,9-71 101,1 0 1,-8 25-1,9-32-973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39.817"/>
    </inkml:context>
    <inkml:brush xml:id="br0">
      <inkml:brushProperty name="width" value="0.05" units="cm"/>
      <inkml:brushProperty name="height" value="0.05" units="cm"/>
    </inkml:brush>
  </inkml:definitions>
  <inkml:trace contextRef="#ctx0" brushRef="#br0">1 36 6656,'0'0'252,"0"0"-211,0 0 1,0 0-1,0 0 0,0 0 1,0 0-1,0-1 0,0 1 1,0 0-1,0 0 0,0 0 1,0 0-1,0 0 0,0 0 1,0 0-1,0-1 1,0 1-1,0 0 0,0 0 1,0 0-1,0 0 0,0 0 1,0 0-1,0 0 0,0-1 1,0 1-1,0 0 0,0 0 1,0 0-1,0 0 0,0 0 1,0 0-1,0 0 0,1 0 1,-1 0-1,0 0 1,0-1-1,0 1 0,0 0 1,0 0-1,0 0 0,0 0 1,0 0-1,1 0 0,-1 0 1,0 0-1,0 0 0,0 0 1,0 0-1,0 0 0,0 0 1,0 0-1,1 0 0,-1 0 1,0 0-1,0 0 1,0 0-1,0 0 0,0 0 1,0 0-1,0 0 0,0 1 1,1-1-1,-1 0 0,0 0 1,0 0-1,150-12 4116,-25 1-3221,54 5-562,-170 4-1012,-8 2 344,0 0 0,0-1 0,1 1 0,-1 0 0,0 0 0,0 0 0,0 0 0,0 0 0,0 0 0,0 0 0,2 1 0,2 2-1332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40.536"/>
    </inkml:context>
    <inkml:brush xml:id="br0">
      <inkml:brushProperty name="width" value="0.05" units="cm"/>
      <inkml:brushProperty name="height" value="0.05" units="cm"/>
    </inkml:brush>
  </inkml:definitions>
  <inkml:trace contextRef="#ctx0" brushRef="#br0">98 385 4640,'-6'4'279,"0"0"0,0 0 0,0 0 1,1 1-1,0 0 0,0 0 0,0 0 0,1 0 1,0 1-1,-5 7 0,2 0 292,1 0 0,0 1-1,-8 25 1,13-37-491,1 0-1,-1 0 0,1 1 1,-1-1-1,1 0 1,0 0-1,0 0 0,0 0 1,0 0-1,0 1 0,1-1 1,-1 0-1,1 0 0,-1 0 1,1 0-1,0 0 1,0 0-1,-1 0 0,2 0 1,-1 0-1,0 0 0,0-1 1,0 1-1,1 0 0,-1-1 1,1 1-1,0-1 1,-1 1-1,1-1 0,0 0 1,0 0-1,0 0 0,-1 0 1,1 0-1,0 0 0,1 0 1,-1-1-1,0 1 1,0-1-1,0 1 0,3-1 1,5 0 131,1 0 1,-1 0 0,0-1-1,1-1 1,-1 0 0,17-5 0,-22 5-149,1 0 0,0 0 0,-1-1 0,1 0 1,-1 0-1,0 0 0,0-1 0,0 1 1,0-1-1,-1 0 0,1-1 0,5-6 1,-9 8-44,0 1 0,0-1 1,0 1-1,0-1 1,0 0-1,-1 1 1,1-1-1,-1 0 1,0 0-1,0 1 1,0-1-1,0 0 1,0 1-1,0-1 1,-2-3-1,2 2-26,-1 1-1,0-1 1,0 0-1,-1 1 1,1-1-1,-1 1 1,0 0-1,1-1 1,-2 1-1,-3-5 1,-2 0-105,0 1 0,-1 0 0,0 0 0,0 1 0,0 0 1,-1 1-1,0 0 0,-11-4 0,19 9 79,1 0-1,0 0 1,0 0-1,-1 0 1,1 0-1,0 0 1,0 0-1,-1 1 1,1-1 0,0 0-1,0 1 1,0-1-1,-1 1 1,1-1-1,0 1 1,0 0-1,0-1 1,0 1-1,0 0 1,0 0-1,0-1 1,0 1 0,0 2-1,0-3 32,1 1 0,-1 0 0,1-1 0,-1 1 0,1 0 0,0-1 0,0 1 0,-1 0 0,1 0 0,0 0-1,0-1 1,0 1 0,0 0 0,0 0 0,0 0 0,0-1 0,0 1 0,0 0 0,0 0 0,0 0 0,0-1 0,1 1 0,-1 0 0,0 0 0,1-1 0,-1 1 0,0 0 0,1-1 0,-1 1-1,1 0 1,-1-1 0,1 1 0,-1-1 0,1 1 0,0-1 0,-1 1 0,1-1 0,0 1 0,0 0 0,4 2 94,0 0 0,-1-1 0,1 1 0,1-1 0,-1 0 0,0 0 0,0-1 0,1 1 0,-1-1 0,9 0 0,-3 0 167,1-1 0,0-1 1,22-4-1,-24 2-145,0 0 0,0-1 1,0 0-1,-1 0 0,0-1 1,1 0-1,-2-1 0,1 0 0,-1 0 1,0-1-1,0 0 0,12-15 0,1-3 88,-2-1 0,32-54-1,-26 32 225,27-74 0,-49 116-402,-1-1 0,0 1-1,0-1 1,0 0 0,1-13 0,-3 20-28,-1 0 0,1 1 0,0-1 0,0 0 0,0 0 0,0 0 0,0 0 0,0 0 0,0 0 0,0 0 0,0 0 0,0 0 0,-1 1 0,1-1 0,0 0 0,0 0 0,0 0 0,0 0 0,0 0 0,0 0 0,0 0 0,-1 0 0,1 0 0,0 0 0,0 0 0,0 0 0,0 0 0,0 0 0,0 0 0,-1 0 0,1 0 0,0 0 0,0 0 0,0 0 0,0 0 0,0 0 0,0 0 0,-1 0 0,1 0 0,0-1 0,0 1 0,0 0 0,0 0 0,0 0 0,0 0 0,0 0 0,0 0 0,0 0 0,0 0 0,-1 0 0,1-1 0,0 1 0,0 0 0,0 0 0,0 0 0,0 0 0,0 0 0,0 0 0,0-1 0,0 1 0,0 0 0,0 0 0,0 0 0,0 0 0,0 0 0,0-1 0,-9 13-95,5-6 70,1 1-1,0 0 0,0 0 0,0 0 1,1 0-1,0 0 0,-1 14 0,-3 55-62,6-48 151,-2 32 57,3 0 1,17 114-1,-4-113 240,-13-58-278,0-1 0,0 1 0,0 0-1,1 0 1,2 4 0,-2-4-13,-1-2 137,-5-41-7870,1 27 5471,0 0-1,-6-16 1,-4-4-609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40.897"/>
    </inkml:context>
    <inkml:brush xml:id="br0">
      <inkml:brushProperty name="width" value="0.05" units="cm"/>
      <inkml:brushProperty name="height" value="0.05" units="cm"/>
    </inkml:brush>
  </inkml:definitions>
  <inkml:trace contextRef="#ctx0" brushRef="#br0">58 1 3552,'-57'3'3765,"57"-3"-3585,0 1 0,0-1 0,0 1 1,0-1-1,0 0 0,0 1 0,0-1 0,0 1 0,0-1 0,1 0 0,-1 1 0,0-1 1,0 0-1,0 1 0,0-1 0,1 0 0,-1 1 0,0-1 0,1 0 0,-1 0 1,1 1-1,5 2 403,1 0 0,0 0 0,0-1-1,1 0 1,-1-1 0,15 2 0,-5-1-114,200 17 2190,-135-14-2348,-53-6-109,-22 1-389,0-1-1,0 1 1,-1 1 0,1-1-1,7 2 1,-13-1-120,0-1 1,0 1 0,0-1-1,0 1 1,-1-1 0,1 1-1,0 0 1,0-1 0,-1 1-1,1 0 1,-1 0 0,1-1-1,-1 1 1,1 0-1,-1 0 1,1 0 0,-1 0-1,1 0 1,-1 0 0,0 0-1,1 1 1,5 13-3519,6 0 1409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41.397"/>
    </inkml:context>
    <inkml:brush xml:id="br0">
      <inkml:brushProperty name="width" value="0.05" units="cm"/>
      <inkml:brushProperty name="height" value="0.05" units="cm"/>
    </inkml:brush>
  </inkml:definitions>
  <inkml:trace contextRef="#ctx0" brushRef="#br0">199 452 4160,'-4'0'543,"0"1"0,0 0 0,0 0 1,0 1-1,0-1 0,1 1 0,-1 0 0,0 0 0,1 0 1,-6 5-1,-7 3 74,-2 1 66,1 0 1,-26 22 0,36-26-372,-1 0-1,1 1 1,0 0 0,0 0 0,1 1 0,-9 17 0,15-26-294,0 0 0,0 0-1,0 0 1,0 0 0,0 0-1,0 0 1,-1 0 0,1 0-1,0 0 1,0 1 0,0-1-1,0 0 1,0 0 0,0 0-1,0 0 1,0 0 0,0 0-1,0 0 1,0 1 0,0-1-1,0 0 1,0 0 0,0 0-1,0 0 1,0 0 0,0 0 0,0 1-1,0-1 1,0 0 0,0 0-1,0 0 1,0 0 0,1 0-1,-1 0 1,0 0 0,0 0-1,0 1 1,0-1 0,0 0-1,0 0 1,0 0 0,0 0-1,0 0 1,0 0 0,1 0-1,-1 0 1,0 0 0,0 0-1,0 0 1,0 0 0,0 0-1,10-1 656,17-10 118,-21 8-619,15-6 1,-1-2-1,25-17 1,-32 20-126,32-23-714,-45 31 664,0-1-1,0 1 0,0 0 0,0 0 0,1 0 0,-1 0 0,0 0 0,0 0 0,0 0 0,0 0 1,0 0-1,0 0 0,1 0 0,-1 0 0,0 0 0,0 0 0,0 0 0,0 0 0,0 0 1,0 0-1,1 1 0,-1-1 0,0 0 0,0 0 0,0 0 0,0 0 0,0 0 0,0 0 0,0 0 1,0 0-1,1 0 0,-1 0 0,0 1 0,0-1 0,0 0 0,0 0 0,0 0 0,0 0 0,0 0 1,0 0-1,0 1 0,0-1 0,0 0 0,0 0 0,0 0 0,0 0 0,0 0 0,0 0 0,0 1 1,0-1-1,0 0 0,1 12 17,0-2-10,0-7 19,1 1 0,-1-1 0,1 0 0,0-1-1,0 1 1,0 0 0,0 0 0,1-1 0,-1 1 0,1-1 0,-1 0 0,1 0 0,0 0 0,0 0 0,-1 0 0,1-1 0,1 1-1,-1-1 1,0 0 0,0 0 0,1 0 0,-1 0 0,4 0 0,-1 0 50,-1-1 1,0 1-1,1-1 0,-1 0 1,1-1-1,-1 1 0,0-1 0,1 0 1,-1 0-1,0-1 0,0 0 1,0 1-1,0-2 0,7-3 0,-6 1 12,1 0-1,-1 0 0,-1-1 0,1 0 1,-1 0-1,0 0 0,0-1 1,0 1-1,-1-1 0,6-13 0,-1-3-11,-1 1 0,7-30-1,22-124 168,-32 139-198,-1 0 0,-3-69 1,-1 102-53,-1 0 1,0 0 0,0 0-1,0 0 1,0 0 0,-2-4-1,3 8 1,0-1 0,-1 1 0,1-1 0,0 1-1,-1-1 1,1 1 0,0-1 0,-1 1 0,1 0 0,0-1-1,-1 1 1,1 0 0,-1-1 0,1 1 0,-1 0-1,1-1 1,-1 1 0,1 0 0,-1 0 0,1-1 0,-2 1-1,1 0-5,1 0 1,-1 1-1,0-1 0,0 0 0,1 1 0,-1-1 0,0 0 1,0 1-1,1-1 0,-1 1 0,0-1 0,1 1 0,-1-1 0,1 1 1,-1 0-1,1-1 0,-1 1 0,1 0 0,-1-1 0,0 2 0,-2 5 0,-1 0-1,1 1 0,0-1 0,1 1 1,0 0-1,-2 12 0,-5 26 79,3 0 0,-1 48 1,7-62 1,1 1 0,1-1 0,13 63 0,-11-81 142,0 1 0,12 24 0,-13-33-596,0 0-1,1 0 1,0 0-1,-1-1 1,2 0-1,-1 1 1,1-1-1,7 6 1,2-3-1759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42.630"/>
    </inkml:context>
    <inkml:brush xml:id="br0">
      <inkml:brushProperty name="width" value="0.05" units="cm"/>
      <inkml:brushProperty name="height" value="0.05" units="cm"/>
    </inkml:brush>
  </inkml:definitions>
  <inkml:trace contextRef="#ctx0" brushRef="#br0">37 89 3232,'-3'-9'1417,"3"9"-1351,0 0 0,0 0 0,0 0 0,0 0 0,0 0 0,0-1 0,0 1 0,0 0 0,0 0 0,0 0 0,0 0 0,0 0 0,-1 0 0,1 0 0,0 0 0,0-1 0,0 1 0,0 0 0,0 0 0,0 0 1,0 0-1,0 0 0,0 0 0,0 0 0,0 0 0,0 0 0,0-1 0,-1 1 0,1 0 0,0 0 0,0 0 0,0 0 0,0 0 0,0 0 0,0 0 0,0 0 0,0 0 0,-1 0 0,1 0 0,0 0 1,0 0-1,0 0 0,0 0 0,0 0 0,0 0 0,-1 0 0,1 0 0,0 0 0,0 0 0,0 0 0,0 0 0,0 0 0,0 0 0,0 0 0,0 0 0,-1 0 0,1 1 0,0-1 0,0 0 0,0 0 0,0 0 1,0 0-1,0 0 0,0 0 0,0 0 0,-9 5 1510,-11 9 933,23-13-2254,0-1 1,0 1-1,0-1 1,0 0-1,0 0 0,0 0 1,0 0-1,3-1 1,459-68 2042,-378 58-2086,42-4-136,-110 14-45,-12 0 14,1 0 0,0 1 0,0 0 0,9 2 0,-6 1 260,-26-4-497,-4 0-3243,9 1 464,3 0 982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43.727"/>
    </inkml:context>
    <inkml:brush xml:id="br0">
      <inkml:brushProperty name="width" value="0.05" units="cm"/>
      <inkml:brushProperty name="height" value="0.05" units="cm"/>
    </inkml:brush>
  </inkml:definitions>
  <inkml:trace contextRef="#ctx0" brushRef="#br0">7 14 3808,'-6'-14'3640,"8"20"-928,-2-5-2520,3 15 330,0 0 0,-1 0 0,-1 0-1,0 0 1,-3 27 0,1-3 123,1 150 1467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43.005"/>
    </inkml:context>
    <inkml:brush xml:id="br0">
      <inkml:brushProperty name="width" value="0.05" units="cm"/>
      <inkml:brushProperty name="height" value="0.05" units="cm"/>
    </inkml:brush>
  </inkml:definitions>
  <inkml:trace contextRef="#ctx0" brushRef="#br0">23 1 5568,'-23'0'2960,"91"1"2457,18 1-4365,-47 0-692,56 10 0,22 2 189,-92-13-402,-11 1-476,0-2 1,0 0-1,0 0 1,0-1 0,27-6-1,-2-7-3841,2 2 1194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49.392"/>
    </inkml:context>
    <inkml:brush xml:id="br0">
      <inkml:brushProperty name="width" value="0.05" units="cm"/>
      <inkml:brushProperty name="height" value="0.05" units="cm"/>
    </inkml:brush>
  </inkml:definitions>
  <inkml:trace contextRef="#ctx0" brushRef="#br0">213 52 3488,'-2'0'102,"1"0"4,0 0 0,0 0-1,0 0 1,0 0 0,0 0-1,0 0 1,1-1 0,-1 1 0,0 0-1,0 0 1,0-1 0,0 1 0,0 0-1,1-1 1,-1 1 0,0-1-1,-1 0 1,2 1 12,0 0 0,-1-1 0,1 1 0,0 0 0,0 0 0,0 0 0,0 0 0,-1-1 0,1 1 0,0 0 0,0 0 0,0 0 0,0-1 0,0 1 0,0 0 0,0 0 0,0-1 0,0 1 0,-1 0 0,1 0 0,0-1 0,0 1 0,0 0-1,0 0 1,0-1 0,1 1 0,-1 0 0,0 0 0,0 0 0,0-1 0,0 1 0,0 0 0,0 0 0,0-1 0,0 1 0,0 0 0,1 0 0,-1-1 0,12-5 1909,27-2-1073,-30 7-419,25-5 191,2 0 212,72-5 1,-104 11-908,0 0 0,0 0 0,0 1 0,0 0 1,0-1-1,0 1 0,-1 1 0,1-1 0,0 0 0,4 4 0,-6-4-18,0 0-1,-1 0 0,1 0 0,-1 1 1,1-1-1,-1 0 0,0 1 0,1 0 1,-1-1-1,0 1 0,0 0 0,0-1 0,0 1 1,-1 0-1,1 0 0,0 0 0,-1 0 1,1 0-1,-1 0 0,0 0 0,0 0 1,1 3-1,-2 1 18,0 0 0,1 0 0,-2 0 0,1 0 0,-1 0 0,0-1 0,-3 8 0,-24 41 215,13-25-197,6-10-33,1 1 0,0 0-1,-7 27 1,15-40 4,-1 1 1,1-1-1,0 1 0,1-1 0,-1 1 1,1-1-1,1 1 0,0-1 0,0 1 1,0-1-1,1 1 0,5 12 0,3 2-28,2 0-1,19 28 1,-5-9 75,-23-37 3,-1 0 0,0 0 1,-1 0-1,1 1 0,-1-1 1,1 0-1,-1 1 0,0-1 1,-1 1-1,1 6 0,-1-10-7,0 1 1,-1 0-1,1 0 0,0 0 0,-1-1 0,1 1 0,-1 0 0,0-1 0,0 1 0,1 0 0,-1-1 0,0 1 0,0-1 0,-1 1 0,1-1 0,0 0 0,0 1 0,-3 1 1,-3 1 85,1 0 0,0 0 0,-9 4 0,8-5-53,-2 1-24,-1 0 1,1-1-1,-1 0 1,0-1-1,-18 2 0,-52 1 75,62-5-91,-9 1-3,-173-3 526,175-2-632,12-1-754,13 5 733,0 0 1,0 0-1,0 0 1,0 0-1,-1 0 1,1 0-1,0 0 1,0 0-1,0-1 1,0 1-1,0 0 1,0 0 0,-1 0-1,1 0 1,0 0-1,0 0 1,0-1-1,0 1 1,0 0-1,0 0 1,0 0-1,0 0 1,0-1-1,0 1 1,0 0-1,0 0 1,0 0-1,0 0 1,0-1 0,0 1-1,0 0 1,0 0-1,0 0 1,0 0-1,0-1 1,0 1-1,0 0 1,0 0-1,0 0 1,0 0-1,0-1 1,0 1-1,0 0 1,1 0-1,7-4-2084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44.118"/>
    </inkml:context>
    <inkml:brush xml:id="br0">
      <inkml:brushProperty name="width" value="0.05" units="cm"/>
      <inkml:brushProperty name="height" value="0.05" units="cm"/>
    </inkml:brush>
  </inkml:definitions>
  <inkml:trace contextRef="#ctx0" brushRef="#br0">34 11 4640,'-1'0'143,"-1"-1"-1,0 1 1,1 0 0,-1 0 0,1 0 0,-1 0 0,1 0-1,-1 0 1,0 0 0,1 0 0,-1 1 0,1-1-1,-1 1 1,1-1 0,-1 1 0,1-1 0,-3 2-1,4-1-49,0-1-1,-1 0 0,1 1 0,0-1 0,-1 0 0,1 1 0,0-1 0,0 0 0,-1 1 0,1-1 1,0 1-1,0-1 0,0 1 0,0-1 0,0 1 0,-1-1 0,1 0 0,0 1 0,0-1 0,0 1 1,0-1-1,0 1 0,0-1 0,0 1 0,1-1 0,-1 1 0,0-1 0,0 1 0,0-1 0,0 0 1,1 1-1,-1-1 0,0 1 0,10 11 1902,-6-10-1752,-1 0 1,0 0-1,1-1 1,0 0 0,-1 0-1,1 0 1,0 0-1,-1 0 1,1-1 0,0 0-1,5 0 1,6-1 307,23-4 1,-8 1 18,95-12 533,184-11-23,-301 27-1098,0 0-1,0 1 1,0 0 0,0 1-1,-1 0 1,1 0 0,10 5-1,-10-5 28,-7-2 2,-1 0 1,1 0-1,0 0 1,0 0 0,0 0-1,-1 0 1,1 0-1,0 0 1,0 0 0,-1 1-1,1-1 1,0 0-1,0 1 1,-1-1 0,1 1-1,0-1 1,-1 1-1,1-1 1,-1 1 0,1-1-1,-1 1 1,1-1-1,-1 1 1,1 0-1,0 1 1,-2-2-323,1 1-1,-1-1 1,0 0 0,1 1-1,-1-1 1,0 1-1,0-1 1,1 0 0,-1 0-1,0 1 1,0-1 0,0 0-1,1 0 1,-1 0-1,0 0 1,0 0 0,0 0-1,0 0 1,-1 0 0,-6 0-2678,1 7 521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44.633"/>
    </inkml:context>
    <inkml:brush xml:id="br0">
      <inkml:brushProperty name="width" value="0.05" units="cm"/>
      <inkml:brushProperty name="height" value="0.05" units="cm"/>
    </inkml:brush>
  </inkml:definitions>
  <inkml:trace contextRef="#ctx0" brushRef="#br0">1 49 5984,'26'-5'6439,"14"-6"-4200,50-10-843,-82 19-1285,72-7 388,-73 8-468,1 1 0,0 0-1,0 1 1,0 0-1,-1 0 1,1 1-1,0 0 1,8 4-1,-14-6-16,0 1-1,0 0 1,0 0-1,-1 0 0,1 1 1,0-1-1,-1 0 0,1 0 1,-1 1-1,0-1 0,1 1 1,-1 0-1,0-1 1,0 1-1,1 2 0,-1-2 8,0 1-1,0 0 0,0 0 1,-1 0-1,1 0 0,-1 0 1,0 0-1,0 1 0,0-1 0,-1 6 1,-1 3 52,-1 1 1,-1-1 0,0 0-1,-6 13 1,-25 47 54,20-46-71,-2 0 1,0-1 0,-1 0-1,-39 38 1,-30 18 342,72-69 414,0 1 0,-27 16 0,76-42-449,0 2-1,55-9 1,173-17 3,-215 37-500,-16 1 189,-15-2-675,-14 1 193,-1 0 0,1 0 0,0-1 1,0 1-1,-1 0 0,1-1 0,0 1 0,-1-1 0,1 0 0,-1 1 0,4-3 0,-2-10-4636,-1 0 1605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59.335"/>
    </inkml:context>
    <inkml:brush xml:id="br0">
      <inkml:brushProperty name="width" value="0.05" units="cm"/>
      <inkml:brushProperty name="height" value="0.05" units="cm"/>
    </inkml:brush>
  </inkml:definitions>
  <inkml:trace contextRef="#ctx0" brushRef="#br0">102 91 1056,'0'0'6,"0"0"-1,0 0 1,0 0 0,0 0-1,0 0 1,0 0 0,0 1-1,0-1 1,0 0 0,0 0 0,1 0-1,-1 0 1,0 0 0,0 0-1,0 0 1,0 0 0,0 0-1,0 0 1,0 0 0,0 0-1,0 0 1,1 0 0,-1 0 0,0 0-1,0 0 1,0 0 0,0 0-1,0 0 1,0 0 0,0 0-1,0 0 1,1 0 0,-1 0-1,0 0 1,0 0 0,0 0-1,0 0 1,0 0 0,0 0 0,0 0-1,0 0 1,0 0 0,1 0-1,-1 0 1,0-1 0,0 1-1,0 0 1,0 0 0,0 0-1,2-7 1960,-2 6-1567,1 0 0,-1 0 0,0 0 0,0 0 0,1 0 0,-1 0 1,0 0-1,1 0 0,-1 0 0,1 0 0,-1 1 0,2-3 0,0-1 3221,-2 4-3589,0 0 0,-1 0 0,1 0 0,0 0 0,0 0 0,0 0 0,0 0 0,-1 0-1,1 0 1,0 0 0,0 0 0,0 0 0,0 0 0,0 0 0,-1 0 0,1 0 0,0 0 0,0 0 0,0 0-1,0 0 1,-1 0 0,1 0 0,0 1 0,0-1 0,0 0 0,0 0 0,0 0 0,0 0 0,0 0 0,0 0-1,-1 1 1,1-1 0,0 0 0,0 0 0,0 0 0,0 0 0,0 0 0,0 1 0,0-1 0,-6 21 1312,2-5-770,-14 54 1167,-11 144 206,15-83-1144,6-72-372,-4 21 319,-3 109 1,13-162-458,0-8 189,5-21-275,4-12-77,-3 5-96,0-1 0,-1 0 0,-1 0 0,3-14 0,2-46-16,-4 39-6,17-230-17,5-46 612,-17 249-146,-4 36 148,3-44 1,22 298-243,-9-52-79,-15-150-214,13 64 103,-15-80-38,2-1 0,-1 1 1,2-1-1,10 20 0,-15-32-121,-1 1-1,1-1 1,0 0-1,-1 0 1,1 0-1,0 0 1,0 0-1,0 0 1,0 0-1,0 0 1,0 0-1,0-1 1,0 1-1,0 0 1,1-1 0,-1 1-1,0 0 1,0-1-1,1 0 1,-1 1-1,0-1 1,3 1-1,-2-2-19,-1 1 1,1-1-1,-1 1 0,1-1 0,-1 1 0,1-1 1,-1 0-1,1 0 0,-1 0 0,0 0 0,1 0 1,-1 0-1,0 0 0,0 0 0,0 0 0,0 0 1,0-1-1,0 1 0,0 0 0,1-4 1,9-19 3,0-1 0,-2 0 0,8-39 0,-10 38 21,33-121-20,28-101 201,-67 244-223,1 0 0,-1 0 1,1 0-1,-1 0 0,5-6 1,-6 10 16,0-1 1,1 1-1,-1 0 1,0-1-1,1 1 1,-1 0-1,1-1 1,-1 1-1,0 0 1,1 0-1,-1-1 1,1 1-1,-1 0 1,1 0-1,-1 0 1,0 0-1,1-1 1,-1 1-1,1 0 1,-1 0-1,1 0 1,0 0 0,0 0 0,0 1 1,0-1 0,-1 1 0,1-1-1,0 0 1,0 1 0,0-1 0,0 1-1,-1 0 1,1-1 0,0 1 0,-1 0-1,1-1 1,0 1 0,0 1 0,7 11 21,0 0 0,-2 0 0,1 1 0,-2 0 0,0 0 0,5 19 0,55 288 696,-41-183-438,-15-67-92,-8-41-6871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8:59.673"/>
    </inkml:context>
    <inkml:brush xml:id="br0">
      <inkml:brushProperty name="width" value="0.05" units="cm"/>
      <inkml:brushProperty name="height" value="0.05" units="cm"/>
    </inkml:brush>
  </inkml:definitions>
  <inkml:trace contextRef="#ctx0" brushRef="#br0">1 3 4384,'1'-2'2707,"-1"2"-2625,0 0 1,0 0-1,0 0 0,1 0 0,-1 0 0,0 0 0,0 0 0,0 0 0,0 0 0,0 0 0,0 0 0,0 0 0,0 0 0,1 0 0,6 3 2331,6 9 2105,-9-7-3911,0 1 0,0 0 0,-1 0 1,0 0-1,0 0 0,0 1 0,-1-1 0,0 1 0,0-1 1,1 15-1,0 4-611,-2 41 1,-2-40-51,1-13-1727,0-2 474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0.773"/>
    </inkml:context>
    <inkml:brush xml:id="br0">
      <inkml:brushProperty name="width" value="0.05" units="cm"/>
      <inkml:brushProperty name="height" value="0.05" units="cm"/>
    </inkml:brush>
  </inkml:definitions>
  <inkml:trace contextRef="#ctx0" brushRef="#br0">2 132 3808,'0'-1'353,"-1"-1"-1,1 0 1,0 1 0,-1-1-1,1 1 1,0-1 0,0 0-1,0 1 1,0-1 0,1 0-1,-1 1 1,0-1 0,1 1-1,-1-1 1,1 1 0,-1-1 0,7-4 5744,-2 20-4392,0 6-1098,3 28 690,1 93 0,-7-88-344,10 67 1,-11-106-735,-1-10-49,0-9 262,-3-69-409,0-34 88,5 8 154,-2 46 45,8-63 0,-7 114-236,-1 0-1,1 0 1,0 0-1,0-1 1,0 1-1,0 1 1,0-1 0,1 0-1,-1 0 1,1 0-1,0 1 1,2-4 0,-2 4-27,-1 1 1,1 0 0,0 0 0,-1 0 0,1-1 0,0 1 0,-1 1 0,1-1 0,0 0 0,0 0 0,0 1-1,0-1 1,0 1 0,0 0 0,0-1 0,0 1 0,0 0 0,0 0 0,0 0 0,0 1 0,0-1 0,2 1 0,2 1 6,0-1 1,-1 1-1,0 1 1,1-1 0,-1 1-1,0 0 1,0 0-1,-1 1 1,1-1 0,7 9-1,0 0 166,-2 1-1,16 22 0,-25-33-840,2 2 1525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1.162"/>
    </inkml:context>
    <inkml:brush xml:id="br0">
      <inkml:brushProperty name="width" value="0.05" units="cm"/>
      <inkml:brushProperty name="height" value="0.05" units="cm"/>
    </inkml:brush>
  </inkml:definitions>
  <inkml:trace contextRef="#ctx0" brushRef="#br0">9 15 4992,'-1'0'46,"1"0"0,0 0 1,-1 0-1,1 0 0,0 0 0,0 0 0,-1 0 1,1 0-1,0 0 0,0 0 0,-1 0 0,1 0 1,0 0-1,-1 0 0,1 0 0,0-1 1,0 1-1,0 0 0,-1 0 0,1 0 0,0 0 1,0-1-1,-1 1 0,1 0 0,0 0 1,0 0-1,0-1 0,0 1 0,-1 0 0,1 0 1,0-1-1,0 1 0,0 0 0,0 0 1,0-1-1,0 1 0,0 0 0,0 0 0,0-1 1,0 1-1,0 0 0,0-1 0,0 1 1,0 0-1,0 0 0,0-1 0,0 1 0,0 0 1,0 0-1,0-1 0,0 1 0,0 0 1,1 0-1,-1-1 0,0 1 0,0 0 0,0 0 1,0 0-1,2-3 1992,-1 3-1896,-1 0 1,0 0-1,0-1 0,0 1 0,0 0 1,1 0-1,-1 0 0,0 0 1,0 0-1,0 0 0,1 0 0,-1 0 1,0 0-1,0 0 0,0 0 1,1 0-1,-1 0 0,0 0 0,0 0 1,0 0-1,1 0 0,-1 0 1,10 7 3946,-8-5-3278,1 1-1,-1 0 1,1 0 0,-1 0 0,2 4-1,-2-2-561,0 0-1,0 0 1,-1 1 0,0-1-1,0 1 1,0-1-1,-1 1 1,0-1-1,-1 10 1,1-6-296,-2 0 0,1 0-1,-1-1 1,0 1 0,-5 9 0,3-5-1801,0-4-2149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2.379"/>
    </inkml:context>
    <inkml:brush xml:id="br0">
      <inkml:brushProperty name="width" value="0.05" units="cm"/>
      <inkml:brushProperty name="height" value="0.05" units="cm"/>
    </inkml:brush>
  </inkml:definitions>
  <inkml:trace contextRef="#ctx0" brushRef="#br0">41 52 3232,'-1'0'80,"1"0"0,-1 0-1,1 0 1,0 0 0,-1 0 0,1 0 0,0-1 0,-1 1-1,1 0 1,-1 0 0,1 0 0,0-1 0,-1 1 0,1 0-1,0 0 1,0-1 0,-1 1 0,1 0 0,0-1 0,-1 1 0,1 0-1,0-1 1,0 1 0,0-1 0,0 1 0,-1 0 0,1-1-1,0 1 1,0 0 0,0-1 0,0 1 0,0-1 0,0 1-1,0-1 1,0 0 192,1 1 0,-1-1-1,0 0 1,1 0 0,-1 1-1,0-1 1,1 0-1,-1 1 1,1-1 0,-1 1-1,1-1 1,-1 1 0,1-1-1,2-1 1084,-3 2-1235,0-1 0,0 1 0,0 0 1,0 0-1,0 0 0,1 0 1,-1 0-1,0-1 0,0 1 0,0 0 1,0 0-1,0 0 0,0 0 1,0-1-1,0 1 0,0 0 0,0 0 1,-2-3 2044,2 3-2045,0 0 0,0 0 1,-1 0-1,1 0 0,0 0 0,0 0 1,0 0-1,0 0 0,0 0 1,-1 0-1,1 0 0,0 0 0,0 0 1,0 0-1,0 0 0,-1 0 1,1 0-1,0 0 0,0 0 0,-5 5 245,1 1 0,0 0 0,1 1-1,-1-1 1,1 0 0,1 1-1,-1 0 1,1-1 0,0 1 0,1 0-1,0 0 1,-1 14 0,4-13-184,-1-7 48,1-5 337,-1 2-502,1 0 0,0-1 0,-1 1 0,1 0 0,-1-1 0,1 0 0,-1 1 0,0-1 0,0 0 0,-1 0 0,1 0 0,0 1 0,-1-4 0,1-42 342,-2 29-450,1 19-29,0 0 1,0-1-1,0 1 0,0 0 0,0 0 0,0 0 0,0-1 1,0 1-1,0 0 0,0 0 0,0 0 0,0 0 1,-1-1-1,1 1 0,0 0 0,0 0 0,0 0 0,0 0 1,0 0-1,-1-1 0,1 1 0,0 0 0,0 0 1,0 0-1,-1 0 0,1 0 0,0 0 0,0 0 0,0 0 1,0 0-1,-1 0 0,1 0 0,0 0 0,19-9-12224,-2 1 8831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3.429"/>
    </inkml:context>
    <inkml:brush xml:id="br0">
      <inkml:brushProperty name="width" value="0.05" units="cm"/>
      <inkml:brushProperty name="height" value="0.05" units="cm"/>
    </inkml:brush>
  </inkml:definitions>
  <inkml:trace contextRef="#ctx0" brushRef="#br0">47 174 3072,'-8'0'5767,"6"0"-5187,0 0 0,0 1 0,-1-1-1,1 0 1,0 0 0,0-1-1,0 1 1,0 0 0,0-1-1,0 1 1,0-1 0,0 0 0,1 0-1,-1 1 1,0-1 0,0 0-1,-2-2 1,4 0-262,0-1 0,0 1 0,0 0 0,0 0 0,0-1 0,0 1 0,1 0 0,0 0 1,0 0-1,2-6 0,2-1-139,0 0 1,1 1 0,1 0 0,-1 0 0,2 0-1,-1 1 1,1 0 0,0 0 0,1 1 0,-1 0-1,2 1 1,-1 0 0,11-6 0,-19 12-170,0-1 0,1 0 0,-1 1 0,0-1 0,0 0 0,0 1 1,1 0-1,-1-1 0,0 1 0,1 0 0,-1-1 0,0 1 0,1 0 0,-1 0 0,0 0 0,1 0 0,-1 1 0,0-1 1,1 0-1,-1 0 0,0 1 0,1-1 0,-1 1 0,0-1 0,0 1 0,0-1 0,1 1 0,-1 0 0,0 0 1,0 0-1,0 0 0,0-1 0,0 1 0,0 0 0,-1 1 0,1-1 0,0 0 0,0 0 0,-1 0 0,1 0 0,-1 1 1,1-1-1,-1 0 0,1 0 0,-1 3 0,5 11 74,-2 0-1,0 0 1,-1 0 0,0 0-1,-1 0 1,-1 1 0,-2 22 0,-1-15 14,-1 0 1,-1 0-1,-1-1 1,-11 28 0,7-27-48,-2 0 0,-17 25 0,-10 18 142,39-65-167,-1 0 0,1-1 0,0 1 0,-1 0 0,1-1-1,0 1 1,0 0 0,-1 0 0,1 0 0,0-1 0,0 1 0,0 0-1,0 0 1,0 0 0,0-1 0,1 2 0,-1-1-3,0-1 0,0 1 1,1-1-1,-1 0 0,0 1 0,0-1 1,1 0-1,-1 1 0,0-1 0,1 0 1,-1 1-1,1-1 0,-1 0 0,0 1 0,1-1 1,-1 0-1,1 0 0,-1 0 0,1 0 1,0 1-1,2-1 95,1 1 0,0-1 1,0 0-1,0 0 0,5-1 1,-3 0-72,40-3 580,-16 1-662,1 1 1,46 3-1,-61 0-930,4 1-3896,-6 1-4000,-5 0 5309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5.071"/>
    </inkml:context>
    <inkml:brush xml:id="br0">
      <inkml:brushProperty name="width" value="0.05" units="cm"/>
      <inkml:brushProperty name="height" value="0.05" units="cm"/>
    </inkml:brush>
  </inkml:definitions>
  <inkml:trace contextRef="#ctx0" brushRef="#br0">28 3 1312,'-4'-2'1278,"-5"3"6545,-6 0-2599,132 1 2038,-26 2-6411,111 21 1,-139-16-511,-64-11-1416,1 1 0,-8-9-7526,7 6 6793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5.478"/>
    </inkml:context>
    <inkml:brush xml:id="br0">
      <inkml:brushProperty name="width" value="0.05" units="cm"/>
      <inkml:brushProperty name="height" value="0.05" units="cm"/>
    </inkml:brush>
  </inkml:definitions>
  <inkml:trace contextRef="#ctx0" brushRef="#br0">25 44 5984,'-20'-7'1920,"16"5"-1174,4 2-706,0 0-1,0 0 0,0 0 0,0 0 0,0 0 0,0 0 0,0 0 1,0 0-1,0 0 0,0 0 0,0-1 0,0 1 0,0 0 0,0 0 1,0 0-1,0 0 0,0 0 0,0 0 0,0 0 0,0 0 0,0 0 1,0 0-1,0 0 0,0 0 0,0-1 0,0 1 0,0 0 0,0 0 1,0 0-1,0 0 0,0 0 0,0 0 0,0 0 0,0 0 0,0 0 0,1 0 1,-1 0-1,0 0 0,0 0 0,0 0 0,0 0 0,0 0 0,0 0 1,0 0-1,0 0 0,0-1 0,0 1 0,0 0 0,0 0 0,0 0 1,1 0-1,-1 0 0,0 0 0,0 0 0,0 0 0,22-7 1654,1 0 0,0 2 0,0 0-1,38-2 1,-26 6-1183,0 2 0,0 1 1,0 2-1,-1 1 0,39 11 0,-57-11-491,6 1-348,34 5 0,-50-10-388,0 0 1,0-1-1,0 0 0,0 0 1,0-1-1,0 1 1,0-1-1,0-1 0,-1 1 1,12-5-1,2-3-2120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49.950"/>
    </inkml:context>
    <inkml:brush xml:id="br0">
      <inkml:brushProperty name="width" value="0.05" units="cm"/>
      <inkml:brushProperty name="height" value="0.05" units="cm"/>
    </inkml:brush>
  </inkml:definitions>
  <inkml:trace contextRef="#ctx0" brushRef="#br0">338 20 4224,'0'0'52,"0"-1"0,0 1 0,0 0-1,0 0 1,1-1 0,-1 1 0,0 0 0,0 0 0,0-1 0,1 1 0,-1 0-1,0 0 1,0 0 0,1-1 0,-1 1 0,0 0 0,1 0 0,-1 0 0,0 0 0,0 0-1,1 0 1,-1 0 0,0 0 0,1 0 0,-1 0 0,0 0 0,1 0 0,-1 0-1,0 0 1,1 0 0,-1 0 0,0 0 0,1 0 0,-1 0 0,0 0 0,0 0 0,1 0-1,-1 1 1,0-1 0,1 0 0,4 15 1517,-5-8-1238,1 0 1,-1 0-1,0 0 1,-1 0-1,0-1 0,0 1 1,0 0-1,-1 0 1,0-1-1,0 1 1,-1-1-1,-4 9 0,1-4-20,-1 0-1,0 0 0,0 0 1,-1-1-1,-16 15 0,16-19-179,1 0 0,-1 0-1,0-1 1,0 0 0,0 0-1,-1-1 1,0 0 0,1-1-1,-1 0 1,-1 0 0,1-1-1,0 0 1,-16 1 0,19-2-47,1-1 0,0 0 0,0-1 0,-1 1 0,1-1 0,0 0 0,0 0 0,-1 0 0,1-1 1,0 0-1,1 0 0,-1 0 0,0 0 0,0-1 0,1 0 0,0 0 0,-1 0 0,1-1 0,1 1 1,-1-1-1,0 0 0,1 0 0,0 0 0,0-1 0,-5-7 0,7 9-68,-1 0 1,1 0-1,0-1 0,0 1 0,0 0 1,0-1-1,1 1 0,-1-1 0,1 1 1,0-1-1,0 1 0,0-1 0,1 1 0,0-6 1,0 5-34,1-1 0,0 0 1,0 1-1,0-1 1,0 1-1,1 0 0,0 0 1,0 0-1,4-5 0,2 0-42,1 0-1,0 1 0,1 0 0,0 0 0,0 1 1,24-11-1,-23 13-14,0 0-1,1 1 1,-1 1 0,21-4 0,-25 6 70,0 0 0,0 0 0,0 1 0,0 1 0,0-1 0,0 1 0,-1 1 0,1-1 0,9 4 0,-14-4 52,0 1-1,0-1 1,0 1-1,0 0 1,0 0-1,0 0 1,0 0-1,-1 0 1,1 0-1,-1 1 1,1 0-1,-1-1 1,0 1 0,0 0-1,0 0 1,-1 0-1,1 0 1,-1 0-1,2 5 1,0 2 149,-1 0 0,0 0 0,-1 0 0,0 0 0,-1 14 0,-2 15 143,-1 0-1,-3 0 0,0 0 0,-20 59 0,19-76-221,0-1 0,-1 0-1,-16 28 1,18-38-133,-1 0 0,-1-1 1,0 0-1,0 0 0,-1-1 0,0 0 0,-16 12 0,6-8-1465,0-2-1,0 0 0,-1-2 0,-1 0 0,-21 6 0,-13 3-1505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6.774"/>
    </inkml:context>
    <inkml:brush xml:id="br0">
      <inkml:brushProperty name="width" value="0.05" units="cm"/>
      <inkml:brushProperty name="height" value="0.05" units="cm"/>
    </inkml:brush>
  </inkml:definitions>
  <inkml:trace contextRef="#ctx0" brushRef="#br0">0 27 2976,'13'-24'6032,"-13"24"-5902,0 0 1,0 0 0,1-2 1306,-1 2-1306,0 0 0,1 0-1,-1 0 1,0-1 0,0 1 0,0 0-1,0 0 1,1 0 0,-1 0-1,0 0 1,0 0 0,0 0-1,1 0 1,-1 0 0,0 0-1,0 0 1,0 0 0,0 0 0,1 0-1,-1 0 1,0 0 0,0 0-1,0 0 1,1 1 0,0 8 4255,1 6-4275,5 28 970,4 80-1,-10 47-210,-2-81-946,1-88-314,0-17-6143,0 9 4635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7.134"/>
    </inkml:context>
    <inkml:brush xml:id="br0">
      <inkml:brushProperty name="width" value="0.05" units="cm"/>
      <inkml:brushProperty name="height" value="0.05" units="cm"/>
    </inkml:brush>
  </inkml:definitions>
  <inkml:trace contextRef="#ctx0" brushRef="#br0">16 37 6880,'-16'-5'4810,"16"5"-4765,6 4 913,6-3-64,0 0 0,0-1 0,1-1 0,22-4 0,-11 2-100,-8 1-464,327-25 2609,-318 28-3005,0 1 0,-1 1 0,1 1-1,34 10 1,-58-13-234,5 1-2004,-8 4-3379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7.663"/>
    </inkml:context>
    <inkml:brush xml:id="br0">
      <inkml:brushProperty name="width" value="0.05" units="cm"/>
      <inkml:brushProperty name="height" value="0.05" units="cm"/>
    </inkml:brush>
  </inkml:definitions>
  <inkml:trace contextRef="#ctx0" brushRef="#br0">0 55 7040,'0'-1'222,"0"0"1,0 1 0,1-1-1,-1 0 1,0 0-1,0 0 1,0 1 0,1-1-1,-1 0 1,1 0-1,-1 1 1,0-1 0,1 0-1,-1 1 1,1-1-1,-1 0 1,1 1 0,0-1-1,-1 1 1,1-1-1,0 1 1,-1-1 0,2 0-1,22-7 1717,-9 3-1076,0 0-50,0 0 1,1 0 0,27-3-1,-34 7-583,1 1 0,-1 0-1,1 0 1,-1 1 0,1 0 0,-1 0 0,0 1-1,10 4 1,-16-5-163,0 0 0,0 0 0,-1 0 0,1 1 0,0-1 0,-1 1 0,1 0 0,-1 0 0,0 0 0,1 0 0,-1 0 0,0 0 0,0 1 0,-1-1 0,3 4 0,-3-4-32,0 0-1,0 0 0,0 0 0,-1 0 0,1 1 0,-1-1 1,1 0-1,-1 1 0,0-1 0,0 0 0,0 1 0,0-1 1,0 0-1,-1 0 0,1 1 0,-1-1 0,1 0 0,-1 0 0,0 1 1,0-1-1,-2 3 0,-11 17 128,-1-2 0,-29 32 0,20-24-83,-10 10-39,-43 40 0,65-65-407,12-9 37,9-4 371,48-7 411,77-7 83,-1 15-390,-46 1-2333,-69-4-452,-3 2 784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8.999"/>
    </inkml:context>
    <inkml:brush xml:id="br0">
      <inkml:brushProperty name="width" value="0.05" units="cm"/>
      <inkml:brushProperty name="height" value="0.05" units="cm"/>
    </inkml:brush>
  </inkml:definitions>
  <inkml:trace contextRef="#ctx0" brushRef="#br0">128 129 4064,'0'0'1307,"4"7"591,-2 1-1466,1-1-1,-1 1 1,-1-1 0,1 1-1,-1 0 1,-1 0 0,1 0-1,-2-1 1,-1 15 0,-2 7 393,-11 36 1,7-35-383,-8 37 159,-62 222 694,77-284-1280,0-3 0,1-1 0,0 0 0,-1 0 0,1 1 0,0-1 0,-1 0 0,0 0 0,1 0 0,-1 0 0,0 0 0,1 0 0,-1 0 0,0 0 0,0 0 0,-1 1 0,1-2 68,0-3-13,-2-13-39,1-1-1,1 1 1,2-27 0,8-50-168,-8 87 145,20-123 63,-16 103-59,16-86 667,43-129 0,-63 237-583,7-14 228,-8 18-309,0-1 0,0 1 0,0 0 0,1 0 0,-1-1 0,0 1 0,0 0 0,1 0 0,-1 0 0,0-1 0,1 1 0,-1 0 0,0 0 0,0 0 0,1 0 0,-1 0 0,0 0 0,1 0 0,-1 0 0,0 0 0,1-1 0,-1 1 0,0 0 0,1 1 0,-1-1 0,1 0 0,-1 0 0,0 0 0,1 0 0,-1 0 0,0 0 0,0 0 0,1 0 0,-1 1 0,0-1 0,1 0 0,-1 0 0,0 0 0,0 1 0,1-1 0,-1 0 0,0 0 0,0 1 0,1-1 0,-1 0 0,0 0-1,0 1 1,0-1 0,0 0 0,1 1 0,3 7 135,1-1-1,-1 1 0,0 0 0,-1 0 1,0 1-1,0-1 0,1 9 1,2 3 12,52 169 546,-22-82-502,-13-41-190,-15-49 84,-8-17-95,1 0-1,-1 1 0,0-1 1,0 0-1,0 0 0,0 0 1,0 0-1,0 1 0,1-1 1,-1 0-1,0 0 0,0 0 1,0 0-1,0 0 0,1 0 1,-1 1-1,0-1 0,0 0 1,0 0-1,1 0 0,-1 0 0,0 0 1,0 0-1,0 0 0,1 0 1,-1 0-1,0 0 0,0 0 1,0 0-1,1 0 0,-1 0 1,0 0-1,0 0 0,1 0 1,-1 0-1,0-1 0,0 1 1,0 0-1,0 0 0,1 0 1,-1 0-1,0 0 0,0 0 1,0-1-1,1 1 0,4-9 65,1-11-101,-1-1 1,4-38-1,-2 11-112,20-176-177,-17 130 267,-10 94 57,0 0 1,0-1-1,0 1 0,0 0 0,0 0 1,0-1-1,0 1 0,0 0 1,0 0-1,0-1 0,0 1 0,1 0 1,-1 0-1,0 0 0,0-1 0,0 1 1,0 0-1,0 0 0,0 0 1,0-1-1,1 1 0,-1 0 0,0 0 1,0 0-1,0 0 0,0-1 0,1 1 1,-1 0-1,0 0 0,1 0 1,3 5 169,5 17 136,-8-19-282,9 34 532,10 60 0,-10-42-437,0 2-24,6 85-1,-14-104-249,1 10-1330,-3-14-2241,0-32 3296,0-1 0,0 1 1,0-1-1,0 0 0,-1 1 0,1-1 1,0 1-1,-1-1 0,1 0 0,-2 2 1,2-2 105,-1 6-1706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09.388"/>
    </inkml:context>
    <inkml:brush xml:id="br0">
      <inkml:brushProperty name="width" value="0.05" units="cm"/>
      <inkml:brushProperty name="height" value="0.05" units="cm"/>
    </inkml:brush>
  </inkml:definitions>
  <inkml:trace contextRef="#ctx0" brushRef="#br0">0 6 7232,'0'-5'3264,"22"30"-2848,-9-5 1760,2 3-1280,-1 17 640,2 4-928,-6 3 511,3-2-639,-8-2-96,4-3-256,-9-4-96,5-4 0,-5-7-896,0-5 480,0-5-2655,0-2 1695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12.593"/>
    </inkml:context>
    <inkml:brush xml:id="br0">
      <inkml:brushProperty name="width" value="0.05" units="cm"/>
      <inkml:brushProperty name="height" value="0.05" units="cm"/>
    </inkml:brush>
  </inkml:definitions>
  <inkml:trace contextRef="#ctx0" brushRef="#br0">38 266 3232,'-3'-2'279,"1"1"0,-1-1-1,1 0 1,-1 1 0,1 0 0,-5-2 0,-5-7 5147,8 7-2614,6 13-1434,2 4-1063,0-1 0,1 1-1,1 0 1,8 15 0,36 50 1272,-48-75-1495,6 3 879,-8-7-954,0 0-1,0 0 1,0 1-1,0-1 1,0 0-1,0 0 1,0 0-1,0 0 1,1 0-1,-1 0 0,0 0 1,0 0-1,0 0 1,0 1-1,0-1 1,0 0-1,1 0 1,-1 0-1,0 0 1,0 0-1,0 0 1,0 0-1,0 0 1,0 0-1,1 0 1,-1 0-1,0 0 1,0 0-1,0 0 1,0 0-1,0 0 1,1 0-1,-1 0 1,0 0-1,0 0 0,0 0 1,0-1-1,0 1 1,0 0-1,0 0 1,1 0-1,-1 0 1,0 0-1,0 0 1,0 0-1,0 0 1,0 0-1,0-1 1,0 1-1,0 0 1,0 0-1,0 0 1,1 0-1,-1 0 1,0 0-1,0-1 1,0 1-1,0 0 1,0 0-1,0 0 0,0 0 1,0 0-1,0-1 1,0 1-1,-8-20 416,-12-158-85,19 151-247,2-46 0,0 63-94,0 0-1,1 0 1,0 0 0,1 0-1,0 0 1,0 1 0,10-18-1,-12 25 9,0 0 0,0 0 0,0 1 0,0-1-1,1 0 1,-1 1 0,1-1 0,-1 1 0,1-1-1,0 1 1,-1-1 0,1 1 0,0 0 0,0 0-1,0 0 1,0 0 0,0 1 0,0-1 0,0 0-1,0 1 1,0-1 0,0 1 0,0 0 0,1 0-1,-1 0 1,0 0 0,0 0 0,0 0 0,0 0-1,0 1 1,1-1 0,-1 1 0,0 0 0,0 0 0,0-1-1,2 3 1,7 3 151,0 0-1,-1 1 1,0 1-1,18 16 1,-20-16-112,11 8 52,0-1 0,23 13 0,-41-27 44,-1-24-10741,0 18 7974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13.078"/>
    </inkml:context>
    <inkml:brush xml:id="br0">
      <inkml:brushProperty name="width" value="0.05" units="cm"/>
      <inkml:brushProperty name="height" value="0.05" units="cm"/>
    </inkml:brush>
  </inkml:definitions>
  <inkml:trace contextRef="#ctx0" brushRef="#br0">1 18 5472,'0'-1'181,"0"1"-1,0-1 1,1 0 0,-1 0-1,0 0 1,1 0 0,-1 1 0,0-1-1,1 0 1,-1 0 0,1 1 0,-1-1-1,1 0 1,0 1 0,-1-1-1,1 0 1,0 1 0,-1-1 0,1 1-1,0-1 1,0 1 0,-1 0 0,1-1-1,0 1 1,0 0 0,0-1-1,0 1 1,-1 0 0,1 0 0,0 0-1,0 0 1,1 0 0,-1 0 3,0 0-1,1-1 1,-1 1 0,0 0 0,0 1 0,0-1 0,0 0 0,1 0-1,-1 0 1,0 1 0,0-1 0,0 1 0,0-1 0,0 1-1,0-1 1,0 1 0,0-1 0,0 1 0,0 0 0,0 0-1,0-1 1,-1 1 0,1 0 0,0 0 0,0 0 0,0 1 0,2 7 226,0 1 1,0-1 0,-1 1 0,0 0 0,-1 0 0,1 16 0,-6 62 143,2-68-379,-4 26-85,3-24-202,0 25 0,3-46-112,0 1-1,0 0 1,-1 0-1,1-1 1,-1 1-1,1 0 1,-1 0-1,1-1 1,-2 3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13.563"/>
    </inkml:context>
    <inkml:brush xml:id="br0">
      <inkml:brushProperty name="width" value="0.05" units="cm"/>
      <inkml:brushProperty name="height" value="0.05" units="cm"/>
    </inkml:brush>
  </inkml:definitions>
  <inkml:trace contextRef="#ctx0" brushRef="#br0">0 64 7808,'2'-3'496,"0"1"0,0 0 0,0 0 0,0 0 0,0 0 0,0 0 0,0 0 0,1 1-1,-1-1 1,5-1 0,30-12 1843,-12 6-800,-24 8-1500,5-2 314,1 0 0,0 1 0,-1 0 1,15-3-1,-20 4-323,0 1-1,0 0 1,0 0 0,0 0 0,0 0 0,0 0-1,0 0 1,0 0 0,0 0 0,0 1 0,0-1 0,0 0-1,0 1 1,0-1 0,0 0 0,0 1 0,0-1-1,-1 1 1,1-1 0,0 1 0,0 0 0,0-1-1,-1 1 1,1 0 0,0 0 0,-1-1 0,1 1 0,-1 0-1,1 0 1,-1 0 0,1 0 0,-1 0 0,1 0-1,-1 0 1,0 0 0,0 0 0,1 0 0,-1 0-1,0 0 1,0 0 0,0 0 0,0 0 0,0 0 0,0 1-1,-3 32 176,-1 0-1,-1-1 1,-18 59 0,18-75-165,-35 111 787,39-126-783,1-1 1,-1 1 0,1 0 0,-1 0-1,1-1 1,0 1 0,0 0 0,0 0-1,0-1 1,0 1 0,0 0 0,0 0-1,1-1 1,-1 1 0,1 0 0,-1-1-1,1 1 1,0 0 0,-1-1-1,1 1 1,0-1 0,0 1 0,0-1-1,0 1 1,0-1 0,1 0 0,-1 0-1,0 1 1,1-1 0,-1 0 0,1 0-1,-1 0 1,1 0 0,-1-1 0,1 1-1,-1 0 1,1-1 0,0 1 0,0-1-1,-1 0 1,1 1 0,2-1 0,3 1 14,0-1 0,0 0 1,0 0-1,0 0 0,0-1 1,0 0-1,0-1 0,-1 1 1,12-5-1,-10 2 11,-5 3-513,0 0-1,0 0 1,0 0 0,0-1-1,-1 0 1,1 1 0,3-4-1,-5 4 11,0 0-1,0-1 0,0 1 1,0-1-1,-1 0 1,1 1-1,0-1 1,-1 0-1,1 1 0,-1-1 1,1 0-1,-1 1 1,0-1-1,0 0 0,1 0 1,-2-2-1,-1-22-5752,1-1 1962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14.157"/>
    </inkml:context>
    <inkml:brush xml:id="br0">
      <inkml:brushProperty name="width" value="0.05" units="cm"/>
      <inkml:brushProperty name="height" value="0.05" units="cm"/>
    </inkml:brush>
  </inkml:definitions>
  <inkml:trace contextRef="#ctx0" brushRef="#br0">0 81 4992,'1'-3'609,"1"1"0,-1 0 0,0 0 0,0 0 0,1 0 1,0 0-1,-1 0 0,1 0 0,0 0 0,0 1 0,0-1 0,0 1 0,7-8 5830,-11 14-5330,1-3-1025,1-1 0,-1 1 0,1 0 0,-1 0 0,0-1 0,1 1 0,-1 0-1,0-1 1,0 1 0,0-1 0,0 1 0,-1-1 0,1 0 0,0 1 0,-1-1 0,1 0 0,-1 0 0,-1 1 0,5-6 184,0-1 0,-1 0 0,0 1 0,1-1 0,-1 0 1,0-8-1,5-18 223,-5 23-669,-4 14-447,2-5 272,1 1-1,-1-1 0,1 0 0,-1 0 0,1 1 0,0-1 0,0 0 0,0 1 0,-1-1 0,1 0 0,1 1 0,-1-1 0,0 0 0,0 1 0,0-1 0,1 0 0,0 2 0,8 6-4611,4-1 1643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15.178"/>
    </inkml:context>
    <inkml:brush xml:id="br0">
      <inkml:brushProperty name="width" value="0.05" units="cm"/>
      <inkml:brushProperty name="height" value="0.05" units="cm"/>
    </inkml:brush>
  </inkml:definitions>
  <inkml:trace contextRef="#ctx0" brushRef="#br0">48 58 3136,'-1'-1'334,"0"1"1,1-1 0,-1 0-1,0 1 1,0-1-1,1 1 1,-1-1 0,0 1-1,0-1 1,0 1-1,0-1 1,0 1-1,0 0 1,0 0 0,0-1-1,-1 1 1,1 0-51,0 0 0,0 0 0,0 0 0,0-1 0,0 1 0,0 0 0,0-1 0,0 1 0,0-1 0,0 1 0,0-1 0,1 1 0,-1-1 0,0 0 0,0 0 0,0 1 0,0-2 0,-3-1 424,-4-6 1845,8 9-2479,-1 0 0,1 0 0,0 0 0,0-1 0,0 1 0,0 0 0,-1 0 0,1 0 0,0 0 0,0 0 0,0-1 0,0 1 0,0 0 0,0 0 0,0 0 0,-1-1 0,1 1 0,0 0 0,0 0 0,0 0 0,0-1 0,0 1 0,0 0 0,0 0 0,0 0 0,0-1 0,0 1 0,0 0 0,0 0 0,0 0 0,0-1 0,0 1 0,1 0 0,-1 0 0,0 0 0,0-1 0,6-2 140,-1 0-1,1 0 0,0 1 0,1 0 0,-1 0 0,0 0 0,1 1 0,-1 0 1,1 0-1,10 0 0,-14 1-191,0 0 0,0 0 0,0 1 0,0-1 0,0 1 0,0 0 0,-1 0 0,1 0 0,0 0 0,-1 0 0,1 0 0,0 1 0,-1 0 0,0-1 0,1 1 0,-1 0 0,0 0 0,0 0 0,0 0 0,0 1 0,0-1 0,0 0 0,-1 1 0,1-1 0,-1 1 0,2 5 0,-2-5 6,0 1-1,0 0 1,-1-1 0,1 1 0,-1 0-1,0-1 1,0 1 0,0 0-1,-1-1 1,1 1 0,-1-1-1,0 1 1,0-1 0,-2 5 0,-2 5 45,-1-2 1,-11 17-1,16-25-48,-25 30 226,22-28-156,-1 0-1,1 0 1,0 1 0,1 0-1,-1-1 1,1 1 0,-3 9-1,5-15-77,1 0 0,0 1 1,0-1-1,0 0 0,0 1 0,0-1 0,0 0 0,0 1 0,0-1 0,1 0 0,-1 1 0,0-1 1,0 0-1,0 1 0,0-1 0,0 0 0,0 1 0,1-1 0,-1 0 0,0 1 0,0-1 0,0 0 1,1 0-1,-1 1 0,0-1 0,0 0 0,1 0 0,-1 0 0,0 1 0,1-1 0,-1 0 0,0 0 1,1 0-1,-1 0 0,0 0 0,1 0 0,-1 1 0,0-1 0,1 0 0,19 2 361,-11-2-256,107 7-78,-38-7-2859,42 1-9773,-79 2 7980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50.862"/>
    </inkml:context>
    <inkml:brush xml:id="br0">
      <inkml:brushProperty name="width" value="0.05" units="cm"/>
      <inkml:brushProperty name="height" value="0.05" units="cm"/>
    </inkml:brush>
  </inkml:definitions>
  <inkml:trace contextRef="#ctx0" brushRef="#br0">264 105 3072,'1'-1'112,"-1"1"1,0-1 0,0 0-1,1 0 1,-1 0-1,0 0 1,1 1-1,-1-1 1,1 0 0,-1 0-1,1 0 1,0 1-1,-1-1 1,1 0 0,0 1-1,-1-1 1,1 1-1,0-1 1,-1 1-1,1-1 1,0 1 0,0 0-1,0-1 1,0 1-1,0 0 1,1-1-1,-1 1 73,1-1-1,-1 1 0,1 0 0,-1-1 0,1 1 0,-1 0 1,1 0-1,-1 0 0,1 0 0,-1 0 0,1 1 1,-1-1-1,1 0 0,-1 1 0,0-1 0,2 1 0,-2 1-96,-1-1 0,0 1 0,0-1 0,1 1 0,-1-1 0,0 1 0,-1-1 0,1 1 0,0-1 0,0 1 0,-1-1 0,1 0 0,-2 3 0,1 2 206,-4 19 418,-1 0 0,-1 0 0,-11 24 1,7-19-245,6-15-251,-1-1 1,0 0 0,-1 0-1,-1-1 1,0 1-1,-1-2 1,0 1 0,-1-1-1,-17 16 1,25-26-168,-1 1 0,1-1 0,-1 0 0,1 0 0,-1 0-1,0 0 1,0-1 0,1 1 0,-1-1 0,0 0 0,0 0 0,-1 0 0,1 0 0,0 0 0,0-1 0,0 1 0,-1-1 0,1 0 0,0 0 0,0 0 0,-6-1-1,4-1 36,1 1 0,0 0 0,1-1 0,-1 0 0,0 0 0,0 0 0,1 0 0,-1 0-1,1-1 1,0 0 0,0 0 0,-5-5 0,3 2-13,1 0 1,1 0-1,-1 0 1,1 0-1,0 0 1,0-1-1,-2-8 0,2 4-34,0 0 0,1-1-1,1 0 1,0 0-1,0 1 1,1-1 0,1 0-1,3-22 1,-1 20-61,1 1 0,1-1 0,0 1 0,1 1 0,0-1 0,1 1 0,0 0 0,1 0 0,0 1 0,1 0 0,0 0 0,1 1 0,0 0 0,0 1-1,1 0 1,1 1 0,-1 0 0,17-8 0,-23 14 20,-1 1 0,0-1 0,0 1 0,1 0-1,-1 1 1,1-1 0,-1 1 0,0 0 0,1 0-1,-1 0 1,1 0 0,-1 1 0,1 0 0,-1 0-1,0 0 1,1 0 0,-1 1 0,0-1 0,0 1-1,0 0 1,0 1 0,-1-1 0,1 1 0,0-1-1,-1 1 1,0 0 0,0 0 0,0 1 0,5 6-1,-6-7 17,-1 0-1,-1 0 1,1 0-1,0 0 1,-1 1-1,1-1 1,-1 0-1,0 0 1,0 0-1,0 1 1,-1-1-1,1 0 1,-1 0-1,-1 3 1,-1 9 50,-11 27 1,-7 15-38,-15 74 1,22-76 0,-37 98 0,41-130 175,-26 42 1,12-26-109,19-29-17,0-1 0,0 0 1,-1 0-1,0-1 0,-1 0 0,-13 14 1,12-15 104,7-6-354,-1 1-1,1-1 1,-1 1 0,1-1-1,-1 0 1,1 0 0,-1 0-1,0 0 1,-2 2-1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24.165"/>
    </inkml:context>
    <inkml:brush xml:id="br0">
      <inkml:brushProperty name="width" value="0.05" units="cm"/>
      <inkml:brushProperty name="height" value="0.05" units="cm"/>
    </inkml:brush>
  </inkml:definitions>
  <inkml:trace contextRef="#ctx0" brushRef="#br0">55 1 2240,'-2'0'319,"0"0"0,0 0 0,0 0 0,0 0 0,0 0-1,1 0 1,-1 1 0,0-1 0,0 0 0,0 1 0,1 0 0,-1-1 0,0 1 0,1 0 0,-1 0 0,0 0 0,1 0 0,-1 0 0,1 0-1,0 0 1,-1 1 0,1-1 0,-2 3 0,-6 6 1808,9-10-2013,-1 0 0,1 0 0,0 0 0,0 0 0,0 0 0,0 1 0,-1-1-1,1 0 1,0 0 0,0 0 0,0 0 0,0 1 0,0-1 0,-1 0 0,1 0 0,0 0 0,0 1 0,0-1 0,0 0 0,0 0 0,0 1 0,0-1 0,0 0 0,0 0-1,0 0 1,0 1 0,0-1 0,0 0 0,0 0 0,0 1 0,0-1 0,0 0 0,0 1 0,13 8 1650,-13-9-1765,6 3 118,1 0 0,-1 0-1,1 0 1,-1-1 0,1 0-1,0 0 1,14 1 0,52 0 1037,-29-2-703,45 6-62,-40-2 19,69-3 0,-15-5-205,-83 1 68,-20 2-359,0-1 0,0 1-1,0 0 1,1 0 0,-1-1 0,0 1-1,0 0 1,0 0 0,0-1-1,0 1 1,0 0 0,1-1-1,-1 1 1,0 0 0,0-1-1,0 1 1,0 0 0,0-1-1,0 1 1,0 0 0,-1 0-1,1-1 1,0 1 0,0 0-1,0-1 1,0 1 0,0 0-1,0-1 1,0 1 0,-1 0-1,1-1 1,-10-15-4824,4 8 2774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24.651"/>
    </inkml:context>
    <inkml:brush xml:id="br0">
      <inkml:brushProperty name="width" value="0.05" units="cm"/>
      <inkml:brushProperty name="height" value="0.05" units="cm"/>
    </inkml:brush>
  </inkml:definitions>
  <inkml:trace contextRef="#ctx0" brushRef="#br0">59 7 3808,'-25'-5'1227,"24"5"-1185,1-1 0,-1 1 0,0 0 0,0 0 1,0-1-1,0 1 0,0 0 0,0 0 1,0 0-1,0 0 0,0 1 0,0-1 1,0 0-1,0 0 0,0 0 0,-1 1 0,-2 1 184,-9 0 3461,20-1 2348,12-1-737,-8 0-5809,-10 0-217,357 0 4664,-2 0-5872,-347 0 248,0 0-1,14-3 0,-6 0-604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50.673"/>
    </inkml:context>
    <inkml:brush xml:id="br0">
      <inkml:brushProperty name="width" value="0.05" units="cm"/>
      <inkml:brushProperty name="height" value="0.05" units="cm"/>
    </inkml:brush>
  </inkml:definitions>
  <inkml:trace contextRef="#ctx0" brushRef="#br0">114 285 2080,'0'-8'9328,"-7"71"-8198,-4 34-323,-25 102 0,25-144-650,-3 14 94,-20 105 735,33-171 31,3-10-748,2-20-211,36-209 24,10-77 23,-1-28 204,-46 328-382,-3 13 73,0 0 1,0 0-1,1 0 0,-1 0 0,0 0 0,0 0 0,0 0 1,0 0-1,0 0 0,0 0 0,0 0 0,0 0 1,0 0-1,0 0 0,0 0 0,0 0 0,1 0 1,-1 0-1,0 0 0,0 0 0,0 0 0,0 0 1,0 0-1,0 0 0,0 0 0,0 0 0,0 0 1,0 1-1,0-1 0,0 0 0,0 0 0,1 0 1,-1 0-1,0 0 0,0 0 0,0 0 0,0 0 0,0 0 1,0 0-1,0 0 0,0 0 0,0 0 0,0 0 1,0 1-1,0-1 0,0 0 0,0 0 0,0 0 1,0 0-1,0 0 0,0 0 0,0 0 0,0 0 1,0 0-1,0 0 0,0 0 0,0 1 0,0-1 1,0 0-1,0 0 0,0 0 0,0 0 0,0 0 0,-1 0 1,4 29 131,-1-13-87,38 324 473,-18-130 383,-19-200-29,-2-10-859,-1 0 1,0 0 0,0 1 0,0-1-1,0-1 1,1 1 0,-1 0-1,0 0 1,0 0 0,0 0 0,1 0-1,-1 0 1,0 0 0,0 0-1,0 0 1,0 0 0,1 0 0,-1 0-1,0 0 1,0-1 0,0 1-1,0 0 1,0 0 0,0 0 0,1 0-1,-1 0 1,0-1 0,0 1-1,0 0 1,0 0 0,0 0 0,0-1-1,10-20 298,-9 18-277,19-68 109,-13 38-142,15-65-1,-8 32 0,-8 40-14,42-220-164,-47 231-307,-1 31 309,29 649 389,-13-489 118,-17-163-406,0-18-716,0 0-1,1-1 0,0 1 1,0-1-1,1-7 0,1-12-2260,-2 11 129,3 5 1009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51.047"/>
    </inkml:context>
    <inkml:brush xml:id="br0">
      <inkml:brushProperty name="width" value="0.05" units="cm"/>
      <inkml:brushProperty name="height" value="0.05" units="cm"/>
    </inkml:brush>
  </inkml:definitions>
  <inkml:trace contextRef="#ctx0" brushRef="#br0">14 23 5312,'-14'-22'3008,"15"23"-2264,0 1 0,0 1 1,0-1-1,-1 0 0,1 0 1,-1 0-1,1 0 0,-1 3 1,2 31 1012,-4 37-1627,1 107 275,1-101-458,2-54-1408,2-17-1910,-1-7 1441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51.647"/>
    </inkml:context>
    <inkml:brush xml:id="br0">
      <inkml:brushProperty name="width" value="0.05" units="cm"/>
      <inkml:brushProperty name="height" value="0.05" units="cm"/>
    </inkml:brush>
  </inkml:definitions>
  <inkml:trace contextRef="#ctx0" brushRef="#br0">51 81 4800,'-20'-2'1557,"1"3"1266,7 0 274,145 8 1404,176-12-1952,396-65-1722,-606 51-843,-95 17 209,-1-1-1308,-14 7-5456,3 2 4390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52.703"/>
    </inkml:context>
    <inkml:brush xml:id="br0">
      <inkml:brushProperty name="width" value="0.05" units="cm"/>
      <inkml:brushProperty name="height" value="0.05" units="cm"/>
    </inkml:brush>
  </inkml:definitions>
  <inkml:trace contextRef="#ctx0" brushRef="#br0">24 511 3552,'-1'0'144,"1"0"0,-1 0 0,0 0 0,0 1 0,0-1 0,1 1 0,-1-1 1,0 0-1,1 1 0,-1-1 0,0 1 0,1-1 0,-1 1 0,0 0 0,1-1 0,-1 1 0,1 0 0,-1-1 0,1 1 0,0 0 0,-1 0 1,1-1-1,0 1 0,-1 0 0,1 0 0,0 0 0,0 0 0,0 0 76,0 0-1,-1 0 1,1 0 0,0 0-1,0-1 1,-1 1 0,1 0-1,0 0 1,-1 0-1,1-1 1,-1 1 0,1 0-1,-2 0 1,0 2 1998,4-3-1065,-2-1-433,10-10 633,-3 4-1005,34-34 876,79-76 757,-87 88-1544,-2-1 1,-1-2-1,-2-1 0,48-71 1,-67 88-156,10-25-1,3-7 169,-9 16-205,-13 41-399,-26 109 179,-5 29-91,28-125 71,1-1 0,1 1 0,1 0 0,5 41 0,-4-59 17,0 0-1,0 0 1,0-1 0,0 1 0,0 0 0,1-1 0,2 5 0,-4-7-13,0 0 0,1-1 0,-1 1 0,1 0 0,0-1 0,-1 1 0,1-1 1,0 1-1,-1-1 0,1 1 0,0-1 0,-1 1 0,1-1 0,0 0 0,0 1 0,0-1 0,-1 0 0,1 0 0,0 0 1,0 1-1,0-1 0,-1 0 0,1 0 0,0 0 0,0 0 0,0-1 0,0 1 0,0 0 0,-1 0 0,1 0 1,0-1-1,0 1 0,-1 0 0,1-1 0,0 1 0,0 0 0,-1-1 0,1 1 0,0-2 0,8-5 51,0 0-1,-1-1 0,0 0 0,0-1 1,11-17-1,6-6 7,102-100 76,14-17-55,-122 122-167,-17 27 97,-1 6 53,0 6 27,-1-11-100,0 7 13,0 0 0,0-1 0,1 1 0,0 0-1,1 0 1,0 0 0,0-1 0,1 1 0,0-1-1,0 1 1,0-1 0,1 0 0,0 0 0,1-1 0,-1 1-1,1-1 1,1 0 0,10 9 0,-3-4-303,0 0 1,1-1 0,0-1-1,0-1 1,26 11-1,-36-17 81,-2-1-378,1 0 0,0 0 0,0 0 0,0 0-1,0-1 1,0 0 0,4 1 0,11-1-1772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53.782"/>
    </inkml:context>
    <inkml:brush xml:id="br0">
      <inkml:brushProperty name="width" value="0.05" units="cm"/>
      <inkml:brushProperty name="height" value="0.05" units="cm"/>
    </inkml:brush>
  </inkml:definitions>
  <inkml:trace contextRef="#ctx0" brushRef="#br0">126 81 2720,'0'-59'9706,"0"58"-9401,0-1-1,0 1 1,0 0 0,0-1-1,-1 1 1,1 0-1,-1-1 1,1 1 0,-1 0-1,1-1 1,-2-1-1,2 3-260,-1 0 0,1 0-1,0-1 1,0 1-1,0 0 1,-1 0 0,1-1-1,0 1 1,0 0-1,-1 0 1,1 0 0,0 0-1,0 0 1,-1-1 0,1 1-1,0 0 1,0 0-1,-1 0 1,1 0 0,0 0-1,-1 0 1,1 0 0,0 0-1,-1 0 1,1 0-1,0 0 1,0 0 0,-1 0-1,1 0 1,0 0-1,-1 0 1,1 0 0,0 1-1,0-1 1,-1 0 0,1 0-1,0 0 1,0 0-1,-1 1 1,1-1 0,0 0-1,0 0 1,0 0 0,-1 1-1,1-1 1,0 0-1,0 0 1,0 1 0,0-1-1,0 0 1,-1 0 0,1 1-1,0 0 1,-2 4 8,-1 0 0,1 0 1,0 0-1,0 1 0,1-1 1,-1 7-1,-4 15 110,-17 75 662,-10 117 1,27-176-618,-16 165 22,22-195-170,0-11-201,0-1 1,0 1 0,0 0-1,0-1 1,0 1 0,-1 0-1,1-1 1,0 1 0,-2 2-1,1-15-9127,1 2 7035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54.186"/>
    </inkml:context>
    <inkml:brush xml:id="br0">
      <inkml:brushProperty name="width" value="0.05" units="cm"/>
      <inkml:brushProperty name="height" value="0.05" units="cm"/>
    </inkml:brush>
  </inkml:definitions>
  <inkml:trace contextRef="#ctx0" brushRef="#br0">13 104 8384,'-3'-5'1283,"-6"-8"4318,9 13-5518,14 1 1397,147-16 2231,-20 2-3219,363-37 975,-499 50-1469,99-8 68,-103 8-126,1 0 1,-1 0 0,0 0-1,1 0 1,-1 0 0,1 1-1,-1-1 1,1 0 0,1 2-1,-2-2-209,-1 0-1,0 1 1,1-1-1,-1 0 1,0 1-1,1-1 1,-1 1 0,0-1-1,0 0 1,0 1-1,1-1 1,-1 1-1,0-1 1,0 0-1,0 1 1,0-1-1,0 1 1,0-1 0,0 1-1,0-1 1,0 1-1,0-1 1,0 1-1,0-1 1,0 0-1,0 1 1,0-1-1,0 1 1,-1 0 0,1 6-2067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54.951"/>
    </inkml:context>
    <inkml:brush xml:id="br0">
      <inkml:brushProperty name="width" value="0.05" units="cm"/>
      <inkml:brushProperty name="height" value="0.05" units="cm"/>
    </inkml:brush>
  </inkml:definitions>
  <inkml:trace contextRef="#ctx0" brushRef="#br0">22 104 7808,'-1'0'133,"1"0"-1,0 0 1,-1 0 0,1 0 0,0 0-1,-1 1 1,1-1 0,0 0 0,0 0-1,-1 0 1,1 1 0,0-1 0,0 0-1,0 1 1,-1-1 0,1 0 0,0 0-1,0 1 1,0-1 0,0 0 0,0 1-1,0-1 1,0 0 0,-1 1 0,1-1-1,0 0 1,0 1 0,0-1 0,0 0-1,0 1 1,0 17 579,0-2 135,-9 199 2998,6-178-3452,1-30-233,2 0 0,-1 1 1,1-1-1,0 0 1,1 8-1,1-5 1621,-3-27-618,3-11-725,8-46 0,-1 16-114,-3 12 119,2 1-1,24-77 1,-30 115-395,0 1 23,0 0 0,1 0 0,-1 0 0,1 0 0,7-9 0,-9 13-62,0 1 1,1-1-1,-1 1 1,1 0-1,-1 0 1,1 0-1,0 0 1,0 0 0,-1 0-1,1 0 1,0 0-1,0 1 1,0-1-1,0 1 1,-1-1-1,1 1 1,0 0-1,0 0 1,0 0 0,0 0-1,0 0 1,4 1-1,6 1 83,-1 1 0,1 0 0,-1 1 0,19 9 0,-16-6 219,30 9 1,-44-16-437,1 0 0,-1 0 1,0 0-1,1 0 0,-1 0 0,1 0 0,-1 0 1,0 0-1,1 0 0,-1 0 0,1 0 0,-1 0 1,0 0-1,1 0 0,-1 0 0,1-1 0,-1 1 1,0 0-1,1 0 0,-1 0 0,0-1 0,1 1 1,-1 0-1,0 0 0,1-1 0,-1 1 1,0 0-1,0-1 0,1 1 0,-1 0 0,0-1 1,0 1-1,0 0 0,1-1 0,-1 1 0,0 0 1,0-1-1,0 1 0,0-1 0,0 1 0,0 0 1,0-1-1,0 1 0,0-1 0,0 1 0,0-1 1,0 0-1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19:55.683"/>
    </inkml:context>
    <inkml:brush xml:id="br0">
      <inkml:brushProperty name="width" value="0.05" units="cm"/>
      <inkml:brushProperty name="height" value="0.05" units="cm"/>
    </inkml:brush>
  </inkml:definitions>
  <inkml:trace contextRef="#ctx0" brushRef="#br0">133 954 9056,'4'0'1077,"1"-1"-1,-1 1 1,1-1 0,-1 0 0,0 0 0,5-2 0,-4 1-942,0 0 0,0-1-1,0 0 1,-1 1 0,1-2 0,-1 1 0,0 0 0,0-1 0,0 0-1,-1 0 1,1 0 0,-1-1 0,0 1 0,0-1 0,4-7-1,3-13 208,-1 0-1,9-37 0,-16 54-254,-1 0-1,1-1 0,-1 1 1,-1-1-1,0-10 0,0 16-68,-1 0-1,1 0 1,0 0-1,-1 0 1,0 0-1,0 1 1,0-1-1,0 0 0,0 0 1,-1 1-1,1-1 1,-1 1-1,0-1 1,0 1-1,0 0 1,0 0-1,-3-3 0,3 3-13,0 1-1,-1 0 1,1-1-1,-1 1 1,1 0-1,-1 0 1,0 1-1,1-1 1,-1 0-1,0 1 0,1 0 1,-1 0-1,0 0 1,0 0-1,1 0 1,-1 0-1,0 0 1,1 1-1,-1 0 1,0-1-1,1 1 1,-5 2-1,-1 1 24,-1 0-1,1 1 1,0 0 0,1 0 0,-9 8-1,2-1 110,1 1-1,0 1 1,1 0-1,-20 30 1,25-32-10,0 0 1,1 1-1,0 0 0,1 0 1,0 0-1,-5 27 1,9-34-89,0-1 0,0 1 0,1-1 0,0 1 0,0-1 0,0 1 0,1-1 0,0 1 0,0-1 0,0 1 0,1-1 0,0 0 0,0 0 0,0 0 0,0 0 0,1 0-1,0 0 1,0-1 0,0 1 0,1-1 0,-1 0 0,1 0 0,0 0 0,5 3 0,3 1 112,0-1 0,0 0 0,1 0 0,0-1 0,0-1 0,0 0-1,16 3 1,-5-3 128,-1-1-1,1-1 1,36 0 0,-40-3-153,-1-2 0,0 0 1,0-2-1,0 0 0,0-1 1,0 0-1,-1-2 0,0 0 1,0-1-1,-1-1 0,18-12 1,-28 16-125,-1 0 0,1-1 0,-1 1 1,0-1-1,0 0 0,-1-1 1,0 1-1,0-1 0,4-9 1,5-11-5,13-37 0,-14 32 49,58-139-473,-36 94-47,-4 0-1,29-112 0,-60 188 473,53-250-204,-52 248 173,1-35-147,-2 37 154,0 0-1,0 0 1,0 0 0,0-1-1,0 1 1,0 0 0,0 0 0,0 0-1,-1 0 1,1 0 0,0 0-1,-1 0 1,1 0 0,-1 0 0,1 0-1,-1 0 1,1 0 0,-1 0-1,0 1 1,1-1 0,-1 0 0,0 0-1,0 0 1,0 1 0,0-1-1,0 1 1,-1-2 0,2 2 13,-1 0-1,0 0 1,1 0 0,-1 0-1,1 1 1,-1-1 0,0 0-1,1 0 1,-1 0 0,0 1-1,1-1 1,-1 0 0,1 0-1,-1 1 1,1-1 0,-1 0-1,1 1 1,-1-1 0,1 1-1,-1-1 1,1 1 0,0-1-1,-1 1 1,1-1 0,-1 2-1,-9 12-80,0 0-1,0 1 0,-9 20 1,-21 56-34,18-38 347,3 0 1,3 1-1,-15 81 1,27-104-175,0 0 0,2 1 0,1 0-1,2-1 1,1 1 0,2-1 0,11 51 0,-11-69-27,0 1 0,0-1 0,1 0 0,1 0 0,0-1 0,1 0-1,1 0 1,-1 0 0,2-1 0,11 12 0,-17-19-116,0-2-1,0 1 1,0 0-1,1-1 0,-1 0 1,1 1-1,0-1 1,-1-1-1,1 1 1,0 0-1,0-1 1,0 0-1,0 0 0,0 0 1,0-1-1,1 1 1,-1-1-1,0 0 1,0 0-1,0 0 1,1-1-1,-1 1 0,0-1 1,7-3-1,-5 1-575,0-1 0,0 1 0,-1-1 0,9-8 0,22-21-1716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51.545"/>
    </inkml:context>
    <inkml:brush xml:id="br0">
      <inkml:brushProperty name="width" value="0.05" units="cm"/>
      <inkml:brushProperty name="height" value="0.05" units="cm"/>
    </inkml:brush>
  </inkml:definitions>
  <inkml:trace contextRef="#ctx0" brushRef="#br0">308 33 4064,'-3'-24'1307,"4"16"-381,-3 12-333,-36 61 1787,-39 95-1,-14 73-135,28-35-1286,52-157-742,3 2 0,-6 77-1,13-83-65,1 0 0,2 1-1,1-1 1,13 53 0,-10-65-54,1-1 1,1 0-1,2 0 0,0-1 1,2 0-1,0-1 1,25 33-1,-25-39-259,1-1 1,1 0-1,1-1 1,0-1-1,1-1 0,0 0 1,1-1-1,0 0 0,1-1 1,0-1-1,0-1 0,1-1 1,20 5-1,69 14-1522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49.042"/>
    </inkml:context>
    <inkml:brush xml:id="br0">
      <inkml:brushProperty name="width" value="0.05" units="cm"/>
      <inkml:brushProperty name="height" value="0.05" units="cm"/>
    </inkml:brush>
  </inkml:definitions>
  <inkml:trace contextRef="#ctx0" brushRef="#br0">31 47 1408,'0'-1'20,"0"1"0,0-1 0,0 1 0,0 0 0,0-1 1,0 1-1,0-1 0,0 1 0,0-1 0,0 1 0,1 0 0,-1-1 0,0 1 0,0-1 0,0 1 0,1 0 1,-1-1-1,0 1 0,1 0 0,-1-1 0,0 1 0,1-1 0,0 1 141,-1 0 0,1-1 0,-1 1 0,0 0 0,1-1 0,-1 1 0,0-1 0,1 1 0,-1-1 0,0 1 0,0-1 0,1 1 0,-1-1 0,0 1 0,0-1-1,0 1 1,1-1 0,-1 1 0,0-1 0,0 1 0,0-1 0,0 1 0,0-2 0,0-2 898,0-11 2436,0 15-3461,0 0 0,0 0 0,0 0-1,0-1 1,0 1 0,0 0 0,0 0 0,0 0 0,0 0 0,0-1 0,0 1 0,0 0 0,0 0 0,0 0 0,0 0-1,0-1 1,0 1 0,0 0 0,-1 0 0,1 0 0,0 0 0,0-1 0,0 1 0,0 0 0,0 0 0,0 0 0,0 0 0,-1 0-1,1 0 1,0-1 0,0 1 0,0 0 0,0 0 0,0 0 0,-1 0 0,1 0 0,0 0 0,0 0 0,0 0 0,0 0 0,-1 0-1,1 0 1,0 0 0,0 0 0,0 0 0,0 0 0,-1 0 0,1 0 0,0 0 0,0 0 0,0 0 0,-1 0 0,1 0-1,0 0 1,0 0 0,0 8 2638,0 36-2021,-19 405 1695,11-303-1568,1 0-484,9-64 330,-1-57-5503,-1-27 4209,0 0 1,0-1 0,0 1-1,1 0 1,-1 0 0,1 0 0,-1 0-1,2-3 1,0 0-625,5-15-1708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49.546"/>
    </inkml:context>
    <inkml:brush xml:id="br0">
      <inkml:brushProperty name="width" value="0.05" units="cm"/>
      <inkml:brushProperty name="height" value="0.05" units="cm"/>
    </inkml:brush>
  </inkml:definitions>
  <inkml:trace contextRef="#ctx0" brushRef="#br0">65 51 3904,'-8'-2'519,"2"1"44,1-1 0,0 1 1,0-1-1,1 0 0,-9-5 0,-2 7 2818,11 0-1361,15 1-439,133-12 1350,-22 1-1863,-21 4-388,83 1-394,-17 5 551,-163-1-483,-6-1-2170,1 2 1576,1 0 1,0 0-1,-1 0 1,1 0 0,-1 0-1,1 0 1,0 0-1,-1 0 1,1 0 0,0 0-1,-1 0 1,1 0-1,0 1 1,-1-1 0,1 0-1,0 0 1,-1 0-1,1 0 1,0 1 0,-1-1-1,1 0 1,0 0-1,-2 2-1196,-2 10-2959,3 7 1505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0.266"/>
    </inkml:context>
    <inkml:brush xml:id="br0">
      <inkml:brushProperty name="width" value="0.05" units="cm"/>
      <inkml:brushProperty name="height" value="0.05" units="cm"/>
    </inkml:brush>
  </inkml:definitions>
  <inkml:trace contextRef="#ctx0" brushRef="#br0">19 171 5216,'-11'-8'1729,"3"3"1126,8 5-2815,1 1 658,-1 0-512,0 0 0,1 1-1,-1-1 1,1 0-1,-1 0 1,1 0 0,0 0-1,-1 0 1,1 0 0,2 1-1,4 9 627,17 40 913,23 73 0,-43-107-1422,-2-9 549,-4-24-76,-21-108-160,-1-6-438,18 101-58,4 24-103,1 0-1,0 0 1,0 0 0,0 0 0,1 0 0,0 0-1,0 1 1,0-1 0,0 0 0,2-5-1,-1 8-17,-1 1 0,1-1-1,0 1 1,0-1-1,0 1 1,0-1-1,1 1 1,-1 0 0,0-1-1,1 1 1,-1 0-1,0 0 1,1 0-1,-1 0 1,1 0-1,0 1 1,-1-1 0,1 0-1,0 1 1,-1-1-1,1 1 1,0 0-1,0-1 1,-1 1 0,1 0-1,2 0 1,2 0 38,1 0 1,-1 1-1,0 0 1,0 0-1,0 0 1,6 3-1,1 1 36,0 1 0,-1 0 0,0 1 0,0 1-1,19 15 1,-18-12-3,2-1-1,20 12 1,-33-21-58,0 0 0,-1 0 1,1 0-1,0 0 0,-1 0 0,1 1 1,-1-1-1,1 1 0,1 2 0,-2-2 159,4-19-379,-4-5-8560,1 17 6342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1.016"/>
    </inkml:context>
    <inkml:brush xml:id="br0">
      <inkml:brushProperty name="width" value="0.05" units="cm"/>
      <inkml:brushProperty name="height" value="0.05" units="cm"/>
    </inkml:brush>
  </inkml:definitions>
  <inkml:trace contextRef="#ctx0" brushRef="#br0">1 503 4384,'0'0'194,"1"0"0,0 0 0,-1 0 0,1 0 1,0 0-1,-1 0 0,1 0 0,0 1 0,-1-1 0,1 0 0,0 0 0,-1 1 1,1-1-1,-1 0 0,1 1 0,0-1 0,1 1 137,-1 0 0,1 0 1,0 0-1,0 0 0,0 0 0,0-1 0,-1 1 1,1-1-1,0 0 0,0 1 0,3-1 0,-2-1-12,-1 1-192,1 0 1,-1 0 0,0-1 0,0 1 0,0-1 0,-1 1-1,1-1 1,0 0 0,0 1 0,0-1 0,0 0 0,-1 0-1,1 0 1,0-1 0,-1 1 0,1 0 0,-1-1 0,1 1 0,-1-1-1,0 1 1,1-1 0,1-3 0,0-3-52,0 0-1,0-1 1,-1 1 0,0 0-1,-1-1 1,1 1 0,-1-1-1,-1 0 1,0 1 0,0-1-1,-1 1 1,0-1 0,0 0-1,-1 1 1,-4-13 0,5 20-74,1 0 1,0 0-1,-1 0 1,1 0-1,0 0 1,-1 0-1,0 0 1,1 0-1,-1 0 1,1 0-1,-1 0 1,0 0-1,0 0 1,0 1-1,1-1 1,-1 0-1,0 1 1,0-1-1,-2 0 1,2 1-6,1 0 0,-1 0 1,0 0-1,1 0 0,-1 0 1,0 0-1,1 0 0,-1 1 1,0-1-1,1 0 0,-1 0 1,1 1-1,-1-1 0,0 0 1,1 1-1,-1-1 0,1 1 1,-1-1-1,1 1 0,-1-1 1,1 1-1,-1 1 0,-3 3-7,0 2-1,1-1 1,0 0-1,-3 11 1,1-1 188,1 0 0,1 0 1,0 0-1,1 1 0,1-1 1,1 1-1,0-1 0,4 29 1,-3-40-83,1 1 0,-1-1 0,1 1 0,0-1 0,0 0 0,1 0 0,5 9 0,-6-11-4,0 0 0,0-1-1,0 1 1,0 0 0,1-1 0,0 1-1,-1-1 1,1 0 0,0 0 0,0 0 0,0 0-1,0-1 1,5 3 0,-6-4-62,-1 0 1,0 0-1,1 1 0,-1-1 0,1 0 1,-1 0-1,1 0 0,-1 0 1,1-1-1,-1 1 0,1 0 0,-1-1 1,0 1-1,1-1 0,-1 1 0,0-1 1,1 0-1,-1 1 0,0-1 1,0 0-1,1 0 0,0-1 0,3-3 21,-1 1 0,0-1 0,6-9 0,-8 11-44,23-36 89,-2-1 0,24-60 0,-43 91-90,72-156 169,-74 161-171,44-98 125,-42 92-148,-1 0-1,-1 0 1,1 0-1,-1 0 1,-1-1-1,0 1 0,0 0 1,-2-18-1,1 27-8,0 0-1,0 0 1,-1 0-1,1 0 1,0 0-1,0 0 0,-1 0 1,1 0-1,-1 0 1,1 0-1,-1 0 1,1 0-1,-1 0 1,1 0-1,-1 0 0,0 0 1,0 0-1,1 1 1,-1-1-1,-2-1 1,2 2 8,0-1 0,0 1 1,-1 0-1,1 0 0,0 0 0,0 0 1,0 0-1,0 0 0,-1 0 1,1 0-1,0 1 0,0-1 1,0 0-1,0 1 0,0-1 1,0 1-1,0-1 0,0 1 0,0-1 1,-2 2-1,-2 2 11,0 0-1,1 0 1,-1 1-1,1-1 1,0 1 0,0 0-1,1 0 1,-1 0-1,1 0 1,0 1 0,0-1-1,1 1 1,0 0-1,0 0 1,-2 11 0,1-3 63,1 0 0,1 0 1,0 0-1,1 0 1,2 28-1,2-17 86,1 0-1,0-1 1,2 0 0,1 0 0,18 38-1,-21-51-81,0-1 0,1 0 0,1-1 0,-1 1 0,2-1 0,-1-1 0,1 1-1,1-1 1,-1-1 0,1 0 0,1 0 0,-1 0 0,1-1 0,16 7 0,-22-11-37,0-1 1,0 0 0,0 1 0,-1-2 0,1 1-1,0 0 1,0-1 0,0 0 0,0 0 0,0 0-1,0 0 1,0 0 0,8-3 0,-8 2-419,0-1-1,0 1 1,-1-1 0,1 0 0,0-1 0,-1 1 0,1-1 0,3-2-1,16-15-1873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2.310"/>
    </inkml:context>
    <inkml:brush xml:id="br0">
      <inkml:brushProperty name="width" value="0.05" units="cm"/>
      <inkml:brushProperty name="height" value="0.05" units="cm"/>
    </inkml:brush>
  </inkml:definitions>
  <inkml:trace contextRef="#ctx0" brushRef="#br0">38 55 2560,'-19'-8'1477,"0"8"6827,22-2-7657,-1 0-441,0 1 0,0 0 0,0 0 0,0 0-1,0 0 1,0 0 0,0 1 0,0-1 0,0 1 0,4-1 0,46-11 511,-33 6-324,27-2 1,119 0 294,-17 14 69,-90 3-432,-57-9-127,-23 8-14539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2.689"/>
    </inkml:context>
    <inkml:brush xml:id="br0">
      <inkml:brushProperty name="width" value="0.05" units="cm"/>
      <inkml:brushProperty name="height" value="0.05" units="cm"/>
    </inkml:brush>
  </inkml:definitions>
  <inkml:trace contextRef="#ctx0" brushRef="#br0">27 48 5632,'-26'9'2560,"31"-6"-2208,0-3 2112,8 0-1408,5-3 1056,9 3-1216,8-5 352,6 1-737,9-4-223,-2 5-160,7-6 96,-5 4-128,-5-1-96,0 1-32,-10-4 32,1 6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3.966"/>
    </inkml:context>
    <inkml:brush xml:id="br0">
      <inkml:brushProperty name="width" value="0.05" units="cm"/>
      <inkml:brushProperty name="height" value="0.05" units="cm"/>
    </inkml:brush>
  </inkml:definitions>
  <inkml:trace contextRef="#ctx0" brushRef="#br0">1 568 3136,'2'-5'11162,"11"-6"-9493,2-3-863,40-43 135,74-102 0,-98 114-758,-2-2 0,-2 0-1,35-86 1,-61 130-180,0 0 1,0 0-1,0 0 0,-1 0 0,1 0 1,-1 0-1,1 0 0,-1 0 1,0 0-1,0 0 0,0-1 0,-1-2 1,1 6-7,0 0 1,0-1 0,0 1 0,0 0-1,0 0 1,0-1 0,-1 1-1,1 0 1,0 0 0,0-1-1,0 1 1,0 0 0,0 0 0,0-1-1,0 1 1,-1 0 0,1 0-1,0-1 1,0 1 0,0 0 0,-1 0-1,1 0 1,0 0 0,0-1-1,0 1 1,-1 0 0,1 0-1,0 0 1,0 0 0,-1 0 0,1 0-1,0 0 1,0-1 0,-1 1-1,1 0 1,0 0 0,-1 0-1,1 0 1,0 0 0,0 0 0,-1 0-1,1 1 1,0-1 0,0 0-1,-1 0 1,1 0 0,0 0-1,0 0 1,-1 0 0,1 0 0,0 0-1,0 1 1,-1-1 0,1 0-1,0 0 1,0 0 0,0 1 0,-1-1-1,1 0 1,0 0 0,0 1-1,-19 20-164,6-1 82,1 0-1,-15 30 0,-16 51 38,33-77 49,6-16 14,-31 85-98,30-80 30,2 1-1,0-1 1,0 1-1,0 27 0,3-37 99,0 1 0,0 0 0,1 0 0,0 0 0,0 0 0,0-1-1,0 1 1,1 0 0,0-1 0,3 7 0,-3-8-11,-1-1 0,1 1 0,0-1 0,0 0 0,0 0 0,1 0 1,-1 0-1,0 0 0,1 0 0,0 0 0,-1-1 0,1 0 0,0 1 0,-1-1 0,1 0 0,0 0 1,0-1-1,3 2 0,2-1 46,-1-1 0,0 1 0,1-2 0,-1 1 0,1-1 1,12-2-1,0-2 202,23-9 0,-32 9-248,1 1 0,-1-2 0,1 1 0,-1-1 0,-1-1 0,1 0 0,-1-1 0,-1 0-1,1 0 1,14-17 0,-10 6-20,0-1 0,-1 0 0,-1-1-1,0-1 1,13-36 0,29-122 21,-42 135-206,-10 31-96,-7 24 6,-2 21 239,2-1-1,2 1 1,0 0-1,3 35 1,0-45 51,1-1 0,0 1 1,6 21-1,-6-36 19,1 1 0,-1-1 0,2 1 0,-1-1 0,1 0 0,0 0 0,0 0 0,0 0 0,1-1 0,0 1 0,0-1 0,1 0 0,6 6 0,-9-9-73,1-1-1,-1 1 1,1-1 0,-1 0-1,1 0 1,0 0-1,-1 0 1,1-1-1,0 1 1,0-1-1,-1 0 1,1 1-1,3-1 1,22-3-3363,-6-2 1117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5.964"/>
    </inkml:context>
    <inkml:brush xml:id="br0">
      <inkml:brushProperty name="width" value="0.05" units="cm"/>
      <inkml:brushProperty name="height" value="0.05" units="cm"/>
    </inkml:brush>
  </inkml:definitions>
  <inkml:trace contextRef="#ctx0" brushRef="#br0">22 253 2912,'0'-2'165,"0"2"-134,0 0 0,0 0 0,0-1-1,0 1 1,0 0 0,0 0 0,0 0 0,0-1 0,0 1 0,0 0 0,0 0 0,0 0 0,0-1-1,0 1 1,0 0 0,0 0 0,0 0 0,0-1 0,0 1 0,0 0 0,0 0 0,0 0-1,0 0 1,-1-1 0,1 1 0,0 0 0,0 0 0,0 0 0,0 0 0,0-1 0,-1 1 0,1 0-1,0 0 1,0 0 0,0 0 0,0 0 0,-1 0 0,1 0 0,0 0 0,0 0 0,0 0-1,-1 0 1,1 0 0,0 0 0,0 0 0,0 0 0,-1 0 0,-13 0 6662,12 1-5572,6 1 244,10 2-91,27-1-620,0-2 0,73-7 0,247-40 658,-316 39-1173,246-47 251,-241 43-337,370-75 896,-386 80-870,-10 2 80,-1-1-1,24-8 1,-44 12-149,-2 1-59,0-1-1,-1 1 0,1 0 0,0 0 1,-1 0-1,1-1 0,0 1 0,-1 0 0,1-1 1,-1 1-1,1 0 0,0-1 0,-1 1 1,1-1-1,-1 1 0,1-1 0,-1 1 0,0-1 1,1 1-1,-1-1 0,1 0 0,-1 1 1,1-2-1,-1-4-644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7.049"/>
    </inkml:context>
    <inkml:brush xml:id="br0">
      <inkml:brushProperty name="width" value="0.05" units="cm"/>
      <inkml:brushProperty name="height" value="0.05" units="cm"/>
    </inkml:brush>
  </inkml:definitions>
  <inkml:trace contextRef="#ctx0" brushRef="#br0">155 154 3136,'2'-18'1301,"0"12"-495,-2 6-785,0 0 1,0 0-1,0 0 1,0-1-1,0 1 1,0 0-1,0 0 1,0 0-1,0 0 1,0 0-1,0 0 1,0 0-1,0 0 1,0 0-1,0 0 1,0 0-1,0 0 1,0 0-1,0 0 1,0 0-1,0 0 1,1 0-1,-1 0 1,0 0-1,0 0 1,0 0-1,0 0 1,0 0-1,0 0 1,0 0-1,0 0 1,0 0-1,0 0 1,0 0-1,0 0 1,0 0-1,0 0 1,0 0-1,0 0 1,0 0-1,1 0 1,-1 0-1,0 0 1,0 0-1,0 0 1,0 0-1,0 0 1,0 0-1,0 0 1,0 1-1,0-1 1,0 0-1,0 0 1,0 0-1,0 0 1,0 0-1,0 0 1,0 0-1,0 0 1,0 0-1,2 5 276,-1 0-1,1 0 0,-1 0 0,0-1 1,0 2-1,-1-1 0,1 0 0,-1 0 1,-1 0-1,1 0 0,-1 0 0,-1 6 1,1 1 86,-6 41 662,-2 0 0,-20 67 0,-47 97 684,62-177-1391,11-29-39,0 0-1,-1-1 0,0 1 0,-12 18 0,18-37 123,0 0-1,-1 0 1,0-15 0,2-12-163,2 8-209,12-38-1,0 5 10,87-346 683,-73 325-533,-29 68-174,-1 12-135,0 4 49,0-1 65,5 14 4,0 0 1,-2 0-1,0 1 1,3 25-1,-3-16 13,28 137 79,-22-125-28,2 0 0,19 43 0,-27-72-18,-2-3-10,0-1 0,1 0-1,0 1 1,0-1 0,5 5 0,-7-8-19,1-1 0,-1 1-1,1-1 1,-1 0 0,1 0 0,0 0 0,0 0 0,0 0 0,0 0 0,0 0 0,-1-1 0,1 1 0,0-1-1,1 1 1,-1-1 0,0 0 0,0 0 0,3 0 0,-3 0-7,1 0 1,0-1-1,0 1 1,-1-1-1,1 0 0,0 0 1,-1 0-1,1 0 1,-1-1-1,1 1 0,-1-1 1,0 1-1,1-1 1,-1 0-1,0 0 0,0 0 1,3-4-1,0-1 3,0 0-1,0 0 0,-1 0 1,6-13-1,16-47 40,34-132 1,-7 21-26,-48 162-126,-5 15 71,5-12-160,-3 9 61,0 8-19,-2 540 49,0-528 267,5 23 1,-3-23-1762,0 22 0,-2-35-304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7.406"/>
    </inkml:context>
    <inkml:brush xml:id="br0">
      <inkml:brushProperty name="width" value="0.05" units="cm"/>
      <inkml:brushProperty name="height" value="0.05" units="cm"/>
    </inkml:brush>
  </inkml:definitions>
  <inkml:trace contextRef="#ctx0" brushRef="#br0">9 5 5632,'-9'-5'2560,"18"17"-2208,-4-4 2336,0 0-1536,3 9 736,2-2-1120,-7 5 128,2 5-544,-5 1-65,5 7-159,-5-4 64,4-3-128,-4-1-96,0-2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52.014"/>
    </inkml:context>
    <inkml:brush xml:id="br0">
      <inkml:brushProperty name="width" value="0.05" units="cm"/>
      <inkml:brushProperty name="height" value="0.05" units="cm"/>
    </inkml:brush>
  </inkml:definitions>
  <inkml:trace contextRef="#ctx0" brushRef="#br0">1 17 5632,'11'-14'1834,"-11"14"-1815,0-1-1,0 1 0,0 0 0,0 0 0,0 0 1,1 0-1,-1-1 0,0 1 0,0 0 0,0 0 1,0 0-1,1 0 0,-1 0 0,0 0 0,0-1 0,0 1 1,1 0-1,-1 0 0,0 0 0,0 0 0,0 0 1,1 0-1,-1 0 0,0 0 0,0 0 0,1 0 1,-1 0-1,0 0 0,0 0 0,0 0 0,1 0 0,-1 0 1,0 1-1,0-1 0,0 0 0,1 0 0,-1 0 1,0 0-1,19 6 652,0 1 0,0 1 0,-1 1 1,20 12-1,68 52 1915,-94-64-2323,1 1 1,-2 1 0,1 0-1,-2 1 1,1 0 0,-1 1-1,-1 0 1,-1 0-1,0 1 1,0 0 0,9 28-1,-7-9 165,-2 0 0,-2 1-1,0 0 1,-3 0 0,-1 0-1,-4 60 1,0-62-145,-2 0-1,-17 62 0,-36 60 134,-108 178 251,118-240-442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8.233"/>
    </inkml:context>
    <inkml:brush xml:id="br0">
      <inkml:brushProperty name="width" value="0.05" units="cm"/>
      <inkml:brushProperty name="height" value="0.05" units="cm"/>
    </inkml:brush>
  </inkml:definitions>
  <inkml:trace contextRef="#ctx0" brushRef="#br0">29 27 2400,'3'-17'3478,"1"7"1842,-3 13-2753,-6 104 355,0 54-2148,4-99-350,-11 81 0,-1-7 168,12-115-1810,3-35-4300,-2-3 3561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8.608"/>
    </inkml:context>
    <inkml:brush xml:id="br0">
      <inkml:brushProperty name="width" value="0.05" units="cm"/>
      <inkml:brushProperty name="height" value="0.05" units="cm"/>
    </inkml:brush>
  </inkml:definitions>
  <inkml:trace contextRef="#ctx0" brushRef="#br0">34 193 4160,'-3'-2'480,"-16"-8"435,18 10-763,0 0 1,1-1-1,-1 1 1,0-1-1,0 1 0,1-1 1,-1 0-1,0 1 1,1-1-1,-1 0 0,1 1 1,-1-1-1,1 0 1,-1 0-1,1 1 1,-1-1-1,0-1 0,3 1 266,-1 0 0,1 0 0,0 0 0,-1 1 0,1-1 0,0 0 0,-1 1 0,4-1 0,0 0 12,17-5 774,0 2-1,0 0 0,28 0 0,17-2 37,238-47 931,-140 24-1451,15-16-395,-176 44-352,0-1-16,1 1 0,0-1 1,-1 1-1,1 0 1,0 1-1,0-1 1,0 1-1,7 0 1,-12 0-63,1 0 1,-1 1-1,1-1 1,-1 0 0,0 0-1,1 1 1,-1-1-1,0 0 1,1 0 0,-1 1-1,0-1 1,0 0-1,1 1 1,-1-1-1,0 0 1,0 1 0,0-1-1,1 0 1,-1 1-1,0-1 1,0 1 0,0-1-1,0 0 1,0 1-1,0-1 1,0 1 0,0-1-1,0 0 1,0 1-1,0-1 1,0 1-1,0-1 1,0 0 0,0 1-1,-6 17-2500,4-11 1372,-3 20-1295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9.361"/>
    </inkml:context>
    <inkml:brush xml:id="br0">
      <inkml:brushProperty name="width" value="0.05" units="cm"/>
      <inkml:brushProperty name="height" value="0.05" units="cm"/>
    </inkml:brush>
  </inkml:definitions>
  <inkml:trace contextRef="#ctx0" brushRef="#br0">69 38 2656,'0'-2'275,"-1"1"0,1-1 0,0 0 0,-1 0 0,1 1 0,0-1 0,0 0 0,0 0 0,0 1 0,1-1 0,-1 0 0,0 0 0,1 1 0,-1-1 0,1 0 0,-1 1 0,1-1 0,0 0 0,0 1 0,0-1 0,0 1 0,3 2 3512,1 24-2024,-5-15-1382,1 0 0,-1 0 0,-1 0 1,-3 18-1,-12 40 577,9-42-671,3-10-132,-31 103 288,35-116-514,-1-1 0,0 0-1,0 1 1,0-1 0,0 0 0,0 0 0,-1 0 0,1 0 0,-1 0 0,1 0 0,-4 3-1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0:59.724"/>
    </inkml:context>
    <inkml:brush xml:id="br0">
      <inkml:brushProperty name="width" value="0.05" units="cm"/>
      <inkml:brushProperty name="height" value="0.05" units="cm"/>
    </inkml:brush>
  </inkml:definitions>
  <inkml:trace contextRef="#ctx0" brushRef="#br0">19 49 4384,'-15'-3'1424,"15"3"-1383,0 0-1,-1 0 1,1 0 0,0 0 0,0-1-1,0 1 1,0 0 0,-1 0 0,1 0-1,0 0 1,0 0 0,0 0 0,0 0-1,0-1 1,0 1 0,0 0 0,-1 0-1,1 0 1,0 0 0,0 0 0,0-1-1,0 1 1,0 0 0,0 0 0,0 0-1,0 0 1,0-1 0,0 1 0,0 0-1,0 0 1,0 0 0,0 0 0,0-1-1,0 1 1,0 0 0,0 0 0,0 0 0,0 0-1,0-1 1,0 1 0,0 0 0,1 0-1,-1 0 1,0 0 0,0 0 0,0-1-1,0 1 1,0 0 0,0 0 0,0 0-1,1 0 1,-1 0 0,0 0 0,0 0-1,0-1 1,0 1 0,0 0 0,1 0-1,-1 0 1,0 0 0,0 0 0,0 0-1,0 0 1,1 0 0,-1 0 0,0 0-1,26-2 2422,-1 0 0,39-10 0,-4 0-936,2 6-681,94 2 0,-114 4-770,-32 1-112,0 0-1,13 3 0,-13-2-574,-10-2 414,1 0 0,0 0 0,-1 1 0,1-1 0,-1 0 0,1 0 0,-1 0 0,1 1 0,-1-1 0,1 0 0,-1 1 0,1-1 0,-1 0 0,0 1 1,1-1-1,-1 0 0,1 1 0,-1-1 0,0 1 0,1-1 0,-1 1 0,0-1 0,0 1 0,1-1 0,-1 2 0,5 5-2911,3 0 875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1:00.084"/>
    </inkml:context>
    <inkml:brush xml:id="br0">
      <inkml:brushProperty name="width" value="0.05" units="cm"/>
      <inkml:brushProperty name="height" value="0.05" units="cm"/>
    </inkml:brush>
  </inkml:definitions>
  <inkml:trace contextRef="#ctx0" brushRef="#br0">103 20 4480,'-5'0'283,"0"1"-1,0 0 1,0 0-1,0 0 1,0 1 0,0-1-1,0 1 1,-5 3 0,6-3 89,0 1 0,1 0 1,-1 0-1,1 0 0,0 0 0,0 1 1,0-1-1,0 1 0,0 0 0,1-1 1,0 1-1,0 1 0,-3 7 0,2-5 27,2-6-340,0 0 0,1 0 0,-1-1 0,1 1 0,-1 0-1,1 0 1,0 0 0,-1 0 0,1 1 0,0-1 0,0 0 0,0 0-1,0 0 1,0 0 0,0 0 0,0 0 0,0 0 0,0 0-1,0 0 1,1 0 0,-1 0 0,0 0 0,1 0 0,-1 0 0,1 0-1,-1 0 1,1 0 0,-1 0 0,1 0 0,0 0 0,-1-1 0,1 1-1,0 0 1,0 0 0,0-1 0,-1 1 0,1-1 0,0 1-1,0 0 1,0-1 0,0 0 0,1 1 0,2 0 100,0 0 0,0 0 1,-1 0-1,1-1 0,0 0 0,0 0 1,-1 0-1,1 0 0,0 0 1,7-2-1,-2-1 53,0 0 1,0 0-1,0 0 1,-1-1-1,9-6 0,-12 8-148,-1-1 0,0 0 0,-1 0 0,1-1 0,0 1 0,-1-1 0,0 0 0,0 0 0,0 0 0,0 0 0,2-5 0,-5 8-68,1-1-1,-1 1 1,1-1-1,-1 1 1,1-1-1,-1 1 1,0-1-1,0 1 1,0-1-1,0 1 1,0-1-1,0 1 1,0-1-1,0 1 0,-1-1 1,1 1-1,0-1 1,-1 1-1,1 0 1,-1-1-1,0 1 1,0-1-1,1 1 1,-1 0-1,0 0 1,0-1-1,0 1 1,0 0-1,0 0 0,-1 0 1,1 0-1,0 0 1,0 1-1,-1-1 1,1 0-1,-3-1 1,-2 0-76,1-1 0,-1 1 1,0 0-1,0 1 0,0-1 0,0 1 1,0 0-1,-10 0 0,9 1-219,0 1 0,0 0 0,1 0-1,-13 3 1,15-3-511,0 1 0,0 0 0,0-1-1,0 1 1,-4 4 0,8-6 737,-1 0 1,1 0-1,0 0 1,0 0-1,-1 0 0,1 0 1,0 0-1,0 0 0,0 1 1,0-1-1,-1 0 1,1 0-1,0 0 0,0 0 1,0 1-1,0-1 0,0 0 1,-1 0-1,1 0 1,0 0-1,0 1 0,0-1 1,0 0-1,0 0 1,0 0-1,0 1 0,0-1 1,0 0-1,0 0 0,0 1 1,0-1-1,0 0 1,0 0-1,0 1 0,8 0-3763,5-1 1185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1:00.462"/>
    </inkml:context>
    <inkml:brush xml:id="br0">
      <inkml:brushProperty name="width" value="0.05" units="cm"/>
      <inkml:brushProperty name="height" value="0.05" units="cm"/>
    </inkml:brush>
  </inkml:definitions>
  <inkml:trace contextRef="#ctx0" brushRef="#br0">21 1 5984,'2'14'5468,"4"22"-3288,-5 41 116,-11 100 0,5-118-1614,3-28-667,-9 73 701,11-89-609,1-5-1244,-3-5-1320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1:00.823"/>
    </inkml:context>
    <inkml:brush xml:id="br0">
      <inkml:brushProperty name="width" value="0.05" units="cm"/>
      <inkml:brushProperty name="height" value="0.05" units="cm"/>
    </inkml:brush>
  </inkml:definitions>
  <inkml:trace contextRef="#ctx0" brushRef="#br0">20 48 5824,'-15'-14'1866,"14"14"-1811,1 0 0,0 0 0,0 0 0,-1 0 0,1-1 0,0 1 0,0 0 0,-1 0 0,1 0 0,0-1 0,0 1 0,0 0 0,0 0 0,-1-1 0,1 1 0,0 0 0,0 0 0,0-1 0,0 1 0,0 0 0,0-1 0,0 1 0,0 0 0,0 0 0,0-1 0,0 1 0,0 0 0,0-1 0,0 1 0,0 0 0,0-1 0,0 1 0,0 0 0,0 0 0,0-1 0,0 1 0,0 0 0,0 0 0,1-1 0,-1 1 0,0 0 0,0 0 0,0-1 0,1 1 0,-1 0 0,0 0 0,0 0 0,1-1 0,-1 1 0,0 0 0,0 0 0,1 0 0,-1 0 1,0 0-1,1-1 0,14-3 3186,-15 4-3189,94-12 4563,-56 8-4115,68 4 0,-94 0-763,50 6 785,-54-5-1693,0 1 1,14 4-1,-9-2-791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1:01.372"/>
    </inkml:context>
    <inkml:brush xml:id="br0">
      <inkml:brushProperty name="width" value="0.05" units="cm"/>
      <inkml:brushProperty name="height" value="0.05" units="cm"/>
    </inkml:brush>
  </inkml:definitions>
  <inkml:trace contextRef="#ctx0" brushRef="#br0">157 510 5408,'-5'0'801,"0"0"0,0 1 0,0 0-1,0 0 1,0 0 0,0 1 0,-5 2 0,2-1-236,1 1 0,-1 0-1,1 1 1,-6 5 0,4-3-268,1 0 1,1 0-1,-1 1 0,1 0 1,1 1-1,-1-1 1,-5 13-1,7-7 515,6-14-780,-1 0 0,0 0 0,0 1 0,0-1 0,0 0 0,0 0-1,0 1 1,0-1 0,0 0 0,0 0 0,1 0 0,-1 1 0,0-1 0,0 0 0,0 0 0,0 0-1,1 0 1,-1 1 0,0-1 0,0 0 0,0 0 0,1 0 0,-1 0 0,0 0 0,0 0 0,1 0-1,-1 0 1,0 1 0,0-1 0,1 0 0,2 0 83,0-1-1,0 1 1,0-1-1,0 1 1,0-1-1,5-2 1,16-7-20,-1-1 0,0-1 0,-1-2-1,33-25 1,-28 17-975,-30 27 878,1-1 0,1 1 0,-1-1 0,0 1 0,1 0 0,0-1 0,0 1 0,1 0 0,-1 0 0,1 0 0,0 0 0,0 0-1,1 0 1,-1-1 0,2 6 0,-1-7 21,-1 0-1,1-1 0,0 1 0,0-1 1,0 0-1,0 1 0,1-1 0,-1 0 1,1 1-1,-1-1 0,1 0 1,0 0-1,0 0 0,-1-1 0,1 1 1,1 0-1,-1-1 0,0 1 0,0-1 1,1 0-1,-1 0 0,0 0 1,1 0-1,-1 0 0,1 0 0,0-1 1,-1 1-1,1-1 0,-1 1 0,5-1 1,6-2 50,-1 1 0,1-2 1,-1 0-1,0 0 0,0-1 1,0-1-1,0 0 0,-1 0 1,1-1-1,9-8 0,-10 6-55,0 0 0,-1-1 0,0-1 0,0 1 0,-1-2 0,-1 1 0,0-1 0,0-1 0,-1 1 0,6-13 0,2-10 1,-1 1-1,14-51 1,6-76 229,-18 73-318,-15 82 66,2-8-141,-1 1 1,1-23 0,-3 34 122,0-1 0,0 0 0,0 1 0,0-1 0,-1 0 0,1 1 0,-1-1 0,1 1 0,-2-3 0,2 4 23,0 0 0,0 0 1,0 0-1,0 0 0,0-1 0,0 1 0,0 0 0,0 0 0,0 0 0,-1 0 0,1 0 0,0 0 0,0 0 0,0 0 0,0 0 0,0 0 0,0-1 0,-1 1 0,1 0 0,0 0 0,0 0 0,0 0 0,0 0 1,0 0-1,-1 0 0,1 0 0,0 0 0,0 0 0,0 0 0,0 0 0,0 0 0,-1 0 0,1 0 0,0 0 0,0 0 0,0 1 0,-7 8-55,0 10 141,0 0 0,1 1 0,1 0-1,-4 28 1,-3 83 344,11-122-398,-1 35 147,4 57 1,0-80-333,1-1 0,1 1 0,0-1 0,15 38 0,-7-33-447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1:17.144"/>
    </inkml:context>
    <inkml:brush xml:id="br0">
      <inkml:brushProperty name="width" value="0.05" units="cm"/>
      <inkml:brushProperty name="height" value="0.05" units="cm"/>
    </inkml:brush>
  </inkml:definitions>
  <inkml:trace contextRef="#ctx0" brushRef="#br0">43 109 2144,'0'0'17,"0"0"0,0 0 0,0 0-1,0 0 1,-1 0 0,1 0 0,0 0 0,0 0 0,0 0 0,0 0 0,0 0-1,0 0 1,0 0 0,-1 0 0,1-1 0,0 1 0,0 0 0,0 0 0,0 0-1,0 0 1,0 0 0,0 0 0,0 0 0,0 0 0,0 0 0,-1-1 0,1 1-1,0 0 1,0 0 0,0 0 0,0 0 0,0 0 0,0 0 0,0 0 0,0-1-1,0 1 1,0 0 0,0 0 0,0 0 0,0 0 0,0 0 0,0 0 0,0-1-1,0 1 1,0 0 0,0 0 0,0 0 0,0 0 0,1 0 0,-1 0 0,0 0-1,0-1 1,0 1 0,0 0 0,0 0 0,0 0 0,0 0 0,0 0-1,0 0 1,0 0 0,1 0 0,-1 0 0,0 0 0,0 0 0,0 0 0,0 0-1,4-4 1787,-4 4-1759,0 0-1,0 0 0,0 1 1,0-1-1,0 0 1,0 0-1,0 0 0,0 0 1,0 0-1,0 0 1,0 0-1,0 0 0,0 0 1,-1 1-1,1-1 1,0 0-1,0 0 1,0 0-1,0 0 0,0 0 1,0 0-1,0 0 1,0 0-1,0 0 0,0 0 1,0 0-1,-1 0 1,1 0-1,0 0 0,0 1 1,0-1-1,0 0 1,0 0-1,0 0 0,0 0 1,0 0-1,-1 0 1,1 0-1,0 0 0,0 0 1,0 0-1,0 0 1,0-1-1,0 1 1,0 0-1,-1 0 0,1 0 1,0 0-1,0 0 1,0 0-1,0 0 0,0 0 1,0 0-1,0 0 1,0 0-1,0 0 0,0 0 1,0 0-1,-1-1 1,1 1-1,0 0 0,0 0 1,0 0-1,0 0 1,0 0-23,0 0 0,0 0 0,0 0 1,0 0-1,0 0 0,0 0 0,0 0 1,0 0-1,0 0 0,0 1 0,0-1 1,0 0-1,0 0 0,0 0 0,0 0 0,0 0 1,0 0-1,0 0 0,0 0 0,0 0 1,0 0-1,0 0 0,0 0 0,0 0 1,0 0-1,0 0 0,0 0 0,0 0 1,0 0-1,0 0 0,-1 0 0,1 0 1,0 0-1,0 0 0,0 0 0,0 0 1,0 0-1,0 0 0,0 0 0,0 1 0,0-1 1,0 0-1,0-1 0,0 1 0,0 0 1,0 0-1,0 0 0,0 0 0,0 0 1,-1 0-1,1 0 0,0 0 0,0 0 1,0 0-1,0 0 0,0 0 0,0 0 1,0 0-1,0 0 0,-1 1 155,1 0 1,-1 1-1,0-1 0,0 0 1,1 0-1,-1 0 0,0 0 1,0 0-1,0 0 0,0-1 0,0 1 1,-1 0-1,1 0 0,0-1 1,0 1-1,-2 0 0,3-1-57,-1 0-1,0 0 0,1 1 0,-1-1 1,1 0-1,-1 1 0,0-1 0,1 0 1,-1 1-1,1-1 0,-1 1 1,1-1-1,0 1 0,-1-1 0,1 1 1,-1-1-1,1 1 0,0 0 0,-1 0 1,1-1-61,0 1 1,0-1-1,-1 0 0,1 1 1,0-1-1,0 0 1,0 1-1,-1-1 0,1 0 1,0 0-1,0 1 1,-1-1-1,1 0 1,0 0-1,-1 0 0,1 1 1,0-1-1,0 0 1,-1 0-1,1 0 1,-1 0-1,1 0 0,0 0 1,-1 1-1,1-1 1,0 0-1,-1 0 1,1 0-1,0 0 0,-1 0 1,1-1-1,0 1 1,-1 0-1,19-1 541,1-1-1,-1-1 1,23-7 0,17-5-311,118-18 0,-100 25-376,152-10 746,-147 20-188,-84-13-1558,2 9 473,0 0 0,0-1 0,-1 1 0,1 0 0,-1 0 0,1-1 0,-1 1 0,0 1 0,0-1 0,0 0 0,0 0 0,-2-1 0,-5-1-1523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1:17.819"/>
    </inkml:context>
    <inkml:brush xml:id="br0">
      <inkml:brushProperty name="width" value="0.05" units="cm"/>
      <inkml:brushProperty name="height" value="0.05" units="cm"/>
    </inkml:brush>
  </inkml:definitions>
  <inkml:trace contextRef="#ctx0" brushRef="#br0">20 55 2720,'-12'6'11802,"8"-3"-10230,0-1-2626,15-4 4573,20-1-2661,3 1-676,392-39 1096,-385 37-1137,11-2-66,41-2 357,-81 11-194,-1-1-3490,-15 5 1796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6:59.801"/>
    </inkml:context>
    <inkml:brush xml:id="br0">
      <inkml:brushProperty name="width" value="0.05" units="cm"/>
      <inkml:brushProperty name="height" value="0.05" units="cm"/>
    </inkml:brush>
  </inkml:definitions>
  <inkml:trace contextRef="#ctx0" brushRef="#br0">90 35 3552,'-5'-20'2552,"4"20"-2439,1-1-1,0 1 1,0-1 0,0 1-1,0-1 1,0 1 0,0-1-1,0 1 1,0-1 0,0 1-1,0-1 1,0 1 0,0 0-1,0-1 1,0 1 0,0-1-1,0 1 1,0-1 0,0 1 0,1-1-1,-1 1 1,0-1 0,0 1-1,1 0 1,-1-1 0,0 1-1,1 0 1,-1-1 0,0 1-1,1 0 1,-1-1 0,0 1-1,1 0 1,0-1 0,-2 17 447,-35 181 2496,16 4-2118,3-21 86,13-150-818,-7 103 2068,11-132-2237,0-1 0,0 0 1,0 1-1,0-1 0,0 0 0,0 1 0,0-1 0,0 1 1,0-1-1,0 0 0,0 1 0,0-1 0,0 0 0,0 1 0,0-1 1,1 0-1,-1 1 0,0-1 0,0 0 0,0 1 0,1-1 1,-1 0-1,0 0 0,0 1 0,1-1 0,-1 0 0,0 0 1,0 1-1,1-1 0,-1 0 0,0 0 0,1 0 0,-1 1 1,0-1-1,1 0 0,-1 0 0,0 0 0,1 0 0,-1 0 0,1 0 1,-1 0-1,0 0 0,1 0 0,-1 0 0,0 0 0,1 0 1,-1 0-1,0 0 0,1 0 0,-1 0 0,1-1 0,-1 1 1,0 0-1,0 0 0,1 0 0,-1-1 0,0 1 0,1 0 0,-1-1 1,27-17 103,-19 11-11,46-36-228,47-33-182,-96 72 269,1 1-1,0 0 1,-1 0 0,1 1 0,0-1 0,0 1 0,0 1-1,1-1 1,9 0 0,-13 2 2,-1 0 0,1 0 0,0 0 1,0 0-1,-1 1 0,1-1 0,0 1 0,-1 0 0,1 0 0,0 0 0,-1 0 0,0 0 0,1 1 0,-1-1 1,0 1-1,1 0 0,-1-1 0,0 1 0,0 0 0,0 0 0,-1 0 0,1 0 0,2 4 0,-1 0 16,0 0-1,0 0 1,-1 0-1,0 0 0,0 1 1,0-1-1,-1 1 1,0-1-1,0 1 0,-1 11 1,0-10 9,0 0 1,-1 0-1,0 0 1,-1 0-1,0 0 1,0 0-1,0 0 1,-6 10-1,6-14 15,-1 0 0,0 0 0,0 0 0,0 0-1,-1 0 1,1-1 0,-1 0 0,0 1 0,0-1 0,0-1 0,0 1 0,-1-1-1,1 1 1,-1-1 0,1-1 0,-9 3 0,-1 0 50,0-1-1,0-1 1,0 0-1,-24-1 1,10-2 91,1-1 1,-42-9-1,59 7-295,14 1-67,20 0-3,29 4 155,-12 0 99,61-6 0,-88 3 34,0-1 0,0 0 0,-1-1 0,1 0 0,-1-1 0,0 0-1,0-1 1,16-10 0,20-16-24,0-2 1,54-51-1,-96 78-124,1-1 1,0 1-1,1 1 1,0-1-1,9-4 1,-17 11 48,-1-1-1,0 1 1,1 0 0,-1 0-1,1-1 1,-1 1 0,1 0 0,-1 0-1,1 0 1,-1 0 0,1 0-1,-1 0 1,1 0 0,-1-1-1,1 1 1,-1 1 0,1-1-1,-1 0 1,1 0 0,-1 0 0,1 0-1,-1 0 1,1 0 0,-1 0-1,0 1 1,1-1 0,-1 0-1,1 0 1,-1 1 0,1-1-1,-1 0 1,0 1 0,1-1 0,-1 0-1,0 1 1,1-1 0,-1 1-1,0-1 1,0 1 0,1-1-1,-1 0 1,0 1 0,0-1 0,0 1-1,1-1 1,-1 1 0,0-1-1,0 1 1,0 0 0,0 4-18,1 0 0,-1 0 1,0 0-1,-1 6 0,1-7 15,-2 15 83,-6 23 0,5-31-69,1 1 1,0 0 0,1-1 0,0 1-1,0 0 1,1 0 0,3 15 0,-3-26 18,0 1 1,1 0 0,-1 0-1,1-1 1,0 1 0,0 0-1,0-1 1,0 1 0,0-1-1,0 1 1,0-1 0,0 0-1,0 1 1,0-1 0,1 0-1,-1 0 1,1 0 0,-1 0-1,1 0 1,-1 0-1,1 0 1,0-1 0,-1 1-1,1 0 1,0-1 0,-1 0-1,1 1 1,0-1 0,0 0-1,0 0 1,-1 0 0,5 0-1,2-1 67,0 0-1,0 0 0,0-1 0,0 0 0,0 0 1,9-5-1,-3 1-18,0-1 1,-1-1-1,0 0 0,0-1 0,19-17 1,51-59-91,-7 7-270,-75 77 276,0 0 0,0 0 1,0 0-1,1 0 0,-1 0 0,0 0 0,0 1 1,1-1-1,-1 0 0,1 1 0,-1-1 0,0 1 1,1-1-1,-1 1 0,1 0 0,-1 0 0,1 0 1,-1 0-1,1 0 0,2 0 0,-3 1 0,1-1 0,-1 1 0,0-1 0,0 1 0,0 0-1,0 0 1,0-1 0,0 1 0,0 0 0,0 0 0,0 0 0,-1 0-1,1 0 1,0 0 0,-1 1 0,1-1 0,-1 0 0,1 0 0,-1 0-1,1 1 1,-1-1 0,0 0 0,1 0 0,-1 1 0,0 0 0,1 14 11,0-1 0,-1 0 1,-1 1-1,0-1 1,-4 16-1,-20 78 38,20-87-113,-9 28 25,-1 0 1,-29 60-1,33-86 141,-1-1-1,-1-1 1,-2 0 0,0-1 0,-1 0-1,-25 25 1,33-38 4,-1-1 0,0 0 0,0-1 0,0 0 0,-14 7 0,19-11-56,0 0 0,0-1 0,-1 1 0,1-1 0,-1 0 0,1 0 0,-1 0 0,0 0 0,1-1 0,-1 0 0,0 0 0,0 0 0,-8-2 0,11 1-29,0 1 0,0-1 0,0 0-1,0 0 1,1 0 0,-1 0 0,0 0 0,1-1 0,-1 1 0,0 0-1,1-1 1,0 1 0,-1-1 0,1 0 0,0 1 0,0-1 0,0 0-1,0 0 1,0 0 0,0 0 0,0 0 0,1 0 0,-1 0 0,1 0 0,0 0-1,-1-2 1,1-1 12,-1 0 0,1 0 0,0 0 0,1 0 0,-1 0 0,1 1 0,0-1 0,0 0 0,3-7 0,2 1-20,0 1 0,0-1 1,1 1-1,0 0 1,0 0-1,18-16 1,1 2 32,30-21 0,-33 29-19,0 2 0,0 0 1,1 2-1,1 1 1,47-15-1,-28 13-130,2 3 0,69-8 0,-107 17-475,-1 1 1,1 0 0,-1 0-1,1 0 1,-1 1-1,12 3 1,3 4-1872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00.173"/>
    </inkml:context>
    <inkml:brush xml:id="br0">
      <inkml:brushProperty name="width" value="0.05" units="cm"/>
      <inkml:brushProperty name="height" value="0.05" units="cm"/>
    </inkml:brush>
  </inkml:definitions>
  <inkml:trace contextRef="#ctx0" brushRef="#br0">176 328 1056,'1'-3'382,"1"1"-1,-1-1 1,0 0-1,0 0 1,0 0 0,0 0-1,0 1 1,0-5 0,-10-11 2065,9 17-2372,0 1 0,0 0 0,0-1 0,0 1 0,0-1 0,0 1 0,0-1-1,0 1 1,0-1 0,-1 1 0,1-1 0,0 1 0,0-1 0,-1 1 0,1 0-1,0-1 1,0 1 0,-1-1 0,-6-9 966,6-1-73,2-1-234,-1 11-208,-1 3-254,-2 10-225,-4 16-55,-26 101 1160,23-92-908,-2-1 0,-1 0 0,-26 49 0,10-9 55,9-22-65,75-100 710,-47 40-507,-6 5-401,-1 0 0,0 0-1,1-1 1,-1 1 0,0 0-1,0 0 1,0-1 0,0 1 0,0-1-1,0 1 1,0-1 0,0-2 0,10-18 39,-1 0 1,-1-1-1,-1-1 1,-2 0-1,7-35 1,-2-115 20,-9 108-64,0-109-28,-3 103-488,5 78 127,14 125 245,37 203 346,-33-235 438,-22-98-627,0 0 1,0 0-1,1 0 0,-1 0 0,0 0 0,0-1 1,1 1-1,-1 0 0,1 0 0,-1 0 0,1 0 1,-1-1-1,1 1 0,-1 0 0,1 0 0,0-1 1,-1 1-1,3 1 0,-3-2-23,0 0 1,0 0-1,1 0 1,-1 0-1,0 0 1,0 0-1,1 0 1,-1 0-1,0 0 1,0 0-1,1 0 1,-1 0-1,0 0 1,0 0-1,1 0 1,-1-1-1,0 1 1,0 0-1,1 0 1,-1 0-1,0 0 1,0 0-1,0 0 1,1-1-1,-1 1 0,6-12 87,0-10 35,3-29 0,-2 2-53,47-278-417,-44 248-298,-5 67 329,-1 7 70,-4 5 217,0 0 1,0 0-1,0 0 1,0 0-1,1 0 1,-1 0-1,0 0 0,0 0 1,0 0-1,0 0 1,0 0-1,0 0 1,0 0-1,1 0 1,-1 0-1,0 0 1,0 0-1,0 0 1,0 0-1,0 0 0,0 0 1,0 0-1,0 0 1,1 0-1,-1 0 1,0 0-1,0 0 1,0 0-1,0 1 1,0-1-1,0 0 1,0 0-1,0 0 0,0 0 1,0 0-1,0 0 1,1 0-1,-1 0 1,0 0-1,0 1 1,0-1-1,6 16-17,0 0-1,0 1 1,4 25 0,-2-7 19,16 59 330,4-2 0,55 121-1,-82-210-308,5 10 117,0 0 1,-1-1-1,5 23 0,-7-31-75,-1-6-1065,4-12-2589,-4 11 2289,1-6-942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00.759"/>
    </inkml:context>
    <inkml:brush xml:id="br0">
      <inkml:brushProperty name="width" value="0.05" units="cm"/>
      <inkml:brushProperty name="height" value="0.05" units="cm"/>
    </inkml:brush>
  </inkml:definitions>
  <inkml:trace contextRef="#ctx0" brushRef="#br0">8 35 2656,'0'-1'31,"0"0"59,0 0 0,0 0 0,0 0 0,0-1 0,0 1 0,0 0 0,-1 0 0,1 0 0,0 0 0,-1 0 0,1-1 1,0 1-1,-1 0 0,0 0 0,0-1 0,-2-1 718,3 3-774,0 1-1,0-1 0,1 0 1,-1 0-1,0 0 0,0 0 0,0 0 1,0 0-1,0 0 0,0 0 1,0 0-1,0 0 0,0 0 0,1 0 1,-1 0-1,0 0 0,0 0 1,0 0-1,0 0 0,0 0 0,0 0 1,0 0-1,0 0 0,0 0 1,0 0-1,1 0 0,-1 0 0,0-1 1,0 1-1,0 0 0,0 0 1,0 0-1,0 0 0,0 0 0,0 0 1,0 0-1,0 0 0,0 0 1,0 0-1,0 0 0,0 0 0,0 0 1,0-1-1,1 1 0,-1 0 1,0 0-1,0 0 0,0 0 0,0 0 1,0 0-1,0 0 0,0 0 1,0 0-1,0-1 0,0 1 0,0 0 1,0 0-1,-1 0 0,1 0 1,0 0-1,0 0 0,0 0 0,0 0 1,0 0-1,0 0 0,0-1 1,0 1-1,5-6 2713,-5 6-2719,0 0 0,0-1 0,0 1 0,0 0 0,0 0-1,0 0 1,0 0 0,0 0 0,0 0 0,0 0 0,0 0 0,1 0-1,-1-1 1,0 1 0,0 0 0,0 0 0,0 0 0,0 0-1,0 0 1,0 0 0,0 0 0,0 0 0,1 0 0,-1 0-1,0 0 1,0 0 0,0 0 0,0 0 0,0 0 0,0 0 0,0 0-1,0 0 1,1 0 0,-1 0 0,0 0 0,0 0 0,0 0-1,0 0 1,0 0 0,0 0 0,0 0 0,1 0 0,-1 0-1,0 0 1,0 0 0,0 0 0,0 0 0,0 0 0,0 0 0,0 0-1,0 0 1,0 1 0,1-1 0,-1 0 0,0 0 0,0 0-1,0 0 1,0 0 0,0 0 0,1 13 784,4 24 0,-4-28-747,1 0 0,-1 0 0,0 1 0,-1-1-1,0 0 1,-2 11 0,0 1 161,2-17-197,0 0 0,-1 0 1,1 0-1,-1 0 1,-1 4-1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02.356"/>
    </inkml:context>
    <inkml:brush xml:id="br0">
      <inkml:brushProperty name="width" value="0.05" units="cm"/>
      <inkml:brushProperty name="height" value="0.05" units="cm"/>
    </inkml:brush>
  </inkml:definitions>
  <inkml:trace contextRef="#ctx0" brushRef="#br0">105 124 2144,'1'-1'104,"-1"0"1,1 1-1,-1-1 0,1 0 1,-1 0-1,1 1 0,0-1 1,-1 0-1,1 1 0,0-1 0,-1 1 1,1-1-1,0 1 0,0-1 1,0 0-1,0 1 4,-1 0-1,1 0 1,-1 0-1,1 0 0,-1 0 1,1 0-1,-1 0 1,1 0-1,-1 0 1,0 1-1,1-1 1,-1 0-1,1 0 1,-1 0-1,0 0 1,1 1-1,-1-1 1,1 0-1,-1 0 0,0 1 1,1-1-1,-1 1 1,2 1 80,0 0 0,-1 0 0,1 1 0,-1-1 0,0 1 0,0-1 0,0 1 0,0-1 0,1 6 0,0 2-10,-2 0 0,1 0 1,-1 0-1,-1 0 0,1 0 0,-5 17 0,1-2 111,-4 26 348,-22 72 1,-26 45 583,49-146-1051,6-16-40,-1-1 0,1 1 0,-1-1-1,-1 0 1,1 0 0,-1 0 0,0 0 0,-6 8 0,9-13-123,0 0 1,0 0 0,0 0 0,0 0 0,0 0 0,0 0 0,0 0-1,0 0 1,0 0 0,0 0 0,0 0 0,0 0 0,0 0 0,0 0-1,-1 1 1,1-1 0,0 0 0,0 0 0,0 0 0,0 0 0,0 0-1,0 0 1,0 0 0,0 0 0,0 0 0,-1 0 0,1 0-1,0 0 1,0 0 0,0 0 0,0 0 0,0 0 0,0 0 0,0 0-1,0-1 1,0 1 0,-1 0 0,1 0 0,0 0 0,0 0 0,0 0-1,0 0 1,0 0 0,0 0 0,0 0 0,0 0 0,0 0 0,0 0-1,0 0 1,0-1 0,0 1 0,0 0 0,-2-8 76,3-14-62,3-20 76,5-33-148,-2 39 119,34-147 185,-30 144-59,2 0-1,28-61 1,-38 94-167,0 0 0,0 0 0,0 1 0,1-1 0,0 1 1,0-1-1,0 1 0,1 0 0,0 1 0,10-9 0,-14 13-29,0-1-1,1 0 1,-1 1 0,0 0-1,0-1 1,1 1-1,-1 0 1,0 0 0,1-1-1,-1 1 1,0 0-1,1 0 1,-1 1 0,0-1-1,1 0 1,-1 0-1,0 1 1,1-1 0,-1 1-1,0-1 1,0 1-1,0-1 1,1 1 0,-1 0-1,0-1 1,0 1-1,0 0 1,0 0 0,0 0-1,0 0 1,0 0 0,-1 0-1,1 0 1,1 1-1,2 5-6,0 0 0,-1-1-1,1 1 1,3 11 0,10 37 239,17 101 0,-28-126-176,3 25 228,14 58 314,-23-111-368,2 4 591,-1-9-537,1-17 33,34-180-294,-23 120-178,34-113-121,-35 162 27,-6 21-123,-6 10 361,0-1 0,0 1-1,0 0 1,0 0 0,0 0 0,0 0-1,0 0 1,0 0 0,0 0 0,1 0-1,-1 0 1,0 0 0,0 0 0,0 0-1,0 0 1,0 0 0,0 0 0,0-1-1,0 1 1,0 0 0,0 0 0,0 0-1,0 0 1,0 0 0,1 0 0,-1 0-1,0 0 1,0 0 0,0 0 0,0 0-1,0 0 1,0 0 0,0 0 0,0 0-1,0 0 1,0 0 0,0 0 0,1 0-1,-1 0 1,0 0 0,0 0 0,0 0-1,0 1 1,0-1 0,0 0 0,0 0-1,0 0 1,0 0 0,0 0 0,0 0-1,0 0 1,0 0 0,0 0 0,1 0-1,-1 0 1,0 0 0,0 0 0,0 0-1,0 1 1,0-1 0,0 0 0,0 0-1,0 0 1,0 0 0,0 0 0,0 0-1,0 0 1,2 18-20,0-1 0,-2 36 0,0-14 149,5 95 190,3 189 490,0-328-4636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02.905"/>
    </inkml:context>
    <inkml:brush xml:id="br0">
      <inkml:brushProperty name="width" value="0.05" units="cm"/>
      <inkml:brushProperty name="height" value="0.05" units="cm"/>
    </inkml:brush>
  </inkml:definitions>
  <inkml:trace contextRef="#ctx0" brushRef="#br0">44 105 4992,'-7'-2'467,"5"2"-280,0 0 0,0-1 0,0 1 0,0 0 0,1-1 0,-1 0 0,0 1 0,1-1 0,-1 0 0,0 0 0,1 0 0,-1 0 0,1 0 0,-1 0 0,1 0 1,0-1-1,-1 1 0,1 0 0,-2-3 0,3 2 6,-1-1 0,1 1 0,-1 0 1,1-1-1,0 1 0,0-1 0,0 1 0,0 0 1,1-1-1,-1 1 0,0 0 0,1-1 0,0 1 1,0 0-1,-1 0 0,1-1 0,1 1 0,-1 0 1,0 0-1,0 0 0,1 0 0,-1 0 0,1 1 1,2-4-1,-1 3-136,-1 0 0,1-1 0,-1 1 0,1 0 0,0 0 0,0 1 0,0-1 0,0 0 0,0 1 1,0 0-1,0 0 0,0 0 0,1 0 0,-1 0 0,0 1 0,1-1 0,-1 1 0,4 0 0,-1 1-30,0 0 0,-1 0-1,1 1 1,-1-1 0,1 1 0,-1 1-1,0-1 1,0 1 0,0 0-1,0 0 1,0 0 0,-1 1 0,1 0-1,-1 0 1,0 0 0,0 0 0,-1 0-1,1 1 1,-1 0 0,0 0-1,4 7 1,-5-7 16,0 0 0,-1-1 0,1 1 0,-1 0 0,0 0 0,0 0 0,-1 0 0,1 0 1,-1 0-1,0 0 0,0 0 0,-1 1 0,0-1 0,0 0 0,0-1 0,0 1 0,-1 0 0,0 0 0,0 0 0,0-1 0,0 1 0,-1-1 0,0 0 0,-4 6 0,0-3 67,0 0 0,-1-1 1,1 0-1,-1-1 0,-16 10 0,3-3 189,21-12-290,0 0 1,-1 0-1,1 0 1,0 0-1,0 0 0,0 0 1,0 0-1,0 0 0,0 0 1,0 0-1,-1 0 0,1 0 1,0 0-1,0 0 0,0 1 1,0-1-1,0 0 0,0 0 1,0 0-1,0 0 0,0 0 1,-1 0-1,1 0 1,0 0-1,0 0 0,0 0 1,0 1-1,0-1 0,0 0 1,0 0-1,0 0 0,0 0 1,0 0-1,0 0 0,0 0 1,0 1-1,0-1 0,0 0 1,0 0-1,0 0 0,0 0 1,0 0-1,0 0 0,0 0 1,0 1-1,0-1 1,0 0-1,0 0 0,0 0 1,0 0-1,0 0 0,0 0 1,0 0-1,0 1 0,1-1 1,-1 0-1,0 0 0,0 0 1,10 2 291,16-3-61,67-14 15,-60 9-270,-13 1-53,-11 3-683,0 0 0,0 1 0,12-1 1,-8 4-946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08.656"/>
    </inkml:context>
    <inkml:brush xml:id="br0">
      <inkml:brushProperty name="width" value="0.05" units="cm"/>
      <inkml:brushProperty name="height" value="0.05" units="cm"/>
    </inkml:brush>
  </inkml:definitions>
  <inkml:trace contextRef="#ctx0" brushRef="#br0">23 197 1568,'-1'0'114,"0"0"0,0 0 0,-1 0 0,1 0 0,0-1 0,0 1 0,0 1 0,0-1 0,0 0 0,-2 0 1322,5-4 515,-2 4-1940,0 0 0,0 0 1,0 0-1,0 0 0,0 0 0,0 0 0,0 0 0,0 0 0,0 1 1,0-1-1,0 0 0,0 0 0,0 0 0,0 0 0,-1 0 1,1 0-1,0 0 0,0 0 0,0 0 0,0 0 0,0 0 0,0 0 1,0 0-1,0 0 0,0 0 0,0 0 0,0 0 0,0 0 1,0 0-1,0 0 0,0 0 0,0 0 0,0 0 0,0 0 1,-1 0-1,1 0 0,0 0 0,0 0 0,0 0 0,0 0 0,0 0 1,0 0-1,0 0 0,0 0 0,0 0 0,0 0 0,0 0 1,0 0-1,0 0 0,0 0 0,0 0 0,0 0 0,0-1 0,0 1 1,0 0-1,-6 1 1188,4-1-644,5 0 1728,-1-1-2081,0 0 1,-1 0-1,1 0 0,-1 0 1,1 1-1,0-1 0,0 0 0,-1 1 1,1-1-1,0 1 0,0 0 1,3-1-1,1 0-78,0 0 0,-1 0-1,10-4 1,-10 3-40,-1 0 1,1 0-1,0 1 0,0 0 0,0 0 1,0 0-1,1 1 0,6-1 0,45 5 460,29 0 39,-20-1-324,75 0 765,-75 0-915,1-4-1,123-16 0,-75-7 388,11-2-437,-107 24-68,0 0-1,1 1 0,-1 1 1,32 4-1,-11 3 106,1-3 0,64 0 0,108-22 81,-208 18-167,47-5 65,53-6 26,-12 1-70,166 3 1,-75 5 279,-125-1-37,65-12 0,-50 3-267,-9 2-13,82-24 0,-143 33-2221,-16 6-3693,-19 6 787,4-7 1523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0.125"/>
    </inkml:context>
    <inkml:brush xml:id="br0">
      <inkml:brushProperty name="width" value="0.05" units="cm"/>
      <inkml:brushProperty name="height" value="0.05" units="cm"/>
    </inkml:brush>
  </inkml:definitions>
  <inkml:trace contextRef="#ctx0" brushRef="#br0">216 133 3648,'12'-28'2848,"-12"28"-2782,0 0 0,0-1 0,0 1 0,0 0 0,0 0 0,0 0 0,0-1 0,0 1 0,0 0 0,0 0 0,1 0 0,-1-1 0,0 1 0,0 0 0,0 0 0,0 0 0,0 0 0,0-1 0,1 1 0,-1 0 0,0 0 0,0 0 0,0 0 0,1 0 0,-1 0 0,0 0 0,0 0 0,0 0 0,0-1 0,1 1 0,-1 0 0,0 0 0,0 0 0,0 0 0,1 0 0,-1 0 0,0 0 0,0 19 1735,-6 23-1284,-1 0-1,-2-1 1,-3 0 0,0 0-1,-3-1 1,-1-1 0,-36 60-1,-52 74 716,153-244-213,-18 20-913,-2-1-1,-3-2 1,-2 0 0,-3-2 0,28-111-1,-43 144-25,19-43 0,-18 56 33,-7 10-110,0 0 0,1 0 1,-1 0-1,0 0 0,0 0 0,0 0 0,1 0 0,-1 0 1,0 0-1,0 1 0,0-1 0,0 0 0,1 0 0,-1 0 0,0 0 1,0 0-1,0 0 0,0 0 0,1 0 0,-1 0 0,0 1 0,0-1 1,0 0-1,0 0 0,0 0 0,0 0 0,1 0 0,-1 1 1,0-1-1,0 0 0,0 0 0,0 1 0,6 20 123,-5-16-122,10 51 277,3 72 0,-8-63-203,-3-17-132,-2-25 181,1 1-1,6 25 0,-8-48-116,0-1-1,0 0 0,0 0 0,0 0 1,0 1-1,0-1 0,0 0 1,1 0-1,-1 0 0,0 1 0,0-1 1,0 0-1,0 0 0,0 0 0,0 0 1,0 1-1,0-1 0,0 0 0,1 0 1,-1 0-1,0 0 0,0 0 0,0 1 1,0-1-1,0 0 0,1 0 0,-1 0 1,0 0-1,0 0 0,0 0 1,1 0-1,-1 0 0,0 0 0,0 0 1,6-5 339,5-22 49,0-11-230,6-46-1,-3 17-155,1 2-207,44-117 1,-53 166 148,0 0-539,-2 19 288,0 13 131,5 40 188,2 63 0,-4-34 46,1 0 94,10 86 423,-18-167-547,0 0 1,1 0-1,0 0 1,0-1-1,0 1 0,0 0 1,1-1-1,-1 1 1,4 5-1,-4-8 250,22-13-9312,-14 10 6027,0 1 1008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0.572"/>
    </inkml:context>
    <inkml:brush xml:id="br0">
      <inkml:brushProperty name="width" value="0.05" units="cm"/>
      <inkml:brushProperty name="height" value="0.05" units="cm"/>
    </inkml:brush>
  </inkml:definitions>
  <inkml:trace contextRef="#ctx0" brushRef="#br0">32 20 2816,'0'0'129,"0"-1"0,0 1 0,-1 0 0,1-1 0,0 1 0,0-1 0,0 1 0,0 0 0,-1-1-1,1 1 1,0-1 0,0 1 0,0-1 0,0 1 0,0 0 0,0-1 0,0 1 0,0-1 0,0 1 0,0-1 0,1 1 0,-1 0 0,0-1 0,0 1 0,0-1 0,0 1 0,1 0 0,-1-1 0,0 1 0,1-1 0,3-6 5206,-11 36-2508,-9 58-1937,13-64-662,3-19-369,-1 0 0,1 0 0,-1 0-1,0 0 1,0 0 0,0-1 0,-3 8 0,3-9-1490,2-5-255,9-11-3205,2 5 2830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0.993"/>
    </inkml:context>
    <inkml:brush xml:id="br0">
      <inkml:brushProperty name="width" value="0.05" units="cm"/>
      <inkml:brushProperty name="height" value="0.05" units="cm"/>
    </inkml:brush>
  </inkml:definitions>
  <inkml:trace contextRef="#ctx0" brushRef="#br0">64 24 4992,'-7'-14'1589,"14"5"502,-6 40 2751,-9 52-2823,-4 25-1270,-5-13-175,-5 41-348,21-125-731,-3 22 1553,3-20-3178,12-10-6069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1.341"/>
    </inkml:context>
    <inkml:brush xml:id="br0">
      <inkml:brushProperty name="width" value="0.05" units="cm"/>
      <inkml:brushProperty name="height" value="0.05" units="cm"/>
    </inkml:brush>
  </inkml:definitions>
  <inkml:trace contextRef="#ctx0" brushRef="#br0">9 81 6560,'-8'-9'2976,"16"4"-2592,-3 2 992,8 3-832,14-8 640,4 4-704,14-7-256,0 2-128,5-2-32,-5 6-32,-9-3 64,-1 8-64,-7-7-640,-6 7 320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1.993"/>
    </inkml:context>
    <inkml:brush xml:id="br0">
      <inkml:brushProperty name="width" value="0.05" units="cm"/>
      <inkml:brushProperty name="height" value="0.05" units="cm"/>
    </inkml:brush>
  </inkml:definitions>
  <inkml:trace contextRef="#ctx0" brushRef="#br0">87 131 6880,'-3'7'568,"1"1"1,0-1-1,0 0 0,1 1 1,0 0-1,0 14 1,0-8-196,-27 216 2416,24-207-2455,-1 0 0,-2-1-1,0 0 1,-14 28 0,21-50-324,0 0 1,0 0-1,0 0 0,0 0 1,0 0-1,0 0 0,0 0 0,0 0 1,-1 0-1,1 0 0,0 0 1,0 0-1,0 0 0,0 0 0,0 0 1,0 0-1,0 0 0,0 0 1,0 0-1,0 0 0,0 0 0,0 0 1,0 0-1,0 0 0,0 0 1,0 0-1,0 0 0,0 0 0,-1 0 1,1 0-1,0 0 0,0 0 1,0 0-1,0 0 0,0 0 0,0 0 1,0 0-1,2-11 100,5-25-178,-5 25 131,37-220 108,-7 24 79,-9 122-159,-23 85-87,1 0-1,-1 0 1,0 0 0,0 0-1,0 0 1,0 0-1,0 0 1,0 0 0,0 0-1,0 1 1,0-1-1,0 0 1,1 0 0,-1 0-1,0 0 1,0 0-1,0 0 1,0 0 0,0 0-1,0 0 1,0 0-1,0 0 1,1 0 0,-1 0-1,0 0 1,0 0-1,0 0 1,0 0 0,0 0-1,0-1 1,0 1-1,0 0 1,0 0 0,1 0-1,-1 0 1,0 0-1,0 0 1,0 0 0,0 0-1,0 0 1,0 0-1,0 0 1,0 0 0,0 0-1,0-1 1,4 17 134,12 118 519,-11-69-466,0-22-41,23 165 617,-24-191-300,10 25 0,-9-36 65,-1-10-293,0-13-143,-3 14-46,41-204-912,1-3 231,-20 134-143,-22 75 627,1 6 194,0 6 187,18 225 927,-14-135-920,-2-31-13,-4-39-3831,0-26 1875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01.600"/>
    </inkml:context>
    <inkml:brush xml:id="br0">
      <inkml:brushProperty name="width" value="0.05" units="cm"/>
      <inkml:brushProperty name="height" value="0.05" units="cm"/>
    </inkml:brush>
  </inkml:definitions>
  <inkml:trace contextRef="#ctx0" brushRef="#br0">184 68 2816,'2'-9'208,"-2"5"317,1-1 1,0 0 0,1 1 0,-1-1 0,1 1-1,0-1 1,0 1 0,0 0 0,0-1-1,1 1 1,3-4 0,-3 6-242,-3 3-275,0-1 0,0 0-1,0 0 1,0 0 0,0 0 0,0 0 0,0 0 0,0 0 0,0 0 0,0 0 0,0 0 0,0 0-1,0 0 1,0 0 0,0 0 0,0 0 0,0 0 0,0 0 0,0 1 0,0-1 0,0 0 0,1 0-1,-1 0 1,0 0 0,0 0 0,0 0 0,0 0 0,0 0 0,0 0 0,0 0 0,0 0 0,0 0-1,0 0 1,0 0 0,0 0 0,1 0 0,-1 0 0,0 0 0,0 0 0,0 0 0,0-1 0,0 1-1,0 0 1,0 0 0,0 0 0,0 0 0,0 0 0,0 0 0,0 0 0,0 0 0,1 8 165,2 19 323,-1-1-1,-1 1 1,-2 0-1,0-1 1,-9 41 0,-37 128 1536,-104 383 362,147-558-2174,3-14-1,0 0 1,0 0 0,-4 9 0,20-44-6397,28-41 0,-15 37 2939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2.449"/>
    </inkml:context>
    <inkml:brush xml:id="br0">
      <inkml:brushProperty name="width" value="0.05" units="cm"/>
      <inkml:brushProperty name="height" value="0.05" units="cm"/>
    </inkml:brush>
  </inkml:definitions>
  <inkml:trace contextRef="#ctx0" brushRef="#br0">24 18 6560,'-22'0'2117,"22"0"-2091,0 0-1,0 0 1,-1 0-1,1 0 1,0 0 0,0 0-1,0 0 1,0 1-1,0-1 1,0 0 0,0 0-1,0 0 1,0 0-1,0 0 1,0 0-1,0 0 1,0 0 0,0 0-1,0 0 1,0 0-1,0 0 1,0 0 0,0 0-1,0 0 1,0 0-1,0 1 1,0-1-1,0 0 1,0 0 0,0 0-1,0 0 1,0 0-1,0 0 1,0 0 0,0 0-1,0 0 1,0 0-1,0 0 1,0 0-1,0 0 1,0 1 0,0-1-1,0 0 1,0 0-1,0 0 1,0 0 0,0 0-1,0 0 1,0 0-1,0 0 1,0 0-1,0 0 1,0 0 0,0 0-1,0 0 1,0 0-1,1 0 1,-1 0 0,0 0-1,0 0 1,0 0-1,0 0 1,0 0 0,0 0-1,0 0 1,0 0-1,0 0 1,0 0-1,0 0 1,1 1 48,-1-1 1,0 0-1,1 0 1,-1 0-1,1 0 1,-1 1-1,0-1 1,1 0-1,-1 0 0,1 0 1,-1 0-1,0 0 1,1 0-1,-1 0 1,1 0-1,-1 0 1,1 0-1,-1 0 1,1-1-1,17-5 1458,0 1 1,21-4-1,-36 9-1426,1-1 0,-1 1 1,0 0-1,0 0 0,1 0 0,-1 0 0,4 1 0,-6 0-79,0-1 0,0 0-1,0 1 1,0-1-1,-1 0 1,1 1 0,0-1-1,0 1 1,-1-1 0,1 1-1,0-1 1,-1 1-1,1 0 1,-1-1 0,1 1-1,0 0 1,-1 0 0,0-1-1,1 1 1,-1 0 0,1 0-1,-1 0 1,0 0-1,0-1 1,1 1 0,-1 0-1,0 0 1,0 0 0,0 0-1,0 0 1,0 1-1,-1 5 52,1 1 0,-1-1 0,-1 1 0,0-1 0,0 0 0,0 0 0,-1 0-1,0 0 1,-5 10 0,-6 6 404,-22 28 0,26-37-198,8-12-213,0 0 1,1 1-1,0-1 1,-1 1-1,1-1 0,0 1 1,0-1-1,0 1 1,0 5-1,1-7-33,0 0 0,0 0 1,0 0-1,0 0 0,0 0 0,0 0 0,0 0 1,0 0-1,1 0 0,-1 0 0,0 0 1,1 0-1,-1 0 0,1-1 0,-1 1 0,1 0 1,-1 0-1,1 0 0,0-1 0,-1 1 1,1 0-1,0 0 0,-1-1 0,1 1 0,0-1 1,0 1-1,0-1 0,0 1 0,0-1 0,1 1 1,6 2 75,0-1 1,0 0-1,0 0 0,0-1 1,0 0-1,1-1 1,-1 0-1,15-1 1,-3-2-876,0-1-1,28-10 1,-22 6-2433,1 3 949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3.384"/>
    </inkml:context>
    <inkml:brush xml:id="br0">
      <inkml:brushProperty name="width" value="0.05" units="cm"/>
      <inkml:brushProperty name="height" value="0.05" units="cm"/>
    </inkml:brush>
  </inkml:definitions>
  <inkml:trace contextRef="#ctx0" brushRef="#br0">4 80 2912,'-1'-4'242,"0"0"-1,1 0 1,-1 0-1,1 0 1,0 0 0,0 0-1,0 0 1,0 0 0,1-5-1,1-18 3508,1 20-2573,-1 6-238,-2 8 1140,0 597 3234,2-589-5765,6 6-12864,1-8 10362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3.758"/>
    </inkml:context>
    <inkml:brush xml:id="br0">
      <inkml:brushProperty name="width" value="0.05" units="cm"/>
      <inkml:brushProperty name="height" value="0.05" units="cm"/>
    </inkml:brush>
  </inkml:definitions>
  <inkml:trace contextRef="#ctx0" brushRef="#br0">36 105 6816,'-29'-14'2197,"23"11"-1344,21 0 705,60-13 448,237-40 1833,-219 48-3745,1 3 1,1 5 0,131 17-1,-217-16-174,-4-1-459,1 1 0,0 0 0,10 4 1,-15-5 324,0 0 0,0 1 1,0-1-1,0 0 0,-1 1 1,1-1-1,0 1 0,0 0 1,0-1-1,-1 1 0,1 0 1,0-1-1,0 1 0,-1 0 1,1 0-1,-1 0 0,1-1 1,-1 1-1,1 0 0,-1 0 1,1 0-1,-1 0 0,0 0 1,0 0-1,1 0 0,-1 0 1,0 1-1,-2 17-2047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4.523"/>
    </inkml:context>
    <inkml:brush xml:id="br0">
      <inkml:brushProperty name="width" value="0.05" units="cm"/>
      <inkml:brushProperty name="height" value="0.05" units="cm"/>
    </inkml:brush>
  </inkml:definitions>
  <inkml:trace contextRef="#ctx0" brushRef="#br0">188 116 6048,'-8'-9'1952,"10"1"-412,-1 6-754,-2 6 312,-2 8-329,1 0 1,0 1-1,0 18 1,-3 22-40,-5-7-74,-2 0-1,-2-1 1,-32 67 0,-6-13 108,22-46-338,27-43-195,3-5 82,3-7-47,10-12-195,0-2 0,-1 0 0,-1 0 0,0-1 0,-2 0 0,11-26-1,50-163-52,-6 16-276,-55 162 141,-6 19 46,0 1 0,7-15 0,-10 23 65,0-1 1,1 1 0,-1-1-1,0 1 1,1-1 0,-1 1-1,1-1 1,-1 1-1,1-1 1,-1 1 0,1 0-1,-1-1 1,1 1 0,-1 0-1,1-1 1,-1 1 0,2 0-1,-2 0 5,1 0 0,-1 0 0,0 0 0,1 0 1,-1 0-1,0 0 0,1 0 0,-1 0 0,0 1 0,1-1 0,-1 0 0,0 0 0,1 0 0,-1 1 0,0-1 0,1 0 0,-1 0 1,0 1-1,0-1 0,1 0 0,-1 1 0,0-1 0,0 0 0,0 1 0,1-1 0,-1 0 0,0 1 0,0-1 0,0 1 0,0-1 1,0 0-1,0 1 0,0 0 0,5 22 154,-2 1-1,-1 0 1,0 25 0,-1-11-60,2 36 219,9 118 298,-7-178-245,-5-14-357,0 0-1,1 0 1,-1 1 0,0-1 0,0 0 0,1 0 0,-1 0 0,0 0 0,0 1 0,1-1 0,-1 0 0,0 0 0,0 0 0,1 0 0,-1 0 0,0 0 0,1 0 0,-1 0 0,0 1 0,0-1 0,1 0 0,-1 0 0,0 0 0,1-1 0,-1 1 0,0 0 0,0 0 0,1 0 0,-1 0 0,0 0 0,1 0 0,-1 0 0,0 0-1,0-1 1,1 1 0,-1 0 0,0 0 0,0 0 0,1 0 0,-1-1 0,0 1 0,0 0 0,0 0 0,0-1 0,1 1 0,-1 0 0,0-1 0,5-7 47,-1 0-1,0 0 1,6-16 0,26-88-688,-20 58 383,24-54 0,-32 92 125,0 0-1,0 1 0,1 0 0,1 0 0,1 1 1,0 0-1,21-20 0,-31 33 128,0 0 0,0 1 0,0-1 0,0 0 0,0 0 0,0 1 0,0-1 0,0 0 0,0 1 0,0-1 0,0 1-1,0 0 1,0-1 0,1 1 0,-1 0 0,0-1 0,0 1 0,0 0 0,1 0 0,-1 0 0,0 0 0,2 1 0,-2-1 13,1 1 1,-1 0-1,0 0 1,0-1-1,1 1 1,-1 0 0,0 0-1,0 0 1,0 0-1,0 0 1,0 1-1,0-1 1,-1 0-1,1 0 1,1 3-1,1 4 60,1 1 0,-2 0-1,1 0 1,1 16 0,6 55 445,-2 109 0,-3-42-643,-5-145-159,0-1 1,0 0-1,0 1 1,1-1-1,-1 1 0,0-1 1,1 0-1,-1 1 1,1-1-1,-1 0 0,1 0 1,-1 1-1,1-1 1,0 0-1,0 0 0,0 0 1,0 0-1,0 0 1,1 2-1,2-1-817,0 1-1,-1-1 1,1 0-1,8 2 1,-1 1-1393,7 3-425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4.883"/>
    </inkml:context>
    <inkml:brush xml:id="br0">
      <inkml:brushProperty name="width" value="0.05" units="cm"/>
      <inkml:brushProperty name="height" value="0.05" units="cm"/>
    </inkml:brush>
  </inkml:definitions>
  <inkml:trace contextRef="#ctx0" brushRef="#br0">6 0 9632,'-5'17'3584,"10"-9"-2784,-5 12-256,0-9 864,0 9-897,0 5 1,0-1-320,0-1-256,0-3 0,0 1-1151,-5-6 639,5-3-3136,5-4 2080,5-11-4000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5.763"/>
    </inkml:context>
    <inkml:brush xml:id="br0">
      <inkml:brushProperty name="width" value="0.05" units="cm"/>
      <inkml:brushProperty name="height" value="0.05" units="cm"/>
    </inkml:brush>
  </inkml:definitions>
  <inkml:trace contextRef="#ctx0" brushRef="#br0">123 19 4896,'-13'-16'2741,"10"13"-1429,6 6 987,-2 3-241,2 1-1653,-1-1-1,1 2 1,-2-1-1,1 0 1,-1 0-1,0 1 1,0 14-1,-6 57 429,3-59-571,-7 83 456,-5 1 0,-30 109 0,17-135-454,4-15-330,23-56-1916,4-7-1071,10-11-2314,-12 10 5054,10-8-2017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6.157"/>
    </inkml:context>
    <inkml:brush xml:id="br0">
      <inkml:brushProperty name="width" value="0.05" units="cm"/>
      <inkml:brushProperty name="height" value="0.05" units="cm"/>
    </inkml:brush>
  </inkml:definitions>
  <inkml:trace contextRef="#ctx0" brushRef="#br0">55 8 4640,'-45'-7'2939,"36"6"2356,289 5 1615,1 0-5948,-57-4-670,-129 0-4259,-84 2 976,1 5 943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6.597"/>
    </inkml:context>
    <inkml:brush xml:id="br0">
      <inkml:brushProperty name="width" value="0.05" units="cm"/>
      <inkml:brushProperty name="height" value="0.05" units="cm"/>
    </inkml:brush>
  </inkml:definitions>
  <inkml:trace contextRef="#ctx0" brushRef="#br0">128 9 3552,'-18'-8'8528,"19"10"-8262,-1-1 1,0 1 0,0-1 0,0 1-1,0 0 1,0-1 0,0 1 0,0-1-1,0 1 1,-1 0 0,1-1-1,-1 1 1,1-1 0,-1 1 0,-1 2-1,-14 28 632,13-27-698,-9 20 68,1 0-1,1 1 1,1 0 0,-6 34 0,-13 110-258,28-167-252,-1 0 0,1 0-1,0 0 1,0 0 0,0 0 0,0 0 0,1-1-1,-1 1 1,1 0 0,0 0 0,1 3 0,7-4-4126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6.974"/>
    </inkml:context>
    <inkml:brush xml:id="br0">
      <inkml:brushProperty name="width" value="0.05" units="cm"/>
      <inkml:brushProperty name="height" value="0.05" units="cm"/>
    </inkml:brush>
  </inkml:definitions>
  <inkml:trace contextRef="#ctx0" brushRef="#br0">17 81 7136,'-16'-6'2309,"16"6"-2276,0 0 0,0 0 0,0 0 1,0 0-1,0 0 0,0-1 0,0 1 0,0 0 0,0 0 0,0 0 0,0 0 1,0 0-1,0 0 0,-1-1 0,1 1 0,0 0 0,0 0 0,0 0 0,0 0 1,1 0-1,-1-1 0,0 1 0,0 0 0,0 0 0,0 0 0,0 0 0,0 0 1,0 0-1,0-1 0,0 1 0,0 0 0,0 0 0,0 0 0,0 0 0,0 0 1,1 0-1,-1 0 0,0 0 0,0-1 0,0 1 0,0 0 0,0 0 0,0 0 1,1 0-1,-1 0 0,0 0 0,0 0 0,0 0 0,0 0 0,0 0 0,0 0 1,1 0-1,-1 0 0,0 0 0,8-4 1270,20-5-92,0 2-1,0 1 1,39-3-1,-10 1-452,85-10-225,-67 10-890,-74 7 273,19 1-2536,-20 0 2417,1 0-1,0 1 1,-1-1-1,1 0 1,-1 0 0,1 1-1,0-1 1,-1 0-1,1 1 1,-1-1 0,1 1-1,-1-1 1,1 1-1,-1-1 1,0 1-1,1-1 1,-1 1 0,1-1-1,-1 1 1,0-1-1,0 1 1,1 0-1,-1-1 1,0 1 0,0-1-1,0 1 1,1 1-1,0 10-3940,3 0 1350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7.332"/>
    </inkml:context>
    <inkml:brush xml:id="br0">
      <inkml:brushProperty name="width" value="0.05" units="cm"/>
      <inkml:brushProperty name="height" value="0.05" units="cm"/>
    </inkml:brush>
  </inkml:definitions>
  <inkml:trace contextRef="#ctx0" brushRef="#br0">43 57 4384,'-1'0'357,"0"0"-310,1 0-1,0 0 1,-1 0 0,1 0 0,0 1 0,-1-1-1,1 0 1,0 0 0,-1 0 0,1 0 0,0 0-1,-1 0 1,1 1 0,0-1 0,-1 0-1,1 0 1,0 1 0,0-1 0,-1 0 0,1 0-1,0 1 1,0-1 0,0 0 0,-1 1 0,1-1-1,0 0 1,0 1 0,0-1 0,0 0 0,0 1-1,-1-1 1,1 0 0,0 1 0,0 0-1,-3 12 613,-22 100 4134,23-99-4344,0-1-1,2 1 1,-1-1 0,2 1-1,0-1 1,5 24-1,-6-35-349,1 0 0,0-1 0,-1 1 0,1 0 0,0-1 0,0 1 0,0-1 0,0 1 0,0-1 0,2 2 0,-3-3-71,1 0 0,-1 1 0,0-1 1,1 0-1,-1 0 0,0 1 0,1-1 1,-1 0-1,0 0 0,1 0 0,-1 0 1,1 0-1,-1 0 0,0 1 0,1-1 1,-1 0-1,0 0 0,1 0 0,-1 0 0,1 0 1,-1 0-1,0 0 0,1-1 0,-1 1 1,1 0-1,-1 0 0,0 0 0,1 0 1,-1 0-1,0-1 0,1 1 0,-1 0 1,0 0-1,1-1 0,-1 1 0,0 0 0,0 0 1,1-1-1,-1 1 0,0 0 0,0-1 1,1 1-1,-1 0 0,0-1 0,0 1 1,0 0-1,0-1 0,0 1 0,1-1 1,-1 1-1,0 0 0,0-1 0,0 0 0,3-11 186,-1-1 0,0 1 0,0-1 0,-2 0 0,1 0 0,-2-14 0,0 1-85,1-9-344,-1 0 1,-2 0-1,-9-39 0,12 72-135,-1 1 0,1 0-1,-1 0 1,0 0-1,1-1 1,-1 1 0,0 0-1,1 0 1,-3-2-1,14 15-6560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47.007"/>
    </inkml:context>
    <inkml:brush xml:id="br0">
      <inkml:brushProperty name="width" value="0.05" units="cm"/>
      <inkml:brushProperty name="height" value="0.05" units="cm"/>
    </inkml:brush>
  </inkml:definitions>
  <inkml:trace contextRef="#ctx0" brushRef="#br0">0 1187 3808,'5'-5'4099,"-4"3"-3603,0 0-1,-1 0 1,1 0-1,-1 0 1,0 0 0,0 0-1,1-4 1,4-59 858,-4 45-1121,1 0-1,1 1 0,9-33 1,-4 20-43,0 2 34,1 1 0,23-51 0,-24 63-76,1 0-1,1 1 1,1 0-1,0 0 1,23-24 0,-28 35-155,0 0 1,0 0-1,0 0 1,1 1-1,7-4 1,-11 6 6,0 1 0,0 0 0,0-1 0,0 1 0,0 0 0,0 1 0,0-1 0,1 0 1,-1 1-1,0 0 0,0 0 0,1 0 0,-1 0 0,5 1 0,-6 0 3,-1 0 0,1 0-1,0 0 1,-1 0 0,1 0 0,0 0 0,-1 1-1,0-1 1,1 1 0,-1-1 0,0 1-1,0-1 1,0 1 0,0 0 0,0-1-1,0 1 1,0 0 0,0 0 0,-1 0-1,1 0 1,-1 0 0,1 0 0,-1 3 0,1 5-9,0 1 0,0-1 0,-2 11 0,-4 32 94,-12 58 1,8-67 241,2 1 1,0 52-1,9-90 332,4-10-251,10-20-9,-8 12-245,44-64 77,113-122 1,-136 167-166,-17 16-52,1 1 0,0 0 0,1 1 0,1 0 0,16-10 0,-30 22-36,-1-1 0,1 1 0,-1 0-1,1 0 1,0-1 0,-1 1 0,1 0 0,0 0 0,-1 0 0,1 0 0,0 0 0,-1 0 0,1 0 0,0 0 0,-1 0 0,1 0 0,0 0-1,-1 0 1,1 0 0,0 0 0,-1 1 0,1-1 0,-1 0 0,2 1 0,-1 0 8,0 0-1,0 0 1,0 0 0,0 0 0,0 0-1,0 0 1,-1 0 0,1 0-1,0 1 1,0-1 0,0 2-1,1 3 6,0 0-1,-1 0 1,1 0-1,0 9 0,-1 122 110,-2-73-35,1-51-58,0 6 66,0-1 0,2 1 1,4 27-1,-3-29 116,-3-14-131,0-1 0,0 1 1,1 0-1,0 0 0,-1 0 1,1-1-1,0 1 0,0 0 1,0-1-1,1 1 0,2 3 1,-4-5-48,0-1 0,1 0 1,-1 1-1,0-1 0,1 0 0,-1 0 1,0 1-1,1-1 0,-1 0 1,1 0-1,-1 0 0,0 0 1,1 1-1,-1-1 0,1 0 0,-1 0 1,1 0-1,-1 0 0,1 0 1,-1 0-1,0 0 0,1 0 0,-1 0 1,1 0-1,-1 0 0,1-1 1,-1 1-1,0 0 0,1 0 0,-1 0 1,1 0-1,-1-1 0,0 1 1,1 0-1,-1 0 0,1-1 1,1-1 26,0 0 0,0 0 0,0 0 0,-1 0 1,1 0-1,0-1 0,1-2 0,44-96 244,1-1 38,-18 52-239,40-52-1,-61 89-90,6-3-66,-12 13 10,0-1 0,-1 1-1,1-1 1,4-6 0,-9 25-334,-5 28-1,2-11 373,1 0 1,1 0-1,1 0 0,2 0 0,6 45 0,-4-64 233,6 24-1,-8-34-169,1 0 0,0-1 0,0 1 0,0 0 0,0-1 0,1 1 0,-1-1 1,1 0-1,-1 1 0,1-1 0,0 0 0,0 0 0,0 0 0,0 0 0,2 2 0,-2-4-10,-1 1 1,0-1-1,1 1 1,-1-1-1,0 0 0,1 1 1,-1-1-1,0 0 0,1 0 1,-1 0-1,0 0 1,1 0-1,-1 0 0,1 0 1,-1 0-1,0-1 1,1 1-1,-1-1 0,0 1 1,0-1-1,1 1 0,-1-1 1,2-1-1,1-1 29,0 0 0,0 0 0,0-1 0,5-5-1,14-19 103,-1 0 0,31-57 0,2-1-124,19-23 248,-72 107-333,-1 0-1,1 0 1,-1 0-1,0 0 1,0 0 0,0 0-1,0-1 1,1-3 0,-2 5-121,0 18-309,5 103 32,-5-118 449,4 92 23,-3-83 55,1-1 1,0 0-1,0 1 1,1-1 0,1-1-1,-1 1 1,7 10-1,-10-19-59,0-1-1,1 1 1,-1 0-1,0-1 1,1 1-1,-1 0 1,0-1-1,1 1 1,-1-1-1,1 1 1,-1-1-1,1 1 1,0-1-1,-1 1 1,1-1-1,-1 1 1,1-1-1,0 0 1,-1 1-1,1-1 1,0 0-1,-1 0 1,1 0-1,0 1 0,0-1 1,-1 0-1,1 0 1,0 0-1,0 0 1,-1 0-1,1 0 1,0 0-1,-1 0 1,1-1-1,0 1 1,0 0-1,-1 0 1,1-1-1,0 1 1,-1 0-1,1-1 1,-1 1-1,1-1 1,0 1-1,-1 0 1,1-1-1,-1 1 1,1-1-1,-1 0 1,1 1-1,0-2 1,59-90 226,-12 15-226,-36 63-44,1-1-1,0 1 0,0 1 0,2 1 1,-1 0-1,2 0 0,-1 2 0,2 0 1,-1 0-1,28-10 0,-31 17 18,0-1 0,1 2 0,-1 0 0,1 0 0,0 2 0,20 0 0,-14 0 152,-20 0-128,0 0-1,0-1 0,-1 1 0,1-1 0,0 1 1,0 0-1,-1-1 0,1 1 0,0 0 1,-1-1-1,1 1 0,0 0 0,-1-1 0,1 1 1,-1 0-1,1 0 0,0 0 0,-1-1 1,1 1-1,-1 0 0,1 0 0,-1 0 0,0 0 1,-7 0-53,-1 1 0,0 0 0,1 1 0,0 0 0,-1 0 0,1 1 0,0 0 0,0 1 0,0-1 1,1 1-1,-1 1 0,-9 7 0,11-8 23,1 0 1,0 1-1,1-1 0,-1 1 1,1 0-1,0 0 1,0 0-1,0 1 1,1-1-1,0 1 0,0 0 1,0 0-1,1 0 1,0 0-1,0 1 0,0-1 1,0 8-1,2-3-3,-1-1 0,2 0 0,0 0 0,0 0 0,1 0-1,0 0 1,0 0 0,1 0 0,8 17 0,-9-23 29,0 0 1,0 0-1,1 0 1,-1 0-1,1-1 1,0 1-1,0-1 1,0 0-1,0 0 1,1 0-1,-1 0 1,1 0-1,0-1 1,0 1-1,0-1 1,0 0-1,0-1 1,1 1-1,-1-1 1,0 0-1,1 0 1,-1 0-1,1 0 1,6 0-1,-1-2 13,0 0 1,-1 0-1,0-1 0,1 0 0,-1-1 0,0 0 0,0-1 1,15-7-1,4-5 19,30-22 0,-55 36-40,31-22 75,-2 0 0,0-3 0,-2 0 0,-1-2 0,-1-2 0,35-49 0,-19 10 31,46-96 0,21-83 52,-85 189-148,-21 48-62,0 1-1,-1-1 1,0 0 0,-1 0 0,-1-1-1,3-23 1,-5 35 37,0 0-1,0 1 0,0-1 1,0 0-1,0 1 0,0-1 1,0 0-1,0 1 0,0-1 1,-1 0-1,1 1 0,0-1 0,0 1 1,-1-1-1,1 0 0,0 1 1,-1-1-1,1 1 0,0-1 1,-1 1-1,1-1 0,-1 1 1,1-1-1,-1 1 0,0-1 1,0 0-6,0 1 1,0 0 0,0 0 0,0 0-1,0 0 1,0 0 0,0 0-1,0 0 1,0 0 0,0 0 0,0 1-1,0-1 1,0 0 0,0 1-1,-1 0 1,-3 1-52,-1 1 0,1 0-1,0 1 1,-6 5 0,-2 3 26,1 1 1,1 0 0,0 0 0,1 1 0,0 1 0,1 0-1,1 0 1,-10 25 0,-2 14-22,-15 68 1,33-113 60,-16 57-8,3 1-1,-7 96 0,20-135 27,2 0-1,1-1 0,7 40 0,-5-48-10,2 0 1,0 0-1,1-1 1,1 1-1,16 29 1,-18-41 29,-1 1 1,1-1-1,0 0 0,1 0 1,12 12-1,-15-17-11,0 1 0,0-1 0,0 0 0,0 0 1,1 0-1,-1 0 0,1-1 0,-1 0 0,1 1 0,-1-1 0,1 0 1,0-1-1,0 1 0,-1-1 0,1 1 0,6-1 0,2-2 44,0 0 0,0-1-1,0 0 1,-1-1 0,1 0-1,-1-1 1,0 0-1,10-7 1,80-59-148,-73 48 190,-2 0 0,-1-2 0,0-1 0,23-32 0,-42 48-114,0-1 0,0 1 1,4-14-1,-9 22-9,0-1 1,-1 1 0,0 0-1,0 0 1,0-1-1,0 1 1,0 0-1,0-1 1,0 1-1,-1 0 1,1-1-1,-1 1 1,1 0-1,-1 0 1,0 0-1,0 0 1,0 0 0,0-1-1,-1 2 1,1-1-1,0 0 1,-1 0-1,1 0 1,-1 1-1,0-1 1,0 1-1,1-1 1,-1 1-1,0 0 1,0 0-1,0-1 1,-1 1 0,1 1-1,0-1 1,0 0-1,0 1 1,-1-1-1,1 1 1,-3-1-1,-5 2-38,1 0 1,-1 1-1,1 0 0,0 1 0,0 0 1,0 0-1,0 1 0,0 0 0,1 0 1,0 1-1,0 0 0,0 1 0,1-1 0,-11 11 1,16-13 52,-1 0 0,1 1 0,-1-1 0,1 1 0,1-1 0,-1 1 0,0 0 0,1-1 0,0 1 0,-1 0 0,2 0 0,-1 0 0,0 0 0,1 0 1,0 0-1,0 0 0,0 0 0,1 7 0,2 5 13,0-1 1,1 1-1,8 20 0,-4-14 10,-1-1-41,1-1 1,20 37-1,-21-46 68,0 0 0,1-1-1,-1 0 1,2 0 0,0-1 0,11 10-1,-18-17-32,0-1 0,0 0 0,0 0 0,0 0-1,0 0 1,1 0 0,-1 0 0,0 0 0,0-1 0,1 1-1,-1-1 1,0 1 0,1-1 0,-1 0 0,0 0-1,1 0 1,-1 0 0,0-1 0,1 1 0,-1-1 0,0 1-1,1-1 1,-1 0 0,0 0 0,0 0 0,0 0 0,0 0-1,2-2 1,4-2 19,0-1-1,-1 0 0,0 0 1,-1-1-1,11-13 1,22-31 96,-21 25-106,1 2 1,36-38 0,-44 52-57,1 1 0,0 1 0,1 0 0,0 0 1,0 1-1,16-6 0,-7 5-73,1 1 1,0 1-1,26-4 0,-36 9 68,-1 1 0,0 0 0,1 1 0,16 2 0,20 1 219,-47-4-65,-2-1-93,-1-1 1,1 1-1,-1-1 0,1 1 0,-1-1 0,0 1 0,1 0 0,-1-1 1,0 1-1,0 0 0,0-1 0,0 1 0,0 0 0,0 0 0,0 0 1,0 0-1,-2-1 0,-23-15-45,25 17 9,-6-4-16,0 2 1,-1-1 0,1 1-1,0 0 1,-1 1 0,1 0 0,-1 0-1,1 0 1,-1 1 0,0 0 0,1 1-1,-1-1 1,1 1 0,-1 1-1,1 0 1,-11 4 0,11-4 11,1 1 0,0 1 0,0-1 1,0 1-1,1 0 0,0 0 0,-1 1 0,1 0 1,1-1-1,-1 2 0,1-1 0,0 0 0,0 1 1,0 0-1,1 0 0,0 0 0,0 0 0,-2 8 1,1-1-8,0-1 1,1 1-1,1 0 1,0 0-1,0 0 1,2 0-1,-1 1 1,4 23-1,-2-30 35,0 1-1,1-1 1,0 0 0,1 0-1,-1 0 1,6 8-1,-7-13-9,0 0 0,0 0-1,0-1 1,0 1 0,0 0 0,0 0-1,1-1 1,-1 1 0,1-1-1,-1 0 1,1 1 0,-1-1 0,1 0-1,0 0 1,0 0 0,0 0-1,0 0 1,-1 0 0,1-1 0,0 1-1,0 0 1,0-1 0,1 0-1,-1 1 1,0-1 0,0 0 0,2 0-1,0-1 16,-1 0 0,0-1 0,0 1-1,1 0 1,-1-1 0,0 0 0,0 0 0,0 0-1,-1 0 1,6-4 0,24-30 82,-26 30-85,24-34 101,26-44 1,-4 6-95,-47 72-88,-1-1 1,1 1 0,-2-1-1,1 0 1,3-9 0,-5 31-551,-2 14 456,0-12 160,1 0 1,0 0 0,1-1 0,1 1 0,0-1 0,1 1 0,1-1 0,1 0 0,0-1-1,1 0 1,10 17 0,-16-30 15,0 0-1,1-1 0,-1 1 1,0-1-1,1 1 1,-1-1-1,0 1 0,1-1 1,0 0-1,3 2 1,-4-2-7,0-1 0,0 0 1,0 0-1,0 1 0,0-1 1,0 0-1,0 0 0,1 0 1,-1 0-1,0-1 0,0 1 1,0 0-1,0 0 0,0-1 1,0 1-1,0 0 0,0-1 1,0 1-1,0-1 0,0 1 1,0-1-1,0 0 0,1-1 1,12-11 33,-1 0 1,-1-2-1,0 1 1,18-31 0,2 0-36,-18 26 20,1 1 0,1 1 0,0 1 0,31-24 0,-13 11-23,-25 21-81,0 0 1,0 1-1,20-12 1,-28 19 64,-1-1-1,0 1 1,0 0 0,0 0 0,0 0-1,1 0 1,-1 0 0,0-1 0,0 1-1,1 0 1,-1 0 0,0 0 0,0 0-1,0 0 1,1 0 0,-1 0 0,0 0-1,0 0 1,1 0 0,-1 0 0,0 0-1,0 0 1,1 0 0,-1 0 0,0 0 0,0 0-1,1 0 1,-1 0 0,0 0 0,0 0-1,1 0 1,-1 1 0,0-1 0,0 0-1,0 0 1,1 0 0,-1 0 0,0 0-1,0 1 1,0-1 0,0 0 0,1 0-1,-1 0 1,0 1 0,0-1 0,0 0-1,0 0 1,0 1 0,0-1 0,0 0-1,0 0 1,0 1 0,1-1 0,-1 0-1,-3 18-236,2-12 188,-2 16 80,1 0 0,1 0 0,0 0-1,6 39 1,-3-49 46,0 0 0,1 0 1,0-1-1,1 1 0,0-1 0,1 0 0,0 0 0,1 0 1,0-1-1,12 15 0,-14-21-23,-1 0-1,1 0 1,0-1-1,0 1 1,0-1-1,0 0 1,0 0 0,1-1-1,-1 1 1,1-1-1,0 0 1,-1 0 0,1-1-1,0 1 1,0-1-1,0 0 1,1 0 0,-1-1-1,0 0 1,0 0-1,0 0 1,0 0-1,0-1 1,1 0 0,5-1-1,1-2-180,1-1 0,-1 0 0,0 0 0,0-1 0,-1-1 0,1 0 0,-1 0 0,18-18 0,-15 12-2195,15-12-3108,-8 10-1900,1 5 2361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01.973"/>
    </inkml:context>
    <inkml:brush xml:id="br0">
      <inkml:brushProperty name="width" value="0.05" units="cm"/>
      <inkml:brushProperty name="height" value="0.05" units="cm"/>
    </inkml:brush>
  </inkml:definitions>
  <inkml:trace contextRef="#ctx0" brushRef="#br0">153 1 5888,'-1'1'3036,"1"-1"-2915,1 2-85,0 1 0,-1-1 0,1 0-1,0 1 1,-1-1 0,1 5 0,-1 67 3124,-18 145 0,-17-27-1617,-29 182-169,57-334-836,-18 64 1,22-97-1402,0-17-7802,2 4 6103,0-3-286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7.691"/>
    </inkml:context>
    <inkml:brush xml:id="br0">
      <inkml:brushProperty name="width" value="0.05" units="cm"/>
      <inkml:brushProperty name="height" value="0.05" units="cm"/>
    </inkml:brush>
  </inkml:definitions>
  <inkml:trace contextRef="#ctx0" brushRef="#br0">85 13 5728,'-1'-2'296,"0"2"-209,1 0 1,0-1 0,-1 1-1,1 0 1,0 0 0,0-1-1,-1 1 1,1 0 0,0 0-1,0-1 1,-1 1 0,1 0-1,0 0 1,0-1 0,0 1-1,0 0 1,0-1 0,0 1 0,-1 0-1,1-1 1,0 1 0,0 0-1,0-1 1,0 1 0,0 0-1,0-1 1,0 1 0,0 0-1,0-1 1,1 1 0,-1 0-1,0-1 1,3 3 751,1 1 1,-1 0-1,0 0 0,0 0 1,-1 1-1,1-1 0,2 5 1,-2-3-630,-1 1 1,1-1-1,-1 0 1,-1 1 0,1-1-1,-1 1 1,0-1 0,0 1-1,-1 0 1,0-1 0,0 1-1,0 0 1,-2 9 0,-2 5 213,-1 1 0,-11 27 1,1-2-29,-47 225-193,60-266-661,1 0 0,-1-1 0,0 1 0,-2 4 0,-2 4-3076,6-9 1961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8.040"/>
    </inkml:context>
    <inkml:brush xml:id="br0">
      <inkml:brushProperty name="width" value="0.05" units="cm"/>
      <inkml:brushProperty name="height" value="0.05" units="cm"/>
    </inkml:brush>
  </inkml:definitions>
  <inkml:trace contextRef="#ctx0" brushRef="#br0">11 76 7968,'-5'-1'737,"5"1"-679,0 0-1,0 0 1,-1 0-1,1 0 1,0 0-1,0 0 0,0 0 1,0 0-1,-1 0 1,1 0-1,0 0 1,0 0-1,0 0 1,0 0-1,0 0 1,-1 0-1,1 0 0,0 0 1,0 0-1,0 0 1,0 0-1,-1 0 1,1 0-1,0-1 1,0 1-1,0 0 1,0 0-1,0 0 0,0 0 1,-1 0-1,1 0 1,0 0-1,0-1 1,0 1-1,0 0 1,0 0-1,0 0 1,0 0-1,0 0 1,0-1-1,0 1 0,0 0 1,0 0-1,0 0 1,0 0-1,0-1 1,0 1-1,0 0 1,0 0-1,0 0 1,0 0-1,0-1 0,0 1 1,0 0-1,0 0 1,0 0-1,0 0 1,0-1-1,0 1 1,0 0-1,0 0 1,1 0-1,17-8 5230,29-5-3908,14 1-629,79-11-422,-94 17-530,33 0-3836,-56 6 2161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8.417"/>
    </inkml:context>
    <inkml:brush xml:id="br0">
      <inkml:brushProperty name="width" value="0.05" units="cm"/>
      <inkml:brushProperty name="height" value="0.05" units="cm"/>
    </inkml:brush>
  </inkml:definitions>
  <inkml:trace contextRef="#ctx0" brushRef="#br0">108 3 6880,'-16'-3'2229,"16"3"-2133,0 0-1,-1 0 1,1 0-1,-1 0 1,1 0-1,-1 0 1,1 0 0,-1 1-1,1-1 1,0 0-1,-1 0 1,1 0-1,-1 0 1,1 1 0,0-1-1,-1 0 1,1 1-1,0-1 1,-1 0-1,1 0 1,0 1-1,-1-1 1,1 1 0,0-1-1,0 0 1,0 1-1,-1-1 1,1 0-1,0 1 1,0-1 0,0 1-1,-2 3 1135,-7 10-312,0 0 0,1 1 0,1 0 0,-7 18 1,-15 65 18,26-89-849,2 8-54,2-9 120,-1-8-149,0 0-1,0 0 1,0 0-1,0 0 1,0 0-1,0 0 1,1 1-1,-1-1 1,0 0-1,0 0 1,0 0-1,0 0 1,0 0-1,0 0 1,0 0-1,0 0 1,0 0-1,0 0 1,0 0-1,0 0 1,0 0-1,0 1 1,0-1-1,0 0 1,0 0-1,0 0 1,1 0-1,-1 0 1,0 0-1,0 0 1,0 0-1,0 0 1,0 0-1,0 0 1,0 0-1,0 0 1,0 0 0,0 0-1,1 0 1,-1 0-1,0 0 1,0 0-1,0 0 1,0 0-1,0 0 1,0 0-1,0 0 1,0 0-1,0 0 1,0 0-1,0 0 1,0-1-1,1 1 1,8-8-13,-1-2 0,0 1 1,0-1-1,7-12 0,19-23-33,-34 45 45,0-1 0,0 1 1,1 0-1,-1-1 1,0 1-1,0 0 0,1 0 1,-1-1-1,0 1 0,1 0 1,-1 0-1,1-1 1,-1 1-1,0 0 0,1 0 1,-1 0-1,0-1 0,1 1 1,-1 0-1,1 0 1,-1 0-1,1 0 0,-1 0 1,0 0-1,1 0 0,-1 0 1,1 0-1,-1 0 1,1 0-1,-1 1 0,0-1 1,1 0-1,-1 0 0,1 0 1,-1 0-1,0 1 1,1-1-1,-1 0 0,0 0 1,1 1-1,-1-1 0,0 0 1,1 0-1,-1 1 1,0-1-1,0 0 0,1 1 1,-1-1-1,0 1 0,0-1 1,1 1-1,7 21 275,5 59 132,0 0-2155,-7-45-2426,-2-23 2346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19.139"/>
    </inkml:context>
    <inkml:brush xml:id="br0">
      <inkml:brushProperty name="width" value="0.05" units="cm"/>
      <inkml:brushProperty name="height" value="0.05" units="cm"/>
    </inkml:brush>
  </inkml:definitions>
  <inkml:trace contextRef="#ctx0" brushRef="#br0">145 14 3968,'-4'-1'414,"1"1"-223,1-1 0,-1 0 0,1 0 0,-1 1 1,1-1-1,0 0 0,0-1 0,-6-3 6431,9 6-5753,-1 2-714,1-1 0,0 0 0,-1 0-1,1 1 1,-1-1 0,0 1 0,0-1 0,0 0-1,0 1 1,0-1 0,0 0 0,-1 1 0,1-1-1,-2 4 1,0 1-55,-53 192 1876,0-3-2203,54-192 64,0 0 1,1 0 0,0-1-1,-1 1 1,1 0 0,0 0-1,1-1 1,-1 1 0,1 0-1,1 5 1,-1-7-67,0 0 1,0 0-1,0-1 0,0 1 1,0 0-1,0-1 0,0 1 1,0-1-1,1 1 0,-1-1 1,1 0-1,-1 0 0,1 1 1,-1-1-1,1 0 0,0 0 1,-1-1-1,1 1 0,0 0 1,0-1-1,0 1 0,2 0 1,26 1-5372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21.157"/>
    </inkml:context>
    <inkml:brush xml:id="br0">
      <inkml:brushProperty name="width" value="0.05" units="cm"/>
      <inkml:brushProperty name="height" value="0.05" units="cm"/>
    </inkml:brush>
  </inkml:definitions>
  <inkml:trace contextRef="#ctx0" brushRef="#br0">17 85 4224,'0'0'32,"1"0"0,-1 0 1,0-1-1,0 1 0,0 0 1,0 0-1,0 0 0,1-1 1,-1 1-1,0 0 0,0 0 1,0-1-1,0 1 0,0 0 1,0 0-1,0 0 0,0-1 0,0 1 1,0 0-1,0 0 0,0-1 1,0 1-1,0 0 0,0 0 1,0-1-1,0 1 0,0 0 1,0 0-1,0-1 0,0 1 1,0 0-1,-1 0 0,1-1 0,0 1 1,0 0-1,0 0 0,0 0 1,0 0-1,-1-1 0,1 1 1,0 0-1,0 0 0,0 0 1,-1 0-1,1 0 0,0-1 1,0 1-1,-1 0 0,1 0 0,0 0 1,0 0-1,-1 0 0,1 0 1,0 0-1,0 0 0,-1 0 1,1 0-1,0 0 0,0 0 1,-1 0-1,1 0 0,0 0 0,-8-2 5682,5-10 1091,3 11-6706,0-1 0,0 1 1,1-1-1,-1 1 0,1-1 0,0 1 0,-1 0 0,1 0 0,0-1 0,0 1 1,0 0-1,-1 0 0,1 0 0,0 0 0,1 0 0,-1 0 0,0 0 1,0 0-1,0 0 0,1 0 0,-1 1 0,0-1 0,1 1 0,-1-1 1,0 1-1,3-1 0,6-2-101,1 0 0,17-2 0,-19 4 168,85-11 88,167 3-1,-86 14-232,-156-5-371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21.538"/>
    </inkml:context>
    <inkml:brush xml:id="br0">
      <inkml:brushProperty name="width" value="0.05" units="cm"/>
      <inkml:brushProperty name="height" value="0.05" units="cm"/>
    </inkml:brush>
  </inkml:definitions>
  <inkml:trace contextRef="#ctx0" brushRef="#br0">13 129 7040,'-13'-13'3178,"14"13"-3023,0 0-1,-1 0 0,1 0 0,0 0 0,-1-1 0,1 1 1,-1 0-1,1 0 0,0-1 0,-1 1 0,1 0 0,-1-1 1,1 1-1,-1-1 0,1 1 0,-1-1 0,1 1 0,-1-1 1,1 0-1,0 1 149,4-5 125,1 1 1,1 0-1,-1 0 0,0 0 0,1 1 1,0 0-1,0 1 0,13-4 1,7 0 40,28-2 0,-36 5-244,161-16 639,-46 6-1843,-45 1-3252,-63 7 738,-2-2 1157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27.060"/>
    </inkml:context>
    <inkml:brush xml:id="br0">
      <inkml:brushProperty name="width" value="0.05" units="cm"/>
      <inkml:brushProperty name="height" value="0.05" units="cm"/>
    </inkml:brush>
  </inkml:definitions>
  <inkml:trace contextRef="#ctx0" brushRef="#br0">0 40 1728,'3'-3'657,"0"1"1,0-1-1,-1 1 0,1-1 1,-1 0-1,0 0 0,4-6 0,-6 9-522,0 0-1,1 0 0,-1 0 0,0-1 0,1 1 1,-1 0-1,0 0 0,1 0 0,-1 0 0,0 0 0,1 0 1,-1 0-1,0 0 0,1 0 0,-1 0 0,1 0 1,-1 0-1,0 0 0,1 1 0,-1-1 0,0 0 0,1 0 1,-1 0-1,1 1 0,0 5 166,1-1-1,-1 1 1,0 0 0,0 1 0,-1-1-1,1 0 1,-1 0 0,-2 11 0,1 5-97,1 7-79,2 118 380,1-109-210,14 71 0,-8-57 608,-4-58-316,5-22-440,-1-1 0,5-34 0,12-38 221,-19 81-396,1 1-1,1 0 0,1 0 0,18-27 0,-21 37 51,0 0-1,0 0 0,1 0 0,1 1 1,-1 1-1,1-1 0,0 2 0,1-1 1,20-10-1,-28 16-11,0 0 1,0 0-1,0 1 1,0-1 0,0 0-1,0 1 1,1 0-1,-1-1 1,0 1-1,0 0 1,0 0-1,1 0 1,-1 0-1,0 1 1,0-1 0,0 1-1,4 0 1,-4 0 8,0 1 1,1-1 0,-1 1 0,0-1 0,0 1-1,0 0 1,0 0 0,0 0 0,0 0-1,-1 0 1,1 1 0,-1-1 0,1 0-1,0 4 1,1 0 31,0 0-1,-1 1 1,-1-1 0,1 1-1,-1-1 1,1 14 0,-2 42 237,-1-29-170,1 11 379,6-49 267,3-10-559,11-25 0,0-3-164,-3 13 14,-4 6-100,23-33 0,-29 46-10,-4 7-27,0-1 1,0 1-1,1 0 0,-1-1 0,7-4 1,-10 8 62,1 1 0,0-1 1,-1 1-1,1-1 0,0 1 1,0 0-1,0-1 0,-1 1 0,1 0 1,0 0-1,0-1 0,0 1 1,0 0-1,0 0 0,-1 0 1,1 0-1,0 0 0,0 0 1,0 0-1,0 0 0,0 1 1,-1-1-1,1 0 0,0 0 0,0 1 1,0-1-1,-1 0 0,1 1 1,0-1-1,0 1 0,-1-1 1,1 1-1,0-1 0,-1 1 1,1 0-1,-1-1 0,1 1 0,0 0 1,-1 0-1,1 1 0,2 2 43,-1 0-1,0 0 0,0 0 1,0 0-1,-1 1 0,0-1 1,1 1-1,0 6 0,2 42 195,-3-32-96,3 131 514,-3-118-267,-4 59 0,-1-77-265,3-18-969,0-8-659,-3-9-3009,0 6 1383,4 5-33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28.621"/>
    </inkml:context>
    <inkml:brush xml:id="br0">
      <inkml:brushProperty name="width" value="0.05" units="cm"/>
      <inkml:brushProperty name="height" value="0.05" units="cm"/>
    </inkml:brush>
  </inkml:definitions>
  <inkml:trace contextRef="#ctx0" brushRef="#br0">216 136 2976,'59'-15'3765,"-50"12"-3139,-6 3-267,0-1 0,0 1 0,-1-1 0,1 0 0,0 0 0,-1 0 1,5-3-1,-7 4-284,-1 0-1,1-1 1,0 1 0,0 0 0,0-1 0,0 1 0,0 0 0,-1-1 0,1 1 0,0 0 0,0 0 0,-1-1-1,1 1 1,0 0 0,0 0 0,-1 0 0,1-1 0,0 1 0,0 0 0,-1 0 0,1 0 0,0 0 0,-1 0-1,1 0 1,0-1 0,-1 1 0,1 0 0,0 0 0,-1 0 0,1 0 0,0 0 0,-1 0 0,1 0-1,-1 1 1,-15-3 984,1 4-739,0 0 1,0 1 0,0 0 0,0 2 0,1-1 0,-25 13 0,31-13-205,-5 1-6,1 1 0,0 1 1,0 0-1,1 1 0,0 0 0,0 0 0,-10 13 0,16-17-101,1 0 1,0 1-1,0 0 0,1 0 0,-1 0 0,1 0 1,0 1-1,1-1 0,-1 1 0,1-1 0,0 1 1,1 0-1,-1 0 0,1 0 0,0 0 1,1 0-1,-1 0 0,2 8 0,-1-11-14,0 0 0,1 0 0,0-1 0,-1 1 0,1 0 0,0 0-1,0-1 1,1 1 0,-1-1 0,0 1 0,1-1 0,0 1 0,-1-1 0,1 0 0,0 0-1,0 0 1,0 0 0,0 0 0,1 0 0,-1-1 0,5 3 0,-4-2 37,1-1 1,-1 0 0,0 0-1,1-1 1,-1 1-1,0 0 1,1-1 0,-1 0-1,1 0 1,-1 0 0,1 0-1,-1-1 1,0 1-1,1-1 1,-1 0 0,0 0-1,6-3 1,3-1 56,-1-2 0,0 1 0,0-1 1,-1-1-1,15-13 0,42-51-109,-38 40 1,-8 11-248,-20 20 96,4 11-133,40 101 939,-42-106-507,0-1 0,-1 1 0,1-1 0,1 1 0,6 6 0,-10-11-111,0 0 0,0 0 0,1 0 0,-1 0 0,0 0 0,1 1 0,-1-1 0,0 0 0,1 0 0,-1 0 0,0 0 0,1 0 0,-1 0 0,1 0 0,-1 0 0,0 0 0,1-1 0,-1 1 0,0 0 0,0 0 0,1 0 0,-1 0 0,0 0 0,1 0 0,-1-1 0,0 1 0,1 0 0,-1 0 0,0-1 0,0 1 0,0 0 0,1 0 0,-1-1 0,9-10 114,-8 10-88,11-15 96,-1-1 1,-1-1-1,8-19 1,21-59 20,-13 29-265,3-16-375,-29 83 475,0 0 0,0-1-1,0 1 1,0 0 0,0 0 0,0 0-1,0 0 1,0 0 0,0 0-1,0 0 1,0 0 0,0 0-1,0 0 1,0 0 0,0-1 0,0 1-1,1 0 1,-1 0 0,0 0-1,0 0 1,0 0 0,0 0-1,0 0 1,0 0 0,0 0-1,0 0 1,0 0 0,1 0 0,-1 0-1,0 0 1,0 0 0,0 0-1,0 0 1,0 0 0,0 0-1,0 0 1,0 0 0,1 0 0,-1 0-1,0 0 1,0 0 0,0 0-1,0 0 1,0 0 0,0 0-1,0 1 1,0-1 0,0 0-1,0 0 1,0 0 0,1 0 0,-1 0-1,0 0 1,0 0 0,0 0-1,0 0 1,0 0 0,0 0-1,0 1 1,0-1 0,0 0 0,0 0-1,0 0 1,0 0 0,5 12-112,3 16 173,-3 6 70,-2 0 0,-1 1 0,-1-1 0,-4 35-1,1-52 83,-1 0 0,-10 33 0,13-50-189,0 1-1,0-1 0,0 1 0,0-1 0,0 1 1,0-1-1,0 1 0,-1-1 0,1 1 0,0-1 1,0 0-1,0 1 0,-1-1 0,1 1 0,0-1 0,-1 1 1,1-1-1,0 0 0,-1 1 0,1-1 0,-1 0 1,1 1-1,0-1 0,-1 0 0,1 0 0,-1 1 1,1-1-1,-1 0 0,0 0 0,0 0-3,0 0 0,1-1-1,-1 1 1,0-1-1,1 1 1,-1-1 0,0 1-1,1-1 1,-1 1 0,1-1-1,-1 0 1,1 1 0,-1-1-1,1 0 1,-1 0 0,1 0-1,-15-34 60,15 34-73,-4-13-98,-4-27 1,5 24 65,-2 3-103,1-4-346,14 26-176,-4 1 542,1 0 0,-1 0 0,9 18 0,-11-19 128,0 0-1,1-1 0,-1 1 1,2-1-1,-1 0 0,10 9 1,-11-12 19,1 0 0,0 0 1,0 0-1,0-1 0,1 0 0,-1 0 1,1-1-1,6 3 0,-10-4-2,1-1 0,0 1 0,0-1 0,-1 0 0,1 1 0,0-1 0,0-1 0,0 1 0,-1 0 0,1-1 0,0 1-1,0-1 1,-1 0 0,1 0 0,0 0 0,-1 0 0,1-1 0,-1 1 0,0-1 0,3-1 0,4-5 61,0 0 0,-1 0 0,0-1-1,0 0 1,8-14 0,30-56 58,-37 63-211,35-63 136,-41 75-117,-1 0 1,1 0 0,0 1 0,0-1-1,0 1 1,5-5 0,-7 8 17,0-1 1,-1 1-1,1 0 0,0-1 0,-1 1 1,1 0-1,0-1 0,0 1 1,-1 0-1,1 0 0,0 0 1,0 0-1,-1 0 0,1 0 1,0 0-1,0 0 0,-1 0 1,2 0-1,-1 0 6,0 1 1,0-1-1,0 1 1,0 0-1,0-1 1,0 1-1,0 0 1,0-1 0,0 1-1,-1 0 1,1 0-1,0 0 1,0 0-1,-1 0 1,2 2-1,9 17 85,-1 0 0,-1 1 1,12 37-1,-18-46 10,0 0 1,-1 0 0,0 0-1,-1 0 1,0 0 0,-1 0-1,-1 0 1,0 0 0,-2 12-1,3-24-67,-1 1 0,1 0 0,0-1 1,0 1-1,0 0 0,-1-1 0,1 1 0,0-1 0,0 1 0,-1 0 0,1-1 0,-1 1 0,1-1 0,0 1 0,-1-1 0,1 1 0,-1-1 0,1 1 0,-1-1 0,0 0 0,1 1 0,-1-1 0,1 0 0,-1 0 0,-1 1 0,1-1 3,-1 0 0,1 0-1,-1 0 1,1 0 0,-1 0-1,1 0 1,-1 0 0,1-1-1,0 1 1,-1-1-1,-1 0 1,-3-2 31,0 0 1,1 0-1,-1-1 1,-8-6-1,-5-9-17,0-1 0,-18-26 0,28 36-145,9 9 112,-1 1 0,1 0 0,-1-1 0,1 1 0,0-1-1,-1 1 1,1-1 0,-1 1 0,1-1 0,0 1 0,0-1 0,-1 0 0,1 1 0,0-1 0,0 1 0,0-1 0,0 0 0,0 1 0,-1-1 0,1 1 0,0-1 0,1 0 0,-1 1 0,0-2 0,0 2-4,1-1-1,-1 1 1,1 0 0,-1-1-1,1 1 1,-1 0 0,1 0-1,-1-1 1,1 1 0,0 0-1,-1 0 1,1 0 0,-1 0-1,1 0 1,0 0 0,-1-1-1,1 2 1,-1-1 0,2 0-1,4 0-54,0 1 0,0 1-1,9 2 1,13 7-907,51 28 0,-60-28 181,1-1-1,1 0 1,-1-2-1,1 0 0,26 5 1,-28-9-2958,2 1 1253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29.690"/>
    </inkml:context>
    <inkml:brush xml:id="br0">
      <inkml:brushProperty name="width" value="0.05" units="cm"/>
      <inkml:brushProperty name="height" value="0.05" units="cm"/>
    </inkml:brush>
  </inkml:definitions>
  <inkml:trace contextRef="#ctx0" brushRef="#br0">174 315 4896,'0'0'221,"0"-1"0,1 0 1,-1 0-1,0 0 0,0 1 1,1-1-1,-1 0 0,1 1 1,-1-1-1,1 0 0,-1 1 1,1-1-1,0 0 0,6-8 2240,-7 9-2383,0-1 1,0 1-1,0-1 0,0 1 1,0 0-1,0-1 1,0 1-1,0 0 0,0-1 1,0 1-1,0 0 1,-1-1-1,1 1 0,0 0 1,0-1-1,0 1 0,0 0 1,-1 0-1,1-1 1,0 1-1,0 0 0,-1-1 1,1 1-1,0 0 1,0 0-1,-1 0 0,1-1 1,0 1-1,-1 0 1,1 0-1,-5-3 179,0 1-1,1 0 1,-1 0 0,0 1-1,0-1 1,0 1 0,0 0-1,0 1 1,0-1 0,0 1 0,-1 0-1,1 0 1,0 0 0,0 1-1,-6 1 1,7-1-207,-1 0 0,1 0 0,-1 1 1,1-1-1,0 1 0,-1 0 0,1 1 0,0-1 0,0 1 1,1-1-1,-1 1 0,0 0 0,1 1 0,0-1 0,0 0 1,-5 8-1,4-4-48,0 1 1,1-1 0,0 1-1,1-1 1,0 1-1,0 0 1,-2 14 0,4-19 42,0 1 0,0 0 0,0 0 0,0-1 0,0 1 0,1 0 0,-1-1 0,1 1 0,0-1 0,0 1 1,0-1-1,1 1 0,-1-1 0,1 0 0,0 1 0,0-1 0,0 0 0,0 0 0,4 4 0,-5-7-29,-1 0-1,1 1 0,-1-1 0,1 0 1,-1 1-1,1-1 0,-1 0 1,1 0-1,0 1 0,-1-1 0,1 0 1,-1 0-1,1 0 0,-1 0 0,1 0 1,0 0-1,-1 0 0,1 0 0,0 0 1,-1 0-1,1 0 0,-1 0 0,1 0 1,-1 0-1,2-1 0,-1 0 15,1 1-1,-1-1 0,1 0 1,-1 0-1,0-1 0,1 1 1,-1 0-1,2-3 0,0 0 2,0 0-1,0 0 0,-1 0 1,1 0-1,2-9 0,2-9 103,-2 8-140,-1-1 0,4-23 0,-7 31-2,1 1 1,-1 0-1,1-1 0,1 1 1,-1 0-1,1 0 0,0 0 1,1 1-1,-1-1 0,1 1 1,0 0-1,0 0 0,1 0 1,0 0-1,7-5 0,62-51 29,-43 37 98,-1-1-1,-2-1 1,41-48 0,-65 69-161,1 0-1,-1 1 0,0 0 1,1 0-1,9-6 1,-13 26-128,-3 14 180,-9 49 0,1-7 37,7-44-3,-22 167 109,18-161-106,0-1 0,-3 0 0,-23 56 0,28-78 33,0 0 0,-1-1 0,0 1 0,-1-2 0,0 1 0,0-1 0,-1 0 0,-1 0 0,1-1 0,-1 0 0,-1-1 0,1 0 0,-1 0 0,0-1 0,-14 6 0,21-11-58,0 1-1,0-1 1,-1 0 0,1 0 0,0 0 0,-1-1-1,1 1 1,-1-1 0,1 0 0,-1 1 0,1-2 0,-1 1-1,1 0 1,-1-1 0,1 0 0,-1 1 0,1-1 0,0-1-1,-1 1 1,1 0 0,0-1 0,0 0 0,0 1-1,0-1 1,0-1 0,1 1 0,-1 0 0,0-1 0,1 1-1,0-1 1,0 0 0,0 1 0,0-1 0,0 0 0,0 0-1,1-1 1,-1 1 0,1 0 0,0 0 0,0-1 0,-1-3-1,1 1-33,0 0-1,1 0 1,-1 0-1,1 0 1,0-1-1,0 1 1,1 0-1,0 0 0,0 1 1,1-1-1,-1 0 1,1 0-1,0 0 1,1 1-1,-1-1 1,1 1-1,0 0 1,1 0-1,-1 0 1,1 0-1,0 1 0,0-1 1,0 1-1,1 0 1,9-6-1,-3 3 1,0 1 0,1 0 0,0 0 0,0 2-1,0-1 1,1 2 0,24-5 0,-9 4-192,0 2 0,46 1 0,-59 2-662,0 0-1,0 1 0,-1 1 0,19 6 0,-23-6-1356,0 1-1,0 0 1,17 11-1,-5-4-798,-5-9 116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30.359"/>
    </inkml:context>
    <inkml:brush xml:id="br0">
      <inkml:brushProperty name="width" value="0.05" units="cm"/>
      <inkml:brushProperty name="height" value="0.05" units="cm"/>
    </inkml:brush>
  </inkml:definitions>
  <inkml:trace contextRef="#ctx0" brushRef="#br0">149 21 1984,'0'-1'154,"1"0"1,-1 1-1,1-1 0,-1 0 1,1 0-1,0 0 0,0 0 1,0 1-1,-1-1 0,1 0 1,0 1-1,0-1 0,0 0 1,0 1-1,0-1 0,0 1 1,0 0-1,11-8 10316,-13 23-9943,-1 0 0,-1 1 0,-1-1 1,0 0-1,0-1 0,-2 1 0,-7 14 1,-17 51 133,-60 222-927,87-291-392,-8 31-3186,8-14-1793,3-16 3611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02.320"/>
    </inkml:context>
    <inkml:brush xml:id="br0">
      <inkml:brushProperty name="width" value="0.05" units="cm"/>
      <inkml:brushProperty name="height" value="0.05" units="cm"/>
    </inkml:brush>
  </inkml:definitions>
  <inkml:trace contextRef="#ctx0" brushRef="#br0">28 14 6048,'-18'-10'1952,"8"6"1039,21 6-686,1-1-1402,-1 0 0,22 5 0,2 1-189,211 19 1742,-203-23-2282,32 5 460,-74-7-736,0-1-1,0 0 0,0 0 1,0 1-1,0-1 0,0 1 0,0-1 1,0 1-1,0-1 0,0 1 1,0-1-1,0 1 0,0 0 0,-1 0 1,2 1-1,0 0-812,-1 0 0,0 0 0,1 0 0,-1 0 0,0 0 1,1 5-1,1 7-2285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30.719"/>
    </inkml:context>
    <inkml:brush xml:id="br0">
      <inkml:brushProperty name="width" value="0.05" units="cm"/>
      <inkml:brushProperty name="height" value="0.05" units="cm"/>
    </inkml:brush>
  </inkml:definitions>
  <inkml:trace contextRef="#ctx0" brushRef="#br0">8 92 6720,'0'0'95,"-1"0"1,1-1 0,-1 1-1,1-1 1,-1 1 0,1 0-1,-1-1 1,1 1 0,-1-1-1,1 0 1,0 1 0,-1-1-1,1 1 1,0-1 0,-1 1-1,1-1 1,0 0 0,0 1-1,0-1 1,0 0 0,0 1-1,-1-1 1,1 0 0,0 1-1,1-1 1,-1 0 0,0 1-1,0-1 1,0 0 0,1 0 52,0 0 0,0 0 1,0 1-1,0-1 0,0 0 1,1 1-1,-1-1 0,0 1 1,0-1-1,0 1 1,1 0-1,-1-1 0,0 1 1,0 0-1,1 0 0,0 0 1,141-19 5445,-105 16-5112,112-11 883,-117 9-1805,0-1 1,44-14-1,-66 44-16578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32.560"/>
    </inkml:context>
    <inkml:brush xml:id="br0">
      <inkml:brushProperty name="width" value="0.05" units="cm"/>
      <inkml:brushProperty name="height" value="0.05" units="cm"/>
    </inkml:brush>
  </inkml:definitions>
  <inkml:trace contextRef="#ctx0" brushRef="#br0">204 554 5056,'-13'-13'4384,"8"14"-3777,1-1 0,-1 1 0,1 0 0,-1 1 0,1-1 0,0 1 0,-1 0 0,1 0 0,0 0 0,0 1 0,-5 3 0,0 1-241,0 0-1,1 1 1,-13 13-1,13-9-162,0-1-1,1 1 1,0 1 0,1-1-1,-10 26 1,6-6-198,-8 44 1,16-66 64,0 0 0,1 0 0,0 0 0,0 0 0,1 0 0,0 1 0,2 9 0,-2-19-62,0-1-1,0 0 1,0 1 0,1-1 0,-1 0 0,0 1-1,0-1 1,0 0 0,0 1 0,0-1 0,0 0 0,0 0-1,0 1 1,1-1 0,-1 0 0,0 1 0,0-1-1,0 0 1,1 0 0,-1 0 0,0 1 0,0-1 0,1 0-1,-1 0 1,0 0 0,0 1 0,1-1 0,-1 0 0,0 0-1,1 0 1,-1 0 0,0 0 0,1 0 0,-1 0-1,0 0 1,0 0 0,1 0 0,-1 0 0,0 0 0,1 0-1,-1 0 1,0 0 0,1 0 0,-1 0 0,1 0-1,0-1 16,1 0-1,-1 0 0,0 0 0,1 0 0,-1 0 0,0 0 1,0-1-1,0 1 0,1-2 0,14-21-4,-1-2 0,18-42 0,-18 37-200,26-44 1,-10 22-17,-27 62 396,-1 1-1,4 18 0,-5-13-108,1 4-12,9 31 0,-10-46-33,-1 1-1,1-1 1,0 1 0,0-1 0,1 0 0,-1 0-1,1 0 1,0 0 0,0 0 0,0 0 0,8 6-1,-8-9-9,-1 0 1,1 1-1,-1-1 0,1 0 0,0 0 0,0-1 0,0 1 0,-1-1 0,1 1 1,0-1-1,0 0 0,0 0 0,0 0 0,0 0 0,4-1 0,1-1 36,-1 0 0,1 0 0,-1 0 0,13-6 0,-9 2-20,-1-1-1,1 0 0,-2 0 0,18-17 1,32-39-12,-34 34 19,-16 19-2,-1 0 0,11-19 0,-23 45-14,1-1 1,0 1-1,-1 30 0,4-38-19,1 1 1,0 0-1,0-1 0,0 0 0,1 1 0,0-1 0,1 0 0,5 11 1,-7-17-12,0 0 0,0 0 0,0 0 0,0 0 1,0 0-1,1 0 0,-1 0 0,1-1 0,0 1 1,-1 0-1,1-1 0,0 0 0,0 1 0,0-1 1,0 0-1,0 0 0,0 0 0,0 0 0,1-1 1,-1 1-1,0 0 0,0-1 0,1 0 0,-1 1 1,0-1-1,1 0 0,-1 0 0,0 0 0,0-1 1,1 1-1,-1 0 0,0-1 0,0 0 1,1 1-1,1-2 0,14-7 23,0 0 0,-1-1 0,-1 0-1,0-2 1,16-13 0,14-10-2,37-21 44,43-32 136,-124 87-230,-1 0 1,1-1 0,0 1-1,-1 0 1,0-1 0,1 1 0,-1-1-1,0 0 1,0 1 0,2-4 0,-3 5 8,0 0 0,0 0 0,0 0 0,0-1 1,0 1-1,0 0 0,0 0 0,0-1 0,0 1 1,0 0-1,0 0 0,0-1 0,0 1 0,0 0 1,0 0-1,0 0 0,-1-1 0,1 1 0,0 0 1,0 0-1,0 0 0,0-1 0,0 1 0,-1 0 0,1 0 1,0 0-1,0 0 0,0-1 0,0 1 0,-1 0 1,-13-3-244,6 4 203,-1-1-1,1 1 1,-1 1 0,1-1-1,0 1 1,0 1-1,0-1 1,0 2 0,-13 6-1,10-4 35,1 1-1,0 0 1,1 1 0,0 0-1,0 0 1,-10 13-1,7-5-1,0 0 1,1 1-1,0 1 0,2 0 0,0 0 1,1 1-1,-10 38 0,4 15 70,15-56 160,3-13-43,4-7-41,1-8-21,1 0 1,9-19-1,0 0 10,-12 21-104,11-17-2,1 1 1,1 0-1,42-40 1,-54 61-402,-10 15-52,1-5 482,-31 131-199,-4 12 197,27-120-7,0 0 0,-2-1 1,-18 32-1,19-40-47,-17 27 18,24-41 45,0 0-1,0-1 1,-1 0-1,0 0 1,0 0-1,0 0 1,-5 3-1,9-7-54,-1 1 0,0-1 0,0 1 0,1-1 0,-1 1 0,0-1 0,0 1 0,0-1 0,1 0 0,-1 1 0,0-1 0,0 0 0,0 0 0,0 1 0,0-1 0,0 0 0,0 0 0,0 0 0,0 0 0,1-1 0,-1 1 0,0 0 0,0 0 0,0 0 0,0-1 0,0 1 0,0 0 0,1-1 0,-1 1 0,0-1 0,0 1 0,0-1 0,1 1 0,-1-1 0,0 0 0,1 1 0,-1-1 0,1 0 0,-1 1 0,1-1 0,-1 0 0,1 0 0,-1 0 0,1 0 0,0 1 0,-1-1 0,1 0 0,0 0 0,-1-1 0,0-4-96,0 1 1,0-1 0,0 0 0,1 1-1,0-1 1,0-9 0,1 11 65,0 0 0,-1 1 0,2-1 0,-1 0 0,0 0 0,1 1 0,-1-1 0,1 1 1,0-1-1,0 1 0,0 0 0,4-5 0,-1 4 0,-1 0 1,1-1 0,0 2-1,0-1 1,1 0-1,-1 1 1,6-3-1,10-2 18,0 1-1,1 0 1,31-5-1,-36 9 64,44-9-8,39-8 71,-84 16-38,-1-1-1,1 0 1,-1-2-1,16-8 1,-26 11-34,1 1 0,-1-1 1,0-1-1,0 1 1,0-1-1,0 0 0,-1 0 1,0 0-1,0-1 1,0 0-1,-1 1 0,0-1 1,0 0-1,4-13 0,-4 6-19,0 0 0,0 0-1,-1 0 1,-1 0-1,0-1 1,-1-17 0,-1 25-29,1 0 0,-1 0 0,0 0 1,-1 0-1,1 1 0,-1-1 1,0 1-1,0-1 0,-1 1 0,-3-5 1,5 8-5,0 0 0,0 1 0,0-1 0,0 1-1,-1 0 1,1-1 0,-1 1 0,1 0 0,-1 0 0,1 0 0,-1 0 0,0 0 0,1 0 0,-1 0 0,0 1 0,0-1 0,0 0 0,0 1 0,0 0 0,1-1-1,-1 1 1,0 0 0,0 0 0,0 0 0,0 0 0,0 1 0,0-1 0,0 0 0,0 1 0,1-1 0,-1 1 0,0 0 0,-2 1 0,-2 1 22,1 0 1,-1 0 0,1 1-1,0 0 1,0 0-1,0 0 1,0 1 0,1 0-1,0 0 1,0 0 0,0 0-1,1 0 1,-1 1-1,1 0 1,1 0 0,-5 10-1,2 1 34,0 1-1,1 0 1,1 0-1,-1 30 1,3-40-20,1-1-1,0 0 1,1 1 0,0-1 0,0 0 0,0 0 0,1 1 0,0-1-1,1-1 1,-1 1 0,1 0 0,1-1 0,-1 1 0,6 6 0,-5-8 17,0 0 0,0-1 0,1 0 0,-1 0 0,1 0 0,0 0 0,0-1 1,0 0-1,0 0 0,1 0 0,-1-1 0,1 1 0,-1-1 0,1-1 1,0 1-1,0-1 0,9 1 0,-10-2-15,0 0-1,0 0 1,-1 0 0,1-1 0,-1 0-1,1 0 1,0 0 0,-1 0-1,1-1 1,-1 0 0,0 0-1,0 0 1,0 0 0,0 0 0,0-1-1,0 0 1,0 0 0,-1 0-1,0 0 1,1-1 0,-1 1 0,0-1-1,-1 0 1,4-6 0,4-8 85,0-1 0,-2-1 1,0 1-1,5-24 0,-6 21-83,15-54-100,-4 0-1,15-136 1,-16-157-203,-17 351 255,1 11-1,-1 0 0,0 0 1,0-1-1,-1 1 1,0 0-1,0 0 0,-1 0 1,-4-13-1,6 20 28,0 0-1,0 0 1,0-1 0,0 1-1,0 0 1,0 0 0,0 0-1,0-1 1,0 1 0,-1 0-1,1 0 1,0 0 0,0-1-1,0 1 1,0 0 0,-1 0-1,1 0 1,0 0 0,0 0-1,0-1 1,-1 1 0,1 0-1,0 0 1,0 0 0,0 0-1,-1 0 1,1 0 0,0 0-1,0 0 1,-1 0 0,1 0-1,0 0 1,0 0 0,0 0-1,-1 0 1,1 0 0,0 0-1,0 0 1,-1 0 0,1 0-1,0 0 1,0 0 0,0 1 0,-1-1-1,1 0 1,0 0 0,0 0-1,0 0 1,-1 0 0,1 1-1,0-1 1,0 0 0,0 0-1,0 0 1,0 0 0,-1 1-1,1-1 1,0 0 0,0 0-1,0 1 1,0-1 0,0 0-1,0 0 1,0 0 0,0 1-1,0-1 1,-8 21 78,-3 30-102,-9 89 0,11-66 18,-1 4-23,4 0 1,3 0-1,10 104 0,11-70-1498,-18-107 860,1 0 0,-1 0 0,1 0 0,1-1 0,-1 1 0,1 0 0,0-1 0,0 1 0,0-1 0,0 0 0,1 0 0,3 5 0,9-22-6092,0-8 3093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32.919"/>
    </inkml:context>
    <inkml:brush xml:id="br0">
      <inkml:brushProperty name="width" value="0.05" units="cm"/>
      <inkml:brushProperty name="height" value="0.05" units="cm"/>
    </inkml:brush>
  </inkml:definitions>
  <inkml:trace contextRef="#ctx0" brushRef="#br0">14 8 9568,'-14'0'3520,"33"-3"-2720,17-2-256,-14 5 1919,9 5-1471,6-2-320,16 2-448,15-1-416,14-1 96,-3 2-1728,-6 3 1025,-14 1-4545,-20-3 2976,-25 8-2400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38.523"/>
    </inkml:context>
    <inkml:brush xml:id="br0">
      <inkml:brushProperty name="width" value="0.05" units="cm"/>
      <inkml:brushProperty name="height" value="0.05" units="cm"/>
    </inkml:brush>
  </inkml:definitions>
  <inkml:trace contextRef="#ctx0" brushRef="#br0">37 212 2496,'-1'-1'92,"1"0"-1,-1-1 1,0 1 0,1 0-1,-1 0 1,0 0 0,0 0-1,0 0 1,0 0 0,0 0 0,0 0-1,0 0 1,0 0 0,0 0-1,0 1 1,-1-1 0,1 0-1,0 1 1,0-1 0,-1 1 0,1 0-1,0-1 1,-1 1 0,1 0-1,-1 0 1,1 0 0,0 0-1,-1 0 1,1 0 0,-3 0 0,7 1 208,-1 0 0,1 0 1,-1 0-1,0 0 0,0 0 1,4 3-1,-2-1 108,0 0 0,0-1 0,1 1 0,-1-1-1,1 0 1,-1-1 0,1 1 0,-1-1 0,9 2 0,57-4 93,74-10 0,5-2-163,153 6-1,-284 7-297,69 6-184,-1 0 288,393 14 117,-101-19-112,-172-5 118,99-15-182,-55 2-212,59 11 361,-84-6-213,-126 4 118,43-3-104,159-33 0,-172 23-35,162-6 0,-258 25 17,208-21 494,-188 16-344,-23 3 35,0-1 0,31-10 0,-61 16-278,1-1 1,-1 0-1,0 0 0,0 0 1,0 0-1,1 0 1,-1 1-1,0-1 0,0 0 1,0 0-1,0 0 1,0 1-1,0-1 0,1 0 1,-1 0-1,0 1 1,0-1-1,0 0 0,0 0 1,0 1-1,0-1 1,0 0-1,0 0 0,0 1 1,0-1-1,0 0 1,0 0-1,0 0 0,0 1 1,0-1-1,0 0 0,-1 0 1,1 1-1,0-1 1,0 0-1,-6 14-2461,-11 8-2945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40.219"/>
    </inkml:context>
    <inkml:brush xml:id="br0">
      <inkml:brushProperty name="width" value="0.05" units="cm"/>
      <inkml:brushProperty name="height" value="0.05" units="cm"/>
    </inkml:brush>
  </inkml:definitions>
  <inkml:trace contextRef="#ctx0" brushRef="#br0">352 50 1472,'0'0'38,"0"-1"0,0 1 0,0-1 0,0 1 0,0-1 0,0 1 0,0-1 0,0 1 0,0-1 0,0 1 0,0-1 0,0 1 0,-1 0 0,1-1 0,0 1 0,0-1 0,-1 1 0,1-1 0,0 1 0,0 0 0,-1-1 0,1 1 0,-1-1 0,-4-17 3423,4 10-2774,1 8-612,0-1 0,0 1 0,0 0 0,1-1 0,-1 1 0,0 0 1,0-1-1,0 1 0,0-1 0,0 1 0,0 0 0,0-1 0,0 1 0,0 0 1,-1-1-1,1 1 0,0-1 0,0 1 0,0 0 0,0-1 0,0 1 1,-1 0-1,1-1 0,0 1 0,0 0 0,-1 0 0,1-1 0,0 1 0,0 0 1,-1 0-1,1-1 0,0 1 0,-1 0 0,1 0 0,0 0 0,-1-1 1,1 1-1,-1 0 0,1 0 0,0 0 0,-1 0 0,1 0 0,0 0 1,-1 0-1,1 0 0,-1 0 0,1 0 0,0 0 0,-1 0 0,1 0 0,0 0 1,-1 0-1,1 0 0,-1 1 0,1-1 0,0 0 0,-1 0 0,1 0 1,-1 1-1,-6 2-14,0 1 1,0 0-1,0 1 0,0-1 1,1 1-1,-11 11 1,1 0 48,-18 24 0,12-9 146,-36 65 0,-8 41-47,53-108-199,2-2 64,-10 34-1,-3 11 79,23-71-148,1 1 1,-1-1 0,1 0 0,-1 1-1,1-1 1,0 1 0,-1-1 0,1 1-1,0-1 1,0 1 0,0-1 0,0 1-1,0-1 1,0 1 0,1 1-1,-1-3 5,1 1 0,-1 0 0,0-1-1,1 1 1,-1-1 0,1 1 0,-1 0-1,1-1 1,-1 1 0,1-1 0,0 1-1,-1-1 1,1 0 0,0 1-1,-1-1 1,1 0 0,0 1 0,-1-1-1,1 0 1,0 0 0,1 1 0,3-1 31,1 0 1,0 0 0,0 0 0,-1-1 0,12-2 0,-5 1-117,34-6 200,-27 4 62,1 1 1,0 0-1,-1 2 1,32 0-1,-42 3-383,-1-1 1,1 1-1,13 5 1,24 13-4735,-29-12 2835,-7 3-1360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40.720"/>
    </inkml:context>
    <inkml:brush xml:id="br0">
      <inkml:brushProperty name="width" value="0.05" units="cm"/>
      <inkml:brushProperty name="height" value="0.05" units="cm"/>
    </inkml:brush>
  </inkml:definitions>
  <inkml:trace contextRef="#ctx0" brushRef="#br0">17 8 2496,'-16'-7'4802,"22"9"-3695,6 2-722,0-1 0,-1 0 0,1 0 0,0-2 0,0 1 0,16-2 0,75-7 367,-52 3-434,20-1 216,130 9-1,-181-4-434,-16 0 30,0 0 0,1 0-1,-1 0 1,0 0 0,0 1 0,8 2 0,-11-3-228,0 0 0,-1 0 1,1 1-1,-1-1 0,1 0 1,-1 1-1,1-1 0,-1 1 1,1-1-1,-1 1 0,1-1 1,-1 1-1,0-1 0,1 1 1,-1-1-1,0 1 1,1-1-1,-1 1 0,1 1 1,-1-1-317,0 1 0,0-1-1,0 0 1,0 1 0,0-1 0,0 1 0,-1-1 0,1 1 0,0-1 0,-1 0 0,1 1 0,-2 1 0,-7 16-2294,-4 0 213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42.099"/>
    </inkml:context>
    <inkml:brush xml:id="br0">
      <inkml:brushProperty name="width" value="0.05" units="cm"/>
      <inkml:brushProperty name="height" value="0.05" units="cm"/>
    </inkml:brush>
  </inkml:definitions>
  <inkml:trace contextRef="#ctx0" brushRef="#br0">131 524 2560,'1'-3'181,"-1"1"1,0 0-1,1-1 1,-1 1-1,0-1 1,0 1-1,-1 0 0,1-1 1,0 1-1,-2-5 1,2 6-108,0 1 0,-1-1 0,1 0 1,0 0-1,-1 1 0,1-1 0,-1 0 0,1 0 1,-1 1-1,1-1 0,-1 0 0,1 1 1,-1-1-1,1 1 0,-1-1 0,0 1 0,1-1 1,-1 1-1,0 0 0,0-1 0,1 1 0,-1 0 1,0-1-1,0 1 0,1 0 0,-1 0 0,0 0 1,0-1-1,0 1 0,0 0 0,1 0 1,-1 0-1,0 1 0,0-1 0,0 0 0,1 0 1,-2 1-1,-3 0 72,0 1 0,1 0 1,0 0-1,-1 0 0,1 1 1,0 0-1,0 0 0,1 0 0,-1 0 1,0 0-1,1 1 0,-5 5 1,-1 4 97,1 0 1,-10 22-1,15-30-138,1-1-48,1 0 0,-1 0 0,1 1 0,0-1 0,0 0 0,0 0 0,0 9 0,1-11-30,0 0 0,0 0 0,0 0 0,1 0-1,-1 0 1,0 0 0,1 0 0,-1 0-1,1 0 1,0 0 0,0 0 0,0 0-1,-1 0 1,2-1 0,-1 1 0,0 0-1,0-1 1,3 3 0,-3-3 4,0-1 1,0 0-1,0 1 0,1-1 0,-1 0 1,0 0-1,0 1 0,0-1 0,1 0 1,-1 0-1,0-1 0,0 1 0,0 0 1,1 0-1,-1 0 0,0-1 0,0 1 1,0-1-1,0 1 0,0-1 0,0 1 1,0-1-1,0 0 0,0 1 0,0-1 1,1-1-1,3-1 86,-1-1 0,0 1 0,0-1 0,6-7 0,-5 2 1,0 1 1,0-1-1,-1 0 0,-1 0 0,1 0 0,-1 0 1,-1 0-1,3-16 0,-3 6-62,0 0 0,-1-1 0,-3-25 1,2 40-75,-1-1 0,0 0-1,0 1 1,-2-7 0,3 11-1,0 0-1,-1 0 0,1 0 0,-1 0 0,1 0 0,-1 0 0,1 0 0,-1 0 1,1 0-1,-1 0 0,0 1 0,0-1 0,1 0 0,-1 0 0,0 1 1,0-1-1,0 0 0,0 1 0,0-1 0,0 1 0,0-1 0,0 1 1,0 0-1,0-1 0,0 1 0,0 0 0,-1 0 0,1 0-4,1 0 0,-1 0 1,1 0-1,-1 0 0,1 0 0,-1 0 0,1 0 0,-1 1 0,1-1 0,0 0 0,-1 0 0,1 1 0,-1-1 1,1 0-1,0 1 0,-1-1 0,1 0 0,0 1 0,-1-1 0,1 0 0,0 1 0,0-1 0,-1 1 1,1-1-1,0 0 0,0 1 0,0-1 0,0 1 0,-1-1 0,1 1 0,0-1 0,0 1 0,0 20-372,0-15 288,0 3 4,0 1 0,0 0 1,1-1-1,0 1 0,1-1 1,0 1-1,6 13 0,-2-8 70,-6-11 64,1-1 0,0 0 1,1 0-1,-1 0 0,0 0 1,1-1-1,0 1 0,-1 0 1,1 0-1,0-1 0,0 1 0,1-1 1,-1 0-1,1 0 0,-1 0 1,1 0-1,-1 0 0,1 0 1,0-1-1,3 2 0,-2-2 14,0 0 1,0 0-1,0 0 0,0-1 0,0 0 0,0 0 0,0 0 0,0 0 0,-1 0 0,1-1 1,0 0-1,0 1 0,0-2 0,0 1 0,0 0 0,-1-1 0,1 0 0,6-3 0,3-3 62,-1-1 1,0 0-1,19-18 0,2-6 114,-1-2 0,37-55 0,43-86 204,-101 156-434,0 0 1,-2-1-1,0 0 0,10-41 1,-18 58-81,0 0 0,1 0 1,0 0-1,-1 0 0,1 1 0,3-5 1,-2 3-6,-8 25-338,-16 39 540,3 1 0,2 0 0,-12 100 0,4 39 383,20-173 341,0 35 0,4-59-1621,8-14-6795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42.489"/>
    </inkml:context>
    <inkml:brush xml:id="br0">
      <inkml:brushProperty name="width" value="0.05" units="cm"/>
      <inkml:brushProperty name="height" value="0.05" units="cm"/>
    </inkml:brush>
  </inkml:definitions>
  <inkml:trace contextRef="#ctx0" brushRef="#br0">30 173 4160,'-20'-28'1333,"19"27"-1229,0 0 0,0-1 0,0 1 0,0-1 0,0 1 0,1-1 0,-1 0 0,1 1 0,-1-1 0,1 1 0,-1-1 0,1 0 0,0 0 0,0 1 0,0-1 0,0 0 0,0 1 0,0-1 0,0 0 0,1 0 0,-1 1 0,1-1 0,-1 0 0,1 1 0,0-1 0,-1 1 0,1-1 0,0 1 0,0-1 0,0 1 0,0 0 0,0-1 0,0 1 0,1 0 0,1-2 0,3-2 194,0 1 1,0 0 0,1 0-1,0 0 1,0 1 0,9-4 0,12-2 264,-1 1 1,56-8 0,61 2 584,-87 9-787,-51 5-325,22-3 133,0 1 0,54 5 1,-82-3-147,0 0 0,1 0 1,-1 0-1,1 0 1,-1 0-1,0 0 1,1 0-1,-1 0 1,0 0-1,1 0 1,-1 0-1,0 1 0,1-1 1,-1 0-1,0 0 1,1 0-1,-1 1 1,0-1-1,0 0 1,1 0-1,-1 1 1,0-1-1,0 0 0,1 1 1,-1-1-1,0 0 1,0 1-1,0-1 1,0 0-1,1 1 1,-1 0 15,0 0 0,-1 0 1,1 0-1,0 0 1,0 0-1,-1-1 0,1 1 1,0 0-1,-1 0 0,1 0 1,0 0-1,-2 1 1,-23 25-529,20-22-368,-3 4-434,1 0 1,1 0-1,-1 1 0,-5 13 1,-2 5-3254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43.287"/>
    </inkml:context>
    <inkml:brush xml:id="br0">
      <inkml:brushProperty name="width" value="0.05" units="cm"/>
      <inkml:brushProperty name="height" value="0.05" units="cm"/>
    </inkml:brush>
  </inkml:definitions>
  <inkml:trace contextRef="#ctx0" brushRef="#br0">90 472 2400,'2'-3'703,"1"0"1,-1 0-1,0 0 1,-1-1-1,1 1 1,0-1-1,-1 0 0,0 1 1,1-7-1,-2 10-669,1 0 0,-1 0 0,0-1-1,0 1 1,0 0 0,0 0-1,0-1 1,0 1 0,0 0 0,0 0-1,0-1 1,0 1 0,0 0 0,0 0-1,0-1 1,0 1 0,-1 0-1,1 0 1,0 0 0,0-1 0,0 1-1,0 0 1,0 0 0,0-1-1,-1 1 1,1 0 0,0 0 0,0 0-1,0 0 1,0-1 0,-1 1 0,1 0-1,0 0 1,0 0 0,0 0-1,-1 0 1,1 0 0,0 0 0,0 0-1,-1-1 1,1 1 0,0 0 0,0 0-1,-1 0 1,1 0 0,0 0-1,0 0 1,-1 0 0,1 0 0,0 1-1,0-1 1,0 0 0,-1 0 0,1 0-1,0 0 1,0 0 0,-1 0-1,1 0 1,0 0 0,0 1 0,0-1-1,-1 0 1,1 0 0,0 0-1,0 0 1,0 1 0,-1-1 0,-15 15 608,14-12-554,-9 9 115,0 1 0,1 0-1,-13 21 1,20-28-170,-1 1 0,1 0 0,0 0 0,0 0 0,1 0 0,0 1 0,1-1 0,-1 1 1,0 13-1,3-20 3,-1-1 0,1 0 0,-1 0 0,1 0 0,-1 0 0,1 1 0,0-1 0,-1 0 0,1 0 0,-1 0 0,1 0 0,-1 0 0,1 0 0,-1 0 0,1 0 0,0-1 0,0 1 0,-1 0 4,3-1 13,-1 1 0,1-1 1,0 0-1,-1 0 1,1-1-1,-1 1 0,1 0 1,-1-1-1,0 0 1,1 1-1,-1-1 0,0 0 1,0 0-1,2-4 1,4-4 192,13-22 0,-9 12-67,-3 2-66,-8 15-137,1 0 1,-1 1 0,1-1-1,0 0 1,4-4 0,-6 6-190,0 8-149,0 2 78,0 0 1,1 0 0,2 17 0,-2-24 254,0 1-1,0-1 1,0 1 0,0-1 0,0 0-1,0 1 1,1-1 0,-1 0 0,1 0-1,-1 0 1,1 0 0,0 0 0,0 0-1,0 0 1,0-1 0,0 1 0,5 2-1,-3-2 52,1 0-1,0 0 1,-1-1-1,1 0 0,0 1 1,0-2-1,0 1 1,0 0-1,1-1 0,-1 0 1,0 0-1,6-2 1,6-1 187,1-1-1,19-7 1,-35 11-191,10-5 72,-1 1 0,1-2 0,-1 1 0,0-2 0,0 0 0,0 0 0,-1 0 0,-1-2 0,1 1 0,-1-1 0,14-17 0,0-7 72,-1 0-1,23-49 1,-34 62-111,14-26 37,-3-1 0,-1-2 0,15-56 0,-35 103-118,-1-1 0,1 0 0,-1 0 0,0 0 0,0 0 0,0 0 0,0 0 0,0 0 0,0 0 0,-1 0 0,-1-4 0,2 6 1,0 0 1,-1 1 0,1-1-1,0 0 1,-1 0-1,1 1 1,-1-1 0,1 0-1,-1 1 1,1-1-1,-1 1 1,0-1-1,1 1 1,-1-1 0,0 1-1,1-1 1,-1 1-1,0-1 1,0 1-1,1 0 1,-1 0 0,0-1-1,0 1 1,0 0-1,1 0 1,-1 0-1,0 0 1,0 0 0,0 0-1,0 0 1,1 0-1,-1 0 1,0 0-1,0 0 1,0 1 0,1-1-1,-1 0 1,0 0-1,0 1 1,1-1-1,-1 1 1,0-1 0,-1 2-1,-7 3-34,0 1 1,0 1-1,0 0 0,1 0 0,0 1 0,0 0 0,0 0 1,1 0-1,1 1 0,0 0 0,0 1 0,0 0 0,1 0 1,1 0-1,-6 16 0,1 6 114,1 0 1,2 1-1,-5 62 0,9-72 93,1 0 0,1 0 0,1 0 0,6 37 0,-6-54-203,1 1-1,0 0 1,0-1 0,0 0 0,1 1 0,0-1 0,0 0-1,1 0 1,0-1 0,0 1 0,0-1 0,0 0 0,1 0-1,0 0 1,0 0 0,0-1 0,1 0 0,-1 0-1,12 5 1,-9-5-1304,-6-3 989,0 0 0,0 0 0,0 0 0,0 0 0,0 0 0,0 0 0,0-1 0,1 1 0,-1-1 0,3 1 0,-3-1 8,-1-1 1,0 1-1,0-1 0,0 0 0,0 1 0,0-1 1,0 0-1,0 1 0,0-1 0,0 0 1,1-2-1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45.646"/>
    </inkml:context>
    <inkml:brush xml:id="br0">
      <inkml:brushProperty name="width" value="0.05" units="cm"/>
      <inkml:brushProperty name="height" value="0.05" units="cm"/>
    </inkml:brush>
  </inkml:definitions>
  <inkml:trace contextRef="#ctx0" brushRef="#br0">14 667 1728,'0'0'47,"0"0"0,0-1 0,0 1 0,0 0 0,0 0 0,0 0 0,0-1 0,0 1 0,0 0 0,0 0 0,0-1 0,0 1 0,0 0 0,0 0 0,-1 0 0,1-1 0,0 1 0,0 0 0,0 0 0,0 0 0,0-1 0,0 1 0,-1 0 0,1 0 0,0 0 0,0 0 0,0-1 0,-1 1 0,1 0 0,0 0 0,0 0 0,0 0 0,-1 0 0,1 0 0,0 0 0,0 0 0,0 0 0,-1 0 0,1 0 0,0 0 0,0 0 0,-1 0 0,1 0 50,-1 0 1,1 0 0,0 0 0,-1-1 0,1 1 0,0 0 0,-1 0 0,1 0-1,0 0 1,-1 0 0,1 0 0,0-1 0,0 1 0,-1 0 0,1 0 0,0 0-1,-1-1 1,1 1 0,0 0 0,0 0 0,0-1 0,-1 1 0,1 0 0,0-1-1,0 1 1,0 0 0,0-1 0,-1 1 0,1 0 0,0-1 0,0 1 0,0 0-1,0-1 1,0 1 0,0 0 0,0-1 0,0 1 0,0 0 0,0-1-1,0 1 1,0 0 0,1-1 0,-1-3 183,0 1-1,1 0 1,0-1-1,0 1 1,0-1-1,0 1 1,1 0 0,1-4-1,19-29 145,-14 23-143,16-24 213,15-26 39,-8 4-173,43-79 189,-51 100-360,42-54 0,-44 69-188,0 2 0,2 0 0,0 1 0,37-23 1,-47 34-46,-12 9 42,-1 0 0,0 0 0,0-1 0,1 1-1,-1 0 1,0 0 0,1 0 0,-1-1 0,0 1 0,1 0 0,-1 0 0,0 0 0,1 0 0,-1 0 0,1 0-1,-1 0 1,0 0 0,1 0 0,-1 0 0,0 0 0,1 0 0,-1 0 0,0 0 0,1 0 0,-1 0 0,1 0 0,-1 0-1,0 0 1,1 1 0,-1-1 0,0 0 0,1 0 0,-1 0 0,1 1 0,0 4 12,-1-1 15,0 0-1,0 0 1,0 0 0,-1 0-1,1 0 1,-1 0-1,0 0 1,0 0-1,0-1 1,-4 7 0,1 2 103,-90 238 705,81-219-596,13-31-223,0 1 0,-1-1 0,1 1-1,0-1 1,-1 0 0,1 1 0,0-1 0,0 1 0,0-1 0,0 0 0,-1 1 0,1-1 0,0 1-1,0-1 1,0 1 0,0-1 0,0 1 0,0-1 0,0 1 0,0-1 0,0 0 0,0 1-1,0-1 1,1 1 0,-1-1 0,0 1 0,0-1 0,0 1 0,0-1 0,1 1 0,0-1 2,0 0 0,0 0 1,0-1-1,0 1 1,0 0-1,0-1 0,0 1 1,0-1-1,0 1 1,0-1-1,0 1 0,1-2 1,8-5 38,0-1 0,-1 0-1,0-1 1,12-14 0,-3 3 28,135-163-26,-123 152-388,-30 54 458,-27 115 16,15-90-6,8-34-135,-2 8 117,7-22-110,0 0 1,-1-1-1,1 1 0,-1 0 1,1 0-1,0 0 0,-1 0 1,1 0-1,-1-1 0,1 1 1,-1 0-1,1 0 0,-1-1 1,1 1-1,0-1 0,4-5 6,1 0-1,-2-1 1,1 1-1,-1-1 1,6-13-1,10-15-7,-12 24-6,2-4 8,0 0-1,1 0 1,1 2-1,0-1 1,27-22-1,-17 19 4,-13 10-64,-1 1 0,1-1 0,0 2 0,1-1 0,13-5 0,-27 27 147,-28 81-27,-24 119 0,54-206-53,0 0-1,1 0 0,0 0 0,0 0 1,1 0-1,2 14 0,-2-23-8,1 0 0,-1 0 0,1-1 0,-1 1-1,1 0 1,-1 0 0,1-1 0,-1 1 0,1 0 0,-1-1-1,1 1 1,0 0 0,0-1 0,-1 1 0,1-1 0,0 1-1,0-1 1,-1 0 0,1 1 0,0-1 0,0 0 0,0 1-1,0-1 1,0 0 0,0 0 0,0 0 0,-1 0 0,1 0-1,1 0 1,30-2 160,-32 2-166,25-6 60,0-1 0,-1-1 0,0-2 0,38-19-1,-35 14-34,-2-1 0,0-1-1,-1-1 1,32-31-1,-48 41 13,0-1 0,-1 0 0,0 0 0,0-1 0,-1 0 0,0 0 0,8-21 0,-13 30-45,-1 0 0,1 0-1,-1 0 1,0 0-1,1 0 1,-1-1 0,0 1-1,0 0 1,0 0-1,0 0 1,1-1-1,-2 1 1,1 0 0,0 0-1,0-1 1,0 1-1,-1-1 1,1 1 2,-1 1 0,1-1 0,-1 1 0,1-1-1,-1 1 1,1 0 0,-1-1 0,1 1 0,-1 0 0,1-1 0,-1 1 0,1 0 0,-1 0 0,1-1-1,-1 1 1,0 0 0,1 0 0,-1 0 0,1 0 0,-1 0 0,0 0 0,1 0 0,-2 0 0,-3 1-14,-1 0 1,1 0 0,0 1-1,0 0 1,0 0 0,-6 3-1,-10 6-9,1 2 0,1 0 0,0 0 0,0 2 0,-25 27 0,22-18 10,0 2 0,1 0 0,-22 40 0,40-61 17,0 0 0,1 0-1,0 0 1,0 0 0,1 0-1,-1 0 1,1 1 0,0-1-1,0 9 1,1-12 9,0-1 0,0 1 0,0-1-1,0 1 1,0 0 0,0-1 0,1 1 0,-1-1 0,1 1 0,-1-1-1,1 1 1,0-1 0,-1 0 0,1 1 0,0-1 0,0 0 0,0 1-1,0-1 1,0 0 0,0 0 0,0 0 0,1 0 0,-1 0 0,0 0-1,1 0 1,-1-1 0,0 1 0,1 0 0,-1-1 0,1 1 0,-1-1 0,1 1-1,-1-1 1,1 0 0,-1 1 0,4-1 0,4 0 11,0 0-1,-1 0 1,1-1 0,0 0-1,0-1 1,-1 0 0,1 0-1,0-1 1,13-6 0,-10 3 25,-1 0 0,0-1 0,0-1 0,0 1 0,-1-2 0,9-9 0,-2 0 42,-2-1-1,0 0 1,-1-1-1,-1 0 0,-1-1 1,16-38-1,-15 31-85,-9 21-73,-1 0 1,0 0-1,0 0 1,2-9-1,-5 16 68,0 0 0,0 0-1,0 0 1,-1 1 0,1-1-1,0 0 1,0 0 0,0 0-1,-1 0 1,1 0 0,0 0-1,0 0 1,-1 0 0,1 1-1,0-1 1,0 0 0,-1 0-1,1 0 1,0 0 0,0 0-1,-1 0 1,1 0 0,0 0-1,0-1 1,0 1 0,-1 0-1,1 0 1,0 0 0,0 0-1,-1 0 1,1 0 0,0 0-1,0 0 1,0-1 0,-1 1-1,1 0 1,0 0 0,0 0-1,0 0 1,0-1 0,-1 1-1,1 0 1,0 0 0,0 0-1,0-1 1,0 1 0,0 0-1,0 0 1,0-1 0,0 1-1,0 0 1,0 0 0,-1 0-1,1-1 1,0 1 0,0 0-1,0 0 1,1-1 0,-1 1-1,0 0 1,0 0 0,0-1-1,0 1 1,0 0 0,0 0-1,0-1 1,0 1 0,-4 6-28,0-1 1,1 1-1,-1 0 1,1 0-1,0 0 1,1 1-1,-1-1 1,1 1-1,-1 8 0,-3 6-48,-16 71-121,20-80 233,0 1 0,1 0 1,1-1-1,0 1 0,2 16 0,-2-27-9,0-1-1,0 1 0,1-1 0,-1 0 0,1 1 1,-1-1-1,1 0 0,-1 1 0,1-1 0,0 0 1,0 0-1,0 0 0,-1 1 0,1-1 0,0 0 1,0 0-1,1 0 0,-1 0 0,0-1 0,0 1 0,0 0 1,1 0-1,-1-1 0,0 1 0,1-1 0,-1 1 1,0-1-1,1 1 0,1-1 0,0 0 2,0 1 1,0-1-1,-1-1 0,1 1 0,0 0 0,0-1 0,0 1 0,-1-1 1,1 0-1,0 0 0,-1 0 0,1 0 0,4-3 0,-2 0 16,0 0 0,-1 0 0,1-1-1,-1 1 1,0-1 0,0 0-1,0 0 1,4-9 0,20-47 103,49-161-57,-69 194-107,-5 20 35,0 0-1,-1 0 1,0 0 0,-1 0-1,2-12 1,-4 22-24,1-1 0,0 0 1,-1 1-1,1-1 0,-1 1 1,1-1-1,-1 0 0,0 1 0,0 0 1,-6 12-22,5-1-77,-3 22 1,2-4 48,-6 33-6,-13 77 249,13-94-137,5-21 24,-14 46 1,18-71-59,0 0 0,0-1 1,-1 1-1,1 0 0,0 0 0,0-1 1,-1 1-1,1 0 0,0-1 0,-1 1 1,1 0-1,0-1 0,-1 1 0,1-1 1,-1 1-1,1 0 0,-1-1 1,1 1-1,-1-1 0,0 0 0,1 1 1,-1-1-1,0 1 0,0-1 0,0 0 1,1 0-1,-1-1 1,1 1-1,-1-1 0,1 1 1,-1-1-1,1 1 0,-1-1 1,1 0-1,-1 1 0,1-1 1,0 0-1,-1 1 0,1-1 1,0 0-1,0 1 0,-1-1 1,1 0-1,0 0 1,-2-9 88,0 1 1,-1-14-1,1 2-154,1 0 0,2-1-1,0 1 1,7-37 0,-8 57 47,0 1 1,0-1-1,0 1 1,0-1 0,0 1-1,0 0 1,0-1-1,1 1 1,-1-1-1,0 1 1,0-1-1,0 1 1,1 0 0,-1-1-1,0 1 1,1 0-1,-1-1 1,0 1-1,1 0 1,-1 0-1,0-1 1,1 1 0,-1 0-1,0 0 1,1-1-1,-1 1 1,1 0-1,0 0-8,0 0 0,0 0 0,0 0 0,-1 1 0,1-1 0,0 0 0,-1 0 0,1 1 0,0-1 0,-1 1-1,1-1 1,0 0 0,-1 1 0,2 0 0,21 27-352,-20-23 328,9 8 140,0-1 0,0 1 0,1-2 0,0 0 0,1-1 0,0 0 0,27 13 0,-38-21-255,0-1 0,-1 1 0,1 0-1,0 0 1,3 3 0,-5-4-74,-1 0-1,1-1 0,0 1 0,-1 0 1,1 0-1,-1 0 0,1 0 0,-1 0 1,0 0-1,1 0 0,-1 0 0,0 0 1,1 0-1,-1 0 0,0 0 0,0 0 1,0 0-1,0 0 0,0 0 0,-1 2 1,-2 13-2680,2 4-2874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03.869"/>
    </inkml:context>
    <inkml:brush xml:id="br0">
      <inkml:brushProperty name="width" value="0.05" units="cm"/>
      <inkml:brushProperty name="height" value="0.05" units="cm"/>
    </inkml:brush>
  </inkml:definitions>
  <inkml:trace contextRef="#ctx0" brushRef="#br0">307 561 4384,'1'0'351,"0"0"1,0-1-1,0 1 1,0 0-1,0-1 1,0 1-1,0-1 1,-1 0-1,1 1 1,0-1-1,0 0 1,1-1-1,0-2 1814,-6 5-259,-12 8-1497,0 1 1,0 0 0,1 2 0,0 0-1,-25 26 1,11-8-212,1 1-1,2 1 0,1 1 1,2 2-1,-30 56 0,50-84-146,0 0-1,0 1 0,-1 8 1,3-15-12,1 0-1,0 0 1,-1 1 0,1-1 0,0 0 0,0 0 0,0 1 0,0-1 0,0 0 0,0 1 0,0-1 0,0 0 0,0 1 0,1-1 0,-1 0 0,1 0 0,-1 1 0,1-1 0,-1 0 0,1 0 0,-1 0 0,1 0 0,0 0 0,0 0 0,0 0-1,1 1 1,-1-1 1,1-1-1,0 1 1,-1-1-1,1 0 0,-1 1 1,1-1-1,0 0 0,-1 0 1,1 0-1,0-1 1,-1 1-1,1 0 0,0-1 1,-1 1-1,1-1 0,-1 1 1,1-1-1,1-1 1,32-16 254,-34 17-275,20-13 79,-1 0 1,-1-2 0,0 0 0,-2-1-1,0 0 1,0-2 0,19-29-1,-13 14-98,-2-1 0,-2-1 0,25-64 0,-35 75-104,-7 18-106,-4 15-25,-6 17 137,2 0 0,-6 50 0,12-65 66,-1 0 0,1 0 0,1 0 0,0-1 0,0 1 0,1 0 0,3 11 0,-3-15 75,0 0-1,1 0 1,-1 0 0,1 0-1,0-1 1,1 1 0,-1-1 0,1 0-1,0 0 1,1 0 0,-1 0-1,6 4 1,-8-8-7,0 1 0,0-1 0,1 0 0,-1 1 0,1-1 0,-1 0 0,1 0 0,-1-1 0,1 1 0,-1 0 0,1-1-1,-1 0 1,1 1 0,0-1 0,-1 0 0,1-1 0,0 1 0,-1 0 0,1-1 0,-1 1 0,1-1 0,0 0 0,-1 0 0,0 0 0,1 0 0,2-2 0,2-2 11,0 0 1,-1-1 0,1 0-1,-1 0 1,-1-1-1,1 0 1,8-13 0,28-59 52,-37 70-85,165-383 155,-118 226-79,-15 40-299,-33 116 61,-4 10 142,0 0-1,0 0 1,0 0 0,0 0 0,0 0-1,0 0 1,0 0 0,0 0 0,0 0-1,1 0 1,-1 0 0,0 0 0,0 0-1,0 0 1,0 0 0,0 0 0,0 0-1,0 0 1,0 0 0,0 0 0,0 0-1,0 0 1,0 0 0,0 0 0,0 0-1,0 0 1,0 0 0,0 0 0,0 0-1,0 0 1,0 0 0,0 0 0,0 0-1,0 0 1,0 0 0,0 0 0,0 0-1,-3 17-349,1-6 300,-9 41 97,-25 68 1,-3 4 64,26-76-2,-29 127 115,27-95-117,-10 65 258,19-114-133,1 7 595,5-38-816,0 0 0,0 0 0,0 0 0,0 0 1,0 0-1,0 0 0,0 0 0,0 0 0,0 0 0,0 0 1,0 0-1,0 0 0,0 0 0,0 0 0,0 0 1,0 0-1,1 0 0,-1 0 0,0 0 0,0 0 0,0 0 1,0 0-1,0 0 0,0 0 0,0 0 0,0 0 1,0 0-1,0 0 0,0 0 0,0 0 0,0 0 0,0 0 1,0 0-1,0 0 0,0 0 0,0 0 0,0 0 1,1 0-1,-1 0 0,0 0 0,0 0 0,0 0 0,0 0 1,0 1-1,0-1 0,0 0 0,0 0 0,0 0 1,0 0-1,0 0 0,0 0 0,0 0 0,0 0 0,0 0 1,0 0-1,3-6 55,11-45 70,3 0 0,1 1 0,50-91 0,-61 130-182,1 1 0,0 0 0,0 1 0,16-14 1,-5 4-108,-16 16 116,0 0 0,0 1 0,1-1 0,-1 0 0,1 1 0,4-3 1,-7 5 36,0 0 0,-1-1 0,1 1 1,0 0-1,-1 0 0,1-1 1,0 1-1,0 0 0,-1 0 0,1 0 1,0 0-1,0 0 0,-1 0 1,1 0-1,0 0 0,0 0 0,-1 0 1,1 1-1,0-1 0,-1 0 1,1 0-1,0 1 0,-1-1 0,1 0 1,0 1-1,-1-1 0,1 1 1,0-1-1,-1 1 0,1-1 0,-1 1 1,1-1-1,-1 1 0,1-1 1,-1 1-1,0 0 0,1-1 1,-1 1-1,0 0 0,1-1 0,-1 2 1,2 7 15,0-1 1,-1 1 0,0 0 0,0 0 0,-2 18 0,1-9-10,-1 4-20,1 11-47,6 48 1,-5-72 108,0 1 1,2-1-1,-1 0 1,1 0 0,0-1-1,1 1 1,0 0-1,0-1 1,1 0-1,5 8 1,-8-14-1,1 1-1,-1-1 1,0 1-1,1-1 1,0 0 0,-1 0-1,1 0 1,0-1-1,0 1 1,5 2 0,-6-4-20,0 1 1,0 0-1,0-1 1,0 0-1,1 1 1,-1-1-1,0 0 1,0 0 0,0 0-1,0 0 1,0-1-1,0 1 1,0-1-1,0 1 1,0-1-1,0 1 1,0-1-1,3-2 1,3-2 23,0-1-1,0-1 1,0 1-1,-1-1 1,0-1-1,0 1 1,7-13 0,37-64 59,-42 67 8,89-140-420,-96 155 271,-1-1-1,1 1 1,0 0-1,0 0 1,1 0-1,-1 0 1,3-1-1,-5 3 30,1-1 1,-1 1-1,1 0 0,-1-1 0,1 1 0,-1 0 1,1 0-1,-1 0 0,1-1 0,-1 1 1,1 0-1,-1 0 0,1 0 0,-1 0 0,1 0 1,-1 0-1,1 0 0,0 0 0,-1 0 1,1 0-1,-1 0 0,1 1 0,-1-1 0,1 0 1,-1 0-1,1 0 0,-1 1 0,1-1 1,-1 0-1,0 1 0,1-1 0,-1 0 0,1 1 1,-1-1-1,0 0 0,1 1 0,-1-1 1,0 1-1,1-1 0,-1 1 0,0-1 0,0 1 1,0-1-1,1 1 0,-1-1 0,0 1 1,0-1-1,0 1 0,2 12-15,0 0 1,-1 0-1,0-1 1,-1 1-1,-3 24 1,1-8 17,1 29 106,1-29 266,-6 47 1,6-73-1,4-8-178,5-15-37,14-36-26,20-40-93,-37 84-87,0 1 0,1 0 0,1 0 0,0 0 0,17-16 0,-23 25 30,0 0 1,0 1 0,1-1-1,-1 1 1,0-1 0,0 1 0,1 0-1,-1 0 1,4-1 0,-5 2 9,0 0 0,0 0 1,0-1-1,0 1 0,0 0 1,1 0-1,-1 0 0,0 0 0,0 1 1,0-1-1,0 0 0,1 0 1,-1 1-1,0-1 0,0 0 1,0 1-1,0-1 0,0 1 0,0 0 1,0-1-1,0 1 0,1 1 1,3 4-18,-1 1 1,0 0-1,0-1 1,-1 1-1,0 0 1,0 1 0,-1-1-1,1 1 1,0 8-1,1-1 20,3 12 14,39 120 583,-32-119 60,-3-16-1447,-11-12 460,1 1-1,0-1 0,-1 1 0,1-1 1,0 1-1,0-1 0,-1 0 1,1 1-1,0-1 0,0 0 1,0 0-1,0 1 0,1-1 0,-2 0 83,1 0-1,-1-1 0,1 1 0,-1 0 1,1 0-1,-1-1 0,1 1 1,-1 0-1,0 0 0,1-1 0,-1 1 1,0 0-1,1-1 0,-1 1 0,0-1 1,1 1-1,-1 0 0,0-1 1,1 1-1,-1-1 0,0 1 0,0-1 1,0 1-1,0-1 0,0 1 0,1-1 1,-1 1-1,0-1 0,0 1 1,0-1-1,0 1 0,0-1 0,0 1 1,0-1-1,-1 1 0,1-1 0,0 1 1,0-1-1,0-3-1306,0-16-3494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2:46.518"/>
    </inkml:context>
    <inkml:brush xml:id="br0">
      <inkml:brushProperty name="width" value="0.05" units="cm"/>
      <inkml:brushProperty name="height" value="0.05" units="cm"/>
    </inkml:brush>
  </inkml:definitions>
  <inkml:trace contextRef="#ctx0" brushRef="#br0">14 535 2976,'-3'0'254,"3"0"-217,-1 0 1,1 0-1,-1 0 0,1 0 1,-1 0-1,1 0 1,-1 1-1,1-1 0,0 0 1,-1 0-1,1 0 1,-1 0-1,1 1 1,0-1-1,-1 0 0,-3 6 5079,9-12-3132,21-32-1165,-1 0-1,27-57 1,-11 19-582,-14 32-158,2 1 0,1 1 0,2 1 0,41-38 0,-66 72-136,0 1 1,11-8 0,-16 12 43,1 1 0,0-1-1,-1 1 1,1 0 0,0-1-1,0 1 1,-1 0 0,1 1 0,0-1-1,6 0 1,-8 1 14,0 0 1,-1 0-1,1 1 0,0-1 1,-1 0-1,1 0 1,0 1-1,-1-1 0,1 1 1,-1-1-1,1 1 0,0-1 1,-1 0-1,1 1 0,-1 0 1,0-1-1,1 1 1,-1-1-1,1 1 0,-1 0 1,0-1-1,1 1 0,-1 0 1,0-1-1,0 1 1,0 0-1,1-1 0,-1 1 1,0 0-1,0 0 0,0-1 1,0 2-1,0 27 68,-1-27-60,-3 49 239,-18 80 0,14-100-75,-1-1 0,-1 0 1,-26 53-1,32-76-103,0-1 0,0 0 1,0 0-1,-1 0 0,0 0 0,0-1 1,0 0-1,0 0 0,-1 0 0,0-1 0,-10 6 1,13-8-28,-1-1 1,1 1 0,0-1 0,-1 0-1,0 0 1,1 0 0,-1 0-1,0-1 1,1 1 0,-1-1 0,0 0-1,1 0 1,-1 0 0,0-1 0,1 1-1,-1-1 1,0 0 0,1 0-1,-1 0 1,1-1 0,-1 1 0,1-1-1,0 0 1,-5-3 0,4 2-39,1 0 1,-1 0-1,1 0 1,-1-1-1,1 1 0,0-1 1,0 0-1,1 0 1,-1 0-1,1 0 1,0 0-1,0-1 1,-2-7-1,3 9-31,1 1 0,-1 0 1,1-1-1,0 1 0,0-1 0,0 1 0,0-1 1,0 1-1,1 0 0,-1-1 0,1 1 0,-1-1 1,1 1-1,0 0 0,0 0 0,0-1 0,0 1 1,0 0-1,1 0 0,-1 0 0,1 0 0,-1 0 1,1 0-1,0 1 0,-1-1 0,1 1 0,0-1 1,3-1-1,2-1-7,0 1 1,0 0-1,0 0 0,0 0 1,0 1-1,1 0 1,-1 1-1,1 0 0,7-1 1,9 1-66,38 4-1,-42-1 113,1 0 0,33 11 0,-43-10-12,0 0-1,-1 1 1,0 1 0,0 0-1,0 0 1,16 13 0,-23-16-466,1 1 0,-1-1 0,0 1 0,0 0 1,0 0-1,-1 1 0,1-1 0,-1 1 1,0-1-1,0 1 0,0 0 0,0-1 1,0 1-1,-1 0 0,0 0 0,0 1 1,0-1-1,0 0 0,-1 0 0,1 0 0,-1 0 1,0 1-1,-1 5 0,-4 18-2293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3:10.238"/>
    </inkml:context>
    <inkml:brush xml:id="br0">
      <inkml:brushProperty name="width" value="0.05" units="cm"/>
      <inkml:brushProperty name="height" value="0.05" units="cm"/>
      <inkml:brushProperty name="color" value="#66CC00"/>
    </inkml:brush>
  </inkml:definitions>
  <inkml:trace contextRef="#ctx0" brushRef="#br0">1353 1 1824,'-4'1'570,"0"1"0,0 1 0,1-1-1,-1 0 1,1 1 0,0 0 0,-5 4 0,-17 14 1015,-30 16 228,-212 162 651,241-181-2296,-207 144 1288,-13-15-445,-202 75-814,432-214-2026,15-8 1806,1 0 0,0 0 0,0 0 0,0 0 1,0 0-1,0 0 0,0 0 0,0 0 1,0 0-1,0 0 0,0 0 0,0 0 0,0 0 1,0 0-1,0 0 0,-1 0 0,1 0 1,0 0-1,0 0 0,0 0 0,0 0 0,0 0 1,0 0-1,0 0 0,0 0 0,0 0 1,0 0-1,0 0 0,-1 0 0,1 0 0,0 0 1,0 0-1,0 0 0,0 0 0,0 0 1,0 0-1,0 0 0,0 0 0,0 0 0,0 0 1,0 0-1,0 0 0,0-1 0,0 1 1,0 0-1,0 0 0,0 0 0,0 0 0,0 0 1,0 0-1,-1 0 0,1 0 0,0 0 1,0 0-1,0 0 0,0 0 0,0-1 0,0 1 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3:11.404"/>
    </inkml:context>
    <inkml:brush xml:id="br0">
      <inkml:brushProperty name="width" value="0.05" units="cm"/>
      <inkml:brushProperty name="height" value="0.05" units="cm"/>
      <inkml:brushProperty name="color" value="#66CC00"/>
    </inkml:brush>
  </inkml:definitions>
  <inkml:trace contextRef="#ctx0" brushRef="#br0">1142 20 2496,'0'0'36,"1"0"0,-1 0-1,0-1 1,1 1 0,-1 0 0,0 0 0,1-1 0,-1 1 0,0 0-1,1 0 1,-1-1 0,0 1 0,1 0 0,-1-1 0,0 1 0,0 0-1,0-1 1,1 1 0,-1 0 0,0-1 0,0 1 0,0-1-1,0 1 1,0 0 0,0-1 0,0 0 0,5-10 5340,-9 16-3795,-73 49 111,11-9-1107,-123 110 595,101-80-815,-125 83 0,95-87-565,-80 54 443,106-55-2609,64-45-526,-27 30 0,31-31-857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3:39.548"/>
    </inkml:context>
    <inkml:brush xml:id="br0">
      <inkml:brushProperty name="width" value="0.05" units="cm"/>
      <inkml:brushProperty name="height" value="0.05" units="cm"/>
    </inkml:brush>
  </inkml:definitions>
  <inkml:trace contextRef="#ctx0" brushRef="#br0">176 1 896,'1'0'4550,"2"4"-1875,-2 4-3719,-2-2 1080,0 1 0,-1-1 0,0 1 0,0-1 1,-1 1-1,-5 10 0,0-1 106,-55 144 684,45-110-666,2 1 0,3 1 0,-8 54 0,18-82-235,-2 2 251,0 44 1,5 65 1940,0-134-1189,0-1-1052,-1 0 0,1 0 1,0 0-1,-1 0 0,1 0 0,0 0 1,0 0-1,-1 0 0,1 0 0,0 0 1,-1 0-1,1 0 0,0 0 0,-1 0 1,1 0-1,0 0 0,0 0 0,-1 0 1,1 0-1,0-1 0,0 1 0,-1 0 1,1 0-1,0 0 0,0-1 0,-1 1 0,1 0 1,0 0-1,0 0 0,0-1 0,0 1 1,-1 0-1,1-1 0,0 1 0,0 0 1,0 0-1,0-1 0,0 1 0,0 0 1,0-1-1,0 1 0,0 0 0,0 0 1,0-1-1,0 1 0,0 0 0,0-1 1,0 1-1,0 0 0,0-1 0,1 0-163,-1 0 0,1-1-1,-1 1 1,1 0 0,0 0-1,0 0 1,0 0 0,-1 0-1,1 0 1,0 0 0,2-1-1,17-10-1349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3:40.240"/>
    </inkml:context>
    <inkml:brush xml:id="br0">
      <inkml:brushProperty name="width" value="0.05" units="cm"/>
      <inkml:brushProperty name="height" value="0.05" units="cm"/>
    </inkml:brush>
  </inkml:definitions>
  <inkml:trace contextRef="#ctx0" brushRef="#br0">1 62 1984,'0'-2'1781,"0"2"-1743,8-4 2968,12-3-1469,2 1-1263,0 2 0,33-4-1,-6 2-6,175-14 481,-152 16-541,15 4-1,-3-1 1679,-87 17-4589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3:41.229"/>
    </inkml:context>
    <inkml:brush xml:id="br0">
      <inkml:brushProperty name="width" value="0.05" units="cm"/>
      <inkml:brushProperty name="height" value="0.05" units="cm"/>
    </inkml:brush>
  </inkml:definitions>
  <inkml:trace contextRef="#ctx0" brushRef="#br0">87 6 1888,'5'-5'5402,"-5"6"-5226,0 2-80,-6 6 187,0 6 19,-12 24 0,11-26-133,1 1-1,-6 17 0,6-14-100,1-2 13,1-1-1,-3 20 1,0 22 689,0 67 1649,8-125-1966,20-26-1350,-16 21-113,0 1-1,0-1 1,0 1-1,-1-1 1,5-11-1,-5 4-2151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3:41.670"/>
    </inkml:context>
    <inkml:brush xml:id="br0">
      <inkml:brushProperty name="width" value="0.05" units="cm"/>
      <inkml:brushProperty name="height" value="0.05" units="cm"/>
    </inkml:brush>
  </inkml:definitions>
  <inkml:trace contextRef="#ctx0" brushRef="#br0">3 31 2144,'-1'0'65,"1"0"-1,0 0 1,0 0 0,0 0-1,0 0 1,0 0 0,0 0 0,0 0-1,0 0 1,0 0 0,-1-1-1,1 1 1,0 0 0,0 0-1,0 0 1,0 0 0,0 0 0,0 0-1,0 0 1,0 0 0,0-1-1,0 1 1,0 0 0,0 0 0,0 0-1,0 0 1,0 0 0,0 0-1,0-1 1,0 1 0,0 0-1,0 0 1,0 0 0,0 0 0,0 0-1,0 0 1,0 0 0,0-1-1,0 1 1,0 0 0,0 0-1,0 0 1,1 0 0,-1 0 0,0 0-1,0 0 1,0 0 0,0 0-1,0 0 1,0 0 0,0-1 0,0 1-1,0 0 1,1 0 0,-1 0-1,0 0 1,0 0 0,0 0-1,0 0 1,0 0 0,0 0 0,0 0-1,1 0 1,-1 0 0,0 0-1,0 0 1,0 0 0,0 0-1,0 0 1,18-6 1197,23-3-984,-19 6-55,-5 0-134,0 1 0,1 1-1,-1 0 1,34 3 0,-9 6 127,61 20 0,-95-26-2,1 0 1,0-1-1,-1-1 1,1 1-1,14-2 1,-1 0-2238,-22 1 1885,1 0 1,-1 0 0,0 0-1,1 0 1,-1 0 0,1 0-1,-1 0 1,0 0 0,1 1-1,-1-1 1,1 0 0,-1 0-1,0 0 1,1 0-1,-1 1 1,0-1 0,1 0-1,-1 0 1,1 1 0,-1 0-353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3:42.559"/>
    </inkml:context>
    <inkml:brush xml:id="br0">
      <inkml:brushProperty name="width" value="0.05" units="cm"/>
      <inkml:brushProperty name="height" value="0.05" units="cm"/>
    </inkml:brush>
  </inkml:definitions>
  <inkml:trace contextRef="#ctx0" brushRef="#br0">93 223 2496,'-1'0'100,"-1"0"0,1 1 1,0-1-1,0 1 0,0-1 1,-1 1-1,1 0 0,0-1 0,0 1 1,0 0-1,0 0 0,0 0 1,0 0-1,0 0 0,1 0 0,-2 1 1,-16 24 901,9-12-547,4-8-302,-1 2 0,2-1 0,-1 0 0,1 1 0,0 0 0,1 0 0,0 0 0,-3 12-1,4-13-26,0 0-1,1 0 1,0 0-1,1 1 0,0-1 1,0 0-1,0 0 0,3 11 1,-3-16-89,1 0 1,-1 0 0,1 0 0,0 0-1,0 0 1,-1 0 0,1 0 0,1 0-1,-1 0 1,0 0 0,0 0 0,1-1-1,-1 1 1,1 0 0,0-1 0,-1 1-1,1-1 1,0 0 0,0 0 0,0 1-1,0-1 1,0-1 0,0 1-1,0 0 1,0 0 0,0-1 0,0 1-1,1-1 1,-1 0 0,0 1 0,4-1-1,0-1 26,-1 1 0,1-1-1,0 0 1,-1-1 0,0 1-1,1-1 1,-1 0-1,0 0 1,0-1 0,0 0-1,0 1 1,0-2 0,-1 1-1,1 0 1,5-7 0,-5 5-23,-1 1 0,0-1 1,0 0-1,0-1 1,0 1-1,-1-1 0,0 1 1,0-1-1,-1 0 1,0 0-1,0 0 1,0-1-1,1-7 0,-3 8-49,-1-1-1,1 1 1,-1-1 0,-1 1-1,1 0 1,-1 0-1,0-1 1,-1 1-1,1 1 1,-1-1 0,0 0-1,-7-9 1,7 13-15,1-1 0,-1 1-1,1 0 1,-1 0 0,0 0 0,0 0 0,0 0 0,0 1 0,0-1 0,0 1 0,0 0 0,-6-2 0,7 3 7,1-1 1,-1 1 0,1 0-1,-1 0 1,1 0-1,-1 0 1,1 0-1,-1 0 1,0 0 0,1 0-1,-1 0 1,1 1-1,-1-1 1,1 0 0,-1 1-1,1 0 1,0-1-1,-1 1 1,1 0 0,0 0-1,-1 0 1,1 0-1,0 0 1,0 0-1,0 0 1,0 0 0,0 0-1,0 0 1,-2 3-1,-1 5-83,3-8 108,0 0-1,0 0 1,1 0-1,-1 0 0,0 1 1,1-1-1,-1 0 1,1 0-1,0 1 1,-1-1-1,1 0 0,0 1 1,0-1-1,0 0 1,0 1-1,0-1 0,0 1 1,0-1-1,0 0 1,0 1-1,1-1 1,-1 0-1,1 0 0,-1 1 1,1-1-1,-1 0 1,1 0-1,0 0 1,1 2-1,-1-1 20,0-1-1,0 0 0,1 0 1,-1 0-1,1 0 1,-1 0-1,1 0 1,-1 0-1,1 0 1,0 0-1,-1-1 1,1 1-1,0-1 1,-1 1-1,1-1 1,0 0-1,0 0 1,0 1-1,-1-1 1,1-1-1,0 1 1,0 0-1,-1 0 1,3-1-1,5 0 70,-1-1 0,0 0 0,15-6-1,12-10 88,0 0 0,-2-3 0,46-35 0,-15 10-13,-46 33-121,-1-1-1,0 0 1,0-1 0,-2 0 0,22-30 0,-33 41-146,6-10-73,-8 10-180,-4 3-382,1 2 690,0-1 0,0 1 0,0 0 0,0 0 0,0 0 0,0 0 0,0 0 0,0 0 0,0 1 0,1-1 0,-2 2 0,-4 5-36,-1 0 76,1 0-1,0 0 0,0 0 1,1 0-1,0 1 1,1 0-1,-4 11 0,2-4 75,1-1 0,1 1 0,-4 27 0,6-24 60,1 1-1,0-1 1,2 0 0,0 1-1,1-1 1,1 0 0,0 0 0,2 0-1,0-1 1,1 1 0,1-1-1,12 22 1,-14-31-330,9 14 1748,-14-22-1610,0-1-1,1 1 1,-1-1 0,1 1-1,0-1 1,-1 1-1,1-1 1,-1 1-1,1-1 1,0 1 0,-1-1-1,1 0 1,0 1-1,-1-1 1,1 0-1,0 0 1,0 1 0,-1-1-1,1 0 1,0 0-1,0 0 1,-1 0 0,1 0-1,0 0 1,0 0-1,-1 0 1,1 0-1,1-1 1,-2 1-129,1-1 0,-1 1 0,0-1 0,0 1-1,0 0 1,1-1 0,-1 1 0,0-1 0,0 1 0,0-1 0,0 1 0,0-1 0,0 1 0,0-1-1,0 1 1,0-1 0,0 1 0,0-1 0,-1-2-602,1-8-3262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3:42.919"/>
    </inkml:context>
    <inkml:brush xml:id="br0">
      <inkml:brushProperty name="width" value="0.05" units="cm"/>
      <inkml:brushProperty name="height" value="0.05" units="cm"/>
    </inkml:brush>
  </inkml:definitions>
  <inkml:trace contextRef="#ctx0" brushRef="#br0">10 1 2912,'-10'0'1056,"15"5"-800,0-5-96,4 3 1472,9-3-928,13 0 704,9 5-832,10-2 0,3-3-384,-3 5 192,-5-5-256,-3 0 448,-3 0-320,-2 0 384,-2 0-384,-9 0-3584,3 0 1824,2 7-2464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01.554"/>
    </inkml:context>
    <inkml:brush xml:id="br0">
      <inkml:brushProperty name="width" value="0.05" units="cm"/>
      <inkml:brushProperty name="height" value="0.05" units="cm"/>
      <inkml:brushProperty name="color" value="#66CC00"/>
    </inkml:brush>
  </inkml:definitions>
  <inkml:trace contextRef="#ctx0" brushRef="#br0">598 78 1472,'0'0'4661,"-1"-16"-2805,-3 11-1772,0 1 0,-1 0 0,1 0 0,-1 0 0,0 0 0,0 1 0,-1 0 0,1 0 0,-1 0 0,1 0 0,-9-1 0,3 0 33,1 0 1,-1 1-1,0 1 1,0 0-1,-18-1 1,22 3-122,-1 0 1,1 1 0,-1 0 0,1 0-1,0 1 1,-1 0 0,1 0 0,0 1-1,-9 4 1,2 0 4,1 2 0,1-1 1,0 1-1,0 1 0,1 0 0,0 1 1,0 0-1,-10 15 0,10-11-38,0 1-1,1 0 1,1 1-1,0 0 1,2 1 0,-8 22-1,14-37 64,0 1-1,0 0 1,1 0-1,-1 0 1,1 0-1,0 0 1,0 0-1,0 0 1,1 0-1,-1 0 1,1 0-1,2 6 0,-3-8 16,1 0 0,0 0 0,0 0 0,0-1 0,1 1 0,-1 0 0,0 0 0,1-1 0,-1 1 0,1-1 0,-1 1 0,1-1 0,0 1 0,0-1 0,0 0 0,0 0-1,-1 0 1,1 0 0,0 0 0,1-1 0,-1 1 0,0-1 0,0 1 0,4-1 0,6 2 130,0-2 0,17-1-1,-25 1-50,1-1 0,0 1-1,0-1 1,-1 0 0,1-1-1,0 1 1,-1-1 0,9-4-1,-36 6 57,13 1-189,0 1-1,0 0 0,1 0 0,0 1 1,-1 1-1,1-1 0,0 1 1,-15 10-1,12-6-39,1 1 1,0 0-1,1 0 0,0 1 1,-14 18-1,6-3-144,1 1 0,2 1 0,0 0 0,-21 58 0,32-72 153,0 0-1,0 1 0,1-1 0,1 1 0,0-1 0,0 24 1,2-31 82,0-1 0,1 1 0,-1-1 0,1 0 0,1 1 0,-1-1 0,1 0 0,-1 0 0,1 0 0,1 0 1,-1 0-1,1 0 0,0 0 0,0-1 0,0 0 0,1 1 0,-1-1 0,1-1 0,7 7 0,-8-9 3,-1 1 0,0-1 0,1 0 0,-1 0 0,1 0 0,0-1 0,-1 1-1,1-1 1,0 1 0,-1-1 0,1 0 0,0 0 0,-1 0 0,1 0 0,0 0 0,0-1-1,-1 1 1,1-1 0,-1 0 0,1 0 0,-1 0 0,1 0 0,2-2 0,5-2 79,-1-1 1,0 0-1,0 0 1,11-11-1,4-5 470,23-28-1,-46 50-594,6-9-28,0 0 1,1 0-1,0 1 0,0 0 0,1 1 1,0 0-1,19-11 0,-27 17 18,0 1 0,1-1-1,-1 1 1,0-1-1,0 1 1,1 0 0,-1 0-1,0 0 1,0 0 0,1 0-1,-1 0 1,0 0 0,0 0-1,1 0 1,-1 0 0,0 1-1,0-1 1,1 1 0,-1-1-1,2 2 1,-1-1 4,0 1 0,0 0 0,0-1 0,0 1 0,0 0 0,0 0 0,-1 0 0,1 0 0,1 5 0,1-1-6,-1 1-1,0 0 1,-1 0-1,0 1 1,0-1-1,1 10 1,-1 53 118,-3-41 240,2-29-302,0 0-1,0 0 0,-1 1 1,1-1-1,0 0 1,0 0-1,0 0 0,0 0 1,0 0-1,0 0 1,-1 0-1,1 0 0,0-1 1,1 1-1,5-3 8,-1 1-1,0-1 0,1 0 0,-1 0 1,-1-1-1,11-7 0,-2-1 18,18-19 0,33-45 60,-41 46-203,1 2 0,30-28 0,-41 48-147,-14 8 226,1 0 0,-1-1 0,0 1 1,1 0-1,-1 0 0,1 0 0,-1 0 0,0 0 0,1 0 0,-1 0 0,0 1 0,1-1 0,-1 0 0,1 0 0,-1 0 0,0 0 1,1 0-1,-1 0 0,0 1 0,1-1 0,-1 0 0,1 1 0,0 0 7,0 1 1,-1 0-1,1-1 0,0 1 0,-1 0 1,1-1-1,-1 1 0,0 0 0,1-1 1,-1 1-1,0 0 0,0 0 0,0 3 1,-1 13-105,-6 32 0,4-31 105,-1 33 0,4-34-44,-1-3-4,1-1 0,1 1 1,3 15-1,-4-27 58,1 0-1,-1 0 1,1 0 0,0 0-1,0 0 1,0 0-1,1 0 1,-1-1 0,1 1-1,-1 0 1,1-1 0,0 1-1,0-1 1,0 0 0,0 0-1,1 0 1,-1 0 0,1 0-1,-1 0 1,4 2 0,-4-4 4,-1 0 1,1 0 0,-1 0 0,1 0-1,-1 0 1,1 0 0,-1 0 0,1 0 0,-1 0-1,0-1 1,1 1 0,-1-1 0,1 1-1,-1-1 1,0 0 0,2 0 0,21-15 109,-19 11-98,0 0 0,0 0 0,-1-1 0,0 0-1,0 1 1,0-2 0,3-5 0,19-50 228,-23 55-241,3-10 28,-1 0 0,0-1 0,-1 0 0,-1 0 0,-1 0 0,0 0 0,-1 0 0,-3-29 0,2 44-61,-1 1-1,1 0 1,-1 0 0,1-1-1,-1 1 1,0 0 0,-1-4-1,1 6 4,1-1 0,0 1 0,0 0 0,0 0 0,-1-1 0,1 1 0,0 0 0,0 0 0,-1-1 0,1 1 0,0 0 0,-1 0 0,1 0 0,0-1 0,0 1 0,-1 0 0,1 0 1,0 0-1,-1 0 0,1 0 0,-1 0 0,1 0 0,0 0 0,-1 0 0,1 0 0,0 0 0,-1 0 0,1 0 0,0 0 0,-1 0 0,1 0 0,0 0 0,-1 0 0,1 0 0,0 1 0,-1-1 0,1 0 0,0 0 0,-1 0 0,1 0 0,0 1 0,0-1 0,-1 0 0,1 0 0,0 1 0,0-1 0,0 0 0,-1 1 0,1-1 0,0 0 0,0 1 0,0-1 0,0 0 0,-1 1 0,-3 6-45,0 0 0,1 0 1,0 0-1,0 0 0,0 1 0,1 0 1,-2 13-1,-5 56-72,8-57 103,0 0 0,5 35 1,-4-50 25,1 1 1,0-1-1,0 1 1,1-1 0,0 0-1,0 0 1,0 0-1,0 0 1,1 0 0,0 0-1,0-1 1,0 1-1,0-1 1,7 7 0,-8-10 13,0 0 1,0 1-1,-1-1 1,1 0-1,0-1 1,0 1-1,0 0 1,0 0-1,0-1 1,0 1-1,0-1 1,0 0-1,1 0 1,2 0-1,0 0 3,-1 0-1,1-1 1,0 0 0,-1 0-1,1-1 1,5-1 0,2-3 21,1-1 0,-1 0 0,16-11 0,1-5-26,0 0 0,-2-2 0,-1-1 0,28-35 0,-39 43-14,26-24 1,-16 18-18,-25 24 10,0 0 1,0 0-1,0 0 1,0 0-1,0 0 1,0 0-1,0 0 1,0-1-1,1 1 1,-1 0-1,0 0 1,0 0 0,0 0-1,0 0 1,0 0-1,0 0 1,1 0-1,-1 0 1,0 0-1,0 0 1,0 0-1,0 0 1,1 0-1,-1 0 1,0 0 0,0 0-1,0 0 1,0 0-1,0 0 1,1 0-1,-1 0 1,0 0-1,0 0 1,0 0-1,0 0 1,0 0-1,1 0 1,-1 0-1,0 0 1,0 0 0,0 0-1,0 0 1,0 1-1,1-1 1,1 9-149,-1 18 113,-1-23 60,0 1-15,-4 117 26,3-115-37,1 0 0,0 0 0,1-1 0,0 1 0,0 0-1,0-1 1,0 1 0,1-1 0,5 12 0,-5-14 12,-1 0 1,1-1-1,0 1 1,1-1-1,-1 0 1,0 0 0,1 0-1,0 0 1,0 0-1,0 0 1,0-1-1,0 1 1,0-1-1,1 0 1,-1 0-1,1 0 1,4 2-1,-5-4 8,0 0 0,-1 1 0,1-1-1,0 0 1,-1 0 0,1 0 0,0-1-1,-1 1 1,1-1 0,0 1 0,-1-1-1,1 0 1,-1 0 0,1 0 0,-1 0 0,5-4-1,1 0 57,1-1-1,-1-1 0,8-7 1,-4 1-41,-1 0 0,0 0 1,-1-1-1,-1-1 1,0 1-1,7-18 1,36-97 206,-51 126-240,0 1 1,0-1-1,-1 0 0,1 0 0,-1 1 0,1-1 0,-1 0 1,0 0-1,0 0 0,-1-5 0,1 8 4,0 0-1,0-1 0,0 1 1,-1 0-1,1 0 1,0 0-1,0 0 0,0-1 1,0 1-1,0 0 1,0 0-1,-1 0 0,1 0 1,0 0-1,0 0 1,0 0-1,0-1 0,-1 1 1,1 0-1,0 0 1,0 0-1,0 0 1,-1 0-1,1 0 0,0 0 1,0 0-1,0 0 1,0 0-1,-1 0 0,1 0 1,0 0-1,0 0 1,0 0-1,-1 0 0,1 0 1,0 1-1,0-1 1,0 0-1,0 0 0,-1 0 1,1 0-1,0 0 1,0 0-1,0 0 0,0 1 1,0-1-1,-1 0 1,1 0-1,0 0 0,0 0 1,0 0-1,0 1 1,0-1-1,0 0 0,0 0 1,0 1-1,-10 10-104,10-10 96,-7 11-23,1-1 1,0 1 0,-6 19 0,-2 3-90,13-31 117,-29 70-140,27-63 131,0 1 0,1 0 1,0-1-1,0 1 0,1 14 1,1-23 17,0 0 1,0 0 0,0 0-1,1 0 1,-1 0 0,1 0 0,-1 0-1,1 0 1,0 0 0,0 0-1,0-1 1,0 1 0,2 3 0,-2-4-1,-1-1 1,1 1-1,0-1 1,0 1 0,0 0-1,-1-1 1,1 1 0,0-1-1,0 0 1,0 1 0,0-1-1,0 0 1,0 1 0,0-1-1,0 0 1,0 0 0,0 0-1,0 0 1,0 0-1,0 0 1,0 0 0,0 0-1,-1 0 1,1-1 0,0 1-1,0 0 1,0-1 0,0 1-1,0 0 1,0-1 0,0 1-1,0-1 1,1-1 0,3-2 42,1-1 0,-1 1 0,0-1 0,0-1 0,-1 1 1,0-1-1,0 0 0,0 0 0,0 0 0,-1 0 1,4-11-1,1-6 59,0-1 0,3-23 0,7-41-206,-17 72-112,-1 13 36,0 11 76,-1 8 58,-4 26 0,-2 12-143,4-8 132,-19 90 1,-24 42-11,18-77 54,26-95 12,1 2 40,-1 0 1,-1 0-1,1-1 1,-1 1-1,0-1 0,-1 0 1,-8 14-1,12-21-26,-1 1 0,1-1 0,0 0 0,0 1 0,0-1 1,-1 0-1,1 1 0,0-1 0,-1 0 0,1 1 0,0-1 0,-1 0 0,1 0 1,0 1-1,-1-1 0,1 0 0,0 0 0,-1 0 0,1 1 0,-1-1 0,1 0 1,-1 0-1,1 0 0,0 0 0,-1 0 0,1 0 0,-1 0 0,0 0 0,1 0 1,-1-1 0,1 1 0,-1-1 0,1 1 0,-1-1 0,1 1 0,0-1 0,-1 0 0,1 1 0,0-1-1,0 1 1,-1-1 0,1 1 0,0-1 0,0 0 0,0 0 0,-3-26 225,3 14-223,0 1-1,1 0 1,0 0-1,0-1 0,2 1 1,-1 0-1,2 1 1,-1-1-1,2 0 1,0 1-1,0 0 1,11-18-1,2 4-132,33-35-1,-43 51 125,1 1 0,0 0 0,1 1 0,0 0 0,0 0-1,22-10 1,-4 5-66,106-53 128,-124 60-65,-2-1-1,1-1 0,-1 1 1,0-2-1,0 1 1,-1-1-1,0 0 0,-1 0 1,1-1-1,-2 0 1,1 0-1,-1 0 0,0-1 1,4-16-1,-3-2-115,-6 28 101,0 0 0,0 0 0,0 1 0,0-1 0,0 0 1,0 0-1,0 0 0,0 0 0,0 0 0,0 0 0,0 0 0,-1 0 1,1 0-1,0 0 0,0 0 0,0 0 0,0 0 0,0 0 1,0 0-1,0 0 0,0 0 0,0 0 0,0 0 0,0 0 0,0 0 1,0 0-1,0 0 0,0 0 0,0 0 0,-5 17-223,-7 29 11,6-26 173,-3 24 0,5-23 47,2-9 19,1-1 1,-1 1-1,2 0 1,-1-1-1,3 18 1,-2-28-8,0 0 0,0 0 0,1 0 0,-1 0 0,0-1 0,0 1 0,1 0 0,-1 0 1,1 0-1,-1 0 0,1-1 0,-1 1 0,1 0 0,-1 0 0,1-1 0,0 1 0,-1-1 0,1 1 0,0 0 0,-1-1 1,1 1-1,0-1 0,0 0 0,0 1 0,-1-1 0,1 0 0,0 1 0,0-1 0,0 0 0,0 0 0,0 0 0,0 0 0,0 0 1,0 0-1,-1 0 0,1 0 0,0 0 0,0 0 0,0 0 0,0 0 0,0-1 0,0 1 0,-1 0 0,1-1 0,1 0 1,3-1 44,0 0 0,0-1 0,-1 1 0,1-1 0,-1 0-1,7-6 1,9-13-26,0-1 0,23-35-1,-14 18-42,-29 39 6,0 1 0,1-1 0,-1 0-1,0 1 1,1-1 0,-1 1 0,1-1-1,-1 1 1,1-1 0,-1 1 0,1 0-1,-1-1 1,1 1 0,-1 0 0,1-1-1,-1 1 1,1 0 0,0 0 0,-1-1-1,1 1 1,0 0 0,1 0-1,-1 3-67,-2 12 71,0-1 0,0 1 1,-2 0-1,0 0 0,0-1 1,-1 1-1,-1-1 1,-1 0-1,0-1 0,-1 1 1,0-1-1,-1 0 0,-10 12 0,-156 178 25,168-197 12,0 0-1,-1 0 1,0 0 0,0-1 0,-9 5-1,15-9-19,0 0 0,0-1-1,0 1 1,0-1-1,0 0 1,0 1-1,0-1 1,0 0-1,-1 0 1,1 0-1,0 0 1,0 0-1,0 0 1,0 0-1,0 0 1,0 0-1,0 0 1,0 0-1,0-1 1,0 1 0,0 0-1,0-1 1,0 1-1,0-1 1,0 1-1,0-1 1,0 0-1,0 1 1,-1-2-1,1 1 8,0-1 0,0 1 0,0-1 0,1 1 0,-1 0 0,0-1 0,1 0 0,-1 1 1,1-1-1,-1 1 0,1-1 0,0 0 0,-1 1 0,1-1 0,0 0 0,0 1 0,0-1 0,1-2 0,0-2-1,1 1-1,-1-1 1,1 1 0,0 0 0,0 0-1,1 0 1,0 0 0,0 0-1,6-7 1,-2 4 1,0 0 0,0 1-1,1 0 1,15-10 0,4 1-66,1 1 0,41-17 0,-64 30 28,9-3-16,-1 0 0,1 0 0,1 2 0,-1 0 0,0 0 0,1 1 0,0 1 0,-1 1 0,16 0-1,-22 2-1070,1-1 0,0 2 0,-1-1 0,1 1 0,8 4 0,6 2-1647,7 4-1649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06.698"/>
    </inkml:context>
    <inkml:brush xml:id="br0">
      <inkml:brushProperty name="width" value="0.05" units="cm"/>
      <inkml:brushProperty name="height" value="0.05" units="cm"/>
    </inkml:brush>
  </inkml:definitions>
  <inkml:trace contextRef="#ctx0" brushRef="#br0">339 775 2976,'4'24'1522,"-3"-20"-1107,0 0-1,0 1 1,0-1-1,4 8 6934,-11-201-3975,-14-99-2879,16 239-223,3 37-229,-3-38 169,-16-82 0,14 109-179,-7-34 64,13 56-129,0-1 0,0 0 0,-1 0 1,1 0-1,1 1 0,-1-1 0,0 0 0,1-2 0,-1 3 18,0 0 0,1 1 0,-1-1-1,0 1 1,1-1 0,-1 1 0,1-1 0,-1 1 0,1-1-1,-1 1 1,1-1 0,-1 1 0,1 0 0,-1-1 0,1 1-1,-1 0 1,1-1 0,0 1 0,-1 0 0,1 0 0,-1 0-1,1 0 1,0-1 0,-1 1 0,1 0 0,0 0-1,-1 0 1,2 0 0,7 1-45,0 0 0,-1 1 0,18 4 0,-3 0 17,46 11-26,0 3 0,80 35-1,-136-50 80,-1 0-1,0 2 0,0 0 0,0 0 0,-1 1 0,16 13 0,-27-21 2,1 0-1,-1 1 1,0-1-1,0 0 1,1 0-1,-1 0 1,0 0-1,0 1 1,1-1-1,-1 0 1,0 0-1,0 1 0,1-1 1,-1 0-1,0 0 1,0 1-1,0-1 1,0 0-1,1 0 1,-1 1-1,0-1 1,0 0-1,0 1 0,0-1 1,0 0-1,0 1 1,0-1-1,0 0 1,0 1-1,0-1 1,0 0-1,0 1 1,0-1-1,0 0 1,0 1-1,0-1 0,0 0 1,-1 0-1,1 1 1,0-1-1,0 0 1,0 1-1,0-1 1,-1 0-1,1 0 1,0 1-1,-1-1 0,-17 6 483,16-5-506,-103 16 293,-8 3-230,83-13-43,1 2-1,0 2 0,1 0 0,0 2 1,-38 23-1,33-13 12,2 2 1,1 1-1,0 1 0,3 1 1,0 2-1,2 1 0,1 0 1,-24 42-1,43-64-2,0 1-1,0-1 1,1 1 0,0 0 0,1 0-1,-4 16 1,7-23 13,-1-1 0,1 1 0,-1-1 1,1 1-1,0 0 0,0 0 0,0-1 0,1 1 0,-1-1 0,1 1 1,-1 0-1,1-1 0,0 1 0,0-1 0,0 1 0,0-1 0,1 1 1,-1-1-1,0 0 0,1 0 0,0 0 0,-1 0 0,1 0 0,0 0 1,0 0-1,0 0 0,1-1 0,-1 1 0,0-1 0,5 2 0,-2-1 32,0-1 0,1 0 0,-1 0 0,0 0 0,0-1 0,1 0-1,-1 0 1,1 0 0,-1-1 0,0 1 0,0-1 0,1-1 0,5-1-1,12-5 90,33-16-1,-54 23-148,92-48 82,15-6-86,-87 46-29,0 0 0,0 2 0,26-6 0,-40 11 13,0 1 0,-1 0 0,1 1 0,0 0 0,-1 0 0,1 0 0,0 1 0,-1 0 0,1 1 0,0 0 0,-1 0 0,0 1 0,0-1 0,1 1 0,-2 1 0,1 0 0,0 0 0,-1 0-1,0 1 1,0-1 0,0 1 0,0 1 0,-1-1 0,0 1 0,0 0 0,0 1 0,5 9 0,18 34 258,12 19 674,-40-68-979,1 0-1,0 0 1,-1 0 0,1 0-1,0 0 1,0 0 0,0 0-1,0 0 1,0 0 0,0-1-1,0 1 1,2 1 0,4-2-4267,9-3-8434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03.735"/>
    </inkml:context>
    <inkml:brush xml:id="br0">
      <inkml:brushProperty name="width" value="0.05" units="cm"/>
      <inkml:brushProperty name="height" value="0.05" units="cm"/>
      <inkml:brushProperty name="color" value="#66CC00"/>
    </inkml:brush>
  </inkml:definitions>
  <inkml:trace contextRef="#ctx0" brushRef="#br0">5 823 2656,'-5'1'752,"7"1"-5,-1-1-663,-1-1 0,1 0 0,0 0-1,-1 1 1,1-1 0,0 0 0,-1 0 0,1 0 0,0 0 0,-1 0 0,1 0 0,0 0-1,0 0 1,0 0 0,8-4 157,1 0-1,-2 0 0,1-1 1,0 0-1,-1 0 1,0-1-1,0 0 0,-1 0 1,1-1-1,-1 0 0,-1 0 1,1-1-1,9-15 1,1-6-28,-1 0 0,21-56 0,-30 67-176,93-222 449,-84 196-276,3-4 92,-19 47-348,1 0-1,-1 0 1,1 0 0,-1 0-1,0-1 1,1 1 0,-1 0 0,0 0-1,0 0 1,0 0 0,0-2-1,-3 2-540,-2 9 205,0 5 315,0 0 1,1 0-1,0 0 1,1 0-1,1 1 1,-1 13-1,-1 3 26,-4 29 340,2 1-1,2 0 1,8 102 0,-4-159-212,1-1 0,-1 0 1,0 0-1,1 1 1,-1-1-1,1 0 0,0 0 1,0 0-1,0 0 0,0 0 1,0 0-1,0 0 1,0 0-1,3 3 0,-3-5-47,-1 0 0,1 1-1,-1-1 1,1 0 0,-1 1-1,1-1 1,-1 0 0,1 0-1,0 0 1,-1 0 0,1 1-1,-1-1 1,1 0 0,0 0-1,-1 0 1,1 0 0,-1 0-1,1 0 1,0 0-1,-1-1 1,2 1 0,-1-1-8,1 0-1,-1 1 1,1-1 0,-1 0 0,1 0 0,-1 0 0,0-1-1,0 1 1,1 0 0,1-3 0,2-2 56,-1-1-1,0 0 1,0-1-1,0 1 1,3-11-1,12-44 69,-6 18-101,9-21 94,4 1 1,50-93-1,-38 85-240,45-116 1,-78 169 42,-7 13-116,-4 12-24,-3 6 118,1 1 0,1 0 0,-8 19-1,-1 2 16,-3 6 81,2 1 0,-18 66 0,-11 89 111,33-139-107,-36 151 930,45-186-240,4-18 21,4-13-245,44-123 240,-41 117-750,0 1 0,1 0 1,1 0-1,0 0 0,1 1 1,18-18-1,-27 29-3,1 1 0,-1-1 0,1 1-1,-1 0 1,1-1 0,0 1 0,0 0-1,-1 0 1,1 0 0,0 1 0,0-1 0,0 0-1,0 1 1,0-1 0,0 1 0,0-1 0,2 1-1,-2 0 7,-1 1 1,1-1-1,-1 1 0,1-1 0,-1 1 0,1 0 0,-1 0 0,0-1 1,1 1-1,-1 0 0,0 0 0,0 0 0,0 0 0,0 1 0,1-1 0,-2 0 1,1 0-1,0 1 0,0-1 0,0 0 0,-1 1 0,1-1 0,0 2 1,7 18-68,-1 0 1,4 22 0,-7-25 113,1-1 0,0 0-1,1-1 1,13 25-1,-18-38-13,1 0 0,1-1 0,-1 1-1,0-1 1,1 1 0,-1-1 0,1 0-1,-1 0 1,1 0 0,0 0 0,0 0 0,0-1-1,0 1 1,0-1 0,1 0 0,-1 0 0,0 0-1,1 0 1,-1-1 0,0 0 0,1 1-1,-1-1 1,1 0 0,-1 0 0,0-1 0,7 0-1,0-2 12,1 1-1,-1-1 1,0-1-1,0 1 1,0-2-1,0 1 1,13-10-1,-13 7-20,1-1 0,-1-1 1,0 1-1,0-2 0,-1 1 0,0-1 0,-1-1 0,0 1 0,-1-1 0,11-23 0,-13 6 129,-5 28-140,0 0 0,0-1 0,0 1 0,0 0 0,0-1 0,0 1 0,0-1 0,0 1 0,0 0 0,0-1 0,0 1 0,0 0 0,-1-1 0,1 1 0,0 0 0,0-1 0,0 1 0,0 0 0,-1-1 0,1 1 0,0 0 0,-1-1 0,1 1-9,-1 0-1,0 1 1,1-1-1,-1 0 1,1 0 0,-1 1-1,1-1 1,-1 1-1,1-1 1,-1 0-1,1 1 1,-1-1-1,1 1 1,0-1-1,-1 1 1,1-1 0,0 1-1,-1-1 1,1 2-1,-2 0-10,-6 11-17,-1-1 0,-17 19-1,7-12 13,2 0-1,0 1 1,1 1-1,-23 40 1,38-59 35,0 0 1,0 0 0,0 0-1,1 0 1,-1 0 0,1 0 0,-1 0-1,1 0 1,0 0 0,0 0 0,0 1-1,0 1 1,0-3-3,0-1 0,0 1 0,0-1 0,1 1 0,-1-1 0,0 1 0,0-1 0,0 0 0,1 1 0,-1-1 0,0 1 0,1-1 0,-1 0 0,0 1 0,1-1 0,-1 0 0,0 1 0,1-1 0,-1 0 0,1 1 0,-1-1 0,1 0 0,0 0 7,0 1-1,0-1 1,0 0-1,0 0 1,0 0-1,0 0 1,0 0-1,0-1 1,0 1-1,0 0 1,0 0-1,0-1 0,0 1 1,2-1-1,7-5 23,-1 0 0,0 0 0,0-1 0,0 0 0,-1-1 0,0 1 0,9-14 0,-6 10 74,2-4-47,26-26-460,-38 41 398,-1 0-1,1 0 1,-1 0 0,1-1 0,-1 1-1,1 0 1,-1 0 0,1 0 0,-1 0-1,1 0 1,-1 1 0,1-1 0,-1 0-1,1 0 1,-1 0 0,1 0 0,-1 0-1,0 1 1,1-1 0,-1 0 0,1 0-1,-1 1 1,1-1 0,-1 0 0,0 1-1,1-1 1,-1 0 0,0 1 0,1-1-1,-1 0 1,0 1 0,0-1 0,1 1-1,13 20-35,-11-17 5,2 4 32,-3-4-19,0-1 1,-1-1 0,2 1-1,-1 0 1,0-1-1,1 1 1,2 2-1,-4-5 17,0 1-1,0-1 1,0 1-1,0-1 1,1 1-1,-1-1 1,0 0-1,0 1 1,0-1-1,1 0 1,-1 0-1,0 0 1,0 0-1,1 0 0,-1 0 1,0 0-1,0-1 1,1 1-1,-1 0 1,0-1-1,0 1 1,0-1-1,0 1 1,2-2-1,0 0 33,-1 1 0,1-2-1,0 1 1,-1 0 0,1 0 0,-1-1-1,0 0 1,0 1 0,0-1 0,3-5-1,1-3 139,8-21 0,14-62 42,-11 34-183,47-178 134,-25 86-389,-38 146 196,-1 5 9,0 0 1,1 0 0,-1 0-1,0 0 1,1 0 0,-1 0 0,1 0-1,-1 0 1,1 0 0,-1 0-1,1 0 1,1-1 0,3 14-276,-3-3 243,0 0-1,0-1 0,-1 15 1,2 5-4,15 176 114,9 56 549,-26-244-523,-1-14-173,0 1-1,0-1 0,1 0 0,-1 1 1,1-1-1,-1 0 0,1 0 0,0 1 1,-1-1-1,3 2 0,1-15-2887,-3 1 1919,0 1 0,-1 0 0,0-1 0,-1 1 0,-3-18 0,-15-45-3504,15 60 3993,-5-25-899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04.114"/>
    </inkml:context>
    <inkml:brush xml:id="br0">
      <inkml:brushProperty name="width" value="0.05" units="cm"/>
      <inkml:brushProperty name="height" value="0.05" units="cm"/>
      <inkml:brushProperty name="color" value="#66CC00"/>
    </inkml:brush>
  </inkml:definitions>
  <inkml:trace contextRef="#ctx0" brushRef="#br0">27 4 2912,'-26'0'2512,"27"1"-1862,9 2-270,-1 0-1,1 0 1,0-1-1,0 0 1,18 0-1,51-4 85,-21 0 406,-36 2-473,32-5 0,-23-2-3244,-22 3 724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04.478"/>
    </inkml:context>
    <inkml:brush xml:id="br0">
      <inkml:brushProperty name="width" value="0.05" units="cm"/>
      <inkml:brushProperty name="height" value="0.05" units="cm"/>
      <inkml:brushProperty name="color" value="#66CC00"/>
    </inkml:brush>
  </inkml:definitions>
  <inkml:trace contextRef="#ctx0" brushRef="#br0">1 40 3392,'13'-25'1248,"-9"22"-960,14 0-64,-5-2 416,0 5-384,2-4-320,2 4 32,6 4-32,-1 4 64,6 0 608,4 4-320,3 4 32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05.644"/>
    </inkml:context>
    <inkml:brush xml:id="br0">
      <inkml:brushProperty name="width" value="0.05" units="cm"/>
      <inkml:brushProperty name="height" value="0.05" units="cm"/>
      <inkml:brushProperty name="color" value="#66CC00"/>
    </inkml:brush>
  </inkml:definitions>
  <inkml:trace contextRef="#ctx0" brushRef="#br0">32 8 1984,'3'-8'896,"-3"16"-576,0 4-256,0 0 128,0 4-128,-3 4 192,3-5-160,-5 5 192,0 0-192,0 5 544,2-2-384,-2 2-1376,0 3 608,1-1-1440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07.736"/>
    </inkml:context>
    <inkml:brush xml:id="br0">
      <inkml:brushProperty name="width" value="0.05" units="cm"/>
      <inkml:brushProperty name="height" value="0.05" units="cm"/>
      <inkml:brushProperty name="color" value="#66CC00"/>
    </inkml:brush>
  </inkml:definitions>
  <inkml:trace contextRef="#ctx0" brushRef="#br0">354 53 2912,'0'0'99,"-1"-1"0,1 0 0,-1 0 0,1 0 0,-1 0 0,1 1 0,0-1 1,-1 0-1,1 0 0,0 0 0,0 0 0,0 0 0,0 0 0,0 0 0,0 0 0,0 0 0,0 0 0,0 0 0,0 0 0,1 1 0,-1-1 1,0 0-1,1 0 0,-1 0 0,1-1 0,-1 1-53,1 1-1,-1-1 1,0 1 0,0 0 0,0-1 0,0 1-1,0-1 1,0 1 0,0-1 0,0 1-1,0-1 1,0 1 0,0 0 0,-1-1 0,1 1-1,0-1 1,0 1 0,0 0 0,-1-1-1,1 1 1,0-1 0,0 1 0,-1 0 0,1-1-1,0 1 1,-1 0 0,1-1 0,0 1-1,-1 0 1,0-1 0,-12-6 396,5 4-387,-1 1-1,0 1 0,1 0 1,-1 0-1,0 1 1,1 0-1,-1 0 1,0 1-1,0 0 0,1 0 1,-1 1-1,1 1 1,-1-1-1,1 1 1,0 1-1,-13 7 0,10-5 20,-1 2 0,2-1 0,-1 2 0,1-1 0,1 2 0,0-1 0,0 1 0,1 0 0,0 1 0,-10 16 0,6-4-50,1-1 0,-14 42 0,22-54-7,0 0 0,1 1-1,0-1 1,0 1 0,1 0 0,1-1 0,0 1 0,2 20 0,-1-28 27,-1 0 0,1 0 0,0 0 0,0 0 0,0 0 0,1 0 1,-1-1-1,1 1 0,-1 0 0,1-1 0,0 1 0,0-1 0,0 0 0,4 4 0,-2-3 21,-1-1-1,1 0 1,-1 0-1,1 0 1,0-1-1,0 1 1,0-1-1,0 0 0,0 0 1,7 1-1,14 0 109,-1-1 0,0-1 0,25-4-1,73-14 273,-95 12-419,-2-1 1,1-1-1,-1-1 0,0-1 0,-1-1 0,-1-2 1,1 0-1,-2-1 0,0-1 0,29-27 0,-44 36 1,-1-1 0,1 0-1,-1 0 1,0-1 0,-1 0-1,0 0 1,0 0 0,-1-1-1,0 0 1,0 1 0,3-14-1,-7 21-5,0 0-1,0 0 1,0 0-1,0 1 0,0-1 1,-1 0-1,1 0 1,0 0-1,0 0 1,-1 1-1,1-1 1,0 0-1,-1-1 0,-1-4 174,-2 14-228,-1-1-1,1 1 1,-1-1-1,-7 7 1,-6 9-28,-17 26-26,16-25 128,2 0 0,-15 29 0,28-45-26,1-1 1,0 1 0,0 0-1,0 0 1,-2 16 0,4-23 14,1 1-1,0 0 1,0-1 0,0 1 0,0 0-1,0 0 1,0-1 0,1 1 0,-1 0 0,0-1-1,1 1 1,0 0 0,-1-1 0,1 1-1,0-1 1,0 1 0,0-1 0,0 1 0,0-1-1,0 1 1,0-1 0,0 0 0,0 0-1,1 0 1,-1 0 0,1 0 0,-1 0 0,1 0-1,-1 0 1,1 0 0,-1-1 0,1 1-1,2 0 1,-2 0 30,1-1 0,0 0 0,0 0 0,0 0-1,0 0 1,0 0 0,0-1 0,0 1 0,-1-1 0,1 1-1,0-1 1,0 0 0,-1 0 0,1-1 0,0 1 0,4-3-1,-2 0 4,1 0-1,-1 0 0,0 0 1,0-1-1,0 1 0,5-9 1,0-3 15,-1 0 0,0 0 1,-1-1-1,-1 0 0,-1 0 1,0-1-1,2-18 0,-3 10-243,-3 15 56,0 1 0,6-19 0,-8 32 45,0-1-1,-1 1 1,1 0-1,0 0 1,0-1 0,1 6-1,0 3 2,-1 18-54,1 0 1,8 52 0,-8-74 41,1 2 128,-1-1-1,2 0 1,-1-1 0,7 16-1,-8-22-18,0 1 0,-1-1 0,1 0 0,0 1-1,0-1 1,0 0 0,0 1 0,0-1 0,1 0-1,-1 0 1,0 0 0,1 0 0,-1 0-1,0 0 1,1-1 0,-1 1 0,1 0 0,-1-1-1,1 1 1,0-1 0,-1 0 0,1 1-1,-1-1 1,1 0 0,0 0 0,-1 0 0,1 0-1,0 0 1,-1 0 0,1-1 0,2 0 0,5-2 34,-1-1 0,1-1 1,-1 1-1,0-1 1,0-1-1,0 0 1,9-9-1,7-4-4,8-9 31,43-47 0,9-8-442,-83 82 344,4-3-59,-1 0 0,0 1 0,1 0 1,6-4-1,-11 7 63,1 0 0,-1-1 1,1 1-1,-1 0 0,1 0 1,0-1-1,-1 1 0,1 0 1,0 0-1,-1 0 0,1 0 0,-1 0 1,1-1-1,0 1 0,-1 1 1,1-1-1,0 0 0,-1 0 1,1 0-1,0 0 0,-1 0 1,1 0-1,-1 1 0,1-1 0,0 0 1,-1 1-1,1-1 0,-1 0 1,1 1-1,-1-1 0,1 0 1,-1 1-1,1-1 0,-1 1 1,0-1-1,1 1 0,-1-1 0,0 1 1,1 0-1,-1-1 0,0 1 1,0-1-1,1 1 0,-1 0 1,0-1-1,0 2 0,1 4 29,0 0 0,0 0 0,-1 1 0,1-1 0,-2 0 0,1 1 0,-1-1 0,0 0 0,-2 9 0,-4 8 69,-11 25 1,7-20 38,7-18-111,3-8 14,0 1 0,0-1-1,0 1 1,1-1 0,-1 1-1,0 3 1,15-11 515,-2-5-492,0 0 1,0-1-1,-1 0 0,17-24 1,-14 18-104,8-11 10,-15 18-9,0 1 1,0-1-1,1 2 1,0-1-1,11-7 1,-19 16 28,1-1 0,0 0 0,0 1 1,0-1-1,0 1 0,0-1 0,0 1 0,0 0 1,0-1-1,0 1 0,0 0 0,0 0 0,0 0 1,0 0-1,0 0 0,0 0 0,0 0 0,0 0 1,0 0-1,0 0 0,0 1 0,0-1 0,0 0 1,0 1-1,0-1 0,0 1 0,0-1 0,0 1 1,0-1-1,0 1 0,-1 0 0,1-1 1,0 1-1,0 0 0,-1-1 0,1 1 0,0 0 1,-1 0-1,1 0 0,0 2 0,2 3 6,0 0 0,0 0 0,-1 0 0,4 11 0,20 70 111,-25-84-92,0 2 27,0 0 0,0 0 0,1 0 1,0 0-1,0-1 0,0 1 0,1-1 1,4 8-1,-6-12-24,-1 1 1,1 0 0,-1 0-1,1-1 1,0 1 0,0 0-1,-1-1 1,1 1-1,0-1 1,0 1 0,0-1-1,-1 1 1,1-1 0,0 1-1,0-1 1,0 0-1,0 0 1,1 1 0,6-4-2740,2-7-3536,3-6 3004,4-10-27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09.405"/>
    </inkml:context>
    <inkml:brush xml:id="br0">
      <inkml:brushProperty name="width" value="0.05" units="cm"/>
      <inkml:brushProperty name="height" value="0.05" units="cm"/>
      <inkml:brushProperty name="color" value="#66CC00"/>
    </inkml:brush>
  </inkml:definitions>
  <inkml:trace contextRef="#ctx0" brushRef="#br0">273 40 2144,'1'-3'273,"0"0"0,0-1 0,0 1 0,-1 0 0,1-1 0,-1 1 0,0-4 0,0 7-205,0-1 1,0 1-1,0-1 1,0 1-1,0-1 0,-1 1 1,1 0-1,0-1 1,0 1-1,0 0 1,0-1-1,-1 1 1,1-1-1,0 1 0,0 0 1,-1-1-1,1 1 1,0 0-1,-1 0 1,1-1-1,0 1 0,-1 0 1,1 0-1,-1-1 1,0 1-16,0 0 0,0 0 0,0 0 1,0 0-1,0 0 0,0 0 0,0 1 1,0-1-1,0 0 0,0 0 0,0 1 1,1-1-1,-1 1 0,0-1 0,-2 2 0,-4 3 75,-1 0 0,1 0-1,0 1 1,1 0-1,-1 1 1,1 0-1,0 0 1,1 0 0,-6 10-1,-6 12 118,-14 37-1,11-23-110,11-24-14,0-1 0,2 1 0,0 1 0,2-1 0,-7 38 0,12-55-68,-1 0 1,1 0-1,0 0 0,0 0 1,0 0-1,0 0 0,1 0 1,-1 0-1,0 0 0,1 0 1,0 0-1,-1 0 0,1-1 1,0 1-1,0 0 0,0 0 1,0 0-1,0-1 0,0 1 1,1-1-1,-1 1 0,0-1 1,1 1-1,-1-1 0,1 0 1,0 0-1,-1 0 0,1 0 1,0 0-1,0 0 0,0 0 1,-1-1-1,1 1 0,0 0 1,0-1-1,0 0 0,0 1 1,0-1-1,0 0 0,0 0 1,0 0-1,0 0 0,0-1 1,0 1-1,0-1 0,0 1 1,2-1-1,4-3 19,-1 1 0,0-1 0,0 0 0,0 0 0,-1-1 0,0 0 0,1 0 0,-2 0 0,1-1-1,-1 0 1,1 0 0,-2 0 0,1-1 0,4-8 0,0-1 13,-1 1 0,-1-2 0,0 1 0,-2-1 0,7-24 0,-9 21-91,1-1 0,-1-29 0,-13 94-612,6-13 626,-2 1 1,-1-1-1,-2-1 1,-18 45-1,-45 124-28,57-152 370,-43 88 1,56-131-250,0 0 0,-1-1 1,0 1-1,0 0 0,0-1 1,0 1-1,-7 4 0,10-7-80,-1-1 0,1 1 0,-1-1 0,0 1 0,1-1 0,-1 1 0,0-1 0,0 0 0,1 1 0,-1-1 0,0 0 0,0 1 0,0-1 0,0 0 0,1 0-1,-1 0 1,0 0 0,0 0 0,0 0 0,0 0 0,1 0 0,-1 0 0,0 0 0,0-1 0,0 1 0,1 0 0,-1 0 0,0-1 0,0 1 0,0 0 0,1-1 0,-1 1-1,0-1 1,1 1 0,-1-1 0,1 0 0,-1 1 0,0-1 0,1 1 0,-1-1 0,1 0 0,-1 0 0,1 1 0,0-1 0,-1 0 0,1 0 0,-1-1 0,-2-6-6,1 0 1,0-1 0,0 0-1,0 1 1,1-1 0,1 0-1,-1 1 1,1-1 0,1 0-1,0 0 1,0 1 0,0-1-1,1 1 1,1-1 0,-1 1-1,8-16 1,-4 13-22,0 0 0,0 0 0,1 1 0,0-1 0,1 2 0,0-1 0,1 1 0,-1 0 0,2 1 0,-1 0 0,19-11 0,19-5-122,1 1 1,89-27 0,1 0 76,-110 38 84,0-1 0,45-30 0,-40 23 101,-25 16-111,0-1-1,14-10 0,-39 47-16,5-17-30,1-1-39,-16 25 0,25-36 77,0 1 0,0 0 0,0 0 0,1 0 0,-1 0 0,1 0 0,0 0 0,0 0 0,1 0 0,-1 0 0,1 1 0,0 5 0,0-8-4,1-1 0,-1 1-1,1-1 1,-1 1 0,1-1-1,0 0 1,-1 1 0,1-1-1,0 0 1,0 1 0,0-1-1,0 0 1,0 0 0,0 0-1,1 0 1,-1 0 0,0 0 0,0 0-1,1 0 1,-1-1 0,1 1-1,-1 0 1,0-1 0,1 1-1,-1-1 1,3 1 0,2 0 57,0 0-1,0 0 1,0-1 0,0 1 0,10-2 0,-13 1-23,-1-1 1,1 1 0,-1-1 0,1 0 0,0 0 0,-1 1-1,1-2 1,-1 1 0,0 0 0,1 0 0,-1-1 0,0 1 0,0-1-1,0 0 1,0 0 0,3-3 0,-2 2-11,-1-1-1,1 0 1,-1 0-1,0 0 1,0 0 0,-1 0-1,1-1 1,-1 1-1,2-6 1,-2 2-13,0 1-1,0-1 1,-1 1-1,0 0 1,0-1 0,-1 1-1,0-1 1,0 1-1,-1 0 1,0-1 0,-5-11-1,6 15-28,-1 0 0,0 0-1,-1 1 1,1-1 0,0 1 0,-1-1 0,0 1-1,0 0 1,0 0 0,0 0 0,0 1-1,-1-1 1,1 1 0,-1 0 0,0 0-1,1 0 1,-1 0 0,0 0 0,0 1 0,0 0-1,0 0 1,-1 0 0,1 0 0,0 1-1,-4-1 1,-8 4-135,12-2-30,11-2 161,1 0-90,43-8 284,-16 0-3122,-7 1-3379,-3-4 2096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11.365"/>
    </inkml:context>
    <inkml:brush xml:id="br0">
      <inkml:brushProperty name="width" value="0.05" units="cm"/>
      <inkml:brushProperty name="height" value="0.05" units="cm"/>
      <inkml:brushProperty name="color" value="#66CC00"/>
    </inkml:brush>
  </inkml:definitions>
  <inkml:trace contextRef="#ctx0" brushRef="#br0">5 854 3136,'-5'6'3392,"15"-7"-587,-4 0-2789,1-1 226,1-1 0,-1 1 1,0-1-1,0 0 0,0-1 0,0 0 0,0 0 0,-1 0 0,1-1 1,-1 0-1,-1 0 0,1-1 0,7-9 0,3-6 63,0 0-1,20-39 1,-31 50-309,20-37 84,-23 42-56,0-1-1,0 1 1,-1-1 0,1 1 0,-1-1 0,-1 1 0,1-7 0,-24 82-1022,15-42 960,1-5 120,1 0-1,0 0 1,-1 24-1,5-34-49,1-8 59,0 0 0,1 0 0,0 1 0,-1-1 0,2 6 1,-1-10-57,0 0 1,0-1 0,1 1 0,-1 0 0,0-1 0,0 1 0,1 0-1,-1-1 1,0 1 0,1 0 0,-1-1 0,0 1 0,1-1 0,-1 1-1,1-1 1,-1 1 0,1-1 0,-1 1 0,1-1 0,0 1 0,-1-1-1,1 0 1,-1 1 0,1-1 0,0 0 0,-1 0 0,1 0 0,0 1-1,0-1 1,-1 0 0,1 0 0,0 0 0,-1 0 0,1 0 0,0 0-1,-1 0 1,1 0 0,0 0 0,0-1 0,-1 1 0,1 0 0,0 0-1,-1-1 1,2 0 0,4-1 99,-1 0 0,1-1 0,-1 0 0,1-1 0,5-4 0,5-3-33,93-67 189,-13 8 26,-80 59-267,22-13-60,-35 22-12,0 1 0,0 0 0,0 0 0,0 0 0,0 0 0,0 0 0,0 1 0,1-1 0,-1 1 0,0 0 0,4 0 0,-6 0 18,0 0-1,1 1 0,-1-1 1,0 1-1,1-1 1,-1 1-1,0-1 1,0 1-1,0 0 0,0 0 1,1-1-1,-1 1 1,0 0-1,0 0 1,-1 0-1,1 0 0,0 1 1,0-1-1,0 0 1,-1 0-1,1 0 1,0 0-1,-1 1 0,1-1 1,-1 0-1,0 1 1,1-1-1,-1 0 1,0 1-1,0-1 0,0 2 1,0 3 24,1-1 0,-1 0 0,-1 1 0,1-1 1,-1 0-1,-2 9 0,-3 2 126,-1 0 0,0 0 0,0-1 0,-14 19 0,35-42 338,-5 4-392,5-5-12,-1 0 0,15-13 0,18-13-58,-44 34-42,-1 0 0,0 0 0,1 0 1,0 0-1,-1 0 0,1 1 0,-1-1 0,1 0 0,0 1 1,-1 0-1,1-1 0,0 1 0,0 0 0,-1 0 1,1 0-1,0 0 0,0 0 0,-1 0 0,1 0 1,0 1-1,0-1 0,2 2 0,-2-1 3,-1 0 0,1 1 0,-1-1 1,1 0-1,-1 1 0,0-1 0,1 1 0,-1 0 0,0-1 0,0 1 0,0 0 0,-1 0 0,1-1 0,0 1 1,-1 0-1,1 0 0,-1 0 0,0 0 0,1 0 0,-1 2 0,0 0 38,1 0-1,0 0 1,-1 0-1,2 0 1,-1 0-1,0 0 0,1 0 1,-1-1-1,1 1 1,0-1-1,1 1 1,4 5-1,-6-8-3,0 0 0,1 0 0,-1 0 0,1 1 0,-1-2 0,1 1-1,-1 0 1,1 0 0,0 0 0,-1-1 0,1 1 0,0-1 0,0 1 0,-1-1-1,1 0 1,0 0 0,0 0 0,0 0 0,-1 0 0,1 0 0,0 0 0,0-1-1,-1 1 1,1 0 0,0-1 0,0 0 0,-1 1 0,1-1 0,-1 0 0,3-1-1,6-4 33,-1-1-1,0 0 0,-1 0 0,1 0 0,-1-1 0,-1 0 0,0-1 1,0 0-1,6-11 0,8-15 48,19-44-1,-27 51-16,40-87 110,25-50-132,-62 133-42,-2 0-1,10-35 1,-18 48-46,-1-1 0,-1 0-1,-1 0 1,2-38 0,-5 55 16,0 1 0,-1-1 0,1 0 0,0 1-1,-1-1 1,0 1 0,1-1 0,-1 1 0,-2-5 0,3 6 12,-1 1-1,1 0 0,0-1 1,-1 1-1,1 0 0,0-1 1,-1 1-1,1 0 0,0-1 1,-1 1-1,1 0 0,-1-1 1,1 1-1,-1 0 0,1 0 1,-1 0-1,1 0 0,0-1 1,-1 1-1,1 0 0,-1 0 1,0 0-1,0 0-10,0 1 0,-1-1 1,1 0-1,0 1 0,0-1 0,0 1 0,0-1 0,0 1 0,0-1 0,0 1 1,1 0-1,-1 0 0,0-1 0,-1 2 0,-12 14-45,1 0 0,1 1 0,0 0 0,1 1 0,1 0 0,0 1 1,2 0-1,0 0 0,1 1 0,-5 24 0,-3 29 16,-9 111-1,24-184 43,-3 27 88,1 0 0,1-1 0,2 1 1,1-1-1,6 34 0,-7-56-65,-1-1 0,2 1 1,-1 0-1,0-1 0,1 1 1,0-1-1,0 1 0,0-1 0,5 6 1,-6-7 1,1-1 0,0 1 0,0 0 0,0-1 0,0 0 0,0 1 0,0-1 0,0 0 0,0 0 0,0 0 0,1 0 0,-1-1 0,0 1 1,1-1-1,-1 1 0,0-1 0,5 0 0,0 0 51,0-1 0,1 0 0,-1-1 0,0 0 0,0 0 0,0 0 0,0-1 0,9-5 0,-3 1 2,1-1 0,24-20 0,-20 12-36,-1-2 0,-1-1 0,20-26-1,-6 5-53,5-11-382,-35 67 176,-12 56 6,7-50 298,-2 28 0,6-42-93,1 0-1,0 0 1,1 0-1,0 0 0,0 0 1,0 0-1,4 9 0,-3-10-34,1 2 239,-3-9-188,1 0 0,-1 1 1,0-1-1,0 0 0,0 0 1,1 0-1,-1 0 0,0 0 1,0 1-1,0-1 0,1 0 1,-1 0-1,0 0 0,0 0 1,1 0-1,-1 0 0,0 0 1,0 0-1,1 0 0,-1 0 1,0 0-1,0 0 0,1 0 1,-1 0-1,0 0 0,0 0 1,1 0-1,-1-1 0,0 1 1,1 0-1,-1 0 9,1-1 1,-1 1-1,1-1 1,0 1-1,-1-1 0,1 1 1,-1-1-1,1 1 0,-1-1 1,0 1-1,1-1 0,-1 0 1,1 1-1,-1-1 1,0 0-1,0 1 0,1-1 1,-1 0-1,0 0 0,0 1 1,0-1-1,0-1 0,0-16 149,-4-20-100,-13-74 76,16 105-288,-1 0-1,1-1 0,0-10 1,11 26-57,-9-6 198,14 12 29,0-1 1,1 0-1,32 19 0,-42-29-10,-1 0 1,0-1 0,1 0-1,0 0 1,-1-1-1,1 1 1,11 0 0,-13-2-15,0 0 0,-1 0 1,1 0-1,-1-1 0,1 1 1,0-1-1,-1 0 0,0 0 1,1-1-1,-1 1 0,0-1 0,1 1 1,-1-1-1,3-3 0,-3 3-330,-1 0 0,0 0-1,1 0 1,-1-1 0,0 1-1,0 0 1,-1-1 0,1 0-1,0 1 1,-1-1 0,0 0-1,0 0 1,0 0 0,0 0-1,0 0 1,0 0 0,-1 0-1,1-4 1,-1 3-198,0 0 0,0-1 0,-1 1 0,1 0 0,-1 0 0,0-1 0,0 1 0,-1 0 0,1 0 0,-1 0 0,0 0-1,-4-6 1,-16-18-3258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11.708"/>
    </inkml:context>
    <inkml:brush xml:id="br0">
      <inkml:brushProperty name="width" value="0.05" units="cm"/>
      <inkml:brushProperty name="height" value="0.05" units="cm"/>
      <inkml:brushProperty name="color" value="#66CC00"/>
    </inkml:brush>
  </inkml:definitions>
  <inkml:trace contextRef="#ctx0" brushRef="#br0">5 73 4992,'-5'4'1824,"23"-1"-1408,19 2-128,-11-5 1280,6-5-928,18-2 640,21-6-736,16 1-64,2 1-320,1 3 128,-18 4-192,-14-1 320,-13 2-224,-14-2-1024,-4 2 448,-12-1-2688,-15-1 1728,-24 10-2944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12.072"/>
    </inkml:context>
    <inkml:brush xml:id="br0">
      <inkml:brushProperty name="width" value="0.05" units="cm"/>
      <inkml:brushProperty name="height" value="0.05" units="cm"/>
      <inkml:brushProperty name="color" value="#66CC00"/>
    </inkml:brush>
  </inkml:definitions>
  <inkml:trace contextRef="#ctx0" brushRef="#br0">40 88 4576,'-40'-8'1664,"49"8"-1280,17-12-96,6 4-32,23-9-192,11 6 192,7-1-160,-1-1-1920,-1 6 960,6 7-1888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15.026"/>
    </inkml:context>
    <inkml:brush xml:id="br0">
      <inkml:brushProperty name="width" value="0.05" units="cm"/>
      <inkml:brushProperty name="height" value="0.05" units="cm"/>
      <inkml:brushProperty name="color" value="#66CC00"/>
    </inkml:brush>
  </inkml:definitions>
  <inkml:trace contextRef="#ctx0" brushRef="#br0">18 829 3328,'-18'14'5285,"24"-20"-3109,33-30 160,-22 20-1833,0 0 0,25-33 0,-23 21-341,-1-2-1,-2 0 0,16-42 1,-27 59-131,-1 2-38,0 1-1,1 0 1,0 0-1,0 0 0,1 1 1,9-12-1,-14 39-162,-6 62-120,2-59 294,1 1 1,2-1 0,0 1-1,3 22 1,-2-37 14,1 0 0,0 0-1,0 0 1,0 0 0,1-1 0,0 1 0,0-1 0,5 7 0,-6-10 12,0 0 1,0 0 0,1-1 0,-1 1-1,0-1 1,1 0 0,0 0 0,-1 0 0,1 0-1,0 0 1,0 0 0,0-1 0,0 1-1,1-1 1,-1 0 0,0 0 0,0 0-1,7 0 1,6-1 127,1-1 0,-1-1 0,1-1-1,-1 0 1,24-8 0,-15 4-67,0 1 15,0-2-1,-1-1 0,-1 0 0,37-21 0,-51 25-74,0-1-1,-1 0 1,1-1-1,-1 0 0,-1 0 1,0 0-1,0-1 1,0 0-1,-1-1 0,0 0 1,0 1-1,-1-2 1,8-18-1,-12 24-35,0-1 0,0 1 0,0 0 0,0-1 0,-1 1 0,0-1 0,0 1 0,0-1 0,0 1 0,-2-8 0,2 11 5,-1 0-1,1-1 0,0 1 1,-1-1-1,1 1 0,-1 0 1,0 0-1,1-1 0,-1 1 1,0 0-1,0 0 0,0 0 1,0 0-1,0-1 0,0 1 1,0 1-1,0-1 0,0 0 1,0 0-1,0 0 0,-1 1 1,1-1-1,0 0 0,-1 1 1,1-1-1,0 1 0,-1 0 1,1-1-1,-1 1 0,1 0 1,-1 0-1,1 0 0,0 0 1,-3 0-1,-2 2-29,0-1 1,0 1-1,0 0 1,0 0-1,0 0 0,1 1 1,-1 0-1,1 0 0,0 0 1,-10 9-1,-3 4 99,-23 27 0,29-29-151,3-4 77,1 0 0,0 0 0,1 1 0,0 1 0,0-1 0,1 1 0,-5 15 0,10-25 12,1 1 0,-1-1 0,1 0 0,-1 1 0,1-1 0,0 1 0,0-1 0,0 1 0,0-1 0,0 1 0,1-1-1,-1 1 1,1-1 0,-1 0 0,1 1 0,0-1 0,0 0 0,0 1 0,0-1 0,1 0 0,-1 0 0,0 0 0,1 0 0,0 0 0,-1 0 0,1-1 0,0 1 0,0-1-1,0 1 1,0-1 0,0 1 0,4 1 0,3 1 39,0 0-1,0-1 1,0 1 0,1-2-1,-1 1 1,1-1-1,11 0 1,4 1 39,0-2 0,0-1 0,0 0 0,0-2 1,-1-1-1,1-1 0,0-1 0,-1-1 0,0-2 0,-1 0 0,1-1 1,36-22-1,-51 27-73,43-30-102,-47 30 123,1-1 0,-1 1 1,0-1-1,-1 0 0,1-1 0,-1 1 0,4-7 0,-8 11-34,1 0-1,-1 1 1,1-1 0,-1 0 0,1 0-1,-1 0 1,0 0 0,1 0-1,-1 0 1,0 0 0,0 0-1,0 1 1,0-1 0,0 0-1,0 0 1,0 0 0,0 0 0,0 0-1,0 0 1,-1 0 0,1 0-1,0 0 1,0 0 0,-1 0-1,1 0 1,-1 1 0,0-2-1,0 1-6,1 1-1,-1-1 0,0 1 0,0-1 0,0 1 1,0 0-1,1-1 0,-1 1 0,0 0 0,0-1 1,0 1-1,0 0 0,0 0 0,0 0 1,0 0-1,0 0 0,0 0 0,0 0 0,0 0 1,0 1-1,0-1 0,0 0 0,1 0 0,-1 1 1,0-1-1,0 1 0,0-1 0,-1 1 0,-7 5-10,1-1 0,-1 1 0,1 1-1,-11 11 1,-29 34-68,29-31 71,-19 25-65,35-41 88,-1 0-1,1 1 0,0-1 1,0 1-1,1-1 0,0 1 1,-3 9-1,5-14-1,0 0-1,0-1 1,-1 1 0,1 0 0,0-1-1,0 1 1,0 0 0,0 0-1,0-1 1,0 1 0,0 0-1,0 0 1,0-1 0,1 1-1,-1 0 1,0-1 0,0 1-1,1 0 1,-1-1 0,0 1 0,1 0-1,-1-1 1,1 1 0,0 0-1,-1-1 5,1 1 0,0-1 0,0 0 0,0 1 0,-1-1 0,1 0-1,0 0 1,0 0 0,0 0 0,0 0 0,-1 0 0,1 0 0,0 0 0,0 0 0,0-1-1,-1 1 1,3-1 0,3-1 65,0 0-1,0-1 1,-1-1 0,7-3-1,19-16 173,57-54 0,-42 35-261,-35 31 18,-10 9-37,0 0 1,1 0 0,-1 1-1,1-1 1,0 1 0,-1 0-1,1-1 1,0 1 0,3-2-1,-3 17-181,-2-12 194,0 0-6,0 5 34,0 0-1,0 0 1,1-1-1,3 14 0,-4-17 7,1-1-1,1 1 1,-1-1-1,0 1 1,1-1-1,-1 0 0,1 0 1,-1 1-1,1-1 1,0 0-1,0-1 1,0 1-1,0 0 0,0-1 1,1 1-1,3 1 1,2 1 0,0-1 1,0 1-1,1-2 1,-1 1-1,1-1 0,0-1 1,0 1-1,10-1 1,75-4 133,-52 1-138,-25 1 28,-1-1 1,1-1 0,-1 0-1,0-1 1,20-7 0,-24 6 4,-1 0 1,0 0 0,0-1-1,0 0 1,-1-1 0,0-1-1,16-13 1,-45 24-417,10 3 369,-1 0 1,-15 13 0,8-5-35,10-9 39,1 1 0,0 0-1,0 0 1,0 1 0,-9 14 0,13-19 3,1 0 0,-1 0 0,1 1 0,0-1 0,0 1 0,0-1 0,0 1 0,0-1 0,0 1-1,1 0 1,-1-1 0,1 1 0,0 0 0,0-1 0,0 1 0,0 0 0,0-1 0,1 1 0,-1 0 0,1-1 0,-1 1 0,3 4 0,-2-6 9,0 0 0,0 0 0,-1 0 0,1 0 0,0 0 0,0 0 0,0 0 0,0-1 0,1 1 0,-1 0 0,0-1 0,0 1 0,0-1 0,1 1 0,-1-1 0,0 1 1,0-1-1,1 0 0,-1 0 0,0 0 0,1 1 0,1-2 0,4 1 22,-1-1 0,0 1 0,8-3 0,-12 2-43,14-4 52,0 0 0,-1-2 0,0 1 0,20-13 1,-2 1 75,-1 1-81,0-1 0,-2-2-1,0-1 1,-1-1 0,-1-1 0,-1-2 0,-2-1-1,0-1 1,-2-1 0,31-48 0,82-154 233,-60 74-374,-75 156 102,5-15-50,0 0 0,-1-1 0,0 0 0,4-30 0,-9 45 40,0 1 1,0-1 0,0 1 0,0-1 0,0 1-1,0 0 1,0-1 0,0 1 0,0-1-1,0 1 1,0-1 0,0 1 0,0-1-1,0 1 1,0-1 0,0 1 0,-1-1 0,1 1-1,0-1 1,0 1 0,-1 0 0,1-1-1,-1 0 2,1 1 1,-1 0-1,1 0 0,0 0 0,-1 0 0,1 0 0,0 0 1,-1 0-1,1 1 0,-1-1 0,1 0 0,0 0 0,-1 0 1,1 0-1,0 0 0,-1 0 0,1 1 0,0-1 0,-1 0 0,1 0 1,-1 1-1,-15 15-231,-12 18 182,2 1 1,1 2-1,2 0 1,-27 60 0,27-43 36,3 1 0,-25 106 0,41-144 21,0 0-1,2 1 1,0-1-1,1 1 1,1-1-1,2 23 1,-2-36 29,1 0-1,0 1 1,0-1-1,0 0 1,0 1-1,1-1 1,0 0 0,0 0-1,0 0 1,0-1-1,1 1 1,-1 0-1,1-1 1,0 0-1,0 0 1,0 1 0,0-2-1,1 1 1,-1 0-1,1-1 1,0 1-1,-1-1 1,1 0 0,0 0-1,1-1 1,-1 1-1,0-1 1,0 0-1,9 1 1,-6-1 1,0-1-1,1 0 1,-1 0-1,0 0 1,0-1-1,0 0 1,0 0-1,0-1 1,0 0-1,-1 0 1,1-1-1,0 0 1,-1 0-1,0 0 1,8-6-1,5-5 0,-1-1 0,-1-1 0,20-22 0,-9 8-142,-3 11-41,-12 15 64,-13 4 86,1 0 0,-1 0 0,0 0 1,0 0-1,1 0 0,-1 0 0,0 0 1,0 1-1,0-1 0,1 0 0,-1 0 1,0 0-1,0 1 0,0-1 1,1 0-1,-1 0 0,0 1 0,0-1 1,0 0-1,0 0 0,0 1 0,0-1 1,0 0-1,0 0 0,0 1 0,1-1 1,-1 0-1,0 0 0,0 1 0,0-1 1,-1 0-1,1 1 0,0-1 0,0 0 1,0 0-1,0 1 0,0-1 0,0 0 1,0 1-1,-5 17-41,-12 34-1,10-34 36,1 0-1,-4 21 1,7-24 131,1-7-145,1 1-1,-1 0 0,1 16 1,1-24 27,0 1 0,0-1 0,0 1 0,0 0 0,1-1 1,-1 1-1,0-1 0,1 1 0,-1-1 0,1 1 0,0-1 0,-1 1 0,1-1 0,0 1 0,0-1 0,0 0 0,0 0 1,0 1-1,0-1 0,1 0 0,-1 0 0,0 0 0,0 0 0,1 0 0,-1-1 0,3 2 0,-1-1 7,-1-1 0,0 1 0,1-1 0,-1 0 0,0 0 0,0 0 0,1 0 0,-1 0 0,0-1 0,1 1 0,-1-1 0,3 0 0,29-13 182,-21 7-113,52-21 240,54-23-357,-52 23-251,-71 31 268,0-1 0,0 1 0,1 0 0,-1 1 1,1-1-1,0 0 0,-4 7 0,-10 10-8,15-18 32,1-1 0,-1 1 0,1 0 0,-1-1 0,1 1 0,0 0 1,0 0-1,0 0 0,0 0 0,0 0 0,0 1 0,-1 3 0,2-5-5,0 0 0,0 1 0,0-1 0,1 0 0,-1 0 0,0 0 0,0 0 0,1 1 0,-1-1 1,1 0-1,-1 0 0,1 0 0,-1 0 0,1 0 0,0 0 0,-1 0 0,1 0 0,0 0 0,0 0 0,0-1 0,-1 1 1,1 0-1,0 0 0,0-1 0,0 1 0,0-1 0,2 1 0,2 1 13,0 0-1,0 0 1,0-1 0,0 0-1,0 0 1,1 0 0,-1-1-1,0 0 1,1 0 0,-1 0 0,0 0-1,9-3 1,3 0 69,0-2 0,25-10 0,-34 12-64,0 0 0,-1-1 0,1-1 0,-1 1 0,0-1 0,0 0 0,0-1 0,-1 0 0,9-9 0,-12 11-3,0-1 0,0 1 0,0 0 1,-1-1-1,1 1 0,-1-1 0,0 0 0,0 0 0,-1 0 0,0 0 1,0 0-1,0 0 0,0 0 0,-1-1 0,0 1 0,-1-10 0,1 13-20,0 0 0,0 0 1,-1-1-1,1 1 0,-1 0 0,1 0 0,-1 0 0,0 0 0,0 0 0,0 0 0,0 0 0,0 1 0,0-1 0,-1 0 0,1 0 1,0 1-1,-1-1 0,1 1 0,-1 0 0,0-1 0,0 1 0,1 0 0,-1 0 0,0 0 0,0 0 0,0 0 0,0 0 0,0 1 0,0-1 1,0 1-1,-1-1 0,1 1 0,0 0 0,0 0 0,-3 0 0,-3 0-7,0 1 1,1 0-1,-1 0 0,0 1 0,1 0 1,0 0-1,-1 1 0,1 0 1,0 0-1,0 1 0,1 0 0,-9 6 1,39-2-63,-11-8 103,-1 0 0,1-1 0,-1-1 0,1 0-1,-1 0 1,18-7 0,-15 5 28,60-18-86,32-9-42,-93 29 45,0 0 1,0 0-1,0 1 0,0 1 1,25 2-1,-37-2 22,0 0 0,0 1 0,0-1 0,0 0-1,0 1 1,0-1 0,-1 1 0,1 0-1,0 0 1,-1 0 0,1-1 0,0 2 0,-1-1-1,1 0 1,-1 0 0,1 0 0,-1 1 0,0-1-1,2 3 1,-2-2 8,0 0-1,0 0 0,-1 0 1,1 0-1,-1 0 0,0 0 1,1 0-1,-1 0 0,0 1 1,0-1-1,0 0 0,-1 0 1,1 0-1,0 0 1,-1 2-1,-3 6 43,0 1 0,0-1-1,-1 0 1,0 0 0,-10 12 0,2-4 3,-5 6 51,15-18 159,7-8 249,98-64-166,-86 54-376,18-11-163,-31 21 168,0 0 1,0 1 0,0 0-1,0-1 1,0 1-1,0 0 1,0 1-1,0-1 1,5 0-1,-6 1 25,1 0-1,-1 1 1,0-1-1,0 1 0,0 0 1,0 0-1,0-1 1,0 1-1,0 0 1,-1 1-1,1-1 0,0 0 1,0 0-1,2 4 1,22 26 63,-16-20-54,-4-4 36,2 0 0,-1 0 0,1-1 0,0 0 0,0 0 0,0-1 0,1 0 0,0-1 0,0 0 0,0 0 0,15 3 0,-21-7-444,1 1 0,0-1 0,0 0 0,0 0 0,-1-1 0,5 0 0,-7 1 65,0 0 1,0 0 0,1 0 0,-1-1-1,0 1 1,0 0 0,0-1 0,0 1 0,0-1-1,0 1 1,0-1 0,0 0 0,0 1-1,0-1 1,0 0 0,-1 0 0,1 1-1,0-1 1,0 0 0,-1 0 0,1 0 0,0-1-1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07.980"/>
    </inkml:context>
    <inkml:brush xml:id="br0">
      <inkml:brushProperty name="width" value="0.05" units="cm"/>
      <inkml:brushProperty name="height" value="0.05" units="cm"/>
    </inkml:brush>
  </inkml:definitions>
  <inkml:trace contextRef="#ctx0" brushRef="#br0">580 70 2912,'0'0'3792,"3"-12"-299,-4 10-3371,0 1 0,0-1 0,0 0 1,0 1-1,0-1 0,0 1 0,0 0 0,0-1 0,-1 1 1,1 0-1,0 0 0,-1-1 0,1 1 0,-1 0 0,-2-1 0,-30-13 677,24 11-688,-4 0-29,-1 0 1,0 1-1,1 1 0,-1 0 0,-1 1 1,-21 1-1,20 0-64,-1 1-1,0 0 1,0 1 0,0 1 0,-30 9 0,25-4-21,-1 0 0,1 1 1,1 2-1,0 0 0,-24 17 1,39-23 10,-1 0 0,1 1 1,1 0-1,-1 0 0,1 1 1,0 0-1,0 0 0,1 1 0,0-1 1,0 1-1,1 0 0,0 0 0,1 0 1,-1 1-1,1 0 0,1-1 1,-2 15-1,3-15 24,0 1 1,1 0 0,0-1-1,1 1 1,0 0-1,1-1 1,-1 1 0,2-1-1,-1 1 1,1-1-1,0 0 1,1 0 0,0 0-1,0-1 1,1 1-1,0-1 1,0 0 0,1-1-1,-1 1 1,2-1-1,-1 0 1,1 0 0,-1-1-1,1 0 1,1 0-1,11 5 1,15 8 63,69 24 0,-61-28-121,-1 1 0,72 39 0,-98-46-13,-10-6 140,0 1 0,0 0 0,0 0 0,0 0 0,4 5 0,-8-8-56,0 1-1,0 0 0,-1-1 1,1 1-1,-1 0 1,1 0-1,-1 0 1,1-1-1,-1 1 1,1 0-1,-1 0 1,0 0-1,1 0 1,-1 0-1,0 0 1,0 0-1,0 0 1,0 0-1,0 0 0,0 0 1,0 0-1,0 0 1,0 0-1,0 0 1,0-1-1,-1 1 1,1 0-1,0 0 1,-1 0-1,1 0 1,-1 0-1,1 0 1,-1 0-1,0 1 0,-2 0 36,0 1-1,1-1 0,-1 1 1,0-1-1,0 0 0,0 0 1,-1 0-1,1-1 0,0 1 0,-1-1 1,-4 2-1,-42 10 344,43-12-356,-56 13 468,0-3-1,-127 4 0,189-16-583,6-1-1919,11-1-3319,1 6 2278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17.616"/>
    </inkml:context>
    <inkml:brush xml:id="br0">
      <inkml:brushProperty name="width" value="0.05" units="cm"/>
      <inkml:brushProperty name="height" value="0.05" units="cm"/>
      <inkml:brushProperty name="color" value="#66CC00"/>
    </inkml:brush>
  </inkml:definitions>
  <inkml:trace contextRef="#ctx0" brushRef="#br0">147 1254 2144,'1'0'41,"-1"0"1,1 0-1,-1 0 1,1 0-1,-1 0 1,1 0-1,0 1 1,-1-1-1,1 0 1,-1 0 0,1 0-1,-1 0 1,0 1-1,1-1 1,-1 0-1,1 0 1,-1 1-1,1-1 1,-1 0-1,0 1 1,1-1-1,-1 1 1,1-1-1,-1 0 1,0 1-1,0-1 1,1 1-1,-1-1 1,0 1-1,0-1 1,0 1-1,1-1 1,-1 1-1,0-1 1,0 1-1,0-1 1,0 1-1,0-1 1,0 1-1,0-1 1,0 1-1,0-1 1,0 1-1,0-1 1,0 1-1,-1 0 1,1 1 101,-1 0 1,0 0 0,1 0-1,-1-1 1,0 1 0,0 0-1,0-1 1,0 1 0,0-1-1,0 1 1,0-1 0,-3 2-1,0 0 153,-1 0 0,0-1 0,0 0 0,0 0 0,0 0 0,0 0-1,0-1 1,-9 1 0,4-1 172,0 0-1,0-1 1,-19-1 0,28 1-434,-1-1 1,1 1-1,-1 0 1,1 0-1,-1-1 1,1 1-1,-1-1 1,1 0-1,0 1 1,-1-1-1,1 0 1,0 0 0,-1 0-1,1 0 1,0 0-1,0 0 1,0 0-1,0 0 1,0 0-1,0 0 1,0-1-1,0 1 1,0 0-1,1-1 1,-1 1-1,0-3 1,0 2-30,1-1 1,0 0-1,-1 1 1,1-1-1,0 1 0,1-1 1,-1 1-1,0-1 1,1 1-1,-1-1 0,1 1 1,0-1-1,0 1 1,0-1-1,1-1 0,12-19-3,1 2-1,1 0 0,1 0 0,29-26 1,-1 0 226,-12 10-97,12-15-1,3 2 1,56-45 0,-79 76-84,1 2 1,1 2-1,0 0 0,55-21 1,124-28 311,-124 41-139,5-3-92,204-56 26,-61 23-33,230-52 196,173 9 741,-416 70-842,-155 23 158,-1-3-1,90-30 0,-11-6 176,-139 47-577,16-7 618,-17 8-576,1 0 1,-1-1 0,0 1 0,0 0 0,0 0 0,1-1-1,-1 1 1,0 0 0,0 0 0,0-1 0,0 1-1,0 0 1,0 0 0,0-1 0,0 1 0,0 0 0,0-1-1,0 1 1,0 0 0,0-1 0,0 1 0,0 0 0,0 0-1,0-1 1,0 1 0,0 0 0,0-1 0,0 1 0,-1 0-1,1 0 1,0-1 0,0 1 0,0 0 0,0 0 0,-1 0-1,1-1 1,0 1 0,0 0 0,-1 0 0,1 0-1,0-1 1,0 1 0,-1 0 0,1 0 0,0 0 0,0 0-1,-1 0 1,1 0 0,0 0 0,-1 0 0,-8-5 42,0 1 0,-1 0 1,1 1-1,-1 0 0,1 1 0,-15-3 0,-24-6 71,3 0-212,36 10 73,-1-1 0,1-1 0,0 1 0,0-2 0,0 1 1,-9-6-1,18 9 11,0 0 0,-1 0-1,1 0 1,0-1 0,0 1 0,0 0 0,0 0 0,-1 0 0,1 0 0,0-1 0,0 1 0,0 0 0,0 0-1,0 0 1,-1-1 0,1 1 0,0 0 0,0 0 0,0 0 0,0-1 0,0 1 0,0 0 0,0 0-1,0-1 1,0 1 0,0 0 0,0 0 0,0-1 0,0 1 0,0 0 0,0 0 0,0-1 0,0 1 0,0 0-1,0 0 1,0 0 0,1-1 0,-1 1 0,0 0 0,0 0 0,0 0 0,0-1 0,0 1 0,1 0-1,-1 0 1,0 0 0,0 0 0,0-1 0,1 1 0,-1 0 0,0 0 0,0 0 0,0 0 0,1 0 0,-1 0-1,0 0 1,0 0 0,1 0 0,-1 0 0,16-6 0,22 0-126,0 2-1,62 2 1,-93 2 105,-3 0 8,0 0-1,0 1 0,0-1 0,0 1 0,1 0 0,-1 0 1,-1 0-1,1 0 0,0 1 0,0 0 0,0 0 0,3 2 0,-5-2 18,1 0 0,-1 0 0,0 0-1,0 0 1,0 1 0,0-1-1,0 0 1,0 1 0,-1 0-1,1-1 1,-1 1 0,0 0-1,0 0 1,0 0 0,0 0-1,1 6 1,-1 5-3,0 1 0,-1 0 0,-1 0 0,-3 19 0,0-4-1,-1 22 232,-17 75 0,12-87-312,-6 51 0,16-89-265,0-1-1,0 1 0,0 0 1,0-1-1,0 1 0,0 0 1,0-1-1,0 1 0,1 0 1,-1-1-1,0 1 0,1 0 1,0-1-1,-1 1 0,1-1 0,0 1 1,0-1-1,0 0 0,0 1 1,0-1-1,1 2 0,0-2-141,0-1-1,-1 0 1,1 1-1,0-1 1,0 0-1,0 0 1,-1 0-1,1 0 0,0 0 1,0 0-1,2-1 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22.324"/>
    </inkml:context>
    <inkml:brush xml:id="br0">
      <inkml:brushProperty name="width" value="0.05" units="cm"/>
      <inkml:brushProperty name="height" value="0.05" units="cm"/>
      <inkml:brushProperty name="color" value="#66CC00"/>
    </inkml:brush>
  </inkml:definitions>
  <inkml:trace contextRef="#ctx0" brushRef="#br0">337 9 1824,'7'-8'4632,"-7"7"-4583,-6 25 2384,-8 17-1189,-1-1-1,-28 52 1,-51 71 401,93-162-1637,-152 233 1062,143-222-416,5-9-803,3-4-1386,4-3 389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22.733"/>
    </inkml:context>
    <inkml:brush xml:id="br0">
      <inkml:brushProperty name="width" value="0.05" units="cm"/>
      <inkml:brushProperty name="height" value="0.05" units="cm"/>
      <inkml:brushProperty name="color" value="#66CC00"/>
    </inkml:brush>
  </inkml:definitions>
  <inkml:trace contextRef="#ctx0" brushRef="#br0">3 112 4224,'-3'-6'1307,"7"5"-33,10-1 1131,18-9-1151,1 0-1,0 3 1,39-6-1,105-6-82,-90 12-470,-37 3-88,98-13 629,-146 18-1208,16-3 274,25-2 1,-36 7-135,-14 0-209,3-2-83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24.561"/>
    </inkml:context>
    <inkml:brush xml:id="br0">
      <inkml:brushProperty name="width" value="0.05" units="cm"/>
      <inkml:brushProperty name="height" value="0.05" units="cm"/>
      <inkml:brushProperty name="color" value="#66CC00"/>
    </inkml:brush>
  </inkml:definitions>
  <inkml:trace contextRef="#ctx0" brushRef="#br0">99 571 2720,'-4'3'380,"1"1"0,-1 0 0,1-1 0,0 1 0,1 0 0,-1 1 0,1-1 0,-3 5 0,-3 7 1304,-29 38 1660,32-46-2991,2-3 32,0 0 1,0 0 0,1 0-1,-1 1 1,-1 7 0,3-12-327,1 0 0,0 0 0,0-1 1,0 1-1,0 0 0,0 0 0,0-1 1,0 1-1,0 0 0,0 0 1,0-1-1,1 1 0,-1 0 0,0 0 1,0-1-1,1 1 0,-1 0 1,0-1-1,2 2 0,-1-1-8,0 0 0,0-1 0,0 1 0,0-1 0,0 1 0,0-1 0,0 1 0,0-1 0,0 1 0,0-1 0,0 0 0,1 0 0,-1 0 0,0 1 0,0-1 0,3-1 1,-2 1 8,1 0 1,0-1 0,-1 1 0,1-1 0,0 1 0,-1-1 0,1 0 0,-1 0 0,1-1 0,-1 1 0,1 0 0,-1-1 0,0 0 0,0 1 0,4-5 0,1-1 12,-1-1 0,11-15 0,-17 22-73,4-5 11,-1-1 0,0 0 0,-1 0 0,1 0 0,-1 0 0,0 0 0,-1 0 0,0-1 0,0 1 0,-1 0 0,0-1 0,0 1 0,-1-1 0,1 1 0,-4-13 0,2 15-70,0 1 1,0-1-1,-1 1 0,1-1 1,-1 1-1,0 0 0,0 0 1,0 0-1,0 1 0,-5-4 1,1 4-65,7 3 114,0-1 0,-1 1 0,1 0 0,0 0 0,-1 0 0,1 0 0,0 0 0,-1 0 0,1 0 0,0 0 0,-1 0 0,1 1 0,0-1 0,-1 0 0,1 0 1,0 0-1,0 0 0,-1 0 0,1 0 0,0 1 0,-1-1 0,1 0 0,0 0 0,0 0 0,-1 1 0,1-1 0,0 0 0,0 0 0,0 1 0,-1 0 0,0 12-143,1-11 158,0 0-1,1 0 1,-1 0-1,1 0 1,0 0 0,-1 0-1,1 0 1,0-1 0,0 1-1,0 0 1,2 3 0,-1-4 30,0 1 1,0 0 0,0-1 0,0 1 0,0-1 0,0 0 0,0 0 0,0 1 0,0-1 0,1-1 0,-1 1 0,0 0 0,1 0 0,-1-1 0,0 0 0,1 1 0,-1-1 0,1 0 0,-1 0 0,1 0 0,-1-1 0,0 1 0,1 0 0,-1-1 0,1 0 0,-1 0 0,0 1-1,4-3 1,2-2 27,-1 1-1,1-2 0,-1 1 0,0-1 1,12-13-1,25-37 116,-41 52-162,35-48 197,187-237 228,-155 205-570,-59 65 247,-7 7 59,-4 12-174,0 0-1,0 0 1,1 0 0,-1 0 0,0 0 0,0 0 0,0-1-1,0 1 1,0 0 0,0 0 0,0 0 0,0 0 0,0 0 0,0-1-1,0 1 1,0 0 0,0 0 0,0 0 0,0 0 0,0 0-1,0-1 1,-1 1 0,1 0 0,0 0 0,0 0 0,0 0 0,0 0-1,0 0 1,0 0 0,0-1 0,0 1 0,0 0 0,-1 0-1,1 0 1,0 0 0,0 0 0,0 0 0,0 0 0,0 0 0,0 0-1,-1 0 1,1 0 0,0 0 0,0 0 0,-10 11-47,2-1 13,1 0 1,0 1-1,0 0 0,1 0 0,0 1 0,-7 21 1,-17 76 397,18-52-160,-7 87 0,18-111-84,0-1 0,2 1-1,2-1 1,7 39 0,-8-65-74,0-1 1,0 1-1,0-1 1,0 0-1,5 7 1,4 11 488,-11-23-533,0 0-1,0 0 0,0 0 0,0 0 1,0 0-1,0 0 0,0 0 0,1 0 1,-1 0-1,0 1 0,0-1 0,0 0 1,0 0-1,0 0 0,0 0 0,0 0 1,0 0-1,1 0 0,-1 0 0,0 0 1,0 0-1,0 0 0,0 0 0,0 0 1,0 0-1,0 0 0,1 0 0,-1 0 1,0 0-1,0 0 0,0 0 0,0 0 1,0 0-1,0 0 0,0 0 0,1 0 1,-1 0-1,0 0 0,0 0 0,0 0 1,0-1-1,0 1 0,0 0 0,0 0 1,0 0-1,0 0 0,1 0 0,-1 0 1,0 0-1,0 0 0,0 0 0,0-1 1,0 1-1,0 0 0,8-11-212,-6 6-6,0 0 1,1 0-1,-2 0 1,3-6-1,-4 5-221,1-1 1,-1 0-1,1 0 0,-2 0 1,1 1-1,-1-1 1,-2-7-1,-16-52-1715,17 61 2023,-7-20 21,-1 0 0,0 1 1,-2 1-1,-1 0 0,-1 0 0,-1 1 0,0 1 0,-2 1 0,0 0 0,-2 1 0,0 1 1,-1 1-1,-1 0 0,-26-15 0,41 28 189,-7-4 1780,13 8-1849,0 0 1,0 0-1,0 0 1,0 0-1,0 0 1,0 0 0,0 0-1,0 0 1,0 0-1,0 0 1,0 0 0,0 0-1,0 0 1,0 0-1,0 0 1,0 0-1,1 0 1,-1 0 0,0 0-1,0 0 1,0 0-1,0 0 1,0 0 0,0 0-1,0 0 1,0 0-1,0 0 1,0 0 0,0 0-1,0 0 1,0 0-1,0 0 1,0 0-1,0 0 1,0 0 0,0 0-1,0 0 1,0 0-1,0 0 1,0 0 0,0 0-1,0 0 1,0 0-1,0 0 1,0-1-1,0 1 1,0 0 0,0 0-1,0 0 1,0 0-1,0 0 1,0 0 0,0 0-1,0 0 1,0 0-1,0 0 1,0 0-1,0 0 1,0 0 0,0 0-1,0 0 1,0 0-1,0 0 1,0 0 0,0 0-1,0 0 1,11 1 581,160 21 1688,-70-11-1562,96 20-243,-125-16-293,-71-14-184,0-1-1,0 0 1,-1 1 0,1-1 0,0 0 0,-1 1-1,1-1 1,0 1 0,-1-1 0,1 1 0,-1-1-1,1 1 1,-1 0 0,1-1 0,-1 1 0,1 0-1,-1-1 1,0 1 0,1 0 0,-1 0 0,0-1 0,0 1-1,1 0 1,-1 0 0,2 21-157,-2-20 158,-2 28-47,-1 0 0,-14 60 0,2-18-47,15-70 86,-3 13-108,0 24 1,3-35 137,0 0 0,0-1 0,0 1 0,1 0 0,-1 0 0,1 0 0,0 0 0,0-1 0,1 1 0,-1 0 0,4 5 0,-5-9-9,0 1 0,1-1-1,-1 1 1,1-1 0,-1 1-1,1-1 1,-1 1 0,1-1-1,-1 1 1,1-1 0,-1 0-1,1 1 1,-1-1 0,1 0-1,0 0 1,-1 1-1,1-1 1,0 0 0,-1 0-1,1 0 1,0 0 0,-1 0-1,1 0 1,0 0 0,-1 0-1,1 0 1,-1 0 0,1 0-1,0 0 1,-1 0 0,1 0-1,0-1 1,-1 1 0,1 0-1,-1-1 1,1 1-1,0 0 1,-1-1 0,1 1-1,-1 0 1,1-1 0,-1 1-1,1-1 1,0 0 0,2-3 44,0 1 1,0-1 0,0 0 0,-1 0 0,5-8-1,4-15-5,-1-1 0,-1-1 0,7-39 0,-14 56-367,-3 28 249,1 4-32,-1 0 193,1-1 0,1 0 0,1 1-1,6 26 1,-7-41-35,1 0-1,0-1 1,-1 1-1,2 0 1,-1-1-1,0 1 1,1-1-1,0 1 1,0-1-1,0 0 1,1 0-1,0-1 1,-1 1-1,1-1 1,0 0-1,0 0 1,1 0-1,-1 0 1,1-1-1,-1 0 1,9 3-1,-10-4-27,0 0 0,0-1 0,-1 1 0,1-1 0,0 0 0,0 0 0,0 0 0,0 0 0,-1 0 0,1-1 0,0 1 0,5-3 0,1-1 55,1 0-1,11-7 1,-12 6-41,7-5-30,-1 0 1,-1-1-1,0-1 0,0 0 1,-1 0-1,-1-2 1,0 1-1,-1-2 1,0 0-1,-1 0 1,9-19-1,5-16 46,-2-1 0,22-74-1,-38 105-54,2-1-29,-2 0-1,0 0 0,-2 0 0,0-1 1,1-29-1,-5 49 10,0 0-1,0 0 1,0 0-1,-1 0 1,1 0-1,-1-1 1,1 1 0,-1 0-1,0 0 1,0 1-1,0-1 1,-1-2-1,1 3 3,1 0-1,-1 1 1,1-1-1,-1 1 0,0-1 1,1 1-1,-1-1 0,0 1 1,0-1-1,1 1 1,-1 0-1,0-1 0,0 1 1,0 0-1,0 0 0,1 0 1,-1 0-1,0-1 1,0 1-1,0 0 0,0 0 1,0 1-1,1-1 0,-1 0 1,0 0-1,0 0 1,0 1-1,0-1 0,1 0 1,-1 1-1,0-1 0,0 0 1,1 1-1,-2 0 1,-4 3-46,0 1 1,0 0 0,0 0 0,1 0 0,0 0-1,0 1 1,0 0 0,1 0 0,0 0 0,0 0-1,-5 12 1,1 0 35,1 1 1,1 0-1,-5 22 0,5-15 59,2 0 0,0 1 0,2-1 0,1 1 0,3 40 0,-1-55 6,1 0 0,1 0 0,0 0 0,1-1 0,0 1 0,6 11 0,-6-15 11,1-1 0,-1 1 0,1-1 0,1-1 0,-1 1 0,1-1 1,0 0-1,1 0 0,10 7 0,-12-9 6,0-1 0,0 0 0,0-1 0,1 1 0,0-1 0,-1 0 0,1 0 0,7 1 1,-8-2-262,-1-1 1,0 0 0,0 0-1,0 0 1,5-1 0,-5 0-658,0 0 1,0 0-1,0 0 1,0-1-1,6-2 1,16-10-2913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27.872"/>
    </inkml:context>
    <inkml:brush xml:id="br0">
      <inkml:brushProperty name="width" value="0.05" units="cm"/>
      <inkml:brushProperty name="height" value="0.05" units="cm"/>
      <inkml:brushProperty name="color" value="#66CC00"/>
    </inkml:brush>
  </inkml:definitions>
  <inkml:trace contextRef="#ctx0" brushRef="#br0">103 172 3552,'9'-11'5642,"-10"35"-2436,-15 150-442,9-56-2264,-28 117 535,27-184-748,5-36-193,-7 37 450,9-47-386,-1 0-1,0 1 1,0-1 0,0-1-1,0 1 1,-1 0-1,-4 5 1,7-10-139,0 0 0,0 1 0,0-1-1,0 0 1,0 0 0,0 0 0,0 1 0,-1-1 0,1 0 0,0 0 0,0 0 0,0 0 0,0 0 0,0 1-1,-1-1 1,1 0 0,0 0 0,0 0 0,0 0 0,-1 0 0,1 0 0,0 0 0,0 0 0,0 1 0,-1-1 0,1 0-1,0 0 1,0 0 0,0 0 0,-1 0 0,1 0 0,0 0 0,0 0 0,0 0 0,-1-1 0,1 1 0,0 0 0,0 0-1,0 0 1,-1 0 0,1 0 0,0 0 0,0 0 0,-4-12 365,4-14-262,17-26-107,1 0-1,36-66 0,-47 103-30,38-71-24,-38 76 4,0-1 0,0 1 0,1 1 0,0 0 0,16-14 0,-21 20 21,1 1-1,0-1 1,0 1-1,1-1 1,-1 1-1,0 0 1,1 1-1,-1-1 1,1 1-1,0 0 1,-1 0-1,1 0 1,7 1-1,-9 0 14,-1 0-1,1 0 1,-1 0 0,1 1-1,-1-1 1,0 1 0,1 0-1,-1 0 1,0 0 0,1 0-1,-1 0 1,0 0 0,0 1-1,0-1 1,0 1 0,0-1-1,0 1 1,0 0 0,-1 0-1,1-1 1,0 1-1,-1 1 1,0-1 0,1 0-1,-1 0 1,0 0 0,1 5-1,1 3 18,-1 0 0,0 1 0,0-1 0,-1 1-1,0 0 1,-1-1 0,0 1 0,-1-1 0,-1 1-1,1 0 1,-1-1 0,-4 10 0,3-10 40,0-1 1,-1 0 0,0 0-1,0 0 1,-1-1-1,0 1 1,0-1-1,-1-1 1,0 1 0,-1-1-1,0 0 1,0 0-1,-9 7 1,14-13-39,0 0 0,-1 1 0,1-1 1,0 0-1,-1 0 0,1 0 0,0 0 0,-1 0 0,1-1 0,-1 1 1,-3-1-1,5 0-18,-1 0 0,1 0 0,-1 0 0,1-1 0,-1 1 0,1 0 1,0-1-1,-1 1 0,1-1 0,0 0 0,-1 1 0,1-1 0,0 0 1,0 0-1,0 0 0,-1 0 0,1 0 0,0 0 0,1 0 0,-1 0 1,-2-3-1,1 1-6,-2-2 11,-10-9-44,20 24-626,3 6 735,2 0 0,11 15 0,-17-26-42,0 0 0,0-1 0,1 0 0,-1 0-1,1 0 1,0 0 0,0-1 0,0 0 0,0 0 0,0-1-1,1 0 1,-1 0 0,1 0 0,0-1 0,-1 0-1,1 0 1,12-1 0,-9-1 49,0 0 0,0-1-1,0 0 1,-1 0 0,1-1 0,-1 0-1,0-1 1,1 0 0,-2-1 0,1 0 0,13-9-1,-6 1-44,0-1-1,-1 0 1,-1-1-1,25-33 1,39-75 317,-72 114-315,5-10-32,2-3-71,13-27 0,-26 40 89,0 4-135,0 6-75,0 0 548,0 0-395,0 0 42,0 0 0,0-1 0,-1 1 0,1 0 0,0 0 0,-1 0 0,1 0 1,-1 0-1,1 0 0,-1-1 0,0 2 0,-6 9-28,1 0-1,0 1 1,1 0-1,-6 21 1,-9 53-195,14-59 293,3-11-93,0 0 0,2-1-1,0 1 1,0 0 0,2 0-1,0 0 1,4 24 0,-4-36 47,1 1 1,-1-1-1,1 1 1,-1-1 0,1 0-1,0 1 1,1-1-1,-1 0 1,1 0-1,0-1 1,6 7 0,-5-6 2,1 0 1,0-1 0,0 1 0,0-1 0,1-1 0,-1 1-1,1-1 1,9 3 0,-13-4-11,0-1 1,0 1-1,0-1 0,0 0 0,0 0 1,0 0-1,0 0 0,0 0 1,0 0-1,1 0 0,-1-1 1,0 1-1,0-1 0,0 0 0,2 0 1,0-2 4,0 1 0,0-1 1,0 1-1,0-1 0,-1 0 1,6-5-1,2-5 97,-1-1-1,17-26 1,-25 36-83,60-115-123,-39 72 86,-22 45-17,0 0-1,-1 1 0,1-1 1,0 0-1,0 1 1,1-1-1,-1 0 0,0 1 1,1 0-1,-1-1 0,0 1 1,1 0-1,1-2 0,-2 3 11,-1 0 0,0 0 0,0 0 0,1 0 0,-1 0 0,0 0 0,1 0 0,-1 0 0,0 0-1,0 0 1,1 0 0,-1 0 0,0 0 0,0 0 0,1 0 0,-1 1 0,0-1 0,0 0-1,1 0 1,-1 0 0,0 0 0,0 0 0,1 1 0,-1-1 0,0 0 0,0 0 0,0 0 0,1 1-1,-1-1 1,5 16 39,-4-1-50,-1 0 0,0 0 1,-1 0-1,-3 18 0,0 0 57,0-6 43,0 17 182,5-42-42,3-4-67,7-12 7,11-18-46,-14 21-158,1-1 0,0 1 1,0 0-1,1 1 0,0 0 1,1 1-1,12-9 0,-21 17 40,0 0-1,-1 0 1,1 0-1,0 0 1,0 0 0,-1 0-1,1 0 1,0 1-1,0-1 1,0 1-1,0 0 1,0-1-1,0 1 1,2 0 0,-3 1-7,1-1 0,-1 1 0,0-1 0,0 1 0,0-1 0,1 1 0,-1 0 0,0 0 0,0 0 0,0-1 0,0 1 0,0 0 0,0 0 0,-1 1 0,1-1 0,0 0 0,0 0 0,-1 0 0,1 0 1,-1 1-1,2 1 0,2 10-28,0-1 1,-1 1 0,2 15 0,1 4 32,-5-27 29,0-1 0,0 1 1,1 0-1,0-1 0,0 1 0,0-1 0,0 0 0,0 0 0,1 0 0,0 0 0,0 0 0,0 0 0,0-1 1,1 1-1,-1-1 0,1 0 0,0 0 0,0-1 0,0 1 0,0-1 0,1 0 0,-1 0 0,1 0 0,-1 0 0,1-1 1,-1 0-1,1 0 0,0 0 0,6 0 0,-1-1-9,1 0 1,0-1 0,0 0-1,-1 0 1,1-2-1,-1 1 1,0-1-1,1 0 1,-1-1-1,-1-1 1,1 1 0,-1-2-1,1 1 1,-1-1-1,-1 0 1,1-1-1,8-9 1,-8 6-1,-1 0 1,-1 0-1,0-1 0,0 0 1,-1 0-1,-1-1 1,1 1-1,-2-1 0,0 0 1,5-24-1,-7 30-37,-1-1 0,0 1 0,0 0 0,0-1 0,-1 1 0,1 0 0,-3-12 0,2 17 14,0 1 0,0 0 0,0-1 0,0 1-1,0 0 1,0 0 0,0-1 0,0 1 0,0 0 0,0-1-1,0 1 1,0 0 0,0 0 0,0-1 0,-1 1 0,1 0 0,0 0-1,0-1 1,0 1 0,-1 0 0,1 0 0,0-1 0,0 1-1,0 0 1,-1 0 0,1 0 0,0 0 0,0-1 0,-1 1-1,1 0 1,0 0 0,-1 0 0,1 0 0,0 0 0,0 0-1,-1 0 1,1 0 0,-1 0 0,0 0-10,0 1 0,0-1 1,1 1-1,-1-1 0,0 1 0,0 0 0,1-1 1,-1 1-1,0 0 0,0 0 0,0 1 0,-2 3-45,0 0 0,0 0-1,-4 10 1,1 3 23,1 0 0,1 1 0,1 0 0,-3 32-1,6-46 55,1 1-1,-1-1 0,1 1 0,0-1 0,0 1 1,0-1-1,1 0 0,0 0 0,3 6 0,-3-7 2,0-1 0,0 0 0,0 0 0,0 0 0,1-1 0,0 1-1,-1-1 1,1 1 0,0-1 0,0 0 0,0 0 0,1 0 0,-1 0 0,0-1-1,4 2 1,-3-2-9,1 0-1,-1 0 1,0-1-1,0 1 1,0-1-1,0 0 1,1 0-1,-1-1 1,0 1-1,0-1 1,0 0-1,0 0 1,0 0-1,0 0 1,0-1-1,0 0 1,0 0-1,-1 0 1,1 0-1,-1 0 1,1-1-1,3-3 1,5-5 35,0-1 0,0-1-1,-1 1 1,10-17 0,0-3 38,19-37-1,-16 26-55,5-12 53,-2 0 0,24-76 1,17-121-221,-66 239 135,1 3-35,-1 0 0,0 0 0,0 0 0,-1 0 0,-1 0 0,0 0 0,-2-16 0,2 26 36,0 0 0,0 0 1,0-1-1,0 1 0,0 0 0,0 0 1,0 0-1,0 0 0,0 0 0,0 0 1,0 0-1,0 0 0,0 0 0,0 0 0,0 0 1,0-1-1,0 1 0,0 0 0,0 0 1,0 0-1,0 0 0,-1 0 0,1 0 1,0 0-1,0 0 0,0 0 0,0 0 1,0 0-1,0 0 0,0 0 0,0 0 0,0 0 1,0 0-1,0 0 0,-1 0 0,1 0 1,0 0-1,0 0 0,0 0 0,0 0 1,0 0-1,0 0 0,0 0 0,0 0 1,0 0-1,0 0 0,0 0 0,-1 0 0,1 0 1,0 0-1,0 0 0,0 0 0,0 0 1,0 0-1,0 0 0,0 0 0,0 0 1,0 0-1,0 1 0,0-1 0,0 0 1,0 0-1,0 0 0,0 0 0,-6 9-119,-5 14 16,-8 29 87,-25 102 0,38-122 22,1 1-1,1 0 1,2 0 0,3 52-1,4-40 60,1 1-1,19 67 1,-23-106-50,1 1 0,0-1 0,0 1 0,1-1 0,0 0 0,0-1 0,0 1 0,9 9 0,-11-14 18,0 1-1,0-1 0,1 0 0,-1 0 0,1-1 0,-1 1 0,1 0 0,-1-1 0,1 1 0,0-1 0,0 0 0,-1 0 0,1 0 0,0 0 0,0-1 0,0 1 0,0-1 0,0 0 0,0 0 0,0 0 0,0 0 0,0 0 0,0-1 0,5 0 0,-2-2 4,0 1 0,1-1 0,-1 0 0,0 0 0,-1 0 0,1-1 0,-1 0 0,1 0 1,-1-1-1,0 0 0,4-5 0,5-7-39,-2-1 0,13-21 0,12-19 0,-33 53 35,11-13-196,-9 15-2,-4 11-11,-3 19 76,-8 37-1,6-45 121,0-1-1,1 1 1,1-1-1,3 34 1,-2-50-1,0 0 0,0 0 1,1-1-1,-1 1 1,1 0-1,-1 0 0,1-1 1,0 1-1,0-1 1,0 1-1,1 2 0,-1-4-5,0 1 1,-1 0-1,1-1 0,0 1 0,0-1 0,0 0 0,0 1 0,-1-1 0,1 1 0,0-1 0,0 0 0,0 0 0,0 0 1,0 1-1,0-1 0,0 0 0,0 0 0,0 0 0,0-1 0,0 1 0,-1 0 0,1 0 0,0 0 0,1-1 1,9-4 31,0 0 1,0-1 0,-1 0 0,1-1 0,-2 0 0,14-12 0,30-28-22,37-28 104,-55 48-294,-15 10 109,2 2-1,0 0 1,28-14-1,-49 29 56,0-1 0,-1 1 0,1-1 1,0 1-1,0 0 0,0-1 0,0 1 0,0 0 0,0 0 0,0 0 1,0 0-1,-1 0 0,1 0 0,0 0 0,0 0 0,0 0 1,0 0-1,1 1 0,-2-1 2,1 0 0,-1 1 1,1-1-1,-1 0 0,0 1 0,1-1 1,-1 1-1,0-1 0,0 1 0,1-1 1,-1 1-1,0-1 0,0 0 0,1 1 1,-1 0-1,0-1 0,0 1 1,0-1-1,0 1 0,0-1 0,0 1 1,0 0-1,-1 5-5,0 0 0,0 0 1,-1 0-1,-2 8 0,2-8 26,-9 22 28,-16 31 1,15-34 84,-17 49 1,28-72-104,0 1 1,0 0-1,1 0 1,-1 0-1,1 0 0,0 0 1,0 1-1,0-1 1,0 0-1,0 0 0,1 0 1,-1 0-1,1 0 1,0 0-1,0-1 1,0 1-1,0 0 0,3 4 1,-2-4 7,1 0 1,-1 0-1,1 0 1,0-1-1,0 1 1,0-1-1,0 0 1,0 0-1,1 0 0,-1 0 1,1 0-1,6 2 1,-1-2-45,-1 1-1,1-1 1,0-1-1,0 0 1,0 0 0,0-1-1,0 0 1,0 0-1,0-1 1,0 0 0,15-5-1,-18 4-338,1-1-1,-1 1 1,1-1 0,-1-1-1,10-6 1,-14 8-130,0 1 0,0-1 0,0 0 1,0 0-1,0 0 0,-1-1 0,1 1 0,0 0 1,-1-1-1,0 1 0,1-1 0,-1 1 0,0-1 1,-1 1-1,1-1 0,0-3 0,3-11-2060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28.250"/>
    </inkml:context>
    <inkml:brush xml:id="br0">
      <inkml:brushProperty name="width" value="0.05" units="cm"/>
      <inkml:brushProperty name="height" value="0.05" units="cm"/>
      <inkml:brushProperty name="color" value="#66CC00"/>
    </inkml:brush>
  </inkml:definitions>
  <inkml:trace contextRef="#ctx0" brushRef="#br0">10 1 6880,'-10'0'3136,"10"8"-2720,0-5 960,5 1-832,0 1 352,4-2-544,4 2-192,0-2-96,2 1 64,-2 1-64,-4-5-1216,4 3 608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28.614"/>
    </inkml:context>
    <inkml:brush xml:id="br0">
      <inkml:brushProperty name="width" value="0.05" units="cm"/>
      <inkml:brushProperty name="height" value="0.05" units="cm"/>
      <inkml:brushProperty name="color" value="#66CC00"/>
    </inkml:brush>
  </inkml:definitions>
  <inkml:trace contextRef="#ctx0" brushRef="#br0">694 125 6048,'-10'0'2752,"36"4"-2400,-2-4 2144,-1 5-1440,30-10 768,5 5-1056,29-4 64,-3 4-513,1-3-31,-9 6-192,-12-6-192,-10 3 32,-9-5 160,-8 2-32,-16-6-4031,-2 6 2143</inkml:trace>
  <inkml:trace contextRef="#ctx0" brushRef="#br0" timeOffset="1">32 1 5472,'-26'0'2496,"21"8"-2176,10-8 192,3 0-352,5-3 64,6 3-128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31.743"/>
    </inkml:context>
    <inkml:brush xml:id="br0">
      <inkml:brushProperty name="width" value="0.05" units="cm"/>
      <inkml:brushProperty name="height" value="0.05" units="cm"/>
      <inkml:brushProperty name="color" value="#66CC00"/>
    </inkml:brush>
  </inkml:definitions>
  <inkml:trace contextRef="#ctx0" brushRef="#br0">8 352 2400,'-8'-3'6225,"8"3"-6090,1 1-1,-1 0 0,0-1 0,0 1 0,0 0 1,1-1-1,-1 1 0,0-1 0,1 1 1,-1-1-1,1 1 0,-1-1 0,0 1 0,1-1 1,-1 1-1,1-1 0,-1 0 0,1 1 1,-1-1-1,1 0 0,0 1 0,8 2 139,0-1 0,0 1 0,1-2 1,-1 1-1,0-2 0,1 1 0,-1-1 0,1 0 0,-1-1 0,0 0 0,1-1 0,-1 0 0,0 0 0,16-7 0,-14 5-215,0-2 0,-1 1 0,1-1-1,-1 0 1,0-1 0,0-1 0,-1 1-1,0-1 1,0-1 0,-1 0 0,8-10 0,-11 10-11,1 1 0,-2-1 1,1 0-1,-1-1 0,0 1 1,-1-1-1,0 0 0,2-14 1,-4 19-50,-1 0-1,0 1 1,0-1 0,0 1 0,0-1-1,-1 1 1,0-1 0,0 1 0,-2-6-1,2 7-12,0 0-1,0 1 1,-1-1-1,1 0 0,-1 1 1,0 0-1,0-1 1,0 1-1,0 0 1,0 0-1,0 0 0,-1 0 1,1 1-1,0-1 1,-5-1-1,4 2 6,0 0 1,0 0-1,0 0 0,0 0 1,0 1-1,0 0 0,0-1 1,0 1-1,0 0 1,-1 1-1,1-1 0,0 1 1,0-1-1,0 1 0,-5 2 1,0 0-18,1 0 1,-1 1 0,1 1-1,0-1 1,0 1 0,0 0 0,0 1-1,1-1 1,0 1 0,-7 9-1,0-1 2,-1 1 50,0 0 0,2 1 0,0 0 0,1 1 0,0 0 0,2 1 0,0 0 0,0 1 0,-9 36 1,16-50 9,1 0 1,0 0 0,0 0 0,1 0 0,-1 1 0,1-1 0,1 0-1,-1 0 1,1 1 0,-1-1 0,2 0 0,-1 0 0,0 0 0,1 0-1,0 0 1,0 0 0,1 0 0,-1-1 0,1 1 0,0-1 0,0 0-1,0 0 1,1 0 0,-1 0 0,1 0 0,0-1 0,0 0 0,7 5-1,-5-5 66,0 0-1,1 0 0,-1 0 0,1 0 0,-1-1 1,1 0-1,0-1 0,-1 0 0,1 0 0,0 0 1,0-1-1,0 0 0,10-1 0,-6 1 0,1-1-1,-1-1 1,1 0-1,-1-1 1,0 0-1,0-1 1,0 0 0,20-11-1,-17 6-29,-1-2-1,0 1 1,-1-1-1,15-18 1,42-58 18,-6 7-71,86-68 21,-144 143-80,0 1 1,1 0 0,8-5-1,-13 9 33,-1-1-1,1 1 0,0-1 1,-1 1-1,1 0 0,0 0 1,0 0-1,-1-1 0,1 1 1,0 0-1,0 0 0,-1 0 1,1 0-1,0 0 0,1 0 1,-2 1 6,0-1 0,1 0 0,-1 1 0,0-1 0,1 0 0,-1 0 0,0 1 0,0-1 0,1 1 0,-1-1 0,0 0 0,0 1-1,0-1 1,0 0 0,1 1 0,-1-1 0,0 1 0,0-1 0,0 1 0,0-1 0,0 0 0,0 1 0,0-1 0,0 1 0,0-1 0,0 1 0,0-1 0,-1 0 0,1 1 0,-5 27 54,-2-1 1,-1 0-1,-15 35 1,-42 77 414,58-126-395,-4 6 416,11-16-193,5-10-37,123-137 62,-100 117-345,2 1 0,60-41-1,-64 50-7,-9 5-22,20-10 1,-33 19 35,0 1 0,1 0-1,-1 1 1,0-1 0,1 1 0,-1 0-1,1 0 1,0 0 0,-1 1 0,7-1-1,-9 2 7,0-1 0,0 0-1,-1 1 1,1-1-1,0 1 1,0 0 0,0-1-1,-1 1 1,1 0-1,0 0 1,-1 0 0,1 1-1,-1-1 1,1 0-1,-1 0 1,0 1 0,0-1-1,1 1 1,-1-1-1,0 1 1,0-1 0,0 1-1,-1 0 1,1 0-1,1 2 1,0 4-12,1 1 0,-1 0 0,1 17 0,-3-23 24,4 60 134,0 9-57,-3-62-66,1-1-1,0 1 0,0-1 0,1 1 0,4 8 0,-6-16 8,-1 0-1,1-1 0,0 1 0,-1-1 0,1 1 1,0-1-1,0 1 0,0-1 0,1 1 0,-1-1 0,0 0 1,0 0-1,1 0 0,-1 0 0,0 0 0,1 0 1,-1 0-1,1 0 0,0 0 0,-1 0 0,1-1 1,0 1-1,-1-1 0,1 0 0,0 1 0,0-1 1,-1 0-1,1 0 0,0 0 0,0 0 0,-1 0 0,1 0 1,0-1-1,-1 1 0,1 0 0,0-1 0,0 0 1,-1 1-1,1-1 0,1-1 0,5-2 37,0-1 0,-1 0-1,1-1 1,-1 0 0,12-13 0,1-2-10,-1-2 1,-1-1 0,-1 0-1,-1-1 1,-1-1 0,19-45-1,-32 65-25,0 0-1,0 0 1,0-1-1,-1 1 0,0 0 1,1-10-1,-2 12-25,-1 1 1,1 0-1,0-1 0,-1 1 0,1 0 0,-1-1 0,0 1 1,0 0-1,-1 0 0,1 0 0,-1 0 0,-3-6 0,4 8-1,0 0-1,0-1 0,0 1 0,0 0 0,0 0 0,0 0 1,0 0-1,-1 0 0,1 0 0,0 0 0,-1 0 0,1 1 1,-1-1-1,1 0 0,-1 1 0,1-1 0,-1 1 0,1 0 1,-1-1-1,1 1 0,-3 0 0,2 0-11,-1 1 0,0-1 0,1 1 0,-1 0 1,1-1-1,-1 1 0,1 0 0,-1 1 0,1-1 0,0 0 0,-4 3 0,-1 2-4,1 0 0,-1 0 0,1 1 0,0 0 0,1 0 1,-7 10-1,-1 9 1,2-1-1,0 2 1,2-1 0,1 2 0,1-1 0,-5 40 0,10-54 56,1 0 0,0 0 0,1 0 0,2 17 0,-2-26-15,1 1 0,-1-1 0,1 1 0,1-1 0,-1 0 0,0 0 0,1 1 0,0-1 0,0 0 0,0 0 0,1-1 0,-1 1-1,1 0 1,0-1 0,6 6 0,-6-7 7,0 0 0,1-1 0,-1 1 1,1-1-1,-1 0 0,1 0 0,0 0 0,-1 0 0,1-1 0,0 1 0,0-1 0,0 0 0,-1 0 0,1-1 0,0 1 0,-1-1 0,6-1 0,9-3 77,0 0-1,19-9 1,-29 10-62,24-10 2,-2-1 0,0-2 1,-1-1-1,-1-1 0,47-41 0,115-132-281,-142 140 199,-48 51 23,1 0 1,-1 0 0,1 1-1,0-1 1,-1 0 0,1 1-1,0-1 1,-1 1 0,1-1-1,0 0 1,0 1 0,-1 0-1,1-1 1,0 1 0,0 0-1,0-1 1,0 1 0,-1 0-1,3-1 1,-3 2 12,1 0 0,-1 0 0,0-1 1,1 1-1,-1 0 0,0 0 0,1-1 0,-1 1 0,0 0 0,0 0 1,0 0-1,1 0 0,-1-1 0,0 1 0,0 0 0,0 0 0,-1 0 1,1 0-1,0 0 0,0-1 0,0 1 0,-1 1 0,-7 49 32,-10 86-80,16-115 119,1 1-1,2-1 0,0 0 0,5 25 1,-6-45-53,0 0 0,1 0 0,-1 0 0,1 0 0,0 0 0,-1 0 0,1 0 0,0 0 0,0 0 0,0 0 0,0-1 0,1 1 0,-1 0 0,0-1 0,1 1 0,-1-1 0,1 1 0,0-1 0,-1 0 0,1 0 0,0 0 0,0 0 0,0 0 0,-1 0 0,1 0 0,0 0 0,0-1 0,0 1 0,1-1 0,-1 0 0,0 1 0,0-1 0,0 0 0,0 0 0,3-1 0,3-1 34,0 0-1,1-1 1,-1 0 0,-1-1 0,1 1 0,11-9 0,45-34 129,9-15-82,96-104 0,-167 163-93,2-2-14,1-1-1,-1 0 1,0 0 0,0 0-1,0 0 1,-1-1-1,1 0 1,-1 0 0,3-10-1,-6 16 11,0-1 1,1 1-1,-1-1 0,0 1 0,0 0 0,0-1 0,0 1 0,0-1 0,0 1 0,0 0 0,0-1 1,0 1-1,0-1 0,0 1 0,-1 0 0,1-1 0,0 1 0,0-1 0,0 1 0,0 0 0,-1-1 1,1 1-1,0 0 0,0-1 0,-1 1 0,1 0 0,0-1 0,-1 1 0,1 0 0,0 0 1,-1-1-1,1 1 0,-1 0 0,0-1-5,0 1 0,-1 0 1,1 0-1,0 0 0,-1 0 1,1 0-1,0 0 0,0 0 1,-1 1-1,1-1 0,-1 1 0,-5 1-42,1 0 0,-1 1-1,-6 4 1,-5 4 18,1 1 1,1 1 0,0 1-1,0 0 1,-21 27-1,12-10 64,2 1 0,-20 37 0,39-62-47,0 1 0,0 0-1,-4 14 1,7-20 17,0 1 1,1-1-1,-1 0 1,1 1-1,0-1 1,-1 1-1,1-1 1,0 0-1,0 1 1,1-1-1,-1 0 1,0 1-1,1-1 1,0 0-1,-1 1 1,1-1-1,0 0 0,2 3 1,-2-4 13,0 0 0,0 0 0,0 0 0,1 0 0,-1 0 0,0 0 0,1 0 0,-1 0 1,1-1-1,-1 1 0,1-1 0,-1 1 0,1-1 0,-1 1 0,1-1 0,-1 0 0,1 0 0,0 0 0,-1 0 0,1 0 0,0 0 0,-1 0 0,1-1 1,1 0-1,2 0 3,0 0 1,0 0-1,-1-1 1,1 0-1,-1 0 1,9-6 0,2-2 43,-1-1 1,-1-1 0,0-1-1,16-19 1,38-61-39,-8 10-153,-58 82 120,15-15-245,-16 15 248,1 1 0,-1 0 0,0 0 1,1-1-1,-1 1 0,0 0 1,1 0-1,-1 0 0,0 0 0,1-1 1,-1 1-1,1 0 0,-1 0 0,0 0 1,1 0-1,-1 0 0,1 0 1,-1 0-1,0 0 0,1 0 0,-1 0 1,1 0-1,-1 0 0,0 1 0,1-1 1,-1 0-1,1 0 0,-1 0 1,0 0-1,1 1 0,-1-1 0,0 0 1,1 0-1,-1 1 0,0-1 0,1 0 1,-1 1-1,0-1 0,0 0 1,1 1-1,-1-1 0,0 0 0,0 1 1,0-1-1,0 1 0,1-1 0,-1 0 1,0 1-1,0 0 0,1 6-2,0 1 0,0-1 0,-1 0 0,1 1 0,-2-1 0,1 1 0,-1-1 0,0 1 0,-4 9 0,2-2-8,-1 10 0,-1-1 0,-2-1 0,-1 1 0,0-1 0,-2 0 0,0-1 0,-24 36 0,-95 117 32,65-91 16,56-72 41,-1-1 1,0 0-1,0-1 0,-1 0 0,-1 0 0,-11 8 0,21-18-57,0 1-1,0 0 1,0 0-1,0-1 1,-1 1-1,1 0 1,0-1-1,0 0 1,-1 1-1,1-1 1,0 0-1,0 1 1,-1-1 0,1 0-1,0 0 1,-1 0-1,1 0 1,0 0-1,-1-1 1,1 1-1,0 0 1,0 0-1,-1-1 1,1 1-1,0-1 1,0 1-1,-1-1 1,1 0-1,0 1 1,0-1-1,0 0 1,0 0-1,0 0 1,0 0-1,0 0 1,1 0-1,-1 0 1,0 0-1,0 0 1,1 0-1,-1 0 1,0-3 0,-2-1 0,1 0 1,0-1-1,0 0 1,0 1-1,1-1 1,0 0-1,0 0 1,0-8-1,1 7-20,1 1-1,0 0 1,0-1-1,0 1 1,1 0-1,0 0 1,0 0-1,0 0 1,1 1 0,0-1-1,0 1 1,0-1-1,1 1 1,0 0-1,0 0 1,9-8-1,5-2-13,1 0-1,0 1 1,26-14-1,-33 21-44,155-77 229,-109 59-172,63-40 1,-112 59 40,-1-1 0,1 0 0,-2 0 0,1 0 0,-1-1 0,7-9 0,2-5-35,15-28 0,-23 30-197,-6 16 135,0 6 46,-1 3-13,-3 29-185,-6 33 1,4-34 354,-1 36 1,9-46 248,-5-23-384,1 1 1,0-1 0,0 0-1,1 1 1,-1-1 0,0 0 0,0 1-1,0-1 1,0 0 0,0 1 0,0-1-1,0 0 1,0 1 0,1-1 0,-1 0-1,0 1 1,0-1 0,1 0-1,-1 1 1,0-1 0,0 0 0,1 0-1,-1 1 1,0-1 0,0 0 0,1 0-1,-1 0 1,0 0 0,1 1 0,-1-1-1,0 0 1,1 0 0,-1 0-1,1 0 1,-1 0 0,0 0 0,1 0-1,-1 0 1,0 0 0,1 0 0,-1 0-1,0 0 1,1 0 0,-1 0-1,1 0 1,-1 0 0,0-1 0,1 1-1,-1 0 1,0 0 0,0 0 0,1 0-1,-1-1 1,0 1 0,1 0 0,-1-1-1,10-9 128,-1 0-1,13-20 1,-4 5-65,-8 11-109,-5 6 6,1-1 0,1 1 0,10-11 0,-15 18 23,0-1 0,-1 1-1,1 0 1,0-1-1,0 1 1,-1 0 0,1 0-1,0 0 1,0 0-1,0 1 1,0-1 0,0 0-1,1 1 1,-1 0-1,0-1 1,0 1 0,0 0-1,0 0 1,0 0-1,1 0 1,-1 0 0,3 2-1,-3-2 13,0 1 0,0 0-1,0 0 1,-1 0 0,1 1-1,0-1 1,-1 0 0,1 1-1,-1-1 1,1 1 0,-1-1-1,0 1 1,0 0 0,1-1-1,-1 1 1,0 0 0,-1 0-1,1 0 1,0 0 0,-1 0 0,1 0-1,-1 0 1,1 2 0,0 6-23,0-1 1,0 1-1,-1 15 1,-2-12 0,1 1 0,-2-1 0,1 0 0,-7 15 0,-22 50 26,21-54-38,-11 28 32,8-17 112,-1-2-1,-2 1 1,-35 54 0,48-84-71,0 0 0,0 0 0,-1-1 0,1 0 0,-1 1 0,0-1 1,-6 4-1,9-7-16,0 1 0,-1 0 0,1-1 0,0 1 0,-1 0 0,1-1 0,-1 0 0,1 1 0,-1-1 0,1 0 0,0 0 1,-1 0-1,1 0 0,-1 0 0,1 0 0,-1 0 0,1 0 0,-1-1 0,1 1 0,-1-1 0,1 1 0,-1-1 0,1 1 0,0-1 1,-1 0-1,1 0 0,0 1 0,-2-2 0,1-1-1,-1 0-1,0-1 1,1 1 0,0 0-1,0-1 1,0 1 0,0-1 0,0 1-1,1-1 1,-1 0 0,1 0 0,0 0-1,0 0 1,1 0 0,-1 0-1,1 0 1,0-8 0,0 7-14,1 0 0,-1 0 1,1-1-1,0 1 0,1 0 0,-1 0 1,1 0-1,0 0 0,0 0 0,0 1 1,1-1-1,0 1 0,5-8 1,2 2 33,1 1 1,-1 0 0,1 0 0,1 1 0,0 0 0,0 1-1,1 1 1,-1 0 0,26-8 0,-10 6-583,0 1 0,1 1 0,50-3 0,-65 9-1353,0 0 0,0 0 0,20 5 0,3 2-1931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33.009"/>
    </inkml:context>
    <inkml:brush xml:id="br0">
      <inkml:brushProperty name="width" value="0.05" units="cm"/>
      <inkml:brushProperty name="height" value="0.05" units="cm"/>
      <inkml:brushProperty name="color" value="#66CC00"/>
    </inkml:brush>
  </inkml:definitions>
  <inkml:trace contextRef="#ctx0" brushRef="#br0">18 365 3072,'-1'0'99,"0"1"0,0-1 0,0 0 0,0 0 0,1 1 0,-1-1 0,0 0 0,0 1 0,1-1 0,-1 1 0,0-1 0,1 1-1,-1-1 1,0 1 0,1-1 0,-1 1 0,1 0 0,-2 1 0,0 15 3637,2-16-2542,0 0-1144,0-1-1,0 0 0,0 0 0,0 0 0,0 0 1,0 0-1,0 0 0,0 0 0,-1 0 0,1 0 1,0 1-1,0-1 0,0 0 0,0 0 0,0 0 1,0 0-1,0 0 0,0 0 0,0 0 0,0 0 1,1 0-1,-1 1 0,0-1 0,0 0 0,0 0 1,0 0-1,0 0 0,0 0 0,0 0 1,0 0-1,0 0 0,0 0 0,0 0 0,0 0 1,0 1-1,0-1 0,0 0 0,0 0 0,1 0 1,-1 0-1,0 0 0,0 0 0,0 0 0,0 0 1,0 0-1,0 0 0,0 0 0,0 0 0,0 0 1,1 0-1,-1 0 0,0 0 0,0 0 0,0 0 1,0 0-1,0 0 0,0 0 0,6 0 1545,-2-2-1283,0 0-1,0-1 1,0 0 0,0 0-1,-1 0 1,1 0-1,-1-1 1,0 1 0,0-1-1,0 0 1,4-7-1,7-9 75,25-35 23,-2-2 0,34-74-1,-63 115-387,-7 14-24,5-7 62,-1-1 1,-1 1-1,0-1 0,3-12 1,-7 21-63,0 1 1,0-1-1,0 1 1,1-1 0,-1 1-1,0-1 1,0 1-1,0-1 1,0 1 0,0-1-1,-1 1 1,1-1-1,0 1 1,0-1-1,0 1 1,0-1 0,0 1-1,-1-1 1,1 0-1,-1 1 1,1 0-1,0 0 1,-1 0 0,1 1-1,0-1 1,0 0-1,-1 0 1,1 0-1,0 0 1,-1 0 0,1 0-1,0 0 1,0 0-1,-1 1 1,1-1-1,0 0 1,0 0 0,-1 0-1,1 0 1,0 1-1,0-1 1,0 0-1,0 0 1,-1 1-1,1-1 1,0 0 0,0 0-1,0 1 1,0-1-1,0 0 1,0 0-1,0 1 1,-1-1 0,1 0-1,0 1 1,-17 38 83,1 1 0,2 0 0,1 1 0,-6 44 0,17-77 26,1-1-1,0 1 1,0-1 0,1 1 0,0 0 0,0 0-1,2 9 1,-1-15-70,-1 0 0,1-1 0,-1 1 0,1 0 1,0-1-1,-1 1 0,1 0 0,0-1 0,0 1 0,0-1 0,0 1 0,1-1 0,-1 0 0,0 0 0,1 1 0,-1-1 0,0 0 1,1 0-1,-1 0 0,1 0 0,0-1 0,-1 1 0,1 0 0,0-1 0,-1 1 0,1-1 0,0 1 0,0-1 0,-1 0 0,1 0 1,0 0-1,0 0 0,0 0 0,-1 0 0,1 0 0,3-1 0,9-2 58,0-1 1,0 0-1,0 0 0,-1-2 0,1 0 1,-1 0-1,-1-1 0,24-17 0,1-6-55,46-46-1,-75 68-30,18-20-7,-17 18-26,1 0 0,17-14 0,-26 23 2,-1 0 0,1 1 0,0-1 0,0 0 0,0 1 0,0-1 0,0 1 0,1-1 0,-1 1 0,0-1 0,0 1-1,0 0 1,0 0 0,0-1 0,1 1 0,-1 0 0,0 0 0,0 0 0,2 1 0,-2-1 21,0 0-1,0 1 1,0-1-1,0 1 1,-1 0-1,1-1 1,0 1-1,-1 0 1,1-1-1,0 1 1,-1 0-1,1 0 1,-1-1-1,1 1 1,-1 0-1,0 0 1,1 0-1,-1 0 1,1 1-1,0 5 41,1 1-1,-1 0 0,-1 0 0,0 13 0,0-16-59,-2 38 74,-10 59 1,6-58 119,5-42-236,0 15 556,4-15-57,4-8-194,0-3-201,0-1 0,-1 0 0,0 0 0,6-18 0,-7 17-59,0 0 1,1 0-1,0 0 0,9-11 1,-14 21 9,0 0 1,0 0-1,0 0 0,0 0 0,0 0 1,0 0-1,0 1 0,0-1 1,0 0-1,0 0 0,0 1 1,0-1-1,1 1 0,-1-1 0,0 1 1,0 0-1,1-1 0,-1 1 1,0 0-1,0 0 0,1 0 1,-1 0-1,0 0 0,1 0 1,-1 0-1,0 0 0,1 1 0,-1-1 1,0 0-1,0 1 0,0-1 1,1 1-1,-1 0 0,1 0 1,4 3-5,-1 0 0,1 1 0,-1 0 0,0 0 0,5 7 0,-2-4 6,5 7 5,11 11-16,28 24 0,-8-6-3427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33.371"/>
    </inkml:context>
    <inkml:brush xml:id="br0">
      <inkml:brushProperty name="width" value="0.05" units="cm"/>
      <inkml:brushProperty name="height" value="0.05" units="cm"/>
      <inkml:brushProperty name="color" value="#66CC00"/>
    </inkml:brush>
  </inkml:definitions>
  <inkml:trace contextRef="#ctx0" brushRef="#br0">40 44 4736,'-40'-4'2432,"49"4"-2528,14 0 0,17-3-3552,14-10 1984,-5-10 544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13.252"/>
    </inkml:context>
    <inkml:brush xml:id="br0">
      <inkml:brushProperty name="width" value="0.05" units="cm"/>
      <inkml:brushProperty name="height" value="0.05" units="cm"/>
    </inkml:brush>
  </inkml:definitions>
  <inkml:trace contextRef="#ctx0" brushRef="#br0">10 737 4736,'-10'0'1446,"17"0"1305,-6 0-2617,-1 0 0,1 0 0,0-1 0,0 1 0,0-1-1,0 1 1,0 0 0,0-1 0,0 1 0,0-1 0,-1 0 0,1 1 0,0-1 0,-1 0-1,1 1 1,0-1 0,-1 0 0,2-1 0,5-6 351,18-11-94,-2-1-1,0-1 0,-1-1 1,20-25-1,-13 12-369,80-107 433,100-204 1652,-205 340-2045,-1 0 0,0-1-1,0 1 1,0-1 0,-1 0-1,0 1 1,1-9 0,-3 15-68,0-1 0,0 1 0,0 0-1,0 0 1,0 0 0,0-1 0,0 1 0,0 0 0,0 0 0,0-1 0,-1 1 0,1 0 0,0 0-1,0 0 1,0-1 0,0 1 0,0 0 0,-1 0 0,1 0 0,0 0 0,0-1 0,0 1-1,0 0 1,-1 0 0,1 0 0,0 0 0,0 0 0,-1 0 0,1 0 0,0-1 0,0 1 0,0 0-1,-1 0 1,1 0 0,0 0 0,0 0 0,-1 0 0,1 0 0,0 0 0,0 0 0,-1 0 0,1 1-1,0-1 1,0 0 0,-1 0 0,1 0 0,0 0 0,0 0 0,0 0 0,-1 0 0,1 0 0,0 1-1,0-1 1,0 0 0,-14 8-61,5 1 68,0 0 0,1 0 0,0 1 0,0 0 0,1 0 0,-10 20 0,3-3 48,1 1 0,1 0 0,1 1 0,2 0 0,1 1 0,1 0 0,2 0 0,1 0 0,-1 44 0,6-64-27,-1 0 0,1 0 1,0 0-1,1 0 0,0 0 0,1-1 0,0 1 0,0-1 1,1 0-1,8 14 0,-9-18 38,0 0 1,1 0 0,0 0-1,0 0 1,1-1 0,-1 0-1,1 0 1,0 0 0,0 0-1,0-1 1,0 0 0,1 0-1,0 0 1,-1 0 0,1-1-1,0 0 1,10 2 0,-9-3 34,0 0 0,0 0 0,0-1 0,1 0 0,-1 0 0,0 0 0,0-1 0,0 0 0,0-1 0,0 1 0,-1-1 0,9-3 0,-10 2-77,1 0 1,-1-1-1,0 1 1,1-1-1,-2 0 1,1 0-1,0-1 1,-1 1-1,0-1 1,0 0-1,0 0 0,-1-1 1,5-7-1,2-6 40,-6 13 3,0-1 0,-1 0 0,0 0 1,3-10-1,-2 4-62,-1-1-1,0 1 1,-1-1 0,0-19 0,3-55 13,-5 78-167,0 11-20,2 6 1,14 14 91,26 46 0,-38-59 62,0 1 1,0 0-1,-1 0 0,0 1 1,-1-1-1,0 1 1,0-1-1,0 20 0,-2 6 30,-1-12 50,3 32-1,-2-52-19,1 1 1,-1-1-1,1 0 0,0 0 1,0 0-1,1 0 0,1 5 1,-2-7-25,0 0 0,-1 0 0,1 0 1,0 0-1,0 0 0,0 0 1,0 0-1,0 0 0,0-1 0,0 1 1,0 0-1,0 0 0,0-1 0,1 1 1,-1-1-1,0 1 0,0-1 0,1 1 1,-1-1-1,0 0 0,1 0 0,1 0 1,16-1 38,0-1 1,0-1-1,-1-1 0,1-1 1,18-7-1,-7 3-37,10-2 35,-2-2 1,58-27-1,-63 22-17,0 0 0,40-32 0,-33 15 8,-79 74-316,-61 61 351,90-91-112,0 0 0,-9 12 0,15-16 50,1-1-1,0 1 1,0 0-1,0-1 0,0 2 1,1-1-1,-3 10 1,5-15-2,0 1-1,0-1 1,0 1 0,0-1 0,0 1 0,0-1 0,0 0 0,0 1-1,0-1 1,0 1 0,0-1 0,0 0 0,1 1 0,-1-1-1,0 1 1,0-1 0,0 0 0,1 1 0,-1-1 0,0 0 0,1 1-1,-1-1 1,0 0 0,1 1 0,-1-1 0,0 0 0,1 0-1,-1 0 1,0 1 0,1-1 0,-1 0 0,1 0 0,-1 0 0,0 0-1,1 0 1,-1 1 0,1-1 0,-1 0 0,1 0 0,-1 0 0,0 0-1,1-1 1,-1 1 0,2 0 0,20-2 321,-14-1-288,-1 0 1,1-1-1,-1 0 1,0 0 0,0 0-1,0-1 1,-1 0-1,1 0 1,-1-1 0,5-6-1,-7 9-9,8-10-35,-1 0 0,0-1 0,-1 0 0,-1 0 0,14-27 0,-18 32-3,1-3-108,5-8-462,-11 20 566,0 0 1,0 0-1,0-1 0,0 1 0,0 0 0,0 0 0,0 0 1,1 0-1,-1 0 0,0 0 0,0 0 0,0 0 0,0 0 1,0 0-1,0 0 0,0 0 0,0 0 0,0 0 0,1 0 1,-1 0-1,0 0 0,0 0 0,0 0 0,0 0 1,0 0-1,0 0 0,0 0 0,0 0 0,0 0 0,1 0 1,-1 0-1,0 0 0,0 0 0,0 0 0,0 0 0,0 0 1,0 1-1,0-1 0,0 0 0,0 0 0,0 0 0,0 0 1,0 0-1,0 0 0,0 0 0,1 0 0,-1 0 0,0 0 1,0 0-1,0 1 0,0-1 0,0 0 0,0 0 0,0 0 1,0 0-1,1 15-128,-1-3 113,1 0-1,0-1 1,1 1 0,0 0-1,5 11 1,-5-17 45,0 0 0,0 0 0,1 0-1,0-1 1,0 1 0,0-1 0,1 0 0,0 0 0,0 0-1,0 0 1,8 6 0,-10-10 6,0 0 1,0 0-1,0 0 1,1 0-1,-1-1 0,0 1 1,0-1-1,1 0 1,-1 1-1,0-1 0,0 0 1,1 0-1,-1 0 1,0-1-1,1 1 0,-1-1 1,0 1-1,0-1 1,0 0-1,1 1 0,-1-1 1,0 0-1,2-2 1,7-3 77,-1 0-1,0 0 1,12-11 0,-7 4-66,1 0 0,-2 0-1,0-2 1,17-22 0,-7 5-77,-11 15-11,18-30 1,-15 24 3,-13 19 39,0-1-1,0 1 0,0 0 1,0-1-1,-1 1 1,3-9-1,-1 4-84,-3 5 28,0 5-104,-1 0 51,14 23 21,2 1 30,-2 1 0,19 43 1,-29-62 72,0 5-48,0 0 0,-1 0 0,0 0 0,-1 1 0,-1-1 0,0 0 0,0 20 0,-1-28 68,0-1 0,0 1 0,-1-1 0,1 1 0,-1-1 0,0 1 0,0-1 0,0 0 0,0 1 0,0-1 0,-1 0 0,0 0 0,1 0 0,-1 0 0,0 0 0,0 0 0,-1 0 0,1-1 0,-1 1 0,1-1 0,-1 0 0,0 0 0,-4 3 0,4-4 2,-1 1 0,1-1 1,-1 1-1,0-1 1,0-1-1,1 1 0,-1 0 1,0-1-1,0 0 0,-4 0 1,-39-3 165,42 2-202,-6 0 41,1-1 1,0 0 0,0 0-1,0-1 1,0-1-1,-9-4 1,11 5-90,0 1 0,0 0 0,0 0-1,-10-1 1,12 0 72,3 1 1,2 2 72,-13 2-219,10-2 175,4 0-50,0 0 0,0 0-1,-1 0 1,1 0 0,0 0-1,0 0 1,-1 0 0,1 0 0,0 0-1,-1 0 1,1 0 0,0 0-1,0 0 1,-1 0 0,1 0-1,0 0 1,0-1 0,-1 1 0,1 0-1,0 0 1,0 0 0,0 0-1,-1-1 1,1 1 0,0 0-1,0 0 1,0 0 0,-1-1-1,1 1 1,0 0 0,0 0 0,0-1-1,0 1 1,-2-3 0,1 4 14,0 2-18,-8-4-101,9 1 109,-1 0-1,1-1 0,-1 1 0,1 0 1,0 0-1,-1 0 0,1-1 0,0 1 1,-1 0-1,1 0 0,0-1 0,-1 1 1,1 0-1,0-1 0,-1 1 0,1 0 1,0-1-1,0 1 0,-1 0 1,1-1-1,0 1 0,0 0 0,0-1 1,0 1-1,0-1 0,-1 1 0,1-1 1,0 1-1,0 0 0,0-1 0,0 1 1,0-1-1,0 1 0,0 0 0,1-1 1,-1 1-1,0-1 0,0 1 1,0-1-1,1 0 0,-2 1-14,-1 3-32,0-4 24,0 0 1,0 0-1,0 0 1,0-1-1,0 1 1,-2-3-1,2 8 98,-6-5-140,16 4-66,-8-2 222,1-1-104,-1 0 1,1 1 0,-1-1 0,1 0-1,-1 1 1,1-1 0,-1 1-1,1-1 1,-1 0 0,0 1 0,1-1-1,-1 1 1,0-1 0,1 1 0,-1-1-1,0 1 1,0 0 0,1-1-1,-1 1 1,0-1 0,0 1 0,0 0 4,1-1 0,-1 0-1,0 0 1,1 0 0,-1 1 0,0-1 0,1 0 0,-1 0 0,0 0 0,1 0 0,-1 0 0,0 0 0,1 0 0,-1 0 0,0 0 0,1 0 0,-1 0 0,0 0-1,1 0 1,-1 0 0,1 0 0,5 0-15,0 2 11,-1 0-1,1 0 0,0-1 0,0 0 1,0 0-1,-1-1 0,1 0 0,0 0 1,7-1-1,3 1 229,9-1-225,0-2-1,0 0 1,-1-1 0,1-2-1,46-16 1,-59 16 7,1 0 1,-1 0 0,0-1 0,-1-1 0,0 0 0,0 0-1,-1-1 1,1-1 0,-2 1 0,12-15 0,-5 2 16,-1 0 1,0-1-1,-2-1 0,13-30 1,34-95-27,-54 131-13,-5 15-9,0-1 0,0 1 0,1-1 0,-1 1 0,1 0 0,0-1-1,0 1 1,3-4 0,-5 8 14,0-1 0,0 0 0,1 0 0,-1 0 0,0 0 0,1 0 0,-1 0 0,0 0 0,0 0 0,1 0-1,-1 0 1,0 1 0,0-1 0,1 0 0,-1 0 0,0 0 0,0 0 0,1 1 0,-1-1 0,0 0 0,0 0 0,0 1 0,0-1 0,1 0-1,-1 0 1,0 1 0,0-1 0,0 0 0,0 0 0,0 1 0,0-1 0,0 0 0,0 1 0,0-1 0,6 17-71,-5-13 54,4 11 5,0 1 0,-2 0 0,4 31 0,-4 49-78,-5-40 315,-10 56 0,12-110-175,-1 1 1,1 0 0,-1-1 0,0 1-1,0 0 1,0-1 0,0 1-1,0-1 1,-1 0 0,1 1 0,-3 2-1,3-4-25,0 0 0,1-1-1,-1 1 1,0-1-1,0 1 1,0-1-1,1 1 1,-1-1 0,0 0-1,0 1 1,0-1-1,0 0 1,0 0-1,0 1 1,0-1 0,0 0-1,1 0 1,-1 0-1,0 0 1,0 0 0,0-1-1,0 1 1,0 0-1,0 0 1,0 0-1,0-1 1,0 1 0,1-1-1,-1 1 1,0-1-1,0 1 1,0-1 0,1 1-1,-1-1 1,0 1-1,1-1 1,-1 0-1,0 0 1,-21-20 85,6 6-110,-26-20 1,26 24-44,5 2-51,19 7 63,0 0 69,74-21-304,-17 4 416,3 0-80,111-46 0,50-55-69,-220 115 36,-9 4-20,6-2-42,0-1 0,1 1-1,-1 0 1,1 0 0,11-3 0,-17 6 39,1 0-1,-1 0 0,0-1 1,1 1-1,-1 0 0,0 0 1,1 0-1,-1 1 1,0-1-1,1 0 0,-1 0 1,0 1-1,0-1 0,1 1 1,-1-1-1,0 1 0,0 0 1,0-1-1,1 1 1,-1 0-1,0 0 0,0 0 1,0 0-1,0-1 0,0 1 1,-1 1-1,1-1 1,0 0-1,0 0 0,-1 0 1,1 0-1,-1 1 0,1-1 1,-1 0-1,1 0 1,-1 1-1,1 2 0,1 9 1,0 1-1,0-1 0,-1 1 0,-1 0 1,-2 23-1,-16 70 173,12-73 18,-3-5-110,4-17 800,9-22-814,1-1 0,0 1 0,0 1 0,1-1 0,11-13 0,2-3-121,-6 2 46,9-11-4,-20 32-26,0 1 0,0-1 0,0 1 1,0-1-1,1 1 0,-1 0 0,1 0 0,0 0 0,4-2 0,-7 4 35,1 0-1,-1 0 0,0-1 1,1 1-1,-1 0 1,0 0-1,1 0 1,-1 0-1,0 0 0,1 0 1,-1 0-1,0 0 1,1 0-1,-1 1 0,0-1 1,1 0-1,-1 0 1,0 0-1,1 0 0,-1 0 1,0 0-1,0 1 1,1-1-1,-1 0 1,0 0-1,1 0 0,-1 1 1,0-1-1,0 0 1,0 1-1,1-1 0,-1 0 1,0 0-1,0 1 1,0-1-1,0 0 0,1 1 1,-1-1-1,0 0 1,0 1-1,0-1 0,0 0 1,0 1-1,0 0 1,2 21-66,-1-14 74,0 7-14,0 0 0,-2-1 0,1 1 0,-4 17 0,-15 56 364,19-80-138,0-8-209,0 1-1,0-1 1,0 0-1,0 0 1,0 0 0,0 0-1,0 0 1,0 0-1,0 0 1,0 0 0,0 1-1,0-1 1,0 0-1,0 0 1,0 0 0,0 0-1,0 0 1,0 0-1,0 0 1,0 0 0,0 1-1,0-1 1,1 0-1,-1 0 1,0 0 0,0 0-1,0 0 1,0 0 0,0 0-1,0 0 1,0 0-1,0 0 1,0 0 0,0 0-1,1 0 1,-1 1-1,0-1 1,0 0 0,0 0-1,0 0 1,0 0-1,0 0 1,0 0 0,0 0-1,1 0 1,-1 0-1,0 0 1,0 0 0,0 0-1,0 0 1,0 0-1,0 0 1,0 0 0,0-1-1,1 1 1,-1 0 0,0 0-1,0 0 1,0 0-1,0 0 1,9-11 134,-1 0 0,0 0 0,8-15 0,11-15-118,-8 16-51,1 1 0,1 1 1,1 1-1,1 1 1,33-24-1,-52 43 15,0-1 0,0 1 0,0 0 0,0 0 0,0 0-1,0 0 1,1 1 0,-1 0 0,8-2 0,-11 3 5,1 0 0,-1 0 1,1 0-1,-1 0 0,0 0 0,1 1 1,-1-1-1,1 0 0,-1 1 1,0-1-1,1 1 0,-1-1 0,0 1 1,1 0-1,-1-1 0,0 1 0,0 0 1,0 0-1,0 0 0,0 0 0,0 0 1,0 0-1,0 0 0,0 0 0,0 1 1,-1-1-1,1 0 0,0 0 0,-1 1 1,1-1-1,-1 0 0,1 1 0,-1 1 1,2 6-17,-1 1 1,-1 0-1,1-1 1,-2 1-1,1-1 1,-1 1-1,-3 9 1,-1 34 88,5-45-60,1 1 1,-1-1-1,1 1 1,1-1-1,0 0 1,0 0-1,6 13 0,-8-18 11,2-1 0,-1 0 0,0 1 0,0-1 0,1 0 0,-1 0 0,1 0 0,0 0 0,-1 0 0,1 0 0,0-1 0,0 1 0,0 0 0,1-1 0,-1 0 0,0 1 0,0-1 0,1 0 0,-1 0 0,1-1 0,-1 1 0,1 0 0,-1-1 0,1 1 0,-1-1 0,1 0 0,0 0 0,-1 0 0,4 0 0,5-2 37,-1-1 1,1 0-1,-1 0 0,1-1 1,-1 0-1,0-1 1,17-11-1,-2-1-144,37-33 0,-30 18 180,-25 24-118,1 0 1,0 0-1,0 0 1,12-6 0,-19 13 18,1 0 1,-1 1 0,1-1 0,0 0-1,-1 1 1,1-1 0,0 1 0,-1 0-1,1 0 1,0 0 0,0 0 0,-1 0 0,1 0-1,0 0 1,-1 0 0,1 1 0,0-1-1,-1 0 1,1 1 0,0 0 0,-1-1-1,1 1 1,-1 0 0,1 0 0,-1 0-1,1 0 1,1 2 0,1 1-4,0-1 0,0 1 0,-1 0 0,1 0 0,-1 0 0,0 0 0,4 9 0,0 1 140,-6-12-122,1 1 1,-1 0-1,1 0 0,-1 0 1,0 0-1,0 0 1,0 0-1,-1 0 1,1 0-1,0 6 1,-1-9 143,-3-2-94,0 0 0,0 0 0,1-1 0,-1 1 0,-4-7 1,-8-17-64,14 23 10,0 0 1,-1 0 0,1 0-1,-1 0 1,0 0 0,0 1-1,0-1 1,0 1 0,0-1-1,-1 1 1,1 0 0,-4-3-1,4 4-3,1 0-6,0 0-1,0 0 1,1 1-1,-1-1 1,0 0-1,0 1 1,0-1-1,0 1 1,0-1-1,0 1 1,0 0-1,0-1 0,0 1 1,0 0-1,0 0 1,0-1-1,0 1 1,0 0-1,0 0 1,0 0-1,0 0 1,0 1-1,0-1 1,0 0-1,0 0 1,0 1-1,0-1 1,0 0-1,0 1 1,0-1-1,0 1 1,0-1-1,1 1 1,-1 0-1,0-1 1,0 1-1,0 0 0,1-1 1,-1 1-1,0 1 1,-4 3-10,0 0 1,1 1-1,0 0 1,0-1-1,1 1 1,-1 1-1,1-1 1,1 0-1,-4 12 1,1 1 19,0 0 1,-2 24-1,7-41 3,-1 1-1,1 0 1,0 0-1,0 0 1,0-1-1,0 1 1,0 0-1,1 0 1,-1 0-1,1-1 1,0 1-1,-1 0 1,1-1-1,1 1 1,-1 0-1,0-1 1,1 1-1,-1-1 1,1 0-1,0 0 1,-1 1-1,1-1 1,0 0-1,1-1 1,-1 1-1,0 0 1,0-1-1,1 1 1,-1-1-1,1 1 1,-1-1-1,5 1 1,-4-1 17,0-1 0,-1 0 1,1 0-1,0 1 0,0-2 1,-1 1-1,1 0 0,0-1 1,0 1-1,-1-1 1,1 0-1,-1 0 0,1 0 1,0 0-1,-1 0 0,0 0 1,1-1-1,-1 1 0,4-4 1,3-2 35,0-1 0,0 0 0,10-13 1,-8 7-50,-1 1 1,-1-2 0,-1 1 0,8-17 0,20-63-273,-39 126-85,2 62 0,1-90 345,1 0 1,-1 0-1,1-1 0,0 1 0,0-1 0,0 1 1,0-1-1,1 1 0,-1-1 0,1 0 0,0 1 1,3 3-1,-2-5 25,-1 0 0,0 0 0,0-1 1,1 1-1,-1-1 0,1 0 0,-1 1 1,1-1-1,0 0 0,0 0 0,-1-1 1,1 1-1,0-1 0,0 1 0,0-1 0,-1 0 1,6 0-1,7-1 16,1 0 0,0-1 1,-1-1-1,26-7 0,61-28 72,-81 30-98,6-4-139,26-17 1,-32 17 95,1 1 0,30-12 0,-50 23 19,-1-1 1,1 1-1,-1-1 1,1 1-1,0-1 1,-1 1-1,1 0 1,-1 0 0,1 0-1,0 0 1,-1 0-1,1 0 1,-1 0-1,1 0 1,0 1-1,-1-1 1,1 0 0,-1 1-1,3 1 1,-3-1 15,1 0 0,-1 1 1,0-1-1,0 1 1,0-1-1,0 1 0,0-1 1,-1 1-1,1-1 0,0 1 1,-1 0-1,1 0 1,-1-1-1,0 1 0,1 0 1,-1 0-1,0 1 1,0 5 23,0-1 0,0 1 0,-3 11 0,0 9 73,13-40 837,5-13-833,-2-1 0,14-34 0,16-31-120,-10 33-274,-33 57 273,0 1 1,0-1-1,0 1 1,0 0-1,0-1 1,1 1-1,-1-1 1,0 1-1,0 0 0,1-1 1,-1 1-1,0 0 1,1-1-1,-1 1 1,0 0-1,1-1 1,-1 1-1,0 0 1,1 0-1,-1 0 0,1-1 1,-1 1-1,0 0 1,1 0-1,-1 0 1,1 0-1,-1 0 1,1-1-1,0 2-3,-1-1 1,1 1-1,-1-1 0,1 1 0,-1-1 0,1 1 1,-1-1-1,0 1 0,1-1 0,-1 1 1,0 0-1,1-1 0,-1 1 0,0-1 1,0 1-1,0 1 0,5 31-248,-5-32 264,1 44-22,-1-23 156,5 29 0,-5-48-129,3 17 58,1 0 1,8 24-1,-10-37-19,0-1 0,1-1 0,0 1 1,0 0-1,1-1 0,-1 1 0,1-1 0,0 0 1,1 0-1,-1-1 0,8 6 0,34 24-3349,-33-24-1641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36.577"/>
    </inkml:context>
    <inkml:brush xml:id="br0">
      <inkml:brushProperty name="width" value="0.05" units="cm"/>
      <inkml:brushProperty name="height" value="0.05" units="cm"/>
      <inkml:brushProperty name="color" value="#66CC00"/>
    </inkml:brush>
  </inkml:definitions>
  <inkml:trace contextRef="#ctx0" brushRef="#br0">10 709 2400,'-10'4'5382,"15"-7"-4050,0 0-912,0 0 0,0-1 0,0 1 0,0-1 0,0 0 0,-1 0-1,0 0 1,0-1 0,0 1 0,6-10 0,1-7-94,-1 0 1,-1-1-1,0 0 1,7-32-1,13-96-168,2-6 324,-5 32 168,-23 114-557,-2-1-1,1 1 0,-2-1 0,0-17 0,0 13-78,0 15-15,0 0 0,0 0 0,0 0 0,0 0 0,0 0-1,-1 0 1,1 1 0,0-1 0,0 0 0,0 0 0,0 0 0,0 0 0,0 0-1,0 0 1,-1 0 0,1 0 0,0 0 0,0 0 0,0 0 0,0 0 0,0 0 0,-1 0-1,1 1 1,0-1 0,0 0 0,0 0 0,0 0 0,0-1 0,-1 1 0,1 0-1,0 0 1,0 0 0,0 0 0,0 0 0,0 0 0,-1 0 0,1 0 0,0 0 0,0 0-1,0 0 1,0 0 0,0 0 0,0 0 0,0-1 0,-1 1 0,1 0 0,0 0-1,0 0 1,0 0 0,0 0 0,0 0 0,0 0 0,0-1 0,0 1 0,0 0-1,0 0 1,0 0 0,0 0 0,0 0 0,0-1 0,0 1 0,0 0 0,0 0 0,0 0-1,-8 10 38,-3 8-81,0 1 0,2 0 0,1 1 0,0 0 0,-9 42 0,-12 108 245,29-167-200,-4 20 230,1 1 0,1 0 0,2 0 0,0 0 0,2 0 0,0-1 0,8 29 0,-10-49-163,1 0 0,0 0-1,0 0 1,1 0-1,-1-1 1,0 1-1,1 0 1,0-1 0,0 0-1,-1 1 1,1-1-1,1 0 1,-1 0-1,0 0 1,4 3-1,-4-4-17,0 0-1,1 0 1,-1 0-1,0 0 0,1-1 1,-1 1-1,0-1 0,1 1 1,-1-1-1,1 0 0,-1 0 1,1 0-1,-1 0 0,1 0 1,-1-1-1,1 1 0,-1-1 1,0 1-1,4-2 0,89-41 597,-74 33-564,50-29 36,-61 33-89,0 0 0,0 0 1,0-1-1,8-8 0,-3 3 146,-6 0-584,-9 12 408,0 0 0,0 0 0,0 0 1,0 0-1,0 0 0,0 0 0,0 0 1,0 0-1,0 0 0,0 0 0,0 0 1,0 0-1,0 0 0,0 0 0,0-1 1,0 1-1,0 0 0,0 0 0,0 0 1,0 0-1,0 0 0,0 0 0,0 0 0,0 0 1,0 0-1,0 0 0,0 0 0,0 0 1,0 0-1,0 0 0,0 0 0,0 0 1,0 0-1,0 0 0,0 0 0,0 0 1,0 0-1,0-1 0,0 1 0,0 0 1,0 0-1,0 0 0,0 0 0,0 0 0,0 0 1,0 0-1,-1 0 0,1 0 0,0 0 1,0 0-1,0 0 0,0 0 0,0 0 1,0 0-1,0 0 0,0 0 0,0 0 1,0 0-1,0 0 0,0 0 0,0 0 1,0 0-1,0 0 0,0 0 0,0 0 0,-1 0 1,-7 6-5,-49 37 120,36-29-178,-24 21 0,40-30 65,-1 0 0,1 1 0,0 0 0,0 0 0,1 0 0,0 0 0,0 1 0,-4 10 0,7-16-2,0 0-1,1 0 1,0 0 0,-1 1-1,1-1 1,0 0 0,-1 0-1,1 1 1,0-1-1,0 0 1,0 1 0,0-1-1,0 0 1,0 0 0,1 1-1,-1-1 1,0 0 0,1 0-1,-1 0 1,1 1 0,-1-1-1,1 0 1,-1 0 0,1 0-1,0 0 1,0 0-1,-1 0 1,1 0 0,0 0-1,0 0 1,0 0 0,0-1-1,0 1 1,2 1 0,0-1 35,-1 0 1,1 0-1,0 0 0,-1 0 1,1-1-1,0 1 1,0-1-1,-1 1 1,1-1-1,0 0 1,0 0-1,0-1 0,0 1 1,5-2-1,-3 1 6,0-1 0,0-1 0,0 1 0,0-1 0,0 0 0,-1 0-1,1 0 1,-1-1 0,0 1 0,0-1 0,0 0 0,-1 0 0,5-7-1,-3 3-10,1 0-1,-1-1 1,-1 0-1,0 0 1,0 0-1,3-16 1,-6 19-198,-4 7-85,-3 11 15,5-7 229,1 0 0,-1 0 0,1 0 0,0-1 0,0 1 0,1 0 0,0 0 0,-1 0 0,2 0 0,-1-1 0,0 1 0,1 0 0,0-1 0,0 0 0,0 1 0,5 5 0,-5-7 27,1 0 0,-1-1-1,1 1 1,0 0 0,-1-1-1,1 0 1,1 0 0,-1 0-1,0 0 1,0 0 0,1 0-1,-1-1 1,1 0 0,-1 0-1,1 0 1,0 0 0,-1 0-1,1-1 1,0 0 0,0 1-1,-1-1 1,7-1 0,-2 0 22,0-1 0,1 0 0,-1 0 0,0-1 0,0 1 0,0-2-1,-1 1 1,1-1 0,-1-1 0,0 1 0,0-1 0,0 0 0,8-9 0,-5 4-13,-2 0-1,1 0 0,-1-1 0,-1 0 1,0 0-1,-1-1 0,0 0 1,5-15-1,16-48 28,-4-1 1,17-101-1,-38 162-68,0-1 0,-1 1 0,0 0 0,-3-24 0,-2 29-165,4 10 172,0 0-1,-1 0 1,1 0 0,0 0-1,0 0 1,0 0 0,-1 0-1,1 0 1,0 0 0,0 0 0,-1 0-1,1 0 1,0 0 0,0 0-1,0 0 1,-1 0 0,1 0-1,0 0 1,0 0 0,0 0-1,-1 0 1,1 1 0,0-1 0,0 0-1,0 0 1,0 0 0,-1 0-1,1 1 1,-11 16-243,3 1 195,2 1 0,0 1 0,1-1 0,0 1 0,-1 32 0,2 102 123,4-108-43,0-35-26,0 24 93,1-1 1,6 41-1,-6-72-50,0 1 0,0-1 0,0 0 0,0 0 0,0 0 0,1 0 0,0 0-1,2 4 1,-4-7-26,1 1-1,-1-1 1,1 1-1,-1-1 1,1 1-1,-1-1 1,1 1-1,-1-1 1,1 0-1,-1 1 1,1-1-1,-1 0 1,1 0-1,0 1 1,-1-1-1,1 0 1,-1 0-1,1 0 1,0 0-1,-1 0 1,1 1-1,0-1 1,-1 0-1,1-1 1,-1 1-1,1 0 1,0 0-1,-1 0 1,1 0-1,0 0 1,-1-1-1,1 1 1,-1 0-1,1 0 1,-1-1-1,1 1 1,0-1-1,-1 1 1,0 0-1,1-1 1,-1 1-1,1-1 1,-1 1-1,1-1 1,-1 1-1,0-1 1,1 1-1,-1-1 1,0 0-1,5-6-13,-1 1 0,-1-1 0,1 0-1,-1 0 1,4-15 0,7-41-177,-5 19 150,-9 44 21,0 0 0,0-1 0,0 1 0,0 0 0,0 0-1,0-1 1,0 1 0,0 0 0,0-1 0,0 1 0,0 0 0,0 0 0,0-1 0,0 1 0,0 0 0,1 0-1,-1-1 1,0 1 0,0 0 0,0 0 0,0-1 0,1 1 0,-1 0 0,0 0 0,0 0 0,0-1 0,1 1-1,-1 0 1,0 0 0,0 0 0,1 0 0,-1 0 0,0-1 0,5 11-89,-3-4 100,3 15-155,-5-18 181,1 0 0,0 0 0,0 1 0,0-1 0,0 0-1,1 0 1,2 5 0,1-1-115,-4-5 108,1 1 0,-1-1 0,1 0 0,0 0 0,0 0-1,0 0 1,0 0 0,1-1 0,-1 1 0,0-1 0,1 1-1,4 1 1,-6-2 274,8 3-883,-1 10-4466,0-1-734,7-4-1048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38.931"/>
    </inkml:context>
    <inkml:brush xml:id="br0">
      <inkml:brushProperty name="width" value="0.05" units="cm"/>
      <inkml:brushProperty name="height" value="0.05" units="cm"/>
      <inkml:brushProperty name="color" value="#66CC00"/>
    </inkml:brush>
  </inkml:definitions>
  <inkml:trace contextRef="#ctx0" brushRef="#br0">126 581 2976,'-1'4'428,"1"-3"-318,0-1 0,0 1 0,0-1-1,0 1 1,0 0 0,0-1 0,0 1 0,0-1 0,-1 1 0,1-1-1,0 1 1,0 0 0,-1-1 0,1 1 0,0-1 0,-1 1-1,1-1 1,-1 0 0,1 1 0,0-1 0,-1 1 0,0 0-1,1-2 185,1 0 0,0 0-1,0 0 1,-1 0 0,1 0-1,-1 0 1,1 0-1,-1 0 1,1 0 0,-1 0-1,1-2 1,0-1 236,39-118 3100,-28 80-3093,22-52 0,-4 34 161,49-72 0,-41 72-127,-7-3-315,-28 57-359,-6 7-28,-9 11-3,-2 6 100,1 1 0,0 0-1,2 1 1,-15 32-1,-25 89 103,44-121-65,-123 330 792,17-29 1631,123-332-1455,102-136-251,70-56-261,-60 73-241,-81 84-362,-28 28 370,-10 15-190,-1-1 0,1 1 1,0-1-1,0 1 0,6-5 0,-8 7-15,-1 10-95,0-4 81,-1 1 0,0-1 0,0 1 1,-1-1-1,-1 6 0,-4 10 51,-11 39 23,0-1-90,17-52 20,-1 0 1,1 0 0,1 1 0,0-1 0,0 0 0,1 11 0,-1-16-3,1 0 0,-1 0 0,1 0 0,-1 0 1,1 0-1,0 0 0,0-1 0,0 1 1,0 0-1,0 0 0,0-1 0,0 1 0,0-1 1,1 1-1,-1-1 0,4 3 0,-3-2 26,1-1 0,0 1 0,0-1 0,0 1 0,0-1 0,1 0 1,-1 0-1,0-1 0,5 2 0,4-2 30,-1 1 0,1-2 0,0 1 0,22-6 0,-22 3-48,0-1 1,1 0-1,-1-1 1,-1 0-1,1-1 1,-1 0-1,0-1 1,0 0-1,-1 0 1,16-15-1,5-10 21,48-61 0,-52 60-18,-23 28-7,3-4-49,0 0-1,10-16 1,-16 21-19,-2 4 20,-3 4-25,-15 31 34,2 1-1,1 0 0,-21 75 1,35-104 69,-4 19 21,6-26-58,0 0 0,0 1-1,0-1 1,0 0 0,0 1-1,0-1 1,0 0 0,0 0-1,0 1 1,0-1 0,0 0-1,0 1 1,0-1-1,1 0 1,-1 0 0,0 1-1,0-1 1,0 0 0,0 1-1,1-1 1,-1 0 0,0 0-1,1 1 1,-1-1 10,1 0 0,-1 0 0,1 0-1,-1 0 1,1 0 0,-1 0 0,1 0 0,0 0-1,-1 0 1,1-1 0,-1 1 0,1 0 0,-1 0 0,1 0-1,-1-1 1,1 1 0,-1 0 0,1-1 0,4-3 30,0 0 0,0 0 0,0-1 0,-1 1 0,0-1 0,5-7 1,19-34-125,-6-6 213,-18 41-164,0 0-1,0 1 0,1-1 1,0 1-1,9-11 0,-8 14-52,-4 7-5,-6 14-72,1-6 103,0 1 43,1-1 0,0 1 0,0 0-1,1 0 1,0-1 0,1 1 0,0 0 0,0 0-1,1 0 1,0 0 0,1 0 0,3 13 0,-3-16 47,1-1 0,-1 1 0,1 0 0,0-1 0,0 1 0,1-1 0,0 0 0,-1 0 0,2 0 0,-1-1 0,0 0 0,1 1 0,0-2 0,0 1 0,0 0 0,1-1 0,-1 0 0,12 4 0,-11-5-5,0 0 0,0-1 0,0 0 0,0 0 0,0-1 1,0 0-1,0 0 0,0 0 0,0-1 0,0 0 0,0 0 0,-1 0 0,1-1 0,0 0 1,-1 0-1,1 0 0,10-7 0,0-1-1,1-1 1,-1-1-1,-1 0 1,17-17 0,-19 13-9,0 0 0,0 0 1,-2-1-1,14-24 1,20-31-379,-45 95 278,-4-1 59,-2 1 1,-14 36 0,15-43-26,-11 25 41,6-18 109,-9 36 0,19-59-97,0 0-1,0 0 1,0 0 0,0 1 0,0-1 0,0 0 0,-1 0 0,1 1 0,0-1 0,0 0 0,0 0 0,0 1 0,0-1 0,0 0 0,0 0 0,0 1-1,0-1 1,0 0 0,0 0 0,0 1 0,1-1 0,-1 0 0,0 0 0,0 0 0,0 1 0,0-1 0,0 0 0,0 0 0,0 1 0,1-1 0,-1 0 0,0 0-1,0 0 1,0 0 0,1 1 0,-1-1 0,0 0 0,0 0 0,0 0 0,1 0 0,10-4 70,12-13-17,-11 6-33,-1 1-1,0-2 1,0 0 0,-1 0-1,-1-1 1,0 0 0,7-14-1,1 0-120,-9 17 76,-10 58-227,-16 24 234,13-54 11,4-12 29,-1 0 1,1 0-1,0 9 1,2-15-19,-1 0 0,1 0 0,0-1 0,-1 1 0,1 0 0,0 0 0,-1 0 0,1 0 0,0-1 0,-1 1 0,1 0 0,0-1 0,-1 1 0,1-1 0,6-5 3,-1 0 0,1-1 0,-1 1 0,-1-1 1,0-1-1,7-10 0,10-15-1,-9 13 36,-11 16-57,0 0 0,1 1 0,-1-1 0,1 1-1,-1-1 1,1 1 0,4-3 0,-6 18-131,-2-4 90,0 0 1,0 1-1,-6 15 0,5-18 63,0 0 1,1 0-1,0 0 0,0 0 0,0 0 0,0 0 0,1 0 1,0 0-1,1 9 0,-1-15-13,0 1 0,1-1 1,-1 0-1,0 1 0,0-1 0,0 1 1,0-1-1,1 0 0,-1 1 0,0-1 1,0 0-1,1 1 0,-1-1 1,0 0-1,0 0 0,1 1 0,-1-1 1,0 0-1,1 0 0,-1 0 0,0 1 1,1-1-1,-1 0 0,1 0 0,-1 0 1,0 0-1,1 0 0,13-2 45,16-14 28,-24 12-69,86-46 32,-47 27-3,-1-3 0,48-35 0,-89 58-17,0 0 0,0 0 0,0 0 0,0 0 0,-1-1 0,1 1 0,-1-1 0,0 1 0,0-1 0,2-5 0,-3 7-19,-1 0 0,1 0 0,-1 0 0,1 0 0,-1 0 0,0 0 0,1 0 0,-1 0 0,0 0 0,0 0 0,-1 0 0,1 0 0,0 0 0,-1 0 0,1 0 0,-1 0 0,0 0 0,1 0-1,-1 0 1,0 0 0,0 1 0,0-1 0,-2-2 0,2 4-4,1-1 0,-1 1-1,0-1 1,1 1 0,-1-1-1,0 1 1,0-1 0,0 1-1,1 0 1,-1 0 0,0-1-1,0 1 1,0 0 0,0 0 0,1 0-1,-1 0 1,0 0 0,0 0-1,0 0 1,0 0 0,0 0-1,1 0 1,-1 0 0,0 1-1,0-1 1,0 0 0,1 1-1,-1-1 1,0 0 0,-1 1 0,-1 2-44,-1-1 1,0 1-1,1-1 1,-7 7 0,4-2 100,-1 1 1,1 0 0,1 0 0,0 0 0,0 0-1,0 1 1,1 0 0,0 0 0,1 0 0,0 1-1,1-1 1,-1 1 0,0 16 0,2-23-6,1 0 0,0 0-1,0 1 1,0-1 0,0 0 0,1 0 0,-1 1 0,1-1 0,0 0-1,0 0 1,0 0 0,0 0 0,1 0 0,-1 0 0,1 0 0,0 0-1,-1 0 1,1-1 0,1 1 0,-1-1 0,3 3 0,-2-2-7,1-1 1,0 1 0,0-1 0,0 0-1,0 0 1,0 0 0,0 0 0,1-1 0,-1 0-1,1 0 1,-1 0 0,1 0 0,-1-1-1,7 0 1,3 1-26,1-1 0,0-1 0,-1 0 0,1-1 0,-1-1 0,1-1 0,16-5 0,-9-1-1529,7-2-6052,-16 10-22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4:41.036"/>
    </inkml:context>
    <inkml:brush xml:id="br0">
      <inkml:brushProperty name="width" value="0.05" units="cm"/>
      <inkml:brushProperty name="height" value="0.05" units="cm"/>
      <inkml:brushProperty name="color" value="#66CC00"/>
    </inkml:brush>
  </inkml:definitions>
  <inkml:trace contextRef="#ctx0" brushRef="#br0">2 1244 4576,'-2'9'7433,"8"-10"-4642,-3-1-2099,0-1 1,0 1-1,0-1 1,0 0 0,0 0-1,0 0 1,3-6 0,3-7-61,9-25 0,0 1-286,32-68 234,35-64-13,-18 72-227,-1 2-248,-53 73-119,0 1-1,-2-2 1,12-40 0,13-84 29,-29 108 34,-3-1 1,-2-70-1,-2 92-38,5-53-233,-4 71 210,-1 0-1,0 0 0,1 0 1,0 0-1,-1 0 1,1 0-1,1 1 1,-1-1-1,2-2 0,0 1 0,-2 4-92,-2 16-84,-2-9 160,0 1 1,0-1 0,-1 0 0,-6 10 0,-3 6-25,-16 27 149,-1-1 1,-43 51-1,-84 82 264,200-255 384,36-73-571,-37 75-182,61-80 1,-102 149 24,6-7-59,-1 1 0,1 0 0,0 1 0,15-12 0,-22 19 52,1 0 0,-1-1 0,1 1 1,-1 0-1,1 0 0,-1 0 0,1 0 1,-1-1-1,1 1 0,-1 0 1,1 0-1,0 0 0,-1 0 0,1 0 1,-1 0-1,1 1 0,-1-1 0,1 0 1,-1 0-1,1 0 0,0 0 0,-1 1 1,1-1-1,-1 0 0,1 0 0,-1 1 1,0-1-1,1 1 0,-1-1 1,1 1-1,12 15-19,-10-12 55,15 20-25,31 47 152,-44-61-163,0 0 0,0 0 1,-1 0-1,0 0 1,4 20-1,-5-15 52,0-1 1,-1 0-1,-1 1 1,-1 21-1,0-31-12,-1-1 0,0 1 0,0-1 0,0 1 1,-1-1-1,1 0 0,-1 0 0,0 1 0,0-1 0,0 0 0,-1-1 0,1 1 0,-1 0 0,0-1 1,0 0-1,0 1 0,-1-1 0,-5 4 0,1-2 0,-1 0-1,0 0 1,0-1-1,0 0 1,0-1 0,-14 4-1,-62 8 64,9-2-143,70-12 0,-3 1-37,0 0 0,0 1 1,0 0-1,-14 7 0,20-8-189,1 0 0,0-1-1,-1 1 1,1 0 0,0 0-1,0 0 1,0 0 0,-2 3-1,3-3-310,-1 1 0,1-1 0,0 1-1,0 0 1,0-1 0,0 1 0,0 0-1,1-1 1,-1 6 0,1-4-281,0 0 0,0 1 0,0-1 0,2 8 1,7 23-5715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5:40.289"/>
    </inkml:context>
    <inkml:brush xml:id="br0">
      <inkml:brushProperty name="width" value="0.05" units="cm"/>
      <inkml:brushProperty name="height" value="0.05" units="cm"/>
    </inkml:brush>
  </inkml:definitions>
  <inkml:trace contextRef="#ctx0" brushRef="#br0">8 178 2400,'0'-51'6634,"0"51"-6624,0 1 0,0-1 0,0 0 0,0 0 0,0 0 0,0 0-1,0 0 1,0 1 0,0-1 0,0 0 0,0 0 0,0 0 0,0 0 0,0 0-1,0 1 1,-1-1 0,1 0 0,0 0 0,0 0 0,0 0 0,0 0 0,0 0-1,0 0 1,-1 1 0,1-1 0,0 0 0,0 0 0,0 0 0,0 0 0,0 0-1,-1 0 1,1 0 0,0 0 0,0 0 0,0 0 0,0 0 0,-1 0-1,1 0 1,0 0 0,0 0 0,0 0 0,0 0 0,0 0 0,-1 0 0,1 0-1,0 0 1,0 0 0,0-1 0,0 1 0,0 0 0,-1 0 0,1 0 0,0 0-1,0 0 1,0 0 0,0 0 0,0-1 0,0 1 0,0 0 0,-1 0 0,1 0-1,0 0 1,0 0 0,0 0 0,0-1 0,0 1 0,0 23 467,1 0 0,1 0 1,8 39-1,68 336 1528,-63-319-1742,2 14 285,-14-78 337,-1-11 282,-1-12-750,-9-93 100,3 44-367,1-30-161,-14-124-10,11 137 40,5 36-92,1 23 60,1 1 0,0-1 0,1 0 0,1 1 0,1-1 0,0 1-1,1 0 1,0 0 0,1 0 0,0 1 0,1-1 0,1 1-1,0 1 1,18-24 0,-22 32 14,0 1 1,0 0-1,0 0 0,0 0 0,0 0 1,1 1-1,0-1 0,-1 1 1,1 0-1,0 0 0,0 0 0,0 0 1,0 1-1,1 0 0,-1 0 0,5-1 1,-5 2-11,-1 0 0,1 0 0,-1 0 0,1 0 1,0 1-1,-1-1 0,1 1 0,-1 0 0,1 0 1,-1 0-1,1 1 0,-1-1 0,0 1 0,0 0 1,0 0-1,0 0 0,0 0 0,0 0 0,3 5 0,2 1-33,-1 0 0,0 1 0,-1 0 0,1 1 0,-2-1 0,9 20 1,-11-21 52,-1-1 1,0 1 0,0-1-1,0 1 1,-1-1 0,0 1-1,-1 0 1,0 0 0,0 0-1,-2 11 1,-1-5 28,0 0-1,-1-1 0,0 0 1,-1 0-1,-1 0 1,-13 22-1,15-28 13,-1 1 1,0-2-1,-1 1 0,0 0 0,0-1 0,0 0 1,-1-1-1,0 1 0,0-1 0,0-1 0,-1 1 1,-9 3-1,-28 8 118,59-18-12,0 0 0,1 2 0,23 0-1,-6 1-121,-23-1-75,0 1 0,0-1 0,0 2 0,0-1 0,-1 1 0,1 1 0,-1-1 0,1 1 0,15 9 0,-20-10 30,0 1-1,1 0 1,-1 0-1,0 0 1,-1 1-1,1 0 1,-1-1-1,1 1 1,-1 0-1,0 1 1,-1-1-1,1 0 1,-1 1-1,1 0 1,-2-1-1,1 1 0,0 0 1,1 7-1,-2-1 63,0 0 0,0 0-1,-1 1 1,-1-1 0,0 0-1,0 0 1,-1 0-1,-1 0 1,1 0 0,-2-1-1,-5 13 1,6-15 22,-1-1 0,0 1 0,0-1-1,-1 0 1,0 0 0,0 0 0,-1 0 0,1-1 0,-2 0 0,1 0 0,-1-1-1,1 0 1,-2 0 0,-12 7 0,13-10-52,1 0-1,0 0 1,0-1-1,-1 0 1,1 0-1,-1-1 0,1 1 1,-1-1-1,1-1 1,-1 1-1,-7-3 1,-11-2 103,-35-13 1,36 10 181,-28-9-3225,0 1-6042,38 15 6538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5:42.869"/>
    </inkml:context>
    <inkml:brush xml:id="br0">
      <inkml:brushProperty name="width" value="0.05" units="cm"/>
      <inkml:brushProperty name="height" value="0.05" units="cm"/>
    </inkml:brush>
  </inkml:definitions>
  <inkml:trace contextRef="#ctx0" brushRef="#br0">1 43 2400,'0'-2'178,"-1"1"1,1-1-1,0 1 1,0 0-1,1-1 1,-1 1-1,0-1 1,0 1-1,1-1 1,-1 1-1,1-1 1,-1 1-1,1 0 1,0-1-1,-1 1 1,1 0-1,0 0 1,0-1-1,0 1 1,0 0-1,0 0 1,0 0-1,0 0 1,0 0-1,1 0 0,-1 1 1,0-1-1,0 0 1,2 0-1,2-5 1957,-5 7-1737,0 1 675,0 14 2628,-1-14-3722,0 0 0,0 0 1,0 1-1,1-1 0,-1 0 0,1 1 1,-1-1-1,1 0 0,0 1 1,0-1-1,0 1 0,0 2 0,1-1 32,-1 0 0,0-1 0,0 1 0,-1 0 0,1-1 0,-1 1 1,-1 4-1,1 0 139,1-8-132,0 0 0,0 0 0,1 0 0,-1 1 1,0-1-1,0 0 0,0 0 0,0 0 0,0 0 0,0 1 0,0-1 1,0 0-1,0 0 0,0 0 0,0 1 0,0-1 0,-1 0 0,1 0 0,0 0 1,0 0-1,0 1 0,0-1 0,0 0 0,0 0 0,0 0 0,0 0 1,-1 0-1,1 1 0,0-1 0,0 0 0,0 0 0,0 0 0,0 0 0,-1 0 1,1 0-1,0 0 0,0 0-12,0 0-1,-1 0 1,1 0 0,0 0 0,0 0 0,0 0 0,0 0-1,0 0 1,-1 0 0,1 0 0,0 0 0,0-1-1,0 1 1,0 0 0,0 0 0,0 0 0,0 0 0,-1 0-1,1 0 1,0-1 0,0 1 0,0 0 0,0 0-1,0 0 1,0 0 0,0 0 0,0-1 0,0 1 0,0 0-1,0 0 1,0 0 0,0 0 0,0-1 0,-2-4-87,2 5 89,-1 0 0,1-1 0,-1 1 1,1-1-1,0 1 0,0 0 0,-1-1 0,1 1 0,0-1 0,0 1 0,-1-1 0,1 1 0,0-1 1,0 1-1,0-1 0,0 1 0,0-1 0,0 1 0,0-1 0,0 1 0,0-1 0,0 1 0,0-1 0,0 1 1,0-1-1,0 1 0,0-1 0,0 1 0,1-1 0,-1 1 0,0-1 0,0 1 0,1 0 0,-1-1 0,0 1 1,1-1-1,-1 1 0,1-1 0,3-8-62,-4 9 96,6 8-404,-3-1 419,0 0 1,0 0 0,-1 1 0,0-1 0,0 0 0,0 12 0,-2-18 54,0-3-1566,0 2 1178,0-1 0,0 0-1,0 1 1,0-1-1,0 0 1,0 1-1,0-1 1,0 0-1,1 1 1,-1-1-1,0 0 1,1 0-1,-1 1 269,7-9-2381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5:47.073"/>
    </inkml:context>
    <inkml:brush xml:id="br0">
      <inkml:brushProperty name="width" value="0.05" units="cm"/>
      <inkml:brushProperty name="height" value="0.05" units="cm"/>
    </inkml:brush>
  </inkml:definitions>
  <inkml:trace contextRef="#ctx0" brushRef="#br0">505 301 2912,'-1'-9'1357,"3"1"1046,0 4-2148,1-1 0,-1 0 0,0 0 1,-1 0-1,1 0 0,-1 0 0,0 0 1,0 0-1,-1 0 0,0-1 0,1 1 1,-2 0-1,1 0 0,-1-1 0,1 1 0,-1 0 1,-1 0-1,1 0 0,-1 0 0,-2-5 1,-5-9-111,1 1 246,-16-26 0,21 39-387,-1 0 0,0 0-1,0 1 1,0 0 0,0-1 0,0 1 0,-1 1-1,0-1 1,-7-4 0,10 7-5,0 1 0,1-1 0,-1 0 0,0 1 0,0-1 0,0 1 0,1-1 0,-1 1 0,0 0 0,0 0-1,0 0 1,0 0 0,0 0 0,0 0 0,0 1 0,1-1 0,-1 0 0,0 1 0,0 0 0,0-1 0,1 1 0,-1 0 0,0 0 0,-1 1 0,-4 3 10,1 1-1,0-1 1,0 1-1,-7 9 1,10-11 11,-12 13 43,-96 101 93,83-92 61,-46 39 190,61-55-382,1 0-1,0 0 1,-16 20 0,23-25 12,1 0-1,0 1 1,1 0-1,-1-1 1,1 1 0,0 0-1,1 1 1,-1-1 0,1 0-1,0 1 1,-1 9 0,2-3 54,1-1 0,1 1 0,0-1 0,0 1 0,1-1 0,1 0 1,0 0-1,9 23 0,-4-18 4,0 0 0,1-1 1,1 0-1,0 0 0,18 20 1,-11-19 148,0-1 0,1-1 0,28 19-1,-39-29-172,1-1 0,-1 0 0,1 0 0,0-1 0,0 0 0,0 0 0,1-1 0,-1 0-1,0 0 1,1-1 0,0 0 0,16-1 0,-19 0-30,0-1 0,0 0 0,0 0 0,0 0 0,0-1 0,0 0 0,0 0 0,-1 0 0,1-1 0,-1 0 0,1 0 1,-1 0-1,0-1 0,0 0 0,-1 0 0,1 0 0,-1 0 0,6-8 0,-3 4 12,-1-1-1,0 1 1,0-1 0,-1-1-1,0 1 1,-1-1 0,0 0 0,5-18-1,-8 19-63,0-1 0,0 1 0,-1-1 0,0 0 0,-1 1 0,0-1 0,-1 1 0,0 0 0,0-1 0,-1 1 0,0 0 0,-6-12-1,7 18 13,0-1 0,0 1-1,0 0 1,0 0 0,-1 0-1,1 0 1,-1 0-1,0 0 1,0 1 0,0 0-1,0-1 1,0 1-1,-1 0 1,1 0 0,-1 1-1,-3-2 1,3 1-35,0 1-1,0 0 1,0 0 0,0 0 0,-1 0-1,1 1 1,0-1 0,0 1-1,0 0 1,-1 0 0,1 1 0,0 0-1,-8 1 1,11-1 39,0-1 0,0 1 0,1-1-1,-1 0 1,0 1 0,0 0 0,1-1 0,-1 1-1,1-1 1,-1 1 0,0 0 0,1-1 0,-1 1 0,1 0-1,0 0 1,-1-1 0,1 1 0,-1 0 0,1 0 0,0 0-1,0-1 1,0 1 0,-1 0 0,1 0 0,0 0-1,0 0 1,0 0 0,0 0 0,0 1 10,1-1 0,-1 0 0,0 0 0,0 1 0,1-1 0,-1 0 1,0 0-1,1 0 0,-1 0 0,1 1 0,0-1 0,-1 0 0,1 0 0,0 0 0,0 0 0,-1 0 1,1-1-1,2 3 0,1-1 12,0 0 0,1 0-1,-1 0 1,0 0 0,1-1 0,0 0 0,-1 0 0,1 0 0,0 0 0,-1-1 0,1 0 0,0 0-1,5 0 1,6-2 80,1-1-1,22-7 0,10-2-119,38-6 137,50-7 136,-123 22-280,-9 2 4,-1 1 0,0-1 0,1 1 0,-1-1-1,8 2 1,-11 0 101,13 3-319,-12-1 242,1 0 0,-1-1 1,1 1-1,0-1 1,0 1-1,0-1 0,0 0 1,0-1-1,1 1 1,-1 0-1,1-1 0,-1 0 1,7 2-1,-5-2 24,-1 0 1,0-1-1,1 0 0,-1 1 1,0-2-1,1 1 0,-1 0 1,0-1-1,1 0 0,-1 0 1,0 0-1,0 0 0,1-1 1,-1 1-1,7-5 0,-7 3 18,-3 2-36,1 0 0,-1 1-1,0-1 1,1 0 0,-1 0 0,0 0 0,1 0-1,-1 0 1,0-1 0,0 1 0,0 0 0,0 0-1,0-1 1,-1 1 0,1-1 0,0 1 0,0-1-1,-1 1 1,1-1 0,-1 1 0,0-1 0,1 1-1,-1-1 1,0-2 0,0 1-33,0 0 0,-1 0-1,1-1 1,-1 1 0,0 0 0,0 0 0,0 0-1,0 0 1,-1 0 0,1 1 0,-1-1 0,0 0-1,0 0 1,1 1 0,-2-1 0,1 1 0,0 0-1,0 0 1,-1 0 0,1 0 0,-1 0 0,0 0-1,0 1 1,0-1 0,1 1 0,-1 0 0,0 0-1,-1 0 1,1 0 0,0 0 0,0 1 0,0-1-1,0 1 1,-1 0 0,1 0 0,0 0 0,0 0-1,0 1 1,-4 0 0,3 0-7,-1 1 0,1-1 0,-1 1 1,1 0-1,0 0 0,0 0 0,0 0 0,0 1 0,0-1 0,0 1 0,1 0 0,-1 1 1,-4 5-1,4-4 15,1 0 0,-1 1 0,1-1 0,0 1 0,1 0 0,-1 0 0,1 0 0,1 0 0,-2 8 0,1-3 10,1 0-1,0 0 0,1 0 1,0 0-1,1 0 1,0 1-1,1-1 1,0-1-1,1 1 1,0 0-1,5 11 0,-3-12-2,2 7 86,12 20 1,-16-32-71,1 0 1,-1 0-1,1-1 0,0 0 1,-1 1-1,2-1 1,-1-1-1,7 6 0,-8-7 11,0-1 0,-1 0 0,1 1 0,0-1-1,0 0 1,0 0 0,0 0 0,-1-1 0,1 1-1,1-1 1,-1 1 0,0-1 0,0 0 0,0 0-1,5-1 1,-4 0 10,1-1 0,-1 1 0,1-1 0,-1 0 0,0 0 1,1 0-1,-1-1 0,-1 1 0,6-5 0,4-6 22,0 0 0,0 0 0,-2-2 0,12-16 0,-19 26-66,17-26-120,-9 12 122,1 0 1,1 1-1,20-19 1,-34 36-10,1 0 0,1 0-1,-1 0 1,0 1 0,0-1 0,0 0 0,0 0-1,1 1 1,-1-1 0,0 0 0,0 1 0,1 0 0,-1-1-1,1 1 1,-1 0 0,0-1 0,1 1 0,-1 0-1,1 0 1,-1 0 0,0 0 0,4 1 0,-4 0 10,0-1 1,0 1 0,0 0 0,0 0 0,0-1 0,0 1-1,0 0 1,0 0 0,0 0 0,0 0 0,0 0 0,0 0 0,-1 1-1,1-1 1,-1 0 0,1 0 0,-1 1 0,1-1 0,-1 0 0,1 0-1,-1 1 1,0-1 0,0 0 0,0 2 0,3 26 38,-2 0 0,-2 0 0,0 0-1,-11 55 1,12-74 237,4-11 49,11-19 142,-9 12-463,22-29 40,1 0-1,2 2 0,1 2 0,62-50 0,-91 81-41,6-5-81,-1 1 0,13-6 0,-19 11 61,0 0 0,-1 1 0,1-1 1,0 0-1,0 1 0,0-1 0,0 1 1,0-1-1,0 1 0,0 0 0,0 0 0,0 0 1,0 0-1,0 0 0,0 1 0,0-1 1,0 0-1,2 2 0,-3-2 19,0 1 0,1 0 0,-1 0 0,0 0 0,0 0 0,0 0 1,0 0-1,0 0 0,0 0 0,0 0 0,-1 0 0,1 1 0,0-1 0,-1 0 0,2 2 0,5 23-67,-6-17 51,12 55-25,-10-43 121,1 0 1,10 31 0,-12-45-47,1 0 1,0-1-1,0 0 0,1 1 1,0-1-1,0 0 1,1-1-1,-1 1 0,1-1 1,0 0-1,9 7 0,-11-10-15,-1 0 0,0-1-1,1 1 1,0-1-1,-1 1 1,1-1-1,0 0 1,0 0 0,0 0-1,3 0 1,-4-1-9,0 0 0,0 0-1,0 0 1,0 0 0,0 0 0,0-1 0,0 1 0,0-1 0,0 0-1,-1 1 1,1-1 0,0 0 0,0 0 0,0 0 0,-1 0 0,3-2-1,2-3 64,0-1 0,-1 1 0,0-1 0,-1 1-1,8-16 1,-9 16-29,6-10-8,-1 0 0,-1-1 0,-1 0 0,0 0-1,-1-1 1,-1 0 0,-1 1 0,-1-1 0,1-27-1,-3 43-54,-2-26-50,2 28 55,0-1 0,0 0 0,0 0 0,0 1 1,-1-1-1,1 0 0,0 0 0,0 1 1,-1-1-1,1 0 0,-1 1 0,1-1 1,0 0-1,-1 1 0,1-1 0,-1 1 0,1-1 1,-1 1-1,0-1 0,1 1 0,-1-1 1,0 1-1,1 0 0,-1-1 0,0 1 1,1 0-1,-1-1 0,0 1 0,1 0 0,-2 0 1,0 0-4,1 1 0,-1 0 0,1 0 0,0 0 0,-1 0 0,1 0 0,0 0 0,0 0 0,-1 0 0,1 0 0,0 0 0,0 1 0,0-1 1,1 0-1,-1 1 0,0-1 0,0 3 0,-2 1 19,0 0 1,1 1-1,0-1 1,-1 8-1,0 6 2,1-1 0,1 1 0,1 0 0,0 0-1,2 0 1,0 0 0,1-1 0,1 1 0,11 31-1,-14-47 9,2 5 70,-1-1 1,2 0-1,4 10 1,-7-16-57,-1 1 1,1-1-1,0 0 0,0 1 0,0-1 1,1 0-1,-1 0 0,0 0 1,0 0-1,1 0 0,-1 0 0,0 0 1,1 0-1,-1 0 0,1 0 0,-1-1 1,1 1-1,0-1 0,-1 1 1,1-1-1,3 1 0,0-2 1,0 0 0,-1-1 0,1 1-1,0-1 1,0 0 0,-1 0 0,1 0 0,-1-1 0,1 0 0,4-4-1,-2 3 14,19-16 73,0-1 1,-1-1-1,31-37 1,-10 10-139,47-52-144,-84 89 171,-9 11-13,1 0-1,0-1 1,-1 1-1,1 0 1,-1 0 0,1 1-1,0-1 1,0 0 0,-1 0-1,1 0 1,0 0 0,0 1-1,0-1 1,0 0-1,0 1 1,0-1 0,2 0-1,-3 1 9,1 0 0,0 1 0,-1-1 0,1 0 0,-1 0 0,1 1-1,0-1 1,-1 1 0,1-1 0,-1 0 0,1 1 0,-1-1 0,0 1-1,1-1 1,-1 1 0,1-1 0,-1 1 0,0-1 0,1 1 0,-1 0 0,0-1-1,1 2 1,4 16-183,-4-15 187,31 113-74,-22-80 134,24 59-1,-31-90-20,-1 1 1,1-1-1,0 1 1,1-1-1,-1 0 0,1 0 1,0-1-1,0 1 0,5 4 1,-7-8-15,1 1 0,-1-1 0,0 1 0,0-1 0,0 0 0,1 0 1,-1 0-1,1 0 0,-1 0 0,1 0 0,-1-1 0,1 1 0,0-1 0,-1 0 0,1 0 1,-1 0-1,1 0 0,0 0 0,-1 0 0,1-1 0,-1 1 0,5-3 0,-1 1 36,-1-1 0,1 0 0,-1 0 0,0 0 0,1-1 0,-2 0 0,6-4 0,29-35 75,-31 35-156,31-43 100,8-9-36,-38 51-45,14-16 22,-22 23-23,1 1 1,-1-1-1,0 0 0,0 0 0,0 1 1,0-1-1,0 0 0,0 0 0,-1 0 1,1 0-1,0-4 0,-14 27-632,1 3 627,1 1 0,-9 30 0,13-37 9,4-7 24,0-1-1,1 1 1,0 0 0,0 0-1,1 19 1,4-11 192,-3-18-200,0-1-1,0 1 0,1-1 0,-1 0 0,0 1 0,0-1 0,1 1 0,-1-1 0,0 0 0,0 1 0,1-1 0,-1 0 0,0 1 0,1-1 1,-1 0-1,0 0 0,1 1 0,-1-1 0,1 0 0,-1 0 0,0 0 0,1 1 0,-1-1 0,1 0 0,-1 0 0,1 0 0,-1 0 0,0 0 0,1 0 1,-1 0-1,1 0 0,-1 0 0,1 0 0,-1 0 0,1 0 0,-1 0 0,0 0 0,1-1 0,-1 1 0,1 0 0,2-3 35,1 0-1,-1 1 1,-1-2 0,1 1-1,0 0 1,-1 0-1,1-1 1,-1 1 0,0-1-1,3-7 1,3-5 18,4-5-80,-2-1 0,0-1 0,8-27 0,-18 49-3,0 0 1,0 0 0,1 0 0,-1 0 0,0 0-1,0 1 1,1-1 0,-1 0 0,1 0 0,-1 0-1,0 0 1,1 1 0,0-1 0,-1 0 0,1 1-1,-1-1 1,1 0 0,1 0 0,-2 1 6,1 1 0,-1-1 0,1 1 1,-1-1-1,0 1 0,1-1 0,-1 1 1,0-1-1,0 1 0,1-1 0,-1 1 1,0 0-1,0-1 0,0 1 0,0-1 1,1 1-1,-1 0 0,0-1 0,0 1 0,0-1 1,0 1-1,-1 0 0,1-1 0,0 2 1,0 3 2,1 1 0,-1 0 0,1-1 0,0 1 0,1-1 0,-1 1 0,4 6 0,20 35-54,-24-46 64,2 4 12,0 0-1,1 0 1,0 0-1,0-1 1,0 0-1,1 0 1,0 0-1,-1 0 1,1-1-1,0 0 1,1 0-1,-1 0 1,1 0-1,-1-1 1,1 0-1,0 0 1,0-1-1,-1 1 1,13 0-1,-9-2 21,0 1 0,0-2 0,0 1 0,0-1-1,0 0 1,0-1 0,-1 0 0,1-1 0,0 0 0,-1 0 0,0 0 0,15-9 0,-7 1-15,-1-1 1,0-1-1,0 0 1,-2-1-1,1 0 1,13-21-1,1-5 83,28-54-1,-38 62-73,-1-1 0,-2-1-1,-1-1 1,-2 0 0,15-72-1,-23 85-1,10-69-30,-13 76-65,0 0 0,-1 0 0,0 0 0,-3-15 0,-4 7-165,7 22 228,0 1-1,-1 0 1,1-1-1,0 1 1,0 0-1,0-1 1,0 1-1,0 0 1,0-1-1,-1 1 1,1 0-1,0 0 1,0-1-1,0 1 1,-1 0-1,1 0 1,0-1-1,0 1 1,-1 0-1,1 0 1,0 0 0,0-1-1,-1 1 1,1 0-1,0 0 1,-1 0-1,1 0 1,0 0-1,-1 0 1,1 0-1,0 0 1,-1 0-1,1 0 1,0 0-1,-1 0 1,1 0-1,0 0 1,-1 0-1,1 0 1,0 0-1,-1 0 1,1 0-1,0 0 1,-1 0 0,1 1-1,0-1 1,0 0-1,-1 0 1,1 0-1,0 1 1,-1-1-1,1 0 1,0 0-1,0 1 1,0-1-1,-1 0 1,1 0-1,0 1 1,-13 22-276,12-20 260,-15 34-69,3 1 0,1 0 0,-12 66 0,20-80 125,2 0 0,1 0 0,1 0 0,0 1 1,6 26-1,1-10 116,2-1 0,16 46 0,-22-77-62,0 1 0,1 0 0,1-1 0,0 0 0,8 13 0,-11-19-177,0-1 1,0 0-1,0 1 1,0-1 0,0 0-1,1 0 1,-1 0-1,1-1 1,-1 1-1,1 0 1,0-1-1,0 0 1,-1 1-1,1-1 1,0 0-1,0-1 1,0 1-1,0 0 1,0-1-1,0 0 1,0 0-1,5 0 1,18-4-1293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5:51.661"/>
    </inkml:context>
    <inkml:brush xml:id="br0">
      <inkml:brushProperty name="width" value="0.05" units="cm"/>
      <inkml:brushProperty name="height" value="0.05" units="cm"/>
    </inkml:brush>
  </inkml:definitions>
  <inkml:trace contextRef="#ctx0" brushRef="#br0">98 878 2144,'0'0'52,"0"0"0,0 0-1,-1 0 1,1 0 0,0 0 0,-1 0-1,1 0 1,0 1 0,0-1 0,-1 0 0,1 0-1,0 0 1,0 0 0,-1 0 0,1 0 0,0 0-1,0 1 1,-1-1 0,1 0 0,0 0-1,0 0 1,0 0 0,-1 1 0,1-1 0,0 0-1,0 0 1,0 1 0,0-1 0,0 0 0,-1 0-1,1 1 1,0-1 0,0 0 0,0 0-1,0 1 1,0-1 0,0 0 0,0 0 0,0 1-1,0-1 1,0 0 0,0 1 0,0-1 0,0 0-1,0 0 1,0 1 0,0-1 0,0 0-1,0 0 1,1 1 0,-1-1 0,0 0 0,0 0-1,0 1 1,1 5 1702,0-6-1552,0 0 0,-1 0-1,1 0 1,-1 0 0,1 0-1,-1 0 1,1 0 0,0 0-1,-1 0 1,1 0 0,-1 0-1,1 0 1,-1 0 0,1-1-1,0 1 1,19-30 3169,-3 2-2613,0 0 1,18-47-1,1-2-223,6 4-91,23-49 136,-43 72-575,-3-1 1,-2 0-1,12-69 0,-24 84-431,-5 36 416,0 0 0,0 0 0,0 0-1,0 0 1,0 0 0,0 0 0,0 0 0,0 0 0,0 0 0,0 0 0,0 0 0,0 0 0,0 0 0,0 0 0,0 0-1,0 0 1,0 0 0,0 0 0,0 0 0,0 0 0,0 0 0,0 0 0,0 0 0,0 0 0,0 0 0,0 0 0,0 0-1,0 0 1,-1 0 0,1 0 0,0 0 0,0 0 0,0 0 0,0 0 0,0 0 0,0 0 0,0 0 0,0 0 0,0 0-1,0 0 1,0 0 0,0 0 0,0 0 0,0 0 0,0 0 0,0 0 0,-3 7-264,-3 12 57,-4 27 110,-20 53 0,-91 270-3,31-86 338,64-214 281,-64 124 0,89-191-441,0 0-1,0 0 1,-1 0 0,1 0-1,-1 0 1,0 0 0,1 0-1,-1-1 1,0 1 0,-2 1-1,3-3-32,1 1-1,-1-1 1,0 0-1,1 0 1,-1 0-1,1 1 1,-1-1-1,0 0 1,1 0 0,-1 0-1,0 0 1,1 0-1,-1 0 1,0 0-1,1-1 1,-1 1-1,0 0 1,1 0-1,-1 0 1,0-1-1,1 1 1,-1 0-1,1-1 1,-1 1-1,1 0 1,-1-1-1,1 1 1,-1-1 0,1 1-1,-1-1 1,1 1-1,-1-1 1,1 1-1,0-1 1,-1 1-1,1-1 1,0 0-1,-1 0 1,0-3 3,-1 1 0,1-1 0,0 1 0,0-1 0,0 1 0,0-1 0,1 1 0,0-1 0,-1 0 0,1 1 0,0-1 0,1 0-1,-1 1 1,1-1 0,0 0 0,0 1 0,0-1 0,1-3 0,5-8-48,0-1-1,16-24 0,-9 17-76,0-2 87,1 1-1,1 1 0,25-29 0,-29 40-23,0 0-1,1 0 0,0 1 0,1 1 1,1 0-1,28-14 0,66-23 60,12-5 158,-99 41-51,-1-1-1,0-1 1,25-21 0,-27 18 19,0-1 0,-1 0 0,0-2 0,17-24 0,-32 39-166,-1 0-1,0 0 1,1-1-1,-1 1 1,-1 0-1,1-1 0,-1 1 1,1-1-1,-1 0 1,-1 1-1,1-1 1,-1 0-1,0 0 0,0 0 1,0 1-1,0-1 1,-1 0-1,0 1 1,0-1-1,0 0 1,-1 1-1,-3-9 0,4 12-20,1 0-1,-1 0 1,0 0-1,0 0 0,0 0 1,0 0-1,0 0 0,0 0 1,0 0-1,0 1 1,0-1-1,0 0 0,0 1 1,-1-1-1,1 1 0,0-1 1,0 1-1,-1 0 1,1-1-1,0 1 0,-1 0 1,1 0-1,0 0 1,-1 0-1,1 0 0,0 0 1,-1 0-1,1 0 0,0 1 1,0-1-1,-1 0 1,1 1-1,0-1 0,0 1 1,-2 1-1,-2 0-15,0 1 0,1 0-1,0 0 1,0 0 0,0 0 0,0 1 0,-4 4-1,6-5 36,-1 1 0,1 0 0,0 0 0,0-1 0,1 1-1,-1 0 1,1 1 0,0-1 0,0 0 0,0 0-1,0 0 1,1 1 0,-1-1 0,1 0 0,0 1 0,1 4-1,2 7 49,0 0-1,9 28 0,-12-43-39,2 8 26,1-1-1,0 0 0,1 0 0,-1 0 0,1 0 1,1-1-1,0 0 0,0 0 0,8 9 0,-11-14 5,1 1-1,0-1 0,0 0 1,0 0-1,0 0 0,0-1 1,0 1-1,1-1 0,-1 1 1,0-1-1,1 0 0,-1 0 1,1-1-1,-1 1 0,1-1 1,-1 0-1,1 0 0,0 0 1,-1 0-1,1 0 0,-1-1 1,1 0-1,-1 0 0,1 0 1,4-2-1,103-47 599,-26 10-613,187-65-16,-226 88 0,16-13 219,-63 28-317,-6 2-87,-26 15-29,1 1-1,-31 22 0,53-31 214,0 0 0,0 1 0,1 0 0,0 1-1,1 0 1,0 0 0,0 1 0,1 0 0,-10 19-1,15-26 2,-2 3 12,1 0 1,0 1-1,0-1 0,1 1 0,0 0 0,0 0 0,0 0 0,1 0 0,0 0 1,-1 10-1,2-16 1,0 0 1,0 1 0,1-1-1,-1 0 1,0 0-1,0 0 1,0 0 0,1 0-1,-1 0 1,0 0-1,1 0 1,-1 0 0,1 0-1,0-1 1,-1 1-1,1 0 1,-1 0 0,1 0-1,0 0 1,0-1-1,0 1 1,-1 0 0,1-1-1,0 1 1,0-1-1,0 1 1,0-1 0,0 1-1,0-1 1,0 0 0,0 1-1,0-1 1,0 0-1,0 0 1,0 0 0,0 0-1,0 0 1,2 0-1,3-1 50,-1 1 0,1-2 0,-1 1 0,0-1 0,0 0 0,6-2-1,0-2 26,0 0-1,0 0 1,-1-1-1,0 0 1,-1 0-1,16-16 1,42-59 125,-19 21-105,-38 47-94,-2 4-845,-6 12 411,-3 9 190,-1-2 236,0 1 0,1 0-1,1-1 1,0 1 0,0 0-1,1-1 1,0 1 0,1 0 0,0-1-1,0 1 1,1-1 0,7 17 0,-9-24 15,-1-1 0,1 0 0,-1 0 0,1 0 0,0 0 0,-1 0-1,1 0 1,0-1 0,0 1 0,0 0 0,0 0 0,0 0 0,0-1 0,0 1 0,0-1 0,0 1 0,0 0 0,0-1 0,0 0 0,0 1 0,0-1 0,0 0 0,0 1 0,1-1 0,-1 0 0,0 0 0,0 0 0,0 0 0,1 0 0,-1 0 0,0-1 0,0 1 0,0 0 0,0 0 0,0-1 0,1 1 0,-1-1 0,2-1 0,4-1 8,0-2 1,0 1-1,-1-1 1,10-8-1,-8 6-109,16-10 143,1 0 0,0 2 0,1 1 0,40-15 0,-14 6-33,31-10-119,-72 29 43,-9 3 19,0 0 1,0 0-1,0 0 0,0 1 0,0-1 0,1 1 0,-1-1 0,0 1 1,0 0-1,0 0 0,4 0 0,-2-5 48,-3 3 76,-1 5-28,0-2-171,0-1 105,0 0-1,0-1 0,0 1 0,0 0 1,0 0-1,0 0 0,0 0 0,-1 0 1,1 0-1,0 0 0,0 0 0,0 0 1,0 0-1,0 0 0,0-1 0,0 1 1,0 0-1,0 0 0,0 0 0,0 0 1,0 0-1,0 0 0,0 0 0,0 0 1,0 0-1,0 0 0,0 0 0,1-1 1,-1 1-1,0 0 0,0 0 0,0 0 1,0 0-1,0 0 0,0 0 0,0 0 1,0 0-1,0 0 0,0 0 0,0 0 1,0 0-1,0 0 0,0 0 0,0 0 1,1 0-1,-1-1 0,0 1 0,0 0 1,0 0-1,0 0 0,0 0 0,0 0 1,0 0-1,0 0 0,0 0 0,0 0 1,1 0-1,-1 0 0,0 0 0,0 0 1,0 0-1,0 1 0,0-1 0,6-3 94,2 1-68,-1 0 0,0 0-1,0-1 1,0 0-1,0 0 1,0-1-1,-1 0 1,1 0 0,-1-1-1,0 1 1,-1-1-1,1 0 1,-1-1 0,8-10-1,-4 4-13,0-1 0,-1-1 0,0 0 0,-1 0 0,-1 0 0,5-18 0,0-9 2,9-65-1,-5 17-8,-11 64-354,0-47 0,-4 80 276,-1-1-1,-1 1 1,1-1-1,-1 0 1,-6 13 0,-1 7 73,-67 200-301,55-163 173,13-42 118,0 1 0,2 0 0,1 0 0,-3 25 1,6-32 38,1 1 0,3 29 0,-1-41-7,0 1 0,0-1 0,1 1-1,0-1 1,-1 0 0,2 0 0,-1 1-1,1-2 1,-1 1 0,1 0 0,6 7-1,-6-9 26,0 1-1,0-1 0,0 0 1,0 0-1,1 0 0,-1 0 0,1-1 1,4 3-1,-6-5-14,0 1 1,1 0-1,-1-1 0,0 0 1,1 1-1,-1-1 0,0 0 1,1 0-1,-1-1 0,1 1 0,-1 0 1,0-1-1,1 1 0,3-3 1,0 0-12,0 0 0,0-1 1,-1 0-1,0 0 0,1 0 1,-1-1-1,-1 1 0,8-10 1,-4 5-16,2-1 2,9-10 79,31-43-1,-42 52-83,16-18 1,-23 30-51,-1 0 0,1 0 1,-1 0-1,0 0 0,1 0 0,-1 0 1,1 0-1,-1 1 0,0-1 1,0 0-1,0 0 0,0 0 1,0 0-1,0 0 0,0 1 1,1 26 87,-1-3-261,-1-9 247,1-1 0,1 1 1,0 0-1,1-1 0,5 16 0,-7-30-13,0-1 0,0 0 1,0 0-1,0 1 0,0-1 0,0 0 1,0 0-1,1 0 0,-1 1 0,0-1 1,0 0-1,0 0 0,1 0 0,-1 0 1,0 1-1,0-1 0,0 0 0,1 0 1,-1 0-1,0 0 0,0 0 0,1 0 1,-1 0-1,0 0 0,0 0 0,1 0 0,-1 0 1,0 0-1,0 0 0,0 0 0,1 0 1,-1 0-1,0 0 0,0 0 0,1 0 1,12-5 239,14-14-126,-25 18-114,90-82 328,-32 26-283,-37 36-209,-13 11 51,20-14 1,-30 31-100,0 0 0,-1 0 0,-2 13 0,2-10 181,0 1-1,0 0 1,1 0 0,0 0 0,3 20 0,-2-29 34,-1 1-1,1-1 1,-1 1-1,1-1 1,0 0-1,0 1 1,0-1-1,0 0 1,0 0-1,1 0 1,-1 0-1,1 0 1,-1 0-1,1 0 1,0 0-1,-1 0 1,1-1-1,0 1 1,0-1-1,0 0 1,0 1-1,1-1 1,2 1-1,-2-1 24,1 0-1,-1-1 0,1 1 0,0-1 1,-1 0-1,1 0 0,0 0 0,-1 0 0,1 0 1,0-1-1,-1 0 0,1 0 0,-1 0 1,1 0-1,4-3 0,12-7-5,0-1 0,-1-1-1,-1 0 1,0-1 0,0-2 0,27-31 0,-41 43-44,0 0 0,-1 0 0,1-1 0,-1 0 0,0 1 0,0-1 0,0-1 0,-1 1 0,3-9 0,-3 10-17,-1 1 1,0 0-1,1 0 1,0 0-1,-1 0 1,4-3 0,1-4 29,-6 10-12,1 0 1,-1-1-1,0 1 0,1-1 0,-1 1 0,1 0 0,-1-1 1,0 1-1,1 0 0,-1-1 0,1 1 0,-1 0 0,1 0 1,-1 0-1,1-1 0,-1 1 0,1 0 0,-1 0 0,1 0 0,-1 0 1,1 0-1,-1 0 0,1 0 0,-1 0 0,1 0 0,-1 0 1,1 0-1,-1 0 0,1 1 0,-1-1 0,1 0 0,-1 0 1,1 0-1,-1 1 0,1-1 0,-1 0 0,1 1 0,-1-1 1,1 1-1,16 16-173,-15-16 194,0 1-28,-1 0 1,1 0-1,0 1 0,-1-1 0,0 0 0,1 1 1,-1-1-1,0 1 0,0 0 0,0-1 0,-1 1 0,2 3 1,11 41-153,-13-44 176,1 0 0,0 1-1,0-1 1,0 0 0,0 1-1,1-1 1,-1 0-1,1 0 1,0 0 0,0 0-1,3 3 1,-4-4 14,1-1 0,-1 0 0,0 1 0,1-1 0,-1 0 0,1 0 0,0 0 0,-1 0 0,1 0 0,0 0 0,-1-1-1,1 1 1,0 0 0,0-1 0,0 0 0,0 1 0,0-1 0,0 0 0,-1 0 0,5 0 0,28-7 113,-1-2 0,0 0-1,46-22 1,-70 27-87,2 0 13,-1-1 0,1 0 0,-1 0-1,-1-1 1,1-1 0,8-7 0,-14 11-72,-1 0 0,0-1 0,0 1 0,0-1 0,0 1 0,0-1 0,-1 0 0,0 0 0,0 0 0,0 0 0,0 0 0,-1-1 0,1 1 0,-1-1 0,0 1 0,-1-1 0,1-6 0,-1 9-1,1 1 1,-1 0-1,0 0 0,0-1 1,-1 1-1,1 0 1,0 0-1,0-1 1,0 1-1,-1 0 1,1 0-1,-1 0 1,1 0-1,-1-1 1,1 1-1,-1 0 0,0 0 1,0 0-1,1 0 1,-1 0-1,0 0 1,0 1-1,0-1 1,0 0-1,0 0 1,0 1-1,0-1 1,0 0-1,0 1 0,0-1 1,-1 1-1,1 0 1,0-1-1,0 1 1,0 0-1,-1 0 1,1-1-1,0 1 1,0 0-1,-2 1 1,-1-1-22,0 0 0,0 1 1,1 0-1,-1 0 0,0 0 1,1 1-1,-1-1 1,1 1-1,0 0 0,-1-1 1,1 2-1,-5 3 0,-1 2-58,1 0 1,0 1-1,-12 17 0,18-22 71,-1-1 1,1 1-1,0 0 0,0 0 1,0 0-1,1 1 0,-1-1 1,1 0-1,0 1 0,0-1 1,1 0-1,-1 1 0,1 5 1,0-7 37,1 0 0,0 0 0,0 0 1,0 0-1,0 0 0,0 0 0,1 0 0,0 0 1,-1-1-1,1 1 0,0-1 0,0 1 1,0-1-1,0 1 0,1-1 0,-1 0 0,1 0 1,3 2-1,4 2 20,0 0 0,0-1 0,18 6 0,-18-7 29,0-1 0,0-1-1,1 1 1,0-2 0,-1 1 0,1-2 0,0 1 0,-1-1 0,1-1 0,0 0 0,-1-1 0,1 0 0,-1 0 0,1-1 0,-1 0 0,0-1 0,12-6 0,-9 2-47,0 1 1,0-2 0,-1 1 0,0-2 0,-1 0-1,0 0 1,-1-1 0,0 0 0,0-1 0,-1 0-1,13-24 1,-19 31-48,9-17-142,-11 21 154,-1 0 0,1 0 0,-1 1 0,1-1 1,0 0-1,-1 0 0,1 1 0,0-1 0,0 0 0,-1 1 0,1-1 0,0 1 0,0-1 0,0 1 1,0-1-1,0 1 0,0 0 0,1-1 0,-2 2 5,0 0-1,1 0 1,-1 0-1,0 0 1,0 1 0,0-1-1,0 0 1,0 0-1,0 0 1,0 0 0,0 0-1,0 0 1,-1 2 0,-3 20-208,-2 1 0,0-1 1,-13 29-1,-36 63 412,54-115-190,-18 32 201,18-31-176,0 1 0,0-1 0,-1 1 0,1-1-1,0 0 1,-1 0 0,1 1 0,0-1 0,-1 0-1,1 0 1,-1 0 0,0 0 0,1-1 0,-1 1-1,0 0 1,1-1 0,-4 1 0,5-1-20,-1 0 1,0 0-1,0 0 1,1 0-1,-1 0 1,0 0-1,0 0 1,1-1-1,-1 1 1,0 0-1,1-1 1,-1 1-1,0 0 1,1-1-1,-1 1 1,0-1-1,1 1 1,-1-1-1,1 1 1,-1-1-1,1 0 1,-1 1-1,1-1 1,-1 0-1,1 1 1,0-1-1,-1 0 1,1 1-1,0-1 1,0 0-1,0 1 1,-1-1-1,1 0 1,0 0-1,0 0 1,0 1-1,0-1 1,0 0-1,0 0 1,0 1-1,1-2 1,-1-1-12,1 1 0,-1-1 1,1 0-1,0 1 0,-1-1 0,1 1 0,1-1 0,-1 1 1,0 0-1,0-1 0,3-2 0,3-1-7,-1 0 1,1 1-1,0 0 0,0 0 0,0 0 1,1 1-1,8-4 0,60-20-229,-29 13-39,17-9-6962,-51 20 5088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5:52.033"/>
    </inkml:context>
    <inkml:brush xml:id="br0">
      <inkml:brushProperty name="width" value="0.05" units="cm"/>
      <inkml:brushProperty name="height" value="0.05" units="cm"/>
    </inkml:brush>
  </inkml:definitions>
  <inkml:trace contextRef="#ctx0" brushRef="#br0">8 272 5216,'-8'-12'2368,"21"0"-2048,6 4 1600,7 5-1120,42-17 800,9 3-928,31-11 128,-5 5-480,31-9-128,-7 4-96,7 0 192,-16 8-160,-2-5-3264,-26 10 1664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5:54.021"/>
    </inkml:context>
    <inkml:brush xml:id="br0">
      <inkml:brushProperty name="width" value="0.05" units="cm"/>
      <inkml:brushProperty name="height" value="0.05" units="cm"/>
    </inkml:brush>
  </inkml:definitions>
  <inkml:trace contextRef="#ctx0" brushRef="#br0">166 731 3392,'0'0'1088,"0"1"-913,0-1 0,0 0 0,1 0 0,-1 1 0,0-1-1,1 0 1,-1 0 0,0 0 0,0 1 0,1-1 0,-1 0 0,0 0 0,1 0 0,-1 0 0,0 0 0,1 0 0,-1 0 0,1 0-1,-1 1 1,0-1 0,1-1 0,-1 1 0,0 0 0,1 0 0,11-3 522,-1-1 0,0-1 0,0 1 0,0-2 1,-1 0-1,0 0 0,12-10 0,8-3-34,12-7 18,-12 9-363,-2-1 1,50-42 0,-57 39-205,-2-1 0,0-1 0,-1-1-1,-1 0 1,-1-1 0,23-51 0,-7 0-51,26-95 0,-31 94-127,-26 73-71,-2 4-70,-5 9-79,-21 72-184,-2 6 365,9-42 130,-2-1 0,-2-1-1,-40 53 1,-123 176 90,114-155-192,-167 241 1414,230-346-912,0 0-1,-20 16 1,26-27 88,5-7-161,0 4-321,0-1-1,0 1 0,1 0 1,-1 0-1,1-1 0,-1 1 1,1 0-1,0 0 0,2-2 1,11-11 75,8-14 117,29-33 73,28-17-211,4 4 0,131-92 0,74-22-535,-265 174-53,-34 44 453,7-22 28,0-1-1,1 1 1,0 0 0,-2 11-1,3-15 43,1 0 1,0 0-1,0 0 0,0 0 0,0 0 0,0 0 1,1-1-1,-1 1 0,1 0 0,0 0 0,-1 0 1,4 5-1,-3-7 5,-1 0 1,1 0 0,0 0-1,0 0 1,0 0-1,0 0 1,0 0-1,0 0 1,0 0 0,0-1-1,1 1 1,-1 0-1,0-1 1,0 1 0,1-1-1,-1 1 1,0-1-1,1 0 1,-1 0 0,0 0-1,1 1 1,-1-1-1,0 0 1,1 0 0,-1-1-1,1 1 1,-1 0-1,0 0 1,1-1 0,0 0-1,3 0 53,0-1 0,-1 0-1,1 0 1,-1 0 0,1 0-1,6-6 1,-5 3-23,1 0 1,-1 0-1,-1-1 1,1 0-1,-1 0 0,0 0 1,-1 0-1,6-10 1,-9 13-61,1 0 0,-1-1 1,0 1-1,0-1 0,0 0 1,0 1-1,-1-1 1,1 0-1,-1 1 0,0-1 1,0 0-1,0 0 0,-1 1 1,0-1-1,1 0 0,-1 1 1,0-1-1,-1 1 1,-1-6-1,-2-1-89,3 5 65,0 1-1,0-1 0,0 1 0,0 0 0,-1 0 0,1 0 1,-1 0-1,0 1 0,-1-1 0,1 1 0,0-1 0,-7-3 1,9 6 14,0 1 1,0-1-1,-1 1 1,1-1-1,0 1 1,-1 0 0,1 0-1,0-1 1,-1 1-1,1 0 1,0 0-1,-1 0 1,1 0-1,-1 1 1,1-1 0,0 0-1,-1 0 1,1 1-1,0-1 1,-1 1-1,1-1 1,0 1-1,0 0 1,0-1 0,0 1-1,-2 1 1,3-2 15,0 0 0,0 0 0,0 1 0,0-1 0,0 0-1,0 0 1,0 0 0,-1 0 0,1 0 0,0 0 0,0 1 0,0-1 0,0 0 0,0 0 0,0 0 0,0 0 0,0 0 0,0 0 0,0 1 0,0-1 0,0 0 0,0 0 0,0 0 0,0 0 0,0 0 0,0 0 0,1 0 0,-1 1 0,0-1 0,0 0 0,0 0 0,0 0 0,0 0-1,0 0 1,0 0 0,0 0 0,0 0 0,0 1 0,0-1 0,1 0 0,-1 0 0,0 0 0,0 0 0,0 0 0,0 0 0,0 0 0,0 0 0,1 0 0,-1 0 0,9 3 51,219-9 645,-169 4-854,-39 0 170,0 1 0,1 1 0,-1 1 1,0 1-1,22 5 0,-25-3 4,-13-3-28,1-1-1,-1 1 1,0 0-1,0 1 1,0-1-1,0 1 1,0 0-1,0 0 1,0 0-1,5 4 1,0 3-5,-1 0 0,0 1 0,0-1 0,-1 2 0,11 18 0,1 2 146,5 10 17,9 14 448,-31-53-537,-1 0-1,1 0 1,-1-1-1,1 1 1,0-1-1,-1 1 1,1-1 0,0 1-1,0-1 1,0 0-1,0 0 1,0 0-1,0 0 1,0-1-1,0 1 1,1 0-1,-1-1 1,0 1-1,0-1 1,4 0-1,-3 0-119,0 0 0,1-1-1,-1 1 1,0-1-1,5-1 1,14-9-4108,-13 8 888,1 2-3386,2 4 2357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5:59.707"/>
    </inkml:context>
    <inkml:brush xml:id="br0">
      <inkml:brushProperty name="width" value="0.05" units="cm"/>
      <inkml:brushProperty name="height" value="0.05" units="cm"/>
    </inkml:brush>
  </inkml:definitions>
  <inkml:trace contextRef="#ctx0" brushRef="#br0">1 914 3552,'0'0'1147,"18"-10"2554,-11 3-3019,-1 0 1,1 0 0,-2-1-1,7-9 1,15-20 288,62-51 414,19-22-253,-80 76-793,-2-1 1,36-62 0,-62 96-352,1 0 0,-1 0 0,1 0 0,-1 0 0,1 0 0,-1 0 0,1 0 0,0 0 0,0 1 0,-1-1 0,1 0 0,0 1 1,0-1-1,0 0 0,0 1 0,2-2 0,-3 2-3,0 1 1,0-1-1,1 0 1,-1 0-1,0 0 1,0 0-1,1 1 1,-1-1-1,0 0 1,0 0-1,1 1 1,-1-1-1,0 0 1,0 0-1,0 1 1,0-1-1,1 0 1,-1 1-1,0-1 1,0 0-1,0 1 1,0-1-1,0 0 1,0 0-1,0 1 1,0-1-1,0 0 1,0 1-1,0-1 1,0 1-1,1 11-84,-1-12 99,1 33-36,1 0 0,8 35 1,-8-62 63,-1 0 1,1 0 0,0 0-1,1-1 1,0 1-1,0 0 1,0-1-1,0 0 1,1 0-1,0 0 1,0 0 0,0-1-1,1 0 1,-1 1-1,1-2 1,0 1-1,0 0 1,1-1-1,-1 0 1,1 0 0,-1-1-1,1 1 1,0-1-1,0-1 1,0 1-1,0-1 1,0 0-1,0 0 1,0-1 0,7 0-1,13-1 191,-1-1-1,0-1 1,0-1 0,0-1-1,0-1 1,26-12 0,-45 16-178,0 0-1,0-1 1,-1 0 0,1-1 0,-1 1 0,0-1 0,1 0 0,-2 0-1,1-1 1,0 1 0,-1-1 0,4-5 0,-6 6-43,1-1 1,-1 1-1,0 0 1,0-1 0,0 1-1,0-1 1,-1 1-1,0-1 1,0 0-1,0 0 1,-1 1 0,1-1-1,-1 0 1,0 0-1,-1 0 1,-1-8-1,2 11-14,0 0-1,-1 1 1,1-1 0,0 0-1,-1 1 1,0-1-1,1 1 1,-1-1-1,0 1 1,0-1-1,0 1 1,0-1-1,0 1 1,0 0-1,-1 0 1,1-1-1,0 1 1,0 0-1,-1 0 1,1 0-1,-1 1 1,1-1 0,-1 0-1,0 0 1,1 1-1,-1-1 1,1 1-1,-1-1 1,0 1-1,-1 0 1,-1 0-26,1 0 1,0 0-1,0 1 1,0-1 0,0 1-1,0 0 1,0 0-1,0 0 1,0 0 0,0 0-1,0 1 1,1-1-1,-1 1 1,0 0 0,-3 3-1,0 1 22,0-1 1,1 1-1,-1 1 0,1-1 1,1 1-1,-1 0 0,1 0 1,1 0-1,-5 11 0,6-14 23,1-1 0,0 1 0,1-1 0,-1 1 0,0-1 0,1 1-1,0 0 1,0-1 0,0 1 0,0-1 0,1 1 0,-1 0 0,1-1-1,0 1 1,0-1 0,0 1 0,1-1 0,-1 0 0,1 1 0,0-1 0,0 0-1,0 0 1,3 4 0,3 1 76,1-1-1,-1 0 1,1 0-1,0-1 1,1 0 0,0-1-1,0 0 1,0 0-1,0-1 1,1 0-1,-1-1 1,1 0-1,0-1 1,0 0 0,0-1-1,0 0 1,0-1-1,0 0 1,1 0-1,-1-2 1,0 1 0,0-1-1,0-1 1,-1 0-1,19-8 1,0-3-2,-1-1 0,-1-1 1,42-34-1,-34 17-121,-27 24 15,1 0 0,1 1 0,14-11 1,-21 17 7,0 0 0,1 1 1,-1-1-1,1 0 0,-1 1 0,1 0 1,-1 0-1,1 0 0,0 1 1,0-1-1,-1 1 0,1 0 1,0 0-1,0 0 0,6 1 0,5 3 5,-1 0-1,0 1 0,24 12 0,14 5-28,-34-15 93,-15-5 13,0-1-1,-1 0 1,1 0 0,0 0 0,0 0-1,0 0 1,6 0 0,-22-28 497,13 26-546,-3-5 11,-1 0-1,0 1 0,0-1 1,0 1-1,-1 0 0,0 0 1,0 0-1,-6-4 0,1 1-83,1 2 0,-1-1 1,-18-7-1,23 12 27,1 1 0,-1-1 0,1 1 0,-1 0 0,0 1 0,0-1 0,1 1 0,-1 0 0,0 0 0,0 0 0,0 1 0,1 0 0,-1 0 0,0 0 0,1 0 0,-1 1 0,1 0 0,0 0 0,-1 0 0,1 0 0,0 1 0,0 0 0,-4 3 0,1 0 5,1 0-1,-1 0 1,1 0 0,1 0-1,-1 1 1,1 0 0,0 0-1,1 1 1,0-1-1,0 1 1,-5 15 0,8-20 33,1 0 0,-1 0 1,1 1-1,0-1 0,0 0 1,0 1-1,1-1 0,-1 0 1,1 0-1,1 7 1,-1-8 10,0 0 0,-1 0 0,1 0 0,0 0 0,1 0 0,-1 0 0,0 0 0,0 0 0,1 0 0,-1 0 0,1-1 0,0 1 0,-1 0 1,1-1-1,0 0 0,2 2 0,2-1 48,0 0 1,0 0-1,1 0 1,-1-1-1,1 0 1,-1 0-1,1 0 1,-1-1-1,1 0 1,-1-1-1,1 1 1,-1-1-1,1 0 1,-1-1-1,0 0 1,0 0-1,0 0 1,9-5-1,1-1 17,-1-1 0,0 0 0,0-1 0,-1-1-1,19-19 1,12-12-443,-45 42 358,0 0-1,0-1 1,0 1 0,0 0-1,0 0 1,0 0-1,1 0 1,-1 0-1,0 0 1,0 0-1,0 0 1,0 0-1,0 0 1,0 0-1,0 0 1,0 0-1,0 0 1,1 0-1,-1 0 1,0 0 0,0 0-1,0 0 1,0 0-1,0 0 1,0 0-1,0 0 1,0 0-1,1 0 1,-1 0-1,0 0 1,0 0-1,0 0 1,0 0-1,0 0 1,0 0 0,0 0-1,0 0 1,0 0-1,1 0 1,-1 0-1,0 0 1,0 0-1,0 0 1,0 0-1,0 1 1,0-1-1,0 0 1,0 0-1,0 0 1,0 0-1,0 0 1,0 0 0,0 0-1,0 0 1,0 0-1,0 1 1,0-1-1,1 9-150,0 0 123,3 0-16,0 0 0,1 0 0,0-1 0,1 0 0,-1 1 1,1-2-1,1 1 0,7 6 0,-11-10 93,1-1 0,0 0 1,0-1-1,0 1 0,0-1 0,0 1 0,1-1 1,-1 0-1,1-1 0,0 1 0,-1-1 0,1 0 1,0 0-1,0 0 0,-1-1 0,1 0 0,0 0 1,7-1-1,13-4-12,1-1 0,-2-2-1,1-1 1,37-18 0,1 0 155,143-44-405,-177 60 338,-24 8-161,1 0 0,0 1 1,0 0-1,0 0 0,0 1 0,10-2 0,-31 20-316,9-14 324,-69 42 29,62-38-21,0 1 1,0 0 0,1 0-1,0 1 1,0 1-1,-13 14 1,24-23 29,0 0 1,0 1-1,0-1 0,0 0 1,0 1-1,0-1 0,0 0 1,0 1-1,1-1 0,-1 1 1,1-1-1,-1 1 0,1-1 1,-1 1-1,1 0 0,0-1 1,0 1-1,0 0 0,0-1 1,0 1-1,0-1 0,0 1 1,1 0-1,-1-1 0,1 1 1,-1-1-1,1 1 0,-1-1 1,1 1-1,0-1 0,0 0 1,0 1-1,0-1 0,0 0 1,0 1-1,0-1 0,0 0 1,0 0-1,0 0 0,1 0 1,-1 0-1,0 0 0,1-1 1,-1 1-1,1 0 0,-1-1 1,1 1-1,-1-1 0,3 1 1,12 4 50,0-1 1,1-1 0,0-1 0,0 0 0,17-1-1,86-8 105,61-21-182,-146 23 63,-35 5-84,17-10 26,-9 7 68,0-1 0,0 0 0,-1 0 0,0-1 0,12-9 0,30-33 94,-33 31-7,39-43-31,-2-2 1,81-126-1,-70 81-2,-24 36-196,-37 67 84,3-7-25,0 0 0,0-1 0,-1 1 0,0-1 0,5-18 0,-10 28 17,1 1-1,-1-1 1,0 0 0,0 1-1,0-1 1,0 0-1,0 0 1,0 1-1,0-1 1,0 0-1,0 0 1,0 1 0,0-1-1,-1 0 1,1 0-1,0 1 1,0-1-1,-1 0 1,1 1-1,-1-2 1,1 2-1,-1 0 0,0-1-1,1 1 1,-1 0 0,1-1 0,-1 1 0,0 0 0,1 0-1,-1 0 1,0 0 0,1 0 0,-1 0 0,0 0 0,1 0-1,-1 0 1,1 0 0,-1 0 0,0 0 0,1 0 0,-1 0-1,0 1 1,1-1 0,-1 0 0,0 1 0,-10 4-13,1 0 1,-1 1-1,2 0 1,-1 1-1,0 0 1,1 0-1,1 1 0,-1 0 1,1 1-1,1 0 1,-1 0-1,-5 12 1,-1 1 21,1 0-1,2 1 1,0 1 0,-11 38-1,10-22 3,2 1 0,1-1 0,2 1-1,-3 63 1,10-95 13,1 0-1,0-1 1,0 1 0,1 0-1,0-1 1,0 1 0,7 14-1,-7-18 29,1-1-1,-1 1 0,1-1 0,0 1 1,0-1-1,0 0 0,1 0 0,-1-1 1,1 1-1,0-1 0,0 1 1,1-1-1,-1-1 0,5 4 0,-1-3 21,-1 0-1,1-1 1,-1 1 0,1-1-1,0-1 1,0 1-1,0-2 1,0 1-1,0-1 1,0 0-1,0 0 1,8-2-1,-4-1-23,0 0-1,0-1 0,-1 0 0,1 0 0,-1-1 0,0-1 0,11-7 0,5-3-17,-13 8-7,-1 0-1,18-15 1,-29 21-46,0 0 1,0 0 0,0 1-1,0-1 1,0 1 0,0-1-1,0 1 1,1 0 0,-1 0-1,0 0 1,5-1 0,-6 2 33,-1 1-1,1-1 1,-1 1 0,1-1 0,-1 1 0,0-1 0,1 1 0,-1-1 0,0 1 0,1 0-1,-1-1 1,0 1 0,0-1 0,0 1 0,1 0 0,-1-1 0,0 1 0,0 0-1,0-1 1,0 1 0,0-1 0,0 2 0,0 2-3,4 24-100,-4-21 91,1 1 0,0-1 0,1 1 0,-1-1 0,4 8 0,-4-13 33,0 0-1,0 0 0,0 0 0,0 0 1,1-1-1,-1 1 0,0 0 0,1-1 1,0 1-1,-1-1 0,1 1 0,0-1 1,-1 0-1,1 0 0,0 0 0,0 0 1,0 0-1,0 0 0,0 0 0,0-1 1,0 1-1,4 0 0,2-1 65,1 0 1,-1-1-1,1 0 1,-1 0-1,0-1 1,1 0-1,13-5 1,-1 1-51,24-7-92,0-2 1,62-30-1,-79 32 199,-13 6-152,-1 0 0,14-9 0,-45 30-240,-1 0-1,2 2 0,-30 35 1,46-50 265,-1 1-1,0-1 1,1 0 0,-1 1 0,1-1 0,-1 0-1,1 1 1,-1-1 0,1 1 0,0-1 0,0 1-1,0-1 1,0 1 0,0-1 0,0 1 0,0-1-1,1 1 1,-1-1 0,1 1 0,-1-1 0,1 0-1,-1 1 1,1-1 0,0 0 0,-1 1 0,1-1-1,0 0 1,0 0 0,0 0 0,0 0 0,0 0-1,0 0 1,0 0 0,0 0 0,1 0 0,-1 0-1,0-1 1,1 1 0,1 0 0,3 1 40,0-1 0,0-1 0,0 1 0,0-1 0,0 0 0,0 0 0,0-1 0,0 0 0,0 0 0,0 0 0,0-1 0,0 0 0,0 0 0,-1 0 0,7-4 0,-9 4-46,0 0 1,0 1-1,0-2 0,0 1 0,0 0 0,-1 0 0,1-1 0,-1 0 0,0 1 0,0-1 1,0 0-1,0 0 0,0 0 0,0 0 0,-1-1 0,0 1 0,1 0 0,-1-1 0,-1 1 1,1-1-1,0 1 0,-1-1 0,0 1 0,0-1 0,0 1 0,0-5 0,-1 6-9,0-1 0,1 1 0,-1-1-1,0 1 1,-1-1 0,1 1 0,0 0-1,-1-1 1,1 1 0,-1 0-1,0 0 1,0 0 0,0 0 0,0 1-1,0-1 1,-4-2 0,0 0-8,0 0 0,-1 1-1,0 0 1,-12-5 0,17 7 8,-1 0-1,0 1 1,1-1 0,-1 0-1,0 1 1,0-1-1,1 1 1,-1 0 0,0 0-1,-5 1 1,72 0-375,-29 1 395,-1 1 0,0 2 0,50 13 0,-80-17-27,-1 1-1,1-1 0,-1 1 1,0-1-1,1 1 1,-1 0-1,0 0 0,0 1 1,0-1-1,-1 0 0,1 1 1,0 0-1,-1 0 0,0 0 1,0 0-1,1 0 1,-2 0-1,1 0 0,0 1 1,-1-1-1,2 6 0,-2-3 44,0 0 0,0-1 0,0 1 0,-1 0 0,0 0 0,0 0 0,-1 0 0,1 0 0,-1-1 0,-2 7 0,28-24 804,-7 4-781,27-15-81,-26 13-2,0 0-1,0 1 1,1 2-1,0 0 0,29-6 1,-46 12 28,1 1-1,-1 0 1,0 0 0,1 0 0,-1 0 0,1 0 0,-1 1 0,0 0 0,1-1 0,-1 1 0,0 0 0,0 1 0,4 1-1,1 2 3,-1 0-1,1 0 1,9 9-1,-10-7 6,1-1 0,0 0 0,11 6 0,1 0-255,-8-5 553,0-1-1,14 5 1,-22-9-513,1-1 1,-1 0-1,1 0 1,-1 0-1,1-1 1,-1 1-1,1-1 1,0 0 0,-1-1-1,6 0 1,-8 1-56,-2 0 128,0 0 1,1 0 0,-1 0-1,0 0 1,0 0-1,1 0 1,-1 0 0,0 0-1,1 0 1,-1-1 0,0 1-1,0 0 1,1 0-1,-1 0 1,0 0 0,1 0-1,-1-1 1,0 1-1,0 0 1,0 0 0,1 0-1,-1-1 1,0 1 0,0 0-1,0 0 1,1 0-1,-1-1 1,0 1 0,0 0-1,0-1 1,0 1-1,0 0 1,0 0 0,0-1-1,1 1 1,-1 0 0,0-1-1,0 1 1,0 0-1,0 0 1,0-1 0,0 1-1,-1-1 1,1-7-2591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13.708"/>
    </inkml:context>
    <inkml:brush xml:id="br0">
      <inkml:brushProperty name="width" value="0.05" units="cm"/>
      <inkml:brushProperty name="height" value="0.05" units="cm"/>
    </inkml:brush>
  </inkml:definitions>
  <inkml:trace contextRef="#ctx0" brushRef="#br0">1 109 4320,'5'-20'1952,"12"11"-1696,-2 6 1472,6-2-992,29-2 1344,8-1-1216,32 0 864,5 4-1024,8-4-128,-9 3-384,14-6 224,-5 7-224,10-7 96,-15 6-160,2 5-7232,-10 5 3840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00.048"/>
    </inkml:context>
    <inkml:brush xml:id="br0">
      <inkml:brushProperty name="width" value="0.05" units="cm"/>
      <inkml:brushProperty name="height" value="0.05" units="cm"/>
    </inkml:brush>
  </inkml:definitions>
  <inkml:trace contextRef="#ctx0" brushRef="#br0">32 48 5216,'-32'-8'2368,"47"8"-2048,-7-3 1312,11-2-960,15-2-128,13 2-352,6-3 64,2 8-160,-2-7-32,-8 7-32,-8-5 224,-11 5-128,-13 0-2208,1 5 1088,-19-5-3264,1 3 2400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00.412"/>
    </inkml:context>
    <inkml:brush xml:id="br0">
      <inkml:brushProperty name="width" value="0.05" units="cm"/>
      <inkml:brushProperty name="height" value="0.05" units="cm"/>
    </inkml:brush>
  </inkml:definitions>
  <inkml:trace contextRef="#ctx0" brushRef="#br0">0 84 7232,'5'8'3264,"35"-4"-2848,5-4 928,5 0-832,49-4 224,5 4-448,43-11-192,-12-1-32,18-8 128,-14 7-96,-12-2 256,-24 7-224,-9-1-4896,-17 6 2592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02.960"/>
    </inkml:context>
    <inkml:brush xml:id="br0">
      <inkml:brushProperty name="width" value="0.05" units="cm"/>
      <inkml:brushProperty name="height" value="0.05" units="cm"/>
    </inkml:brush>
  </inkml:definitions>
  <inkml:trace contextRef="#ctx0" brushRef="#br0">96 143 2560,'5'-6'534,"-4"5"-353,0-1 1,1 0 0,-1 0 0,1 1 0,0-1 0,-1 1-1,1-1 1,0 1 0,3-2 0,-4 2 67,0 1 1,0-1 0,1 0-1,-1 0 1,0 0-1,0 0 1,0 0 0,0 0-1,0 0 1,0 0-1,0 0 1,-1 0 0,1 0-1,0-1 1,0-1-1,0 2-214,-1 1 0,0-1 0,0 0-1,0 1 1,0-1 0,0 1 0,0-1-1,0 1 1,0-1 0,0 0 0,0 1-1,0-1 1,0 1 0,0-1 0,0 0-1,0 1 1,0-1 0,-1 1 0,1-1-1,0 1 1,-1-1 0,1 1 0,0-1-1,-1 1 1,1-1 0,0 1 0,-1-1-1,1 1 1,-1-1 0,1 1 0,-1 0-1,1-1 1,-1 1 0,1 0 0,-1 0-1,1-1 1,-1 1 0,1 0 0,-1 0-1,0 0 1,1 0 0,-1-1 0,1 1-1,-2 0 1,-2 0-40,0 0 1,0 0-1,0 1 1,0-1-1,0 1 1,0 0-1,0 0 1,0 0-1,1 0 1,-1 1-1,0-1 1,1 1-1,-1 0 1,1 0-1,0 0 1,0 1-1,0-1 1,0 1-1,-4 4 1,2-3 36,1 1 0,-1 1 0,1-1 0,0 1-1,0-1 1,1 1 0,0 0 0,0 1 0,0-1 0,-3 12 0,5-13 112,0 0 0,1 1 0,0-1-1,0 0 1,0 1 0,0-1-1,1 1 1,0-1 0,0 0 0,1 0-1,-1 1 1,1-1 0,0 0-1,0 0 1,1-1 0,3 7 0,-3-7-32,-1-1 1,1 0-1,0 0 0,0 0 1,0 0-1,0 0 1,1-1-1,-1 1 1,1-1-1,-1 0 1,1 0-1,0 0 0,0 0 1,0-1-1,0 0 1,0 0-1,0 0 1,0 0-1,0 0 1,1-1-1,7 0 1,22-4 299,1-2 1,-1-1-1,61-22 1,-36 10-400,56-19 176,-95 30-43,0-2 0,0 0 1,24-17-1,-41 25-116,0 0 1,0 0-1,-1 0 1,1 0 0,0-1-1,-1 1 1,0-1-1,0 1 1,0-1-1,3-5 1,-4 7-35,-1 0-1,1 0 1,-1 0 0,1 0-1,0 0 1,-1 1 0,1-1 0,0 0-1,-1 0 1,1 1 0,0-1-1,0 0 1,0 1 0,0-1 0,0 1-1,0-1 1,0 1 0,0-1 0,0 1-1,2-1 1,-1 1-9,1-1 0,0 1 0,0 0 1,0 0-1,-1 0 0,1 1 0,0-1 0,3 1 0,-2 0-35,0 0-1,0 0 1,-1 1-1,1-1 0,-1 1 1,1 0-1,-1 0 1,0 0-1,1 0 1,-1 0-1,0 1 1,0-1-1,2 5 0,-2-3 39,-1 1-1,0-1 1,-1 1-1,1 0 0,-1 0 1,0 0-1,0 0 0,-1 0 1,1 0-1,-1 0 1,-1 7-1,3 23 10,-1-22-94,0-5 140,0 0 0,0-1 0,1 1 0,4 12 0,-6-18-16,1-1-1,-1 0 0,1 1 0,0-1 0,0 1 1,0-1-1,-1 0 0,1 0 0,0 0 0,1 1 1,-1-1-1,0 0 0,0 0 0,0 0 0,1-1 1,-1 1-1,0 0 0,1 0 0,-1-1 0,1 1 1,-1-1-1,1 1 0,-1-1 0,1 0 0,-1 1 1,1-1-1,-1 0 0,1 0 0,2-1 0,15-2 136,0-1-1,0-1 1,27-10-1,-14 3-113,40-11 90,182-67-104,-246 87-46,-2 1-21,0 0 0,-1 0 0,1-1-1,-1 0 1,10-6 0,-22 11-279,-2 2 186,0 1 0,-13 8-1,17-9 151,-5 3-40,0 1-1,1 0 0,0 0 1,-13 18-1,20-25 18,1 1-1,-1 0 0,1 0 1,0 1-1,0-1 0,0 0 1,0 0-1,0 0 1,0 1-1,0-1 0,1 1 1,0-1-1,-1 0 1,1 1-1,0-1 0,0 1 1,0-1-1,0 0 0,1 1 1,-1-1-1,1 1 1,-1-1-1,1 0 0,0 1 1,0-1-1,0 0 1,0 0-1,0 0 0,1 0 1,2 4-1,-2-3 40,0-1 0,1 1-1,-1-1 1,1 0 0,-1 0-1,1 0 1,0 0 0,0 0 0,0 0-1,0-1 1,0 1 0,0-1 0,0 0-1,0 0 1,1 0 0,-1 0 0,0-1-1,1 1 1,4-1 0,-3-1-7,-1 1 0,0-1 0,0 0 0,0 0 1,0 0-1,0 0 0,-1-1 0,1 0 0,0 0 0,-1 0 1,1 0-1,-1 0 0,1-1 0,-1 0 0,5-5 0,-4 4 12,0 0-1,0-1 1,0 0-1,-1 0 1,0 0-1,0 0 0,0 0 1,-1 0-1,4-10 1,-5 10-59,0 0 1,-1 0-1,1 0 0,-1 0 1,0 0-1,0 0 1,-1 0-1,0-1 0,0 1 1,0 0-1,-3-7 1,3 9-20,0 1 0,-1 0 0,1 0 0,0 0 0,-1 0 1,0 0-1,1 0 0,-1 0 0,0 1 0,0-1 0,0 1 1,0-1-1,0 1 0,-1 0 0,1 0 0,-4-2 0,5 3 15,0-1 0,-1 1 0,1-1 0,0 1 0,-1-1 0,1 1 0,0 0-1,-1 0 1,1 0 0,0 0 0,-1 0 0,1 0 0,0 0 0,-1 0 0,1 0 0,0 1-1,-1-1 1,1 0 0,0 1 0,0-1 0,-1 1 0,1 0 0,0-1 0,0 1 0,0 0-1,0 0 1,0-1 0,0 1 0,0 0 0,0 0 0,0 0 0,-1 2 0,2-2 7,0 0-1,-1 0 1,1 0 0,0 0 0,0 1 0,0-1 0,0 0-1,0 0 1,0 0 0,0 1 0,0-1 0,1 0 0,-1 0-1,0 0 1,1 0 0,-1 0 0,1 0 0,-1 0 0,1 0 0,0 0-1,-1 0 1,1 0 0,0 0 0,0 0 0,-1 0 0,1 0-1,0 0 1,1 0 0,3 4 49,1-1 0,-1 0-1,9 5 1,-6-5 9,-1-1-1,1 0 1,-1 0 0,1-1-1,0 0 1,0 0-1,0-1 1,0 0 0,0 0-1,0-1 1,1 0-1,-1 0 1,0-1 0,13-3-1,7-3 185,-1-1-1,48-21 1,-54 20-193,2-2-49,0-1 1,0-2 0,-1 0 0,-1-2-1,0 0 1,-1-1 0,-1-1-1,26-31 1,-44 48-17,-1 0-1,1 0 0,0 0 1,0 0-1,0 0 1,0 0-1,0 0 1,0 1-1,0-1 1,0 0-1,0 1 0,1-1 1,-1 1-1,2-1 1,-2 1 10,-1 0 0,1 0 0,-1 0 0,1 1 0,-1-1 0,0 0 1,1 0-1,-1 0 0,1 1 0,-1-1 0,0 0 0,1 1 0,-1-1 0,0 0 0,1 1 0,-1-1 1,0 0-1,1 1 0,-1-1 0,0 1 0,0-1 0,0 1 0,1-1 0,-1 0 0,0 1 1,0-1-1,0 1 0,0-1 0,0 1 0,0-1 0,0 1 0,0-1 0,0 1 0,0-1 0,0 1 1,0-1-1,0 1 0,2 87-205,0-49 234,-1 0-1,-2 1 1,-8 49-1,2-64 166,6-24-166,1 0-1,0 0 1,-1 0 0,1 0 0,-1 0-1,1 0 1,-1-1 0,1 1 0,-1 0-1,0 0 1,0 0 0,1-1-1,-1 1 1,0 0 0,0-1 0,0 1-1,0 0 1,0-1 0,0 1 0,0-1-1,-1 1 1,0-1 34,0 0 0,0 0 0,0-1 0,0 1 0,0-1-1,-1 1 1,1-1 0,0 1 0,0-1 0,0 0 0,-3-2 0,-26-18 214,19 12-226,-117-85-19,109 84-312,16 9-23,11 8 134,1-1 180,0-1 1,1 0-1,0 0 0,0-1 1,0 0-1,1-1 1,15 4-1,71 9 292,-73-13-229,0-1 0,0-2 0,0 0 0,0-1 0,1-2 0,-1 0 0,31-9 0,-40 8-13,-1-1 0,1 0 0,-1-1 0,-1 0 0,1-1 0,-1 0 0,0-1 0,-1-1 0,0 0 0,0 0 0,-1-1 0,0 0 0,12-18 0,8-12 21,27-41-138,-52 70 56,3-3-314,-8 14 319,0 1 1,0-1 0,1 0 0,-1 0 0,0 0-1,0 0 1,0 0 0,1 0 0,-1 0-1,0 0 1,0 0 0,0 0 0,0 1-1,1-1 1,-1 0 0,0 0 0,0 0 0,0 0-1,0 0 1,0 1 0,1-1 0,-1 0-1,0 0 1,0 0 0,0 1 0,0-1-1,0 0 1,0 0 0,0 0 0,0 1 0,0-1-1,0 0 1,0 0 0,0 0 0,0 1-1,0-1 1,0 0 0,2 10-135,-3 18 103,0 1-1,-2-1 0,-1 0 1,-1 0-1,-15 46 0,1-28 157,17-42-54,0 1 0,-1 0 0,0-1 0,0 1 0,-1-1 0,-6 7 0,8-10-42,1 0 0,-1 0 0,1-1 0,-1 1 0,1-1 0,-1 1 1,0-1-1,1 0 0,-1 0 0,1 1 0,-1-1 0,0 0 0,1-1 1,-1 1-1,0 0 0,1 0 0,-1-1 0,1 1 0,-1 0 0,1-1 0,-1 0 1,1 1-1,-1-1 0,-1-1 0,-4-2 3,1 0 1,0 0-1,0 0 0,-7-7 1,4 2 60,0 1 1,1-2 0,-14-18-1,22 28-87,0 0 0,0 0 0,0 1 0,1-1 0,-1 0 0,0 0 0,0 0 0,0 0 0,1 0 0,-1 0 0,0 0 0,0 0 0,0 0 0,1 0 0,-1 0 0,0-1 0,0 1 0,0 0 0,1 0 0,-1 0 0,0 0 0,0 0 0,0 0 0,0 0 0,1 0 0,-1 0 0,0-1 0,0 1 0,0 0 0,0 0 0,0 0 0,0 0 0,1-1 0,-1 1 0,0 0 0,0 0-1,0 0 1,0 0 0,0-1 0,0 1 0,0 0 0,0 0 0,0 0 0,0-1 0,0 1 0,0 0 0,0 0 0,0 0 0,0-1 0,0 1 0,0 0 0,0 0 0,0 0 0,0-1 0,0 1 0,0 0 0,0 0 0,0 0 0,-1 0 0,1-1 0,0 1 0,0 0 0,0 0 0,0 0 0,0 0 0,0 0 0,-1-1 0,1 1 0,3 1-30,0 0 0,-1 0 1,1 1-1,0-1 0,4 4 1,-7-4 66,1-1-47,-1 0 0,0 1-1,0-1 1,1 0 0,-1 1 0,0-1 0,0 0 0,0 1 0,0-1 0,1 1 0,-1-1 0,0 0 0,0 1 0,0-1 0,0 1-1,0-1 1,0 0 0,0 1 0,0-1 0,0 1 0,0-1 0,0 0 0,0 1 0,-1-1 0,1 0 0,0 1 0,0-1-1,-1 1 1,-7 12-5392,2 3 2399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05.268"/>
    </inkml:context>
    <inkml:brush xml:id="br0">
      <inkml:brushProperty name="width" value="0.05" units="cm"/>
      <inkml:brushProperty name="height" value="0.05" units="cm"/>
    </inkml:brush>
  </inkml:definitions>
  <inkml:trace contextRef="#ctx0" brushRef="#br0">0 679 3072,'1'0'175,"-1"-1"0,1 1 0,-1 0-1,1-1 1,-1 1 0,1 0 0,-1 0 0,1-1 0,0 1 0,-1 0 0,1 0-1,0 0 1,-1-1 0,1 1 0,-1 0 0,1 0 0,0 0 0,-1 0 0,2 1-1,20-1 1776,-16 0-1387,4 0-32,0 0 0,0-1 0,0 0 0,0-1 0,0 0 0,0 0 0,0-1 0,17-8 0,3-5 216,62-35 445,-79 42-1101,0-1 0,-1 1 0,0-2 0,18-20 1,-3 0 275,40-62 1,-64 88-397,-2 1-16,1 0 1,0 1-1,0-1 1,1 1-1,-1 0 1,1 0-1,0 0 1,0 0-1,0 0 1,0 0-1,0 1 1,5-3 0,-8 4 27,0 1 0,1 0 0,-1 0 0,0 0 0,0 0 1,1 0-1,-1 0 0,0 0 0,0 0 0,1 0 1,-1 0-1,0 0 0,1 0 0,-1 0 0,0 0 1,0 1-1,1-1 0,-1 0 0,0 0 0,0 0 1,1 0-1,-1 0 0,0 1 0,0-1 0,1 0 1,-1 0-1,0 0 0,0 1 0,0-1 0,0 0 1,1 0-1,-1 1 0,5 10-139,-3-5 77,5 13 58,0 0 1,-1 1-1,-2 0 0,1 0 0,-2 0 1,1 25-1,-4-30 93,0 0 0,-1 1 0,-1-1 0,0 0 0,-1 0 1,0 0-1,-1 0 0,-1-1 0,-7 15 0,10-25-4,0 0 0,0 0 0,-1 1 0,0-2 1,0 1-1,0 0 0,-3 3 0,4-6-57,1 0 0,0 0 0,0 0 1,0 0-1,-1-1 0,1 1 0,0 0 1,-1-1-1,1 1 0,-1-1 0,1 1 1,-1-1-1,1 0 0,-1 1 0,1-1 1,-1 0-1,1 0 0,-1 0 0,1 0 1,-1 0-1,1-1 0,-1 1 0,1 0 0,-1-1 1,1 1-1,-3-2 0,-8-6 75,0 0 0,0-1 0,1 0 0,0-1 0,-11-13 0,-5-3-15,-12-9-226,48 36-266,30 15 197,50 17 881,-77-30-542,0 0 0,-1-1 0,1-1 0,0 1-1,0-2 1,13 0 0,12-4 259,0-2-1,49-13 1,69-32 222,-148 48-581,70-29 63,-68 28-73,0-1-1,0 0 0,-1-1 0,0 0 1,0-1-1,8-7 0,-15 13 0,1-1 0,-1 1-1,0-1 1,0 0 0,0 1-1,0-1 1,0 0 0,0 0 0,0 0-1,0-2 1,-1 4-23,0-1 0,0 0 0,0 1 0,0-1 0,0 0 0,0 0 0,0 1 0,0-1 0,0 0 0,0 1 0,0-1 0,-1 1 0,1-1 0,0 0 0,-1 1 0,1-1 0,0 0 0,-1 1 0,1-1 0,0 1 0,-1-1 0,1 1 0,-1-1 0,1 1 0,-1 0 0,0-1 0,1 1 0,-1-1 0,1 1 0,-1 0 0,0 0 0,1-1 0,-1 1 0,-1 0 0,-2-1-15,0 0-1,0 0 1,0 1 0,-1 0 0,1 0-1,0 0 1,0 0 0,-1 1-1,1 0 1,0-1 0,-8 4-1,-6 2-24,-21 11 0,37-16 34,-9 3 11,0 1 0,1 0 0,0 1 0,0 0-1,1 1 1,-1 0 0,1 0 0,-12 13-1,21-19 15,-1 0 0,0 1 0,0-1 0,0 0 0,0 0 0,1 1 0,-1-1 0,1 1 0,-1-1 0,1 0-1,-1 1 1,1-1 0,0 1 0,0-1 0,0 1 0,0-1 0,0 1 0,0-1 0,0 1 0,0-1 0,0 1-1,1-1 1,-1 1 0,1-1 0,-1 0 0,1 1 0,0-1 0,-1 0 0,1 1 0,0-1 0,0 0-1,0 0 1,0 0 0,0 0 0,0 1 0,2 0 0,1 2 36,1-1 0,-1 0 0,1 0 0,0 0 0,0 0 0,0-1 0,1 0-1,9 3 1,12 1 103,0-2 0,0-1-1,1-1 1,-1-1 0,47-5-1,135-31 51,-55 6-234,-96 18 125,-53 11-344,-5 2 106,-12 8 56,-19 11 13,20-15 73,0 1-1,1 0 0,-16 14 1,22-16 23,-1 0 1,1 0-1,0 0 0,0 1 1,0 0-1,1-1 0,0 1 1,-3 9-1,5-14 7,1 1 0,-1-1 0,1 1 0,-1-1 0,1 1 0,0 0 0,0-1 0,0 1 0,0-1 0,0 1 0,0-1 0,0 1 0,0 0 0,1-1 0,-1 1 0,0-1 0,1 1 0,-1-1 0,1 0 0,0 1-1,0-1 1,-1 1 0,3 1 0,-1-1 20,-1-1 0,1 1 0,0-1-1,0 1 1,0-1 0,0 0-1,0 0 1,0 0 0,0 0-1,0 0 1,0-1 0,0 1 0,1-1-1,-1 1 1,4-1 0,4 0 66,0 0-1,0 0 1,0-1 0,0-1 0,14-4 0,49-18 227,-55 17-299,37-12 11,51-21-48,-86 31 47,-1-1 0,-1 0 0,24-18 0,-23 13 2,-1 0 0,-1-2 0,0 0 0,-2-1 0,17-24 0,-3-2-7,39-84-1,8-52-22,-74 174-11,25-70-260,-26 72 210,1 0 1,-1-1-1,-1 1 0,1-1 1,0-5-1,-1 10 42,0-1 0,0 0 0,0 1 0,0-1 0,0 1 0,0-1 0,0 1 0,0-1 0,0 1 0,0-1 1,-1 1-1,1-1 0,0 1 0,0-1 0,0 1 0,-1 0 0,1-1 0,0 1 0,0-1 0,-1 1 0,1-1 0,0 1 0,-1 0 0,1-1 0,-1 1 0,1 0 0,0-1 0,-1 1 0,1 0 0,-1 0 0,1-1 1,-1 1-1,1 0 0,-1 0 0,1 0 0,-1 0 0,1 0 0,-1 0 0,1 0 0,-1 0 0,1 0 0,-1 0 0,1 0 0,-1 0 0,1 0 0,-1 0 0,1 0 0,-1 0 0,1 0 0,-1 1 0,1-1 0,-1 0 1,1 0-1,-1 1 0,0-1 0,-2 2-8,0 1 0,0-1 0,0 1 0,1-1 0,-1 1 0,0 0 0,1 0 1,0 0-1,0 0 0,0 0 0,-3 6 0,-7 14-75,2 0 0,-14 46 0,13-36 43,-7 22-1,3 0 1,2 2 0,-5 56-1,17-91 117,1 0 0,1 0-1,0 0 1,2 0 0,1 0-1,1 0 1,7 21 0,-9-34 24,0-1 0,8 14 1,-10-20-56,0 0 0,1 0 1,-1 1-1,1-1 1,-1 0-1,1 0 1,0 0-1,0 0 0,0-1 1,0 1-1,0 0 1,0-1-1,3 2 1,-5-3-67,1 0 0,-1 0 1,0 0-1,1 0 1,-1 0-1,0 0 0,1 0 1,-1 0-1,0 0 1,1 0-1,-1 0 0,0 0 1,1 0-1,-1 0 1,1 0-1,-1 0 0,0 0 1,0-1-1,1 1 1,-1 0-1,0 0 0,1 0 1,-1-1-1,0 1 1,1 0-1,-1 0 0,0-1 1,0 1-1,0 0 1,1-1-1,-1 1 0,0 0 1,0 0-1,0-1 1,0 1-1,1 0 0,-1-1 1,0 1-1,0-1 0,0 1 1,0 0-1,0-1 1,0 1-1,0 0 0,0-1 1,-2-16-3335,-1 10 2560,-1 1 0,0 0 0,0 0-1,-1 0 1,1 1 0,-1-1 0,-1 1-1,-7-6 1,-1-2-432,-14-12-328,-60-43-1,-40-8 3515,120 73-1427,1-2 0,-1 1-1,1-1 1,0 0 0,0 0-1,-10-11 1,17 16-485,-1-1-1,1 1 1,0 0 0,-1-1-1,1 1 1,0 0 0,0-1-1,-1 1 1,1-1 0,0 1-1,0 0 1,0-1-1,0 1 1,-1-1 0,1 1-1,0-1 1,0 1 0,0-1-1,0 1 1,0-1 0,0 1-1,0-1 1,0 1 0,0-1-1,1 1 1,-1 0 0,0-1-1,0 1 1,0-1 0,0 1-1,1-1 1,-1 1-1,0 0 1,0-1 0,1 1-1,-1-1 1,0 1 0,1 0-1,-1-1 1,0 1 0,1 0-1,-1 0 1,1-1 0,21-7 614,2 4-283,1 1 0,0 0-1,0 2 1,0 1 0,28 3-1,125 27-78,-155-25-603,0 2 1,24 10-1,-31-10-2650,26 16 0,-24-11 723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05.640"/>
    </inkml:context>
    <inkml:brush xml:id="br0">
      <inkml:brushProperty name="width" value="0.05" units="cm"/>
      <inkml:brushProperty name="height" value="0.05" units="cm"/>
    </inkml:brush>
  </inkml:definitions>
  <inkml:trace contextRef="#ctx0" brushRef="#br0">15 183 2816,'0'0'917,"-8"5"443,11 11 1072,-8 48-26,3-48-2229,0 0 0,1 1 1,2 24-1,0 0 1497,-1-41-1688,0 0 0,0 0 0,0 0 0,0 0 0,0 0 1,0 0-1,0 0 0,0 1 0,0-1 0,0 0 0,0 0 0,0 0 0,0 0 0,0 0 0,0 0 0,0 0 0,0 0 0,1 0 0,-1 0 0,0 1 0,0-1 0,0 0 0,0 0 0,0 0 0,0 0 0,0 0 0,0 0 0,0 0 0,0 0 0,0 0 0,1 0 0,-1 0 0,0 0 1,0 0-1,0 0 0,0 0 0,0 0 0,0 0 0,0 0 0,0 0 0,0 0 0,1 0 0,-1 0 0,0 0 0,0 0 0,0 0 0,0 0 0,0 0 0,0 0 0,0 0 0,0 0 0,0 0 0,9-5-1452,12-13-2424,-13 11 2264,14-8-950</inkml:trace>
  <inkml:trace contextRef="#ctx0" brushRef="#br0" timeOffset="1">160 55 4576,'-10'-20'2048,"20"0"-1760,-10 12 384,3 8-416,-3-7-160,5 10-736,0 1 480,-1 9 64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06.062"/>
    </inkml:context>
    <inkml:brush xml:id="br0">
      <inkml:brushProperty name="width" value="0.05" units="cm"/>
      <inkml:brushProperty name="height" value="0.05" units="cm"/>
    </inkml:brush>
  </inkml:definitions>
  <inkml:trace contextRef="#ctx0" brushRef="#br0">57 17 2656,'-1'1'89,"1"-1"0,-1 0 1,1 0-1,0 0 0,-1 1 0,1-1 0,0 0 1,-1 1-1,1-1 0,0 0 0,0 1 1,-1-1-1,1 0 0,0 1 0,0-1 0,-1 1 1,1-1-1,0 0 0,0 1 0,0-1 1,0 1-1,0-1 0,0 0 0,0 1 0,0-1 1,0 1-1,0-1 0,0 1 0,-5 25 1469,2-10-663,1-7-437,0 0 0,0 0 0,1 0 0,0 0 0,0 12 1,1-18-308,1 0 1,-1 0-1,1 0 1,-1 0-1,1 0 1,0 0-1,0-1 1,0 1-1,0 0 1,1-1-1,-1 1 1,1-1-1,0 1 1,-1-1-1,1 0 1,0 1-1,0-1 1,1 0-1,-1 0 1,4 2-1,-4-3-26,0 1-1,1-1 1,-1 0-1,1 0 1,0 0-1,-1 0 1,1 0-1,0 0 1,-1-1-1,1 1 1,0-1-1,0 0 1,-1 0-1,1 0 1,0 0-1,3-1 1,-1 0 21,0-1 1,-1 1-1,1-1 1,0-1-1,-1 1 0,1-1 1,-1 1-1,5-6 1,-3 4-59,0-1 1,-1 0-1,0-1 1,0 1 0,0-1-1,-1 0 1,0 0-1,0 0 1,0-1-1,-1 1 1,3-8-1,-5 11-100,-1 1 0,1-1 0,0 0-1,-1 1 1,1-1 0,-1 1 0,0-1-1,0 0 1,0 1 0,0-1 0,-1 0 0,1 1-1,-1-1 1,1 0 0,-1 1 0,0-1-1,0 1 1,0-1 0,-1 1 0,1 0 0,0 0-1,-1-1 1,1 1 0,-1 0 0,0 0-1,0 0 1,0 1 0,0-1 0,0 0 0,0 1-1,0-1 1,-1 1 0,1 0 0,-5-2-1,-1-1-17,-1 0-1,-1 1 0,1 1 0,0-1 0,-1 1 0,1 1 0,-11-1 0,14 2 11,1 0-1,-1 0 1,0 0 0,0 1-1,0 0 1,0 0 0,1 1-1,-1-1 1,0 1 0,1 1-1,-1-1 1,-9 6-1,15-7-159,-1-1 0,0 0 0,0 1-1,1-1 1,-1 1 0,1-1 0,-1 1-1,0-1 1,1 1 0,-1-1 0,1 1-1,-1 0 1,1-1 0,-1 1 0,1 0-1,0-1 1,-1 1 0,1 0 0,0 0-1,-1-1 1,1 1 0,0 0 0,0 0-1,0 0 1,0-1 0,0 1-1,0 0 1,0 0 0,0 1 0,1 0-292,0-1 1,0 0 0,0 0 0,0 1 0,0-1-1,0 0 1,1 0 0,-1 0 0,0 0-1,1 0 1,-1 0 0,1 0 0,2 0 0,18 11-2404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06.560"/>
    </inkml:context>
    <inkml:brush xml:id="br0">
      <inkml:brushProperty name="width" value="0.05" units="cm"/>
      <inkml:brushProperty name="height" value="0.05" units="cm"/>
    </inkml:brush>
  </inkml:definitions>
  <inkml:trace contextRef="#ctx0" brushRef="#br0">36 1 5152,'-2'-1'4916,"1"12"-3560,-12 39 89,-5 22 608,18-71-2000,-1-1 0,1 0 1,0 1-1,0-1 0,0 0 0,0 1 0,0-1 0,0 0 0,0 1 0,0-1 0,0 1 0,0-1 1,0 0-1,0 1 0,0-1 0,0 0 0,0 1 0,0-1 0,1 0 0,-1 1 0,0-1 0,0 0 0,0 1 1,1-1-1,-1 0 0,0 1 0,0-1 0,1 0 0,-1 0 0,0 1 0,0-1 0,1 0 0,0 0 24,0 0-1,0 0 0,-1 0 0,1 0 1,0 0-1,0 0 0,0 0 0,-1 0 1,1 0-1,0-1 0,0 1 0,0 0 1,1-1-1,26-18 741,51-47-513,-63 53-306,-7 6 94,0 0-1,0 0 0,11-6 0,-19 12-97,0 1-1,0-1 1,0 1-1,0-1 1,0 1 0,0-1-1,0 1 1,0 0-1,0 0 1,0-1 0,0 1-1,0 0 1,0 0-1,0 0 1,0 0 0,0 0-1,0 0 1,0 0-1,0 0 1,0 1 0,1-1-1,-1 0 1,0 1-1,-1-1 1,1 1 0,0-1-1,0 1 1,0-1-1,1 2 1,-1-1-6,0 0 0,-1 1 0,1-1-1,0 1 1,-1-1 0,1 1 0,-1-1 0,1 1 0,-1-1 0,0 1-1,1-1 1,-1 1 0,0 0 0,0-1 0,0 1 0,-1 0 0,1 2-1,-7 61 122,4-37-27,-5 31-1,2-36 78,2 1-1,-2 40 0,9-27-1353,12-47-7195,-3 1 5527,11-5-123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06.905"/>
    </inkml:context>
    <inkml:brush xml:id="br0">
      <inkml:brushProperty name="width" value="0.05" units="cm"/>
      <inkml:brushProperty name="height" value="0.05" units="cm"/>
    </inkml:brush>
  </inkml:definitions>
  <inkml:trace contextRef="#ctx0" brushRef="#br0">324 6 6720,'-1'0'273,"1"-1"0,-1 1 1,1-1-1,-1 1 0,1-1 1,-1 1-1,0 0 0,1-1 0,-1 1 1,0 0-1,1 0 0,-1-1 0,0 1 1,0 0-1,1 0 0,-3 0 1,-16 1 1011,-14 9-976,16-1 131,-26 18 0,41-26-393,1 0 0,0 0 0,0 0 0,0 0 0,0 0 0,0 0 0,0 1 0,0-1 1,0 0-1,1 1 0,-1-1 0,0 1 0,1-1 0,0 1 0,-1-1 0,1 1 0,0-1 1,-1 1-1,1-1 0,0 1 0,0 0 0,0-1 0,0 1 0,1-1 0,-1 1 1,1 1-1,1 6 231,1-1 0,0 0 0,6 13 0,-4-11-1,5 12 159,-1 0 0,-2 0 0,7 27 0,-13-43-338,0 1 0,-1-1 0,1 1 0,-1-1 0,0 1 0,-1-1 0,1 1 0,-1-1 0,-1 1 0,1-1 0,-4 8 0,3-10-59,0 0 1,0 0-1,0 0 0,-1 0 1,1 0-1,-1-1 1,0 1-1,0-1 0,-1 0 1,1 0-1,-1 0 0,1 0 1,-1 0-1,0-1 0,0 0 1,-8 4-1,-7 0-109,0-1-1,0 0 1,0-2-1,-31 3 1,-5-3-341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13.208"/>
    </inkml:context>
    <inkml:brush xml:id="br0">
      <inkml:brushProperty name="width" value="0.05" units="cm"/>
      <inkml:brushProperty name="height" value="0.05" units="cm"/>
      <inkml:brushProperty name="color" value="#004F8B"/>
    </inkml:brush>
  </inkml:definitions>
  <inkml:trace contextRef="#ctx0" brushRef="#br0">185 26 2496,'3'-15'1887,"-3"4"2572,-13 53 327,-9 25-4313,-27 145 615,13-28 77,22-118-848,-27 113 510,37-151-259,1-14-3429,-2-29-3470,4 6 3825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15.591"/>
    </inkml:context>
    <inkml:brush xml:id="br0">
      <inkml:brushProperty name="width" value="0.05" units="cm"/>
      <inkml:brushProperty name="height" value="0.05" units="cm"/>
      <inkml:brushProperty name="color" value="#004F8B"/>
    </inkml:brush>
  </inkml:definitions>
  <inkml:trace contextRef="#ctx0" brushRef="#br0">319 118 2240,'1'-1'62,"0"0"1,-1 1-1,1-1 1,0 0-1,-1 0 0,1 1 1,-1-1-1,1 0 1,-1 0-1,1 0 1,-1 1-1,0-1 0,1 0 1,-1 0-1,0 0 1,0 0-1,0-2 1,0 2 35,1 0 0,-1 0 0,0 0 0,0 0 0,0 0 1,1 0-1,-1 0 0,1 0 0,-1 0 0,1 0 0,-1 0 1,2-2-1,-1 1 204,0 1 1,0-1 0,0 0-1,0 0 1,-1 0-1,1 0 1,-1 0-1,1-1 1,-1 1-1,0 0 1,0-4 0,1 5-187,-1 0 0,0 0 1,-1 0-1,1-1 0,0 1 1,0 0-1,-1 0 0,1-1 1,0 1-1,-1 0 1,1 0-1,-1 0 0,1 0 1,-1 0-1,0 0 0,0 0 1,1 0-1,-1 0 1,0 0-1,-1-1 0,2 2-105,-1 0 0,1 0-1,0 0 1,-1-1 0,1 1-1,0 0 1,-1 0 0,1 0-1,0 0 1,-1 0 0,1 0-1,0 0 1,-1 0 0,1 0-1,0 0 1,-1 0 0,1 0-1,0 0 1,0 1 0,-1-1-1,1 0 1,-1 0 0,-7 4 51,0 0-1,0 0 1,1 0 0,-1 1 0,1 0 0,0 1 0,1 0 0,-8 7-1,2 0 246,0 2 0,-20 29 0,29-38-220,-1 0 1,1 0-1,0 0 1,0 0-1,1 1 1,0-1 0,-2 7-1,4-10-30,0-1-1,0 1 1,0-1-1,0 1 1,0 0-1,0-1 1,1 1-1,-1-1 1,1 1-1,0-1 1,-1 0-1,1 1 1,0-1-1,1 0 1,-1 1-1,0-1 1,1 0-1,-1 0 1,1 0-1,0 0 1,-1 0-1,4 1 1,-3 0 25,1-1 0,0 0 0,0 0 0,1 0 0,-1 0 0,0-1 0,1 1 0,-1-1 0,1 0 0,-1 0 0,1 0 0,0 0 0,-1-1 0,1 1 0,0-1 0,-1 0 0,1 0 0,0-1 0,-1 1 0,1-1 0,0 1 0,-1-1 0,1 0 0,4-3 0,-2 2-37,0-1 0,0 0 0,0-1 0,-1 1 0,1-1 0,-1 0 0,0-1 0,0 1 0,-1-1 0,1 0 0,-1 0 0,6-10-1,2-5-137,9-26 0,-21 46 86,0 0 1,0 0-1,1 0 1,-1 1 0,0-1-1,0 0 1,0 0-1,0 0 1,0 0-1,0 0 1,0 0 0,0 0-1,0 0 1,0 0-1,0 0 1,0 0-1,0 0 1,0 0-1,0 0 1,1 0 0,-1 0-1,0 0 1,0 0-1,0 0 1,0 0-1,0-1 1,0 1-1,0 0 1,0 0 0,0 0-1,0 0 1,0 0-1,0 0 1,0 0-1,0 0 1,0 0-1,0 0 1,0 0 0,0 0-1,0 0 1,0 0-1,0 0 1,0 0-1,1 0 1,-1 0-1,0 0 1,0-1 0,0 1-1,0 10-135,-3 13 41,3-23 100,-19 124-199,9-69 213,-21 92 126,19-98-48,3-10 11,-2 0 1,-18 40-1,21-60 4,-1 0 0,-1-1 0,0 0 0,-2-1 0,-24 29 0,32-41-29,-1-1-1,0 0 0,1 0 0,-1-1 0,0 1 0,-1-1 0,1 0 1,0-1-1,-1 1 0,0-1 0,0 0 0,1 0 0,-1-1 0,-9 1 1,11-1-43,1-1 1,-1 0-1,0 0 1,0 0 0,0-1-1,1 1 1,-1-1 0,0 0-1,1 0 1,-1-1 0,1 1-1,-1 0 1,1-1-1,-1 0 1,1 0 0,0 0-1,0 0 1,0-1 0,0 1-1,0-1 1,1 0-1,-1 0 1,-2-4 0,3 4-28,1 0 0,-1 0 1,1 0-1,0 0 1,0-1-1,0 1 0,0 0 1,1 0-1,-1-1 0,1 1 1,0-1-1,0 1 1,0 0-1,1-1 0,0-3 1,1-3 18,1 0 1,-1 0-1,8-15 1,1 5-44,0 0 1,1 1-1,0 1 0,2-1 1,0 2-1,17-17 1,12-6 7,51-39 0,10 6 8,18-14-24,12-17 286,-61 48-187,78-65 193,-144 115-269,-1 0 0,1 1 0,0 0-1,1 0 1,11-6 0,-17 10-2,-1 0 0,1 1 0,0-1 0,0 1 0,-1-1 0,1 1 0,0 0 0,0 0 0,0 0 0,-1 0 0,1 0 0,0 0 0,0 0 0,-1 0 0,1 1 0,0-1 0,0 1 0,-1 0 0,1-1 0,0 1 0,-1 0 0,1 0 0,-1 0 0,1 0 0,-1 0 0,0 0 0,1 0 0,-1 1 0,0-1 0,0 0 0,0 1 0,0-1 0,1 3 0,1 1-11,0 0 1,0 1-1,-1-1 0,0 1 1,0 0-1,0-1 0,-1 1 0,0 0 1,1 10-1,-1 7 3,-3 26 0,2-45 2,-2 15 118,-1-1 1,0 1-1,-1-1 1,-1 0-1,-9 21 0,12-31 622,5-10-250,9-12-47,-9 9-380,78-103-346,-38 55 64,-43 52 212,1 1 0,-1-1 1,0 1-1,0 0 1,1-1-1,-1 1 0,0 0 1,1-1-1,-1 1 0,0 0 1,1-1-1,-1 1 1,0 0-1,1 0 0,-1 0 1,1-1-1,-1 1 0,0 0 1,1 0-1,-1 0 1,1 0-1,-1 0 0,1 0 1,-1-1-1,0 1 0,1 0 1,-1 0-1,1 1 1,-1-1-1,1 0 0,-1 0 1,1 0-1,-1 0 0,0 0 1,1 0-1,-1 1 1,1-1-1,0 1-2,0 0 1,0 1-1,0-1 1,0 0-1,0 1 1,0-1-1,-1 0 1,1 1-1,-1-1 0,1 1 1,0 1-1,1 6-6,0-1 0,-1 1 0,1 11 0,-5 24 19,2-28 57,1 27 0,0-27-11,0-13 2,0 0-1,0 1 1,1-1-1,-1 1 1,1-1-1,0 0 1,0 0-1,1 4 1,-1-6-26,-1 0 1,1 0-1,0 0 0,0 0 1,0-1-1,0 1 1,-1 0-1,1-1 1,0 1-1,0 0 1,1-1-1,-1 1 1,0-1-1,0 0 1,0 1-1,0-1 1,0 0-1,0 0 0,1 1 1,-1-1-1,0 0 1,0 0-1,0 0 1,0-1-1,1 1 1,-1 0-1,2-1 1,7-1 145,1 0 0,-1-1 1,1 0-1,17-10 0,38-23-6,-62 34-158,243-162-355,-243 162 124,-3 4 50,-5 9-61,-12 17 104,7-14 179,-10 20 0,16-29-45,1 0 0,0 1-1,0-1 1,1 1 0,-1-1-1,1 1 1,1-1-1,-1 8 1,1-11 30,1 1-1,-1-1 1,1 1 0,0-1 0,-1 1-1,1-1 1,0 0 0,1 1-1,-1-1 1,0 0 0,1 0-1,-1 0 1,1 0 0,0 0 0,0 0-1,-1-1 1,1 1 0,0 0-1,0-1 1,1 0 0,-1 1-1,0-1 1,0 0 0,4 1 0,-1 1 31,1-1 0,0 0 1,-1-1-1,1 1 1,0-1-1,0 0 0,-1-1 1,1 1-1,10-2 1,-12 1-42,0-1 0,0 0 1,0-1-1,0 1 0,0-1 1,0 0-1,0 0 1,0 0-1,-1 0 0,1-1 1,-1 1-1,0-1 0,1 0 1,-1 0-1,0 0 1,-1-1-1,1 1 0,-1-1 1,1 1-1,-1-1 0,0 0 1,-1 0-1,1 0 1,0 0-1,-1 0 0,0 0 1,0 0-1,0 0 0,-1-1 1,0 1-1,1 0 1,-1 0-1,-1-1 0,1 1 1,-2-9-1,0 10-32,1-1-1,-1 0 1,0 1-1,0-1 1,-1 1 0,1-1-1,-1 1 1,1 0-1,-1 0 1,0 0 0,0 1-1,-6-5 1,-7-6-127,16 12 147,0 1-1,0 0 1,0 0 0,0 0-1,0 0 1,0 0-1,0 0 1,0-1 0,0 1-1,0 0 1,0 0 0,0 0-1,0 0 1,0 0-1,0-1 1,0 1 0,0 0-1,0 0 1,0 0 0,0 0-1,0 0 1,0-1-1,0 1 1,0 0 0,0 0-1,0 0 1,1 0 0,-1 0-1,0 0 1,0 0-1,0 0 1,0-1 0,0 1-1,0 0 1,0 0 0,1 0-1,-1 0 1,0 0 0,0 0-1,0 0 1,0 0-1,0 0 1,1 0 0,-1 0-1,0 0 1,0 0 0,0 0-1,0 0 1,11-3 92,-7 2-76,4-3 22,1 0-1,13-9 1,16-8-15,99-40-164,-129 58 137,0 0-1,0 0 0,0 1 1,0 0-1,0 0 0,11 0 0,-16 2-3,-1 0-1,1 0 0,-1 1 1,0-1-1,1 0 1,-1 1-1,1 0 0,-1-1 1,0 1-1,1 0 0,-1 0 1,0 1-1,0-1 0,0 0 1,0 1-1,0-1 0,0 1 1,0 0-1,-1-1 0,1 1 1,0 0-1,-1 0 0,1 0 1,-1 0-1,1 3 0,0-1 3,0 0 0,0 1-1,-1-1 1,1 1 0,-1 0-1,0-1 1,0 1 0,-1 0-1,0-1 1,0 9 0,-1 1-15,-1-1 1,-5 18 0,3-17 85,-3 27 0,5-19-121,1-17 87,0 0 0,0 1 1,1-1-1,0 0 0,0 1 0,0-1 0,1 0 0,0 1 0,0-1 0,2 8 0,-2-11-12,1 0 1,-1 0 0,1 0 0,-1-1 0,1 1 0,-1 0-1,1-1 1,0 1 0,0-1 0,0 1 0,0-1 0,0 0-1,0 0 1,0 0 0,1 0 0,-1 0 0,0-1 0,0 1-1,5 0 1,3 1 183,1-1 0,21 1-1,132-9 335,-137 4-456,1-1-1,-1-1 1,50-18 0,-71 21-73,0 0 0,-1-1 1,1 0-1,-1 0 1,0-1-1,0 1 0,-1-1 1,1 0-1,-1 0 1,1-1-1,-1 1 0,-1-1 1,5-6-1,-2 1 1,-1 0 1,0-1-1,-1 1 0,0-1 0,-1 0 0,3-14 1,-6 21-33,1 0 0,0-1 0,-1 1 1,0-1-1,0 1 0,-1-9 1,0 12 15,1-1 1,0 0-1,-1 1 1,1-1-1,-1 1 1,0-1-1,1 1 1,-1-1 0,0 1-1,0-1 1,0 1-1,0-1 1,0 1-1,0 0 1,0 0 0,-1 0-1,1 0 1,-3-2-1,3 2-5,0 1 0,-1 0 0,1 0-1,0-1 1,0 1 0,-1 0 0,1 0 0,0 0-1,-1 0 1,1 0 0,0 0 0,0 1-1,-1-1 1,1 0 0,0 1 0,0-1 0,-1 1-1,1-1 1,0 1 0,0-1 0,-1 2 0,-22 16-199,23-17 205,-4 4 6,0 0-1,0 0 1,0 1 0,1 0-1,0 0 1,0 0 0,0 0 0,1 0-1,0 1 1,0 0 0,1-1-1,0 1 1,-2 9 0,3-12 27,1 0 1,-1 0-1,1 1 1,0-1 0,0 0-1,1 0 1,-1 0-1,1 0 1,0 0-1,0 0 1,1 0-1,-1-1 1,1 1 0,-1 0-1,1 0 1,0-1-1,1 0 1,-1 1-1,1-1 1,-1 0-1,1 0 1,0 0-1,0 0 1,6 4 0,-1-2 55,1 0 1,-1-1 0,1 0 0,0 0 0,0-1 0,1 0 0,-1 0 0,1-1 0,-1 0-1,1-1 1,13 0 0,8-1 90,0-2-1,38-7 1,-55 7-903,22-7 0,-32 8 302,0 0 0,-1 0 0,1-1 0,0 0 1,-1 0-1,0 0 0,1 0 0,-1-1 0,0 1 0,5-6 0,-5 4-590,-1 0 0,1 0 0,-1-1 0,0 1 0,2-7 0,9-25-3177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16.650"/>
    </inkml:context>
    <inkml:brush xml:id="br0">
      <inkml:brushProperty name="width" value="0.05" units="cm"/>
      <inkml:brushProperty name="height" value="0.05" units="cm"/>
    </inkml:brush>
  </inkml:definitions>
  <inkml:trace contextRef="#ctx0" brushRef="#br0">353 608 2144,'5'-7'6101,"-7"7"-5934,1 0 1,0 1-1,-1-1 0,1 0 0,0 0 1,0 1-1,-1-1 0,1 0 0,0 1 1,-2 0-1,-11 7 368,1 1-1,-1 0 1,-19 18-1,-37 39 31,25-22-89,16-17-249,-2 0 107,-43 51 1,72-76-294,0 1 0,0 0 0,0-1 0,0 1 0,1 0 0,-1 0 0,1 1 0,0-1 0,0 0 0,-2 6 0,3-7-4,0-1 0,0 0 0,0 0 1,0 0-1,1 1 0,-1-1 0,0 0 0,0 0 0,1 0 0,-1 0 0,1 1 0,-1-1 0,1 0 0,-1 0 0,1 0 0,0 0 0,0 0 0,-1 0 0,1 0 0,0 0 0,0-1 0,0 1 0,0 0 0,0 0 1,0-1-1,0 1 0,0-1 0,0 1 0,0-1 0,0 1 0,2-1 0,2 2 39,-1-1 0,1 0-1,0 0 1,0-1 0,0 1 0,0-1 0,0-1 0,0 1-1,0 0 1,0-1 0,9-3 0,-3 1 30,-1-1 0,1 0 0,-1-1 0,12-7 0,-10 5-32,-1-1-1,-1-1 1,1 0 0,-2 0 0,1-1 0,12-17-1,-9 10-22,-1-1 0,-2-1 0,14-28 0,-11 14-17,-1 0-1,10-47 1,-29 122-238,1 0-1,0 83 1,6-117 340,1 0 0,4 15 0,-5-21-95,0-1 0,0 0-1,1 1 1,-1-1-1,1 0 1,-1 0 0,1 1-1,-1-1 1,1 0 0,0 0-1,0 0 1,0 0-1,-1 1 1,1-1 0,0 0-1,0-1 1,0 1-1,1 0 1,-1 0 0,0 0-1,0-1 1,0 1 0,1 0-1,1 0 1,-1-1 13,0 0 1,1-1-1,-1 1 1,0 0-1,1-1 1,-1 1-1,0-1 1,1 0-1,-1 0 1,0 0-1,0 0 1,0 0-1,4-3 1,24-22 197,-27 24-227,194-183 412,-165 159-480,2 0 1,38-20-1,-67 42 20,0 2 0,0-1-1,10-4 1,-14 7 23,0-1 0,0 1-1,0 0 1,-1 0 0,1-1 0,0 1-1,0 0 1,0 0 0,0 0 0,0 0-1,-1 0 1,1 0 0,0 0 0,0 0-1,0 0 1,0 1 0,0-1 0,-1 0-1,1 1 1,0-1 0,0 0 0,0 1-1,-1-1 1,1 1 0,0-1 0,-1 1-1,1-1 1,0 1 0,-1-1 0,1 1-1,-1 0 1,1-1 0,0 2 0,0 1 15,0 0 0,-1 0 1,1 0-1,0-1 1,-1 1-1,0 0 0,0 0 1,0 0-1,0 0 1,-1 4-1,-7 30 178,7-32-155,-15 45 332,-36 80 0,34-90 223,21-40-506,-1-1 0,1 0 0,-1 1 0,1-1 1,-1-1-1,0 1 0,1 0 0,1-2 0,14-10-103,-1-2 1,18-17-1,1-2-22,-9 8 22,-17 16-14,0 0 1,1 1 0,20-14-1,-30 23 22,-1-1 0,1 1 0,0-1 0,0 1 0,0-1 0,0 1 0,0 0 0,0 0-1,0-1 1,0 1 0,0 0 0,0 0 0,0 0 0,0 0 0,0 0 0,0 0 0,0 1 0,0-1 0,0 0-1,0 0 1,0 1 0,-1-1 0,1 0 0,0 1 0,0-1 0,0 1 0,0-1 0,0 1 0,-1 0 0,1-1-1,0 1 1,-1 0 0,1-1 0,0 1 0,-1 0 0,1 0 0,-1 0 0,1-1 0,-1 1 0,1 0 0,-1 0-1,0 0 1,1 2 0,1 4-4,1 1 0,-2 0-1,1-1 1,0 10 0,-1-12 3,0 5-98,-1-3 119,1 1 1,3 13 0,-3-20 9,-1 1 1,1 0-1,0-1 1,-1 1-1,1-1 0,0 0 1,0 1-1,0-1 1,0 1-1,0-1 1,0 0-1,0 0 0,0 0 1,0 0-1,1 0 1,-1 0-1,0 0 1,4 2-1,-3-3-1,0 0 0,0 0 0,0 1 0,0-1 0,0-1 0,0 1 0,0 0 0,0 0 0,0-1 0,1 1 1,-1-1-1,-1 0 0,1 1 0,0-1 0,0 0 0,0 0 0,2-2 0,33-23 122,-31 21-137,146-126 23,-112 94-58,-33 31 25,-5 5-2,0 0-1,-1 0 1,1 0-1,-1-1 1,1 1-1,-1 0 1,0-1 0,1 1-1,-1-1 1,0 1-1,0-1 1,0 1 0,0-1-1,0 0 1,0-2-1,-1 3 5,0 1 0,0 0-1,0-1 1,0 1 0,0 0 0,0-1-1,0 1 1,-1 0 0,1 0-1,0-1 1,0 1 0,0 0 0,0 0-1,-1-1 1,1 1 0,0 0-1,0 0 1,-1-1 0,1 1 0,0 0-1,0 0 1,-1 0 0,1 0 0,0 0-1,-1-1 1,1 1 0,0 0-1,-1 0 1,1 0 0,0 0 0,-1 0-1,1 0 1,0 0 0,-1 0-1,1 0 1,0 0 0,0 0 0,-1 0-1,1 0 1,0 0 0,-1 1-1,1-1 1,0 0 0,-1 0 0,1 0-1,-19 10-20,10-2 0,0 1 0,1 0 0,-1 0 0,-12 22-1,-22 45-57,33-56 68,1 1-1,1 0 1,-10 40 0,17-58 27,0 0 0,1 0 0,0-1 0,0 1 0,0 0 1,0 0-1,0 0 0,0-1 0,1 4 0,0-5 0,-1 0 0,0 0 0,1 0 0,-1 0 0,1-1 0,-1 1 0,1 0 0,0 0 0,-1-1 0,1 1 0,0 0 0,-1-1-1,1 1 1,0-1 0,0 1 0,-1-1 0,1 1 0,0-1 0,0 0 0,0 1 0,0-1 0,0 0 0,0 1 0,0-1 0,-1 0 0,1 0 0,0 0 0,0 0 0,2 0 0,1-1 22,0 1 0,1-1 0,-1 0 1,0-1-1,1 1 0,-1-1 0,0 1 0,0-1 1,0-1-1,0 1 0,-1 0 0,7-6 0,5-5 35,20-22 0,-29 29-54,28-33 38,-2-1 0,-1-2 0,-3-1 0,-1-1 0,23-54 1,-38 72-35,-2-1 1,-1 0-1,8-40 1,6-84-35,-15 89-28,-5 41 15,-1 9-38,0-1 1,0 0 0,-1 0-1,-1 0 1,0 0 0,-4-20-1,4 33 54,0-1-1,0 1 0,0 0 0,0-1 1,0 1-1,0-1 0,0 1 0,0-1 1,0 1-1,0-1 0,0 1 1,-1 0-1,1-1 0,0 1 0,0-1 1,-1 1-1,1 0 0,0-1 0,0 1 1,-1 0-1,1-1 0,0 1 1,-1 0-1,1-1 0,0 1 0,-1 0 1,1 0-1,-1-1 0,1 1 0,-1 0 1,1 0-1,0 0 0,-1 0 1,1 0-1,-1-1 0,1 1 0,-1 0 1,1 0-1,-1 0 0,1 0 1,0 0-1,-1 0 0,1 1 0,-1-1 1,1 0-1,-1 0 0,1 0 0,-1 0 1,1 0-1,0 1 0,-1-1 1,1 0-1,-1 0 0,1 1 0,0-1 1,-1 0-1,1 1 0,0-1 0,0 0 1,-1 1-1,-4 4-61,1 0 0,0 0-1,-6 8 1,10-12 71,-91 162-319,75-129 274,0 0 0,-19 71 0,29-81 98,1 0-1,2-1 1,0 1-1,1 1 1,3 37-1,0-52-99,0-1 0,0 1 0,1-1 0,0 0 0,1 1 0,0-1 0,0 0 0,1-1 0,0 1 0,1-1 0,0 1 0,0-2 0,1 1 0,0 0 0,0-1 0,12 10 0,9 4-907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16.801"/>
    </inkml:context>
    <inkml:brush xml:id="br0">
      <inkml:brushProperty name="width" value="0.05" units="cm"/>
      <inkml:brushProperty name="height" value="0.05" units="cm"/>
      <inkml:brushProperty name="color" value="#004F8B"/>
    </inkml:brush>
  </inkml:definitions>
  <inkml:trace contextRef="#ctx0" brushRef="#br0">127 15 3072,'-14'-14'2986,"13"17"-2651,1 0 0,-1 0 0,-1 0 0,1 0 0,0 0 0,-1 0 0,0-1 0,-3 6-1,-19 25 583,23-32-837,-10 13 76,2 1 0,0 0 0,0 1 0,2-1 0,0 2 0,1-1 0,-8 32 0,13-40-465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17.144"/>
    </inkml:context>
    <inkml:brush xml:id="br0">
      <inkml:brushProperty name="width" value="0.05" units="cm"/>
      <inkml:brushProperty name="height" value="0.05" units="cm"/>
      <inkml:brushProperty name="color" value="#004F8B"/>
    </inkml:brush>
  </inkml:definitions>
  <inkml:trace contextRef="#ctx0" brushRef="#br0">64 5 4224,'0'-5'1920,"5"10"-1664,-5-2 1056,0 6-768,-5 2 1408,0 9-1120,-8 0 256,4 0-672,-6 0-224,12 5-128,-7-5 128,7 0-96,-2-4 384,5 4-256,0 0-2848,5 4 1408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21.434"/>
    </inkml:context>
    <inkml:brush xml:id="br0">
      <inkml:brushProperty name="width" value="0.05" units="cm"/>
      <inkml:brushProperty name="height" value="0.05" units="cm"/>
      <inkml:brushProperty name="color" value="#004F8B"/>
    </inkml:brush>
  </inkml:definitions>
  <inkml:trace contextRef="#ctx0" brushRef="#br0">2 544 3904,'0'0'82,"0"0"-1,0 0 1,0 0 0,0-1 0,0 1-1,-1 0 1,1 0 0,0 0-1,0 0 1,0 0 0,0 0 0,0 0-1,0 0 1,0-1 0,0 1-1,-1 0 1,1 0 0,0 0 0,0 0-1,0 0 1,0-1 0,0 1 0,0 0-1,0 0 1,0 0 0,0 0-1,0 0 1,0-1 0,0 1 0,0 0-1,0 0 1,0 0 0,0 0-1,0 0 1,0-1 0,0 1 0,0 0-1,0 0 1,0 0 0,1 0 0,-1 0-1,0-1 1,0 1 0,0 0-1,0 0 1,10-7 2038,23-7-441,-16 8-715,13-8 24,-6 4-343,0-1 0,-1-1 0,0-1 0,29-22 0,-35 19-362,-1 0 0,0-1-1,-1 0 1,23-36 0,-16 16-73,28-69 1,5-39 34,-51 136-334,-3 9-38,-4 15-102,2-6 205,-11 155-129,12-140 228,1 0 1,1 0-1,1 0 1,10 41-1,-11-61-12,-1 0 1,0 0-1,1-1 0,-1 1 1,1 0-1,0-1 0,0 0 1,1 1-1,-1-1 0,1 0 1,-1 0-1,1 0 0,0 0 1,0-1-1,0 1 0,1-1 1,6 4-1,-5-4 30,1 0 1,-1 0-1,1-1 1,0 0-1,0 0 1,-1 0-1,1-1 1,0 0-1,0 0 0,0 0 1,10-3-1,1 1 35,1-2 0,-1 0 0,0-1 0,-1-1 0,1 0 0,-1-1 0,0-1 0,25-16 0,-24 10-102,0 0-1,0-1 0,-1-1 1,-1 0-1,-1-1 0,0-1 1,-2 0-1,0 0 0,0-2 1,-2 1-1,16-43 0,-18 25-233,-8 35 164,0-1 0,0 1 0,0-1 0,0 1 0,0-1 0,0 1 0,-1-1 0,1 1 0,-1-1 0,0 1 0,-1-5 0,1 7 33,1-1 0,0 1 0,0-1 0,-1 1-1,1-1 1,0 1 0,-1 0 0,1-1 0,-1 1-1,1-1 1,0 1 0,-1 0 0,1-1 0,-1 1-1,1 0 1,-1 0 0,1-1 0,-1 1 0,1 0-1,-1 0 1,1 0 0,-1 0 0,1 0 0,-1 0-1,1-1 1,-1 1 0,1 0 0,-1 1 0,0-1-1,1 0 1,-1 0 0,-1 1-8,0-1 0,1 1 0,-1 0 0,0 0 0,1 0 0,-1 0 0,1 0 0,-1 0 0,-1 3 0,-3 3-62,0 0 1,-9 14 0,7-7 49,0 0 0,1 0 0,0 1 0,2 0 0,-1 1 0,2-1 1,0 1-1,1 0 0,-2 30 0,5-41 52,0 1 0,0 0 0,1 0 0,0-1 0,0 1 0,0-1 0,1 1 0,0-1 0,0 1 0,0-1 0,1 0 0,0 0 0,0 0 0,0 0 0,1-1 0,-1 1 1,1-1-1,0 0 0,0 0 0,1 0 0,-1-1 0,1 1 0,6 3 0,-4-4 43,0 0-1,0 0 1,-1-1 0,1 0 0,1 0 0,-1-1-1,0 0 1,0 0 0,0-1 0,1 1-1,-1-2 1,0 1 0,1-1 0,-1 0 0,0 0-1,0-1 1,13-5 0,-11 3-24,0-1 0,0 0 0,0 0 0,0-1 0,-1 0-1,0-1 1,9-9 0,46-58 119,-51 58-152,58-86 29,-58 83-29,-2 3-58,0 0 0,2 1-1,0 0 1,19-18 0,-30 32 35,-1 1 0,1-1 0,-1 1 0,1-1 1,0 1-1,-1 0 0,1-1 0,0 1 0,-1 0 0,1-1 0,0 1 0,0 0 0,-1 0 0,1 0 1,0 0-1,0-1 0,-1 1 0,1 0 0,0 0 0,0 0 0,-1 1 0,1-1 0,0 0 1,0 0-1,-1 0 0,1 1 0,0-1 0,-1 0 0,1 0 0,0 1 0,-1-1 0,1 1 0,0-1 1,-1 1-1,1-1 0,-1 1 0,1-1 0,-1 1 0,1-1 0,0 2 0,2 2-24,0 1 0,0 0-1,-1-1 1,4 10 0,0 1 38,-1 1 0,-1 0 0,0 1 0,-1-1 0,-1 1 0,-1-1 0,0 1 0,-1 0 0,0-1 0,-2 1 0,0 0 0,-1-1 0,-1 1 0,0-1 0,-12 29 0,14-41 56,0 0-1,0 1 1,0-1 0,-1 0 0,1 0 0,-1 0 0,0 0 0,0-1 0,-1 1-1,1-1 1,-1 1 0,1-1 0,-1-1 0,0 1 0,-5 2 0,5-4-28,1 1 1,-1-2-1,1 1 1,-1 0-1,0-1 1,0 1-1,1-1 1,-1 0-1,0 0 1,1-1-1,-1 1 1,0-1-1,1 0 1,-1 0-1,0 0 1,1 0-1,-1-1 1,1 1-1,-5-4 1,-18-11 37,25 16-68,1 0 0,0 0 0,0 0 0,0 0 0,0 0 0,0 0 0,0 0 0,-1 0 1,1 0-1,0-1 0,0 1 0,0 0 0,0 0 0,0 0 0,0 0 0,0 0 0,0 0 0,-1 0 0,1-1 1,0 1-1,0 0 0,0 0 0,0 0 0,0 0 0,0 0 0,0 0 0,0-1 0,0 1 0,0 0 1,0 0-1,0 0 0,0 0 0,0 0 0,0-1 0,0 1 0,0 0 0,0 0 0,0 0 0,0 0 0,0 0 1,0-1-1,0 1 0,0 0 0,0 0 0,1 0 0,-1 0 0,0 0 0,0 0 0,0 0 0,0-1 1,0 1-1,0 0 0,0 0 0,1 0 0,-1 0 0,0 0 0,14-5-123,20 1 55,165-21 198,-150 16-102,-1-2 0,49-18 0,-75 20-35,0 0 0,-1-1 1,36-23-1,-51 29 34,-2 1-236,-4 7-91,-2 7 163,-15 68-259,16-70 451,0 1-1,0-1 1,1 0-1,1 1 1,1 11 0,-1-20-35,-1 1 1,0-1-1,0 1 1,1-1-1,-1 1 1,1-1-1,-1 0 1,1 1-1,0-1 1,-1 0-1,1 1 1,0-1-1,0 0 1,0 0-1,0 0 1,0 0-1,0 0 1,0 0-1,1 0 1,-1 0-1,0 0 1,0 0-1,1-1 1,-1 1-1,0-1 1,1 1-1,-1-1 1,1 1-1,-1-1 1,1 0-1,-1 1 1,1-1 0,-1 0-1,1 0 1,-1 0-1,1 0 1,-1-1-1,1 1 1,-1 0-1,1-1 1,-1 1-1,2-1 1,0 0 3,0 0 0,0-1 0,0 1-1,-1 0 1,1-1 0,0 0 0,-1 1 0,0-1 0,1 0 0,-1 0 0,0-1 0,0 1 0,0 0 0,3-6 0,-2 3 1,0 1 1,-1-1-1,0 0 1,0-1-1,-1 1 0,1 0 1,-1-1-1,0-5 1,0 3-49,0 0 1,-1 0 0,-1 1-1,1-1 1,-1 0-1,0 1 1,-1-1 0,0 1-1,0 0 1,-1-1 0,0 1-1,-5-11 1,6 16 10,0-1 0,1 1 0,-1 0 0,0 0 0,0 0 0,0 0 0,-1 0 0,1 1 0,0-1 0,-1 1 0,1-1 0,-1 1 0,1 0 0,-1 0 0,1 0 0,-1 0 0,0 0 0,0 1 0,1-1 0,-1 1 0,0 0 0,0-1 0,0 1 0,0 1 0,1-1 0,-6 1 0,-9 1 132,15-3 14,12-4 13,35-13-193,63-22-44,78-12 102,-129 38-55,77-7 1,-126 20 20,1 1 0,-1 0 0,1 0 0,-1 0 1,0 1-1,14 3 0,-20-3 23,1 0 0,0 0 0,-1 0 0,1 0 0,-1 0 0,1 1 0,-1-1 0,1 1 0,-1-1 0,0 1 0,0 0 0,0 0 0,0 0 0,0 0 0,0 0-1,-1 1 1,1-1 0,-1 1 0,1-1 0,-1 1 0,0-1 0,2 6 0,-2-1-22,0 0 1,-1 0-1,1 0 0,-1-1 0,-1 1 0,1 0 0,-1 0 0,0 0 0,-1 0 0,0-1 0,0 1 0,0-1 0,-5 11 1,-6 6 99,0 1 1,-18 22 0,23-34 29,-9 11 454,17-24-546,0 1 0,0 0 0,0 0 1,0 0-1,0 0 0,0 0 0,0 0 1,0 0-1,0 0 0,0 0 0,0 0 1,0 0-1,0 0 0,0 0 0,0 0 1,0 0-1,0 0 0,0 0 0,0 0 1,0 0-1,-1 0 0,1 0 0,0 0 1,0 0-1,0 0 0,0 0 1,0 0-1,0 0 0,0 0 0,0 0 1,0 0-1,0 0 0,0 0 0,7-12 232,55-83 48,-44 67-414,1 0-1,1 2 1,25-26 0,-43 50 105,0 0 1,1-1-1,-1 1 1,1 0-1,0 1 1,5-4-1,-8 5 7,1 0-1,-1-1 1,1 1 0,0 0-1,-1 0 1,1 0 0,-1 0-1,1 0 1,0 0-1,-1 0 1,1 0 0,0 0-1,-1 0 1,1 0 0,0 0-1,-1 0 1,1 0 0,-1 1-1,1-1 1,0 0 0,-1 0-1,1 1 1,-1-1 0,1 1-1,-1-1 1,1 0 0,-1 1-1,1-1 1,-1 1 0,1-1-1,-1 1 1,0-1-1,1 1 1,-1-1 0,0 1-1,1-1 1,-1 1 0,0 0-1,0-1 1,1 1 0,-1 0-1,3 11-30,-1 0-1,0 0 0,-1 1 1,0-1-1,-1 13 1,1 14 129,0-29-82,0 0 0,1 0 0,0-1 0,0 1 0,1-1 0,1 1 0,3 8 0,-5-14 19,0-1 0,0 0 0,0 0 0,0 0 0,0 0-1,1 0 1,-1-1 0,1 1 0,0-1 0,0 1-1,0-1 1,0 0 0,0 0 0,0 0 0,1-1 0,-1 1-1,1-1 1,-1 0 0,1 0 0,-1 0 0,1 0-1,4 0 1,3-1 37,0 0 0,1-1-1,-1 0 1,0-1 0,0 0 0,0 0-1,13-6 1,72-33 166,-77 32-233,-1-1 1,0-1-1,-1-1 1,0 0-1,16-16 1,-9 6-18,88-73-166,-111 94 172,1 0-1,-1 0 1,0 1 0,0-1 0,1 0 0,-1 1 0,0-1 0,1 1 0,-1-1 0,1 1 0,-1 0 0,1-1 0,-1 1 0,1 0 0,-1 0 0,1 0 0,-1 0 0,0 0-1,1 1 1,2 0 0,-2 0-1,0 0 0,1 0 0,-1 0 0,0 1 0,0-1 0,0 1 0,0-1 0,0 1 0,-1 0 0,1 0 0,2 2 0,2 6 16,0 0 0,0 1 0,-1-1-1,4 13 1,-8-23 3,17 40 114,-16-38 37,-2-5 6,-4-10 49,-19-19-173,13 19-88,8 10 37,0 0 1,0 0-1,0 1 0,-1-1 0,1 1 1,-1-1-1,1 1 0,-1 0 1,0 0-1,1 0 0,-1 0 0,0 0 1,0 1-1,-1 0 0,1-1 1,0 1-1,0 0 0,-1 0 1,1 1-1,-1-1 0,1 1 0,0 0 1,-1 0-1,1 0 0,-1 0 1,1 0-1,-1 1 0,1-1 0,0 1 1,-1 0-1,1 0 0,-4 2 1,-4 2 14,1 0 1,-1 0 0,1 1-1,0 0 1,1 0 0,0 1-1,0 1 1,0-1 0,1 2-1,0-1 1,0 1 0,1 0-1,1 1 1,-1-1 0,-7 17-1,13-23 1,0 0 0,0 0 0,0-1 0,0 1-1,1 0 1,-1 0 0,1 0 0,0 0 0,0 0 0,0 0-1,0 0 1,0 0 0,1 0 0,-1 0 0,1 0 0,0 0-1,2 4 1,-1-3 24,0-1 0,0 1-1,0-1 1,1 0-1,-1 0 1,1 0 0,0 0-1,0 0 1,0-1-1,1 1 1,5 3 0,-3-3 31,0 0 1,0 0 0,0-1-1,0 0 1,0 0 0,1 0 0,-1-1-1,0 0 1,1 0 0,-1-1 0,1 1-1,-1-2 1,1 1 0,-1-1-1,1 0 1,7-2 0,-7 0-38,0 0-1,0-1 1,-1 0-1,1 0 1,-1 0-1,0-1 1,0 0 0,-1-1-1,0 1 1,1-1-1,4-8 1,4-6 26,-1 0-1,13-28 1,8-27-205,-27 63-135,-7 12 290,0 0-1,0 0 1,0 0 0,0 0 0,0 0-1,0 0 1,0 0 0,0 0 0,0 0 0,1 0-1,-1 0 1,0-1 0,0 1 0,0 0 0,0 0-1,0 0 1,0 0 0,0 0 0,1 0-1,-1 0 1,0 0 0,0 0 0,0 0 0,0 0-1,0 0 1,0 0 0,1 0 0,-1 0-1,0 1 1,0-1 0,0 0 0,0 0 0,0 0-1,0 0 1,0 0 0,0 0 0,0 0 0,1 0-1,-1 0 1,0 0 0,0 0 0,0 0-1,0 1 1,0-1 0,0 0 0,5 21-277,-2-8 257,-1-4 12,2 14-23,15 39 1,-16-54 56,1-1 0,-1 0 0,1 0 0,1 0 1,-1 0-1,1-1 0,0 0 0,1 0 0,6 6 1,-9-9 6,0 0 1,0 0 0,0-1 0,1 0 0,-1 1-1,1-1 1,-1 0 0,1-1 0,0 1 0,0 0-1,0-1 1,-1 0 0,1 0 0,1 0 0,-1-1-1,0 1 1,0-1 0,0 0 0,8-1 0,-4-1 5,1-1 1,-1 0 0,0 0 0,0-1 0,-1 0 0,1 0 0,-1-1-1,8-6 1,-4 3 14,29-22-21,56-54-1,-80 69-7,-11 10-63,1 0-1,0 0 1,0 0-1,0 1 1,0 0 0,10-4-1,-15 7 33,1 1-1,-1-1 1,0 1-1,1 0 1,-1 0-1,1-1 0,-1 1 1,0 0-1,1 0 1,-1 0-1,1 0 1,-1 1-1,0-1 0,1 0 1,-1 1-1,2 0 1,-1-1-4,-1 1-1,0 0 1,1 0 0,-1 1 0,0-1 0,0 0 0,0 0 0,0 1 0,0-1-1,0 0 1,0 1 0,0-1 0,0 1 0,0-1 0,-1 1 0,2 2 0,1 10-2,0 0 1,-1 0-1,1 23 1,-1-9 12,-1 26 196,-1-32-85,0-21-102,0-1 0,0 0 0,0 0 1,0 0-1,0 0 0,0 0 0,0 0 0,0 0 0,0 1 1,1-1-1,-1 0 0,0 0 0,0 0 0,0 0 0,0 0 1,0 0-1,0 0 0,0 0 0,0 0 0,0 0 0,1 0 1,-1 0-1,0 1 0,0-1 0,0 0 0,0 0 0,0 0 1,0 0-1,1 0 0,-1 0 0,0 0 0,0 0 0,0 0 0,0 0 1,0 0-1,0 0 0,1 0 0,-1-1 0,0 1 0,0 0 1,0 0-1,0 0 0,0 0 0,0 0 0,0 0 0,0 0 1,1 0-1,-1 0 0,0 0 0,0 0 0,0 0 0,0-1 1,0 1-1,0 0 0,0 0 0,8-8 111,74-122 72,-50 77-386,-29 47 157,1 1 0,0-1 1,8-6-1,-11 11 30,0 0-1,0 0 1,0 0-1,0 0 1,1 0-1,-1 0 1,0 1-1,0-1 1,3 0 0,-3 1 3,-1 0 0,0 0 1,1 0-1,-1 0 1,1 0-1,-1 0 0,1 0 1,-1 0-1,0 0 1,1 0-1,-1 0 1,1 0-1,-1 0 0,0 0 1,1 1-1,-1-1 1,1 0-1,-1 0 1,0 1-1,1-1 0,-1 0 1,0 0-1,1 1 1,-1-1-1,0 0 0,0 1 1,1-1-1,-1 0 1,0 1-1,1 0 1,2 9-8,1-1 1,-1 1 0,-1 0-1,1 1 1,-2-1 0,1 0-1,-2 1 1,0 12 0,0-13 14,0 0 0,1 0 0,0 0 0,0 0 0,1 0 0,1 0 0,-1 0 0,2-1 1,4 11-1,-7-18 20,0-1 1,0 1 0,0 0 0,1-1 0,-1 1 0,1-1 0,-1 0 0,1 1-1,0-1 1,-1 0 0,1 0 0,0 0 0,0 0 0,0 0 0,0-1 0,0 1 0,0-1-1,0 1 1,0-1 0,0 1 0,3-1 0,4 0 3,0-1-1,0 1 1,15-5 0,-7 2-18,5-1 20,0-1 0,-1-1 0,36-16 0,58-34 57,-97 46-57,77-45-54,-32 17-3,-48 30 27,-1 1-1,1 0 1,0 1-1,0 1 1,28-6 0,-34 10-27,-15 5-77,-5 2 1,-3 5 103,0 1 0,0 1-1,1-1 1,1 2 0,0 0 0,1 1-1,0 0 1,1 0 0,-15 34 0,22-44 15,1 1 0,-1 0 0,2 0 0,-1 0 0,1 0 0,-1 0 0,2 0 0,-1 1 0,1-1 0,0 0 0,0 0 0,2 10 1,-2-14 3,1 0 1,-1-1-1,1 1 1,0-1-1,0 1 1,-1-1-1,1 0 1,0 1-1,0-1 1,0 0 0,1 1-1,-1-1 1,0 0-1,0 0 1,1 0-1,-1 0 1,0 0-1,1 0 1,-1-1-1,1 1 1,-1 0 0,1-1-1,0 1 1,-1-1-1,1 0 1,-1 1-1,1-1 1,3 0-1,2 0 61,0 0 0,0 0 0,0-1 0,0 0 0,8-2 0,58-16 55,-1-3 0,-1-4-1,91-46 1,-144 63-126,-2 0 1,1-1-1,-2-1 0,1 0 1,-1-1-1,-1-1 0,0 0 1,-1-1-1,-1-1 0,0 1 1,12-22-1,-22 34-24,0-1 1,-1 0-1,1 0 0,-1 0 1,0 0-1,1 0 0,-2-1 1,1 1-1,1-6 0,-2 9 5,0-1 0,0 0 1,1 1-1,-1-1 0,0 1 0,0-1 0,0 1 0,0-1 0,0 0 1,0 1-1,0-1 0,0 1 0,0-1 0,0 0 0,0 1 0,-1-1 0,1 1 1,0-1-1,0 1 0,0-1 0,-1 0 0,1 1 0,0-1 0,-1 1 1,1 0-1,-1-1 0,1 1 0,0-1 0,-1 1 0,1-1 0,-1 1 0,1 0 1,-1-1-1,1 1 0,-1 0 0,1 0 0,-1-1 0,0 1 0,1 0 1,-1 0-1,1 0 0,-1 0 0,0 0 0,1 0 0,-1 0 0,1 0 0,-1 0 1,0 0-1,-4 1-57,0 0 0,0 0 0,1 1 1,-1 0-1,-4 2 0,-3 3 79,0 0-1,0 1 0,1 0 1,0 1-1,1 0 1,0 0-1,0 2 0,1-1 1,0 1-1,1 0 0,0 1 1,-11 22-1,18-31-1,-1-1 0,2 1 0,-1 0 0,0 0 0,0 0 0,1-1 0,0 1 0,0 0 0,-1 0 0,2 0 0,-1 0 0,0 0 0,0 0 0,1-1 0,0 1 0,-1 0 0,3 3 0,-1-2 14,0-1 0,0 1 0,0-1 1,1 0-1,-1 1 0,1-1 1,0 0-1,0-1 0,0 1 0,0-1 1,5 3-1,-1 0 15,0-1 0,1-1 1,-1 0-1,1 0 0,0 0 0,0-1 0,0 0 1,0 0-1,1-1 0,-1 0 0,14-1 1,-11-2 2,-1 0 1,1 0 0,-1-1 0,0 0-1,0-1 1,-1 0 0,1-1 0,-1 0-1,0 0 1,0-1 0,15-12 0,5-8 30,46-54 0,-64 67-80,50-57-496,-61 70 500,0 0 0,0 0 0,1 0 0,-1 0 1,0 0-1,0 0 0,0 0 0,0 0 0,0 0 0,1 0 0,-1 0 0,0 0 1,0 0-1,0 0 0,0 0 0,0 0 0,1 0 0,-1 0 0,0 0 0,0 0 1,0 0-1,0 0 0,0 0 0,0 1 0,1-1 0,-1 0 0,0 0 1,0 0-1,0 0 0,0 0 0,0 0 0,0 0 0,0 0 0,0 1 0,0-1 1,0 0-1,1 0 0,-1 0 0,0 0 0,0 0 0,0 1 0,0-1 1,0 0-1,0 0 0,0 0 0,0 0 0,0 0 0,0 1 0,0-1 0,0 0 1,0 0-1,0 0 0,0 0 0,0 0 0,0 0 0,-1 1 0,1-1 0,0 0 1,-5 25-144,-2-1 0,-19 46 0,20-56 130,-80 177 90,84-187-55,-1 2 39,0 0 1,0 0 0,0-1 0,-1 1 0,0-1 0,0 0 0,0 0 0,0 0-1,-1 0 1,-7 5 0,11-9-42,0-1-1,0 1 1,1-1-1,-1 0 1,0 1 0,0-1-1,0 0 1,0 0-1,0 0 1,1 1-1,-1-1 1,0 0 0,0 0-1,0 0 1,0 0-1,0 0 1,0-1-1,0 1 1,0 0 0,1 0-1,-1-1 1,0 1-1,0 0 1,0-1-1,0 1 1,1-1-1,-1 1 1,0-1 0,0 1-1,1-1 1,-1 0-1,1 1 1,-1-1-1,0 0 1,1 1 0,-1-2-1,-3-4 92,1 0-1,-1 0 0,1 0 1,-2-8-1,-1-1-18,3 11-91,1-1 0,0 0 1,1 0-1,-1 0 0,1-1 0,0 1 1,0 0-1,1 0 0,0-1 0,0 1 1,0 0-1,1-9 0,-1 14 6,0 0 0,0 0 0,1-1 0,-1 1 0,0 0 0,0 0 0,0-1 0,0 1 0,1 0 0,-1 0 0,0 0 0,0-1 0,1 1 0,-1 0 0,0 0 0,0 0 0,1 0 0,-1 0 0,0-1 0,0 1 0,1 0 0,-1 0 0,0 0 0,0 0 0,1 0 0,-1 0 0,0 0 0,1 0 0,-1 0 0,0 0 0,1 0 0,10 3 0,-8-2 0,10 3-20,0 1-1,13 6 1,21 9-41,10-4 210,91 14 0,-114-29-943,-13-3-2881,-12 1 1440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21.777"/>
    </inkml:context>
    <inkml:brush xml:id="br0">
      <inkml:brushProperty name="width" value="0.05" units="cm"/>
      <inkml:brushProperty name="height" value="0.05" units="cm"/>
      <inkml:brushProperty name="color" value="#004F8B"/>
    </inkml:brush>
  </inkml:definitions>
  <inkml:trace contextRef="#ctx0" brushRef="#br0">0 33 6720,'16'-26'2170,"-16"26"-2140,0 0-1,0-1 0,0 1 0,0 0 1,0-1-1,0 1 0,1 0 0,-1 0 1,0-1-1,0 1 0,0 0 0,0 0 1,1-1-1,-1 1 0,0 0 0,0 0 0,1 0 1,-1-1-1,0 1 0,0 0 0,1 0 1,-1 0-1,0 0 0,1 0 0,-1 0 1,0 0-1,0-1 0,1 1 0,3 0 254,-1 0 1,1-1-1,-1 1 0,1 0 0,-1 1 0,1-1 0,-1 1 0,1-1 0,-1 1 1,1 0-1,-1 0 0,0 1 0,0-1 0,1 1 0,-1-1 0,0 1 0,0 0 1,-1 0-1,1 1 0,0-1 0,-1 0 0,4 5 0,-1 0-65,-1 0 0,1 0 0,-2 0 0,1 0 0,-1 1 0,4 13 0,8 50 368,-14-56-588,0 0 1,-2 0-1,1 0 0,-2 0 1,-3 16-1,5-30-9,-7 19-1512,3-13-1638,4-6 2256,-1 4-1447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22.151"/>
    </inkml:context>
    <inkml:brush xml:id="br0">
      <inkml:brushProperty name="width" value="0.05" units="cm"/>
      <inkml:brushProperty name="height" value="0.05" units="cm"/>
      <inkml:brushProperty name="color" value="#004F8B"/>
    </inkml:brush>
  </inkml:definitions>
  <inkml:trace contextRef="#ctx0" brushRef="#br0">14 0 6464,'-13'0'2944,"13"44"-2560,0-16 2624,5 3-1728,-10 18 608,5 7-1121,0-4-191,5-1-352,-5-6 0,0-8-128,0-3 0,0-2-32,0-7-1536,0-2 801,-5-3-7265,5 5 4384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23.557"/>
    </inkml:context>
    <inkml:brush xml:id="br0">
      <inkml:brushProperty name="width" value="0.05" units="cm"/>
      <inkml:brushProperty name="height" value="0.05" units="cm"/>
      <inkml:brushProperty name="color" value="#004F8B"/>
    </inkml:brush>
  </inkml:definitions>
  <inkml:trace contextRef="#ctx0" brushRef="#br0">101 857 7232,'4'0'596,"-1"-1"1,1 0-1,-1 0 1,0 0-1,1 0 0,-1-1 1,0 1-1,6-5 1,7-3 819,2 1-923,0-2 0,-1 0 0,-1-1 0,0 0 0,0-2 0,-1 0 0,-1 0 0,16-19 0,1-11 1,53-95 0,-73 118-416,18-31 69,75-139 564,-78 136-657,30-86 0,-53 132-100,-1-1 1,1 0 0,-2 1-1,1-1 1,0-17 0,-2 25 36,0 1 1,0 0-1,0 0 1,0 0 0,0-1-1,0 1 1,0 0-1,0 0 1,0-1-1,0 1 1,0 0 0,0 0-1,0-1 1,0 1-1,0 0 1,0 0-1,0 0 1,0-1 0,-1 1-1,1 0 1,0 0-1,0-1 1,0 1 0,0 0-1,0 0 1,-1 0-1,1 0 1,0-1-1,0 1 1,0 0 0,0 0-1,-1 0 1,-5 4-174,-6 13-22,12-17 201,-93 168-344,49-72 347,-39 72 22,-38 14 105,-16-6-36,96-124 53,13-17 21,-65 78 1473,88-109-830,9-8-312,17-13-88,108-52-171,136-80-181,-177 94-163,357-232 236,-362 230-444,-83 57 313,0 0 0,0 0 0,0 0-1,0 0 1,0 0 0,0 0 0,0 0 0,0 0 0,1 0 0,-1 0 0,0 0-1,0 0 1,0 0 0,0 0 0,0 0 0,0 0 0,0 0 0,0 0 0,0 0 0,0 0-1,0 0 1,0 0 0,0 0 0,0 0 0,0 0 0,0 0 0,0 0 0,1 0-1,-1 0 1,0 0 0,0 0 0,0 0 0,0 0 0,0 0 0,0 0 0,0 0-1,0 0 1,0 0 0,0 0 0,0 0 0,0 0 0,0 0 0,0 0 0,0 0-1,0 0 1,0 1 0,0-1 0,0 0 0,0 0 0,0 0 0,0 0 0,0 0-1,0 0 1,0 0 0,0 0 0,0 0 0,0 0 0,0 0 0,0 0 0,0 0-1,0 0 1,0 0 0,0 0 0,0 1 0,-1 6-42,-6 10 23,-14 22-36,-26 36 0,29-50 99,1 2 0,2 0 0,1 0 0,-12 33 0,24-54-43,1-1-1,0 0 1,0 1 0,0-1-1,0 8 1,1-12 29,0 1 0,0 0 1,1-1-1,-1 1 0,0-1 1,0 1-1,1 0 0,-1-1 1,1 1-1,-1-1 0,1 1 1,0-1-1,0 1 0,-1-1 1,1 0-1,0 1 1,0-1-1,0 0 0,1 0 1,1 2-1,-1-1 28,0-1 0,1 1 0,-1-1 0,1 1 0,-1-1 0,1 0 0,-1 0 0,1 0 0,0-1 0,-1 1 0,1 0 0,0-1 0,0 0 0,-1 0 0,1 0 0,0 0 0,0 0 0,-1 0 0,1-1 0,0 1 0,4-3 0,-2 0-49,1 0 0,-1 0 0,0-1 0,-1 0 0,1 0 0,0 0 0,-1-1 0,0 1 0,0-1 0,-1 0 0,1 0 0,-1 0 0,5-11 0,1-6 10,-1-1 1,7-26 0,-13 41-20,3-9-27,-2-1 1,0 0-1,-1 0 0,-1-23 0,-1 38 26,0 0-1,1 1 1,-1-1-1,0 0 1,1 1 0,0-1-1,0 1 1,0-1-1,0 1 1,0-1-1,0 1 1,1 0-1,-1 0 1,1-1 0,-1 1-1,1 0 1,0 0-1,0 0 1,0 1-1,0-1 1,0 0-1,1 1 1,-1 0 0,0-1-1,1 1 1,2-1-1,5-2 0,1 0 1,0 1-1,0 1 0,22-3 0,-28 5 2,1-1 1,-1 1-1,0 0 0,0 1 0,1-1 1,-1 1-1,0 0 0,0 0 0,0 1 0,0 0 1,0 0-1,0 0 0,-1 0 0,1 1 1,-1-1-1,1 1 0,-1 0 0,0 1 0,0-1 1,5 7-1,-1 0 17,-1 0 0,-1 1 0,0 0 0,8 19 0,11 47 112,0 0 76,-22-70-115,1 1 0,0 0 0,1-1 0,-1 0 0,1 0 0,1 0 0,-1 0 0,1-1 0,0 0 0,1 0 0,-1-1 0,1 0 0,0 0 0,1 0 0,-1-1 0,1 0 0,14 4 0,-6-2 22,1-2 0,-1 0 0,1-1 0,0 0 0,0-2 0,0 0 0,35-3 0,-44 2-238,1-1 0,-1 0 0,0 0 0,1-1 0,-1 0 0,0-1 0,0 0 0,0 0 0,-1-1 0,1 1 0,-1-2 0,0 1 0,0-1 0,8-7 0,-5 2-1989,15-23 0,8-14-929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6:25.676"/>
    </inkml:context>
    <inkml:brush xml:id="br0">
      <inkml:brushProperty name="width" value="0.05" units="cm"/>
      <inkml:brushProperty name="height" value="0.05" units="cm"/>
      <inkml:brushProperty name="color" value="#004F8B"/>
    </inkml:brush>
  </inkml:definitions>
  <inkml:trace contextRef="#ctx0" brushRef="#br0">20 548 2656,'-3'1'165,"-9"2"806,12-3-923,0 0 0,0-1 0,-1 1 0,1 0 0,0 0 0,0 0 0,0 0 0,0 0 0,0 1 0,-1-1 0,1 0 0,0 0 0,0 0 0,0 0 0,0 0 0,0 0 0,-1 0 0,1 0 0,0 0 0,0 0 0,0 0 0,0 0 0,0 0 0,0 1 0,0-1 0,-1 0 0,1 0 0,0 0 0,0 0 0,0 0 0,0 0 0,0 1 0,0-1 0,0 0 0,0 0 0,0 0 0,0 0 0,0 0 0,0 0 0,0 1 0,0-1 0,0 0 0,0 0 0,0 0 0,3 8 5534,-3-8-5454,0 0 0,0 0 0,1 0 0,-1 0 1,0 0-1,0 0 0,0 0 0,0 0 0,1 0 0,-1 0 0,0 0 0,1 0 641,-1 0-641,7-1 265,0 0 1,1 0 0,-1 0 0,0-1-1,0 0 1,0-1 0,-1 0 0,1 0-1,-1 0 1,1 0 0,-1-1 0,0 0-1,0-1 1,9-9 0,7-8-141,-1-1 0,22-31 0,-41 52-209,24-34 66,55-67 383,-62 80-394,1 1 1,30-25-1,-46 44-111,-1 0 0,1 1 0,0-1 1,0 1-1,0-1 0,0 1 0,0 0 0,5-1 0,-8 3 4,0 0 1,0 0-1,-1 0 0,1 0 0,0 1 0,0-1 0,0 0 1,-1 0-1,1 1 0,0-1 0,-1 1 0,1-1 0,0 1 0,-1-1 1,1 1-1,-1-1 0,1 1 0,0-1 0,-1 1 0,1-1 0,-1 1 1,0 0-1,1 0 0,-1-1 0,0 1 0,1 0 0,-1-1 1,0 1-1,0 0 0,1 0 0,-1 0 0,0-1 0,0 1 0,0 0 1,0 1-1,0 8 2,0 0 1,0-1-1,-1 1 1,0 0-1,0 0 1,-6 18 0,-25 58 87,13-39-73,6-13-16,6-18 445,-9 34 0,17-41 169,5-8-233,9-8 63,-14 5-356,14-8 32,0-1 0,17-16 0,6-5-84,20-15-152,111-68 1,-162 112 85,-1 0 0,1 0 0,9-3 0,-15 6 28,1-1 0,0 1 0,-1-1 0,1 1 0,-1 0 0,1 0 0,0 0 0,-1 0 0,1 0 0,0 0 0,-1 0 0,1 0 0,-1 1 0,1-1 0,0 0 1,-1 1-1,1 0 0,-1-1 0,1 1 0,2 1 0,-2 1-20,0 0 0,0-1 0,0 1 1,0 0-1,0 0 0,-1 0 0,1 1 1,1 5-1,7 29-57,-10-36 84,13 87 14,-4-26 200,-9-61-169,1 1 0,-1 0-1,1 0 1,0-1 0,0 1 0,0 0-1,0-1 1,0 1 0,0-1 0,1 1 0,0-1-1,-1 0 1,1 0 0,0 0 0,0 0-1,0 0 1,0 0 0,0 0 0,1-1 0,-1 1-1,0-1 1,4 2 0,-3-2 5,1 0 1,0 0-1,-1 0 1,1 0-1,0-1 1,0 0-1,0 1 1,-1-2-1,1 1 1,0 0-1,0-1 1,0 1-1,-1-1 1,1 0-1,6-3 1,1-1 6,-1 0 0,1-1-1,-1-1 1,0 1 0,15-15 0,41-46-96,-26 18 103,-35 43-74,-1-1 0,0 0 0,-1 1 0,1-1 0,-1 0 1,2-8-1,-5 15-1,0-1 0,1 0 0,-1 1 0,0-1 1,0 1-1,0-1 0,0 0 0,1 1 0,-1-1 1,0 1-1,0-1 0,0 0 0,0 1 1,-1-1-1,1 0 0,0 1 0,0-1 0,0 1 1,0-1-1,-1 0 0,1 1 0,0-1 0,0 1 1,-1-1-1,1 1 0,0-1 0,-1 1 0,1-1 1,-1 1-1,1-1 0,-1 0 0,0 1-3,0 0 1,0 0-1,0 0 0,0 0 0,1 0 0,-1 0 1,0 0-1,0 1 0,0-1 0,0 0 0,1 0 0,-1 1 1,0-1-1,0 0 0,0 1 0,1-1 0,-1 1 0,0-1 1,1 1-1,-1-1 0,0 1 0,0 0 0,-8 9 12,0-1-1,1 1 1,0 1-1,1-1 1,0 1-1,1 0 1,0 1-1,1 0 1,0 0-1,1 0 1,0 0-1,-2 14 1,6-24 16,-1 1 1,1-1-1,0 0 1,0 0 0,0 1-1,0-1 1,1 0 0,-1 1-1,1-1 1,-1 0-1,1 0 1,0 0 0,0 0-1,0 1 1,0-1 0,0 0-1,0-1 1,1 1-1,-1 0 1,1 0 0,-1 0-1,1-1 1,0 1 0,-1-1-1,1 1 1,0-1 0,0 0-1,0 0 1,0 0-1,0 0 1,0 0 0,5 1-1,-1 0 31,1-1 0,-1 0 1,1 0-1,-1 0 0,1-1 0,0 1 0,-1-2 0,1 1 0,0-1 0,7-2 0,-7 1-16,0 0 0,0-1-1,0 0 1,0-1 0,0 0-1,-1 0 1,1 0 0,10-10-1,-11 9 7,-1 0 0,1 0 0,-1 0 1,0-1-1,-1 1 0,0-1 0,1 0 0,-2-1 0,1 1 0,-1-1 0,0 0 0,2-7 0,-3 8-57,-1 0 0,0 1 0,-1-1 0,1 0-1,-1 0 1,0 1 0,-1-1 0,1 0-1,-1 1 1,0-1 0,-1 0 0,1 1 0,-1-1-1,0 1 1,-6-10 0,6 11 4,0 1-1,-1-1 1,1 1 0,-1 0 0,0 0-1,0 0 1,0 1 0,-1-1 0,1 1-1,-1-1 1,1 1 0,-1 0-1,0 0 1,0 1 0,-5-2 0,4 1 5,0 1 1,0-1 0,0 2-1,-1-1 1,1 0 0,0 1-1,-1 0 1,1 0 0,-1 1 0,1 0-1,-7 1 1,11-2 8,0 0 0,0 0 0,1 1 0,-1-1 0,0 0 0,1 0 0,-1 1 0,0-1 0,1 0 0,-1 0 0,0 1 0,1-1 0,-1 1 0,1-1 0,-1 1 0,0-1-1,1 1 1,-1-1 0,1 1 0,0-1 0,-1 1 0,1 0 0,-1-1 0,1 1 0,0 0 0,0-1 0,-1 1 0,1 0 0,0 0 0,0-1 0,0 1 0,0 0 0,0-1 0,0 1 0,0 0 0,0 0 0,0 0 0,0 1 11,1-1-1,0 0 1,-1 1 0,1-1 0,0 0 0,0 0-1,0 0 1,0 0 0,0 0 0,0 0 0,0 0-1,0 0 1,0 0 0,1 0 0,-1-1-1,0 1 1,0 0 0,1-1 0,1 1 0,8 2 30,1 0 0,0-1 0,0 0 0,0-1 0,15 0 1,61-8 51,-57 4-36,-2-2-1,1-1 0,-1-1 1,0-1-1,0-2 0,-1-1 1,0-1-1,34-21 1,-39 17 17,-17 11-145,1 0-1,0 0 0,0 1 1,0 0-1,1 1 1,9-4-1,-17 7 72,0 0 1,1 0-1,-1 0 0,0 0 1,0 0-1,1 0 0,-1 0 1,0 0-1,0 0 0,1 0 1,-1 0-1,0 0 0,0 0 1,1 0-1,-1 0 0,0 1 1,0-1-1,1 0 0,-1 0 1,0 0-1,0 0 1,1 1-1,-1-1 0,0 0 1,0 0-1,0 0 0,0 1 1,1-1-1,-1 0 0,0 0 1,0 0-1,0 1 0,0-1 1,0 1-1,2 13-52,-5 19 49,2-29-19,-15 78 39,10-56 45,1 0 0,1 0-1,-1 28 1,5-52 20,0 1 0,0-1-1,0 1 1,1-1 0,-1 0 0,1 1-1,-1-1 1,2 3 0,-1-4-62,-1-1 0,0 1 0,0-1 0,1 1 1,-1-1-1,0 0 0,1 1 0,-1-1 0,1 0 0,-1 1 0,0-1 0,1 0 0,-1 0 1,1 1-1,-1-1 0,1 0 0,-1 0 0,1 0 0,-1 0 0,1 0 0,-1 1 1,1-1-1,-1 0 0,1 0 0,-1 0 0,1 0 0,-1 0 0,1-1 0,-1 1 0,1 0 1,-1 0-1,1 0 0,-1 0 0,1 0 0,-1-1 0,1 1 0,-1 0 0,0 0 1,1-1-1,-1 1 0,1-1 0,5-3 50,0 0 0,-1 0 0,1-1 0,-1 0 0,0 0 0,5-7 0,26-39 202,-29 40-239,135-180-72,-133 179 21,-6 8-28,0 0 0,1 0 0,-1 0 1,1 0-1,0 1 0,7-6 0,-11 9 42,0 0 1,1 0-1,-1 0 0,0 0 1,0 0-1,1 0 0,-1 0 0,0 0 1,1 0-1,-1 0 0,0 0 0,1 0 1,-1 0-1,0 0 0,1 0 0,-1 0 1,0 1-1,1-1 0,-1 0 1,0 0-1,0 0 0,1 0 0,-1 1 1,0-1-1,0 0 0,1 0 0,-1 1 1,0-1-1,0 0 0,0 0 0,0 1 1,1-1-1,-1 0 0,0 1 1,0-1-1,0 0 0,0 0 0,0 1 1,0-1-1,0 0 0,0 1 0,0-1 1,0 1-1,4 20-171,-3-13 150,5 36-108,-5-27 79,1 0 1,1-1-1,1 1 1,7 21-1,-7-28 137,1 0 0,0 0 1,0-1-1,1 1 0,0-1 0,1 0 0,0-1 1,10 10-1,-13-15-44,-1 0 0,1 0 0,0 0 0,-1-1 0,1 0 0,0 0 0,1 0 1,-1 0-1,0-1 0,0 1 0,1-1 0,-1 0 0,1 0 0,-1-1 0,1 0 0,-1 1 0,1-1 0,-1-1 0,1 1 1,-1-1-1,1 0 0,6-2 0,-6 1-27,0 0 0,0 0 0,-1-1 0,1 0 0,-1 0 0,1 0 0,-1-1 0,0 0 0,0 1 0,0-1 0,-1-1 0,4-4 0,3-6 30,-1 1 0,11-25 0,19-56 2,-29 66-38,0-1-34,8-56 1,-12 55-17,-6 30 44,1 1 1,-1-1 0,1 0 0,-1 0 0,1 0 0,-1 0 0,1 1 0,0-1 0,-1 0 0,1 0-1,0 1 1,-1-1 0,1 1 0,0-1 0,0 1 0,0-1 0,0 1 0,-1-1 0,1 1 0,0 0-1,0-1 1,0 1 0,0 0 0,0 0 0,1-1 0,27 0-32,-25 1 41,221 14 553,-56-1-357,-148-11-472,27-1-1188,-17-4-4770,-25 1 1393,-21-1-7088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7:54.560"/>
    </inkml:context>
    <inkml:brush xml:id="br0">
      <inkml:brushProperty name="width" value="0.05" units="cm"/>
      <inkml:brushProperty name="height" value="0.05" units="cm"/>
    </inkml:brush>
  </inkml:definitions>
  <inkml:trace contextRef="#ctx0" brushRef="#br0">129 140 1824,'0'1'18,"0"-1"0,0 0 1,0 0-1,0 0 0,0 0 0,0 0 1,-1 0-1,1 0 0,0 0 0,0 0 0,0 0 1,0 0-1,0 0 0,-1 0 0,1 0 1,0 0-1,0 0 0,0 0 0,0 0 1,0 0-1,-1 0 0,1 0 0,0 0 0,0 0 1,0 0-1,0 0 0,0 0 0,0 0 1,-1 0-1,1 0 0,0 0 0,0-1 1,0 1-1,0 0 0,0 0 0,0 0 1,0 0-1,0 0 0,-1 0 0,1 0 0,0-1 1,0 1-1,0 0 0,0 0 0,0 0 1,0 0-1,0 0 0,0-1 0,0 1 1,0 0-1,0 0 0,0 0 0,0 0 0,0 0 1,0-1-1,0 1 0,0 0 0,0 0 1,0 0-1,0 0 0,0 0 0,0 0 1,0-1-1,1 1 0,3-5 3250,-4-9-393,0 12-1958,0 1-867,0 1 0,0-1 0,0 1 0,1-1 0,-1 1 0,0-1 0,0 1 0,0 0 0,0-1 0,1 1 0,-1-1 1,0 1-1,0-1 0,1 1 0,-1-1 0,0 1 0,1 0 0,-1-1 0,0 1 0,1 0 0,-1-1 0,0 1 0,1 0 0,-1 0 0,1-1 0,5-3 4,-8 6 292,-1 12-330,2-3 20,-1 0-1,1-1 0,-2 1 0,0 0 1,-5 14-1,-7 24 52,-8 74 130,-35 153 505,55-263-650,1-1 0,-1 17 1,2-18 80,0 0 1,-5 20-1,1-23 916,4-6-372,2-5-159,3-4-340,0 0 0,-1-1 0,0 0 0,-1 0 0,1 0 0,1-13 1,-2 11-162,52-293 58,-23 115-340,-22 145 312,20-56 0,-26 92-117,0 0 0,-1 0-1,-1-1 1,2-10 0,27 58-82,-8-11 192,-2 1 0,29 53 0,9 44 72,63 127 179,-103-219-145,2-2 1,1 1 0,40 47-1,-59-79-151,2 3 77,1 0 0,-1 0 0,0 0 0,4 9 0,-7-13 575,-10-2-2161,-22-21-5876,22 14 5189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7:55.019"/>
    </inkml:context>
    <inkml:brush xml:id="br0">
      <inkml:brushProperty name="width" value="0.05" units="cm"/>
      <inkml:brushProperty name="height" value="0.05" units="cm"/>
    </inkml:brush>
  </inkml:definitions>
  <inkml:trace contextRef="#ctx0" brushRef="#br0">13 64 3712,'-11'-4'2497,"11"4"-2440,0 0 0,0-1 1,0 1-1,0 0 1,0 0-1,0 0 0,0 0 1,0 0-1,0 0 0,0 0 1,0 0-1,0 0 0,0 0 1,0 0-1,0-1 0,0 1 1,0 0-1,0 0 0,0 0 1,0 0-1,0 0 0,0 0 1,-1-1 687,1 1-688,0 0 1,0 0-1,0 0 0,0 0 1,0 0-1,0 0 0,8-8 943,-3 4-726,1-1-1,0 1 1,0 0-1,0 0 0,0 1 1,1 0-1,0 0 1,-1 0-1,1 1 0,0 0 1,7-1-1,6 0-193,0 0 0,36 1-1,-26 3 124,1 2 0,32 7-1,34 4-2324,-75-11 714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7:56.282"/>
    </inkml:context>
    <inkml:brush xml:id="br0">
      <inkml:brushProperty name="width" value="0.05" units="cm"/>
      <inkml:brushProperty name="height" value="0.05" units="cm"/>
    </inkml:brush>
  </inkml:definitions>
  <inkml:trace contextRef="#ctx0" brushRef="#br0">24 34 2656,'0'-1'108,"0"0"1,0 0-1,-1 0 1,1 0-1,0 0 1,0 0 0,-1 1-1,1-1 1,0 0-1,-1 0 1,1 0-1,-2 0 1,2 1-70,0-1 0,0 1 1,0 0-1,0 0 0,0 0 0,-1 0 1,1 0-1,0-1 0,0 1 1,0 0-1,0 0 0,0 0 1,0 0-1,0-1 0,0 1 1,0 0-1,0 0 0,0 0 0,0-1 1,0 1-1,0 0 0,0 0 1,0 0-1,0-1 0,0 1 1,0 0-1,0 0 0,0 0 1,0 0-1,0-1 0,5-11 3689,-3 9-2333,-4 2-328,-6 6-665,5 1-349,1 0 0,0 0 0,1 0 0,-1 1-1,1-1 1,0 0 0,1 1 0,-1 7 0,0 3 106,0 18 126,5 59 0,0-33 89,1 14 47,1 34-5,-1-46-629,-5-77-7403,0 5 5440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18.025"/>
    </inkml:context>
    <inkml:brush xml:id="br0">
      <inkml:brushProperty name="width" value="0.05" units="cm"/>
      <inkml:brushProperty name="height" value="0.05" units="cm"/>
    </inkml:brush>
  </inkml:definitions>
  <inkml:trace contextRef="#ctx0" brushRef="#br0">246 20 5312,'0'-20'2912,"-3"24"-2447,-1 0-1,1 0 1,0 0 0,1 0 0,-4 5 0,-24 62 1375,-37 133 0,18-48-421,32-105-684,-22 105 1,33-124-545,-9 84 370,14-104-422,1 0-1,0 1 1,1-1 0,0 0 0,1 0-1,0 0 1,4 12 0,-5-23-96,-1 1-1,0-1 1,1 1 0,-1-1 0,1 0 0,-1 1 0,1-1-1,0 0 1,0 0 0,0 1 0,0-1 0,-1 0 0,1 0-1,1 0 1,-1 0 0,0 0 0,0 0 0,0 0 0,0 0-1,1-1 1,1 2 0,-1-2-16,-1 0-1,0 0 1,1 0-1,-1-1 1,0 1-1,0 0 0,1-1 1,-1 1-1,0 0 1,0-1-1,0 0 1,1 1-1,-1-1 1,0 0-1,0 1 1,0-1-1,0 0 1,0 0-1,1-1 1,5-6 51,0-1 1,-1 0-1,0-1 1,6-11-1,-10 19-65,91-153 227,-83 140-185,10-21-1,-18 31-51,1 0 0,-1 0-1,0-1 1,-1 1 0,0-1-1,0 1 1,0-1 0,0-5-1,-1 10-17,0 1 0,0-1 0,0 1 0,0-1-1,0 1 1,0 0 0,0-1 0,0 1 0,0-1-1,-1 1 1,1-1 0,0 1 0,0 0-1,-1-1 1,1 1 0,0 0 0,0-1 0,-1 1-1,1 0 1,0-1 0,-1 1 0,1 0 0,0-1-1,-1 1 1,1 0 0,0 0 0,-1 0 0,1-1-1,-1 1 1,1 0 0,0 0 0,-1 0 0,1 0-1,-1 0 1,1 0 0,-1 0 0,1 0 0,-1 0-1,1 0 1,-1 0 0,0 0-9,0 0 1,0 0-1,0 0 1,0 1-1,1-1 0,-1 0 1,0 1-1,0-1 0,0 0 1,0 1-1,0-1 1,1 1-1,-1-1 0,0 1 1,1 0-1,-1-1 1,0 1-1,0 0 0,0 1 22,0-1-1,0 1 0,1-1 0,-1 1 0,0-1 0,1 1 1,-1 0-1,1-1 0,-1 1 0,1 0 0,0-1 0,0 1 0,0 0 1,0-1-1,0 1 0,0 0 0,0 0 0,1-1 0,0 3 1,0-2 10,0 0 1,0 0 0,0 0 0,1 0-1,-1 0 1,1 0 0,-1 0 0,1 0-1,0-1 1,0 1 0,0 0 0,2 1-1,3 1 41,0-1-1,1 1 0,-1-1 0,1 0 0,-1-1 1,1 0-1,13 2 0,1-2 129,1-1-1,-1-1 1,1-1 0,35-6 0,89-26 118,-123 26-249,1-1 1,-1-2 0,24-13-1,32-26-83,-78 51-267,-4 5 197,-5 15 172,2-8-66,-2 12-137,-6 49 1,7-38 242,5-30-45,0 0 1,1 0 0,0 11 0,0-16-18,1 1 1,-1-1 0,0 1 0,1-1 0,0 1 0,-1-1 0,1 1-1,0-1 1,0 1 0,3 3 0,-3-5-17,-1-1 0,0 1 0,1-1 0,-1 1 0,1-1 0,0 1 0,-1-1 0,1 0 0,-1 1 0,1-1 0,-1 0 0,1 1 0,0-1-1,-1 0 1,1 0 0,0 0 0,-1 1 0,1-1 0,0 0 0,-1 0 0,1 0 0,0 0 0,-1 0 0,1 0 0,0 0 0,-1-1 0,1 1 0,0 0 0,0 0 0,17-11 203,-14 8-154,58-45 118,-45 34-218,1 0 1,0 1-1,0 1 1,1 1-1,25-11 1,-41 21-10,0 0 0,0 0 0,0 0 0,0 1 1,1-1-1,-1 1 0,0-1 0,6 1 0,-8 0 26,0 1-1,0-1 1,0 0 0,0 1-1,0-1 1,-1 0 0,1 1-1,0-1 1,0 1 0,0-1-1,0 1 1,-1 0 0,1-1-1,0 1 1,-1 0 0,1-1-1,0 1 1,-1 0 0,1 0-1,-1 0 1,1 0 0,-1-1-1,0 1 1,1 0 0,-1 0-1,0 0 1,1 0 0,-1 0-1,0 0 1,0 0 0,0 0-1,0 0 1,0 0 0,0 0-1,0 1 1,-2 15-1,-1-1 0,0 1 0,-7 22 0,-115 290 206,83-228-241,13-28 33,6-12 120,-3-2 0,-49 85 0,69-135-40,0 0 0,0-1 0,-1 1 0,0-1 0,0-1 0,-1 1 0,-16 11 0,20-17-43,1 1 0,0-2 0,0 1 1,-1 0-1,1-1 0,-1 1 0,0-1 0,1 0 1,-1 0-1,0-1 0,-6 1 0,7-1-12,1 0-1,-1-1 0,0 1 0,1-1 0,-1 1 0,0-1 0,1 0 1,-1 0-1,1 0 0,-1-1 0,1 1 0,0-1 0,-1 1 0,1-1 0,0 0 1,0 1-1,-3-5 0,0 0 6,1 0 1,0 0-1,0 0 1,0-1 0,1 0-1,0 0 1,0 0-1,0 0 1,1 0-1,1 0 1,-1-1-1,1 1 1,0-1-1,1 1 1,0-11-1,0 8-15,1 0 0,0-1-1,1 1 1,0 0-1,1 0 1,0 1 0,1-1-1,-1 0 1,2 1 0,-1 0-1,8-10 1,-3 7-3,1 0 1,1 0-1,-1 1 1,2 0-1,0 1 1,0 1 0,0-1-1,23-10 1,-16 10-1,1 1 0,0 1 1,0 1-1,1 0 1,33-5-1,-47 11-176,0 1 0,0-1 0,0 1-1,0 0 1,0 1 0,0-1 0,0 2-1,8 1 1,-14-2-183,0-1-1,0 1 0,0 0 1,0-1-1,0 1 0,0 0 1,0 0-1,0 0 1,-1 0-1,1 0 0,0 0 1,-1 0-1,1 0 0,0 0 1,-1 0-1,1 0 0,-1 0 1,0 1-1,1-1 1,-1 0-1,0 0 0,0 0 1,0 1-1,0-1 0,0 1 1,1 4-2707,3 9-637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7:56.687"/>
    </inkml:context>
    <inkml:brush xml:id="br0">
      <inkml:brushProperty name="width" value="0.05" units="cm"/>
      <inkml:brushProperty name="height" value="0.05" units="cm"/>
    </inkml:brush>
  </inkml:definitions>
  <inkml:trace contextRef="#ctx0" brushRef="#br0">5 121 3648,'-1'-1'64,"1"1"0,0 0 1,-1-1-1,1 1 0,0 0 0,-1-1 0,1 1 1,0-1-1,0 1 0,-1 0 0,1-1 0,0 1 1,0-1-1,0 1 0,0-1 0,0 1 1,0 0-1,0-1 0,0 1 0,0-1 0,0 1 1,0-1-1,0 1 0,0-1 0,0 1 0,0-1 1,0 1-1,0 0 0,0-1 0,1 1 1,-1-1-1,0 1 0,0 0 0,0-1 0,1 1 1,-1-1-1,0 1 0,1 0 0,-1-1 1,1 1-1,16-17 2535,-13 13-1805,3-1-480,0 0-1,0 0 0,1 1 1,-1 0-1,1 0 0,0 1 1,0 0-1,0 0 1,0 1-1,0 0 0,1 1 1,9-1-1,10 0 153,0 1 0,39 4 0,-61-3-433,25 4 227,0-3 0,0 0-1,53-7 1,-82 6-264,0-1 0,-1 1-1,1 0 1,0-1 0,-1 0 0,1 1-1,-1-1 1,1 0 0,0 0-1,-1 0 1,2-1 0,-2 1-339,0 0 1,-1 0-1,1 0 0,0 0 1,-1-1-1,1 1 1,0 0-1,-1 0 0,0-1 1,1 1-1,-1 0 0,0-1 1,0 1-1,1 0 1,-1-1-1,0 1 0,-1-3 1,1-1-1914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7:57.579"/>
    </inkml:context>
    <inkml:brush xml:id="br0">
      <inkml:brushProperty name="width" value="0.05" units="cm"/>
      <inkml:brushProperty name="height" value="0.05" units="cm"/>
    </inkml:brush>
  </inkml:definitions>
  <inkml:trace contextRef="#ctx0" brushRef="#br0">211 10 2400,'0'0'135,"0"0"0,0 0 0,0 0 0,0 1 0,1-1 0,2-2 2969,-3 1-2969,0 1 0,0 0 0,1 0 0,-1 0 0,0 0 0,0-1 0,0 1 0,0 0 0,0 0 0,0 0 0,0 0 0,0-1 0,0 1 0,0 0 0,0 0 0,0 0 0,0-1 0,0 1 0,-1 0-55,1-1 1,0 1 0,0 0 0,0 0-1,0-1 1,-1 1 0,1 0-1,0 0 1,0-1 0,-1 1-1,1 0 1,0 0 0,-1 0-1,1 0 1,0-1 0,-1 1 0,1 0-1,0 0 1,0 0 0,-1 0-1,1 0 1,0 0 0,-1 0-1,1 0 1,0 0 0,-1 0 0,1 0-1,0 0 1,-1 0 0,1 0-1,-1 0 1,-5 3 96,-1-1 0,1 1 0,0 0 0,0 1 0,0-1 0,0 1 0,1 0 0,-1 1 0,1-1 0,-6 8 0,-2 2-3,1 0 0,-17 29 0,13-13 76,2 0-1,0 1 1,3 0 0,-12 46-1,22-73-185,0 0 0,1 0 0,-1 1-1,1-1 1,0 0 0,0 0 0,0 0 0,1 1-1,0-1 1,0 0 0,0 0 0,3 8 0,-3-10 11,0 0 1,0 0-1,0 0 1,0 0 0,0 0-1,1 0 1,-1 0-1,1-1 1,-1 1-1,1 0 1,0-1 0,-1 0-1,1 1 1,0-1-1,0 0 1,0 0 0,0 0-1,0 0 1,0 0-1,1 0 1,-1-1-1,0 1 1,0-1 0,1 1-1,3-1 1,-3 0-24,-1-1-1,1 1 1,-1-1 0,1 0 0,0 0-1,-1 0 1,0 0 0,1-1 0,-1 1 0,0 0-1,0-1 1,1 0 0,-1 1 0,0-1-1,-1 0 1,1 0 0,0 0 0,-1-1-1,1 1 1,-1 0 0,3-5 0,3-7-48,0 0 1,6-23-1,-8 24 118,13-41-156,18-100 0,-36 153 28,3-6-453,-3 17 157,1 2 300,0 4 32,2 1 1,0-1-1,0 0 0,2 0 0,0-1 1,0 0-1,2 1 0,0-2 0,1 1 1,10 15-1,-9-18 57,0-1 0,0 0 0,1-1 0,0 0 0,1-1-1,0 1 1,0-2 0,1 0 0,0 0 0,1-1 0,26 10 0,-26-13-361,0 0 0,0-1-1,0 0 1,1-1 0,-1 0-1,15-1 1,-25-1-105,0 0 1,-1 0-1,1 0 1,0-1-1,-1 1 0,1-1 1,-1 1-1,1-1 0,0 0 1,-1 0-1,0 0 0,1 0 1,-1 0-1,0-1 0,1 1 1,-1-1-1,0 0 0,0 1 1,0-1-1,0 0 0,2-3 1,19-19-3718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7:59.224"/>
    </inkml:context>
    <inkml:brush xml:id="br0">
      <inkml:brushProperty name="width" value="0.05" units="cm"/>
      <inkml:brushProperty name="height" value="0.05" units="cm"/>
    </inkml:brush>
  </inkml:definitions>
  <inkml:trace contextRef="#ctx0" brushRef="#br0">17 197 3136,'-16'-5'13359,"21"5"-13097,291 9 532,-114-1-757,-2 0 316,379 7 223,-476-14-162,-71-1-167,1-1 0,-1-1-1,1 0 1,16-5 0,-29 7-222,0 0 0,1-1 0,-1 1 0,1 0 0,-1 0 0,0-1 0,1 1 0,-1 0 0,0-1 0,1 1 0,-1-1 0,0 1 0,1 0 1,-1-1-1,0 1 0,0-1 0,0 1 0,1 0 0,-1-1 0,0 1 0,0-1 0,0 1 0,0-1 0,0 1 0,0-2 0,-2-17 313,-10-14-213,2 15-116,0 2 1,-1-1-1,0 2 0,-2-1 0,0 1 0,-18-15 0,30 29-18,0 0 0,0 0 0,0 1 0,0-1-1,0 0 1,1 0 0,-1 0 0,0 0-1,0 0 1,1 0 0,-1 0 0,1 0 0,-1 0-1,1 0 1,-1-1 0,1 1 0,-1 0 0,1 0-1,0-2 1,0 3 6,0-1 0,1 1-1,-1-1 1,0 1 0,1-1-1,-1 1 1,1-1 0,-1 1-1,0-1 1,1 1 0,-1 0 0,1-1-1,-1 1 1,1 0 0,-1-1-1,1 1 1,0 0 0,-1 0-1,1-1 1,-1 1 0,1 0 0,0 0-1,-1 0 1,1 0 0,0 0-1,5-1-20,-1 1-1,1 0 0,-1 0 1,0 1-1,1-1 0,9 4 1,-13-4 20,45 17 16,-42-15-29,-1 0 0,1 0 0,-1 1 0,0 0 0,0 0 0,0 0 0,6 6 0,-6-5-7,0-1 1,-1 1-1,0 0 1,0 0-1,0 1 1,0-1-1,-1 1 1,1-1 0,-1 1-1,0 0 1,-1 0-1,1 0 1,-1 0-1,1 9 1,-1-4 45,-1 0 0,-1 0 0,0 1 1,0-1-1,-1 0 0,-5 17 0,-27 56 48,21-57 23,-10 36-1,9-22 103,8-26-1783,-5 24 0,10-36 1138,1-1 0,0 1 0,0-1 0,0 1 0,0-1-1,0 0 1,1 1 0,-1-1 0,0 1 0,1-1 0,-1 0 0,1 1 0,-1-1-1,2 3 1,6 9-2392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01.072"/>
    </inkml:context>
    <inkml:brush xml:id="br0">
      <inkml:brushProperty name="width" value="0.05" units="cm"/>
      <inkml:brushProperty name="height" value="0.05" units="cm"/>
    </inkml:brush>
  </inkml:definitions>
  <inkml:trace contextRef="#ctx0" brushRef="#br0">25 19 3552,'-4'15'7839,"-13"74"-6814,15-63-587,1 0 0,2 32 0,0-7-67,7 128 829,-1-93-643,8 58 379,-11-81-426,-3-56 1801,-7-188-1368,0 0-979,10 14-55,-4 149 113,1 1-1,1 0 0,1-1 1,0 1-1,10-27 0,-10 37-33,0 1 0,0 0 0,0 0 0,1 0 1,0 0-1,0 1 0,0-1 0,1 1 0,-1 0 0,1 1 0,1-1 0,-1 1 0,1 0 0,-1 0 0,1 1 0,0-1 0,1 1 0,-1 1 0,13-5 0,-13 6-1,0 0 0,0 0 1,0 0-1,0 1 0,1 0 0,-1 0 0,0 0 1,0 1-1,0 0 0,0 0 0,1 1 1,-1-1-1,-1 1 0,1 1 0,0-1 1,-1 1-1,1 0 0,-1 0 0,0 1 0,0 0 1,0-1-1,6 7 0,-9-8 10,0 1-1,0-1 1,0 0 0,0 1-1,0 0 1,0-1-1,0 1 1,-1 0 0,0 0-1,1 0 1,-1 0 0,0 0-1,0 0 1,-1 0-1,1 0 1,-1 0 0,0 0-1,1 1 1,-1-1 0,-1 0-1,1 0 1,0 0-1,-1 1 1,1-1 0,-1 0-1,0 0 1,-3 5 0,-2 5 48,-1-1 1,-1-1 0,0 1 0,-1-1 0,-11 11 0,-6 8 242,10-11-275,10-13-33,1 1 0,-1-1-1,1 2 1,-7 12 0,11-18 31,0 0 1,0 1-1,1-1 0,-1 0 0,0 0 1,1 0-1,0 1 0,0-1 0,-1 0 1,1 0-1,1 1 0,-1-1 0,0 0 0,0 0 1,1 1-1,-1-1 0,1 0 0,0 0 1,0 0-1,0 0 0,0 0 0,0 0 0,2 3 1,1 1 4,1 0 1,0-1-1,1 1 1,-1-1-1,1 0 1,11 6-1,42 22-39,-39-23 52,23 16-1,58 52-145,-83-62 68,-2 1-1,0 0 1,21 29-1,-34-42 87,0 1 0,-1 0 0,1 0 0,-1 0 0,0 0 1,3 11-1,-4-13-20,-1-1 0,0 1 0,1-1 1,-1 1-1,0-1 0,0 1 1,0-1-1,-1 1 0,1-1 1,-1 1-1,1-1 0,-1 0 0,0 1 1,0-1-1,0 0 0,0 1 1,-2 2-1,0-2 11,1 0 0,-1-1 0,1 1 0,-1-1 0,0 1 0,0-1 0,0 0 0,-1 0 0,1 0 0,-5 1 0,-36 10 143,39-11-149,-27 4 51,0 0 0,-1-3-1,1 0 1,-1-2 0,0-1-1,1-2 1,-64-12 0,54 2-608,35 9-285,-1 0 1,1 1-1,-11-1 0,1-1-3499,16 7 2607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01.875"/>
    </inkml:context>
    <inkml:brush xml:id="br0">
      <inkml:brushProperty name="width" value="0.05" units="cm"/>
      <inkml:brushProperty name="height" value="0.05" units="cm"/>
    </inkml:brush>
  </inkml:definitions>
  <inkml:trace contextRef="#ctx0" brushRef="#br0">0 13 2656,'10'-11'3602,"-10"10"-3363,1 1 1,-1 0-1,0 0 1,1 0-1,-1 0 1,0 0-1,1 0 1,-1-1 0,0 1-1,1 0 1,-1 0-1,1 0 1,4 17 3417,-2 7-3344,0 45 1,-1-19 216,2 215 417,-4-213-2635,0-105-6216,0 32 5755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02.237"/>
    </inkml:context>
    <inkml:brush xml:id="br0">
      <inkml:brushProperty name="width" value="0.05" units="cm"/>
      <inkml:brushProperty name="height" value="0.05" units="cm"/>
    </inkml:brush>
  </inkml:definitions>
  <inkml:trace contextRef="#ctx0" brushRef="#br0">10 62 3488,'-9'-3'996,"14"3"1018,10-1-171,76-12 3052,59-12-1827,-117 18-3042,1 2 1,65-3 0,-75 11-433,-11 1 172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03.054"/>
    </inkml:context>
    <inkml:brush xml:id="br0">
      <inkml:brushProperty name="width" value="0.05" units="cm"/>
      <inkml:brushProperty name="height" value="0.05" units="cm"/>
    </inkml:brush>
  </inkml:definitions>
  <inkml:trace contextRef="#ctx0" brushRef="#br0">7 1 4736,'0'0'1530,"0"0"-1412,-1 1 0,1-1-1,-1 0 1,1 1 0,-1-1-1,1 1 1,-1 0 0,1-1-1,0 1 1,-1-1 0,1 1-1,0-1 1,-1 1 0,1 0-1,0 0 1,3 51 2330,18 550 3728,-20-555-4816,2-47-155,4-8-854,10-18-307,5-27 114,19-36-79,-35 77-84,1 1 0,0 0 0,1 0 0,0 1 1,16-15-1,-20 22-11,0-1 0,0 1 0,1 0 0,0 0 0,-1 0 0,1 1 0,0-1 0,0 1 0,0 0 0,1 1 0,10-3 0,-14 4 10,1 0-1,0 0 1,0 0 0,0 0-1,0 0 1,0 1-1,0-1 1,0 1-1,-1 0 1,1 0 0,0 0-1,0 0 1,-1 0-1,1 1 1,-1-1 0,1 1-1,-1-1 1,0 1-1,1 0 1,-1 0-1,0 0 1,0 0 0,0 1-1,2 3 1,0 2 48,0 0 0,0 0 0,-1 0 0,0 1 0,-1-1 0,1 1 0,-2 0 0,1 0 0,-1 0 0,-1 0 1,1 0-1,-2 0 0,1-1 0,-1 1 0,-1 0 0,1 0 0,-4 10 0,2-13 30,1 0-1,-1 1 1,-1-1-1,1 0 1,-1-1-1,0 1 1,0-1-1,-1 1 1,1-1-1,-1-1 1,-1 1-1,1-1 1,-10 7-1,11-9-42,-1 1 0,1-1 0,-1 0 0,0 0-1,0-1 1,0 1 0,0-1 0,0 0 0,0-1 0,0 1 0,0-1 0,0 0 0,0 0-1,0 0 1,0-1 0,0 0 0,0 0 0,0 0 0,-7-3 0,2-1-246,0 0 0,1 0 1,-1 0-1,-13-12 0,5 2-2916,0-2-3322,12 12 3458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05.058"/>
    </inkml:context>
    <inkml:brush xml:id="br0">
      <inkml:brushProperty name="width" value="0.05" units="cm"/>
      <inkml:brushProperty name="height" value="0.05" units="cm"/>
    </inkml:brush>
  </inkml:definitions>
  <inkml:trace contextRef="#ctx0" brushRef="#br0">14 49 2560,'-13'0'8506,"18"-8"-6068,4 0 145,-8 7-2509,0-1 1,0 1 0,0 0-1,0 0 1,0 0-1,1 0 1,-1 0-1,0 1 1,0-1-1,1 0 1,-1 0 0,0 1-1,1-1 1,-1 1-1,1-1 1,-1 1-1,1 0 1,2-1-1,407 7 1884,-244-1-1478,-165-5-400,-17-13-4560,8 10 2645,0 0 0,0 1 1,-11-3-1,13 4 758,-9 0-1184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05.560"/>
    </inkml:context>
    <inkml:brush xml:id="br0">
      <inkml:brushProperty name="width" value="0.05" units="cm"/>
      <inkml:brushProperty name="height" value="0.05" units="cm"/>
    </inkml:brush>
  </inkml:definitions>
  <inkml:trace contextRef="#ctx0" brushRef="#br0">16 11 4640,'0'-1'123,"-1"1"0,1 0 0,0 0 0,0 0 0,-1-1 0,1 1 0,0 0 0,0 0 0,-1-1 0,1 1 0,0 0 0,0-1 0,0 1 0,0 0 0,0 0 0,-1-1 0,1 1 0,0 0 0,0-1 0,0 1 0,0 0 0,0-1 0,0 1 0,0 0 0,0-1 0,0 1 0,0 0 0,0-1 0,0 1 0,0 0 0,1-1 0,-1 1-29,0 0 1,0 1 0,0-1 0,0 0 0,1 0-1,-1 1 1,0-1 0,0 0 0,0 1 0,0-1-1,0 0 1,0 1 0,0-1 0,0 0 0,0 1-1,0-1 1,0 0 0,0 1 0,0-1 0,0 0-1,0 1 1,-1-1 0,1 0 0,0 0 0,0 1-1,0-1 1,0 0 0,-1 1 0,1-1 0,0 0-1,-2 4 79,0 0-1,1 0 0,-1 1 0,1-1 0,0 0 1,0 1-1,0-1 0,1 7 0,1 41 483,-1-44-518,2 61 659,-1-20-128,7 50 1,2-47-227,19 57 1,-16-50-198,-12-51 259,-5-9-1766,3 0 639,-3 0-683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06.528"/>
    </inkml:context>
    <inkml:brush xml:id="br0">
      <inkml:brushProperty name="width" value="0.05" units="cm"/>
      <inkml:brushProperty name="height" value="0.05" units="cm"/>
    </inkml:brush>
  </inkml:definitions>
  <inkml:trace contextRef="#ctx0" brushRef="#br0">349 154 4896,'-12'-14'3824,"9"16"-1430,-7-1-1625,1 0 0,-1 0-1,0 1 1,-15 5-1,-43 18 76,23-8-384,33-12-403,-1-1 0,1 2-1,1 0 1,-1 0 0,-12 10 0,19-12-21,-1 1 0,1 0 0,0 0 0,0 0 0,0 0-1,1 1 1,0 0 0,0 0 0,0 0 0,-5 12 0,5-6 41,1 0 1,0 1-1,1-1 1,0 1-1,1-1 1,0 1-1,1 0 1,0-1-1,1 1 1,0-1-1,1 1 1,6 19-1,-3-17 34,0-1 0,0 0-1,2 0 1,0 0-1,0-1 1,1 0-1,1 0 1,0-1 0,1 0-1,12 11 1,-14-15 2,1-1 0,0 0 0,1 0 0,-1-1 0,1 0 0,0-1 0,1 0 0,-1-1 0,1 0 0,0-1 0,0 0 0,0 0 0,12 0 0,-6-2 0,-1 0-1,1-2 1,-1 0 0,1 0 0,-1-2 0,0 0-1,0-1 1,26-10 0,-5-1 20,-1-2 1,0-1-1,49-35 0,-53 29-13,0-1 0,-1-2 0,31-36 0,-48 49-61,-2-1-1,0-1 0,-1 0 0,0 0 1,-2-1-1,15-33 0,-21 42-71,0-1 1,-1 1-1,0-1 0,0 1 0,0-1 0,-1 0 0,-1 0 0,0 1 0,0-1 0,0 0 1,-1 0-1,-1 1 0,1-1 0,-1 0 0,-1 1 0,0 0 0,-5-13 0,1 11 14,1 1-1,-1-1 1,0 2-1,-1-1 1,0 1-1,0 0 1,-1 1-1,0-1 1,-1 2-1,-19-12 1,16 11-54,-1 1 1,0 1 0,-1-1 0,1 2-1,-1 0 1,0 1 0,0 1 0,0 0-1,-24 0 1,15 2 2,1 1-1,-1 1 1,-28 6-1,37-5 37,0 1-1,0 1 0,0 0 1,0 1-1,1 0 1,-14 9-1,9-3-58,0 1-1,-28 25 1,42-33-386,1-1 0,-1 1 0,1 0 0,0 1 0,0-1 0,0 1 0,1 0 0,0-1 0,0 1 1,0 1-1,1-1 0,0 0 0,-2 11 0,4-12-174,0 0 0,0 0 0,1 0 0,0 0 0,-1 0 0,2-1 0,-1 1 0,1 0 0,-1-1 0,1 1 0,0-1 0,5 7 0,10 13-1367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23.794"/>
    </inkml:context>
    <inkml:brush xml:id="br0">
      <inkml:brushProperty name="width" value="0.05" units="cm"/>
      <inkml:brushProperty name="height" value="0.05" units="cm"/>
    </inkml:brush>
  </inkml:definitions>
  <inkml:trace contextRef="#ctx0" brushRef="#br0">387 303 2912,'0'0'923,"0"1"-791,0-1 1,0 0 0,0 1 0,0-1 0,0 0-1,0 0 1,0 1 0,0-1 0,0 0 0,0 1-1,0-1 1,0 0 0,0 0 0,0 1-1,0-1 1,0 0 0,0 0 0,0 1 0,0-1-1,-1 0 1,1 0 0,0 1 0,0-1 0,0 0-1,0 0 1,-1 1 0,1-1 0,0 0 0,-1 1-1,-5 5 135,-1 0 0,0 0 0,0 0 0,-1-1 0,0 0 0,0 0 0,0-1 0,-10 4 0,-6 1 369,-43 11 0,56-18-480,-1 0 0,0 0 0,0-1 0,1 0 0,-23-2 0,27 0-58,0 0-1,0 0 0,0-1 0,0 0 0,1 0 0,-1 0 1,1-1-1,0 0 0,-1-1 0,-9-7 0,13 9-78,0-1 0,0 0 0,0-1 0,0 1 0,0 0-1,1-1 1,0 0 0,0 1 0,0-1 0,0 0 0,0 0 0,1 0-1,-1 0 1,1 0 0,-1-7 0,2 10-17,-1-6-26,-1 1-1,2-1 1,-1 1 0,1-1-1,0 1 1,0-1-1,1 1 1,-1-1 0,2 1-1,-1 0 1,1-1-1,2-5 1,-1 3-21,1 0 0,1 1 0,-1 0 0,1 0-1,1 0 1,0 1 0,0-1 0,7-6 0,-7 8 59,1 0 1,0 0-1,1 0 0,-1 1 0,1 0 0,0 0 1,0 1-1,1 0 0,-1 1 0,1-1 0,0 2 1,0-1-1,0 1 0,0 1 0,0-1 0,0 2 1,0-1-1,13 2 0,-18 0 27,0-1 0,1 1 0,-1 0 0,0 1 0,0-1 0,0 1 0,0 0 0,0 0 0,-1 0 0,1 0 0,0 1 0,-1 0 0,0-1 0,0 1 0,0 0 0,0 1 0,0-1 0,0 0 0,-1 1 0,0 0 0,1-1 0,-1 1 0,-1 0 0,3 7 0,0 2 73,-1 0-1,0 0 0,-2 1 1,1-1-1,-1 1 0,-2 19 1,1-18-31,-1 1-1,-1 0 1,-1 0 0,0-1 0,-1 0 0,0 0 0,-1 0 0,-13 26 0,-72 130 834,-32 100-488,112-248-324,7-13 78,-2 0 0,1 0-1,-2 0 1,1-1 0,-1 0 0,-8 9 0,14-17-168,0-1 1,0 0-1,0 0 1,0 0-1,0 1 1,-1-1-1,1 0 0,0 0 1,0 0-1,0 0 1,0 0-1,-1 1 1,1-1-1,0 0 1,0 0-1,0 0 1,-1 0-1,1 0 1,0 0-1,0 0 1,0 0-1,-1 0 0,1 0 1,0 0-1,0 0 1,0 0-1,-1 0 1,1 0-1,0 0 1,0 0-1,0 0 1,-1 0-1,1 0 1,0 0-1,0 0 0,-1 0 1,-2-9 365,2 3-272,1 0-1,0 1 0,1-11 0,3-3-60,0 1-1,1-1 0,1 1 0,1 0 0,1 0 0,0 1 0,1 0 0,1 0 0,17-23 0,15-12-108,67-65-1,-59 66-40,108-129-106,-146 165 159,24-27-49,-32 38 55,0 0 1,0 1 0,0-1 0,0 1-1,1 0 1,0 1 0,8-5-1,-12 6 32,0 1 1,0 0-1,0 0 0,0-1 0,0 1 0,0 0 0,0 0 0,0 0 0,0 0 0,-1 0 0,1 0 0,0 0 0,0 0 0,0 0 0,0 1 1,0-1-1,0 0 0,0 1 0,0-1 0,-1 0 0,1 1 0,0-1 0,0 1 0,0-1 0,-1 1 0,1 0 0,0-1 0,-1 1 0,1 0 0,0-1 1,-1 1-1,1 0 0,-1 0 0,1 1 0,1 2-27,0 0 1,-1 0-1,0 0 1,1 0-1,-1 1 1,0 8-1,1 10 38,-1 1 0,-1 0 0,-2-1 0,0 1 0,-1-1 0,-12 41 0,-93 281 869,102-333-313,12-34-104,8-14-395,29-54-1,-15 36 39,79-152-84,-104 201-15,39-74-173,92-130 1,-134 209 170,3-5-49,0 1 0,0 0 0,1 0 0,-1 0 0,1 1-1,0-1 1,0 1 0,8-5 0,-12 8 44,1 0-1,-1-1 1,1 1-1,-1 0 1,0 0-1,1 0 1,-1-1-1,1 1 1,-1 0-1,1 0 1,-1 0-1,1 0 1,-1 0-1,1 0 1,-1 0-1,1 0 1,-1 0-1,0 0 1,1 0-1,-1 0 1,1 0-1,-1 1 1,1-1-1,-1 0 1,0 0-1,1 0 0,-1 1 1,1-1-1,-1 0 1,0 0-1,1 1 1,-1-1-1,0 0 1,1 1-1,-1-1 1,0 1-1,1-1 1,-1 0-1,0 1 1,0-1-1,0 1 1,1-1-1,-1 0 1,0 1-1,0-1 1,0 1-1,0-1 1,0 1-1,0-1 1,0 2-1,-2 24 0,2-23-7,-11 57-27,-37 108 0,11-46-70,24-73 241,4-23-130,2 1 1,2 0-1,-4 29 0,9-45 60,-1 0 0,1-1 0,1 1 0,0-1 0,1 1 0,0-1-1,0 1 1,1-1 0,5 11 0,-7-17-21,1 0 1,0-1-1,0 1 0,0-1 0,1 1 1,-1-1-1,1 0 0,0 0 1,0 0-1,0-1 0,0 1 0,0 0 1,0-1-1,1 0 0,0 0 1,-1 0-1,1 0 0,0-1 0,0 0 1,0 1-1,-1-1 0,2-1 1,-1 1-1,0 0 0,7-1 0,3-1 21,0 0 0,0-1-1,-1 0 1,1-1-1,-1 0 1,1-2 0,16-7-1,-6 1 21,0-2 0,40-28 0,-37 21-21,-2 0 1,0-2 0,33-38-1,-54 54-41,0 0-1,0 0 0,-1 0 0,0 0 0,0-1 0,4-10 1,-7 16-20,0 1-1,0-1 1,1 0 0,-1 1 0,0-1 0,0 0 0,0 0-1,0 1 1,1-1 0,-1 0 0,0 1 0,0-1 0,-1 0-1,1 0 1,0 1 0,0-1 0,0 0 0,0 1 0,-1-1-1,1 0 1,0 1 0,0-1 0,-1 0 0,1 1 0,-1-1 0,1 1-1,0-1 1,-1 1 0,1-1 0,-1 1 0,0-1 0,1 1-1,-1-1 1,1 1 0,-1 0 0,0-1 0,1 1 0,-1 0-1,0-1 1,1 1 0,-1 0 0,0 0 0,1 0 0,-1 0-1,0 0 1,1 0 0,-1 0 0,0 0 0,0 0 0,-1 0-1,-3 0-35,1 1 0,-1-1 0,0 1 0,0 0 0,0 1 0,-4 1 0,1 1 25,0 0 0,1 0 0,-1 1 0,1 0 0,0 0 0,1 1 0,-1 0 0,1 0 0,0 1 0,1-1 0,-1 1 0,1 0 0,1 1 0,-1-1 0,1 1 0,1 0 0,-1 0 0,1 0 1,1 1-1,0-1 0,0 1 0,0-1 0,1 1 0,0 0 0,1-1 0,1 11 0,0-8 39,0 0 0,1 0 0,0 0 1,1-1-1,0 1 0,7 12 0,-9-19 18,1 0-1,0 0 1,0 0-1,1 0 1,-1 0-1,1-1 1,0 0-1,0 1 1,0-1-1,0 0 1,1 0-1,-1-1 1,1 1-1,0-1 1,0 0-1,0 0 1,0 0-1,5 2 1,-7-4-18,1 1 0,0-1 1,-1 0-1,1 0 1,0 0-1,-1 0 0,1 0 1,0 0-1,-1-1 0,1 1 1,-1-1-1,1 0 0,-1 1 1,1-1-1,-1-1 1,1 1-1,-1 0 0,4-4 1,2-1 38,-1 0 0,0-1 0,11-14 0,-16 19-45,155-177 177,-141 163-220,-7 5 49,0 2-1,1-1 0,20-14 0,-25 21-204,-7 6 63,-11 13-70,0 11 55,5-14 110,2 1 0,0 0 0,-7 26 0,8-18 19,1 0 0,0 1-1,1 34 1,3-49 23,1 0 1,0 0-1,0 0 0,1 0 1,4 14-1,-4-18 26,0 1-1,0-1 1,1 0 0,-1 0 0,1 0-1,0 0 1,0 0 0,0-1 0,0 1 0,8 5-1,-9-7-30,1 0-1,0-1 0,0 1 1,0-1-1,0 1 0,0-1 1,0 0-1,0 0 0,0-1 1,0 1-1,1 0 0,-1-1 1,0 0-1,0 0 0,1 0 1,-1 0-1,4-1 0,3-1 50,0-1-1,0 0 1,19-9-1,11-4 13,-34 14-33,-1 0 1,1 0-1,-1 0 0,0-1 0,7-4 0,-11 5-134,3-4 318,9-5-202,0 0 1,-1-1-1,0 0 0,0-1 1,11-18-1,46-76 231,-66 103-253,4-10 33,0 1 0,5-19 0,4-5-64,-2 1 90,-1-1 1,14-67 0,-18 65-107,10-69 12,-13 62 34,27-132-83,-31 166 6,0-1 1,0 1-1,0-20 0,-3 29-197,-3 6 177,-3 9 54,6-9-47,-6 8 41,2 1-1,0-1 0,0 1 1,-4 20-1,-7 52 82,5-21-42,-31 135 7,16-109 10,9-21-95,16-61 86,1-1 0,-1 1 0,1-1 1,1 1-1,-1 0 0,1-1 1,0 1-1,1-1 0,3 12 0,2 4 4,-4-12 19,0 0 1,6 11 0,-1-2 25,-5-11-44,0 0-1,8 13 1,-10-20 10,0 1 0,0-1 1,-1 0-1,1 0 0,0 1 0,1-1 0,-1 0 1,0 0-1,0 0 0,0 0 0,1-1 0,-1 1 1,0 0-1,1-1 0,-1 1 0,0 0 0,1-1 1,-1 0-1,1 1 0,-1-1 0,3 1 0,-3-2 13,1 1-1,-1-1 1,1 1 0,-1-1-1,0 0 1,1 0-1,-1 1 1,0-1-1,1 0 1,-1 0 0,0 0-1,0 0 1,2-3-1,13-15-59,42-62 329,-43 59-238,-4 6-126,16-21-1,-23 33 71,1-1-1,-1 1 1,1-1-1,0 1 1,0 1-1,1-1 1,-1 1-1,7-3 1,-1 1-112,30-12-102,-37 16 184,-1 0 0,1 0-1,0 1 1,-1-1 0,1 1 0,-1 0-1,1 0 1,0 0 0,5 1 0,-8-1 30,0 0 1,0 1 0,0-1 0,0 0 0,0 1-1,0-1 1,1 1 0,-2-1 0,1 1 0,0 0-1,0-1 1,0 1 0,0 0 0,0 0 0,0-1-1,-1 1 1,1 0 0,0 0 0,-1 0 0,1 0-1,-1 0 1,1 0 0,-1 0 0,1 0 0,-1 0-1,0 0 1,1 0 0,-1 0 0,0 1 0,0-1-1,0 0 1,0 0 0,0 0 0,0 0 0,0 0-1,-1 2 1,0 4-3,-1 0 0,0 0 0,0 0 0,-6 11 0,3-7-6,-2 5-5,-14 22 0,-2 5 346,21-38-158,1-6-14,5-11 98,4 2-251,0 0-1,1 1 1,0-1 0,0 2 0,1-1 0,0 1 0,1 1 0,0 0 0,15-8 0,9-1-103,66-23 0,-93 37 72,1-1-1,-1 2 1,15-3-1,-19 4-9,-1 0 0,0 0 0,1 0 1,-1 0-1,0 1 0,1-1 0,-1 1 0,0 0 0,1 0 0,-1 0 0,0 0 0,4 3 0,-6-3 36,0-1 0,0 1-1,0 0 1,0 0 0,-1 0-1,1 0 1,0 0 0,0 0-1,-1 1 1,1-1 0,-1 0-1,1 0 1,-1 0 0,1 1-1,-1-1 1,0 0 0,0 0-1,0 1 1,1-1 0,-1 2-1,-3 29-92,2-25 41,-2 26 114,1 42 1,3-49 3,-1-22-49,0 0-1,0 0 1,1 1-1,0-1 1,0 0 0,0 0-1,1 0 1,2 6-1,-3-8-1,0 1-1,0-1 1,1 0 0,-1 0-1,1 0 1,0 0-1,-1 0 1,1 0-1,0-1 1,0 1-1,0-1 1,0 1-1,1-1 1,-1 0-1,4 2 1,-4-2-2,0-1 0,0 0 1,0 1-1,1-1 0,-1 0 1,0 0-1,0 0 0,0-1 0,1 1 1,-1 0-1,0-1 0,0 1 0,0-1 1,0 0-1,0 0 0,0 0 0,0 0 1,0 0-1,2-1 0,2-3 33,0 0 0,0 0-1,0 0 1,6-8 0,9-14 1,-1 0 1,-2-2-1,26-53 0,-42 78-26,0-1 0,0 1 0,0-1-1,-1 0 1,2-7 0,-3 11-31,0 0-1,0 1 1,0-1-1,1 0 1,-1 0-1,0 1 1,0-1-1,0 0 1,0 0 0,-1 1-1,1-1 1,0 0-1,0 0 1,0 1-1,-1-1 1,1 0 0,0 1-1,-1-1 1,1 0-1,0 1 1,-1-1-1,1 1 1,-1-1-1,1 0 1,-1 1 0,1-1-1,-1 1 1,1-1-1,-1 1 1,0 0-1,1-1 1,-1 1-1,0 0 1,1-1 0,-1 1-1,0 0 1,0 0-1,1-1 1,-1 1-1,0 0 1,0 0-1,1 0 1,-2 0 0,1 0-5,-1 0 0,1 1 0,-1-1 0,1 0 0,0 1 0,-1-1 0,1 0 0,0 1 0,-1 0 0,1-1 0,0 1 0,0 0 0,0 0 0,-1-1 0,1 1 0,-1 1 0,0 1-17,-1 0 0,1 0 0,0 0 0,0 0 0,-4 7 0,1 3-33,0 1 0,-4 18 1,7-26 59,-1 4 17,1 0 1,0 0 0,1 1-1,0-1 1,0 1 0,1-1-1,2 21 1,-1-30-2,-1 1 0,0-1 0,0 0 0,1 0 0,-1 0 0,1 1 1,-1-1-1,1 0 0,-1 0 0,1 0 0,0 0 0,-1 0 0,1 0 0,0 0 0,0 0 0,0 0 0,0 0 1,0-1-1,0 1 0,0 0 0,2 0 0,-1 0 3,-1-1 1,1 1-1,0-1 1,0 0 0,0 1-1,0-1 1,0 0-1,0 0 1,0-1-1,0 1 1,0 0-1,3-2 1,7-2 24,0-1 0,-1 0 1,19-12-1,-11 7-90,23-11 29,1 3 0,1 1 1,1 2-1,0 2 1,81-12-1,-118 24-20,0 1 1,0-1-1,0 1 0,1 1 0,-1-1 0,12 4 0,-16-3 47,0 1-1,0-1 1,0 1 0,0 0-1,0 0 1,0 0-1,-1 0 1,1 1 0,-1-1-1,0 1 1,0 0-1,0 0 1,5 6 0,1 5 30,0 0 0,0 0 1,-2 0-1,12 30 0,-16-37-1,2 6 95,0 1 0,1-1 0,12 18 0,-16-27-91,0-1 0,1 0 1,-1-1-1,1 1 0,0 0 1,0-1-1,6 5 0,-7-6-21,-1 0 0,1 0 0,0-1 0,0 1 0,0 0-1,0-1 1,0 1 0,0-1 0,0 0 0,0 0 0,0 0 0,0 0 0,0 0-1,0 0 1,4-1 0,-1 0-82,0-1 1,0 1-1,0-1 0,-1 0 0,1-1 0,0 1 0,-1-1 0,1 0 0,3-3 1,-2 1-944,-1 0 1,-1 0-1,7-9 1,-10 13 682,0 0 0,0 0 1,0-1-1,0 1 0,0-1 1,-1 1-1,1-1 0,0 1 1,-1-1-1,1 1 0,-1-1 1,0 0-1,1 1 1,-1-1-1,0 0 0,0 1 1,0-1-1,0 1 0,0-1 1,-1 0-1,1-1 0,-1-18-2599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06.974"/>
    </inkml:context>
    <inkml:brush xml:id="br0">
      <inkml:brushProperty name="width" value="0.05" units="cm"/>
      <inkml:brushProperty name="height" value="0.05" units="cm"/>
    </inkml:brush>
  </inkml:definitions>
  <inkml:trace contextRef="#ctx0" brushRef="#br0">3 19 5408,'-1'-1'158,"1"0"0,0 0 1,-1 0-1,1 0 0,0 0 0,0 0 1,0 0-1,0 0 0,0 0 0,0 0 1,0 0-1,1-2 0,-1 3-87,0 0 0,0-1 0,0 1 0,0 0 0,1 0 0,-1-1-1,0 1 1,0 0 0,0 0 0,1 0 0,-1-1 0,0 1 0,0 0 0,1 0 0,-1 0 0,0 0 0,0 0-1,1-1 1,-1 1 0,0 0 0,0 0 0,1 0 0,-1 0 0,0 0 0,1 0 0,-1 0 0,0 0-1,1 0 1,1 1 214,0-1 0,0 1 0,0 0-1,0-1 1,0 1 0,-1 0 0,1 0-1,0 0 1,0 1 0,-1-1 0,2 2-1,10 10 242,-2 0 0,1 2 1,-2-1-1,0 1 0,-1 1 0,10 21 0,4 6 90,-7-14-336,-1-1-64,1-1 1,1-1 0,30 36-1,-39-53-298,58 58 695,-56-58-945,1 0 1,0-1 0,1 0 0,19 11 0,-30-19 311,12 5-1603,-12-5 1292,0 0 0,0 0 0,0-1 0,0 1 0,0 0 0,0 0 0,-1-1 0,1 1 0,0 0 0,0-1 0,0 1 0,-1-1 0,1 1 0,1-1 0,11-8-2927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44.988"/>
    </inkml:context>
    <inkml:brush xml:id="br0">
      <inkml:brushProperty name="width" value="0.05" units="cm"/>
      <inkml:brushProperty name="height" value="0.05" units="cm"/>
      <inkml:brushProperty name="color" value="#004F8B"/>
    </inkml:brush>
  </inkml:definitions>
  <inkml:trace contextRef="#ctx0" brushRef="#br0">1 173 1984,'0'-1'189,"1"0"0,0 0 0,-1 1 0,1-1 0,-1 0 0,1 0 0,-1 0 0,0 0 0,0 0 0,1 0 0,-1 0 0,0 0 0,0 0 0,0 0 0,0-2 0,3-9 1485,-3 9-1198,1-4 613,-1 7-1064,0 0-1,0 0 1,1 0-1,-1 0 1,0 0-1,0 0 1,0 0-1,0 0 0,0 0 1,1 0-1,-1 0 1,0 0-1,0 0 1,0 0-1,0 0 1,0 0-1,0 0 1,1 0-1,-1 0 1,0 0-1,0 0 1,0 0-1,0 0 1,0 0-1,1 0 0,-1 0 1,0 1-1,0-1 1,0 0-1,0 0 1,0 0-1,0 0 1,0 0-1,0 0 1,1 0-1,-1 1 1,0-1-1,0 0 1,0 0-1,0 0 1,0 0-1,0 0 0,0 0 1,0 1-1,0-1 1,0 0-1,0 0 1,0 0-1,0 0 1,0 0-1,0 1 1,2 4 9,0-1 0,-1 1 0,1 0 0,-1 0-1,0 0 1,-1 0 0,1 0 0,-1 1 0,0 6 0,3 26 208,6 11 304,-7-30-436,2 0 0,0 0 0,1 0-1,1-1 1,9 19 0,-6-17 45,-6-12-69,1 0-1,0 0 0,7 11 0,-10-18-90,3 4 199,0 1 1,0-1-1,1 0 1,5 4-1,-9-7-125,1-1 0,-1 0-1,0 0 1,1-1 0,0 1 0,-1 0-1,1 0 1,0-1 0,-1 1-1,1-1 1,0 0 0,-1 1 0,1-1-1,0 0 1,0 0 0,0 0-1,-1 0 1,1 0 0,3-1 0,1 0 91,0-1 0,1 1 0,-1-1 0,0-1 0,0 1 0,-1-1 0,10-5 0,75-64 245,-75 60-296,19-12-1,8-7-160,67-47-342,-99 73 379,0 1 0,0-1 1,0 2-1,1-1 0,0 2 1,-1-1-1,20-1 0,-18 4 11,-1 1 0,1-1 0,-1 2 0,1 0 0,-1 0 0,0 1 0,21 8 0,26 24 303,-51-30-242,0-1-1,-1 1 1,1 0 0,-1 0-1,0 1 1,-1 0 0,1 0 0,-1 0-1,0 1 1,4 7 0,-9-14-37,0 0 0,0 0 1,0 0-1,0 1 0,0-1 0,1 0 0,-1 0 1,0 0-1,0 0 0,0 0 0,1 0 1,-1 0-1,0 0 0,0 0 0,0 0 0,0 0 1,1 0-1,-1 0 0,0 0 0,0 0 1,0 0-1,1 0 0,-1 0 0,0 0 0,0 0 1,0 0-1,0 0 0,1 0 0,-1 0 1,0 0-1,0-1 0,0 1 0,0 0 1,0 0-1,1 0 0,-1 0 0,0 0 0,0-1 1,10-8 63,8-14-225,-17 21 262,7-8-40,5-8-123,18-20-1,-26 33 45,1-1-1,0 1 0,0 0 1,1 1-1,0 0 0,12-7 0,-13 9-11,-1-1 9,1 0-1,0 1 1,-1 0-1,1 0 0,0 1 1,7-2-1,-3 2 7,-1 1-1,0-1 0,0 2 1,0-1-1,0 1 0,0 1 1,0-1-1,0 1 0,0 1 1,9 4-1,4 2-24,-1 1-1,0 1 1,-1 1-1,0 1 1,29 25-1,-28-22 145,0 0-1,41 22 0,-19-13-34,-34-20-4,-1-1-1,0-1 1,1 0-1,0 0 1,0 0-1,0-1 1,0 0 0,0-1-1,0 0 1,18-1-1,-7-1 204,1-1-1,-1-1 1,39-10-1,-42 8-186,0 0-1,0-1 1,0-1 0,-1-1-1,0 0 1,-1-1 0,23-17-1,-22 11-40,0 0 1,-1-1-1,-1-1 0,0 0 0,-1-1 0,-1 0 0,-1-1 0,-1 0 0,0-1 1,8-27-1,-14 38-141,-1-2 1,0 1 0,-1 0-1,0 0 1,0-18 0,-5-5-4430,-2 15 1705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48.890"/>
    </inkml:context>
    <inkml:brush xml:id="br0">
      <inkml:brushProperty name="width" value="0.05" units="cm"/>
      <inkml:brushProperty name="height" value="0.05" units="cm"/>
      <inkml:brushProperty name="color" value="#004F8B"/>
    </inkml:brush>
  </inkml:definitions>
  <inkml:trace contextRef="#ctx0" brushRef="#br0">1 674 2656,'3'0'851,"-3"0"-721,1 0 0,-1 0 0,0 0 0,0 0 0,1 0 0,-1 0 0,0 0 0,0 0 0,1 0 0,-1 0 0,0 0 0,0 0 0,1 0 0,-1 0 0,0-1 0,0 1 0,0 0 0,1 0 0,-1 0 0,0 0 0,0 0-1,0-1 1,1 1 0,-1 0 0,0 0 0,0 0 0,0-1 0,1 1 0,3-5-4,16-13 1246,-14 14-1062,-1 0 1,1-1-1,-1 0 0,7-10 0,8-11 337,-10 15-490,-1 0 0,-1-1 0,11-20 0,8-32 136,23-88 0,16-128 76,-65 274-364,0-11-74,-3 13-232,0 11 41,-19 97-71,4-16 428,7-42-108,-59 233 91,31-145 238,-24 71 137,17-82 1337,45-123-1757,0 0 0,0 0-1,0 0 1,0 0 0,0 0-1,0 0 1,0 0 0,0 0-1,0-1 1,0 1 0,0 0-1,-1 0 1,1 0 0,0 0-1,0 0 1,0 0 0,0 0-1,0 0 1,0 0 0,0 0-1,0 0 1,0 0 0,-1 0-1,1 0 1,0 0 0,0 0-1,0 0 1,0 0 0,0 0-1,0 0 1,0 0 0,0 0-1,0 0 1,-1 0 0,1 0-1,14-48 292,1 5-307,2 1 0,2 1 1,1 0-1,3 1 0,1 2 1,2 0-1,48-54 0,-69 86-2,4-4-83,0 0 0,1 0 1,-1 1-1,2 0 1,-1 1-1,18-10 1,-27 17 53,0 1 0,1 0 0,-1-1 0,1 1 1,-1 0-1,1 0 0,-1 0 0,1 0 0,-1 0 1,1 0-1,-1 0 0,1 1 0,-1-1 0,1 0 1,-1 1-1,0-1 0,1 1 0,-1 0 1,0-1-1,1 1 0,-1 0 0,0 0 0,0 0 1,3 2-1,3 3-14,-1 1 0,12 13 0,-13-14 73,4 5-32,1 0-1,0 0 0,1-1 1,0-1-1,1 0 0,0 0 1,0-1-1,1-1 0,0 0 1,0 0-1,1-2 0,25 8 1,-33-12 59,1 0 0,0 0 0,0-1 0,0 0 0,0 0 0,0-1 0,0 0 0,9-2 0,5-3 108,25-11-1,-37 13-154,-2 1 8,0 0 1,0-1 0,0 0-1,-1 0 1,1 0 0,-1-1-1,0 0 1,0-1 0,-1 1-1,0-1 1,7-9 0,-8 10-13,-1-1 1,0 1 0,0-1 0,0 0-1,-1 0 1,0 0 0,0 0 0,0 0-1,-1 0 1,0-1 0,0 1 0,-1 0-1,1-1 1,-2-9 0,1 15-33,0-1-1,0 1 1,0 0 0,0 0 0,-1 0-1,1 0 1,0 0 0,-1-1-1,1 1 1,-1 0 0,1 0 0,-1 0-1,1 0 1,-1 0 0,1 0 0,-1 0-1,0 0 1,0 1 0,0-1 0,1 0-1,-1 0 1,0 1 0,0-1 0,0 0-1,0 1 1,0-1 0,0 1 0,-2-1-1,2 1-8,-1 0-1,1 0 1,-1 0-1,1 0 0,-1 1 1,1-1-1,-1 0 1,1 1-1,0-1 0,-1 1 1,1 0-1,0-1 1,-1 1-1,1 0 1,0 0-1,0 0 0,0 0 1,0 0-1,0 0 1,0 0-1,-2 2 0,-2 4-15,0 0 0,0 0 0,0 0 0,1 0 0,0 1 0,1 0 0,0-1 0,-5 17 0,8-21 28,-1 0 0,1 1 0,-1-1 0,1 0 0,0 0 0,0 0 0,1 0 0,-1 0 0,0 1 0,1-1 0,0 0 0,0 0 0,0 0 0,0 0 0,0 0 0,1-1 0,-1 1 0,1 0 0,0-1 0,0 1 0,0-1 0,0 1 0,0-1 0,0 0 0,1 0 0,-1 0 0,5 3 0,-2-2 49,0 0 0,0 0 0,0-1 0,0 1 0,1-1 0,-1 0-1,1 0 1,-1-1 0,1 0 0,0 0 0,-1 0 0,1-1 0,0 0 0,0 0 0,-1 0 0,1 0 0,0-1 0,7-2 0,1-2 53,0 0 1,0-1-1,0 0 1,-1-1-1,13-9 1,-4 2-31,-14 10-22,-1-1 0,0 0 1,-1 0-1,1-1 0,-1 0 0,10-12 0,-15 16-39,1 1-1,-1-1 1,0 0-1,0 0 1,1 1-1,-1-1 1,-1 0 0,1 0-1,0 0 1,0 0-1,-1 0 1,1 0-1,-1-1 1,0 1-1,0 0 1,1 0-1,-1 0 1,-1 0-1,1 0 1,0 0-1,0-1 1,-1 1-1,1 0 1,-1 0 0,0 0-1,0 0 1,1 0-1,-1 0 1,-1 1-1,1-1 1,0 0-1,-2-2 1,2 3-16,0 0 1,-1-1 0,1 1-1,0 0 1,-1 0 0,1 0-1,0 1 1,-1-1 0,1 0-1,-1 0 1,1 1 0,-1-1-1,0 1 1,1-1 0,-1 1-1,0 0 1,1 0-1,-1-1 1,0 1 0,1 0-1,-1 1 1,0-1 0,1 0-1,-1 0 1,0 1 0,1-1-1,-1 1 1,1-1 0,-1 1-1,-2 1 1,1 0-27,0 0 1,1 0-1,-1 0 1,0 0-1,1 0 1,0 1-1,-1-1 0,1 1 1,0 0-1,0-1 1,1 1-1,-1 0 1,0 0-1,-1 6 0,2-7 20,0 1 0,1 0 0,-1 0 0,1 0 0,-1 0 0,1 0 0,0-1 0,0 1 0,1 0 0,-1 0 0,0 0 0,1 0 0,0-1 0,1 6-1,0-4 18,0-1-1,0 1 1,1-1 0,-1 0-1,1 1 1,-1-1-1,1 0 1,0-1-1,0 1 1,5 3-1,4 2 154,1 0 0,1 0 0,0-1-1,0-1 1,0 0 0,0-1 0,1-1 0,0 0-1,0-1 1,0-1 0,0 0 0,1-1 0,18-1-1,-20-1-190,0 0-1,-1-1 0,1-1 1,0 0-1,-1-1 0,0 0 1,0-1-1,13-7 0,-15 7-504,-1-1 0,-1-1 0,1 0 0,-1 0 0,-1-1 0,9-9 0,6-7-2145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53.020"/>
    </inkml:context>
    <inkml:brush xml:id="br0">
      <inkml:brushProperty name="width" value="0.05" units="cm"/>
      <inkml:brushProperty name="height" value="0.05" units="cm"/>
      <inkml:brushProperty name="color" value="#004F8B"/>
    </inkml:brush>
  </inkml:definitions>
  <inkml:trace contextRef="#ctx0" brushRef="#br0">10 818 3488,'0'1'101,"-1"-1"0,1 0 1,0 0-1,0 0 0,0 0 0,-1 0 0,1 0 1,0 0-1,0 0 0,0 0 0,-1 0 0,1 0 1,0 0-1,0 0 0,0 0 0,-1 0 0,1-1 1,0 1-1,0 0 0,0 0 0,0 0 0,-1 0 1,1 0-1,0 0 0,0 0 0,0-1 0,0 1 1,0 0-1,-1 0 0,1 0 0,0 0 0,0-1 1,0 1-1,0 0 0,0 0 0,0 0 1,0-1-1,-3-12 1920,3-20-590,0 23-793,0 3-499,0 0 1,1 0 0,-1 0 0,1 0-1,1 0 1,-1 1 0,1-1-1,0 0 1,1 1 0,0-1 0,0 1-1,0 0 1,1 0 0,5-7 0,28-32 403,54-49 1,-55 60-405,-24 20-96,-8 9-46,0 1-1,1-1 1,-1 1 0,1 0-1,0 0 1,0 1 0,10-6-1,-14 8-1,0 1-1,0 0 0,0 0 0,0 0 1,0-1-1,0 1 0,0 0 1,0 0-1,0 0 0,0 0 1,0 1-1,0-1 0,0 0 1,0 0-1,0 1 0,0-1 0,0 0 1,0 1-1,-1-1 0,1 1 1,0-1-1,0 1 0,0-1 1,0 1-1,-1 0 0,1-1 1,0 1-1,-1 0 0,1 0 1,-1 0-1,1-1 0,-1 1 0,1 0 1,-1 0-1,1 0 0,0 2 1,1 2 23,-1 0 0,1 1 0,-1-1 0,0 1 1,1 6-1,-1 5 47,-2 0 1,1 0-1,-2 0 1,-7 31-1,5-28-26,1 1-1,-1 28 1,4-45 27,0 0 1,0 0 0,1 0-1,0 0 1,1 4 0,-2-8-47,0 1 1,0-1 0,0 0 0,0 0-1,0 0 1,0 1 0,0-1 0,0 0-1,0 0 1,0 0 0,1 1 0,-1-1-1,0 0 1,0 0 0,0 0 0,0 1-1,0-1 1,1 0 0,-1 0 0,0 0-1,0 0 1,0 0 0,0 0 0,1 1-1,-1-1 1,0 0 0,0 0 0,1 0-1,-1 0 1,0 0 0,0 0 0,0 0-1,1 0 1,-1 0 0,0 0 0,0 0 0,1 0-1,-1 0 1,0 0 0,0 0 0,0 0-1,1 0 1,-1 0 0,0 0 0,0-1-1,0 1 1,1 0 0,-1 0 0,0 0-1,10-9 203,-9 8-129,7-9 27,0 1 0,9-16 0,9-10 49,70-71-282,-75 86 106,-20 19-1,0 0 1,0 0 0,0 0-1,0 0 1,0 0-1,0 1 1,0-1-1,1 0 1,-1 1-1,0-1 1,0 1 0,0-1-1,1 1 1,-1 0-1,0-1 1,1 1-1,1 0 1,-2 1 3,0 0 0,-1-1 0,1 1 0,0 0 0,-1 0 0,1 0 0,-1 0 0,0 0 0,1 0 0,-1 0 0,0 0 0,1 0 0,-1 0 0,0 0 0,0 0 0,0 0 0,0 1 0,1 3-34,0 3-16,-1 1 0,1-1-1,-1 1 1,-1-1 0,-2 13 0,2-14 63,0 0 1,0 0 0,1 0-1,0 0 1,0 0-1,0 0 1,1 0 0,3 14-1,-3-19 9,-1-1 0,1 0 0,-1 1 1,1-1-1,-1 0 0,1 1 0,0-1 0,-1 0 0,1 0 0,0 0 0,0 0 0,0 1 0,0-1 0,0 0 0,0-1 1,0 1-1,1 0 0,-1 0 0,0 0 0,0-1 0,1 1 0,-1-1 0,0 1 0,1-1 0,-1 1 0,0-1 1,1 0-1,-1 1 0,1-1 0,-1 0 0,1 0 0,-1 0 0,0 0 0,1-1 0,-1 1 0,1 0 0,2-1 1,4-3 65,0 1 0,-1-1 0,1 0 1,-1 0-1,9-7 0,-3 2-69,153-108 358,-165 117-371,0-1-26,0 1-1,0-1 1,0 0-1,0 0 1,1 1-1,-1-1 1,0 1-1,1-1 1,-1 1 0,3-1-1,-4 1 14,1 1 1,-1-1-1,0 0 0,1 1 0,-1-1 1,1 1-1,-1-1 0,0 1 0,1-1 1,-1 1-1,0-1 0,0 1 0,1 0 0,-1-1 1,0 1-1,0-1 0,0 1 0,0 0 1,0-1-1,0 1 0,0-1 0,0 1 1,0 0-1,0-1 0,0 1 0,0-1 1,0 2-1,0-2 8,-1 18-135,2-1 0,5 32 0,-5-44 168,0-1 0,0 1 0,0-1-1,1 0 1,-1 1 0,1-1 0,0 0 0,1 0 0,-1 0 0,1-1 0,-1 1-1,1 0 1,0-1 0,1 0 0,-1 0 0,6 5 0,-7-7 4,0-1 1,1 1-1,-1 0 1,0-1-1,0 1 1,0-1-1,0 1 1,1-1-1,-1 0 1,0 0 0,0 0-1,1 0 1,-1-1-1,0 1 1,0 0-1,0-1 1,0 0-1,4-1 1,-1 0 37,-1 0 0,1 0 0,-1 0 0,0-1 0,0 0-1,0 0 1,7-6 0,-3 0 0,7-6-98,20-28-1,-1 0-17,-27 37-238,-7 13 319,1 9-216,0-11 177,1 0 1,0 0-1,0 1 0,0-1 1,1 0-1,0-1 1,0 1-1,5 5 0,-6-9 30,0 0 0,0 0 0,0 0 0,0 0 0,0-1 0,1 1-1,-1-1 1,0 1 0,0-1 0,1 0 0,-1 0 0,0 0 0,0 0 0,1-1-1,-1 1 1,4-1 0,18-5 134,0-1 1,28-13-1,4 0 30,9-1-103,69-23-244,-90 29 26,-42 15 260,-4 5-49,-6 6-160,-17 8-67,11-8 53,-18 16-1,28-23 96,0 1 0,0-1 0,0 1-1,1 0 1,0 0 0,0 0 0,0 0-1,-2 7 1,5-10 0,-1-1 0,1 1 1,-1 0-1,1-1 0,0 1 0,0 0 1,0-1-1,0 1 0,0 0 0,0-1 0,0 1 1,1 0-1,-1-1 0,0 1 0,1 0 1,0-1-1,-1 1 0,1-1 0,0 1 0,0-1 1,-1 1-1,1-1 0,0 0 0,1 1 0,-1-1 1,0 0-1,0 0 0,0 0 0,1 0 1,-1 0-1,1 0 0,-1 0 0,1 0 0,1 0 1,2 1 27,-1 0 1,1 0 0,0-1-1,0 1 1,-1-1-1,1-1 1,0 1 0,0-1-1,0 1 1,9-2 0,-1-1 21,0-2-1,0 1 1,-1-2 0,1 0 0,-1 0 0,0-1-1,0 0 1,0-1 0,-1-1 0,19-16 0,-22 16-41,0 0 1,-1 0 0,0-1-1,0 0 1,-1 0 0,0 0-1,0-1 1,7-19 0,-1-4 49,12-47 1,-10 19-65,-4 0 0,-2 0-1,0-114 1,-8 171-11,1 2-6,-1 0-1,0 0 1,0 0-1,0 0 0,0 0 1,-1 0-1,1 0 1,0 1-1,-1-1 0,0 0 1,1 0-1,-1 0 1,-1-2-1,0 5-33,1 1 0,0-1 0,-1 1 0,1-1 0,0 1 0,0 0 0,-2 2 0,-1 6 31,1-1 1,0 1-1,1 0 0,0 0 1,0 0-1,1 0 0,0 11 1,-3 17-28,-14 156-182,17-167 192,-1 0 31,3 31-1,1-20 71,-2-26-44,1 0 0,0-1 0,1 1 0,0 0-1,5 15 1,-5-20-3,0-1 0,1 1 0,0-1 0,0 0 0,1 0 0,8 10 0,-10-14-1,0 0-1,0 0 0,0 0 1,0 0-1,1 0 0,-1-1 1,1 1-1,-1-1 0,1 1 0,0-1 1,-1 0-1,1 0 0,0 0 1,0-1-1,0 1 0,0-1 0,0 0 1,3 1-1,23-2 46,-1-1 0,50-9-1,-60 7 6,0-1-1,1 0 0,-2-2 1,1 0-1,18-11 0,-32 16-39,1-1 0,0 1-1,-1-2 1,1 1-1,-1 0 1,0-1 0,0 0-1,0 1 1,-1-2 0,0 1-1,1 0 1,3-9-1,-6 13-24,-1-1 0,1 0 0,-1 1 0,0-1-1,1 0 1,-1 1 0,0-1 0,1 0-1,-1 0 1,0 1 0,0-1 0,0 0 0,0 0-1,1 1 1,-1-1 0,0 0 0,0 0 0,-1 1-1,1-1 1,0 0 0,0 0 0,0 1 0,0-1-1,-1 0 1,1 1 0,0-1 0,-1 0 0,1 1-1,0-1 1,-1 0 0,1 1 0,-1-1 0,1 1-1,-1-1 1,0 0 0,1 1 0,-1 0-1,1-1 1,-1 1 0,0-1 0,1 1 0,-2-1-1,-1 0-17,1 1 0,-1-1 0,0 1-1,0-1 1,1 1 0,-1 0-1,0 0 1,0 0 0,-4 1-1,4 0 5,-1 0-1,1 0 1,0 0-1,0 1 1,-1-1-1,1 1 1,0 0-1,0 0 1,-5 4-1,-21 23-320,28-28 332,0 0-1,0 0 1,0 0-1,0 1 1,0-1-1,1 0 1,-1 1-1,0-1 1,1 0-1,-1 1 1,1-1-1,-1 1 1,1-1-1,-1 1 0,1-1 1,0 1-1,0-1 1,0 1-1,0 0 1,0-1-1,0 1 1,0-1-1,1 1 1,-1-1-1,0 1 1,1-1-1,0 1 1,-1-1-1,1 0 1,0 1-1,-1-1 0,1 0 1,0 1-1,0-1 1,0 0-1,0 0 1,0 0-1,0 0 1,2 1-1,3 3 30,-1-1 0,1-1-1,-1 1 1,1-1-1,1 0 1,-1 0 0,12 4-1,-7-5 16,1 0-1,-1 0 0,1-1 1,0 0-1,-1-1 0,1-1 1,0 1-1,-1-2 0,1 0 1,-1 0-1,1-1 1,-1-1-1,0 1 0,0-2 1,-1 0-1,1 0 0,-1-1 1,0 0-1,0-1 0,-1 0 1,0 0-1,14-15 0,4-10-210,-25 30 148,-1 0 0,0-1 0,0 1 0,0 0 0,0-1 0,0 1 0,0-4 0,-1 2 92,0 4 14,-5 1-276,5 13-37,-4 24 0,2-29 214,1-5 0,0-1 0,0 1 0,0 0 0,1-1 0,0 1 0,0 0 0,0-1 0,1 6 0,2 17 139,-4-24-117,1 0 0,0 1 0,0-1 0,0 0 0,0 0 0,1 0 0,-1 0 0,1 0-1,-1 1 1,1-1 0,0 0 0,0 0 0,-1 0 0,2-1 0,-1 1 0,0 0 0,0 0 0,0 0-1,1-1 1,-1 1 0,1-1 0,2 3 0,-4-4 13,1 0 1,-1 0-1,1 0 1,0 1-1,-1-1 1,1 0-1,0 0 0,-1 0 1,1 0-1,0 0 1,-1 0-1,1 0 1,0-1-1,-1 1 0,1 0 1,0 0-1,-1 0 1,1-1-1,-1 1 1,2-1-1,12-8 92,-11 7-72,5-5 47,0 0-1,-1 0 1,7-8-1,4-5 54,46-54-343,-64 74 192,0 0 0,1 0 0,-1 0 0,0 0 1,0 0-1,0 0 0,0 0 0,0 0 0,1 0 0,-1 0 0,0 0 0,0 0 0,0 0 0,0 0 1,0 1-1,0-1 0,0 0 0,1 0 0,-1 0 0,0 0 0,0 0 0,0 0 0,0 0 0,0 0 1,0 1-1,0-1 0,0 0 0,0 0 0,0 0 0,0 0 0,0 0 0,0 0 0,1 1 0,-1-1 1,0 0-1,0 0 0,0 0 0,0 0 0,0 0 0,-1 1 0,5 12-91,-3-8 107,1 0 0,-1 0 1,1 0-1,3 6 0,0-5-4,0 1 0,0-1 0,0-1 0,1 1 0,0-1 0,0 0 0,0 0 0,0-1 0,14 7 0,-16-9 45,1 0 0,0 0 1,0 0-1,0-1 0,0 0 0,-1 0 0,2 0 0,-1-1 1,0 1-1,0-1 0,0-1 0,0 1 0,0-1 0,0 1 1,0-1-1,7-3 0,-2 0 2,0 0 0,0-1 0,0 0 0,0-1 0,-1 0 0,0 0 0,0-1 0,-1 0 0,1-1 0,-2 0 0,1 0 0,9-14 0,59-96-213,-76 118 152,0-1 1,1 0-1,-1 1 1,1-1 0,-1 0-1,0 1 1,1-1-1,0 1 1,-1-1 0,1 1-1,-1-1 1,1 1-1,-1-1 1,1 1 0,0 0-1,0-1 1,-1 1-1,1 0 1,1-1 0,-2 1 5,1 0 1,-1 0 0,1 1 0,-1-1 0,0 0-1,1 0 1,-1 1 0,0-1 0,1 0-1,-1 0 1,0 1 0,1-1 0,-1 0 0,0 1-1,1-1 1,-1 0 0,0 1 0,0-1-1,1 1 1,-1-1 0,0 0 0,0 1 0,0 0-1,2 5 1,0 0-1,-1 0 0,1 10 0,-1-9 58,0 4-53,0 1 0,-1-1-1,-1 1 1,1-1-1,-2 1 1,1-1 0,-2 0-1,-4 15 1,7-25 23,0 0 1,0 0-1,-1 0 0,1-1 1,0 1-1,-1 0 0,1 0 1,-1 0-1,0 0 0,1 0 0,-1 0 1,1-1-1,-1 1 0,0 0 1,0-1-1,1 1 0,-1 0 1,0-1-1,0 1 0,0-1 1,0 1-1,0-1 0,0 0 1,0 1-1,0-1 0,0 0 0,0 0 1,0 1-1,0-1 0,0 0 1,0 0-1,-2 0 0,-1-1 21,0-1 0,0 1 1,-1 0-1,1-1 0,0 0 0,0 0 0,-6-4 0,-2-2-249,8 4 55,8 5 132,-1-1 4,-1 1 1,1-1-1,0 1 0,-1-1 0,1 0 0,0 0 0,3-1 0,9 1-33,21 3-366,49 4 1132,-29-6-5408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55.217"/>
    </inkml:context>
    <inkml:brush xml:id="br0">
      <inkml:brushProperty name="width" value="0.05" units="cm"/>
      <inkml:brushProperty name="height" value="0.05" units="cm"/>
      <inkml:brushProperty name="color" value="#004F8B"/>
    </inkml:brush>
  </inkml:definitions>
  <inkml:trace contextRef="#ctx0" brushRef="#br0">163 338 2976,'-1'-16'4100,"1"15"-3963,0 1-1,-1-1 1,1 0-1,-1 1 0,1-1 1,-1 0-1,1 1 0,-1-1 1,1 1-1,-1-1 0,0 0 1,1 1-1,-1 0 0,0-1 1,1 1-1,-1-1 0,0 1 1,1 0-1,-1-1 0,0 1 1,0 0-1,0 0 1,1 0-1,-1 0 0,0 0 1,0 0-1,0 0 0,1 0 1,-1 0-1,0 0 0,-1 0 1,-22 12 529,1 0 1,-31 24 0,49-33-621,1 2 0,0-1 1,0 0-1,0 1 1,1 0-1,-6 10 0,8-14-15,0 1 0,0 0 0,0 0 0,1-1 0,-1 1 0,1 0-1,0 0 1,-1 0 0,1 0 0,0-1 0,0 4 0,0-4 7,1 0 1,-1 0-1,0 0 1,0 0 0,1-1-1,-1 1 1,1 0-1,-1 0 1,1 0-1,-1-1 1,1 1-1,-1 0 1,1-1-1,0 1 1,-1 0-1,1-1 1,0 1-1,0-1 1,-1 1 0,1-1-1,0 1 1,0-1-1,0 0 1,1 1-1,0 0 57,1-1 0,-1 1 1,1-1-1,0 0 0,-1 0 0,1 0 0,-1 0 0,1 0 0,-1-1 1,1 1-1,0-1 0,-1 0 0,0 1 0,5-3 0,2-2 100,0 1-1,11-9 1,-10 5-149,1 0 1,-2 0 0,1-1-1,-1 0 1,0-1 0,-1 0-1,0-1 1,-1 1 0,0-1-1,-1-1 1,6-14 0,-11 24-65,7-17 42,-4 13-171,-4 6 137,0 0 1,0 0-1,0 0 1,0 0-1,0 0 1,0 0 0,0 0-1,0 0 1,0 0-1,0 0 1,0 0-1,0 0 1,0 0-1,0 0 1,0 0-1,0 0 1,0 0-1,0 0 1,0 0-1,0 0 1,0 0-1,0 0 1,0 0 0,1 0-1,-1 0 1,0 0-1,0 0 1,0 0-1,0 0 1,0 0-1,0 0 1,0 0-1,0 0 1,0 0-1,0 0 1,0 0-1,0 0 1,0 0-1,0 0 1,0 0 0,0 0-1,0 0 1,0 0-1,0 0 1,0 0-1,0 0 1,0 0-1,0 0 1,0 0-1,0 0 1,0 12-37,1 0 0,0 0-1,5 21 1,-5-28 82,1 0-1,0 0 0,0 0 1,0 0-1,0-1 1,1 1-1,-1 0 0,1-1 1,0 0-1,1 0 0,4 5 1,-6-8 16,0 1 1,0-1-1,1 0 0,-1 0 1,0 0-1,1-1 0,-1 1 1,1 0-1,-1-1 0,1 0 1,-1 1-1,1-1 1,-1 0-1,1 0 0,0-1 1,-1 1-1,1 0 0,-1-1 1,3-1-1,6 0 182,0-2 0,19-8 0,167-90-21,-195 101-239,0 0 0,1 0-1,-1 0 1,0 0 0,1 1-1,-1-1 1,1 1 0,-1-1-1,1 1 1,-1 0 0,1 0-1,2 1 1,-4-1 25,1 0 0,-1 1 0,0-1 0,0 0 0,0 1 0,1 0 0,-1-1 0,0 1 0,0 0 0,0-1 0,0 1 0,0 0 0,0 0 0,0 0 0,-1 0 0,1 0 0,0 0 0,0 0 0,-1 0 0,1 0 0,-1 0 0,1 1-1,-1-1 1,1 2 0,1 4 15,-2-1 0,1 1 1,-1 0-1,1 0 0,-2-1 0,1 1 0,-1 0 0,0-1 0,-1 1 0,1 0 0,-5 10 0,3-9 57,3-8-55,0 0 0,0 1 1,0-1-1,0 0 0,0 1 0,-1-1 0,1 0 0,0 0 0,0 1 0,0-1 0,0 0 0,0 1 0,0-1 0,0 0 0,0 0 0,0 1 0,1-1 0,-1 0 0,0 1 0,0-1 0,0 0 0,0 0 0,0 1 0,0-1 0,0 0 0,1 0 1,-1 1-1,0-1 0,0 0 0,0 0 0,1 0 0,-1 1 0,0-1 0,1 0 0,11 0 364,14-9-15,9-10-316,14-6-199,-48 25 137,0-1-1,0 1 1,0 0 0,0-1 0,1 1 0,-1 0 0,0 0-1,0 0 1,0-1 0,0 1 0,1 0 0,-1 1 0,0-1-1,0 0 1,0 0 0,0 0 0,1 1 0,-1-1 0,0 0-1,0 1 1,0-1 0,0 1 0,0 0 0,0-1 0,0 1-1,1 1 1,0 0 5,0 1-1,-1-1 1,1 0 0,-1 1-1,1 0 1,-1-1-1,0 1 1,0 0 0,0 0-1,0 3 1,1-1 6,-2-3 21,1 1-1,-1-1 1,1 1-1,0 0 1,0-1 0,0 1-1,3 3 1,-3-5-12,-1-1-1,1 1 1,0 0 0,0-1 0,-1 1-1,1-1 1,0 1 0,0-1 0,0 1-1,0-1 1,0 0 0,0 0 0,-1 1-1,1-1 1,0 0 0,0 0 0,0 0-1,0 0 1,0 0 0,0 0 0,0 0-1,0 0 1,0 0 0,0-1 0,0 1-1,0 0 1,1-1 0,112-40 253,-100 35-206,3 1-146,-25 11-160,-8 6 170,8-5 96,0 0 0,1 1 0,0 0 0,-10 15 0,15-20-16,1-1 0,-1 0 0,1 1 1,0-1-1,0 0 0,0 1 0,0 0 0,0-1 1,0 1-1,0 0 0,1-1 0,0 1 0,-1 0 1,1-1-1,0 1 0,0 0 0,1 0 0,-1-1 0,0 1 1,1 0-1,0-1 0,0 1 0,1 2 0,-2-4 14,1 0 0,-1-1 0,1 1 0,-1 0-1,1-1 1,0 1 0,0-1 0,-1 1-1,1-1 1,0 1 0,0-1 0,-1 1 0,1-1-1,0 0 1,0 0 0,0 1 0,0-1 0,0 0-1,0 0 1,-1 0 0,1 0 0,0 0 0,0 0-1,0 0 1,0 0 0,0 0 0,0-1-1,0 1 1,-1 0 0,1 0 0,0-1 0,0 1-1,1-2 1,3 0 29,0-1 0,0 0 0,8-6 0,-11 7-14,12-9 22,-1-1 0,0 0 1,0-1-1,16-23 0,-23 27-35,0 0 1,-1-1 0,0 0-1,0 0 1,6-20 0,7-54 26,-16 71-42,4-22 2,-1 0 0,-2-1 1,-4-65-1,1 100 0,-3-21-138,3 22 130,0-1 0,0 1-1,0 0 1,0 0 0,0-1 0,-1 1-1,1 0 1,0 0 0,0-1 0,0 1-1,0 0 1,0 0 0,0 0 0,-1-1-1,1 1 1,0 0 0,0 0 0,0 0-1,0 0 1,-1 0 0,1-1 0,0 1-1,0 0 1,0 0 0,-1 0 0,1 0-1,0 0 1,-1 0 0,1 0-12,-1 0 0,1 1 0,-1-1 0,1 1 1,-1-1-1,1 1 0,-1-1 0,1 1 0,-1-1 0,1 1 1,0-1-1,-1 1 0,1-1 0,0 1 0,-1 0 0,1 0 0,-5 12-98,1 0 0,0 0 0,1 1 0,-2 14 0,-3 59 46,7-74 93,1 0-1,1 0 0,0 1 0,1-1 0,0 0 0,1-1 1,0 1-1,7 16 0,-5-20-120,-1 0 0,1 0 0,0-1 0,0 1 0,1-1 0,1-1 0,-1 1 0,1-1 0,0 0 0,1-1 0,13 10 0,28 16-6695,-27-15 3354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8:57.175"/>
    </inkml:context>
    <inkml:brush xml:id="br0">
      <inkml:brushProperty name="width" value="0.05" units="cm"/>
      <inkml:brushProperty name="height" value="0.05" units="cm"/>
      <inkml:brushProperty name="color" value="#004F8B"/>
    </inkml:brush>
  </inkml:definitions>
  <inkml:trace contextRef="#ctx0" brushRef="#br0">53 577 3712,'0'0'54,"0"0"1,0 0 0,0 0-1,0-1 1,0 1-1,1 0 1,-1 0-1,0 0 1,0-1 600,0 1-601,0 0 1,0 0-1,0 0 1,0 0 0,1 0-1,-1 0 1,0 0-1,0 0 1,0 0-1,0 0 1,0 0 0,0 0-1,0 0 1,0 0-1,0 0 1,0 0-1,0 0 1,1 0-1,-1 0 1,0 0 0,0 0-1,1 1 765,-1-1-765,0 0 1,0 0-1,0 0 1,0 0-1,0 0 1,8-12 2118,12-24-484,3-16-513,20-71 0,-23 60-920,39-112 299,-49 147-267,7-46 0,-16 70-331,0-5-133,-1 12-4,-7 33 14,-49 189-32,38-151 276,-2-1 1,-49 114-1,36-119 13,-21 49 1541,54-117-1619,0 1 0,-1-1 1,1 0-1,0 0 1,0 0-1,0 0 1,0 0-1,0 0 0,0 0 1,0 0-1,0 0 1,0 0-1,0 0 1,0 1-1,0-1 0,0 0 1,0 0-1,0 0 1,0 0-1,0 0 1,0 0-1,0 0 1,0 0-1,0 1 0,0-1 1,0 0-1,0 0 1,0 0-1,0 0 1,0 0-1,0 0 0,0 0 1,0 0-1,0 0 1,0 0-1,0 1 1,0-1-1,1 0 0,-1 0 1,0 0-1,0 0 1,0 0-1,0 0 1,0 0-1,0 0 1,0 0-1,0 0 0,0 0 1,1 0-1,5-2 339,12-8-117,-17 9-219,14-9 38,0-2-1,-1 1 1,0-2 0,-1 0-1,0 0 1,-1-2-1,-1 1 1,13-21 0,6-19 56,29-66 0,-36 68-211,43-69 0,-61 112 60,8-10-46,-13 18 82,1 1 0,-1-1-1,1 0 1,-1 1 0,1-1-1,0 1 1,-1-1 0,1 0-1,0 1 1,-1-1 0,1 1-1,0 0 1,0-1 0,-1 1-1,1 0 1,1-1 0,1 5 42,0 14-12,-1 0 0,-1 0 0,0-1 0,-3 22-1,1 2-20,1-12-29,1 1 0,6 31 0,-6-52 46,1-1-1,0 0 0,0 0 0,1 0 0,0 0 0,0-1 0,1 1 0,0-1 0,0 0 0,1 0 1,0 0-1,7 8 0,-7-11 38,1 1 0,-1-1 1,1-1-1,0 1 0,0-1 1,0 0-1,0 0 0,0-1 1,1 0-1,-1 0 0,1 0 1,0-1-1,0 0 0,-1 0 1,1-1-1,0 0 0,0 0 0,0 0 1,-1-1-1,10-2 0,-6 1-12,1-1 0,-1 0-1,-1-1 1,1 0 0,0-1 0,-1 0-1,0 0 1,0-1 0,0 0-1,-1 0 1,0-1 0,12-12-1,-10 5 23,-1-1 0,0 0 0,-1 0 0,0-1-1,-1 0 1,9-32 0,-10 25-61,0 0-1,-1 0 1,4-42 0,-9 57-18,0 0 0,0 0 1,-1 0-1,-2-15 0,3 23 3,0-1-1,-1 1 0,1-1 1,0 0-1,0 1 0,0-1 1,0 1-1,-1-1 0,1 1 1,0-1-1,-1 1 1,1 0-1,0-1 0,-1 1 1,1-1-1,0 1 0,-1-1 1,1 1-1,-1 0 0,1-1 1,-1 1-1,1 0 0,-1 0 1,1-1-1,-1 1 0,1 0 1,-1 0-1,1 0 0,-1 0 1,1 0-1,-1 0 0,0-1 1,1 1-1,-1 0 0,1 1 1,-1-1-1,0 0 0,0 0 1,-1 1-1,1-1 1,0 1-1,0-1 1,-1 1-1,1 0 1,0-1-1,0 1 1,0 0-1,0 0 1,0 0-1,0 0 1,-2 2-1,-2 6-40,0 0 0,0 1 0,-5 16-1,9-22 29,-3 7 1,0 0 0,1 1 0,0-1 0,1 1 0,1-1 0,0 1 0,0 0 0,2 19 0,0-23 25,1 0 0,-1 0 0,1 0 0,1-1-1,-1 1 1,1-1 0,0 0 0,1 1 0,0-2-1,0 1 1,1 0 0,0-1 0,9 10 0,-10-12 12,1 0 0,-1-1 0,1 0 0,-1 0 0,1 0 0,0 0 0,0-1 0,1 0 0,-1 0 0,0-1 0,1 1 0,-1-1 0,1 0 0,-1 0 0,1-1 0,-1 0 0,12-1 0,-11 1 22,0-1 1,0 0-1,0-1 1,0 1-1,-1-1 0,1 0 1,0-1-1,-1 1 1,1-1-1,-1 0 0,0 0 1,0-1-1,0 0 1,0 0-1,-1 0 0,7-8 1,4-11 54,-1 0 0,16-39 0,-22 45-42,-1 0-1,-1 0 1,0-1 0,-1 0-1,4-35 1,-8 49-66,-1-1 1,0 0-1,0 1 1,-1-1-1,-1-8 1,2 11 6,-1 0 1,1 0 0,-1 1 0,0-1-1,0 0 1,0 1 0,1-1 0,-2 1 0,1-1-1,0 1 1,0-1 0,0 1 0,-1 0 0,1 0-1,0-1 1,-4-1 0,4 3-3,0 0-1,0-1 1,0 1-1,0 0 1,0-1-1,0 1 1,-1 0-1,1 0 1,0 0-1,0 0 1,0 0-1,0 0 1,0 0-1,0 0 1,-1 1 0,1-1-1,0 0 1,0 1-1,0-1 1,0 1-1,0-1 1,0 1-1,0-1 1,0 1-1,0 0 1,1-1-1,-1 1 1,0 0-1,0 0 1,-1 1 0,-1 2-16,-1 1 1,1-1-1,0 1 1,-5 8-1,1 2 22,1 0 0,0 0 1,1 1-1,0 0 0,2 0 0,0 0 0,0 0 0,2 0 0,0 0 1,0 1-1,2-1 0,0 0 0,1 1 0,8 29 0,-8-40 44,0 0-1,0 0 0,1-1 0,0 1 0,0-1 1,0 0-1,1 0 0,0 0 0,0 0 0,0-1 0,8 7 1,-5-6 7,0 0 0,0-1 0,0 0 0,0 0 0,1-1 1,-1 0-1,16 4 0,-5-4 69,0 0 1,1-1 0,-1-1-1,0-1 1,0-1-1,1 0 1,20-5-1,1-5 155,-3-2-112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00.158"/>
    </inkml:context>
    <inkml:brush xml:id="br0">
      <inkml:brushProperty name="width" value="0.05" units="cm"/>
      <inkml:brushProperty name="height" value="0.05" units="cm"/>
      <inkml:brushProperty name="color" value="#004F8B"/>
    </inkml:brush>
  </inkml:definitions>
  <inkml:trace contextRef="#ctx0" brushRef="#br0">3 652 3648,'-1'-8'413,"0"7"-331,1-1 0,0 1 0,0-1 0,0 1 0,0-1 0,0 1 0,0-1 0,0 1 0,0-1 0,1 1 0,-1 0 0,1-1 0,-1 1 0,1-2 0,-1 3-114,13-25 1213,-12 24-1056,-1 0 0,1 0-1,0 0 1,0 0 0,0 0-1,0 0 1,0 1-1,0-1 1,0 0 0,1 0-1,-2 0-93,0 1-1,1 0 0,-1 0 1,1 0-1,-1 0 1,0 0-1,1 0 0,-1 0 1,0 0-1,1 0 0,-1 0 1,0 0-1,1 0 1,-1 0-1,0 0 0,1 0 1,-1 1-1,1-1 0,-1 0 1,0 0-1,0 0 1,1 0-1,-1 1 0,0-1 1,1 0-1,-1 0 0,0 1 1,0-1-1,1 0 1,-1 1-1,0-1 0,0 0 1,0 0-1,1 1 0,1 4 86,-1 0 0,1 0 0,-1 0 0,0 0 0,0 0 0,0 0 0,-1 0 0,1 0 0,-2 10 0,1 4 207,4 51 893,-3 1 0,-15 126 0,-5-76 363,17-112 7,0-11-903,0-10-158,6-74 51,-2 45-469,13-65-1,1 22-228,3 1-1,45-118 0,-61 191 80,1 0 0,1 0-1,-1 1 1,2-1 0,-1 1-1,1 0 1,14-15 0,-20 23 33,1 0 0,0 0 0,0 1 0,0-1 0,0 0 0,0 0 0,0 1 0,0-1 0,0 1 0,0-1 0,0 1 0,0-1 0,0 1 0,0 0 0,0-1 0,1 1 0,-1 0 0,0 0 0,0 0 0,0 0 0,0 0 0,2 0 0,-1 1 0,-1-1-1,0 1 1,0 0-1,1 0 1,-1-1-1,0 1 1,0 0-1,0 0 1,0 0-1,0 0 1,0 0-1,0 1 1,0-1-1,0 0 1,0 2-1,3 5 22,-1-1 0,0 1 1,-1 0-1,0-1 0,2 11 0,-1 12 27,-1 0 0,-2 1 0,-1-1 0,-1 1 1,-1-1-1,-8 32 0,7-49 62,1-1 0,-2 1 1,1-1-1,-2 0 0,0 0 0,0 0 1,-1-1-1,0 0 0,-16 18 0,9-23 43,11-6-78,9-4-22,180-105-278,7-3 166,-161 91 78,7-3 125,65-53 0,-82 60-111,-15 15-19,-11 12-143,-44 70 128,-25 45-26,64-108 45,4-8-8,0 1-1,-5 14 0,9-21 24,0 0 0,1 0 0,-1 0 0,1 0 0,0 0 0,-1 0 0,1 0 0,1 1 0,-1-1-1,0 0 1,1 0 0,1 5 0,-1-7-1,0 1 1,0 0-1,0-1 0,0 1 0,0-1 0,0 0 0,0 1 0,1-1 0,-1 0 0,1 0 0,-1 1 0,1-1 0,-1 0 0,1-1 0,0 1 1,-1 0-1,1 0 0,0-1 0,0 1 0,0-1 0,-1 0 0,1 1 0,0-1 0,0 0 0,3 0 0,1 0 48,-1 0-1,1 0 1,-1-1 0,1 0-1,-1 0 1,1 0-1,7-3 1,-6 0-28,0 1 0,0-2 0,-1 1 0,1-1 0,-1 0 0,0 0 0,-1-1 0,1 0 0,-1 0 0,0 0 0,0 0 0,-1-1 0,0 0 0,6-12 0,-1-2-13,-1 0 0,-1-1 0,9-43 1,-11-3-211,-5 65-209,5 119-20,-3-98 403,1-1 1,1 1-1,0 0 1,10 22-1,-13-36 34,1 0-1,0 0 0,0 0 0,1-1 0,-1 1 1,1 0-1,-1-1 0,1 0 0,5 5 1,-7-7-7,0 0 1,1-1 0,-1 1 0,0 0-1,1 0 1,-1-1 0,1 1 0,-1 0-1,1-1 1,-1 0 0,1 1 0,-1-1-1,1 0 1,-1 0 0,1 0 0,0 0-1,-1 0 1,1 0 0,-1 0 0,1 0-1,-1-1 1,1 1 0,-1-1 0,1 1-1,-1-1 1,1 0 0,-1 1 0,2-2-1,4-3 88,0 0 0,0-1 1,-1 1-1,0-1 0,10-13 0,24-39-66,-4 4-39,-27 42-53,-5 6-6,1-1 0,0 1-1,0 0 1,12-9-1,-16 14 46,0 0 0,0 0 0,1 0 0,-1 0 0,0 1-1,1-1 1,-1 0 0,1 1 0,-1-1 0,1 1 0,-1 0-1,1-1 1,-1 1 0,1 0 0,-1 0 0,1 0 0,-1 0-1,1 0 1,-1 1 0,1-1 0,-1 0 0,1 1 0,-1-1-1,1 1 1,-1-1 0,0 1 0,1 0 0,-1-1 0,0 1-1,3 2 1,2 2-4,0 0 0,0 1 0,-1 0 0,1 0 1,-1 1-1,6 9 0,19 45-47,-21-42 70,16 28 0,-20-41 8,-1 0-1,1 0 1,0 0-1,0-1 1,0 1-1,1-1 1,0-1-1,6 5 1,-9-7 15,0 0 0,0-1 1,0 0-1,0 1 1,0-1-1,0 0 0,0 0 1,0-1-1,0 1 1,0-1-1,1 1 0,-1-1 1,0 0-1,0 0 0,7-2 1,-5 1-2,-1 0-1,1-1 1,0 0 0,-1 0 0,1 0 0,-1-1 0,1 1-1,-1-1 1,5-5 0,0 0-5,0-1 1,0-1-1,-1 0 0,-1 0 0,0 0 1,0-1-1,6-14 0,32-84 109,44-163-1,-82 247-140,0-1 0,-2 0 0,-1 0 1,-1 0-1,-1-1 0,-3-47 0,0 59-47,0 5-359,-6 20 48,2 1 296,0-1 0,1 0 0,1 1 1,-3 12-1,-7 48-114,10-53 145,-2 20 43,1-1 0,1 1 1,3 0-1,1 0 0,1-1 1,3 1-1,1-1 0,15 53 1,-17-79 61,0 1 0,8 12 0,-11-21-25,0-1-1,1 1 0,-1-1 1,1 0-1,-1 1 1,1-1-1,0 0 0,0 0 1,0 0-1,0 0 1,0-1-1,1 1 0,-1 0 1,0-1-1,4 2 1,-4-3-16,1 0 0,-1 0 0,0 0 0,0 0 0,0 0 0,0 0 0,0-1 0,0 1 0,0-1 0,1 0 0,-1 1 0,-1-1 0,1 0 0,0 0 0,0 0 0,0 0 0,0-1 0,-1 1 0,1 0 0,2-3 0,4-5 49,1 0-1,8-14 0,-14 20-54,98-145 7,-92 135-36,-6 8-42,0 1-1,-1-1 0,1 0 1,3-9-1,-4 38-225,-3 18 113,0-26 139,1 1-1,0-1 1,1 1 0,0 0-1,1-1 1,6 20-1,-5-28 23,-1-1 38,1 1 0,0-1 0,5 9 1,-6-14-20,-1 0 1,0 0 0,1 0 0,-1 0-1,1-1 1,0 1 0,0-1 0,-1 1-1,1-1 1,0 0 0,0 1 0,0-1-1,0 0 1,0 0 0,5 1 0,0-1 7,1 1 1,-1-1-1,1-1 1,0 1-1,-1-1 1,1-1 0,0 1-1,-1-1 1,1-1-1,-1 1 1,1-1-1,-1 0 1,0-1-1,0 0 1,0 0-1,0-1 1,13-8 0,2-5-12,1-2 0,-2 0 0,29-33 1,-19 18 35,3-5-185,-19 21 145,22-20 0,-37 45-37,-7 14-146,-6 27 8,5-8 175,-4 26 9,12-59-4,-1 1 0,1-1-1,0 0 1,1 0 0,0 1-1,3 12 1,-3-18-6,0 1 0,0 0-1,0 0 1,0-1 0,0 1 0,1 0 0,0-1 0,2 3-1,-4-4 6,1 0-1,0 0 0,0 0 1,0 0-1,0-1 0,0 1 1,0 0-1,1-1 0,-1 1 1,0-1-1,0 0 0,0 1 0,0-1 1,1 0-1,-1 1 0,0-1 1,0 0-1,1 0 0,-1 0 1,0 0-1,3-1 0,1 0 24,-1 0 0,1 0-1,0-1 1,0 0 0,0 0 0,-1 0-1,1-1 1,-1 0 0,8-6-1,1-2 25,18-21-1,-16 17-17,156-171 271,-124 129-256,58-87-1,-93 124-53,0 0 0,-1-1-1,-1 0 1,-1 0 0,7-27-1,-9 23-44,-1 6 16,-1 0 0,0 0 1,-2-1-1,2-20 1,-7 32-165,-2 7-43,3 1 216,0 1 0,1-1 1,-1 1-1,0 0 0,0-1 0,0 1 1,1 0-1,-1 0 0,0 0 0,1-1 0,-2 3 1,-14 28-131,2 2 1,-12 35-1,24-62 128,-8 22 9,2 2-1,1-1 1,1 1-1,2 0 1,1 1 0,1 34-1,2-40 31,2 0 0,1-1-1,1 1 1,1 0 0,1-1 0,1 0 0,19 42-1,-23-58 45,2 1-1,-1-1 1,1 0 0,7 7-1,-11-13-38,0-1-1,0 1 1,1-1 0,-1 1-1,1-1 1,-1 0 0,1 1-1,0-1 1,-1 0-1,1 0 1,0 0 0,0-1-1,0 1 1,0 0-1,0-1 1,0 1 0,0-1-1,0 0 1,0 1 0,0-1-1,0 0 1,0 0-1,0 0 1,3-1 0,-1-1-4,-1 1 1,1-1 0,-1 0 0,1 0 0,-1 0 0,0 0 0,0 0-1,0-1 1,0 0 0,0 1 0,0-1 0,-1 0 0,0 0 0,1-1-1,2-4 1,3-7 22,-1 0-1,8-21 1,-6 11-6,20-58 66,-25 70-134,-1 0 1,0-1-1,-1 1 1,0-20-1,-1 33 20,-1-1 1,0 0-1,0 1 0,0-1 0,0 0 1,0 1-1,0-1 0,0 0 0,0 1 0,-1-1 1,1 1-1,0-1 0,0 0 0,0 1 1,-1-1-1,1 1 0,0-1 0,-1 0 0,1 1 1,0-1-1,-1 1 0,1-1 0,-1 1 1,1-1-1,-2 0 0,2 1 4,-1 0 1,0 0-1,1 0 1,-1 0-1,0 0 1,1 1-1,-1-1 1,0 0-1,0 0 1,1 0-1,-1 1 1,0-1-1,1 0 1,-1 1-1,1-1 1,-1 0-1,0 1 1,0 0-1,-2 2-36,-1 0-1,1 1 1,0-1 0,0 1-1,-5 7 1,4-1-4,0 0 0,0 1 0,1-1 0,0 1 0,-1 16-1,1-1 23,1 31 0,2-48 98,1 1-1,0-1 1,0 1 0,5 14 0,-5-20-33,1 1 0,-1 0 0,1-1 0,1 1 1,-1-1-1,0 0 0,1 0 0,0 0 0,0 0 0,7 7 0,-9-11-107,-1 1 0,1-1 0,-1 1 0,1-1 1,0 1-1,-1-1 0,1 1 0,0-1 0,-1 0 0,1 1 0,0-1 0,0 0 1,-1 0-1,1 0 0,0 1 0,0-1 0,0 0 0,-1 0 0,1 0 1,0 0-1,0 0 0,-1 0 0,1-1 0,0 1 0,0 0 0,0 0 0,-1 0 1,1-1-1,0 1 0,-1 0 0,1-1 0,0 1 0,-1-1 0,1 1 0,0-1 1,0 0-1,2-2-772,-1 0-1,1-1 1,-1 1 0,1-1 0,1-5 0,-3 8 715,2-5-1217,0 1 1,-1-1 0,0 0-1,0 0 1,0 0 0,1-11-1,2-12-2665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00.507"/>
    </inkml:context>
    <inkml:brush xml:id="br0">
      <inkml:brushProperty name="width" value="0.05" units="cm"/>
      <inkml:brushProperty name="height" value="0.05" units="cm"/>
      <inkml:brushProperty name="color" value="#004F8B"/>
    </inkml:brush>
  </inkml:definitions>
  <inkml:trace contextRef="#ctx0" brushRef="#br0">46 55 5472,'-45'-12'2496,"50"4"-2176,3 0 32,10 4-256,9-7-96,0-1-32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00.839"/>
    </inkml:context>
    <inkml:brush xml:id="br0">
      <inkml:brushProperty name="width" value="0.05" units="cm"/>
      <inkml:brushProperty name="height" value="0.05" units="cm"/>
      <inkml:brushProperty name="color" value="#004F8B"/>
    </inkml:brush>
  </inkml:definitions>
  <inkml:trace contextRef="#ctx0" brushRef="#br0">0 172 6880,'18'-3'3136,"85"-14"-2720,-53 5 960,0 9-832,45-14 288,3 6-512,20-9-128,-7 8-96,-6-8 480,-16 7-320,1-10-7264,-13 3 3776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03.990"/>
    </inkml:context>
    <inkml:brush xml:id="br0">
      <inkml:brushProperty name="width" value="0.05" units="cm"/>
      <inkml:brushProperty name="height" value="0.05" units="cm"/>
      <inkml:brushProperty name="color" value="#004F8B"/>
    </inkml:brush>
  </inkml:definitions>
  <inkml:trace contextRef="#ctx0" brushRef="#br0">0 120 3904,'3'-29'4992,"0"25"-3843,-3 4-1145,0 0 1,0 0 0,0 0 0,0 0 0,0 0 0,0 0 0,0 0-1,0 0 1,0 0 0,0 0 0,0 0 0,0 0 0,0 0 0,0 0 0,0 0-1,0 0 1,0 1 0,0-1 0,0 0 0,0 0 0,0 0 0,0 0-1,0 0 1,0 0 0,0 0 0,0 0 0,1 0 0,-1 0 0,0 0 0,0 0-1,0 0 1,0 0 0,0 0 0,0 0 0,0 0 0,0 0 0,0 0 0,0 0-1,0 0 1,0 0 0,0 0 0,0 0 0,0 0 0,1 0 0,-1 0-1,0 0 1,0 0 0,0 0 0,0 0 0,0 0 0,0 0 0,0 0 0,0 0-1,0 0 1,0 0 0,0 0 0,0 0 0,0 0 0,0 0 0,0 0-1,0 0 1,0 0 331,1 5-213,21 80 267,-19-65-211,2-1 0,0 1 0,1-1 0,1 0 0,0 0 0,15 23 0,-12-29-10,1-1 1,0 0 0,0-1 0,2 0-1,25 17 1,-31-23-70,1-1 0,-1 0 0,1-1 0,0 0 0,0 0-1,8 2 1,51 7 695,-37-9-557,-1-2 0,0-2 1,53-6-1,-36 2 83,-37 4-240,-1 0 0,1 0-1,-1-1 1,0 0-1,1-1 1,-1 0 0,14-7-1,23-20 219,-32 19-179,-1 0 0,-1-1-1,0 0 1,14-20 0,-13 16-60,-1 1 0,28-25 0,-33 35-74,0 0 0,0 1 0,1 0 0,-1 0 0,1 1 0,0 0 0,0 0 0,0 1 0,0-1 0,1 2 0,-1-1 0,1 1 0,-1 0 0,15 0 0,-11 2 30,0 0 0,0 1 0,1 0 1,-1 0-1,0 1 0,-1 1 0,1 0 0,-1 0 1,15 9-1,29 23 8,-40-25 80,1 0-1,1-2 0,18 9 0,-31-17-61,0 0-1,0 0 0,0 0 1,0-1-1,0 0 1,0 0-1,0 1 0,0-2 1,0 1-1,0 0 1,0-1-1,0 1 0,0-1 1,0 0-1,0 0 1,0 0-1,0 0 0,0-1 1,-1 1-1,1-1 1,0 1-1,2-3 1,6-5 6,0-1 1,-1 0 0,13-16 0,-13 15-29,76-91 28,-84 99-70,1 1-1,-1-1 1,1 1 0,0-1-1,0 1 1,-1 0-1,2 0 1,-1 0 0,0 0-1,0 1 1,7-3 0,-8 4 3,0 0 1,-1-1 0,1 1 0,0 0-1,0 0 1,0 1 0,0-1 0,0 0-1,0 1 1,0-1 0,0 1 0,0 0-1,0-1 1,0 1 0,0 0 0,-1 0 0,1 0-1,0 0 1,-1 1 0,1-1 0,-1 0-1,3 3 1,4 6-52,1 0-1,11 20 0,-11-18 48,-1 1-1,12 10 0,-7-10 61,1 0-1,1-1 1,0-1-1,1 0 1,0-1-1,18 8 0,-1-3 274,-1-2 0,46 12-1,-61-20-88,0-2 0,0 0-1,0 0 1,0-2-1,0 0 1,19-2 0,-26 0-136,1 0 1,0-1-1,-1-1 1,0 1-1,1-2 1,-1 1-1,0-2 1,-1 1-1,1-1 1,-1-1-1,9-6 1,-2-1-61,0 0 0,0-1 0,-1-1 1,-1 0-1,-1-1 0,0-1 0,-1 0 0,-1-1 0,-1 0 0,0-1 1,-1 0-1,-1 0 0,10-40 0,-17 53-374,0-1 0,0 0 1,-1 1-1,-1-9 0,-3-16-926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51.397"/>
    </inkml:context>
    <inkml:brush xml:id="br0">
      <inkml:brushProperty name="width" value="0.05" units="cm"/>
      <inkml:brushProperty name="height" value="0.05" units="cm"/>
    </inkml:brush>
  </inkml:definitions>
  <inkml:trace contextRef="#ctx0" brushRef="#br0">0 980 3072,'0'0'150,"0"0"1,0 1-1,0-1 0,0 1 1,0-1-1,0 1 0,0-1 1,1 0-1,-1 1 1,0-1-1,0 1 0,0-1 1,0 0-1,1 1 0,-1-1 1,0 1-1,0-1 1,1 0-1,-1 1 0,0-1 1,0 0-1,1 0 0,-1 1 1,0-1-1,1 0 1,-1 0-1,1 1 0,-1-1 1,0 0-1,1 0 0,1 1 44,-1-1 0,0 0 0,1 0 0,-1 0 0,0 0 0,1 0 0,-1 0-1,0-1 1,1 1 0,1-1 0,0 0 94,1 0 0,0-1 0,0 0 0,0 0 0,-1 0 0,4-2 0,2-6 203,0 0 0,-1 0 0,-1-1-1,0 0 1,10-21 0,-10 20-289,42-92 1137,-5 2-305,-26 56-410,-10 27-357,-7 14-225,1-1 0,0 1 0,0 1 0,0-1 0,1 0 0,0 0 0,5-6 0,-7 11-85,1 0 0,0 0 0,-1 1 0,1-1 0,-1 1 0,1-1 0,-1 1 0,1-1 0,-1 1 0,1 0 0,-1-1 0,0 1 0,1 0 0,0 2 1,26 15-72,-12-8 64,-13-9 42,-1 1-1,1-1 0,0 1 1,-1-1-1,0 1 0,1 0 1,-1 0-1,3 4 0,-2-2-4,0 1-1,-1-1 0,1 1 0,-1-1 1,0 1-1,-1 0 0,1 0 0,-1 0 1,0 0-1,1 10 0,-1 7 186,-2 29-1,0-17-181,1-23 3,0 7 80,0-1-1,1 1 0,7 31 0,-7-44-35,0 0 0,1 0-1,0-1 1,-1 1 0,2 0 0,-1-1 0,1 0-1,-1 0 1,1 1 0,0-2 0,1 1 0,-1 0-1,1-1 1,-1 1 0,1-1 0,0 0 0,0 0-1,7 3 1,-7-4 15,1-1 0,-1 1 0,0-1 0,1 0 0,-1 0 0,1-1 0,-1 1-1,1-1 1,-1 0 0,1 0 0,6-2 0,3 0 133,-1-1 1,21-7-1,-10-1-69,0 0 1,0-1-1,-1-1 0,0-1 1,-1-1-1,-1-1 1,-1-1-1,0-1 1,-1-1-1,-1 0 1,26-36-1,-36 42-74,0-1-1,-1 0 1,0 0-1,9-31 1,-14 40-31,0-1 0,-1 0-1,1 0 1,-2 0 0,1 0 0,0-10-1,-1 14-24,0 1 0,-1-1 0,1 0 0,0 0 0,-1 1 0,1-1 0,-1 0 0,1 1 0,-1-1 0,0 1 0,0-1 0,0 1 0,0-1 0,0 1 0,0-1 0,0 1 0,0 0-1,0-1 1,-1 1 0,1 0 0,-1 0 0,1 0 0,-1 0 0,1 0 0,-1 1 0,-1-2 0,2 2-6,-1 0 0,1-1 0,-1 1 0,1 0 0,-1 0 1,1 0-1,0 0 0,-1 0 0,1 0 0,-1 0 0,1 1 0,-1-1 0,1 0 0,0 1 0,-3 0 0,-20 14 5,12-8 24,4-2-44,0 1 1,0 0-1,1 0 1,-1 0-1,1 1 1,1 0-1,-8 9 1,11-11 35,-1 0-1,1 0 1,0 1 0,0 0-1,1-1 1,-1 1 0,1 0-1,1 0 1,-1 0 0,1 0 0,0 0-1,0 11 1,1-2 37,1 1 0,1-1-1,0 1 1,2-1 0,-1 0-1,2 0 1,0 0 0,1-1 0,0 0-1,1 0 1,0 0 0,16 20 0,-19-29 12,1 0 1,0 0 0,0 0-1,0-1 1,0 0 0,1 0-1,-1 0 1,1-1 0,0 1 0,0-1-1,9 2 1,-11-3-31,0-1 0,0 0 1,0-1-1,0 1 0,0-1 1,0 1-1,-1-1 0,1 0 1,0-1-1,0 1 0,0-1 1,0 0-1,0 0 0,0 0 0,-1 0 1,1 0-1,0-1 0,-1 0 1,1 0-1,3-2 0,13-13 115,-1 0 1,21-25-1,-7 7-50,12-8 69,70-54-1,-91 79-199,2 1-1,0 1 1,1 2-1,56-22 1,-76 33-20,0 1 0,1 0 0,-1 0 0,1 1 0,0 0 0,0 0 0,14 1 0,-18 1 64,0-1 0,0 1-1,0 0 1,0 0 0,0 1 0,0-1 0,0 1-1,-1 0 1,1 0 0,-1 0 0,1 0-1,-1 1 1,0-1 0,0 1 0,0 0 0,5 6-1,12 18 137,-19-26 420,-6-10 204,2 5-762,1 1 1,-1 0 0,0 0 0,0 0 0,0 0 0,-1 1 0,1-1 0,0 1-1,-1 0 1,0 0 0,1 0 0,-1 0 0,0 0 0,0 1 0,0 0-1,-6-1 1,1 1-48,0 0-1,1 0 0,-1 1 0,0 1 0,1-1 1,-1 1-1,0 1 0,1-1 0,-1 2 1,1-1-1,0 1 0,0 0 0,0 1 0,0 0 1,0 0-1,1 1 0,0 0 0,0 0 1,0 1-1,1-1 0,-1 1 0,1 1 0,-5 7 1,4-4 38,0 1 0,1 1 0,0-1 0,1 1 1,1 0-1,-1 0 0,2 0 0,0 1 0,0 0 0,-1 21 1,3-22 30,1 1 1,0-1 0,1 0 0,0 0 0,1 0 0,0 0 0,1 0 0,0 0-1,1 0 1,0-1 0,10 18 0,-11-24 18,0 0 1,1 0-1,0 0 0,0 0 1,0-1-1,0 1 1,1-1-1,0 0 0,0 0 1,6 3-1,-8-6-7,-1 1-1,1-1 1,0 0 0,-1 0-1,1 0 1,0-1-1,0 1 1,0-1 0,0 1-1,-1-1 1,1 0 0,0 0-1,0 0 1,0-1 0,0 1-1,0-1 1,-1 1 0,1-1-1,0 0 1,0 0-1,-1 0 1,1-1 0,-1 1-1,5-4 1,2-2 37,-1 0 1,0-1-1,-1 0 0,0 0 1,0-1-1,-1 0 1,0 0-1,6-12 0,36-86 110,-45 99-187,56-164 208,-57 164-197,3-5-733,-8 29 156,0 2 531,1 0 0,1 0 0,1 0 0,0 0 0,5 25 0,-5-33 48,2 11 38,1 0 1,1 0-1,1 0 0,0 0 0,2-1 0,17 39 0,-22-56-17,0 0 0,-1 0 0,2 0 0,-1 0-1,0-1 1,0 1 0,1-1 0,0 1 0,3 2 0,-4-4-4,-1-1 0,1 1 0,-1 0 0,1-1-1,-1 1 1,1-1 0,-1 1 0,1-1 0,0 0 0,-1 0 0,1 0 0,0 0 0,-1 0 0,1 0 0,0 0 0,-1-1 0,1 1 0,0 0 0,-1-1 0,1 0 0,1 0 0,13-8 15,-1 0 1,-1-1-1,0-1 1,26-24-1,-13 10 86,157-122 18,-102 89 0,-75 53-200,0 1 0,0 0 0,0 0 0,8-3 1,-14 7 62,-1 0 1,1 0-1,-1 0 0,1 0 1,-1 0-1,1-1 1,-1 1-1,0 0 1,1 0-1,-1-1 1,0 1-1,1 0 1,-1-1-1,0 1 1,1 0-1,-1-1 1,0 1-1,1-1 0,-1 1 1,0 0-1,0-1 1,0 1-1,0-1 1,1 1-1,-1-1 1,0 0-1,0 1-1,0 0-1,-1-1 1,1 1-1,0 0 1,0-1-1,-1 1 1,1 0-1,0 0 1,-1-1-1,1 1 1,0 0-1,-1 0 1,1 0-1,0-1 1,-1 1-1,1 0 1,0 0-1,-1 0 1,1 0-1,0 0 1,-1 0-1,1 0 1,-1 0-1,1 0 1,0 0-1,-1 0 1,1 0-1,-1 0 1,1 0-1,0 0 1,-1 0-1,1 0 0,0 0 1,-1 1-1,1-1 1,0 0-1,-1 1 1,-21 2-165,17-2 174,0-1-1,1 1 1,-1 0-1,0 0 1,-8 4-1,6-2-46,1 1 0,-1 0 0,0 1 0,1-1 0,0 1 0,0 0 0,1 1 0,-1-1 1,1 1-1,0 0 0,1 0 0,-1 1 0,1 0 0,0-1 0,1 1 0,0 1 0,0-1 0,1 0 0,-4 13 0,5-12 51,0-1 1,0 0-1,1 0 1,0 1-1,0-1 1,1 0-1,-1 1 0,2-1 1,-1 0-1,1 0 1,0 0-1,0 0 1,1 0-1,0-1 1,0 1-1,1-1 1,0 1-1,0-1 1,0-1-1,1 1 1,6 6-1,-7-8 3,0-1 0,0 1-1,0-1 1,0 0 0,0 0 0,1-1 0,-1 1 0,1-1-1,0 0 1,0 0 0,5 1 0,-6-3 3,1 1 0,-1-1 1,0 0-1,1 0 0,-1 0 1,0-1-1,1 1 0,-1-1 1,0 0-1,0-1 0,0 1 1,0-1-1,0 1 0,5-4 1,1-1 21,-1 0 0,-1 0 0,1-1 0,-1 0 0,11-12 0,33-46 68,-14 17-136,66-83 106,12-29 213,-22-7-221,-15-6-242,-29 60 17,-10 6 207,-40 106-72,1 0 1,-1 1-1,0-1 0,0 0 1,1 1-1,-1-1 1,0 0-1,0 0 1,0 1-1,0-1 1,0 0-1,0 1 1,0-1-1,0 0 1,0 0-1,-1 1 1,1-1-1,0 0 1,-1 0-1,1 1 4,0-1 0,-1 1 0,1 0 0,0 0 1,-1 0-1,1 0 0,0-1 0,-1 1 0,1 0 0,0 0 0,-1 0 0,1 0 0,-1 0 1,1 0-1,0 0 0,-1 0 0,1 0 0,0 0 0,-1 0 0,1 0 0,-1 1 0,1-1 1,0 0-1,-1 0 0,-2 1-10,1 1 1,-1-1-1,1 1 1,-1-1 0,1 1-1,0 0 1,-4 3-1,-6 12-49,2-1-1,0 2 1,1-1-1,-13 37 1,12-29 35,-56 168-35,52-148 71,-3 10 25,3 0 0,-10 79 1,21-108-4,1 1 1,2 0 0,0-1-1,2 1 1,1-1 0,1 1-1,9 31 1,-10-48 57,0 0-1,1 0 1,0-1 0,11 17 0,-14-23-59,1 0 0,0-1 0,0 1 1,0-1-1,1 0 0,-1 1 0,0-1 1,1 0-1,0 0 0,-1-1 0,1 1 0,0 0 1,0-1-1,0 0 0,0 0 0,0 0 1,0 0-1,0 0 0,7 0 0,-4-1 21,1-1-1,0 1 1,-1-1-1,1-1 1,-1 1 0,1-1-1,-1-1 1,1 1-1,-1-1 1,0 0-1,0 0 1,-1-1-1,1 1 1,7-8-1,7-7-9,0 0 0,21-26 0,-28 29 2,158-185 11,-144 163-182,-27 37 131,0 0-1,0 0 1,0 0 0,0 0 0,0 0-1,0 0 1,0 0 0,0 0-1,0 0 1,0 0 0,0 0 0,0 0-1,0 0 1,0 1 0,0-1-1,1 0 1,-1 0 0,0 0 0,0 0-1,0 0 1,0 0 0,0 0-1,0 0 1,0 0 0,0 0 0,0 0-1,0 0 1,0 0 0,0 0 0,0 0-1,0 0 1,0 0 0,0 0-1,0 0 1,0 0 0,0 0 0,0 0-1,0 0 1,0 0 0,1 0-1,-1 0 1,0 0 0,0 0 0,0 0-1,0 0 1,0 0 0,0 0 0,0 0-1,0 0 1,0 0 0,0 0-1,0 0 1,-2 9-175,-6 12 144,2-8 20,1 0 0,0 0 0,1 0 0,1 0 0,0 1 1,-2 18-1,3-4 38,1 0 0,3 32 0,-2-49 11,1-1 0,0 0 0,1 1 0,0-1 0,1 0 0,0 0 0,4 10 0,-6-18-22,0-1-1,-1 0 1,1 1-1,0-1 1,0 0 0,0 0-1,0 0 1,0 0 0,0 0-1,0 0 1,0 0-1,0 0 1,1 0 0,-1 0-1,0-1 1,1 1-1,-1 0 1,0-1 0,1 1-1,-1-1 1,1 0 0,-1 1-1,0-1 1,1 0-1,-1 0 1,1 0 0,-1 0-1,1 0 1,-1 0 0,1 0-1,-1-1 1,1 1-1,2-1 1,3-2 15,1 0-1,-1-1 1,0 1-1,0-1 1,6-5 0,31-21 97,79-67 0,-50 33 61,-12 13-53,-48 40-164,6-3-149,-19 13 176,1 1-1,-1-1 1,1 1 0,-1-1-1,1 1 1,-1-1-1,0 1 1,1-1 0,-1 1-1,0-1 1,1 1 0,-1-1-1,0 0 1,0 1 0,0-1-1,0 1 1,1-1 0,-1 0-1,0 1 1,0-1 0,0 0-1,0 1 1,0-1 0,-1 1-1,1-2 1,-1 2-8,0 0 0,0 0 0,0 0 1,0 1-1,0-1 0,0 0 0,0 0 0,0 1 1,1-1-1,-1 1 0,0-1 0,-1 1 0,-6 4 1,0-1 0,1 1 1,0 1-1,0 0 0,0 0 0,0 0 0,1 1 0,0 0 0,1 0 0,-1 0 0,1 1 0,1 0 0,-1 0 1,1 0-1,1 0 0,-5 14 0,6-14 19,0-1 0,1 0-1,-1 1 1,2-1 0,-1 1 0,1-1 0,0 1 0,0 0 0,1-1-1,0 1 1,0-1 0,1 0 0,0 1 0,0-1 0,1 0 0,0 0-1,0 0 1,1-1 0,8 13 0,-7-12 32,1 0 0,0-1 0,1 1 0,8 5 0,-13-10-21,1 0 0,-1-1 1,1 1-1,-1-1 0,1 0 0,-1 0 0,1 0 0,0 0 1,-1 0-1,1 0 0,0-1 0,0 1 0,0-1 0,0 0 1,-1 0-1,6 0 0,-1-2 6,-1 0 0,0 0 0,0-1 0,0 0 0,0 0-1,0 0 1,-1-1 0,1 1 0,-1-2 0,0 1 0,0 0 0,-1-1 0,1 0 0,6-10 0,-5 7 53,0-1 1,-1 0-1,0 0 1,0-1-1,-1 1 1,0-1-1,-1 0 0,4-20 1,-6 20-70,1 0 0,-2-1 0,0 1 0,0 0 1,-2-14-1,1 19-27,0 0 0,0 0 0,-1 1 1,0-1-1,0 0 0,0 1 1,0-1-1,-1 1 0,1 0 0,-1 0 1,0 0-1,0 0 0,-6-4 1,4 3-7,0 1 0,-1-1 0,1 1 0,-1 1 0,0-1 0,-8-3 0,-15-9 120,43 11-283,0 2 168,2 0 16,1 0 0,0 1 0,0 0 0,21 2 0,-20 1-89,-8 0 17,0-1 1,0 2-1,0-1 0,13 5 0,-21-5 74,1 0 1,0 0-1,-1 0 0,1 0 1,-1 1-1,1 0 1,-1-1-1,0 1 0,0 0 1,0 0-1,0 0 1,0 0-1,0 0 0,0 1 1,-1-1-1,1 0 1,-1 1-1,0-1 0,0 1 1,1 2-1,0 3 12,0 0-1,-1 0 0,0-1 1,-1 1-1,0 0 1,-1 13-1,0 7 117,1-28-115,0 0-1,0 0 0,0 0 1,0 1-1,0-1 0,0 0 1,0 0-1,0 0 0,0 1 1,0-1-1,0 0 0,0 0 1,0 0-1,0 0 0,0 1 1,0-1-1,0 0 0,0 0 1,1 0-1,-1 0 0,0 0 1,0 1-1,0-1 0,0 0 1,0 0-1,0 0 1,1 0-1,-1 0 0,0 0 1,0 1-1,0-1 0,0 0 1,1 0-1,5-3 185,10-11 6,-13 10-219,17-14 275,44-29 0,-42 35-326,0 1 0,1 1 0,1 1 0,30-8-1,-32 10 3,-15 5 73,0 0 0,-1 1 1,1 0-1,0 0 0,0 1 0,0-1 0,0 1 1,0 1-1,0 0 0,0 0 0,11 3 1,-14-2-26,-1-1 1,0 1 0,0 0-1,1 0 1,-1 1 0,0-1-1,-1 1 1,1 0-1,0-1 1,2 5 0,0 0-26,1 1 0,7 17 0,0 6 47,-1 1 0,8 36 0,6 18 122,-9-50-367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24.137"/>
    </inkml:context>
    <inkml:brush xml:id="br0">
      <inkml:brushProperty name="width" value="0.05" units="cm"/>
      <inkml:brushProperty name="height" value="0.05" units="cm"/>
    </inkml:brush>
  </inkml:definitions>
  <inkml:trace contextRef="#ctx0" brushRef="#br0">0 43 7648,'27'0'3456,"81"4"-3008,-55-8 1440,-3 4-1120,45-11 192,4 2-576,18-2 96,-4 6-256,-10-2 127,-14 7-191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08.346"/>
    </inkml:context>
    <inkml:brush xml:id="br0">
      <inkml:brushProperty name="width" value="0.05" units="cm"/>
      <inkml:brushProperty name="height" value="0.05" units="cm"/>
      <inkml:brushProperty name="color" value="#004F8B"/>
    </inkml:brush>
  </inkml:definitions>
  <inkml:trace contextRef="#ctx0" brushRef="#br0">396 655 2144,'2'-4'548,"0"0"-1,0 1 1,0-1 0,-1 0 0,0 0-1,1 0 1,-1 0 0,-1 0-1,2-5 1,-2 8-453,-1-1 0,1 1 0,-1 0 0,1-1 0,-1 1 0,1 0 0,-1-1 0,1 1 0,-1 0 0,0 0-1,0 0 1,0-1 0,0 1 0,0 0 0,0 0 0,0 0 0,0 1 0,-2-3 0,0 2 8,0-1 1,0 0-1,0 0 1,0 1-1,0 0 1,-7-2-1,0 1 1,-1 1 0,0 0 0,1 0 0,-1 1 0,0 1 0,1 0 0,-1 1 0,1 0 0,-1 0-1,1 1 1,0 0 0,-19 10 0,15-6-78,0 1 0,1 0 0,0 1 0,0 1 0,1 0-1,1 0 1,0 1 0,-13 17 0,9-10 65,1 2 1,-13 25-1,22-35-20,0-1 0,1 1 0,0 1 0,1-1 0,0 0 1,1 1-1,-2 14 0,4-23-30,0 1 0,0 0 0,0 0 0,0 0 0,0 0 0,1 0 0,-1-1 0,1 1 0,0 0 0,-1 0 0,2-1 0,-1 1 0,0 0 0,0-1 0,1 1 0,-1-1 1,1 0-1,0 0 0,0 1 0,0-1 0,0 0 0,0 0 0,0-1 0,0 1 0,1 0 0,-1-1 0,1 1 0,-1-1 0,1 0 0,0 0 0,3 1 0,2 0 78,0 0 0,1 0 0,-1-1-1,1 0 1,-1-1 0,1 0 0,0 0-1,-1-1 1,11-1 0,-8-1-17,0 0 1,0 0 0,0-1-1,-1 0 1,1-1 0,-1 0-1,16-11 1,-12 5-40,0 0 1,-1-1-1,0 0 0,14-18 1,4-12 9,-2-1 0,32-63 0,-59 103-65,3-6-1,48-94 46,-43 80-46,0-1 0,10-42-1,8-92 44,-25 136-106,-2 1 1,0-1 0,-2 0-1,0 0 1,-6-30 0,7 51 39,0 0 0,0 0 1,0 0-1,-1-1 0,1 1 1,0 0-1,0 1 0,-1-1 1,1 0-1,-1 0 0,1 0 0,-1 0 1,1 0-1,-1 0 0,0 0 1,1 1-1,-1-1 0,0 0 1,1 0-1,-1 1 0,0-1 1,0 1-1,0-1 0,0 1 1,0-1-1,-1 0 0,1 1 5,0 1 0,0-1-1,0 0 1,0 1-1,0-1 1,0 0-1,0 1 1,0 0-1,1-1 1,-1 1 0,0-1-1,0 1 1,0 0-1,1 0 1,-1-1-1,0 1 1,1 0-1,-1 0 1,1 0-1,-1 0 1,1 0 0,-1 0-1,1-1 1,-1 3-1,-14 37-16,1 1 0,3 1 0,-12 73 0,19-77 46,1-1-1,2 1 0,4 49 1,1-60 121,11 46 1,-3-15 61,-8-41-44,0-1 0,7 17 0,-8-25-111,8 16 91,-9-18-62,1 0 0,0 0 0,2 12 0,-5-16-67,0 0 1,1-1-1,-1 1 0,1-1 0,-1 1 1,1-1-1,-1 1 0,1-1 0,0 1 1,0-1-1,0 1 0,0-1 0,0 0 1,0 0-1,0 1 0,0-1 0,0 0 1,1 0-1,-1 0 0,0 0 1,1-1-1,-1 1 0,1 0 0,-1 0 1,1-1-1,-1 1 0,4 0 0,-3-1 45,0 0-1,1 0 1,-1-1-1,0 1 1,0 0-1,1-1 1,-1 1-1,0-1 1,0 0-1,0 0 1,0 0-1,0 0 1,0 0-1,0 0 1,0 0-1,0-1 1,-1 1-1,1-1 0,0 1 1,2-4-1,11-15 266,-1-1 0,15-31 0,-2 5-317,-8 16-64,42-63 83,-61 93-36,1 0 0,0 0 0,-1 0-1,1 0 1,0 0 0,-1 0 0,1 0-1,-1-1 1,0 1 0,1 0-1,-1 0 1,0 0 0,0 0 0,0-2-1,0 3 14,0 0 0,0 0 0,0 0 0,0 0 0,0 0 0,0 0-1,0 0 1,0 0 0,0 0 0,0 0 0,0 0 0,0 0-1,0 0 1,0 1 0,0-1 0,0 0 0,0 0 0,0 0 0,0 0-1,0 0 1,0 0 0,0 0 0,0 0 0,0 0 0,0 0 0,0 0-1,0 0 1,0 0 0,0 0 0,0 0 0,0 0 0,-1 0 0,1 0-1,0 0 1,0 0 0,0 0 0,0 0 0,0 0 0,0 0 0,0 0-1,0 0 1,0 0 0,0 0 0,0 0 0,0 0 0,0 0 0,0 0-1,0 0 1,0-1 0,0 1 0,0 0 0,0 0 0,0 0-1,0 0 1,0 0 0,0 0 0,0 0 0,0 0 0,0 0 0,0 0-1,-3 11-98,-1 10 4,0 3 89,1 0 0,0 1-1,2 27 1,1-46 13,1 0 0,-1 0 0,1 1 0,0-1 0,1 0 0,0 0 0,0 0 0,0-1 0,0 1-1,1 0 1,0-1 0,0 1 0,1-1 0,-1 0 0,1 0 0,0-1 0,9 9 0,-10-11 18,0 0-1,0 0 1,0 0 0,0 0 0,0-1 0,1 1 0,-1-1-1,1 0 1,-1 0 0,1 0 0,-1 0 0,1 0 0,0-1 0,-1 0-1,1 0 1,0 0 0,-1 0 0,1 0 0,0-1 0,4-1-1,3-3 31,0 0-1,0 0 0,0-1 0,-1 0 0,0-1 0,0 0 0,-1-1 1,0 0-1,16-19 0,1-6 128,33-54 1,-56 82-171,74-130 105,-64 109-104,-2-1 0,-1-1 1,9-41-1,-9 17 3,-1-2-1,1-75 0,-10 122-77,-1-1 0,1 0-1,-3-10 1,0 13-145,1 8 21,-2 15-65,2-11 219,-19 98-319,-55 227 372,43-215-77,-89 204 1,52-163 75,-35 73 376,104-229-358,-12 20 289,13-22-309,0 1-1,0-1 1,-1 1 0,1-1 0,0 1 0,-1-1 0,1 0 0,0 1 0,-1-1-1,1 0 1,-1 1 0,1-1 0,0 0 0,-1 1 0,1-1 0,-1 0 0,1 0-1,-1 0 1,1 1 0,-1-1 0,1 0 0,-1 0 0,1 0 0,-1 0 0,0 0-1,1 0 1,-1 0 0,1 0 0,-1 0 0,1 0 0,-1 0 0,1-1 0,-2 1-1,2-1-8,-1 1-1,1-1 0,-1 0 0,1 0 1,0 1-1,-1-1 0,1 0 0,0 0 1,0 0-1,-1 1 0,1-1 0,0 0 1,0 0-1,0 0 0,0 1 0,0-1 1,0 0-1,0 0 0,0 0 0,0 0 1,1 1-1,-1-1 0,0 0 0,0 0 1,1 0-1,-1 1 0,1-2 0,0-2 3,1-6-3,1 1 1,0 0-1,0 0 0,1 0 1,0 0-1,0 1 0,1 0 1,0 0-1,9-12 0,56-52-56,-22 23 140,-20 17-69,-2-1 0,-1-1 1,27-50-1,48-116 21,16-27-115,-9 44-49,-19-9 225,-23 44-567,-65 148 457,0 0-1,1 0 0,-1 0 0,0 0 0,0 0 1,0 0-1,0 0 0,0 0 0,0 0 0,0 0 1,0 0-1,0 0 0,0 0 0,0 0 1,0 0-1,0 0 0,0 0 0,0 0 0,0 0 1,0 0-1,0 0 0,0 0 0,0 0 0,0 0 1,0 0-1,0 0 0,0 0 0,0 0 0,0-1 1,1 1-1,-1 0 0,0 0 0,-2 9-137,-4 16 28,-83 261-236,10-37 361,-101 371 462,178-612-354,-1 0 0,0-1-1,-8 14 1,11-21-114,0 0 1,0 0-1,0 0 0,0 0 0,0 1 1,0-1-1,0 0 0,0 0 0,0 0 1,0 0-1,-1 0 0,1 0 1,0 0-1,0 0 0,0 0 0,0 0 1,0 0-1,0 0 0,0 0 0,-1 0 1,1 0-1,0 0 0,0 0 1,0 0-1,0 0 0,0 0 0,0 0 1,0 0-1,-1 0 0,1 0 0,0 0 1,0 0-1,0 0 0,0 0 0,0 0 1,0 0-1,0 0 0,0 0 1,-1 0-1,1 0 0,0-1 0,0 1 1,0 0-1,0 0 0,0 0 0,0 0 1,0 0-1,0 0 0,0 0 1,0 0-1,0 0 0,0-1 0,0 1 1,0 0-1,-3-6 84,6-28 240,-2 30-322,-1 1-1,1-1 1,0 0 0,0 1-1,0 0 1,0-1-1,3-4 1,4-14-67,-1 6 67,0 0 0,0 0 0,19-27 0,-10 16-31,-7 14 4,0 0-1,1 1 0,0 0 0,1 0 0,0 1 1,1 1-1,0 0 0,1 0 0,17-9 0,17-7 43,68-27-1,-85 40 47,3-2-62,-1-1-1,-1-1 1,0-2-1,-2 0 1,0-3-1,51-48 1,-62 52 17,20-27 0,-31 37 17,-2-1-1,1 0 0,-1 0 1,0-1-1,6-18 0,-11 26-39,1 0 0,-1 0 0,1 0 0,-1 0 0,0 0 0,1-1 0,-1 1 0,0 0-1,-1 0 1,1 0 0,0-1 0,-1 1 0,1 0 0,-1 0 0,-1-3 0,2 4-12,-1 0 1,1 0 0,-1 1-1,0-1 1,1 0 0,-1 1-1,0-1 1,0 0 0,1 1-1,-1-1 1,0 1-1,0-1 1,0 1 0,0 0-1,0-1 1,0 1 0,1 0-1,-1-1 1,0 1 0,0 0-1,0 0 1,0 0-1,0 0 1,0 0 0,0 0-1,0 0 1,0 0 0,0 1-1,0-1 1,0 0 0,0 1-1,0-1 1,0 0-1,0 1 1,-1 0 0,-3 2-11,0 0 1,0 0-1,1 0 1,-1 0-1,1 1 1,0 0-1,0 0 1,0 0-1,0 1 1,0-1-1,1 1 1,0 0 0,-3 5-1,-3 10-1,0 0 1,-7 24-1,14-36-6,-6 15 89,2 0 0,-5 33 0,9-44-11,1 0 0,0 1 1,1-1-1,1 1 1,0-1-1,3 18 1,-3-27-32,0 0 1,0 1 0,1-1 0,-1 0 0,1 1-1,0-1 1,0 0 0,0 0 0,0-1-1,0 1 1,0 0 0,5 3 0,-5-5 4,-1 0 1,1 0 0,-1 0-1,1 0 1,-1 0 0,1 0-1,-1-1 1,1 1 0,0-1-1,-1 1 1,1-1 0,0 1-1,0-1 1,-1 0 0,1 0 0,0 0-1,0 0 1,-1 0 0,1-1-1,0 1 1,0 0 0,-1-1-1,1 1 1,0-1 0,-1 0-1,1 1 1,-1-1 0,3-1-1,4-5 28,0-1 0,0 1-1,-1-1 1,0-1 0,0 1-1,8-17 1,-4 10-38,-9 11-8,99-137 185,-78 113-200,1 0 0,46-39-1,-37 42-369,-33 25 384,0 0 0,0 0-1,0 0 1,1-1-1,-1 1 1,0 0 0,0 0-1,0 0 1,0 0 0,0 0-1,1 0 1,-1 0-1,0 0 1,0 1 0,0-1-1,0 0 1,0 0 0,0 0-1,1 0 1,-1 0-1,0 0 1,0 0 0,0 0-1,0 0 1,0 0 0,0 0-1,0 0 1,1 1-1,-1-1 1,0 0 0,0 0-1,0 0 1,0 0 0,0 0-1,0 0 1,0 0-1,0 1 1,0-1 0,0 0-1,0 0 1,0 0 0,0 0-1,0 1 1,3 8 78,-2-5-97,7 20-77,1-1 0,1-1 0,21 36 0,-25-48 134,1 0 0,0-1 0,0 0 0,1 0 0,0-1 0,13 11 0,-17-16-17,-1 0-1,1-1 1,0 1-1,0-1 1,0 0-1,0 0 1,1-1-1,-1 1 1,1-1-1,-1 0 1,1 0-1,-1 0 1,1-1-1,-1 0 1,1 1-1,-1-2 1,1 1 0,7-2-1,-6 1-4,-1 0 1,0-1-1,1 1 1,-1-1-1,0-1 0,0 1 1,0-1-1,-1 1 0,1-1 1,-1-1-1,1 1 1,-1-1-1,4-4 0,9-14 109,0-1 0,-2-1 0,0-1 0,21-49-1,-36 73-129,1 1 1,-1-1-1,0 0 0,1 0 0,-1 0 0,0 0 0,1 0 0,-1 1 0,0-1 0,0 0 1,0 0-1,0 0 0,0 0 0,0 0 0,0 0 0,0 0 0,0 0 0,0 0 0,0 0 0,-1 1 1,1-2-1,-4-11-128,4 13 127,0-1-1,0 1 0,0 0 1,0-1-1,0 1 0,0 0 0,0-1 1,0 1-1,-1 0 0,1 0 1,0-1-1,0 1 0,0 0 1,0-1-1,-1 1 0,1 0 0,0 0 1,0-1-1,-1 1 0,1 0 1,0 0-1,0-1 0,-1 1 1,1 0-1,0 0 0,0 0 1,-1 0-1,1 0 0,0-1 0,-1 1 1,1 0-1,-10 5-122,-8 16 8,13-13 98,0 0-1,1 0 1,0 0-1,1 1 0,-1 0 1,2 0-1,-1 0 1,1 0-1,1 0 0,-2 12 1,3-1 53,0 0 0,1 0 0,6 35 1,-7-51-2,1 0 1,1 0 0,-1 0 0,0-1 0,1 1-1,0 0 1,3 6 0,-4-10-19,-1 1-1,1 0 1,0 0 0,-1 0-1,1-1 1,0 1 0,-1 0 0,1-1-1,0 1 1,0-1 0,-1 1-1,1-1 1,0 1 0,0-1 0,0 1-1,0-1 1,0 0 0,0 0-1,0 1 1,-1-1 0,1 0 0,0 0-1,0 0 1,0 0 0,0 0-1,0 0 1,0 0 0,0 0 0,0 0-1,0-1 1,0 1 0,0 0-1,0-1 1,0 1 0,0-1 0,-1 1-1,1-1 1,0 1 0,1-2-1,9-8 80,0 0 1,-1-1-1,0 0 0,-1-1 0,14-22 0,-15 20-120,1 1 1,1 0-1,0 1 0,1 0 1,15-13-1,-22 21-24,2-1 27,0 0 0,0 1 0,13-7 0,-17 10 22,-1 1 1,0-1 0,0 1-1,0 0 1,0-1-1,0 1 1,0 0 0,0 0-1,1 0 1,-1 0-1,0 0 1,0 0 0,0 0-1,2 0 1,-2 1-4,0-1 0,-1 0 0,1 1 0,0-1 1,-1 1-1,1-1 0,-1 1 0,1-1 0,-1 1 1,1 0-1,-1-1 0,1 1 0,-1 0 0,1-1 0,-1 1 1,0 0-1,1 0 0,-1-1 0,0 1 0,0 0 0,0 0 1,1-1-1,-1 3 0,0 4-8,0 1-1,-1-1 1,1 1-1,-1-1 1,-4 13-1,1-1 79,-8 41-55,-7 46 348,19-106-347,0 0-1,0 1 0,0-1 0,0 0 1,0 0-1,0 0 0,0 0 0,0 1 0,0-1 1,0 0-1,0 0 0,0 0 0,0 0 1,0 0-1,0 1 0,0-1 0,0 0 1,0 0-1,0 0 0,0 0 0,0 0 1,0 1-1,0-1 0,0 0 0,0 0 1,0 0-1,1 0 0,-1 0 0,0 0 1,0 1-1,0-1 0,0 0 0,0 0 0,0 0 1,1 0-1,-1 0 0,0 0 0,0 0 1,0 0-1,0 0 0,1 0 0,-1 0 1,0 0-1,0 0 0,0 0 0,0 0 1,0 0-1,1 0 0,-1 0 0,0 0 1,0 0-1,0 0 0,0 0 0,1 0 1,-1 0-1,0 0 0,0 0 0,0 0 0,0 0 1,0-1-1,0 1 0,1 0 0,-1 0 1,17-12 255,18-22-56,2-10-270,-7 9 28,46-43-1,-63 65 35,-6 6-36,1 1 0,0 0 0,14-10 0,-21 16 31,-1 0 0,0-1 0,1 1 0,-1 0 0,1 0-1,-1 0 1,1 0 0,-1-1 0,0 1 0,1 0 0,-1 0 0,1 0 0,-1 0 0,1 0 0,-1 0-1,1 0 1,-1 0 0,1 0 0,-1 0 0,0 1 0,1-1 0,-1 0 0,1 0 0,-1 0 0,1 0 0,-1 1-1,1-1 1,0 1 1,-1 0-1,1 0 0,0-1 1,-1 1-1,1 0 0,-1 0 1,1 0-1,-1 0 0,0 0 1,1 0-1,0 2 0,0 5-24,0 0 0,0 15 1,0-11-80,1 12-5,10 45 1,-10-60 146,1 0 0,0 1 0,1-2 0,0 1 0,0 0 0,1-1 0,10 15 0,-13-21-16,0 0 0,-1 0 0,1 0-1,0 0 1,1 0 0,-1-1 0,0 1 0,0 0 0,1-1 0,-1 0 0,1 0-1,-1 0 1,1 0 0,0 0 0,-1 0 0,5 0 0,-5-1 3,1 0 0,-1 0-1,1 0 1,-1-1 0,0 1 0,0-1 0,1 0 0,-1 1 0,0-1-1,0 0 1,0 0 0,0 0 0,0-1 0,0 1 0,0-1 0,0 1 0,0-1-1,0 1 1,-1-1 0,3-3 0,11-16 37,-2-1 0,-1 0 1,0-1-1,12-35 0,-1 2 41,5-5-47,30-94-1,-41 94-75,-2-1 1,8-83-1,-24 121-306,1 24 324,0 0 0,0 0 0,0-1 0,0 1 1,0 0-1,0 0 0,0 0 0,0 0 0,0-1 0,0 1 0,0 0 1,0 0-1,0 0 0,0-1 0,0 1 0,-1 0 0,1 0 0,0 0 0,0 0 1,0 0-1,0-1 0,0 1 0,0 0 0,0 0 0,0 0 0,-1 0 1,1 0-1,0-1 0,0 1 0,0 0 0,0 0 0,-1 0 0,1 0 0,0 0 1,0 0-1,0 0 0,-1 0 0,-4 6-115,-6 19 20,-3 19 82,-14 77 0,26-111 33,-5 30 53,-4 49 0,10-69-39,1 1 0,1-1 0,1 1 0,5 25 0,1-8-194,-3-11 660,13 40 0,-16-59-755,1-1 0,0 0 0,0-1-1,1 1 1,0 0 0,0-1 0,1 0 0,-1 0 0,1 0 0,9 7 0,-13-12-58,0 0-1,0-1 1,1 1 0,-1 0 0,0 0 0,1 0-1,-1-1 1,1 1 0,-1-1 0,1 1 0,-1-1-1,1 0 1,-1 0 0,1 1 0,-1-1 0,3 0 0,-3 0-27,0-1 0,0 1 0,0 0 1,0 0-1,0-1 0,-1 1 0,1-1 1,0 1-1,0 0 0,0-1 0,-1 0 1,1 1-1,0-1 0,0 1 1,-1-1-1,1 0 0,-1 1 0,1-1 1,0 0-1,-1 0 0,0 0 0,1 1 1,-1-1-1,1 0 0,-1-2 0,4-9-3343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08.691"/>
    </inkml:context>
    <inkml:brush xml:id="br0">
      <inkml:brushProperty name="width" value="0.05" units="cm"/>
      <inkml:brushProperty name="height" value="0.05" units="cm"/>
      <inkml:brushProperty name="color" value="#004F8B"/>
    </inkml:brush>
  </inkml:definitions>
  <inkml:trace contextRef="#ctx0" brushRef="#br0">15 24 6816,'-15'-23'3072,"57"23"-2656,-10 0 608,-1 0-640,14 0 0,3 3-256,7-3 128,-5 5-160,-5-5 320,-5 0-224,-14 0-3200,2 0 1632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09.024"/>
    </inkml:context>
    <inkml:brush xml:id="br0">
      <inkml:brushProperty name="width" value="0.05" units="cm"/>
      <inkml:brushProperty name="height" value="0.05" units="cm"/>
      <inkml:brushProperty name="color" value="#004F8B"/>
    </inkml:brush>
  </inkml:definitions>
  <inkml:trace contextRef="#ctx0" brushRef="#br0">19 20 6656,'-18'-5'3008,"36"2"-2624,5-2-64,4 5-256,18-4 192,0 1-160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10.789"/>
    </inkml:context>
    <inkml:brush xml:id="br0">
      <inkml:brushProperty name="width" value="0.05" units="cm"/>
      <inkml:brushProperty name="height" value="0.05" units="cm"/>
      <inkml:brushProperty name="color" value="#004F8B"/>
    </inkml:brush>
  </inkml:definitions>
  <inkml:trace contextRef="#ctx0" brushRef="#br0">17 820 2560,'-11'9'832,"11"-8"-821,0-1 1,-1 0-1,1 0 0,0 0 0,0 0 1,0 0-1,0 1 0,-1-1 1,1 0-1,0 0 0,0 0 1,0 0-1,0 1 0,0-1 0,0 0 1,-1 0-1,1 1 0,0-1 1,0 0-1,0 0 0,0 0 1,2 5 3765,17-28-1345,44-62-20,7-10-1304,3 12-234,-40 49-719,-2-2 0,28-44 0,-40 48-145,-1-2 1,20-55-1,15-75 210,-52 159-205,2-5-48,0 0 0,-1 0 0,0 0 0,0-13 0,-4 10-95,1 13 125,1-1-1,0 1 0,0 0 0,0 0 1,0 0-1,0 0 0,-1 0 1,1 0-1,0 0 0,0 0 0,0 0 1,0 0-1,-1 0 0,1 0 1,0 0-1,0 0 0,0 0 0,-1 0 1,1 0-1,0 0 0,0 0 1,0 0-1,0 0 0,-1 0 0,1 0 1,0 0-1,0 0 0,0 1 1,0-1-1,0 0 0,-1 0 0,1 0 1,0 0-1,0 0 0,0 0 1,0 1-1,0-1 0,-17 26-169,-70 145-51,79-156 211,-222 441 79,180-331 85,-44 99 2963,98-234-2745,1 1 0,0-1 0,8-10 0,33-42-372,3 3-1,3 2 1,2 2 0,3 3-1,2 2 1,2 3 0,103-61-1,-158 104-47,0 1 0,0 0 0,0 0 0,12-3 0,-16 5 43,-1 1 0,1 0-1,-1-1 1,1 1 0,-1 0 0,1 0-1,-1 0 1,1 0 0,0 0-1,-1 1 1,1-1 0,-1 0-1,0 1 1,1-1 0,-1 1-1,1-1 1,-1 1 0,0 0-1,1 0 1,-1 0 0,0-1 0,0 1-1,1 0 1,-1 0 0,0 1-1,0-1 1,0 0 0,0 2-1,2 1 22,0 1 0,-1 0-1,0 0 1,0 0-1,-1 0 1,1 0-1,0 7 1,3 40-87,-4-36 79,4 24 1,-4-34 13,12 39 156,-13-42-134,1-1 0,1 1 1,-1-1-1,0 1 1,0-1-1,1 0 0,0 1 1,-1-1-1,1 0 1,0 0-1,0 0 0,0 0 1,4 2-1,-3-3-6,-1 0 1,1 0-1,-1-1 1,0 1-1,1-1 1,-1 1-1,1-1 0,-1 0 1,1 0-1,-1 0 1,1-1-1,-1 1 0,1-1 1,-1 1-1,0-1 1,1 0-1,-1 0 0,0 0 1,1 0-1,-1 0 1,0 0-1,0-1 0,0 1 1,2-2-1,6-6 43,0 0 0,0 0-1,9-12 1,-16 18-58,14-16 98,-1 2 40,0-1 1,17-28 0,-30 42-166,0-1 1,0 0-1,-1 0 1,1 0-1,-1 0 1,-1 0 0,1 0-1,-1 0 1,0-1-1,0 1 1,0 0-1,-1-1 1,0 1 0,0-1-1,-2-9 1,2 13-10,-1 0 0,1 0 1,-1 0-1,0 1 0,0-1 1,0 0-1,0 1 0,0-1 0,0 1 1,0-1-1,-1 1 0,1 0 1,0-1-1,-1 1 0,1 0 1,-1 0-1,0 0 0,1 0 1,-1 0-1,0 0 0,1 1 0,-1-1 1,0 0-1,0 1 0,0-1 1,0 1-1,1 0 0,-1 0 1,0 0-1,0 0 0,0 0 1,-2 0-1,-1 1-17,1-1 0,-1 1 1,1 0-1,-1 0 0,1 0 0,-1 1 0,1-1 1,0 1-1,0 0 0,0 0 0,0 1 1,-6 4-1,6-4 17,0 1 1,1 0 0,0 0-1,-1 0 1,2 0 0,-1 0-1,0 0 1,1 1 0,0-1-1,0 1 1,0 0 0,0 0-1,1 0 1,0-1 0,0 1-1,0 0 1,1 11 0,0-11 30,1 1 0,0 0-1,0 0 1,0 0 0,1-1 0,0 1 0,0-1 0,0 1 0,1-1 0,0 0 0,0 0 0,0 0 0,0 0 0,1 0-1,6 6 1,-3-5 5,0 0-1,0 0 0,1 0 1,-1-1-1,1 0 1,0-1-1,1 0 0,-1 0 1,1-1-1,0 0 0,9 2 1,-5-2 26,0-1 1,0-1 0,0 0 0,0-1-1,0-1 1,0 0 0,17-3-1,-8-2-14,0 0 0,0-1-1,0-1 1,-1-1 0,-1-1-1,1-1 1,-1-1-1,31-24 1,21-29 379,-56 52-480,-13 11 16,0-1-1,0 1 1,0-1-1,-1 0 1,4-3-1,-4-1 118,-4 9-80,3-4 27,-1 0-1,0 0 0,0 0 0,-1 0 0,1 1 0,0-1 0,-1 0 1,1 0-1,-1 0 0,1 0 0,-1 1 0,0-1 0,0 0 0,0 1 1,0-1-1,0 1 0,0-1 0,0 1 0,0-1 0,-1 1 1,1 0-1,0-1 0,-1 1 0,1 0 0,-1 0 0,0 0 0,1 0 1,-1 0-1,0 1 0,-3-2 0,2 1-26,-1 1 0,1-1 0,-1 1 0,1-1 0,-1 1 0,1 0 0,-1 1 0,1-1 0,-1 0 0,1 1 0,-1 0 0,1 0 0,-1 0 0,1 0 0,0 1 0,0-1 0,-1 1 0,1 0 0,0 0 0,1 0 0,-1 0 0,0 0 0,1 1 0,-5 4 0,3-2 6,-1 0 0,1 0 0,0 1 0,1-1 0,-1 1 0,1 0 1,0 0-1,1 1 0,-1-1 0,1 0 0,0 1 0,1-1 0,-2 12 0,3-13 49,0 0 0,-1 0 0,2 0 0,-1 0 0,1 0 0,-1-1 0,2 1 0,-1 0 0,0 0 0,1-1-1,0 1 1,0-1 0,0 1 0,0-1 0,1 0 0,0 0 0,0 0 0,0 0 0,6 6 0,-4-6 18,0 0-1,0 0 1,1 0 0,-1-1 0,1 0-1,0 0 1,0 0 0,0-1 0,0 0-1,0 0 1,1 0 0,-1-1-1,0 0 1,1 0 0,-1-1 0,1 0-1,-1 0 1,1 0 0,-1-1 0,1 0-1,6-2 1,30-7-95,0-3-1,-1-1 1,-1-2-1,52-28 1,-83 39-924,0-2 0,0 1 0,0-1 0,14-14-1,-2-2-1580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16.937"/>
    </inkml:context>
    <inkml:brush xml:id="br0">
      <inkml:brushProperty name="width" value="0.05" units="cm"/>
      <inkml:brushProperty name="height" value="0.05" units="cm"/>
      <inkml:brushProperty name="color" value="#004F8B"/>
    </inkml:brush>
  </inkml:definitions>
  <inkml:trace contextRef="#ctx0" brushRef="#br0">1 915 3808,'0'-1'295,"0"-1"1,0 0-1,1 0 0,-1 1 1,1-1-1,-1 0 0,1 1 1,-1-1-1,1 0 0,0 1 1,1-3-1,5-10 1318,3-14-433,-3 5-681,2 0-1,0 0 0,1 1 1,2 0-1,22-33 1,7 3 197,73-70 0,-15 27-152,-98 94-542,0 0 1,0 0-1,0 0 1,1 0-1,-1 1 1,0-1 0,0 0-1,0 0 1,1 1-1,-1-1 1,0 1-1,0 0 1,1-1-1,1 1 1,-3 0-4,1 0-1,-1 0 0,1 0 1,-1 0-1,1 0 1,-1 0-1,1 1 1,-1-1-1,1 0 1,-1 0-1,1 1 0,-1-1 1,1 0-1,-1 1 1,0-1-1,1 0 1,-1 1-1,1-1 1,-1 1-1,0-1 1,0 0-1,1 1 0,-1-1 1,1 1-1,0 3-8,0 0 0,0 0 0,0 0 0,-1 0 0,1 0 0,-1 0 1,0 6-1,0 0 33,-1-1 1,0 1-1,-1 0 1,0-1-1,-4 11 1,-20 46 133,12-33-183,3-6 20,2-6 60,0 1-1,2 0 0,0 0 1,-4 29-1,11-50-4,0-1 1,0 1 0,0-1-1,0 1 1,0-1 0,0 0-1,0 1 1,0-1-1,0 1 1,0-1 0,0 1-1,0-1 1,0 1 0,0-1-1,1 0 1,-1 1-1,0-1 1,0 1 0,0-1-1,1 1 1,6-3 389,12-17-324,-14 14-26,31-32 132,47-36 1,-26 20-360,-2 1-108,-54 51 237,-1 1 0,1-1 0,0 1 0,-1-1 0,1 0 0,0 1 0,-1-1 0,1 1 0,0 0 0,0-1 0,0 1 1,0 0-1,0-1 0,-1 1 0,1 0 0,0 0 0,0 0 0,0 0 0,0 0 0,0 0 0,0 0 0,0 0 0,1 0 0,-1 1 12,0 0-1,-1-1 1,1 1 0,0-1-1,0 1 1,-1 0-1,1 0 1,-1 0 0,1-1-1,-1 1 1,1 0-1,-1 0 1,1 0-1,-1 0 1,0 0 0,0 0-1,1 1 1,0 5 1,0-1 0,-1 0 0,0 1 0,0-1 0,-1 8 0,-2 11-91,1 32 1,2-49 107,0 1 0,1-1 0,0 0 0,0 1 0,1-1 0,1 0 0,4 13-1,-7-21-4,1 1 0,-1 0-1,0-1 1,0 1 0,1 0-1,-1-1 1,1 1 0,-1 0-1,1-1 1,-1 1 0,1-1-1,-1 1 1,1-1 0,-1 1-1,1-1 1,0 1-1,-1-1 1,1 1 0,0-1-1,-1 0 1,1 0 0,0 1-1,0-1 1,-1 0 0,1 0-1,0 0 1,0 0 0,-1 0-1,1 0 1,0 0 0,0 0-1,0 0 1,-1 0 0,1 0-1,0 0 1,0 0-1,-1-1 1,1 1 0,0 0-1,-1-1 1,1 1 0,0-1-1,-1 1 1,2-1 0,2-3 98,1 1 1,-1-1-1,0 0 1,6-7-1,-8 8-79,88-113 214,-58 73-434,-30 42-59,-2 8 74,-2 9-17,2-15 164,-2 14 54,1 0 0,2 22 0,0-5 90,-1-28-119,0 0 1,1 1 0,-1-1 0,1 1-1,0-1 1,0 0 0,1 0-1,-1 0 1,1 0 0,2 5-1,-3-8 26,0 0 0,0 1 0,-1-1 0,1 0 0,0 0 0,0 0 0,1 0 0,-1 0 0,0 0 0,0 0 0,0 0 0,1 0 0,-1-1 0,0 1 0,1-1 0,-1 1 0,1-1 0,-1 1 0,0-1 0,1 0 0,-1 1 0,1-1 0,-1 0 0,1 0 0,-1 0 0,1 0 0,-1-1 0,1 1 0,-1 0 0,1-1 0,-1 1 0,1-1 0,1 0 0,7-4 68,-1 0 0,1-1 0,-1 0 0,-1 0 0,11-10-1,20-14-30,111-76 106,-134 95-348,-12 11-48,-4 7 88,-3 4 137,0 0 0,1 0 0,1 0 0,0 0 0,0 0 0,1 1 0,0-1 0,1 0 0,3 19 0,-3-28 24,-1 1 1,1-1-1,0 1 1,-1-1-1,1 0 0,0 1 1,1-1-1,-1 0 1,0 0-1,0 1 0,1-1 1,0 0-1,-1 0 0,1-1 1,0 1-1,0 0 1,0-1-1,0 1 0,0-1 1,3 2-1,-2-2 0,0 0 0,0 0 1,0 0-1,0 0 0,0-1 0,0 0 0,0 0 0,0 1 1,0-2-1,0 1 0,1 0 0,-1-1 0,0 1 0,0-1 0,0 0 1,3-1-1,6-3 38,-1-1-1,0-1 1,15-10 0,8-5 0,55-37-17,-21 12-138,-63 44 38,-3 3 66,0-1 0,0 0 0,0 0 0,0 0 1,0-1-1,0 1 0,0 0 0,-1-1 0,1 1 1,-1-1-1,1 0 0,-1 1 0,2-3 0,-3 4-12,0 0-1,0 0 0,0 0 0,-1-1 0,1 1 0,0 0 0,0 0 1,0 0-1,0 0 0,0 0 0,-1 0 0,1 0 0,0 0 0,0 0 0,0 0 1,0 0-1,0 0 0,-1 0 0,1 0 0,0 0 0,0 0 0,0 0 1,0 0-1,-1 0 0,1 0 0,0 0 0,0 0 0,0 0 0,0 0 1,0 0-1,-1 0 0,1 0 0,0 0 0,0 1 0,0-1 0,0 0 1,0 0-1,0 0 0,0 0 0,-1 0 0,1 0 0,0 0 0,0 1 1,-8 4 25,7-4-31,-7 4-42,1 1-1,-1 0 0,1 1 0,0-1 1,1 1-1,-1 1 0,1-1 0,1 1 1,-8 14-1,10-17 69,0 1 0,1-1 1,-1 1-1,1 0 0,1 0 0,-1 0 0,1 0 1,0 0-1,0 0 0,1 0 0,0 1 1,0-1-1,0 0 0,1 0 0,0 0 0,2 7 1,-3-11-12,1 0 0,0 0 0,-1 0 1,1 0-1,0-1 0,0 1 0,0 0 0,0-1 1,0 1-1,0-1 0,0 1 0,1-1 1,-1 0-1,1 1 0,-1-1 0,1 0 0,-1 0 1,1 0-1,-1 0 0,1 0 0,0 0 1,0-1-1,0 1 0,-1 0 0,1-1 0,0 0 1,0 1-1,0-1 0,0 0 0,0 0 0,0 0 1,0 0-1,0 0 0,-1 0 0,4-2 1,5 0 38,-1-1 0,0 0 0,0-1 0,0 0 0,11-7 0,-20 11-44,48-26 206,138-82-23,-169 95-178,-1 0 1,0-1-1,-1-1 1,0 0-1,-2-1 1,1 0-1,-2-1 1,18-32 0,-10 11 26,-2-2 0,-1 0 1,13-52-1,16-122-115,-43 185 14,-3 28 43,0 0 1,0-1-1,0 1 0,0-1 0,0 1 1,0 0-1,-1-1 0,1 1 0,-1-1 0,1 1 1,-1 0-1,1-1 0,-1 1 0,0 0 1,1 0-1,-2-2 0,1 3 20,1 0 0,0 0-1,0 0 1,-1 0 0,1 0 0,0 0-1,-1 0 1,1-1 0,0 1 0,-1 0-1,1 0 1,0 0 0,0 0 0,-1 0-1,1 1 1,0-1 0,-1 0 0,1 0-1,0 0 1,-1 0 0,1 0 0,0 0 0,0 0-1,-1 1 1,1-1 0,0 0 0,0 0-1,-1 0 1,1 0 0,0 1 0,0-1-1,0 0 1,-1 0 0,1 1 0,0-1-1,0 0 1,0 1 0,-1-1 0,-7 15 17,7-13-30,-8 20-90,1 0 0,1 1 0,1-1-1,-5 46 1,1-12 72,-20 142-70,23-143 181,4-34-57,1 1 0,1 40 0,2-53 17,0 0 0,0 0 0,1 0 1,1 0-1,-1-1 0,2 1 0,-1-1 1,1 0-1,8 13 0,-11-19-26,2 3 36,0-1 0,0 1-1,1 0 1,5 5 0,-7-9-38,-1 0 0,1 0 0,-1 0 0,1 0 0,-1 0 0,1 0 0,0 0 0,-1-1 0,1 1 0,0-1 0,0 1 0,0-1 0,-1 0 0,1 1 0,0-1 0,0 0 0,0 0 0,3-1 0,2 0 43,0-1 0,1-1 0,-1 1 0,0-1 0,0-1 0,13-7 1,15-7 9,-10 2-160,-4 3 94,-12 8 50,-2 2-21,0 0 0,0-1-1,0-1 1,0 1 0,-1-1 0,0 0-1,0 0 1,0-1 0,7-9 0,-12 14-28,-1 0 1,1 0 0,-1 0-1,1 0 1,-1-1 0,1 1-1,-1 0 1,0 0-1,0 0 1,1-1 0,-1 1-1,0 0 1,0-1 0,0 1-1,0 0 1,-1 0 0,1-1-1,0 1 1,0 0 0,-1 0-1,1 0 1,-1-1-1,1 1 1,-1 0 0,1 0-1,-1 0 1,0 0 0,0 0-1,0-1 1,-1 1-2,1 0 0,0 0 1,0 0-1,0 0 0,0 0 0,-1 0 0,1 0 1,0 0-1,-1 1 0,1-1 0,-1 0 1,1 1-1,-1 0 0,1-1 0,-1 1 0,1 0 1,-1 0-1,1-1 0,-1 1 0,0 1 0,1-1 1,-1 0-1,1 0 0,-3 1 0,0 1 15,0-1 1,-1 1-1,1 1 0,0-1 0,-6 4 0,-1 2-8,6-4-29,0-1 0,0 1 1,1 1-1,-1-1 1,1 1-1,0-1 0,1 1 1,-1 1-1,1-1 1,0 0-1,0 1 0,0-1 1,1 1-1,0 0 1,0 0-1,0 0 1,1 0-1,0 0 0,0 7 1,1-11 27,0 1 1,0-1 0,0 0 0,1 1-1,-1-1 1,1 0 0,0 1 0,0-1-1,-1 0 1,1 0 0,1 0-1,-1 0 1,0 0 0,0 0 0,3 3-1,-3-4 10,0 0 0,0 0 0,1 0 0,-1 0 0,0 0 0,1 0 0,-1-1 0,0 1 0,1 0 0,-1-1 0,1 1 0,-1-1 0,1 0 0,-1 1 0,1-1 0,0 0 0,-1 0 0,1 0 0,-1 0 0,1 0-1,-1 0 1,1-1 0,1 1 0,10-4 90,-1-1-1,20-10 0,1-1 22,37-13-44,65-30-23,-105 44-64,-1-1 1,39-28-1,-67 43-14,1 0 0,-1-1 1,1 1-1,0 0 0,0 0 0,-1 0 1,1 1-1,2-2 0,-3 2 17,-1 0-1,0 0 1,0 0 0,0 0 0,0 0-1,1 0 1,-1 0 0,0 0-1,0 0 1,0 0 0,1 0 0,-1 1-1,0-1 1,0 0 0,0 0 0,0 0-1,1 0 1,-1 0 0,0 0-1,0 0 1,0 0 0,0 1 0,0-1-1,0 0 1,1 0 0,-1 0-1,0 0 1,0 0 0,0 1 0,0-1-1,0 0 1,0 12-46,-6 17 109,2-10-61,1-1 0,-1 27 0,4-40 1,0 0 1,0 1 0,1-1 0,0 0 0,0 0 0,0 0-1,0 0 1,1 0 0,0 0 0,0 0 0,0 0-1,1 0 1,3 4 0,-4-5 72,1-1-1,0 0 1,0 1-1,6 4 1,-8-7-59,0-1 1,0 1-1,0 0 1,0-1-1,0 1 0,0-1 1,0 1-1,0-1 1,1 0-1,-1 0 0,0 1 1,0-1-1,0 0 1,1 0-1,-1 0 0,0 0 1,0 0-1,0-1 1,1 1-1,0 0 0,2-2 45,0 0 1,0 0-1,0 0 0,-1 0 0,1 0 0,-1-1 1,1 0-1,-1 0 0,3-3 0,27-32 179,-28 30-180,6-6-70,-1 0-1,-1 0 0,15-32 1,-25 52-44,-1 1 0,1-1 0,0 1 0,1-1 0,0 1 0,0 0 0,0-1 0,1 1 0,0-1 0,3 13 0,-3-16 69,0 1 0,1-1 0,-1 1 0,1-1 0,-1 1 0,1-1 0,0 0 0,1 1 0,-1-1 0,4 3 0,-5-5-1,1 1 1,0-1-1,0 0 0,-1 1 1,1-1-1,0 0 0,0 0 1,0-1-1,0 1 1,1 0-1,-1-1 0,0 1 1,0-1-1,0 0 0,0 0 1,1 1-1,-1-2 1,0 1-1,3 0 0,3-2 56,-1 0-1,0-1 0,0 0 1,0 0-1,0-1 1,-1 1-1,1-1 0,-1-1 1,0 1-1,0-1 1,6-6-1,6-5 36,4-1-26,-3 2-28,0-1-1,0 0 0,17-23 1,-26 27-32,15-29 1,5-7-303,-25 40 170,-1 2 3,-4 6 113,1 0 1,-1 0-1,0 0 1,0 0-1,1 1 1,-1-1-1,0 0 0,0 0 1,0 0-1,0 0 1,1 0-1,-1 1 1,0-1-1,0 0 0,0 0 1,0 0-1,0 0 1,1 1-1,-1-1 0,0 0 1,0 0-1,0 0 1,0 1-1,0-1 1,0 0-1,0 0 0,0 0 1,0 1-1,0-1 1,0 0-1,0 0 0,0 1 1,0-1-1,2 12-38,-1 0 0,0 0-1,-1 0 1,-1 0 0,0 0-1,0 0 1,-4 16 0,3-23 65,0 1 0,1 0-1,-2-1 1,1 1 0,-1-1 0,0 0 0,0 0 0,0 0 0,-1 0 0,1 0 0,-1-1 0,-5 5 0,6-7 2,1 1-1,-1-1 1,0 0-1,0 0 1,0 0-1,0 0 1,0 0 0,0-1-1,0 0 1,-1 1-1,1-1 1,-1 0-1,1-1 1,-1 1 0,1 0-1,-1-1 1,1 0-1,-1 0 1,1 0-1,-1 0 1,-4-2 0,-1 1 100,0-1-144,10 2 9,-1 0 1,0-1 0,0 1 0,0 0 0,0 0 0,0 0 0,1-1-1,-1 1 1,0 0 0,0 0 0,0 0 0,0-1 0,1 1-1,-1 0 1,0 0 0,0 0 0,1 0 0,-1 0 0,0 0 0,0 0-1,1 0 1,-1 0 0,0-1 0,0 1 0,1 0 0,14-1 21,0 0 1,0 0 0,20 2 0,6 1 134,91 1 69,-48 2-1633,-72-5 342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18.896"/>
    </inkml:context>
    <inkml:brush xml:id="br0">
      <inkml:brushProperty name="width" value="0.05" units="cm"/>
      <inkml:brushProperty name="height" value="0.05" units="cm"/>
      <inkml:brushProperty name="color" value="#004F8B"/>
    </inkml:brush>
  </inkml:definitions>
  <inkml:trace contextRef="#ctx0" brushRef="#br0">167 622 2720,'0'-1'132,"0"0"0,0-1 0,0 1 0,0 0 0,0 0 0,1-1 0,-1 1 0,0 0 0,1 0 0,-1 0 0,2-2 0,-2 2 103,1 0 0,0 0 1,-1 0-1,0 0 0,1-1 1,-1 1-1,0 0 0,1 0 0,-1 0 1,0 0-1,0 0 0,0 0 1,0-1-1,0 1 0,0 0 0,0 0 1,0 0-1,-1 0 0,1 0 1,0 0-1,-1-1 0,1 1 0,-1 0 1,1 0-1,-1 0 0,1 0 1,-1 0-1,0 1 0,0-1 0,0-1 1,0 1-157,0 0-1,-1 0 1,1 0 0,0 1 0,0-1 0,-1 0 0,1 1-1,0-1 1,-1 1 0,1-1 0,0 1 0,-1 0 0,1-1-1,-1 1 1,1 0 0,-1 0 0,1 0 0,0 0 0,-1 0 0,1 1-1,-1-1 1,1 0 0,-1 1 0,1-1 0,-2 1 0,-2 2 23,0 0 0,1 1 1,-1-1-1,1 1 0,0 0 1,0 0-1,0 0 0,-6 9 1,-8 9 202,9-13-145,1 1 0,0-1 0,1 2 0,0-1 0,0 1 0,1 0 0,-7 18 0,13-28-122,-1 0 0,1 0 0,0 0 0,0 0 0,0 0-1,-1 0 1,1 0 0,0 0 0,0 0 0,0 0 0,1 0 0,-1 0 0,0 0-1,0 1 1,1-1 0,-1 0 0,0-1 0,1 1 0,-1 0 0,1 0 0,-1 0-1,1 0 1,-1 0 0,1 0 0,0 0 0,0-1 0,-1 1 0,1 0 0,0-1-1,0 1 1,0 0 0,0-1 0,-1 1 0,3 0 0,0 0 55,0 0 1,0 0-1,-1-1 1,1 1-1,0-1 1,0 1-1,0-1 1,0 0 0,0 0-1,0-1 1,5 0-1,2-2 0,-1 0 0,0-1-1,1 0 1,-1 0 0,-1-1-1,1 0 1,-1-1 0,0 0 0,0 0-1,8-9 1,3-3-104,-2-1 0,26-36 0,-28 31 11,14-29 1,5-9 24,-34 70-190,-1 1 0,0-1-1,-4 12 1,2-7 215,0 0 1,1 1-1,0 0 1,1-1-1,0 1 0,1 0 1,1-1-1,3 22 0,-3-32-2,-1 0 0,1-1-1,0 1 1,0-1 0,0 1-1,0-1 1,1 0-1,-1 1 1,1-1 0,0 0-1,-1 0 1,1 0 0,0 0-1,0 0 1,0-1 0,0 1-1,1 0 1,-1-1-1,0 0 1,1 1 0,-1-1-1,1 0 1,-1 0 0,1-1-1,-1 1 1,1 0 0,0-1-1,4 1 1,2-1 71,1 0-1,0 0 1,0-1 0,0 0 0,-1-1 0,18-5 0,-16 3-99,1 0 0,-1-1 0,1 0 1,-1-1-1,-1-1 0,12-7 1,53-51-27,-25 19 67,-47 44-74,-1-1 0,1 1 0,0 0-1,0 0 1,0 0 0,1 1 0,5-3 0,-8 4 6,-1 0 1,1 0 0,0-1-1,0 1 1,-1 0-1,1 1 1,0-1 0,-1 0-1,1 0 1,0 0-1,0 0 1,-1 0 0,1 1-1,0-1 1,-1 0-1,1 1 1,0-1-1,-1 0 1,1 1 0,-1-1-1,1 1 1,-1-1-1,1 1 1,-1-1 0,1 1-1,-1-1 1,1 1-1,-1 0 1,0-1 0,1 1-1,-1 0 1,0-1-1,1 1 1,-1 0-1,0-1 1,0 1 0,0 0-1,0 0 1,0-1-1,0 2 1,2 10 18,0 1 1,-2 0-1,1 0 1,-2-1-1,1 1 1,-2 0-1,0 0 1,-6 20-1,8-31 31,-1 0 1,0 1-1,1-1 1,-1 1-1,1-1 1,0 1-1,0 2 1,0-5-34,0 0 0,0 0 0,0 0 0,0 1 0,0-1 0,0 0 0,0 0 0,0 0 0,0 0 0,0 0 0,1 1 0,-1-1 1,0 0-1,0 0 0,0 0 0,0 0 0,0 0 0,0 0 0,0 1 0,1-1 0,-1 0 0,0 0 0,0 0 0,0 0 0,0 0 0,0 0 0,1 0 0,-1 0 0,0 0 0,0 0 0,0 0 1,0 0-1,1 0 0,-1 0 0,0 0 0,11-6 208,-3-1-172,0-1 0,0-1 0,-1 1 0,8-13 0,-7 9-214,19-20-1,-27 32 166,1 0-1,-1-1 0,0 1 0,0 0 0,0 0 0,0 0 1,0 0-1,0 0 0,1 0 0,-1-1 0,0 1 0,0 0 1,0 0-1,0 0 0,1 0 0,-1 0 0,0 0 1,0 0-1,0 0 0,0 0 0,1 0 0,-1 0 0,0 0 1,0 0-1,0 0 0,1 0 0,-1 0 0,0 0 0,0 0 1,0 0-1,0 0 0,1 0 0,-1 0 0,0 0 1,0 1-1,0-1 0,0 0 0,1 0 0,-1 0 0,0 0 1,0 0-1,0 0 0,0 1 0,5 10-62,0 22 66,-4-27-6,0 8-5,-1-9 17,1 0 0,0 0 0,-1 0 1,1 0-1,1 0 0,-1 0 0,4 6 0,-4-9 5,0 0-1,1-1 1,-1 1 0,0-1-1,1 1 1,0-1 0,-1 0-1,1 0 1,0 1 0,-1-1-1,1 0 1,0-1 0,0 1-1,0 0 1,0 0 0,0-1-1,0 1 1,0-1-1,0 0 1,0 0 0,0 0-1,0 1 1,3-2 0,28-1 113,66-14 1,-82 13-102,4-1-10,0-1 1,0 0-1,0-2 1,-1 0-1,0-2 1,0 0-1,-1-1 1,0-1-1,-1-1 1,0 0-1,-1-1 1,-1-1-1,0-1 1,20-23-1,-5-1-114,35-57 0,-58 80 5,-5 10 78,-5 8 30,-35 57-145,18-26 141,-37 44 0,45-63 7,-22 27-41,31-38 14,0 0-1,0 0 1,0 1-1,1-1 1,-1 0 0,1 1-1,0 0 1,0-1-1,0 1 1,0-1-1,1 5 1,0-6 19,0 0 0,0-1 0,1 1 0,0 0 0,-1-1 0,1 1 0,0 0 0,-1-1 0,1 1 0,0-1 0,0 1 0,0-1 0,1 0 0,-1 1 0,0-1 0,0 0 0,1 0 0,-1 0 0,1 0 0,-1 0 0,1 0 0,-1 0 0,1 0 0,0-1 0,-1 1 0,1 0 0,0-1 0,-1 0 0,3 1 0,-1 0 24,1-1 0,-1 1 0,0-1 1,0 1-1,1-1 0,-1 0 0,0 0 1,1-1-1,-1 1 0,0-1 0,0 1 0,0-1 1,1 0-1,-1-1 0,4-1 0,-3 0-8,-1 0-1,1-1 1,-1 1-1,1-1 1,-1 0-1,0 0 1,0 0-1,3-8 1,15-35 4,5-32 56,-3 0 1,23-157-1,-36 141-32,-9 83-98,-1 0 0,-1 1 1,0-1-1,-1 1 1,-4-21-1,5 31 36,1 1 1,0-1-1,0 0 1,0 0-1,-1 0 1,1 1-1,0-1 1,-1 0-1,1 0 1,0 1-1,-1-1 1,1 0-1,-1 1 1,0-1-1,1 0 1,-1 1-1,1-1 1,-1 1-1,0-1 1,1 1-1,-1-1 1,-1 1-1,1 0 2,1 0-1,-1 0 1,0 0-1,1 0 0,-1 0 1,0 0-1,1 1 1,-1-1-1,0 0 0,1 0 1,-1 1-1,1-1 0,-1 1 1,1-1-1,-1 0 1,1 1-1,-1-1 0,1 1 1,-1-1-1,0 2 1,-2 2-35,-1 1 1,1 0-1,1 0 1,-1 0-1,-2 7 1,0 6-26,0 0 0,1 1 0,-2 23 0,4-33 46,-4 50 28,0 87-1,7-106 97,2-1-1,2 0 1,11 45-1,-15-78-70,1 1-1,0-1 1,1 0 0,-1 0 0,1 0-1,0 0 1,1 0 0,-1-1 0,6 7 0,-6-10-216,-1 1 0,0-1 0,1 0 0,0 0 0,-1 0 0,1-1 1,0 1-1,0 0 0,0-1 0,0 0 0,0 0 0,0 0 1,0 0-1,1 0 0,-1-1 0,0 1 0,0-1 0,1 0 0,-1 0 1,5-1-1,27-8-4769,5-4 1505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22.160"/>
    </inkml:context>
    <inkml:brush xml:id="br0">
      <inkml:brushProperty name="width" value="0.05" units="cm"/>
      <inkml:brushProperty name="height" value="0.05" units="cm"/>
      <inkml:brushProperty name="color" value="#004F8B"/>
    </inkml:brush>
  </inkml:definitions>
  <inkml:trace contextRef="#ctx0" brushRef="#br0">28 1217 3712,'-1'0'150,"1"0"0,0 0 0,-1 0 1,1 0-1,0 0 0,-1 0 0,1 0 0,0 1 0,0-1 1,-1 0-1,1 0 0,0 0 0,0 1 0,0-1 1,-1 0-1,1 0 0,0 0 0,0 1 0,0-1 0,-1 0 1,1 0-1,0 1 0,0-1 0,0 0 0,0 1 0,0-1 1,0 0-1,0 1 0,0-1 0,1 3 2497,4-6-1437,-5 3-1154,7-8 308,-1 0 0,1 0 1,-2 0-1,1-1 1,-1 0-1,0 0 0,3-10 1,21-67 510,22-114-1,-50 185-815,-1 15-58,0 0-1,0 0 0,0 0 0,0 0 1,0 0-1,0 0 0,0 0 0,0 0 1,0 0-1,0 0 0,0 0 0,0 0 1,0 0-1,0 0 0,0 0 0,0 0 1,0 0-1,0 0 0,0 0 0,0 0 1,0 0-1,0 0 0,0 0 0,0 0 1,0 0-1,-1 0 0,1 0 0,0 0 1,0 0-1,0 0 0,0 0 0,0 0 1,0 0-1,0 0 0,0 0 0,0 0 1,0 0-1,0 0 0,0 0 0,0 0 1,0 0-1,0 0 0,0 0 0,0 0 1,0 0-1,0 0 0,0 0 0,0 0 1,0 0-1,0 0 0,0 0 0,0 0 1,0 0-1,0 0 0,0 0 0,0-1 0,0 1 1,0 0-1,0 0 0,-4 11-15,-14 76-287,9-34 209,-33 151 232,-26 105 719,63-289-711,2-4 204,0-1 0,-1 24 0,4-38 569,1-3-659,2-6-82,7-27 251,2 1-1,32-65 0,-29 65-341,162-279-202,-165 294 148,12-19-87,1 2 0,2 0-1,1 2 1,61-56 0,-85 86 22,1 0-1,0 1 1,0 0 0,8-4 0,-12 6 25,1 1 1,-1-1-1,0 1 1,0-1-1,0 1 1,1-1-1,-1 1 1,0 0 0,1 0-1,-1 0 1,0-1-1,1 1 1,-1 1-1,0-1 1,1 0-1,-1 0 1,0 0-1,1 1 1,-1-1-1,0 1 1,0-1-1,0 1 1,1-1-1,-1 1 1,1 0-1,0 1 5,-1 0 0,1 0 1,-1 0-1,1 0 0,-1 0 0,0 0 0,0 1 0,0-1 1,0 0-1,0 0 0,-1 1 0,1-1 0,0 5 0,-1 32 3,0-31-3,-1 10 8,-1-1-1,-1 1 0,-1-1 0,0 0 0,-1 0 0,-1 0 1,0 0-1,-1-1 0,-1 0 0,-1-1 0,0 1 0,-1-2 1,-12 16-1,9-15 84,-1-1 1,0-1-1,0 0 1,-2-1 0,1 0-1,-2-1 1,1-1-1,-1-1 1,-1 0 0,0-1-1,-32 9 1,48-16-75,-1 0 0,1-1 0,0 1 0,-1-1 0,1 1 0,-1-1 0,1 0 0,-1 0 0,-3 0 0,6 0-16,-1 0 0,1 0 0,0 0 1,0 0-1,0 0 0,0 0 0,0 0 0,0 0 1,0 0-1,0 0 0,0 0 0,0 0 1,0-1-1,0 1 0,-1 0 0,1 0 0,0 0 1,0 0-1,0 0 0,0 0 0,0 0 1,0 0-1,0 0 0,0 0 0,0 0 1,0 0-1,0 0 0,0 0 0,0 0 0,0 0 1,0-1-1,0 1 0,0 0 0,0 0 1,0 0-1,0 0 0,0 0 0,0 0 0,0 0 1,0 0-1,0 0 0,0 0 0,0 0 1,0-1-1,0 1 0,0 0 0,0 0 0,0 0 1,0 0-1,0 0 0,0 0 0,0 0 1,5-5-25,11-6 9,-5 7 56,0-1 0,13-2 0,2-2-52,155-67-368,-153 61 354,-1-2 0,0-1-1,-1-1 1,36-35 0,-46 40 23,63-58 59,114-94-2,-180 158 29,-21 19-38,0-3-133,-5 9 62,0 1-1,1 0 1,-10 22-1,-24 60 85,35-74-53,-8 20 74,-20 79 0,38-119 13,0 1 0,0 0 1,0 12-1,1-18-81,0-1 0,0 1-1,0-1 1,0 1 0,0-1 0,0 0-1,0 1 1,0-1 0,0 1 0,0-1-1,0 1 1,0-1 0,1 0 0,-1 1-1,0-1 1,0 1 0,0-1 0,1 0-1,-1 1 1,0-1 0,1 0 0,-1 1-1,0-1 1,0 0 0,1 0 0,-1 1-1,1-1 1,-1 0 0,0 0 0,1 1-1,-1-1 1,1 0 0,-1 0 0,0 0-1,1 0 1,-1 0 0,1 0 0,-1 0-1,1 0 1,-1 0 0,0 0 0,1 0-1,-1 0 1,1 0 0,-1 0 0,1 0-1,-1 0 1,0 0 0,1-1 0,-1 1 0,1 0-1,-1 0 1,0 0 0,1-1 0,3-1 41,-1 1 0,0-1 0,0 0 0,1 0 0,3-5 0,13-12-21,-1-2 0,-1-1 1,-1 0-1,21-36 0,48-104 123,-82 153-135,9-16 36,-5 10-131,-1 0 0,0 0-1,7-29 1,-14 38-68,-3 7 15,-9 15-1,6-6 108,1 1 1,0 1-1,0-1 0,-4 18 1,-7 53-138,14-70 156,1 0 0,0 0 1,1 0-1,1 0 0,0 0 0,4 18 1,-4-25 17,0 0 0,1-1 0,0 1-1,-1-1 1,2 1 0,-1-1 0,0 0 0,5 6 0,-5-8 6,0 0 1,0 0-1,1 0 1,-1 0-1,0-1 1,1 1-1,-1-1 1,0 1-1,1-1 1,0 0-1,-1 0 0,1 0 1,0 0-1,0 0 1,3 0-1,2-1 3,0 0 0,0 0 0,0 0 0,0-1 0,0-1 0,0 1 0,0-1-1,-1 0 1,1-1 0,-1 0 0,1 0 0,-1-1 0,7-4 0,10-7 4,-2-2 1,31-26 0,0-11 402,-12 11-555,41-36-213,-81 78 324,0 0 0,-1 0 1,1 1-1,0-1 0,0 1 0,0-1 0,-1 1 1,1-1-1,0 1 0,0-1 0,0 1 0,0 0 1,0 0-1,0-1 0,0 1 0,0 0 0,0 0 1,0 0-1,1 0 0,-1 0 7,0 1-1,-1-1 1,1 1 0,0-1 0,-1 0-1,1 1 1,0 0 0,-1-1-1,1 1 1,-1-1 0,1 1 0,-1 0-1,1-1 1,-1 1 0,1 0 0,-1 0-1,0-1 1,1 1 0,-1 0-1,0 0 1,1 0 0,-1 1 0,3 15 5,-1 1 0,0 0 0,-2 0 0,-1 24 0,0-1 32,0-35-40,1 0 0,0 0 0,0 0 0,1 0 1,-1 0-1,1 0 0,1 0 0,-1-1 0,1 1 1,0 0-1,0-1 0,6 10 0,-8-14 14,1 0 1,0 0-1,-1 0 0,1 0 0,0 0 0,0 0 1,-1 0-1,1 0 0,0 0 0,0-1 0,0 1 0,0 0 1,0 0-1,0-1 0,1 1 0,-1-1 0,0 1 0,0-1 1,0 0-1,0 1 0,1-1 0,-1 0 0,0 0 1,0 1-1,1-1 0,-1 0 0,0 0 0,0-1 0,1 1 1,-1 0-1,0 0 0,0-1 0,0 1 0,1 0 0,-1-1 1,0 1-1,2-2 0,8-4 66,0 0 0,-1 0 0,0-2 0,0 1 1,15-15-1,43-52-63,-44 47 72,32-33-32,29-33-57,-66 70 24,-2-1 1,21-37-1,-18 18-42,-1-1-1,23-90 0,-29 88-31,-3 0-1,-1 0 0,3-87 1,-11 133 42,-1-1 1,0 0 0,0 1-1,0-1 1,0 0 0,0 1 0,-1-1-1,1 0 1,0 0 0,0 1-1,0-1 1,0 1 0,-1-1 0,1 0-1,0 1 1,-1-2 0,0 2 8,1 0 0,0 0 0,0 0 1,-1 0-1,1 0 0,0 0 0,0 0 1,-1 0-1,1 0 0,0 0 0,0 0 1,0 0-1,-1 0 0,1 0 0,0 0 0,0 1 1,-1-1-1,1 0 0,0 0 0,0 0 1,0 0-1,-1 0 0,1 1 0,0-1 1,0 0-1,0 0 0,0 0 0,-1 1 1,-11 19-178,-8 33 153,2 2 1,-21 110 0,32-130-25,2 0 0,2 1 0,1 70 0,4-84 105,0 0 0,2 0 0,1 0 1,0 0-1,1-1 0,2 0 0,14 30 0,-20-46-22,0-1-1,1 0 0,-1 0 1,1 0-1,0 0 1,5 4-1,-7-7-14,0 0 0,0 0 0,0 0 0,0-1-1,0 1 1,1 0 0,-1-1 0,0 1 0,0-1 0,0 0 0,1 1 0,-1-1-1,0 0 1,0 0 0,1 0 0,-1 1 0,0-1 0,1-1 0,-1 1 0,0 0 0,0 0-1,1 0 1,-1-1 0,0 1 0,0 0 0,1-1 0,-1 0 0,1 0 0,5-3 59,-1 0 1,1-1-1,-1 0 1,0 0-1,0 0 1,5-8 0,30-40-36,-19 24 15,9-7 76,57-51 0,-69 69-213,-16 16 50,0-1 1,0 0 0,1 1-1,-1 0 1,0-1 0,6-1 0,-14 8 6,0 1 0,1-1 1,-1 1-1,1 0 1,0 0-1,0 1 0,0-1 1,-4 11-1,0 0 98,0 0 1,-10 28-1,16-36-17,-2 3 23,1-1 0,1 1 1,-3 21-1,5-31-66,0 0 0,0-1 1,0 1-1,0 0 0,1-1 1,-1 1-1,0 0 0,0-1 1,0 1-1,1 0 1,-1-1-1,0 1 0,0-1 1,1 1-1,-1-1 0,1 1 1,-1-1-1,1 1 0,-1-1 1,0 1-1,1-1 0,0 1 1,-1-1-1,1 0 1,-1 1-1,1-1 0,-1 0 1,1 0-1,0 1 0,2-1-4,0 1 0,-1-1 0,1 1 0,0-1 0,-1 0 0,1 0-1,5-1 1,5-1 42,1-1 0,14-5 0,-28 8-37,99-35-17,131-41 198,-210 69-185,20-10 0,-8 3 75,-30 14-252,-6 2 76,-3 2 41,0-1 1,-10 10 0,-62 69 103,70-71-37,1 0 0,0 0 0,1 1 0,0 0 0,1 1 0,-6 15 0,11-26-8,1 1-1,-1-1 0,1 0 1,0 1-1,-1-1 1,1 0-1,0 1 1,0-1-1,0 1 0,1-1 1,-1 0-1,1 1 1,-1-1-1,2 4 1,-1-5-4,-1 0 1,1 0 0,0 0 0,-1 0 0,1-1 0,0 1 0,-1 0-1,1 0 1,0-1 0,0 1 0,0 0 0,0-1 0,0 1-1,0-1 1,0 1 0,0-1 0,0 0 0,0 1 0,0-1 0,0 0-1,0 0 1,0 0 0,0 1 0,0-1 0,0 0 0,0 0-1,0-1 1,0 1 0,0 0 0,0 0 0,0 0 0,0-1 0,0 1-1,0-1 1,0 1 0,1-1 0,7-3 11,-1 0 1,-1-1-1,1 1 1,-1-1-1,0-1 0,0 0 1,8-8-1,42-53 2,-38 43-24,71-97 360,-16 13-399,68-134 0,-85 140 23,45-59-24,-77 117-39,-11 18-2,-14 25 85,1 1-1,-1 0 0,0-1 1,0 1-1,1 0 0,-1-1 1,0 1-1,0 0 0,0-1 1,1 1-1,-1-1 0,0 1 1,0 0-1,0-1 0,0 1 1,0-1-1,0 1 0,0-1 1,0 1-1,0 0 0,0-1 1,0 1-1,0-1 0,0 1 1,-1-1-1,1 1-2,0 0 1,-1 0-1,1-1 0,-1 1 1,1 0-1,-1 0 0,1 0 1,-1 0-1,1 0 0,0 0 0,-1 0 1,1 0-1,-1 0 0,1 1 1,-1-1-1,1 0 0,0 0 1,-1 0-1,0 1 0,-24 12-175,14-5 138,1 1 0,1 0 0,-1 1-1,1 0 1,1 0 0,-13 22 0,-34 71-100,34-59 95,-71 165-88,80-177 155,2-1 0,1 1 0,2 1 0,-6 58 0,13-80 15,-1 1 0,2 0 1,-1 0-1,2 0 0,-1 0 0,2 0 1,-1-1-1,8 18 0,-9-25-12,1 0 0,0-1 0,0 1 0,1 0 0,-1-1 0,1 1 0,-1-1 0,1 0-1,0 0 1,1 0 0,-1 0 0,0-1 0,1 1 0,0-1 0,-1 0 0,1 0 0,0 0-1,0 0 1,0-1 0,0 1 0,0-1 0,1 0 0,-1-1 0,0 1 0,0-1 0,7 0 0,3 0 20,1-2 1,-1 0 0,0-1 0,0 0 0,-1-1 0,1 0 0,-1-1 0,25-13 0,-3-2 55,62-47-1,-89 61-130,0 0 0,0 0 0,-1 0 0,0-1 1,0 0-1,-1 0 0,0-1 0,0 0 0,0 0 0,5-12 0,-11 20 33,0-1 0,0 1 0,1 0 0,-1 0 0,0 0-1,0-1 1,0 1 0,0 0 0,0 0 0,0-1 0,0 1 0,0 0 0,0 0 0,0-1 0,0 1 0,0 0 0,0 0 0,0 0-1,0-1 1,0 1 0,0 0 0,0 0 0,0-1 0,0 1 0,0 0 0,0 0 0,0-1 0,0 1 0,-1 0 0,1 0 0,0 0-1,0 0 1,0-1 0,-1 1 0,-8 0-102,-10 9-55,15-6 137,0 0 0,1 1 0,0 0-1,0-1 1,0 1 0,0 0 0,-3 8-1,3-6 6,1-2 41,0 0 1,0 0-1,1 1 1,0-1-1,0 1 1,0-1-1,1 1 1,-1-1-1,1 1 1,0 0-1,1-1 1,-1 1-1,1-1 1,0 1-1,0-1 1,0 1-1,0-1 1,1 0-1,0 0 1,3 7-1,-3-7-84,0-1 1,0 0-1,0 0 0,0 0 0,0 0 1,0 0-1,1-1 0,-1 1 0,1-1 1,0 0-1,0 1 0,0-1 0,0 0 1,0 0-1,0-1 0,0 1 0,1-1 1,-1 0-1,0 0 0,1 0 0,0 0 1,-1 0-1,1-1 0,-1 0 0,1 1 1,3-2-1,-5 1-368,-1 0 1,0 0-1,0-1 1,1 1-1,-1-1 1,0 1 0,0-1-1,1 0 1,-1 0-1,0 1 1,0-1-1,0 0 1,0 0-1,0 0 1,0 0-1,0 0 1,-1 0-1,1 0 1,0 0-1,0 0 1,-1-1-1,1 1 1,-1 0-1,1 0 1,-1-1-1,0 1 1,1 0-1,-1-1 1,0 1-1,0 0 1,0-3-1,0-4-3183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22.525"/>
    </inkml:context>
    <inkml:brush xml:id="br0">
      <inkml:brushProperty name="width" value="0.05" units="cm"/>
      <inkml:brushProperty name="height" value="0.05" units="cm"/>
      <inkml:brushProperty name="color" value="#004F8B"/>
    </inkml:brush>
  </inkml:definitions>
  <inkml:trace contextRef="#ctx0" brushRef="#br0">40 20 5824,'-37'-13'2624,"34"13"-2272,6-3 704,11 3-640,4-4-96,10 8-192,2-4 224,2 0-160,-4 0-3072,-2 0 1568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22.854"/>
    </inkml:context>
    <inkml:brush xml:id="br0">
      <inkml:brushProperty name="width" value="0.05" units="cm"/>
      <inkml:brushProperty name="height" value="0.05" units="cm"/>
      <inkml:brushProperty name="color" value="#004F8B"/>
    </inkml:brush>
  </inkml:definitions>
  <inkml:trace contextRef="#ctx0" brushRef="#br0">1 49 8384,'23'-5'3808,"88"-1"-3328,-48 1 544,-8 5-672,30-9-64,0 6-192,23-5 128,-4 4-128,-1-4-1312,-13 8 672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23.955"/>
    </inkml:context>
    <inkml:brush xml:id="br0">
      <inkml:brushProperty name="width" value="0.05" units="cm"/>
      <inkml:brushProperty name="height" value="0.05" units="cm"/>
      <inkml:brushProperty name="color" value="#004F8B"/>
    </inkml:brush>
  </inkml:definitions>
  <inkml:trace contextRef="#ctx0" brushRef="#br0">27 124 3136,'-15'-3'1029,"12"2"-629,-6 1 4778,13 0-3439,3 0 96,0 0-1587,1 0 1,-1-1-1,1 0 0,-1-1 0,1 0 1,-1 0-1,0-1 0,0 1 1,0-1-1,0-1 0,0 0 0,-1 0 1,1 0-1,-1 0 0,0-1 1,-1 0-1,9-10 0,-13 14-254,0 0-1,0 0 1,0 0 0,0 0-1,0-1 1,-1 1 0,1 0-1,0-1 1,-1 1 0,1 0-1,-1-1 1,1 1 0,-1-1-1,0 1 1,0 0-1,0-1 1,0 1 0,0-1-1,0 1 1,0-1 0,0 1-1,0-1 1,-1 1 0,1 0-1,0-1 1,-1 1 0,1 0-1,-1-1 1,0 1 0,-1-3-1,0 3 1,1 0 0,-1-1 0,0 1 0,1 0-1,-1 0 1,0 0 0,0 0 0,0 0 0,0 0 0,0 0 0,0 1-1,0-1 1,0 1 0,-1-1 0,1 1 0,0 0 0,0 0-1,0 0 1,-3 0 0,-1 1 40,0-1-1,1 1 1,-1 1 0,0-1-1,0 1 1,0 0 0,1 0-1,-1 0 1,1 1 0,0 0-1,0 0 1,-8 6-1,12-8 16,0 0-1,0 0 0,0 0 0,0 0 0,0 0 0,0 1 0,0-1 0,1 0 0,-1 0 0,1 0 1,-1 1-1,1-1 0,-1 0 0,1 1 0,-1-1 0,1 0 0,0 1 0,0 1 0,0 0 42,0 0 0,1 0 0,-1 0 0,1 0 0,-1 0-1,1 0 1,0 0 0,2 3 0,1 1 90,0 0 1,0-1-1,1 1 1,-1-1-1,11 10 1,-8-10-79,1 0 1,-1 0 0,1-1-1,0 0 1,0 0 0,0-1-1,1 0 1,0-1 0,0 0-1,0 0 1,0 0 0,0-2-1,0 1 1,0-1 0,14 0-1,11-2-226,0-2-1,39-8 1,69-21-4480,-118 26 2739,31-6-1068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25.064"/>
    </inkml:context>
    <inkml:brush xml:id="br0">
      <inkml:brushProperty name="width" value="0.05" units="cm"/>
      <inkml:brushProperty name="height" value="0.05" units="cm"/>
    </inkml:brush>
  </inkml:definitions>
  <inkml:trace contextRef="#ctx0" brushRef="#br0">7 73 7872,'-6'-7'7858,"6"6"-7366,0 0-1,0 1 0,0-1 0,0 1 0,0-2 1,4-13 1445,-2 12-2034,0 1 0,0-1 0,1 0 0,-1 1 0,0-1-1,5-3 1,-2 3 134,-1 0 0,1 0 0,0 0 0,0 1 0,0-1 0,0 1 0,7-1 0,-9 2-38,-1 1 0,0 0 0,0-1 1,0 1-1,0 0 0,0 1 0,0-1 1,0 0-1,0 0 0,0 1 0,0 0 1,0-1-1,0 1 0,0 0 0,0 0 1,0 0-1,0 0 0,-1 0 0,1 0 1,0 0-1,-1 1 0,1-1 0,1 2 1,4 6 31,-6-7-1,0 0 0,0 0 0,0-1 0,1 1 0,-1 0 0,0-1 0,1 1 0,-1-1 0,1 0 0,0 0 0,-1 1 0,1-1 0,0 0 0,0 0 0,0-1 0,-1 1 0,1 0 0,0-1 0,0 1 0,2 0 0,13-4-1779,0-1 415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33.704"/>
    </inkml:context>
    <inkml:brush xml:id="br0">
      <inkml:brushProperty name="width" value="0.05" units="cm"/>
      <inkml:brushProperty name="height" value="0.05" units="cm"/>
      <inkml:brushProperty name="color" value="#FF0066"/>
    </inkml:brush>
  </inkml:definitions>
  <inkml:trace contextRef="#ctx0" brushRef="#br0">271 8 2720,'-3'-4'796,"3"3"-756,-1 1 1,1 0 0,0 0 0,0 0 0,0 0 0,0 0-1,0-1 1,0 1 0,0 0 0,0 0 0,0 0 0,-1 0-1,1 0 1,0 0 0,0-1 0,0 1 0,0 0 0,0 0-1,-1 0 1,1 0 0,0 0 0,0 0 0,0 0 0,0 0-1,-1 0 1,1 0 0,0 0 0,0 0 0,0 0 0,0 0-1,-1 0 1,1 0 0,0 0 0,0 0 0,0 0 0,0 0-1,-1 0 1,1 0 0,0 0 0,0 0 0,0 0-1,0 1 1,-1-1 0,1 0 0,0 0 0,0 0 0,0 0-1,0 0 1,0 1 0,11-2 4600,23 1-3988,-7 1-406,-1-1-13,4-1 138,1 2 0,54 8 0,-48-2-347,-18-4 21,0 0-1,0 2 1,-1 0-1,0 1 1,23 10-1,-25-7-18,-6-5 52,0 2 0,16 10 0,-23-13-57,0-1-1,0 1 1,-1-1-1,1 1 1,-1 0 0,0 0-1,1 0 1,-1 0-1,-1 1 1,1-1-1,0 0 1,1 6-1,-2-2 23,1 0 0,-2 0 0,1 0 0,-1 0 0,0 1-1,0-1 1,-1 0 0,0 0 0,-1 0 0,-2 11 0,-4 16 167,6-21-108,-2 0 0,1 0 0,-2-1 0,1 1 0,-10 16 0,0-4 105,-26 33 0,22-36 14,-1-2 0,0 0 0,-38 28 0,7-6-182,22-20 64,20-16-72,0 0-1,0 0 0,-9 11 1,7-7 82,7-8-84,1 0 0,-1 1 0,1-1 1,0 1-1,0-1 0,-3 6 0,5-7-12,0-1-1,0 1 1,-1-1 0,1 1-1,0-1 1,0 1 0,0-1-1,0 1 1,0-1 0,0 1-1,0-1 1,0 1 0,1-1-1,-1 1 1,0-1 0,0 1 0,0-1-1,0 1 1,1-1 0,-1 1-1,0-1 1,0 0 0,1 1-1,-1-1 1,0 1 0,1 0-1,15 9 256,19 2 107,94 23 650,-115-32-1119,-8-3 79,0 1 0,0 1 1,-1-1-1,1 1 0,0 0 1,-1 1-1,1-1 0,8 7 1,-13-9 4,-1 1 0,1-1 0,-1 1 1,1 0-1,-1-1 0,0 1 0,1 0 0,-1-1 1,0 1-1,1 0 0,-1-1 0,0 1 0,0 0 1,0 0-1,0-1 0,0 1 0,0 0 0,0 0 1,0-1-1,0 1 0,0 0 0,0 0 0,-9 22-47,3-13 85,0 0 0,-9 10 0,-24 28-31,-69 76-15,-4-2 232,104-113-209,-1 2 13,1-1 0,1 1-1,-1 0 1,2 0 0,0 1-1,0 0 1,-6 18 0,12-27-22,-1 0 1,0 0 0,1 0-1,0 0 1,0 0-1,0 0 1,0 0 0,0 0-1,1 0 1,-1 0-1,1 0 1,0 0 0,0 0-1,0 0 1,0-1-1,0 1 1,1 0 0,-1-1-1,1 1 1,0 0 0,2 2-1,6 6 21,0-2 0,0 1 0,18 12 0,1 0 25,-14-8 6,0 1 0,-1 1 0,-1 0 0,0 1 0,-1 0 0,0 1 0,-2 0 0,0 1 0,-1 0 0,-1 0 0,-1 1 0,-1 0 0,7 41 0,-12-53-21,0-1-1,-1 1 1,0 0 0,-1 0 0,1 0-1,-2 0 1,1-1 0,-1 1 0,0-1 0,0 1-1,-1-1 1,0 0 0,-7 12 0,4-11 18,0 0 0,0-1 0,0 1 1,-1-1-1,0-1 0,-1 1 0,0-1 0,0-1 1,0 1-1,-17 7 0,-31 11 112,-110 31-1,68-26-47,37-11-2140,9-3-5729,38-8 4753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37.566"/>
    </inkml:context>
    <inkml:brush xml:id="br0">
      <inkml:brushProperty name="width" value="0.05" units="cm"/>
      <inkml:brushProperty name="height" value="0.05" units="cm"/>
      <inkml:brushProperty name="color" value="#FF0066"/>
    </inkml:brush>
  </inkml:definitions>
  <inkml:trace contextRef="#ctx0" brushRef="#br0">0 809 2496,'0'0'4288,"5"-3"-1856,7-2-2085,-1-1 0,0-1 0,0 1 0,0-2 0,-1 0 1,0 0-1,-1-1 0,1 0 0,-2 0 0,14-19 0,-7 3-11,-1-1 0,12-28 0,18-61 425,-26 65-471,93-212 622,-82 190-959,-20 49 163,-6 15-118,-1 0 1,0-1-1,0 1 0,0-1 0,0-17 1,-4 18-416,-4 9 64,-7 12 2,11-11 368,-8 10-28,1 0 0,0 0 1,1 1-1,1 0 0,0 1 1,0-1-1,1 2 1,1-1-1,-5 23 0,0 12 31,-5 78 0,9-67 25,-2 12 331,3 126 0,5-193-243,1 1 0,0-1 0,0 0-1,0 1 1,0-1 0,1 0 0,2 5-1,-3-9-79,-1 0 0,1 1 0,0-1 0,-1 0 0,1 0-1,0 0 1,0 0 0,0 0 0,0 0 0,0 0 0,0 0-1,0 0 1,0-1 0,0 1 0,0 0 0,0-1 0,0 1-1,1-1 1,-1 1 0,0-1 0,0 1 0,1-1 0,-1 0-1,0 0 1,1 0 0,-1 0 0,0 0 0,1 0 0,-1 0-1,0 0 1,1 0 0,-1 0 0,2-1 0,9-4 80,-1 0 1,0 0-1,0-1 1,0 0-1,11-9 1,-2 0-127,27-28 1,-21 17 114,0-2 1,33-49 0,-18 20-38,-40 111-661,-1 79 789,0-131-218,0 1-1,0 0 1,0-1-1,1 1 0,-1 0 1,1-1-1,0 1 1,0-1-1,0 1 1,0-1-1,0 1 0,0-1 1,1 0-1,-1 1 1,4 3-1,-2-4 42,0 1 0,0-1 1,0 1-1,1-1 0,-1 0 0,0 0 0,1-1 1,0 1-1,7 2 0,0-2 47,1 0 0,0 0 0,-1-1 0,1-1 0,0 1 0,13-3 0,-11 0-56,1 0 0,-2-1 0,1 0 0,0-1 1,-1-1-1,19-9 0,-6 0 50,-2-1 0,27-19 0,-32 20-69,-8 7-18,-1 0 0,0-1-1,0 0 1,-1 0 0,0-1-1,12-16 1,-21 25 11,0 0 0,0 0 1,0 0-1,0 0 0,0 0 0,0 0 1,0 0-1,0 0 0,0 0 0,0 0 0,0 0 1,0 0-1,0 0 0,-1 0 0,1 0 1,0 0-1,0 0 0,0 0 0,0 0 0,0 0 1,0 0-1,0 0 0,0 0 0,0 0 1,0 0-1,0 0 0,0-1 0,0 1 0,0 0 1,0 0-1,-1 0 0,1 0 0,0 0 0,0 0 1,0 0-1,0 0 0,0 0 0,0 0 1,0 0-1,0 0 0,0 0 0,0 0 0,0 0 1,0-1-1,0 1 0,0 0 0,0 0 1,0 0-1,0 0 0,0 0 0,0 0 0,0 0 1,0 0-1,0 0 0,0 0 0,0 0 1,0 0-1,-11 5-115,-11 10-83,11-4 182,0 0 0,-16 23-1,2-2 78,18-24-56,0 0 0,1 1 0,-9 17 0,14-23 5,-1 1 1,1-1-1,0 1 1,0-1-1,0 1 1,-1 6-1,2-9 4,0 0 1,0 1-1,0-1 0,1 1 0,-1-1 1,0 0-1,0 1 0,1-1 0,-1 0 1,1 1-1,-1-1 0,1 0 0,0 0 1,-1 1-1,1-1 0,0 0 0,1 2 1,-1-3-1,0 1 0,-1-1 0,1 1 0,0-1 0,-1 0 0,1 1 0,0-1 1,-1 0-1,1 0 0,0 0 0,-1 1 0,1-1 0,0 0 0,0 0 0,-1 0 0,1 0 0,0 0 1,-1 0-1,1 0 0,0-1 0,0 1 0,-1 0 0,1 0 0,0 0 0,-1-1 0,1 1 0,0 0 1,-1-1-1,2 0 0,1-1 26,-1 0 0,1 1 0,-1-2-1,0 1 1,4-4 0,3-7-41,0 0-1,-2 0 0,0 0 0,0-1 1,-1 0-1,7-25 0,-13 39-11,0-1 1,1 1-1,-1-1 1,0 1-1,0-1 1,0 1-1,0-1 1,0 1-1,1-1 0,-1 1 1,0-1-1,0 1 1,0-1-1,0 1 1,-1-1-1,1 1 0,0-1 1,0 1-1,0-1 1,0 1-1,0-1 1,-1 0-1,1 2 5,-1-1 0,1 1 0,-1-1 0,1 0 0,0 1 0,-1-1 0,1 1 0,0-1 0,-1 1-1,1-1 1,0 1 0,0 0 0,0-1 0,-1 1 0,1-1 0,0 1 0,0-1 0,0 1 0,0 0 0,0-1 0,0 2 0,-1 4-9,1 0-1,-1 0 1,1 0 0,0 0 0,1 0 0,0 1 0,0-1-1,0 0 1,4 11 0,-4-14 34,1 0-1,0 0 1,0 0 0,0 0 0,0-1-1,0 1 1,0-1 0,1 1-1,-1-1 1,1 0 0,0 0-1,0 0 1,0 0 0,0 0-1,0-1 1,0 1 0,0-1-1,0 0 1,4 1 0,3 1 53,0-2 0,0 1 1,0-1-1,0 0 0,1-1 0,-1-1 1,13-1-1,-1-2 0,0 0 0,27-10 1,-32 8-44,0-1-1,0 0 1,-1-1 0,0-1 0,0-1 0,-1 0 0,0-1 0,-1-1 0,-1 0 0,1-1 0,-2 0-1,22-29 1,12-36-145,-45 75 100,1 0-1,0 0 1,-1 1 0,1-1-1,0 0 1,0 1 0,1 0-1,-1 0 1,0-1 0,1 1-1,4-3 1,-6 6 2,-1-1 0,1 0 0,-1 0 0,0 1 0,1-1 0,-1 0-1,0 1 1,0-1 0,1 0 0,-1 1 0,0-1 0,1 0 0,-1 1 0,0-1 0,0 1 0,0-1 0,0 0 0,1 1 0,-1-1 0,0 1-1,0-1 1,0 1 0,3 16 9,0 21-1,-1-10-70,-1-4 66,-1 0-1,-4 32 1,0-16 66,4-32 12,-1 1 1,-1 0-1,0 0 0,0 0 1,-1-1-1,0 1 0,-7 13 1,10-21-59,-1-1 0,1 0 0,0 0 0,-1 1 0,1-1 0,-1 0 0,1 0 0,-1 0 0,1 1 0,-1-1 0,1 0 0,-1 0 0,1 0 1,-1 0-1,0 0 0,1 0 0,-1 0 0,1 0 0,-1 0 0,1 0 0,-1 0 0,1-1 0,-1 1 0,1 0 0,-1 0 0,1 0 0,-1-1 0,0 1 1,-1-2-5,-1 1 1,1-1 0,-1 1-1,1-1 1,0 0 0,-1 0 0,1 0-1,0 0 1,-2-3 0,4 5-1,0 0 0,-1-1 0,1 1 0,0 0 0,0-1 0,0 1 0,-1 0 0,1 0 0,0-1 0,0 1 1,0 0-1,0-1 0,0 1 0,-1 0 0,1-1 0,0 1 0,0 0 0,0-1 0,0 1 0,0 0 0,0-1 1,0 1-1,0-1 0,0 1-7,1-1 1,-1 1 0,0 0-1,0-1 1,0 1 0,0 0 0,-1-1-1,1 1 1,0 0 0,0 0-1,0-1 1,0 1 0,0 0-1,0-1 1,0 1 0,0 0-1,-1 0 1,1-1 0,0 1-1,0 0 1,0 0 0,-1-1 0,1 1-1,0 0 1,0 0 0,-1 0-1,1-1 1,-2-3-196,7 5 17,-3-1 194,-1 1-1,1 0 0,-1 0 0,1 0 0,-1-1 0,0 1 0,1 0 0,-1 1 1,2 0-1,-2 0-40,0 0 41,1-1 1,-1 1-1,0-1 0,1 1 1,-1-1-1,1 0 1,-1 1-1,1-1 1,2 1-1,-4-1-14,0-1 0,0 0 1,1 0-1,-1 0 0,0 1 0,0-1 1,0 0-1,0 1 0,0-1 0,0 0 1,0 0-1,0 1 0,0-1 0,0 0 1,-1 0-1,1 1 0,0-1 0,0 0 1,0 0-1,0 0 0,0 1 0,0-1 1,0 0-1,-1 0 0,1 1 0,0-1 1,0 0-1,0 0 0,0 0 0,-1 0 1,1 1-1,0-1 0,0 0 0,-1 0 1,1 0-1,0 0 0,-1 1 66,-9 2-280,8-3-223,1 0 1,0-1 0,0 1 0,-1 0 0,1-1 0,0 1-1,0-1 1,0 0 0,0 1 0,-1-1 0,0-1-1,-17-17-8710,19 18 9034,-6-4-2383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40.783"/>
    </inkml:context>
    <inkml:brush xml:id="br0">
      <inkml:brushProperty name="width" value="0.05" units="cm"/>
      <inkml:brushProperty name="height" value="0.05" units="cm"/>
      <inkml:brushProperty name="color" value="#FF0066"/>
    </inkml:brush>
  </inkml:definitions>
  <inkml:trace contextRef="#ctx0" brushRef="#br0">7 812 2240,'0'0'720,"-6"0"725,22-12 5014,-11 8-6119,-1 0 1,1-1-1,-1 0 1,0 0-1,0 0 1,3-7 0,0 1-64,-1 3-49,-1 0 0,1 0 0,0 0 0,1 0 0,0 1 0,0 0 0,12-8 0,-19 15-236,0 0 1,1 0-1,-1-1 0,0 1 1,1 0-1,-1 0 0,1 0 0,-1 0 1,0 0-1,1-1 0,-1 1 1,1 0-1,-1 0 0,0 0 1,1 0-1,-1 0 0,1 0 1,-1 0-1,1 0 0,-1 1 1,0-1-1,1 0 0,-1 0 1,1 0-1,-1 0 0,0 0 1,1 1-1,-1-1 0,8 13-84,0 22 172,-7-31-37,2 52 376,-2-39-130,3 26 0,-2-26-211,-2-14-45,1 0 1,-1 0-1,0 0 1,1 0 0,0-1-1,-1 1 1,1 0-1,0 0 1,1-1-1,-1 1 1,0-1 0,1 1-1,-1-1 1,4 4-1,-3-4 89,0 0-1,0 0 0,0 0 0,0-1 0,0 1 0,0-1 0,1 1 0,-1-1 0,1 0 0,-1 0 0,1 0 0,0 0 0,-1 0 0,1 0 0,5 0 0,-2-1 35,1 0-1,-1-1 1,1 0-1,0 0 0,10-3 1,0-1-74,0-1-1,-1 0 1,0-2 0,0 0 0,-1 0-1,0-2 1,14-10 0,-3-2-51,0 0 0,37-43-1,-54 53-30,-1 0 0,10-18 0,-3 6 0,17-29-128,-32 53 128,0 0 0,0 0 0,0 0 0,0-1 0,0 1 0,0 0 0,0 0 0,1 0 0,-1 0 0,0-1 0,0 1 0,0 0 0,0 0 0,0 0 0,1 0 0,-1 0 0,0-1 0,0 1 0,0 0 0,1 0 0,-1 0 0,0 0 0,0 0 0,0 0 0,1 0 0,-1 0 0,0 0 0,0 0 0,1 0 0,-1 0 0,0 0 0,0 0 0,0 0 0,1 0 0,-1 0 0,0 0 0,0 0 0,0 0 0,1 1 0,1 1 0,1 5-32,0-1 1,-1 1-1,0-1 0,0 1 0,0 0 0,-1 0 0,0 0 0,0 13 0,0-14 31,0 23-21,-1 0-1,-2 1 0,-6 40 1,4-52 80,0 0 1,0 0 0,-10 22-1,13-38-37,0 0-1,0 0 1,0-1-1,1 1 1,-2 0-1,1 0 1,0 0-1,0-1 0,-1 1 1,1 0-1,0-1 1,-1 1-1,0-1 1,1 0-1,-1 0 1,0 1-1,0-1 1,0 0-1,0 0 0,-2 0 1,2 0 6,-1-1 1,1 0-1,0 0 1,-1 0-1,1 0 0,0-1 1,0 1-1,-1-1 1,1 1-1,0-1 1,0 0-1,0 0 1,0 0-1,0 0 0,-4-2 1,-2-4 13,0 1 0,0-1 1,0-1-1,0 0 0,1 0 0,-10-15 1,10 14 4,-1-4-172,1 2-106,10 11 112,1 1 108,0-1 0,0 1 1,-1 0-1,1 0 0,5 2 1,9 2-15,23 5-81,-25-5 199,1-1 1,-1-1-1,31 2 1,-42-5-68,0 0 0,0 0 1,0-1-1,0 0 0,0 0 1,0 0-1,0-1 0,0 0 1,0 0-1,0 0 0,-1 0 0,1-1 1,-1 1-1,0-1 0,0 0 1,7-7-1,3-5-4,0-2 1,-1 1-1,-1-1 0,13-24 0,-11 13-90,0-1 0,10-34 0,-22 55-32,-3 9 20,-4 14-63,0 18 58,-7 40 110,12-63-32,-1-1-1,1 0 1,1 1 0,-1-1 0,5 16-1,-5-23 28,1 1-1,-1-1 1,1 0-1,0 0 0,0 0 1,0 1-1,0-1 1,0 0-1,1-1 0,-1 1 1,0 0-1,1 0 1,-1 0-1,1-1 0,0 1 1,0-1-1,0 1 1,0-1-1,0 0 0,2 1 1,-1-1 8,1 0 0,-1 0 1,1 0-1,-1-1 0,1 0 1,-1 1-1,1-2 0,0 1 0,-1 0 1,1-1-1,-1 1 0,6-3 1,10-2 12,0-1 0,-1-1 0,0 0 0,0-2 0,0 0 0,-1-1 0,-1-1 0,0 0 0,17-16 0,-11 6-64,-1 0 0,0-1 0,30-46 0,-20 19 40,28-59 0,-33 53 27,-2-1 1,-2-1 0,-3-1 0,12-67-1,-26 99-20,0 4-123,-2 0 0,2-31 0,-6 47-319,-2 10 212,-5 17 112,5-12 37,-20 53-38,3 2 0,-24 129 0,35-117 46,-1 135-1,9-188 114,2 0 1,1 0-1,1 0 0,0-1 0,2 1 0,13 35 1,-18-56-46,1-1 0,-1 1 0,1-1 0,-1 1 1,1-1-1,0 0 0,0 1 0,0-1 0,0 0 1,0 0-1,0 0 0,0 1 0,0-1 0,0 0 0,0 0 1,1-1-1,-1 1 0,0 0 0,1 0 0,-1-1 1,0 1-1,1-1 0,-1 1 0,1-1 0,-1 1 0,1-1 1,0 0-1,-1 0 0,1 0 0,-1 0 0,1 0 1,-1 0-1,1 0 0,-1-1 0,1 1 0,2-1 0,0-1 8,0 0 0,0 0 0,0 0-1,0-1 1,0 0 0,0 1-1,-1-1 1,1-1 0,-1 1 0,0 0-1,4-6 1,11-19 127,19-39 1,-10 17-381,-20 42-61,-5 15 160,-4 17 76,2-23 45,-10 40-79,-1 7 147,11-44-57,-1 0 0,1 0 0,0 0 0,0 0 1,1 0-1,-1 0 0,1 0 0,0 0 0,2 7 0,-2-10 4,-1 0 1,1 0-1,-1 0 0,1 0 0,0 0 0,0 0 0,-1 0 1,1 0-1,0-1 0,0 1 0,0 0 0,0 0 0,0-1 1,0 1-1,0 0 0,0-1 0,0 1 0,1-1 0,-1 0 0,0 1 1,0-1-1,0 0 0,2 0 0,2 1 44,1-1 0,0 0 0,9-1 0,-12 1-50,38-7 37,0-1-1,0-2 1,-1-2 0,0-1 0,-1-2 0,49-28 0,-68 33-23,0-2 0,-1 0 0,31-26 0,-42 30 4,3-1-246,-10 12 135,-4 7 110,-18 35-137,17-38 100,-1 0 1,2 1-1,-1-1 1,1 1-1,0 0 1,1 0-1,0 0 1,0 0-1,0 9 1,2-14 30,0 0 0,1 0-1,-1-1 1,1 1 0,0 0 0,0 0-1,0-1 1,1 1 0,-1-1 0,0 1-1,1-1 1,0 0 0,-1 1 0,1-1-1,0 0 1,0 0 0,0 0 0,1 0-1,-1-1 1,4 3 0,-4-3-1,-1 0 0,1 0 0,0 0 0,0 0-1,0 0 1,0 0 0,0-1 0,0 1 0,0-1 0,0 1 0,0-1 0,0 0 0,0 0 0,0 0 0,0 0-1,0 0 1,0 0 0,1-1 0,-1 1 0,0-1 0,0 1 0,0-1 0,-1 0 0,1 0 0,0 0 0,0 0-1,0 0 1,2-2 0,0-1 10,0 0 0,-1-1 0,1 1 0,-1-1 0,0 0-1,-1 0 1,1 0 0,-1-1 0,0 1 0,0-1 0,0 1-1,1-10 1,-2 5-18,1-1 0,-2 1-1,0 0 1,0 0-1,-1 0 1,-3-16 0,4 22-18,-1 1 1,0-1 0,0 1 0,0-1-1,-1 1 1,1 0 0,-1-1 0,0 1-1,0 0 1,0 0 0,0 1 0,-1-1-1,1 0 1,-1 1 0,1-1 0,-1 1-1,0 0 1,0 0 0,0 0 0,0 0-1,-4-1 1,2 1 3,-1 0 1,1 1-1,0 0 0,0 0 1,-1 0-1,1 1 1,0 0-1,-1 0 0,1 0 1,0 1-1,-1-1 0,1 1 1,-7 3-1,-25 4 99,-13 5-66,50-13-22,1 0 0,-1 0 0,0 0 0,0 0 0,0 0 0,0 0 0,0 0 1,0 0-1,0 0 0,0 0 0,0 0 0,0 0 0,0 0 0,0 0 0,0 0 0,0 0 0,0 0 0,0 0 0,0 0 0,0 0 0,1 0 0,-1 0 1,0 0-1,0 0 0,0 0 0,0 0 0,0 0 0,0 0 0,0 0 0,0 0 0,0 0 0,0 0 0,0 0 0,0 0 0,0 0 0,0 0 1,0 1-1,0-1 0,0 0 0,0 0 0,0 0 0,0 0 0,0 0 0,0 0 0,0 0 0,0 0 0,0 0 0,0 0 0,0 0 0,0 0 0,0 0 1,0 0-1,0 0 0,0 0 0,0 0 0,0 0 0,0 1 0,0-1 0,0 0 0,0 0 0,0 0 0,0 0 0,0 0 0,0 0 0,0 0 0,0 0 1,9 2-19,11 2 15,-7-4 15,1 0 0,0-1 0,0-1 0,-1 0-1,1-1 1,22-7 0,-20 5-47,0 1 0,0 0 0,0 2 0,21-2 0,-35 4 25,0 0 0,-1 0 0,1 0 0,0 0 0,0 1 0,0-1 0,0 1 0,-1-1 0,1 1 0,0-1 0,0 1 0,-1 0 1,1 0-1,-1 0 0,1 0 0,-1 0 0,1 0 0,-1 1 0,1-1 0,-1 0 0,0 1 0,0-1 0,0 1 0,0-1 0,0 1 0,0 0 0,0-1 0,-1 1 0,1 0 0,0 0 0,-1-1 0,1 1 0,-1 0 0,0 2 0,1 6-34,0 1-1,-1-1 1,-1 1 0,-2 18 0,1-19 72,-3 19 93,3-23-88,1 0-1,-1-1 0,2 1 1,-1 0-1,1 0 1,0-1-1,0 7 0,0-12-25,0 0-1,0 1 1,0-1 0,0 0-1,0 0 1,0 0-1,0 0 1,0 1-1,1-1 1,-1 0 0,0 0-1,0 0 1,0 0-1,0 1 1,0-1-1,0 0 1,0 0 0,1 0-1,-1 0 1,0 0-1,0 0 1,0 1-1,0-1 1,1 0-1,-1 0 1,0 0 0,0 0-1,0 0 1,0 0-1,1 0 1,-1 0-1,0 0 1,0 0 0,0 0-1,1 0 1,-1 0-1,0 0 1,0 0-1,0 0 1,1 0 0,10-5 131,17-17-61,-22 16-35,22-19 28,38-47 0,-21 22-165,-24 27 36,26-26-12,-47 49 62,0 0 0,1 0 0,-1-1 0,0 1 0,0 0 0,1 0 0,-1-1 0,0 1 0,1 0 0,-1 0 0,1 0 0,-1-1 0,0 1 0,1 0 0,-1 0 0,0 0 0,1 0 1,-1 0-1,1 0 0,-1 0 0,0 0 0,1 0 0,-1 0 0,1 0 0,-1 0 0,0 0 0,1 0 0,-1 0 0,0 0 0,1 1 0,-1-1 0,1 0 0,-1 0 0,0 0 0,0 1 0,1-1 0,-1 0 0,0 0 0,1 1 0,-1-1 0,0 0 0,0 0 0,1 1 0,-1-1 0,0 0 0,0 1 0,0-1 0,1 1 0,-1-1 0,0 0 0,0 1 1,0-1-1,0 0 0,0 1 0,0-1 0,0 1 0,5 30 15,-4-22 13,6 23 138,2 0 0,15 35 0,-11-31-168,-10-18 350,-3-17-482,0-1 0,0 1 1,0-1-1,0 0 0,-1 1 0,1-1 0,0 1 0,0-1 0,0 0 0,0 1 0,-1-1 1,1 1-1,0-1 0,0 0 0,-1 1 0,1-1 0,0 0 0,-1 1 0,1-1 0,0 0 0,-1 1 1,0-1-269,0 0 1,-1 0 0,1 1 0,0-1 0,0 0 0,0 0-1,0 0 1,0-1 0,-1 1 0,1 0 0,0 0 0,0 0-1,0-1 1,0 1 0,0-1 0,0 1 0,0-1 0,0 1-1,-2-2 1,-11-6-2817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41.129"/>
    </inkml:context>
    <inkml:brush xml:id="br0">
      <inkml:brushProperty name="width" value="0.05" units="cm"/>
      <inkml:brushProperty name="height" value="0.05" units="cm"/>
      <inkml:brushProperty name="color" value="#FF0066"/>
    </inkml:brush>
  </inkml:definitions>
  <inkml:trace contextRef="#ctx0" brushRef="#br0">18 37 5888,'-18'-17'2688,"36"14"-2336,1-2 576,2 5-576,16-3-224,3-1-96,0-1 96,1 5-64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41.480"/>
    </inkml:context>
    <inkml:brush xml:id="br0">
      <inkml:brushProperty name="width" value="0.05" units="cm"/>
      <inkml:brushProperty name="height" value="0.05" units="cm"/>
      <inkml:brushProperty name="color" value="#FF0066"/>
    </inkml:brush>
  </inkml:definitions>
  <inkml:trace contextRef="#ctx0" brushRef="#br0">325 88 5632,'-23'-14'1834,"30"12"-837,4 1-634,96-5 3371,121-12-1516,-144 8-2309,187-19 738,-95 21-4328,-176 8 3681,2 0-1824,-4 1 1163,-6 1-955</inkml:trace>
  <inkml:trace contextRef="#ctx0" brushRef="#br0" timeOffset="1">14 120 4800,'-13'-12'2176,"18"12"-1888,-5-5 704,8 5-608,5-3 128,5 3-320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41.877"/>
    </inkml:context>
    <inkml:brush xml:id="br0">
      <inkml:brushProperty name="width" value="0.05" units="cm"/>
      <inkml:brushProperty name="height" value="0.05" units="cm"/>
      <inkml:brushProperty name="color" value="#FF0066"/>
    </inkml:brush>
  </inkml:definitions>
  <inkml:trace contextRef="#ctx0" brushRef="#br0">0 132 5632,'10'-37'2560,"43"22"-2208,-13 7 1280,-3 8-960,31-8 1120,-2-1-992,37-6 128,5 7-544,14-4-160,-9 7-128,0-3 128,-15 5-128,19-1-3200,-9 4 1696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43.573"/>
    </inkml:context>
    <inkml:brush xml:id="br0">
      <inkml:brushProperty name="width" value="0.05" units="cm"/>
      <inkml:brushProperty name="height" value="0.05" units="cm"/>
      <inkml:brushProperty name="color" value="#FF0066"/>
    </inkml:brush>
  </inkml:definitions>
  <inkml:trace contextRef="#ctx0" brushRef="#br0">12 490 3136,'-1'0'134,"0"1"0,1-1 0,-1 1 0,0-1 1,1 1-1,-1-1 0,0 1 0,1 0 0,-1-1 0,0 1 1,1 0-1,-1-1 0,1 1 0,0 0 0,-1 0 0,1-1 0,0 1 1,-1 0-1,1 1 0,0-2-13,0 1 1,0-1-1,0 0 0,0 0 1,0 0-1,0 1 0,0-1 1,0 0-1,0 0 0,1 1 1,-1-1-1,0 0 0,0 0 1,0 0-1,0 0 0,0 1 1,1-1-1,-1 0 0,0 0 1,0 0-1,0 0 0,1 0 1,-1 0-1,0 1 0,0-1 1,1 0-1,12 0 1925,7-4-1420,1 0 0,-1-2 0,0-1 0,-1 0 0,1-1 0,-2-1 0,1-1 0,17-13 0,-4 1-402,-2-2-1,-1-1 0,40-42 1,-40 31 58,-1-1 1,41-71 0,-60 92-262,-8 12-49,1 1 0,0-1 0,0 1-1,0 0 1,0-1 0,5-3 0,-7 7 27,0 0 0,0 0-1,0 0 1,0 0 0,0 0 0,1 0 0,-1 0 0,0 0 0,0 1 0,0-1 0,0 0-1,0 0 1,0 0 0,0 0 0,0 0 0,0 0 0,0 1 0,0-1 0,0 0 0,0 0-1,1 0 1,-1 0 0,0 0 0,0 1 0,0-1 0,0 0 0,0 0 0,-1 0 0,1 0-1,0 1 1,0-1 0,0 0 0,0 0 0,0 0 0,0 0 0,0 0 0,0 0 0,0 1-1,0-1 1,0 0 0,0 0 0,0 0 0,-1 0 0,1 0 0,0 0 0,0 0 0,0 1-1,-6 16 8,0 0-1,2 1 0,-4 31 0,2 57 124,6-102-129,0 18 104,3 27 1,-2-42 7,0-1 1,1 1-1,0-1 1,0 1-1,0-1 1,1 0-1,0 0 1,5 9-1,-7-14-81,0 1 0,0-1 0,0 0 0,0 1 0,0-1 0,0 0 0,0 0 0,0 0 0,0 0 0,1 0 0,-1 0 0,0 0 0,1-1 0,-1 1 0,0 0 0,1-1-1,-1 1 1,1-1 0,-1 0 0,1 1 0,0-1 0,-1 0 0,1 0 0,-1 0 0,1 0 0,-1 0 0,1 0 0,0 0 0,-1-1 0,3 0 0,2-2 12,-1 1 0,0-2 0,1 1 1,-1-1-1,-1 0 0,1 0 0,-1 0 0,1 0 0,-1-1 0,3-5 1,6-8-39,14-28 0,-19 33 11,125-199 6,-73 133 58,-51 59-282,-8 17 20,-6 10 11,-2 7 80,-9 29 0,5-12 70,-17 48-72,-20 48 85,40-107 22,-1 1 88,0 0 0,-1-1 0,-17 25-1,26-44-76,-1 1-1,1 0 0,-1 0 0,1-1 0,-1 1 1,0-1-1,0 0 0,0 1 0,0-1 0,0 0 1,-3 1-1,4-2-20,1 1-1,-1-1 1,0 0 0,1 0 0,-1 0-1,0 0 1,0 0 0,1 0 0,-1 0 0,0 0-1,1 0 1,-1 0 0,0 0 0,0 0-1,1-1 1,-1 1 0,0 0 0,1 0-1,-1-1 1,1 1 0,-1 0 0,0-1-1,1 1 1,-1-1 0,1 1 0,-1-1 0,1 1-1,-1-1 1,1 1 0,0-1 0,-1 0-1,1 1 1,-1-1 0,1 1 0,0-1-1,0 0 1,-1 1 0,1-2 0,-1 0-1,1 0 0,-1 0 0,1 1 0,-1-1 1,1 0-1,0 0 0,0 0 0,0 0 0,0 1 1,0-1-1,0 0 0,0 0 0,1 0 0,-1 0 1,0 1-1,1-1 0,0 0 0,-1 0 0,1 1 1,0-1-1,2-2 0,-1 1-3,0 1-1,0 0 1,1 0-1,-1 1 1,1-1-1,-1 0 1,1 1-1,0 0 1,-1-1-1,1 1 1,0 0 0,0 0-1,3 0 1,17-3 12,0 1 0,0 0 0,1 2 0,-1 1 0,0 1 0,37 6 0,-2 4-1329,79 25 0,-74-20-4053,-40-9 3045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43.920"/>
    </inkml:context>
    <inkml:brush xml:id="br0">
      <inkml:brushProperty name="width" value="0.05" units="cm"/>
      <inkml:brushProperty name="height" value="0.05" units="cm"/>
      <inkml:brushProperty name="color" value="#FF0066"/>
    </inkml:brush>
  </inkml:definitions>
  <inkml:trace contextRef="#ctx0" brushRef="#br0">19 7 4736,'-18'-3'2144,"31"0"-1856,-8 3 32,3 3-224,11 0-2272,7 11 1152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45.007"/>
    </inkml:context>
    <inkml:brush xml:id="br0">
      <inkml:brushProperty name="width" value="0.05" units="cm"/>
      <inkml:brushProperty name="height" value="0.05" units="cm"/>
      <inkml:brushProperty name="color" value="#FF0066"/>
    </inkml:brush>
  </inkml:definitions>
  <inkml:trace contextRef="#ctx0" brushRef="#br0">3 989 3552,'-1'0'35,"1"0"0,0 0 0,0 0 1,0 1-1,0-1 0,0 0 0,-1 0 0,1 0 0,0 0 0,0 0 1,0 0-1,0 1 0,0-1 0,0 0 0,0 0 0,0 0 1,0 0-1,0 1 0,-1-1 0,1 0 0,0 0 0,0 0 1,0 0-1,0 1 0,0-1 0,0 0 0,0 0 0,0 0 1,0 0-1,0 1 0,1-1 0,-1 0 0,0 0 0,0 0 0,0 0 1,0 1-1,0-1 0,0 0 0,0 0 0,0 0 0,0 0 1,10 7 1840,-9-6-1628,1 0-1,0 0 0,-1-1 0,1 1 0,0-1 1,0 1-1,0-1 0,0 0 0,-1 1 0,1-1 0,3 0 1,7-4 188,0 0 1,0-1 0,0 0 0,0-1-1,17-12 1,48-43 516,-33 21-449,69-86 0,-92 100-430,13-13 108,50-77-1,-50 51-35,-2-1 0,28-86 0,4-63-13,-64 212-131,3-5-32,-1 0 0,-1 0 0,1-15 1,-3 14-25,-2 8 91,1 3-32,1-1 0,0 1-1,0-1 1,0 1 0,0-1 0,0 1 0,0 0-1,0 2 1,-17 52-125,-16 83 0,9-30 446,25-108-317,-10 34 249,2 0-1,1 0 1,-3 63-1,10-97-250,0 32 334,6 46 1,-5-70-253,1 0 1,0 0-1,0 0 1,1-1 0,0 1-1,0-1 1,1 1-1,1-1 1,-1 0 0,7 8-1,-9-14-64,0 1 0,1-1 0,-1 1 0,1-1 1,0 0-1,-1 0 0,1 0 0,0-1 0,0 1 0,0 0 0,1-1 0,-1 0 0,0 0 0,0 0 0,1 0 0,-1-1 1,1 1-1,-1-1 0,0 0 0,1 0 0,-1 0 0,1 0 0,-1-1 0,0 1 0,1-1 0,4-1 0,12-5 32,1 0-1,-1-1 1,33-19-1,54-43 364,-82 51-460,30-27 0,-54 45 26,0 0 0,0-1 1,0 1-1,0 0 1,0 0-1,0-1 0,-1 1 1,1 0-1,0-1 0,-1 1 1,1-1-1,0 1 0,-1-1 1,0 1-1,1-3 1,-1 3 7,0 1 1,0 0 0,0-1 0,0 1-1,0 0 1,-1-1 0,1 1-1,0 0 1,0-1 0,0 1 0,0 0-1,0 0 1,-1-1 0,1 1 0,0 0-1,0-1 1,-1 1 0,1 0 0,0 0-1,0 0 1,-1-1 0,1 1 0,0 0-1,-1 0 1,1 0 0,-1-1-1,0 1-8,0 0-1,0 0 0,0 0 0,-1 0 0,1 0 0,0 0 0,0 0 1,-1 0-1,1 0 0,0 0 0,-2 1 0,-2 1-9,-1 0-1,1 1 1,0-1-1,0 1 1,0 0-1,0 0 1,0 1-1,1-1 1,-9 9-1,6-3 11,0-1 0,0 1 0,0 0 0,-7 15 0,11-18 36,1 0-1,-1 0 1,1 0 0,1 0-1,-1 0 1,1 1-1,0-1 1,1 1-1,-1-1 1,1 1-1,1-1 1,-1 0-1,1 1 1,0-1-1,0 1 1,1-1-1,0 0 1,3 6 0,-3-5 23,2 0 0,-1-1 0,1 1 0,0-1 0,0 0 0,1 0 0,0 0 0,0 0 0,0-1 1,1 0-1,0 0 0,0-1 0,0 1 0,0-1 0,10 4 0,-14-7-31,0 0 0,0-1 0,0 1 0,0 0 0,0-1 0,0 1 0,0-1 0,0 0 0,0 0 1,0 0-1,0 0 0,0 0 0,0 0 0,0 0 0,0-1 0,0 1 0,0-1 0,0 1 0,0-1 0,0 0 0,0 0 0,-1 0 0,1 0 0,0 0 0,-1 0 0,1 0 0,0-1 0,-1 1 0,2-2 0,0-2 38,-1 1 0,1-1-1,-1 0 1,0 1 0,0-1-1,-1 0 1,2-8-1,3-36-26,-5 41-34,-1-1 0,0 1 0,-1 0 0,0-1 0,0 1 0,0 0 0,-1 0 0,-1 0 0,1 0 0,-1 0 0,0 1 0,-1-1 0,0 1 0,0 0 0,-1 0 0,0 0 0,0 1 0,0-1 0,-1 1 0,0 0 0,-13-9 0,3 3-27,-1 1-1,-32-16 1,39 22 9,1 1 0,0 1 0,-1 0 0,0 0 0,1 1 0,-1 0 0,-17-1 0,27 3 28,0 0-1,0 0 1,0 0-1,0 0 1,0 0 0,0 0-1,0 0 1,0 0-1,0 1 1,0-1 0,0 0-1,0 0 1,0 0-1,0 0 1,0 0-1,0 0 1,0 0 0,0 0-1,0 0 1,0 0-1,0 0 1,0 0 0,0 0-1,0 0 1,0 0-1,0 0 1,0 1 0,0-1-1,0 0 1,0 0-1,0 0 1,0 0 0,0 0-1,0 0 1,0 0-1,0 0 1,0 0-1,0 0 1,0 0 0,-1 0-1,1 0 1,0 0-1,0 0 1,0 0 0,0 0-1,0 0 1,0 0-1,0 0 1,0 0 0,0 0-1,0 0 1,0 0-1,0 0 1,0 0-1,0 0 1,0 0 0,0 0-1,-1 0 1,9 5 11,14 3 26,338 65 410,-342-71-398,-1 0 0,24-2 0,-33 0-675,0-1 1,1 0-1,-1 0 0,0-1 0,0 0 0,15-6 1,-12-1-2672,-3 3 1104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45.354"/>
    </inkml:context>
    <inkml:brush xml:id="br0">
      <inkml:brushProperty name="width" value="0.05" units="cm"/>
      <inkml:brushProperty name="height" value="0.05" units="cm"/>
      <inkml:brushProperty name="color" value="#FF0066"/>
    </inkml:brush>
  </inkml:definitions>
  <inkml:trace contextRef="#ctx0" brushRef="#br0">0 0 7456,'5'9'3392,"98"-9"-2944,-32 0 960,6 5-864,49-5-224,-5 0-192,32 0 416,-8 0-288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29.558"/>
    </inkml:context>
    <inkml:brush xml:id="br0">
      <inkml:brushProperty name="width" value="0.05" units="cm"/>
      <inkml:brushProperty name="height" value="0.05" units="cm"/>
    </inkml:brush>
  </inkml:definitions>
  <inkml:trace contextRef="#ctx0" brushRef="#br0">326 1019 2560,'-1'1'-511,"-3"5"4567,4-6-3941,0 0 0,0 0 1,0 0-1,-1 0 0,1 0 0,0 0 0,0 0 0,0 0 0,0 0 1,-1 0-1,1 0 0,0 0 0,0 0 0,0 0 0,0 0 1,-1 0-1,1-1 0,0 1 576,-1 0-576,1-1 0,0 1 0,0 0 0,0 0 1,0 0-1,0 0 0,0 0 0,0-1 0,0 1 0,0 0 1,0 0-1,0 0 0,0 0 0,0-1 0,0 1 0,0 0 1,0 0-1,0 0 0,0-1 0,0 1 0,0 0 0,-10-42 841,2-1 0,2 0-1,-1-44 1,-6-45 219,-20-47-566,-12-104-701,44 269 156,0-1-60,0-1 0,1 1 0,2-17 0,-2 27-19,1 1 0,0-1-1,0 1 1,0 0 0,1-1-1,-1 1 1,1 0-1,0 0 1,0 0 0,1 0-1,-1 1 1,1-1 0,0 1-1,0-1 1,5-4-1,1 2-7,-1 1 0,1-1 0,0 1 0,1 1-1,-1 0 1,1 0 0,0 1 0,0 0 0,0 1-1,13-2 1,-1 2-16,0 0 1,0 2-1,41 3 0,-45 0-22,-1 0 1,0 1 0,0 0-1,0 2 1,-1 0 0,1 0-1,15 10 1,-24-11 55,1 0 0,-2 0-1,1 1 1,0 0 0,-1 0 0,0 1 0,-1 0 0,0 0 0,0 0 0,0 1-1,-1 0 1,0 0 0,0 1 0,5 14 0,-6-12 36,-1 1-1,0-1 1,-1 1 0,0 0-1,-1-1 1,0 1 0,-1 0-1,0 0 1,-4 19 0,3-25 4,0 1 1,-1-1-1,0 1 1,-1-1-1,1 0 1,-1 1-1,0-1 1,-1-1-1,0 1 1,0 0-1,0-1 1,0 0-1,-1 0 1,0 0-1,0-1 1,0 1-1,0-1 1,-10 5-1,-9 4-15,-1-1 0,-1-2 0,-28 9 1,-82 14-55,25-6 232,95-23-165,-92 30 142,94-29-164,0 1 0,1 1-1,-1 0 1,1 1 0,-15 13-1,22-16-10,0 1-1,1 0 0,0 0 0,0 1 0,0-1 0,1 1 0,0 0 1,0 0-1,1 1 0,0-1 0,0 1 0,1 0 0,-2 9 0,1-2-11,0 1 0,2 0 0,0-1 0,0 1-1,4 27 1,-2-37 85,0 1 0,0 0-1,1-1 1,0 1 0,0-1 0,0 0-1,1 0 1,0 0 0,0 0 0,0 0-1,6 7 1,-7-11-21,0 0 1,1 0-1,-1 0 0,0 0 1,1 0-1,-1-1 0,1 1 0,-1-1 1,1 0-1,0 0 0,0 0 1,-1 0-1,1 0 0,0-1 0,0 1 1,0-1-1,0 0 0,0 1 1,0-1-1,0-1 0,0 1 0,0 0 1,0-1-1,-1 0 0,1 1 1,0-1-1,0 0 0,4-3 0,24-11 120,-2-1 0,31-23 0,-21 14-69,-38 24-101,98-58 62,-80 49-91,1 1 0,0 1-1,27-8 1,-43 15 23,0 0-1,0 0 1,0 0-1,0 1 0,0 0 1,0-1-1,0 1 1,0 1-1,0-1 0,0 1 1,0-1-1,0 1 1,0 0-1,0 1 0,0-1 1,-1 0-1,1 1 1,0 0-1,-1 0 0,0 0 1,1 1-1,-1-1 1,0 1-1,0 0 0,0-1 1,0 1-1,-1 1 1,5 5-1,3 8 67,0 0 0,-1 1 0,-1 1 1,11 37-1,12 27 854,-31-81-1175,1 0 0,1 0 1,-1 0-1,0 0 0,0 0 1,1-1-1,-1 1 0,1 0 0,-1-1 1,1 1-1,2 1 0,-3-2-56,0-1-1,0 1 0,0-1 1,1 1-1,-1-1 0,0 0 1,0 0-1,0 1 0,0-1 1,0 0-1,1 0 1,-1 0-1,0 0 0,0 0 1,0-1-1,0 1 0,0 0 1,1 0-1,-1-1 0,2 0 1,13-6-2757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46.068"/>
    </inkml:context>
    <inkml:brush xml:id="br0">
      <inkml:brushProperty name="width" value="0.05" units="cm"/>
      <inkml:brushProperty name="height" value="0.05" units="cm"/>
      <inkml:brushProperty name="color" value="#FF0066"/>
    </inkml:brush>
  </inkml:definitions>
  <inkml:trace contextRef="#ctx0" brushRef="#br0">307 6 4224,'-14'-3'2436,"13"2"-2353,0 1 0,0 0 0,0-1 1,0 1-1,0 0 0,0 0 0,0 0 0,0 0 0,0 0 0,0 0 0,0 0 1,0 0-1,-2 0 0,-3 1 261,1 0 1,-1-1-1,-10 0 0,9 0-58,0 0-1,0 0 1,0 1-1,-9 1 1,4 2-13,1 0 1,-1 0-1,1 1 1,0 0-1,1 1 1,-1 0-1,1 1 1,0 0-1,1 0 1,-1 1-1,1 1 1,-12 15-1,15-17-130,0 0 0,1 0-1,0 1 1,1 0-1,-1 0 1,1 1 0,1-1-1,0 1 1,0-1 0,1 1-1,0 0 1,0 0-1,1 0 1,0 1 0,1-1-1,0 0 1,2 15-1,-2-21-53,1 0 0,-1-1 0,1 1 0,0-1 0,0 0 0,0 1 0,0-1-1,3 4 1,-3-5-49,-1 0-1,1-1 1,0 1-1,0 0 0,0 0 1,0 0-1,-1-1 1,1 1-1,0 0 1,0-1-1,0 1 0,0-1 1,1 1-1,-1-1 1,0 0-1,0 1 1,0-1-1,0 0 0,0 0 1,0 0-1,1 0 1,0 0-1,1 0-33,0-1-1,0 0 1,0 0 0,0 0-1,0 0 1,-1 0-1,1 0 1,0-1 0,0 1-1,-1-1 1,4-3-1,24-24 24,-24 23-2,110-137-157,-100 122-7,-1-5 237,-9 14-129,-4 10-116,-2 3-133,1 10 376,0-1-1,1 0 1,0 0-1,0 0 1,1 0-1,0-1 1,1 1-1,0-1 1,1 0-1,0 0 1,0 0-1,1 0 1,0-1-1,0 0 1,1 0-1,9 8 1,1-1 34,1 0 0,0-1 0,1-1 0,0-1-1,1 0 1,26 10 0,-29-15-39,0-1-1,0-1 0,0-1 0,0 0 0,1-1 0,31 0 1,-16-3-1343,0-1 0,54-11 0,-10 0-861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51.954"/>
    </inkml:context>
    <inkml:brush xml:id="br0">
      <inkml:brushProperty name="width" value="0.05" units="cm"/>
      <inkml:brushProperty name="height" value="0.05" units="cm"/>
      <inkml:brushProperty name="color" value="#FF0066"/>
    </inkml:brush>
  </inkml:definitions>
  <inkml:trace contextRef="#ctx0" brushRef="#br0">253 386 1888,'0'0'196,"1"0"0,0 0 0,0-1 0,0 1 0,0 0 0,0 0 0,0-1 0,0 1 0,0-1 0,-1 1 0,1-1 0,0 1 0,0-1 0,0 1 0,-1-1 0,1 0 0,0 1 0,-1-1 0,1 0 0,-1 0 0,1 1 0,-1-1 0,1 0 0,-1 0 0,1 0 0,-1 0 0,0 0 0,1 1 0,-1-1 0,0 0 0,0 0 0,0 0 0,0 0 0,0 0 0,0-1 0,0 0-121,0 0-1,0 0 1,0 0 0,-1 1-1,1-1 1,0 0 0,-1 0-1,0 1 1,1-1 0,-1 0-1,0 0 1,0 1-1,0-1 1,0 1 0,0-1-1,0 1 1,0 0 0,0-1-1,-1 1 1,1 0 0,-3-2-1,-1 0-12,2 0-19,0 1 1,-1 0-1,1 1 1,0-1-1,-1 1 1,1-1-1,-1 1 0,0 0 1,-5-1-1,-1 1 54,-1 0 0,1 1-1,-1 0 1,1 0-1,0 1 1,-1 1 0,1 0-1,0 0 1,0 1-1,0 0 1,0 1 0,-10 5-1,16-7-45,0 0 1,-1 1-1,1-1 0,0 1 0,0 0 0,1 1 0,-1-1 0,1 0 1,-1 1-1,1 0 0,0 0 0,0 0 0,1 0 0,-1 0 0,1 1 1,0-1-1,0 1 0,1-1 0,-1 1 0,1 0 0,0 0 0,0 0 1,1-1-1,-1 1 0,1 0 0,0 0 0,2 10 0,0-4 107,1 0 0,0 0 0,1 0 0,0 0 0,1 0 0,9 15 0,-5-12 26,0-1 1,0 0-1,2 0 0,13 13 0,-20-22-147,0-1 1,0 0-1,0 1 1,1-1-1,-1-1 1,1 1 0,-1-1-1,1 0 1,0 0-1,0 0 1,0 0-1,0-1 1,0 0-1,0 0 1,0 0-1,1-1 1,-1 0-1,0 0 1,0 0-1,1-1 1,-1 1-1,0-1 1,0-1-1,0 1 1,0-1-1,0 0 1,8-3-1,12-10-23,1-1-1,-2-2 0,0 0 1,-1-1-1,-1-1 0,-1-1 1,25-32-1,-40 46-13,11-17 58,-17 23-64,0 1 0,1-1 0,-1 0 0,0 1 0,0-1-1,1 0 1,-1 1 0,0-1 0,0 0 0,0 0-1,0 1 1,0-1 0,0 0 0,0 0 0,0 1 0,0-1-1,0 0 1,-1 0 0,1 1 0,0-1 0,0 0-1,-1 1 1,1-1 0,0 0 0,-1 1 0,1-1 0,-1 0-1,1 1 1,-1-1 0,0 0 0,0 1-8,0-1 0,0 1 0,0-1 1,0 1-1,0 0 0,0 0 0,0-1 0,0 1 1,0 0-1,0 0 0,0 0 0,0 0 0,0 0 1,0 0-1,0 1 0,0-1 0,1 0 0,-1 0 1,0 1-1,0-1 0,0 0 0,0 1 0,0-1 1,0 1-1,-1 1 0,-21 15-123,19-13 142,0 0-1,0 0 1,0 1 0,0 0-1,1-1 1,0 1 0,0 0 0,0 1-1,1-1 1,0 0 0,0 1-1,0-1 1,1 1 0,-1 0-1,1 0 1,1-1 0,-1 1 0,1 0-1,0 0 1,0 0 0,2 7-1,-1-6 37,1 0-1,0 0 1,0 0-1,0-1 1,1 1-1,0-1 1,1 1-1,-1-1 1,1 0-1,0-1 1,1 1-1,-1-1 0,1 1 1,0-1-1,0-1 1,1 1-1,7 4 1,-5-4 23,0-1 0,0 0-1,1 0 1,-1-1 0,1 0 0,0-1 0,0 1 0,0-2 0,11 2-1,-16-3-40,1 0 0,-1 0-1,1 0 1,-1 0 0,1-1-1,-1 0 1,1 0 0,-1 0-1,1 0 1,-1-1 0,0 0-1,0 0 1,0 0 0,0 0-1,0 0 1,0-1 0,0 0-1,-1 0 1,0 0 0,5-5-1,-4 2 6,0 1-1,0-1 1,0-1-1,-1 1 1,0 0-1,-1-1 0,1 1 1,-1-1-1,0 0 1,-1 0-1,0 0 1,0 1-1,0-14 0,-2 14-31,1 0 0,-1 0 0,-1 1 0,1-1 0,-1 0 0,0 0 0,0 1 0,-1-1 0,0 1 0,0 0 0,0-1 0,-1 1 0,1 1 0,-1-1 0,0 1 0,-1-1 0,-5-4 0,2 4-34,1 0 0,-1 1 0,0 0 0,1 0 0,-2 1 0,1 0 0,0 0 0,-1 1 0,1 0 0,-1 1 0,-11-1 0,10 1-3,3 0 53,1 1 0,0-1 0,-1 1 0,1 1-1,0-1 1,0 1 0,-10 2 0,34-5 120,30 0 1,-24 1-36,76-9 17,6 0 18,-87 9-72,0 1 0,0 1 0,28 5 0,-45-6-75,0 1 1,0-1-1,0 1 0,1 0 1,-1 0-1,0-1 1,0 1-1,0 1 0,0-1 1,-1 0-1,1 0 1,0 1-1,0-1 0,-1 1 1,1-1-1,-1 1 1,1 0-1,-1-1 0,0 1 1,0 0-1,2 3 1,-2-1 22,0 1 1,0-1-1,0 1 1,0-1 0,0 1-1,-1-1 1,0 1 0,0-1-1,-1 8 1,-3 29 89,-4 36 332,8-67 27,3-11-176,9-16-42,-6 6-171,17-20-73,0 0 0,52-49-1,-70 76-26,0-1-1,0 1 0,1 1 1,-1-1-1,1 1 0,0 0 1,10-4-1,-16 7 26,1 0-1,-1 0 1,0 0-1,1 0 1,-1-1-1,0 1 1,1 0-1,-1 0 1,0 0-1,1 0 1,-1 0-1,1 0 1,-1 0-1,0 0 1,1 0 0,-1 0-1,0 1 1,1-1-1,-1 0 1,0 0-1,1 0 1,-1 0-1,0 0 1,0 1-1,1-1 1,-1 0-1,0 0 1,1 0-1,-1 1 1,0-1-1,0 0 1,1 1 0,-1-1-1,0 0 1,0 0-1,0 1 1,0-1-1,1 0 1,-1 1-1,0-1 1,0 0-1,0 1 1,0-1-1,0 0 1,0 1-1,0-1 1,0 1-1,0-1 1,0 1 0,-1 21-96,0-18 56,-8 93 122,7-84-60,2 0-1,-1 1 1,1-1 0,1 1-1,1-1 1,0 0-1,5 17 1,-6-24 4,1 0 0,0 0 0,0-1-1,1 1 1,0-1 0,0 0 0,0 0 0,0 0-1,1 0 1,0 0 0,0-1 0,0 1 0,1-1 0,0 0-1,-1-1 1,1 1 0,0-1 0,9 4 0,-10-5-4,0-1 0,0 0 1,0 0-1,0 0 1,0-1-1,1 0 0,-1 1 1,0-2-1,0 1 0,0 0 1,1-1-1,-1 1 1,0-1-1,0-1 0,0 1 1,4-2-1,3-2 46,-1 0 0,1-1-1,-1 0 1,13-11 0,-4 0-34,0-1 1,0 0-1,-2-2 1,26-37-1,51-96-10,-76 122-70,0-2 69,-2-1 0,-1 0 0,-2-1 0,16-62 0,-16 46-43,-7 34-1,-2-1 1,0 1-1,-1-1 1,1-21-1,-5 32-101,-3 8-15,-3 10 17,-2 9-58,0 1 1,1 0-1,-8 39 1,3-12 111,0-1 229,-11 71 0,21-96-139,1 1-1,1-1 1,1 1-1,1 0 1,6 29-1,-5-36-5,9 31 87,-11-44-76,1 0-1,0 0 1,1 0-1,-1-1 1,0 1-1,1 0 1,0-1 0,-1 0-1,1 1 1,0-1-1,0 0 1,4 3-1,-5-4-8,0 0-1,0-1 0,0 1 0,1-1 0,-1 1 0,0-1 0,0 1 0,1-1 0,-1 0 1,0 0-1,0 0 0,1 1 0,-1-1 0,0 0 0,1-1 0,-1 1 0,0 0 0,1 0 1,-1-1-1,0 1 0,0 0 0,1-1 0,-1 1 0,0-1 0,0 0 0,0 1 0,0-1 1,0 0-1,2-1 0,3-3-19,-1 0-1,0-1 1,0 0 0,4-6 0,0 1 58,103-125 120,-89 103-726,-32 47 534,1 1-1,1-1 1,0 1 0,1 0-1,1 1 1,0-1 0,1 1-1,0 0 1,2 0 0,0 1-1,0-1 1,2 0 0,1 17-1,-1-28 43,0-1 0,1 0 0,0 0-1,-1 1 1,1-1 0,1 0-1,-1 0 1,1 0 0,-1 0-1,1 0 1,0-1 0,5 8 0,-5-10 1,-1 1 0,1-1 1,0 0-1,0 1 1,-1-1-1,1 0 1,0 0-1,0 0 0,0 0 1,0 0-1,0-1 1,1 1-1,-1-1 1,0 1-1,0-1 0,0 0 1,0 0-1,1 0 1,-1 0-1,0 0 1,0 0-1,0-1 0,1 1 1,-1-1-1,0 1 1,3-2-1,5-3 8,-1 1 0,0-2-1,0 1 1,0-1 0,-1-1 0,9-7 0,-7 5 12,67-63 22,-11 9 128,-47 47-359,-1-2-1,29-34 1,-42 49-22,-3 9 86,-2 14 92,0-15 53,-1 13-76,-6 33 0,4-38 44,1-1 1,0 1-1,2 0 1,-1-1-1,2 18 1,0-15 118,0 2 5,-1-16-124,0-1 0,0 1 0,0 0-1,0-1 1,1 1 0,-1-1 0,0 1 0,0-1 0,1 1 0,-1-1 0,0 1 0,0-1 0,1 0 0,-1 1 0,1-1 0,-1 1 0,0-1-1,1 0 1,-1 1 0,1-1 0,-1 0 0,1 1 0,0-1 0,0 0 11,0-1 0,0 1 0,0-1 0,0 1 0,0-1 0,0 1 0,-1-1 0,1 1 0,0-1 0,0 0 0,0 0 0,-1 1 0,1-1 0,0 0 1,0 0-1,-1 0 0,1 0 0,0-2 0,1 1 6,12-18 3,0 0 0,13-27 1,-10 18-16,17-19-164,-34 49 146,0-1 0,0 0 0,0 0 0,0 0 0,0 0-1,0 0 1,1 0 0,-1 0 0,0 0 0,0 0 0,0 1 0,0-1 0,0 0 0,0 0-1,0 0 1,0 0 0,0 0 0,0 0 0,0 0 0,0 0 0,0 0 0,0 0 0,0 0 0,0 1-1,1-1 1,-1 0 0,0 0 0,0 0 0,0 0 0,0 0 0,0 0 0,0 0 0,0 0 0,0 0-1,0 0 1,0 0 0,1 0 0,-1 0 0,0 0 0,0 0 0,0 0 0,0 0 0,0 0 0,0 0-1,0 0 1,0 0 0,0 0 0,1 0 0,-1 0 0,0 0 0,0-1 0,0 1 0,0 0 0,0 0-1,0 0 1,0 0 0,0 0 0,0 0 0,0 0 0,0 0 0,0 0 0,1 0 0,-1 0 0,0 0-1,0-1 1,0 1 0,0 0 0,2 14-106,-3 20-14,-8 23 137,4-31 67,-2 49 0,11-48-70,-4-25 64,7-8 90,-2 4-159,0-1 0,0 1 0,0-1 0,-1-1 0,1 1 0,-1-1-1,0 1 1,0-1 0,4-5 0,-2 3-22,9-2 218,-11 5-210,1-1-1,-1-1 1,1 1-1,-1-1 1,0 1-1,-1-1 1,1 0-1,4-10 1,0 1 58,41-74-51,-13 21 50,-29 55-30,-4 7-17,1-1-1,-1 1 0,0-1 1,3-9-1,-6 8-1,-1 5-129,-3 4 19,-6 14-46,4-6 153,1 0-1,-5 14 1,2 3-41,-9 56 1,16-69 90,0 0-1,0 0 1,1 0 0,1 0 0,0-1-1,4 17 1,-4-29-38,-1 1-1,0 0 0,0-1 1,1 1-1,-1-1 1,1 1-1,0-1 1,-1 1-1,1-1 1,0 0-1,0 1 1,0-1-1,0 0 1,0 1-1,0-1 1,0 0-1,0 0 1,0 0-1,1 0 1,-1 0-1,0 0 1,1 0-1,-1-1 1,1 1-1,-1 0 1,1-1-1,-1 0 1,1 1-1,-1-1 1,1 0-1,0 1 1,2-1-1,0-1 23,-1 1 0,1-1 0,0 0 0,0 0 0,0-1 0,-1 1 0,1-1 0,-1 0 0,1 0 0,-1 0 0,0 0 0,6-5 0,7-7-42,1-1 0,-2 0 1,25-32-1,92-138 27,-115 163-198,-16 21 10,-2 2 28,-9 12 98,5-5 74,1 1 1,-1 0-1,1 0 1,1 1-1,-5 16 1,6-12-20,0 1 0,1-1 0,0 0 0,1 0 0,1 1 1,3 20-1,-3-31 6,-1-1 1,1 1-1,0 0 0,0 0 1,0-1-1,1 1 1,-1 0-1,1-1 1,0 0-1,0 1 0,0-1 1,0 0-1,0 0 1,1 0-1,0 0 1,-1 0-1,1-1 0,0 0 1,0 1-1,1-1 1,-1 0-1,0 0 0,1 0 1,-1-1-1,1 1 1,0-1-1,6 2 1,-7-3-11,0 1 1,0 0 0,0-1 0,0 1-1,0-1 1,0 0 0,0 0-1,0 0 1,0 0 0,0-1 0,0 1-1,0-1 1,0 0 0,0 0 0,0 0-1,-1 0 1,1 0 0,0-1-1,-1 1 1,1-1 0,-1 0 0,1 0-1,-1 0 1,0 0 0,0 0 0,3-3-1,-2-1 38,0 0-1,0 0 1,0 0-1,-1 0 0,4-14 1,0-1-127,8-27 265,-11 40-220,-1-1-1,0 1 0,2-11 0,3-13 215,-7 31-166,2-4-11,-1 1 0,1-1 0,-1 0 0,0 0 0,-1 1 0,1-9 0,1 4 103,-1 7-134,0 0 0,-1 0 0,0 0-1,1 0 1,-1 1 0,0-1 0,0 0 0,0-2 0,3-2 46,-1 7 1,-2 5-207,-8 41 124,7-5 124,0-21 3,2 37 0,1-27-79,-2-19 33,1-1 0,0 1 0,4 12-1,-5-23-2,0-1-1,0 1 1,0-1 0,0 1-1,0-1 1,0 1-1,1-1 1,-1 0-1,0 1 1,0-1-1,1 1 1,-1-1 0,0 0-1,0 1 1,1-1-1,-1 0 1,1 1-1,-1-1 1,0 0 0,1 0-1,-1 1 1,1-1-1,-1 0 1,0 0-1,1 0 1,-1 1-1,1-1 1,-1 0 0,1 0-1,1 0 2,-1 0 0,0-1 0,0 1 0,0 0 0,0-1 0,0 1 0,0 0-1,0-1 1,0 0 0,0 1 0,0-1 0,1 0 0,1-2 29,0 0 0,1 0-1,-1 0 1,-1-1 0,4-3 0,3-11 102,9-23 0,-13 27-173,1 0 0,1 0 0,11-16 1,37-38 75,-21 27-120,-22 25-146,-12 16 222,0 0-1,0 0 1,0 0-1,0 0 0,0 0 1,0 0-1,0 0 0,0 0 1,0 0-1,0 0 1,0 0-1,0 0 0,0 0 1,0 0-1,0 0 1,0 0-1,0 0 0,0 0 1,0 0-1,0 0 1,0 0-1,-8 8-31,4-2-3,0-1-1,0 1 1,1 0-1,0 0 1,0 0-1,0 0 1,1 0 0,-2 10-1,-2 1 8,3-7 45,1 1 0,-1 0 0,2 0 0,-1 0 0,1 12 0,1-18-8,0 1 1,1-1-1,-1 0 1,1 0-1,0 0 1,0 0-1,0 0 1,1 0-1,0 0 1,0 0-1,0 0 1,1-1-1,3 6 1,-4-8 0,-1 0 1,1-1-1,0 1 0,0 0 1,1-1-1,-1 0 0,0 1 1,0-1-1,1 0 0,-1 0 0,0 0 1,1-1-1,-1 1 0,1-1 1,-1 1-1,1-1 0,0 0 1,-1 0-1,5 0 0,-2 0 8,-1-1 0,0 0-1,1 0 1,-1 0-1,0 0 1,0-1 0,0 1-1,0-1 1,0 0-1,7-5 1,16-14 54,-1-1 0,-1-1 0,22-27 0,-32 34-74,0 1 1,1 1-1,0 0 1,1 2-1,1 0 1,21-12-1,-36 22-23,0 1-1,0-1 0,0 1 0,0 0 0,0 0 1,1 0-1,-1 0 0,0 0 0,0 1 1,5-1-1,-7 1 17,0 0 0,-1 0 1,1 1-1,0-1 0,0 0 0,-1 0 0,1 1 0,0-1 1,-1 0-1,1 1 0,0-1 0,-1 0 0,1 1 1,0-1-1,-1 1 0,1-1 0,-1 1 0,1 0 1,0 0-1,-1 1 2,1-1 1,0 1-1,0 0 0,-1-1 1,1 1-1,-1 0 1,0 0-1,1 0 0,-1-1 1,0 1-1,0 2 1,-1 7 10,0 1 0,-1-1 0,0 0 1,-1 0-1,-4 10 0,-4 21-93,10-36 316,2-5-102,5-9-42,2-2-1,13-19 49,-17 23-104,0 0 0,1 1 0,-1-1 0,1 1 0,0 0 0,6-5 0,43-33-155,-54 43 121,0 0 1,1 0-1,-1-1 1,0 1-1,1 0 1,-1 0-1,0 0 1,0 0-1,1 0 1,-1-1-1,0 1 1,1 0-1,-1 0 1,0 0-1,1 0 1,-1 0-1,0 0 0,0 0 1,1 0-1,-1 0 1,0 0-1,1 0 1,-1 0-1,0 0 1,1 1-1,-1-1 1,0 0-1,1 0 1,-1 0-1,0 0 1,0 0-1,1 1 1,-1-1-1,0 0 1,0 0-1,1 0 1,-1 1-1,0-1 0,0 0 1,0 0-1,0 1 1,1-1-1,-1 0 1,0 1-1,0-1 1,0 0-1,0 0 1,0 1-1,0-1 1,0 0-1,0 1 1,0-1-1,0 0 1,0 1-1,0-1 1,0 0-1,0 1 0,0-1 1,0 0-1,0 0 1,0 1-1,-3 24-72,3-23 35,-10 93 209,10-75-18,0-9 170,2-14-269,0 0 0,0-1-1,0 1 1,0 0 0,0 0-1,0 0 1,6-5 0,3-4-19,5-9 19,2 1-1,37-33 1,-46 46-105,-1 1 0,1-1 0,1 2 0,-1-1 0,1 1 0,0 0 0,0 1 0,0 0 0,21-4 0,-30 8 56,0 0-1,0 0 1,1 0-1,-1 0 1,0 0 0,0 0-1,1 0 1,-1 0-1,0 1 1,0-1-1,0 0 1,1 1-1,-1-1 1,0 1-1,0-1 1,0 1 0,0 0-1,0-1 1,0 1-1,0 0 1,0 0-1,0 0 1,-1 0-1,1 0 1,0 0 0,0 0-1,-1 0 1,2 1-1,1 5-8,-1-1 0,1 1-1,-1-1 1,1 10 0,3 6 23,0-5 64,0 0-1,2-1 1,0 0-1,0 0 0,2 0 1,0-1-1,0-1 1,14 14-1,-20-25-34,0 0 1,0 1-1,0-1 0,1-1 0,0 1 0,-1-1 0,1 0 0,0 0 0,0 0 1,0-1-1,1 1 0,-1-1 0,0-1 0,9 1 0,-8-1-186,0 0 0,-1 0 0,1-1 0,-1 0 0,0 0-1,7-2 1,-8 2-294,-1-1-1,1 1 1,-1-1-1,1 0 1,-1 0-1,0 0 0,1 0 1,-1-1-1,3-3 1,8-12-4149,-1 3 1473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52.348"/>
    </inkml:context>
    <inkml:brush xml:id="br0">
      <inkml:brushProperty name="width" value="0.05" units="cm"/>
      <inkml:brushProperty name="height" value="0.05" units="cm"/>
      <inkml:brushProperty name="color" value="#FF0066"/>
    </inkml:brush>
  </inkml:definitions>
  <inkml:trace contextRef="#ctx0" brushRef="#br0">22 23 5408,'-21'-14'2432,"24"9"-2112,2 1 96,3 8-288,6-4 96,4 0-128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52.694"/>
    </inkml:context>
    <inkml:brush xml:id="br0">
      <inkml:brushProperty name="width" value="0.05" units="cm"/>
      <inkml:brushProperty name="height" value="0.05" units="cm"/>
      <inkml:brushProperty name="color" value="#FF0066"/>
    </inkml:brush>
  </inkml:definitions>
  <inkml:trace contextRef="#ctx0" brushRef="#br0">9 21 6464,'-8'-3'2944,"76"6"-2560,-23-3 1056,0 0-864,48-3 192,6 3-448,41-4 64,-11-1-224,16-3 288,-19 8-256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54.353"/>
    </inkml:context>
    <inkml:brush xml:id="br0">
      <inkml:brushProperty name="width" value="0.05" units="cm"/>
      <inkml:brushProperty name="height" value="0.05" units="cm"/>
      <inkml:brushProperty name="color" value="#FF0066"/>
    </inkml:brush>
  </inkml:definitions>
  <inkml:trace contextRef="#ctx0" brushRef="#br0">32 534 3136,'9'-3'608,"0"1"0,1 0 0,0 0 0,10 0 0,-10 1 469,-1 0 0,1-1 1,11-3-1,-21 5-1019,0 0 0,1 0-1,-1 0 1,0 0 0,1 0 0,-1 0-1,0 0 1,0 0 0,1 0 0,-1 0 0,0 0-1,1-1 1,-1 1 0,0 0 0,0 0-1,1 0 1,-1-1 0,0 1 0,0 0 0,0 0-1,1 0 1,-1-1 0,0 1 0,0 0-1,0-1 1,0 1 0,0 0 0,1-1-1,-8-3 1208,-17 2-317,17 3-883,0 1-1,0-1 1,0 2 0,0-1-1,1 1 1,-1 0 0,1 0 0,-1 1-1,1 0 1,0 0 0,1 0-1,-11 10 1,14-12-27,0 0-1,0 0 1,1 0-1,-1 0 1,0 1-1,1-1 1,-1 1-1,1-1 1,0 1-1,0-1 1,0 1-1,0 0 1,0-1-1,1 1 1,-1 0-1,1 0 1,0-1-1,0 1 1,0 0-1,0 0 1,0 0 0,0-1-1,1 1 1,0 0-1,-1 0 1,1-1-1,0 1 1,0 0-1,0-1 1,1 1-1,-1-1 1,1 0-1,-1 1 1,1-1-1,2 3 1,0-1 39,1 0 1,-1 0 0,1-1-1,-1 1 1,1-1-1,0 0 1,0 0-1,1-1 1,-1 1-1,1-1 1,6 1 0,-1 0 33,1 0 0,0-1 1,0-1-1,17 0 1,-23-1-75,0 0 0,0-1 0,-1 0 1,1 0-1,0-1 0,0 1 0,-1-1 0,1-1 1,-1 1-1,1-1 0,-1 0 0,0 0 0,0 0 1,0-1-1,4-4 0,-5 5-30,-1 0 1,0-1-1,0 0 0,0 1 1,-1-1-1,1 0 0,-1 0 0,0 0 1,0 0-1,0-1 0,0 1 1,-1-1-1,0 1 0,0-1 1,0 1-1,-1-1 0,1 0 1,-1 1-1,-1-8 0,1 7-12,-1 0-1,0 0 1,0 0 0,0 0-1,-1 0 1,1 0 0,-1 1-1,0-1 1,-1 0 0,1 1-1,-1 0 1,0 0 0,0-1-1,0 2 1,-1-1 0,1 0-1,-1 1 1,0-1 0,0 1-1,0 0 1,-1 1 0,1-1-1,0 1 1,-1 0 0,-9-3-1,-9-1-186,-3 1 173,20 2 81,10 1 50,11 0 94,11-2 395,40-11 0,-57 12-521,0 0 0,-1 0 0,1-1 0,-1 0 0,0-1 0,0 0 0,-1 0 0,12-10 0,0-5 20,-1-1 0,-1 0 0,23-36 0,46-84 108,-73 119-157,21-28-1,-31 46-81,0 0 0,0 0-1,0 0 1,0-1-1,-1 1 1,1-1-1,-1 0 1,1-5 0,-4 19-24,0 0 1,-1 0-1,0 1 0,-5 11 1,0 2 17,-88 286 75,19-56-177,-19-3 171,76-209 252,-2-1 1,-34 49-1,46-74 36,9-15-313,0 0 0,-1 0 0,1 0-1,0 0 1,0 0 0,0 0 0,0 1 0,0-1-1,0 0 1,0 0 0,0 0 0,0 0 0,-1 0-1,1 1 1,0-1 0,0 0 0,0 0-1,0 0 1,0 0 0,0 0 0,0 1 0,0-1-1,0 0 1,0 0 0,0 0 0,0 0 0,0 1-1,0-1 1,0 0 0,0 0 0,1 0 0,-1 0-1,0 0 1,0 1 0,0-1 0,0 0-1,0 0 1,0 0 0,0 0 0,0 0 0,0 0-1,1 0 1,-1 1 0,0-1 0,0 0 0,0 0-1,0 0 1,0 0 0,0 0 0,1 0-1,-1 0 1,8-2 115,7-8-56,-1 0-1,0 0 1,-1-1 0,20-22-1,42-58-26,11-12-182,-76 92 121,2 1 0,-1 0 0,1 1 0,1 0-1,0 0 1,23-10 0,-22 13-796,0 1 0,1 0 0,0 1 0,29-4 0,26 5-7374,-33 6 4235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57.207"/>
    </inkml:context>
    <inkml:brush xml:id="br0">
      <inkml:brushProperty name="width" value="0.05" units="cm"/>
      <inkml:brushProperty name="height" value="0.05" units="cm"/>
      <inkml:brushProperty name="color" value="#FF0066"/>
    </inkml:brush>
  </inkml:definitions>
  <inkml:trace contextRef="#ctx0" brushRef="#br0">74 566 2976,'-8'3'1785,"15"-4"1672,16-6-347,68-58-740,-42 29-1695,-15 10-219,56-52 0,-75 63-353,0-2 0,-1 0 0,-1 0 0,0-1 0,12-25 1,-5 0 181,27-78 0,-44 114-277,-1 0 7,0-1 0,0 1-1,0 0 1,-1 0 0,0-11-1,-1 18-18,0 0-1,0 0 1,0 0 0,0 0-1,0 0 1,0 1 0,-1-1-1,1 0 1,0 0-1,0 0 1,0 0 0,0 0-1,0 0 1,-1 0 0,1 0-1,0 0 1,0 0-1,0 0 1,0 0 0,-1 0-1,1 0 1,0 0 0,0 0-1,0 0 1,-1 0 0,1 0-1,0 0 1,0 0-1,0 0 1,0 0 0,-1 0-1,1 0 1,0 0 0,0 0-1,0 0 1,0 0-1,0-1 1,-1 1 0,1 0-1,0 0 1,0 0 0,0 0-1,0 0 1,0-1-1,0 1 1,0 0 0,0 0-1,-1 0 1,1 0 0,0 0-1,0-1 1,0 1 0,0 0-1,0 0 1,0 0-1,0 0 1,0-1 0,-9 16-169,2-3 116,-143 247 23,106-193 148,-58 119 0,-16 79 357,107-237-392,-5 11 78,-49 107 897,60-137-313,5-11-425,6-12-162,13-13-37,1 1 1,1 1-1,41-38 1,-40 42-76,93-81 8,-70 65-31,106-78 39,-73 58-9,30-14 223,-87 59-363,-14 10-9,-6 10 149,-1-2-51,-1 1-9,0 1-1,0-1 1,-1 0 0,1 0 0,-5 11 0,-2 6 56,1-2-89,4-12 133,1 0 0,-1 0 0,1 1 0,-1 16-1,3-26-71,0 1 1,0-1-1,-1 1 0,1-1 0,0 1 0,0-1 0,0 1 0,1-1 0,-1 1 0,0-1 0,0 1 0,0-1 0,0 1 1,0-1-1,1 1 0,-1-1 0,0 1 0,0-1 0,1 0 0,-1 1 0,0-1 0,1 1 0,-1-1 0,0 0 0,1 1 1,-1-1-1,0 0 0,2 1 0,-1-1 2,-1 0 0,1 0 0,0 0 1,0 0-1,0 0 0,0 0 0,0-1 0,-1 1 1,1 0-1,0 0 0,0-1 0,0 1 0,-1-1 1,1 1-1,1-1 0,4-4 53,0 0-1,10-9 1,-15 13-71,12-12-6,1 0-1,1 1 1,0 1 0,0 0-1,1 2 1,0-1 0,1 2-1,32-12 1,-22 11-32,-12 3 14,1 1 0,0 0 1,21-2-1,-36 7 18,0 0 1,-1-1-1,1 1 1,0 0-1,0 0 1,-1 0-1,1 0 1,0 0-1,0 0 1,-1 0-1,1 0 1,0 1-1,0-1 1,-1 0-1,1 0 1,0 1-1,-1-1 1,1 0-1,0 1 1,-1-1-1,1 1 1,0-1-1,-1 1 1,1 0-1,0 0 2,-1 0 0,0 0 0,0 0 0,0 0 0,0 0 0,1-1 0,-2 1 0,1 0 0,0 0 0,0 0 0,0 0 0,0 0 0,0 0 0,-1 0 0,1 0-1,-1 0 1,1-1 0,-1 2 0,-16 31 8,11-25 19,2 1 1,-1-1-1,1 1 1,0 0-1,1 0 1,-4 17-1,7-25-16,0-1 0,0 1 0,0-1 0,0 1 0,-1-1 0,1 1 0,0-1 0,0 1-1,1-1 1,-1 1 0,0-1 0,0 1 0,0-1 0,0 1 0,0-1 0,0 1 0,1-1-1,-1 0 1,0 1 0,0-1 0,1 1 0,-1-1 0,0 1 0,1-1 0,-1 0 0,0 1-1,1-1 1,-1 0 0,1 0 0,-1 1 0,0-1 0,1 0 0,-1 0 0,1 1 0,-1-1 0,1 0-1,-1 0 1,1 0 0,-1 0 0,1 0 0,-1 0 0,1 0 0,-1 0 0,1 0 0,-1 0-1,1 0 1,-1 0 0,1 0 0,-1 0 0,1 0 0,-1 0 0,1-1 0,0 1 0,5-2 23,0 0-1,0 0 1,8-5 0,-9 5-5,8-5 40,8-4-100,1 1 1,-1 1 0,2 1-1,38-9 1,-61 17 27,0 0 0,1 1-1,-1-1 1,1 0 0,-1 0 0,0 0 0,1 0-1,-1 0 1,0 0 0,1 1 0,-1-1 0,0 0-1,1 0 1,-1 0 0,0 1 0,1-1 0,-1 0-1,0 1 1,0-1 0,1 0 0,-1 1 0,0-1-1,0 0 1,0 1 0,1-1 0,-1 0 0,0 1-1,0-1 1,0 0 0,0 1 0,0-1 0,0 1-1,0-1 1,0 0 0,0 1 0,0-1 0,0 1-1,0-1 1,0 0 0,0 1 0,0-1 0,-1 1-1,-3 26 16,2-16-18,0 2 19,-6 22-1,-2 9 11,9-40 3,1 0 1,0-1-1,0 1 0,0 0 1,1 0-1,-1-1 0,1 1 1,0-1-1,2 8 0,-3-11-15,0 1-1,0-1 0,1 0 0,-1 1 0,0-1 0,0 1 1,0-1-1,0 0 0,0 1 0,0-1 0,1 0 0,-1 1 1,0-1-1,0 1 0,1-1 0,-1 0 0,0 0 1,0 1-1,1-1 0,-1 0 0,0 1 0,1-1 0,-1 0 1,0 0-1,1 0 0,-1 1 0,1-1 0,-1 0 0,0 0 1,1 0-1,-1 0 0,1 0 0,-1 0 0,0 0 0,1 0 1,-1 0-1,1 0 0,-1 0 0,0 0 0,2 0 1,3 0-212,26 0 193,-31 0 86,19 0 106,-14 0-174,0-1 1,-1 0-1,1 0 0,0 0 0,0 0 0,-1-1 0,1 1 0,-1-1 0,0 0 0,1-1 0,-1 1 1,4-4-1,6-5 1,-1 0 0,12-13 0,-20 19 14,10-9-34,-2-1 1,0 0-1,-1-1 1,0 0-1,10-21 1,-21 36 6,-1 1 0,0-1 1,1 0-1,-1 0 1,1 0-1,-1 1 0,0-1 1,0 0-1,1 0 0,-1 0 1,0 0-1,0 0 1,0 0-1,0 0 0,0 1 1,0-1-1,0 0 1,-1 0-1,1 0 0,0 0 1,0 0-1,-1 0 0,0-1 1,1 2 1,-1-1 0,1 1-1,-1 0 1,0-1 0,1 1 0,-1-1 0,0 1 0,1 0 0,-1-1 0,0 1 0,0 0-1,1 0 1,-1 0 0,0 0 0,0 0 0,0-1 0,1 1 0,-1 1 0,0-1-1,0 0 1,1 0 0,-1 0 0,0 0 0,0 0 0,0 1 0,-3 0-18,1 1 1,0-1-1,0 1 0,-1 0 1,1 0-1,0 0 1,0 0-1,1 0 1,-1 1-1,0 0 0,1-1 1,-3 4-1,-4 7 12,-11 19-1,14-23 57,-3 9-85,1 0 1,0 0 0,2 0-1,0 1 1,-7 37 0,12-51 73,0-1 0,1 1 1,0 0-1,0 0 1,0-1-1,1 1 0,1 5 1,-2-9-27,0 0 0,0 0 0,0 0-1,0 0 1,1 0 0,-1-1 0,0 1 0,1 0 0,-1 0 0,0 0 0,1-1 0,-1 1 0,1 0-1,0 0 1,-1-1 0,1 1 0,-1-1 0,1 1 0,0 0 0,-1-1 0,1 1 0,0-1 0,0 0-1,0 1 1,-1-1 0,1 1 0,0-1 0,0 0 0,0 0 0,0 0 0,-1 1 0,1-1 0,0 0 0,0 0-1,0 0 1,0 0 0,0-1 0,0 1 0,0 0 0,-1 0 0,1 0 0,0-1 0,0 1 0,0 0-1,0-1 1,2-1-5,-1 1-1,1-1 0,-1 1 0,0-1 0,1 0 1,-1 0-1,0 0 0,0-1 0,2-3 0,15-25 61,66-151 79,-85 181-145,2-3-15,-1 0 0,1 0 0,-1 0 0,0-1 1,0 1-1,0-6 0,-4 0-21,3 10 30,-1 0 1,1 0-1,0 0 1,-1 0-1,1 0 0,-1 0 1,1 0-1,0 0 1,-1 0-1,1 1 1,0-1-1,-1 0 1,1 0-1,0 0 1,-1 0-1,1 0 1,0 1-1,0-1 0,-1 0 1,1 0-1,0 0 1,0 1-1,-1-1 1,1 0-1,0 1 1,0-1-1,-1 0 1,1 0-1,0 1 1,0-1-1,0 0 1,0 1-1,-1 0 0,-6 11-117,5 0 141,-1-1 0,2 1 0,0 0 0,0 17 0,1-22 2,0-1-1,1 0 0,-1 0 1,2 1-1,1 7 0,-3-13-10,1 1 1,-1-1-1,1 0 0,-1 1 0,1-1 0,0 0 0,0 1 1,-1-1-1,1 0 0,0 0 0,0 0 0,0 0 0,0 1 1,1-1-1,-1-1 0,0 1 0,0 0 0,0 0 0,1 0 1,-1-1-1,1 1 0,-1-1 0,0 1 0,1-1 0,-1 1 1,1-1-1,-1 0 0,3 0 0,2 0 2,0-1 0,0 1 0,0-2 1,0 1-1,0-1 0,0 0 0,0 0 0,6-3 0,46-29 48,-49 28-58,142-90-80,-129 84 82,-1-2 0,-1-1 0,0 0-1,-1-1 1,22-24 0,-27 23 32,-1-1-1,-1 0 1,-1-1-1,-1 0 1,16-40-1,-17 34-50,-1-1 1,-1 0-1,-2 0 0,5-40 0,-10 62-24,0 0 0,0 0 0,0 0 0,0 0 0,0 0-1,-1 0 1,-1-6 0,2 10 35,-1 0 0,1-1-1,0 1 1,0 0 0,0 0 0,0 0-1,0-1 1,0 1 0,0 0 0,-1 0-1,1 0 1,0-1 0,0 1-1,0 0 1,-1 0 0,1 0 0,0 0-1,0 0 1,0-1 0,-1 1 0,1 0-1,0 0 1,0 0 0,-1 0 0,1 0-1,0 0 1,0 0 0,-1 0 0,1 0-1,0 0 1,0 0 0,-1 0-1,1 0 1,0 0 0,0 0 0,0 0-1,-1 0 1,1 0 0,0 0 0,-1 1-1,-1 0-17,1 1 0,-1-1-1,1 1 1,-1-1 0,1 1-1,-1 0 1,1-1-1,-2 5 1,-64 116-266,10-20 233,50-89 48,-14 23 190,-28 65-1,-18 89-1273,55-155-1606,1-6 764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29:57.555"/>
    </inkml:context>
    <inkml:brush xml:id="br0">
      <inkml:brushProperty name="width" value="0.05" units="cm"/>
      <inkml:brushProperty name="height" value="0.05" units="cm"/>
      <inkml:brushProperty name="color" value="#FF0066"/>
    </inkml:brush>
  </inkml:definitions>
  <inkml:trace contextRef="#ctx0" brushRef="#br0">92 24 4576,'-73'-23'2048,"55"26"-800,23-3-864,18 0-352,3 0-64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00.376"/>
    </inkml:context>
    <inkml:brush xml:id="br0">
      <inkml:brushProperty name="width" value="0.05" units="cm"/>
      <inkml:brushProperty name="height" value="0.05" units="cm"/>
      <inkml:brushProperty name="color" value="#FF0066"/>
    </inkml:brush>
  </inkml:definitions>
  <inkml:trace contextRef="#ctx0" brushRef="#br0">0 933 5728,'7'-5'4562,"13"-7"-2318,13-7-1178,167-128 2656,-180 133-3385,-2-1 0,0-1-1,0-1 1,-2 0 0,0-1 0,17-26-1,-23 27-154,0 1-1,2 1 0,-1 0 1,23-22-1,-33 37-185,-1 0-1,1-1 1,0 1-1,-1 0 1,1 0-1,-1 0 1,1 0-1,-1-1 1,1 1-1,0 0 1,-1 0-1,1 0 1,-1 0-1,1 0 1,-1 0-1,1 0 1,0 1-1,-1-1 1,1 0-1,-1 0 1,1 0-1,-1 1 1,1-1-1,-1 0 1,1 0-1,-1 1 1,1-1-1,-1 1 1,1-1-1,-1 0 1,1 1-1,-1-1 1,0 1-1,1-1 1,-1 1-1,0-1 1,1 1-1,-1-1 1,0 2-1,16 26-153,-14-23 117,4 9 75,-2-1-1,1 1 1,-2 0 0,0 0-1,0 1 1,-1-1-1,-1 1 1,-1-1-1,-2 28 1,-4 10 179,-17 69 1,22-118-209,0 3 33,0-2 0,-1 1 0,0 0 0,0 0 0,0 0 0,0-1-1,-6 9 1,7-12-27,0 0 0,1 0 1,-1 0-1,0 0 0,0-1 0,0 1 0,0 0 0,0 0 0,0-1 0,0 1 0,0-1 0,0 1 1,-1-1-1,1 1 0,0-1 0,0 0 0,0 1 0,-1-1 0,1 0 0,0 0 0,0 0 0,0 0 0,-1 0 1,1 0-1,0 0 0,0 0 0,-1-1 0,1 1 0,0 0 0,0-1 0,0 1 0,0-1 0,0 1 0,0-1 1,-1 0-1,1 1 0,0-1 0,1 0 0,-2-1 0,-5-4 35,0 0 0,1-1 0,0 0 0,1 0 1,-7-11-1,-22-44-147,34 60 93,-2-1 32,1 0-1,-1 0 1,1 0-1,0-1 1,-1-5-1,2 9-29,0-1-1,0 1 1,0-1 0,0 1-1,0-1 1,0 1-1,0-1 1,0 1-1,0-1 1,0 0 0,1 1-1,-1-1 1,0 1-1,0-1 1,1 1-1,-1 0 1,0-1 0,1 1-1,-1-1 1,0 1-1,1-1 1,-1 1 0,1 0-1,-1-1 1,0 1-1,1 0 1,-1 0-1,1-1 1,-1 1 0,1 0-1,-1 0 1,1-1-1,-1 1 1,1 0-1,-1 0 1,1 0 0,0 0-1,-1 0 1,1 0-1,-1 0 1,1 0 0,-1 0-1,2 0 1,5 1-19,0 0 0,0 0 1,8 2-1,-7-1-17,-1-1 0,1 1 0,9-1 0,2-3 84,-1 0-1,0-1 1,1-2-1,-1 1 1,-1-2-1,21-9 1,-1 1 3,-26 11-37,37-14 46,0-1 1,64-35-1,-98 43-33,0 0 1,0-1 0,-1 0-1,-1-1 1,0 0 0,0-1-1,-1 0 1,-1-1 0,0 0 0,-1-1-1,14-31 1,-3-4-13,-1-1 0,17-80 1,-15 27 2,-18 86-67,-2-1 0,0 1 0,-3-32 0,3 48 32,-2 1 0,1-1 0,0 0 1,0 1-1,-1-1 0,1 1 1,0-1-1,-1 0 0,0 1 0,1-1 1,-1 1-1,0-1 0,0 1 1,0 0-1,0-1 0,0 1 0,0 0 1,-2-2-1,3 3 11,-1 0-1,1 0 1,-1-1 0,1 1 0,-1 0-1,0 0 1,1 0 0,-1 0 0,1 0 0,-1 0-1,0 0 1,1 0 0,-1 0 0,1 0-1,-1 0 1,1 0 0,-1 1 0,0-1-1,1 0 1,-1 1 0,-1 0-1,0 0 1,0 0-1,0 1 1,0-1-1,1 1 0,-1-1 1,-2 4-1,-2 3-10,1 0 0,-1 0-1,2 1 1,-1 0 0,-3 10-1,-15 49 4,23-67 20,-19 68 6,-11 83-1,26-122 26,1 0 0,0 44 0,4-59 23,0 0 1,1 1-1,1-1 1,0 0-1,1 0 1,9 24 0,-10-34 0,-1 0 0,1 0 0,0 0 0,1 0 1,-1 0-1,1-1 0,0 0 0,0 1 0,0-1 1,9 6-1,-10-8-25,0 0-1,1 0 1,-1-1 0,1 1 0,0-1 0,-1 1 0,1-1 0,0 0-1,0-1 1,0 1 0,0-1 0,0 1 0,0-1 0,0 0 0,0-1-1,6 0 1,2-2 14,-1-1-1,0 0 1,0 0 0,15-10-1,38-26-31,-46 27-63,-2 1-27,1 1 0,20-10 0,-32 19 61,-1 0 0,1 0 1,0 0-1,-1 1 0,1-1 0,0 1 0,0 0 0,0 1 0,0-1 0,-1 1 0,1 0 0,0 0 0,0 1 0,5 0 0,-6 1 12,0 0 1,0-1-1,0 1 1,0 1-1,-1-1 1,1 0-1,-1 1 0,0 0 1,0 0-1,0 0 1,0 0-1,3 4 0,-1-1 9,0-1-1,1 1 1,-1-1-1,8 5 0,-30-13 557,5 1-551,-1-1 0,-16-7-1,19 6-14,0 0-1,-1 1 0,-13-2 1,20 5-9,0 0 1,0 0 0,0 0-1,0 0 1,0 0-1,1 1 1,-1 0-1,0 0 1,0 0-1,1 0 1,-1 0 0,1 1-1,-5 2 1,-2 2-29,0 0 0,0 1 0,-11 12 0,17-16 46,0 1 0,0 0 1,1 1-1,0-1 0,0 1 1,0-1-1,0 1 0,1 0 1,-4 8-1,6-12 6,0 0 0,-1 0 0,1 1 0,0-1 0,0 0 0,0 0-1,0 0 1,0 0 0,0 0 0,0 0 0,0 0 0,0 0 0,0 1 0,1-1 0,-1 0 0,0 0 0,1 0 0,-1 0 0,1 0-1,-1 0 1,1 0 0,0 0 0,-1-1 0,1 1 0,0 0 0,0 0 0,-1 0 0,1-1 0,0 1 0,0 0 0,1 0 0,1 0 13,-1 0 0,0 0 0,1 0 1,-1 0-1,0-1 0,1 1 0,-1-1 1,1 0-1,-1 1 0,1-1 1,-1 0-1,1-1 0,2 1 0,12-5 14,0 0-1,-1-1 0,0 0 0,18-11 1,-9 5 43,120-68-355,-141 78 211,-4 2 61,0 0 0,0 0 0,1 0 1,-1 0-1,0 0 0,0 0 0,0 0 0,0 0 0,0 0 0,1 0 0,-1 0 1,0 0-1,0 0 0,0 0 0,0 0 0,0 0 0,0 0 0,1 0 1,-1 0-1,0 1 0,0-1 0,0 0 0,0 0 0,0 0 0,0 0 1,0 0-1,0 0 0,1 0 0,-1 1 0,0-1 0,0 0 0,0 0 1,0 0-1,0 0 0,0 0 0,0 1 0,0-1 0,0 0 0,0 0 1,0 0-1,0 0 0,0 0 0,0 1 0,0-1 0,0 0 0,0 0 0,1 14-26,0-1-89,2-5 134,0-1 0,0 0 0,1 0 0,0 0 0,0-1 0,0 1 0,1-1 0,0 0 0,1 0 0,-1-1 0,1 1 0,0-1 0,0-1 0,1 1 0,-1-1 0,1 0 0,0 0 0,0-1 0,1 0 0,11 3 0,-13-5 3,0-1 1,0 0-1,0 0 0,0 0 1,0-1-1,0 1 0,0-2 0,-1 1 1,1-1-1,0 1 0,0-2 1,-1 1-1,1-1 0,8-5 1,-5 2-5,-1 0 0,0 0-1,0-1 1,-1 0 0,1 0 0,-2-1 0,1 0 0,7-12 0,4-14-8,-2-2 0,20-60 0,-25 65-40,33-96-13,54-141 153,-92 256-165,-1-1 0,3-14 1,-7 13-82,-1 14 133,0-1 0,0 1 1,0 0-1,0 0 1,0 0-1,0-1 0,0 1 1,-1 0-1,1 0 1,0 0-1,0 0 0,0-1 1,0 1-1,0 0 0,-1 0 1,1 0-1,0 0 1,0 0-1,0-1 0,-1 1 1,1 0-1,0 0 1,0 0-1,0 0 0,-1 0 1,1 0-1,0 0 0,0 0 1,0 0-1,-1 0 1,1 0-1,-2 0-11,1 1 0,0-1 1,0 1-1,-1-1 0,1 1 0,0 0 0,0-1 1,-1 1-1,1 0 0,0 0 0,0 0 0,0 0 1,0 0-1,-1 2 0,-2 2 7,0 1 0,0-1 0,1 1 0,-1 0 0,1 1 0,-3 8 1,-9 45-16,13-55 16,-11 66-110,-9 137 0,21-189 141,1 0 0,1 0-1,0-1 1,2 1 0,8 33 0,-9-45-7,0-1 0,1 1 0,0-1-1,0 0 1,0 0 0,1 0 0,-1 0 0,2 0 0,-1-1 0,0 1 0,1-1 0,0-1 0,1 1 0,-1-1 0,1 1 0,-1-2-1,1 1 1,13 5 0,-8-5 19,0 0-1,0-1 1,1 0 0,-1-1-1,1 0 1,-1-1-1,1 0 1,0-1 0,0-1-1,-1 1 1,1-2-1,-1 0 1,1 0 0,-1-1-1,1 0 1,-1-1-1,18-9 1,-25 10-25,0 0 0,0 0 1,0 0-1,0 0 0,0-1 0,-1 1 0,0-1 1,5-6-1,-6 7-4,-1 0 1,1 0 0,0 0-1,-1 0 1,0 0 0,0-1-1,0 1 1,0 0-1,0-1 1,0 1 0,-1 0-1,0-1 1,0-5 0,0 4-23,-1 1 1,0 0-1,0 0 1,0 0-1,0 0 1,0-1-1,-1 2 1,-3-7 0,4 8 7,-1 0 0,1 1 0,0-1 1,-1 0-1,0 1 0,1-1 0,-1 1 1,0 0-1,0-1 0,0 1 0,0 0 1,0 0-1,0 0 0,0 0 0,0 1 1,0-1-1,0 1 0,0-1 0,-4 0 1,-1 1-22,-1 0-1,1 1 1,0 0 0,0 0 0,0 0 0,0 1 0,0 0 0,1 0 0,-1 0 0,0 1 0,-11 7 0,13-7 27,0 0 1,0 1-1,0-1 1,0 1 0,1 0-1,0 0 1,0 1 0,0-1-1,0 1 1,1 0 0,0 0-1,0 0 1,0 0 0,0 0-1,-1 8 1,3-12 6,1 1 0,0 0 0,0 0 0,-1 0 0,1 0 0,0 0 0,1 0 0,-1 0 0,0 0 0,1-1 0,-1 1 0,1 0 0,-1 0 0,1 0 0,0 0 0,0-1 0,0 1 0,0 0 0,0-1 0,0 1 0,0-1 0,1 1 0,-1-1 0,0 0 0,1 0 0,-1 1 0,1-1 0,-1 0 0,1 0 0,2 1 0,5 2 35,0 0 0,0 0 0,0-1 0,15 4 0,-11-4 6,0-1 1,1 0-1,-1-1 1,1-1 0,-1 0-1,1 0 1,-1-2-1,17-2 1,-19 1-40,0 0-1,-1 0 1,0-1 0,0 0 0,0 0-1,0-1 1,-1-1 0,0 1-1,0-2 1,14-11 0,22-29 136,22-20-378,-67 66 242,1 1-1,-1-1 1,1 1 0,-1-1-1,1 1 1,0-1 0,-1 1-1,1-1 1,-1 1-1,1 0 1,0-1 0,-1 1-1,1 0 1,0 0 0,-1-1-1,1 1 1,0 0 0,0 0-1,-1 0 1,1 0 0,0 0-1,-1 0 1,2 0 0,-1 1-9,-1-1 1,1 1 0,-1-1 0,1 1 0,-1-1 0,0 1 0,1-1-1,-1 1 1,0-1 0,0 1 0,1 0 0,-1-1 0,0 1 0,0-1-1,0 1 1,0 0 0,1-1 0,-1 1 0,0 0 0,0 0-1,-1 6-44,1 1-1,-1-1 0,-1 9 1,1-16 48,-2 13-5,-1 0 0,-1 0 1,0 0-1,0-1 0,-2 0 1,1 0-1,-10 11 0,10-15 43,0 0 0,-13 12 0,17-18 9,0-1 1,0 1-1,0-1 1,0 1-1,0-1 1,0 0 0,0 1-1,-1-1 1,1 0-1,0-1 1,-1 1-1,1 0 1,-1-1-1,-2 1 1,16-2-13,0 0 1,20-6-1,-12 2-45,187-29 111,-181 31-1011,1-1 0,33-11 0,-57 14 528,1 0 0,-1 0 1,0 0-1,0 0 0,0-1 0,4-2 1,8-8-1449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00.750"/>
    </inkml:context>
    <inkml:brush xml:id="br0">
      <inkml:brushProperty name="width" value="0.05" units="cm"/>
      <inkml:brushProperty name="height" value="0.05" units="cm"/>
      <inkml:brushProperty name="color" value="#FF0066"/>
    </inkml:brush>
  </inkml:definitions>
  <inkml:trace contextRef="#ctx0" brushRef="#br0">0 5 7296,'0'-5'3328,"45"14"-2912,-18-6 1696,4 2-1248,41-5-64,9 3-512,19-3-64,-7 5-128,-7-5 0,-14 4-32,-17-4-1184,-16 0 608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01.082"/>
    </inkml:context>
    <inkml:brush xml:id="br0">
      <inkml:brushProperty name="width" value="0.05" units="cm"/>
      <inkml:brushProperty name="height" value="0.05" units="cm"/>
      <inkml:brushProperty name="color" value="#FF0066"/>
    </inkml:brush>
  </inkml:definitions>
  <inkml:trace contextRef="#ctx0" brushRef="#br0">1 108 8544,'0'-8'3872,"68"-4"-3360,-5-1 704,9 6-768,41-13-96,0 7-224,34-7 32,-7 5-96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30.029"/>
    </inkml:context>
    <inkml:brush xml:id="br0">
      <inkml:brushProperty name="width" value="0.05" units="cm"/>
      <inkml:brushProperty name="height" value="0.05" units="cm"/>
    </inkml:brush>
  </inkml:definitions>
  <inkml:trace contextRef="#ctx0" brushRef="#br0">203 13 4384,'-1'-1'165,"1"1"1,0-1 0,-1 1-1,1-1 1,-1 1-1,1-1 1,0 1 0,-1-1-1,1 1 1,0-1 0,0 0-1,-1 1 1,1-1-1,0 0 1,0 1 0,0-1-1,0 1 1,0-2-1,-1 9 1969,-1 2-1664,-1-1 1,0 0-1,-1-1 1,-4 9-1,-9 18 607,-68 207 2076,55-145-2610,17-54-111,1 2 0,-7 53 0,19-95-350,-1 1 0,1-1 0,0 0 0,0 0 0,0 0 0,0 0 0,1 0 0,-1 1 0,1-1 0,0 3 0,-1-5-83,0 0 0,0 0-1,1 0 1,-1 1 0,0-1 0,0 0 0,0 0-1,0 0 1,1 1 0,-1-1 0,0 0-1,0 0 1,0 0 0,0 0 0,1 0 0,-1 0-1,0 0 1,0 1 0,1-1 0,-1 0 0,0 0-1,0 0 1,0 0 0,1 0 0,-1 0 0,0 0-1,0 0 1,1 0 0,-1 0 0,0 0 0,0 0-1,0 0 1,1 0 0,-1-1 0,2 1-125,-1-1 1,0 0-1,0 0 1,0 0-1,1 0 1,-1 0 0,0 0-1,0 0 1,1-3-1,7-10-1801,-1 0-1,-1-1 1,0 0-1,8-25 1,1-6-1070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35.273"/>
    </inkml:context>
    <inkml:brush xml:id="br0">
      <inkml:brushProperty name="width" value="0.05" units="cm"/>
      <inkml:brushProperty name="height" value="0.05" units="cm"/>
      <inkml:brushProperty name="color" value="#FF0066"/>
    </inkml:brush>
  </inkml:definitions>
  <inkml:trace contextRef="#ctx0" brushRef="#br0">1 285 2496,'1'1'4004,"4"8"-2715,1 12-870,-5-15-314,1-1 0,-1 1-1,1-1 1,0 1 0,0-1 0,1 0 0,-1 0 0,6 8 0,-3-5 88,0 0 0,6 14 0,0 1 49,-7-18-92,0 1-1,0-1 1,1 1 0,-1-1-1,1 0 1,0-1 0,1 1-1,-1-1 1,1 0 0,9 5-1,-6-4-30,5 2 7,1-1 0,0 0 0,0-1 0,0 0 0,0-1 0,29 3 0,-14-2 38,10-1-61,-28-3-31,0 0 0,18 5 1,-23-4-50,29 8 175,-1-1 0,1-2 0,71 4 1,-96-11-132,1-1 1,-1 0-1,1-1 1,-1-1-1,0 0 1,14-5-1,63-33 744,-57 25-543,39-14-1,136-32 235,-31 16-300,-95 30-5,-24 5-79,-27 6-70,1 0 0,0 2 0,1 1 0,55 4 0,-37 3 11,0 2-1,56 16 1,-77-15-67,0 1 0,0 2 0,-1 1 0,0 1 0,24 17 0,-41-23 114,0 0 1,15 14 0,-24-20 197,12-6 453,-11 2-713,0 0-1,0 0 1,0 0 0,0 0-1,2-6 1,4-6-23,9-9 14,-13 17-37,0 0 0,1 0-1,0 0 1,1 1-1,0 0 1,0 0-1,9-8 1,3 3-2,1 1 0,0 1 0,0 0 0,1 2 0,40-11 0,106-10 144,-155 27-123,106-9 108,142 7 1,-143 4 12,202 24 480,-27-1 482,-259-23-1002,138-1 682,-123-1-414,72-14 0,-102 12-305,0-1 0,0 0 0,-1-1 0,1-2 0,-1 1 1,0-2-1,-1 0 0,26-18 0,-30 17-143,0-1 1,0 0-1,-1-1 1,0 0-1,-1 0 1,15-24-1,-13 14-2518,18-42 0,-15 22-242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38.209"/>
    </inkml:context>
    <inkml:brush xml:id="br0">
      <inkml:brushProperty name="width" value="0.05" units="cm"/>
      <inkml:brushProperty name="height" value="0.05" units="cm"/>
      <inkml:brushProperty name="color" value="#FF0066"/>
    </inkml:brush>
  </inkml:definitions>
  <inkml:trace contextRef="#ctx0" brushRef="#br0">16 137 2080,'0'0'667,"0"4"1215,0 0-1771,-1-1 0,2 1 0,-1-1 0,0 0 0,1 1 0,-1-1-1,1 0 1,0 1 0,0-1 0,0 0 0,1 0 0,-1 0 0,1 0 0,-1 0-1,1 0 1,0 0 0,0 0 0,1-1 0,-1 1 0,0-1 0,1 0 0,0 0 0,4 4-1,-4-5-29,0 0-1,1 0 1,-1 0-1,0 0 1,0 0-1,1-1 0,-1 1 1,0-1-1,1 0 1,-1 0-1,0 0 1,1-1-1,-1 1 0,0-1 1,1 1-1,-1-1 1,0 0-1,0-1 1,0 1-1,0 0 0,0-1 1,0 0-1,5-3 1,-2 0 63,0 0 0,1 0 0,-2-1 0,1 0 0,-1 0 0,1 0 0,-2 0 0,8-14 0,-9 14-44,0 1 0,0-1 1,-1 0-1,0 0 0,0 0 0,-1 0 0,0-1 1,1-11-1,-2 15-92,0 1 1,0-1-1,-1 1 0,1-1 1,-1 0-1,1 1 1,-1-1-1,0 1 1,0-1-1,0 1 0,-1 0 1,1-1-1,0 1 1,-1 0-1,0 0 1,1 0-1,-1 0 0,0 0 1,0 0-1,0 1 1,0-1-1,0 1 1,-5-3-1,1 1-63,1 0 1,-1 1-1,0-1 1,1 1-1,-1 1 1,0-1-1,-1 1 1,1 0-1,-9 0 1,11 1-10,1 0 1,0 1 0,0-1-1,-1 1 1,1-1-1,0 1 1,0 0 0,0 0-1,0 1 1,0-1-1,0 1 1,0-1 0,0 1-1,1 0 1,-1 0-1,1 0 1,-1 0 0,1 1-1,-4 4 1,0 2 85,0 0 0,1 0 0,0 1 0,1 0 0,0-1 0,0 1 0,1 1 0,0-1 0,1 0 0,-2 21 0,4-16 69,0 0 0,0-1 0,2 1 0,0-1 0,0 1 0,1-1 0,8 20 0,-8-25 3,1 0 0,0 0 0,0-1-1,1 1 1,0-1 0,1-1 0,0 1 0,12 12-1,-13-15 13,1-1 0,-1 1 0,1-1-1,0 0 1,0-1 0,1 0-1,-1 0 1,1 0 0,0 0 0,-1-1-1,1 0 1,12 1 0,-15-3 9,4 2-31,0-1 0,1-1 0,-1 1 0,0-2 0,15-1 0,-4 0 141,-13 1-157,-1 1-1,1-1 1,-1-1 0,1 1-1,-1-1 1,6-2-1,20-11 333,-15 9-327,-1-2-1,-1 0 0,1 0 1,-1-1-1,-1-1 0,16-14 1,-13 6 2,0-1 1,-1 0 0,-2-1-1,0-1 1,19-40-1,4-15 341,-5 25-320,-12 22-224,-19 29 120,0-1 0,0 1 0,1-1 0,-1 1 0,0 0 1,1-1-1,-1 1 0,0-1 0,1 1 0,-1 0 0,0 0 0,1-1 1,-1 1-1,1 0 0,-1-1 0,1 1 0,-1 0 0,0 0 0,1 0 1,-1 0-1,1-1 0,-1 1 0,1 0 0,-1 0 0,1 0 0,-1 0 1,1 0-1,-1 0 0,1 0 0,-1 0 0,1 1 0,-1-1 1,1 0-1,-1 0 0,1 0 0,-1 0 0,1 1 0,-1-1 0,1 1 1,2 2-9,0 0 0,-1 1 0,0-1 0,1 1 0,-1 0 1,0-1-1,2 8 0,1 2 25,-1-2 15,0 0-1,-1 0 1,3 15-1,-1-3-5,2 6-8,1-1-1,2-1 0,16 34 1,-23-55 39,1 0 1,0 0-1,1-1 1,0 1-1,0-1 1,0 0-1,0 0 1,1 0-1,-1-1 1,1 0-1,0 0 1,1-1-1,-1 0 1,1 0-1,-1 0 1,1-1-1,0 1 1,0-2-1,0 1 1,10 0-1,0 1-93,-12-1 200,-5-1 431,-2 0-857,1 0-1,-1-1 0,0 1 1,0-1-1,0 1 1,0-1-1,0 0 0,0 0 1,0 0-1,0 0 1,0 0-1,0 0 0,0 0 1,0-1-1,0 1 1,1-1-1,-1 1 1,-2-2-1,-8-3-1702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38.586"/>
    </inkml:context>
    <inkml:brush xml:id="br0">
      <inkml:brushProperty name="width" value="0.05" units="cm"/>
      <inkml:brushProperty name="height" value="0.05" units="cm"/>
      <inkml:brushProperty name="color" value="#FF0066"/>
    </inkml:brush>
  </inkml:definitions>
  <inkml:trace contextRef="#ctx0" brushRef="#br0">331 6 2560,'4'-2'371,"6"-1"1349,-23 13 706,-16 15-1623,2 2-1,1 2 1,1 0 0,2 1-1,-30 52 1,-74 134 24,124-210-657,0 0 0,0-1 0,0 2 0,1-1 0,0 0 0,0 0 0,-1 8 0,3-14-176,0 1 0,0-1 0,0 0 0,0 0 0,0 0 0,0 1 0,0-1 1,0 0-1,0 0 0,0 0 0,0 0 0,0 1 0,0-1 0,0 0 0,0 0 0,0 0 1,1 1-1,-1-1 0,0 0 0,0 0 0,0 0 0,0 0 0,0 0 0,0 0 1,1 1-1,-1-1 0,0 0 0,0 0 0,0 0 0,1 0 0,-1 0 0,0 0 0,9 0-2189,4-1 489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42.427"/>
    </inkml:context>
    <inkml:brush xml:id="br0">
      <inkml:brushProperty name="width" value="0.05" units="cm"/>
      <inkml:brushProperty name="height" value="0.05" units="cm"/>
      <inkml:brushProperty name="color" value="#FF0066"/>
    </inkml:brush>
  </inkml:definitions>
  <inkml:trace contextRef="#ctx0" brushRef="#br0">37 839 3232,'-18'-10'1035,"18"10"-1007,-1-1 1,1 1-1,0 0 1,0 0 0,-1 0-1,1 0 1,0 0 0,-1 0-1,1-1 1,0 1 0,-1 0-1,1 0 1,0 0 0,-1 0-1,1 0 1,0 0 0,0 0-1,-1 0 1,1 0 0,0 1-1,-1-1 1,1 0 0,0 0-1,-1 0 1,1 0-1,0 0 1,0 0 0,-1 1-1,1-1 1,0 0 0,0 0-1,-1 0 1,1 1 0,0-1-1,0 0 1,0 0 0,-1 1-1,1-1 1,0 0 0,0 1-1,-3 10 621,3-11-627,-3 29 734,2 0 0,3 53 1,16 60 1071,-10-85-1061,-2 2-144,-4-27 409,8 33 1,-22-160 1543,9 67-2573,2-1 0,4-49 0,-1 24-12,1 9 7,2-1 1,1 1 0,3 0 0,27-85 0,-32 120-54,-1 1 0,1 0 0,1 0 0,0 0 1,0 1-1,0 0 0,1 0 0,1 0 0,9-10 0,-15 18 48,0-1 0,0 0 0,0 1 1,0-1-1,0 0 0,0 1 0,1-1 1,-1 1-1,0 0 0,0-1 0,0 1 0,0 0 1,1 0-1,-1 0 0,0 0 0,0 0 0,0 0 1,1 0-1,-1 0 0,0 0 0,2 1 1,-1 0-12,0 0 0,0 0 1,0 0-1,0 0 1,0 0-1,0 1 1,0-1-1,-1 1 0,1-1 1,2 4-1,1 2-22,0 0 1,-1 0-1,1 1 0,-1-1 0,3 9 1,0 4 77,0 0 0,-1 0 1,-1 1-1,0-1 1,-2 1-1,-1 0 0,0 0 1,-1 0-1,-4 29 1,3-44 69,-5 21 366,5-26-461,0-1 1,-1 1-1,1 0 1,0 0-1,-1-1 1,1 1 0,-1 0-1,1-1 1,-1 1-1,1 0 1,-1-1 0,1 1-1,-1-1 1,0 1-1,1-1 1,-1 1-1,0-1 1,1 1 0,-1-1-1,0 1 1,0-1-1,1 0 1,-1 0 0,0 1-1,0-1 1,0 0-1,0 0 1,0 0 0,-8-1 26,1 0 1,0 0 0,0-1 0,0 0 0,0-1 0,0 0 0,0 0 0,0-1 0,-12-7 0,-1 0-163,60 18-235,-11-2 358,50 4 1,-67-9 13,0 0 1,0-1 0,0 0-1,0-1 1,0 0 0,-1-1-1,20-7 1,-12 2 59,-1-1-1,0-1 1,0-1-1,-1-1 1,0 0 0,-1 0-1,-1-2 1,21-23-1,-21 19-41,-1 0 0,0 0 0,-1-1-1,-1-1 1,-1 0 0,-1-1 0,9-25-1,-16 40-17,-1 0 0,1 0-1,-1 0 1,0 0-1,-1 0 1,1 0-1,-1-10 1,-1 14-25,1 0 1,0 0-1,-1 0 1,0 0-1,1 0 1,-1 1 0,0-1-1,0 0 1,0 0-1,0 1 1,0-1-1,-1 0 1,1 1-1,0 0 1,-1-1 0,1 1-1,-1 0 1,1-1-1,-1 1 1,0 0-1,1 0 1,-1 0 0,0 1-1,0-1 1,0 0-1,-3 0 1,2 0 5,0 0-1,0 0 1,0 1 0,0-1 0,0 1 0,0 0 0,0 0 0,0 0-1,0 0 1,0 0 0,0 1 0,-1-1 0,-3 3 0,3-2-14,1 1 1,0 0 0,0 0-1,-1 0 1,1 1-1,1-1 1,-1 1 0,0 0-1,0 0 1,1 0 0,-3 3-1,0 1-6,1 0 0,0 0-1,0 0 1,0 0 0,1 1-1,0-1 1,0 1 0,-1 9-1,1 0 19,0-1 0,2 0 0,0 1 0,0 0 0,5 30 0,-4-41 8,1-1-1,0 1 1,1-1-1,-1 0 0,1 0 1,0 1-1,0-1 1,1-1-1,-1 1 0,1 0 1,0 0-1,0-1 1,1 0-1,-1 0 0,1 0 1,0 0-1,0 0 1,1-1-1,-1 0 0,1 0 1,5 3-1,0-2 43,-1 0 0,1-1 0,0 0 0,0-1 0,0 0 0,0 0 0,0-1 1,1-1-1,-1 0 0,0 0 0,0-1 0,0 0 0,0-1 0,1 0 0,-2-1 0,1 1 0,0-2 0,-1 0 0,1 0 0,-1-1 0,0 0 0,-1 0 0,1-1 0,-1 0 0,0-1 0,11-11 0,-6 4-18,0-1 0,-1-1 0,0 0 0,-1-1-1,9-19 1,-11 18 25,-4 10-36,0-1 0,-1 1 0,0-1-1,-1 0 1,0-1 0,3-14 0,-6 23-17,1-1 1,-1 0 0,0 1-1,0-1 1,1 1-1,-1-1 1,1 1-1,-1-1 1,1 1 0,0-1-1,0 1 1,-1 0-1,1-1 1,2-1-1,-3 3 2,0 0 0,0 0 0,1 0 0,-1 0 0,0 0 0,0 0 0,0-1 0,0 1 0,0 0 0,0 0 0,0 0 0,1 0 0,-1 0 0,0 0 0,0 0 0,0-1 0,0 1 0,0 0 0,0 0 0,0 0 0,0 0 0,0 0 0,0 0 0,0-1 0,0 1 0,0 0 0,0 0 0,0 0 0,0 0 0,0 0 0,0-1 0,0 1 0,0 0 0,0 0 0,0 0 0,0 0 0,0-1 0,0-1 0,4 1-30,-1 0-1,1 0 0,0 0 0,-1 0 0,1 1 0,0-1 0,0 1 0,-1 0 0,1 0 0,0 0 0,0 1 0,-1-1 0,1 1 0,5 2 0,-7-2 36,-1 0-1,1 0 0,-1 0 0,0 1 0,1-1 0,-1 1 0,0-1 0,0 1 0,0-1 0,0 1 0,0 0 0,0-1 0,0 1 0,-1 0 0,1 0 0,-1 0 0,1 3 0,3 4 3,-1 1-39,-1 1 0,0-1 0,0 1 0,-1 0 0,0 13 0,0-5 128,1 0-28,0 1 0,2-1 0,7 27 0,-10-43-59,1 0 0,-1 0-1,1 0 1,-1 0-1,1 0 1,0 0-1,3 4 1,-4-6 2,0 0 0,0 0 0,0-1 0,0 1 1,-1 0-1,1 0 0,0-1 0,0 1 0,1 0 0,-1-1 0,0 1 0,0-1 1,0 0-1,0 1 0,0-1 0,0 0 0,1 1 0,-1-1 0,0 0 0,0 0 1,1 0-1,-1 0 0,0 0 0,2-1 0,2-2 6,0 0 1,0 0-1,0 0 0,0-1 1,-1 0-1,0 0 0,0 0 0,0-1 1,4-4-1,-2 1-35,136-161 674,-70 87-544,-57 66 181,-9 7-201,1 1-136,-12 29 1,3-12 35,2 1-1,-1-1 0,1 1 0,1-1 0,0 1 0,0-1 0,1 1 0,0-1 1,4 10-1,-1-4 15,1 0 0,1-1 0,0 0 0,16 23 0,-20-33 29,0 1 1,0-1-1,0 0 0,1-1 1,0 1-1,0 0 1,0-1-1,0 0 1,6 4-1,-8-6-12,0-1-1,0 1 1,0-1-1,0 1 1,-1-1 0,1 1-1,0-1 1,0 0-1,0 0 1,0 0-1,0 0 1,0 0 0,0-1-1,0 1 1,0 0-1,0-1 1,0 0 0,-1 1-1,1-1 1,0 0-1,0 0 1,-1 0-1,1 0 1,-1 0 0,1 0-1,-1-1 1,2-1-1,4-4-12,-1 0-1,0-1 0,-1 1 1,0-2-1,0 1 0,4-10 1,7-13 47,11-20 41,-13 26-235,22-34 0,-21 43 225,-15 16-90,1-1-1,-1 1 1,0 0 0,0 0-1,0 0 1,1 0 0,-1 0 0,0 0-1,0 0 1,1 0 0,-1 0-1,0 0 1,0 0 0,1 0-1,-1 0 1,0 0 0,0 0 0,0 0-1,1 0 1,-1 0 0,0 0-1,0 0 1,1 0 0,-1 0-1,0 0 1,0 0 0,1 0 0,3 11-193,-2 9 232,-1 0 0,-2-1 0,1 1 0,-6 26 0,3-17-14,0-4 18,-2 22 249,14-110 531,-6 49-824,2-1-1,0 1 0,1 0 0,0 0 0,1 1 0,17-24 1,-22 33-8,1-1-44,-1 1 1,0 1 0,1-1 0,0 0-1,0 1 1,0-1 0,0 1 0,1 0-1,-1 0 1,7-4 0,-10 7 49,1 0 1,-1 0-1,0-1 1,1 1 0,-1 0-1,1 0 1,-1 0-1,1 0 1,-1 0-1,0 0 1,1 0-1,-1 0 1,1 0 0,-1 1-1,1-1 1,-1 0-1,0 0 1,1 0-1,-1 0 1,1 1 0,-1-1-1,0 0 1,1 0-1,-1 1 1,0-1-1,1 0 1,-1 1-1,0-1 1,1 0 0,-1 1-1,0-1 1,0 0-1,0 1 1,1-1-1,-1 0 1,0 1 0,0-1-1,0 1 1,0-1-1,0 1 1,4 20-115,-4-17 110,1 111 47,-2-65 148,1-50-182,0 0-1,1 0 0,-1 0 0,0 1 0,0-1 0,0 0 1,0 0-1,0 0 0,0 0 0,0 0 0,0 0 0,0 0 1,0 1-1,0-1 0,0 0 0,0 0 0,0 0 0,1 0 0,-1 0 1,0 0-1,0 0 0,0 0 0,0 0 0,0 0 0,0 0 1,0 0-1,0 0 0,1 0 0,-1 1 0,0-1 0,0 0 1,0 0-1,0 0 0,0 0 0,0 0 0,1 0 0,-1 0 1,0 0-1,0-1 0,0 1 0,0 0 0,0 0 0,0 0 1,1 0-1,-1 0 0,0 0 0,0 0 0,0 0 0,0 0 1,5-3 67,8-9 183,-1-2 1,17-24-1,-19 24-278,1-1 0,1 2 0,14-14-1,-8 12-58,0 0 0,1 2 0,0 1 0,41-21-1,-58 32 66,1 0-1,-1 1 0,0-1 0,1 0 0,-1 1 0,1-1 0,-1 1 1,1 0-1,-1-1 0,1 1 0,-1 1 0,1-1 0,-1 0 0,1 0 1,-1 1-1,1 0 0,-1-1 0,0 1 0,1 0 0,-1 0 1,0 0-1,0 1 0,0-1 0,0 0 0,0 1 0,0 0 0,2 1 1,3 5 21,0 0 0,-1 1 0,0-1 0,-1 1 0,6 12 0,1 3-91,4 7-18,-13-25 148,0 1 1,1-1 0,0 0-1,0 0 1,0 0-1,0 0 1,8 7 0,-11-13-36,-1 1 1,1-1-1,0 1 1,-1-1-1,1 1 1,0-1-1,0 0 1,-1 1-1,1-1 0,0 0 1,0 0-1,0 1 1,0-1-1,0 0 1,-1 0-1,1 0 1,0 0-1,0 0 1,0 0-1,0 0 1,0 0-1,-1-1 1,1 1-1,0 0 1,0 0-1,0-1 1,-1 1-1,1-1 1,0 1-1,0 0 1,0-2-1,3-1 4,0 0 1,-1 0-1,1-1 1,4-5-1,2-3 61,-7 10-48,0-1 0,-1 0 0,1 0 0,3-7 0,5-4 53,-7 11-127,-4 3-17,-1-3-109,1 3 177,0 0 1,0 1 0,0-1 0,0 0-1,0 1 1,0-1 0,0 0-1,0 0 1,0 1 0,0-1 0,0 0-1,0 1 1,0-1 0,0 0-1,1 1 1,-1-1 0,0 0 0,0 0-1,0 1 1,0-1 0,1 0-1,-1 1 1,0-1 0,0 0 0,1 0-1,-1 0 1,0 1 0,0-1 0,1 0-1,-1 0 1,0 0 0,1 0-1,10-3 116,-9 1-88,1 0-1,-1 0 1,1-1-1,-1 1 1,0-1-1,4-4 1,0-3 151,0-1-66,0 1 0,8-23 0,-12 29-121,-1 1-1,-1 0 1,1 0 0,0 0 0,-1-1 0,0 1 0,1 0-1,-1-1 1,-1 1 0,1 0 0,0-1 0,-1 1 0,0 0-1,1 0 1,-1 0 0,-2-4 0,2 6 0,1-1 1,-1 1-1,0 0 1,0 1-1,0-1 1,1 0-1,-1 0 1,0 0-1,0 0 0,0 1 1,0-1-1,0 0 1,-1 1-1,1-1 1,0 1-1,0-1 1,0 1-1,0 0 1,-1-1-1,1 1 0,0 0 1,0 0-1,0 0 1,-1 0-1,1 0 1,0 0-1,0 0 1,-3 1-1,2-1-20,0 1-1,0-1 0,-1 1 1,1 0-1,0 0 1,0 0-1,0 0 1,0 0-1,0 0 1,0 1-1,0-1 1,1 0-1,-1 1 1,-2 3-1,2-2 13,0 0-1,1 1 0,0-1 0,-1 1 1,1 0-1,1-1 0,-1 1 0,0 4 0,-1 31-34,3-22 48,1 1-1,1-1 0,8 29 1,-11-44 9,0-1 0,1 1-1,-1 0 1,1 0 0,0 0 0,0 0 0,0-1 0,-1 1 0,2 0 0,-1-1 0,0 1 0,0-1-1,0 1 1,1-1 0,-1 0 0,1 1 0,-1-1 0,1 0 0,-1 0 0,1 0 0,0 0 0,-1 0 0,1-1-1,0 1 1,0 0 0,0-1 0,0 1 0,0-1 0,-1 0 0,1 0 0,0 1 0,0-1 0,0 0 0,0-1-1,0 1 1,0 0 0,0-1 0,0 1 0,0-1 0,-1 1 0,1-1 0,0 0 0,2-1 0,8-6 62,0 0 1,-1-1-1,17-18 1,-14 14-169,18-15 0,-18 18 64,1 1 0,1 0 1,27-12-1,-42 21 24,0 0-1,0-1 1,0 1 0,0 0 0,0-1-1,0 1 1,0 0 0,0 0 0,0 0-1,0 0 1,0 0 0,0 0 0,0 0-1,0 0 1,0 0 0,0 1-1,0-1 1,0 0 0,0 1 0,0-1-1,0 1 1,1 0 0,-1 0-1,0 0 1,0 0-1,1 0 1,-1 1-1,0-1 1,-1 0-1,1 1 1,0-1-1,0 1 1,-1-1-1,1 1 1,0 2-1,1 6 9,-1-1-1,0 0 0,0 19 0,-1-22 28,0 3 67,1 0-1,3 18 1,-4-27-79,0 0 1,1 0-1,-1 1 0,0-1 0,0 0 1,0 0-1,0 0 0,0 0 0,0 1 1,0-1-1,1 0 0,-1 0 0,0 0 1,0 0-1,0 1 0,0-1 0,1 0 1,-1 0-1,0 0 0,0 0 1,0 0-1,1 0 0,-1 0 0,0 0 1,0 1-1,0-1 0,1 0 0,-1 0 1,0 0-1,0 0 0,1 0 0,-1 0 1,0 0-1,0 0 0,0 0 0,1-1 1,-1 1-1,0 0 0,0 0 0,1 0 1,13-7 159,13-16-180,-5 0 40,0 1 0,33-26 0,-43 38-91,-9 7 23,-1 1 1,1-1-1,0 1 0,-1 0 1,1-1-1,1 2 0,-1-1 0,0 0 1,0 0-1,1 1 0,-1 0 1,5-2-1,-6 5 16,-1-1 1,1 0-1,-1 1 1,0-1-1,1 1 1,-1-1-1,0 1 1,0 0-1,0-1 0,0 1 1,0 2-1,2 3 17,0 0 0,1 0 0,0 0 0,0 0 0,0-1-1,7 7 1,-10-11 14,1 0-1,0 0 1,-1-1-1,1 1 1,0-1-1,0 0 1,0 0-1,0 1 1,0-1-1,0 0 1,1-1-1,-1 1 1,0 0-1,0-1 1,1 1-1,-1-1 1,0 0-1,1 1 0,-1-1 1,0 0-1,1-1 1,-1 1-1,0 0 1,5-2-1,-3 1 28,0-1-1,0 0 0,0 0 0,0-1 0,0 1 1,-1-1-1,1 1 0,5-7 0,26-31 104,-29 32-147,4-5 95,0-1 0,-1-1-1,13-30 1,13-49-114,18-119-104,-40 150 280,-9 46-226,-1-1 0,1-29 1,-6 35-176,-2 25 9,-5 56 141,-7 85-67,15-133 162,1 90 95,1-92-20,1 0 1,1 1 0,8 30 0,-2-20-10,6 23 335,-13-47-464,1-1 0,-1 1-1,1-1 1,0 1 0,1-1-1,5 7 1,-2-3-823,-2-3-3023,-9-13-2209,-3-2 1830,3 4 1440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42.774"/>
    </inkml:context>
    <inkml:brush xml:id="br0">
      <inkml:brushProperty name="width" value="0.05" units="cm"/>
      <inkml:brushProperty name="height" value="0.05" units="cm"/>
      <inkml:brushProperty name="color" value="#FF0066"/>
    </inkml:brush>
  </inkml:definitions>
  <inkml:trace contextRef="#ctx0" brushRef="#br0">6 97 7040,'-5'-5'3200,"23"-2"-2752,-5-1 640,1 8-672,17-8 544,-4 4-544,9-9-320,4 6-64,10-6 96,0 10-64,3-6 256,-3 9-192,-9-8-2016,-6 8 1024,-16-6-4032,-1 1 2720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43.121"/>
    </inkml:context>
    <inkml:brush xml:id="br0">
      <inkml:brushProperty name="width" value="0.05" units="cm"/>
      <inkml:brushProperty name="height" value="0.05" units="cm"/>
      <inkml:brushProperty name="color" value="#FF0066"/>
    </inkml:brush>
  </inkml:definitions>
  <inkml:trace contextRef="#ctx0" brushRef="#br0">23 55 6048,'-23'-3'2752,"23"-14"-2400,5 9-32,9 5-256,12-9-1088,6 0 576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46.183"/>
    </inkml:context>
    <inkml:brush xml:id="br0">
      <inkml:brushProperty name="width" value="0.05" units="cm"/>
      <inkml:brushProperty name="height" value="0.05" units="cm"/>
      <inkml:brushProperty name="color" value="#FF0066"/>
    </inkml:brush>
  </inkml:definitions>
  <inkml:trace contextRef="#ctx0" brushRef="#br0">384 600 3968,'1'0'133,"-1"0"-1,1-1 1,0 1 0,-1-1 0,1 1-1,-1 0 1,1-1 0,-1 1-1,1-1 1,-1 1 0,1-1 0,-1 0-1,0 1 1,1-1 0,-1 0 0,1 0-41,-1 1 1,0 0 0,0 0 0,0-1 0,0 1 0,0 0 0,-1 0 0,1-1-1,0 1 1,0 0 0,0 0 0,0-1 0,0 1 0,0 0 0,0 0 0,0-1-1,-1 1 1,1 0 0,0 0 0,0-1 0,0 1 0,0 0 0,-1 0 0,1 0-1,0 0 1,-1-1 0,0 1 72,0-1 1,0 0-1,-1 1 0,1-1 0,0 1 0,-1 0 0,1-1 1,0 1-1,-1 0 0,1 0 0,-1 0 0,-2 0 0,-24 4 116,0 2 1,0 1-1,1 1 0,-1 1 0,2 1 0,-51 28 0,66-32-212,1 1-1,0 0 1,0 0-1,1 1 0,0 0 1,0 1-1,1 0 1,0 0-1,-8 14 0,12-17-20,1-1-1,0 1 0,0 0 0,0 1 0,1-1 0,0 0 0,0 1 0,0-1 0,1 1 0,0 0 0,1-1 0,-1 1 0,1 0 1,1 0-1,-1-1 0,1 1 0,0 0 0,2 6 0,-2-11 1,-1 0-1,1 0 1,0 0-1,0 0 1,-1-1 0,1 1-1,0 0 1,0-1 0,1 1-1,-1-1 1,0 1 0,0-1-1,1 0 1,-1 1 0,1-1-1,-1 0 1,1 0 0,0 0-1,-1 0 1,1 0-1,0-1 1,0 1 0,-1 0-1,1-1 1,0 1 0,0-1-1,0 0 1,0 1 0,0-1-1,0 0 1,0 0 0,0-1-1,2 1 1,2-1 72,1-1 0,0 0 0,0 0 1,-1 0-1,1-1 0,-1 0 0,8-4 0,17-14 69,-1-2 0,-2 0-1,38-39 1,-63 59-176,13-13 8,-1-1 0,-1-1 0,-1 0-1,0 0 1,-1-2 0,-1 1 0,-1-1 0,-1-1-1,12-36 1,-1-15-65,-3 0 0,-3-1 0,8-121 0,-21 179 1,1-32-153,-2 45 157,0-1 1,-1 0 0,1 1 0,0-1 0,-1 0 0,0 1 0,0-1 0,1 1-1,-2-1 1,1 1 0,0-1 0,0 1 0,-2-3 0,2 5 26,1-1 0,-1 1 1,1 0-1,-1-1 0,1 1 0,-1-1 1,1 1-1,-1 0 0,1 0 0,-1-1 1,1 1-1,-1 0 0,0 0 1,1-1-1,-1 1 0,1 0 0,-1 0 1,0 0-1,1 0 0,-1 0 0,0 0 1,1 0-1,-1 0 0,1 0 0,-1 0 1,-1 1-1,1 0-9,-1-1 0,1 1-1,0 0 1,-1 0 0,1 0 0,0 0 0,0 0 0,0 0-1,-1 0 1,1 1 0,1-1 0,-2 2 0,-5 7-12,2 1-1,0 0 1,0 0 0,1 0 0,0 1-1,-2 13 1,-11 77 134,17-98-102,-6 34-5,2 1 1,2 0 0,2 0-1,8 71 1,-2-78 102,18 59 0,-20-78-32,1-1 0,1 0 0,0-1 0,0 1 0,1-1 0,1-1 0,13 17 0,-19-24-6,1-1 0,-1 0 0,0 0 0,1 0 0,-1-1 0,1 1-1,-1 0 1,1-1 0,0 0 0,-1 0 0,1 1 0,0-2 0,0 1-1,0 0 1,0-1 0,0 1 0,0-1 0,0 0 0,4 0 0,-2 0-4,-1-1 0,1 0 0,-1-1 0,1 1 0,-1-1 0,0 0 0,0 0 1,1 0-1,-1 0 0,-1-1 0,7-5 0,-3 3-21,-1-1-1,0 0 1,-1 0-1,1 0 1,-1-1-1,-1 0 1,1 0-1,-1 0 1,0-1-1,-1 1 1,0-1-1,0 0 1,0 0-1,1-9 1,-4 12-52,0 0 1,0-1-1,0 1 1,-1 0 0,-1-7-1,2 11 5,-1 0 0,1-1 0,0 1 1,-1 0-1,1 0 0,-1 0 0,1 0 0,-1 0 0,1 1 0,-1-1 0,0 0 0,0 0 0,1 0 0,-2-1 0,1 2-2,0 0 0,1 0 0,-1-1 0,0 1 0,1 0 0,-1 0 0,0 0 0,0 0 0,1 0 0,-1 0 0,0 0 0,1 0 0,-1 0 0,0 0 0,1 0 0,-1 1 0,0-1 0,1 0 0,-1 0 0,0 1 0,1-1 0,-1 0 0,1 1 0,-1-1 0,1 1 0,-2 0 0,-1 1-28,0 1 1,1 0-1,-1 0 0,0 1 1,1-1-1,0 1 1,0-1-1,0 1 1,-2 4-1,-13 38-70,16-41 113,0-1 1,0 0-1,0 1 0,1-1 0,0 1 0,0-1 1,0 1-1,0-1 0,1 6 0,0-8 19,-1 0 0,1 0-1,-1 0 1,1-1 0,-1 1-1,1 0 1,0 0 0,0-1-1,0 1 1,0-1 0,0 1 0,0-1-1,1 1 1,-1-1 0,0 0-1,1 1 1,-1-1 0,1 0-1,-1 0 1,1 0 0,0 0-1,-1 0 1,1-1 0,3 2-1,2-1 24,0 0 1,-1 0-1,1-1 0,0 0 0,0 0 0,0 0 0,0-1 0,11-3 0,57-19 351,-75 23-391,9-3 24,96-39 326,-93 36-311,0-1-1,-1 0 1,0-1-1,0 0 0,0 0 1,15-17-1,-11 6-19,-1 0 0,0-1-1,-1-1 1,-2 0 0,14-32 0,-6 3 116,19-72 1,-3-32 177,-32 142-365,0 0 0,-1 0 0,-1 0 0,0 0 0,-1-1 0,0 1 0,-3-18 0,3 30 41,0 0 1,0 0 0,0-1 0,0 1-1,0 0 1,0 0 0,0 0 0,0-1-1,0 1 1,0 0 0,0 0 0,0 0-1,0 0 1,0-1 0,0 1 0,-1 0-1,1 0 1,0 0 0,0 0-1,0-1 1,0 1 0,0 0 0,-1 0-1,1 0 1,0 0 0,0 0 0,0 0-1,0 0 1,-1-1 0,1 1 0,0 0-1,0 0 1,0 0 0,-1 0 0,1 0-1,0 0 1,0 0 0,0 0 0,-1 0-1,1 0 1,0 0 0,0 0-1,0 0 1,-1 0 0,1 0 0,0 0-1,0 0 1,0 1 0,-1-1 0,1 0-8,-1 1 0,0 0 0,0-1 0,1 1 1,-1 0-1,1-1 0,-1 1 0,1 0 0,-1 0 0,1 0 1,-1 0-1,1 0 0,-1 1 0,-3 13-56,1 0 0,-2 18 0,3-18 43,-79 435-186,-25 2 403,98-419-76,-1-1 0,-1 0 0,-3 0 0,-22 44 0,31-70-47,1-1 0,-1 0-1,0 1 1,0-1 0,-1 0 0,1-1-1,-11 9 1,14-12-48,-1 0-1,1 0 1,-1 0 0,0 0-1,1-1 1,-1 1 0,0 0-1,0-1 1,0 1 0,1-1-1,-1 0 1,0 1-1,0-1 1,0 0 0,0 0-1,0 0 1,0-1 0,1 1-1,-1 0 1,0-1 0,0 1-1,0-1 1,0 1 0,1-1-1,-1 0 1,0 0-1,1 0 1,-1 0 0,1 0-1,-1 0 1,-1-2 0,1 2-6,1-1-1,-1 0 1,1 0 0,-1 0 0,1 0 0,-1 0 0,1 0 0,0 0-1,0 0 1,0-1 0,0 1 0,1 0 0,-2-5 0,2 2-3,-1 0 1,1 0-1,0 0 1,0 0 0,1 0-1,1-6 1,1-4-4,1 1 1,1-1 0,9-17-1,-7 18-34,0 1 0,1 1 0,1-1 0,0 1 0,1 1 0,16-16 0,-12 13 3,21-20-53,56-39 0,-48 39 93,-10 10 3,42-23-1,28-19 47,-78 47 38,44-44 1,-30 15 8,-2-2 0,44-79 0,-80 128-110,-7 57-149,-7 1 294,7-36-116,2-1 0,0 1 0,-2 35 0,9-25 185,2-17 61,-5-14-260,1 0-1,-1 1 1,0-1 0,0 0 0,0 0 0,1 1-1,-1-1 1,0 0 0,0 0 0,1 1 0,-1-1-1,0 0 1,1 0 0,-1 0 0,0 0-1,1 1 1,-1-1 0,0 0 0,1 0 0,-1 0-1,0 0 1,1 0 0,-1 0 0,0 0 0,1 0-1,-1 0 1,0 0 0,1 0 0,7-2 78,1 0-35,0 0 0,0-1-1,-1 0 1,1 0-1,-1-1 1,1 0 0,11-8-1,-12 7-68,14-12-55,1 1-1,1 2 1,43-21-1,-65 34 52,1 0 0,0 0-1,0 0 1,0 0 0,0 1 0,0-1-1,0 1 1,0 0 0,0 0 0,0 0 0,0 0-1,0 0 1,3 1 0,-4 0 8,-1 0-1,0 0 1,1-1-1,-1 1 1,0 0-1,1 0 1,-1 0-1,0 1 1,0-1-1,0 0 1,0 0-1,0 1 1,0-1-1,0 0 1,0 1-1,-1-1 1,1 1-1,-1-1 1,1 1-1,-1-1 1,1 1-1,-1-1 1,0 1-1,0 2 1,2 8 3,-2 1 1,0 17-1,-1-6 63,1-24-48,0 0 0,0 1 0,0-1 0,0 0 0,0 1 0,0-1 0,0 0 0,0 1 0,0-1 0,0 0 0,0 1 0,0-1 0,0 1 0,1-1 0,-1 0 0,0 1 1,0-1-1,0 0 0,0 0 0,1 1 0,-1-1 0,0 0 0,0 1 0,1-1 0,-1 0 0,0 0 0,0 1 0,1-1 0,-1 0 0,0 0 0,1 0 0,-1 0 0,0 1 0,1-1 0,-1 0 0,0 0 0,1 0 0,-1 0 0,0 0 0,1 0 0,-1 0 0,1 0 0,-1 0 0,0 0 0,1 0 0,-1 0 0,0 0 0,1 0 1,-1 0-1,0 0 0,1-1 0,-1 1 0,0 0 0,1 0 0,-1 0 0,0 0 0,1-1 0,-1 1 0,0-1 0,24-16 208,-20 14-204,4-4 8,-1-1 0,8-10 0,-11 13-71,0 0-1,1 0 1,-1 0-1,1 0 0,0 1 1,1 0-1,-1 0 1,12-7-1,-16 11 42,0 0 0,0 0 0,0 0 0,0 0 0,0 0 0,0 0 0,0 0 0,0 0 0,0 0 0,0 0 0,0 0 0,0 1 0,0-1 0,0 0 0,0 1 1,0-1-1,0 1 0,0-1 0,0 1 0,0 0 0,0-1 0,-1 1 0,1 0 0,0-1 0,0 1 0,-1 0 0,1 0 0,-1 0 0,1 0 0,0 0 0,-1 1 0,5 5-18,-1 0 1,5 16-1,-6-15-9,-2-6 45,0-1-1,0 1 1,0 0-1,0-1 1,0 1-1,0-1 1,1 1 0,-1-1-1,1 1 1,-1-1-1,1 0 1,-1 0-1,1 0 1,0 0-1,-1 0 1,1 0-1,0 0 1,0-1-1,0 1 1,0-1-1,3 1 1,0 0 19,-1-1 1,1 1 0,0-1-1,0-1 1,-1 1-1,1-1 1,-1 0-1,9-2 1,1-1 20,-1 0 1,1-1-1,-1-1 0,0 0 1,0 0-1,-1-1 0,22-17 1,-27 17-57,-1 1 1,0-1 0,0-1 0,-1 1 0,1-1-1,-2 0 1,1 0 0,-1 0 0,-1-1 0,1 1-1,-1-1 1,3-17 0,-5 20-1,0 0-1,0 0 1,0 0 0,-1 0 0,0 0-1,0 0 1,-1-1 0,0 1 0,0 0-1,0 0 1,-1 1 0,0-1-1,0 0 1,0 0 0,-1 1 0,1-1-1,-2 1 1,1 0 0,0 0 0,-7-6-1,10 10 3,-1 0 0,0 0-1,0 1 1,0-1 0,1 0-1,-1 1 1,0-1 0,0 1-1,0-1 1,0 1 0,0-1-1,0 1 1,0 0 0,0 0-1,0-1 1,-1 1 0,1 0-1,0 0 1,0 0 0,0 0-1,0 0 1,0 0 0,0 0 0,0 1-1,0-1 1,0 0 0,0 1-1,0-1 1,0 0 0,0 1-1,0 0 1,0-1 0,0 1-1,0-1 1,0 1 0,1 0-1,-2 0 1,-2 3-38,0 1 0,0-1-1,0 1 1,1 0 0,-4 7 0,0 0-15,1 1 0,0-1 0,1 1 0,1 0 0,-4 19 0,6-26 66,1 1 0,0-1 0,1 0 0,-1 1 0,1-1 0,1 1 0,-1-1-1,1 1 1,0-1 0,1 0 0,-1 1 0,1-1 0,5 10 0,-4-11-1,1 1 0,0-1 0,0 0 0,1-1 1,-1 1-1,1-1 0,0 0 0,0 0 0,1 0 1,-1-1-1,1 0 0,0 0 0,-1 0 0,1-1 1,1 0-1,5 2 0,6 0 47,1 0 0,-1-1 1,0-1-1,26-1 0,-29-1 8,-1 0 0,0-1-1,0-1 1,23-6 0,-30 6-46,-1 0 0,1-1 0,-1 0-1,1 0 1,-1-1 0,0 1 0,0-1 0,-1-1 0,1 1 0,-1-1-1,8-9 1,-4 3 37,-1-1 0,-1 0 0,1 0 0,-2-1 0,9-24 0,17-73-82,-23 77-41,2-27-232,-10 56 193,-1 5-35,-5 35 28,-2-1 1,-1 0 0,-16 45-1,22-75 122,-16 41 105,-44 79 1,45-101 238,17-24-347,0 0 0,0 0 0,0 0 0,0 0 0,0 0 0,0 0 0,0 0 0,0 0 0,0 0 0,0 0 0,0 0 0,0 0 0,0 0 0,0 0 0,0 0 0,0 0 0,0 0 0,0 0 0,0 0 0,0 0 0,0 0 0,1 0 0,-1 0 0,0 0 0,0 0 0,0 0 0,0 0 0,0 0 0,0 0 0,0 0 0,0 0 0,0 0 0,0 1 0,0-1 0,0 0 0,0 0 0,0 0 0,0 0 0,0 0 0,0 0 0,0 0 0,0 0 0,0 0 0,0 0 0,0 0 0,0 0 0,0 0 0,0 0 0,0 0 0,0 0 0,0 0 0,0 0 0,0 0 0,0 0 0,0 1 0,0-1 0,7-3 140,9-7-111,93-63-366,-50 36-2179,-14 8-2758,-28 17 2987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46.513"/>
    </inkml:context>
    <inkml:brush xml:id="br0">
      <inkml:brushProperty name="width" value="0.05" units="cm"/>
      <inkml:brushProperty name="height" value="0.05" units="cm"/>
      <inkml:brushProperty name="color" value="#FF0066"/>
    </inkml:brush>
  </inkml:definitions>
  <inkml:trace contextRef="#ctx0" brushRef="#br0">32 8 5472,'-26'-8'2496,"21"8"-2176,10 0 192,3 0-352,5 0-2688,6 0 1376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49.933"/>
    </inkml:context>
    <inkml:brush xml:id="br0">
      <inkml:brushProperty name="width" value="0.05" units="cm"/>
      <inkml:brushProperty name="height" value="0.05" units="cm"/>
      <inkml:brushProperty name="color" value="#FF0066"/>
    </inkml:brush>
  </inkml:definitions>
  <inkml:trace contextRef="#ctx0" brushRef="#br0">3 1046 2720,'-3'2'1409,"14"-5"600,-7 2-1795,-1 1 0,1 0-1,-1-1 1,1 0-1,-1 0 1,0 0 0,1 0-1,-1-1 1,0 1-1,0-1 1,0 0-1,0 0 1,0 0 0,0 0-1,-1 0 1,1-1-1,2-2 1,5-7 489,-1 0 1,14-24-1,-16 24-455,32-58 859,-20 34-570,27-38 0,-26 46-254,33-60 0,-50 82-264,13-30 218,-16 34-238,1 1 0,-1-1 0,0 0 1,1 1-1,-1-1 0,0 0 0,0 1 0,0-1 0,0 0 1,0 1-1,0-1 0,0 0 0,-1 1 0,1-1 1,-1 0-1,1 1 0,-1-1 0,0 1 0,0-3 1,0 4-9,1-1 0,-1 1 0,1 0 0,-1-1 0,1 1 0,-1 0 0,1-1 0,-1 1 0,0 0 0,1 0 0,-1 0 0,1-1 0,-1 1 0,0 0 0,1 0 0,-1 0 0,1 0 0,-1 0 0,0 0 0,1 0 0,-1 0 0,1 1 0,-1-1 0,0 0 0,1 0 0,-1 0 0,1 1 0,-1-1 0,1 0 0,-1 1 0,1-1 0,-1 0 0,1 1 0,-1-1 0,1 0 0,-1 1 0,0 0 0,-18 20-129,13-11 131,0-1 0,0 1 0,1 0 1,0 1-1,1-1 0,0 1 1,1 0-1,0 0 0,0 0 1,2 0-1,-1 1 0,1 17 1,1-21 85,0 1 1,1 0 0,0-1 0,1 1 0,0-1-1,0 0 1,1 1 0,0-1 0,0 0 0,1-1-1,0 1 1,0-1 0,1 1 0,0-1-1,0 0 1,1-1 0,7 8 0,-10-12-21,0 1 0,0-1 0,0 0-1,0 1 1,0-2 0,1 1 0,-1 0 0,0-1 0,1 1 0,-1-1 0,1 0 0,0 0 0,-1-1 0,1 1-1,0-1 1,0 1 0,-1-1 0,1-1 0,0 1 0,0 0 0,4-2 0,3-1 45,-1-1 0,0 0 0,0-1 0,-1 0 0,16-11 0,43-37 132,-35 27-190,-33 26-46,143-104 144,-142 103-153,1 0 0,-1 1 0,0-1 0,0 0 0,0 1 0,0-1 0,0 1 0,1 0 0,-1-1 0,0 1 0,0 0 0,1 0 0,-1 0 0,0 0 0,2 0 0,-2 0 4,0 0 1,0 1 0,-1-1-1,1 0 1,0 1 0,0-1-1,-1 1 1,1-1 0,0 1-1,-1-1 1,1 1 0,-1-1-1,1 1 1,0 0 0,-1-1-1,1 1 1,0 1 0,0 2 9,1 0 0,-1 0 0,0 0 0,0 0 1,0 0-1,0 0 0,0 7 0,1 38 152,-1 0-1,-11 85 0,10-133-132,0-1-1,-1 1 0,1 0 1,0-1-1,0 1 1,0 0-1,0-1 0,0 1 1,-1 0-1,1-1 0,0 1 1,1 0-1,-1 0 0,0-1 1,0 1-1,0 0 0,0-1 1,0 1-1,1 0 1,-1 0-1,8-12 237,7-25-24,-4 6-263,1 0 1,2 1-1,0 0 0,25-34 1,-37 60-3,0 1 0,0-1 0,0 1-1,0 0 1,1 0 0,4-4 0,-7 6 26,1 0 0,-1-1-1,1 1 1,-1 0 0,1 0-1,-1 0 1,1-1-1,0 1 1,-1 0 0,1 0-1,-1 0 1,1 0 0,-1 0-1,1 0 1,0 0 0,-1 0-1,1 0 1,-1 0 0,1 0-1,-1 0 1,1 1 0,0-1-1,-1 0 1,1 0 0,-1 1-1,1-1 1,-1 0 0,1 0-1,-1 1 1,0-1 0,1 1-1,-1-1 1,1 0 0,-1 1-1,0-1 1,1 1 0,-1-1-1,0 1 1,1-1-1,-1 1 1,0-1 0,0 1-1,0 0 1,1-1 0,-1 1-1,2 8-23,1 0 0,-1 1 0,0 16-1,2 3 68,0-8-15,-1-3 1,8 31 1,-9-44-6,0 0 0,0 0 0,0-1 0,0 1 0,1-1 0,0 1 0,0-1 0,0 0 0,0 0 0,8 7 0,-10-10-2,1 0 0,-1 0 0,1 0 0,0 0-1,-1 0 1,1-1 0,0 1 0,0-1 0,0 1 0,-1-1-1,1 1 1,0-1 0,0 0 0,0 0 0,0 0-1,0 0 1,0 0 0,0 0 0,0-1 0,-1 1 0,1-1-1,0 1 1,0-1 0,0 0 0,-1 1 0,1-1-1,3-2 1,3-3 22,1 0 0,-1-1-1,-1 1 1,8-9-1,-11 11-39,18-20 31,28-41-1,3-4 237,-33 44-205,-14 17-136,0 0 0,0 1 0,0 0 0,1 0 0,0 0 0,11-7 0,-17 15 65,-1-1 0,1 1 0,-1-1 0,1 1 1,-1-1-1,1 1 0,-1-1 0,1 1 0,-1 0 0,0-1 0,1 1 1,-1-1-1,0 1 0,1 0 0,-1-1 0,0 1 0,0 0 1,0 1-1,7 20 58,-5-17-63,10 49-40,7 20 70,-17-67 29,1 0-1,0 0 1,0-1 0,0 1 0,1-1 0,0 0 0,8 10-1,-10-14-33,-1-1-1,0 0 1,0 0-1,0 0 1,1 0-1,-1 0 1,1 0-1,-1 0 1,1 0-1,-1 0 1,1-1-1,-1 1 1,1 0-1,0-1 1,-1 0-1,1 1 1,0-1-1,-1 0 1,1 0-1,2 0 1,-1 0 4,-1-1 1,0 0-1,1 1 1,-1-1-1,0 0 1,0 0-1,0-1 0,1 1 1,-1 0-1,0-1 1,-1 1-1,4-4 1,2-3 51,0 0 0,0-1 0,-1 0 0,0-1 0,4-9 0,23-52 188,3-6 91,-22 48-251,-1 0 1,-2 0-1,10-39 0,13-95 31,-24 83-179,-2-155 0,-8 227 44,-1 8-140,1 0 139,-1 0 1,0 0-1,0 0 1,1 0-1,-1 0 0,0 0 1,1 1-1,-1-1 1,0 0-1,1 0 0,-1 0 1,0 1-1,1-1 1,-1 0-1,1 1 0,-1-1 1,1 1-1,-1-1 1,0 1-1,-11 26-122,7-19 81,1 1 1,1-1-1,0 1 1,-3 10-1,-7 62-90,-4 116-1,13-136 102,6 92 39,-2-143 32,2 0-1,-1 1 0,6 14 1,-6-21-7,0 0 1,1 0-1,-1-1 1,1 1-1,0 0 1,1-1 0,-1 1-1,0-1 1,1 0-1,0 0 1,5 5-1,-7-7-8,1 0 0,0 0 0,-1 0 0,1-1 0,0 1 0,0-1 0,-1 1 0,1-1 1,0 1-1,0-1 0,0 0 0,0 0 0,-1 0 0,1 0 0,0 0 0,0-1 0,0 1 0,0 0 0,-1-1 0,1 1 0,0-1 0,0 0 0,3-1 0,4-3 25,0-1 0,0 0 0,8-7 1,-6 4 30,2-2-25,0 0 1,0-1-1,11-16 0,-10 12-204,-2 6 216,-11 10-74,-1 0 1,0 0-1,1 0 1,-1 0-1,1 0 1,-1-1-1,0 1 1,1 0 0,-1 0-1,1 0 1,-1 1-1,1-1 1,-1 0-1,0 0 1,1 0-1,-1 0 1,1 0-1,-1 0 1,0 0-1,1 1 1,1 1-45,0-1 0,-1 1 1,0 0-1,1 0 0,-1-1 0,0 1 1,0 0-1,0 0 0,1 3 0,5 7 241,-4-5-182,1 0 1,0-1 0,1 1 0,-1-1 0,1 0-1,0 0 1,1-1 0,-1 0 0,1 0-1,0 0 1,8 4 0,-6-5 35,-1 0 1,1 0-1,0-1 0,0 0 1,1-1-1,-1 0 0,0 0 1,1-1-1,0 0 0,-1 0 1,1-1-1,-1 0 0,1-1 1,-1 1-1,1-2 0,-1 1 1,13-5-1,-5 1-23,0-1-1,-1-1 1,0-1-1,26-16 1,49-47 131,-87 69-154,0-1 0,-1 1 0,1-1 0,-1 0 0,1 0 0,-1 0 0,0-1 0,0 1 0,0 0 0,-1-1 0,1 1 0,1-7 0,-3 10 10,-1 0 0,1 0 0,0 0 1,0-1-1,0 1 0,-1 0 0,1 0 0,0 0 0,0 0 1,-1 0-1,1 0 0,0 0 0,0 0 0,-1-1 0,1 1 0,0 0 1,0 0-1,-1 0 0,1 0 0,0 0 0,0 0 0,-1 1 1,1-1-1,0 0 0,0 0 0,-1 0 0,1 0 0,0 0 0,0 0 1,-1 0-1,1 0 0,0 1 0,0-1 0,0 0 0,-1 0 1,1 0-1,0 0 0,0 1 0,0-1 0,0 0 0,-1 1 0,-10 6-81,3 1 65,-1-1 1,1 2-1,1-1 0,0 1 1,0 0-1,0 1 0,1-1 1,1 1-1,0 0 0,0 1 1,-5 17-1,9-24 49,1 1 1,-1-1-1,1 0 0,1 1 1,-1 4-1,6 5 207,-6-13-229,0-1-1,0 0 1,1 1 0,-1-1-1,0 0 1,1 1 0,-1-1-1,1 0 1,-1 0 0,0 1-1,1-1 1,-1 0 0,1 0-1,-1 0 1,0 0-1,1 0 1,-1 0 0,1 1-1,-1-1 1,1 0 0,-1 0-1,1 0 1,-1 0 0,1 0-1,-1-1 1,0 1 0,2 0-1,1-1 30,0-1-1,0 1 1,0-1-1,0 1 1,-1-1-1,1 0 1,0 0-1,-1 0 1,1-1-1,-1 1 1,0-1-1,0 1 1,0-1-1,0 0 1,2-3-1,3-8-2,12-28-1,-12 26 104,-2-5-244,-4 15-290,-5 13 159,4-5 231,-1 0 0,1-1 0,0 1 0,0 0-1,0-1 1,0 1 0,0 0 0,0-1 0,0 1 0,0 0 0,1-1 0,-1 1 0,1-1 0,-1 1 0,1-1 0,0 1 0,0-1 0,-1 1 0,1-1 0,0 1 0,2 1 0,-2-1 10,1 0 0,0 0 1,0 0-1,0-1 0,0 1 0,0 0 0,0-1 0,0 0 1,1 1-1,-1-1 0,0 0 0,4 1 0,4-1 45,0-1 0,-1 0-1,1 0 1,0-1-1,0 0 1,-1-1 0,19-5-1,-21 5-32,5 0 22,1-2-1,-1 0 1,1 0-1,-1-1 1,0 0-1,-1-1 1,0 0 0,1-1-1,11-11 1,-11 7-35,-2 0 1,0-1-1,0-1 1,-1 0-1,0 0 1,-1-1-1,-1 0 1,7-19-1,1-7 45,16-73 0,-16 48-129,11-114 1,-25 167 46,0 0 8,-1-22-1,0 32 9,-1 0-1,1 0 1,0 1-1,0-1 0,-1 0 1,1 0-1,-1 0 1,1 1-1,-1-1 1,0 0-1,0 0 1,0 1-1,0-1 0,0 1 1,0-1-1,0 1 1,-1-1-1,-1-1 1,2 3 8,0 0 0,0-1 0,0 1 0,-1 0 0,1 0 0,0 0 0,0 0 0,0 0 1,0 0-1,0 0 0,0 1 0,0-1 0,0 0 0,0 1 0,0-1 0,0 1 0,0-1 0,0 1 1,0-1-1,0 1 0,0-1 0,0 1 0,-1 1 0,2-1 2,-2 0 1,0 1 0,0 0 0,0-1-1,1 1 1,-1 0 0,1 0 0,-1 0 0,0 3 0,-6 10-42,1 1 0,0-1 0,-4 18 0,-12 55-141,18-68 131,-35 167 17,34-147 155,2 0 0,1 71 0,3-110-141,4 41 284,-3-39-491,-1 0 0,1 0 1,0 0-1,0 0 0,0 0 0,1 0 0,-1 0 0,1 0 0,-1 0 0,1-1 0,3 4 0,-5-6-25,1 1 0,-1-1 0,1 1 0,0-1 0,-1 1 1,1-1-1,0 1 0,-1-1 0,1 0 0,0 1 0,-1-1 0,1 0 0,0 0 0,1 1 0,-2-2 131,1 1 0,-1 0-1,0 0 1,0 0-1,0 0 1,1 0 0,-1 0-1,0 0 1,0 0-1,0-1 1,0 1 0,1 0-1,-1 0 1,0 0-1,0 0 1,0-1 0,0 1-1,0 0 1,0 0-1,1 0 1,-1-1 0,0 1-1,0 0 1,0 0-1,0 0 1,0-1 0,0 1-1,0 0 1,0 0-1,0-1 1,0 1 0,0 0-1,0 0 1,0 0-1,0-1 1,0 1 0,0 0-1,0 0 1,-1 0-1,1-1 1,0 1 0,0 0-1,0 0 1,0 0-1,0-1 1,0 1 0,-1 0-1,1 0 1,0 0-1,0 0 1,-1-1 0,-2-7-2210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50.266"/>
    </inkml:context>
    <inkml:brush xml:id="br0">
      <inkml:brushProperty name="width" value="0.05" units="cm"/>
      <inkml:brushProperty name="height" value="0.05" units="cm"/>
      <inkml:brushProperty name="color" value="#FF0066"/>
    </inkml:brush>
  </inkml:definitions>
  <inkml:trace contextRef="#ctx0" brushRef="#br0">24 40 4576,'-23'0'2048,"28"0"-1760,3-3 544,5-1-512,11-4-224,-3 3-64,7-7 320,-1 4-192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30.405"/>
    </inkml:context>
    <inkml:brush xml:id="br0">
      <inkml:brushProperty name="width" value="0.05" units="cm"/>
      <inkml:brushProperty name="height" value="0.05" units="cm"/>
    </inkml:brush>
  </inkml:definitions>
  <inkml:trace contextRef="#ctx0" brushRef="#br0">24 261 4992,'-11'-20'1589,"1"6"-118,7 9 588,10-4-122,-1 2-1478,1 0 0,0 0 0,0 0 0,1 1 1,0 1-1,0-1 0,0 1 0,11-5 1,9-2-153,36-10 0,-37 13 76,184-51 317,-136 40-547,-31 10-1,75-9 0,-117 19-288,0 0 0,0 0 0,0-1 0,0 1 0,1 1 0,-1-1 0,0 0-1,0 0 1,0 1 0,0-1 0,0 1 0,0 0 0,0 0 0,3 1 0,-4-1-68,0 0-1,0 0 1,-1 0 0,1 0 0,0 0 0,-1 0 0,1 0 0,-1 0 0,1 0 0,-1 0 0,1 0 0,-1 0 0,0 0 0,0 0 0,1 0-1,-1 1 1,0-1 0,0 0 0,0 0 0,0 0 0,0 0 0,-1 0 0,1 1 0,0-1 0,0 0 0,-1 1 0,-4 18-2164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50.599"/>
    </inkml:context>
    <inkml:brush xml:id="br0">
      <inkml:brushProperty name="width" value="0.05" units="cm"/>
      <inkml:brushProperty name="height" value="0.05" units="cm"/>
      <inkml:brushProperty name="color" value="#FF0066"/>
    </inkml:brush>
  </inkml:definitions>
  <inkml:trace contextRef="#ctx0" brushRef="#br0">314 115 4896,'14'8'2208,"40"-8"-1920,-27-3 1280,5 3-928,26-13 352,0 6-576,18-13 64,1 7-320,-6-7 128,-8 5-160,-13-2 160,-13 9-192,-19 1-2976,-5 7 1536</inkml:trace>
  <inkml:trace contextRef="#ctx0" brushRef="#br0" timeOffset="1">17 120 4576,'-17'3'2048,"21"-6"-1760,6-2 544,3 5-512,8-3-64,8-2-160,2-7 352,-1 9-256,-7-9-4864,-4 4 2528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50.931"/>
    </inkml:context>
    <inkml:brush xml:id="br0">
      <inkml:brushProperty name="width" value="0.05" units="cm"/>
      <inkml:brushProperty name="height" value="0.05" units="cm"/>
      <inkml:brushProperty name="color" value="#FF0066"/>
    </inkml:brush>
  </inkml:definitions>
  <inkml:trace contextRef="#ctx0" brushRef="#br0">22 17 4640,'-21'-5'2112,"21"10"-1824,3-10 96,7 5-256,7-8-32,6 5-64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53.395"/>
    </inkml:context>
    <inkml:brush xml:id="br0">
      <inkml:brushProperty name="width" value="0.05" units="cm"/>
      <inkml:brushProperty name="height" value="0.05" units="cm"/>
      <inkml:brushProperty name="color" value="#FF0066"/>
    </inkml:brush>
  </inkml:definitions>
  <inkml:trace contextRef="#ctx0" brushRef="#br0">18 970 3072,'-18'13'5925,"29"-12"-4432,-9-1-1303,0 0 0,0 1 0,0-1 0,0 0 0,0 0 0,0 0 1,0-1-1,0 1 0,0 0 0,0-1 0,0 1 0,0-1 0,3-1 1,41-30 2057,-29 19-1867,-6 5-239,-1-1 0,0 0-1,0-1 1,-1 0 0,0-1 0,-1 0 0,0 0 0,11-23 0,-4 1 69,-1-1-1,10-39 1,2-14-366,-26 87 149,0-1 0,0 1 1,0 0-1,0 0 0,0 0 0,0 0 0,0-1 0,0 1 0,0 0 0,0 0 0,0 0 0,0 0 0,0-1 0,0 1 0,0 0 0,0 0 0,0 0 0,0 0 0,0-1 0,0 1 0,0 0 0,1 0 0,-1 0 0,0 0 0,0 0 0,0 0 0,0 0 0,0-1 0,0 1 0,1 0 0,-1 0 0,0 0 0,0 0 0,0 0 0,0 0 0,1 0 0,-1 0 0,0 0 0,0 0 0,0 0 0,0 0 0,1 0 0,-1 0 0,0 0 0,0 0 0,0 0 0,0 0 0,0 0 0,1 0 0,-1 0 0,0 0 0,0 0 0,0 0 0,8 12-72,6 22 162,-13-30-92,13 33-8,16 78-1,-27-98 69,-1 0 0,-1 0 1,0 0-1,-1 0 0,-1 0 0,-1 1 0,-4 19 0,6-35 7,0 0 1,-1 0-1,1 0 0,-1 0 0,0-1 1,1 1-1,-1 0 0,0 0 0,0-1 0,-2 3 1,3-4-47,-1 1 0,0-1 0,1 1 0,-1-1 0,0 0 0,1 0 0,-1 0 0,0 1 0,1-1 0,-1 0 0,0 0 0,0 0 0,1 0 0,-1 0 0,0 0 0,0 0 0,1 0 0,-1 0 0,0-1 0,1 1 0,-1 0 0,0 0 0,1-1 0,-1 1 0,0 0 0,1-1 0,-1 1 0,0-1 0,-7-4 46,0 0 0,1-1-1,0 0 1,-7-8 0,-7-5 53,-25-21-198,46 40 79,0 0-1,-1 0 1,1 0-1,0 0 1,0 0-1,0 0 1,0 0-1,0 0 1,-1 0-1,1-1 1,0 1-1,0 0 1,0 0-1,0 0 0,0 0 1,0 0-1,0 0 1,0 0-1,-1-1 1,1 1-1,0 0 1,0 0-1,0 0 1,0 0-1,0 0 1,0-1-1,0 1 1,0 0-1,0 0 1,0 0-1,0 0 0,0 0 1,0-1-1,0 1 1,0 0-1,0 0 1,0 0-1,0 0 1,0 0-1,0-1 1,0 1-1,1 0 1,-1 0-1,0 0 1,0 0-1,0 0 1,0 0-1,0-1 0,11 0-130,19 3 148,-24-1-25,7 0 45,1-1-1,0 0 0,-1 0 0,1-1 0,0-1 0,-1-1 0,1 0 0,-1 0 0,0-1 0,15-8 0,-2 1 50,0-1-1,0-2 1,-2-1-1,0-1 1,0-1-1,35-34 1,-29 19-26,-2-1 0,-1-2 1,-2 0-1,21-41 0,-43 72-49,90-177 134,-79 150-166,-2 0 1,-1-1 0,13-64-1,-23 88 19,0 0-1,0 0 0,-1 0 0,0-1 0,0 1 0,-1 0 0,0 0 1,0-1-1,-1 1 0,0 0 0,0 1 0,-4-9 0,5 15 3,1 1-1,0-1 0,-1 1 1,1-1-1,-1 1 1,1-1-1,0 1 0,-1-1 1,1 1-1,-1 0 0,1-1 1,-1 1-1,1 0 0,-1-1 1,1 1-1,-1 0 1,0 0-1,1 0 0,-1-1 1,1 1-1,-1 0 0,0 0 1,1 0-1,-1 0 0,1 0 1,-1 0-1,0 0 0,1 0 1,-1 0-1,1 0 1,-1 1-1,0-1 0,1 0 1,-1 0-1,1 0 0,-1 1 1,1-1-1,-1 0 0,1 1 1,-1-1-1,1 0 1,-1 1-1,1-1 0,-1 2 1,-3 1-42,1 0 1,0 0-1,0 1 1,1-1-1,-5 7 1,-4 10 1,2 1 1,0 0-1,1 1 1,1 0-1,1 0 1,1 0-1,-3 28 1,3 7 122,3 97 1,3-119-14,1-1 0,14 64 0,-12-84-13,0 0-1,0-1 0,1 0 1,1 0-1,0 0 0,1 0 1,0-1-1,1 0 0,16 18 1,-20-26-9,0-1 1,0 1 0,0-1-1,0 1 1,0-1 0,1 0 0,0-1-1,-1 1 1,1-1 0,0 0-1,0 0 1,0-1 0,0 1-1,1-1 1,-1 0 0,0-1-1,10 1 1,-7-2 14,0 0 1,1 0-1,-1-1 1,0 0-1,0 0 0,0-1 1,0 0-1,0 0 1,-1-1-1,13-8 0,46-35-13,72-66 0,-113 86 61,-21 22-118,0 0 0,0 1 0,1-1 0,-1 1-1,1 0 1,7-4 0,-39 38-157,-17 17 228,2 2 0,-71 108 0,112-156-30,1 0-1,-1 0 1,1-1 0,-1 1 0,1 0-1,0 0 1,-1 0 0,1 0-1,0 0 1,-1 0 0,1-1-1,0 1 1,0 0 0,0 0 0,0 0-1,0 0 1,0 0 0,0 0-1,0 0 1,0 0 0,0 0 0,1 0-1,-1 1 1,1-2-1,-1 0 1,0 1-1,0-1 1,1 0-1,-1 0 1,0 0-1,1 0 0,-1 1 1,0-1-1,1 0 1,-1 0-1,0 0 1,1 0-1,-1 0 0,0 0 1,1 0-1,-1 0 1,0 0-1,1 0 1,-1 0-1,0 0 0,1 0 1,13-7 223,14-17-32,-2-1 0,35-42 1,-57 62-202,14-17 12,-14 16-82,0 1 0,1-1 0,0 1 0,0 0 0,0 0 0,0 0 0,1 1 0,10-7 0,-15 11 36,0 0 1,0-1 0,0 1 0,0 0-1,0 0 1,0 0 0,1 0 0,-1 0-1,0 0 1,0 1 0,0-1 0,0 0 0,0 0-1,0 1 1,0-1 0,0 1 0,0-1-1,0 1 1,0-1 0,0 1 0,0 0-1,0-1 1,0 1 0,1 1 0,19 22-53,-20-22 96,5 5-17,0 3-14,2 0-1,0-1 1,0 1 0,0-2 0,1 1 0,0-1-1,1 0 1,0-1 0,12 7 0,-16-11 56,0 0 1,1-1-1,-1 0 1,0 0-1,13 2 0,-16-3-38,0-1-1,0 0 0,0 0 1,0 0-1,1 0 0,-1 0 1,0-1-1,0 1 0,0-1 1,0 0-1,0 0 0,0 0 1,0-1-1,0 1 0,4-3 1,-1-1 9,0 0-1,0-1 1,0 0 0,-1 0 0,1 0 0,-1 0 0,-1-1 0,1 1 0,5-15 0,-1-1 16,-1 0 0,6-25 0,9-54-7,-5-1 0,9-154 0,-26 243-76,0 0-1,-1-1 1,-1 1 0,0-1-1,-4-14 1,5 28 38,0 0 1,0 0-1,0 0 1,0 0-1,0 0 0,0 0 1,0-1-1,0 1 1,0 0-1,0 0 1,0 0-1,0 0 1,0 0-1,0 0 1,0 0-1,0 0 1,0 0-1,0 0 1,0-1-1,0 1 1,0 0-1,0 0 1,-1 0-1,1 0 1,0 0-1,0 0 0,0 0 1,0 0-1,0 0 1,0 0-1,0 0 1,0 0-1,0 0 1,0 0-1,0 0 1,-1 0-1,1 0 1,0 0-1,0 0 1,0 0-1,0 0 1,0 0-1,0 0 1,0 0-1,0 0 0,0 0 1,-1 0-1,1 0 1,0 0-1,0 0 1,0 0-1,0 0 1,0 0-1,0 0 1,-5 7-156,-3 11 71,3 13-20,1 0 0,1-1 0,4 62 0,19 90 40,-17-161 57,2 15 89,15 57 0,-17-82-41,0-1 0,1 0 0,0 0 1,1 0-1,0-1 0,1 0 0,0 0 0,0 0 1,1 0-1,9 9 0,-12-16-4,-1 1-1,1-1 1,-1 1 0,1-1 0,0 0-1,0-1 1,0 1 0,0-1 0,0 1-1,0-1 1,1 0 0,-1-1 0,0 1-1,1-1 1,-1 0 0,0 0 0,1 0-1,-1-1 1,0 1 0,8-3 0,-5 1 0,0 0 1,0 0-1,-1-1 1,1 0-1,-1-1 1,0 1 0,1-1-1,-2 0 1,1-1-1,0 1 1,-1-1-1,6-7 1,-4 3-13,-1 0 0,0 0 0,0 0-1,-1 0 1,-1-1 0,1 0 0,-2 0 0,1 0 0,-1-1 0,-1 1 0,0-1-1,1-16 1,-2 14-23,-1 0-1,-1 0 1,-3-23-1,3 32-1,0 1 1,0-1-1,-1 0 0,1 1 0,-1-1 1,0 1-1,-3-6 0,3 7-5,1 0 0,0 1 0,-1 0 0,1-1 0,0 1 0,-1 0 0,0 0 0,1 0 0,-1 0 1,0 0-1,0 0 0,1 0 0,-1 1 0,0-1 0,0 1 0,-2-1 0,2 1-4,0 0 0,0 0-1,0 0 1,1 1 0,-1-1 0,0 1 0,1-1 0,-1 1 0,0 0 0,1-1 0,-1 1 0,1 0 0,-1 0 0,1 0 0,-1 0 0,1 1 0,0-1 0,0 0 0,-1 0 0,-1 4 0,0-2-21,-2 3 14,1 0 0,-1 1 1,1 0-1,1 0 0,-1 0 0,1 0 1,0 0-1,1 1 0,-4 12 1,4-8 21,0 1 1,1-1-1,0 0 1,0 0 0,3 20-1,-1-26 3,0-1-1,0 1 1,1 0-1,0-1 1,0 1 0,0-1-1,0 0 1,1 0-1,0 0 1,0 0-1,1 0 1,4 5-1,-2-4 9,1 0 0,-1 0-1,1-1 1,0 0 0,0 0 0,1 0-1,12 4 1,-4-2 43,0-2 0,0 0-1,0-1 1,1-1 0,0 0 0,-1-1 0,34-1 0,-42-1-36,0-1 0,0 0 0,0 0 0,0-1 1,0 0-1,-1 0 0,1-1 0,-1 1 0,0-2 1,1 1-1,-1-1 0,-1 0 0,1-1 0,-1 1 1,1-1-1,7-9 0,-4 1-7,0 0 1,-1-1 0,-1 0-1,0 0 1,-1-1-1,7-22 1,-3 2-5,11-65 1,-20 85 8,-1 11-49,-1 1 0,0 0 1,1-1-1,0 1 0,0 0 1,0 0-1,1-4 1,1 16-54,-5 22 20,-1 0 1,-2 0-1,-11 39 0,15-65 84,-1 3 29,-2 10-8,-1-1 0,-13 32 0,17-45 0,-1 0 0,0 0 1,0-1-1,0 1 0,0-1 1,-1 0-1,0 0 1,1 0-1,-1 0 0,0 0 1,-1 0-1,1-1 1,0 1-1,-1-1 0,1 0 1,-1 0-1,0 0 1,-5 1-1,-5-3 39,9-1-42,12 4-33,3-1-5,0-1 0,1 1 0,-1-2 0,0 1 0,1-1 0,12-2 0,62-13 166,-81 14-138,2 0-54,-1 0-1,1-1 1,0 1-1,-1-1 1,9-5-1,-12 6-154,0 0 0,-1 0-1,1-1 1,-1 1 0,1 0-1,-1-1 1,0 1-1,1-1 1,-1 1 0,0-1-1,0 1 1,0-1 0,0 0-1,0 0 1,-1 0 0,1 1-1,0-1 1,-1 0 0,0 0-1,1-4 1,-1-9-2782,-1 0 0,-1 0-1,-6-28 1,0 10-688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53.734"/>
    </inkml:context>
    <inkml:brush xml:id="br0">
      <inkml:brushProperty name="width" value="0.05" units="cm"/>
      <inkml:brushProperty name="height" value="0.05" units="cm"/>
      <inkml:brushProperty name="color" value="#FF0066"/>
    </inkml:brush>
  </inkml:definitions>
  <inkml:trace contextRef="#ctx0" brushRef="#br0">1 169 7040,'0'0'2282,"8"0"-1386,35-2 783,0-1-1,66-15 0,89-31-591,15-2-942,-172 44-212,-15 2-467,0 0 0,30-11 0,-46 11-1094,-10 5 1552,1 0-1,-1 0 0,0 0 1,0-1-1,0 1 1,0 0-1,0 0 0,0 0 1,0-1-1,0 1 0,0 0 1,0 0-1,0 0 1,0-1-1,-1 1 0,1 0 1,0 0-1,0 0 1,0 0-1,0-1 0,0 1 1,0 0-1,0 0 0,0 0 1,0 0-1,-1 0 1,1-1-1,0 1 0,0 0 1,0 0-1,0 0 0,-1 0 1,1 0-1,0 0 1,0 0-1,0 0 0,0-1 1,-1 1-1,1 0 0,0 0 1,0 0-1,0 0 1,-1 0-1,1 0 0,0 0 1,-10-1-2292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0:54.095"/>
    </inkml:context>
    <inkml:brush xml:id="br0">
      <inkml:brushProperty name="width" value="0.05" units="cm"/>
      <inkml:brushProperty name="height" value="0.05" units="cm"/>
      <inkml:brushProperty name="color" value="#FF0066"/>
    </inkml:brush>
  </inkml:definitions>
  <inkml:trace contextRef="#ctx0" brushRef="#br0">24 189 6048,'-24'0'2752,"38"0"-2400,-4-4 2016,3-1-1376,32-15 992,13 5-1120,32-10-352,-1 6-320,16-5 0,-12 8-128,20-4 32,-13 3-33,3 2-3070,-9 7 1631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01.254"/>
    </inkml:context>
    <inkml:brush xml:id="br0">
      <inkml:brushProperty name="width" value="0.05" units="cm"/>
      <inkml:brushProperty name="height" value="0.05" units="cm"/>
      <inkml:brushProperty name="color" value="#FF0066"/>
    </inkml:brush>
  </inkml:definitions>
  <inkml:trace contextRef="#ctx0" brushRef="#br0">2 751 2912,'-1'1'240,"1"-1"1,0 1-1,0 0 1,0-1-1,0 1 1,0 0-1,0-1 1,0 1-1,0 0 0,0 0 1,0-1-1,1 1 1,-1 0-1,0-1 1,0 1-1,1-1 1,-1 1-1,1 1 0,7-9 4348,-3 1-5136,3-4 885,0-1 1,0 0 0,-1 0 0,-1-1 0,8-17-1,21-68 357,-23 60-534,54-135 655,-51 136-606,-4 7 4,-1 0 1,11-61 0,-17 69-149,-2 0 1,-1 0-1,-1 0 1,0 0 0,-5-27-1,4 40-82,-2-8-765,3 16 775,0 0 0,0 0-1,0 0 1,0 0 0,0 0-1,0 0 1,0 0 0,0 0-1,0 0 1,0 0 0,0 1-1,0-1 1,0 0 0,0 0-1,0 0 1,0 0-1,0 0 1,0 0 0,0 0-1,0 0 1,0 0 0,0 0-1,0 0 1,0 0 0,0 0-1,0 0 1,0 0 0,0 0-1,0 0 1,-1 0 0,1 0-1,0 0 1,0 0-1,0 0 1,0 0 0,0 0-1,0 0 1,0 0 0,0 0-1,0 0 1,0 0 0,0 0-1,0 0 1,0 0 0,0 0-1,0 0 1,0 0 0,0 0-1,0 0 1,0 0-1,0 0 1,0 0 0,-1 0-1,1 0 1,0 0 0,0 0-1,0 0 1,0 0 0,0 0-1,0 0 1,0 0 0,0 0-1,0 0 1,0 0 0,0 0-1,-2 11-340,-4 65 142,2-20 151,-76 439 450,77-483-385,-7 39 534,-31 93 0,36-132 107,-12 20-1,11-23 153,7-14-77,8-18-164,159-233 127,-122 192-717,-14 20 80,1 1-1,74-73 1,-106 116-55,-1-1 0,0 1 0,0 0-1,0 0 1,1-1 0,-1 1 0,0 0 0,0 0 0,1 0 0,-1 0 0,0-1-1,0 1 1,1 0 0,-1 0 0,0 0 0,0 0 0,1 0 0,-1 0-1,0 0 1,1 0 0,-1 0 0,0 0 0,1 0 0,-1 0 0,0 0-1,0 0 1,1 0 0,-1 0 0,0 0 0,1 0 0,-1 0 0,0 0-1,0 0 1,1 1 0,-1-1 0,0 0 0,0 0 0,1 0 0,-1 0 0,0 1-1,0-1 1,1 0 0,-1 0 0,0 1 0,0-1 0,1 1 0,0 1 1,-1-1-1,1 0 1,-1 1 0,0-1-1,1 1 1,-1-1 0,0 1-1,0-1 1,0 2-1,-7 109 61,0 2-86,7-95 81,1 0-1,1 0 1,8 35-1,-10-50-15,1-1-1,0 0 0,1 0 0,-1 0 0,0 0 0,1 0 1,0 0-1,0-1 0,-1 1 0,2-1 0,-1 1 0,0-1 1,0 0-1,1 1 0,2 1 0,-3-3 5,0 0 0,0 0 0,0 0 0,0-1 0,0 1 0,0 0 0,1-1 0,-1 1 0,0-1 0,0 0 0,0 0 0,1 0 0,-1 0 0,0 0 0,0 0 0,0-1 0,1 1 0,-1-1 0,0 1 0,0-1 0,0 0 0,0 0 0,3-2 0,4-2-4,-1-1 0,0-1 0,0 1 0,0-1 1,-1-1-1,0 1 0,6-10 0,40-62 4,-43 64-32,27-40 17,-22 33-50,21-36 0,-42 74-206,0 0-1,2 0 1,-4 18-1,-7 67 353,14-93-87,1 0 0,0 0 0,0 0 0,1 1 0,2 7 0,-3-14-13,1 1 1,-1-1 0,1 0-1,0 0 1,0 0 0,0 0-1,0 0 1,0 0 0,0 0-1,0 0 1,1 0 0,-1 0-1,1-1 1,-1 1 0,1 0-1,-1-1 1,1 0 0,0 1-1,0-1 1,0 0 0,0 0-1,3 1 1,-2-1 19,1 0 0,-1 0 0,0 0-1,1-1 1,0 0 0,-1 0 0,1 0 0,-1 0 0,1 0 0,-1-1 0,1 1 0,-1-1-1,1 0 1,-1 0 0,0 0 0,0-1 0,5-2 0,-4 2-18,0-1 1,0 0 0,0 0-1,-1 0 1,0 0 0,1-1-1,-1 1 1,-1-1-1,1 0 1,0 0 0,-1 0-1,0 0 1,2-5 0,1-5-15,0 1-1,-2-1 1,1 0 0,-2 0 0,0 0 0,0 0 0,-1-1 0,-1 1 0,-1 0 0,0-1 0,0 1-1,-2 0 1,-6-25 0,7 34-42,-1 0 0,1 0 0,-1 0-1,0 0 1,0 0 0,0 0-1,-5-4 1,6 6 6,0 1 0,-1-1 0,1 1 0,-1 0 0,0 0 0,1 0 0,-1 0-1,0 1 1,0-1 0,-1 1 0,1-1 0,-6-1 0,4 3 22,3-1-9,1 1 0,-1-1 0,0 1 0,0 0 0,1 0 0,-1 0 0,0 0 0,0 0 1,-2 1-1,-4 0 7,9-4 7,-1 3-2,21-7 117,0 2 0,30-5 0,-18 4-224,-8 1 16,46-3 0,-61 7 90,-1 1 0,1 1 0,-1 0 0,1 0 0,-1 1 0,0 0 0,1 1 0,10 4 0,-16-5 8,0 0-1,0 0 1,-1 0 0,1 1 0,-1-1 0,0 1 0,0 0 0,0 0 0,0 0 0,0 0 0,-1 1 0,4 4 0,-3-1-1,1-1-1,-2 1 1,1-1 0,-1 1 0,0 0 0,2 13 0,-2 1 125,-2 1-1,0 0 0,-5 39 1,1-28 286,6-30-87,1-8-218,3-9-18,3-14-44,2 0 0,2 1 0,0 0 1,26-37-1,-32 52-43,-4 7-26,-1 0 0,1 1 0,0 0 0,0-1 0,0 1 0,1 1 0,0-1 0,-1 0 0,1 1 0,5-4 0,-8 7 13,-1 0-1,0 0 0,1 0 1,-1-1-1,0 1 0,1 0 1,-1 0-1,0 0 0,1 0 1,-1 0-1,1 0 0,-1 0 1,0 0-1,1 0 0,-1 0 1,0 0-1,1 0 0,-1 0 1,0 1-1,1-1 0,-1 0 1,0 0-1,1 0 0,-1 0 1,0 1-1,1-1 0,-1 0 1,0 0-1,0 0 0,1 1 1,-1-1-1,6 14-128,-4 17 89,-2-31 49,0 26 59,-1 1-25,5 33 0,-4-59-23,0-1 0,0 0-1,0 0 1,0 1 0,0-1 0,0 0 0,0 0-1,0 0 1,0 1 0,0-1 0,0 0 0,0 0-1,0 1 1,0-1 0,0 0 0,0 0 0,0 0-1,1 0 1,-1 1 0,0-1 0,0 0 0,0 0 0,0 0-1,1 0 1,-1 1 0,0-1 0,0 0 0,0 0-1,1 0 1,-1 0 0,0 0 0,1 0 0,5-4 149,3-11-55,-9 15-95,12-22 57,0-2 42,23-31 0,-31 49-127,1 0 0,-1 0 0,2 0 1,-1 1-1,0 0 0,1 0 0,0 1 1,0 0-1,14-7 0,-18 10 0,0 0 1,1 0-1,-1 0 0,1 0 0,-1 1 1,1-1-1,-1 1 0,1 0 0,-1 0 0,1 0 1,-1 0-1,1 0 0,0 0 0,-1 1 1,1-1-1,2 2 0,-1 0 8,-1-1 0,1 1 0,-1 0-1,0 0 1,0 1 0,0-1 0,0 0 0,0 1 0,4 6 0,3 4 9,-2 1 1,1 0-1,-2 0 1,7 19-1,-8-19-21,15 29 6,-10-22-19,-2 1 0,13 39 1,-20-55-1358,-4-11-2647,-3-11-1501,1 0 2306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01.903"/>
    </inkml:context>
    <inkml:brush xml:id="br0">
      <inkml:brushProperty name="width" value="0.05" units="cm"/>
      <inkml:brushProperty name="height" value="0.05" units="cm"/>
      <inkml:brushProperty name="color" value="#FF0066"/>
    </inkml:brush>
  </inkml:definitions>
  <inkml:trace contextRef="#ctx0" brushRef="#br0">233 10 4160,'8'-4'1304,"-7"3"-1091,0 1 1,0-1 0,0 0 0,0 1 0,0 0-1,0-1 1,0 1 0,0-1 0,0 1 0,0 0 0,0 0-1,0 0 1,0 0 0,1 0 0,-1 0 0,2 0 1877,-7 1-1352,0-1 1,1 0 0,-1 1-1,0 0 1,-5 2 0,-19 10 410,17-6-1075,0 0 0,-16 15 0,11-7 75,2 1 1,0 0-1,0 1 0,2 0 1,0 1-1,1 1 1,0 0-1,2 0 0,1 1 1,0 0-1,1 0 1,1 1-1,1 0 0,-2 25 1,6-40-35,0-1 1,1 0-1,0 1 1,0-1-1,1 0 0,1 11 1,-1-15-84,-1 0 0,0 0 0,1 0 0,-1 0 0,0 0 0,1-1 0,0 1 0,-1 0 0,1 0 0,-1 0 0,1 0 0,0 0 0,0-1 0,0 1 0,-1 0-1,1-1 1,0 1 0,0-1 0,0 1 0,0-1 0,0 1 0,0-1 0,0 1 0,0-1 0,0 0 0,0 0 0,0 0 0,0 1 0,0-1 0,0 0 0,0 0 0,0 0 0,1-1 0,-1 1 0,0 0 0,0 0 0,0-1 0,1 1 0,3-2 24,1-1-1,-1 1 1,0-1-1,1 0 1,-1 0 0,-1-1-1,1 0 1,0 1 0,-1-2-1,0 1 1,0 0-1,6-10 1,4-5 23,19-37 0,18-47 114,11-19-628,-62 121 425,0 0-1,0 1 1,1-1 0,-1 0-1,0 1 1,1-1 0,-1 0-1,0 1 1,1-1 0,-1 1-1,1-1 1,-1 1 0,1-1-1,0 1 1,-1-1 0,1 1-1,-1-1 1,1 1 0,0 0-1,-1-1 1,1 1 0,0 0-1,-1 0 1,1-1 0,0 1-1,0 0 1,-1 0 0,1 0-1,0 0 1,0 0 0,-1 0-1,1 0 1,0 0 0,0 0-1,-1 1 1,1-1 0,0 0-1,-1 0 1,1 0 0,0 1-1,-1-1 1,1 1 0,0-1-1,-1 0 1,1 1 0,-1-1 0,1 1-1,0 0 1,3 4-32,1 0-1,-2 0 1,1 0 0,5 10 0,-4-7 53,19 33 48,2-2 0,2 0 0,41 44 0,-65-79-297,0 0-1,1 0 0,-1 0 0,8 4 0,-10-7-124,0 0-1,0 0 0,-1 0 1,1-1-1,0 1 0,0-1 1,0 0-1,0 1 0,0-1 1,0 0-1,0 0 0,-1 0 1,1 0-1,0-1 0,0 1 1,4-1-1,15-6-2922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06.875"/>
    </inkml:context>
    <inkml:brush xml:id="br0">
      <inkml:brushProperty name="width" value="0.05" units="cm"/>
      <inkml:brushProperty name="height" value="0.05" units="cm"/>
      <inkml:brushProperty name="color" value="#FF0066"/>
    </inkml:brush>
  </inkml:definitions>
  <inkml:trace contextRef="#ctx0" brushRef="#br0">298 437 2496,'0'-1'82,"0"1"0,1-1 1,-1 0-1,0 1 0,1-1 0,-1 0 1,0 1-1,1-1 0,-1 1 0,1-1 1,-1 1-1,1-1 0,-1 1 0,1-1 1,-1 1-1,1-1 0,-1 1 0,1 0 1,0-1-1,-1 1 0,1 0 0,0 0 1,-1 0-1,1-1 0,0 1 0,-1 0 1,1 0-1,0 0 0,-1 0 0,1 0 1,1 0-1,6-2 1936,-8 2-1903,0 0 0,0 0 0,0-1 0,0 1-1,0 0 1,0 0 0,0 0 0,0-1 0,0 1-1,0 0 1,0 0 0,0 0 0,0 0-1,0-1 1,0 1 0,0 0 0,0 0 0,0 0-1,0-1 1,0 1 0,0 0 0,0 0 0,0 0-1,0-1 1,0 1 0,0 0 0,0 0-1,0 0 1,0 0 0,-1 0 0,1-1 0,0 1-1,0 0 1,0 0 0,0 0 0,0 0 0,-1 0-1,-10-10 1347,-15-7-1049,21 14-374,-1 1-1,0-1 1,0 2 0,0-1 0,0 0 0,0 1-1,0 0 1,0 1 0,0 0 0,0-1-1,-1 2 1,1-1 0,0 1 0,0 0-1,-11 3 1,9-1-14,0 0 0,0 0 1,0 1-1,0 0 0,0 0 0,1 1 0,0 0 0,0 1 0,0-1 0,-7 9 0,5-4 38,0 1 0,0 0 0,1 0 0,1 1 0,0 0-1,1 1 1,0 0 0,0 0 0,2 0 0,0 0 0,0 1 0,1-1-1,1 1 1,-1 21 0,3-30 10,0 0-1,0 0 1,1 0-1,0 0 0,0 0 1,1 0-1,3 10 1,-4-13-18,1 1 0,-1 0 0,1 0 0,0-1 0,0 1 0,0-1 0,0 0 0,0 0 0,0 1 0,1-1 0,-1-1 0,1 1 0,-1 0 0,6 2-1,0-1 26,-1-1 0,1 0 0,0 0 0,0 0 0,0-1-1,0-1 1,14 1 0,60-9 388,-75 7-418,27-4 105,-1-2-1,0-1 1,57-21-1,-76 23-110,0 0 0,-1-1 0,0 0 0,0-1 0,-1 0 1,0-1-1,0-1 0,-1 0 0,0 0 0,-1-1 0,10-14 0,-18 23-94,-1-1 0,1 0 1,-1 0-1,0 0 0,0 0 0,1-4 1,-2 7 42,0 0 0,1 0 0,-1 0-1,0 0 1,0 0 0,0 0 0,0 0 0,0 0 0,0 0 0,0 0 0,0 0 0,0 0 0,0 0 0,0 0 0,0-1 0,0 1 0,0 0-1,0 0 1,0 0 0,0 0 0,0 0 0,0 0 0,0 0 0,0 0 0,0 0 0,0 0 0,0 0 0,0-1 0,0 1 0,0 0-1,0 0 1,0 0 0,0 0 0,0 0 0,0 0 0,0 0 0,0 0 0,0 0 0,0 0 0,0 0 0,0 0 0,0 0 0,0-1 0,0 1-1,-1 0 1,1 0 0,0 0 0,0 0 0,0 0 0,0 0 0,0 0 0,0 0 0,0 0 0,0 0 0,0 0 0,0 0 0,0 0-1,0 0 1,-1 0 0,1 0 0,0 0 0,0 0 0,0 0 0,-8 11-192,5-4 166,-1 0 0,1 1 0,0-1 0,1 1 0,0-1 0,0 1 1,0 0-1,1 0 0,0 16 0,1-21 74,0 0 0,0 0 0,1 0 0,-1 0 0,1 0 1,-1 0-1,1 0 0,0 0 0,0 0 0,0 0 0,1 0 0,-1 0 0,1 0 0,0-1 0,-1 1 1,1-1-1,0 1 0,1-1 0,-1 0 0,0 0 0,1 0 0,-1 0 0,1 0 0,-1-1 0,1 1 1,0-1-1,5 3 0,-5-3-6,1 0 0,-1 0 0,0 0 0,1 0 0,-1-1 0,0 1 0,1-1 0,-1 0 1,1 0-1,-1 0 0,1 0 0,-1-1 0,0 1 0,1-1 0,-1 0 0,0 0 0,1 0 0,-1-1 0,0 1 1,0-1-1,0 1 0,4-4 0,-4 3-11,-1 0 1,1-1 0,-1 1 0,0 0-1,1-1 1,-1 1 0,0-1-1,-1 0 1,1 1 0,0-1-1,-1 0 1,0 0 0,1 0 0,-1 0-1,0 0 1,-1-1 0,2-2-1,-3 0-25,1-1 0,-1 1 0,0 0 0,0 0-1,0 0 1,-1 0 0,0 0 0,-4-6 0,5 9-18,0 0 1,-1 0 0,0 1 0,0-1 0,0 0 0,0 1-1,0 0 1,0-1 0,0 1 0,-1 0 0,1 0 0,-1 0-1,0 1 1,1-1 0,-1 0 0,0 1 0,0 0 0,-5-2-1,7 3 6,-1 0-1,1 0 0,-1-1 0,1 1 1,-1 0-1,1 1 0,-1-1 0,1 0 1,-1 0-1,1 1 0,-1-1 0,1 0 1,0 1-1,-1 0 0,1-1 0,-1 1 1,1 0-1,0-1 0,-3 3 0,0 1-2,1 0-1,-1 0 1,1 0-1,-4 5 1,6-7 5,0-2 17,1 1 0,0-1 1,-1 0-1,1 1 0,0-1 0,0 0 1,-1 1-1,1-1 0,0 1 1,0-1-1,-1 0 0,1 1 0,0-1 1,0 1-1,0-1 0,0 1 1,0-1-1,0 0 0,0 1 0,0-1 1,0 1-1,0-1 0,0 1 1,0-1-1,0 1 0,0-1 0,0 0 1,0 1-1,1-1 0,-1 1 1,1 0-1,0-1 0,-1 1 0,1-1 0,0 0 0,0 1 1,-1-1-1,1 0 0,0 0 0,0 1 0,0-1 0,0 0 1,-1 0-1,1 0 0,1 0 0,29-4 68,53-21 131,-62 17-208,1 1 0,0 1 1,0 1-1,1 1 0,27-1 1,-46 5 9,-1 0 0,0 0 0,1 1 1,-1-1-1,0 1 0,0 0 0,1 0 0,-1 1 1,0-1-1,0 1 0,0 0 0,-1 0 1,6 4-1,-7-5 4,0 1 1,0 0 0,-1 0-1,1 0 1,-1 0-1,1 0 1,-1 0 0,0 0-1,1 1 1,-1-1-1,0 0 1,-1 1 0,1-1-1,0 1 1,-1-1-1,1 1 1,-1-1 0,0 1-1,0-1 1,0 1-1,0-1 1,0 1-1,-1 2 1,0 0-3,1-2 61,-1 0 0,1 0 0,-1 0 0,1 0 0,0 0 0,0 0 0,1 6 0,7-13 143,0 1 0,-1-1 0,7-5 0,15-11-293,17-12 114,-45 32-34,3-2-58,-1 0 0,1 0 0,0 0 0,0 0 1,9-1-1,-12 3 44,1 0 1,0 0-1,-1 0 1,1 0-1,0 0 1,-1 0-1,1 1 1,0-1-1,-1 0 1,1 1-1,-1 0 1,1-1 0,-1 1-1,1 0 1,-1 0-1,1 0 1,-1 0-1,3 2 1,1 2-8,0 0 1,-1 1 0,0 0 0,1 0-1,3 9 1,-3-7 49,0 0 0,1 0 0,6 8 0,-9-13-39,2 2 21,-1 0 0,1 0 0,0-1 0,0 1-1,8 4 1,-11-8 10,0 0-1,1 0 0,-1-1 1,0 1-1,1 0 0,-1-1 1,0 1-1,1-1 0,-1 0 1,1 0-1,-1 0 0,0 0 1,1 0-1,-1-1 0,1 1 1,-1-1-1,0 1 0,4-3 1,1 0 11,-1 0 0,0 0 1,-1-1-1,1 0 0,0 0 0,-1 0 1,0-1-1,0 0 0,-1 0 1,1 0-1,-1-1 0,6-9 0,3-8 57,19-44 1,-28 58-91,22-54 48,-4-2 0,28-124 1,-46 167-90,-1 0 0,-1 1 1,0-1-1,-2 0 0,-1 0 1,-4-28-1,5 48 11,0-1-1,-1 1 1,1 0-1,-1-1 1,1 1 0,-1 0-1,0-1 1,0 1 0,0 0-1,0 0 1,-1 0-1,1 0 1,-2-2 0,2 4 17,0 1 0,0 0 0,0-1 0,0 1 0,0 0 0,1 0 0,-1 0 0,0 0 1,1 0-1,-1 0 0,0 0 0,0 1 0,1-1-10,-3 4 6,1 0-1,-1 1 1,2-1 0,-1 1-1,0 0 1,1 0 0,0-1-1,0 11 1,-1 5 65,-5 41-3,3-1-1,7 121 1,-2-166-31,2 0 1,0 0-1,0 0 0,2-1 0,7 20 0,-8-27 36,-1-1 0,1 1-1,0-1 1,1 0 0,0 0-1,0 0 1,1 0 0,-1-1-1,1 0 1,1 0 0,12 8-1,-15-11 0,1-1-1,-1 0 0,1-1 0,0 1 0,0-1 0,0 0 1,0 0-1,0-1 0,0 1 0,0-1 0,0 0 0,0 0 1,0-1-1,6-1 0,1 0-4,-1-1-1,1 0 1,-1-1 0,21-10 0,-23 9-29,0-1 0,-1 0 0,1 0 0,-1-1 0,0 0 0,-1 0 0,13-17 0,-1-3 13,18-33-1,-22 36-111,-15 24 83,0 0-1,0 0 1,0 0 0,0 0 0,0 0-1,0 0 1,0 0 0,0 0-1,0 0 1,0-1 0,0 1 0,0 0-1,0 0 1,0 0 0,0 0-1,0 0 1,0 0 0,0 0 0,0 0-1,0 0 1,0 0 0,0 0 0,0 0-1,0 0 1,0 0 0,0 0-1,1 0 1,-1 0 0,0 0 0,0 0-1,0 0 1,0 0 0,0 0-1,0 0 1,0 0 0,0 0 0,0 0-1,0 0 1,0 0 0,0 0-1,0 0 1,0 0 0,0 0 0,0 0-1,0 0 1,0 0 0,1 0-1,-1 0 1,0 0 0,0 0 0,0 0-1,0 0 1,0 0 0,0 0 0,0 0-1,0 0 1,0 0 0,0 0-1,0 0 1,0 0 0,0 1 0,0-1-1,0 0 1,0 0 0,0 0-1,0 0 1,0 0 0,0 0 0,0 0-1,1 7-166,0 9 31,-1 10 39,2 58 185,-1-77-45,0 1-1,0 0 1,1-1 0,0 1-1,1-1 1,-1 0-1,1 0 1,6 10 0,-7-14 0,0 0 0,0 0 0,1 0 0,-1 0 0,1-1 0,0 1 0,-1-1 0,1 0 0,0 0 0,0 0-1,0 0 1,1 0 0,-1-1 0,4 2 0,-5-3-17,0 1-1,0-1 0,0 1 1,0-1-1,0 0 0,0 0 1,1 0-1,-1 0 0,0-1 0,0 1 1,0 0-1,0-1 0,0 1 1,0-1-1,0 0 0,0 0 1,0 0-1,0 0 0,-1 0 0,1 0 1,0 0-1,-1-1 0,1 1 1,2-3-1,3-5 10,-1 0 0,0 0-1,7-12 1,2-5-95,61-99 159,-75 124-109,-1 0 1,1 0-1,-1 1 0,1-1 1,-1 0-1,1 0 0,-1 1 1,1-1-1,0 1 0,-1-1 1,1 0-1,0 1 0,0-1 1,-1 1-1,1 0 0,0-1 1,0 1-1,0 0 0,0-1 1,-1 1-1,3 0 0,-2 0 6,0 0-1,-1 0 1,1 0-1,0 1 1,0-1-1,0 1 1,-1-1-1,1 0 1,0 1-1,-1-1 1,1 1-1,0-1 1,-1 1 0,1 0-1,-1-1 1,1 1-1,0 0 1,0 0-1,1 4 22,1-1 1,-1 1-1,0-1 1,0 1-1,-1 0 1,2 6-1,0 5 21,-1 0-1,0 0 1,-1 1 0,-1-1-1,-1 1 1,0-1 0,-6 28-1,7-44-19,0 0-1,0 0 0,0 0 1,0 0-1,1 0 0,-1 0 1,0 0-1,0-1 0,0 1 1,0 0-1,0 0 0,0 0 1,0 0-1,0 0 0,0 0 1,0 0-1,1 0 0,-1 0 1,0 0-1,0 0 0,0 0 0,0 0 1,0 1-1,0-1 0,0 0 1,0 0-1,0 0 0,0 0 1,1 0-1,-1 0 0,0 0 1,0 0-1,0 0 0,0 0 1,0 0-1,0 0 0,0 0 1,0 0-1,0 0 0,0 0 1,0 1-1,0-1 0,0 0 1,0 0-1,0 0 0,0 0 1,0 0-1,0 0 0,0 0 1,0 0-1,12-13 263,11-21-314,-15 22 46,0 1 1,13-14-1,5-7 22,-25 30-26,32-38-188,-31 37 159,1 1 0,-1-1 1,1 1-1,0 0 0,-1 0 1,1 0-1,0 0 0,0 0 1,0 1-1,1-1 1,-1 1-1,4-1 0,-6 2 19,0 0 0,1 0 0,-1 0-1,0 0 1,0 0 0,0 0 0,0 1-1,1-1 1,-1 0 0,0 1 0,0-1-1,0 1 1,0-1 0,0 1-1,0 0 1,0 0 0,0-1 0,0 1-1,0 0 1,0 0 0,-1 0 0,1 0-1,0 0 1,0 0 0,0 1 0,2 3-25,0 1 1,0-1-1,2 10 0,-4-13 29,6 18 18,14 36 119,-18-51-120,-1 0 1,1 1-1,0-1 0,1-1 0,-1 1 0,1 0 1,8 7-1,-10-11 3,1 1 0,-1-1 0,1 1 1,0-1-1,0 0 0,-1 0 0,1 0 0,0 0 1,0 0-1,0-1 0,0 1 0,0-1 0,0 0 0,0 0 1,0 0-1,-1 0 0,1-1 0,0 1 0,0-1 1,0 0-1,0 1 0,0-1 0,2-2 0,0 1-2,0 0 1,0-1-1,-1 1 0,1-1 0,-1 0 0,0-1 1,1 1-1,-2-1 0,1 0 0,0 0 0,5-8 1,-2 0-39,0 0 0,0-1 0,-2 0 0,1 0 0,-2 0 0,0-1 0,0 1 0,-1-1 1,-1 0-1,0 0 0,-1-15 0,-2 79-237,0-27 268,0 0 0,2 0 0,0 0 0,2 0 1,5 24-1,-7-45 8,-1 0 0,1-1 0,-1 1 0,1 0 0,0-1 0,0 1 0,-1-1 0,1 1 0,0-1 0,1 1 0,-1-1 0,0 0 0,0 1 0,0-1 0,1 0 1,-1 0-1,1 0 0,-1 0 0,1 0 0,-1 0 0,1-1 0,2 2 0,-3-2-10,1 0 0,-1 0 0,1 0 0,-1 0 0,1 0 0,-1 0 0,1 0 0,-1-1 0,1 1 0,-1-1 0,1 1 0,-1-1 0,0 1 0,1-1 0,-1 0 0,0 1 0,0-1 0,1 0 0,-1 0 0,0 0 0,0 0 0,0 0 1,0 0-1,0-1 0,1-1 0,5-7 18,-1-1 0,0 0 0,-1 0 0,6-17 0,11-49 89,-13 13-211,-6 57-79,-1 18 8,-1 17 152,-1-16 16,0 0 0,1 0-1,1-1 1,0 1 0,0 0 0,1 0 0,1-1 0,0 0 0,1 1 0,8 14 0,-11-23 22,-1-1 0,1 0 0,0 0 0,-1 0 0,1 0 0,0 0 0,1 0 0,-1 0 0,0-1 0,0 1 0,1-1 0,-1 0 0,1 1 0,-1-1 0,1 0 0,0 0 0,-1-1 0,1 1 0,0-1 0,0 1 0,-1-1 0,6 0-1,-3 0 9,-1-1-1,1 0 0,-1 0 0,1 0 0,-1 0 0,0-1 0,0 0 0,0 0 0,0 0 0,0 0 0,0-1 0,0 1 0,5-6 1,4-5-13,0 0 1,-1-1 0,-1 0-1,0-1 1,-1-1 0,0 1-1,7-18 1,25-46-126,-40 75 91,-1 3-14,0-1 0,0 0 0,-1 0 0,1 0 0,0 1 0,-1-1 0,1-4 0,22 70-178,1 16 165,-20-71 40,-1-1 1,1 0-1,0 0 1,1 0-1,0-1 0,0 0 1,9 10-1,-12-15 31,0-1 0,0 1 0,0 0 1,0-1-1,0 0 0,1 1 0,-1-1 0,0 0 0,1 0 0,-1 0 0,1 0 0,-1-1 0,1 1 0,-1-1 0,1 1 1,-1-1-1,1 0 0,0 0 0,-1 0 0,1-1 0,3 0 0,-2 0-5,0 0 0,0 0 0,0-1 0,0 0 0,0 1 0,0-2 0,-1 1 0,1 0 0,-1-1 0,1 1 0,-1-1 1,4-4-1,-3 2-24,1 1 12,-1-1-1,0 0 0,1 0 0,-2 0 1,1 0-1,-1-1 0,0 0 0,0 1 0,0-1 1,-1 0-1,3-10 0,-1-15 7,6-32 84,-2 14-120,-6 36-20,6-26 1,-7 24-200,-1 13 71,0 11 81,5 48-3,-1-30 77,0 19-66,10 65 134,-14-110-33,0 1 0,1-1 0,-1 1 0,1-1 0,-1 1 0,1-1 0,-1 1 0,1-1 0,0 0 0,0 1 0,-1-1 0,1 0 0,0 0 0,0 1 0,0-1 0,2 1 0,-2-2-14,0 1-1,0-1 1,0 0 0,-1 0-1,1 0 1,0 0 0,0 0-1,0 0 1,0 0 0,-1 0-1,1 0 1,0-1 0,0 1-1,0 0 1,-1 0 0,1-1-1,0 1 1,0 0 0,-1-1-1,1 1 1,0-1 0,-1 1-1,1-1 1,0 1 0,-1-1-1,1 0 1,-1 1 0,1-1-1,0-1 1,8-9-4,-2-1 1,1 0-1,-2 0 1,1-1 0,-2 1-1,0-1 1,4-15-1,-5 14-25,1-1 0,1 1 1,0 1-1,1-1 0,16-23 0,-23 36 7,1 1 1,-1-1-1,1 0 0,-1 1 0,1-1 0,0 0 1,-1 1-1,1-1 0,0 0 0,0 1 0,-1 0 1,1-1-1,0 1 0,0-1 0,0 1 0,0 0 0,0-1 1,-1 1-1,1 0 0,0 0 0,0 0 0,1 0 1,0 0 6,-1 1 1,0-1 0,0 1 0,0-1-1,1 1 1,-1-1 0,0 1 0,0 0-1,0 0 1,0 0 0,0 0 0,-1 0-1,1 0 1,0 0 0,0 0-1,1 2 1,2 5 15,1 1 0,-1-1 0,-1 1 1,0 0-1,0 0 0,0 1 0,-1-1 0,1 14 0,1-4 203,-3-17 1,0-10-49,10-6-50,0-1-72,0-1 1,13-27-1,-14 24-46,0 0-1,17-24 0,-21 35-20,0 1-1,0 0 0,0 0 0,1 0 0,0 1 0,1 0 0,-1 0 0,10-5 1,-15 11 16,-1-1 1,1 0 0,-1 0 0,1 1-1,-1-1 1,1 1 0,-1-1 0,1 1 0,0 0-1,-1-1 1,1 1 0,0 0 0,-1 0-1,1 0 1,-1 0 0,1 1 0,0-1-1,-1 0 1,1 1 0,-1-1 0,3 2 0,-2-1 2,0 1 0,0-1 1,0 1-1,0-1 0,-1 1 1,1 0-1,0 0 0,-1 0 1,0 0-1,1 0 0,-1 0 1,2 4-1,1 5-11,-1 0 0,0-1 0,-1 1 1,0 0-1,1 12 0,1 65 91,-4-87-67,0 0 1,0 0 0,0 0 0,0 1 0,0-1-1,0 0 1,0 0 0,1 1 0,-1-1 0,0 0 0,2 2-1,-2-3-3,0 0-1,0 0 0,1 0 0,-1 0 0,0 1 0,0-1 0,0 0 1,1 0-1,-1 0 0,0 0 0,0 0 0,0 0 0,1 0 0,-1 0 0,0 0 1,0 0-1,0-1 0,1 1 0,-1 0 0,0 0 0,0 0 0,0 0 1,1 0-1,-1 0 0,0 0 0,0 0 0,0-1 0,0 1 0,1 0 1,-1 0-1,0 0 0,0 0 0,0-1 0,0 1 0,0 0 0,0 0 1,1-1-1,14-27 273,-12 23-252,58-139 2,-58 138-69,0 0 1,0 0 0,0 0-1,1 1 1,0-1 0,0 1-1,9-10 1,-12 15 37,0 0 1,-1-1-1,1 1 1,0 0-1,-1 0 0,1-1 1,0 1-1,0 0 1,-1 0-1,1 0 1,0 0-1,0 0 0,-1 0 1,1 0-1,0 0 1,0 0-1,-1 1 0,1-1 1,0 0-1,0 0 1,-1 1-1,1-1 1,0 0-1,-1 1 0,1-1 1,0 1-1,-1-1 1,1 1-1,-1-1 1,1 1-1,-1-1 0,1 1 1,-1-1-1,1 1 1,-1 0-1,0-1 1,1 2-1,3 4 37,0 0-1,5 15 1,-5-14-54,34 63-224,-10-23 186,-25-38-2590,3 4-5309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07.220"/>
    </inkml:context>
    <inkml:brush xml:id="br0">
      <inkml:brushProperty name="width" value="0.05" units="cm"/>
      <inkml:brushProperty name="height" value="0.05" units="cm"/>
      <inkml:brushProperty name="color" value="#FF0066"/>
    </inkml:brush>
  </inkml:definitions>
  <inkml:trace contextRef="#ctx0" brushRef="#br0">14 21 6816,'-14'-17'3680,"19"14"-3904,4 3 128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07.554"/>
    </inkml:context>
    <inkml:brush xml:id="br0">
      <inkml:brushProperty name="width" value="0.05" units="cm"/>
      <inkml:brushProperty name="height" value="0.05" units="cm"/>
      <inkml:brushProperty name="color" value="#FF0066"/>
    </inkml:brush>
  </inkml:definitions>
  <inkml:trace contextRef="#ctx0" brushRef="#br0">19 184 5728,'-19'0'2592,"54"5"-2240,-3-14 1280,4 6-960,27-22 160,1 2-512,39-14 0,5 6-192,18-6 64,-10 14-96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30.732"/>
    </inkml:context>
    <inkml:brush xml:id="br0">
      <inkml:brushProperty name="width" value="0.05" units="cm"/>
      <inkml:brushProperty name="height" value="0.05" units="cm"/>
    </inkml:brush>
  </inkml:definitions>
  <inkml:trace contextRef="#ctx0" brushRef="#br0">5 109 7040,'-5'0'3200,"15"3"-2752,-5-6 1920,9-2-1376,7-7 864,11 4-1089,9-7 353,4 1-640,8-1 0,-3 7-288,0-4-160,-5 4-64,-10 0 96,-4 8-32,-7-3-1856,-3 3 993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08.695"/>
    </inkml:context>
    <inkml:brush xml:id="br0">
      <inkml:brushProperty name="width" value="0.05" units="cm"/>
      <inkml:brushProperty name="height" value="0.05" units="cm"/>
      <inkml:brushProperty name="color" value="#FF0066"/>
    </inkml:brush>
  </inkml:definitions>
  <inkml:trace contextRef="#ctx0" brushRef="#br0">121 444 4736,'-6'-4'6885,"5"4"-6624,-10 12 2267,2 0-2337,0 1 0,1 0 0,0 0 0,1 0 0,-9 28 0,-18 77 308,31-107-373,1-2 71,0 0 0,0 0 1,1 0-1,0 1 0,0 11 1,1-21-167,0 1 0,0 0 0,0 0 0,0-1 0,0 1 0,0 0 0,1-1 0,-1 1 0,0 0 0,0-1 0,0 1 0,1-1 0,-1 1 0,0 0 0,1-1 0,-1 1 0,0-1 0,1 1 0,-1-1 0,1 1 0,-1-1 0,1 1 0,-1-1 0,1 1 0,-1-1 0,1 0 0,-1 1 0,1-1 0,0 0 0,-1 1 0,1-1 0,0 0 0,-1 0 0,1 0 0,0 0 0,-1 1 0,1-1 0,0 0 0,-1 0 0,1 0 0,0 0 0,-1-1 0,1 1 0,0 0 0,-1 0 0,1 0 0,0 0 0,-1-1 0,1 1 0,-1 0 0,2-1 0,3-2 19,-1 0 0,1 0 0,-1 0-1,7-6 1,-2 1-6,0-1 1,0 0-1,-1-1 1,0 0-1,-1 0 0,0-1 1,0 0-1,5-14 1,-9 18-9,0 0 0,-1 0 0,0 0 0,-1 0 0,1-1 0,-2 1 0,1-1 0,-1 1 0,0-1 0,0 1 0,-1-1 0,0 1 0,0-1 0,-1 1 0,-3-8 0,3 7 83,0 0 1,1 0-1,0 1 0,0-1 0,1 0 1,-1 0-1,2 0 0,-1 0 1,1 0-1,0 0 0,1 1 0,0-1 1,5-12-1,5-9 116,1 1 0,19-32 0,-10 21-290,20-42 80,27-50 142,-68 130-170,1-2-29,0 0-1,0-1 1,0 1 0,1 0-1,-1 0 1,4-2 0,-6 4 24,0 1 1,1 0-1,-1 0 1,1-1-1,-1 1 1,1 0 0,-1 0-1,1-1 1,-1 1-1,1 0 1,-1 0-1,1 0 1,-1 0-1,1 0 1,-1 0-1,1 0 1,-1 0-1,1 0 1,-1 0 0,1 0-1,-1 0 1,1 0-1,0 1-2,0-1 0,0 1-1,0 0 1,-1-1 0,1 1-1,0 0 1,0 0 0,-1-1 0,1 1-1,-1 0 1,1 0 0,-1 0 0,1 0-1,-1 0 1,1 1 0,8 21-74,-2-1 0,0 1 0,6 45 1,-8-24 106,-1 52 1,-6 12-55,-23 168 0,15-216 133,-3 0 0,-2-1 0,-3-1 0,-32 72 0,44-118-72,4-5 36,-1 0 1,0-1 0,0 0 0,-1 0 0,0 0 0,0 0 0,0-1 0,-1 1-1,-7 7 1,10-12-33,1 0-1,-1 1 0,1-1 1,-1 0-1,0 0 0,1-1 1,-1 1-1,0 0 1,0 0-1,0-1 0,1 1 1,-1-1-1,0 0 0,0 1 1,0-1-1,0 0 0,0 0 1,0 0-1,0 0 0,0-1 1,1 1-1,-1-1 1,0 1-1,0-1 0,0 1 1,1-1-1,-1 0 0,0 0 1,0 0-1,1 0 0,-2-1 1,1 0-8,0 0 1,0 0-1,0 0 0,0 0 1,1 0-1,-1-1 0,1 1 1,-1 0-1,1-1 1,0 1-1,0-1 0,0 0 1,0 1-1,1-1 1,-1 0-1,1 1 0,0-1 1,-1 0-1,1 0 0,1 1 1,-1-4-1,2-3 3,0 0-1,0 0 0,1 0 1,0 1-1,1-1 0,0 1 1,0 0-1,1 0 0,0 1 0,0-1 1,1 1-1,0 0 0,0 1 1,11-9-1,9-6-25,1 1-1,48-26 1,-36 23-94,69-39-850,-10 7-6412,-66 37 4442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12.197"/>
    </inkml:context>
    <inkml:brush xml:id="br0">
      <inkml:brushProperty name="width" value="0.05" units="cm"/>
      <inkml:brushProperty name="height" value="0.05" units="cm"/>
      <inkml:brushProperty name="color" value="#FF0066"/>
    </inkml:brush>
  </inkml:definitions>
  <inkml:trace contextRef="#ctx0" brushRef="#br0">2 1163 3072,'-1'-2'190,"1"0"0,0 0 1,-1 0-1,1 0 0,0 0 1,0 0-1,0 0 0,1 0 0,-1 0 1,0 0-1,1 0 0,-1 0 0,1 0 1,0 1-1,-1-1 0,1 0 0,0 0 1,0 1-1,0-1 0,0 0 1,1 1-1,-1-1 0,0 1 0,1-1 1,-1 1-1,1 0 0,-1 0 0,1 0 1,0-1-1,-1 2 0,1-1 1,0 0-1,3-1 0,-4 2-78,1 0 0,-1 0 0,0 0 0,1 0 0,-1 0 0,0 0 0,0 0 0,1 1 0,-1-1 0,0 0 0,0 1 0,1-1 0,-1 1 0,0-1 0,0 1 0,0 0 0,0 0 0,0-1 0,0 1 0,0 0 0,0 0 0,0 0 0,0 0 0,0 0 0,1 2 1,2 4 96,0-1 0,0 1 0,3 8 0,9 27 513,-2 0-1,-2 1 0,8 52 1,-11-26 210,-3 0 0,-3 87 1,-3-140-515,-20-149 1977,16 86-2395,3-1 0,2 0 0,8-60 0,2 36-101,30-97-1,-37 155 110,0 0 0,12-22 0,-13 30 12,0 0 0,1 1 0,0 0-1,0 0 1,0 0 0,0 0 0,1 1 0,7-7 0,-11 10-29,0 0-1,1 1 1,-1-1-1,0 0 1,0 1-1,0-1 1,1 1 0,-1-1-1,0 1 1,1-1-1,-1 1 1,0 0-1,1 0 1,-1 0 0,0 0-1,1 0 1,-1 0-1,0 0 1,1 0-1,1 1 1,-1 0-2,0 0 1,0 0-1,0 0 0,0 0 0,-1 0 1,1 1-1,-1-1 0,1 0 0,-1 1 1,1-1-1,-1 1 0,2 2 1,2 4-18,-1 1 1,1-1-1,-1 1 1,4 14-1,-2 0 80,-1-1 0,-1 0 0,-1 1 0,-1 0 0,-1 0 0,-1 0 0,-5 45 0,4-58 15,-1-1 0,0 0 0,-1 0-1,0 0 1,-7 15 0,9-21-57,-1-1 0,1 0 1,0 1-1,-1-1 0,0 0 0,1 0 0,-1 0 1,0 0-1,0 0 0,0 0 0,0 0 0,0-1 1,-1 1-1,1-1 0,0 1 0,-1-1 0,1 0 0,-1 0 1,1 0-1,-1 0 0,0-1 0,1 1 0,-5 0 1,6-1-8,0 0 0,1 0 0,-1 0 0,0 0 0,0 0 0,1 0 0,-1 0 0,0 0 0,0 0 1,1 0-1,-1 0 0,0-1 0,0 1 0,1 0 0,-1 0 0,0-1 0,1 1 0,-1-1 0,0 1 0,1 0 1,-1-1-1,1 1 0,-1-1 0,1 0 0,-1 1 0,1-1 0,-1 1 0,1-1 0,-1 0 0,1 1 0,0-1 1,-1 0-1,1 1 0,0-1 0,0 0 0,0 0 0,-1 1 0,1-1 0,0-1 0,0 0 6,1 1-1,-1-1 0,0 0 0,1 1 1,-1-1-1,1 0 0,0 1 0,-1-1 1,1 1-1,0-1 0,0 1 1,0-1-1,0 1 0,0 0 0,2-2 1,5-4-20,1 1 1,0 0-1,0 0 1,0 1 0,15-6-1,20-11-129,133-100 9,-9-13 289,-107 82-265,-60 53 119,0-1 1,0 0-1,0 0 0,-1 0 0,1 0 1,0 0-1,-1 0 0,1 0 0,0 0 1,-1 0-1,0 0 0,1-2 0,-1 3-14,0-1 0,0 1 0,0 0 0,0-1 0,0 1 0,0 0 0,0-1 0,0 1 0,0 0 0,0-1 0,0 1-1,0 0 1,0-1 0,-1 1 0,1 0 0,0 0 0,0-1 0,0 1 0,-1 0 0,1-1 0,0 1 0,0 0 0,-1 0 0,1 0-1,0-1 1,-1 1 0,0-1-11,0 1-1,-1-1 0,1 1 1,-1 0-1,1 0 1,0-1-1,-1 1 0,1 0 1,-1 0-1,1 0 1,0 0-1,-1 1 0,1-1 1,0 0-1,-1 0 1,-1 1-1,-4 3 11,-1 0 0,1 0-1,-1 0 1,2 1 0,-1 0 0,0 0 0,1 1 0,0 0-1,0 0 1,1 0 0,-10 14 0,4-3-10,1 1 0,0 1-1,-11 31 1,15-35-30,1 1-1,0 0 0,2 0 0,-4 27 0,7-38 58,-1-1 0,2 1 0,-1-1 0,0 0-1,1 1 1,0-1 0,0 0 0,0 1 0,4 6-1,-4-8 20,1-1 0,-1 0 0,1 1 0,0-1 0,0 0 0,0 0 0,0 0 0,0 0 0,0 0 0,0-1 0,1 1 0,-1-1 0,1 1 0,-1-1 0,1 0 0,4 2 0,-4-3 6,0 1-1,-1 0 0,1-1 1,0 0-1,0 1 0,0-1 1,0 0-1,0-1 0,0 1 1,-1 0-1,1-1 0,0 0 1,0 1-1,0-1 0,-1 0 1,1-1-1,-1 1 0,1 0 0,3-3 1,-1 0 1,0 0 1,0-1 0,0 1-1,0-1 1,-1 0-1,7-11 1,-3 3-12,0-1 0,-2 1 0,0-2 0,0 1 0,-1-1 1,-1 0-1,0 0 0,1-17 0,-2 11-10,-2-1 1,0 1-1,-1-1 1,-1 1-1,-6-28 1,6 45-66,0 0 0,0 0 0,0 0 0,0 1 0,-1-1 0,0 0 0,0 1 0,0 0 0,0-1 0,0 1 0,-1 0 0,-2-3 0,5 6 44,0 0-1,-1 0 1,1 0 0,0 0-1,0-1 1,0 1-1,0 0 1,0 0-1,0 0 1,0 0-1,-1 0 1,1 0 0,0 0-1,0 0 1,0 0-1,0 0 1,0 0-1,0 0 1,-1 0-1,1 0 1,0 0 0,0 0-1,0 0 1,0 0-1,0 0 1,0 0-1,0 0 1,-1 0-1,1 0 1,0 0 0,0 0-1,0 0 1,0 1-1,0-1 1,0 0-1,0 0 1,-1 0 0,1 0-1,0 0 1,0 0-1,0 0 1,0 0-1,0 0 1,0 1-1,0-1 1,0 0 0,0 0-1,0 0 1,0 0-1,0 0 1,0 0-1,0 1 1,0-1-1,0 0 1,0 0 0,0 0-1,0 0 1,0 0-1,0 0 1,0 1-1,-1 6-29,2-5 15,0 1-1,1-1 1,-1 0 0,1 0 0,-1 0 0,1 0-1,0-1 1,-1 1 0,1 0 0,0-1-1,0 1 1,0-1 0,4 2 0,29 14 130,-26-14-68,-1 0 0,0 0 0,1-1 0,0 0 0,-1-1 0,1 0 0,0 0 0,0-1 0,-1 0 0,1 0 0,0-1 0,0 0 0,-1-1 0,1 0 0,-1 0 0,1-1 0,-1 0 0,0-1 0,0 1 0,0-2 0,-1 1 0,1-1 0,-1 0 0,8-8 0,-1 0-17,-1 0 1,0-1-1,-2 0 0,1-1 0,-2 0 0,12-23 1,-21 36 9,5-7-434,0 21 2,-4-8 419,0 1 1,-1 0 0,0 0 0,0 0 0,0 0-1,-1 0 1,0 7 0,-4 38-108,1-19 70,1 22 56,-5 45 130,6-90-159,-1-1 0,1 1 0,-5 10 0,5-17-5,1 1 1,-1 0-1,0-1 1,1 1 0,-1-1-1,0 1 1,0-1 0,0 1-1,0-1 1,-1 1 0,1-1-1,0 0 1,-1 0-1,1 0 1,0 0 0,-1 0-1,1 0 1,-1 0 0,-3 1-1,4-2 4,-1 0-1,1 0 1,-1 0-1,1 0 1,0-1-1,-1 1 1,1 0-1,-1-1 1,1 1-1,-1-1 1,1 1-1,0-1 1,-1 0-1,1 0 1,0 0-1,0 1 1,0-1-1,0 0 1,-2-3-1,-19-22 122,18 22-113,-2-5-40,-1-1 0,1 0 0,1 0-1,-6-11 1,11 20 12,0 1 0,-1-1 0,1 1 0,0-1 0,0 1 0,0-1 1,-1 0-1,1 1 0,0-1 0,0 1 0,0-1 0,0 1 0,0-1 0,0 0 0,0 1 0,0-1 0,0 1 0,0-1 0,1 0 0,-1 1 0,0-1 0,0 1 0,0-1 0,1 1 0,0-2 0,-1 2-3,1-1-1,0 1 1,0-1 0,-1 1-1,1 0 1,0-1 0,0 1-1,0 0 1,0 0 0,-1-1-1,1 1 1,0 0 0,0 0-1,0 0 1,1 0 0,5 1-39,0 0-1,0 0 1,10 3 0,-13-3 39,10 2 44,1-1 1,0 0-1,-1-1 0,1-1 1,0 0-1,-1-1 1,1-1-1,-1 0 1,1-1-1,-1-1 1,0 0-1,0-1 1,19-9-1,-4-1 9,-2 0-1,0-2 0,0-1 1,-2-1-1,27-25 1,-33 25-28,0 0 0,15-22 0,-25 27-41,0-1 0,-1 0 0,-1 0 0,-1-1 0,9-31 1,-15 47 12,0-1 1,0 1 0,0 0-1,0 0 1,0 0 0,0-1-1,0 1 1,0 0-1,0 0 1,1-1 0,-1 1-1,0 0 1,0 0 0,0-1-1,0 1 1,0 0 0,0 0-1,1 0 1,-1 0 0,0-1-1,0 1 1,0 0 0,1 0-1,-1 0 1,0 0 0,0-1-1,0 1 1,1 0 0,-1 0-1,0 0 1,0 0 0,1 0-1,4 7-204,4 20 87,-8-22 129,6 28 24,-1 1 0,-2 0 1,-1 0-1,-1 0 1,-2 0-1,-9 62 0,9-94 3,0 0-1,0 0 0,-1 0 1,1 0-1,-1 0 0,1 0 1,-1-1-1,0 1 0,0 0 1,0 0-1,0-1 0,-2 4 1,2-5-18,0 1-1,0 0 1,0-1 0,0 1 0,0-1 0,1 1 0,-2-1-1,1 1 1,0-1 0,0 0 0,0 1 0,0-1 0,0 0 0,0 0-1,0 0 1,0 0 0,0 0 0,0 0 0,-1 0 0,1 0-1,0 0 1,0-1 0,-1 1 0,-14-6 17,1 0-1,0 0 1,0-2 0,-21-13-1,17 10-108,-30-15 1,35 20-35,12 5 112,0 0-1,0 0 0,0 0 0,0 0 0,0 0 0,0 0 1,0 0-1,0 1 0,-1-1 0,1 1 0,0 0 0,-4 0 1,6 0 6,0 0 1,0 0-1,0 1 0,0-1 1,0 0-1,0 1 1,0-1-1,0 0 1,0 0-1,0 1 1,0-1-1,0 0 1,0 0-1,0 1 1,0-1-1,0 0 1,0 0-1,1 0 1,-1 1-1,0-1 1,0 0-1,0 0 0,1 0 1,-1 1-1,0-1 1,0 0-1,0 0 1,1 0-1,-1 0 1,0 0-1,1 1 1,8 7-33,2-1 25,0 0 0,1 0 0,0-1 1,0 0-1,1-1 0,-1-1 1,1 0-1,0 0 0,0-1 0,0-1 1,1 0-1,-1-1 0,1-1 1,19-1-1,-18-1 34,0 0 0,-1 0 0,0-2 1,0 0-1,0 0 0,0-1 0,0-1 1,-1 0-1,0-1 0,0-1 0,-1 0 0,0 0 1,13-13-1,8-12 7,35-47-1,-64 76-38,15-22 13,-17 24-14,-1 0 0,0 0 1,0 0-1,0 0 0,0-1 0,0 1 0,0 0 1,-1-1-1,1 1 0,-1-3 0,-11 17-443,7-4 436,-1 0 0,1 1 0,0 0 0,1 0 0,0 0 0,0 0-1,1 0 1,1 1 0,-1-1 0,1 16 0,1-23 26,0 0-1,0 0 1,0 0 0,0 0 0,0-1 0,1 1-1,-1 0 1,1 0 0,-1 0 0,1-1-1,0 1 1,0 0 0,0-1 0,0 1-1,0-1 1,0 1 0,0-1 0,0 1 0,1-1-1,-1 0 1,0 1 0,3 0 0,-2-1 1,0 0 0,0 0 0,0 0 0,0-1 0,0 1 0,0 0 0,1-1 0,-1 0 0,0 0 0,0 1 0,1-1 0,-1-1 0,0 1 0,0 0 0,0 0 0,1-1 0,1 0 0,14-6 50,-1-1 0,0 0 0,-1-2 0,0 1 0,22-19 0,-18 14-55,-3 1 4,-1 0 0,-1-1 0,0-1 0,-1-1 1,-1 0-1,0 0 0,-1-1 0,13-26 1,-9 11 29,-1-1 0,-1 0 0,16-64 0,-20 58-128,-2 0 0,-2 0 0,3-75 0,-9 110 62,0 0 1,0 0 0,-1 0-1,1 1 1,-1-1 0,-2-7-1,3 11 16,0-1 0,0 1 0,0 0 1,0 0-1,0-1 0,-1 1 0,1 0 0,0 0 0,0 0 0,0-1 0,0 1 0,-1 0 0,1 0 0,0 0 0,0-1 0,0 1 1,-1 0-1,1 0 0,0 0 0,0 0 0,-1 0 0,1-1 0,0 1 0,0 0 0,-1 0 0,1 0 0,0 0 0,-1 0 1,1 0-1,0 0 0,0 0 0,-1 0 0,1 0 0,0 0 0,-1 0 0,1 0 0,0 0 0,0 0 0,-1 1 0,1-1 0,0 0 1,0 0-1,-1 0 0,1 0 0,0 0 0,0 1 0,0-1 0,-1 0 0,1 0 0,0 0 0,0 1 0,0-1 0,0 0 0,-1 0 1,1 1-1,0-1 0,0 0 0,0 0 0,0 1 0,-10 17-124,0 9 136,2 1 0,-8 55 0,2 61 61,12-117-59,2 1 0,0-1-1,7 37 1,-5-52 9,0-1-1,1 1 1,1-1-1,0 0 1,0 0 0,1 0-1,0-1 1,1 0-1,1 0 1,8 11 0,-14-19-8,0-1 1,0 1-1,1-1 1,-1 0-1,0 1 1,1-1-1,-1 0 1,1 0 0,0 0-1,-1 0 1,1 0-1,0 0 1,-1-1-1,1 1 1,0 0-1,0-1 1,0 0 0,0 1-1,0-1 1,0 0-1,-1 0 1,1 0-1,0 0 1,0 0-1,0-1 1,2 0 0,0 0-1,-1 0 0,0-1 0,-1 1 0,1-1 0,0 0 0,0 0 0,-1 0 0,1 0 1,-1 0-1,0-1 0,1 1 0,-1-1 0,0 1 0,2-5 0,4-8 14,0-2 0,0 1 0,-2-1 0,0 0 0,-1 0-1,4-25 1,-8 19-292,-1 19 37,0 15 189,0-3 39,0 1 0,0-1 0,1 1 0,0-1-1,1 1 1,-1-1 0,2 0 0,2 9 0,-3-14 19,-1-1 0,0 1 0,0-1 0,1 0 0,0 0 0,-1 1 0,1-1-1,0 0 1,4 3 0,-5-4-8,0-1-1,0 1 1,0 0-1,0-1 1,0 1-1,1-1 1,-1 1-1,0-1 1,0 0-1,1 1 1,-1-1-1,0 0 1,0 0-1,1 0 1,-1 0-1,0 0 1,1 0-1,-1 0 1,0 0-1,0-1 1,1 1-1,1-1 1,3-2 12,-1-1 0,1 1 0,-1-1 0,0 0 0,0 0 1,0-1-1,0 0 0,-1 1 0,7-11 0,5-4 30,39-50 83,66-112 1,-33 45-132,-68 108-27,-1-1-1,-2-1 0,-1-1 1,19-49-1,-28 52-29,-7 27 30,1-1 0,-1 0 1,0 1-1,0-1 0,0 1 0,0-1 1,0 0-1,0 1 0,0-1 0,0 1 0,-1-1 1,1 0-1,-1 1 0,0-2 0,1 3 21,0-1 0,0 1 0,0 0 0,0 0 1,0 0-1,-1 0 0,1 0 0,0 0 0,0 0 0,0 0 0,0-1 0,0 1 0,0 0 0,-1 0 0,1 0 0,0 0 0,0 0 0,0 0 0,0 0 1,-1 0-1,1 0 0,0 0 0,0 0 0,0 0 0,0 0 0,0 0 0,-1 0 0,1 0 0,0 0 0,0 0 0,0 0 0,0 0 0,0 0 0,-1 1 1,1-1-1,0 0 0,0 0 0,0 0 0,0 0 0,-5 3-7,1-1 1,0 1 0,1 0-1,-1 0 1,0 0-1,1 1 1,0-1-1,0 1 1,0 0-1,0 0 1,0 0-1,-2 7 1,-3 5 71,2 0 1,-7 19-1,7-14-71,1 1 0,1-1 0,1 1 0,1 0 0,1 0 1,1 0-1,0 0 0,5 25 0,-3-33 24,1 0-1,1 1 1,0-1 0,0 0-1,1-1 1,1 1 0,1-1 0,0 0-1,0-1 1,1 1 0,1-2-1,0 1 1,11 10 0,-15-17 7,1 0-1,-1 0 1,1-1 0,0 1 0,0-1-1,1-1 1,-1 1 0,1-1 0,0-1 0,0 1-1,0-1 1,0 0 0,0 0 0,0-1-1,0 0 1,11 0 0,-15-2-1,0 1 0,0-1 0,-1 1 1,1-1-1,0 0 0,-1 0 0,1 0 0,-1 0 1,1 0-1,-1-1 0,0 1 0,0-1 0,1 0 1,-1 1-1,0-1 0,0 0 0,-1 0 0,1 0 0,3-5 1,-1-1-4,1 0 0,-2 0 0,1 0 0,4-16 0,-5 13-28,-1 0 0,0 0 1,0-1-1,-1 1 0,-1-19 0,-2 3 69,-6-30 0,6 48-54,0 1 1,0-1-1,-6-15 1,7 23-14,1-1 1,-1 1-1,0-1 0,1 1 1,-1-1-1,0 1 0,0 0 1,0 0-1,0-1 0,0 1 1,0 0-1,0 0 0,0 0 1,-1 0-1,1 0 0,0 0 1,0 0-1,-1 1 0,1-1 1,-1 0-1,1 1 0,-1-1 1,1 1-1,-1 0 1,1-1-1,-1 1 0,-2 0 1,3 0-1,0 0 1,0 1 0,0-1 0,1 0 0,-1 1 0,0-1-1,0 0 1,0 1 0,1 0 0,-1-1 0,0 1 0,1-1-1,-1 1 1,0 0 0,1-1 0,-1 1 0,1 0 0,-1 0 0,0 1-1,-7 16-117,7-13 86,-4 12-36,0 0 1,1 0 0,1 1-1,-2 29 1,4-11 144,5 46 0,-3-70-157,1 1 0,0-1 1,0 1-1,1-1 0,1 0 0,0 0 0,1 0 0,0-1 0,1 0 0,0 0 0,14 19 1,-18-28-34,-2-1-95,1 0 0,0 0-1,0 0 1,-1 0 0,1 0-1,0 0 1,0 0 0,0-1-1,0 1 1,0 0 0,0 0-1,0-1 1,0 1 0,1-1-1,-1 1 1,0-1 0,0 0-1,0 1 1,1-1 0,-1 0-1,0 0 1,2 0 0,15 0-2268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12.565"/>
    </inkml:context>
    <inkml:brush xml:id="br0">
      <inkml:brushProperty name="width" value="0.05" units="cm"/>
      <inkml:brushProperty name="height" value="0.05" units="cm"/>
      <inkml:brushProperty name="color" value="#FF0066"/>
    </inkml:brush>
  </inkml:definitions>
  <inkml:trace contextRef="#ctx0" brushRef="#br0">22 0 5984,'-21'12'2688,"29"-9"-2336,-3-3-320,3 5-96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15.240"/>
    </inkml:context>
    <inkml:brush xml:id="br0">
      <inkml:brushProperty name="width" value="0.05" units="cm"/>
      <inkml:brushProperty name="height" value="0.05" units="cm"/>
      <inkml:brushProperty name="color" value="#FF0066"/>
    </inkml:brush>
  </inkml:definitions>
  <inkml:trace contextRef="#ctx0" brushRef="#br0">16 977 3712,'-3'6'496,"3"-5"-417,0 0 0,0 0 0,-1 0 1,1 0-1,-1 0 0,1 0 0,0 0 0,-1 0 1,0 0-1,1-1 0,-1 1 0,1 0 0,-1 0 1,0-1-1,0 1 0,1 0 0,-1-1 0,0 1 1,-1 0-1,9-2 4282,-5 0-4067,1 1 0,-1-1 0,0 0 1,1 1-1,-1-1 0,0 0 0,3-2 0,2-4 21,0 0 0,0 0 0,0 0 0,-1-1 0,-1 0 0,1 0 0,-1-1 0,0 0 0,4-12 0,30-90 794,-31 84-835,28-90 316,28-88 356,-62 199-930,15-32 18,-17 36-51,1 0 0,1 0 0,-1 0 1,0 1-1,0-1 0,1 0 0,-1 1 1,1-1-1,-1 1 0,1-1 0,0 1 1,0 0-1,0 0 0,-1 0 1,4-1-1,-4 1 14,1 1 1,-1 0-1,1 0 0,-1 0 1,0 0-1,1 0 1,-1 0-1,1 1 0,-1-1 1,1 0-1,-1 1 1,0-1-1,1 1 0,-1-1 1,0 1-1,1 0 1,-1-1-1,0 1 0,2 2 1,2 1 15,0 0 0,-1 1 0,6 7 0,0 1-18,-2 0 0,1 1 0,-2 1 0,10 22 0,17 64 94,-33-97-71,12 39 70,8 48-1,-18-78-22,-2 1 0,1-1 0,-2 0 0,0 1 0,-1-1 0,0 0 0,-1 1 0,-4 16 0,5-26-45,0 0 0,-1-1 0,1 1 0,-1 0 0,0 0 0,0-1 0,0 1 0,0-1 0,-1 0 0,0 1 0,1-1 0,-1 0 0,0-1 0,-1 1 0,1 0 0,0-1 0,-1 0 0,1 0 0,-1 0 0,0 0 0,0 0 0,1-1 0,-9 2 0,-4-1 10,1-1 1,-1 0-1,0-1 0,0-1 0,1 0 0,-1-1 0,1-1 0,-1-1 0,1 0 0,-22-9 0,24 6-189,20 6-30,22 4 14,6 1 220,0-2-1,0-1 1,0-2-1,1-1 1,63-12-1,-88 11 3,0 0 1,0 0-1,0-1 0,0 0 1,-1-1-1,1 0 0,-1-1 0,-1 0 1,1 0-1,-1-1 0,0-1 1,0 1-1,-1-1 0,9-12 0,-4 1-2,0 0 0,-2-1-1,0 0 1,15-42-1,22-93 88,-43 138-97,10-38 58,12-95 1,-24 125-96,-1 0 1,-2-1-1,-1 1 0,0 0 1,-2 0-1,-7-28 1,9 48-42,0 0 0,-1 1 1,0-1-1,0 0 0,0 0 1,-5-6-1,7 10 34,0 1 0,-1 0 0,1-1 0,0 1 0,0 0 0,0-1 0,-1 1 0,1 0 0,0 0 0,0-1 0,-1 1 0,1 0 0,0 0 0,0-1 0,-1 1 0,1 0 0,0 0 0,-1 0 0,1-1 0,0 1 0,-1 0 0,1 0 0,-1 0 0,1 0 0,0 0 0,-1 0 0,1 0 0,0 0 0,-1 0 0,1 0 0,-1 0 0,0 1-1,1-1-1,-1 1 1,0-1 0,1 1-1,-1-1 1,0 1 0,1 0-1,-1-1 1,1 1-1,0 0 1,-1-1 0,1 1-1,-1 1 1,-8 30-56,8-29 64,-4 28-37,1 1 0,1 45 1,2-38 79,-1 46 35,3 0 0,4 0-1,4 0 1,21 93 0,-27-167 32,0-1 1,0 1-1,1 0 1,1-1-1,6 13 1,-9-21-66,0 1-1,0-1 1,0 1 0,0-1 0,0 1 0,0-1-1,1 0 1,-1 0 0,1 0 0,3 1 0,-4-2-22,0 0 1,0 0 0,0-1 0,0 1 0,0-1 0,0 1-1,0-1 1,0 0 0,0 0 0,0 0 0,0 0-1,0 0 1,0 0 0,0-1 0,0 1 0,0-1 0,3-1-1,2-1 14,1-1-1,-1-1 0,1 0 0,-1 0 1,-1 0-1,1-1 0,8-9 0,-3 3 28,43-42 0,-24 22-189,49-39 0,-71 65 112,0 0-1,0 0 1,0 1 0,1 1-1,0-1 1,14-3-1,-17 6-4,-1 0-1,1 1 0,0 0 0,-1 0 0,1 1 1,0 0-1,0 0 0,-1 1 0,1-1 1,0 2-1,8 1 0,37 13 42,-49-15 177,-5-6 212,0 2-397,-1 0 0,0 1 0,-1-1 0,1 0 0,0 1 0,-1 0 0,1 0 0,-1 0 0,0 0 0,0 1 0,0-1 0,0 1 0,0 0 0,0 0 0,0 0 0,0 1 0,0-1-1,0 1 1,0 0 0,-8 1 0,2 1-23,0 0 0,1 0 0,-1 1 0,1 0 0,-1 0 0,1 1 0,0 0 0,1 1 0,-1 0 0,-14 11 0,11-6-13,1 0 0,0 1 0,0 0 0,1 1 0,1 0-1,-10 16 1,16-23 32,0 1-1,0-1 1,1 0-1,0 1 0,0-1 1,0 1-1,1-1 1,0 1-1,0 0 1,0 0-1,0 8 0,2-12 16,-1 1 0,0-1 0,1 0 0,-1 1 0,1-1 0,0 1 0,0-1 0,-1 0 0,2 1 0,-1-1-1,0 0 1,0 0 0,1 0 0,-1 0 0,1 0 0,0 0 0,-1 0 0,1-1 0,0 1 0,0 0 0,0-1 0,0 0-1,1 1 1,-1-1 0,0 0 0,0 0 0,1 0 0,2 0 0,0 0 10,0 0 1,0 0-1,0 0 1,0-1 0,1 1-1,-1-1 1,0-1-1,0 1 1,0-1-1,0 0 1,0 0-1,0 0 1,0-1-1,0 0 1,0 0-1,0 0 1,-1 0-1,1-1 1,6-5-1,-3 2-1,-1 0-1,0 0 0,0-1 0,-1 0 1,0-1-1,0 1 0,-1-1 0,0 0 1,0-1-1,4-12 0,16-57 160,-10 27-293,-8 36-168,-7 15 263,0 0 0,0 0 0,0 0-1,0 0 1,0-1 0,0 1 0,0 0-1,0 0 1,0 0 0,0 0 0,0 0-1,0 0 1,0 0 0,0 0-1,0-1 1,1 1 0,-1 0 0,0 0-1,0 0 1,0 0 0,0 0 0,0 0-1,0 0 1,0 0 0,1 0 0,-1 0-1,0 0 1,0 0 0,0 0 0,0 0-1,0 0 1,0 0 0,1 0 0,-1 0-1,0 0 1,0 0 0,0 0 0,0 0-1,0 0 1,1 0 0,-1 0 0,5 19-375,-1-1 333,3 11-21,-3-10 94,0 0 0,9 21-1,-11-36-2,0 1 1,0-1-1,0 0 0,1 1 0,0-1 0,-1 0 0,1-1 0,1 1 0,-1 0 0,1-1 0,-1 0 0,1 0 1,7 5-1,-9-7-6,0 0 0,0 0 0,0-1 1,1 1-1,-1 0 0,0-1 1,1 1-1,-1-1 0,1 0 1,-1 0-1,0 0 0,1 0 0,-1 0 1,0-1-1,1 1 0,-1-1 1,0 1-1,1-1 0,-1 0 1,0 0-1,0 0 0,0 0 0,1-1 1,2-2-1,1 0 19,0-1 1,-1-1 0,1 1-1,-1-1 1,0 0-1,5-8 1,17-32-22,-2-1 0,29-79 1,-30 68 6,-13 33 40,43-110 13,-44 103-112,0 0 0,7-45 0,-15 53 36,-1 0 0,-1 0 0,-1 0-1,-6-34 1,-1 30-274,7 27 258,1 0 1,0 1-1,-1-1 0,1 0 0,-1 1 1,1-1-1,-1 0 0,1 1 1,-1-1-1,1 1 0,-1-1 0,1 1 1,-2-2-1,1 2 8,1 0 1,0 0-1,-1 0 1,1 0-1,0 0 1,-1 0-1,1 0 1,0 1-1,-1-1 1,1 0 0,0 0-1,-1 0 1,1 0-1,0 0 1,-1 1-1,1-1 1,0 0-1,-1 0 1,1 0-1,0 1 1,0-1-1,-1 0 1,1 1-1,0-1 1,0 0-1,0 0 1,-1 1-1,1-1 1,0 0-1,0 1 1,0-1-1,0 1 1,-5 9-25,1 0-1,1 0 1,0 1 0,0-1 0,1 1 0,0-1-1,1 1 1,0 0 0,1 0 0,0 0-1,2 14 1,3 10 13,1-1 0,14 44-1,-2-20 48,2-1-1,3-1 0,39 69 1,-54-111 37,1 0 0,0-1 1,1-1-1,0 0 1,1 0-1,0-1 0,1 0 1,23 16-1,-33-26-53,0 1-1,0-1 1,0 0-1,0 1 1,0-1-1,1 0 1,-1 0-1,0-1 1,1 1-1,-1 0 1,0-1-1,1 1 1,-1-1-1,1 0 1,-1 0-1,1 0 0,-1 0 1,1 0-1,-1-1 1,1 1-1,-1-1 1,0 1-1,1-1 1,-1 0-1,0 0 1,5-3-1,-4 2 15,1-1-1,-1 0 0,0-1 0,0 1 1,0 0-1,0-1 0,-1 0 0,0 0 1,3-4-1,14-37 176,-13 27-144,-1 0 0,0 0 0,-2 0 0,3-30 0,-6 47-52,2-15 27,-1 0 1,-2-15 0,1 24-53,-1 1 0,0-1-1,0 0 1,-1 0 0,0 1 0,0-1-1,-4-7 1,5 13 7,1 0 0,-1 0 1,0-1-1,0 1 0,1 0 0,-1 0 0,0 0 0,0 0 0,0 0 0,0 0 0,0 0 1,-1 0-1,1 1 0,0-1 0,0 0 0,-1 1 0,0-1 0,1 0-2,0 1 0,-1 0 0,1 0-1,0 0 1,0 1 0,0-1 0,0 0 0,0 0 0,0 0-1,0 1 1,0-1 0,0 1 0,0-1 0,0 1 0,0-1-1,1 1 1,-1-1 0,0 1 0,0 0 0,0-1-1,1 1 1,-1 0 0,0 0 0,1 0 0,-2 1 0,-2 5-23,0 1 0,0-1 0,1 0 0,0 1 0,0 0 0,1 0 0,0 0 0,0 0 0,-1 15 0,2 7 64,2 40 0,0-50 92,1 1 0,9 36 1,-9-49-82,1 0 1,-1-1-1,1 1 1,1 0-1,0-1 1,0 0-1,0 1 1,1-2-1,8 12 1,-10-16-21,-1 0 0,0 0 0,1-1 0,-1 1 0,1 0 0,0-1 0,0 0 0,-1 1 0,1-1 0,0 0 0,0-1 0,0 1 0,0 0 0,0-1 0,0 0 0,0 1 0,0-1 0,0-1 0,0 1 0,0 0 0,0-1 0,0 1 0,0-1 0,0 0 0,5-2 0,-1 0 3,0 0 0,-1-1 0,1 0 0,-1 0 0,0 0 0,0-1 0,0 0 0,0 0 0,7-9 0,6-10 61,0 0 0,-1-1-1,15-30 1,-14 15-91,7-15 26,43-67 0,-68 119-37,1 1 1,-1 0 0,1 0-1,-1 0 1,1 0-1,0 0 1,0 0 0,0 0-1,0 1 1,0-1-1,0 1 1,1-1 0,2 0-1,-4 2 11,-1-1 0,1 1 0,0 0 0,0 0 0,-1 0 0,1 0 0,0 0 0,-1 0 0,1 0 0,0 1 0,0-1 0,-1 0 0,1 0 0,0 0 0,-1 1 0,1-1 0,0 0 0,1 2 0,-1-1 19,1 0 0,-1 1-1,0-1 1,1 1 0,-1-1-1,0 1 1,0 0 0,0-1 0,1 4-1,1 5-33,0-1-1,-1 1 1,0-1-1,-1 1 0,0 0 1,0 0-1,-2 15 1,1-13 23,-1 24 55,-1 0 0,-2-1-1,-12 54 1,15-84-36,-1 0 0,0 0 0,0 0 1,0 0-1,-1 0 0,0-1 0,0 1 0,0-1 0,0 1 1,-1-1-1,-5 4 0,7-6 8,0 0-1,0-1 1,0 1-1,0-1 1,0 1-1,-1-1 1,1 0 0,-1 0-1,1 0 1,-1 0-1,1-1 1,-1 1 0,1-1-1,-1 1 1,0-1-1,1 0 1,-1 0-1,0 0 1,1-1 0,-1 1-1,1 0 1,-1-1-1,1 0 1,-5-1 0,1-1-20,1 0 1,-1-1-1,1 0 1,0 0-1,0 0 1,0-1-1,1 1 1,-1-1 0,1 0-1,0-1 1,1 1-1,-1 0 1,1-1-1,0 0 1,0 0-1,1 0 1,0 0 0,0 0-1,0-1 1,0-7-1,2 12-12,0-1 0,0 1 0,0-1 0,0 1 0,0 0 0,0-1 0,1 1 0,0-1 0,-1 1 0,1 0-1,0-1 1,0 1 0,0 0 0,0 0 0,1-1 0,-1 1 0,1 0 0,-1 0 0,1 1 0,0-1 0,0 0 0,-1 1 0,1-1-1,0 1 1,0-1 0,1 1 0,-1 0 0,4-2 0,5-1 25,0 0 1,0 0-1,0 1 1,21-2-1,30-3 34,-27 4-40,0-1 0,51-15 0,-81 18-336,0 0 1,0 0-1,-1 0 1,1-1-1,-1 1 1,1-1-1,4-4 0,-8 5-204,1 1 0,-1-1 1,1 1-1,-1-1 0,1 0 0,-1 0 0,0 1 0,0-1 0,0 0 0,0 0 0,0 0 0,0 0 0,-1-1 0,1 1 0,-1 0 0,1 0 0,-1-4 0,0-8-2696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15.596"/>
    </inkml:context>
    <inkml:brush xml:id="br0">
      <inkml:brushProperty name="width" value="0.05" units="cm"/>
      <inkml:brushProperty name="height" value="0.05" units="cm"/>
      <inkml:brushProperty name="color" value="#FF0066"/>
    </inkml:brush>
  </inkml:definitions>
  <inkml:trace contextRef="#ctx0" brushRef="#br0">23 97 6560,'-22'0'2117,"48"-4"3315,24-9-3327,4-1-1280,239-31 492,-96 25-4276,-179 20 1386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1:15.971"/>
    </inkml:context>
    <inkml:brush xml:id="br0">
      <inkml:brushProperty name="width" value="0.05" units="cm"/>
      <inkml:brushProperty name="height" value="0.05" units="cm"/>
      <inkml:brushProperty name="color" value="#FF0066"/>
    </inkml:brush>
  </inkml:definitions>
  <inkml:trace contextRef="#ctx0" brushRef="#br0">27 116 4576,'-27'0'2048,"32"4"-1760,3-4 1952,11 5-1280,12-10 1792,4 5-1568,38-7 96,4-1-736,34-9-96,-3 9-257,13-12-95,-8 5-64,8-10-2367,-8 5 1279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05.778"/>
    </inkml:context>
    <inkml:brush xml:id="br0">
      <inkml:brushProperty name="width" value="0.05" units="cm"/>
      <inkml:brushProperty name="height" value="0.05" units="cm"/>
    </inkml:brush>
  </inkml:definitions>
  <inkml:trace contextRef="#ctx0" brushRef="#br0">163 163 2816,'3'-16'4149,"-3"16"-4100,0 0-1,0 0 1,0 0 0,0 0-1,0-1 1,0 1 0,0 0-1,0 0 1,0 0 0,0 0-1,0 0 1,0 0-1,0-1 1,0 1 0,0 0-1,0 0 1,0 0 0,0 0-1,0 0 1,0 0 0,0 0-1,1-1 1,-1 1 0,0 0-1,0 0 1,0 0-1,0 0 1,0 0 0,0 0-1,0 0 1,0 0 0,0 0-1,0 0 1,1 0 0,-1-1-1,0 1 1,0 0 0,0 0-1,0 0 1,0 0-1,0 0 1,1 0 0,-1 0-1,0 0 1,0 0 0,0 0-1,0 0 1,0 0 0,0 0-1,0 0 1,1 0 0,-1 0-1,0 0 1,0 1-1,0-1 1,0 0 0,0 0-1,-1 3-27,-1-1 0,1 1 0,0 0 0,0 0 0,0 1 0,1-1-1,-1 0 1,0 5 0,-3 12 85,-4 18 181,2 1 0,-2 44 0,6-49-7,-31 227 925,3-23-527,26-200-529,-4 64 646,8-100-701,0 0 0,0 1 0,0-1 0,-1 1 1,1-1-1,-1 0 0,1 0 0,-1 1 1,0-1-1,0 0 0,-1 2 0,2-3-78,-1-1 1,1 0-1,0 0 0,0 0 1,-1 0-1,1 0 0,0 1 0,-1-1 1,1 0-1,0 0 0,0 0 0,-1 0 1,1 0-1,0 0 0,-1 0 0,1 0 1,0 0-1,-1 0 0,1 0 0,0 0 1,-1 0-1,1 0 0,0 0 1,0-1-1,-1 1 0,1 0 0,0 0 1,0 0-1,-1 0 0,1 0 0,0-1 1,0 1-1,-1 0 0,1 0 0,0 0 1,0-1-1,0 1 0,-1 0 0,1 0 1,0-1-1,0 1 0,0 0 1,0-1-1,0 1 0,-10-19 228,2-10-199,1 0 0,2-1-1,0 0 1,2 0 0,2 0-1,0 0 1,6-45-1,4 18-12,28-151-63,-20 135 92,47-120 0,-57 176-69,1 1-1,0-1 1,1 1-1,1 1 1,1 0-1,0 0 0,1 1 1,19-18-1,-23 25-16,0 1 0,0-1 0,0 2-1,1-1 1,0 1 0,0 0-1,1 1 1,-1 0 0,1 1 0,0-1-1,0 2 1,0 0 0,0 0-1,0 1 1,0 0 0,16 1 0,-22 0 20,0 0 0,-1 1 0,1-1 0,-1 1 0,1 0 0,-1 0 0,1 1 0,-1-1 0,0 1 0,1 0 0,-1-1 0,0 1 0,0 1 1,0-1-1,-1 0 0,1 1 0,0-1 0,-1 1 0,0 0 0,1 0 0,-1 0 0,-1 0 0,1 0 0,0 1 0,-1-1 0,1 0 1,-1 1-1,0-1 0,1 6 0,0 1 31,-1 1 0,0-1 0,0 1 0,-1-1 0,-1 1 0,1 0 0,-2-1 0,1 1 0,-5 11 0,1-4 32,-1-1 0,-1 0 1,0 0-1,-1-1 0,-1 0 1,-1-1-1,-12 17 0,13-21-18,-1 0 1,0 0-1,-1-1 0,0-1 0,-1 1 1,0-2-1,0 0 0,-1 0 1,-18 7-1,-119 46 104,131-55-181,16-5 22,-1 0-1,0 0 0,0 0 1,1 1-1,-1-1 1,1 1-1,-1 0 0,1 0 1,0 0-1,0 0 0,-5 5 1,8-7-102,-1 1 0,1-1 0,-1 1 1,1-1-1,0 1 0,-1-1 0,1 1 0,0-1 1,0 1-1,-1 0 0,1-1 0,0 1 0,0 0 0,0-1 1,0 1-1,0-1 0,0 1 0,0 0 0,0-1 1,0 1-1,0 0 0,0-1 0,0 1 0,0 0 0,1 0 1,0 1-419,0-1 0,0 1 0,0-1 0,0 1 1,0-1-1,0 0 0,0 0 0,3 3 0,14 9-2627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12.878"/>
    </inkml:context>
    <inkml:brush xml:id="br0">
      <inkml:brushProperty name="width" value="0.05" units="cm"/>
      <inkml:brushProperty name="height" value="0.05" units="cm"/>
    </inkml:brush>
  </inkml:definitions>
  <inkml:trace contextRef="#ctx0" brushRef="#br0">0 1644 2080,'0'11'1925,"5"-9"-352,-4-2-1444,1 1-1,0-1 1,0 0-1,0 1 1,-1-1-1,1 0 0,0 0 1,0 0-1,0 0 1,0 0-1,-1 0 0,1-1 1,0 1-1,0-1 1,0 1-1,-1-1 0,1 0 1,0 0-1,-1 1 1,3-3-1,4-2 243,0 0 0,-1 0 1,12-11-1,4-7 14,-1-1 1,-1-2-1,27-40 1,43-91 408,-68 114-522,-15 30-197,0-2 117,12-29-1,-16 33-123,-4 10-98,1-1 0,-1 0-1,1 0 1,0 1 0,0-1 0,-1 0-1,1 1 1,0-1 0,2-2 0,-1 15-157,-1 1 0,0 22 1,0 12 367,8 55 0,-6-83-130,8 51 317,-9-60-219,1-1 0,0 1 0,0-1 0,1 1-1,7 11 1,-11-19-112,1 1 0,-1-1 0,1 0 0,0 0 0,-1 0 0,1 0 0,0 0 0,0 0 0,0 0 0,0 0-1,0-1 1,0 1 0,0 0 0,0 0 0,0-1 0,0 1 0,0-1 0,1 1 0,-1-1 0,0 1 0,0-1 0,1 0 0,-1 0 0,0 0 0,0 1-1,1-1 1,-1 0 0,0-1 0,0 1 0,1 0 0,-1 0 0,0 0 0,0-1 0,1 1 0,-1-1 0,2 0 0,2-3 54,1 1 0,-2-1 0,1 0 1,0 0-1,-1-1 0,5-4 0,-6 5-37,54-61 316,90-90 12,-97 107-691,-55 54 246,-1 0 0,2 1 1,-1-1-1,1 1 0,0 0 1,0 0-1,-3 9 0,1-1 68,2 0 0,0 0 0,0 0 0,2 1 0,-2 18 0,4-27 22,-1-1-1,1 1 0,1-1 0,-1 1 0,1-1 0,0 1 0,1-1 0,0 1 0,0-1 1,0 0-1,1 0 0,-1 0 0,1 0 0,1 0 0,4 6 0,-6-11-6,-1 1 0,1-1 0,0 1 0,-1-1 0,1 1 1,0-1-1,0 0 0,0 0 0,0 0 0,0 0 0,0-1 0,1 1 0,-1 0 0,0-1 0,0 1 0,0-1 0,1 0 0,-1 0 0,0 0 0,0 0 0,1 0 1,-1 0-1,0-1 0,0 1 0,0-1 0,1 0 0,-1 1 0,0-1 0,0 0 0,0 0 0,0 0 0,0-1 0,-1 1 0,1 0 0,0-1 0,0 1 0,-1-1 1,1 0-1,-1 1 0,1-1 0,0-3 0,2-2 46,0-1 1,-1 1-1,0-1 1,-1 0-1,0 0 0,0 0 1,0-1-1,-1 1 1,-1 0-1,0-16 1,-1 2 29,-2 1 0,-9-41-1,11 57-138,-1 0 0,0-1 0,1 1 0,-2 0 0,1 0 0,-1 1 0,1-1-1,-1 0 1,0 1 0,-1 0 0,1 0 0,-1 0 0,0 0 0,0 0 0,0 1-1,-1 0 1,1-1 0,-1 2 0,1-1 0,-1 0 0,0 1 0,-10-3-1,3 6-100,32 10-32,-10-8 189,1-1-1,-1 0 0,1-1 0,0 0 0,0-1 0,-1 0 0,1 0 0,0-1 0,15-4 0,-8 0 97,0 0 0,0-1 1,0 0-1,28-17 0,-34 17-67,-1-1 1,-1 0-1,1 0 0,-1-1 0,0-1 0,-1 0 1,0 0-1,-1-1 0,0 0 0,0 0 1,8-16-1,0-6-2,0 0 0,-3-2 0,13-41 0,23-131 466,-43 177-548,-3 14-49,0 0 0,-1-1 1,-1 1-1,0 0 0,-1 0 1,0-1-1,-5-22 0,6 38 85,-1-1 0,-1 1 0,1 0 0,0 0 0,0-1 0,0 1 0,0 0 0,0 0 0,0-1 0,0 1 0,0 0 0,0 0 0,0-1 0,-1 1 0,1 0 0,0 0 0,0-1 0,0 1 0,0 0 0,-1 0 0,1 0 0,0 0 0,0-1 0,0 1 0,-1 0 0,1 0 0,0 0 0,0 0 0,-1 0 0,1 0 0,0-1 0,0 1 0,-1 0 0,1 0 0,0 0 0,-1 0 0,1 0 0,0 0 0,0 0 0,-1 0 0,1 0 0,0 0 0,0 1 0,-1-1 0,1 0 0,0 0 0,0 0 0,-1 0 0,1 0 0,0 0 0,0 0 0,-1 1 0,1-1 0,0 0 0,0 0 0,0 0 0,0 1 0,-1-1 0,1 0 0,-12 16-119,4 10 52,1 0 0,0 1 0,-4 51 0,9-61 24,-18 175-129,16-144 174,-6 85 186,11 200-1,0-323-34,-1 0 0,1 0 0,1-1 0,0 1 0,0 0 0,4 9 0,-6-19-134,0 0-1,1 0 0,-1 0 0,0 0 0,0 0 1,0 0-1,0 0 0,0 0 0,0 0 0,0 0 1,0 1-1,1-1 0,-1 0 0,0 0 0,0 0 0,0 0 1,0 0-1,0 0 0,0 0 0,0 0 0,1 0 1,-1 0-1,0-1 0,0 1 0,0 0 0,0 0 1,0 0-1,0 0 0,0 0 0,0 0 0,1 0 0,-1 0 1,0 0-1,0 0 0,0 0 0,0 0 0,0 0 1,0 0-1,0-1 0,0 1 0,0 0 0,0 0 1,0 0-1,0 0 0,1 0 0,-1 0 0,0 0 1,0-1-1,0 1 0,0 0 0,0 0 0,0 0 0,0 0 1,4-12 272,25-145 185,-27 142-460,1-18-42,-3 28 4,0 0 1,1-1-1,-1 1 0,1-1 0,0 1 0,0 0 0,1-1 1,2-4-1,2 16-106,1 0-1,1 0 1,-1 0 0,1-1 0,12 6-1,-12-8 163,0-1-1,1 0 0,-1 0 0,1 0 0,-1-2 0,15 1 0,54-5 236,-70 3-241,45-7 65,-1-2 0,78-26 0,-99 25 28,42-22-1,-39 17-92,-27 13-26,0 0 0,0 0 0,0-1-1,0 0 1,0 0 0,-1 0 0,0-1 0,9-9 0,-8 11 61,-6 3-61,0 0 0,0 0-1,0 0 1,0 0 0,0 0 0,0 0 0,0 0 0,0 0 0,0 0 0,0 0 0,0 0-1,0 0 1,0 1 0,0-1 0,0 0 0,0 0 0,0 0 0,0 0 0,0 0-1,0 0 1,0 0 0,0 0 0,0 0 0,0 0 0,0 0 0,0 0 0,0 0-1,0 0 1,0 0 0,0 0 0,0 0 0,0 0 0,0 0 0,0 0 0,0 0 0,0 0-1,0 0 1,0 0 0,0 1 0,0-1 0,0 0 0,0 0 0,0 0 0,0 0-1,0 0 1,1 0 0,-1 0 0,0 0 0,0 0 0,0 0 0,0 0 0,0 0 0,0 0-1,-45 48-261,28-31 206,2 0-1,-1 1 1,-13 22 0,22-29 82,0 0-1,1 0 0,1 1 1,0-1-1,0 1 1,1 0-1,-4 18 0,8-28-1,0-1-1,0 0 0,0 0 1,0 0-1,0 0 0,0 1 0,0-1 1,0 0-1,0 0 0,1 0 0,-1 0 1,0 0-1,1 0 0,-1 0 1,1 1-1,0 0 0,-1-2-10,1 1 1,-1-1-1,0 0 0,1 0 0,-1 1 0,1-1 1,-1 0-1,0 0 0,1 0 0,-1 1 1,1-1-1,-1 0 0,1 0 0,-1 0 1,1 0-1,-1 0 0,1 0 0,-1 0 1,1 0-1,-1 0 0,0 0 0,1 0 1,-1 0-1,1 0 0,-1 0 0,1-1 1,-1 1-1,1 0 0,-1 0 0,0 0 0,1-1 1,-1 1-1,1 0 0,-1-1 0,0 1 1,1 0-1,-1-1 0,1 1 0,6-8 79,-1-1 0,1 1 0,-1-1 0,-1 0 0,1 0 0,6-18 0,-1 4-21,-10 22-66,6-11-14,-1 0 0,-1 0 0,0-1 0,5-20 0,-7 21-218,-3 12 225,1 0-1,-1 0 1,0 0-1,0 0 1,0 0 0,0 0-1,0-1 1,0 1-1,0 0 1,0 0-1,0 0 1,0 0-1,0 0 1,0 0-1,0 0 1,0 0-1,0 0 1,1 0-1,-1 0 1,0 0-1,0 0 1,0 0 0,0 0-1,0 0 1,0 0-1,0 0 1,0 0-1,0 0 1,1 0-1,-1 0 1,0 0-1,0 0 1,0 0-1,0 0 1,0 0-1,0 0 1,0 0-1,0 0 1,1 0-1,-1 0 1,0 0 0,0 0-1,0 0 1,0 0-1,0 0 1,0 0-1,9 17-510,0 2 577,-5-13-53,1 0 0,1 0 1,-1-1-1,10 8 0,7 7 176,-13-15-187,-7-4 23,-1-1 0,1 1-1,-1-1 1,1 1 0,-1 0 0,0 0-1,1 0 1,-1 0 0,0 0 0,2 2-1,-2-3 190,-1 1-156,0 0 1,-1 0-1,1-1 0,0 1 0,0 0 0,-1 0 0,1-1 0,0 1 0,-1 0 0,1-1 0,-1 1 0,1 0 0,-1-1 1,1 1-1,-1-1 0,1 1 0,-2 0 0,1 1 317,1-2-406,0 3-50,0-3 88,0 1 0,0 0 0,0-1 0,0 1-1,0-1 1,0 1 0,0 0 0,0-1-1,0 1 1,0 0 0,0-1 0,0 1-1,0-1 1,1 1 0,-1-1 0,0 1 0,0-1-1,1 1 1,-1 0 0,0-1 0,1 1-1,0 0 294,3-3-310,0 1 39,0-1-1,0 0 0,7-5 0,-2 2-5,44-30 181,-10 6 58,-8 9-160,-16 10-116,-1-1 1,22-16-1,-23 12 55,-1 0-1,0-2 1,-1 0 0,0-1-1,14-23 1,-12 11-23,-1 0 1,-1-1-1,-2 0 1,12-42-1,-22 64-10,37-138 45,-25 90 2,20-113-169,-31 136 97,-1 0-1,-2 0 1,-3-34 0,2 63-36,-1 1 0,1 0 1,-1 0-1,-2-7 0,3 11 37,-1 0-1,1 1 0,-1-1 0,0 0 1,1 0-1,-1 0 0,1 1 1,-1-1-1,1 0 0,-1 1 1,1-1-1,0 0 0,-1 1 0,1-1 1,-1 1-1,1-1 0,0 1 1,-1-1-1,1 1 0,0-1-3,-6 10-51,1 1-1,1 0 0,-1 0 0,-3 19 1,5-19 49,-94 484-172,93-472 176,0 4-77,-23 164 43,14-1 244,13-177-155,0 0 1,0 0-1,2-1 0,0 1 0,0 0 0,6 17 1,-8-29-18,1 0 0,-1 0 0,1 1 0,-1-1 0,1 0 0,-1 0 0,1 0 0,0 0 0,0 0 0,-1 1 0,1-2 0,0 1 0,0 0 0,0 0 1,0 0-1,0 0 0,1 0 0,-1-1 0,0 1 0,0-1 0,0 1 0,3 0 0,-3-1 5,1 0-1,0 0 1,-1 0 0,1-1 0,-1 1-1,1 0 1,0-1 0,-1 1-1,1-1 1,-1 0 0,1 1 0,-1-1-1,0 0 1,1 0 0,1-2-1,6-4 41,-1-1 0,0 0 0,-1-1 0,8-11-1,-11 15-68,35-55 196,-16 23-116,-12 18-69,0-1 0,-1-1 0,-1 0 0,-1-1 0,10-43 0,-13 36-359,-5 28 345,0 1-1,0-1 0,0 1 0,1-1 1,-1 0-1,0 1 0,0-1 0,0 0 1,0 1-1,0-1 0,0 0 0,0 1 1,-1-1-1,1-1 0,0 1-146,5 4 78,24 21-16,-24-20 82,-1 0 1,1 1-1,0-1 0,0-1 1,0 1-1,1-1 0,6 3 0,1-2 49,1 0 0,-1-1 0,1 0 0,0-2 0,0 1 0,0-2 0,0 0 0,0 0 0,14-3 0,-12 0 13,0 0 0,-1-1 0,1 0 0,-1-1 1,0-1-1,-1-1 0,24-13 0,-30 15-63,0 0 0,0-1 1,-1 0-1,0 0 0,0-1 0,12-14 1,-19 21 14,0 0 1,-1 0-1,1 0 1,0 0 0,0 0-1,0 0 1,0 0-1,0 0 1,0 0-1,0 0 1,0 0 0,0 0-1,0 0 1,0 0-1,0 0 1,0-1-1,0 1 1,-1 0 0,1 0-1,0 0 1,0 0-1,0 0 1,0 0 0,0 0-1,0 0 1,0 0-1,0 0 1,0 0-1,0 0 1,0 0 0,0 0-1,0-1 1,0 1-1,0 0 1,0 0-1,0 0 1,0 0 0,0 0-1,0 0 1,0 0-1,0 0 1,0 0-1,0 0 1,0 0 0,0 0-1,0 0 1,0-1-1,0 1 1,0 0-1,1 0 1,-1 0 0,0 0-1,0 0 1,0 0-1,0 0 1,0 0 0,0 0-1,0 0 1,0 0-1,0 0 1,0 0-1,0 0 1,0 0 0,0 0-1,1 0 1,-9 4-199,-10 10-45,5-2 250,0 0-1,0 1 1,1 1 0,1 0-1,0 0 1,1 1 0,-9 18-1,18-30-3,-1 0 0,1 0-1,0 1 1,1-1 0,-1 0-1,0 0 1,1 0 0,0 1-1,0-1 1,0 0 0,0 0-1,0 1 1,1-1 0,-1 0-1,1 0 1,0 0 0,0 0-1,3 6 1,-3-6 3,0-1 1,1 0-1,-1 0 0,1 0 1,0 0-1,-1 0 1,1 0-1,0 0 0,0-1 1,0 1-1,0-1 0,1 1 1,-1-1-1,0 0 0,1 0 1,-1 0-1,1 0 1,-1 0-1,1 0 0,-1-1 1,1 1-1,-1-1 0,6 0 1,3 0 72,1-1-1,0-1 1,-1 0 0,1-1 0,-1 0 0,18-7 0,-10 2-50,-1-1-1,34-22 1,-42 24-46,-1-1-1,0 0 1,0-1-1,-1 0 1,0 0-1,12-19 1,32-64 65,-50 86-41,200-360 251,-166 305-221,35-78-1,-14-6-34,-45 109 0,-2 0 0,6-41 0,-10 42 4,-2 14-133,-1 0 0,0-22-1,-3 43 115,1-1 0,-1 1 0,0-1-1,0 1 1,0 0 0,0-1 0,0 1-1,0-1 1,0 1 0,0 0 0,0-1-1,0 1 1,0-1 0,0 1 0,0 0-1,-1-1 1,1 1 0,0-1 0,0 1-1,0 0 1,0-1 0,-1 1 0,1 0 0,0-1-1,0 1 1,-1 0 0,1-1 0,0 1-1,-1 0 1,1 0 0,0-1 0,-1 1-1,1 0 1,0 0 0,-1 0 0,0-1-1,0 2 10,0-1-1,0 0 0,0 1 1,0-1-1,0 1 0,0 0 1,0-1-1,0 1 0,1 0 1,-1-1-1,0 1 0,-1 2 1,-22 29-10,-44 92-154,-61 106-162,109-192 358,0 0-1,3 1 0,1 1 0,-14 55 0,-22 170-28,52-264 7,-7 54 34,-2 62 0,10-108-5,0 0-1,1 0 1,-1 0-1,2 0 1,-1-1-1,1 1 1,1 0-1,-1-1 1,8 12-1,-9-18-13,-1 0-1,0 0 1,0 0-1,1 0 0,0-1 1,-1 1-1,1 0 1,0-1-1,-1 1 0,1-1 1,0 0-1,0 0 1,0 0-1,0 0 1,1 0-1,-1 0 0,0 0 1,0-1-1,0 1 1,1-1-1,-1 0 0,0 1 1,1-1-1,-1 0 1,0 0-1,0-1 0,4 1 1,5-3 93,0 1-1,0-2 1,0 1-1,14-8 1,0 0-50,0 3-28,-1-2 0,0-1 0,-1 0-1,0-2 1,29-21 0,-52 34-34,29-24 19,46-45-1,-74 67 40,15-13-480,-15 15 414,-1 0 0,0 0 1,0 0-1,0 0 0,0 0 0,0 0 1,0 0-1,0 0 0,1-1 1,-1 1-1,0 0 0,0 0 1,0 0-1,0 0 0,0 0 0,0 0 1,1 0-1,-1 0 0,0 0 1,0 0-1,0 0 0,0 0 1,0 0-1,0 1 0,1-1 0,-1 0 1,0 0-1,0 0 0,0 0 1,0 0-1,0 0 0,0 0 1,0 0-1,0 0 0,1 0 0,-1 0 1,0 0-1,0 1 0,0-1 1,0 0-1,0 0 0,0 0 1,0 13-23,-5 21 87,3-20-69,0-1 0,-7 24 0,8-33 31,0-1-1,1 1 0,-1 0 1,0-1-1,1 1 1,0 0-1,0-1 0,0 1 1,2 6-1,-2-9-13,0 1 1,0-1-1,1 0 0,-1 1 0,1-1 1,-1 0-1,1 1 0,-1-1 0,1 0 1,0 1-1,0-1 0,0 0 0,-1 0 1,1 0-1,0 0 0,0 0 0,1 0 1,-1 0-1,0 0 0,0-1 0,0 1 1,1 0-1,-1 0 0,0-1 0,0 1 0,1-1 1,1 1-1,4 0 21,-1-1 1,1 1-1,0-1 0,-1-1 0,1 1 1,0-1-1,-1 0 0,1 0 0,-1-1 1,0 0-1,1 0 0,-1-1 1,9-4-1,-9 2-8,1 1 0,-1-1 0,0 0 0,0 0 0,-1-1 0,0 1 0,0-1 0,0 0 0,-1-1 0,1 1 1,-2-1-1,4-7 0,15-40 71,27-99 1,-9 20-83,42-108-209,-67 191 244,-3 0 1,10-92 0,-20 69-83,-3 34-219,1 39 258,-1 0-1,0 0 1,1 0-1,-1 1 1,1-1-1,-1 0 1,1 0-1,-1 1 1,1-1-1,-1 0 1,1 1 0,-1-1-1,1 1 1,-1-1-1,1 0 1,0 1-1,-1-1 1,1 1-1,0-1 1,-1 1 0,1 0-1,-14 19-185,-29 64 139,24-37-42,2 1-1,-18 86 0,29-104 38,0-4 16,2 0-1,-3 46 1,3 160 133,2-176-183,-3 43 94,4-75 15,2 30 0,0-13 158,-1-38-169,0-1 1,0 1-1,0-1 1,1 1-1,-1-1 1,0 0-1,1 1 0,0-1 1,0 0-1,0 1 1,2 3-1,-2-5 3,-1 0 0,1 0-1,0 0 1,1 0-1,-1 0 1,0-1 0,0 1-1,0 0 1,0 0 0,1-1-1,-1 1 1,0-1 0,0 1-1,1-1 1,-1 0-1,1 1 1,-1-1 0,0 0-1,1 0 1,-1 0 0,2 0-1,0 0 5,0 0 1,0 0-1,0 0 0,0 0 0,0 0 0,0-1 0,0 1 0,0-1 1,0 0-1,0 0 0,0 0 0,0 0 0,-1-1 0,5-2 0,-5 2-9,1 0-1,-1 1 0,0-1 0,0 1 1,1 0-1,-1-1 0,5 0 0,-4 1 1,0 0-1,0-1 1,0 1-1,0-1 0,0 1 1,-1-1-1,6-4 1,36-26 172,51-74-117,-95 106-79,1 0-1,-1-1 1,0 1-1,0 0 1,1 0 0,-1-1-1,0 1 1,0 0 0,1-1-1,-1 1 1,0 0-1,1 0 1,-1 0 0,0 0-1,1-1 1,-1 1 0,1 0-1,-1 0 1,0 0-1,1 0 1,0 0 0,3 5-68,-3 14 163,-1-18-80,0 29-89,-1-19 85,0 1 0,1 0 0,1 0 0,0 0 0,0-1-1,5 15 1,-5-24 25,0 0-1,-1-1 1,1 1-1,1 0 0,-1-1 1,0 1-1,0-1 1,1 0-1,-1 1 0,0-1 1,1 0-1,-1 0 1,1 0-1,0 0 1,-1 0-1,1 0 0,0-1 1,0 1-1,-1-1 1,1 1-1,0-1 0,0 1 1,0-1-1,0 0 1,0 0-1,-1 0 0,1 0 1,0 0-1,2-1 1,2 1 43,0-1 0,0 0 0,-1-1 0,1 1 0,0-1 0,-1 0 0,0 0 1,7-5-1,0-1-74,-1-1 1,0 0 0,-1-1 0,0 0 0,-1 0 0,0-1-1,10-17 1,-6 10-120,-2 4-27,-7 13-3,-4 7 90,-4 7 52,-1 0 1,0 0-1,0 0 0,-1-1 1,-1 0-1,0 0 0,-17 20 1,15-20 14,-117 168-2,-39 62 362,156-231-274,1 1 1,-2-1-1,0 0 0,0-1 1,-20 16-1,30-26-83,0 0 1,-1 0-1,1 0 0,0 0 0,0 1 1,0-1-1,0 0 0,-1 0 0,1 0 0,0 0 1,0 0-1,0 0 0,-1 0 0,1 0 0,0 0 1,0 0-1,-1 0 0,1 0 0,0 0 1,0 0-1,0 0 0,-1 0 0,1 0 0,0 0 1,0 0-1,-1 0 0,1 0 0,0 0 0,0 0 1,0 0-1,-1 0 0,1 0 0,0 0 1,0-1-1,0 1 0,0 0 0,-1 0 0,1 0 1,0 0-1,0 0 0,0-1 0,0 1 0,0 0 1,-1 0-1,1 0 0,0-1 0,0 1 0,0 0 1,0 0-1,0 0 0,0-1 0,0 1 1,0 0-1,0 0 0,0-1 0,0 1 0,0 0 1,0-2 6,0 1-1,0-1 1,0 0 0,0 1 0,1-1 0,-1 1 0,0-1 0,1 0 0,0-1 0,9-15-19,-1 0 0,2 1 0,1 1 0,0 0 1,1 0-1,0 1 0,1 1 0,21-16 0,20-13-63,63-36 1,-62 43 94,11-11-1788,-28 12-4381,-27 26 4154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13.220"/>
    </inkml:context>
    <inkml:brush xml:id="br0">
      <inkml:brushProperty name="width" value="0.05" units="cm"/>
      <inkml:brushProperty name="height" value="0.05" units="cm"/>
    </inkml:brush>
  </inkml:definitions>
  <inkml:trace contextRef="#ctx0" brushRef="#br0">1 20 7040,'13'-6'3200,"0"1"-2752,-3 1 288,7 8-480,11-8 320,4 4-320,3-5-224,1 10-32,1-5 192,-7 4-96,-2 1 192,-6 1-192,-12 3-3904,-7 7 2080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13.584"/>
    </inkml:context>
    <inkml:brush xml:id="br0">
      <inkml:brushProperty name="width" value="0.05" units="cm"/>
      <inkml:brushProperty name="height" value="0.05" units="cm"/>
    </inkml:brush>
  </inkml:definitions>
  <inkml:trace contextRef="#ctx0" brushRef="#br0">553 254 5632,'-44'-23'2560,"39"15"-2208,5 4 160,8 4-352,2-8 0,6 5-96,8-11-64,-1 8 32,4-3 32,-1 5-32</inkml:trace>
  <inkml:trace contextRef="#ctx0" brushRef="#br0" timeOffset="1">53 35 5408,'-35'-35'2432,"20"35"-2112,12 0-32,6 0-224,2 0-160,9 3 32,4 1 256,9 4-128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32.855"/>
    </inkml:context>
    <inkml:brush xml:id="br0">
      <inkml:brushProperty name="width" value="0.05" units="cm"/>
      <inkml:brushProperty name="height" value="0.05" units="cm"/>
    </inkml:brush>
  </inkml:definitions>
  <inkml:trace contextRef="#ctx0" brushRef="#br0">23 964 4736,'-18'5'1530,"18"-5"-1509,0 0 0,-1 0 0,1 0 0,0 0 0,0 0-1,0 0 1,0 0 0,0 0 0,0 0 0,0 0 0,-1 0-1,1 0 1,0 0 0,0 0 0,0 0 0,0 0 0,0 0-1,0 0 1,-1 0 0,1 0 0,0 0 0,0 0 0,0 0-1,0 0 1,0 0 0,0 1 0,0-1 0,0 0 0,0 0-1,-1 0 1,1 0 0,0 0 0,0 0 0,0 0 0,0 0-1,0 0 1,0 1 0,0-1 0,0 0 0,0 0 0,0 0-1,0 0 1,0 0 0,0 0 0,0 0 0,0 1-1,0-1 1,0 0 0,0 0 0,0 0 0,0 0 0,0 0-1,0 0 1,0 0 0,0 1 0,0-1 0,0 0 0,0 0-1,0 0 1,0 0 0,0 0 0,0 0 0,0 0 0,0 1-1,6 1 1730,0-3-1260,0 0 1,1 0-1,-1-1 0,0 0 0,0 0 0,0 0 0,0-1 0,6-3 0,7-4-118,144-73 1264,-134 66-1477,-2-1 0,0-2 1,41-37-1,-26 14 536,-2-1 0,56-80 0,-63 80-167,-30 39-697,-3 5 170,0 0 0,1 0 0,-1 0-1,0 0 1,0 0 0,0 0 0,0 0-1,0 0 1,0 0 0,0 0 0,0 0-1,0 0 1,0 0 0,0 0 0,0 0-1,0 0 1,0 0 0,0 0 0,0 0-1,0 0 1,0 0 0,1 0 0,-1 0 0,0 0-1,0 0 1,0 0 0,0 0 0,0 0-1,0 0 1,0 0 0,0 0 0,0 0-1,0 0 1,0 0 0,0 0 0,0 0-1,0 0 1,0 0 0,0 0 0,0 0 0,0 0-1,0 0 1,1 0 0,-1 0 0,0 0-1,0 0 1,0 0 0,0 0 0,0 1-1,0-1 1,0 0 0,0 0 0,0 0-1,0 0 1,0 0 0,0 0 0,0 0 0,0 0-1,0 0 1,0 0 0,0 0 0,0 0-1,0 0 1,0 0 0,0 0 0,0 0-1,-1 1 1,2 1-30,-1 0 0,1 0 0,-1 0 0,1 0 0,-1 0 0,1 0 0,0-1 0,0 1 0,0 0 0,0 0 0,2 1 0,7 17 36,-5 6-40,-2 0 0,0 1 0,-3 52-1,0-46-41,0-2 209,2 0 1,1 0 0,9 38-1,-12-67-115,1 0-1,-1 0 1,1-1-1,-1 1 1,1 0-1,0 0 1,0-1-1,0 1 1,0-1-1,0 1 1,0-1-1,0 1 1,1-1-1,-1 1 1,0-1-1,1 0 1,-1 0-1,1 0 1,-1 0-1,1 0 0,0 0 1,-1 0-1,1-1 1,0 1-1,0 0 1,-1-1-1,1 0 1,0 1-1,0-1 1,0 0-1,0 0 1,3 0-1,5-1 60,-1 0 0,0-1 1,1 0-1,-1-1 0,9-3 0,-17 6-69,14-5 52,-1 0 0,1-1 0,-1-1 0,0 0 0,0-1 0,21-17 0,-6 1-36,-1-1 1,-1-2-1,35-45 0,-52 59-23,9-12-200,25-28 0,-44 53 192,0 0 0,1 0 0,-1-1-1,0 1 1,0 0 0,0 0 0,0 0 0,1-1 0,-1 1 0,0 0 0,0 0 0,1 0 0,-1 0 0,0-1 0,0 1 0,1 0 0,-1 0 0,0 0 0,0 0-1,1 0 1,-1 0 0,0 0 0,0 0 0,1 0 0,-1 0 0,0 0 0,1 0 0,-1 0 0,0 0 0,0 0 0,1 0 0,-1 0 0,0 0 0,0 0-1,1 0 1,-1 0 0,0 1 0,0-1 0,1 0 0,-1 0 0,0 0 0,0 0 0,1 1 0,-1-1 0,0 0 0,0 0 0,0 0 0,0 1 0,1-1 0,-1 0-1,0 0 1,0 1 0,0-1 0,0 0 0,0 0 0,0 1 0,3 17-59,-3 148 108,0-156 27,1 0 1,0-1-1,0 1 1,1 0 0,3 9-1,-4-14 10,1 0 1,0 0-1,1 0 0,-1-1 1,1 1-1,0 0 0,0-1 0,0 0 1,0 0-1,7 6 0,-8-9-34,0 1-1,0-1 1,-1 0-1,1 0 0,1 0 1,-1 0-1,0 0 1,0 0-1,0-1 0,0 1 1,0-1-1,1 1 1,-1-1-1,0 0 1,1 0-1,-1 0 0,0 0 1,0 0-1,1-1 1,-1 1-1,0-1 0,0 1 1,0-1-1,0 0 1,1 0-1,-1 0 0,0 0 1,0 0-1,1-2 1,4-1 7,0-1 0,0-1 0,-1 1 0,0-1 0,0 0 0,7-11 0,180-294 447,-189 303-499,47-78-257,-49 83 219,0 0 0,0 0-1,0 1 1,0-1 0,1 1 0,2-4 0,-4 6 27,-1 0 1,0 0 0,1-1-1,-1 1 1,1 0 0,-1 0-1,0 0 1,1-1 0,-1 1-1,1 0 1,-1 0-1,1 0 1,-1 0 0,1 0-1,-1 0 1,0 0 0,1 0-1,-1 0 1,1 0 0,0 0-1,0 1 1,-1-1 0,1 0 0,-1 1-1,1-1 1,-1 1 0,0-1 0,1 1-1,-1-1 1,0 1 0,1-1 0,-1 1-1,0-1 1,1 1 0,-1 0 0,0-1 0,0 1-1,0-1 1,0 1 0,1 0 0,-1 0-1,3 23-52,-1-1 0,-1 1 0,-3 33 0,-15 72 113,13-110 11,-1 1 0,-1-1 1,0 0-1,-2 0 0,0-1 0,-1 0 1,0 0-1,-16 20 0,23-36-18,0 1 1,0-1-1,0 0 0,0 1 0,-1-1 1,1 0-1,-1 0 0,1 0 0,-1-1 1,0 1-1,0-1 0,0 1 1,0-1-1,-6 2 0,6-3-6,-1 0-1,1 1 1,-1-2-1,1 1 1,-1 0-1,1-1 1,-1 1-1,1-1 1,-1 0-1,1 0 1,0 0-1,0-1 1,-6-2-1,-59-43-69,58 42-49,7 7-160,4-1 222,0 0-1,-1 0 0,1 0 0,0 0 0,0-1 1,-1 1-1,1 0 0,0 0 0,0-1 1,0 1-1,0 0 0,0-1 0,0 1 0,2 0 1,13 6 64,0-1 1,0 0 0,0-1 0,1-1 0,0-1-1,34 3 1,-30-5-12,0-1 0,-1-1-1,1 0 1,0-2 0,31-8-1,-25 3-13,0-1 0,-1-1-1,34-19 1,-45 20 1,0 0 0,0-1-1,-1-1 1,0 0 0,-1-1 0,17-20-1,15-25 82,-30 35-142,2 1 1,1 0-1,1 2 1,38-33-1,-47 44-26,5-2-143,-10 7 120,-4 4 53,-10 15 25,0-1 0,0 0 0,-1 0 0,-1-1-1,-16 16 1,13-15-7,4-3-8,-57 72-7,62-76 37,0 0 0,0-1 0,1 2 0,0-1 0,1 0 0,0 1-1,0 0 1,1 0 0,0 0 0,-2 18 0,4-25 2,0 0-1,1 0 1,-1 1 0,0-1 0,1 0-1,0 0 1,-1 0 0,1 0 0,0 0-1,0 0 1,0 0 0,0 0 0,1 0 0,-1 0-1,0 0 1,1-1 0,-1 1 0,1-1-1,0 1 1,0-1 0,-1 1 0,1-1-1,0 0 1,0 0 0,0 0 0,0 0-1,0 0 1,0-1 0,1 1 0,-1 0-1,0-1 1,0 0 0,0 0 0,1 1-1,-1-1 1,0 0 0,3-1 0,13-3 63,1 0 0,-2-2 0,1 0 0,-1-1 0,32-18 0,-17 9 23,-3 2-30,0-1-1,-1-2 0,43-33 1,-33 16-20,-3-1 1,36-44 0,-18 12 18,87-142 0,-112 155-132,-4-2-1,21-66 0,-31 82 111,-11 33-108,-1 0 0,0-1-1,0 1 1,-1-1 0,1-7-1,-2 15 66,0 0-1,0 0 0,0 0 1,0 0-1,0-1 0,0 1 1,0 0-1,0 0 0,0 0 1,0 0-1,0 0 0,0 0 1,0-1-1,0 1 1,0 0-1,0 0 0,0 0 1,0 0-1,0 0 0,0-1 1,0 1-1,0 0 0,0 0 1,-1 0-1,1 0 0,0 0 1,0 0-1,0 0 0,0-1 1,0 1-1,0 0 1,0 0-1,0 0 0,-1 0 1,1 0-1,0 0 0,0 0 1,0 0-1,0 0 0,0 0 1,0 0-1,-1 0 0,-5 4-152,-3 8-56,-3 19 210,-17 60-1,16-43-96,-21 49 76,-6 21 160,-3 78-105,-16 52 434,58-245-371,1-2-70,-1-1 1,1 1-1,0 0 1,0-1 0,-1 1-1,1-1 1,0 1-1,0-1 1,0 1-1,0 0 1,0-1 0,0 1-1,0 0 1,0-1-1,0 1 1,0-1-1,0 1 1,0 0 0,0-1-1,0 1 1,0-1-1,1 1 1,-1 0-1,0-1 1,0 1-1,1-1 1,-1 1 0,0-1-1,1 1 1,-1-1-1,1 1 1,0-1-8,-1 0-1,1 0 1,0 0 0,-1 0 0,1 0-1,-1 0 1,1 0 0,0 0 0,-1-1 0,1 1-1,-1 0 1,1 0 0,-1-1 0,1 1-1,-1 0 1,1-1 0,-1 1 0,1-1-1,-1 1 1,1 0 0,-1-1 0,1 1-1,0-2 1,13-15 44,-11 13-17,12-16 22,20-35 1,-24 35-131,0 2 0,24-29 0,-27 40-72,-7 13-74,0 7 183,9 67-168,2 16 438,-11-93-222,0 0 0,-1 0 0,2 0 0,-1 1 0,0-1 0,1 0 0,-1 0 0,1-1 0,3 5 1,-4-5-3,1-1 0,-1 0 0,0 1 0,1-1 1,0 0-1,-1 0 0,1 0 0,0 0 0,-1 0 1,1 0-1,0-1 0,0 1 0,0-1 1,0 1-1,0-1 0,0 1 0,0-1 0,2 0 1,16-1 126,-1-1 1,0 0 0,1-1 0,-1-2 0,22-7 0,-14 3-1133,-1-2 1,0-1-1,24-15 0,-42 22-183,-1-1-1,10-9 0,10-10-1209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15.959"/>
    </inkml:context>
    <inkml:brush xml:id="br0">
      <inkml:brushProperty name="width" value="0.05" units="cm"/>
      <inkml:brushProperty name="height" value="0.05" units="cm"/>
    </inkml:brush>
  </inkml:definitions>
  <inkml:trace contextRef="#ctx0" brushRef="#br0">4 472 3648,'0'0'43,"0"0"1,-1 0-1,1 0 0,0 0 0,0 0 1,0 0-1,-1 1 0,1-1 1,0 0-1,0 0 0,0 0 1,0 0-1,-1 1 0,1-1 1,0 0-1,0 0 0,0 0 0,0 0 1,0 1-1,0-1 0,-1 0 1,1 0-1,0 0 0,0 1 1,0-1-1,0 0 0,0 0 1,0 1-1,0-1 0,0 0 1,0 0-1,0 0 0,0 1 0,0-1 1,0 0-1,0 0 0,1 1 1,-1-1-1,0 0 0,0 0 1,10 6 1531,15 0 476,-21-7-1848,0 1-1,1-1 0,-1 0 1,0 0-1,1-1 0,-1 1 1,0-1-1,0 0 0,0 0 0,0 0 1,0-1-1,-1 1 0,1-1 1,-1 0-1,1 0 0,-1 0 1,3-4-1,3-5 30,1 0 0,-2 0 1,13-23-1,36-83 489,-19 37-381,-20 54-446,-17 28 84,0 5 58,0 10 24,-10 49 153,-22 90 1,11-65 101,-3 24-130,-45 206 1352,54-255-1242,-4 17 1469,26-124-426,7-50-1159,7-34-139,-5 49-27,38-107 1,-44 155 47,99-231-176,-108 256 117,91-163 2,-86 155-41,1 1 0,17-19 0,-22 27 17,-1 1 0,1-1 0,0 1-1,-1 0 1,1-1 0,0 1 0,0 1 0,0-1 0,1 0 0,-1 1 0,0 0 0,1-1 0,-1 1 0,1 1 0,4-2 0,-7 2 14,0 0 1,1 0-1,-1 0 0,0 1 1,0-1-1,0 0 1,0 1-1,1-1 1,-1 1-1,0-1 1,0 1-1,0-1 0,0 1 1,0 0-1,0-1 1,0 1-1,-1 0 1,3 1-1,-2 1 5,1-1 0,-1 0 0,1 1 1,-1-1-1,0 1 0,0-1 0,1 6 0,1 3 14,-1 1-1,1 22 0,-3-31-16,1 13-7,-1-1 0,-1 1 1,0-1-1,-1 0 0,-1 0 1,-1 0-1,0 0 0,-8 21 1,3-16 9,-1 0-1,0-1 1,-2 0 0,0-1 0,-26 31 0,26-37 48,0 0 1,-1 0-1,0-1 1,-1-1 0,0 0-1,-1-1 1,0-1-1,-16 7 1,25-13 12,1 0 0,-1 0 0,0-1 1,-8 1-1,13-2-59,0 1 0,0-1-1,0 0 1,-1 0 0,1 0 0,0 0 0,0 0 0,-1 0 0,1 0 0,0 0-1,0-1 1,0 1 0,-1 0 0,1-1 0,0 1 0,0-1 0,0 1 0,0-1-1,0 0 1,0 1 0,0-1 0,0 0 0,0 0 0,0 0 0,0 1 0,1-1-1,-2-1 1,2 1-5,0 1 0,0-1 1,0 1-1,0-1 0,0 1 0,0-1 0,0 1 0,0-1 0,0 0 0,0 1 0,0-1 0,0 1 0,0-1 0,0 1 0,0-1 0,1 1 0,-1 0 0,0-1 0,0 1 0,1-1 0,-1 1 0,0-1 0,1 1 1,-1 0-1,0-1 0,1 1 0,-1 0 0,1-1 0,-1 1 0,0 0 0,1-1 0,-1 1 0,1 0 0,-1 0 0,1 0 0,-1-1 0,1 1 0,0 0 0,27-5-62,-20 4 52,153-16 68,12-1-156,-151 14 145,0-1 1,0-1-1,0-1 1,-1 0 0,32-17-1,-41 17-22,0 0-1,-1-1 0,0 0 1,-1-1-1,1 0 0,-2 0 1,1-1-1,-2 0 0,1-1 1,10-18-1,-11 13-3,-1 1 0,-1-1 0,0 0 0,-1-1 0,-1 0 0,0 1 0,-1-1 1,-1 0-1,-1-20 0,-1 29-27,0 0 0,-1 0 0,0 1 1,-1-1-1,-3-9 0,5 15 7,-1 0 0,1 0 0,-1 0 0,0 0 0,0 0 0,0 0 0,0 0 0,-1 0 0,1 0 0,0 1 0,-1-1-1,1 0 1,-3-1 0,4 3 3,-1-1-6,0 1-1,0-1 1,0 1-1,0-1 1,0 1-1,0-1 1,0 1-1,0-1 0,0 1 1,0 0-1,0 0 1,-1-1-1,1 1 1,0 0-1,0 0 1,0 0-1,0 0 1,0 0-1,-1 1 0,1-1 1,0 0-1,0 1 1,0-1-1,0 0 1,0 1-1,0-1 1,0 1-1,0 0 1,0-1-1,0 1 1,0 0-1,0-1 0,0 2 1,-4 3-52,0-1 0,0 1 0,1 1 0,-5 6 0,2-1 66,0 0-1,1 1 1,0 0-1,-4 14 1,-13 53-1,21-72 7,-2 10-16,0 1 1,2 0-1,-2 23 0,4-30-8,0 1 0,1-1-1,0 0 1,1-1-1,0 1 1,6 17-1,-6-23 33,0 1-1,1-2 1,-1 1 0,1 0 0,0-1-1,1 1 1,5 5 0,-8-8 5,1 0 0,0-1 1,0 1-1,0-1 0,0 1 1,0-1-1,0 0 0,1 0 1,-1 1-1,0-2 0,1 1 0,-1 0 1,1 0-1,-1-1 0,1 1 1,-1-1-1,1 0 0,-1 0 1,3 0-1,4-2 33,0 0-1,-1 0 1,0-1-1,1 0 1,-1-1-1,12-6 1,46-33-36,-55 35-12,138-114 237,-87 69-407,-56 48 140,0 0 1,0 0-1,0 0 1,1 1-1,0 0 0,0 1 1,0-1-1,0 1 1,15-4-1,-21 7 15,1 0-1,-1 0 1,0 0 0,0 1-1,1-1 1,-1 0 0,0 0-1,0 1 1,0-1 0,1 1-1,-1-1 1,0 1 0,0-1-1,0 1 1,0 0 0,0-1-1,0 1 1,0 0 0,0 0-1,0 0 1,0 0 0,-1 0-1,1 0 1,0 0 0,0 0-1,-1 0 1,1 2 0,2 4 25,0 0 1,0 0-1,1 11 1,-2-9-68,11 57-35,-12-51 204,2-1-1,-1 0 0,2 0 1,0 0-1,0 0 0,2-1 0,8 18 1,-10-25 25,0 1 0,0-1 0,1 0 0,0 0 0,0 0 0,1-1 0,0 0 0,0 0 0,11 8 0,-13-11-109,0-1 1,-1 1 0,1-1 0,0 0 0,0 0-1,0 0 1,0 0 0,-1-1 0,1 1 0,0-1-1,0 0 1,0-1 0,0 1 0,0-1-1,0 1 1,0-1 0,0 0 0,0 0 0,-1-1-1,6-2 1,6-4-54,-1 0-1,0-1 0,0 0 1,-1-1-1,-1-1 0,23-24 1,-28 27-951,0-1 0,0-1-1,7-12 1,0-7-1308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18.537"/>
    </inkml:context>
    <inkml:brush xml:id="br0">
      <inkml:brushProperty name="width" value="0.05" units="cm"/>
      <inkml:brushProperty name="height" value="0.05" units="cm"/>
    </inkml:brush>
  </inkml:definitions>
  <inkml:trace contextRef="#ctx0" brushRef="#br0">37 627 2240,'3'-5'6546,"-2"13"-3047,-1-2-4787,-18 110 2971,-5 178-1,23-283-1519,1-1-1,0 1 0,0-1 1,1 1-1,1-1 0,-1 0 1,2 1-1,6 13 1,-10-23-106,1 1 1,0 0 0,0-1 0,1 1 0,-1-1 0,0 1 0,0-1 0,1 0-1,-1 1 1,1-1 0,-1 0 0,1 0 0,-1 0 0,1 0 0,0 0 0,0 0 0,-1-1-1,3 1 1,0 0 28,-1-1 1,0 1-1,0-1 0,0 0 0,0 0 0,0-1 0,0 1 0,0-1 1,0 1-1,4-2 0,2-2 32,0 0 0,0 0 0,0-1 1,-1 0-1,0-1 0,9-6 0,2-6-89,0 0-1,-1-1 1,-1-1 0,-1 0 0,22-38-1,-12 13-77,35-90 1,-53 113 21,0-1 0,4-30 1,-11 43-100,-5 17-7,-8 22 2,5-6 175,0 1 0,2 0 0,1 0 0,1 0 0,1 1 0,1-1-1,1 1 1,5 39 0,-4-58-25,0 0 0,0 0-1,1 0 1,0 0 0,0-1-1,0 1 1,1 0 0,0-1 0,0 0-1,0 0 1,1 0 0,-1 0-1,1 0 1,8 6 0,-9-8 35,0 0 0,1-1 0,0 0 0,-1 1 0,1-1-1,0-1 1,0 1 0,0-1 0,1 1 0,-1-1 0,0 0 0,0 0 0,1-1 0,-1 0 0,0 1 0,1-1 0,-1-1 0,0 1 0,1-1-1,7-1 1,-5 0-31,-1-1-1,1 1 0,-1-1 0,0 0 0,0-1 0,0 0 0,0 1 1,-1-2-1,1 1 0,-1-1 0,0 0 0,7-8 0,2-6-6,-1-1-1,15-30 1,-5 9-143,31-64 314,-52 101-201,0 0 0,0-1 0,0 1 1,1 0-1,0 0 0,-1 0 0,1 0 0,1 1 0,4-5 0,-8 8 10,0-1 0,1 1-1,-1 0 1,0 0 0,0 0-1,1 0 1,-1-1 0,0 1-1,0 0 1,1 0 0,-1 0-1,0 0 1,1 0 0,-1 0-1,0 0 1,1 0 0,-1 0-1,0 0 1,1 0-1,-1 0 1,0 0 0,1 0-1,-1 0 1,0 0 0,0 0-1,1 0 1,-1 1 0,0-1-1,1 0 1,-1 0 0,0 0-1,0 0 1,1 1 0,-1-1-1,0 0 1,0 0 0,1 0-1,-1 1 1,0-1 0,0 0-1,0 1 1,0-1 0,1 0-1,-1 0 1,0 1-1,0-1 1,0 0 0,0 1-1,2 15 69,-5 55-126,-16 85 1,9-78 467,9-73-344,1-4-28,-1 1-1,1 0 1,0 0 0,0 0-1,0-1 1,0 1-1,0 0 1,0 0-1,1 0 1,0 2 0,-1-4-29,0 0 0,0 1-1,0-1 1,0 0 0,0 0 0,0 0 0,0 0 0,1 0 0,-1 1 0,0-1 0,0 0 0,0 0-1,0 0 1,0 0 0,1 0 0,-1 0 0,0 0 0,0 1 0,0-1 0,0 0 0,1 0 0,-1 0-1,0 0 1,0 0 0,0 0 0,0 0 0,1 0 0,-1 0 0,0 0 0,0 0 0,0 0 0,1 0 0,-1 0-1,0 0 1,0 0 0,0 0 0,0-1 0,1 1 0,-1 0 0,0 0 0,0 0 0,0 0 0,0 0-1,0 0 1,1 0 0,-1 0 0,0-1 0,0 1 0,0 0 0,0 0 0,0 0 0,0-1 0,8-8 188,-8 8-182,51-72 102,24-33 51,27-9-335,-101 114 167,1 0 0,-1-1 0,0 1 0,1 0 0,-1 0 0,1 0 0,-1 0 0,1 0 0,-1 0 0,1 0 0,0 1 0,-1-1 0,1 1 0,0-1 0,0 1 0,3-1 0,-4 1-1,0 1 0,0-1 0,1 0 0,-1 1 0,0-1 0,0 1 0,0 0 0,1-1 0,-1 1 0,0 0 0,0 0 1,0 0-1,0-1 0,0 1 0,-1 0 0,1 0 0,0 1 0,0-1 0,-1 0 0,1 0 0,0 0 0,-1 0 0,1 0 0,0 3 0,2 7 10,0 1 0,0 0 0,-1 0-1,0 1 1,-1-1 0,-1 0 0,-1 20 0,0-18 20,1 1 1,0-1-1,1 0 1,1 0 0,6 26-1,-7-38 7,0 1 0,0-1-1,0 1 1,0-1-1,1 0 1,-1 1 0,1-1-1,-1 0 1,1 0-1,0 0 1,0 0 0,0 0-1,0 0 1,0-1-1,0 1 1,1-1 0,-1 1-1,0-1 1,1 0-1,-1 0 1,1 0 0,0 0-1,-1-1 1,3 1-1,0 0 3,0-1 0,0 0 0,-1 0 0,1 0 0,0 0 0,-1-1-1,1 0 1,0 0 0,-1-1 0,1 1 0,-1-1 0,1 0-1,4-3 1,1-1 6,0 0 0,-1-1 0,0-1 0,-1 1-1,0-1 1,0-1 0,0 1 0,7-14 0,5-9-114,19-41 1,-5 8 5,-27 53 59,1-2-200,-6 21 190,0 1 0,0 0 0,-1 0 0,0-1 1,-1 1-1,0 0 0,-1 12 0,0 7 63,0 11-115,1 37-43,1-67 155,0 1 1,0 0-1,1-1 1,0 1-1,6 13 1,-8-22-27,1 0 1,-1 0-1,1 1 0,-1-1 1,1 0-1,0 0 0,-1 0 1,1 0-1,0 0 0,0-1 1,0 1-1,0 0 0,-1 0 1,1 0-1,0-1 0,1 1 1,-1 0-1,0-1 0,0 1 1,0-1-1,0 1 0,0-1 1,0 0-1,1 0 0,-1 1 1,0-1-1,0 0 0,0 0 1,1 0-1,-1 0 0,0 0 1,0 0-1,1-1 0,-1 1 1,0 0-1,0-1 0,0 1 1,0-1-1,0 1 0,1-1 1,0 0-1,6-4 49,-1 1 1,0-1-1,0-1 0,11-11 0,13-17 35,-1-1-1,45-72 1,-62 87-75,125-182 120,-120 176-154,-1-1-1,-1 0 0,-2-1 1,19-50-1,-20 38 50,15-78 1,-3-49 30,-9 56-299,-15 105 198,0 1 1,-1 0 0,0-1-1,1 1 1,-2 0-1,0-7 1,1 11 22,0 1 0,0-1 1,0 1-1,0-1 1,0 1-1,0 0 0,0-1 1,0 1-1,0-1 1,-1 1-1,1 0 0,0-1 1,0 1-1,0-1 1,-1 1-1,1 0 0,0-1 1,0 1-1,-1 0 1,1-1-1,0 1 1,-1 0-1,1 0 0,0-1 1,-1 1-1,1 0 1,0 0-1,-1-1 0,0 2-1,0-1-1,1 0 0,-1 1 0,1-1 1,-1 1-1,0-1 0,1 1 0,-1-1 1,1 1-1,-1-1 0,1 1 0,0-1 1,-1 1-1,1 0 0,-1-1 1,1 1-1,0 0 0,-1 1 0,-6 15-31,0 1-1,1 1 0,-5 25 1,-6 60 56,14-79-24,-2 8 41,1 0 0,2 1 0,2-1 0,1 0 0,7 51 0,0-40-79,39 176 212,-44-205-148,24 75 28,-23-80 14,0 0 0,1 0 0,0-1 0,0 0 0,1 0-1,10 13 1,-13-20-25,-1 0 0,0 1 0,1-1 0,-1-1 0,1 1 0,0 0 0,-1-1 0,7 3 0,-8-3-38,0-1 0,0 0 1,0 1-1,0-1 1,1 0-1,-1 1 0,0-1 1,0 0-1,1 0 1,-1 0-1,0 0 0,0-1 1,0 1-1,1 0 0,-1 0 1,0-1-1,0 1 1,0 0-1,1-1 0,-1 0 1,0 1-1,0-1 1,2-1-1,0-3-440,1 0 0,-1-1 1,0 1-1,0-1 0,0 0 1,-1 0-1,0 0 0,0 0 0,1-6 1,-1 1-586,0 0 1,-1 0 0,0 0-1,-1 1 1,0-1 0,-1 0-1,0 0 1,0 0 0,-1 0-1,-5-12 1,-1-3-1505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18.907"/>
    </inkml:context>
    <inkml:brush xml:id="br0">
      <inkml:brushProperty name="width" value="0.05" units="cm"/>
      <inkml:brushProperty name="height" value="0.05" units="cm"/>
    </inkml:brush>
  </inkml:definitions>
  <inkml:trace contextRef="#ctx0" brushRef="#br0">0 14 7968,'2'-2'809,"1"-2"58,12 1 1041,113-2 1041,-49 6-1842,-27-1-653,70 8 1,-97-4-482,31 3 46,95 26 0,-146-31-655,11 3 196,-16-5 253,1 0 1,-1 1-1,0-1 1,1 0-1,-1 0 1,1 1-1,-1-1 1,1 0-1,-1 1 1,0-1-1,1 0 1,-1 1-1,0-1 1,1 1-1,-1-1 1,0 0-1,0 1 1,1-1-1,-1 1 1,0-1-1,0 1 1,0-1-1,1 1 1,-1 4-2022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19.268"/>
    </inkml:context>
    <inkml:brush xml:id="br0">
      <inkml:brushProperty name="width" value="0.05" units="cm"/>
      <inkml:brushProperty name="height" value="0.05" units="cm"/>
    </inkml:brush>
  </inkml:definitions>
  <inkml:trace contextRef="#ctx0" brushRef="#br0">22 27 5472,'-16'-20'2496,"11"17"-2176,5-1 32,8 8-256,2-4-32,3 3-32,5-3-2944,4 0 1600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21.271"/>
    </inkml:context>
    <inkml:brush xml:id="br0">
      <inkml:brushProperty name="width" value="0.05" units="cm"/>
      <inkml:brushProperty name="height" value="0.05" units="cm"/>
    </inkml:brush>
  </inkml:definitions>
  <inkml:trace contextRef="#ctx0" brushRef="#br0">1 1195 3904,'0'0'1253,"1"-1"-762,9-3 466,-5 1-473,1 0-1,0 0 0,-1 0 1,0 0-1,0-1 1,7-6-1,71-89 2500,-29 32-2014,140-146 583,-176 196-1456,23-21 80,-1-2 0,45-59 0,-58 59-57,-1-1-1,-3-1 1,20-49-1,-16 27-6,30-104 0,-54 157-88,0 0-1,-1 0 0,0 0 0,-1 0 0,0-1 0,-1 1 0,0 0 0,-2-13 0,1 23-42,1-1 0,-1 0 0,1 0 0,-1 1 0,1-1-1,-1 1 1,0-1 0,0 1 0,0-1 0,0 1-1,0-1 1,0 1 0,0 0 0,-1-1 0,1 1 0,-2-1-1,2 2 11,0-1-1,0 1 1,0 0 0,0-1-1,0 1 1,0 0-1,0 0 1,0 0-1,0 0 1,0 0 0,0 0-1,0 0 1,0 0-1,0 0 1,0 1-1,0-1 1,0 0 0,0 1-1,0-1 1,0 1-1,0-1 1,0 1-1,1-1 1,-1 1-1,0-1 1,0 1 0,0 0-1,1 0 1,-1-1-1,0 2 1,-11 13-6,1-1 1,0 2-1,2-1 1,0 1-1,-11 26 0,14-29 12,-104 221 3,93-198 67,1-1-1,2 2 1,-18 73-1,28-91-15,1 0 0,1 0 0,0 0-1,2 1 1,0-1 0,1 0-1,1 0 1,1 1 0,9 35-1,-7-40 87,1 1 0,0-1-1,1 0 1,15 24 0,-19-35-62,0 0 0,0 0 0,1 0 0,-1-1 0,1 0 1,0 0-1,0 0 0,7 5 0,-8-7-17,0 1 0,1-1 0,-1 0 0,0 0 0,0 0 0,0-1 0,1 1 0,-1-1 0,0 0 0,0 0 0,1 0 0,-1 0 0,0-1 0,6 0 0,-5-1-13,1 1 0,0-1 1,-1 0-1,1-1 0,-1 1 1,0-1-1,0 0 0,0 1 1,0-2-1,0 1 0,-1 0 1,0-1-1,4-4 0,5-8 75,18-35 0,-18 31-61,13-28 1,22-55 0,-43 92-79,0 0 5,-4 9-6,1 1 1,-1-1 0,1 0-1,-1 0 1,1 1 0,0-1-1,0 1 1,0-1 0,1-1-1,-3 4 3,1 1 0,-1-1 0,0 1 0,1 0-1,0-1 1,-1 1 0,1-1 0,0 1 0,0 0-1,0 2 1,-2 5-39,-3 24 96,2 1-1,1 0 0,1-1 1,6 58-1,-4-85-7,0 0 0,0 0 0,0 0-1,0-1 1,4 10 0,-4-14-15,-1 0 1,1 0-1,-1 0 1,1 0-1,-1-1 1,1 1-1,0 0 0,-1 0 1,1-1-1,0 1 1,-1 0-1,1-1 1,0 1-1,0-1 1,0 1-1,0-1 1,1 1-1,-1-1 8,0 1-1,0-1 1,0 0 0,0 0-1,0-1 1,1 1-1,-1 0 1,0 0 0,0-1-1,0 1 1,0 0 0,0-1-1,0 1 1,0-1 0,0 1-1,0-1 1,0 0-1,0 1 1,1-2 0,14-13 109,-1 0 0,14-18 0,23-22-24,-22 28-125,1 2 0,1 1 0,0 2 0,61-30 0,-88 49-5,-1 1 0,1 0 0,-1 0 0,1 1 0,0-1 0,0 1 1,-1 0-1,1 1 0,6-1 0,-10 1 14,1 0 0,-1 0 1,0 1-1,1-1 0,-1 0 0,1 1 1,-1-1-1,0 1 0,1 0 0,-1-1 1,0 1-1,0 0 0,1 0 0,-1 0 1,0 0-1,0 0 0,0 0 1,0 0-1,0 0 0,0 0 0,-1 0 1,1 1-1,0-1 0,0 0 0,-1 1 1,1-1-1,-1 0 0,1 1 0,-1-1 1,0 1-1,0-1 0,1 1 1,-1-1-1,0 2 0,0 4 5,-1 0-1,1 0 1,-1 0-1,0 0 1,0 0-1,-4 9 1,-2 10 0,-24 88 465,28-106-407,-1 2-3,4-10-51,0 0-1,0 0 1,0 0-1,0 0 1,0 0 0,0 0-1,0 0 1,0 0 0,1 0-1,-1 0 1,0 0 0,0 0-1,0 0 1,0 0-1,0 0 1,0 0 0,0 0-1,0 0 1,0 0 0,0 0-1,0 0 1,0 0 0,0 0-1,0 0 1,0 0-1,1 0 1,-1 0 0,0 0-1,0 0 1,0 0 0,0 0-1,0 0 1,0 0 0,0 0-1,0 0 1,0 0-1,0 0 1,0 0 0,22-32 336,-4 3-188,-8 17-107,12-17-126,1 1 0,39-37 0,-61 64 65,1-1 0,-1 1 0,1 0-1,-1 0 1,1 0 0,0 0 0,-1 0 0,1 0 0,0 1 0,2-2 0,-3 2 14,0 0-1,-1 0 1,1 0 0,-1 1-1,1-1 1,-1 0-1,1 0 1,-1 0 0,1 0-1,-1 1 1,1-1-1,-1 0 1,0 1 0,1-1-1,-1 0 1,1 1-1,-1-1 1,0 0 0,1 1-1,-1-1 1,0 1-1,1-1 1,-1 1 0,0-1-1,0 1 1,1-1-1,-1 1 1,0-1 0,0 1-1,0-1 1,0 1-1,0-1 1,0 1 0,0-1-1,0 1 1,0-1-1,0 1 1,0 0 0,1 29 1,-1 1 1,-1-1 0,-9 48-1,1-38 381,19-61-230,-3 5-91,10-20-9,43-68-1,-45 82-93,-13 18 20,0-1 1,0 1-1,1 0 1,0 1-1,0-1 1,0 0-1,0 1 1,1-1-1,-1 1 1,9-5-1,-12 8 20,1 0 0,-1-1 0,1 1 0,-1 0-1,1 0 1,-1 0 0,1 0 0,-1 0 0,1 0-1,0 0 1,-1 0 0,1 0 0,-1 0 0,1 0-1,-1 0 1,1 1 0,-1-1 0,1 0 0,-1 0 0,1 0-1,-1 1 1,1-1 0,-1 0 0,1 1 0,-1-1-1,1 0 1,-1 1 0,0-1 0,1 1 0,-1-1-1,0 1 1,1-1 0,-1 1 0,0-1 0,0 1-1,1-1 1,-1 1 0,0 0 0,1 2-12,1 0 0,-2 0 0,1 0 0,0 1 0,0 4 0,0 2 36,0 1-1,1-1 0,0 1 1,1-1-1,0 0 1,6 14-1,-8-21-13,1 0 0,-1 0 0,1-1 0,-1 1 1,1-1-1,0 1 0,0-1 0,0 0 0,0 0 0,1 0 0,-1 0 0,1 0 0,-1 0 1,1-1-1,-1 1 0,1-1 0,0 0 0,0 0 0,0 0 0,-1 0 0,1 0 0,0 0 1,0-1-1,0 0 0,0 1 0,5-1 0,3-2 14,-1 1 1,0-1-1,1-1 0,-1 0 1,0 0-1,0-1 0,11-7 0,5-3 80,33-24 0,-43 26-22,0 0-1,16-17 1,-27 23-61,0 1 0,0-1 0,0 0 0,-1 0 0,0-1 0,0 1-1,0-1 1,4-13 0,-7 18-19,-1 0-1,1 0 0,-1 0 0,0 0 1,1 0-1,-1 0 0,0 0 1,0 0-1,0 0 0,-1 0 0,1 0 1,0 0-1,-1 0 0,1 0 1,-1 0-1,0 0 0,0 0 0,0 0 1,1 0-1,-2 1 0,1-1 1,0 0-1,0 1 0,0-1 0,-1 1 1,1 0-1,-1-1 0,1 1 1,-1 0-1,0 0 0,0 0 0,1 0 1,-1 0-1,0 0 0,-2-1 1,-1 1-5,1-1 0,-1 1 1,1 0-1,-1 0 0,1 1 1,-1-1-1,0 1 0,1 0 1,-1 1-1,0-1 1,1 1-1,-1-1 0,1 1 1,-1 1-1,-4 1 0,4-1-10,1 0 0,-1 0 0,1 1-1,0-1 1,0 1 0,0 0 0,0 1-1,0-1 1,0 1 0,1-1 0,0 1-1,0 0 1,0 0 0,-4 8 0,5-8 18,1 0 0,-1 1 1,1-1-1,0 1 1,1-1-1,-1 1 0,1-1 1,-1 1-1,1-1 0,1 1 1,-1-1-1,0 1 1,1-1-1,0 1 0,0-1 1,1 1-1,1 3 1,1 2 15,1-1 0,0-1-1,0 1 1,1-1 0,0 0 0,0 0 0,1 0 0,12 10 0,8 4-5,35 22 0,-55-39 30,0-1-1,0 0 1,1 0 0,0 0-1,15 4 1,-18-7-179,-1 0 0,0 0-1,0-1 1,1 0 0,-1 0 0,0 0 0,1 0-1,-1 0 1,0-1 0,0 0 0,1 0 0,-1 0 0,5-3-1,15-5-1045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21.644"/>
    </inkml:context>
    <inkml:brush xml:id="br0">
      <inkml:brushProperty name="width" value="0.05" units="cm"/>
      <inkml:brushProperty name="height" value="0.05" units="cm"/>
    </inkml:brush>
  </inkml:definitions>
  <inkml:trace contextRef="#ctx0" brushRef="#br0">17 66 5408,'-16'-12'2432,"24"0"-2112,-3 7-32,8 5-224,5-8 32,1 5-32,-3-9-64,3 7 32,-9-3-2432,-2 8 1312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22.024"/>
    </inkml:context>
    <inkml:brush xml:id="br0">
      <inkml:brushProperty name="width" value="0.05" units="cm"/>
      <inkml:brushProperty name="height" value="0.05" units="cm"/>
    </inkml:brush>
  </inkml:definitions>
  <inkml:trace contextRef="#ctx0" brushRef="#br0">50 129 4640,'-40'-17'2112,"30"9"-1824,10 1 1504,10 2-1024,12-10 832,9-1-928,27-4 608,11 3-736,12 5-128,0 4-256,4 5-128,-3 6 0,21-3 224,-9 8-128,14-4 256,-10 1-256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24.148"/>
    </inkml:context>
    <inkml:brush xml:id="br0">
      <inkml:brushProperty name="width" value="0.05" units="cm"/>
      <inkml:brushProperty name="height" value="0.05" units="cm"/>
    </inkml:brush>
  </inkml:definitions>
  <inkml:trace contextRef="#ctx0" brushRef="#br0">49 1260 3072,'-9'9'2608,"23"-19"122,-8 6-2359,0-1 0,-1 0 0,0-1 0,0 1 0,0-1 0,-1 0 0,8-13-1,19-48 791,-25 53-878,25-71 717,10-21 27,-8 41-422,64-93 0,-94 154-593,160-248 728,-114 170-439,123-224 422,-147 249-563,-23 51-333,-4 6-17,-8 10 105,-13 18 31,1 1-1,2 1 1,-29 56 0,17-27 74,-23 32-11,-53 101-72,-42 156 346,63-140-105,57-147-13,-49 75-1,-9 2 1020,88-138-1173,1 0 1,-1 0-1,0 0 1,0 0-1,0 0 1,0 0-1,0 0 1,0 0-1,0 0 1,0 0-1,0 0 1,0 0-1,0 0 1,0 0-1,0 0 1,1 0-1,-1 0 1,0 0-1,0 0 1,0 0-1,0 0 0,0 0 1,0 0-1,0 0 1,0 0-1,0 0 1,0 0-1,0 0 1,0 0-1,0 0 1,0 0-1,0 1 1,0-1-1,0 0 1,0 0-1,0 0 1,0 0-1,0 0 1,0 0-1,0 0 1,0 0-1,0 0 1,0 0-1,0 0 1,0 0-1,0 0 1,0 1-1,0-1 1,0 0-1,0 0 1,0 0-1,0 0 1,0 0-1,0 0 1,0 0-1,0 0 1,10-5 337,15-12-127,-2-2-153,-1 0 0,26-30-1,37-51-35,-21 24 27,-25 33-25,2 2-1,2 1 1,57-40 0,-45 40-103,150-106-62,-146 105 2,-93 81-128,14-17 240,1 2-1,2 0 0,-17 30 0,27-41 22,0 1 0,1-1 0,0 1 0,1 0 0,1 0 1,1 0-1,-4 31 0,7-42 15,0 0 0,0 0 0,0 0 0,1 0-1,-1 0 1,1 0 0,0 0 0,0-1 0,1 1 0,-1 0 0,1 0 0,3 4 0,-4-6 1,0 0 1,0-1-1,1 1 1,-1-1-1,0 0 0,1 1 1,-1-1-1,1 0 1,0 0-1,-1 0 1,1 0-1,0 0 0,0 0 1,0-1-1,0 1 1,0-1-1,-1 1 0,1-1 1,0 1-1,0-1 1,0 0-1,0 0 0,0 0 1,0 0-1,0-1 1,3 1-1,0-2 19,0 1 0,0-1 1,0 0-1,0 0 0,-1 0 0,1-1 0,0 0 1,-1 0-1,0 0 0,0 0 0,0-1 0,0 1 1,0-1-1,-1 0 0,1 0 0,4-8 1,3-7 62,-1 0 1,14-37-1,-24 55-100,11-30-11,8-42 0,-18 68-13,0 1 1,0-1-1,0 0 0,-1 0 0,0 0 0,0 0 0,0 1 0,-1-1 0,1 0 0,-1 0 1,0 1-1,-1-1 0,1 0 0,-1 1 0,0-1 0,0 1 0,0 0 0,-1-1 0,1 1 1,-1 0-1,0 1 0,0-1 0,-7-6 0,-20-2 10,30 12 12,0 0-1,0 0 0,0 0 0,0 0 1,0 0-1,0 0 0,0 0 0,-1 0 1,1 0-1,0 0 0,0 0 1,0 0-1,0 0 0,0-1 0,0 1 1,0 0-1,0 0 0,0 0 0,0 0 1,0 0-1,0 0 0,0 0 0,0 0 1,0 0-1,0 0 0,-1 0 0,1-1 1,0 1-1,0 0 0,0 0 1,0 0-1,0 0 0,0 0 0,0 0 1,0 0-1,0 0 0,0 0 0,0 0 1,0-1-1,0 1 0,1 0 0,-1 0 1,0 0-1,0 0 0,0 0 0,0 0 1,0 0-1,0 0 0,0 0 1,0 0-1,0 0 0,0-1 0,0 1 1,0 0-1,0 0 0,0 0 0,0 0 1,1 0-1,-1 0 0,9-3 46,14 0-5,-23 3-42,21-3-90,-3 1 90,0 0 0,24 2 1,-37 0-2,0 0 0,0 1 0,0 0 1,0 0-1,-1 0 0,1 1 0,0 0 1,-1 0-1,1 0 0,-1 0 1,1 1-1,-1-1 0,5 5 0,0 3 34,-1-1-1,0 1 1,0 0-1,-1 1 1,10 19-1,-8-13 148,16 21 1,-21-33-145,0 0 1,0 0-1,1-1 1,-1 1 0,1-1-1,1 0 1,10 6-1,-8-6 1,0-1 0,0 0 0,1 0 0,-1-1 0,1 0 0,0 0 0,-1-1 0,11 0 0,3-1 27,-1-1 0,27-4-1,-30 2-216,-1-2-1,0 0 0,22-9 1,17-11-3318,-10 5 1050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25.554"/>
    </inkml:context>
    <inkml:brush xml:id="br0">
      <inkml:brushProperty name="width" value="0.05" units="cm"/>
      <inkml:brushProperty name="height" value="0.05" units="cm"/>
    </inkml:brush>
  </inkml:definitions>
  <inkml:trace contextRef="#ctx0" brushRef="#br0">207 21 3072,'13'-21'8378,"-15"21"-8219,-1 0 1,1 1-1,-1-1 0,1 1 0,0-1 0,-1 1 0,1 0 0,0 0 0,-1 0 0,1 0 0,-2 1 1,-9 10 96,0 0 0,0 0 0,2 1 0,0 0 0,0 1 0,1 1 0,-15 29 0,5-2 314,-25 79 1,40-104-278,-6 30 0,10-41-214,1-1 0,-1 1 0,1-1 0,0 1 0,0 0 0,1-1 0,0 1 0,0-1 0,2 8 0,-2-11-39,-1-1 1,1 1 0,0-1-1,0 1 1,-1-1-1,1 1 1,0-1-1,0 0 1,0 1 0,1-1-1,-1 0 1,0 0-1,0 0 1,1 0 0,-1 0-1,1 0 1,-1 0-1,1 0 1,-1 0-1,1-1 1,-1 1 0,1-1-1,0 1 1,-1-1-1,1 0 1,0 1 0,-1-1-1,1 0 1,0 0-1,-1 0 1,1-1-1,0 1 1,-1 0 0,1 0-1,0-1 1,-1 1-1,1-1 1,1-1 0,4 0 13,-1-1 0,0 0 0,0-1 0,0 0 0,-1 1 0,1-2 1,9-8-1,5-10-39,-1-1 0,-1-1 0,-1 0 0,-1-1 0,15-34 0,0-2-32,-13 26 42,16-41-1,-32 72-286,-3 8 175,-2 21 95,3 2 55,2 0 0,0-1-1,6 27 1,-5-41-32,0 0 0,0 0 0,1-1 0,0 1 0,1-1-1,0 0 1,1 0 0,0 0 0,11 13 0,-6-11 32,1-1 0,0 0 0,0-1-1,1-1 1,1 0 0,-1-1 0,1 0 0,27 10 0,-10-7-1145,0-1 1,1-2 0,41 6-1,-36-7-1232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3:26.694"/>
    </inkml:context>
    <inkml:brush xml:id="br0">
      <inkml:brushProperty name="width" value="0.05" units="cm"/>
      <inkml:brushProperty name="height" value="0.05" units="cm"/>
    </inkml:brush>
  </inkml:definitions>
  <inkml:trace contextRef="#ctx0" brushRef="#br0">217 149 1824,'-1'-3'205,"1"1"1,0-1 0,0 0-1,-1 1 1,1-1-1,-1 1 1,0-1-1,0 1 1,0-1-1,0 1 1,0 0 0,-1-1-1,1 1 1,-1 0-1,1 0 1,-1 0-1,0 0 1,0 0-1,0 0 1,0 1-1,0-1 1,0 1 0,-4-2-1,-3-3 223,-12-8 449,-1 1 0,0 1 0,-45-17 0,27 13-402,40 16-476,0 0 1,0 0 0,0 0 0,0 0 0,-1 0-1,1 0 1,0 0 0,0 0 0,0 0 0,0-1-1,0 1 1,0 0 0,0 0 0,0 0 0,0 0-1,0 0 1,0 0 0,0 0 0,0 0-1,0 0 1,0 0 0,0 0 0,0 0 0,-1 0-1,1-1 1,0 1 0,0 0 0,0 0 0,0 0-1,0 0 1,0 0 0,0 0 0,0 0 0,0 0-1,0 0 1,0 0 0,0-1 0,0 1 0,1 0-1,-1 0 1,0 0 0,0 0 0,0 0-1,0 0 1,0 0 0,0 0 0,0 0 0,0 0-1,0 0 1,0-1 0,3 1-149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33.213"/>
    </inkml:context>
    <inkml:brush xml:id="br0">
      <inkml:brushProperty name="width" value="0.05" units="cm"/>
      <inkml:brushProperty name="height" value="0.05" units="cm"/>
    </inkml:brush>
  </inkml:definitions>
  <inkml:trace contextRef="#ctx0" brushRef="#br0">50 49 9984,'-18'-17'4512,"8"11"-3936,7 1 2463,-2 2-1887,0-2-704,-3-4-96,8 6-352,5 3 32,3 0-32,5 3 0,10 2-5215,9 7 2847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06.328"/>
    </inkml:context>
    <inkml:brush xml:id="br0">
      <inkml:brushProperty name="width" value="0.05" units="cm"/>
      <inkml:brushProperty name="height" value="0.05" units="cm"/>
    </inkml:brush>
  </inkml:definitions>
  <inkml:trace contextRef="#ctx0" brushRef="#br0">1 1309 2656,'0'2'3691,"11"-4"-1894,-5-1-1579,-1 0 0,0 0 0,0-1 0,-1 1 0,1-1 0,-1 0 0,0-1 0,0 1 0,0-1 0,0 0 0,-1 0 0,3-5 0,4-8 151,-1-1 0,6-21 0,12-31 298,3 2-1,75-130 1,-81 162-571,79-131 112,18-65-128,-94 185 93,56-115 257,-62 122-315,-17 34-110,0 0 0,0 0 0,-1 0 0,0 0 0,0-1 0,-1 1 0,0-1 0,0 0 0,0-12 0,-1 19-14,-1 1 1,0-1-1,0 1 1,0 0-1,0-1 1,0 1-1,0-1 1,-1 1 0,1-1-1,0 1 1,0 0-1,0-1 1,0 1-1,0-1 1,-1 1-1,1 0 1,0-1-1,0 1 1,-1 0-1,1-1 1,0 1-1,0 0 1,-1-1-1,1 1 1,0 0-1,-1 0 1,1-1-1,-1 1 1,1 0-1,0 0 1,-1 0-1,1-1 1,0 1-1,-1 0 1,1 0-1,-1 0 1,1 0 0,-1 0-1,1 0 1,0 0-1,-1 0 1,1 0-1,-1 0 1,1 0-1,-1 0 1,1 0-1,0 0 1,-1 1-1,1-1 1,-1 0-1,1 0 1,0 0-1,-1 1 1,0-1-1,-21 14-127,-10 22 30,21-24 91,1 1 0,1 0 0,0 1 1,-11 24-1,-21 61-49,38-93 52,-25 67-25,-89 252 1114,110-303-958,2 1 0,0 1-1,-2 26 1,6-43-50,1 1-1,-1 0 1,2-1-1,-1 1 1,1-1-1,0 1 1,1 0-1,0-1 1,0 0 0,0 1-1,1-1 1,0 0-1,6 10 1,-7-15-28,-1 0 0,1 0 0,0 0 0,0-1 0,0 1 0,0 0 0,0-1 0,0 1 0,0-1 0,1 0 0,-1 0 0,0 0 0,1 0 0,-1 0 0,1 0 0,-1-1 0,1 1 0,-1-1 0,1 1 0,4-1 0,-1 0 14,1-1 1,0 0-1,-1 0 0,1 0 0,0-1 1,9-4-1,14-6 40,-1-1-1,-1-1 1,0-1 0,-1-1 0,-1-2 0,-1-1-1,0-1 1,23-25 0,-44 41-103,-2 3 17,-1 0-1,0 0 1,0 0 0,0 0-1,0-1 1,0 1 0,0 0-1,0-1 1,0 1 0,0-1-1,0-1 1,-2 42-191,0-2 195,4 43-1,-2-69 39,1-1-1,0 1 0,0-1 1,1 0-1,0 0 0,1 0 1,0 0-1,0-1 0,7 11 1,-10-18-45,1-1-1,-1 0 1,0 1 0,0-1 0,1 0-1,-1 0 1,1 1 0,-1-1 0,1 0 0,-1 0-1,1-1 1,0 1 0,0 0 0,-1-1-1,1 1 1,0-1 0,0 1 0,0-1 0,-1 0-1,1 0 1,0 0 0,0 0 0,0 0-1,0 0 1,0 0 0,-1 0 0,1-1 0,2 0-1,6-2 4,-1-1 0,0 0-1,0 0 1,10-6-1,-3 1 27,395-172 424,-386 172-458,1-2 0,-2 0 1,36-24-1,-58 34 18,-1 1-14,-1-1 0,1 1 0,-1 0 0,1 0 0,-1-1 0,1 1 0,-1-1 0,1 1 0,-1 0 0,0-1 0,1 1 0,-1-1 0,1 1 0,-1-1 0,0 1 0,1-1 0,-1 1 0,0-1 0,0 0 0,0 1 0,1-1 0,-1 1 0,0-2 0,-3 1-32,-9 2 8,-1 0 0,1 1 0,0 1 1,0 0-1,-12 5 0,0-1 41,-27 9 78,-59 26-1,94-34-110,1 0-1,-1 0 1,1 2-1,1 0 1,-1 0-1,2 2 1,-23 22-1,31-28 21,-2 1 11,0 1 1,1 0-1,0 1 0,0 0 0,1 0 0,0 0 1,-5 11-1,10-19-16,0 0 0,-1 0 0,1 0 0,0-1 0,-1 1 0,1 0 0,0 0 0,0 0 0,0 0 0,0 0 0,0 0 0,0 0 0,0 0 0,0 0 0,1 0 0,-1 0 0,0 0 0,0 0 0,1 0 0,-1 0 0,1-1 0,-1 1 0,1 0 0,0 1 0,0-1 3,1 0 1,-1-1-1,0 1 1,0-1 0,0 1-1,1-1 1,-1 1-1,0-1 1,0 0 0,1 0-1,-1 0 1,0 0-1,1 0 1,-1 0-1,3 0 1,3-1 25,1-1-1,0 0 0,-1 0 1,1-1-1,7-3 1,7-6 38,0 0 0,0-2 1,-1-1-1,-1 0 0,0-2 1,-2 0-1,24-27 0,-14 5 127,-26 35-226,1 1 0,-1-1-1,-1 0 1,1 0 0,0 0-1,-1 0 1,0 0 0,0 0-1,0-4 1,-1 7 25,0 1-1,0 0 1,0 0-1,0 0 1,0-1 0,0 1-1,0 0 1,0 0-1,0 0 1,0 0 0,0-1-1,0 1 1,0 0-1,-1 0 1,1 0 0,0 0-1,0 0 1,0-1-1,0 1 1,0 0 0,0 0-1,-1 0 1,1 0-1,0 0 1,0 0 0,0 0-1,-1 0 1,1-1-1,0 1 1,0 0 0,0 0-1,0 0 1,-1 0-1,1 0 1,0 0 0,0 0-1,0 0 1,-1 0-1,1 0 1,0 0 0,0 0-1,0 1 1,0-1-1,-1 0 1,1 0 0,0 0-1,0 0 1,-9 5-21,6-1 4,1 0 0,-1 0 0,1 0 0,0 0 0,0 0-1,0 1 1,1-1 0,0 1 0,-1-1 0,2 1 0,-1 0-1,0-1 1,1 1 0,0 0 0,0-1 0,2 10 0,-1-5 33,1-1 0,0 1 0,1-1 0,0 1 1,1-1-1,-1 0 0,1 0 0,6 8 0,-8-14 3,-1 1-1,1-1 0,0 0 1,0 0-1,0 1 0,0-1 1,1 0-1,-1-1 1,1 1-1,-1 0 0,1-1 1,-1 1-1,1-1 0,0 0 1,0 0-1,-1 0 0,1 0 1,0-1-1,0 1 0,0-1 1,0 1-1,0-1 0,0 0 1,0 0-1,0-1 1,0 1-1,0-1 0,0 1 1,0-1-1,-1 0 0,1 0 1,4-2-1,6-6 38,-1 0 0,1-1 0,-2 0 0,0-1 0,0 0 0,11-16 1,-7 10-10,62-67-316,-77 83 269,0 1 1,0 0-1,0 0 1,0 0-1,0 0 0,0 0 1,0 0-1,1 0 1,-1 0-1,0 0 0,0 0 1,0 0-1,0 0 1,0 0-1,0 0 0,1 0 1,-1 0-1,0 0 1,0 0-1,0 0 0,0 0 1,0 0-1,1 0 1,-1 0-1,0 0 0,0 0 1,0 0-1,0 0 1,0 0-1,0 0 0,0 0 1,1 0-1,-1 0 0,0 1 1,0-1-1,0 0 1,0 0-1,0 0 0,0 0 1,0 0-1,0 0 1,0 0-1,1 0 0,-1 1 1,0-1-1,0 0 1,0 0-1,0 0 0,0 0 1,0 0-1,0 1 1,0-1-1,0 0 0,0 0 1,0 0-1,0 0 1,0 0-1,0 0 0,0 1 1,0-1-1,0 0 1,0 0-1,-1 0 0,1 0 1,0 0-1,0 0 1,0 1-1,-1 11-71,-3 29 99,-5 19-103,7-48 61,-6 30-57,7-39 117,1 1 1,0 0-1,0-1 0,0 1 1,0 0-1,1-1 0,-1 1 0,3 7 1,-3-11-40,0 0 1,1 0 0,-1 0 0,0 0-1,0 0 1,0 0 0,0 0 0,1 0-1,-1 0 1,0 0 0,0 0 0,0 0-1,0 0 1,1 0 0,-1 0 0,0 0-1,0 0 1,0 0 0,0 0 0,0-1-1,1 1 1,-1 0 0,0 0 0,0 0-1,0 0 1,0 0 0,0 0 0,1 0-1,-1 0 1,0-1 0,0 1 0,0 0-1,0 0 1,0 0 0,0 0 0,0 0-1,0-1 1,0 1 0,0 0 0,0 0-1,0 0 1,1 0 0,-1-1-1,8-12 74,-5 8-34,10-14 43,0 1-1,19-21 1,-26 33-97,0-1 1,1 1 0,0 0 0,0 1-1,0 0 1,1 0 0,-1 0 0,14-5-1,-20 10 0,0-1-1,1 1 1,-1 0-1,0-1 1,0 1-1,0 0 1,0 0-1,0 0 1,0 0-1,0 0 1,1 0-1,-1 0 0,0 0 1,0 0-1,0 1 1,0-1-1,0 0 1,0 1-1,0-1 1,0 1-1,0-1 1,0 1-1,0-1 1,0 1-1,0 0 1,0 0-1,0-1 1,-1 1-1,1 0 0,0 0 1,0 0-1,-1 0 1,1 0-1,-1 0 1,1 0-1,-1 0 1,1 1-1,2 5-1,-1 0 0,0 0 0,-1 1 0,2 12 0,0-2-34,-2-15 52,-1-1 1,1 0 0,0 0-1,0 1 1,0-1 0,0 0 0,1 0-1,-1 0 1,1 0 0,-1 0-1,1 0 1,0-1 0,-1 1-1,1-1 1,0 1 0,0-1 0,0 1-1,0-1 1,0 0 0,1 0-1,-1 0 1,0 0 0,1-1-1,-1 1 1,0 0 0,1-1 0,-1 0-1,0 0 1,1 1 0,-1-1-1,4-1 1,1 1 24,1-1-1,-1 0 1,1-1 0,-1 0 0,1 0-1,-1 0 1,0-1 0,12-6-1,11-11-19,-1-1-1,-1-1 0,41-41 1,-59 54-53,53-48 0,-62 57 30,-1 0-1,1 0 1,0 0 0,-1-1 0,1 1 0,0 0 0,-1 0 0,1 0 0,0 0 0,0 0 0,-1 0 0,1 1 0,0-1-1,-1 0 1,1 0 0,0 0 0,-1 1 0,1-1 0,0 0 0,-1 1 0,1-1 0,0 1 0,1 0 13,-1 0 1,1 0-1,-1 0 1,0 0-1,1 0 1,-1 0-1,0 0 1,0 0-1,0 1 1,1 1-1,0 1-22,-1 1 0,0-1-1,0 1 1,0-1-1,0 1 1,-1 0 0,0-1-1,0 7 1,-7 40 67,3-32-86,-16 80 184,19-93-138,0-4 4,1 1 0,0-1 0,-1 1 0,0-1 1,1 0-1,-1 0 0,-3 5 0,4-7-5,0 0 0,0 1 0,0-1-1,-1 0 1,1 0 0,0 0 0,0 1-1,-1-1 1,1 0 0,0 0 0,0 0 0,-1 0-1,1 0 1,0 0 0,-1 0 0,1 1 0,0-1-1,0 0 1,-1 0 0,1 0 0,0 0 0,-1 0-1,1 0 1,0 0 0,-1-1 0,1 1-1,0 0 1,-2 0 20,1-1-1,0 0 0,0 1 0,0-1 0,0 0 1,0 0-1,0 0 0,0 0 0,-2-2 1,-2-3-16,1-1 0,0 0 0,0 0 0,1 0 0,0-1 1,0 1-1,-2-10 0,2 7-7,-1-1 1,0 1-1,0 0 1,-8-12-1,9 17 0,1 2-14,1 1-1,0 0 0,0 0 1,-1 0-1,1 0 0,-1 0 0,1 1 1,-3-3-1,2 2-132,6 3 73,7 6 54,71 69-99,-57-57 138,-23-18 491,1 15 91,2 8-315,-5-24-283,1 0-1,-1 1 1,0-1-1,1 0 1,-1 1 0,0-1-1,1 0 1,-1 0 0,1 1-1,-1-1 1,0 0-1,1 0 1,-1 0 0,1 0-1,-1 0 1,0 0-1,1 1 1,-1-1 0,1 0-1,-1 0 1,1 0 0,-1 0-1,1-1 1,0 1-1,10 0 89,-10-1-88,-1 1-1,0 0 1,1 0-1,-1 0 1,0 0 0,1-1-1,-1 1 1,1 0 0,-1 0-1,0-1 1,0 1 0,1 0-1,-1 0 1,0-1-1,1 1 1,-1 0 0,0-1-1,0 1 1,0 0 0,1-1-1,3-4 102,-2 4-99,0 0 1,0 1 0,-1-1 0,1-1 0,0 1 0,-1 0-1,1 0 1,-1 0 0,1-1 0,-1 1 0,0-1-1,3-3 1,12-25 214,2-3-236,-18 33 12,8-10-74,0-1 0,11-10 1,-9 12 67,-2 2-52,-1 0 1,14-8-1,65-42 119,-65 44 55,24-9 1,-39 18-275,1 2 45,-10 6 148,-5 8-52,-15 18-73,15-21 66,1 0 0,0 1-1,-9 17 1,15-24 15,-1 1 0,1-1 1,0 1-1,0-1 0,0 1 1,1 0-1,-1-1 0,1 1 1,0-1-1,0 1 0,0 0 0,0-1 1,1 1-1,0 0 0,-1-1 1,3 5-1,-3-6 46,1 0-1,0 1 1,0-1-1,0 0 1,0 0-1,0 0 1,0-1-1,0 1 1,0 0-1,1 0 1,-1-1 0,3 3-1,-3-3-36,1-1 0,0 1-1,-1-1 1,1 1 0,0-1 0,-1 1-1,1-1 1,0 0 0,-1 0-1,1 0 1,0 0 0,-1 0 0,1 0-1,0-1 1,-1 1 0,3-1 0,14-4 18,-1-1 1,1 0 0,-1-1 0,17-10 0,9-3-107,-42 19 100,16-6 20,-1 0 0,1-1 0,-1-1 0,-1-1-1,0 0 1,23-20 0,-29 19-14,0 0 0,-1 0 0,0 0 0,0-1 0,-2-1 1,8-16-1,26-87 40,-39 114-54,88-330-73,-61 218 307,-27 111-220,4-13-89,-1-1 1,-1 0-1,0 0 1,-1-17-1,-4 19-81,2 15 149,0 0-1,0-1 1,0 1-1,0 0 1,0 0-1,0-1 1,-1 1-1,1 0 1,0 0-1,0-1 1,0 1-1,-1 0 0,1 0 1,0 0-1,0 0 1,0-1-1,-1 1 1,1 0-1,0 0 1,-1 0-1,1 0 1,0 0-1,0 0 1,-1-1-1,0 2 6,0-1 0,0 0 0,0 1 0,0-1 0,0 1 0,0-1 0,0 1 0,1-1 0,-1 1 0,0 0-1,0-1 1,1 1 0,-1 0 0,0 0 0,1-1 0,-1 1 0,0 0 0,1 0 0,-1 1 0,-11 17-43,0 0 1,1 0-1,2 1 0,0 1 1,1 0-1,-7 28 0,-30 155-93,-7 31 16,20-108-50,29-115 234,2 0 0,-1 0 1,1 13-1,1-21-44,0-1 0,0 1-1,0-1 1,1 1 0,-1 0 0,1-1 0,0 1 0,0-1-1,1 1 1,-1-1 0,1 0 0,-1 0 0,1 1-1,3 3 1,-3-6-13,-1 0 0,0-1-1,0 1 1,0 0-1,0-1 1,0 1 0,1-1-1,-1 1 1,0-1 0,1 0-1,-1 1 1,0-1 0,0 0-1,1 0 1,-1 0-1,0 0 1,1 0 0,-1 0-1,0 0 1,1 0 0,-1-1-1,0 1 1,1-1 0,-1 1-1,2-1 1,4-2 21,0-1-1,13-7 1,-19 10-28,41-27 8,-19 13 17,39-21 1,-60 35-33,0 0 0,0 0 0,0 1 0,0-1 0,0 1 0,0-1 0,0 1 0,0 0 0,0 0 0,0 0 1,4 0-1,-6 0-2,1 0 1,0 0 0,-1 1 0,1-1 0,-1 0 0,1 0 0,0 1 0,-1-1 0,1 0-1,-1 1 1,1-1 0,-1 1 0,1-1 0,-1 1 0,1-1 0,-1 1 0,0-1-1,1 1 1,-1-1 0,0 1 0,1 0 0,-1-1 0,0 1 0,0-1 0,0 1 0,1 0-1,-1-1 1,0 1 0,0 0 0,0-1 0,0 1 0,0 0 0,0-1 0,0 1-1,0-1 1,0 1 0,-1 0 0,1 0 0,-1 3-15,-7 50 181,7-47-146,0-1 1,1 1-1,0 0 0,1-1 0,1 13 0,-2-18-12,1 0 1,-1 1 0,0-1-1,1 0 1,0 1-1,-1-1 1,1 0-1,-1 0 1,1 0-1,0 1 1,0-1-1,0 0 1,0 0-1,0 0 1,0 0 0,0-1-1,0 1 1,0 0-1,0 0 1,0-1-1,1 1 1,-1 0-1,0-1 1,1 1-1,-1-1 1,0 0-1,1 1 1,-1-1 0,0 0-1,1 0 1,-1 0-1,0 0 1,1 0-1,1 0 1,4-2 15,0 1-1,0-1 1,1 0 0,-1-1 0,7-3 0,-3 1-109,231-102 141,-235 103-86,-8 1 56,0 2-18,1 1-1,-1 0 1,0 0-1,0 0 1,0 0 0,1 0-1,-1 0 1,0 0-1,0 0 1,0 0-1,0 0 1,1 0 0,-1 1-1,-1-1 1,-6 4-21,0-1 0,0 1 0,0 1 0,0 0 0,1 0 0,-1 0 0,1 1 1,1 0-1,-1 0 0,1 1 0,-7 8 0,13-14 21,-1 0 1,0 1-1,0-1 0,1 0 1,-1 0-1,1 0 0,-1 1 1,1-1-1,0 0 0,-1 1 1,1-1-1,0 1 0,0-1 0,0 0 1,0 1-1,0-1 0,0 0 1,0 1-1,1-1 0,-1 0 1,0 1-1,1-1 0,-1 0 1,1 1-1,-1-1 0,1 0 1,0 0-1,-1 0 0,1 0 1,0 1-1,0-1 0,0 0 1,0 0-1,0-1 0,0 1 1,0 0-1,0 0 0,0 0 1,3 0-1,0 2 23,0-1-1,1 0 1,-1 0 0,1-1-1,0 1 1,-1-1 0,1 0 0,0 0-1,8 0 1,-5-1-3,1 0 1,0 0-1,0-1 1,-1 0 0,1-1-1,-1 0 1,1 0-1,-1 0 1,0-2-1,0 1 1,0-1-1,14-9 1,-17 10 30,3-3-29,0-1 0,0 1-1,9-12 1,-16 17-20,0 0 0,1-1 1,-1 0-1,0 1 0,0-1 0,0 0 1,0 1-1,-1-1 0,1 0 0,0 0 1,-1 0-1,1 1 0,-1-1 0,0 0 1,1 0-1,-1 0 0,0 0 0,0 0 0,0 0 1,-1 0-1,1 0 0,0 0 0,-2-3 1,1 3-22,0 0 1,0 1 0,0-1 0,-1 1 0,1-1 0,-1 1-1,1-1 1,-1 1 0,1 0 0,-1 0 0,0 0 0,0 0-1,1 0 1,-1 0 0,-3-1 0,-33-8-148,28 7 255,6 2-62,1 1 1,-1-1 0,0 1 0,1 0 0,-1 0 0,-6 0 0,-2 1-106,10-1 9,4 0 37,5-1 104,1 0 0,0 0 0,10-3 1,19-3-16,107-8-441,-139 14 354,1 1-1,0-1 0,11 2 0,-15-1 22,0 0 0,0 1 0,-1-1 0,1 1-1,0-1 1,-1 1 0,1 0 0,-1-1 0,1 1 0,-1 0-1,1 0 1,-1 0 0,1 0 0,-1 0 0,0 1 0,0-1-1,3 3 1,-4-2 5,1-1 0,-1 1-1,1 0 1,-1 0 0,0 0 0,0-1-1,1 1 1,-1 0 0,0 0-1,-1 0 1,1 0 0,0-1-1,-2 5 1,1-2 40,0 1-1,0-1 1,-1 0-1,-2 6 1,40-31 417,-11 7-507,-10 4 14,0 2 0,1-1-1,0 2 1,0 0 0,1 1-1,33-7 1,-47 12 29,-1 1-1,0 0 1,1 0-1,-1 0 1,0 0 0,1 1-1,-1-1 1,0 1-1,1-1 1,-1 1-1,0 0 1,0 0 0,0 0-1,0 0 1,4 2-1,-1 2 22,1-1 0,-1 1 0,8 10 0,3 2-22,-12-12 10,-1-1-1,1 1 0,-1-1 1,1 1-1,-1 0 0,-1 1 0,1-1 1,-1 0-1,3 9 0,-1 13-4359,-4-15 1951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06.686"/>
    </inkml:context>
    <inkml:brush xml:id="br0">
      <inkml:brushProperty name="width" value="0.05" units="cm"/>
      <inkml:brushProperty name="height" value="0.05" units="cm"/>
    </inkml:brush>
  </inkml:definitions>
  <inkml:trace contextRef="#ctx0" brushRef="#br0">19 80 5568,'-18'-12'2528,"28"-1"-2208,-6 6 544,10 7-544,2-8 0,13 0-192,-3-4-96,1 4 0,-4 0-3296,-5 4 1792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07.219"/>
    </inkml:context>
    <inkml:brush xml:id="br0">
      <inkml:brushProperty name="width" value="0.05" units="cm"/>
      <inkml:brushProperty name="height" value="0.05" units="cm"/>
    </inkml:brush>
  </inkml:definitions>
  <inkml:trace contextRef="#ctx0" brushRef="#br0">495 145 3808,'11'-21'1227,"-5"14"-742,4-1 440,-1 1 0,1 1 1,13-7-1,-1 1 583,-7 4-892,0 1 0,0 0-1,0 1 1,21-4 0,31-3-300,2 4 0,136-2 1,-187 11-755,0 1 0,20 3 0,-6 4-2861,-14-1 1219</inkml:trace>
  <inkml:trace contextRef="#ctx0" brushRef="#br0" timeOffset="1">37 188 5216,'-32'0'2368,"27"5"-1184,15-5-864,-7-5-128,7 5-128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07.579"/>
    </inkml:context>
    <inkml:brush xml:id="br0">
      <inkml:brushProperty name="width" value="0.05" units="cm"/>
      <inkml:brushProperty name="height" value="0.05" units="cm"/>
    </inkml:brush>
  </inkml:definitions>
  <inkml:trace contextRef="#ctx0" brushRef="#br0">0 148 5632,'5'-25'2560,"45"-6"-2208,-5 11 1120,8 8-864,37-8 832,1 4-832,12 4-416,-18 4-128,15 4 288,-6 4-192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09.443"/>
    </inkml:context>
    <inkml:brush xml:id="br0">
      <inkml:brushProperty name="width" value="0.05" units="cm"/>
      <inkml:brushProperty name="height" value="0.05" units="cm"/>
    </inkml:brush>
  </inkml:definitions>
  <inkml:trace contextRef="#ctx0" brushRef="#br0">4 119 2720,'-1'0'379,"1"-1"1,0 1-1,-1-1 0,1 1 1,0-1-1,0 0 1,-1 1-1,1-1 0,0 1 1,0-1-1,0 1 0,0-1 1,0 0-1,0 1 1,0-1-1,0 1 0,0-1 1,0 0-1,0 1 0,0-1 1,0 1-1,1-1 1,-1 1-1,0-2 0,1 1-153,0 0 0,0 0 0,0-1 0,0 1 0,0 0 0,0 0 0,0 0 0,1 0 0,-1 1 1,2-2-1,6-2-720,0-1 1,17-3-1,-18 5 1209,66-17-521,0 2-1,101-9 1,-147 24-107,1 0 0,0 2-1,31 3 1,22 2 297,-81-4-272,-2 1-70,1 0 0,-1 1 0,0-1 0,1 0 1,-1 0-1,0 0 0,0 0 0,0 0 0,-2 1 0,-30 7-5599,26-5 3792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09.835"/>
    </inkml:context>
    <inkml:brush xml:id="br0">
      <inkml:brushProperty name="width" value="0.05" units="cm"/>
      <inkml:brushProperty name="height" value="0.05" units="cm"/>
    </inkml:brush>
  </inkml:definitions>
  <inkml:trace contextRef="#ctx0" brushRef="#br0">31 132 3232,'-30'5'1856,"42"-6"231,-1 0 1,20-4-1,60-20 397,-17 4-1556,209-30 198,-216 44-892,59-8-415,-106 9-2902,-4 1 817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14.484"/>
    </inkml:context>
    <inkml:brush xml:id="br0">
      <inkml:brushProperty name="width" value="0.05" units="cm"/>
      <inkml:brushProperty name="height" value="0.05" units="cm"/>
    </inkml:brush>
  </inkml:definitions>
  <inkml:trace contextRef="#ctx0" brushRef="#br0">1 1198 2496,'0'0'3237,"1"-5"-2154,13-5-246,-11 9-708,-1-1 1,0 1-1,0-1 0,1 0 1,-1 0-1,0 0 0,2-3 1,77-129 1991,-47 74-1622,67-90 1,-76 119-286,-8 8-54,0 1-1,2 1 1,42-37 0,-58 56-132,0 0-1,0 0 1,0 0 0,0 0 0,0 1 0,1-1-1,6-1 1,-10 3-24,1 0 0,0 0 0,0 0 0,0 0 1,-1 0-1,1 0 0,0 0 0,0 0 0,0 0 0,0 0 0,-1 1 0,1-1 0,0 0 0,0 1 0,-1-1 0,1 0 0,0 1 1,-1-1-1,1 1 0,0-1 0,-1 1 0,1-1 0,0 1 0,-1 0 0,1-1 0,-1 1 0,1 0 0,-1-1 0,0 1 0,1 0 1,-1 0-1,0-1 0,1 1 0,-1 0 0,0 0 0,0 0 0,0-1 0,0 1 0,0 0 0,0 1 0,4 29 64,-2 1-1,-2-1 1,-4 42-1,2-41-6,-10 63 100,7-65 127,-2 53-1,7-82-264,0-1 1,0 0 0,-1 0-1,1 0 1,0 1-1,0-1 1,0 0-1,0 0 1,0 1 0,0-1-1,0 0 1,1 0-1,-1 1 1,0-1 0,0 0-1,0 0 1,0 1-1,0-1 1,0 0-1,0 0 1,0 0 0,0 1-1,1-1 1,-1 0-1,0 0 1,0 0-1,0 1 1,1-1 0,-1 0-1,6-5 366,9-22-155,-9 15-193,28-55 43,18-31-35,-25 56 26,1 0-1,42-45 1,-24 42-192,-44 46 92,-1 7 60,-1 8 29,-17 130 27,15-117 3,-1 69-63,4-86 7,0 0 0,1 0 0,0 0-1,0 0 1,9 22 0,-10-31 9,0 0-1,1-1 1,-1 1 0,1 0 0,0 0 0,0-1 0,0 1-1,0-1 1,0 0 0,4 3 0,-5-4-34,1 1 1,-1-2 0,1 1-1,0 0 1,0 0-1,-1 0 1,1-1 0,0 1-1,0-1 1,0 1-1,0-1 1,0 0 0,-1 0-1,1 0 1,0 0-1,0 0 1,0 0 0,2-1-1,3-1 25,0 0 0,0-1 0,0 0 1,-1 0-1,1 0 0,-1-1 0,0 0 0,0 0 0,0-1 0,8-8 0,2-4 97,28-36-1,-20 17-141,32-63 1,-7 11-72,-40 74 217,10-25 0,-29 72-315,2 1 0,-6 52 0,9-52 181,2-10 42,0-1 1,2 1-1,1 0 0,0 0 0,2 0 1,9 43-1,-11-65-35,0-1 1,1 1-1,-1 0 1,1-1-1,-1 1 1,1-1-1,0 1 1,0-1-1,0 0 1,-1 1-1,1-1 1,2 2-1,-2-3 4,-1 1-1,1-1 1,-1 0-1,1 1 1,0-1 0,-1 0-1,1 1 1,0-1-1,-1 0 1,1 0-1,0 0 1,-1 1-1,1-1 1,0 0 0,-1 0-1,1 0 1,0 0-1,0 0 1,1-1-1,0 0 25,0 0 0,1 0 0,-1 0 0,0 0 0,0 0 0,1-1 0,-1 1-1,0-1 1,-1 0 0,1 0 0,0 1 0,2-4 0,6-11-24,0 0 0,-1-1 0,-1 1 0,-1-2 1,0 1-1,4-20 0,7-15-7,35-111 109,-52 158-163,0 2-52,-1 4-6,-1 15-26,-2 77 49,2 56-112,2-129 154,-1-10 94,0-1 0,1 1-1,0-1 1,1 0 0,0 0 0,5 15-1,-6-23-39,-1-1 0,0 1 0,1 0 0,-1 0 0,1-1 0,-1 1 0,1 0 0,-1 0 0,1-1 0,0 1 0,-1-1 0,1 1 0,0-1 0,-1 1 0,1-1 0,0 1 0,0-1 0,0 1 0,-1-1 0,1 0 0,0 1 0,0-1 0,1 0 0,0 0 5,0 0-1,0 0 0,-1 0 1,1-1-1,0 1 0,-1-1 1,1 1-1,-1-1 1,1 0-1,-1 1 0,4-3 1,1-1-3,0-1 0,-1 0 1,1 0-1,8-10 0,39-53 8,28-32-78,-50 63 40,-20 23 21,0 1 0,1 0-1,1 0 1,26-19 0,-38 31-20,0 1 0,0-1 0,0 0 0,0 1 0,0-1 0,0 1 1,0-1-1,0 1 0,0-1 0,1 1 0,-1 0 0,0 0 0,0-1 0,0 1 0,1 0 1,-1 0-1,0 0 0,0 1 0,1-1 0,-1 0 0,0 0 0,2 1 0,-2 0 12,0 0 0,1 0 0,-1 0 0,0 0 0,0 0 0,0 0 0,0 0 0,0 1 0,-1-1 0,1 0 0,0 1 0,0-1 0,-1 0 0,1 1 0,0 1 0,1 6 43,-1 0-1,1 0 1,-2 0 0,1 13 0,-3 22-160,-13 71 0,4-44 257,11-70-139,-1 22 60,4-14 69,-3-9-123,0 0-1,1 0 1,-1 1-1,0-1 1,0 0 0,0 0-1,1 0 1,-1 0 0,0 0-1,0 0 1,1 0-1,-1 0 1,0 0 0,0 0-1,1 0 1,-1 0 0,0 0-1,0 0 1,0 0-1,1 0 1,-1 0 0,0 0-1,0 0 1,1 0 0,-1 0-1,0 0 1,0 0-1,0-1 1,1 1 0,-1 0-1,0 0 1,0 0 0,0 0-1,1 0 1,-1-1-1,6-4 46,0 0 0,0-1 1,0 0-1,-1 0 0,0-1 0,0 1 0,4-9 0,26-54-94,-15 26 25,-8 22 9,0 0 0,18-21 0,-30 41-3,1 0 1,-1 1-1,0-1 1,1 1-1,-1-1 1,1 1-1,-1-1 0,1 1 1,-1-1-1,1 1 1,-1-1-1,1 1 1,-1 0-1,1-1 0,0 1 1,-1 0-1,1-1 1,-1 1-1,1 0 0,0 0 1,-1 0-1,1 0 1,0-1-1,0 1 1,0 1 4,-1-1 0,1 1 0,-1-1 0,1 0 0,-1 1 0,0-1 0,1 1 0,-1-1 0,0 1 0,1 0 0,-1-1 0,0 1 0,1-1 0,-1 1 0,0-1 0,0 1 0,0 0 0,0-1 0,1 2 0,-1 6-8,1 0 0,-2 14-1,-19 175 249,21-187-166,0-5 26,1-6-24,10-34 83,-6 18-148,69-199-134,-69 202 10,-5 14 115,-1 0 0,0 0 0,0 0 0,0 0 0,0 0 0,0 0 0,0 0 0,0 0 0,0 0 0,0 0 0,0 0 0,0 0 0,0-1 0,0 1 0,0 0 0,0 0 0,1 0 1,-1 0-1,0 0 0,0 0 0,0 0 0,0 0 0,0 0 0,0 0 0,0 0 0,0 0 0,0 0 0,1 0 0,-1 0 0,0 0 0,0 0 0,0 0 0,0 0 0,0 0 0,0 0 0,0 0 0,0 0 0,0 0 0,0 0 0,1 0 0,-1 0 0,0 1 0,0-1 0,0 0 0,0 0 1,0 0-1,0 0 0,0 0 0,0 0 0,0 0 0,0 0 0,0 0 0,0 0 0,0 0 0,0 1 0,4 22-222,-3-13 254,3 75-20,-3-50 66,11 72 1,-5-87-67,-6-19-1,-1 0-1,0 0 1,1 0-1,-1-1 0,1 1 1,-1 0-1,1-1 0,0 1 1,-1 0-1,1-1 1,-1 1-1,1-1 0,0 1 1,0-1-1,-1 1 0,1-1 1,0 1-1,0-1 1,-1 0-1,1 1 0,0-1 1,0 0-1,1 0 0,0 0 19,1-1 0,-1 1-1,1-1 1,-1 0 0,1 1-1,-1-1 1,0-1 0,1 1-1,-1 0 1,0 0 0,0-1-1,0 1 1,3-4 0,3-3-15,0-1 1,8-10 0,60-101-81,-21 31 122,65-104-16,-97 149 2,-3-2 0,-1 0 0,23-93 0,7-149 35,-47 270-65,3-28-102,-5 42 64,0 1 0,0-1-1,0 0 1,-1 0 0,0 1 0,1-1-1,-1 0 1,-3-6 0,4 10 22,0 0 0,0-1 0,0 1 0,0 0 0,-1 0 0,1-1 0,0 1 0,0 0 0,0 0 0,-1 0 0,1-1 0,0 1 0,0 0 0,-1 0 0,1 0 0,0-1 0,0 1 0,-1 0 0,1 0 0,0 0 0,0 0 0,-1 0 0,1 0 0,0 0 0,-1 0 0,1 0 0,0-1 0,0 1 0,-1 0 0,1 1 0,0-1 0,-1 0 0,1 0 0,0 0 0,-1 0 0,1 0 0,0 0 0,0 0 1,-1 0-1,1 0 0,0 1 0,0-1 0,-1 0 0,1 0 0,0 0 0,0 1 0,-1-1 0,1 0 0,0 0 0,0 0 0,0 1 0,0-1 0,-1 1 0,-10 15-165,2 7 153,1 0 0,2 0 0,0 0 0,-3 26 0,2-16 12,-59 320-73,31-44 134,34-294 62,0-1 1,1 1-1,1 0 1,0 0 0,1-1-1,5 20 1,-7-34-113,0 0 0,0 0 1,0 0-1,0 1 0,0-1 1,0 0-1,0 0 0,0 0 1,0 1-1,0-1 0,0 0 1,0 0-1,0 1 0,0-1 1,0 0-1,0 0 0,0 0 0,0 0 1,0 1-1,1-1 0,-1 0 1,0 0-1,0 0 0,0 0 1,0 1-1,0-1 0,1 0 1,-1 0-1,0 0 0,0 0 1,0 0-1,1 0 0,-1 0 1,0 0-1,0 0 0,0 1 1,1-1-1,-1 0 0,0 0 1,0 0-1,0 0 0,1 0 0,-1 0 1,0 0-1,0 0 0,0 0 1,1-1-1,-1 1 0,0 0 1,0 0-1,0 0 0,1 0 1,-1 0-1,0 0 0,0 0 1,0 0-1,1-1 0,-1 1 1,0 0-1,0 0 0,0 0 1,0 0-1,1-1 0,9-18 152,-7 15-151,34-85 7,-27 61-22,2 0 1,0 0-1,19-27 0,-31 54 2,1 1-1,-1 0 1,0-1-1,1 1 0,-1 0 1,1-1-1,-1 1 1,0 0-1,1-1 1,-1 1-1,1 0 0,-1 0 1,1 0-1,-1-1 1,1 1-1,-1 0 0,1 0 1,-1 0-1,1 0 1,-1 0-1,1 0 1,-1 0-1,1 0 0,-1 0 1,1 0-1,-1 0 1,1 0-1,-1 1 0,1-1 1,-1 0-1,1 0 1,-1 0-1,1 1 1,-1-1-1,0 0 0,1 0 1,-1 1-1,1-1 1,-1 0-1,0 1 1,1-1-1,-1 1 0,0-1 1,1 1-1,-1 0 1,3 2-3,0 0 0,-1 1 1,1 0-1,2 6 0,19 48-125,-17-37 116,2 0-1,11 21 0,-17-36 45,0-1-1,1 0 1,0 0 0,0 0-1,0 0 1,0 0-1,1-1 1,0 0 0,0 0-1,0 0 1,11 5 0,-14-8-14,1 0-1,0 0 1,0 0 0,-1 0 0,1 0 0,0-1-1,0 1 1,0-1 0,0 0 0,0 0 0,0 0-1,0-1 1,0 1 0,0-1 0,0 1 0,0-1-1,-1 0 1,1 0 0,0 0 0,0 0 0,-1-1 0,1 1-1,-1-1 1,1 0 0,3-3 0,4-4 3,-1-1 1,0 0-1,-1 0 0,10-17 1,-14 21-6,7-10 40,-1 0-1,-1-1 0,11-27 1,-17 36-29,0-1 1,-1 1 0,0 0-1,0-1 1,-1 0-1,0 1 1,0-1 0,-1 0-1,-1 0 1,0-9 0,0 16-30,1 0-1,0 0 1,-1 1 0,1-1 0,-1 0 0,0 0 0,0 0 0,1 1-1,-1-1 1,0 0 0,0 1 0,-1-1 0,1 1 0,0-1-1,-1 1 1,1 0 0,0 0 0,-1-1 0,1 1 0,-1 0 0,0 0-1,1 0 1,-1 1 0,0-1 0,0 0 0,0 1 0,1-1 0,-1 1-1,0-1 1,0 1 0,0 0 0,0 0 0,0 0 0,0 0 0,0 0-1,0 0 1,1 1 0,-1-1 0,0 1 0,-3 0 0,1 2-4,0-1 1,1 1 0,-1 0-1,1 0 1,0 0-1,0 0 1,0 1 0,0-1-1,1 1 1,-1-1-1,1 1 1,-3 6 0,-1 6-100,-9 30 1,14-44 111,-2 9 77,1 0 0,-3 21 0,5-28-70,-1-1-1,1 0 0,0 1 1,1-1-1,-1 0 1,0 1-1,1-1 0,0 0 1,0 0-1,0 1 1,0-1-1,0 0 0,3 5 1,-3-7 3,-1-1 0,1 1 0,0 0 0,0 0 0,-1-1 0,1 1 0,0-1 0,0 1 0,0-1 0,0 1 0,0-1 0,0 1 0,0-1 0,0 0 0,0 1 0,0-1 0,0 0 0,0 0 0,0 0 0,0 0 0,0 0 0,0 0 0,0 0 0,1 0 0,2-1-5,0-1 0,0 1 0,-1 0 0,7-4 0,-3 1-4,54-26 61,-36 16-79,1 2 0,0 1 0,45-14 0,-61 23-17,0 0 0,0 0 0,1 1 0,-1 0 0,1 1 0,16 1 0,-21 0 37,-1 0 0,0 0 0,0 1 0,0 0 0,0 0 1,0 0-1,0 1 0,0-1 0,-1 1 0,1 0 0,-1 1 1,0-1-1,0 1 0,6 6 0,4 8 155,-2 0 1,21 37-1,-23-36 38,1-1 1,0 0-1,20 23 0,-29-39-151,1 1-1,-1-1 0,1 1 1,0-1-1,0 0 0,0 0 1,0 0-1,6 3 0,-8-5-31,0 1 0,0-1 0,1 0 0,-1 0 0,0 0 0,0 0 1,1 0-1,-1 0 0,0 0 0,0 0 0,1 0 0,-1 0 0,0-1 0,0 1 0,1 0 0,-1-1 0,0 1 0,0-1 0,0 0 0,0 1 0,0-1 0,0 0 0,0 0 0,0 1 0,0-1 0,1-2 0,1 0-305,0-1-1,0 0 1,0 0 0,-1 0-1,0 0 1,0 0-1,2-6 1,-2 6-123,11-23-1280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16.012"/>
    </inkml:context>
    <inkml:brush xml:id="br0">
      <inkml:brushProperty name="width" value="0.05" units="cm"/>
      <inkml:brushProperty name="height" value="0.05" units="cm"/>
    </inkml:brush>
  </inkml:definitions>
  <inkml:trace contextRef="#ctx0" brushRef="#br0">86 637 2656,'-1'0'201,"1"-1"1,-1 0 0,1 1-1,0-1 1,-1 0-1,1 1 1,0-1-1,0 0 1,-1 0-1,1 1 1,0-1-1,0 0 1,0 0-1,0 1 1,0-1 0,0 0-1,0 0 1,0 1-1,0-1 1,1 0-1,-1 0 1,0 1-1,0-1 1,1-1-1,1-9 1625,-2 11-1805,0 0 1,0 0 0,0-1 0,0 1 0,0 0-1,0 0 1,0 0 0,0 0 0,0-1 0,0 1-1,0 0 1,0 0 0,0 0 0,0 0-1,0-1 1,0 1 0,0 0 0,0 0 0,0 0-1,0 0 1,0-1 0,0 1 0,0 0 0,0 0-1,-1 0 1,1 0 0,0-1 0,0 1-1,0 0 1,0 0 0,0 0 0,0 0 0,-1 0-1,1 0 1,0 0 0,0 0 0,0-1 0,0 1-1,-1 0 1,1 0 0,0 0 0,0 0-1,0 0 1,0 0 0,-1 0 0,1 0 0,0 0-1,0 0 1,0 0 0,0 0 0,-1 0 0,1 0-1,0 0 1,0 0 0,0 0 0,0 0-1,-1 1 1,1-1 0,0 0 0,0 0 0,0 0-1,0 0 1,-1 0 0,-6 7 290,0 1-162,1 0 0,1 1 0,-1 0 0,1 0 0,1 0 0,0 1 0,0 0 0,-3 12 0,0 4 35,2 2 1,0-1-1,2 1 1,0 28 0,3-51-119,0 1 0,1-1 0,0 0 0,0 1 0,0-1 0,0 0 0,1 0 0,0 0 0,0 0 0,0 0 0,4 5 0,-5-8-36,1 0 0,-1 0 0,1 0 0,0 0 1,0 0-1,0-1 0,-1 1 0,2 0 0,-1-1 1,0 0-1,0 1 0,0-1 0,1 0 0,-1 0 1,0 0-1,1 0 0,-1-1 0,1 1 0,-1-1 1,1 1-1,0-1 0,-1 0 0,1 0 0,2 0 1,2-1 33,0-1 0,0 1 0,0-1 0,-1 0 0,1-1 0,-1 1 0,1-1 0,-1-1 0,0 1 0,0-1 1,0 0-1,-1 0 0,0-1 0,1 0 0,-2 0 0,1 0 0,0 0 0,-1-1 0,0 0 0,4-8 1,-3 5-54,-1 0 0,0-1 0,-1 1 0,1-1 0,-2 0 0,0 0 0,0 0 0,-1 0 0,0-1 0,0 1 0,-1 0 0,-1 0 0,-2-16 0,1 17-14,0-1 0,-1 1 0,0 0 0,0 0 0,-1 0 0,0 1 0,-1-1 0,-5-7 0,8 13-12,0 1-1,0-1 1,0 1 0,0-1 0,0 1 0,-1 0 0,1 0 0,-1 0 0,1 0 0,-1 0-1,0 1 1,0-1 0,1 1 0,-1 0 0,0 0 0,0 0 0,-1 0 0,1 0-1,0 1 1,0-1 0,0 1 0,0 0 0,-1 0 0,1 0 0,0 0 0,-6 2 0,6-1 3,0 0 1,0 0 0,1 1 0,-1-1-1,1 1 1,-1-1 0,1 1 0,-1 0 0,1 0-1,0 0 1,0 0 0,-4 5 0,-9 9 196,84-62 368,-9 3 101,-16 12-371,-1-1 1,-1-2-1,42-46 0,-56 47-168,-2-2 0,41-71-1,-34 43-90,32-54 9,-49 97-168,-16 19 132,0 1-1,1 0 0,-1 0 1,0-1-1,1 1 1,-1 0-1,0 0 1,1 0-1,-1-1 1,0 1-1,1 0 1,-1 0-1,0 0 1,1 0-1,-1 0 1,0 0-1,1 0 1,-1 0-1,1 0 1,-1 0-1,0 0 1,1 0-1,-1 0 1,1 0-1,-1 1 2,1-1-1,-1 1 0,1-1 0,-1 1 1,1-1-1,-1 1 0,1-1 1,-1 1-1,0 0 0,1-1 0,-1 1 1,0 0-1,0-1 0,0 1 0,1 0 1,-1 0-1,0-1 0,0 2 0,3 24-35,-1 0-1,-2 42 1,-11 63 21,-48 238 22,37-289 65,-3-2 0,-62 132 0,-69 94 30,148-288-80,-5 8 175,0-1 0,-27 34-1,35-50-123,2-3-26,0-1 0,1 0 0,-1 0 0,-6 4-1,9-6-26,-1-1-1,0 1 0,0-1 1,0 1-1,0-1 0,0 1 1,0-1-1,0 0 1,0 0-1,0 0 0,0 1 1,0-1-1,0 0 0,0 0 1,0 0-1,0 0 0,0-1 1,0 1-1,0 0 0,0 0 1,0-1-1,0 1 0,-1-1 1,1 1-1,0-1 0,-1 0 1,1 0-1,0 0 0,0 0 1,0 0-1,0 0 1,0 0-1,0 0 0,0 0 1,0 0-1,0-1 0,0 1 1,0 0-1,1 0 0,-1-1 1,1 1-1,-1-3 0,-3-24 134,4 24-124,0-4-6,1 0 1,-1 0-1,1 0 1,1-1-1,0 1 1,0 1 0,0-1-1,1 0 1,1 1-1,-1-1 1,1 1-1,5-7 1,3-3 12,0 0-1,2 1 1,21-19 0,24-17-39,120-81 1,-77 62-108,-76 52-229,39-20 0,-53 32-625,0 2-1,0 0 0,1 0 0,0 1 1,23-4-1,10 6-1999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0.654"/>
    </inkml:context>
    <inkml:brush xml:id="br0">
      <inkml:brushProperty name="width" value="0.05" units="cm"/>
      <inkml:brushProperty name="height" value="0.05" units="cm"/>
    </inkml:brush>
  </inkml:definitions>
  <inkml:trace contextRef="#ctx0" brushRef="#br0">1 1496 3328,'0'0'81,"1"0"1,0 0-1,-1 0 1,1 0-1,-1 0 0,1 0 1,-1 0-1,1 0 1,0 0-1,-1 0 0,1 0 1,-1 0-1,1-1 1,-1 1-1,1 0 1,-1 0-1,1-1 0,-1 1 1,1 0-1,-1-1 1,1 1-1,-1 0 0,1-1 1,-1 1-1,0-1 1,1 1-1,0-2 1,15-17 1264,-2-2-560,-2 0-1,15-34 0,-1 0-207,-5 16-233,3 1 0,0 2 1,35-41-1,-5 18-47,75-95 119,-93 101-291,30-61 0,23-64 206,-41 80 102,-39 81-359,-5 11-33,-1 0-1,0 0 1,0 0-1,-1 0 0,0-1 1,0 1-1,0-1 1,1-6-1,-3 13-44,0 0 0,0 0 0,0-1 0,0 1-1,0 0 1,0 0 0,0 0 0,0 0 0,0 0 0,-1-1 0,1 1-1,0 0 1,0 0 0,0 0 0,0 0 0,0 0 0,0 0-1,0-1 1,0 1 0,0 0 0,0 0 0,0 0 0,0 0-1,-1 0 1,1 0 0,0 0 0,0 0 0,0 0 0,0 0 0,0-1-1,0 1 1,-1 0 0,1 0 0,0 0 0,0 0 0,0 0-1,0 0 1,0 0 0,0 0 0,-1 0 0,1 0 0,0 0-1,0 0 1,0 0 0,0 0 0,0 0 0,-1 0 0,1 0 0,0 0-1,0 1 1,0-1 0,0 0 0,0 0 0,0 0 0,0 0-1,-1 0 1,1 0 0,0 0 0,0 0 0,0 0 0,0 1 0,0-1-1,-14 11-127,-11 19 8,1 7 134,2 2 0,-20 47 1,18-37-14,-100 187 119,78-136 145,4 2-1,5 1 0,-34 153 1,64-227-104,3-14 11,0-1-1,1 0 1,1 1-1,0-1 1,1 1 0,1 16-1,0-30-125,0 0-1,1 0 0,-1-1 0,0 1 1,0 0-1,0-1 0,1 1 1,-1 0-1,0-1 0,0 1 1,1 0-1,-1-1 0,1 1 1,-1-1-1,1 1 0,-1-1 1,1 1-1,-1-1 0,1 1 1,-1-1-1,1 1 0,-1-1 1,2 1-1,0-1 0,-1 1 0,0-1 0,0 0 0,1 0 0,-1 0 0,0 0 0,0 0 0,1 0 0,-1 0 0,0-1 0,1 1 1,0-1-1,4-1 35,0 0 1,-1-1 0,1 0 0,6-5 0,13-10-113,-1 0-1,-1-2 0,33-37 1,50-80 81,101-140 135,-146 208-181,-58 66 26,-2 2-26,-1 0-1,0 1 0,1-1 0,-1 0 1,1 1-1,-1-1 0,1 1 0,0-1 1,-1 1-1,1-1 0,-1 1 0,1-1 1,0 1-1,-1 0 0,1-1 0,0 1 1,0-1-1,0 3-7,0-1-1,-1 0 1,1 0 0,0 0-1,-1 0 1,1 1 0,-1-1-1,0 0 1,1 0 0,-1 1-1,0-1 1,0 2-1,3 17 44,-1 1-1,-2-1 0,0 1 0,-4 30 0,0 22 105,4-52-79,5 35-1,-3-46-14,0-1 0,0 0-1,1-1 1,0 1 0,0 0-1,7 10 1,-9-17-32,1 1 0,-1-1 0,1 0 0,0 0 0,0 0 0,0-1 0,0 1 0,0 0 0,0-1 0,0 1 0,0-1 0,1 0 0,-1 0 0,0 0 0,1 0 0,-1 0 0,1 0 0,-1-1 0,1 1 0,0-1 0,-1 1 0,1-1 0,0 0 0,-1 0 0,1-1 0,-1 1 0,1 0 0,4-2 0,6-2 56,0 0-1,0-1 1,-1 0 0,15-9-1,-18 9-26,82-47-8,-1-5 0,88-74 0,-151 109 16,39-43 1,-55 55 15,-10 9-55,1 0 0,-1 0 0,0 0 0,1 0 0,-1 0-1,0 0 1,0-1 0,0 1 0,0 0 0,0-1 0,0 1 0,0-1 0,-1 1 0,2-4-1,-18 14-234,4 1 251,1 0-1,1 0 1,-15 18-1,11-12-20,4-4 4,0 1 0,0 0-1,1 1 1,1 0 0,0 0-1,1 1 1,1 0 0,0 0-1,1 1 1,1-1 0,0 1-1,1 0 1,1 0 0,0 1-1,2 23 1,0-37 13,0 0 0,0 0-1,1-1 1,-1 1 0,1 0-1,0-1 1,0 1 0,0 0 0,0-1-1,2 4 1,-2-5-9,0 0 0,0 0 1,0 0-1,0 0 0,0 0 0,0 0 0,0 0 0,0 0 0,1 0 0,-1 0 1,0-1-1,0 1 0,1-1 0,-1 1 0,3 0 0,-2-1-2,0 0-1,0 0 1,0 0 0,0 0-1,1 0 1,-1-1 0,0 1-1,0-1 1,0 1 0,0-1-1,0 0 1,0 0-1,0 0 1,0 0 0,0 0-1,-1 0 1,1-1 0,0 1-1,-1-1 1,1 1 0,-1-1-1,1 1 1,-1-1-1,0 0 1,2-3 0,7-13 107,0 1 0,-1-1 1,8-25-1,16-64-40,-27 85-113,-3 9 59,0-1 0,0-14 0,2-9-41,-3 23-259,-5 22 86,-3 26 104,4-19 87,1 0 1,1 0 0,0 0-1,1 0 1,1 0 0,0-1-1,9 29 1,-10-41 11,0 0 0,0 0 0,0 0-1,0-1 1,0 1 0,0 0 0,0-1 0,2 3 0,-2-4-5,-1 1 1,1-1 0,0 1 0,-1-1 0,1 1-1,0-1 1,-1 1 0,1-1 0,0 0 0,-1 1-1,1-1 1,0 0 0,0 0 0,-1 0 0,1 0-1,0 1 1,0-1 0,-1 0 0,1 0 0,0 0 0,0-1-1,-1 1 1,1 0 0,0 0 0,0 0 0,1-1-1,6-4 57,-1 0-1,1 0 0,-1-1 1,0 0-1,0 0 0,6-8 1,15-14 10,22-16-63,83-57 0,-98 81-102,-32 19 84,-1 0 0,0 0 0,1 0 0,-1 0 0,1 0 0,0 0 0,-1 1 0,1-1 0,0 1 0,-1 0 0,5 0 0,-6 0-4,0 1-1,0-1 1,0 1-1,0-1 1,0 1-1,0-1 1,0 1-1,0 0 1,-1 0-1,1-1 1,0 1-1,0 0 1,-1 0-1,1 0 1,-1 0-1,1 0 1,-1 0-1,1 0 1,-1 0-1,1 0 1,-1 0-1,0 0 1,0 0-1,1 0 1,-1 0-1,0 1 1,0-1-1,0 0 1,0 0-1,-1 2 1,0 4 14,0 0 0,0 1 0,-4 8 0,4-11-40,-13 42-3,6-23 137,1 0 1,-4 29 0,13-51-31,2-4 45,13-11 186,18-24 102,8-12-578,80-67 0,-123 116 175,1 0-1,-1 0 0,0-1 1,0 1-1,1 0 1,-1 0-1,0 0 0,0 0 1,1 0-1,-1 0 0,0 0 1,1 0-1,-1 0 0,0-1 1,0 1-1,1 0 1,-1 0-1,0 0 0,1 1 1,-1-1-1,0 0 0,1 0 1,-1 0-1,0 0 1,0 0-1,1 0 0,-1 0 1,0 0-1,0 1 0,1-1 1,-1 0-1,0 0 0,0 0 1,1 1-1,-1-1 1,0 0-1,0 0 0,0 0 1,1 1-1,-1-1 0,0 0 1,0 1-1,7 13 13,-7-12-16,3 6 5,-2-1 0,1 0 0,-1 1 0,1 7 0,3 20 0,2 15 1,-7-40 27,1 0 0,1 0 0,-1 0 0,2 0 0,-1 0-1,1-1 1,5 10 0,-7-18-17,-1 0-1,1 0 1,-1 0 0,1 0-1,0 0 1,0 0-1,-1 0 1,1-1-1,0 1 1,0 0 0,0 0-1,0-1 1,0 1-1,0-1 1,0 1-1,0-1 1,0 1 0,0-1-1,0 0 1,1 0-1,-1 1 1,0-1-1,0 0 1,0 0 0,0 0-1,2 0 1,0-1 18,-1 1-1,0 0 1,0-1 0,0 0 0,0 1-1,0-1 1,0 0 0,-1 0 0,1 0-1,0-1 1,0 1 0,-1 0 0,4-3-1,50-69 132,-42 58-168,0-1 6,0 1 0,1 1 0,24-20 0,167-125-94,-204 159 97,-1-1 0,1 1 0,0-1-1,-1 1 1,1 0 0,0-1 0,-1 1 0,1-1-1,0 1 1,0 0 0,-1 0 0,1 0 0,0-1-1,0 1 1,0 0 0,-1 0 0,1 0-1,0 0 1,0 0 0,0 0 0,-1 1 0,1-1-1,0 0 1,0 0 0,-1 0 0,2 1 0,-1 0-1,0 0 0,1 0 1,-1 0-1,0 0 0,0 1 1,0-1-1,0 0 0,0 0 1,-1 1-1,1-1 0,0 1 1,0 1-1,1 3-10,0 0-1,0 1 1,-1-1-1,0 0 1,1 12-1,-4 9 22,0 0-1,-2 0 1,-1 0 0,-11 32-1,12-44 24,0 1-1,-2-1 1,0 0-1,0 0 1,-2-1-1,-12 20 1,18-31-12,0 0 0,-1-1 1,1 1-1,0-1 0,-1 0 0,-4 3 0,6-4-3,-1 0 0,1-1 1,0 1-1,0-1 0,-1 1 0,1-1 0,0 0 0,-1 0 0,1 1 0,0-1 1,-1 0-1,1 0 0,0 0 0,-1-1 0,1 1 0,0 0 0,-1 0 0,1-1 1,0 1-1,-1-1 0,-1 0 0,0-1-4,0 0 0,-1 0 0,1 0 0,0-1 0,0 0 0,0 1 0,1-1 1,-1 0-1,1 0 0,-1 0 0,-1-5 0,-4-7-94,-9-23 1,-2-2 81,12 27 48,2 5-47,1 0 1,-7-18-1,13 30-56,0 0 1,1 0-1,-1-1 1,1 1 0,0-1-1,1 1 1,-1-1 0,0 0-1,5 3 1,-1-1 89,0 0 1,0 0-1,0 0 1,0-1-1,12 4 1,-10-5-24,-1-2-1,1 1 1,0-1 0,0 0-1,-1-1 1,1 0-1,0 0 1,0-1 0,0 0-1,-1-1 1,1 0 0,0 0-1,13-6 1,8-5-13,-1-1 0,36-24-1,-62 36-8,28-18 8,-1-1 0,-1-2 1,32-32-1,-72 91-284,7-28 302,1 1 1,0 0-1,0 1 0,1-1 0,0 0 0,1 1 1,0-1-1,1 1 0,0 13 0,1-19-22,-1 0 0,1-1 0,0 1 0,0 0 0,3 6 0,-4-10 9,0 1 0,1 0 0,-1 0-1,1 0 1,-1 0 0,1-1 0,-1 1 0,1 0-1,-1 0 1,1-1 0,0 1 0,-1-1-1,1 1 1,0 0 0,0-1 0,0 1-1,-1-1 1,1 0 0,0 1 0,0-1-1,0 0 1,0 1 0,0-1 0,0 0 0,-1 0-1,1 0 1,0 0 0,2 0 0,1-1 14,0-1 0,1 1 0,-1-1 1,0 0-1,0-1 0,0 1 0,-1-1 1,1 0-1,0 0 0,-1 0 0,0 0 1,5-6-1,2-2-6,-1 2-12,20-20 45,0-1 1,28-42-1,-22 17 84,51-113-1,30-111-353,-90 205 260,30-140 0,-50 182-39,11-76-220,-17 107 205,1-1 1,-1 1 0,0-1-1,0 1 1,0-1-1,0 1 1,0-1-1,-1 0 1,1 1-1,0-1 1,-1 1-1,1-1 1,-2-1-1,2 3 14,0 0 1,0-1-1,0 1 0,-1 0 0,1 0 0,0 0 1,0 0-1,0 0 0,-1 0 0,1 0 0,0 0 0,0 0 1,-1 0-1,1 0 0,0 0 0,0 0 0,0 0 0,-1 0 1,1 0-1,0 0 0,0 0 0,-1 0 0,1 0 1,0 0-1,0 0 0,0 0 0,-1 0 0,1 0 0,0 0 1,0 1-1,-1-1 0,-10 11-33,-30 49 46,-49 97 1,67-110-109,3 1-1,1 0 1,-20 89 0,-9 156 80,46-269 46,0 1 0,3 30 0,0-45 4,0-1 1,0 0 0,1 0 0,0 0-1,1-1 1,0 1 0,0 0-1,1-1 1,6 11 0,-8-17-11,0 1 0,0-1 1,0 0-1,0 1 0,1-1 0,-1 0 1,1 0-1,0-1 0,-1 1 1,1-1-1,0 1 0,0-1 0,0 0 1,0 0-1,0 0 0,0 0 0,0 0 1,0-1-1,0 0 0,0 1 0,1-1 1,-1 0-1,0-1 0,0 1 0,4-1 1,9-3 21,1 0 1,-1 0 0,26-12-1,-21 7-17,89-39-89,-104 45 65,-4 2-22,1 0-1,-1 0 0,0 0 1,1 0-1,-1 0 0,1 1 0,-1-1 1,1 1-1,-1 0 0,1 0 1,-1 0-1,4 0 0,-5 0 13,0 1-1,0-1 0,0 0 0,0 1 0,0-1 1,0 1-1,0-1 0,0 1 0,-1-1 1,1 1-1,0 0 0,0-1 0,-1 1 1,1 0-1,0 0 0,-1-1 0,1 1 1,-1 0-1,1 0 0,-1 0 0,0 0 1,1 0-1,-1 0 0,0 0 0,1 0 1,-1 0-1,0 0 0,0 0 0,0 0 1,0 0-1,0 0 0,0 1 0,-2 34 8,1-26 0,0 1 0,2 18 0,-1-8 33,0-14 4,0 1 0,1-1 0,1 10-1,-2-16-28,0 1-1,0-1 1,1 0-1,-1 0 0,1 1 1,-1-1-1,1 0 1,0 0-1,-1 1 0,1-1 1,0 0-1,0 0 0,0 0 1,-1 0-1,1 0 1,0 0-1,1 0 0,-1-1 1,0 1-1,0 0 0,0 0 1,0-1-1,2 1 1,-1 0 2,0-1 0,-1 0 0,1 0 0,0 0 0,0 0 1,-1 0-1,1-1 0,0 1 0,0 0 0,-1-1 1,1 1-1,0-1 0,-1 0 0,1 1 0,0-1 0,-1 0 1,3-2-1,27-23-16,-23 18 42,36-28 57,92-56 1,-120 82-36,21-20-250,-65 65-314,27-34 499,-11 11 86,-16 24 0,25-33-82,1 1-1,-1 0 1,1 0 0,0 0 0,0 0-1,1 1 1,-1-1 0,1 0-1,0 1 1,0-1 0,0 8 0,1-10 13,0-1 0,0 1 0,1 0 0,-1 0 0,0 0 0,1-1 0,-1 1 0,1 0 0,0 0 0,-1-1 0,1 1 0,0 0 0,0-1 0,0 1 0,0-1 0,0 0 0,1 1 0,-1-1 0,0 0 1,1 1-1,-1-1 0,0 0 0,1 0 0,0 0 0,-1 0 0,1-1 0,-1 1 0,1 0 0,0-1 0,0 1 0,-1-1 0,4 1 0,0 0 8,0-1-1,0 1 1,1-1-1,-1 0 1,0-1-1,0 1 1,1-1-1,-1 0 1,10-3-1,-2-2 15,0 0 0,-1-1 0,1 0 0,-1-1 0,15-13 0,-23 17-26,0 1 0,0-1-1,0 1 1,-1-1-1,0-1 1,0 1 0,0 0-1,0-1 1,-1 1 0,1-1-1,-1 0 1,2-6 0,-3 9-6,-1 0 0,0-1 0,0 1 0,1 0 0,-1 0 0,0 0 0,0 0 0,-1 0 0,1 0 0,0 0 0,-1 0 0,0 0 0,1 0 0,-1 0 0,0 0 0,0 0 0,0 0 0,0 1 0,0-1 0,0 0 0,0 1 0,-1-1 0,1 0 0,-1 1 1,1 0-1,-1-1 0,0 1 0,1 0 0,-1 0 0,0 0 0,0 0 0,0 0 0,0 0 0,-2 0 0,-5-2-25,0 1-1,-1-1 1,1 2 0,-1-1-1,1 1 1,-1 1 0,1 0-1,-1 0 1,1 1 0,-1 0-1,-12 3 1,10-3 78,10-1 1,4 0 31,30-1-108,-1-3 0,40-8 0,22-3 28,-88 15-2,19-3-33,0 1-1,0 1 1,0 2-1,33 3 1,-54-3 33,0 0 0,0 0 0,0 1 0,0-1-1,0 1 1,0-1 0,0 1 0,0 0 0,-1 0 0,1 0 0,-1 0 0,0 1 0,1-1 0,-1 1 0,0-1 0,-1 1 0,1 0 0,0 0 0,-1 0 0,1 0 0,-1 0 0,0 0 0,0 0 0,0 0 0,-1 0 0,1 1 0,-1-1 0,1 0 0,-1 1 0,0-1 0,0 0 0,-1 0 0,-1 7 0,2-6 2,-4 14 195,4-18-198,0 0-1,0 0 1,0 0 0,0 0 0,0 0 0,0 0 0,0 0 0,0 0 0,0 0 0,0 0 0,0 0 0,0 0 0,0 0 0,0 1 0,0-1 0,0 0-1,0 0 1,0 0 0,0 0 0,0 0 0,0 0 0,0 0 0,0 0 0,0 0 0,1 0 0,-1 0 0,0 0 0,0 0 0,0 0 0,0 0 0,0 0-1,0 0 1,0 0 0,0 0 0,0 0 0,0 1 0,0-1 0,0 0 0,0 0 0,0 0 0,0 0 0,1 0 0,-1 0 0,0 0 0,0 0 0,0 0-1,0 0 1,0 0 0,0 0 0,0 0 0,0-1 0,0 1 0,0 0 0,0 0 0,0 0 0,8-7 32,9-15-18,33-38-27,-49 59 4,1 0 1,-1 0-1,0-1 1,0 1-1,0 0 0,1 0 1,-1 1-1,1-1 1,-1 0-1,1 0 0,-1 1 1,1-1-1,-1 1 1,1-1-1,-1 1 0,1 0 1,0 0-1,-1-1 1,1 1-1,0 0 0,-1 1 1,1-1-1,0 0 1,-1 0-1,1 1 0,-1-1 1,1 1-1,-1-1 1,1 1-1,-1 0 0,1-1 1,-1 1-1,1 0 1,-1 0-1,0 0 0,1 0 1,1 3-1,5 5 28,0 0-1,1 0 0,0-1 0,0 0 1,1 0-1,0-1 0,12 6 1,-16-10 18,1 0 1,0 0 0,0 0 0,0-1 0,0 0 0,0-1-1,1 0 1,-1 0 0,0 0 0,1-1 0,-1 0 0,0-1-1,9-1 1,1-1 17,-1-1-1,-1 0 0,1-1 1,-1-1-1,0-1 0,0 0 0,0-1 1,-1 0-1,-1-2 0,17-12 1,-14 7-71,0 0 1,-1-1-1,-1-1 1,-1 0 0,0-1-1,-1 0 1,12-27-1,-22 41 0,1-2-3,0 0-1,0 1 1,1-1-1,4-5 1,-2 6-153,-4 9 57,-4 11-1,2-14 111,-3 12 2,-1-1 0,-1 1-1,0 0 1,-9 15 0,-32 46 55,24-49-50,18-21 7,0 1 0,0-1 0,1 0-1,-1 1 1,1 0 0,0 0 0,0 0-1,0 0 1,-2 8 0,5-12-11,0 0 0,0 0 0,-1 0 1,1 0-1,0 1 0,1-1 0,-1 0 0,0 0 0,0 0 0,0 0 1,1 1-1,-1-1 0,0 0 0,1 0 0,-1 0 0,1 0 1,-1 0-1,1 0 0,0 0 0,-1 0 0,1 0 0,0-1 0,0 1 1,0 0-1,0 0 0,0 0 0,-1-1 0,1 1 0,0-1 1,1 1-1,-1-1 0,0 1 0,0-1 0,1 1 0,5 1-12,-1 0-1,1-1 1,-1 0 0,11 1-1,-13-2 43,4 1-228,-1-1-1,0 0 1,1 0-1,13-3 1,-16 2-558,-1 0 1,1-1-1,-1 1 1,0-1-1,5-3 1,-8 5 527,0 0 0,0-1 0,0 1 0,0-1 0,-1 1-1,1-1 1,0 0 0,-1 1 0,1-1 0,0 1 0,-1-1 0,1 0 0,-1 0 0,1 1 0,-1-1 0,1 0-1,-1 0 1,1 0 0,-1 0 0,0 0 0,0 1 0,1-1 0,-1 0 0,0 0 0,0-2 0,4-9-2156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1.028"/>
    </inkml:context>
    <inkml:brush xml:id="br0">
      <inkml:brushProperty name="width" value="0.05" units="cm"/>
      <inkml:brushProperty name="height" value="0.05" units="cm"/>
    </inkml:brush>
  </inkml:definitions>
  <inkml:trace contextRef="#ctx0" brushRef="#br0">1 61 6304,'3'-4'2848,"38"-9"-2464,-14 6 0,0-1-288,9-9 96,4 6-96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33.761"/>
    </inkml:context>
    <inkml:brush xml:id="br0">
      <inkml:brushProperty name="width" value="0.05" units="cm"/>
      <inkml:brushProperty name="height" value="0.05" units="cm"/>
    </inkml:brush>
  </inkml:definitions>
  <inkml:trace contextRef="#ctx0" brushRef="#br0">0 12 5888,'0'-1'227,"1"0"1,0 0 0,-1 0-1,1 1 1,-1-1-1,1 0 1,0 1 0,-1-1-1,1 0 1,0 1-1,0-1 1,0 1 0,-1-1-1,1 1 1,0 0-1,0-1 1,0 1 0,0 0-1,0 0 1,0-1-1,0 1 1,0 0 0,0 0-1,-1 0 1,1 0-1,2 0 1,-3 0-74,1 1 0,0-1-1,-1 0 1,1 0 0,-1 0 0,1 1 0,0-1 0,-1 0-1,1 1 1,-1-1 0,1 1 0,-1-1 0,1 0 0,-1 1-1,1-1 1,-1 1 0,1-1 0,-1 1 0,0 0-1,1-1 1,-1 1 0,0-1 0,1 1 0,-1 0 0,0-1-1,0 1 1,0 0 0,0-1 0,0 1 0,0 0 0,1-1-1,-1 1 1,-1 0 0,1-1 0,0 1 0,0 0 0,0-1-1,0 1 1,-1 0 0,1 4 199,0-4-285,0 0 1,0-1-1,0 1 1,0 0-1,-1 0 1,1 0-1,0 0 1,0 0-1,0 0 1,-1 0-1,1-1 1,-1 1-1,1 0 1,0 0-1,-1 0 1,1-1-1,-1 1 0,0 0 1,1-1-1,-1 1 1,1 0-1,-1-1 1,0 1-1,0-1 1,1 1-1,-1-1 1,0 1-1,0-1 1,0 0-1,0 1 1,-1-1-1,12-27 956,-5 18-923,-2 5-69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1.361"/>
    </inkml:context>
    <inkml:brush xml:id="br0">
      <inkml:brushProperty name="width" value="0.05" units="cm"/>
      <inkml:brushProperty name="height" value="0.05" units="cm"/>
    </inkml:brush>
  </inkml:definitions>
  <inkml:trace contextRef="#ctx0" brushRef="#br0">256 136 6400,'0'-20'2880,"55"12"-2496,-10 5 1216,0 0-960,50-11 448,8 3-640,18-4-128,-13 6-192,0-2-32,-13 2-32,-11 1 160,-12 8-128</inkml:trace>
  <inkml:trace contextRef="#ctx0" brushRef="#br0" timeOffset="1">50 20 6400,'-36'-20'2880,"28"29"-2496,3-9-416,10 0-64,3 0 256,5 0-96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1.890"/>
    </inkml:context>
    <inkml:brush xml:id="br0">
      <inkml:brushProperty name="width" value="0.05" units="cm"/>
      <inkml:brushProperty name="height" value="0.05" units="cm"/>
    </inkml:brush>
  </inkml:definitions>
  <inkml:trace contextRef="#ctx0" brushRef="#br0">4 88 5056,'-3'0'2304,"11"4"-2016,5-4 1184,10 8-864,36-3 1184,7-2-1024,42-6 672,5 3-832,32-13-64,-11 1-320,24-8 64,-20 5-160,6-10-288,-22 5 96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3.903"/>
    </inkml:context>
    <inkml:brush xml:id="br0">
      <inkml:brushProperty name="width" value="0.05" units="cm"/>
      <inkml:brushProperty name="height" value="0.05" units="cm"/>
    </inkml:brush>
  </inkml:definitions>
  <inkml:trace contextRef="#ctx0" brushRef="#br0">63 263 2720,'-18'10'1143,"18"-10"-1095,0 0 1,-1 0-1,1 0 1,0 1-1,-1-1 1,1 0-1,0 0 0,-1 0 1,1 0-1,0 1 1,0-1-1,-1 0 1,1 0-1,0 1 0,0-1 1,-1 0-1,1 0 1,0 1-1,0-1 1,0 0-1,-1 1 0,1-1 1,0 0-1,0 1 1,0-1-1,0 0 1,0 1-1,0-1 0,0 0 1,0 1-1,0-1 1,1 2 836,7-8 1830,11-8-1111,33-30 1,-28 21-1118,81-76 566,-59 54-543,-45 44-504,6-6 24,1 0 0,12-9 0,-19 16-22,-1 0 1,1-1-1,-1 1 1,0 0 0,1-1-1,-1 1 1,1 0 0,-1 0-1,1 0 1,-1 0 0,1-1-1,-1 1 1,1 0-1,-1 0 1,1 0 0,0 0-1,0 0 1,2 6 78,-7 15-25,2-17-52,-9 31 66,-23 51-1,7-19-7,-39 119 115,-26 69 461,-12-20 1905,104-235-2538,0 0 1,0 0-1,0 0 1,0 0-1,0 0 1,0 0-1,0 0 0,0 0 1,0 0-1,0 1 1,0-1-1,0 0 1,0 0-1,0 0 1,0 0-1,0 0 1,0 0-1,0 0 1,0 0-1,0 0 1,0 0-1,0 0 0,0 0 1,0 1-1,0-1 1,0 0-1,0 0 1,0 0-1,0 0 1,0 0-1,0 0 1,0 0-1,0 0 1,0 0-1,0 0 1,0 0-1,-1 0 0,1 0 1,0 0-1,0 0 1,0 0-1,0 0 1,0 0-1,0 0 1,0 0-1,0 0 1,0 0-1,0 0 1,0 0-1,0 0 0,-1 0 1,1 0-1,0 0 1,0 0-1,0 0 1,0 0-1,0 0 1,0 0-1,0 0 1,0 0-1,0 0 1,0 0-1,0 0 1,0 0-1,0 0 0,-1 0 1,1 0-1,0 0 1,0-8 343,13-47-93,-5 23-292,18-62-15,-11 52 48,1 1 0,2 0 1,2 2-1,44-65 0,99-86-88,-135 160 106,27-31 54,79-80-241,-129 136 131,0 0-1,1 1 1,0-1-1,0 1 1,10-5-1,-15 8 28,1 1-1,-1-1 1,1 0-1,-1 1 1,0-1 0,1 1-1,-1 0 1,1 0-1,0-1 1,-1 1-1,1 0 1,-1 0 0,1 0-1,-1 1 1,1-1-1,-1 0 1,1 0-1,-1 1 1,1-1 0,-1 1-1,1 0 1,-1-1-1,0 1 1,1 0-1,-1 0 1,0 0-1,0-1 1,1 1 0,-1 1-1,2 1 1,0 2 3,0 0 0,0 1 0,0-1 0,0 1 0,-1 0 0,0 0 0,0 0 0,0 0 0,-1 0 0,0 0 0,0 1 0,-1-1 0,0 0 0,0 0 0,0 1 0,-1 5 0,-2 5 6,0-1 0,-1 0 0,0 0 0,-14 29 0,14-35 32,0-1 0,-1 0 0,0 0 1,-1 0-1,0-1 0,0 0 0,-1 0 1,-8 7-1,10-11 2,0 0 1,0-1-1,0 1 1,0-1-1,-1 0 1,1-1-1,-1 0 1,1 0 0,-1 0-1,0 0 1,0-1-1,0 0 1,0 0-1,-11 0 1,11-1-42,1 0 1,-1-1-1,0 1 1,1-1-1,-1 0 0,1-1 1,0 1-1,-1-1 1,1 0-1,0 0 1,0-1-1,0 0 1,0 1-1,1-2 1,-1 1-1,1 0 1,-1-1-1,1 0 0,1 0 1,-1 0-1,0-1 1,1 1-1,0-1 1,0 0-1,-3-6 1,6 10 9,0 0 1,-1 0 0,1 1-1,0-1 1,0 0 0,0 0-1,0 0 1,0 0 0,0 0-1,0 1 1,0-1 0,0 0-1,0 0 1,1 0-1,-1 0 1,0 1 0,1-1-1,-1 0 1,0 0 0,1 1-1,-1-1 1,1 0 0,-1 1-1,1-1 1,-1 0 0,1 1-1,0-1 1,-1 1 0,1-1-1,0 0 1,0 0 0,1 0-9,0 0 0,-1 1 0,1-1 0,0 0 0,0 0 0,0 1 0,0-1 0,-1 1 0,1 0 0,0 0 0,0-1 0,0 1 0,0 0 0,0 1 0,2-1 0,95 27-280,-69-17 302,-1-2 0,55 9 1,-69-17 13,0 0-1,0-1 1,0 0 0,14-3 0,57-17 171,-43 9-121,-2-3 0,42-20 0,-73 30-51,1-1 0,-1 0 0,0 0 1,-1-1-1,0-1 0,0 0 0,0 0 1,8-10-1,-13 12-17,0 1 0,0-1 0,0 1 0,-1-1 0,0 0 0,0 0 0,0-1 1,-1 1-1,0-1 0,0 1 0,0-1 0,-1 1 0,0-1 0,-1 0 0,1-9 0,-1 14-19,0 1-1,-1 0 0,1-1 1,0 1-1,0-1 0,-1 1 1,1 0-1,0-1 0,-1 1 1,1 0-1,-1-1 0,0 1 1,0 0-1,1 0 0,-1-1 1,0 1-1,0 0 0,0 0 1,0 0-1,0 0 0,0 0 1,0 1-1,-1-1 0,1 0 0,0 0 1,0 1-1,-1-1 0,1 1 1,0-1-1,-1 1 0,1-1 1,0 1-1,-1 0 0,1 0 1,-1 0-1,1 0 0,-1 0 1,-1 0-1,-2 0-15,0 1 1,0 0-1,1 0 1,-1 1-1,0-1 1,1 1-1,-1 0 1,1 0-1,-7 5 1,-5 4-28,0 1 0,1 0 0,-17 19 0,26-25 55,1 0-1,0 1 0,1-1 0,-1 1 1,1 0-1,0 0 0,1 0 0,0 1 1,0-1-1,-3 14 0,6-18-4,-1 1 1,1-1-1,0 0 0,0 1 1,0-1-1,0 1 1,1-1-1,-1 0 0,1 1 1,0-1-1,0 0 0,0 1 1,0-1-1,1 0 0,1 3 1,0-2 7,0 0 0,0 0 0,0 0 0,1-1 0,-1 1 0,1-1 1,0 0-1,0 0 0,7 4 0,-2-3 30,-1 0-1,1 0 1,0-1 0,0 0 0,1-1-1,-1 0 1,1 0 0,-1-1 0,1 0-1,12-1 1,-5-1-38,0 0 1,-1-1-1,1-1 1,-1-1-1,0 0 0,0-1 1,0-1-1,24-12 0,81-58 210,14-8-77,-131 82-157,-1 0 1,1 0-1,0 1 1,0-1-1,6-1 1,-9 3 17,0 0 1,0 0-1,0 0 1,0 0-1,0 0 1,0 0-1,0 0 1,0 0-1,-1 0 1,1 0-1,0 1 1,0-1-1,0 0 1,0 0-1,0 1 1,0-1-1,0 1 1,0-1-1,-1 1 1,1-1-1,0 1 0,0 0 1,-1-1-1,1 1 1,0 0-1,-1 0 1,1-1-1,-1 1 1,1 1-1,11 26-67,-11-23 100,1 0-1,0 1 1,0-1-1,1 0 0,-1 0 1,1-1-1,0 1 1,0-1-1,5 6 1,-1-5 71,0 0 0,0 0 0,0-1 1,1 0-1,0 0 0,11 4 0,50 11 304,-36-11-101,-20-4-249,-1-1 1,1-1 0,0 0-1,-1 0 1,1-1 0,0-1-1,16-1 1,-5-3 81,46-11 0,-43 7-67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5.893"/>
    </inkml:context>
    <inkml:brush xml:id="br0">
      <inkml:brushProperty name="width" value="0.05" units="cm"/>
      <inkml:brushProperty name="height" value="0.05" units="cm"/>
    </inkml:brush>
  </inkml:definitions>
  <inkml:trace contextRef="#ctx0" brushRef="#br0">23 583 3328,'0'0'47,"-1"0"0,1-1 0,0 1 0,0 0-1,-1-1 1,1 1 0,0-1 0,0 1 0,0 0 0,0-1 0,-1 1 0,1-1 0,0 1 0,0 0 0,0-1 0,0 1-1,0-1 1,0 1 0,0-1 0,0 1 0,0 0 0,0-1 0,1 1 0,-1-1 0,0 1 0,0-1 0,0 1 0,0 0-1,1-1 1,-1 1 0,0 0 0,0-1 0,1 1 0,-1 0 0,0-1 0,0 1 0,1 0 0,-1-1 0,0 1 0,1 0-1,0-1 1,9-8 1476,-6 3-577,1 0 0,0 0-1,0 0 1,1 1 0,10-8 0,-17 21-397,-1 0 0,-4 15 1,-10 28 50,1 0 1,3 1-1,2 1 1,-5 70-1,15-122-599,0 49 325,0-46-255,1 1 1,-1-1-1,1 0 0,0 0 1,0 0-1,0 0 0,1 0 0,0 0 1,3 6-1,-5-9-47,1-1 0,-1 1 0,1 0 0,-1-1 0,1 1 0,-1 0 0,1-1 0,-1 1 0,1-1 0,0 1 0,-1-1 0,1 1 0,0-1 0,0 1-1,-1-1 1,1 0 0,0 1 0,0-1 0,0 0 0,0 0 0,-1 0 0,1 0 0,0 1 0,0-1 0,0 0 0,0 0 0,-1-1 0,1 1 0,0 0 0,0 0 0,0 0 0,0 0 0,-1-1 0,1 1 0,0 0 0,0-1 0,-1 1 0,2-1-1,1-2 36,1 0 0,-1 1 0,0-1 0,0 0 0,4-6 0,-6 8-30,13-18 161,17-27-1,6-10-40,10-2-247,2 2-1,3 2 0,64-52 1,-123 113 90,1 0 1,-1 0 0,1 1-1,0 0 1,1 0-1,0 0 1,0 1 0,1 0-1,0-1 1,1 1 0,-5 17-1,6-16 42,-1 0-1,2 0 1,0 0 0,0 0-1,0 1 1,1-1-1,1 0 1,0 0 0,0 0-1,1 0 1,6 19-1,-7-25-9,1 0 0,0 0 0,0-1 0,0 1 0,0 0 0,1-1 0,0 1 0,-1-1 1,1 0-1,0 0 0,6 4 0,-6-5-1,-1 0 0,1-1 0,0 1 0,0-1 1,0 0-1,0 0 0,0 0 0,0-1 0,0 1 1,0 0-1,1-1 0,-1 0 0,0 0 0,0 0 1,0 0-1,5-1 0,1-2 28,0 1 1,0-1-1,0-1 1,0 0-1,0 0 1,-1 0-1,0-1 1,9-7-1,60-52 143,-54 43-206,114-105-36,-137 125 41,1 1-1,-1-1 1,1 0-1,-1 1 1,1-1-1,-1 1 1,1 0-1,0-1 1,-1 1 0,1-1-1,0 1 1,-1 0-1,1-1 1,0 1-1,0 0 1,-1 0-1,1 0 1,0-1-1,0 1 1,-1 0-1,3 0 1,-3 1 1,1-1 1,-1 0 0,0 1-1,1-1 1,-1 1 0,1-1-1,-1 1 1,0-1 0,0 1-1,1-1 1,-1 1 0,0-1-1,0 1 1,1-1 0,-1 1-1,0-1 1,0 1 0,0 0-1,0-1 1,0 1 0,0 0-1,0 7 21,0-1 0,-1 0 0,-2 9 0,3-14 15,-26 106 82,-1 2 96,27-108-196,-1 2 41,0-1 0,1 1 1,-1 0-1,1 0 0,0 0 0,1 0 1,-1-1-1,1 5 0,-1-8-48,0 1 0,0-1 0,0 0 0,0 0 0,0 0 0,0 0 0,0 1 0,0-1 0,0 0 0,1 0 0,-1 0 0,0 0 0,0 1 0,0-1 0,0 0 0,0 0 0,0 0 0,0 0 0,1 0 0,-1 1 0,0-1 0,0 0 0,0 0 0,0 0 0,0 0 0,1 0 0,-1 0 0,0 0 0,0 0 0,0 0 0,0 0 0,1 0 0,-1 0 0,0 1 0,0-1 0,0 0 0,1 0 0,-1-1 0,0 1 0,0 0 0,0 0 0,0 0 0,1 0 1,-1 0-1,0 0 0,0 0 0,0 0 0,0 0 0,1 0 0,-1 0 0,0 0 0,0-1 0,0 1 0,0 0 0,0 0 0,1 0 0,-1 0 0,0 0 0,0 0 0,0-1 0,0 1 0,0 0 0,0 0 0,0 0 0,0 0 0,0-1 0,12-17 50,-9 13-35,22-35-61,37-46 1,-51 73 35,0 0 0,1 1-1,1 1 1,-1 0 0,2 1 0,-1 0-1,18-9 1,-23 15-29,-7 2 30,1 1 0,-1 0 0,0 0 0,1 0 0,0 0 0,-1 0 0,1 1 0,-1-1 0,1 0 0,0 1 0,0-1 1,-1 1-1,1 0 0,0 0 0,0-1 0,2 1 0,-3 2-5,-1-1 0,0 0-1,1 0 1,-1 0 0,0 0 0,1 0 0,-1 0 0,0 0 0,0 1 0,0-1 0,0 0 0,0 0 0,0 0 0,-1 0 0,1 0 0,0 1 0,-1-1 0,1 0-1,-1 1 1,0 4 9,-5 21 75,0-3-111,2-1 1,-4 48-1,8-68 47,0-1 0,0 1 0,1-1 0,-1 1-1,0-1 1,1 1 0,0-1 0,0 1 0,-1-1-1,1 1 1,1-1 0,-1 0 0,0 0 0,3 3-1,-3-4 1,0 0 0,0 0-1,0 0 1,0 0-1,1 0 1,-1 0-1,0-1 1,0 1 0,1 0-1,-1-1 1,1 1-1,-1-1 1,0 1 0,1-1-1,-1 0 1,1 0-1,-1 0 1,1 0-1,-1 0 1,1 0 0,-1 0-1,1 0 1,-1-1-1,3 0 1,9-3 26,-1-2 0,0 0 0,0 0 0,0-1 0,-1 0 0,0-1 0,15-14 0,-1 2 56,11-9 36,-22 17-167,1 0 1,0 0-1,1 2 1,0 0 0,29-13-1,-45 23 37,1 0-1,-1 0 0,0-1 1,1 1-1,-1 0 0,1 0 1,-1 0-1,1 0 0,-1 0 1,1 0-1,-1 0 1,1 0-1,-1 0 0,1 0 1,-1 0-1,0 0 0,1 0 1,-1 0-1,1 1 0,-1-1 1,1 0-1,-1 0 0,1 0 1,-1 1-1,0-1 0,1 0 1,-1 1-1,0-1 1,1 0-1,-1 1 0,0-1 1,1 0-1,-1 1 0,0-1 1,0 0-1,1 1 0,-1-1 1,0 1-1,0-1 0,0 1 1,0-1-1,1 1 0,-1-1 1,0 0-1,0 1 1,0-1-1,0 1 0,0 0 1,-2 24-22,2-24 20,-2 11-10,-11 80-14,12-79 27,1 0 1,0 0-1,1 0 0,0 0 1,4 15-1,-4-25 14,0 0 0,-1 0-1,1 0 1,0-1 0,1 1-1,-1 0 1,0-1 0,1 1-1,0-1 1,-1 0 0,1 1-1,0-1 1,0 0 0,0 0 0,4 3-1,-4-5 1,0 1-1,-1 0 0,1-1 1,0 1-1,0-1 0,-1 1 0,1-1 1,0 0-1,0 0 0,-1 0 1,1 0-1,0 0 0,0 0 1,0-1-1,-1 1 0,1-1 1,0 1-1,-1-1 0,1 1 1,0-1-1,-1 0 0,1 0 1,-1 0-1,1 0 0,-1 0 1,1 0-1,1-3 0,12-10 54,-1-1-1,0 0 0,21-34 1,9-11-34,35-24-8,-47 51 59,50-65-1,-41 35-72,-2-1 1,-3-2 0,-4-2-1,-2-1 1,29-101-1,-58 168-11,2-10-54,0 0 1,2-14-1,-5 24 42,0 0-1,0-1 1,1 1-1,-2 0 1,1-1-1,0 1 1,0 0-1,-1-1 1,1 1-1,-1 0 1,0 0-1,0 0 1,1-1-1,-1 1 1,-1 0-1,-1-3 1,2 4 6,0 1 1,1-1-1,-1 1 0,0-1 1,1 1-1,-1 0 1,0-1-1,1 1 0,-1 0 1,0 0-1,0 0 0,1 0 1,-1-1-1,0 1 0,0 0 1,1 0-1,-1 0 0,0 1 1,0-1-1,1 0 1,-1 0-1,0 0 0,0 0 1,1 1-1,-1-1 0,0 0 1,1 1-1,-1-1 0,0 0 1,1 1-1,-1-1 1,1 1-1,-1-1 0,0 2 1,-22 21-54,11-7 47,0 1 1,2 0-1,0 0 1,1 1-1,-8 22 1,-29 102-56,38-117 64,0 3 42,0 1-1,2-1 0,1 2 1,2-1-1,0 0 1,2 1-1,2-1 1,0 1-1,10 48 0,39 93 144,-24-91-1820,-20-63 172,-9-36-7441,-6-1 6337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6.279"/>
    </inkml:context>
    <inkml:brush xml:id="br0">
      <inkml:brushProperty name="width" value="0.05" units="cm"/>
      <inkml:brushProperty name="height" value="0.05" units="cm"/>
    </inkml:brush>
  </inkml:definitions>
  <inkml:trace contextRef="#ctx0" brushRef="#br0">198 360 8128,'8'-9'3680,"32"1"-3168,-3 5 896,3 3-864,28-4 192,3 4-416,6-5-128,-9 10-128,-5-5-64,-10 4 32,-12-1-32,-9 2 0,-10-5-2560,1 3 1408,-15-3-5600</inkml:trace>
  <inkml:trace contextRef="#ctx0" brushRef="#br0" timeOffset="1">22 16 6048,'-22'-9'2752,"36"6"-2400,-6 0-32,5 6-256,10-3-800,-1 3 384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8.223"/>
    </inkml:context>
    <inkml:brush xml:id="br0">
      <inkml:brushProperty name="width" value="0.05" units="cm"/>
      <inkml:brushProperty name="height" value="0.05" units="cm"/>
    </inkml:brush>
  </inkml:definitions>
  <inkml:trace contextRef="#ctx0" brushRef="#br0">0 1082 3488,'0'0'1115,"1"-4"-182,5-3 601,1 0-620,34-51 2266,-1 0-1432,2 5-396,55-54 0,-41 52-907,116-118 352,-92 78-749,118-183 0,-185 258 35,-1 0 1,0 0-1,-2-1 0,15-42 0,-24 60-79,0 0-1,-1 0 0,1 0 1,-1 0-1,0 0 1,0 0-1,0 0 0,0 0 1,0 0-1,-1-4 0,1 7-5,0 0-1,0 0 0,0-1 0,0 1 0,-1 0 1,1 0-1,0-1 0,0 1 0,0 0 0,0 0 1,0-1-1,0 1 0,0 0 0,0 0 0,-1 0 1,1-1-1,0 1 0,0 0 0,0 0 0,0 0 0,-1 0 1,1 0-1,0-1 0,0 1 0,0 0 0,-1 0 1,1 0-1,0 0 0,0 0 0,-1 0 0,1 0 1,0 0-1,0 0 0,-1 0 0,1 0 0,0 0 1,0 0-1,-1 0 0,1 0 0,0 0 0,0 0 1,0 0-1,-1 0 0,1 0 0,-1 0 0,-9 8-108,2-1 53,1 1-1,0-1 0,0 2 0,-9 15 0,-22 46-15,-5 27 274,-54 183 0,91-260-112,2-1 0,0 1-1,1 0 1,0 0-1,2 1 1,1-1 0,2 26-1,-1-38 6,0 1-1,1-1 0,0 1 1,1-1-1,0 0 1,0 0-1,0 0 1,1 0-1,0-1 0,1 1 1,0-1-1,0 0 1,0-1-1,1 1 1,0-1-1,1 0 0,-1 0 1,1-1-1,10 6 1,-13-8-43,0-1 1,1 0 0,-1-1-1,1 1 1,-1-1-1,1 1 1,0-1-1,0-1 1,0 1 0,0-1-1,-1 0 1,1 0-1,0 0 1,0-1 0,0 1-1,0-1 1,-1 0-1,1-1 1,9-3 0,4-3 49,-1-2 1,0 0 0,27-20 0,-28 18-71,49-36-62,58-39-251,-121 86 278,1-1-4,1 0 0,0 0 0,0 0 0,0 0 1,6-1-1,-10 3 7,0-1 1,1 1 0,-1 0 0,0 0-1,0 0 1,1 0 0,-1 0 0,0 0-1,0 0 1,1 0 0,-1 0 0,0 0-1,0 0 1,1 0 0,-1 0 0,0 0-1,0 0 1,1 1 0,-1-1 0,0 0-1,0 0 1,1 0 0,-1 0 0,0 0-1,0 0 1,0 1 0,1-1 0,-1 0 0,0 0-1,0 0 1,0 1 0,0-1 0,0 0-1,1 0 1,-1 0 0,0 1 0,0-1-1,0 0 1,0 0 0,0 1 0,0-1-1,0 0 1,0 0 0,0 1 0,0-1-1,0 0 1,0 1 0,-2 11 78,1-11-62,-2 7 8,0 0 1,-1 0-1,0 0 0,-7 9 1,-7 15-88,11-19 114,1 1-1,1-1 1,0 1-1,1 1 1,1-1-1,-4 28 1,7-41-40,0 0 0,0 0 1,0 0-1,0 0 0,0 0 1,0 0-1,0 0 1,0 0-1,1 0 0,-1 0 1,0 0-1,0 0 0,1-1 1,-1 1-1,1 0 0,-1 0 1,1 0-1,-1 0 0,1-1 1,0 1-1,-1 0 1,1-1-1,0 1 0,-1 0 1,1-1-1,0 1 0,0-1 1,0 1-1,-1-1 0,1 1 1,0-1-1,0 0 0,0 1 1,0-1-1,0 0 0,0 0 1,0 0-1,0 0 1,0 0-1,0 0 0,0 0 1,0 0-1,0 0 0,0 0 1,-1 0-1,3-1 0,5-1 46,0-1 0,-1 1-1,1-1 1,10-6 0,-11 5-43,168-66-77,-86 36 64,-83 32 30,2-2-49,1 0 0,-1 1 1,0 1-1,1-1 0,0 1 1,0 1-1,-1 0 0,17-1 1,-25 2 25,1 0 0,0 1 1,0-1-1,-1 0 0,1 0 1,0 1-1,-1-1 0,1 0 1,0 0-1,-1 1 0,1-1 1,-1 1-1,1-1 0,0 1 1,-1-1-1,1 1 0,-1-1 1,1 1-1,-1-1 0,0 1 1,1 0-1,-1 0 0,1 1-4,0-1 0,-1 1-1,1 0 1,-1 0 0,0 0-1,1-1 1,-1 1 0,0 3-1,-1 3-50,0 0 0,0-1 0,-4 13 0,-21 62 96,26-82-45,0 0 1,0 0 0,0 0 0,1 0 0,-1 0 0,0 0-1,0 0 1,0 0 0,0 0 0,0 0 0,0 0 0,1 0-1,-1 0 1,0 0 0,0 0 0,0 0 0,0 0 0,0 0-1,1 0 1,-1 0 0,0 0 0,0 0 0,0 0 0,0 0-1,0 0 1,0 0 0,1 1 0,-1-1 0,0 0 0,0 0-1,0 0 1,0 0 0,0 0 0,0 0 0,0 0 0,0 0-1,0 1 1,0-1 0,0 0 0,1 0 0,-1 0 0,0 0-1,0 0 1,0 1 0,0-1 0,0 0 0,0 0 0,0 0-1,0 0 1,0 0 0,0 1 0,0-1 0,0 0-1,0 0 1,-1 0 0,1 0 0,0 0 0,0 0 0,0 1-1,0-1 1,0 0 0,0 0 0,0 0 0,0 0 0,0 0-1,0 0 1,0 0 0,-1 1 0,17-11 126,17-21-50,-22 19-117,2-3 50,22-21 1,-34 35-27,-1 0 0,1 1-1,0-1 1,0 0 0,0 1 0,0-1 0,0 1 0,0 0 0,0-1 0,0 1 0,0-1 0,0 1 0,1 0 0,-2 0 6,1 0 1,-1 0-1,0 0 0,1 0 1,-1 1-1,0-1 0,0 0 1,1 0-1,-1 0 0,0 0 1,0 1-1,1-1 1,-1 0-1,0 0 0,0 1 1,0-1-1,0 0 0,1 0 1,-1 1-1,0-1 1,0 0-1,0 1 0,0-1 1,0 0-1,0 0 0,0 1 1,0-1-1,0 0 0,0 1 1,0-1-1,0 0 1,0 1-1,0-1 0,0 0 1,0 1-1,0-1 0,0 0 1,0 0-1,0 1 1,0-1-1,-1 0 0,1 1 1,0-1-1,-5 26 145,2-15-156,-6 22-1,17-39 115,0 0-1,1 0 0,12-7 1,-12 8-83,11-8-7,4-2-33,24-11 0,-29 17-2,-9 4-6,0 0 1,14-3 0,-20 6 16,0 2 0,1-1-1,-1 0 1,0 1 0,0 0-1,0 0 1,0 0 0,0 0 0,8 2-1,-10-1 9,0 0 0,0 0 0,0 0 1,0 1-1,0-1 0,0 0 0,0 1 0,0-1 0,0 1 0,-1 0 0,1-1 0,-1 1 0,1 0 0,-1 0 0,0 0 0,0 0 0,2 3 0,7 12 67,-5-12-28,0-1 1,0 1 0,0-1-1,0 0 1,1 0-1,-1 0 1,1-1 0,0 0-1,0 0 1,0 0-1,1-1 1,-1 0 0,1 0-1,-1-1 1,1 0 0,-1 0-1,10 0 1,-5-1-9,0 0 0,-1-1 1,1 0-1,-1-1 1,1 0-1,-1-1 0,0 0 1,0 0-1,0-1 0,14-8 1,-19 10-19,-1-1-1,0 1 1,0-1 0,0 0 0,0 0 0,0 0 0,-1-1 0,1 1 0,-1-1 0,0 0-1,0 0 1,0 0 0,0 0 0,-1 0 0,0-1 0,0 1 0,0-1 0,0 0 0,-1 0-1,0 1 1,0-1 0,0 0 0,0-7 0,-1 11-2,0 0 0,0 0 1,0-1-1,0 1 0,0 0 0,0 0 0,-1 0 1,1 0-1,0 0 0,-1 0 0,1 0 0,0 0 0,-1 0 1,1 0-1,-1 0 0,0 0 0,1 0 0,-1 1 1,0-1-1,1 0 0,-1 0 0,0 1 0,-1-2 1,0 1-11,0 1 0,1-1 1,-1 1-1,0-1 1,1 1-1,-1 0 1,0 0-1,1-1 1,-1 1-1,0 1 0,1-1 1,-1 0-1,-2 1 1,-3 0-22,1 1 0,-1 1-1,1-1 1,0 1 0,-12 7 0,14-7 26,-1 0 0,1 0-1,1 0 1,-1 1 0,0-1 0,1 1 0,0 0-1,0 0 1,0 0 0,0 0 0,-3 8-1,5-9 9,0 1 0,0-1 0,0 1-1,1-1 1,-1 1 0,1-1-1,0 1 1,0 0 0,0-1-1,0 1 1,1-1 0,0 1 0,-1-1-1,1 1 1,1-1 0,-1 0-1,2 4 1,4 8 44,0-1-1,1 0 1,12 15 0,-17-24-17,1 0 1,0-1 0,0 1-1,0-1 1,1 0 0,-1-1 0,1 1-1,0-1 1,0 0 0,0 0-1,1 0 1,6 2 0,-11-5-74,1 1 0,0-1 0,-1 0 1,1 1-1,-1-1 0,1 0 1,0 0-1,-1 0 0,1 0 0,-1 0 1,1-1-1,0 1 0,-1 0 1,1-1-1,-1 1 0,1-1 0,-1 0 1,1 1-1,1-2 0,-1 0-322,0 0 1,0 0-1,0 0 0,0 0 0,0 0 0,-1 0 0,1 0 0,-1-1 0,0 1 0,2-5 0,6-8-1571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8.614"/>
    </inkml:context>
    <inkml:brush xml:id="br0">
      <inkml:brushProperty name="width" value="0.05" units="cm"/>
      <inkml:brushProperty name="height" value="0.05" units="cm"/>
    </inkml:brush>
  </inkml:definitions>
  <inkml:trace contextRef="#ctx0" brushRef="#br0">29 67 5824,'-28'-12'2624,"56"4"-2272,-7 5-128,3-1-192,7-9 128,4 6-96,-3-6-1728,-6 6 928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28.973"/>
    </inkml:context>
    <inkml:brush xml:id="br0">
      <inkml:brushProperty name="width" value="0.05" units="cm"/>
      <inkml:brushProperty name="height" value="0.05" units="cm"/>
    </inkml:brush>
  </inkml:definitions>
  <inkml:trace contextRef="#ctx0" brushRef="#br0">4 112 6656,'-3'-12'3008,"69"-3"-2624,2 2 768,9 10-704,52-14 256,6 5-416,36-3 32,-8 7-192,3 0 288,-23 3-224,-4 2-1664,-17 6 800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30.618"/>
    </inkml:context>
    <inkml:brush xml:id="br0">
      <inkml:brushProperty name="width" value="0.05" units="cm"/>
      <inkml:brushProperty name="height" value="0.05" units="cm"/>
    </inkml:brush>
  </inkml:definitions>
  <inkml:trace contextRef="#ctx0" brushRef="#br0">38 93 2720,'-1'0'229,"0"0"-1,0 0 1,0 1 0,0-1-1,0 0 1,0 0 0,0 1 0,0-1-1,0 1 1,0-1 0,0 1-1,0-1 1,0 1 0,1-1-1,-1 1 1,0 0 0,0-1-1,0 2 1,-13 8 1431,9-6-502,4-4-1148,1 0 1,0 0-1,0 0 0,0 0 0,0 0 0,0 0 0,0 0 1,0 0-1,0 0 0,0 1 0,0-1 0,0 0 1,0 0-1,0 0 0,0 0 0,0 0 0,0 0 0,0 0 1,0 0-1,0 0 0,0 0 0,0 0 0,0 0 0,0 0 1,0 0-1,0 0 0,0 0 0,0 0 0,0 0 1,0 1-1,0-1 0,0 0 0,0 0 0,0 0 0,0 0 1,0 0-1,0 0 0,0 0 0,0 0 0,0 0 0,1 0 1,-1 0-1,0 0 0,0 0 0,0 0 0,0 0 1,0 0-1,0 0 0,0 0 0,0 0 0,0 0 0,0 0 1,0 0-1,0 0 0,0 0 0,0 0 0,0 0 0,0 0 1,0 0-1,0 0 0,0 0 0,1 0 0,-1 0 1,0 0-1,0 0 0,0 0 0,9 3 3259,13-4-2975,-1-1 0,1-2 0,-1 0 0,0-1-1,27-10 1,21-6-67,41-5 103,165-16 1,-236 42-188,-19 1-25,-48 8-1664,23-7 330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31.020"/>
    </inkml:context>
    <inkml:brush xml:id="br0">
      <inkml:brushProperty name="width" value="0.05" units="cm"/>
      <inkml:brushProperty name="height" value="0.05" units="cm"/>
    </inkml:brush>
  </inkml:definitions>
  <inkml:trace contextRef="#ctx0" brushRef="#br0">15 53 3328,'-8'2'459,"1"0"338,11-6-154,-3 4-436,0-1 1,0 1 0,0 0 0,0 0 0,0-1 0,0 1 0,0 0 0,0 0 0,0 0 0,0 0 0,1 0 0,-1 0 0,1 1 0,16 0 1456,89-19 2415,77-7-2862,31 16-667,-170 8-326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57.392"/>
    </inkml:context>
    <inkml:brush xml:id="br0">
      <inkml:brushProperty name="width" value="0.05" units="cm"/>
      <inkml:brushProperty name="height" value="0.05" units="cm"/>
      <inkml:brushProperty name="color" value="#004F8B"/>
    </inkml:brush>
  </inkml:definitions>
  <inkml:trace contextRef="#ctx0" brushRef="#br0">89 33 2976,'-3'-5'7845,"2"6"-7849,1-1 1,-1 1-1,1-1 1,-1 1-1,1-1 1,-1 1-1,1-1 1,0 1-1,-1 0 1,1-1-1,0 1 1,0-1-1,-1 1 1,1 0-1,0-1 1,0 1-1,0 0 0,0-1 1,0 1-1,0 0 1,0-1-1,0 2 1,0 1 52,-6 31 516,-7 62 502,-31 404 1952,35-465-2792,8-29-119,-1 0 0,0 0 0,1 0 0,0 7 1,1-10 307,1-7 738,1-12-154,30-432-792,-11 330-400,-17 103 166,0-1 1,2 0-1,0 1 1,16-29-1,-19 39-7,0 1 0,1 0 0,-1 0-1,1 0 1,0 0 0,0 0 0,1 1 0,-1 0 0,1 0-1,0 0 1,0 0 0,0 1 0,0 0 0,0 0-1,0 0 1,0 0 0,1 1 0,-1 0 0,9-1 0,5 2-38,-1-1 0,0 2 0,1 1-1,27 5 1,-32-4 56,0 0-1,-1 1 0,1 0 0,-1 1 0,17 10 0,-22-10 32,0-1-1,-1 1 1,0 1-1,0-1 0,0 1 1,-1 0-1,0 1 1,0 0-1,0 0 1,4 8-1,-3-1 4,0 0-1,0 1 1,-2 0-1,0 0 1,0 1-1,-2-1 1,3 23-1,-2 4 84,-2 67 0,-3-88-16,0-1 0,-1 0 0,-2 0 0,-10 37 0,11-48-40,0 0 1,-1-1-1,0 1 1,0-1-1,-1 0 1,0-1 0,-1 1-1,0-1 1,0 0-1,0 0 1,-1-1-1,-12 9 1,2-3 56,-1-2 1,-1 0 0,0-1-1,-29 10 1,-82 17 178,106-30-245,7-2 3,1-1 0,-21 1 0,31-4-12,0 1 1,-1-1-1,1-1 0,0 1 0,-1-1 0,1 0 0,0-1 0,-12-3 0,18 5-115,-1 0-1,1-1 1,-1 1 0,1 0-1,-1 0 1,0-1-1,1 1 1,-1 0-1,1-1 1,-1 1-1,1 0 1,0-1 0,-1 1-1,1 0 1,-1-1-1,1 1 1,0-1-1,-1 1 1,1-1-1,0 1 1,-1-1 0,1 0-1,0 1 1,0-1-1,0 1 1,-1-1-1,1 1 1,0-1-1,0 0 1,0 1 0,0-1-1,0 1 1,0-1-1,0 0 1,0 1-1,0-1 1,1 1-1,-1-1 1,0 1 0,0-1-1,0 1 1,1-1-1,-1 0 1,0 1-1,1-1 1,-1 1-1,0 0 1,1-1 0,-1 1-1,1-1 1,-1 1-1,1-1 1,-1 1-1,1 0 1,-1-1-1,2 1 1,1-3-1248,1 1 1,-1-1-1,1 1 1,0 0-1,8-2 1,17-1-2282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32.353"/>
    </inkml:context>
    <inkml:brush xml:id="br0">
      <inkml:brushProperty name="width" value="0.05" units="cm"/>
      <inkml:brushProperty name="height" value="0.05" units="cm"/>
    </inkml:brush>
  </inkml:definitions>
  <inkml:trace contextRef="#ctx0" brushRef="#br0">5 170 2240,'-1'-1'199,"1"-1"0,-1 1 0,1 0 0,-1 0 0,1-1 0,0 1 0,-1 0 1,1-1-1,0 1 0,0 0 0,0-1 0,0 1 0,0 0 0,0-1 0,0 1 0,1 0 0,-1-1 0,0 1 0,1 0 0,-1-1 1,2-1-1,-1 0 456,0 0 0,0 0 0,-1 1 0,1-1 0,-1 0 0,3-8 4350,3 18-4379,-4-5-569,0 0 0,0 0 1,-1 0-1,1 0 0,-1 0 1,0 0-1,1 0 0,-1 0 1,1 5-1,0-2-44,9 22 229,-2 1-1,-1 0 0,5 37 0,-5-23-59,-4-25-132,50 197 513,-45-186-336,2 0 0,0 0-1,2-1 1,2 0 0,22 32-1,-31-50-143,0-1 716,-6-9-767,1 1 0,0 0 1,-1 0-1,1 0 1,-1 0-1,1-1 1,-1 1-1,1 0 1,-1 0-1,1-1 1,-1 1-1,1 0 1,-1-1-1,1 1 1,-1-1-1,1 1 1,-1 0-1,0-1 1,1 0-1,15-18 99,-1 0 0,-1-1 0,-1 0 0,-1-1 0,10-23 0,39-112-147,-61 154 14,32-95-6,35-88-101,-66 184 97,-1-1-1,0 1 1,1 0 0,-1 0 0,1 1 0,0-1 0,-1 0-1,1 0 1,0 0 0,-1 0 0,1 0 0,0 1 0,1-2-1,-1 2 8,-1 0-1,0 0 1,1 0-1,-1 0 1,0 0-1,0 0 1,1 0-1,-1 0 1,0 0-1,1 0 1,-1 0-1,0 0 1,0 0-1,1 0 1,-1 0-1,0 0 1,0 1-1,1-1 1,-1 0-1,0 0 1,0 0-1,1 0 1,-1 1-1,0-1 1,0 0-1,0 0 1,0 0-1,1 1 1,-1-1-1,0 0 0,0 1 1,2 2-16,-1 0-1,1 1 1,-1-1 0,0 1-1,0-1 1,0 6 0,5 51 43,-3 96 0,-4-100-13,1-47 9,0 26-54,1 0-1,1 0 1,10 47-1,-11-76 61,1-1 0,0 1-1,0-1 1,0 0 0,1 0 0,0 0 0,0 0-1,6 8 1,-8-12-4,0 0 0,0 1 0,0-1 0,1 0 0,-1 0 0,0 0-1,1 0 1,-1 0 0,1 0 0,-1 0 0,1-1 0,-1 1 0,1 0 0,-1-1 0,1 1 0,0-1-1,-1 0 1,1 1 0,0-1 0,-1 0 0,1 0 0,0 0 0,0 0 0,-1 0 0,1-1 0,0 1-1,-1 0 1,1-1 0,0 0 0,-1 1 0,1-1 0,-1 0 0,3-1 0,2-2 46,0-1 1,-1 1-1,0-1 0,0-1 1,0 1-1,0-1 1,-1 1-1,0-1 0,6-12 1,2-6 26,10-33 1,-12 30-76,80-192 398,-67 171-330,3 0 1,2 2-1,1 1 1,70-80-1,-94 119-240,-3 4 51,1-1-1,-1 1 1,1-1 0,-1 0-1,0 0 1,0 0 0,0 0-1,-1 0 1,1 0 0,1-4-1,-14 10-8551,4 9 1983,1 8 2128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33.414"/>
    </inkml:context>
    <inkml:brush xml:id="br0">
      <inkml:brushProperty name="width" value="0.05" units="cm"/>
      <inkml:brushProperty name="height" value="0.05" units="cm"/>
    </inkml:brush>
  </inkml:definitions>
  <inkml:trace contextRef="#ctx0" brushRef="#br0">25 124 3328,'-15'0'1061,"15"0"-1015,-1 0 0,1 0-1,0 0 1,-1 0 0,1 0 0,0-1 0,-1 1-1,1 0 1,0 0 0,-1 0 0,1 0-1,0 0 1,-1-1 0,1 1 0,0 0-1,0 0 1,-1 0 0,1-1 0,0 1-1,0 0 1,-1 0 0,1-1 0,0 1-1,0 0 1,0-1 0,-1 0 0,0 0 830,1 1-492,0 0-339,0 0 0,0 0 0,0 0 0,0 0 0,0-1 0,0 1 0,0 0 0,0 0 0,0 0 0,0 0 0,0 0 0,0 0 0,0 0 0,0 0 0,0 0 0,0 0 0,0-1 0,0 1 0,0 0 0,0 0 0,0 0 0,0 0 0,0 0 0,0 0 0,0 0 0,0 0 0,0 0 0,0 0 0,0 0 0,0 0 0,0 0 0,0-1 0,0 1 0,0 0 0,1 0 0,-1 0 0,0 0 0,0 0 0,0 0 0,0 0 0,0 0 0,0 0 0,0 0 0,0 0 0,0 0 0,0 0 0,0 0 0,1 0 0,-1 0 0,0 0 0,0 0 0,0 0 0,0 0 1,0 0-1,0 0 0,0 0 0,0 0 0,0 0 0,0 0 0,0 0 0,0 0 0,1 0 0,-1 0 0,0 0 0,0 1 0,3-13 5049,-2 10-4861,0 0 0,0 0-1,0 0 1,0 0 0,0 0 0,1 0 0,-1 0-1,0 0 1,1 0 0,0 1 0,2-3-1,0 4-191,1 1-1,-1-1 1,1 1-1,-1-1 1,0 1-1,1 1 1,-1-1-1,4 2 1,5 1 128,12 4 39,-13-4-97,0 0 0,-1-1 0,1-1 0,13 2-1,-1-3 158,0-2-1,0 0 0,31-6 0,69-21 214,-2 0-249,-68 19-167,23-5 270,148-6 1,-180 22 101,-42-4-207,-7-1-706,-8-2-2478,-14 9-2726,16 2 3414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4:33.963"/>
    </inkml:context>
    <inkml:brush xml:id="br0">
      <inkml:brushProperty name="width" value="0.05" units="cm"/>
      <inkml:brushProperty name="height" value="0.05" units="cm"/>
    </inkml:brush>
  </inkml:definitions>
  <inkml:trace contextRef="#ctx0" brushRef="#br0">81 84 3072,'-8'0'381,"4"-1"-168,0 1-1,0 0 0,0 0 0,0 1 0,1-1 1,-1 1-1,0-1 0,0 1 0,1 1 0,-1-1 1,-4 2-1,0 1-48,-7-6 9863,15 2-9925,10-6 1876,34-5-788,-28 5-1000,1 1 0,-1 1 0,1 1 0,28-2 0,-3-1 44,194-18 1102,-114 14-880,166-3 45,-179 16-272,-105-3-436,30 3 1043,-32-3-1042,-1 0 0,1 0 0,-1 1-1,0-1 1,0 1 0,1-1-1,-1 1 1,0 0 0,0-1 0,0 1-1,1 0 1,-1 0 0,0-1-1,0 1 1,0 0 0,0 0 0,-1 0-1,1 1 1,0-1 0,0 0-1,0 2 1,3 5-2221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2.910"/>
    </inkml:context>
    <inkml:brush xml:id="br0">
      <inkml:brushProperty name="width" value="0.05" units="cm"/>
      <inkml:brushProperty name="height" value="0.05" units="cm"/>
    </inkml:brush>
  </inkml:definitions>
  <inkml:trace contextRef="#ctx0" brushRef="#br0">134 107 1472,'-1'0'83,"1"0"0,-1 1 0,1-1 0,-1 0 0,1 1-1,-1-1 1,1 0 0,-1 1 0,0-1 0,1 0 0,-1 0 0,1 0 0,-1 0 0,0 1 0,1-1 0,-1 0 0,1 0-1,-1 0 1,0 0 0,1 0 0,-2-1 0,0 1 989,-17 0 1349,11 0-506,5 1-1123,3 0-756,-1-1 1,1 1-1,-1-1 0,1 0 0,-1 0 0,0 1 0,1-1 0,-1 0 0,1 0 1,-1 0-1,1 1 0,-1-1 0,0 0 0,1 0 0,-2 0 0,-3 1 271,-12 1 1508,12-3-1018,5-2-542,23-32 614,-15 27-817,1 0 1,0 1-1,1 0 0,-1 1 1,1 0-1,1 0 0,-1 1 1,1 0-1,0 1 0,0 0 1,0 1-1,0 0 0,1 1 1,-1 0-1,15 0 0,-10 2 132,1 0 0,-1 1 0,25 5 0,-22-3-18,-17-3-148,0 0 0,0 1 1,0-1-1,-1 1 0,1-1 0,0 1 1,-1 0-1,1 0 0,-1-1 1,1 1-1,0 0 0,-1 1 1,0-1-1,1 0 0,-1 0 1,0 1-1,0-1 0,2 2 1,-2 0 18,1 0 0,-1 0 0,0 0 0,1 0 0,-2 0 0,1 0 0,0 0 0,-1 0 0,1 6 0,-1 3 46,0-1-1,-1 1 0,-1 0 1,-4 18-1,1-12-14,-2 1 0,0-1-1,0 0 1,-14 20 0,-45 63 350,40-67-291,-2-1 0,-2-1 0,-1-2 0,-66 51 0,74-62-164,-11 8 346,22-24-275,11-3-214,8 0-63,52-9 291,-4 9 236,-1 2 0,55 9 1,-63-6-178,63 12 127,-103-16-107,-4-1-127,-1 0 1,1 0-1,0 1 0,0-1 0,-1 0 0,1 0 1,0-1-1,2 1 0,-3 0-85,-1-1 0,1 1 0,0-1 0,-1 1 0,1 0 0,-1-1 0,1 1 0,0-1 0,-1 1 1,1-1-1,-1 0 0,0 1 0,1-1 0,-1 1 0,1-1 0,-1 0 0,0 1 0,1-1 0,-1 0 0,0 1 0,0-1 0,0 0 0,0 0 0,1 1 0,-1-2 0,0-14-2710,0 12 2031,0 1 0,0 0-1,0-1 1,0 1 0,2-5-1,6-5-1181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3.504"/>
    </inkml:context>
    <inkml:brush xml:id="br0">
      <inkml:brushProperty name="width" value="0.05" units="cm"/>
      <inkml:brushProperty name="height" value="0.05" units="cm"/>
    </inkml:brush>
  </inkml:definitions>
  <inkml:trace contextRef="#ctx0" brushRef="#br0">1 54 3232,'-1'-3'467,"1"-1"1,0 1 0,0-1-1,1 1 1,-1-1-1,1 1 1,-1 0-1,1-1 1,0 1-1,1 0 1,2-6-1,-3 2 2162,-1 13 844,-1 16-2875,9 238 1806,-7-156-2108,-1-75-6416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3.880"/>
    </inkml:context>
    <inkml:brush xml:id="br0">
      <inkml:brushProperty name="width" value="0.05" units="cm"/>
      <inkml:brushProperty name="height" value="0.05" units="cm"/>
    </inkml:brush>
  </inkml:definitions>
  <inkml:trace contextRef="#ctx0" brushRef="#br0">22 7 3712,'4'-7'5071,"-3"14"-2311,-4 23-1002,1-19-1203,-11 176 1658,8-22-1620,6-106-807,-1-59 158,0 0 0,0 1 0,0-1 0,0 0 0,0 0 0,0 0 0,0 1 0,0-1 1,0 0-1,0 0 0,0 0 0,0 1 0,0-1 0,0 0 0,0 0 0,0 0 1,0 1-1,0-1 0,0 0 0,0 0 0,0 0 0,0 1 0,0-1 0,-1 0 1,1 0-1,0 0 0,0 0 0,0 1 0,0-1 0,0 0 0,-1 0 0,1 0 1,0 0-1,0 0 0,0 0 0,-1 0 0,1 1 0,0-1 0,0 0 0,0 0 1,-1 0-1,1 0 0,0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4.350"/>
    </inkml:context>
    <inkml:brush xml:id="br0">
      <inkml:brushProperty name="width" value="0.05" units="cm"/>
      <inkml:brushProperty name="height" value="0.05" units="cm"/>
    </inkml:brush>
  </inkml:definitions>
  <inkml:trace contextRef="#ctx0" brushRef="#br0">19 132 3136,'-15'0'1029,"12"0"790,12-11 1743,2 4-2932,1 1 0,0 0 0,0 1 0,20-6 0,-17 6-217,40-14 280,1 2 1,1 3-1,0 2 0,91-7 0,-112 19-530,0 2-1,43 7 1,-47-5-325,-22-2-419,-5 0 133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5.119"/>
    </inkml:context>
    <inkml:brush xml:id="br0">
      <inkml:brushProperty name="width" value="0.05" units="cm"/>
      <inkml:brushProperty name="height" value="0.05" units="cm"/>
    </inkml:brush>
  </inkml:definitions>
  <inkml:trace contextRef="#ctx0" brushRef="#br0">29 192 1408,'-23'-13'6373,"23"13"-6329,0 0-1,0 0 1,-1 0 0,1 0-1,0 0 1,0 0 0,0 0-1,-1 0 1,1 0-1,0 0 1,0 0 0,0 0-1,-1 0 1,1 0 0,0 0-1,0 0 1,0 0 0,0 0-1,-1 0 1,1 0-1,0-1 1,0 1 0,0 0-1,0 0 1,0 0 0,-1 0-1,1 0 1,0-1 0,0 1-1,0 0 1,0 0-1,0 0 1,0-1 0,0 1-1,0 0 1,0 0 0,0 0-1,0-1 1,0 1 0,0-1 805,1 4 199,-1-3-979,1-1 0,-1 1 0,0-1 0,1 1 1,-1 0-1,0-1 0,1 1 0,-1 0 0,1-1 0,-1 1 1,0 0-1,1 0 0,-1 0 0,1-1 0,-1 1 0,1 0 1,-1 0-1,1 0 0,-1 0 0,1 0 0,-1 0 0,2 0 1,14-2 278,-15 1-223,122-20 1261,-66 9-1108,18-1 2,278-55 453,-252 49-545,1 3 1,163-3-1,-254 19-173,1 0-1,-1 1 0,0 0 1,0 0-1,1 1 1,-1 1-1,0 0 0,-1 1 1,11 4-1,-20-8-114,0 1-1,-1-1 1,1 0-1,0 1 1,-1-1 0,1 0-1,0 1 1,-1-1-1,1 0 1,-1 1 0,1-1-1,-1 1 1,1-1-1,-1 1 1,1 0-1,-1-1 1,1 1 0,-1-1-1,0 1 1,1 0-1,-1-1 1,0 1-1,1 0 1,-1-1 0,0 1-1,0 0 1,0 0-1,0-1 1,0 1-1,0 0 1,0 0 0,0-1-1,0 1 1,0 0-1,0-1 1,0 1 0,-1 0-1,1 0 1,0-1-1,0 1 1,-1 0-1,1-1 1,0 1 0,-1-1-1,1 1 1,-2 1-1,-3 6-1525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6.241"/>
    </inkml:context>
    <inkml:brush xml:id="br0">
      <inkml:brushProperty name="width" value="0.05" units="cm"/>
      <inkml:brushProperty name="height" value="0.05" units="cm"/>
    </inkml:brush>
  </inkml:definitions>
  <inkml:trace contextRef="#ctx0" brushRef="#br0">8 102 1888,'0'-5'339,"0"4"-225,0 0 1,0-1-1,0 1 0,0 0 1,0 0-1,0-1 0,-1 1 1,1 0-1,0 0 0,-1 0 1,1-1-1,-1 1 0,1 0 1,-1 0-1,1 0 0,-2-1 1,1-4 455,1 0 0,0 0-1,0 0 1,1 0 0,-1 1 0,1-1 0,3-8 0,0-4 1547,-4 16-934,0 11-75,0-4-817,0 17 135,0 21 518,9 82 1,5-9-515,-6-46-253,7 176 452,-7-72-442,-6-140-69,-1-14-57,5 30 0,-6-45-61,4-9 292,2-10-488,22-99 61,7-21 270,6 24-336,-35 95 138,2 1-1,0 1 1,0-1 0,1 1-1,13-14 1,-20 25 59,0 0-1,0 0 1,0 0-1,0 0 1,1 1 0,-1-1-1,0 1 1,1-1-1,-1 1 1,1 0-1,-1 0 1,1 0 0,-1 0-1,4 0 1,-4 1 30,-1 0 0,1 0 0,0 0 0,-1 0 1,1 1-1,-1-1 0,1 0 0,-1 1 0,1-1 0,-1 1 1,0 0-1,1-1 0,-1 1 0,0 0 0,1 0 0,-1 0 0,0 0 1,0 0-1,0 0 0,0 0 0,0 0 0,0 1 0,0-1 1,0 0-1,0 1 0,1 2 0,1 4 80,0 0 0,0 1-1,0-1 1,-1 1 0,0-1-1,1 14 1,0 57 338,-3-2-514,0 40 176,0-41-3086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6.645"/>
    </inkml:context>
    <inkml:brush xml:id="br0">
      <inkml:brushProperty name="width" value="0.05" units="cm"/>
      <inkml:brushProperty name="height" value="0.05" units="cm"/>
    </inkml:brush>
  </inkml:definitions>
  <inkml:trace contextRef="#ctx0" brushRef="#br0">604 41 3648,'-13'-35'3301,"13"34"-3201,0 1 0,-1 0 0,1-1 0,0 1 0,-1 0 0,1-1 0,0 1 0,-1 0 0,1-1 0,-1 1 0,1 0 0,0 0 0,-1-1 0,1 1 0,-1 0 0,1 0-1,-1 0 1,1 0 0,0 0 0,-1 0 0,1 0 0,-1 0 0,1 0 0,-1 0 0,1 0 0,-1 0 0,1 0 0,-1 0 0,1 0 0,-1 0 0,1 0 0,0 0 0,-1 1 0,0-1 0,-12 7 1180,-36 39 1496,25-24-1769,-37 29-1,-143 73-295,8-6-3214,179-105-14,6 0 741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4:51.755"/>
    </inkml:context>
    <inkml:brush xml:id="br0">
      <inkml:brushProperty name="width" value="0.05" units="cm"/>
      <inkml:brushProperty name="height" value="0.05" units="cm"/>
    </inkml:brush>
  </inkml:definitions>
  <inkml:trace contextRef="#ctx0" brushRef="#br0">117 32 7872,'-58'-11'3584,"21"2"-3104,24 6 288,8 3-512,2-8 64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7:59.675"/>
    </inkml:context>
    <inkml:brush xml:id="br0">
      <inkml:brushProperty name="width" value="0.05" units="cm"/>
      <inkml:brushProperty name="height" value="0.05" units="cm"/>
      <inkml:brushProperty name="color" value="#004F8B"/>
    </inkml:brush>
  </inkml:definitions>
  <inkml:trace contextRef="#ctx0" brushRef="#br0">9 551 2816,'-3'1'265,"-2"4"2766,18-13 381,-6 2-2867,4-3 213,0-1 0,19-21 0,-6 5-157,-6 9-288,-2-1 0,0-1 1,17-27-1,-10 6-38,-2-1 0,18-49 0,-14 30 31,-1 0-55,6-13-6,-32 91-543,-6 25 267,4-16 45,-5 20 112,3-19-81,1 0 0,2 0 0,1 1 1,1 46-1,2-72 4,-1 0-1,0 0 1,1 0 0,0 0-1,0 0 1,0 0 0,0 0-1,0 0 1,0 0 0,4 4-1,-5-6-3,1-1 0,0 1 0,0 0 0,0-1 0,-1 1 0,1 0 0,0-1 0,0 1 0,0-1 0,0 0 0,0 1 0,0-1 0,0 0 0,0 1 0,0-1 0,1 0 0,-1 0 0,0 0 0,0 0 0,0 0 0,0 0 0,0 0 0,0 0 0,0-1 0,0 1 0,0 0 0,0-1 0,0 1 0,0 0 0,2-2 0,6-3 74,-1-1 0,1 0 0,-1 0 0,0-1 0,0 0 0,13-16 0,-11 12-93,12-13-13,-2-2 0,0 0-1,-2-1 1,18-35 0,-3 0-77,-33 62 57,0-1 0,0 1 0,0 0 0,1-1-1,-1 1 1,0-1 0,0 1 0,1 0 0,-1-1 0,0 1 0,0 0-1,1-1 1,-1 1 0,0 0 0,1-1 0,-1 1 0,1 0 0,-1 0 0,0-1-1,1 1 1,-1 0 0,1 0 0,0 0-1,-1 0 1,0 0-1,1 1 0,-1-1 1,0 0-1,0 1 1,1-1-1,-1 1 0,0-1 1,0 0-1,1 1 0,-1-1 1,0 1-1,0-1 0,0 0 1,0 1-1,0-1 1,0 1-1,0-1 0,0 1 1,0-1-1,0 0 0,0 1 1,0-1-1,0 2 0,-1 18-83,-6 31 0,4-31 103,-2 37-1,5-50 5,0-1 0,0 0 0,1 0 0,0 1 0,0-1 0,1 0 0,0 0 0,0 0 0,0-1 0,4 8-1,-4-11 30,0 1 0,-1 0-1,1-1 1,0 1-1,1-1 1,-1 1 0,0-1-1,1 0 1,-1 0-1,1 0 1,-1-1 0,1 1-1,0 0 1,0-1-1,0 0 1,0 0-1,0 0 1,0 0 0,0 0-1,0-1 1,0 1-1,1-1 1,-1 0 0,0 0-1,0 0 1,0 0-1,1 0 1,-1-1 0,0 1-1,0-1 1,5-2-1,0 0-3,1-1 0,-1 1 0,0-1 0,-1-1 0,1 0 0,-1 0 0,0 0 0,0-1 0,-1 0 0,10-11 0,5-10 11,0-1 0,-2-1 1,-2-1-1,26-58 0,-39 79-38,1-6-29,-3-18-53,-2 33 64,0 0 1,0-1 0,0 1 0,0 0-1,0-1 1,0 1 0,1 0-1,-1 0 1,0-1 0,0 1-1,0 0 1,0 0 0,1-1 0,-1 1-1,0 0 1,0 0 0,1 0-1,-1 0 1,0-1 0,0 1 0,1 0-1,-1 0 1,0 0 0,1 0-1,-1 0 1,0 0 0,0 0-1,1 0 1,-1 0 0,0-1 0,1 1-1,-1 1 1,0-1 0,1 0-1,-1 0 1,0 0 0,0 0 0,1 0-1,-1 0 1,0 0 0,1 0-1,-1 0 1,1 1 0,0-1-14,0 0 1,0 1 0,0-1-1,0 1 1,0-1 0,0 1 0,0 0-1,0-1 1,0 1 0,0 0-1,0 0 1,0-1 0,1 2-1,2 5 22,0 0-1,-1 1 0,0-1 0,0 1 0,0-1 1,-1 1-1,1 9 0,6 57-102,-7-42 104,0 5-162,-2-25 198,1-1 0,0 1-1,0-1 1,5 15 0,-6-24-20,1-1 0,0 1 0,-1 0 0,1 0 0,0-1 0,0 1 0,0 0 0,0-1-1,0 1 1,1-1 0,-1 1 0,0-1 0,1 0 0,-1 1 0,1-1 0,-1 0 0,1 0 0,0 0 0,-1 0 0,1 0 0,0-1 0,0 1 0,-1 0-1,1-1 1,0 1 0,0-1 0,0 0 0,0 0 0,0 0 0,0 0 0,0 0 0,0 0 0,0 0 0,-1 0 0,1-1 0,0 1 0,3-2 0,2 0 53,0-1 1,0 0 0,-1 0-1,1-1 1,-1 1 0,1-1-1,-1-1 1,10-9 0,38-40 86,26-25-367,-78 77 178,0 1 1,1-1-1,-1 0 1,0 1-1,1-1 0,-1 1 1,1 0-1,0 0 1,-1 0-1,6-2 0,-7 3 26,0 0-1,0 0 0,0 0 1,0 0-1,0 0 0,1 0 1,-1 1-1,0-1 0,0 0 1,0 0-1,0 1 0,0-1 0,0 1 1,0-1-1,0 1 0,0-1 1,-1 1-1,1-1 0,0 1 1,0 0-1,0 0 0,-1-1 1,1 1-1,0 0 0,-1 0 0,1 0 1,0 0-1,-1 0 0,0 0 1,1 0-1,0 1 0,1 4-29,0 1 0,0 0-1,0 0 1,-1 0 0,0 0-1,-1 0 1,1 0 0,-2 10 0,-2 8 90,-5 25 1,4-28 86,4-21-122,-1 0 0,1 0-1,0-1 1,0 1 0,0 0-1,0 0 1,0 0 0,0-1-1,0 1 1,0 0 0,0 0-1,0 0 1,0-1 0,0 1-1,1 0 1,-1 0 0,0 0-1,1-1 1,-1 1 0,1 1-1,-1-2-3,1 0-1,-1 0 1,1 0 0,-1 1-1,1-1 1,-1 0 0,1 0-1,0 0 1,-1 0 0,1 0-1,-1 0 1,1 0 0,-1 0-1,1 0 1,-1 0 0,1-1-1,-1 1 1,1 0 0,-1 0-1,1 0 1,-1-1 0,1 1-1,6-4 96,-1 0-1,0 0 1,7-8-1,-9 9-139,113-115 170,-87 85-205,-19 20 18,16-16-142,-26 28 159,1 0 1,0-1-1,-1 1 0,1 0 0,0 0 0,0 0 1,0 0-1,-1 0 0,1 0 0,0 0 1,0 1-1,0-1 0,1 1 0,1-1 1,-3 1 11,0 0 0,1 0 0,-1 1 0,0-1 0,0 0 0,0 1 0,0-1 0,0 1 0,1-1 0,-1 1 0,0 0 0,0-1 0,0 1 0,0 0 0,-1 0 0,1 0 0,0 0 0,0 0 0,0 0 0,-1 0 0,1 0 0,0 0 0,-1 0 0,1 0 0,-1 0 0,0 0 0,1 2 0,1 3-12,0 1 0,-1-1 0,1 11 0,-1 6 131,-1-1 0,-4 34 0,0 10-19,3-56 10,1-8-48,-1 0-1,1 0 0,0 0 1,0 0-1,0 0 0,0 0 1,1 4-1,-1-6-42,0 0 1,0 0-1,0 0 1,1 0-1,-1 0 1,0 1-1,0-1 1,0 0-1,0 0 0,0 0 1,0 0-1,0 0 1,1 0-1,-1 0 1,0 0-1,0 1 0,0-1 1,0 0-1,1 0 1,-1 0-1,0 0 1,0 0-1,0 0 1,0 0-1,0 0 0,1 0 1,-1 0-1,0 0 1,0 0-1,0 0 1,0 0-1,1 0 1,-1 0-1,0 0 0,0 0 1,12-8 210,25-23-27,65-39-1,162-96-413,-238 144 240,-26 22-17,0 0-1,0 0 1,0 0-1,0 0 1,0 0 0,0 0-1,0 0 1,0 0-1,0 0 1,0 0 0,0 0-1,0 0 1,0 0-1,1 0 1,-1 0-1,0 0 1,0 0 0,0 0-1,0 0 1,0 0-1,0 0 1,0 0 0,0 0-1,0 0 1,0 0-1,0 0 1,0 0 0,0 0-1,0 0 1,0 0-1,0 0 1,1 0 0,-1 0-1,0 0 1,0 0-1,0 0 1,0 1 0,0-1-1,0 0 1,0 0-1,0 0 1,0 0 0,0 0-1,0 0 1,0 0-1,0 0 1,0 0-1,0 0 1,0 0 0,0 0-1,0 0 1,0 1-1,0-1 1,0 0 0,0 0-1,0 0 1,0 0-1,0 0 1,0 0 0,0 0-1,-1 0 1,1 0-1,0 0 1,0 0 0,0 0-1,0 0 1,0 0-1,-2 7-14,-8 5-46,0 1 0,-1-2 0,-17 16 0,-6 5-21,20-18 84,-1 1 24,-16 20 0,28-31-30,-1 1-1,1 0 1,0 0-1,0 0 0,1 0 1,-1 0-1,1 1 0,0-1 1,-1 8-1,3-11 11,0-1 0,0 0 0,0 0 1,0 0-1,0 1 0,0-1 0,0 0 0,1 0 0,-1 1 1,0-1-1,1 0 0,-1 0 0,1 0 0,-1 0 0,1 0 0,-1 0 1,1 0-1,0 0 0,0 0 0,0 0 0,-1 0 0,1 0 1,0 0-1,0 0 0,0-1 0,0 1 0,0 0 0,0-1 1,0 1-1,1-1 0,-1 1 0,2 0 0,1 0 25,0 0-1,0-1 1,-1 1 0,1-1-1,0 1 1,0-1-1,0 0 1,0-1 0,-1 1-1,5-1 1,1-2-11,0 0-1,-1 0 1,1-1 0,-1 0-1,0 0 1,0-1 0,0 0-1,-1 0 1,1-1 0,-2 0-1,1-1 1,0 1 0,-1-1-1,0 0 1,-1-1 0,0 1-1,0-1 1,0 0 0,-1-1-1,-1 1 1,4-10 0,-5 14-131,-1 6-26,0 9-28,-11 35-37,-21 65 0,8-31 203,9-30-8,-61 193 202,63-211-139,-2-1-1,-1 0 0,-1-1 1,-1-1-1,-31 39 0,40-59 20,0-1 0,0-1 1,-1 1-1,0-1 0,0 0 0,-1-1 0,0 0 0,-15 6 0,21-10-51,1-1 1,-1 0-1,0 0 1,0 0-1,0 0 0,0-1 1,1 1-1,-1-1 0,0 0 1,0 0-1,0-1 1,0 1-1,0-1 0,0 0 1,0 0-1,1 0 1,-1 0-1,0-1 0,1 0 1,-1 1-1,1-1 1,-1 0-1,1-1 0,0 1 1,0-1-1,0 1 1,-3-5-1,-2-1-11,2-1 1,-1 0-1,1 0 0,0 0 1,1-1-1,0 0 1,1 0-1,0 0 0,-3-12 1,3 9-24,1-1 0,1 0 0,0 0 0,1 0 0,0 0 1,1 0-1,2-14 0,-1 20 6,1 1-1,-1-1 1,1 0 0,0 1 0,1 0-1,0-1 1,0 1 0,0 0 0,1 1-1,0-1 1,1 1 0,-1-1 0,1 1 0,10-9-1,-1 3 18,1 1 0,0 1 0,1 0 0,0 1 0,1 1 0,-1 1 0,2 0 0,27-7 0,-13 7-59,1 1 0,-1 1 0,64 0 0,-91 5-203,-1 0 0,1 0-1,-1 1 1,0-1-1,1 1 1,-1 0 0,8 3-1,4 6-3740,-15-10 3767,-1 0 1,1 0-1,-1 1 0,1-1 1,-1 0-1,1 1 1,-1-1-1,0 1 0,1-1 1,-1 0-1,1 1 1,-1-1-1,0 1 0,0-1 1,1 1-1,-1-1 1,0 1-1,0-1 1,0 1-1,1 0 0,-1-1 1,0 1-1,0-1 1,0 1-1,0-1 0,0 1 1,0-1-1,0 1 1,0 0-1,0-1 0,-1 1 1,1-1-1,0 1 1,0-1-1,0 1 0,-1-1 1,1 1-1,0-1 1,-1 1-1,-8 11-3445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8.074"/>
    </inkml:context>
    <inkml:brush xml:id="br0">
      <inkml:brushProperty name="width" value="0.05" units="cm"/>
      <inkml:brushProperty name="height" value="0.05" units="cm"/>
    </inkml:brush>
  </inkml:definitions>
  <inkml:trace contextRef="#ctx0" brushRef="#br0">40 3 2240,'-7'-3'10517,"-13"92"-8986,16-73-1356,1 0 0,0 0 0,0 28 1,5 52 151,0-31-65,-2-54-231,5 199 376,7 115 774,-7-144-587,-4-16-223,-1-98-262,-3-20 100,1-35-320,1 0 1,1 1-1,0 15 0,1-15-1485,-1-10 1077,0 0 0,0-1 0,1 1 0,-1-1 0,1 1 0,-1-1 0,1 1 0,2 4 0,4 9-1427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9.220"/>
    </inkml:context>
    <inkml:brush xml:id="br0">
      <inkml:brushProperty name="width" value="0.05" units="cm"/>
      <inkml:brushProperty name="height" value="0.05" units="cm"/>
    </inkml:brush>
  </inkml:definitions>
  <inkml:trace contextRef="#ctx0" brushRef="#br0">18 5 1984,'-6'-5'11059,"4"5"-9679,0 3-1705,1-3 481,0 1-1,1 0 1,-1-1 0,1 1-1,-1 0 1,0 0 0,1 0 0,-1 0-1,1-1 1,0 1 0,-1 0-1,1 2 1,11 13 18,9 8-7,-2 2 0,-1 0 1,14 30-1,-18-28-84,68 158 553,-63-138-362,-2 0 0,9 51 0,-21-72-82,-1 1 0,-1 0 0,-1 1 0,-2-1-1,-5 37 1,-34 138 348,26-156-384,-2-1 1,-43 87-1,56-127-156,-1 0 1,0 0-1,-1 0 0,-7 8 0,-1 1-513,5-9-1178,8-6 1575,0 0 1,-1 1 0,1-1 0,0 0 0,0 0 0,0 0 0,0 0 0,-1 0 0,1 0 0,0 0-1,0 1 1,0-1 0,-1 0 0,1 0 0,0 0 0,0 0 0,0 0 0,-1 0 0,1 0 0,0 0-1,0 0 1,0 0 0,-1 0 0,1 0 0,0 0 0,0-1 0,0 1 0,-1 0 0,1 0 0,0 0 0,0 0-1,0 0 1,0 0 0,-1 0 0,1-1 0,0 1 0,0 0 0,0 0 0,0 0 0,-1-1 0,1-3-1949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19.878"/>
    </inkml:context>
    <inkml:brush xml:id="br0">
      <inkml:brushProperty name="width" value="0.05" units="cm"/>
      <inkml:brushProperty name="height" value="0.05" units="cm"/>
    </inkml:brush>
  </inkml:definitions>
  <inkml:trace contextRef="#ctx0" brushRef="#br0">19 25 3072,'-18'4'10688,"27"-1"-9926,-1 0-512,0-1 0,0 0-1,0-1 1,1 1 0,15-1-1,46-5 647,-43 2-597,37-4 202,19-1-266,-81 7-351,0 0-1,-1-1 0,1 1 0,0 0 0,0 0 0,0-1 1,-1 1-1,1-1 0,2-1 0,11-9-9102,-12 9 7116,5-4-414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0.557"/>
    </inkml:context>
    <inkml:brush xml:id="br0">
      <inkml:brushProperty name="width" value="0.05" units="cm"/>
      <inkml:brushProperty name="height" value="0.05" units="cm"/>
    </inkml:brush>
  </inkml:definitions>
  <inkml:trace contextRef="#ctx0" brushRef="#br0">278 1 3328,'-1'0'187,"1"0"0,0 0 0,-1 0 0,1 0 0,-1 0 0,1 0 0,0 0 0,-1 0 0,1 0 0,0 0 0,-1 0 0,1 0 0,0 0 0,0 0 0,-1 1 0,1-1 0,0 0 0,-1 0 0,1 0 0,0 1 0,0-1 0,-1 0 0,1 0 0,0 1-1,0-1 1,-1 0 0,-14 14 1933,-1 1-851,5-7-902,0 1 0,1 0-1,1 1 1,0 0 0,0 0 0,1 1 0,0 0-1,-8 16 1,-2 8 93,1 0 0,2 2 0,-14 53-1,-16 118 593,35-143-615,3 0 0,2 83 1,21 129 138,-15-263-572,1 1 1,1-1 0,0 0 0,1 0-1,0 0 1,1 0 0,1 0 0,8 13-1,-12-23-348,1-1-1,0 0 0,0 1 1,0-1-1,1 0 0,-1-1 1,1 1-1,-1 0 0,1-1 1,0 0-1,0 0 1,0 0-1,0-1 0,0 1 1,6 0-1,12 6-1516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2.102"/>
    </inkml:context>
    <inkml:brush xml:id="br0">
      <inkml:brushProperty name="width" value="0.05" units="cm"/>
      <inkml:brushProperty name="height" value="0.05" units="cm"/>
    </inkml:brush>
  </inkml:definitions>
  <inkml:trace contextRef="#ctx0" brushRef="#br0">77 66 896,'0'-1'78,"-1"1"-1,1 0 1,0-1 0,-1 1 0,1-1 0,-1 1-1,1-1 1,0 1 0,-1-1 0,1 1-1,0-1 1,0 1 0,-1-1 0,1 1-1,0-1 1,0 1 0,0-1 0,0 1-1,0-1 1,0 0 0,0 1 0,0-1-1,0 1 1,0-1 0,0 0 0,0-24 3172,0 18-1680,0 7-1495,0-1-1,0 1 0,0 0 1,0-1-1,0 1 0,0-1 1,-1 1-1,1 0 0,0-1 1,0 1-1,0-1 0,-1 1 1,1 0-1,0 0 0,-1-1 1,1 1-1,0 0 0,-1-1 1,1 1-1,0 0 0,-1 0 1,1-1 425,0 1-475,0 0 0,0 0 0,0 0 0,0 0 0,0 0 0,0 0 0,0 0 0,0 0 0,0 0 1,0-1 149,0 1-150,-7-9 2039,5 8-1094,3 14 140,-8 75 655,7 77-1040,-2 287-351,1-170 219,-3 113 910,-8-207-591,5-149-806,8-30-86,-1-9-20,0 1 1,0 0 0,0-1 0,0 1-1,0 0 1,0-1 0,0 1-1,0 0 1,0-1 0,0 1-1,0 0 1,-1-1 0,1 1 0,0 0-1,0-1 1,-1 1 0,0 0-1,1 0 13,0-1-43,0 1 0,0-1 0,-1 1 0,1-1 0,0 0 1,0 1-1,0-1 0,-1 1 0,1-1 0,0 0 1,0 1-1,-1-1 0,1 0 0,0 1 0,-1-1 0,1 0 1,0 0-1,-1 1 0,0-1 0,0 0-187,1-1 0,-1 1 0,0-1-1,0 0 1,1 1 0,-1-1 0,0 0 0,1 1-1,-1-1 1,0 0 0,1 0 0,-1-1-1,-6-12-2933,6-2 1007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3.272"/>
    </inkml:context>
    <inkml:brush xml:id="br0">
      <inkml:brushProperty name="width" value="0.05" units="cm"/>
      <inkml:brushProperty name="height" value="0.05" units="cm"/>
    </inkml:brush>
  </inkml:definitions>
  <inkml:trace contextRef="#ctx0" brushRef="#br0">32 43 2144,'0'0'119,"-1"0"-1,0 0 1,1 0 0,-1 1-1,0-1 1,0 0 0,1 0-1,-1 1 1,1-1 0,-1 1-1,0-1 1,1 0 0,-1 1-1,1-1 1,-1 1 0,1 0 0,-1-1-1,1 1 1,-1-1 0,0 2-1,1-1 91,-1 0 1,0 0-1,1 0 0,-1-1 0,0 1 0,0 0 1,1 0-1,-1-1 0,0 1 0,0 0 0,-1 0 0,-6 3 5754,8-5-5801,1 0 1,-1 0-1,0 0 1,1 0-1,0 0 1,-1 0-1,1 1 1,-1-1 0,1 0-1,0 0 1,0 1-1,-1-1 1,1 0-1,0 1 1,0-1-1,0 1 1,1-2-1,21-10 271,-19 10-245,12-6-49,0 1 0,1 0-1,23-5 1,-35 11-123,0 0 0,-1 1 0,1-1 0,-1 1 0,1 1 0,0-1 0,-1 1 0,1-1 0,-1 1 1,1 0-1,-1 1 0,0-1 0,1 1 0,-1 0 0,4 3 0,-6-4 8,1 0-1,-1 1 1,0-1 0,0 1 0,-1 0 0,1-1-1,0 1 1,-1 0 0,1 0 0,-1 0 0,1 0-1,-1 1 1,0-1 0,0 0 0,0 0 0,0 1-1,0-1 1,-1 1 0,1-1 0,-1 1 0,1-1-1,-1 1 1,0-1 0,0 1 0,0-1 0,0 1-1,-1-1 1,1 1 0,-2 2 0,-22 63 520,18-51-488,-1 0 1,0-1 0,-1 0-1,-1 0 1,0-1 0,-1 0-1,-21 23 1,20-23-51,13-10 225,8-5 12,28-6 417,-21 2-519,0 1 0,21 0 0,-33 3-125,-1 1-1,0 0 1,0 0 0,1 0 0,-1 0 0,0 0 0,0 1 0,0 0 0,6 3-1,19 8-856,-14-8-7489,-12-5 5754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5.307"/>
    </inkml:context>
    <inkml:brush xml:id="br0">
      <inkml:brushProperty name="width" value="0.05" units="cm"/>
      <inkml:brushProperty name="height" value="0.05" units="cm"/>
    </inkml:brush>
  </inkml:definitions>
  <inkml:trace contextRef="#ctx0" brushRef="#br0">356 643 1888,'2'-2'479,"0"0"0,-1-1-1,1 1 1,-1 0 0,1-1 0,0-2 0,7-9 2174,-10 11-2221,1 0 0,-1-1 0,0 1 0,0 0 0,-1-1 0,-1-4 0,-1 5-265,1 0-1,0 1 1,-1-1 0,0 1-1,1 0 1,-1-1 0,0 2 0,0-1-1,0 0 1,0 1 0,-1 0-1,1 0 1,0 0 0,0 0-1,-6 1 1,2-1 16,0 1-1,0 0 1,0 1-1,0 0 1,0 0 0,0 0-1,-13 5 1,8 0-81,-1 0-1,1 1 1,0 0 0,1 1-1,0 1 1,0 0 0,1 0 0,0 1-1,1 1 1,0 0 0,0 0-1,1 1 1,-11 19 0,8-11-98,6-11 12,1-1-1,0 1 1,1 0-1,0 0 1,0 0-1,1 0 1,0 1-1,-3 16 1,6-21-1,-1 1-1,1 0 1,0 0 0,1-1 0,0 1 0,0 0-1,0-1 1,0 1 0,1 0 0,0-1 0,0 0-1,0 1 1,1-1 0,4 6 0,-5-7 7,1-1 0,0 0 0,-1 0 0,1 0 0,1 0 0,-1 0-1,0-1 1,1 1 0,-1-1 0,1 0 0,-1 0 0,1 0 0,0-1 0,0 1 0,0-1 0,0 0 0,0 0 0,0 0 0,1-1 0,6 1-1,-4-2 58,0 0 0,1 0 0,-1 0 0,0-1-1,0 0 1,0 0 0,13-7 0,-8 3 50,0-1 0,0 0 0,12-10 0,-18 11-115,0 0 0,0 0 0,0-1 0,-1 0 1,0 0-1,0 0 0,6-13 0,-1-2 47,10-31 0,-5 7 47,-2-1-1,9-75 1,-18 86-111,-1-1 1,-2 1-1,-2 0 0,-5-39 0,1 36-88,2 12 43,-10-41 0,2 23-29,4 15 160,-1 0 0,-16-38-1,23 65-48,-7-12-112,8 15 71,0 0 1,0 0-1,0 0 1,-1-1-1,1 1 0,0 0 1,0 0-1,0 0 1,-1 0-1,1-1 1,0 1-1,0 0 1,-1 0-1,1 0 0,0 0 1,0 0-1,-1 0 1,1 0-1,0 0 1,0 0-1,-1 0 0,1 0 1,0 0-1,0 0 1,-1 0-1,1 0 1,0 0-1,-1 0 0,1 0 1,0 0-1,0 0 1,-1 0-1,1 0 1,0 0-1,0 0 1,0 1-1,-1-1 0,1 0 1,0 0-1,0 0 1,0 1-1,-1-1 1,1 0-1,0 0 0,0 0 1,0 1-1,0-1 1,-1 0-1,1 0 1,0 1-1,0-1 0,0 0 1,0 0-1,0 1 1,-2 3-3,1 0-1,-1 0 1,1 0 0,0 0 0,0 0-1,1 0 1,-1 1 0,1-1 0,0 6-1,4 44 150,-3-44-123,29 177 344,-6-55 3,-5-24-33,42 133-1,-57-226-350,2-1-1,0 0 0,1 0 1,0-1-1,1 1 0,0-2 1,14 16-1,-22-27-78,1 0 0,-1-1 0,1 1 0,-1 0 0,1-1 0,-1 1 0,1 0 0,0-1 0,-1 1 0,1-1-1,0 1 1,0-1 0,-1 0 0,1 1 0,0-1 0,0 0 0,1 1 0,-1-1-207,0 0 0,0-1 1,0 1-1,0 0 0,0-1 0,-1 1 0,1 0 1,0-1-1,0 1 0,0-1 0,-1 1 0,2-2 0,6-4-1940,22-17-4021,-16 14 3697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5.960"/>
    </inkml:context>
    <inkml:brush xml:id="br0">
      <inkml:brushProperty name="width" value="0.05" units="cm"/>
      <inkml:brushProperty name="height" value="0.05" units="cm"/>
    </inkml:brush>
  </inkml:definitions>
  <inkml:trace contextRef="#ctx0" brushRef="#br0">0 23 5408,'0'-1'115,"1"0"-17,-1 1-1,0 0 0,0-1 0,0 1 0,0 0 0,0-1 1,0 1-1,0 0 0,1-1 0,-1 1 0,0 0 0,0-1 1,0 1-1,1 0 0,-1 0 0,0-1 0,1 1 0,-1 0 0,0 0 1,0-1-1,1 1 0,-1 0 0,0 0 0,1 0 0,-1 0 1,0 0-1,1-1 0,0 1 1088,0 6 804,2 2-1550,-2 1-1,1 0 1,-1-1-1,0 1 1,-1 11-1,1 4 249,8 174 1371,-8-166-1750,0-22-220,-1-1 0,0 0-1,0 1 1,-3 12 0,2-11 307,7-14-20,7-21-260,16-66-327,24-62-118,-46 137 361,0 1 0,1 0 0,0 0 0,1 0 0,1 1 1,0 1-1,19-19 0,-28 30-5,0 0 1,0 0-1,0 0 1,0 0-1,0 0 0,0 1 1,0-1-1,0 0 1,0 1-1,1-1 1,-1 0-1,0 1 1,0 0-1,1-1 0,-1 1 1,0 0-1,1 0 1,-1-1-1,0 1 1,1 0-1,-1 0 1,0 1-1,1-1 0,-1 0 1,0 0-1,0 1 1,1-1-1,-1 0 1,0 1-1,0 0 1,1-1-1,-1 1 0,0 0 1,0-1-1,1 2 1,1 1 53,0 0 1,-1 0 0,1 0 0,-1 1-1,0-1 1,0 1 0,0-1 0,-1 1-1,1-1 1,1 7 0,4 20 274,-2-1 0,5 58 1,-9 62-1195,-1-88-1788,0-50 1118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6.729"/>
    </inkml:context>
    <inkml:brush xml:id="br0">
      <inkml:brushProperty name="width" value="0.05" units="cm"/>
      <inkml:brushProperty name="height" value="0.05" units="cm"/>
    </inkml:brush>
  </inkml:definitions>
  <inkml:trace contextRef="#ctx0" brushRef="#br0">0 69 2144,'6'-6'11287,"-5"6"-10853,16-3 3497,28 3-5526,-27 0 2951,293-12-53,-156 3-942,64-4-123,185-4 670,-239 20-1169,-176-12-8472,10 8 8355,0 1 0,-1 0-1,1-1 1,0 1 0,-2 0 0,-14 0-3355,-1 3 1274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7.827"/>
    </inkml:context>
    <inkml:brush xml:id="br0">
      <inkml:brushProperty name="width" value="0.05" units="cm"/>
      <inkml:brushProperty name="height" value="0.05" units="cm"/>
    </inkml:brush>
  </inkml:definitions>
  <inkml:trace contextRef="#ctx0" brushRef="#br0">274 326 2496,'0'0'94,"0"0"0,0 0 0,0 0 1,1-1-1,-1 1 0,0 0 0,0 0 0,0 0 0,0 0 1,0 0-1,0-1 0,0 1 0,0 0 0,0 0 0,0 0 1,0 0-1,0-1 0,0 1 0,0 0 0,0 0 0,0 0 1,0 0-1,0-1 0,0 1 0,0 0 0,0 0 0,-1 0 1,1 0-1,0 0 0,0-1 0,0 1 0,0 0 0,0 0 1,0 0-1,0 0 0,-1 0 0,1 0 0,0 0 0,0-1 1,0 1-1,0 0 0,0 0 0,-1 0 0,1 0 0,0 0 0,0 0 1,0 0-1,0 0 0,-1 0 0,1 0 0,0 0 0,0 0 1,0 0-1,0 0 0,-1 0 0,1 0 0,0 0 0,0 0 1,0 0-1,0 0 0,0 0 0,-1 1 0,-9-1 1595,4 1-1437,0 0 0,-1 0 0,1 0 0,0 1 0,0 0-1,0 0 1,0 1 0,0-1 0,0 1 0,0 1 0,-8 6 0,-2 2 52,1 1 1,-24 25-1,30-27-144,0 0 0,0 1 0,1 1 0,0-1 0,1 1 0,-6 16 1,2 3 22,-13 52 1,21-72-230,0 0 1,1 1-1,1-1 0,0 1 1,2 24-1,-1-34 63,1 1-1,-1-1 1,1 0-1,0 1 0,0-1 1,0 0-1,0 1 1,0-1-1,1 0 1,-1 0-1,1 0 1,0 0-1,0 0 1,0 0-1,1-1 1,-1 1-1,0-1 1,1 1-1,0-1 1,-1 0-1,1 0 1,0 0-1,0-1 1,0 1-1,6 1 1,-6-2 18,-1-1 0,1 1 1,0-1-1,0 0 1,0 0-1,-1 0 0,1 0 1,0-1-1,0 1 1,-1-1-1,1 1 1,0-1-1,-1 0 0,1 0 1,0 0-1,-1-1 1,4-2-1,2 0 52,-1-2 0,-1 1 0,1-1 0,7-8-1,-2-1-124,0 0-1,-1-1 0,-1 0 1,10-20-1,-9 15 24,6-11 153,-2 0 0,12-35-1,-21 49-83,-1-2 0,0 1 0,-2 0 0,0-1 0,0-29-1,-16-83 148,10 112-194,0-7 60,-2 0 0,-2 1-1,-18-50 1,23 69-36,-1 0-1,0 1 1,0-1-1,-1 1 1,0-1-1,-5-5 0,9 11-36,0 1 0,0 0 0,-1 0-1,1 0 1,0 0 0,0-1-1,0 1 1,0 0 0,0 0 0,0 0-1,-1 0 1,1 0 0,0-1-1,0 1 1,0 0 0,-1 0-1,1 0 1,0 0 0,0 0 0,0 0-1,0 0 1,-1 0 0,1 0-1,0 0 1,0 0 0,-1 0 0,1 0-1,0 0 1,0 0 0,0 0-1,-1 0 1,1 0 0,0 0-1,0 0 1,0 0 0,-1 0 0,1 0-1,0 0 1,0 0 0,0 0-1,0 1 1,-1-1 0,1 0 0,0 0-1,0 0 1,0 0 0,0 0-1,0 1 1,-1-1 0,1 0 0,0 0-1,0 0 1,0 0 0,0 1-1,0-1 1,0 0 0,0 0-1,0 0 1,0 1 0,0-1 0,0 0-1,0 0 1,0 0 0,0 1-1,-3 17-194,3-16 193,0 19 45,0-1 0,1 1 0,5 27 1,17 61 677,-18-88-582,37 123 563,2 16-277,12 73-2403,-55-229 1717,1 2-2085,2-1 726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00.018"/>
    </inkml:context>
    <inkml:brush xml:id="br0">
      <inkml:brushProperty name="width" value="0.05" units="cm"/>
      <inkml:brushProperty name="height" value="0.05" units="cm"/>
      <inkml:brushProperty name="color" value="#004F8B"/>
    </inkml:brush>
  </inkml:definitions>
  <inkml:trace contextRef="#ctx0" brushRef="#br0">122 49 7136,'-68'-32'3232,"33"24"-2816,22 4-352,8 4-128,5-5-320,5 10 224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8.780"/>
    </inkml:context>
    <inkml:brush xml:id="br0">
      <inkml:brushProperty name="width" value="0.05" units="cm"/>
      <inkml:brushProperty name="height" value="0.05" units="cm"/>
    </inkml:brush>
  </inkml:definitions>
  <inkml:trace contextRef="#ctx0" brushRef="#br0">33 1 4064,'0'0'224,"-1"0"1,1 0-1,0 0 1,0 1 0,-1-1-1,1 0 1,0 0-1,-1 1 1,1-1-1,0 0 1,0 0-1,-1 1 1,1-1-1,0 0 1,0 1-1,0-1 1,-1 0 0,1 1-1,0-1 1,0 0-1,0 1 1,0-1-1,0 0 1,0 1-1,0-1 1,0 1-1,0-1 1,0 0-1,0 1 1,0 0-1,0 17 635,0-10 95,-11 213 3538,5-124-3992,1-33-208,1-29 122,3 65 0,2-7-170,-1-53-254,13-40 352,10-2-195,-1 0 1,1-1 0,38-12-1,-31 7 54,35-4 0,-34 8-94,-12 1-107,0 1 0,1 1 0,25 1-1,-12 0 343,-33 0-379,0 0-1,0 0 1,0 0 0,0 0 0,0 0 0,0 0-1,0 0 1,0 0 0,0 0 0,0 0 0,0 0 0,0 0-1,0 0 1,1 0 0,-1-1 0,0 1 0,0 0-1,0 0 1,0 0 0,0 0 0,0 0 0,0 0 0,0 0-1,0 0 1,0 0 0,0 0 0,0-1 0,0 1-1,0 0 1,0 0 0,0 0 0,0 0 0,0 0 0,0 0-1,0 0 1,0 0 0,0 0 0,0 0 0,-1-1-1,1 1 1,0 0 0,0 0 0,0 0 0,0 0 0,0 0-1,0 0 1,0 0 0,0 0 0,0 0 0,0 0-1,0 0 1,-7-9-2276,-8-5-1211,-13-7-833,14 9 2688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9.139"/>
    </inkml:context>
    <inkml:brush xml:id="br0">
      <inkml:brushProperty name="width" value="0.05" units="cm"/>
      <inkml:brushProperty name="height" value="0.05" units="cm"/>
    </inkml:brush>
  </inkml:definitions>
  <inkml:trace contextRef="#ctx0" brushRef="#br0">1 27 4064,'2'-9'9151,"-1"8"-8835,14-6 3044,23 1-3244,-31 5 679,10-1-551,0 1 1,1 1-1,32 4 0,51 15-42,-94-18 150,-2-2-4027,-5 1 3267,0-1-1,0 0 0,0 0 1,0 1-1,-1-1 0,1 0 0,0 1 1,0-1-1,0 0 0,-1 1 1,1-1-1,0 0 0,-1 1 1,1-1-1,0 0 0,-1 1 0,1-1 1,-1 0-1,-6-5-2812,-2 4 1109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29.515"/>
    </inkml:context>
    <inkml:brush xml:id="br0">
      <inkml:brushProperty name="width" value="0.05" units="cm"/>
      <inkml:brushProperty name="height" value="0.05" units="cm"/>
    </inkml:brush>
  </inkml:definitions>
  <inkml:trace contextRef="#ctx0" brushRef="#br0">1 57 7040,'0'-3'3200,"8"3"-2752,-3 0 1696,3 0-1248,7-5 1184,2 5-1185,11-4 513,-1-1-832,9-1-96,4 6-288,10-9-192,-5 9-32,3-8 96,2 8-32,-5-8-1632,-4 0 864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42.240"/>
    </inkml:context>
    <inkml:brush xml:id="br0">
      <inkml:brushProperty name="width" value="0.05" units="cm"/>
      <inkml:brushProperty name="height" value="0.05" units="cm"/>
      <inkml:brushProperty name="color" value="#66CC00"/>
    </inkml:brush>
  </inkml:definitions>
  <inkml:trace contextRef="#ctx0" brushRef="#br0">488 182 1312,'3'-1'1060,"11"-5"1837,-13 5-2753,0 1 0,-1 0 0,1 0 0,-1-1 0,1 1 0,-1-1 0,1 1 0,-1-1 0,1 1 0,-1-1 0,1 1 0,-1-1 0,0 1 0,1-1 0,-1 1 0,0-1 0,1 0 0,-1 1 0,0-1 0,0 1 0,1-2 0,-2 1-28,1 0-1,0 0 1,0 0-1,-1 1 1,1-1-1,0 0 1,-1 0-1,1 1 1,-1-1 0,1 0-1,-1 0 1,1 1-1,-1-1 1,1 1-1,-1-1 1,0 0-1,0 0 1,0 1-70,1 0 1,-1-1-1,1 1 0,-1-1 1,1 1-1,-1-1 0,1 1 1,-1-1-1,1 1 0,0-1 1,-1 1-1,1-1 0,0 0 1,0 1-1,-1-2 0,1 1 67,0-1 1,-1 1-1,1 0 0,0-1 0,-1 1 0,1 0 0,-1-1 0,0 1 0,1 0 0,-1 0 1,0 0-1,0 0 0,-1-2 0,-18-16 635,15 15-456,-9-6 401,10 8-576,1 0 1,-1-1-1,1 1 1,0-1-1,0 1 0,-5-7 1,-21-24 506,26 29-553,-1 1 1,0 0 0,0 0-1,0 1 1,0-1 0,0 1-1,0 0 1,-1 0-1,1 0 1,-1 1 0,0-1-1,1 1 1,-9-1-1,10 2-63,0 1-1,0-1 0,0 1 0,1 0 0,-1 0 0,0 0 1,0 0-1,0 0 0,1 0 0,-1 1 0,-4 3 0,-27 24 244,23-19-225,-136 115 747,138-119-683,0 0 0,0 1 0,1 0 0,0 1-1,0 0 1,1 0 0,0 1 0,1 0-1,0 0 1,0 1 0,-6 13 0,12-19-60,-1-1 1,1 0 0,0 1-1,0-1 1,0 1-1,1-1 1,-1 0 0,1 1-1,0-1 1,0 0-1,0 1 1,0-1-1,1 0 1,-1 0 0,1 0-1,-1 0 1,1 0-1,4 3 1,2 3 62,1 0 0,0-1-1,1 0 1,16 10 0,11 3 107,-24-13-141,1 0 0,0-1 0,0-1 0,0 0 1,25 6-1,-18-8 85,41 4 0,-54-8-125,-1 0 0,0-1 0,1 0 1,-1 0-1,0 0 0,0-1 0,0 0 0,0 0 0,10-5 1,12-4 131,-24 9-139,0 1 0,0-1 0,-1 0 0,1 0 0,0-1-1,5-4 1,-9 7-1,0-1-1,-1 0 1,1 1-1,0-1 1,-1 1 0,1-1-1,-1 0 1,1 0-1,-1 1 1,1-1-1,-1 0 1,0 0-1,1 1 1,-1-1-1,0 0 1,0 0-1,1 0 1,-1 0-1,0 1 1,0-1 0,0 0-1,0 0 1,0 0-1,0 0 1,-1-1-1,0-1 4,0 1 0,0 0 0,0 0 0,0 0 0,0 0 0,-1 0 0,1 0 0,-1 0 0,-2-2 0,-6-5-10,0 1 0,-20-12 0,26 17-19,-5-2 44,-18-12-185,25 16 143,0 1-1,0-1 1,0 0 0,1 1-1,-1-1 1,0 1-1,0 0 1,0-1-1,0 1 1,0 0 0,0 0-1,0 1 1,-2-1-1,-23 1 201,28-1-107,1-1-25,0 1-1,1 0 1,-1 0 0,1 0-1,-1 0 1,0 0 0,4 2-1,-2-1-4,0-1 0,1 1 0,-1 0-1,0-1 1,0 0 0,0 0 0,1 0 0,-1-1-1,0 1 1,6-2 0,15-2 138,42-3 270,64-3-478,-131 10 13,15 0-8,-12 2 44,-8 1-95,-10 0-1885,4-3-2378,6 0-127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45.112"/>
    </inkml:context>
    <inkml:brush xml:id="br0">
      <inkml:brushProperty name="width" value="0.05" units="cm"/>
      <inkml:brushProperty name="height" value="0.05" units="cm"/>
      <inkml:brushProperty name="color" value="#66CC00"/>
    </inkml:brush>
  </inkml:definitions>
  <inkml:trace contextRef="#ctx0" brushRef="#br0">109 620 3712,'4'4'8277,"-9"-3"-7747,0 0-1,1 0 1,-1 1 0,0 0-1,0 0 1,-4 3 0,-3 1 205,6-4-617,0 2 1,0-1 0,0 0 0,0 1 0,1 0 0,-6 5 0,9-7-94,1-1 0,0 1 0,-1-1 0,1 1 0,0 0 1,0 0-1,-1-1 0,1 1 0,1 0 0,-1 0 0,0 0 1,0 0-1,1 0 0,-1 0 0,1 0 0,0 0 0,0 1 1,0-1-1,0 0 0,0 0 0,0 0 0,0 0 0,1 0 1,0 4-1,1-1 88,1 0 1,0 0 0,0 0-1,0 0 1,0 0 0,1-1-1,0 0 1,0 1 0,0-1-1,0-1 1,1 1 0,0-1-1,-1 1 1,1-1 0,10 4-1,-13-6-79,0-1 0,0 0 0,1 1 0,-1-1 0,0 0 0,0 0 0,0 0 0,0 0 0,0 0 0,0-1 0,0 1 0,0 0 0,0-1 0,0 0 0,0 1 0,0-1 0,0 0-1,0 0 1,0 0 0,-1 0 0,1-1 0,0 1 0,-1 0 0,1-1 0,-1 1 0,0-1 0,1 0 0,-1 1 0,0-1 0,0 0 0,0 0 0,2-3 0,-1 0-13,0 0 1,0 0 0,0 0 0,-1 0-1,1 0 1,-1-1 0,-1 1 0,1-1-1,-1 1 1,0-1 0,0-5 0,-1 5-36,0 0 0,-1 0 1,1 1-1,-1-1 1,-1 0-1,1 1 0,-1 0 1,-4-8-1,6 12-17,0-1 0,0 0-1,-1 1 1,1-1 0,-1 1 0,1-1-1,-1 1 1,1 0 0,-1 0 0,0 0-1,1 0 1,-1 0 0,0 0 0,0 0-1,0 0 1,0 1 0,0-1 0,0 1 0,0 0-1,0-1 1,0 1 0,0 0 0,0 0-1,0 0 1,0 0 0,0 1 0,-3 0-1,-11-1-112,27 4 150,14 1 298,-16-4-203,-1 0 0,1-1 0,0 0 0,-1 0 0,1-1 0,-1 0 0,1-1 0,-1 0-1,1 0 1,-1 0 0,0-1 0,0-1 0,0 1 0,13-9 0,9-8 27,-1-2 0,-1-1 0,-1-1-1,40-46 1,-49 49-133,0-2 0,-2 0 0,-1 0-1,-1-2 1,-1 1 0,16-42 0,-26 56 16,0 0 1,-1-1-1,0 1 1,0-1-1,-1 1 1,0-18-1,-1 25-10,0 1 0,0-1 0,-1 0 0,1 1 0,0-1 0,-1 1-1,0-1 1,1 1 0,-1-1 0,0 1 0,0 0 0,0-1 0,-1 1 0,1 0 0,-1 0 0,1 0 0,-1 0 0,0 0 0,1 0 0,-1 0-1,0 0 1,0 1 0,0-1 0,-1 1 0,-3-3 0,2 3-10,1 0 0,0 0 1,-1 1-1,1-1 0,-1 1 0,1-1 0,-1 1 0,1 0 0,-1 0 1,1 1-1,0-1 0,-1 1 0,1 0 0,-1 0 0,1 0 1,0 0-1,0 0 0,-6 4 0,2-1 5,1 1 0,1-1-1,-1 1 1,1 0 0,0 1 0,0-1-1,0 1 1,1 0 0,-6 11 0,-3 6-39,-11 31 0,14-26 63,0 1 0,2 0 0,-7 52 0,14-69-19,0 1 0,0-1 0,1 1 0,1 0 0,0-1 0,0 0 0,2 1 0,-1-1 0,7 18 0,-6-23 12,0 0 1,0-1-1,1 0 0,0 1 0,0-1 0,0-1 0,1 1 0,0 0 0,0-1 0,0 0 0,0 0 0,1-1 0,0 0 0,0 0 0,0 0 0,1 0 0,12 4 0,-12-5 40,0-1 0,0 0 0,0 0 0,1 0 0,-1-1-1,1 0 1,-1-1 0,1 1 0,-1-1 0,14-2 0,-6-1-14,0 1 1,0-2-1,0 0 0,19-8 1,-8 0-34,-12 6 4,22-13 1,-25 13-44,0 0-1,1 1 1,-1 1 0,21-6 0,-29 9 12,0 1-1,1-1 1,-1 1-1,0 0 1,1 1 0,-1-1-1,0 0 1,7 3-1,29 10-35,-24-8 89,-15-5-23,0 0-1,0 0 1,1 0 0,-1 1 0,0-1 0,0 0 0,1 0 0,-1 0 0,0 0 0,0 0 0,0 0 0,1 0-1,-1 0 1,0 0 0,0 0 0,1 0 0,-1 0 0,0 0 0,0 0 0,1 0 0,-1 0 0,0 0 0,0 0-1,1 0 1,-1 0 0,0 0 0,0 0 0,1 0 0,-1 0 0,0-1 0,0 1 0,0 0 0,1 0 0,-1 0-1,0-1 1,-4-7 105,-9-7-84,10 13-41,-1-1 0,0 1 1,1 0-1,-1 0 0,0 0 1,0 0-1,0 1 0,0-1 1,0 1-1,-1 0 0,1 0 1,0 1-1,-1-1 0,1 1 1,0 0-1,-1 0 0,1 1 1,0-1-1,0 1 0,-1 0 1,-4 2-1,-3 1-24,1 0 0,0 0 0,0 2 0,1-1 0,0 1 0,-13 10 0,19-13 34,0 0 0,0 1 0,1-1 0,-1 1 0,1 0 0,0 0 0,-4 7 0,6-10 2,1 0-1,-1 0 1,1 0 0,-1 0-1,1 1 1,-1-1-1,1 0 1,0 0 0,-1 0-1,1 1 1,0-1 0,0 0-1,0 0 1,0 0 0,0 1-1,0-1 1,0 0-1,0 0 1,1 1 0,-1-1-1,0 0 1,1 0 0,-1 0-1,1 0 1,0 0 0,-1 0-1,1 0 1,0 0-1,-1 0 1,1 0 0,0 0-1,0 0 1,0 0 0,0 0-1,0-1 1,2 2 0,2 1 24,0 0-1,1-1 1,-1 0 0,1 0 0,0 0 0,0-1 0,0 1 0,0-2 0,-1 1 0,1-1 0,1 1 0,-1-2 0,0 1-1,-1-1 1,1 0 0,7-1 0,-4-1 13,0 1-1,0-2 1,-1 1 0,1-1-1,-1 0 1,0-1 0,0 0-1,-1 0 1,14-12 0,-14 9-30,1 0 1,-2-1-1,1 0 1,-1 0 0,0 0-1,-1-1 1,0 0-1,-1 0 1,0 0 0,0-1-1,2-12 1,1-13-7,-2 0 0,1-36 1,-3 32-60,2-13 26,-3-1 1,-2 1-1,-8-61 0,8 108-2,-3-19-57,3 25 85,0 0-1,0-1 1,0 1 0,0 0-1,0-1 1,0 1 0,0 0-1,0-1 1,0 1 0,0-1-1,0 1 1,-1 0 0,1-1 0,0 1-1,0 0 1,0 0 0,-1-1-1,1 1 1,0 0 0,0-1-1,-1 1 1,1 0 0,0 0-1,-1-1 1,1 1 0,0 0-1,0 0 1,-1 0 0,1 0-1,-1 0 1,1-1 0,0 1-1,-1 0 1,1 0 0,0 0-1,-1 0 1,1 0 0,0 0-1,-1 0 1,1 0 0,-1 0 0,1 0-1,0 0 1,-1 0 0,1 1-1,0-1 1,-1 0 0,0 0-1,0 1-17,0 1 0,0-1 0,0 0 0,0 0 0,0 1 0,0-1 1,0 0-1,1 1 0,-1-1 0,0 1 0,1-1 0,-1 3 0,-5 20-41,5-23 64,-5 37-26,2-1 1,0 50-1,3-30-4,-1 83 92,4-118-82,0 0 0,1 0 0,2-1 0,8 30 1,-8-37 119,1 4-28,11 23 0,-13-34-64,0 0 0,0-1-1,0 0 1,1 0 0,-1 0 0,10 8-1,-12-12 6,0-1-1,0 1 0,0-1 1,0 0-1,0 0 1,0 0-1,0 0 0,0 0 1,0 0-1,0 0 0,0-1 1,1 1-1,-1-1 1,0 0-1,1 0 0,-1 0 1,0 0-1,0 0 0,1 0 1,-1 0-1,0-1 1,0 1-1,1-1 0,-1 0 1,3-1-1,4-2 41,0-1 0,0 0 0,0-1 0,10-9 0,-7 5-58,-3 4 59,-2-1 1,1 0 0,10-13 0,-15 17-57,-1 1 0,0-1 1,0 0-1,0 0 0,0-1 1,-1 1-1,1 0 0,-1-1 1,0 1-1,0-1 0,0 1 1,1-6-1,-3 7-6,1 1 0,0 0 1,-1 0-1,1 0 0,-1 0 1,1 0-1,-1 0 0,0 0 0,1 0 1,-1 0-1,0 0 0,1 0 0,-1 1 1,0-1-1,0 0 0,0 0 0,0 1 1,0-1-1,-2 0 0,0-1-12,0 0-1,0 1 1,-1-1-1,1 1 1,-7-2 0,5 3 2,1-1 0,-1 1 1,1 0-1,0 1 1,-1-1-1,1 1 0,-1 0 1,1 0-1,0 0 0,0 1 1,0-1-1,0 1 1,-8 4-1,9-4 4,1 0 0,-1-1 1,1 1-1,-1 0 0,1 0 0,0 0 1,0 1-1,0-1 0,0 0 0,0 1 1,0 0-1,1-1 0,-1 1 0,1 0 1,0 0-1,0-1 0,0 1 0,0 0 1,0 0-1,1 0 0,-1 5 0,1-6 28,0 0-1,0-1 0,0 1 0,1-1 0,-1 1 1,1 0-1,-1-1 0,1 1 0,0-1 0,-1 1 1,1-1-1,0 1 0,0-1 0,0 1 1,2 1-1,0 0 9,0-1-1,0 1 1,0-1 0,0 0-1,0 0 1,7 3 0,2-1 16,-1 0 1,1-1-1,15 3 1,-11-4 23,0-2 1,-1 0 0,1 0-1,-1-1 1,1-1 0,-1-1-1,16-4 1,5-3 19,-1-1-1,34-16 1,-67 26-111,-1 0-1,2 1 0,-1-1 1,0 0-1,0 1 0,0-1 1,0 1-1,0-1 0,0 1 1,1 0-1,1 0 0,-3 0 30,0 1-1,-1-1 1,1 0-1,0 1 1,-1-1-1,1 0 1,0 1-1,-1-1 1,1 1-1,0-1 0,-1 1 1,1 0-1,-1-1 1,1 1-1,-1-1 1,1 1-1,-1 0 1,0-1-1,1 1 1,-1 0-1,0 0 1,0-1-1,1 1 1,-1 0-1,0 0 1,0-1-1,0 1 1,0 0-1,0 0 1,0 0-1,0-1 0,0 3 1,-5 32 48,2-15-75,-5-1 62,4-9 34,4-9 10,2-3 42,23-21 77,44-33-1,-64 52-184,8-5-65,-13 9 46,1 0-1,-1 0 1,0 0-1,0-1 1,0 1-1,1 0 1,-1 0-1,0 0 1,0 0-1,1 0 1,-1 0-1,0 0 0,0 0 1,1 0-1,-1-1 1,0 1-1,1 0 1,-1 0-1,0 0 1,0 1-1,1-1 1,-1 0-1,0 0 1,0 0-1,1 0 1,-1 0-1,0 0 0,0 0 1,1 0-1,-1 0 1,0 1-1,0-1 1,0 0-1,1 0 1,-1 0-1,0 0 1,0 1-1,1-1 1,5 14 82,-3-8-42,0 1 1,0 0-1,-1 0 0,0 0 1,2 8-1,-4-13 11,0 1-1,0-1 1,1 1-1,0-1 0,-1 1 1,1-1-1,0 0 1,0 1-1,0-1 0,0 0 1,1 1-1,-1-1 1,1 0-1,-1 0 1,1 0-1,0-1 0,0 1 1,0 0-1,0-1 1,0 1-1,3 1 1,-2-2-1,0 0 1,0 0 0,0 0 0,0-1 0,0 1 0,0-1 0,0 0 0,1 0 0,-1 0 0,0 0 0,0 0 0,0-1 0,0 1 0,0-1 0,0 0 0,0 0 0,3-2 0,3-1-247,0-1 0,0-1 0,0 1 1,9-9-1,4-3-1306,-3 2-1767,0 3 960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47.892"/>
    </inkml:context>
    <inkml:brush xml:id="br0">
      <inkml:brushProperty name="width" value="0.05" units="cm"/>
      <inkml:brushProperty name="height" value="0.05" units="cm"/>
      <inkml:brushProperty name="color" value="#66CC00"/>
    </inkml:brush>
  </inkml:definitions>
  <inkml:trace contextRef="#ctx0" brushRef="#br0">17 343 3232,'2'-37'2911,"-1"35"-2521,-1-1 0,1 1 1,0 0-1,-1-1 0,1 1 0,0 0 1,0 0-1,1 0 0,-1 0 1,0 0-1,3-3 0,-3 5-362,-1 0 0,0 0 0,0 0 0,0-1 0,0 1 0,0 0 0,0 0 0,1 0-1,-1 0 1,0 0 0,0 0 0,0 0 0,0 0 0,0 0 0,1 0 0,-1 1 0,0-1 0,0 0-1,0 0 1,0 0 0,0 0 0,0 0 0,1 0 0,-1 0 0,0 0 0,0 0 0,0 0 0,0 0-1,0 0 1,0 1 0,0-1 0,0 0 0,1 0 0,-1 0 0,0 0 0,0 0 0,0 0 0,0 1-1,0-1 1,0 0 0,0 0 0,0 0 0,0 0 0,0 0 0,0 1 0,0-1 0,0 0 0,0 0 0,0 0-1,0 0 1,0 0 0,0 0 0,0 1 0,0-1 0,0 0 0,0 0 0,0 0 0,1 15 246,-1-10-1,5 34 305,-2 1 1,-2 0 0,-1 0-1,-2 0 1,-11 63-1,1-14 4,3-11 4,9-75-595,-3 10 586,0-11-54,-1-7 61,4-1-531,-1 1 1,1-1-1,-1 0 0,1 1 1,2-10-1,-1-6 0,-1 8-47,1 0-1,0 0 0,1 0 1,0 0-1,1 0 0,5-15 1,27-88-9,20-59-85,-47 155 121,1 0 0,0 1 0,2 0 0,0 0 0,27-32-1,-34 47-34,0-1-1,0 1 0,1 0 0,0 0 1,0 0-1,0 1 0,0-1 0,1 1 0,-1 0 1,9-2-1,-11 4 7,0 0 0,-1 1 0,1-1 0,0 1 0,0-1 0,-1 1 0,1 0 0,0 0 0,-1 1 0,1-1 0,0 0 0,0 1 0,-1 0 0,1-1 0,-1 1 0,1 0 0,0 1 0,-1-1 0,0 0 0,1 1 0,-1-1 0,0 1 0,0 0 0,4 3 0,-1 1 15,0 1-1,-1-1 1,0 1 0,0 0 0,0 1-1,-1-1 1,0 1 0,0-1 0,-1 1 0,0 0-1,0 0 1,-1 0 0,0 0 0,-1 0-1,1 0 1,-1 0 0,-2 9 0,1-3 3,-1 0 0,-1 0 1,0 0-1,-1-1 0,0 1 1,-1-1-1,-1 0 0,-13 24 0,13-29 2,1 0-1,-1-1 0,0 1 0,-1-1 0,0-1 0,0 1 0,0-1 0,-1-1 1,0 1-1,-14 6 0,12-7-16,-1-1-1,0 0 1,0-1 0,-1 0-1,1-1 1,-1 0 0,1-1-1,-18 0 1,4-1-220,25 0 208,0 1 0,0 0 0,0-1 0,0 1 0,0 0 0,0-1 0,0 1 0,0-1 0,0 1 0,0 0 0,1-1 0,-1 1 0,0-1 0,0 1 0,1-1 0,-1 1 0,1 0 0,0 1-7,1 3-13,0 0 52,-1 0-1,1 0 1,1 0-1,-1 0 1,1 0 0,0-1-1,0 0 1,0 1-1,1-1 1,-1 0-1,1 0 1,0-1-1,6 5 1,-5-5 87,1 0 1,-1-1-1,1 0 0,0 0 1,-1 0-1,1-1 0,11 2 1,45-1 511,-24-2-469,0-2 0,39-8 1,-54 6-90,0-2 1,0 0 0,-1-2 0,33-15 0,-36 11-21,-17 10-38,0 0-1,1 0 1,-1 0-1,1 1 1,-1-1-1,1 1 1,0 0-1,4-2 1,-4 3 10,-3-1-32,0 1 1,0 0-1,0 0 1,1 0-1,-1 0 1,0 0-1,0 0 0,1 0 1,-1-1-1,0 1 1,1 0-1,-1 0 0,0 0 1,0 0-1,1 0 1,-1 0-1,0 0 1,0 1-1,1-1 0,-1 0 1,0 0-1,0 0 1,1 0-1,-1 0 1,0 0-1,0 0 0,1 0 1,-1 1-1,-1 14-184,0-10 159,-1 3 9,1 0-1,0 0 0,0 0 1,1 0-1,1 11 1,0-2 159,0-9-109,-1-1 1,1 1-1,3 11 1,-4-18-9,1 0 1,-1 0-1,0 0 1,1 0-1,-1 0 1,1 0-1,-1 0 1,1 0-1,-1 0 1,1 0-1,0 0 1,0 0-1,-1-1 1,1 1-1,0 0 1,0 0-1,0-1 1,0 1-1,0 0 1,0-1-1,0 1 1,0-1-1,0 0 1,0 1-1,0-1 1,0 0-1,0 1 1,0-1-1,2 0 1,1-1 12,-1 1 0,1-1 0,-1 0 0,1 0 0,-1 0 0,0-1 0,1 1 0,-1-1 0,0 0 0,0 0 0,0 0 0,0 0 0,0 0 0,4-5 0,12-13 114,-7 8-167,1-1 0,-2 0-1,0-1 1,-1 0 0,9-17 0,-13 25-87,-6 6 109,0 0 1,0 0-1,0 1 1,0-1-1,1 0 1,-1 0-1,0 0 1,0 0-1,0 1 1,0-1 0,0 0-1,0 0 1,0 0-1,0 1 1,0-1-1,0 0 1,0 0-1,0 0 1,0 0-1,0 1 1,0-1-1,0 0 1,0 0-1,0 0 1,0 1 0,0-1-1,0 0 1,0 0-1,0 0 1,0 0-1,-1 1 1,1-1-1,0 0 1,0 0-1,-1 4-3,0 0 0,0 1 0,1-1 0,-1 0 0,1 0 0,0 0 0,0 1 0,2 6 0,-1 7 28,-1-13-14,0 0 1,1 0-1,-1 0 0,1-1 1,0 1-1,3 6 1,-4-10 4,0 1 0,1-1 0,-1 0 0,1 0 0,0 0 0,-1 0 0,1 0 0,0 0 1,-1 0-1,1 0 0,0 0 0,0-1 0,0 1 0,0 0 0,0 0 0,0-1 0,0 1 0,0 0 0,0-1 0,0 1 0,0-1 1,0 0-1,0 1 0,1-1 0,-1 0 0,0 0 0,0 1 0,0-1 0,1 0 0,1-1 0,6-1 27,0-1-1,1 0 0,-1 0 0,0-1 1,-1 0-1,1-1 0,14-10 1,-6 4-26,6-4 18,-1 0-1,0-2 1,-2-1-1,0 0 1,-1-1-1,-1-2 1,30-42-1,-20 19-39,-3-2 0,-1-1 0,19-55 0,15-61-279,-56 153 206,0 0-1,-1 0 0,1-14 1,-2 24 76,0 0 0,0 0 0,0-1 0,0 1 0,0 0 0,0 0 0,0-1 0,-1 1 0,1 0-1,0 0 1,0 0 0,0-1 0,0 1 0,0 0 0,0 0 0,0 0 0,-1-1 0,1 1 0,0 0 0,0 0 0,0 0 0,0 0 0,-1 0 0,1-1 0,0 1 0,0 0 0,0 0 0,-1 0 0,1 0 0,0 0 0,0 0 0,-1 0 0,1 0 0,0 0 0,0 0 0,0 0 0,-1 0 0,1 0 0,0 0 0,0 0 0,-1 0 0,1 0 0,0 0 0,0 0 0,0 0 0,-1 0 0,1 0 0,0 0 0,0 0 0,0 1 0,-1-1 0,1 0 0,0 0 0,0 0 0,0 0 0,0 0 0,-1 1 0,1-1 0,0 0 0,-12 10 9,8-5-3,0-1 0,1 1 0,0 0 0,0 1 0,0-1 0,-3 11 0,6-15 0,-11 30 0,-10 48 0,10-36 0,9-35 4,-29 124-17,27-108 44,1 0 1,1 1 0,1 35 0,1-51-7,1-1 1,1 0 0,-1 0 0,1 1 0,1-1 0,-1-1 0,1 1 0,1 0-1,-1-1 1,1 1 0,1-1 0,-1 0 0,1 0 0,0-1 0,1 0-1,0 0 1,0 0 0,0 0 0,7 4 0,-9-7 12,1-1 1,-1 1-1,0-1 0,1 0 1,0-1-1,-1 1 0,1-1 1,0 0-1,0 0 0,0 0 1,0-1-1,-1 1 0,1-1 1,0-1-1,0 1 1,0-1-1,0 1 0,0-1 1,0-1-1,-1 1 0,1-1 1,0 0-1,-1 0 0,1 0 1,3-3-1,-3 2-40,0 0-1,-1 0 1,1-1-1,-1 1 1,0-1 0,0 0-1,0-1 1,0 1-1,-1-1 1,0 1-1,0-1 1,0 0 0,0 0-1,-1 0 1,0-1-1,0 1 1,0 0 0,-1-1-1,0 1 1,0-1-1,0-7 1,-1 9-9,0-1 0,-1 0 0,0 1 0,1-1 0,-2 1 0,1-1 0,0 1 0,-4-6 0,5 9 4,-1 0-1,1 0 1,-1 0-1,1 1 0,-1-1 1,1 0-1,-1 0 1,0 1-1,0-1 1,1 0-1,-1 1 1,0-1-1,0 1 0,1-1 1,-1 1-1,0 0 1,0-1-1,-1 0 1,1 1-2,0 1 0,0-1 0,-1 0 0,1 0 1,0 0-1,0 1 0,0-1 0,0 0 1,0 1-1,0-1 0,0 1 0,0-1 0,1 1 1,-1-1-1,0 1 0,0 0 0,0-1 1,0 1-1,1 0 0,-2 1 0,-1 2 4,0-1 0,1 1 0,-1 0 0,1 0 0,0 0-1,0 0 1,0 0 0,1 1 0,0-1 0,-1 0 0,2 1 0,-2 6 0,2-8 27,-1 0 1,1 1 0,0-1 0,1 0 0,-1 0-1,1 0 1,-1 0 0,1 1 0,0-1 0,0 0-1,0 0 1,0-1 0,1 1 0,-1 0 0,1 0-1,0-1 1,0 1 0,0 0 0,3 2 0,2 1 31,0-1-1,0 0 1,1-1 0,0 1 0,-1-1 0,1-1 0,1 0 0,-1 0 0,0-1 0,15 3 0,-9-3-371,1 0 1,-1-1-1,1-1 0,-1-1 1,24-3-1,-32 3-545,1-1-1,-1 1 1,1-1-1,8-5 1,-9 4-587,0 0 0,0-1 0,-1 0 0,1 0 0,-1 0 0,0-1 0,5-6 0,13-14-3105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48.562"/>
    </inkml:context>
    <inkml:brush xml:id="br0">
      <inkml:brushProperty name="width" value="0.05" units="cm"/>
      <inkml:brushProperty name="height" value="0.05" units="cm"/>
      <inkml:brushProperty name="color" value="#66CC00"/>
    </inkml:brush>
  </inkml:definitions>
  <inkml:trace contextRef="#ctx0" brushRef="#br0">222 32 2080,'2'-15'992,"0"-2"4128,-4 26 18,-6 15-2724,-4 13-1465,-76 281 2229,84-303-3126,-36 118 206,10-32-17,18-57-1652,-18 41-1,37-107-7649,1 6 6411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48.940"/>
    </inkml:context>
    <inkml:brush xml:id="br0">
      <inkml:brushProperty name="width" value="0.05" units="cm"/>
      <inkml:brushProperty name="height" value="0.05" units="cm"/>
      <inkml:brushProperty name="color" value="#66CC00"/>
    </inkml:brush>
  </inkml:definitions>
  <inkml:trace contextRef="#ctx0" brushRef="#br0">355 9 7712,'1'-2'596,"-1"2"-538,0 0 0,0 0 0,1 0 0,-1 0 0,0 0-1,0-1 1,0 1 0,0 0 0,0 0 0,0 0 0,0 0 0,0 0 0,0 0 0,1 0-1,-1-1 1,0 1 0,0 0 0,0 0 0,0 0 0,0 0 0,0 0 0,0 0-1,0-1 1,0 1 0,0 0 0,0 0 0,0 0 0,0 0 0,0 0 0,0-1-1,0 1 1,0 0 0,0 0 0,0 0 0,0 0 0,-1 0 0,1-1 0,0 1-1,0 0 1,0 0 0,0 0 0,0 0 0,0 0 0,0 0 0,0 0 0,0 0 0,-1-1-1,1 1 1,0 0 0,0 0 0,0 0 0,0 0 0,0 0 0,0 0 0,-1 0-1,1 0 1,0 0 0,0 0 0,0 0 0,-1 2 285,0-1 1,-1 1-1,2 0 0,-1-1 0,0 1 1,0 0-1,1 0 0,-1 0 0,1 0 1,-1 3-1,-9 38 663,9-37-727,-44 157 2408,43-156-2617,-14 40 186,-1-1-1,-32 57 1,-60 78-9,33-59-535,59-90-2704,13-29 288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49.300"/>
    </inkml:context>
    <inkml:brush xml:id="br0">
      <inkml:brushProperty name="width" value="0.05" units="cm"/>
      <inkml:brushProperty name="height" value="0.05" units="cm"/>
      <inkml:brushProperty name="color" value="#66CC00"/>
    </inkml:brush>
  </inkml:definitions>
  <inkml:trace contextRef="#ctx0" brushRef="#br0">10 113 7552,'0'0'136,"-1"0"0,1 0-1,0 0 1,-1 0 0,1 0 0,-1 0 0,1 0 0,-1 0 0,1-1 0,-1 1-1,1 0 1,0 0 0,-1 0 0,1-1 0,-1 1 0,1 0 0,0-1 0,-1 1-1,1 0 1,0 0 0,-1-1 0,1 0 0,8-3 1283,23 1 415,167-28 3993,-146 20-5147,281-31 1222,-274 36-1719,17-1-146,0 3 1,110 9-1,-179-4-71,8 0-63,23 6 1,-35-7 10,-1 1 1,1 0-1,0 0 1,0 0-1,-1 0 1,1 0-1,-1 1 1,1-1 0,-1 1-1,1-1 1,-1 1-1,0 0 1,0 0-1,3 3 1,-5-4-13,0-1 0,0 0 1,1 1-1,-1-1 0,0 1 0,0-1 1,0 1-1,0-1 0,0 0 0,0 1 1,1-1-1,-1 1 0,0-1 1,0 1-1,0-1 0,-1 1 0,1-1 1,0 1-1,0-1 0,0 0 0,0 1 1,0-1-1,0 1 0,-1-1 1,1 1-1,0-1 0,0 0 0,-1 1 1,1-1-1,0 0 0,-1 1 0,-11 8-1991,10-7 1535,-12 6-1008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49.674"/>
    </inkml:context>
    <inkml:brush xml:id="br0">
      <inkml:brushProperty name="width" value="0.05" units="cm"/>
      <inkml:brushProperty name="height" value="0.05" units="cm"/>
      <inkml:brushProperty name="color" value="#66CC00"/>
    </inkml:brush>
  </inkml:definitions>
  <inkml:trace contextRef="#ctx0" brushRef="#br0">8 15 4480,'-7'-6'3596,"22"4"2117,-4 1-4996,69-5 4251,40 9-2767,-59 0-1738,178 14 202,-113-5-583,-30-7-1068,-34-6-4087,-54 0 3884,-1 0 0,0 0-1,0 0 1,0-1 0,0 0-1,0-1 1,7-3 0,23-9-2891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19.582"/>
    </inkml:context>
    <inkml:brush xml:id="br0">
      <inkml:brushProperty name="width" value="0.05" units="cm"/>
      <inkml:brushProperty name="height" value="0.05" units="cm"/>
      <inkml:brushProperty name="color" value="#004F8B"/>
    </inkml:brush>
  </inkml:definitions>
  <inkml:trace contextRef="#ctx0" brushRef="#br0">1 1000 4224,'0'0'27,"0"0"1,0 0 0,0 0-1,0 0 1,0 0-1,0 1 1,0-1 0,0 0-1,0 0 1,0 0-1,0 0 1,0 0 0,0 0-1,0 1 1,0-1-1,0 0 1,0 0 0,0 0-1,0 0 1,0 0-1,0 0 1,0 1 0,0-1-1,0 0 1,0 0-1,0 0 1,0 0-1,0 0 1,0 0 0,1 0-1,-1 1 1,0-1-1,0 0 1,0 0 0,0 0-1,0 0 1,0 0-1,0 0 1,0 0 0,1 0-1,-1 0 1,0 0-1,0 0 1,0 0 0,0 0-1,0 0 1,0 0-1,0 0 1,1 0 0,-1 0-1,0 0 1,0 0-1,0 0 1,0 0 0,0 0-1,0 0 1,1 0-1,-1 0 1,0 0-1,0 0 1,0 0 0,0 0-1,0 0 1,0 0-1,0 0 1,1 0 0,-1 0-1,0-1 1,9-2 339,1-1 1,-1-1-1,0 0 0,-1 0 1,1-1-1,-1 0 0,0 0 1,0-1-1,-1 0 0,9-11 1,11-15 410,26-44 1,-24 33-345,34-47 531,-63 91-972,0 0-1,0 0 1,0 0 0,0 0 0,0 0-1,0 0 1,0 0 0,0 0 0,0 0-1,0 0 1,0 0 0,0 0 0,0 0-1,0 1 1,0-1 0,0 0 0,0 0-1,0 0 1,0 0 0,0 0 0,0 0-1,0 0 1,0 0 0,1 0 0,-1 0-1,0 0 1,0 0 0,0 0 0,0 0-1,0 0 1,0 0 0,0 0 0,0 0 0,0 0-1,0 0 1,0 0 0,0 0 0,0 0-1,0 0 1,0 0 0,0 0 0,0 0-1,0 0 1,0 0 0,0 0 0,1 0-1,-1 0 1,0 0 0,0 0 0,0 0-1,0 0 1,0 0 0,0 0 0,0 0-1,0 0 1,0 0 0,0-1 0,0 1-1,0 0 1,0 0 0,0 0 0,1 8-157,-2 13 52,-35 239 773,-3-87 670,-66 181-1,28-150 750,75-200-1900,-4 9 287,6-13-435,-1 1 1,1-1-1,0 0 1,0 0-1,0 1 1,-1-1-1,1 0 1,0 0-1,-1 1 1,1-1-1,0 0 1,0 0-1,-1 0 1,1 0-1,0 1 1,-1-1-1,1 0 1,0 0-1,-1 0 1,1 0-1,0 0 0,-1 0 1,1 0-1,0 0 1,-1 0-1,1 0 1,0 0-1,-1 0 1,0 0-1,1 0-12,0 0-1,0-1 0,0 1 1,-1 0-1,1 0 1,0-1-1,0 1 0,0 0 1,0-1-1,0 1 0,-1 0 1,1-1-1,0 1 0,0 0 1,0 0-1,0-1 0,0 1 1,0 0-1,0-1 1,0 1-1,0 0 0,0-1 1,0 1-1,0 0 0,0-1 1,1 1-1,1-29 289,11-47-1,-9 54-223,4-17-90,23-61 0,22-35-6,-14 39-28,55-148-62,-76 198 103,3 0 0,28-48-1,-40 79-28,0 1-1,1 0 0,0 1 0,1 0 0,1 0 1,0 1-1,1 1 0,0 0 0,1 1 1,17-10-1,-26 17 13,-1 1 0,1 0 0,0 0-1,0 1 1,0-1 0,0 1 0,0 0 0,0 1 0,7-1 0,-10 1 9,-1 0 0,1 0-1,0 0 1,0 1 0,0-1-1,-1 1 1,1-1 0,0 1 0,-1-1-1,1 1 1,0 0 0,-1 0 0,1 0-1,-1 0 1,1 0 0,-1 0 0,1 0-1,-1 0 1,0 1 0,0-1-1,1 0 1,-1 1 0,0-1 0,0 1-1,-1 0 1,1-1 0,0 1 0,0 0-1,0 2 1,1 6 44,-1-1 0,0 0 0,0 1 0,-1-1 0,0 1 1,0-1-1,-1 1 0,-1-1 0,-5 19 0,-3 4 70,-19 42 1,27-69-102,-6 14 37,0 0-1,-1 0 1,-1-1 0,-1-1-1,-1 0 1,0 0 0,-17 17-1,25-30-5,-1 0-1,1 0 1,-1-1-1,0 1 1,0-1-1,0 0 1,0 0-1,-1-1 1,1 1-1,-11 2 1,14-5-20,0 0 0,-1 1 1,1-1-1,-1 0 0,1 0 1,-1 0-1,1-1 0,-1 1 0,1-1 1,-1 1-1,1-1 0,0 0 0,-1 0 1,1 0-1,0 0 0,0 0 1,0 0-1,-1-1 0,1 1 0,1-1 1,-1 1-1,0-1 0,0 0 1,1 0-1,-1 0 0,1 0 0,-2-2 1,-1-1-9,-6-11-78,10 15 66,0 1 0,-1 0 0,1-1 0,0 1-1,0-1 1,0 1 0,-1 0 0,1-1 0,0 1 0,0-1-1,0 1 1,0-1 0,0 1 0,0-1 0,0 1 0,0-1-1,0 1 1,0-1 0,0 1 0,0-1 0,0 1 0,0 0-1,1-1 1,-1 0 0,2 1-16,-1-1-1,1 1 1,-1 0-1,1 0 1,-1 0 0,1 0-1,-1 0 1,1 0-1,-1 0 1,1 1 0,-1-1-1,1 0 1,-1 1-1,0-1 1,1 1 0,-1 0-1,3 1 1,14 4 21,-3-4-12,-1 0 0,1-1 0,0-1 0,19-2 0,62-13-52,-55 7 106,-1-3 0,0 0 0,-1-3 0,0-1 0,-1-2 0,-1-1 0,36-26 0,-41 24-45,-2-2 0,0-1 0,-2-1 0,37-41 0,-55 51-45,-10 13 30,-3 3 1,-17 22-79,2 6 75,2 0 0,0 2 0,2-1 0,2 2 0,1 0 0,-13 63 0,23-86 36,-1 0 0,1 0 0,1 1 1,0-1-1,1 11 0,0-17 19,-1 0-1,1 0 1,0 0-1,1 0 1,-1 0-1,1-1 1,-1 1-1,1 0 1,0-1 0,1 0-1,-1 1 1,1-1-1,-1 0 1,1 0-1,6 5 1,-8-7-14,1 0 0,-1 0 1,1 0-1,-1 0 0,1 0 0,0-1 1,-1 1-1,1 0 0,0-1 0,0 1 0,-1-1 1,1 0-1,0 0 0,0 1 0,0-1 0,-1 0 1,1-1-1,2 1 0,0-1 11,-1 0-1,0 0 0,0 0 1,0 0-1,0-1 1,0 0-1,0 1 1,-1-1-1,5-3 1,0-2 23,0 0 0,0 0 0,-1-1 0,0 0 0,9-14 0,-9 10-26,0 0 0,-1-1 0,0 0 0,-1 1 0,-1-2 0,0 1 0,2-20 0,-3 9-62,-1-1 0,-1 1 0,-4-29 0,3 43 10,-1-1 1,0 1-1,0-1 1,-6-12-1,7 20 11,0 1 0,0 0 0,0 0 0,0-1 0,0 1 0,0 0 0,0 0 0,-1 0 0,1 1 0,-1-1 0,0 0 0,0 0 0,1 1 0,-1-1 0,0 1 0,0 0 0,0 0 0,0-1 0,-1 1 0,1 0 0,0 1-1,0-1 1,-1 0 0,1 1 0,0-1 0,-4 1 0,5 0 6,0 0 0,-1 0 0,1 0 0,-1 0 0,1 0 0,0 1 0,-1-1 0,1 1-1,0-1 1,-1 1 0,1-1 0,0 1 0,0 0 0,-1 0 0,1 0 0,0-1 0,0 1 0,0 0-1,0 0 1,0 0 0,-1 2 0,0 0-3,1 0-1,0 0 1,-1 0-1,1 0 1,0 0-1,0 1 1,1-1 0,-1 0-1,0 4 1,1 2 3,0 0 0,0-1 1,1 1-1,0-1 0,0 1 1,5 13-1,-3-13 16,1-1 0,-1 0 0,1 0 1,8 11-1,-10-16-15,1 1 1,0-1-1,0 0 0,0 0 1,0 0-1,1 0 0,-1 0 1,1-1-1,0 1 1,7 2-1,-2-1 17,0-1 0,0 0 0,0-1 0,1 0-1,-1-1 1,1 1 0,0-2 0,-1 1 0,1-2 0,12 0 0,-8-2 22,0 0 1,0 0 0,0-2-1,-1 1 1,0-2 0,16-8-1,4-6 34,0-2 0,-2-1 0,0-1 0,29-32 0,-6-4-98,-38 39-58,23-21 0,-25 33-122,-6 6 106,-8 3 100,0 0-1,1 0 1,-1 0 0,0 0 0,0 0 0,0 0 0,0 0 0,0 0 0,1 0 0,-1 0 0,0 1 0,0-1 0,0 0 0,0 0 0,0 0 0,1 0 0,-1 0 0,0 0-1,0 0 1,0 1 0,0-1 0,0 0 0,0 0 0,0 0 0,0 0 0,0 0 0,0 0 0,1 1 0,-1-1 0,0 0 0,0 0 0,0 0 0,0 0 0,0 1 0,0-1 0,0 0-1,0 0 1,0 0 0,-7 57-125,5-7 132,-3 0-1,-2-1 1,-2 0 0,-2-1-1,-24 63 1,31-101 45,0 0-1,-1-1 1,0 1 0,0-1 0,-12 14 0,15-20-20,-1 0 0,1 0 0,-1-1 0,0 1 0,0-1 0,0 0 0,0 0 0,-1 0 0,1 0 0,0-1-1,-1 1 1,1-1 0,-1 0 0,1 0 0,-1 0 0,0 0 0,1-1 0,-1 0 0,0 1 0,-4-2 0,0 0-15,0 0 0,0-1 1,0 0-1,0-1 0,1 0 0,-1 0 0,1 0 0,-1-1 1,1 0-1,1-1 0,-1 0 0,0 0 0,-5-6 1,1 0 7,0 0 1,1 0 0,0-1-1,1-1 1,1 1 0,-10-19-1,16 26-67,0 0-1,0 1 0,0-1 0,1-1 1,-1 1-1,0-8 0,4 14 11,0 0 0,0 0 0,0 0 0,-1 0 0,1 0 1,0 0-1,-1 1 0,3 0 0,12 12 38,1-1 0,1-1 0,0-1 1,0 0-1,1-1 0,0-1 1,1-1-1,0-1 0,1-1 0,-1-1 1,1 0-1,25 2 0,-39-7 8,-1-1 0,1 1 0,0-1 0,-1 0 0,1 0 0,-1-1 0,0 0 0,1 0 0,-1-1 0,0 1 0,0-1 0,0-1 0,-1 1 0,1-1 0,-1 0 0,0 0 0,0-1 0,5-5 0,9-11 81,0-2 0,29-46 0,-28 39-65,151-212-16,-139 206-512,-32 38 473,1 0 0,0 1 0,-1-1 0,0 0 0,0 1 1,1-1-1,-1 0 0,-1 5 0,-24 159-174,11-87 201,-20 81-20,25-130 88,-2 0 0,0-1-1,-20 33 1,30-59-28,0-1 0,-1 1 0,0-1 0,0 1 0,1-1 0,-1 0 0,-1 0 0,1 1 0,0-2 0,0 1 0,-1 0 0,1 0 0,-1-1 0,0 1 0,1-1 0,-1 0 0,0 0 0,-5 1 0,6-1-11,-1-1 0,1 0 0,0-1 1,0 1-1,0 0 0,-1-1 0,1 1 1,0-1-1,0 0 0,0 1 0,0-1 1,0 0-1,0 0 0,0 0 0,0-1 1,0 1-1,1 0 0,-1-1 1,0 1-1,1-1 0,-1 0 0,1 1 1,0-1-1,-1 0 0,1 0 0,-1-2 1,-4-10-42,0 1 1,0-1 0,1 0 0,1 0 0,-4-26 0,2 11-155,6 28 149,-1 0 1,1 1-1,0-1 1,0 0 0,0 0-1,0 1 1,0-1-1,0 0 1,0 0-1,0 1 1,0-1 0,0 0-1,1 0 1,-1 1-1,1-2 1,-1 1 12,0 1 0,1 0 1,-1 0-1,0 0 0,0 0 0,1 0 0,-1 0 0,0 0 1,0 0-1,1 0 0,-1 0 0,0 0 0,0 0 1,1 0-1,-1 0 0,0 0 0,1 0 0,-1 0 1,0 0-1,0 0 0,1 0 0,-1 0 0,0 1 1,0-1-1,0 0 0,1 0 0,-1 0 0,0 0 1,0 1-1,0-1 0,1 0 0,-1 0 0,0 0 1,0 1-1,0-1 0,0 0 0,1 0 0,-1 1 0,0-1 1,0 0-1,0 0 0,0 1 0,3 3 3,1 0 0,-1 0-1,1-1 1,0 0-1,0 1 1,0-1 0,0-1-1,0 1 1,1-1 0,-1 1-1,1-1 1,6 2-1,6 0-15,0 0 0,19 3-1,-30-6 15,19 1 24,0 0 0,1-2 0,-1-1 1,0-1-1,0 0 0,-1-2 0,1-2 1,-1 0-1,25-10 0,-36 11 2,0-1-1,0-1 0,-1-1 0,0 1 0,-1-2 1,0 0-1,0 0 0,-1-1 0,0 0 1,0-1-1,12-18 0,5-13 26,42-86 0,-52 94-140,-11 19 55,0 1-309,-9 24 60,-23 101 357,23-98-118,-21 134-5,12-63 63,11-77 31,0 0-1,1 1 1,1 10-1,-1-16-16,0 0 1,0 0-1,0 1 0,1-1 0,-1 0 0,1 0 0,0 1 0,0-1 0,-1 0 0,1 0 0,1 0 0,-1 0 0,0 0 0,3 3 0,-2-5-3,0 1 1,-1 0 0,1-1-1,0 0 1,0 1 0,0-1 0,0 0-1,0 0 1,0 0 0,-1-1-1,4 1 1,1-1-5,0 1-12,0 0 1,-1 0 0,1-1-1,0 0 1,0-1-1,0 1 1,-1-1-1,1 0 1,7-4-1,-5 2 36,-1-1-1,0 0 1,0-1-1,0 0 1,10-10 0,24-23 25,-23 24-94,17-20 0,127-163 185,-72 83-84,-70 89-40,-1-1-1,-2-1 1,28-58 0,-22 29 0,18-65 0,-25 63-192,7-70-1,-15 82 191,-5 27-15,-1 15-40,-1-1 0,0 0 0,0 1 0,-1-1 0,0 0 0,0 0 0,-1-11 0,-3 10-238,-1 8 44,-4 14 37,-44 166-145,24-75 284,-18 47-132,-33 122 220,21 0 82,58-274-130,0 9 61,-1 0 0,2-1 0,-1 1 0,2 14 0,-1-23-36,0 1 0,1 0 0,-1-1 0,0 1 0,1 0 0,0-1 0,-1 1 0,1-1 0,0 1 0,0-1 0,0 1 0,0-1 0,0 0 0,1 2 0,-1-2-3,0 0-1,0-1 0,1 1 0,-1-1 0,0 1 1,0-1-1,0 1 0,1-1 0,-1 0 0,0 0 1,1 1-1,-1-1 0,0 0 0,0 0 0,1 0 1,-1 0-1,0-1 0,1 1 0,-1 0 1,0-1-1,2 0 0,3-1 8,-1 0 0,0-1 0,0 1-1,0-2 1,0 1 0,0 0 0,-1-1 0,1 0 0,-1 0 0,0 0 0,0 0-1,3-6 1,5-6-19,-1-1 0,10-21 0,10-26-10,-18 35-102,1 1 0,24-35 0,-38 63 103,0 0-1,0 0 1,0 0 0,1-1 0,-1 1 0,0 0 0,0 0 0,0 0 0,0 0 0,0 0 0,0 0 0,0 0 0,0 0 0,1 0 0,-1 0-1,0 0 1,0 0 0,0 0 0,0 0 0,0 0 0,0 0 0,0 0 0,1 0 0,-1 0 0,0 0 0,0 0 0,0 0 0,0 0 0,0 0-1,0 0 1,0 0 0,0 0 0,0 0 0,1 0 0,-1 1 0,0-1 0,0 0 0,0 0 0,0 0 0,0 0 0,0 0 0,0 0 0,0 0 0,0 0-1,0 0 1,0 0 0,0 1 0,0-1 0,0 0 0,0 0 0,0 0 0,0 0 0,1 0 0,-1 0 0,4 12-29,2 14-80,-6-25 95,4 19-102,-2-6 91,7 23 0,-8-34 33,0 1 0,0-1-1,1 0 1,-1 0 0,1 0 0,0 0 0,0 0 0,0 0 0,0 0 0,1-1 0,-1 1-1,4 2 1,-4-4 6,-1 0 0,1-1-1,0 1 1,-1 0-1,1-1 1,0 1 0,0-1-1,0 1 1,-1-1 0,1 0-1,0 0 1,0 0-1,0 0 1,0 0 0,0 0-1,-1-1 1,1 1 0,0-1-1,0 1 1,3-2 0,2-1 30,1-1 0,-1 0 0,10-7 0,57-48-81,-26 19-4,60-55 51,-59 51 35,-27 24-3,-1 0 0,-1-2 0,-1 0-1,0-1 1,27-47 0,-26 32-54,19-50 0,10-44 50,46-165-554,-94 283 303,-3 14 42,-4 8 46,-3 12-18,-9 30 0,-12 42-26,-18 53 4,-43 114 187,72-199-19,-13 71 0,26-96 86,2-1 1,1 1-1,2 61 0,2-86-29,1-1 0,-1 1-1,2-1 1,-1 0 0,1 1 0,1-1-1,0-1 1,0 1 0,1-1 0,0 1-1,6 7 1,-8-12-25,0-1 1,0 1-1,1-1 1,-1 0-1,1 0 1,0 0-1,0-1 0,0 1 1,0-1-1,8 3 1,-9-3-27,1-2 1,-1 1 0,1 0-1,0-1 1,-1 0-1,1 1 1,0-1 0,-1-1-1,1 1 1,0-1-1,-1 1 1,1-1 0,-1 0-1,1 0 1,4-2 0,-1-1 16,1-1 1,-1 1-1,1-1 1,-1 0-1,-1-1 1,1 0 0,-1 0-1,0 0 1,0-1-1,-1 0 1,0 0 0,0 0-1,0 0 1,5-14-1,2-9 66,-1 0 1,12-49-1,-17 55-140,-3 11 1,1 2 42,-1 0 0,1-15 1,-4 24-10,1 0 0,-1 0 0,0 0 0,0 0 0,0 0 0,0 0 0,-1 0 1,1 0-1,0 0 0,-1 0 0,0 0 0,1 0 0,-1 0 0,0 0 0,0 0 0,0 1 1,0-1-1,0 0 0,-2-1 0,3 2 8,-1 1 1,1 0-1,0-1 0,-1 1 1,1 0-1,-1-1 0,1 1 1,0 0-1,-1 0 0,1 0 1,-1-1-1,1 1 1,-1 0-1,1 0 0,-1 0 1,1 0-1,-1 0 0,1 0 1,-1 0-1,1 0 0,-1 0 1,1 0-1,-1 0 0,1 0 1,-1 0-1,1 0 0,-1 0 1,1 0-1,-1 1 1,1-1-1,0 0 0,-1 0 1,1 1-1,-1-1 0,1 0 1,0 0-1,-1 1 0,1-1 1,0 1-1,-1-1 0,-11 22-100,10-19 92,-7 18 4,1 0-1,1 1 1,0 0-1,2 0 0,1 1 1,0-1-1,2 1 1,0 0-1,2 0 1,1 0-1,3 23 1,-3-40 41,0-1 1,0 1-1,1-1 1,0 1-1,0-1 1,0 0-1,1 0 1,0 0-1,0 0 1,0-1-1,4 6 1,-4-7-90,0 0 0,0-1 0,0 1 0,0-1 0,0 1 0,1-1 1,-1 0-1,1 0 0,0 0 0,-1-1 0,1 1 0,0-1 0,0 0 0,0 0 0,7 1 1,28-1-3057,-35-2 2134,0 1 0,0-1-1,0 0 1,0 0 0,0 0-1,0 0 1,6-3 0,8-5-1915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35:50.489"/>
    </inkml:context>
    <inkml:brush xml:id="br0">
      <inkml:brushProperty name="width" value="0.05" units="cm"/>
      <inkml:brushProperty name="height" value="0.05" units="cm"/>
      <inkml:brushProperty name="color" value="#66CC00"/>
    </inkml:brush>
  </inkml:definitions>
  <inkml:trace contextRef="#ctx0" brushRef="#br0">120 213 5472,'-10'3'948,"3"-2"-293,1 1 1,-1 0-1,1 0 0,0 1 0,-12 7 1,12-7 285,-1 0 0,1 0-1,-1 0 1,1-1 0,-1 0 0,-7 1 0,14-3-884,-1 0-1,1 0 0,0 0 1,0 0-1,-1 0 0,1 0 1,0 0-1,0 0 1,-1 0-1,1 0 0,0 0 1,0 0-1,-1 0 1,1-1-1,0 1 0,0 0 1,0 0-1,-1 0 1,1 0-1,0 0 0,0-1 1,0 1-1,-1 0 0,1 0 1,0 0-1,0-1 1,0 1-1,0 0 0,0 0 1,0 0-1,-1-1 1,1 1-1,0 0 0,0 0 1,0-1-1,3-11 927,10-11-193,8-3 393,43-40 0,-37 39-739,-15 16-336,1 0-1,0 1 0,0 0 0,1 1 1,0 1-1,0 0 0,1 1 0,29-10 1,-40 16-121,0 0 1,1 0 0,-1 1-1,0-1 1,0 1 0,0 0 0,0 0-1,8 1 1,-10 0 7,0-1 0,0 1 0,1 0 1,-1-1-1,0 1 0,0 0 0,0 0 0,0 0 1,0 1-1,0-1 0,0 0 0,-1 1 0,1 0 1,0-1-1,-1 1 0,1 0 0,2 3 0,-2 0 10,0 0 0,1 1 0,-2-1 0,1 0 0,-1 1 1,0 0-1,0-1 0,0 1 0,-1 0 0,0 0 0,0-1 0,0 1 0,-2 6 0,-1 7 5,-1-1 0,-10 30 1,4-23-5,-1 0 1,-1 0 0,-1-1 0,-1-1 0,-1 0-1,-1-1 1,-1 0 0,-1-1 0,-1-2-1,-28 24 1,29-26 71,-99 78 164,98-86 268,19-9-499,0 0-1,0 0 1,0 0-1,0 0 1,0 0-1,0 0 1,0 0-1,-1 0 1,1 0-1,0 0 1,0 0-1,0 0 1,0 0-1,0 0 1,0 0-1,0 0 1,0 0-1,0 1 1,0-1-1,0 0 1,0 0-1,0 0 1,0 0-1,0 0 1,0 0-1,-1 0 1,1 0-1,0 0 1,0 0-1,0-1 1,0 1-1,0 0 1,0 0-1,0 0 1,0 0-1,0 0 1,0 0-1,0 0 0,0 0 1,0 0-1,0 0 1,0 0-1,0 0 1,0 0-1,0 0 1,0 0-1,0 0 1,-1 0-1,1 0 1,0 0-1,0 0 1,0 0-1,0 0 1,0 0-1,0-1 1,0 1-1,0 0 1,0 0-1,0 0 1,0 0-1,0 0 1,0 0-1,0 0 1,0 0-1,0 0 1,0 0-1,0 0 1,9-7 536,1 2-412,0 0 1,0 0 0,0 1-1,0 1 1,1 0 0,11-3-1,67-6 391,-88 12-519,252-13 271,-212 14-312,-11 0-1123,33-4 1,-48 2 28,7-1-4869,-9 1 2547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07.525"/>
    </inkml:context>
    <inkml:brush xml:id="br0">
      <inkml:brushProperty name="width" value="0.05" units="cm"/>
      <inkml:brushProperty name="height" value="0.05" units="cm"/>
    </inkml:brush>
  </inkml:definitions>
  <inkml:trace contextRef="#ctx0" brushRef="#br0">151 88 1472,'0'-3'5568,"-1"6"-5041,3-3 622,2 0 609,-8 18-1496,-33 104 847,10-37-725,0 9-8,-4 19 133,12-41-146,11-61-174,5-7-28,6-8 598,1-2-666,-1 0 0,0-1 0,-1 1-1,0-1 1,0 0 0,2-10 0,3-10-12,6-24 3,-9 33-37,1 0-1,8-19 1,18-43 98,6-12-7,-7 13-186,-24 62 122,-3 3 22,-3 12-80,0 0 0,1 0 0,-1 0 0,0 0 0,1 0 0,0 0 0,-1 1 0,1-1 0,1-2 0,2-7 79,0-6 82,-4 17-178,0 0 0,0 0 0,0 0 1,0 0-1,0 0 0,0 0 0,1 0 0,-1 0 0,0 0 0,0 0 0,0 0 0,0 0 1,0 0-1,0 0 0,0 0 0,1 0 0,-1 0 0,0 0 0,0 0 0,0 0 0,0 0 1,0 0-1,0 0 0,0 0 0,1 0 0,-1 0 0,0 0 0,0 0 0,0 1 0,0-1 1,0 0-1,0 0 0,0 0 0,0 0 0,0 0 0,0 0 0,0 0 0,0 0 0,0 1 1,0-1-1,1 0 0,-1 0 0,0 0 0,0 0 0,0 0 0,0 0 0,0 1 0,0-1 0,0 0 1,0 0-1,-1 0 0,7 15-45,4 15 16,-6-12-2,11 68 53,-12-57 120,0-10-134,0 24-1,-4-33 17,2 1-1,-1 0 1,1-1-1,5 21 0,-4-26 201,-1-8 365,2-8-417,42-100 293,30-73-592,-68 161 52,-5 18 13,-1 0-1,1 0 1,-1 0 0,1 0-1,1 0 1,-1 0 0,1 0-1,0 1 1,3-5-1,-5 8-96,3 10-48,2-2 185,-1 1-1,0 0 0,-1 1 0,0-1 0,0 1 0,4 15 0,11 60 297,-7-25-336,0 12 534,-6-26-243,-3-32-171,9 51 284,-10-57-280,0 0 0,1 0 0,-1 0 1,1 0-1,0-1 0,7 9 0,-10-13 713,4-6-820,-3 4 11,-1-1 0,0 1 1,1 0-1,-1 0 0,0-1 0,1 1 0,-1 0 0,0 0 0,1-1 0,-1 1 0,0 0 1,1-1-1,-1 1 0,0-1 0,0 1 0,0 0 0,1-1 0,-1 1 0,0-1 0,0 1 1,0 0-1,0-2 0,1-2-711,-1-1-1,1 1 1,0 0 0,0-1 0,1 1 0,-1 0 0,1 0 0,0 0-1,0 0 1,3-5 0,7-7-1355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24.945"/>
    </inkml:context>
    <inkml:brush xml:id="br0">
      <inkml:brushProperty name="width" value="0.05" units="cm"/>
      <inkml:brushProperty name="height" value="0.05" units="cm"/>
    </inkml:brush>
  </inkml:definitions>
  <inkml:trace contextRef="#ctx0" brushRef="#br0">32 785 2976,'-9'-2'709,"9"2"-642,0 0 1,0 0-1,-1 0 0,1 0 0,0 0 1,0 0-1,0 0 0,0 0 0,0 0 1,-1 0-1,1 0 0,0 0 0,0 0 1,0 0-1,0 0 0,0 0 0,-1 0 1,1 0-1,0 0 0,0 0 0,0-1 1,0 1-1,0 0 0,0 0 0,0 0 1,-1 0-1,1 0 0,0 0 0,0 0 1,0 0-1,0-1 0,0 1 0,0 0 1,0 0-1,0 0 0,0 0 0,0 0 1,0-1-1,0 1 0,0 0 0,3 0 455,0 0 0,0 0 0,0 0 0,0-1 0,0 1 0,5-3 0,-2 0-173,-1 0 1,0-1 0,0 0-1,0 0 1,0 0-1,0-1 1,-1 1 0,6-9-1,12-9 285,-18 19-610,-1 0 0,0 0 0,0 0 0,0 0 0,0 0 1,-1-1-1,3-4 0,-3 5 67,4-7-313,-5 10 20,0 6 103,-1 0 93,-1 0-1,0 0 1,-1 0 0,1 0-1,-1-1 1,-4 9 0,-4 14 98,-21 104-83,17-67-71,-49 168 115,59-220 73,0 0 0,1 0 0,1 0-1,-2 23 1,4-35-46,0 1 0,0-1 0,0 1 0,0 0 0,0-1 0,-1 1 0,1-1 0,-1 1 0,1-1 0,-2 3 0,1-3 843,7-7 682,1-4-1294,-1-1 0,0 0 0,-1-1 0,0 1 0,6-23 1,-4 13-152,31-100 413,-21 62-499,41-96-1,-56 153-69,14-35 14,3 1-1,1 1 1,37-51-1,-53 81-47,1 1 0,-1-1 0,9-5 0,-11 8-3,0 1 0,0-1 0,0 1 0,1 0 0,-1 0 0,0 0 0,1 0-1,-1 0 1,0 0 0,1 1 0,3-1 0,-4 2 15,0 0-1,0 0 1,0 0 0,0 1 0,0-1-1,0 1 1,0-1 0,-1 1 0,1 0-1,-1-1 1,1 1 0,-1 0-1,3 4 1,-3-3 8,0 0 0,0-1 0,0 1 0,0 0 1,0 1-1,-1-1 0,1 0 0,-1 0 0,0 0 0,0 0 0,0 5 0,-8 36-125,4-30 58,3-4 121,-1-1 0,-1 0 0,1 0-1,-2-1 1,1 1 0,-1-1 0,0 1-1,-1-1 1,-7 9 0,11-15-27,-1-1 1,1 1 0,-1-1 0,0 1 0,0-1-1,0 0 1,0 0 0,0 0 0,0 0-1,0 0 1,0 0 0,0 0 0,0-1-1,0 1 1,0-1 0,-1 1 0,1-1 0,0 0-1,0 0 1,-1 0 0,-3-1 0,-4 0 47,0-1 0,1-1 0,-15-4 0,17 4-34,6 3-66,1 0 25,-1 0 0,1 0-1,0 0 1,-1 0 0,1 0 0,0 0-1,-1-1 1,1 1 0,0 0-1,0 0 1,-1 0 0,1 0 0,0-1-1,0 1 1,-1 0 0,1 0-1,0 0 1,0-1 0,-1 1 0,1 0-1,0 0 1,0-1 0,0 1-1,0 0 1,0 0 0,-1-1 0,1 1-1,0 0 1,0-1 0,0 1-1,0 0 1,0-1 0,0 1 0,0 0-1,0-1 1,0 1 117,49-2-42,90-14 1,45-23 389,-184 39-454,127-34 223,-112 28-189,0 0 0,0 0 0,-1-2 0,0 1 0,0-2 0,14-11 0,-9-1 100,-18 20-127,0 0 1,0 0-1,0 0 0,-1 0 0,1-1 0,0 1 1,-1 0-1,1-1 0,-1 1 0,1 0 0,-1-1 1,0 1-1,1-1 0,-1 1 0,0-3 0,-2-4-13,2 6-14,-1 1-1,1 0 0,0 0 0,-1-1 0,1 1 1,-1 0-1,1 0 0,-1 0 0,1 0 1,-1 0-1,0 0 0,-1-2 0,1 3 2,0-1 0,0 1 0,0 0-1,0 0 1,0 0 0,0-1 0,0 1-1,0 0 1,0 0 0,0 0 0,0 0-1,0 1 1,0-1 0,0 0 0,0 0-1,0 1 1,0-1 0,0 0 0,0 1-1,0 0 1,-14 6-18,0 0 0,1 1 0,1 1 0,-1 0 0,1 1 0,1 0 0,-12 13 0,22-21 27,0 0 1,0 0-1,0 0 0,1 0 1,-1 0-1,1 0 0,-1 0 0,1 1 1,0-1-1,0 0 0,0 1 1,0-1-1,1 1 0,-1-1 1,1 1-1,-1-1 0,1 1 1,0 0-1,0 3 0,1-3 3,-1 1-1,1-1 1,0 0-1,1 0 0,-1 0 1,1 0-1,-1 0 1,1 0-1,0 0 1,0-1-1,0 1 1,0-1-1,1 1 1,3 3-1,2 0 69,0 1 1,0-1-1,0 0 1,0-1-1,11 5 1,-16-8-36,0-1 1,0 0-1,1 0 0,-1 0 1,1-1-1,-1 1 1,1-1-1,-1 1 1,1-1-1,-1-1 1,1 1-1,-1 0 0,0-1 1,1 0-1,-1 1 1,1-1-1,-1-1 1,4 0-1,10-7 194,-1-1-1,29-22 1,-8 6-35,-32 22-224,90-64 385,-93 66-284,-1 1-89,0-1 0,1 1 0,-1 0-1,0-1 1,0 1 0,0-1 0,0 1 0,-1-1 0,1 1-1,0-1 1,-1 0 0,2-2 0,-2 3 19,1 1 0,-1-1 0,1 1 0,-1-1-1,1 1 1,0-1 0,-1 1 0,1-1 0,0 1 0,-1-1 0,1 1 0,0 0-1,0-1 1,-1 1 0,1 0 0,0 0 0,1 0 0,20-3-213,-13 2 259,2-1-88,0 0 1,1 1 0,-1 0 0,1 1-1,19 1 1,-28 0 33,1-1 0,0 1 0,0 0 0,-1 0-1,1 1 1,0-1 0,-1 1 0,1 0 0,-1 0 0,0 0-1,0 0 1,0 0 0,0 1 0,0-1 0,0 1 0,0 0-1,-1 0 1,1 0 0,-1 0 0,3 7 0,-1-3 13,0 0 1,1 0 0,-1 0-1,2 0 1,-1-1 0,0 0-1,8 6 1,-11-10 20,1-1-1,-1 0 1,1 1-1,0-1 1,-1 0-1,1 0 1,0-1-1,-1 1 1,1 0 0,0-1-1,0 0 1,0 0-1,-1 0 1,1 0-1,5 0 1,2-2 95,0 1 1,20-7-1,-16 3-86,0-1 1,-1 0-1,1 0 1,-1-2-1,-1 0 1,1 0-1,-1-1 0,-1-1 1,20-19-1,-16 11 2,-1 0 0,0 0 0,-1-1 0,-2-1 0,17-36 0,9-39-6,25-101 0,-60 189-61,0 1-1,0-1 1,-1 0 0,1 0-1,-2 0 1,1 0 0,-1 0-1,0-1 1,-1-9 0,0 17 27,1 0 0,0-1 0,0 1 1,0 0-1,0 0 0,0-1 1,0 1-1,0 0 0,-1 0 0,1 0 1,0-1-1,0 1 0,0 0 1,0 0-1,-1 0 0,1-1 0,0 1 1,0 0-1,-1 0 0,1 0 0,0 0 1,0 0-1,-1 0 0,1-1 1,0 1-1,0 0 0,-1 0 0,1 0 1,0 0-1,-1 0 0,1 0 1,0 0-1,0 0 0,-1 0 0,1 0 1,0 0-1,0 0 0,-1 0 0,1 1 1,0-1-1,0 0 0,-1 0 1,1 0-1,0 0 0,0 0 0,-1 1 1,1-1-1,0 0 0,0 0 0,-12 12-245,-3 22 183,1 1 0,2 0 0,-8 39 0,9-25 14,-5 71 0,6-37-2,7-62 85,1 0-1,0 0 1,2 1-1,3 24 1,-3-42 4,0-1-1,1 1 1,0-1 0,0 0-1,0 0 1,0 1-1,0-1 1,1 0 0,-1 0-1,1 0 1,0 0 0,3 4-1,-4-6-14,1 0-1,-1 0 1,1 0 0,-1 0-1,1 0 1,0 0-1,-1 0 1,1-1 0,0 1-1,-1-1 1,1 1-1,0-1 1,0 0 0,0 1-1,-1-1 1,1 0-1,0 0 1,0 0 0,0-1-1,-1 1 1,1 0-1,0-1 1,2 0 0,18-7 54,-1 0 0,0-2 0,21-12 0,-11 5 81,-14 7-141,31-23 1,-2 0 54,-41 30-179,-6 3-160,-7 8-57,-1 9 176,3-5 81,-10 23 0,15-30 111,0-1 0,0 0 0,0 0 0,0 1 1,1-1-1,0 0 0,0 1 0,0-1 0,1 9 0,0-12-31,-1 1 0,0-1 0,1 1 0,-1-1 0,1 1 0,-1-1 0,1 1-1,0-1 1,-1 0 0,1 1 0,0-1 0,0 0 0,0 0 0,0 0 0,0 0-1,0 0 1,1 0 0,-1 0 0,0 0 0,0 0 0,1 0 0,-1-1 0,0 1-1,1 0 1,-1-1 0,1 1 0,-1-1 0,1 0 0,-1 0 0,1 1 0,-1-1-1,1 0 1,-1 0 0,1 0 0,-1 0 0,1-1 0,-1 1 0,3-1 0,6-1 113,0-1 0,-1 0 1,1-1-1,14-7 0,-12 6-183,65-34 136,-68 33-30,0 0 1,0 0 0,-1-1 0,0 0 0,14-16 0,-13 14-605,-8 15 138,1 9 301,2 10 176,-4-21-54,1 1 0,0-1 0,0 1 0,0-1 0,0 1 0,1-1 0,2 5 0,-4-8 16,1 0 0,-1 0 0,1 0 0,0-1 0,-1 1 0,1 0 0,0-1 0,0 1 0,-1 0 0,1-1 0,0 1 0,0-1 0,0 0 0,0 1 0,0-1 0,1 1 0,-1-1 33,1 0 0,0 0 0,0 0 0,0 0 0,-1 0 0,1 0 0,0 0 0,0-1 0,-1 1 0,1-1 0,3 0 0,13-8-35,0-1-1,0 0 0,-1-1 0,17-15 0,-19 15 9,-2 2-32,-1 1 7,-1-1-1,17-16 1,-27 24 6,1-1 1,-1 1 0,1 0-1,0-1 1,0 1 0,-1 0-1,4-1 1,-3 1 47,-2 1-81,1 1 10,0-1 0,-1 0 1,1 0-1,-1 1 0,1-1 1,0 0-1,-1 1 0,1-1 1,-1 1-1,1-1 0,-1 1 1,1-1-1,-1 1 0,1 0 1,0 2 4,0 0 1,0 0-1,0-1 1,-1 1-1,1 0 1,-1 0-1,0 0 1,0 0-1,0 0 1,0 0-1,-1 0 1,1 0-1,-1-1 1,1 1-1,-1 0 1,0 0-1,-2 3 1,1-1 21,1 0 1,0-1-1,-1 1 1,2 0-1,-1 5 1,1-7 13,0 0 1,0 1-1,1-1 1,-1 0-1,1 0 1,0 0 0,0 1-1,0-1 1,0 0-1,3 4 1,-3-5-2,0-1 0,0 1 0,0-1 0,0 0 0,1 1 0,-1-1 0,0 0 1,1 0-1,-1 0 0,0 0 0,1 0 0,-1 0 0,1-1 0,0 1 0,-1 0 0,1-1 0,0 1 1,-1-1-1,1 0 0,0 1 0,0-1 0,1 0 0,12-1 29,0 0 0,0-1 0,0-1 0,0 0 0,21-8 0,-7 0-32,46-25 0,-64 30 26,0-1 0,0-1 0,-1 1 0,0-1-1,0-1 1,0 0 0,-1-1 0,13-18 0,-14 15-30,0 0 1,-1-1-1,0 1 1,-1-2-1,-1 1 1,0-1-1,3-16 1,1-12-52,-2 0 0,4-85 0,-10 114-86,0 14 113,-1-1 0,0 0 0,0 0-1,0 0 1,0 0 0,0 0 0,0 1 0,0-1 0,0 0 0,0 0 0,0 0 0,0 0 0,0 0 0,-1 1 0,1-2 0,-1 0-130,0 4-107,-4 16 206,0 0-1,-3 25 0,0 1-115,-17 119 23,19-111 100,2-25 92,1 0 0,2 0 1,1 0-1,4 36 1,-4-59-52,1 1 41,-1 0 1,1 0 0,0 0 0,0 0-1,1 0 1,2 6 0,-4-11-32,1 1 0,-1 0 0,1-1 0,-1 1-1,1-1 1,-1 1 0,1-1 0,-1 1 0,1-1 0,-1 1 0,1-1 0,-1 0 0,1 1 0,0-1-1,-1 0 1,1 1 0,0-1 0,-1 0 0,1 0 0,0 0 0,1 0 6,-1 0 0,1 0-1,-1 0 1,0 0 0,1-1 0,-1 1 0,0 0-1,1-1 1,-1 0 0,0 1 0,0-1 0,0 0-1,1 1 1,0-2 0,3-3 22,0 1 1,-1-1-1,1 0 1,-1-1-1,0 1 0,6-12 1,-1 3 52,-8 12-95,2-2-9,-1 1 0,1-1 1,-1 0-1,0 0 0,0 0 1,-1 0-1,1 0 0,-1 0 1,0-1-1,0 1 0,1-6 1,-1 0-125,0 9 129,-1 1 0,0-1 0,0 1 0,0-1 0,0 0 0,1 1 0,-1-1 0,0 1 0,0-1-1,0 0 1,0 1 0,-1-1 0,1 1 0,0-1 0,0 0 0,0 1 0,0-1 0,-1 1 0,1-1 0,0 0 0,-1 1 3,1-1 1,0 1-1,-1 0 1,1-1-1,0 1 1,0 0-1,0-1 1,-1 1-1,1 0 1,0-1-1,0 1 1,0-1-1,0 1 1,0 0-1,0-1 1,0 1-1,0 0 1,0-1-1,0 1 1,0-1-1,0 1 1,0 0-1,0-1 1,0 0-1,8 1-89,17 12-128,-20-10 177,2 1 36,0 0 0,0 0 0,0-1 0,0 0 0,15 1 0,40 0-42,-29-2 159,200-1-47,-211 0-20,-17 0-17,0 1 1,-1-1-1,1-1 0,0 1 0,-1-1 0,8-1 1,-10 1 169,-14 2-272,0 0 1,0 1 0,1 1-1,-1 0 1,-12 5-1,-6 1 79,15-4 13,-1 0 0,2 1 0,-1 1-1,1 0 1,-1 1 0,-12 10 0,24-15-14,1-1 1,-1 1 0,0-1 0,1 1 0,-1 0 0,1 0-1,0 0 1,0 1 0,0-1 0,0 0 0,1 1-1,-1-1 1,0 6 0,2-9-1,0 0-1,-1 1 1,1-1-1,0 0 1,0 1 0,0-1-1,0 0 1,0 1 0,0-1-1,0 1 1,0-1-1,0 0 1,0 1 0,0-1-1,1 0 1,-1 1 0,0-1-1,0 0 1,0 1-1,0-1 1,0 0 0,1 0-1,-1 1 1,0-1 0,0 0-1,0 0 1,1 1-1,-1-1 1,0 0 0,1 0-1,-1 1 1,0-1 0,0 0-1,1 0 1,-1 0-1,17 1 169,16-9 113,10-11-169,75-44 0,-112 59-187,2-1-11,-1 0 0,11-9 1,-17 13-84,-9 18-298,7-14 466,1 1-1,-1-1 0,1 1 1,-1-1-1,1 1 1,0-1-1,0 0 0,1 1 1,-1-1-1,1 1 1,0-1-1,-1 0 0,1 1 1,1-1-1,-1 0 1,0 0-1,1 0 0,0 0 1,0 0-1,0 0 1,0 0-1,4 4 0,-4-6-11,2 2 54,0 0 0,0-1 0,0 1 0,7 2 0,-9-4-21,0-1 1,0 0-1,-1 1 0,1-1 1,0 0-1,0 0 0,0 0 1,0 0-1,0 0 0,0 0 1,0-1-1,0 1 1,-1-1-1,4-1 0,4-1 62,-1 0-57,0 0 0,0 0 0,0-1 0,0 0 0,-1-1 1,0 1-1,11-10 0,5-7 18,-1-2 0,32-42 0,66-132 32,-17 25-65,-30 73 43,7-10-149,-78 106 70,-1 0 0,1 0 0,0 0 0,-1 0 1,0 0-1,0 0 0,1-6 0,-2 9 13,0 0 0,0-1 1,0 1-1,0-1 0,0 1 0,0-1 0,0 1 0,0-1 0,0 1 0,0-1 1,0 1-1,0 0 0,0-1 0,0 1 0,-1-1 0,1 1 0,0-1 0,0 1 0,-1 0 1,1-1-1,0 1 0,0 0 0,-1-1 0,0 1-13,0-1 0,0 1 0,0 0 0,1 0 1,-1-1-1,0 1 0,0 0 0,0 0 0,0 0 0,0 0 0,1 0 0,-1 0 0,0 1 0,0-1 0,0 0 0,0 0 1,-1 1-1,-7 3-8,0-1 0,0 2 0,0-1 0,0 1 0,1 1 0,0-1 0,0 2 0,1-1 0,-1 1 0,1 0 0,1 0-1,-1 1 1,1 0 0,-5 9 0,-5 11 29,1 0 0,1 1-1,-9 31 1,-9 36 58,-30 150 0,59-227-52,1 0 1,1 1-1,1-1 0,2 28 0,-1-42 11,0 1 0,0-1 0,1 1 0,-1-1 0,1 0 0,0 0 0,4 6 0,-5-9 10,0 0 0,0 0 1,0 0-1,1 0 0,-1 0 0,1 0 0,-1 0 1,1-1-1,0 1 0,-1 0 0,1-1 1,0 0-1,0 1 0,0-1 0,0 0 0,0 0 1,1 0-1,-1-1 0,4 2 0,0-2 7,0 0-1,1 0 0,-1 0 1,0-1-1,0 0 1,1-1-1,5-1 0,44-19 163,-42 16-143,197-75 136,-195 75-219,-9 4 10,-5 0-53,1 1 1,0 0-1,0 1 1,0-1-1,0 0 0,5 0 1,-7 1-22,-2 9-149,-5 14 145,3-15 106,1 0 0,0 1 0,0-1 0,1 1 0,0 9 0,1-13 20,0 0 0,0-1 1,0 1-1,1 0 1,0 0-1,3 8 1,-4-12-19,1 0 1,-1 0 0,0-1 0,1 1-1,-1 0 1,1 0 0,0 0 0,-1-1-1,1 1 1,0 0 0,-1-1 0,1 1-1,0-1 1,0 1 0,0-1 0,0 1-1,-1-1 1,1 1 0,0-1 0,0 0-1,0 1 1,0-1 0,0 0 0,0 0-1,0 0 1,0 0 0,0 0 0,0 0 0,0 0-1,0 0 1,0 0 0,0 0 0,0-1-1,0 1 1,-1 0 0,1-1 0,0 1-1,0 0 1,0-1 0,1 0 0,12-6 40,0-2 0,0 1 0,-1-2 0,0 0 0,-1 0 0,17-19 0,14-11-67,-20 24-265,-22 15 65,-2 1 198,0 0 0,0 1 0,0-1 0,0 1 0,0-1 0,0 1 0,0-1 0,0 1 0,0 0 1,0 0-1,0-1 0,1 1 0,-1 0 0,0 0 0,1 0 0,-1 0 0,0 0 0,1 0 0,-1 0 1,1 0-1,-1 0 0,1 0 0,-1 1 0,-6 27 135,6-21-115,0-3-12,0 1-1,1-1 0,-1 0 0,2 7 1,-1-9 22,1-1 1,-1 0 0,1 1-1,0-1 1,0 0-1,0 0 1,0 0 0,0 0-1,0 0 1,1 0-1,-1 0 1,3 3 0,-3-4 3,0 0 0,0 0 1,1 0-1,-1 0 1,0 0-1,1-1 0,-1 1 1,0 0-1,1-1 1,-1 1-1,1-1 0,-1 1 1,1-1-1,-1 1 1,1-1-1,-1 0 0,1 0 1,-1 0-1,1 0 1,-1 0-1,1 0 0,-1-1 1,1 1-1,-1 0 1,1-1-1,-1 1 0,0-1 1,1 1-1,-1-1 1,3-1-1,1-2 57,1 1 1,0-1-1,-1-1 1,0 1-1,7-9 0,-10 12-67,0-1 0,-1 0-1,0 0 1,1 0-1,-1 1 1,0-1 0,0 0-1,0 0 1,0-1 0,0 1-1,0 0 1,-1 0 0,1 0-1,-1-1 1,0 1 0,1 0-1,-1 0 1,0-1-1,0 1 1,-1-3 0,1 3-18,-1 0 0,0 0 0,0 1 0,0-1 0,0 0 0,0 1 0,0-1 0,0 1 0,0 0 0,0-1 0,-1 1 0,1 0 0,-1 0-1,1-1 1,-1 1 0,1 0 0,-1 0 0,0 1 0,1-1 0,-1 0 0,0 1 0,0-1 0,1 1 0,-1-1 0,-3 1 0,2-1-13,0 0-1,0 1 0,0 0 0,0-1 1,0 1-1,-1 0 0,1 1 0,0-1 1,0 1-1,0-1 0,0 1 1,0 0-1,0 0 0,-3 1 0,6-2 28,-1 0 0,1 0 0,0 0 0,0 0 1,0 1-1,0-1 0,0 0 0,0 0 0,0 0 0,-1 0 0,1 0 0,0 0 0,0 0 0,0 0 0,0 0 0,0 0 0,0 0 0,0 0 0,0 0 0,-1 0 0,1 1 0,0-1 0,0 0 0,0 0 0,0 0 1,0 0-1,0 0 0,0 0 0,0 0 0,0 1 0,0-1 0,0 0 0,0 0 0,0 0 0,0 0 0,0 0 0,0 0 0,0 0 0,0 1 0,0-1 0,0 0 0,0 0 0,6 2 76,14-1 49,26-5-118,338-19 119,-380 23-153,-1 0 0,1 0-1,0 1 1,0-1 0,0 1-1,-1 0 1,1 0-1,0 0 1,-1 1 0,6 2-1,-7-3 31,-1 0-1,0 0 0,0 0 0,1 0 0,-1 0 0,0 1 1,0-1-1,0 0 0,0 0 0,0 1 0,-1-1 0,1 0 1,0 1-1,-1-1 0,1 1 0,-1-1 0,1 1 1,-1 0-1,1-1 0,-1 1 0,0-1 0,0 1 0,0-1 1,0 1-1,0 0 0,0-1 0,-1 4 0,-2 5 80,-1 0 0,1 0 0,-1 0-1,-1 0 1,-6 10 0,10-19 158,14-12-101,64-49 133,-75 58-291,1 0 1,-1 0 0,1 1 0,0-1 0,-1 1-1,1-1 1,0 1 0,0 0 0,0 0 0,0 1-1,0-1 1,0 1 0,0-1 0,0 1 0,1 0-1,3 0 1,-6 0-46,13 17 331,19 40 87,-13-19-308,11 29-259,-31-66-59,-19 3-12579,-1 0 8155,6-4 1086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25.307"/>
    </inkml:context>
    <inkml:brush xml:id="br0">
      <inkml:brushProperty name="width" value="0.05" units="cm"/>
      <inkml:brushProperty name="height" value="0.05" units="cm"/>
    </inkml:brush>
  </inkml:definitions>
  <inkml:trace contextRef="#ctx0" brushRef="#br0">5 36 8736,'-5'0'3232,"10"-7"-2528,9-6-192,-6 10 512,2-1-672,-2-1-224,-3 2-96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25.685"/>
    </inkml:context>
    <inkml:brush xml:id="br0">
      <inkml:brushProperty name="width" value="0.05" units="cm"/>
      <inkml:brushProperty name="height" value="0.05" units="cm"/>
    </inkml:brush>
  </inkml:definitions>
  <inkml:trace contextRef="#ctx0" brushRef="#br0">1 28 7040,'0'-3'2624,"8"6"-2048,15-6-128,-10 3 1632,14 0-1216,23-5 768,21 2-928,24-2 31,0 2-447,-11-1-256,-7 4-32,-14-5-224,-5 5 128,-3 0-1375,-10 0 831,-10 0-3200,-7 0 2144,-10 0-3488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26.015"/>
    </inkml:context>
    <inkml:brush xml:id="br0">
      <inkml:brushProperty name="width" value="0.05" units="cm"/>
      <inkml:brushProperty name="height" value="0.05" units="cm"/>
    </inkml:brush>
  </inkml:definitions>
  <inkml:trace contextRef="#ctx0" brushRef="#br0">19 5 7456,'-18'0'2784,"23"-5"-2176,8 5-160,5 5 1664,9-2-1248,13 2 1407,14 2-1279,0 1-320,0 1-416,-5-1-128,-3 4-64,-1-4-64,0 0 32,8-5-2431,5-6 1311,19-5-4160,-1-4 2976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16.284"/>
    </inkml:context>
    <inkml:brush xml:id="br0">
      <inkml:brushProperty name="width" value="0.05" units="cm"/>
      <inkml:brushProperty name="height" value="0.05" units="cm"/>
    </inkml:brush>
  </inkml:definitions>
  <inkml:trace contextRef="#ctx0" brushRef="#br0">1 731 1984,'0'0'2789,"17"-15"1339,-13 12-3898,1 0 0,-1 0-1,0 1 1,1 0 0,0-1 0,-1 1 0,1 1-1,0-1 1,9-1 0,13-5 219,2-4 112,42-25 0,-59 30-460,-1-1 0,-1 1 0,1-2 0,-2 1 0,1-1 0,11-14 0,-20 21-85,0 1-1,0-1 1,1 0-1,-1 1 1,0-1-1,-1 0 1,1 1 0,0-1-1,0 0 1,-1 0-1,1 0 1,-1 0 0,0 0-1,0 0 1,1 0-1,-1 0 1,0 1 0,-1-1-1,1 0 1,0 0-1,0 0 1,-2-3 0,1 2-33,0 1 0,-1 0 0,1 0 1,-1 0-1,1 0 0,-1 0 1,0 0-1,0 1 0,0-1 1,0 0-1,0 1 0,0 0 0,0-1 1,0 1-1,-1 0 0,-4-2 1,3 2-23,-1 0 1,1-1 0,-1 2 0,0-1-1,0 0 1,1 1 0,-1 0-1,0 0 1,0 0 0,1 1 0,-1 0-1,-7 2 1,-2 1-88,1 1 1,-23 12-1,29-13 73,1-1 45,1 1 1,0-1 0,0 1-1,0 1 1,0-1 0,0 1-1,1-1 1,0 1 0,0 1-1,0-1 1,1 1 0,0-1 0,0 1-1,-2 6 1,0-1 33,2 0 1,-1 0-1,2 1 0,-1-1 1,1 0-1,0 23 0,2-25 33,1-1 0,0 0 0,0 1 0,0-1 0,1 0 0,1 0 0,-1 0 0,1 0 0,1 0 0,-1-1 0,1 1 0,1-1 0,5 7 0,-7-9-6,1-1 0,0 0 0,0 0 0,0-1-1,0 1 1,0-1 0,1 0 0,0 0 0,-1 0 0,1-1 0,0 0-1,0 0 1,1 0 0,-1 0 0,0-1 0,1 0 0,-1 0 0,0 0 0,1-1-1,10 0 1,3-3 41,0 0 0,0-1 1,-1-1-1,1 0 0,-1-2 0,0 0 0,18-11 0,1-2-62,-1-2 0,37-31-1,-38 23 83,-1-2 0,-1-1 1,-2-1-1,44-65 0,-60 75-100,0 0 1,-2 0-1,-1-2 1,13-41-1,20-111-11,-42 164 3,-1 0 0,-1 0 0,0-16 1,-1 24-33,0 1 0,-1-1-1,0 1 1,0 0 0,0-1 0,0 1 0,-1 0 0,0 0 0,0 0 0,0 0 0,-4-5 0,6 10 8,0-1 1,-1 1 0,1 0 0,0-1 0,0 1 0,-1 0 0,1 0 0,0 0-1,0-1 1,-1 1 0,1 0 0,0 0 0,0 0 0,-1 0 0,1-1-1,0 1 1,-1 0 0,1 0 0,0 0 0,-1 0 0,1 0 0,0 0 0,-1 0-1,1 0 1,0 0 0,-1 0 0,1 0 0,0 0 0,-1 0 0,1 0 0,0 0-1,-1 1 1,-10 9-133,-7 19 166,16-26-84,1-1 53,-6 11-98,0 1 1,0 0 0,-7 24 0,-49 172 80,55-179-103,-11 41 135,17-62-5,1 0 0,0 0-1,0 0 1,1 0 0,1 13 0,1-13 61,1 0-1,5 13 1,-3-6-95,-3-13 89,-1 1 0,1 0 0,1-1 0,-1 1 0,1-1 0,-1 0 0,1 0 0,0 0 1,1 0-1,-1 0 0,1-1 0,0 0 0,-1 1 0,2-1 0,-1 0 0,0-1 0,0 1 0,1-1 0,-1 0 0,1 0 0,9 2 0,-3-2 31,1 1 1,-1-2 0,1 0-1,0 0 1,-1-1-1,1-1 1,0 0-1,14-3 1,0-2 56,0 0 1,0-2 0,44-20-1,-43 16-113,-14 7 24,0 0 1,-1-1 0,1-1-1,-2 0 1,1 0-1,-1-1 1,19-18 0,-29 26-49,0-1 0,-1 0 1,1 1-1,-1-1 0,1 0 1,-1 1-1,1-1 0,-1 0 1,0 1-1,1-1 0,-1 0 1,0 0-1,0 0 0,1 1 1,-1-1-1,0 0 0,0 0 1,0 0-1,0 0 0,0 1 1,0-1-1,0 0 0,-1-1 0,1 0-8,-1 1-1,0 0 0,0 0 0,1-1 1,-1 1-1,0 0 0,0 0 0,0 0 1,0 0-1,0 0 0,-1 0 0,0-1 1,-2-1-46,0 1 0,-1 0 1,1 0-1,0 0 0,0 1 1,-1-1-1,-6 0 0,3 1 32,-1 2-1,1-1 1,-1 1 0,1 1-1,0-1 1,-1 1 0,1 1-1,0-1 1,0 1 0,1 1-1,-10 5 1,12-6-18,1 0 0,-1 0-1,1 1 1,0-1 0,0 1 0,0 0 0,1 1-1,-1-1 1,1 0 0,0 1 0,0 0-1,1 0 1,-3 6 0,4-7 46,-1 0 1,2 0-1,-1 0 1,0 0-1,1 0 0,-1 1 1,1-1-1,1 0 1,-1 0-1,0 0 0,1 0 1,0 1-1,0-1 1,0 0-1,1 0 0,-1 0 1,4 6-1,1 0 38,-1-1 0,1 0 0,0-1 0,14 16 0,-17-22-19,-1 0-1,1 1 0,-1-1 0,1 0 0,0 0 1,0-1-1,0 1 0,0-1 0,0 1 0,0-1 1,1 0-1,-1 0 0,0 0 0,0-1 0,1 1 1,-1-1-1,1 0 0,6 0 0,-1-2 55,1 0 0,0 0 0,-1-1 0,1 0-1,-1-1 1,16-8 0,48-38 227,-51 35-1,39-23-1,-35 26-209,-24 12-107,-1 1 0,0 0 0,0-1 0,0 1 0,0 0 0,0-1 0,0 1 0,0 0 0,0 0 0,0 0 0,0 0 0,0 2-1,1-1 31,-1 0-1,0 0 1,0 0-1,-1 0 1,1 1-1,0-1 0,-1 0 1,1 1-1,-1-1 1,0 5-1,-1 29 286,0-18-197,2-8-17,1-8 207,6-12 327,-2 0-675,-1 5 114,3-7-93,1 1 1,0 1 0,1-1 0,0 1 0,21-14 0,-29 22-1,1 0 0,0 1 0,-1-1 0,1 1 0,0 0 0,6-2 0,-9 3 24,1 0 0,-1 0 0,1 0 0,-1 0 0,1 0 0,0 0 0,-1 0-1,1 0 1,-1 0 0,1 1 0,-1-1 0,1 0 0,-1 0 0,1 0 0,-1 1 0,1-1-1,-1 0 1,1 1 0,-1-1 0,0 0 0,1 1 0,-1-1 0,1 0 0,-1 1 0,0-1-1,1 1 1,-1-1 0,0 1 0,0-1 0,1 1 0,-1-1 0,0 1 0,0-1-1,0 1 1,0-1 0,1 1 0,-1-1 0,0 1 0,0-1 0,0 1 0,0-1 0,0 1-1,0 0 1,-1-1 0,1 1 0,0 13-170,1-5 221,-1 0 0,-1 1 0,1-1 0,-1 0 0,-1 0 0,-3 13 0,0-3 99,5-18 112,2-2 42,1 0-272,0-2-1,0 1 1,0 0-1,0-1 1,0 1-1,0-1 0,-1 0 1,5-5-1,12-13-30,-1 6 0,1 1 0,0 1 0,1 1 0,26-13 0,91-30-140,-127 51-74,-10 4 217,1 0-1,-1 0 1,0 0-1,0 0 1,1-1-1,-1 1 1,0 0-1,0 0 1,1 0-1,-1 0 1,0 0-1,0 0 1,1 0-1,-1 0 1,0 0-1,1 0 1,-1 0-1,0 0 1,0 0-1,1 0 1,-1 1-1,0-1 1,0 0-1,0 0 1,1 0-1,-1 0 1,0 0-1,0 0 1,1 1-1,-1-1 1,0 0-1,0 0 1,0 0-1,0 1 1,1-1-1,-1 0 1,0 0 0,0 0-1,0 1 1,0-1-1,0 0 1,0 0-1,0 1 1,0-1-1,1 0 1,-1 1-1,0-1 1,0 0-1,0 0 1,0 1-1,0-1 1,0 0-1,-1 0 1,1 1-1,0-1 1,0 0-1,0 0 1,0 1-1,0-1 1,-1 10 4,0-1 1,-1 1 0,0 0 0,-5 15-1,4-15 17,0-1 0,0 1-1,1 0 1,-1 18-1,3-17-56,0 7 94,3 28 1,-2-41-45,0 0 0,0 0 0,0-1 0,1 1 0,0 0 1,0-1-1,0 1 0,0-1 0,1 1 0,4 5 0,-6-9 4,0 0 0,0 0 0,0 0 0,0 0 0,0 0 0,0 0 0,1 0 0,-1-1 0,0 1 0,1 0 0,-1-1 0,0 1 0,1-1 0,-1 1-1,1-1 1,-1 0 0,1 0 0,1 1 0,0-2-1,0 1-1,0 0 1,0-1-1,0 1 1,0-1-1,0 0 1,0 0-1,4-2 1,1-2 8,-1 1 0,0-1-1,1 0 1,-2-1 0,8-6 0,-2 1 26,-1-1 1,0 0-1,0-1 0,-2 0 1,1 0-1,-2-1 0,14-29 1,-21 40-44,0 0 0,0 0 0,-1 0 1,1-1-1,-1 1 0,0 0 0,1 0 1,-2 0-1,1-5 0,0 8-15,0-1 0,-1 0 0,1 0-1,0 1 1,0-1 0,0 0 0,-1 1-1,1-1 1,0 1 0,-1-1 0,1 0 0,-1 1-1,1-1 1,-1 1 0,1-1 0,-1 1 0,1-1-1,-1 1 1,1-1 0,-1 1 0,1 0 0,-1-1-1,0 1 1,1 0 0,-1-1 0,0 1-1,1 0 1,-1 0 0,0 0 0,0 0 0,1 0-1,-1 0 1,0 0 0,1 0 0,-1 0 0,0 0-1,1 0 1,-1 0 0,0 0 0,0 0-1,1 1 1,-1-1 0,0 0 0,0 1 0,-1 1-25,-1-1 0,1 1 0,-1 0 0,1 1 0,0-1 0,0 0 0,0 1 1,0-1-1,0 1 0,1-1 0,-1 1 0,1 0 0,0-1 0,-2 6 0,-2 3-55,3-7 94,0 0-1,1 0 1,0 0 0,0 1-1,0-1 1,0 0-1,1 1 1,-1-1-1,1 0 1,0 1-1,0-1 1,1 0-1,-1 1 1,1-1-1,0 0 1,0 1-1,1-1 1,-1 0 0,5 7-1,3 7 27,-6-12 11,0 0 1,0 0 0,1-1-1,-1 1 1,10 9-1,-12-14-33,0 0 0,1 0-1,-1 0 1,1 0 0,-1 0-1,1 0 1,0 0-1,-1-1 1,1 1 0,0 0-1,-1-1 1,1 0 0,0 1-1,0-1 1,-1 0-1,1 0 1,0 0 0,0 0-1,0 0 1,-1 0 0,1-1-1,0 1 1,0-1-1,-1 1 1,1-1 0,0 1-1,1-2 1,7-4 49,-1 0 1,0 0-1,0-1 1,0 0-1,10-12 1,-5 5-53,-11 12-13,23-22 4,0 1 0,37-23 0,-63 46 1,0 0 0,0 0 1,0 0-1,0 0 0,0 0 0,0 0 0,0 0 0,1-1 0,-1 1 0,0 0 0,0 0 0,0 0 0,0 0 0,0 0 0,0 0 0,0 0 1,0 0-1,1 0 0,-1 0 0,0 1 0,0-1 0,0 0 0,0 0 0,0 0 0,0 0 0,0 0 0,0 0 0,1 0 0,-1 0 0,0 0 0,0 0 1,0 0-1,0 0 0,0 0 0,0 0 0,0 1 0,0-1 0,0 0 0,0 0 0,0 0 0,0 0 0,0 0 0,0 0 0,0 0 0,0 0 1,1 1-1,-1-1 0,0 0 0,0 0 0,0 0 0,-1 0 0,2 11-30,-5 13-92,-31 115 423,35-134 75,6-9-158,9-13 10,-12 13-141,5-6 16,7-9-156,2 0-1,0 0 1,1 2 0,39-30-1,-48 42 3,-6 2 19,0 1 0,1-1 0,-1 1 0,1 0-1,0 1 1,-1-1 0,1 1 0,0-1 0,8 0 0,-11 3 14,0 0 0,0 0 0,0 0 0,0 0 0,-1 0 0,1 0 0,0 0 0,0 1 1,-1-1-1,1 0 0,-1 0 0,1 1 0,-1-1 0,1 2 0,-1-2 9,4 12 61,1 2 22,10 22-1,-14-34-37,1 0 0,-1 0 1,1 0-1,0 0 0,0 0 0,0-1 1,1 1-1,-1-1 0,0 1 0,1-1 1,0 0-1,-1 0 0,5 2 0,-5-4-18,-1 1-1,1-1 0,0 1 0,0-1 1,0 0-1,-1 0 0,1 0 0,0 0 1,0 0-1,0 0 0,-1-1 0,1 1 1,0-1-1,0 1 0,-1-1 0,3 0 1,24-15 31,-25 15-34,7-7 42,1-1-1,-1 0 1,-1 0-1,1-1 0,10-15 1,-5 7-40,0 0 25,-1 0 0,-1-1 0,-1 0 0,0-1 0,-1 0 0,-2-1 0,14-40 0,-14 32-75,-5 19 49,-1-1 0,0 1 0,1-13 0,-1-5-499,-17 72 42,5-4 240,2-10 214,0 0 0,2 1-1,-1 42 1,5-33-4,1 36 274,1-65-290,0 1 1,1-1-1,0 1 1,5 13-1,-2-4 52,-4-18-7,-1 1 0,1-1-1,0 0 1,0 0 0,0 1 0,2 2 0,-2-5-159,2-2-2656,-2 0 2597,-1 1-1,0 0 1,1-1-1,-1 1 0,0 0 1,0-1-1,0 1 1,1 0-1,-1-1 1,0 1-1,0-1 1,0 1-1,0 0 1,0-1-1,1 1 0,-1-1 1,1-11-2138,-4-47-7824,6 42 7920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16.642"/>
    </inkml:context>
    <inkml:brush xml:id="br0">
      <inkml:brushProperty name="width" value="0.05" units="cm"/>
      <inkml:brushProperty name="height" value="0.05" units="cm"/>
    </inkml:brush>
  </inkml:definitions>
  <inkml:trace contextRef="#ctx0" brushRef="#br0">5 36 5984,'-5'3'1916,"10"-3"-1174,9-3-227,73-3 3117,-38 0-2197,50-3 33,51-4-1352,-140 12-292,24 0 158,46 4-1,-67-1-1443,21 6 1,-23-5-1035,-2 2-2912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18.539"/>
    </inkml:context>
    <inkml:brush xml:id="br0">
      <inkml:brushProperty name="width" value="0.05" units="cm"/>
      <inkml:brushProperty name="height" value="0.05" units="cm"/>
    </inkml:brush>
  </inkml:definitions>
  <inkml:trace contextRef="#ctx0" brushRef="#br0">100 383 1984,'-6'-4'12101,"-5"15"-11453,5-6-580,0 1 1,0 0-1,0 1 1,0 0-1,1-1 1,0 2-1,1-1 0,-7 14 1,3 4-21,-7 34-1,13-50-21,1 1 0,0-1 0,1 0 1,0 0-1,0 0 0,1 1 0,3 11 0,-3-15 75,1 0-1,-1 0 1,2 0 0,-1 0-1,1-1 1,4 9 0,-6-13-80,-1-1 0,1 1-1,0 0 1,-1 0 0,1 0 0,0 0 0,0-1 0,0 1-1,-1 0 1,1 0 0,0-1 0,0 1 0,0-1 0,0 1-1,0-1 1,0 1 0,0-1 0,0 0 0,0 0 0,0 1-1,0-1 1,1 0 0,-1 0 0,0 0 0,0 0 0,0 0-1,0 0 1,0 0 0,0-1 0,0 1 0,0 0 0,0-1-1,0 1 1,0 0 0,0-1 0,0 1 0,0-1 0,0 0-1,0 1 1,0-1 0,0 0 0,0 0 0,-1 1 0,2-2-1,2-3 17,0 1 0,-1-1-1,1 0 1,-1 0-1,0 0 1,0 0-1,-1 0 1,0-1-1,1 1 1,0-8-1,2-8 17,3-29-1,-7 49-47,1-20 171,1-36 0,-3 52-208,0-1 0,-1 0 0,0 0 0,0 1 0,0-1 0,-1 0 0,1 1 0,-1-1 0,-1 1 0,1 0 0,-5-7 0,6 11 6,0 0 0,1 0 0,-1 1 0,0-1 0,0 0 0,0 0 0,0 1 0,0-1 0,0 1 0,0-1 0,0 1 0,-1 0 0,1-1 0,0 1 0,0 0 0,0 0 0,0-1 0,0 1 0,-1 0 0,1 0 0,0 0 0,0 1 0,0-1 0,0 0 0,-1 0 0,1 1 0,0-1 0,0 0 0,0 1 0,0-1 0,-1 2 0,2-1 5,0 1-1,1-1 0,-1 1 0,1-1 0,0 0 1,-1 1-1,1-1 0,0 0 0,0 0 0,1 2 0,2 2 53,0-1-28,-1 0 0,1-1 0,0 1 0,6 4 0,-8-7 29,0 0 1,0 0 0,0 0-1,0 0 1,0 0-1,0-1 1,1 1-1,-1-1 1,0 1 0,0-1-1,1 0 1,-1 0-1,4 0 1,3-2 123,-1 1 0,1-1 0,-1 0 0,1-1 0,-1 0 0,0 0 0,10-6 0,52-36 273,-55 35-405,5-4 42,-1-2-1,-1 0 1,0 0-1,28-35 1,-22 19-64,-2-1 1,21-40 0,-25 39-54,-7 12-139,19-28-1,-30 49 174,1 1-1,-1-1 1,0 0-1,1 1 1,-1-1 0,1 1-1,-1-1 1,1 1-1,-1 0 1,1-1-1,-1 1 1,1-1 0,-1 1-1,1 0 1,0-1-1,-1 1 1,2 0 0,-2 0 1,0 0 1,1 0 0,-1 0-1,0 0 1,0 0 0,1 0 0,-1 1-1,0-1 1,0 0 0,1 0 0,-1 0-1,0 0 1,0 1 0,1-1 0,-1 0-1,0 0 1,0 1 0,0-1-1,0 0 1,1 0 0,-1 1 0,0-1-1,0 0 1,0 0 0,0 1 0,0-1-1,1 4-74,0 0-1,0 0 1,-1 0-1,0 8 0,-1 16 11,-1 0-1,-2-1 0,-8 32 0,-28 85 117,27-100-85,10-33 57,-67 207 66,54-177-52,-2 0 1,-2-1-1,-27 42 0,-38 35 789,63-100-481,10-14-126,12-3-196,0 0 0,-1 0 0,1 0 0,0-1 0,0 1 0,0 0 0,-1 0 0,1-1 0,0 1 0,0 0 0,0 0 0,-1-1 0,1 1 0,0 0-1,0-1 1,0 1 0,0 0 0,0 0 0,0-1 0,0 1 0,0 0 0,0-1 0,-1 1 0,1 0 0,1-1 0,-1 1 0,0 0 0,0-1 0,0 1 0,0 0 0,0-1 0,0 1 0,0-1 0,2-6-16,0 0 0,1 0 0,-1 0-1,1 0 1,1 0 0,-1 0 0,6-7 0,36-44 3,-36 48 54,20-24 28,2 1 0,1 1 1,2 2-1,1 1 0,49-31 1,-78 57-76,0-1 0,0 1 1,0 0-1,0 1 0,1-1 1,-1 1-1,0 0 0,1 1 1,0 0-1,10-1 0,-14 2-70,0 0 0,0 0 0,0 1-1,0-1 1,0 1 0,0 0 0,0 0 0,-1 0-1,1 0 1,0 0 0,0 1 0,-1-1-1,1 1 1,-1 0 0,1 0 0,-1 0 0,0 0-1,0 0 1,0 0 0,0 1 0,0-1-1,0 1 1,0-1 0,2 6 0,14 32-5297,-10-17 821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10.558"/>
    </inkml:context>
    <inkml:brush xml:id="br0">
      <inkml:brushProperty name="width" value="0.05" units="cm"/>
      <inkml:brushProperty name="height" value="0.05" units="cm"/>
    </inkml:brush>
  </inkml:definitions>
  <inkml:trace contextRef="#ctx0" brushRef="#br0">144 475 2080,'-4'-2'5271,"-12"5"-3261,5-1 207,-3-1-974,8 1-1203,0 0-1,1 1 1,-1-1 0,1 1-1,0 1 1,0-1 0,0 1-1,0 0 1,1 0-1,-1 0 1,1 0 0,0 1-1,0 0 1,1 0 0,-1 0-1,1 0 1,0 1 0,1-1-1,-1 1 1,1-1 0,0 1-1,-1 6 1,2-2 9,-1 0 0,1 1 0,1-1 1,0 0-1,0 0 0,1 1 0,0-1 0,6 19 1,-2-6-85,-5-20 59,0 0 0,1 0 0,0-1 0,-1 1 0,1 0 0,0 0 0,1 0 0,-1 0 0,0-1 0,1 1 0,0 0 0,-1-1 0,1 0 0,4 5 0,-5-6-4,0 0-1,0-1 1,0 1 0,0 0 0,-1-1-1,1 1 1,0-1 0,0 1 0,0-1-1,0 1 1,1-1 0,-1 0 0,0 1-1,0-1 1,0 0 0,0 0 0,0 0-1,0 0 1,0 0 0,0 0 0,0 0 0,1 0-1,-1 0 1,0-1 0,0 1 0,0 0-1,0-1 1,0 1 0,0-1 0,0 1-1,0-1 1,0 1 0,0-1 0,0 0-1,-1 1 1,1-1 0,0 0 0,0 0-1,-1 0 1,2-1 0,3-4 47,-1-1 1,0 0-1,0 1 1,4-12-1,-6 15-35,5-18 58,0 0 1,-2-1-1,0 1 1,2-25 0,-7 44-91,1-5 66,-1 0 1,0 0-1,0 0 1,-3-11-1,1-11-9,-7-3-275,9 32 209,0 1 1,0-1 0,-1 0 0,1 0-1,0 0 1,-1 0 0,1 1 0,0-1 0,0 0-1,-1 0 1,1 1 0,0-1 0,0 0 0,0 0-1,0 1 1,-1-1 0,1 0 0,0 1 0,0-1-1,0 0 1,0 0 0,0 1 0,0-1 0,0 0-1,0 1 1,-5 67-306,10 25 282,-6-79 82,2 1 1,0-1 0,1 0 0,0 0 0,1 0 0,1 0 0,0 0 0,11 24 0,-15-38-31,1 1 1,-1 0-1,1-1 0,-1 1 1,0 0-1,1-1 0,-1 1 1,1-1-1,0 1 0,-1 0 1,1-1-1,-1 0 0,1 1 1,0-1-1,-1 1 0,1-1 1,0 0-1,-1 1 0,1-1 1,0 0-1,0 0 0,1 1 0,0-1-3,-1 0 0,1-1-1,0 1 1,-1 0 0,1 0-1,0-1 1,-1 1 0,1-1-1,-1 0 1,3 0 0,3-3-8,0-1 1,-1 1 0,9-9-1,-13 12-5,23-24 134,-1-1 0,-1-1 0,35-54 0,5-6-55,-45 64-39,-1-1 0,-1-1 0,-1 0 0,-1-1-1,-1-1 1,-1 0 0,-2-1 0,10-40 0,-12 32-53,-2 1 0,2-69 0,-8 29-588,-9 87 213,-16 53 392,2 2 0,3 1 0,-15 94 0,31-136 29,2 0 1,0-1-1,2 34 0,1-45 39,1-1 0,0 1 0,1 0 0,1 0 0,0-1 0,0 0 0,11 20 0,-13-30-35,-1 0 1,1 0-1,0 0 0,0-1 0,1 1 1,-1 0-1,0-1 0,1 0 0,-1 0 1,1 0-1,0 0 0,0 0 0,0 0 1,0-1-1,0 1 0,0-1 0,0 0 1,1 0-1,-1 0 0,0 0 0,1-1 1,-1 1-1,0-1 0,1 0 0,-1 0 1,1 0-1,-1-1 0,0 1 0,1-1 1,3-1-1,0 0 6,0 0 1,0 0 0,0-1 0,0 0-1,0-1 1,-1 1 0,0-1-1,0 0 1,0-1 0,0 0 0,-1 0-1,1 0 1,4-6 0,29-32 177,-27 31-222,-1 0 0,15-21 0,-17 21 11,-8 11-10,1-1-1,-1 1 1,0-1-1,0 1 1,1-1 0,-1 0-1,-1 0 1,1 1 0,0-1-1,1-3 1,0-4 43,-1 7-75,-1 0 0,1 0 1,-1-1-1,1 1 0,-1 0 0,0 0 1,0-1-1,0-1 0,13 20-244,-9-11 256,-3-3-3,1 0 0,-1 0 0,0 0 0,0 1 0,0-1 0,0 0 0,0 1 0,0 2 0,13 51 94,-11-40-162,-1-11 85,-1 1 0,0-1-1,1 11 1,-2-7 70,1 0 0,0 0-1,0 1 1,1-1 0,0 0-1,1 0 1,0-1 0,0 1 0,7 13-1,-9-21-49,0 0 0,0-1 0,-1 1 0,1 0 0,0 0-1,0 0 1,0-1 0,0 1 0,0-1 0,0 1 0,0-1 0,0 1-1,0-1 1,0 1 0,0-1 0,0 0 0,0 1 0,0-1-1,0 0 1,0 0 0,1 0 0,-1 0 0,0 0 0,0 0 0,0 0-1,0-1 1,0 1 0,0 0 0,0-1 0,0 1 0,0 0-1,2-2 1,4-1 40,0-1-1,-1 0 0,11-9 0,-12 9-59,156-130 290,-150 124-258,0 0-1,0-1 0,10-14 1,-20 75-649,-1-42 639,1-1 0,0 1 0,0-1 0,0 0 0,1 1 0,0-1 0,1 0 0,0 0 0,0 0-1,5 8 1,-6-11 16,0-1 0,0 0-1,1 0 1,-1 0-1,1 0 1,0 0 0,-1-1-1,1 1 1,0-1-1,1 0 1,-1 0 0,0 0-1,1 0 1,-1 0-1,1-1 1,-1 0 0,1 1-1,0-1 1,-1-1-1,1 1 1,6 0 0,-5-1 3,-1-1 0,0 1 1,0-1-1,0 0 1,0-1-1,0 1 0,0-1 1,0 1-1,0-1 1,5-4-1,5-3 112,17-16 0,-19 15-161,31-32 16,-32 30-6,1 1 0,-1 0-1,19-13 1,-16 13 22,-13 10-39,0 0 0,0 0-1,1 0 1,-1 1 0,0-1 0,0 0 0,0 0 0,0 1 0,1-1 0,-1 0 0,0 1 0,1-1 0,-1 1 0,0 0 0,1-1 0,-1 1 0,1 0-1,-1 0 1,1 0 0,-1 0 0,0 0 0,1 0 0,-1 1 0,2-1 0,0 1 118,-2-1-106,0 1-1,0 0 1,0-1 0,0 1-1,0 0 1,0 0-1,-1 0 1,1-1-1,0 1 1,0 0 0,-1 0-1,1 0 1,0 0-1,-1 0 1,1 0-1,0 3 1,4 4-36,-1-2 73,0 0 1,0 1-1,-1 0 0,5 11 0,-6-11 4,0-1 0,1 0-1,0 0 1,1 0-1,-1-1 1,6 7 0,0-2-32,-2-1 118,1-1 0,12 10 1,-17-16-76,1 1 0,-1-1 0,1 0 1,0 0-1,0 0 0,-1-1 0,1 1 1,0-1-1,1 0 0,3 1 0,38 1 324,-36-3-3951,0-1-3957,-5-10-1652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19.971"/>
    </inkml:context>
    <inkml:brush xml:id="br0">
      <inkml:brushProperty name="width" value="0.05" units="cm"/>
      <inkml:brushProperty name="height" value="0.05" units="cm"/>
      <inkml:brushProperty name="color" value="#004F8B"/>
    </inkml:brush>
  </inkml:definitions>
  <inkml:trace contextRef="#ctx0" brushRef="#br0">82 68 6880,'-58'-31'3136,"39"26"-2720,14 1-320,5 8-128,14-8 96,4 4-32,32-16-5152,3 4 2784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11.074"/>
    </inkml:context>
    <inkml:brush xml:id="br0">
      <inkml:brushProperty name="width" value="0.05" units="cm"/>
      <inkml:brushProperty name="height" value="0.05" units="cm"/>
    </inkml:brush>
  </inkml:definitions>
  <inkml:trace contextRef="#ctx0" brushRef="#br0">445 2 2656,'-1'0'167,"1"-1"-1,-1 1 1,0 0 0,1 0-1,-1 0 1,0 0 0,1-1-1,-1 1 1,1 0 0,-1 0 0,0 0-1,1 1 1,-1-1 0,0 0-1,1 0 1,-1 0 0,0 0-1,1 0 1,-1 1 0,1-1 0,-1 0-1,0 1 1,1-1 0,-1 0-1,1 1 1,-1 0 0,-18 15 1457,4-2-581,-56 30 1063,68-42-2044,-90 71 1315,79-61-1145,2 1 0,-1 0-1,2 0 1,-16 25 0,-34 69 560,22-36-384,22-32-367,14-32-140,0 0 0,0-1-1,0 1 1,0-1 0,-1 1 0,0-1 0,-6 6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11.482"/>
    </inkml:context>
    <inkml:brush xml:id="br0">
      <inkml:brushProperty name="width" value="0.05" units="cm"/>
      <inkml:brushProperty name="height" value="0.05" units="cm"/>
    </inkml:brush>
  </inkml:definitions>
  <inkml:trace contextRef="#ctx0" brushRef="#br0">64 32 8064,'-32'-17'2976,"27"14"-2304,0-5-192,2 8 0,-2-4-352,0 4-192,1 0 32,-1 4-576,5 4 352,0 0-1728,0-1 1088,5 6-2464,-1-5 1856,9-4-896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11.859"/>
    </inkml:context>
    <inkml:brush xml:id="br0">
      <inkml:brushProperty name="width" value="0.05" units="cm"/>
      <inkml:brushProperty name="height" value="0.05" units="cm"/>
    </inkml:brush>
  </inkml:definitions>
  <inkml:trace contextRef="#ctx0" brushRef="#br0">23 80 3552,'-18'-5'1147,"18"5"-1125,0 0 0,0 0 0,-1 0 0,1 0 0,0-1 0,0 1 0,-1 0 0,1 0 0,0 0 0,0 0 0,-1-1 0,1 1 1,0 0-1,0 0 0,0-1 0,0 1 0,-1 0 0,1 0 0,0-1 0,0 1 0,0 0 0,0 0 0,0-1 0,0 1 0,0 0 1,0 0-1,0-1 0,0 1 0,0 0 0,0-1 0,0 1 0,0 0 0,0 0 0,0-1 0,0 1 0,0 0 0,0-1 0,0 1 1,0 0-1,0 0 0,0-1 0,1 1 0,-1 0 0,0 0 0,0-1 0,1 1 0,9-12 750,-8 11-672,3-4 109,0 1 0,0 0 0,1 0 0,0 0 0,0 1 1,0 0-1,0 0 0,0 1 0,1-1 0,-1 1 0,10-1 0,2-1 65,0 1 0,0 2 0,19-1 0,-10 4-162,-1 1 0,1 0 0,44 14 0,32 5-142,-88-20-483,0-1 0,0-1-1,0 0 1,0-1 0,20-3 0,-17 0-589,27-9 1,22-16-1912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36.714"/>
    </inkml:context>
    <inkml:brush xml:id="br0">
      <inkml:brushProperty name="width" value="0.05" units="cm"/>
      <inkml:brushProperty name="height" value="0.05" units="cm"/>
    </inkml:brush>
  </inkml:definitions>
  <inkml:trace contextRef="#ctx0" brushRef="#br0">114 368 1664,'0'-1'60,"0"1"0,0 0 0,-1 0 0,1-1-1,0 1 1,0 0 0,0-1 0,0 1 0,0-1 0,-1 1 0,1 0 0,0-1 0,0 1 0,0 0-1,0-1 1,0 1 0,0 0 0,0-1 0,1 1 0,-1-1 0,0 1 0,0 0 0,0-1-1,0 1 1,0 0 0,0-1 0,1 1 0,-1-1 0,3-11 1755,-3-72 5529,3 81-7170,-3 3-172,0 0 0,0 0 0,0 0 0,0 0 0,0 0 1,0 0-1,0 0 0,-1 0 0,1 0 0,0 0 0,0 0 0,0 0 0,0 0 0,0 0 0,0 0 1,0 0-1,0 0 0,0 0 0,0 0 0,0 0 0,0 0 0,0 0 0,0 0 0,0 0 0,0 0 1,0-1-1,0 1 0,-1 0 0,1 0 0,0 0 0,0 0 0,0 0 0,0 0 0,0 0 0,0 0 0,0 0 1,0 0-1,0 0 0,0 0 0,0 0 0,0 0 0,0 0 0,0-1 0,-1 1 94,6-6 576,-10 93-725,4-55 96,-3 0-1,0 1 1,-2-2 0,-2 1-1,-1-1 1,-1 0 0,-14 30-1,23-60-42,-27 58 363,21-41-227,6-15-128,0 0 0,0 0 0,-1 1 0,1-1 0,-1 0 0,-3 4 0,4-6 35,5 11 1189,-4-13-1215,0 1 1,-1 0 0,1 0-1,0 0 1,0 0 0,-1 0-1,1 0 1,0-1 0,0 1-1,-1 0 1,1 0 0,0-1 0,0 1-1,-1 0 1,1 0 0,0-1-1,0 1 1,0 0 0,0 0-1,0-1 1,-1 1 0,1 0-1,0-1 1,0 1 0,0 0-1,0 0 1,0-1 0,0 1 0,0 0-1,0-1 1,0 1 0,0 0-1,0-1 1,0 1 0,0 0-1,0-1 1,1 1 0,-1 0-1,0 0 1,0-1 0,0 1 0,6-20-8,-3 13 5,38-163 16,-17 68-17,8-26 245,-25 109-324,0 0 0,1 0 0,0 1-1,17-25 1,-24 41 57,0 0 0,0 1-1,0-1 1,1 0 0,-1 1 0,1-1 0,-1 1-1,1-1 1,0 1 0,0 0 0,-1 0-1,1 0 1,0 0 0,0 0 0,0 0 0,0 0-1,0 0 1,0 1 0,0-1 0,0 1-1,3-1 1,-2 2 3,-1-1-1,0 0 1,0 1 0,0 0-1,1-1 1,-1 1 0,0 0-1,0 0 1,0 0 0,0 0-1,0 1 1,-1-1 0,1 0-1,0 1 1,0-1 0,-1 1-1,1 0 1,-1 0 0,0-1-1,2 3 1,3 7 10,0-1 0,-1 1 0,0 0-1,6 17 1,9 49-28,-15-53 11,5 17 43,7 70-1,-16-95 3,0 0 0,-1 0 0,-1 0 0,-1 0 0,0 0 0,-1-1 0,-7 25 1,7-32 68,0-1 0,0 0 0,-1 0 1,0 0-1,0 0 0,-1-1 1,1 1-1,-1-1 0,-1 0 1,1-1-1,-1 1 0,0-1 1,0 0-1,-1 0 0,-9 4 1,12-7-68,0-1-1,0 1 1,0-1 0,0 0 0,0-1-1,-1 1 1,1-1 0,0 0 0,-1 0-1,1 0 1,0 0 0,-7-2 0,-5-2-8,-30-10 0,40 12-16,4 1-2,0-1 0,0 1 1,1 0-1,-1-1 0,0 1 0,0-1 0,1 1 0,-1-1 0,1 0 1,-1 0-1,0-2 0,-13-23-87,15 27 59,0-1 0,-1 1 0,1-1 0,0 1 0,0-1 0,0 1 0,0-1 0,0 1 0,0-1 0,0 1 1,0-1-1,0 0 0,0 1 0,0-1 0,0 1 0,0-1 0,0 1 0,0-1 0,0 1 0,0-1 0,1 1 0,-1 0 0,0-1 0,0 1 0,1-1 0,-1 1 0,0-1 0,1 1 0,-1 0 0,0-1 0,1 1 0,-1 0 0,1-1 0,-1 1 0,1 0 1,-1-1-1,1 1 0,0-1-22,1 1 0,-1-1 0,1 1 0,-1 0 0,1-1 1,-1 1-1,1 0 0,-1 0 0,1 0 0,-1 0 0,3 0 0,37 9-332,-27-5 358,1 0 1,0-2-1,28 2 0,58-5 322,159-22 0,-244 20-226,1-1 0,30-11 0,-38 12-13,-1-1-1,0 0 1,-1 0-1,1-1 1,-1 0 0,0 0-1,8-8 1,-14 12-44,1-1 0,0 1 0,-1-1 0,0 0 0,1 1 1,-1-1-1,0 0 0,0 0 0,0 0 0,0 0 0,0 0 0,-1 0 1,1-1-1,-1 1 0,1 0 0,-1 0 0,0 0 0,0 0 0,0-1 0,0 1 1,0-3-1,-1 1-16,-1 0 0,1 0 0,-1 0 0,1 1 0,-1-1 0,0 1 0,-1-1 0,1 1-1,0 0 1,-5-5 0,5 7-19,1-1-1,-1 1 1,0 0-1,0 0 1,0 0-1,0 0 1,0 0-1,0 0 1,0 0-1,0 1 1,0-1-1,0 1 1,0-1-1,0 1 1,0 0-1,-1 0 0,1 0 1,0 0-1,0 0 1,0 1-1,0-1 1,0 1-1,-2 0 1,-7 2-82,1 0 1,0 1-1,-11 7 0,20-11 74,-18 10-61,0 0 0,1 1 0,0 1 0,1 1 0,1 0 0,-25 25 0,40-37 68,0 0 0,0 0 1,0 0-1,1 0 0,-1 1 0,0-1 1,0 0-1,1 0 0,-1 0 0,0 1 1,1-1-1,0 0 0,-1 1 0,1-1 1,0 0-1,-1 1 0,1-1 0,0 0 1,0 1-1,0-1 0,0 0 0,0 1 1,1-1-1,-1 1 0,0-1 0,1 0 0,-1 0 1,1 1-1,-1-1 0,1 0 0,-1 0 1,1 1-1,0-1 0,0 0 0,0 0 1,0 0-1,0 0 0,0 0 0,2 1 1,3 3 1,1-1 1,0 0-1,0 0 1,0-1 0,12 4-1,-17-6 14,16 5 87,0 0-1,1-1 1,-1-1-1,1-1 1,0 0-1,28-1 1,-36-2-20,1 0 0,-1-2 1,1 1-1,-1-2 0,0 1 0,0-2 0,0 1 0,0-1 1,0-1-1,-1 0 0,19-13 0,9-9-35,42-28 45,-63 44-114,-6 4 26,0 0-1,1 1 0,0 0 0,0 0 0,15-3 0,-26 8 5,0 1 0,0 0 0,0 0 0,0 0 0,0 0 0,0 0 0,0 0-1,0 0 1,0 0 0,0 0 0,0 0 0,0 0 0,0 1 0,0-1-1,0 0 1,-1 1 0,1-1 0,0 1 0,0-1 0,0 1 0,0-1 0,-1 1-1,1 0 1,0-1 0,-1 1 0,1 0 0,0 0 0,-1-1 0,1 1 0,-1 0-1,1 0 1,-1 0 0,0 0 0,1 0 0,-1 0 0,0-1 0,1 3-1,-1-1-3,1 1-1,-1 0 0,1 0 0,-1 0 0,0 0 0,0-1 0,-1 1 1,1 0-1,-1 0 0,1 0 0,-2 3 0,-5 9 26,0-1-1,-16 23 0,-1 2 208,17-33 176,6-6-42,5-4-148,280-158-39,-282 161-168,12-7-34,-9 4 20,1 1-1,-1 0 1,1 0 0,0 1-1,0-1 1,0 1 0,0 0-1,0 1 1,12-2 0,-17 3 2,0 0 0,1 0 0,-1 1 0,0-1 0,0 0 0,0 1 0,1-1 1,-1 1-1,0-1 0,0 1 0,0-1 0,0 1 0,0 0 0,0-1 0,0 1 0,0 0 0,0 0 1,0 0-1,-1 0 0,1 0 0,0 0 0,0 0 0,-1 0 0,1 0 0,0 2 0,0 0-19,0 0-1,0 0 0,0 1 1,0-1-1,0 1 0,-1-1 1,1 6-1,-1 10 37,-1 0 0,-6 34 0,7-52-5,-1 0 1,1 0 0,0 1-1,-1-1 1,1 0 0,0 0-1,0 0 1,0 1 0,0-1-1,0 0 1,0 0 0,1 1-1,-1-1 1,0 0 0,1 0-1,-1 0 1,0 1 0,1-1-1,-1 0 1,1 0 0,0 0-1,-1 0 1,1 0 0,0 0-1,0 0 1,0 0 0,0 0-1,0 0 1,0-1 0,0 1-1,0 0 1,0-1 0,0 1-1,0-1 1,0 1 0,0-1-1,0 1 1,1-1-1,-1 0 1,2 1 0,0-1 21,0 0 1,1 1 0,-1-2 0,1 1-1,-1 0 1,1-1 0,-1 1 0,1-1-1,-1 0 1,0 0 0,1 0 0,-1-1-1,5-2 1,11-10 42,-1-1 1,0-1-1,0 0 0,-2-1 1,20-28-1,10-8-117,-24 26 210,-19 22-178,1-1 0,1 1-1,-1 0 1,1 0 0,0 0 0,0 1 0,0-1 0,0 1-1,1 1 1,8-6 0,-13 10 13,-1-1-1,1 0 1,-1 0-1,1 0 1,0 1-1,-1-1 1,1 0-1,-1 0 1,1 1-1,-1-1 1,1 0-1,-1 1 1,0-1-1,1 1 1,-1-1-1,1 1 1,-1-1 0,0 1-1,0-1 1,1 1-1,-1 0 1,0-1-1,4 8-19,-1 0 0,0 0 0,-1 0 0,0 0 0,0 0 0,0 9 0,3 13 115,-3-21-96,-1-1 0,0 1 0,-1 0 0,1 0 0,-2 0 0,1 0 0,-1 0 1,-1 0-1,0 0 0,0 0 0,-1-1 0,-6 15 0,7-17 26,-1-1 0,0 1 0,0-1 0,-1 0 0,1 0 0,-1-1 0,0 1 0,-1-1 0,1 1 0,-1-1 0,0-1 0,0 1 0,0-1 0,0 0 0,-1 0 0,1 0 0,-1-1 0,1 1 0,-10 1 0,13-4 4,0 0-1,0 0 1,0 0 0,0 0-1,-1 0 1,1 0 0,0-1-1,0 1 1,0-1 0,0 0-1,0 1 1,0-1 0,0 0-1,0 0 1,-3-2-1,-26-23 38,22 17-67,5 7-4,3 1-2,1 1 0,-1-1 1,0 1-1,0-1 1,1 1-1,-1-1 1,0 0-1,1 1 1,-1-1-1,1 0 1,-1 0-1,1 1 1,-1-1-1,1 0 1,-1 0-1,0-1 1,1 2-18,3 0-235,0 0 245,0 0 0,0 0 0,0 0 1,0 1-1,-1-1 0,1 1 0,0 0 0,4 2 0,10 2 106,-2-4-75,0-1 0,0 0 1,-1-1-1,1 0 1,22-6-1,11-1 150,-10 3-132,1-2 0,-1-1 0,44-16 0,-19-7 80,-56 27-129,0 1-1,0-2 0,0 1 0,0-1 0,8-7 1,-11 8-32,-4 8-72,-1 4 147,0-4-15,1 0-1,-1 0 1,-1 0 0,1 0 0,-1 0 0,1-1-1,-1 1 1,-4 6 0,-1 1-151,5-7 82,0 0 49,-1 1 1,1-1-1,0 1 1,0 0 0,-1 8-1,3-12 11,-1 0 1,1 0-1,0 0 0,0 0 0,0 0 1,0 0-1,0 0 0,0 0 0,1 0 1,-1-1-1,0 1 0,0 0 0,1 0 1,-1 0-1,1 0 0,-1 0 0,1 0 1,-1-1-1,1 1 0,-1 0 0,1 0 1,0-1-1,-1 1 0,1 0 0,0-1 1,-1 1-1,1 0 0,0-1 0,0 1 0,0-1 1,0 0-1,0 1 0,-1-1 0,1 0 1,0 1-1,0-1 0,0 0 0,2 0 1,2 1 22,1-1 0,-1 0 0,0 0 0,0 0 0,1-1 0,-1 0 0,0 0 0,0 0 0,0 0 0,0-1 0,0 0 0,0 0 0,-1 0 0,1-1 0,0 1 0,-1-1 0,5-4 0,7-6-1,-1-1-1,27-31 1,-42 44-17,30-35 56,44-73 1,13-46-5,-85 153-53,4-9 12,91-185 428,-94 187-513,0 0 0,-1 0 1,0 0-1,0 0 0,-1 0 1,0 0-1,-1-17 0,0 25 62,0 1-1,0-1 1,0 1-1,0-1 1,0 1-1,0 0 1,0-1-1,0 1 1,0-1-1,0 1 1,0 0-1,0-1 1,-1 1-1,1-1 1,0 1-1,0 0 1,0-1-1,-1 1 1,1 0-1,0-1 1,0 1-1,-1 0 1,1-1-1,0 1 1,0 0-1,-1 0 1,1-1-1,0 1 1,-1 0-1,1 0 1,-1 0-1,1-1 1,0 1-1,-1 0 1,1 0-1,0 0 1,-1 0-1,1 0 1,-1 0-1,1 0 1,-1 0-1,1 0 1,0 0-1,-1 0 1,1 0-1,-1 0 1,1 0-1,0 0 1,-1 0-1,1 0 1,-1 1-1,1-1 1,0 0-1,-1 0 1,1 1-1,0-1 1,-1 0-1,-26 18-296,21-13 363,-2 1-69,0 1-1,1 0 0,0 1 0,0-1 0,0 1 0,1 1 1,0-1-1,-4 10 0,-35 78 16,39-79-25,-13 35 8,2 1 1,3 1 0,-8 62-1,19-99 24,1 1-1,1 27 0,1-38-17,0 0 0,1 0 0,0 0 0,0 0 0,1-1 0,0 1 0,0-1 0,1 1 0,4 9 0,-3-12 12,0 1 0,1 0 0,-1-1 0,1 0-1,0 0 1,0 0 0,0 0 0,0-1 0,1 0 0,-1 0-1,1-1 1,0 1 0,0-1 0,8 2 0,8-3 115,1-2-230,3 4 117,-21-2 58,1 0-1,-1-1 1,0 1 0,1-1-1,9-1 1,2-3-23,1 0 0,-1 0 1,-1-2-1,1 0 0,-1-1 1,0-1-1,15-9 0,1-2 22,-22 14-75,-1 0 0,0-1 0,0 0 0,8-8 0,-4 3-15,10-10 41,-23 19-26,2 1-12,10-1 106,-12 23-304,-5 3 212,4-21 6,1 0 0,-1 0 0,0 0 0,1 0 0,-1 0 0,1 0 0,0 0 0,0 5 0,5 23 0,-5-29 18,1 0-1,-1-1 1,1 1-1,0-1 1,-1 0-1,1 1 1,0-1-1,0 0 1,1 2-1,4 0 53,-4-2-69,-2-1-8,1 0 0,-1 0 0,1 0 0,-1 0-1,0 0 1,1 0 0,-1 0 0,1 0 0,-1-1 0,1 1 0,-1 0 0,0 0 0,1 0 0,-1 0 0,1-1 0,-1 1 0,0 0 0,1 0 0,-1 0 0,1-1 0,1 0 0,5-3 71,1 0 0,-1-1 0,0 0 0,0 0 0,0 0 1,-1-1-1,0 0 0,0-1 0,10-13 0,13-13-49,-20 24-54,-6 5 0,0 1 0,1-1 1,-1 1-1,1 0 1,0 0-1,6-3 1,-9 6 33,-1-1 0,0 1 1,1 0-1,-1 0 1,1-1-1,-1 1 0,1 0 1,-1 0-1,1 0 1,-1 0-1,1-1 0,0 1 1,-1 0-1,1 0 0,-1 0 1,1 0-1,-1 0 1,1 0-1,-1 0 0,1 1 1,-1-1-1,2 0 1,-1 5 51,-1-4-42,2 3-2,-1 0-1,0 1 0,0-1 1,-1 0-1,1 1 0,-1-1 1,0 1-1,0-1 0,0 1 1,-1-1-1,1 1 0,-2 4 0,-4 9-103,-11 29-1,2-6 62,-11 52 93,11-33-29,-25 58 0,37-109-23,-36 77 132,34-77-101,0-1 1,-1 1 0,0-1-1,0 0 1,-1 0 0,0 0-1,-8 6 1,11-11-11,1-1-1,-1 1 1,0-1-1,0 0 1,0 0-1,0-1 1,0 1-1,0-1 1,0 1 0,0-1-1,-1-1 1,1 1-1,0-1 1,-9 1-1,9-2-12,1 1-1,-1-1 0,1 0 0,-1 0 1,1 0-1,0 0 0,-1 0 0,1-1 1,0 0-1,0 1 0,0-1 0,0 0 1,0-1-1,0 1 0,1 0 0,-1-1 0,1 0 1,-4-4-1,2 1-10,0 0 0,1-1-1,-1 0 1,1 0 0,1 0 0,-1 0-1,1 0 1,0-1 0,1 1 0,0-1 0,0 1-1,0-1 1,1 1 0,0-1 0,1 1-1,0-1 1,0 1 0,3-12 0,-1 10-5,0 0 1,0 0-1,1 0 1,0 0 0,1 0-1,0 1 1,0 0-1,1 0 1,0 1-1,0-1 1,1 1 0,0 1-1,0-1 1,10-5-1,2 0-18,0 1-1,1 0 1,1 2 0,29-9-1,-16 7 74,71-10-1,16 12-383,-120 9 185,-1 0 0,1 0 0,0 0-1,-1 0 1,1 0 0,-1 0-1,1 0 1,-1 0 0,1 0 0,-1-1-1,1 1 1,-1 0 0,1 0 0,-1 0-1,1-1 1,-1 1 0,1 0-1,-1-1 1,0 1 0,1 0 0,-1-1-1,1 1 1,-1 0 0,0-1 0,1 1-1,-1-1 1,0 1 0,0-1-1,1 1 1,-1-1 0,0 1 0,0-1-1,0 1 1,0-1 0,1 0-1,-2 0-234,1-1-1,-1 1 0,1 0 0,-1-1 0,0 1 0,1 0 0,-1-1 0,0 1 0,0 0 0,0 0 0,0 0 1,-1-2-1,-6-4-1246,1 1 0,-1 0 0,-8-5 0,-5 0-260,2 2-6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37.120"/>
    </inkml:context>
    <inkml:brush xml:id="br0">
      <inkml:brushProperty name="width" value="0.05" units="cm"/>
      <inkml:brushProperty name="height" value="0.05" units="cm"/>
    </inkml:brush>
  </inkml:definitions>
  <inkml:trace contextRef="#ctx0" brushRef="#br0">15 1 4064,'-14'0'1764,"22"0"349,26 0 751,204 9-168,-188-3-2490,-1 2-1,85 24 0,-119-27-722,0-1-1,21 3 1,-25-9-1641,-11 2 2044,0 0-1,0 0 1,0 0 0,0 0 0,0-1 0,0 1-1,0 0 1,0 0 0,0 0 0,0-1-1,0 1 1,0 0 0,0 0 0,1 0 0,-2-1-1,1 1 1,0 0 0,0 0 0,0 0 0,0 0-1,0-1 1,0 1 0,0 0 0,0 0 0,0 0-1,0-1 1,0 1 0,0 0 0,0 0-1,-1 0 1,0-2-319,0 1 1,0-1-1,-1 1 0,1 0 0,0-1 0,-1 1 0,1 0 0,-3-1 1,-17-9-1419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37.479"/>
    </inkml:context>
    <inkml:brush xml:id="br0">
      <inkml:brushProperty name="width" value="0.05" units="cm"/>
      <inkml:brushProperty name="height" value="0.05" units="cm"/>
    </inkml:brush>
  </inkml:definitions>
  <inkml:trace contextRef="#ctx0" brushRef="#br0">77 12 6656,'-50'-9'2464,"32"9"-1920,9-3 128,18 3-3456,9 8 1696,5-1-2560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39.312"/>
    </inkml:context>
    <inkml:brush xml:id="br0">
      <inkml:brushProperty name="width" value="0.05" units="cm"/>
      <inkml:brushProperty name="height" value="0.05" units="cm"/>
    </inkml:brush>
  </inkml:definitions>
  <inkml:trace contextRef="#ctx0" brushRef="#br0">203 436 2912,'0'-8'10350,"-9"8"-11159,-12 0 1600,-20 0-50,38 0-699,-1 0-1,1 1 1,0 0-1,0-1 1,0 1-1,0 0 0,0 1 1,0-1-1,-6 4 1,-18 12 420,19-13-468,0 1 0,1 1 0,-13 9 0,18-12 2,0-1 0,0 1 0,-1 0 0,2-1 0,-1 1 0,0 0 0,1 0 0,-1 0 0,1 0 0,0 1 0,0-1 0,0 0 0,0 0 0,0 5 0,0-1 4,1 1 0,0-1-1,0 1 1,2 12 0,-2-18 44,1 0 0,-1 0-1,1 0 1,-1 0 0,1 0 0,0-1 0,0 1 0,-1 0-1,2-1 1,-1 1 0,0 0 0,0-1 0,0 1 0,1-1-1,-1 0 1,0 1 0,1-1 0,0 0 0,-1 0 0,1 0-1,0 0 1,-1 0 0,4 1 0,-3-2 1,0 1 0,0-1 0,0 0 1,0 0-1,0 0 0,0 0 0,0 0 0,0-1 0,0 1 1,0-1-1,0 1 0,0-1 0,0 0 0,2-1 0,27-15 129,-23 11-103,6-2 63,-1-2-1,0 1 0,0-2 0,15-16 1,-24 24-109,-1-1 1,0 1-1,0-1 1,-1 0 0,1 0-1,-1-1 1,0 1 0,0 0-1,0-1 1,0 1-1,-1-1 1,0 1 0,0-1-1,0 0 1,-1 1 0,1-1-1,-1 0 1,0 0 0,-1-6-1,0 9-29,1-1 0,-1 1 0,0 0 0,0 0 0,0 0 0,-1 0 0,1 0 1,0 0-1,-1 0 0,1 0 0,-1 0 0,1 1 0,-1-1 0,0 0 0,0 1 0,0 0 0,0-1 0,0 1 0,0 0 0,0 0 0,0 0 0,-5-1 0,0 0-170,-1 0 0,0 0 0,0 1 0,0 0-1,-12 0 1,23 1 228,1-1-1,-1 0 1,0 0 0,0 0-1,0-1 1,4-2 0,-1 1 34,12-7-10,-1-1 0,0-1 0,-1 0 0,16-16-1,1-5 43,39-51 0,-32 36-34,4-7-42,12-13-14,-55 67-33,0 0-1,0 0 0,0 0 0,0 0 0,0 0 0,0 0 0,1 0 0,-1 0 0,0 0 0,1 0 0,-1 1 1,1-1-1,-1 1 0,1-1 0,-1 1 0,1 0 0,-1-1 0,1 1 0,-1 0 0,3 0 0,-3 0 3,0 1-1,0-1 0,0 1 1,0 0-1,0-1 0,0 1 1,0 0-1,0 0 1,0-1-1,0 1 0,0 0 1,0 0-1,-1 0 0,1 0 1,0 0-1,-1 0 0,1 0 1,-1 0-1,1 0 1,-1 1-1,1-1 0,-1 0 1,0 0-1,0 0 0,1 1 1,-1-1-1,0 2 0,1 18-39,-1-1-1,0 1 1,-2 0-1,-6 35 1,4-29 19,-5 22-48,-19 61 0,-25 46 54,36-105 17,-66 158 91,60-161 136,-3-1-1,-38 56 0,54-90-172,4-3 80,0-1 0,-1 0 0,0 0 0,-1-1-1,0 0 1,0 0 0,-1-1 0,-9 7 0,17-14-128,1 1 0,-1-1 0,0 1 0,1-1 0,-1 0 0,0 1 0,0-1 0,1 0 0,-1 1 0,0-1 0,0 0 0,0 0 0,1 0 0,-1 0 0,0 0 0,0 0 0,0 0 0,1 0 0,-1 0 0,0 0 0,0 0 0,0 0 0,1-1 0,-1 1 0,0 0 0,-1-1 0,1 0-5,0 0 0,0-1 0,1 1 1,-1 0-1,0 0 0,0 0 0,1 0 0,-1-1 1,1 1-1,-1 0 0,1 0 0,0-1 0,-1 1 0,1-3 1,0-2-19,-1 0 0,1 0 1,1-1-1,-1 1 0,1 0 1,2-9-1,2 2-31,0 0 0,1 1 0,0 0 0,1 0 0,0 1 0,1-1 0,0 2 0,16-17 0,0 4 85,0 2 0,41-28 0,66-28 173,-26 19-225,-84 46-11,33-13 1,13-7-3468,-46 21-120,0 1-1,31-9 1,-8 3 460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43.044"/>
    </inkml:context>
    <inkml:brush xml:id="br0">
      <inkml:brushProperty name="width" value="0.05" units="cm"/>
      <inkml:brushProperty name="height" value="0.05" units="cm"/>
    </inkml:brush>
  </inkml:definitions>
  <inkml:trace contextRef="#ctx0" brushRef="#br0">14 785 3328,'-11'0'2671,"20"-3"2065,14-3-2970,-2-3-1210,0-1 1,-1-2-1,-1 0 1,0-1-1,31-27 1,-39 28-377,1-2 1,-2 1 0,0-1-1,0-1 1,13-28 0,30-86 354,-30 67-512,-18 52-50,24-65 414,71-128 0,-93 191-398,0 0 0,-1-1 1,-1 0-1,6-17 0,-10 21-188,-4 10-100,-9 14-92,8-9 480,-5 7-123,1 1-1,0 0 0,1 1 1,0-1-1,-6 25 0,-17 82 22,19-68 10,-98 315-93,98-338 172,-77 196 204,69-184-52,-3 0 1,-1-2-1,-33 46 1,51-80-179,3-2 45,-1 0-1,0 0 1,0-1 0,0 1 0,-1-1 0,1 1 0,-1-1 0,0 0-1,0 0 1,-8 4 0,12-7-84,-1 0 0,1 0-1,-1 0 1,1 1 0,-1-1 0,1 0 0,-1 0-1,1 0 1,-1 0 0,1 0 0,-1 0-1,1 0 1,-1 0 0,1 0 0,-1-1 0,1 1-1,-1 0 1,1 0 0,-1 0 0,1-1-1,-1 1 1,1 0 0,-1 0 0,1-1 0,0 1-1,-1 0 1,1-1 0,0 1 0,-1 0 0,1-1-1,0 1 1,-1-1 0,1 1 0,0-1-1,0 1 1,-1-1 0,1 1 0,0 0 0,0-1-1,0 1 1,0-1 0,0 1 0,0-1-1,0 0 1,-1-3-24,1 1 0,0 0-1,0 0 1,0-1 0,1-5-1,6-19 51,1 0-1,2 0 0,0 1 0,30-52 1,-30 62-40,1 0-1,1 0 1,1 1 0,0 0 0,1 2 0,1-1-1,0 2 1,1 0 0,34-21 0,-18 14-96,36-15 0,67-30 435,-88 44-312,-1-1 0,0-3 0,43-32 0,-78 48-23,-1 0-1,0 0 1,0-1 0,-1-1-1,-1 1 1,1-2-1,-2 1 1,0-1-1,8-17 1,-13 26 23,0-1 0,0 0 0,-1 0 0,0 0 0,1 0 0,-1 0 0,-1 0 0,1-1 0,0-7 0,-1 11-19,-1 3-22,-1-1 1,1 1-1,0-1 0,0 1 1,0-1-1,1 1 1,-1 0-1,0-1 0,0 1 1,0 2-1,-2 5-24,-22 41 62,-34 103 1,58-147-27,-1-1 1,1 1 0,0-1 0,1 1-1,-1-1 1,1 1 0,0 0 0,1-1-1,0 8 1,0-10 13,0 0-1,0 0 1,0 0 0,0 0-1,0 0 1,1 0-1,-1 0 1,1-1-1,0 1 1,0 0 0,0-1-1,0 0 1,0 1-1,0-1 1,1 0 0,-1 0-1,5 2 1,1 1 14,0-1 0,0 0 0,15 6 0,-18-9 25,-1 0 1,1 0-1,-1-1 1,1 0-1,0 1 0,-1-1 1,1-1-1,0 1 0,5-2 1,1-1 74,1 0 0,-1-1 1,0 0-1,-1-1 1,21-11-1,45-39-225,-24 17 184,-10 7-25,-30 21-83,0 1 0,1 0 1,0 0-1,0 2 0,1 0 1,26-10-1,-40 17 22,1 0 0,-1-1 0,0 1-1,1 0 1,-1 0 0,0 0 0,1 0 0,-1 0 0,1 0 0,-1 0 0,0 0-1,1 0 1,-1 0 0,1 0 0,-1 1 0,0-1 0,1 0 0,-1 0 0,0 0-1,1 0 1,-1 1 0,0-1 0,1 0 0,-1 0 0,0 1 0,1-1-1,-1 0 1,0 0 0,0 1 0,0-1 0,1 0 0,-1 1 0,0-1 0,1 2 1,-1-1 1,1 1-1,-1 0 1,0-1 0,1 1-1,-1-1 1,0 1 0,0 2-1,-1 3 37,1-1 0,-1 0 0,-3 9-1,0-4-25,-1 0-1,-1 0 0,1-1 0,-1 0 1,-8 10-1,-39 43 168,38-51-73,13-12 77,10-6-49,43-26-17,86-41 1,-107 58-96,-20 10 20,-2 0-42,0 1-1,1 1 1,9-4-1,-16 6-8,0 1 0,0-1 0,0 1 0,0 0 0,0 0 0,-1-1 0,1 1 0,0 1 0,0-1 0,0 0 0,0 0 0,0 1 0,0-1 0,-1 1 0,1-1 0,0 1 0,0 0-1,-1-1 1,1 1 0,0 0 0,1 2 0,-2-2 5,0 0-1,-1 0 0,1 1 0,0-1 1,-1 0-1,1 1 0,0-1 1,-1 1-1,0-1 0,1 1 0,-1-1 1,0 1-1,0-1 0,0 1 1,0-1-1,0 1 0,0-1 0,0 1 1,-1-1-1,1 1 0,-1 1 1,-11 33 97,11-33-56,-3 4-3,3-5-28,0 0 1,0-1-1,0 1 1,1 0-1,-1 0 1,0-1-1,1 1 1,-1 0-1,1 0 1,0 0-1,0 0 1,0 0-1,0 0 1,0-1-1,0 1 1,0 0-1,0 0 1,1 0-1,0 3 1,0-4 1,-1 0 1,1 0-1,-1 0 0,1 0 1,0 0-1,0 0 0,-1 0 1,1-1-1,0 1 1,0 0-1,0 0 0,0-1 1,0 1-1,0 0 0,0-1 1,0 1-1,1-1 0,-1 1 1,0-1-1,0 0 1,0 0-1,0 1 0,1-1 1,-1 0-1,1 0 0,6 0 40,0 0-1,14-2 1,-14 1-5,10-1-42,0-1 1,0-1-1,0-1 1,0 0 0,-1-1-1,0-1 1,-1-1-1,1 0 1,-2-2-1,19-12 1,29-23 61,-62 45-50,-1 0-1,1-1 1,-1 1 0,1 0 0,-1-1 0,0 1 0,1-1 0,-1 1 0,1-1 0,-1 1 0,0-1 0,0 1 0,1-1-1,-1 1 1,0-1 0,0 1 0,1-2 0,-6-3 27,-9 3-131,10 4 91,0 0-1,0 1 1,0-1-1,0 1 1,1 0-1,-1 0 1,1 0-1,-3 4 1,-24 30-111,28-34 83,-33 49-80,31-46 111,0-1-1,1 1 0,-6 11 1,9-16 7,-1 1 0,0-1 0,1 1 0,-1-1 0,1 1 0,0 0-1,0-1 1,-1 1 0,1 0 0,0-1 0,0 1 0,0 0 0,1-1 0,-1 1 0,0 0 0,1-1 0,-1 1 0,2 3 0,-1-5 2,0 0 0,0 1 1,0-1-1,1 0 0,-1 0 0,0 0 0,0 0 0,0 0 1,0 0-1,1 0 0,-1 0 0,0 0 0,0 0 0,2-1 1,0 0 7,1-1 0,-1 1 0,0-1 0,0 0 1,1 0-1,-1 0 0,-1-1 0,1 1 1,0-1-1,2-2 0,22-31 232,-7 8-279,-10 15 30,-1-1 0,0 1 0,-1-2 0,0 1 0,7-23 0,-13 31-127,-3 9-14,-2 11 55,1 12-116,1-18 241,1-1 1,-1 1-1,1 0 1,1 0 0,1 9-1,-2-15-41,1 0-1,0 0 0,-1 0 1,1-1-1,0 1 0,0 0 0,0 0 1,0 0-1,0-1 0,0 1 1,1 0-1,-1-1 0,0 1 0,1-1 1,0 0-1,-1 1 0,1-1 1,0 0-1,-1 0 0,1 0 1,0 0-1,0-1 0,0 1 0,3 1 1,2-1 8,0 0 1,0 0-1,0-1 0,0 0 1,0 0-1,11-2 1,40-10 94,-29 5-124,-1-2 0,38-16 0,-53 19 51,-1-1 0,0 0 0,0 0 0,-1-1 0,0-1 0,0 0 0,12-13 0,-8 4 6,-1-1-1,-1 0 1,-1-1-1,0-1 1,10-24-1,32-111-184,-12-32 189,-41 163-268,-1 25 230,0-1 0,0 1 1,0 0-1,0 0 0,0 0 0,0-1 0,0 1 0,0 0 1,0 0-1,0 0 0,0 0 0,0-1 0,0 1 0,0 0 1,0 0-1,0 0 0,0-1 0,0 1 0,0 0 0,0 0 0,-1 0 1,1 0-1,0 0 0,0-1 0,0 1 0,0 0 0,0 0 1,-1 0-1,1 0 0,0 0 0,0 0 0,0 0 0,-1-1 1,-6 13-50,-8 30-77,-21 87 1,35-125 112,-27 177-18,24-149 28,2-1 0,1 1 0,1 0-1,7 49 1,-5-75 27,0 0 1,0 0-1,0 0 0,0 0 1,1 0-1,0 0 0,5 7 1,-6-10-132,-1-1 0,1 0 0,-1 0 0,1 0 0,0 0 0,0 0 0,0 0 0,0-1 0,0 1 0,0-1 0,1 1 0,-1-1 0,0 0 0,1 0 0,-1 0 0,1 0 0,-1 0 0,1 0 0,3 0 0,-5-2-334,0 1 0,0 0 0,1-1 0,-1 1 0,0 0 0,0-1 0,0 1 0,-1-1 0,1 0 0,0 1 1,0-1-1,0 0 0,0 0 0,-1 1 0,1-1 0,0 0 0,-1 0 0,1 0 0,0 0 0,-1 0 0,1-2 0,0-5-4816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43.418"/>
    </inkml:context>
    <inkml:brush xml:id="br0">
      <inkml:brushProperty name="width" value="0.05" units="cm"/>
      <inkml:brushProperty name="height" value="0.05" units="cm"/>
    </inkml:brush>
  </inkml:definitions>
  <inkml:trace contextRef="#ctx0" brushRef="#br0">19 46 7552,'-14'-29'2816,"9"29"-2208,5-5-160,10 2-512,-1-2-64,1 2-1920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47.028"/>
    </inkml:context>
    <inkml:brush xml:id="br0">
      <inkml:brushProperty name="width" value="0.05" units="cm"/>
      <inkml:brushProperty name="height" value="0.05" units="cm"/>
    </inkml:brush>
  </inkml:definitions>
  <inkml:trace contextRef="#ctx0" brushRef="#br0">4 845 3136,'-3'3'6037,"16"-3"-4137,22-4-803,-20 2-756,-1-2 0,1 0-1,-1-1 1,0 0 0,-1-1-1,1 0 1,21-15 0,-21 10-175,0 0 1,-2-1 0,1 0 0,-1-1 0,-1-1-1,0 1 1,-1-2 0,-1 0 0,0 0 0,8-20-1,5-18 80,26-98-1,-39 115-259,-6 21 24,1 1 0,0-1 0,8-16 0,-12 31-15,0-1-1,0 1 0,0 0 0,0 0 1,0 0-1,0 0 0,0 0 0,0 0 1,0 0-1,0 0 0,1-1 0,-1 1 1,0 0-1,0 0 0,0 0 0,0 0 1,0 0-1,0 0 0,0 0 0,0 0 1,0 0-1,0 0 0,0 0 0,1 0 1,-1-1-1,0 1 0,0 0 0,0 0 1,0 0-1,0 0 0,0 0 0,0 0 1,1 0-1,-1 0 0,0 0 0,0 0 1,0 0-1,0 0 0,0 0 0,0 0 1,0 0-1,0 0 0,1 0 0,-1 1 1,0-1-1,0 0 0,0 0 0,0 0 1,0 0-1,0 0 0,0 0 0,4 8-60,1 11 79,5 54-69,-1 116 0,-9-163 124,-1 0 0,-1 1 0,-1-1 0,-2 0 0,0-1-1,-12 32 1,17-55-13,-1 0 1,0 0-1,1 0 0,-1-1 0,0 1 0,0 0 0,-1-1 1,1 1-1,0-1 0,0 1 0,-1-1 0,1 0 1,-1 1-1,1-1 0,-3 1 0,3-1-17,0-1 0,0 0 1,-1 0-1,1 0 0,0 0 0,0 0 0,0 0 0,0 0 1,0 0-1,-1 0 0,1-1 0,0 1 0,0 0 1,0-1-1,0 1 0,0-1 0,0 1 0,0-1 0,0 1 1,0-1-1,0 0 0,0 0 0,1 1 0,-1-1 1,0 0-1,0 0 0,0-1 0,-3-3-83,0 0 1,1 0-1,-1 0 0,1 0 1,0 0-1,1-1 0,-1 1 1,1-1-1,0 1 0,0-1 1,1 0-1,0 0 0,0 0 1,0 0-1,1-8 0,10 17-147,-4 1 162,-1 0 10,0 0-1,1-1 1,-1 0 0,1 0 0,0 0-1,-1-1 1,1 1 0,0-2-1,1 1 1,-1-1 0,0 1-1,0-2 1,7 1 0,6 0 133,0-2 1,0 0 0,1-1-1,-2-1 1,1-1-1,0 0 1,-1-2 0,0 0-1,25-12 1,-24 8-84,-1-1-1,0-1 1,-1-1 0,-1 0 0,0-1-1,-1-1 1,0-1 0,-1 0 0,-1 0 0,0-2-1,17-32 1,4-20 16,-2-2 1,24-88-1,-50 141-6,2-24 1,-3 17 16,-4 19-65,0 1-1,0-1 0,-1 0 0,-2-12 0,1-4 5,1 22 3,0 0 1,0 0-1,0 1 0,0-1 0,0 0 0,0 0 0,0 0 0,-1 0 0,1 0 0,0 0 0,-1 0 0,1 1 0,-1-1 0,1 0 0,-1 0 0,1 1 0,-1-1 0,1 0 0,-1 0 0,0 1 0,-1-2 0,2 2-2,-1 0 0,1 0 0,-1-1 0,1 1 0,-1 0 0,0 0-1,1 0 1,-1 0 0,0 0 0,1 0 0,-1 0 0,1 0 0,-1 1-1,0-1 1,1 0 0,-1 0 0,1 0 0,-1 1 0,1-1-1,-1 0 1,1 0 0,-1 1 0,1-1 0,-1 1 0,1-1 0,-1 0-1,1 1 1,-1-1 0,1 1 0,0-1 0,-1 1 0,1-1 0,-1 2-1,-1 0-27,0 1 0,-1-1 0,1 0 0,-1 0 0,0 0 0,0 0 0,-5 2 0,-15 12 119,4 0 9,16-13-90,-1-1 0,0 1 0,1 0-1,0 1 1,0-1 0,0 0 0,0 1 0,0 0 0,-2 4 0,-1 6-26,1 0 0,0 0 0,0 1 0,2 0 0,0 0-1,-2 27 1,-1 24 51,3 0 0,9 103 0,-5-155-9,1-1 0,1 1-1,0-1 1,1 0 0,1 0-1,0 0 1,0-1 0,1 1-1,1-1 1,0-1 0,15 19-1,-20-28 14,0 0 0,0 0 0,0-1-1,1 1 1,-1-1 0,1 1-1,-1-1 1,1 0 0,-1 0-1,1 0 1,0 0 0,-1-1 0,1 1-1,0-1 1,0 0 0,-1 0-1,1 0 1,5 0 0,-5 0-23,0-1 1,0 1 0,0-1 0,0 0-1,0 0 1,0 0 0,0 0 0,0 0-1,0-1 1,-1 1 0,1-1 0,-1 1-1,1-1 1,-1 0 0,0 0 0,4-4-1,80-114 169,-77 109-204,0 0-1,1 0 1,1 1 0,21-16 0,-25 21 14,0 0 1,1 0-1,0 1 1,0 0-1,1 1 0,-1 0 1,1 0-1,-1 0 1,10 0-1,-15 3 10,0 0 0,0 0 0,0 0-1,-1 1 1,1-1 0,0 1 0,0 0 0,0 0 0,-1 0 0,1 0-1,0 0 1,-1 1 0,1-1 0,2 4 0,5 2-19,-1 0 1,8 10 0,-15-16-102,-3 0 77,1-1 54,0 0-1,0 1 0,-1-1 0,1 0 0,0 1 1,-1-1-1,1 0 0,0 1 0,-1-1 1,1 0-1,-1 0 0,1 0 0,0 1 1,-1-1-1,1 0 0,-1 0 0,1 0 1,-1 0-1,1 0 0,0 0 0,-1 0 1,1 0-1,-1 0 0,1 0 0,-1 0 0,1 0 1,-1 0-1,1 0 0,0 0 0,-1 0 1,1 0-1,-1 0 0,0-1 0,-23-5 60,18 5-33,-7-3-47,-1 2 0,1 0 0,-15 0 0,24 2 11,-1 0 0,1 0 0,-1 1-1,1-1 1,-1 1 0,1 1 0,-1-1 0,1 0 0,0 1 0,0 0-1,0 0 1,-6 4 0,0 2-43,1 0 1,0 0-1,0 1 1,1 0-1,0 0 1,0 1-1,2 0 1,-1 0-1,1 0 0,0 1 1,-7 21-1,12-28 47,0-1-1,0 1 0,0-1 1,0 1-1,1-1 0,0 1 0,-1-1 1,2 5-1,-1-6-1,0-1-1,0 1 0,0-1 1,1 0-1,-1 1 1,1-1-1,-1 1 1,1-1-1,0 0 1,-1 0-1,1 1 1,0-1-1,0 0 0,0 0 1,0 0-1,0 0 1,0 0-1,0 0 1,0 0-1,0 0 1,3 1-1,-3-2 12,0 1 1,-1-1-1,1 0 1,0 0-1,0 0 1,0 0-1,0 0 0,0 0 1,0 0-1,0 0 1,0 0-1,0-1 1,0 1-1,0 0 1,0 0-1,-1-1 0,3 0 1,15-10 202,-14 8-185,7-4 8,-1 0 0,-1-1 0,0 0 0,0-1-1,0 0 1,12-18 0,36-68-90,-4 9-90,-52 94-49,-1 8 188,1 0-1,0-1 0,1 1 1,1-1-1,0 1 1,2-1-1,7 21 0,-10-31-2,1 0 0,-1 0 0,1 0-1,0 0 1,0 0 0,0-1 0,1 1-1,0-1 1,0 0 0,0 0 0,0-1-1,1 1 1,-1-1 0,1 0 0,0 0-1,0 0 1,0-1 0,0 0 0,0 0-1,1 0 1,-1 0 0,1-1 0,-1 0-1,8 0 1,-6 0 18,1-1 1,0 0-1,0-1 0,0 0 1,0 0-1,0-1 0,-1 0 1,1 0-1,-1-1 0,1 0 1,-1 0-1,0-1 1,0 0-1,0 0 0,10-9 1,-8 5 1,0-1 0,0-1 0,-1 0 0,0 0 0,0 0 0,-2-1 0,1 0 0,-1 0 1,5-14-1,64-191 349,-24 64-500,-44 133 134,0-1 0,-1 0 0,-1 0-1,-1-1 1,-1 1 0,1-33 0,-6 37-60,0 11-84,-3 11-82,-18 54-47,13-32 233,1 0-1,1 0 1,1 1-1,-6 53 1,6 117 124,7-173-85,0 1 0,2-1 0,2 0 0,9 40 0,-10-56 27,0-1 0,1 0 0,8 15 0,-11-22-16,1 0 0,-1 1 0,1-1-1,-1 0 1,1 0 0,0 0 0,0 0 0,0 0 0,0 0 0,0 0 0,1-1 0,-1 1 0,0-1-1,1 0 1,-1 0 0,1 0 0,5 2 0,5-2 39,0 0 0,0-1 0,1-1 0,-1 0 0,24-5 0,-6-2-10,40-15-1,-53 17-33,0-2 0,-1 0 0,0-1 0,21-14 0,-31 17 19,1 0 0,-1-1 1,0 1-1,0-1 1,-1-1-1,0 1 0,0-1 1,-1-1-1,0 1 1,6-13-1,-4 4-5,-1 0 1,-1-1-1,0 0 0,4-31 0,-9 47-35,0-1 0,0 0-1,0 1 1,0-1-1,-1 0 1,1 1 0,-1-1-1,1 1 1,-2-4 0,2 6 10,0-1 1,-1 0 0,1 1 0,0-1-1,-1 1 1,1-1 0,-1 0 0,1 1 0,0-1-1,-1 1 1,1-1 0,-1 1 0,0-1-1,1 1 1,-1-1 0,1 1 0,-1 0-1,0-1 1,1 1 0,-1 0 0,0 0-1,1-1 1,-1 1 0,0 0 0,1 0-1,-1 0 1,0 0 0,0 0 0,1 0 0,-1 0-1,0 0 1,1 0 0,-1 0 0,0 0-1,0 1 1,1-1 0,-2 1 0,-3 1-10,0 1 1,1 0 0,-1 1-1,1-1 1,-1 1 0,1 0-1,1 0 1,-1 0 0,-4 7-1,-3 2-2,1-1 11,1 0 0,0 1-1,1 1 1,1-1 0,0 1-1,0 1 1,2-1 0,-8 29-1,12-38 5,0 0-1,0-1 1,1 1-1,-1 0 1,1-1-1,0 1 1,1 0 0,-1-1-1,1 1 1,0 0-1,0-1 1,1 1-1,-1-1 1,1 1-1,0-1 1,0 0-1,0 0 1,1 0-1,4 6 1,-4-6 2,1 0 0,0 0 0,0-1 0,1 1 0,-1-1 0,1 0 1,0 0-1,-1-1 0,1 0 0,0 1 0,0-1 0,1-1 0,-1 1 0,0-1 0,1 0 1,9 0-1,-5 0 19,0-2 0,0 1 1,1-2-1,-1 1 0,0-1 1,0-1-1,0 0 0,-1 0 1,1-1-1,-1 0 0,0-1 0,0 0 1,0 0-1,-1-1 0,1 0 1,-1-1-1,-1 1 0,1-1 1,-1-1-1,7-10 0,-1 0 3,-1-1-1,-1 0 0,-1 0 0,-1-1 0,12-36 1,-17 42-42,1 0 0,0 0 1,9-15-1,-13 28-146,-1 2 63,0 74 17,-7 12-77,5-73 144,0 0 0,-1-1 1,-1 1-1,-6 14 0,2-9 32,2-5 66,-12 23 1,15-33-72,0 0 0,0 1 0,-1-1 0,0 0 0,1-1 0,-1 1 0,0-1 0,-8 6 0,9-8 22,0 1 0,-1 0 0,1-1 0,0 0-1,-1 1 1,1-1 0,-6 0 0,8-1-22,0 1 0,-1-1 0,1 0 1,0 0-1,0 0 0,-1 0 0,1 0 0,0 0 0,0-1 1,0 1-1,-1 0 0,1-1 0,0 1 0,0-1 1,0 1-1,0-1 0,0 1 0,0-1 0,-1 0 1,2 0-1,-1 1 0,0-1 0,0 0 0,0 0 0,-1-2 1,2 3-12,0 0 1,-1 0-1,1 0 1,0-1-1,0 1 1,0 0-1,0 0 1,0 0 0,-1-1-1,1 1 1,0 0-1,0 0 1,0-1-1,0 1 1,0 0-1,0 0 1,0-1-1,0 1 1,0 0 0,0 0-1,0-1 1,0 1-1,0 0 1,0 0-1,0-1 1,0 1-1,0 0 1,1 0-1,-1 0 1,0-1-1,0 1 1,0 0 0,0 0-1,0 0 1,0-1-1,1 1 1,-1 0-1,0 0 1,0 0-1,0 0 1,1-1-1,10-1-147,-5 1-3,30-6 215,1 1 0,-1 2 0,62 0 0,-14 2-43,-15 1 47,-48 2-187,0-1 0,0-1 0,0-1 0,32-8 0,-52 10 40,0 0 0,0 0 0,-1 0 0,1-1 0,0 1 0,0 0 0,-1-1 0,1 1 0,0 0 0,-1-1 0,1 1 0,0-1 0,-1 1 0,2-2 0,-2 2-4,0 0-1,0-1 1,0 1 0,0 0 0,0 0 0,0 0 0,0-1 0,0 1 0,0 0 0,0 0 0,0-1 0,0 1 0,0 0 0,-1 0 0,1 0 0,0-1 0,0 1 0,0 0 0,0 0 0,0 0 0,0 0 0,-1-1 0,1 1 0,0 0 0,0 0 0,0 0 0,0 0 0,-1 0 0,1 0-1,0-1 1,0 1 0,-1 0 0,-2-1-660,-1-1 0,1 1 0,-1 0 1,1 0-1,-5-1 0,-8 0-2283,-22-8 0,3-3-903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23.935"/>
    </inkml:context>
    <inkml:brush xml:id="br0">
      <inkml:brushProperty name="width" value="0.05" units="cm"/>
      <inkml:brushProperty name="height" value="0.05" units="cm"/>
      <inkml:brushProperty name="color" value="#004F8B"/>
    </inkml:brush>
  </inkml:definitions>
  <inkml:trace contextRef="#ctx0" brushRef="#br0">0 856 2912,'3'1'8235,"9"-9"-6057,19-17-1610,-2-3 66,28-37 1,-3 2-368,-41 50-193,120-136 665,-10-12 1290,-119 156-1893,0-1 0,0 1 0,6-7 0,-10 12-131,0 0-1,0 0 1,0-1-1,1 1 0,-1 0 1,0 0-1,0 0 1,1 0-1,-1-1 0,0 1 1,0 0-1,0 0 1,1 0-1,-1 0 1,0 0-1,1-1 0,-1 1 1,0 0-1,0 0 1,1 0-1,-1 0 0,0 0 1,1 0-1,-1 0 1,0 0-1,0 0 0,1 0 1,-1 0-1,0 0 1,0 0-1,1 1 1,-1-1-1,1 0 0,-1 1-12,0 0 0,1 0 0,-1 1 0,0-1 0,0 0 0,1 0 0,-1 0 0,0 1 0,0-1 0,-1 0 0,1 0 0,0 0 0,-1 3 0,-9 99-56,3-24-22,4-58 109,2 0-1,1 27 0,0-38-18,1 0 1,1 0-1,0-1 0,0 1 1,1-1-1,0 1 0,6 9 1,-6-12 8,0-1-1,0 0 1,1 0 0,0 0 0,1 0 0,-1-1-1,1 1 1,0-1 0,7 6 0,17 13 108,-16-13-96,0 0 1,24 14-1,-33-22 16,1-1 0,-1 0 0,0 0 0,1-1 0,0 1-1,-1-1 1,1 0 0,0 0 0,-1 0 0,1-1 0,0 0 0,0 0 0,-1 0 0,7-1-1,6-3 47,0-1 0,-1 0 0,1-1 0,-1-1 0,22-12-1,-9 2 129,49-40-1,-72 52-191,0 1 1,0-2-1,-1 1 1,1-1-1,-1 0 1,-1 0-1,1 0 1,-1 0-1,0-1 1,-1 0 0,1 0-1,-1 0 1,-1 0-1,1 0 1,-1-1-1,1-12 1,-2 9-16,-1 0 0,-1 0 0,0 0 0,-1 0 0,0-1 0,0 2 0,-6-14 0,7 20-27,0 0-1,-1 1 1,0 0 0,0-1 0,0 1 0,-4-5 0,5 7 7,0 0 0,0 1 0,1-1 0,-1 0 0,0 0 0,0 1 0,0-1 0,0 1 0,-1-1 0,1 1 0,0-1 0,0 1 0,0 0-1,0-1 1,0 1 0,0 0 0,-1 0 0,1 0 0,0 0 0,0 0 0,0 0 0,-1 0 0,1 0 0,0 1 0,0-1 0,-2 1 0,-2 1-14,0 1 0,1 0 1,-1 0-1,1 0 0,0 0 0,0 1 0,0-1 1,0 1-1,1 0 0,-1 1 0,1-1 0,-5 10 1,-4 7-42,-13 34 1,22-48 65,-3 8 8,1 0 0,0 0 0,1 1 1,-4 29-1,7-37 4,1 1-1,0 0 1,0 0 0,1 0 0,0 0-1,0 0 1,1-1 0,0 1 0,1 0 0,3 9-1,-4-14 19,0 0-1,1 0 1,-1 0 0,1 0-1,0-1 1,-1 1-1,2-1 1,-1 0-1,0 0 1,1 0-1,-1 0 1,1 0-1,0-1 1,5 3-1,-4-3 26,1 0 1,1 0-1,-1 0 0,0-1 0,0 1 0,1-2 0,-1 1 0,0-1 0,8 0 0,4-2 42,1-1 1,-1-1-1,-1 0 0,1-1 0,-1-1 1,21-10-1,4-3-103,80-37 81,-91 39-91,52-34-1,-72 43-34,0 0-1,1 1 1,16-7-1,-23 11 40,1 1-1,0 0 0,0 1 1,0-1-1,0 1 0,0 0 0,0 1 1,0-1-1,9 1 0,14 4-53,19 1 172,-47-5-89,0 1 0,0-1 0,0 0 0,0 0 1,0-1-1,0 1 0,0 0 0,-1 0 0,1 0 1,0 0-1,0-1 0,0 1 0,0 0 0,-1-1 0,1 1 1,0-1-1,0 1 0,0-1 0,-1 0-5,0 1 1,0-1-1,1 1 0,-1 0 0,0-1 0,0 1 1,0-1-1,0 1 0,0 0 0,0-1 1,0 1-1,0-1 0,0 1 0,0-1 0,0 1 1,0 0-1,0-1 0,-1 1 0,1-1 0,0 1 1,0 0-1,0-1 0,-1 1 0,1 0 1,0-1-1,-1 0 0,-1-1 14,0-1 1,-1 1-1,1-1 0,-1 1 1,1 0-1,-1 0 1,0 0-1,0 0 0,-4-2 1,2 2-36,0 1-1,0-1 1,0 1 0,0 0 0,0 0 0,0 0 0,0 1 0,-1-1 0,1 1 0,0 1 0,0-1 0,0 1-1,0-1 1,0 2 0,-6 1 0,1 1-25,0 0 1,0 0-1,1 1 0,0 1 0,0-1 0,-11 10 0,12-8-11,-8 5 23,1 0 0,0 1 1,1 1-1,-15 19 0,26-29 38,1 0 1,-1 0-1,1 0 0,-1 1 0,1-1 1,0 0-1,1 1 0,-1-1 1,1 1-1,0 0 0,0-1 1,0 1-1,1 0 0,0 0 1,-1 0-1,2-1 0,-1 1 1,1 0-1,-1 0 0,1 0 1,1-1-1,2 9 0,-3-10 6,1-1 0,-1 1-1,1 0 1,0-1-1,-1 1 1,1-1 0,0 1-1,1-1 1,-1 0 0,0 0-1,1 0 1,-1 0 0,1 0-1,-1-1 1,1 1-1,0-1 1,0 0 0,0 1-1,-1-1 1,1-1 0,0 1-1,1 0 1,-1-1-1,0 1 1,0-1 0,0 0-1,0 0 1,0 0 0,0-1-1,0 1 1,0-1-1,0 0 1,0 1 0,0-1-1,0-1 1,0 1 0,4-2-1,2-4 39,0 0-1,0 0 0,-1-1 0,0 0 0,0 0 1,-1-1-1,0 0 0,6-11 0,1-4 50,-1-1 0,11-28 0,-15 28-244,-9 24 119,1-1 0,-1 1 0,0-1 0,1 1 0,-1-1 1,0 1-1,0-1 0,0 1 0,0-1 0,0 1 0,0-1 0,-1 1 1,1 0-1,-1-2 0,0 6-69,-1 0 0,1 0 0,0 0 0,0 0-1,0 1 1,0 4 0,-1 4 52,0-4 21,1 1 0,0 0 0,0 0 1,2 9-1,-1-16 20,0 1 0,1-1 1,-1 1-1,1-1 0,-1 0 1,1 0-1,0 1 0,0-1 1,0 0-1,1 0 0,-1 0 1,0 0-1,1 0 0,-1 0 1,1 0-1,0-1 0,-1 1 1,1 0-1,4 1 0,-2 0 35,1 0 0,0-1-1,0 0 1,0 0 0,0-1-1,0 0 1,0 1 0,0-2-1,0 1 1,11 0 0,2-2-30,35-6 0,-32 4-25,194-37 6,-179 31 7,0-2 1,-1-1-1,63-32 0,-86 36 13,4-2 33,-19 16-108,0 0 0,0 0-1,0 0 1,-1 0 0,-6 8 0,-5 2 33,9-10 26,1 0 0,0 1 1,0-1-1,0 1 0,1 0 0,0 0 1,0 0-1,-3 10 0,6-13 10,-1 0 0,1 0 0,0 0-1,0 0 1,0 0 0,1 0 0,0 1 0,-1-1-1,1 0 1,1 0 0,-1 0 0,0 1 0,1-1-1,0 0 1,0 0 0,1 0 0,-1 0-1,1 0 1,-1-1 0,1 1 0,4 5 0,-6-8-3,1 0 1,0 0-1,-1 0 1,1 0-1,0 0 1,-1-1-1,1 1 1,0 0-1,0 0 1,0-1-1,0 1 1,0 0-1,0-1 1,0 1-1,0-1 1,0 1-1,0-1 1,0 0-1,0 1 1,0-1-1,1 0 1,-1 0-1,0 0 1,0 0-1,0 0 1,0 0-1,1 0 1,-1 0 0,0 0-1,0 0 1,0-1-1,0 1 1,0 0-1,0-1 1,0 1-1,0-1 1,0 0-1,2 0 1,12-9 106,-1 0 1,-1-1 0,16-15-1,7-6 24,-15 14-100,20-16-18,-1-2-1,57-66 1,-60 51-22,-1-1 0,34-68 0,47-125 36,-108 224-79,0 0 0,-2-1 0,0 0 0,5-38 0,-11 51-172,-5 16-196,-2 4 290,-5 12 155,0 0 0,1 0 1,-10 42-1,4 8-157,3 1 0,-4 76-1,10-73 178,5-63-23,-2 26 20,0 45 0,4-73 30,1-1-1,0 1 1,1-1 0,0 0 0,1 1 0,0-1-1,1 0 1,8 17 0,-11-26-53,0-1 1,0 1-1,0-1 1,0 1-1,0-1 1,0 1-1,0-1 1,1 0-1,-1 0 1,0 0-1,1 0 1,-1 0-1,1 0 1,0 0-1,-1 0 1,1 0-1,0-1 0,-1 1 1,1-1-1,0 1 1,0-1-1,-1 0 1,1 0-1,0 0 1,0 0-1,0 0 1,-1 0-1,1 0 1,0 0-1,0-1 1,-1 1-1,1-1 1,3 0-1,4-3 5,1-1 0,-1 0 1,0 0-1,13-10 0,-20 13-34,28-20-43,-2-1 0,0-2-1,23-28 1,-50 53 41,-1-1 0,0 1 0,1-1 0,-1 1-1,0 0 1,1-1 0,-1 1 0,1-1 0,-1 1 0,1 0 0,-1 0 0,1-1 0,-1 1 0,1 0 0,-1 0 0,1-1-1,-1 1 1,1 0 0,-1 0 0,1 0 0,0 0 4,-1 0 0,0 1 1,0-1-1,1 0 0,-1 0 0,0 1 0,0-1 0,0 0 0,0 1 0,0-1 1,1 0-1,-1 1 0,0-1 0,0 0 0,0 1 0,0-1 0,0 0 1,0 1-1,0-1 0,0 0 0,0 1 0,0-1 0,0 1 0,-6 26-2,6-25 19,-17 47-102,11-34 65,-8 30 1,13-41 34,0 1 1,0 0-1,1 0 1,0-1-1,0 1 0,0 0 1,0 0-1,1-1 0,0 1 1,2 8-1,-3-12 2,1 0 0,-1 0 0,0 0 0,1 0 0,-1-1 0,1 1-1,0 0 1,-1 0 0,1 0 0,0-1 0,-1 1 0,1 0 0,0-1 0,0 1-1,0 0 1,-1-1 0,1 1 0,0-1 0,0 0 0,0 1 0,0-1 0,0 0 0,0 1-1,0-1 1,0 0 0,0 0 0,0 0 0,0 0 0,0 0 0,0 0 0,0 0-1,0 0 1,0 0 0,1-1 0,4-1-8,0 1 0,0-2-1,-1 1 1,9-5 0,155-67 90,-38 19-73,-109 43-55,-20 11-12,-3 2-11,-10 4-82,-7 4 108,-27 19 1,39-24 14,1 0 0,-1 1 1,1-1-1,0 1 1,0 1-1,0-1 1,-7 12-1,11-13 24,-1 0-1,1-1 0,0 1 0,0 0 0,0 0 1,1-1-1,-1 1 0,1 0 0,0 0 1,0 0-1,0 0 0,1 0 0,-1-1 1,1 1-1,0 0 0,0 0 0,0-1 1,4 7-1,-4-7-2,0-1 1,0 1-1,0-1 0,1 0 1,0 1-1,-1-1 1,1 0-1,0 0 1,0 0-1,0 0 0,0-1 1,0 1-1,0 0 1,1-1-1,-1 0 0,1 1 1,-1-1-1,1 0 1,-1 0-1,1-1 0,0 1 1,-1 0-1,1-1 1,0 0-1,-1 1 0,1-1 1,3 0-1,1-2 19,-1 1-1,1-1 0,-1 0 1,1 0-1,-1 0 0,0-1 1,0 0-1,0-1 0,0 1 1,0-1-1,-1 0 0,0-1 1,8-7-1,-4 3-6,-1-1-1,1-1 1,-2 0-1,0 0 1,0 0 0,5-13-1,-10 21-21,-1 0 0,0 0 0,0 0 0,0 0 0,0-1 0,0 1 0,-1 0 0,1-1 1,-1 1-1,0 0 0,0-1 0,0 1 0,-1 0 0,1-1 0,-1 1 0,0 0 0,0 0 0,0-1 0,0 1 0,0 0 0,-1 0 0,1 0 0,-1 0 0,0 0 0,0 1 0,0-1 0,0 1 0,0-1 0,-1 1 0,1 0 0,-1-1 0,0 1 0,1 1 0,-1-1 0,0 0 0,0 1 0,0-1 0,0 1 0,-1 0 0,1 0 1,0 0-1,-6 0 0,-7 0-13,-1 0 0,0 1 0,0 1 0,0 1 0,-31 7 0,43-8 14,-1 0-1,1 1 1,-1 0-1,1 0 0,-6 3 1,61-10 190,108-29-325,-12 2 9,-140 31 123,0 0-1,0 1 1,0 0 0,-1 0-1,1 0 1,9 2 0,-14-1 4,1-1 0,-1 0 0,0 1 1,1-1-1,-1 1 0,0-1 0,1 1 0,-1 0 1,0-1-1,1 1 0,-1 0 0,0 0 1,0 0-1,0 0 0,0 0 0,0 0 0,0 0 1,0 0-1,0 1 0,-1-1 0,1 0 0,0 0 1,-1 1-1,1-1 0,-1 0 0,1 1 1,-1-1-1,0 1 0,1-1 0,-1 1 0,0 1 1,-1 8 23,0 0 1,0-1 0,-1 1 0,-1-1 0,1 0-1,-2 0 1,1 0 0,-2 0 0,1 0-1,-10 13 1,23-34 135,1 1-1,0-1 0,0 2 1,17-14-1,-22 19-184,1 0-1,-1 1 0,1 0 1,-1 0-1,1 0 0,0 0 1,0 1-1,1 0 0,-1 0 1,0 1-1,1-1 1,-1 1-1,14 0 0,-4 4-30,1-1-1,-1 2 1,0 0-1,25 11 0,60 32-516,-74-34-77,-43-8-10824,13-5 11577,-15 0-2613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47.637"/>
    </inkml:context>
    <inkml:brush xml:id="br0">
      <inkml:brushProperty name="width" value="0.05" units="cm"/>
      <inkml:brushProperty name="height" value="0.05" units="cm"/>
    </inkml:brush>
  </inkml:definitions>
  <inkml:trace contextRef="#ctx0" brushRef="#br0">82 88 6816,'0'-1'115,"0"1"0,-1-1 0,1 1 0,0-1 0,0 1 0,0-1 0,0 1 0,0-1 0,0 1-1,0-1 1,0 1 0,0-1 0,0 1 0,0-1 0,0 1 0,0 0 0,0-1 0,0 1 0,0-1 0,1 1 0,-1-1 0,0 1 0,0-1 0,0 1 0,1-1 0,0 0 0,14-11 1623,-11 10-1499,1-1 0,-1 1 1,1 0-1,0 1 0,8-3 0,45 4 1718,-76 7-1880,6-2-42,-11 2 140,-1-1 0,0-1 0,-1-1 0,-41 2 0,66-6 12,2-1 186,68-17 1545,4-2-1251,1 4 0,80-8 1,-138 22-633,56-4-39,111 5-1,-183 1 18,26 5-523,-26-5 408,0 0-1,-1 0 0,1 0 0,0 0 1,0 0-1,-1 1 0,1-1 0,0 0 1,-1 0-1,1 1 0,0-1 0,-1 0 1,1 1-1,-1-1 0,1 1 0,0-1 1,-1 1-1,1-1 0,-1 1 0,1 0 1,-1-1-1,0 1 0,1-1 0,-1 1 1,0 0-1,1-1 0,-1 1 0,0 0 0,0-1 1,1 1-1,-1 0 0,0 1 0,-1 0-260,1-1-1,-1 1 0,0-1 0,1 1 0,-1-1 0,0 1 1,0-1-1,-2 3 0,-17 15-1881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48.248"/>
    </inkml:context>
    <inkml:brush xml:id="br0">
      <inkml:brushProperty name="width" value="0.05" units="cm"/>
      <inkml:brushProperty name="height" value="0.05" units="cm"/>
    </inkml:brush>
  </inkml:definitions>
  <inkml:trace contextRef="#ctx0" brushRef="#br0">0 55 3968,'0'0'89,"0"0"-1,0 0 1,1 0-1,-1-1 1,0 1 0,0 0-1,0 0 1,0 0 0,0-1-1,1 1 1,-1 0-1,0 0 1,0 0 0,0 0-1,0-1 1,1 1 0,-1 0-1,0 0 1,0 0-1,1 0 1,-1 0 0,0 0-1,0 0 1,0 0 0,1 0-1,-1 0 1,0 0 0,0 0-1,1 0 1,-1 0-1,0 0 1,1 0 0,10 0 1198,-10 1-1291,41 4 2439,57 3 186,0-9-1370,1-5 1,135-26-1,-79 13-5373,-78 12 1626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2:55.595"/>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395 362 3552,'-2'-20'1490,"1"0"0,2-25 0,1 3 1218,3 66-2190,-22 212 39,7-124-410,-32 256 296,26-237-294,-66 358 1141,21-210-362,52-224-384,9-55-534,0-1 0,0 1 0,0 0 0,0 0 0,0 0 0,0 0 0,0 0 0,0 0 0,0 0 0,0 0 0,0 0 0,0 0 0,0 0 0,0 0 0,0 0 0,0-1 0,0 1 0,0 0 0,0 0 0,0 0 0,0 0 0,0 0-1,0 0 1,0 0 0,0 0 0,0 0 0,0 0 0,0 0 0,1 0 0,-1 0 0,0 0 0,0 0 0,0 0 0,0 0 0,0 0 0,0 0 0,0 0 0,0 0 0,0 0 0,0 0 0,0 0 0,0 0 0,0 0 0,1 0 0,-1 0 0,0 0 0,0 0 0,0 0 0,0 0 0,0 0 0,0 0 0,0 0 0,0 0 0,0 0 0,0 0-1,0 0 1,0 0 0,0 0 0,0 0 0,0 0 0,0 0 0,0 0 0,1 1 0,-1-1 0,0 0 0,0 0 0,4-6 128,11-26 169,-1 0 0,16-56 0,8-72-455,-17 71 153,136-445 118,-127 451-155,3 0 0,56-97 0,45-69 544,-128 239-489,-1-2-19,2 1 1,-1 0 0,11-12 0,-16 21-121,-1 6-24,-1 18 30,-7 40 0,2-24 96,-39 305 104,6-72-25,-24 151-135,58-389 168,-16 115 871,21-144-849,0 0 0,0 0 0,0 0 0,0 0 0,2 7 0,-2-10-101,0-1 0,1 0 0,-1 1 0,0-1-1,0 0 1,0 1 0,0-1 0,0 0 0,0 0 0,1 1 0,-1-1-1,0 0 1,0 0 0,0 1 0,1-1 0,-1 0 0,0 0 0,0 0 0,0 1-1,1-1 1,-1 0 0,0 0 0,1 0 0,-1 0 0,0 0 0,0 0-1,1 1 1,-1-1 0,0 0 0,1 0 0,-1 0 0,1-1 11,0 1 1,0-1-1,0 1 1,0-1-1,0 0 1,0 1-1,0-1 1,-1 0-1,1 0 1,0 1-1,0-1 1,-1 0-1,1 0 1,0-2-1,7-10 30,-2 0 1,0 0-1,0-1 1,-1 0-1,4-21 0,1 1-33,133-478 21,-121 413-45,98-384-310,-109 452 35,-11 31 265,0-1-1,0 1 0,0 0 1,0-1-1,0 1 0,0 0 1,0-1-1,0 1 0,0 0 1,0-1-1,1 1 0,-1 0 1,0-1-1,0 1 0,0 0 1,1 0-1,-1-1 0,0 1 1,0 0-1,1 0 0,-1-1 1,0 1-1,0 0 0,1 0 1,-1 0-1,0 0 0,1-1 1,-1 1-1,0 0 0,1 0 1,-1 0-1,2 13-285,-7 86-3,2-65 250,-74 592 25,-1-274 67,22-119 175,48-192 259,10-30-224,-2-11-251,0 0 1,0 0 0,0 0 0,0 0 0,0 1-1,1-1 1,-1 0 0,0 0 0,0 0 0,0 0-1,0 0 1,1 0 0,-1 0 0,0 0 0,0 0-1,0 0 1,0 1 0,1-1 0,-1 0-1,0 0 1,0 0 0,0 0 0,1 0 0,-1 0-1,0 0 1,0-1 0,0 1 0,1 0 0,-1 0-1,0 0 1,2-1 20,-1 0 0,1 0-1,-1 0 1,1 0 0,-1 0 0,1 0 0,-1-1-1,0 1 1,2-2 0,6-10 22,-1 0-1,0-1 1,-1 0 0,-1-1 0,10-29-1,-7 20-18,53-152 46,44-119-100,20 13-191,-57 165 115,-58 101 63,1 1 1,0 0 0,1 1 0,26-23-1,-37 36 23,0-1 0,-1 1-1,1 0 1,0-1 0,0 1-1,0 0 1,0 0 0,0 1 0,0-1-1,0 0 1,0 1 0,0-1-1,0 1 1,0 0 0,0-1-1,4 1 1,-5 1 7,1-1-1,-1 0 1,1 1-1,-1 0 1,1-1-1,-1 1 1,1 0-1,-1 0 1,0 0 0,1 0-1,-1 0 1,0 0-1,0 0 1,0 0-1,0 0 1,0 0 0,1 2-1,2 4 0,-1-1 1,0 0-1,0 1 0,-1 0 1,0 0-1,0 0 0,0 0 0,0 10 1,0 13-38,-2 1 1,0-1 0,-11 61-1,-24 103 17,-66 208 0,57-239 64,-11 38 319,47-181-107,7-22-76,3-11 51,3-4-96,1-1 0,12-25 0,-1 4-40,-6 12-55,153-330 77,38 22-615,-197 326 466,-3 5 13,1 0 0,-1 1 0,0-1 0,1 0 0,0 1 0,0 0 0,0-1 0,0 1 0,0 1 0,1-1 0,0 0 0,7-4 0,-11 7 20,1 0 1,-1 0-1,1-1 1,0 1-1,-1 0 1,1 0-1,0 0 1,-1 0-1,1 0 1,-1 0-1,1 0 1,0 0-1,-1 0 0,1 0 1,0 0-1,-1 0 1,1 0-1,-1 0 1,1 1-1,0-1 1,-1 0-1,1 0 1,-1 1-1,1-1 1,-1 0-1,1 1 1,-1-1-1,1 1 1,-1-1-1,1 1 1,-1-1-1,1 1 1,-1-1-1,0 1 1,1-1-1,-1 1 1,0-1-1,0 1 1,1 0-1,-1-1 1,0 1-1,0-1 0,0 1 1,0 0-1,0-1 1,0 2-1,1 4-13,0 1 0,-1-1 0,-2 14 0,2-15 16,-6 35-14,-1-1 1,-2 1-1,-1-1 0,-3-1 1,-18 42-1,10-34 96,-2-1 1,-1-1-1,-3-1 0,-1-2 1,-2 0-1,-2-2 0,-58 55 1,85-90-37,-10 10 104,14-14-136,0 1 0,1-1 1,-1 0-1,0 1 1,0-1-1,1 0 0,-1 1 1,0-1-1,0 0 0,0 0 1,1 0-1,-1 0 0,0 0 1,0 0-1,0 0 1,1 0-1,-1 0 0,0 0 1,-1 0-1,1-1-5,1 1 0,-1 0 0,1 0 0,-1-1 0,1 1 0,-1 0 0,1-1 0,-1 1 0,1 0 0,0-1 0,-1 1 0,1-1 0,0 1 0,-1 0 0,1-1 0,0 1 0,0-1 0,-1 1 0,1-1 0,0 1 0,0-1 0,0 1 0,0-1 0,0 0 0,2-16 27,0 11-31,1-1 1,0 1 0,4-6-1,4-7-18,1 1-1,1 1 0,1 1 1,0-1-1,1 2 0,0 0 1,28-19-1,-19 22-105,-23 12 120,-1 0 0,1 0 0,-1 0 0,0-1 0,1 1 0,-1 0 0,1 0 0,-1 0 0,0 0 0,1 0 0,-1 0 0,1 0 0,-1 0 0,1 0 0,-1 0 0,0 0 0,1 0 0,-1 0 0,1 0 0,-1 0 0,1 0 0,-1 0 0,0 0 0,1 1 0,-1-1 0,1 0 0,-1 0 0,0 1 0,1-1 0,-1 0 0,0 0 0,1 1 0,-1-1 0,0 0 0,0 1 0,1-1 0,-1 0 0,0 1 0,0-1 0,0 1 0,1-1 0,-1 0 0,0 1 0,0-1 0,0 1 0,0-1 0,0 1 0,0-1 0,0 0 0,0 1 0,0-1 0,0 1 0,0-1 0,0 1 0,0-1 0,0 1 0,-2 3-10,1-1 0,-1 1 0,0-1 0,0 1 0,0-1-1,0 0 1,0 0 0,-1 0 0,1 0 0,-1 0 0,0-1 0,0 1 0,-6 4 0,-82 55-11,14-11 71,61-39-46,-205 134 155,-59-8 69,-9-14-454,276-120 142,13-4 85,0 0 0,0 0 0,0 0 0,0 0 0,-1 0 0,1 0 1,0 0-1,0 0 0,0 0 0,0 0 0,0 0 0,0 0 0,-1 0 0,1 0 1,0-1-1,0 1 0,0 0 0,0 0 0,0 0 0,0 0 0,0 0 1,-1 0-1,1 0 0,0 0 0,0 0 0,0 0 0,0-1 0,0 1 1,0 0-1,0 0 0,0 0 0,0 0 0,0 0 0,0 0 0,0-1 1,0 1-1,0 0 0,0 0 0,0 0 0,0 0 0,0-2-10,1 1 0,-1-1 0,1 1 0,0 0 0,0-1 0,0 1 0,0 0 0,0 0 0,0-1 0,0 1 0,2-1 0,14-12-58,1 1 0,1 2 1,36-19-1,-55 30 71,218-103 177,-132 63-178,240-84 26,-32 14-119,-221 76 238,-45 19-94,0 2 0,2 1 0,0 1 0,33-7 0,-63 17-54,1 1-1,0 0 1,0 0-1,0-1 1,0 1-1,0 0 1,0 0-1,0 0 1,0 0-1,0 0 1,0 0-1,0 0 1,1 0-1,-2 0 1,1 1-1,0-1 0,0 0 1,0 1-1,0-1 1,0 1-1,0-1 1,0 1-1,0-1 1,0 1-1,-1 0 1,1-1-1,0 1 1,0 0-1,-1 0 1,1-1-1,-1 1 1,1 1-1,0 0 8,-1-1-1,0 1 1,0 0 0,0 0-1,0 0 1,0-1 0,0 1-1,0 0 1,-1 0 0,1 0-1,-1-1 1,1 1 0,-1 0-1,0-1 1,1 1 0,-1-1-1,-2 3 1,0 1 11,0-1 1,-1 1-1,1-1 0,-1 0 1,0 0-1,0-1 0,-8 6 1,-39 21 108,50-30-121,-3 2 2,-80 42 111,-139 99 1,113-56-97,-73 54-81,-8-16 3,166-106-10,22-14 44,6-4 13,1-2 11,-1-1 0,1 1 1,-1 0-1,1-1 0,-1 0 1,0 0-1,1 0 1,2-3-1,29-26-15,8-13-34,-16 16 22,47-39 0,7 11 25,91-48 1,-57 37 1,-1-8-22,-62 40-29,110-58-1,-157 91 57,-1 0 0,1 1-1,0-1 1,0 1-1,6-2 1,-11 3-2,1 0 1,-1 0-1,1 0 1,-1 0-1,1 0 0,-1 0 1,0 0-1,1 0 1,-1 0-1,1 0 1,-1 0-1,1 0 1,-1 0-1,1 0 0,-1 1 1,1-1-1,-1 0 1,0 0-1,1 0 1,-1 1-1,1-1 1,-1 0-1,0 0 0,1 1 1,-1-1-1,0 0 1,0 1-1,1-1 1,-1 1-1,0-1 1,1 0-1,-1 1 0,0-1 1,0 1-1,0-1 1,0 1-1,1-1 1,-1 0-1,0 1 1,0-1-1,0 1 1,0-1-1,0 1 0,0-1 1,0 1-1,0 0 1,-1 2 3,0-1 1,1 1 0,-1 0-1,0 0 1,-3 5-1,-3 3-11,-1 1-1,1-1 0,-2 0 0,0-1 0,0 0 0,-14 11 0,13-11 5,-326 301 113,272-255-74,-2-3 1,-2-3 0,-85 46-1,102-67 78,-1-2-1,-94 34 1,140-59-106,0-1-1,0 1 1,0-1-1,-6 1 1,11-2-12,1 0 0,0 0 0,0 0 1,-1 0-1,1 0 0,0 0 0,0 0 0,-1 0 0,1 0 0,0 0 0,0 0 1,-1 0-1,1 0 0,0 0 0,0 0 0,-1 0 0,1 0 0,0 0 1,0 0-1,-1 0 0,1 0 0,0-1 0,0 1 0,-1 0 0,1 0 0,0 0 1,0 0-1,0-1 0,0 1 0,-1 0 0,1 0 0,0 0 0,0-1 1,0 1-1,0 0 0,0 0 0,-1-1 0,1 1 0,0 0 0,0 0 0,0 0 1,0-1-1,0 1 0,0 0 0,0-1 0,0 1 0,0 0 0,0 0 1,0-1-1,0 1 0,0 0 0,0 0 0,0-1 0,0 1 0,1 0 0,-1 0 1,0 0-1,0-1 0,0 1 0,4-6-23,0 1-1,0 0 1,10-8 0,16-20 11,-1-1 0,36-55 0,14-19 104,-21 44-65,104-90-1,-3 5-68,157-225-156,-301 356 192,-3 3 36,-7 10 1,0-1 0,0 0 0,0-1 0,-1 1 1,5-13-1,-9 19-30,0 0 0,0 0 0,0 0 1,0 0-1,0 0 0,0 0 1,0 0-1,0 0 0,0 0 0,0 0 1,0 0-1,0 0 0,0 1 0,0-1 1,0 0-1,0 0 0,0 0 0,0 0 1,0 0-1,0 0 0,0 0 0,0 0 1,0 0-1,0 0 0,0 0 1,0 0-1,-1 0 0,1 0 0,0 0 1,0 0-1,0-1 0,0 1 0,0 0 1,0 0-1,0 0 0,0 0 0,0 0 1,0 0-1,0 0 0,0 0 0,0 0 1,0 0-1,0 0 0,0 0 0,0 0 1,0 0-1,0 0 0,0 0 1,0 0-1,0 0 0,0 0 0,0 0 1,0 0-1,0 0 0,-8 7-60,-32 30-8,-52 38 0,-55 30 29,77-56-11,-263 197 78,106-76 5,172-130-20,18-11 103,-2-2 0,-73 40 0,109-66-90,0 1 0,0-1 0,0 0 0,-1 1 1,1-2-1,0 1 0,0 0 0,0-1 0,-4 1 0,6-1-20,0 0 0,0-1-1,0 1 1,0 0 0,0-1-1,0 1 1,1-1 0,-1 1-1,0-1 1,0 1 0,0-1-1,1 1 1,-1-1 0,0 0-1,1 0 1,-1 1 0,1-1-1,-1 0 1,0 0 0,1 0-1,0 1 1,-1-1 0,1 0-1,0 0 1,-1 0 0,1 0-1,0 0 1,0 0 0,0 0-1,0 0 1,-1 0 0,2-1-1,-2-4-6,1 1-1,1-1 0,-1 1 1,1 0-1,0-1 0,0 1 0,0 0 1,1 0-1,0 0 0,0 0 1,5-9-1,1 0-5,1 1 0,0 0 0,13-13 0,79-75-19,-2 3 6,25-41-48,73-47 26,18 11 55,-59 50 94,-102 80-61,-25 19-83,2 1 0,62-39-1,-72 57 45,-21 7-5,1-1-1,-1 1 1,0 0 0,0 0-1,0 0 1,0 0-1,1 0 1,-1 0 0,0 0-1,0 0 1,0 0-1,1 0 1,-1 0-1,0 0 1,0 0 0,0 1-1,0-1 1,1 0-1,-1 0 1,0 0-1,0 0 1,0 0 0,0 0-1,0 0 1,1 0-1,-1 0 1,0 1-1,0-1 1,0 0 0,0 0-1,0 0 1,1 1-1,-7 8 45,-2 0-4,-1-1-1,-14 10 1,10-9-22,-63 52-11,-62 73-209,35-30 103,-106 70 5,112-97 90,-309 295 69,342-311-14,11-13 70,50-46-115,1-1 0,-1 1-1,1 0 1,-1-1 0,0 1 0,1-1-1,-1 0 1,-6 2 0,9-3-7,-1 0 0,1 0 0,-1 0 0,1 0 0,-1 0 1,1 0-1,-1 0 0,1-1 0,-1 1 0,1 0 0,-1 0 1,1 0-1,0 0 0,-1-1 0,1 1 0,-1 0 0,1 0 0,0-1 1,-1 1-1,1 0 0,-1-1 0,1 0 0,-1 0-1,0 0 0,1 0 0,-1 0-1,1 0 1,0 0 0,-1-1 0,1 1-1,0 0 1,0 0 0,-1-1 0,1 1 0,1-2-1,-1-3 0,1 0-1,-1-1 0,2 1 0,-1 0 0,1 0 0,0 0 1,0 1-1,1-1 0,4-8 0,1 1 2,0 1 0,1-1 0,17-17 0,75-70-25,28-48-98,-1 2 66,128-90 88,-15 16-6,77-129 173,-273 298-69,-21 25-75,-24 26-54,0 0-1,0 0 0,0 0 0,1 0 0,-1 0 1,0 0-1,0 0 0,0-1 0,0 1 0,0 0 1,0 0-1,0 0 0,0 0 0,1 0 0,-1 0 1,0 0-1,0 0 0,0 0 0,0 0 0,0 0 1,0 0-1,1 0 0,-1 0 0,0 0 0,0 0 1,0 0-1,0 0 0,0 1 0,0-1 0,0 0 1,0 0-1,1 0 0,-1 0 0,0 0 0,0 0 1,0 0-1,0 0 0,0 0 0,0 0 0,0 0 1,0 0-1,0 1 0,0-1 0,0 0 0,0 0 1,1 0-1,-2 11-111,-1-5 91,0 1-1,0-1 1,-1 0 0,1 0-1,-2 0 1,1 0 0,-1 0-1,-4 6 1,-5 3-20,0-1 1,-18 16 0,-83 64-23,-72 84 116,88-80-35,-253 193 14,86-79-25,208-162-5,-55 46 30,100-86-3,-21 15 71,32-24-92,-1 0 0,0 0-1,1 0 1,-1-1 0,0 1-1,0 0 1,1-1 0,-1 1-1,0-1 1,0 0 0,0 1-1,0-1 1,0 0-1,1 0 1,-1 0 0,-3-1-1,5 1-5,-1-1-1,0 1 0,0 0 0,1 0 0,-1-1 1,0 1-1,1-1 0,-1 1 0,1-1 1,-1 1-1,1-1 0,-1 1 0,1-1 1,-1 1-1,1-1 0,-1 0 0,1 1 0,-1-1 1,1 0-1,0 1 0,0-1 0,-1 0 1,1 1-1,0-1 0,0 0 0,0 0 0,0 1 1,-1-1-1,1 0 0,1 0 0,-1 1 1,0-1-1,0 0 0,0-1 0,1-2 1,0 0-1,0 0 0,1 1 1,-1-1-1,1 0 1,2-5-1,8-8 45,25-31 1,62-62 12,308-296-170,25-5-48,-232 221 352,-188 180-177,-12 10-15,0 0 0,0 0 0,0 0 0,0 0-1,1 0 1,-1 0 0,0 0 0,0 0-1,0 0 1,0 0 0,0-1 0,0 1 0,0 0-1,0 0 1,1 0 0,-1 0 0,0 0 0,0 0-1,0 0 1,0 0 0,0 0 0,0 0-1,1 0 1,-1 0 0,0 0 0,0 0 0,0 0-1,0 0 1,0 0 0,0 0 0,0 0-1,1 0 1,-1 0 0,0 1 0,0-1 0,0 0-1,0 0 1,0 0 0,0 0 0,0 0 0,0 0-1,1 0 1,-1 0 0,0 0 0,0 1-1,-1 1-4,0 0-1,1 1 0,-1-1 0,0 0 0,0 1 0,-1-1 1,1 0-1,0 0 0,-3 3 0,-20 22-44,0 0 0,-52 42 0,46-43 13,-198 187 35,51-46 58,-425 349-163,579-498 125,14-10 23,-1 0 0,0-1 0,-20 11-1,22-16 17,7-6-44,9-14-35,-6 15 22,15-29-7,2 1 0,1 2 0,1 0 0,35-36 0,114-101-59,-100 101-9,151-152 12,22-20 105,125-85-5,-353 309-66,-21 17 8,-24 21-14,-121 117-9,-6 8 45,22-29-1,-188 174 0,-37 32 283,324-298-208,23-23-27,13-6-47,0 0 1,0 1-1,0-1 0,-1 0 0,1 0 1,0 0-1,0 0 0,-1 0 0,1 0 1,0 0-1,0 0 0,-1 0 1,1 0-1,0 0 0,0 0 0,-1 0 1,1-1-1,0 1 0,0 0 0,0 0 1,-1 0-1,1 0 0,0 0 0,0 0 1,0 0-1,-1-1 0,1 1 0,-1-2 3,1 1 0,0-1-1,0 0 1,-1 0-1,1 1 1,0-1-1,0 0 1,1 0-1,-1 1 1,0-1-1,1 0 1,-1 1-1,1-3 1,4-13 11,1 0 0,0 0 0,1 0 0,1 1-1,1 0 1,0 1 0,1 0 0,17-20 0,16-14 23,53-45 0,6-7-29,26-46-97,10-12 26,76-43 86,8 19-69,-209 173 90,18-19 1,-22 15-6,-9 13-40,0 1 0,0 0-1,0 0 1,0 0-1,0-1 1,0 1 0,0 0-1,0 0 1,0-1-1,0 1 1,0 0 0,0 0-1,0-1 1,0 1 0,0 0-1,0 0 1,0 0-1,0-1 1,0 1 0,-1 0-1,1 0 1,0 0-1,0-1 1,0 1 0,0 0-1,0 0 1,-1 0-1,1 0 1,0-1 0,0 1-1,0 0 1,-1 0 0,1 0-1,0 0 1,-2-1-9,-1 1 1,1 0-1,0 0 1,0 0-1,-1 0 1,1 1-1,0-1 1,0 0-1,0 1 1,-1 0-1,-2 1 1,-5 2-8,0 0 0,1 1-1,0 0 1,0 0 0,0 1 0,-13 12-1,-53 55-28,74-71 44,-3 2 0,-108 106-9,-33 7 9,-24 21 45,-13 35 174,-80 70-153,-19-37-289,245-183 448,32-22-122,8-8-28,49-66 41,75-91-92,-22 59-23,-87 87 0,158-159 1,118-111-87,-11 56 160,-170 142-15,-79 62-54,137-102 1,-167 126 25,-11 7-23,-16 7-4,-12 10 45,1 0 1,-45 37 0,-54 59-33,35-30-114,-388 298 150,456-362-80,-7 6 92,-53 31-1,87-57-56,-12 4 58,11-9-30,5-8-2,4-3-28,1 0-1,0 0 1,1 1 0,1 0 0,0 0 0,15-15-1,-13 14 3,235-242 81,-156 168-82,131-127-142,103-104 94,-319 313 64,-11 10-29,-18 17-27,9-7 22,-197 171-5,-188 168 107,14-15-65,385-337-26,1 0 0,-1-1 0,0 1 0,0 0 0,1-1 0,-1 1 0,0 0 0,0-1 0,0 1 0,0-1 0,0 0 0,0 1 0,0-1 0,-1 1 0,2-3 1,0 1-1,0 0 1,0 0 0,0 0 0,0 0 0,1 0-1,-1 0 1,0 0 0,1 0 0,-1 0 0,1 0-1,-1 0 1,2-2 0,11-26 2,2 0 1,1 0-1,1 1 0,2 1 1,0 1-1,2 1 0,27-26 1,65-51-25,19-18 63,58-97-50,-72 78-37,-81 98 41,47-56 24,-79 90 4,-1 0 0,1 0 0,3-9 0,-6 8 14,-7 10-28,-2 5-29,1 1 1,0 1-1,0-1 1,-6 12-1,-15 22-16,11-23 26,0-1 0,0 0 0,-27 20 0,-61 39 8,12-10 0,37-20 18,-52 55 0,-41 61 36,-3 3 47,148-163-95,0 0 1,0-1-1,0 1 0,0-1 1,-5 4-1,8-6-5,0 0 0,0 0 0,0 0 1,0 0-1,0 0 0,0 0 0,-1 0 0,1 0 0,0 0 1,0 0-1,0 0 0,0 0 0,0 0 0,-1 0 0,1 0 0,0 0 1,0 0-1,0 0 0,0 0 0,-1 0 0,1 0 0,0 0 0,0 0 1,0 0-1,0 0 0,0 0 0,0 0 0,-1 0 0,1 0 1,0-1-1,0 1 0,0 0 0,0 0 0,0 0 0,-1-9 6,3-4-6,0 1-1,1-1 1,1 1 0,0 0 0,0 0 0,1 0 0,1 1 0,0 0 0,1 0 0,0 0-1,0 1 1,11-11 0,15-14-73,72-59 1,-42 41 48,20-29 61,134-167 1,-186 209-44,-16 26 0,-15 14 5,0 0 1,0 0-1,0 0 1,0 0-1,1 0 1,-1-1-1,0 1 1,0 0-1,0 0 1,0 0-1,0 0 0,0 0 1,0 0-1,0 0 1,0 0-1,1 0 1,-1 0-1,0 0 1,0 0-1,0 0 1,0 0-1,0 0 1,0 0-1,0 0 1,1 0-1,-1 0 1,0 0-1,0 0 1,0 0-1,0 0 0,0 0 1,0 0-1,0 0 1,0 0-1,0 0 1,1 0-1,-1 1 1,0-1-1,0 0 1,0 0-1,0 0 1,0 0-1,0 0 1,0 0-1,-3 11-54,-1-1 49,-2 0 1,1-1-1,-2 1 0,1-1 1,-1 0-1,0-1 0,-10 9 1,-65 51 10,64-54-8,-42 32 3,1 4 0,-93 101 0,68-49-24,-96 108 27,172-203 68,12-14-42,3-7-17,-4 10-11,10-26-10,2 2-1,1 0 0,1 0 0,35-41 0,122-100 21,-114 115-30,75-86 0,-113 112 62,-19 23-23,-8 6-8,-39 24-27,0 2 0,1 1 0,2 3 0,1 1-1,-58 61 1,-4 22-16,-40 42-50,119-132 88,-4 3-8,-24 32 1,48-56-37,0 0 1,1 0 0,0 0 0,-3 7 0,5-11 27,0 0 1,-1 0 0,1 1 0,0-1 0,0 0 0,0 1 0,0-1 0,0 0 0,0 0 0,0 1 0,0-1 0,0 0 0,0 1 0,0-1 0,0 0 0,0 1-1,0-1 1,0 0 0,0 0 0,0 1 0,1-1 0,-1 0 0,0 0 0,0 1 0,0-1 0,0 0 0,0 0 0,1 1 0,0-1-32,0 0 1,-1 0 0,1 0 0,0 1-1,0-2 1,0 1 0,0 0 0,-1 0-1,1 0 1,0 0 0,0 0-1,0-1 1,-1 1 0,1 0 0,0-1-1,1 0 1,8-5-523,0 0 0,0-1 1,-1-1-1,1 0 0,-2 0 0,11-12 0,13-12-934,81-66-4746,-10 10 3044,32-40-551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3:03.87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46 271 1888,'-26'-7'3301,"44"10"-2266,-11 0-803,1-1 1,0-1 0,0 0-1,-1 0 1,1 0 0,0-1-1,0 0 1,0 0 0,0-1-1,10-2 1,10-4 407,40-15 0,-48 15-469,13-5 73,9-3 264,44-10-1,43 0 154,209-14 1,134 15 1002,-303 19-1226,45-3 94,392-24 881,-414 40-1226,-91-3-48,264 15-10,145 4 712,-322-14-746,44 0 50,-77-11 127,197-26 0,187-14 112,-412 36-282,40-1-209,618 9 203,-511 6-139,7-1-5,-121-8 199,413-4 45,-189 2-265,-32 0 106,-160 2 27,150-8 0,148-21 192,-260 16-129,-95 4-201,145 9 0,39 14-69,105 8 344,-390-19-217,0 1 0,0 2 0,0 1 0,0 2 0,50 21 0,-67-24 27,-15-5 37,-2 8-5,-1 3 48,0 0 0,-1 0 0,-6 21 0,1-3-167,2-12 1,-12 31 1,-2 8 52,1-6 166,17-47-152,0 0-1,-1-1 1,1 1 0,-1 0-1,0-1 1,-2 4-1,3-7 25,1 8-42,-1-7 48,1 0 1,0 0 0,-1 0 0,1 0-1,-1 1 1,1-1 0,-1 0 0,0 0-1,1 0 1,-1 0 0,0 0 0,0-1-1,0 1 1,0 0 0,0 0-1,0 0 1,0-1 0,0 1 0,0-1-1,0 1 1,0-1 0,0 1 0,-2 0-1,-1 0-33,-1-1 0,1 0 0,0 0 0,0 0 0,-7-1 0,-4 0 22,-139 1-10,-370 3-466,63-6 535,47-25 20,237 19-264,-161-5 327,235 14-183,-251 6-84,83 2 255,161-8-234,-69 2-6,-250 9 193,-219 42-68,97-23 28,525-29-49,-698-13 304,242-3-443,416 13 130,-85-3 1,-69-1 64,47 6-177,-559 8-77,254 19 225,-90 6 44,376-24-67,-166-6-237,108-2 206,137 4-137,-26 1 168,39-5-36,-83-1-26,66-4 25,-14-1-72,96 4-26,-1 1 0,-55 8 0,28-3 35,36-3 106,-50-2 0,27-1 14,-245 1-499,285 0 58,34 3-226,71-4 529,84 2-54,-139 0 79,257 6-131,131 2 162,60 4-86,-212-4 223,131 8-3,-11-6 288,-28-2-327,-265-1-3,120 4 215,157 16-56,-2-6 155,-130-12 83,154-7-448,-207-6 3,202-5 579,-284 3-564,226-14 122,-116-9-11,32-3 6,-214 28 0,202-22-140,103-12-9,-212 27-11,29 0 127,-29 0-54,16 1-120,-17 5 90,170-1 4,-188 4 32,120 2 65,204 6-155,-165-6 203,67-7 75,-74 1 201,-219 5-303,454 8-213,-105 3 512,-261-12-318,-119-1-645,-1 0 1,1-1-1,0 0 1,-1-2-1,31-11 1,-16-4-3550,-8-4 1221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3:10.11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60 60 5216,'-28'-31'1952,"14"31"-1536,1-14-96,8 6-384,5 1-32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3:20.52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144 106 2144,'0'-3'150,"0"0"1,1 0-1,0 0 1,-1 0-1,1 1 0,0-1 1,2-3-1,-2 4 29,0-1 0,0 1 0,0-1 0,-1 1 0,1-1 0,-1 1 0,1-4 0,2-11 981,-3 14-979,1 0 1,-1 1-1,1-1 1,-1 1 0,0-1-1,0 0 1,0 0-1,0 1 1,-1-1-1,0-4 1,1 6-183,0 1 0,0 0 0,0 0 0,-1-1 0,1 1 0,0 0 0,0 0 0,0-1 0,0 1 0,0 0 0,0 0 0,-1 0 0,1-1 0,0 1 0,0 0 0,0 0 1,-1 0-1,1 0 0,0 0 0,0-1 0,-1 1 0,1 0 0,0 0 0,0 0 0,-1 0 0,1 0 0,0 0 0,0 0 0,-1 0 0,1 0 0,0 0 0,0 0 0,-1 0 0,1 0 0,0 0 0,0 0 0,-1 0 0,1 0 0,0 0 1,0 0-1,-1 0 0,1 1 0,0-1 0,0 0 0,-1 0 0,1 0 0,0 0 0,0 1 0,0-1 0,-1 0 0,1 0 0,0 0 0,0 1 0,0-1 0,0 0 0,0 0 0,-1 0 0,1 1 0,0-1 0,-9 17-64,-4 33 183,3 0 0,-7 98 0,11-89-56,-38 529 397,16-187-107,24-358-107,2-16 544,-9 39 1,7-61-206,4-18-299,19-212 293,-2 17-420,-7 102-160,20-160-295,-19 184 180,27-158-368,-37 237 424,1-5-140,-1 18 15,-11 275-658,3-119 829,-3 314 660,10-467-460,-1-9-102,1-1-1,0 1 1,0-1 0,0 1 0,0-1 0,1 1 0,-1-1 0,1 1-1,0-1 1,0 1 0,2 3 0,1-6 280,0-7 5,1-5-242,0-1 0,-1 0 0,0 0 1,-1 0-1,1-13 0,3-8 18,26-108 188,33-156-141,-41 164-546,47-142 0,-69 266 337,1-4-105,-1 1 1,2 0 0,0 0-1,0 1 1,1-1 0,14-19 0,-20 30 112,0 1 1,1-1-1,-1 1 1,0-1-1,1 1 1,-1 0-1,0-1 1,1 1-1,-1 0 1,1-1-1,-1 1 1,0 0-1,1-1 1,-1 1 0,1 0-1,-1 0 1,1 0-1,-1-1 1,1 1-1,-1 0 1,1 0-1,-1 0 1,1 0-1,0 0 1,-1 0-1,1 0 1,-1 0-1,1 0 1,-1 0-1,2 1 1,-2-1 0,1 1-1,0 0 1,0 0 0,0 0-1,0 0 1,-1 0 0,1 0-1,0-1 1,-1 2 0,1-1 0,-1 0-1,1 0 1,-1 0 0,0 0-1,1 2 1,2 12-39,-1 1 0,-1-1 0,0 1 1,-1 20-1,-1-9 31,-6 184 380,-39 238-1,43-433 307,1-21-29,3-28 19,21-86-145,-6 41-436,7-70 54,-11 58-486,43-158 0,-42 217-382,-13 30 722,0 1 1,0 0 0,0 0-1,1-1 1,-1 1 0,0 0 0,0-1-1,0 1 1,0 0 0,1 0-1,-1 0 1,0-1 0,0 1 0,1 0-1,-1 0 1,0 0 0,0-1-1,1 1 1,-1 0 0,0 0 0,0 0-1,1 0 1,-1 0 0,0 0-1,1 0 1,-1 0 0,0 0 0,1 0-1,-1 0 1,0 0 0,1 0-1,0 0-6,-1 1-1,1 0 0,0 0 1,-1 0-1,1 0 0,-1 0 1,1 0-1,-1 0 0,0 0 1,1 0-1,-1 0 0,0 0 1,1 0-1,-1 2 0,3 20-58,-2 0-1,0 31 0,-2-26 63,-30 542 263,29-544-139,-19 148 884,13-146-617,5-23 244,0-9-382,1-16 8,2-19-27,1 0-1,8-43 1,-2 22-152,1-26-41,60-443-517,-66 517 457,-1 2-115,1 0-1,0 1 1,1-1-1,0 1 1,6-14 0,-8 21 116,-1 1 1,1 0 0,0 0 0,-1 0-1,1 0 1,0 0 0,0 0 0,0 0-1,0 0 1,-1 0 0,2 0 0,0 0-1,4 3-181,-1 9-18,-1 9 143,0-1 0,-2 1 0,1 37 1,-3-45 69,-3 446-194,-2-152 2152,18-527-254,-4 111-1505,0-25-141,45-426-1028,-53 552 839,3-12-236,-4 20 363,0 0 0,0 0 0,0 1 0,0-1 0,0 0-1,1 1 1,-1-1 0,0 1 0,1-1 0,-1 0 0,0 1 0,1-1 0,-1 1 0,1-1 0,-1 1 0,1-1 0,-1 1-1,1-1 1,-1 1 0,2-1 0,-2 1 9,1 0 0,-1 0 1,0 1-1,1-1 0,-1 0 0,0 0 0,1 0 0,-1 1 0,0-1 1,1 0-1,-1 0 0,0 1 0,0-1 0,1 0 0,-1 1 0,0-1 0,0 0 1,0 1-1,0-1 0,1 0 0,-1 1 0,0-1 0,0 1 0,0-1 1,0 0-1,0 1 0,0-1 0,0 1 0,0-1 0,0 1 0,2 23-137,-9 640 8,2-499 279,4 12 1498,9-316-593,-2 48-1011,-4 54-13,27-408-142,-26 392-72,-2 33-296,4-32 0,0 87-343,-8 311 355,-3-116 561,6-6 914,1-233-789,0 0 0,1 0 0,5-17 1,-3 11-57,20-72 62,-3 15-114,18-112 1,-27 55-177,8-54-835,-16 169 484,1 30-96,-2 9 415,-1 1 0,-3 51 0,-12 59-50,8-95 153,-4 56 155,4-29 270,-26 118 1,22-159-70,4-20 1,0-7-101,-3-15 52,8 14-288,-7-18 157,1-1-1,1 0 1,-5-38-1,-1-69 50,10 103-223,-4-437-537,5 404 371,0 35-191,2-26 0,-2 48 350,0-1 0,0 1 0,0 0 1,-1 0-1,1 0 0,0-1 0,0 1 0,0 0 1,0 0-1,0-1 0,1 1 0,-1 0 0,0 0 0,0 0 1,0-1-1,0 1 0,0 0 0,0 0 0,0 0 1,0-1-1,0 1 0,0 0 0,1 0 0,-1 0 1,0-1-1,0 1 0,0 0 0,0 0 0,1 0 0,-1 0 1,0 0-1,0 0 0,1-1 0,2 8-343,3 17 69,2 61 110,6 36-17,-7-74 158,-4-27 202,0-1 0,7 23 1,-7-59 906,0-48-875,-4-1 0,-2 1 0,-12-69 1,9 112-562,6 22 350,0 0 1,0 0 0,0 0 0,0-1 0,0 1-1,0 0 1,-1 0 0,1 0 0,0 0-1,0-1 1,0 1 0,0 0 0,0 0-1,0 0 1,0 0 0,0 0 0,-1 0-1,1-1 1,0 1 0,0 0 0,0 0-1,0 0 1,0 0 0,-1 0 0,1 0-1,0 0 1,0 0 0,0 0 0,0 0-1,-1 0 1,1 0 0,0 0 0,0 0-1,-1 0 1,-3 11-380,-24 238-412,16-116 794,-10 112 209,19-174 127,8 102 0,-3-153-456,0-1 0,8 26 0,-8-37-206,1 0 1,0-1 0,0 1 0,1-1 0,0 1 0,0-1-1,1 0 1,5 6 0,3 0-407,-1-1 0,26 17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3:25.08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294 456 2304,'-1'-1'82,"0"-1"1,0 0-1,0 1 1,0-1-1,1 0 0,-1 0 1,1 0-1,-1 0 1,1 1-1,-1-1 0,1 0 1,0 0-1,0 0 0,0 0 1,0 0-1,1 0 1,-1 0-1,0 0 0,1-2 1,0 1 178,0 1 0,-1-1 0,0 1 0,0-1 0,0 1 0,0-1 0,0-3 0,-1-2 675,8 9-794,0-1 165,0 2 0,0-1 0,9 4 0,9 1 259,20 4-33,53 8 454,-41-9-718,-29-5 191,49 3 0,20-2 12,-35-1-309,660 7 1432,-655-11-1521,265 8 305,-43-16-209,12-3 620,239 6-529,-86-2 207,-123-1-147,162-17 119,-313 13-331,193-20 222,154-27-118,-201 20-127,-96 14 191,680-50 486,-498 68-716,-133 6 135,93-2-181,-56 2 51,-165 0-25,241-7 90,-159-5-41,49-2 19,157-9 81,220 19-126,-418 6 23,489-25 33,-572 8-160,-40 4 146,410-11-332,-314 14 234,-54 2 6,-158 7 6,153-2 40,-109 4-125,61 10 0,-94-10 73,0 0 0,-1 2-1,1-1 1,-1 1 0,0 1 0,22 12 0,-29-13-1,0 0 1,1-1-1,-2 2 0,1-1 1,0 0-1,-1 1 0,0 0 1,0 0-1,0 1 0,-1-1 1,0 1-1,0-1 0,0 1 1,0 0-1,2 12 0,1 9-58,-2 1 0,1 47-1,-2-23 17,-1-36 110,-2 0 0,0 0-1,0 0 1,-5 24 0,4-35-57,0 0 5,0-1 0,0 1-1,1 0 1,0 7 0,0-12-6,-1 1 0,1-1 0,0 1-1,0-1 1,0 0 0,0 1 0,-1-1 0,1 1 0,0-1 0,-1 0-1,1 1 1,0-1 0,0 0 0,-1 1 0,1-1 0,0 0-1,-1 0 1,1 1 0,-1-1 0,1 0 0,0 0 0,-1 0-1,1 1 1,-1-1 0,1 0 0,-1 0 0,1 0 0,0 0 0,-2 0-1,-14 1 272,15-1-233,-7-1 6,1 0 0,-1 0 0,-13-5-1,-8-1-217,-246-17 45,88 11 151,18-6-132,-150-13 310,-482 8-491,575 19 211,-168 6-70,240 16 108,-34 2-120,17-11 148,-250 7 145,400-15-108,-785-11 71,488 3-191,-16 0 22,98 2 148,-128-8 136,-693 11-489,505 41 186,447-30 51,-260 16 27,147-13 76,-164 6 82,-438-20 15,171-9-423,526 12 185,-310 16 44,173-4 30,-270 28-109,448-32 104,-175 18-1,-335 26 116,419-40-83,-110 6-153,229-16 137,-218 12 1,191-7-205,-107 25 0,172-28 82,-27 10-1,38-12 88,0 0-1,0 1 1,1-1-1,-1 1 0,0 0 1,1 0-1,0 1 0,0-1 1,-5 6-1,9-8 32,-1-1 0,0 1-1,1 0 1,-1-1 0,1 1 0,-1 0 0,1 0-1,-1 0 1,1-1 0,0 1 0,-1 0-1,1 0 1,0 0 0,0 0 0,-1 0 0,1 0-1,0 0 1,0-1 0,0 1 0,0 0-1,0 0 1,1 0 0,-1 0 0,0 0 0,0 0-1,0 0 1,1 0 0,-1-1 0,1 1-1,-1 0 1,0 0 0,1 0 0,-1-1-1,1 1 1,0 0 0,-1-1 0,1 1 0,0 0-1,-1-1 1,1 1 0,0-1 0,0 1-1,-1-1 1,1 1 0,0-1 0,2 1 0,2 1 19,0 0 0,0 0 1,0-1-1,0 1 0,1-1 1,-1 0-1,6 0 0,261-7 285,-156 0-262,168-19 160,-146 11-175,69-7-4,221-18 55,437-18 20,-168 29-42,-554 28-64,385 5 4,-139 0 19,0 1 23,-150-1 72,132 7-141,-341-10 42,349 17 63,-23-5-125,-26-12 111,-112-3-35,237-3 212,180-24-187,-78-1-53,625 1 197,-582 37-228,-168-1 41,-157-1 72,81 1-25,-5-2-91,12 1-50,-256-7 105,455-4 326,-40 0-458,-503 4 110,144 3-79,10 2 155,-41-5 10,-124-1-103,-45-11-4612,31 12 3813,0-1 0,1 0 1,-1 0-1,0 0 0,-25-13-2450,22 6 2440,0 0 0,1 0 1,-1-1-1,-12-20 1,-43-62-1873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23:53:29.62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42 384 2496,'0'-35'8069,"0"50"-8522,4 9 654,-1 1 1,0 47-1,-11 52 53,2-25 72,-21 392 1108,22-403-1039,-1 71 160,6-147-470,1 0 0,0 0 1,0-1-1,2 1 0,4 18 470,-5-30-470,40 13 297,1 1-561,118 47 78,-130-48 119,65 30 97,-82-36-165,1 0 0,1-2 0,20 6-1,-15-5 80,24 11-1,-32-12 56,1-1 0,-1 0 0,1-1 0,0 0 0,-1-1 0,1 0 1,0-1-1,0-1 0,0 0 0,0-1 0,0-1 0,19-4 0,2 1-365,-28 5 271,1-1 0,-1 0 0,0-1 0,0 1 0,8-4 0,-10 3-13,0 0 0,0 1 0,0-1 0,0 1 0,0 1 0,0-1 0,0 1 0,0-1 0,0 2 0,0-1 0,0 0 0,0 1 0,0 0 0,0 0 0,9 3 0,-13-3 146,1-1-80,1 0 1,-1 1 0,1-1 0,-1-1 0,1 1 0,-1 0-1,1-1 1,-1 1 0,0-1 0,1 0 0,-1 1 0,0-1 0,1 0-1,-1-1 1,0 1 0,0 0 0,0-1 0,0 1 0,0-1 0,0 1-1,-1-1 1,1 0 0,0 0 0,-1 0 0,1 0 0,0-3-1,4-4 11,-2 0 0,1 0 0,-1 0-1,-1-1 1,0 0 0,0 0-1,1-12 1,1 1-4,36-164 75,12-51-58,-32 147-80,-5 0 0,-3-1-1,0-167 1,-13-17-302,-6 201 34,2 30 56,-2-10 296,-1 1 0,-16-53 0,20 93-149,2 9-10,0-1-1,0 0 1,0 0 0,0 0-1,1-6 1,0 9 77,0 1 0,0 0 0,0 0-1,0 0 1,0 0 0,0 0 0,0 0 0,0 0 0,0 0-1,0-1 1,0 1 0,0 0 0,0 0 0,0 0 0,0 0-1,0 0 1,0 0 0,0 0 0,0-1 0,0 1 0,0 0-1,0 0 1,0 0 0,0 0 0,-1 0 0,1 0-1,0 0 1,0 0 0,0 0 0,0 0 0,0-1 0,0 1-1,0 0 1,0 0 0,0 0 0,0 0 0,-1 0 0,1 0-1,0 0 1,0 0 0,0 0 0,0 0 0,0 0 0,0 0-1,0 0 1,0 0 0,-1 0 0,1 0 0,0 0 0,0 0-1,0 0 1,0 0 0,-7 6-111,-8 12 324,13-15-244,-7 8 46,-1-1 0,0-1 1,-1 1-1,-16 11 0,-50 26 113,-17 8 135,45-25 25,0-2 0,-96 38 0,124-59-275,-7 4 126,-1-2-1,0-1 0,-35 5 1,58-13-90,1 0-1,-1-1 1,0 0 0,1 0 0,-1-1-1,1 1 1,-1-1 0,1 0 0,0-1 0,0 1-1,-8-6 1,9 7-40,0-1 0,0 1 0,-1 0 0,1 0 0,0 0 0,-1 1 1,1-1-1,-1 1 0,-5 1 0,-19 1-1536,53-2-1433,17 0 817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03.191"/>
    </inkml:context>
    <inkml:brush xml:id="br0">
      <inkml:brushProperty name="width" value="0.05" units="cm"/>
      <inkml:brushProperty name="height" value="0.05" units="cm"/>
    </inkml:brush>
  </inkml:definitions>
  <inkml:trace contextRef="#ctx0" brushRef="#br0">229 148 1984,'6'-21'1795,"1"0"1,9-20 0,4-12 1505,-17 41-1674,-7 18-824,-8 17-273,-57 199 1789,20-61-1711,-48 154 459,72-196-811,13-59-5,3-10 474,7-46-529,1-5 117,1-14-710,3-1-2011,0 1 0,2 0 0,11-26 0,1 3-402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03.594"/>
    </inkml:context>
    <inkml:brush xml:id="br0">
      <inkml:brushProperty name="width" value="0.05" units="cm"/>
      <inkml:brushProperty name="height" value="0.05" units="cm"/>
    </inkml:brush>
  </inkml:definitions>
  <inkml:trace contextRef="#ctx0" brushRef="#br0">22 162 3808,'-5'-2'70,"3"1"266,1 1 1,-1-1-1,1 0 0,-1 0 1,1 0-1,-1 0 1,1 0-1,0 0 0,-3-2 1,4 2-220,0 1 0,0-1 0,0 1 0,0-1 1,0 0-1,0 1 0,0-1 0,1 1 0,-1-1 0,0 0 1,0 1-1,0-1 0,0 1 0,1-1 0,-1 1 1,0-1-1,1 0 0,-1 1 0,0 0 0,1-1 1,-1 1-1,1-1 0,-1 1 0,1-1 0,-1 1 0,1 0 1,-1-1-1,1 1 0,-1 0 0,2-1 0,11-7 497,0 1 0,0 0-1,1 1 1,0 0-1,0 1 1,0 0 0,16-2-1,-27 6-535,119-26 1500,248-24 1,-314 48-1475,71 7 0,-123-4-80,3 0 8,-1 1 1,0-1-1,1 1 1,-1 1-1,8 2 1,-14-4-39,1 0 1,-1 0 0,0 1 0,0-1-1,0 0 1,0 0 0,1 1-1,-1-1 1,0 0 0,0 0-1,0 1 1,0-1 0,0 0 0,0 0-1,0 1 1,0-1 0,0 0-1,0 0 1,0 1 0,0-1-1,0 0 1,0 0 0,0 1 0,0-1-1,0 0 1,0 1 0,0-1-1,0 0 1,0 0 0,0 1-1,-1-1 1,1 0 0,0 0 0,0 0-1,0 1 1,0-1 0,-1 0-1,1 0 1,0 0 0,0 1-1,0-1 1,-1 0 0,1 0 0,0 0-1,0 0 1,-1 0 0,1 1-1,-16 10-1478,-31 9-6558,32-11 5930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24.310"/>
    </inkml:context>
    <inkml:brush xml:id="br0">
      <inkml:brushProperty name="width" value="0.05" units="cm"/>
      <inkml:brushProperty name="height" value="0.05" units="cm"/>
      <inkml:brushProperty name="color" value="#004F8B"/>
    </inkml:brush>
  </inkml:definitions>
  <inkml:trace contextRef="#ctx0" brushRef="#br0">50 48 6656,'-39'-11'3008,"29"6"-2624,10 2 640,10-2-640,-2-2-224,10 2-128,4-3-256,1 8 128,-5-4-3680,0 4 2048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04.094"/>
    </inkml:context>
    <inkml:brush xml:id="br0">
      <inkml:brushProperty name="width" value="0.05" units="cm"/>
      <inkml:brushProperty name="height" value="0.05" units="cm"/>
    </inkml:brush>
  </inkml:definitions>
  <inkml:trace contextRef="#ctx0" brushRef="#br0">95 0 3904,'-45'10'1744,"41"-9"-1296,-1 1 1,0-1 0,1 1-1,0 0 1,-1 1-1,1-1 1,0 1-1,-5 4 1,8-7-340,1 0 1,0 0-1,-1 0 0,1 0 0,0 1 1,0-1-1,-1 0 0,1 0 0,0 0 1,0 1-1,-1-1 0,1 0 0,0 0 1,0 0-1,0 1 0,0-1 0,-1 0 1,1 0-1,0 1 0,0-1 0,0 0 1,0 1-1,0-1 0,0 0 0,0 1 1,0-1-1,0 0 0,0 0 0,0 1 1,0-1-1,0 0 0,0 1 0,10 1 4056,-2 0-4490,5-1 747,-1-1 1,1 0-1,19-3 0,-3 1-52,101-10 611,-117 12-922,8-2 10,30 3 0,35 0 408,-49-1-1460,-26-2-647,4-4-5513,-2 0 2327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06.501"/>
    </inkml:context>
    <inkml:brush xml:id="br0">
      <inkml:brushProperty name="width" value="0.05" units="cm"/>
      <inkml:brushProperty name="height" value="0.05" units="cm"/>
    </inkml:brush>
  </inkml:definitions>
  <inkml:trace contextRef="#ctx0" brushRef="#br0">0 239 2816,'0'0'917,"10"13"1520,-8-11-2222,0-1-1,0 0 0,0 0 1,0 0-1,1 0 0,-1 0 1,0-1-1,0 1 0,1-1 1,-1 1-1,0-1 0,1 0 1,-1 0-1,3 0 0,2 0 380,1-1 1,13-3-1,-5 0-271,0-1 0,-1 0 0,1-1 0,-2-1 0,1 0 0,27-18 0,-12 3-85,-15 13-119,-1-1 1,-1 0-1,0-1 1,0-1-1,14-16 1,-26 26-130,1 0 0,-1-1 0,1 1 0,-1 0-1,0 0 1,0-1 0,0 1 0,-1 0 0,1-1 0,0 1 0,-1-1 0,1 1 0,-1-1 0,0 1 0,0-1 0,0 0 0,0 1 0,-1-1 0,1 1 0,-1-1 0,1 1 0,-1 0 0,0-1 0,0 1 0,0-1 0,0 1 0,0 0 0,-1 0 0,1 0 0,-1 0 0,1 0 0,-1 0 0,0 0 0,0 0 0,1 1 0,-1-1 0,-1 1 0,1-1 0,0 1 0,0 0 0,0 0 0,-1 0 0,1 0 0,-1 0 0,1 0 0,0 1 0,-1-1 0,-4 1 0,-1-1 35,0 1 1,0 1-1,0 0 1,0 0 0,1 0-1,-1 1 1,0 0-1,0 1 1,1-1-1,0 2 1,-1-1-1,1 1 1,0 0-1,1 0 1,-1 1-1,1 0 1,0 0-1,0 1 1,0-1-1,1 1 1,0 0-1,0 1 1,0-1-1,1 1 1,0 0 0,0 0-1,-4 14 1,5-10 53,0 1 0,1 0 0,1 0 0,0 0 0,0-1 1,1 1-1,1 0 0,0 0 0,0 0 0,2 0 0,-1-1 1,1 1-1,1-1 0,0 0 0,0 0 0,2 0 0,-1 0 1,9 11-1,-9-15 20,0 1 1,0-1 0,1 0-1,1-1 1,-1 1-1,1-1 1,0 0 0,0-1-1,1 0 1,-1 0 0,1-1-1,0 1 1,1-2-1,-1 1 1,1-1 0,-1-1-1,1 1 1,0-2-1,0 1 1,0-1 0,0 0-1,0-1 1,0 0 0,13-2-1,-14 1-33,1-1 0,-1 0 0,0 0 0,0-1 0,0 0 0,-1 0 0,1-1 1,-1 0-1,0 0 0,0-1 0,0 0 0,8-7 0,5-10 156,-2 0 0,21-34 0,-29 41-214,0 0 0,-2-1 0,13-31 0,-9 14-116,-2 6 295,0 0 0,26-43 1,-35 69-196,0 0 1,0-1 0,0 1-1,0 0 1,1 0 0,-1 0-1,0 0 1,1 0-1,-1 1 1,1-1 0,-1 0-1,1 1 1,-1-1 0,1 1-1,-1-1 1,1 1 0,0 0-1,-1 0 1,1-1 0,-1 1-1,1 0 1,0 1-1,-1-1 1,1 0 0,1 1-1,1-1-15,0 1-1,-1 0 0,1 0 0,0 1 0,-1-1 0,0 1 1,1-1-1,-1 1 0,0 0 0,4 4 0,-5-4 9,0 0 0,0 0-1,-1 0 1,1 0 0,-1 0-1,0 1 1,1-1 0,-1 1 0,0-1-1,0 1 1,-1 0 0,1-1-1,0 1 1,-1 0 0,1 4-1,-1 5-41,-1 0-1,-2 17 1,1-1 106,1 64-15,2-41 135,-1-37-158,1 1 0,5 27 0,-4-35 18,0-1 0,-1 1 0,2-1 0,-1 0 0,1 0 0,0 0 0,0 0-1,8 9 1,-10-13 14,1-1 0,-1 1-1,1-1 1,-1 1 0,1-1-1,0 0 1,0 0 0,-1 0-1,1 0 1,0 0 0,0 0-1,0 0 1,0-1 0,0 1-1,0-1 1,5 1 0,-3-1 9,0 0 1,0 0 0,-1-1-1,1 1 1,0-1 0,0 0-1,0 0 1,5-3 0,4-2 69,0-1 1,-1-1 0,0 0 0,11-9 0,18-19 16,-1-2 0,43-53 0,-71 78-135,9-12-57,2 0-1,1 2 1,1 1 0,53-37-1,-78 59 41,0 0-1,0 0 0,1 0 0,-1 0 1,0-1-1,0 1 0,1 0 0,-1 0 1,0 0-1,1 0 0,-1 0 1,0 0-1,0 0 0,1 0 0,-1 0 1,0 0-1,1 0 0,-1 0 0,0 0 1,1 0-1,-1 1 0,0-1 0,0 0 1,1 0-1,-1 0 0,0 0 1,0 0-1,1 1 0,-1-1 0,0 0 1,7 11-104,-2 14 147,-6-14-6,0 0-1,-1-1 0,-3 12 1,-1 11-64,-22 133 280,27-164-191,0 1 1,1-1-1,-1 0 0,1 1 1,0-1-1,0 1 1,0-1-1,0 1 1,0-1-1,2 5 1,-2-7-35,0 0 0,0 1 1,0-1-1,1 0 1,-1 0-1,0 0 0,0 0 1,1 1-1,-1-1 1,0 0-1,0 0 0,1 0 1,-1 0-1,0 0 1,0 0-1,1 0 0,-1 0 1,0 0-1,0 0 1,1 0-1,-1 0 0,0 0 1,1 0-1,-1 0 0,0 0 1,0 0-1,1 0 1,-1 0-1,0 0 0,0 0 1,1 0-1,-1 0 1,0-1-1,0 1 0,1 0 1,-1 0-1,0 0 1,0 0-1,0-1 0,1 1 1,-1 0-1,0 0 1,0-1-1,8-8 75,-1-1 1,0 0-1,5-12 1,14-21 27,-14 27-150,1 0 1,0 0-1,1 2 0,0-1 1,1 2-1,1 0 1,0 1-1,1 1 0,1 0 1,-1 1-1,1 1 1,1 1-1,28-9 0,-43 16-8,0 0 0,0 0 0,0 0 0,0 1 0,0 0 0,0-1 0,6 2 0,-9-1 29,0 0 1,1 1 0,-1-1 0,0 0-1,0 1 1,0-1 0,0 1 0,0-1-1,0 1 1,0 0 0,0 0 0,0-1-1,0 1 1,0 0 0,0 0-1,0 0 1,0 0 0,-1 0 0,1 0-1,0 0 1,-1 0 0,1 0 0,-1 0-1,1 0 1,-1 1 0,1-1 0,-1 2-1,1 7 6,0 0-1,-1 0 0,0 1 1,-1-1-1,0 0 0,0 0 0,-1 0 1,-4 10-1,0 9 79,1-6-4,3-12 73,-1 0 0,0 21 1,3-32-136,0 0 1,-1 1 0,1-1-1,0 0 1,0 0-1,0 1 1,0-1 0,0 0-1,0 0 1,0 1 0,0-1-1,0 0 1,0 1-1,0-1 1,0 0 0,1 0-1,-1 1 1,0-1 0,0 0-1,0 0 1,0 1-1,0-1 1,0 0 0,0 0-1,1 0 1,-1 1 0,0-1-1,0 0 1,0 0-1,1 0 1,-1 0 0,0 1-1,0-1 1,1 0 0,-1 0-1,0 0 1,0 0 0,0 0-1,1 0 1,-1 0-1,0 0 1,1 0 0,-1 0-1,0 0 1,0 0 0,1 0-1,-1 0 1,0 0-1,0 0 1,1 0 0,15-11 349,162-146 43,-62 78-330,-105 71-134,-5 3-88,1 0 0,-1 1 0,13-7 0,-18 11 142,-1 0 0,0 0 1,0 0-1,0 0 1,0 0-1,1 0 0,-1 0 1,0 0-1,0 0 1,0 0-1,1-1 1,-1 1-1,0 0 0,0 0 1,0 0-1,1 0 1,-1 1-1,0-1 0,0 0 1,0 0-1,0 0 1,1 0-1,-1 0 0,0 0 1,0 0-1,0 0 1,0 0-1,1 0 1,-1 0-1,0 1 0,0-1 1,0 0-1,1 0 1,-1 8-131,-7 14 60,5-16-30,-1 11 111,0-1 0,1 25 0,0-8-26,2-29 24,-3 68 50,3-62 39,1 0 0,0 0 0,0 0 0,1-1 0,4 14 0,-6-23-67,0 1-1,1-1 0,-1 1 0,0-1 1,0 1-1,0-1 0,1 1 1,-1-1-1,0 1 0,1-1 0,-1 1 1,0-1-1,1 1 0,-1-1 1,0 0-1,1 1 0,-1-1 0,1 0 1,-1 1-1,1-1 0,-1 0 1,1 0-1,-1 1 0,1-1 0,-1 0 1,1 0-1,0 0 0,0 0 7,0 0-1,0 0 0,0-1 1,0 1-1,0 0 0,0-1 0,0 1 1,0 0-1,0-1 0,-1 1 1,1-1-1,0 0 0,1-1 1,4-3 73,0-2 1,10-13 0,-14 17-92,28-33 14,1 1 0,2 1 1,1 2-1,1 1 0,62-41 0,-52 38-359,-41 33 148,-3 7 114,-4 9 40,2-12-6,-4 26 57,1 1 0,-1 47 1,5-67 7,1 0 1,0 0-1,0-1 1,1 1 0,0-1-1,1 1 1,0-1-1,1 0 1,-1 0-1,2 0 1,-1 0-1,7 8 1,-9-14 16,1-1 0,-1 1 0,1 0 0,-1-1-1,1 1 1,0-1 0,0 0 0,0 0 0,0 0 0,0-1 0,1 1 0,-1-1 0,6 2 0,-3-1 40,-1-1 0,1 0 0,0-1 1,0 1-1,0-1 0,0 0 0,11-2 0,-7 0-16,0-1 0,1 0 0,-1 0 0,0-1 0,-1 0 0,1-1 0,-1 0 0,0 0 0,9-8 0,40-26-61,-57 38-135,1-1-1,0 1 1,-1-1-1,1 1 1,-1-1 0,0 0-1,0 0 1,1 0-1,-1 1 1,1-4-1,1-9-9825,-3 10 7108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06.888"/>
    </inkml:context>
    <inkml:brush xml:id="br0">
      <inkml:brushProperty name="width" value="0.05" units="cm"/>
      <inkml:brushProperty name="height" value="0.05" units="cm"/>
    </inkml:brush>
  </inkml:definitions>
  <inkml:trace contextRef="#ctx0" brushRef="#br0">37 96 6304,'-10'-27'2848,"-7"7"-2464,12 7 1280,5 9-992,-5-7 416,10 3-608,-5-1-640,5 6 64,3 3-160,6 7 160,-4 1-6272,3 5 3488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07.283"/>
    </inkml:context>
    <inkml:brush xml:id="br0">
      <inkml:brushProperty name="width" value="0.05" units="cm"/>
      <inkml:brushProperty name="height" value="0.05" units="cm"/>
    </inkml:brush>
  </inkml:definitions>
  <inkml:trace contextRef="#ctx0" brushRef="#br0">1 72 5216,'4'-19'1696,"0"11"-1040,0 3 179,1 0 0,-1 0 1,1 1-1,0-1 1,1 1-1,9-6 0,-13 9-694,0 0 0,-1 0 0,1 1 0,0-1 0,-1 0-1,1 1 1,0-1 0,0 1 0,-1 0 0,1 0 0,0-1-1,0 1 1,0 0 0,0 1 0,-1-1 0,1 0 0,0 0 0,0 1-1,-1-1 1,1 1 0,0 0 0,-1-1 0,1 1 0,0 0 0,-1 0-1,1 0 1,-1 0 0,1 0 0,-1 0 0,0 1 0,1-1 0,0 3-1,2 1-12,-1 0 0,1 1 0,-2 0 0,1 0 0,-1 0 0,1 0-1,-2 0 1,1 1 0,-1-1 0,1 12 0,0 1 32,-2 1 1,-2 26-1,0-24-162,-3 29 642,5-48-657,0 1 0,0-1 1,0 0-1,1 0 1,-1 0-1,1 0 0,0 0 1,0 1-1,0-1 1,0-1-1,0 1 0,3 3 1,5 3-7077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07.943"/>
    </inkml:context>
    <inkml:brush xml:id="br0">
      <inkml:brushProperty name="width" value="0.05" units="cm"/>
      <inkml:brushProperty name="height" value="0.05" units="cm"/>
    </inkml:brush>
  </inkml:definitions>
  <inkml:trace contextRef="#ctx0" brushRef="#br0">26 437 3488,'-22'39'2005,"21"-38"-1922,1-1 0,-1 1 1,1 0-1,0 0 0,-1-1 0,1 1 0,0 0 0,0 0 1,-1-1-1,1 1 0,0 0 0,0 0 0,0 0 0,0 0 0,0 1 1,0-2 49,1 0 0,-1 1 1,0-1-1,0 1 0,0-1 1,1 0-1,-1 1 1,0-1-1,0 0 0,1 1 1,-1-1-1,0 0 0,1 0 1,-1 1-1,0-1 1,1 0-1,-1 0 0,0 1 1,1-1-1,-1 0 0,1 0 1,1 1 265,-1-1 0,1 0 1,0 0-1,-1 0 0,1 0 0,0 0 1,-1 0-1,1 0 0,0 0 0,-1-1 1,4 0-1,4-3 26,-1 0 0,0 0 1,0-1-1,0 0 0,-1-1 1,1 0-1,-1 0 0,0 0 0,6-10 1,9-10 304,20-34-1,-40 58-697,27-43 528,3 2 0,55-58 0,-48 62-235,2 3 0,54-38 1,-95 73-352,1 1 1,-1-1-1,1 1 1,-1-1-1,1 1 1,-1-1-1,1 1 1,-1 0-1,1 0 1,0-1 0,-1 1-1,1 0 1,0 0-1,-1-1 1,1 1-1,0 0 1,-1 0-1,1 0 1,0 0-1,-1 0 1,1 0 0,0 0-1,0 0 1,-1 1-6,1 0 1,-1 0 0,1 0 0,-1 0 0,0 0 0,0 0 0,1 0-1,-1 1 1,0-1 0,0 0 0,0 0 0,0 0 0,0 0 0,-1 0-1,1 2 1,-4 21-2,-1-1 0,-1 0 0,-16 39-1,-2 10 104,-29 117 537,36-128-419,9-32 82,-18 48-1,24-72-173,0-1 1,0 0-1,-1 0 0,1 0 0,-1-1 0,-4 6 0,6-9-77,1 1-1,-1 0 0,1-1 1,-1 1-1,0-1 0,1 0 1,-1 1-1,0-1 0,1 1 1,-1-1-1,0 0 0,1 0 1,-1 1-1,0-1 1,0 0-1,1 0 0,-1 0 1,0 0-1,0 0 0,0 0 1,1 0-1,-1 0 0,0 0 1,0 0-1,1 0 0,-1-1 1,0 1-1,0 0 0,1 0 1,-1-1-1,0 1 0,1-1 1,-1 1-1,0 0 0,1-1 1,-1 1-1,1-1 0,-1 0 1,1 1-1,-1-1 1,1 1-1,-1-1 0,1 0 1,-1 1-1,1-1 0,-1-1 1,-7-12 9,0 0 1,1 0 0,1-1-1,0 0 1,1-1 0,-5-24 0,5 17-29,3 18-25,1 0 0,0 0 1,1-1-1,-1 1 0,1 0 0,0-10 0,0 14 25,1 0 0,-1 0-1,0 0 1,0 0-1,1 0 1,-1 0 0,0 0-1,1 1 1,-1-1 0,1 0-1,-1 0 1,1 0-1,-1 0 1,1 1 0,0-1-1,-1 0 1,1 1 0,0-1-1,0 0 1,0 1 0,-1-1-1,1 1 1,0-1-1,0 1 1,0 0 0,0-1-1,0 1 1,0 0 0,0 0-1,0-1 1,0 1-1,0 0 1,0 0 0,1 0-1,3 1 10,0-1 0,0 1 0,0 0 0,0 0 0,6 3 0,-8-3-1,30 11 145,-1 3 0,-1 0 0,54 36 0,6 3 478,-37-21-1741,-53-32 1036,5 4-1437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11.622"/>
    </inkml:context>
    <inkml:brush xml:id="br0">
      <inkml:brushProperty name="width" value="0.05" units="cm"/>
      <inkml:brushProperty name="height" value="0.05" units="cm"/>
    </inkml:brush>
  </inkml:definitions>
  <inkml:trace contextRef="#ctx0" brushRef="#br0">368 658 2560,'3'-2'202,"21"-8"3309,-23 9-3377,-1 1-1,1 0 1,-1 0 0,1-1-1,-1 1 1,1 0 0,-1-1-1,1 1 1,-1 0-1,1-1 1,-1 1 0,1-1-1,-1 1 1,0 0 0,1-1-1,-1 1 1,0-1 0,1 0-1,-1 1 1,0-1 0,0 1-1,0-1 1,1 1-1,-1-1 1,0 0 0,0 1-1,0-1 1,0 1 0,0-2-1,-1 1-18,1 0 0,-1 0 0,0 1 0,1-1 0,-1 0 0,0 1 0,0-1 0,0 0 0,1 1 0,-1-1-1,0 1 1,0-1 0,0 1 0,0-1 0,0 1 0,0 0 0,0 0 0,0-1 0,0 1 0,-2 0 0,-20-1 374,20 1-341,-10 1 66,1 0 0,0 0 0,-1 2 0,-21 6 0,-43 20 433,62-22-589,0 1 1,1 1-1,0 0 0,0 0 1,1 1-1,0 1 0,1 1 1,0-1-1,-17 23 0,23-26-20,0 1 1,1 0-1,0 1 0,0-1 1,1 1-1,0 0 0,-2 11 1,4-14 44,1 0 1,0 1-1,0-1 1,1 1-1,0-1 1,0 1-1,1-1 1,0 1-1,0-1 1,4 13-1,-4-17-47,0-1 0,0 1 0,0-1 0,1 0-1,-1 0 1,0 1 0,1-1 0,0 0 0,0 0 0,-1 0 0,1-1-1,0 1 1,1 0 0,-1-1 0,0 1 0,0-1 0,1 0 0,-1 0-1,0 0 1,1 0 0,-1 0 0,1 0 0,0-1 0,-1 1 0,1-1-1,-1 0 1,4 0 0,3 0 135,1 0-1,0-1 1,-1 0-1,1 0 0,-1-1 1,10-4-1,-4 1 34,1-1-1,-2-1 0,1 0 0,-1-1 1,0-1-1,-1 0 0,24-22 0,-22 17-11,-1 0-1,-1-1 0,0-1 1,-1 0-1,0-1 0,8-18 1,-6 7 42,-9 15-325,13-20 1,-23 41 17,1 1 0,0-1 0,0 1 0,1 0 1,-4 17-1,-52 300-61,-3 69 230,30-208 710,31-184-768,1-1 1,-1 1-1,0-1 1,0 0-1,0 1 1,0-1-1,0 0 1,0 0-1,0 0 1,-1 1-1,1-1 1,-1-1-1,-2 4 1,3-5-20,0 1 0,0-1 0,0 1 0,0-1 0,1 1 0,-1-1 0,0 0 0,0 0 0,0 1 0,-1-1 0,1 0 0,0 0 0,0 0 0,0 0 0,0 0 0,0 0 0,0 0 0,0 0 0,0-1 0,0 1 0,0 0-1,0-1 1,0 1 0,0 0 0,0-1 0,1 0 0,-1 1 0,0-1 0,0 1 0,0-1 0,0-1 0,-4-2 14,1 0 0,0 0 0,0-1 0,0 0 0,0 0 0,1 0 0,0 0 0,-5-11 0,0-4 47,-6-23 0,7 20 18,-55-207-87,61 224-16,0 0 1,0 1 0,1-1-1,0 0 1,0 0 0,0 1 0,1-1-1,0 0 1,0 1 0,0-1-1,1 1 1,0-1 0,0 1 0,5-9-1,-3 7-17,1 0 1,1 0-1,-1 0 0,1 1 0,0 0 0,0 0 0,1 1 1,0 0-1,9-6 0,30-15-125,88-36 0,21-9-44,127-102 420,-228 140-145,22-16 40,-11 2 79,-65 46-210,1 1 0,0-1 1,-1 1-1,1-1 0,0 0 0,-1 1 1,1-1-1,-1 1 0,1-1 1,-1 0-1,1 0 0,-1 1 1,0-1-1,1 0 0,-1 0 1,0 1-1,0-1 0,1 0 1,-1-1-1,0 2-6,0-1 1,-1 1-1,1 0 0,0-1 1,0 1-1,-1-1 0,1 1 1,0 0-1,0-1 0,-1 1 0,1 0 1,-1 0-1,1-1 0,0 1 1,-1 0-1,1 0 0,0-1 1,-1 1-1,1 0 0,-1 0 1,1 0-1,-1 0 0,1 0 1,-1 0-1,1 0 0,0-1 1,-1 1-1,1 0 0,-1 1 1,1-1-1,-1 0 0,1 0 1,-1 0-1,1 0 0,0 0 1,-1 1-1,-7 0-27,0 1-1,0 0 1,0 1 0,0 0 0,1 0 0,-1 0-1,1 1 1,0 1 0,0-1 0,0 1-1,1 0 1,-7 6 0,6-4 13,-1 1 1,2-1-1,-1 1 0,1 1 1,1-1-1,-1 1 1,1 0-1,1 0 0,-5 13 1,7-16 36,1-1 0,-1 1 0,1 0 0,1 0 0,-1-1 0,1 1 0,0 0 0,0 0 0,1 0 0,0 0 0,2 8 0,-2-11 12,0 0 0,0 1 0,0-1 0,1-1 1,-1 1-1,1 0 0,0 0 0,0 0 0,0-1 1,0 1-1,0-1 0,0 0 0,1 1 0,-1-1 0,1 0 1,0-1-1,0 1 0,-1 0 0,1-1 0,0 1 0,5 0 1,-3 0 25,1-1 1,-1 0 0,1 0-1,-1 0 1,1-1 0,0 0 0,-1 0-1,1 0 1,-1-1 0,1 0-1,-1 0 1,1 0 0,5-3 0,-4 1-2,0-1 1,0 1 0,0-1 0,-1 0 0,0-1 0,0 1-1,0-1 1,10-12 0,-9 9-29,0 0-1,-1-1 0,0 0 1,-1 0-1,0 0 1,0-1-1,-1 1 1,0-1-1,-1-1 0,0 1 1,0 0-1,-1-1 1,1-20-1,-3 28-19,0-1-1,0 1 0,-1-1 1,1 0-1,-1 1 0,0-1 1,0 1-1,0-1 1,0 1-1,-1-1 0,1 1 1,-1 0-1,0 0 0,0 0 1,0 0-1,0 0 0,0 0 1,-1 0-1,-2-2 1,-1 1-95,0 0 1,-1 0 0,1 1-1,0 0 1,-1 0 0,0 1-1,0-1 1,-11-1 0,-7 5 63,24-1-32,3 1 68,-1-1 0,1 1 1,-1 0-1,1-1 0,-1 1 1,1 0-1,-1-1 0,1 0 1,0 1-1,-1-1 0,1 0 1,2 0-1,-4 0-7,23 2 49,-1-1-1,1-1 1,-1-1 0,0-1 0,1-1-1,39-10 1,-42 7-5,0-1 0,0 0 0,0-2 1,-1 0-1,0-1 0,21-16 0,-5 0-21,-2-2 0,0-1 0,49-59 0,-52 48 76,-1-1 0,25-49 0,-51 83-77,71-149-502,-73 154 454,-1-1 0,1 1 0,0 0 0,-1 0 0,1-1 0,-1 1 0,0 0 0,0-1 0,1 1 0,-2-1 0,1-3 0,-1 6 19,1-1 0,0 0 1,0 0-1,-1 0 0,1 1 1,-1-1-1,1 0 1,-1 0-1,1 1 0,-1-1 1,0 1-1,1-1 1,-1 0-1,1 1 0,-1-1 1,0 1-1,0-1 0,1 1 1,-1 0-1,0-1 1,0 1-1,0 0 0,1 0 1,-1-1-1,0 1 1,0 0-1,0 0 0,0 0 1,0 0-1,0 0 1,0 0-1,-4 1-16,1-1 0,-1 1 0,1 0 0,-1 0 0,1 0 0,0 1 0,-1 0 0,1 0 0,0 0 0,0 0 0,0 0 0,-4 4 0,-2 2-67,1 0 0,0 1 1,-10 11-1,1 3 42,1 0 1,2 2 0,0-1 0,1 2 0,-17 47 0,-37 142 76,66-206-23,-5 15-34,-6 47 0,12-64 62,0-1 0,1 0 0,0 1 0,0-1 0,1 1 0,0-1 0,0 0 0,0 0 0,1 1 0,0-1 0,0 0 0,6 11 0,-6-15-17,-1 1 0,1-1 0,1 0 0,-1 1 0,0-1 0,1 0 0,-1 0-1,1-1 1,-1 1 0,1 0 0,0-1 0,0 0 0,0 0 0,-1 0 0,1 0 0,0 0 0,5 0 0,3 1 71,1-1 1,0-1-1,13 0 1,-24 0-76,75-7 271,132-28 1,-161 25-136,13-5-134,0-3 1,71-31-1,-200 71-924,44-11 797,-30 17-1,46-22 109,0 0 0,0 0-1,1 0 1,0 1-1,0 0 1,-8 11 0,14-16 19,0 1 0,1 0 0,-1 0 0,1 0 0,-1 0 0,1 0 0,0 0 1,0 1-1,1-1 0,-1 0 0,1 0 0,-1 1 0,1-1 0,0 0 0,0 1 0,1-1 0,-1 0 1,1 1-1,1 4 0,-2-6 5,1 0 1,0 0 0,-1 0-1,1 0 1,0-1 0,0 1-1,0 0 1,1-1 0,-1 1-1,0 0 1,1-1 0,-1 0-1,1 1 1,-1-1 0,1 0-1,-1 0 1,1 0 0,0 0-1,0 0 1,0 0 0,-1 0-1,1-1 1,0 1 0,0-1-1,0 1 1,0-1 0,0 0-1,0 1 1,0-1 0,0 0-1,0-1 1,0 1 0,3-1-1,0 0 26,1 0-1,0-1 0,0 0 0,-1-1 1,1 1-1,-1-1 0,0 0 0,0 0 1,0-1-1,7-6 0,5-6 103,22-27 0,-12 13-68,-4 5 12,24-25 14,-12 5-97,51-91-1,-61 91 18,61-119-89,-71 129 97,3-4-128,-3 0-1,15-54 1,-29 91 72,-1 1 0,0-1 1,1 0-1,-1 1 0,0-1 1,0 0-1,0 1 0,0-1 0,0 0 1,0 1-1,-1-1 0,1 0 1,0 1-1,-1-1 0,1 0 0,-1 1 1,0-1-1,0 1 0,1-1 1,-3-1-1,2 2 0,0 0 0,-1 0 1,1 0-1,0 1 0,-1-1 0,1 0 1,-1 1-1,1-1 0,-1 1 1,1 0-1,-1-1 0,0 1 0,1 0 1,-1 0-1,1 0 0,-1 0 0,0 0 1,1 0-1,-1 0 0,1 1 0,-1-1 1,-2 2-1,-5 0-3,1 1 0,-1 0 0,1 1 0,0 0 1,0 0-1,0 1 0,0 0 0,-8 8 0,5-3-36,1 0 0,0 0 0,1 1 0,-14 21 0,5-1-4,1 1 0,2 1 0,-17 50 0,17-37 68,-11 54-1,21-74 4,2-1 0,0 1 0,2 49 0,1-64 24,2-1 1,-1 1-1,1-1 1,1 0-1,-1 1 1,2-1-1,0-1 1,0 1-1,0 0 1,7 9-1,-7-14 18,1 1 0,-1-1 0,1 0-1,0 0 1,0 0 0,1 0 0,-1-1-1,1 0 1,0 0 0,0-1 0,0 0 0,1 0-1,-1 0 1,1-1 0,13 4 0,-10-5 1,0 1 0,1-2 0,-1 1 1,1-1-1,-1-1 0,17-2 1,1-3 188,33-11 0,-39 10-146,-1-1 0,1-1 1,-2-1-1,1-1 0,29-21 0,-40 25-98,-1-1 1,0 0-1,0 0 0,-1-1 0,0 0 1,0-1-1,-1 0 0,0 0 0,-1 0 1,0-1-1,-1 0 0,5-12 1,-9 19-8,0 0 1,0 1-1,0-1 0,-1 0 1,1-5-1,-1 8-6,0 0 0,0 0 0,0 0 0,0 0-1,0 0 1,0 0 0,-1 0 0,1 0 0,0 0 0,-1 0-1,1 0 1,-1 0 0,1 0 0,-1 1 0,1-1-1,-1 0 1,0 0 0,1 0 0,-1 1 0,0-1-1,-1-1 1,1 2 3,1 0 0,-1-1 1,1 1-1,-1 0 0,0 0 0,1 0 0,-1 0 0,0 0 0,0 0 0,1 0 0,-1 0 1,0 0-1,1 0 0,-1 0 0,0 0 0,1 1 0,-1-1 0,1 0 0,-2 1 0,-13 8-76,11-6 35,-6 3-18,0 2 0,1 0 0,-16 15 0,20-17 71,0 0 1,0 0 0,1 0-1,0 0 1,0 0 0,1 1 0,-5 11-1,7-16 33,1 1 0,0-1 0,-1 1 0,1 0 0,0 0-1,1-1 1,-1 1 0,0-1 0,1 1 0,-1 0 0,1-1-1,0 1 1,0-1 0,0 1 0,0-1 0,0 1 0,1-1 0,-1 0-1,1 0 1,-1 0 0,1 0 0,0 0 0,0 0 0,0 0-1,0 0 1,0-1 0,0 1 0,1-1 0,-1 1 0,0-1-1,1 0 1,-1 0 0,1 0 0,-1-1 0,1 1 0,0 0 0,-1-1-1,5 1 1,13-3 38,1-1-1,0 0 1,-1-2 0,0 0-1,26-10 1,20-6 72,-23 9-134,24-7-58,-59 17-23,-1 1 0,1 0 0,-1 1-1,1-1 1,-1 1 0,13 2 0,-19-2 76,-1 0 1,1 0 0,-1 1-1,0-1 1,1 0-1,-1 0 1,1 0 0,-1 1-1,1-1 1,-1 0 0,0 0-1,1 1 1,-1-1 0,0 0-1,1 1 1,-1-1 0,0 1-1,1-1 1,-1 0 0,0 1-1,0-1 1,0 1-1,1-1 1,-1 0 0,0 1-1,0-1 1,0 1 0,0-1-1,0 1 1,0-1 0,0 1-1,0-1 1,0 1 0,0-1-1,0 1 1,0-1 0,0 1-1,0-1 1,0 1-1,0-1 1,-1 0 0,1 1-1,0-1 1,0 1 0,-1-1-1,1 1 1,0-1 0,0 0-1,-1 1 1,-16 23-29,15-21 41,-3 1-48,-5 8 454,10-9-78,7-3 23,137-35-57,-138 34-343,-1 0-1,1 0 1,-1 1 0,1 0-1,-1 0 1,1 0 0,-1 1-1,1-1 1,-1 1-1,1 1 1,-1-1 0,9 4-1,-13-3 22,1-1-1,-1 1 0,0-1 1,0 1-1,0-1 0,0 1 1,0 0-1,0 0 0,-1-1 1,1 1-1,0 0 0,-1 0 1,0 0-1,1 0 0,-1 0 1,0 0-1,0 2 0,1 2-13,1 11 5,8 37 235,-9-50-144,0 0-1,0 0 1,1 0-1,-1 0 1,1 0-1,0 0 1,0-1 0,1 1-1,-1-1 1,5 5-1,-6-7-5,1 0-1,-1 0 1,0 0 0,1 0-1,-1-1 1,1 1-1,-1 0 1,1-1-1,-1 1 1,1-1 0,0 1-1,-1-1 1,1 0-1,0 0 1,-1 0-1,1 0 1,0 0 0,-1 0-1,1 0 1,-1 0-1,1-1 1,0 1 0,-1-1-1,1 1 1,-1-1-1,1 1 1,-1-1-1,3-2 1,4-2 71,1-1 0,-1 0 1,12-12-1,-7 6-97,24-17 177,2-1-3719,-23 17 1472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13.598"/>
    </inkml:context>
    <inkml:brush xml:id="br0">
      <inkml:brushProperty name="width" value="0.05" units="cm"/>
      <inkml:brushProperty name="height" value="0.05" units="cm"/>
    </inkml:brush>
  </inkml:definitions>
  <inkml:trace contextRef="#ctx0" brushRef="#br0">43 992 3072,'-26'11'976,"25"-11"-949,1 0 0,-1 1-1,0-1 1,1 0 0,-1 0 0,0 1 0,1-1 0,-1 0 0,1 1 0,-1-1-1,1 0 1,-1 1 0,1-1 0,-1 1 0,1-1 0,-1 1 0,1-1 0,0 1-1,-1-1 1,1 1 0,0 0 0,-1 0 0,0 2 198,1-3-156,-1 0 0,1 0 0,0 0 0,0 0 1,0 0-1,0 0 0,-1 0 0,1 0 1,0 1-1,0-1 0,0 0 0,0 0 0,0 0 1,-1 0-1,1 1 0,0-1 0,0 0 1,0 0-1,0 0 0,0 0 0,0 1 1,0-1-1,0 0 0,0 0 0,0 0 0,0 1 1,0-1-1,0 0 0,0 0 0,0 0 1,0 1-1,0-1 0,0 0 0,0 0 0,0 1 1,8-4 2537,15-10-640,292-182 4854,-295 183-6410,-2-1-1,0 0 1,0-2 0,17-18-1,-31 29-332,-1 0-1,1 0 0,-1-1 1,0 1-1,-1-1 0,1 0 1,-1 0-1,0 0 0,0 0 1,0 0-1,0-7 0,-2 12-84,0-1 0,0 1-1,0-1 1,0 1 0,0 0-1,0-1 1,0 1 0,0-1-1,0 1 1,0 0 0,0-1-1,0 1 1,-1 0 0,1-1-1,0 1 1,0 0 0,-1-1-1,1 1 1,0 0 0,0-1-1,-1 1 1,1 0 0,0 0-1,-1-1 1,1 1 0,0 0-1,-1 0 1,1-1 0,1 0-70,4 0 110,32-5 80,63-3 0,-71 8-29,-20 0-119,0 1 1,0 0 0,0 1-1,16 3 1,-22-4 14,-1 1-1,1 0 1,0-1-1,-1 1 1,1 1-1,-1-1 1,1 0-1,-1 1 1,1-1-1,-1 1 1,0 0-1,0-1 1,0 1-1,0 0 1,0 0-1,0 1 1,-1-1-1,1 0 1,2 5-1,-4-5 31,0 1-1,1-1 1,-1 0-1,0 0 0,0 1 1,0-1-1,0 0 1,-1 0-1,1 1 1,0-1-1,-1 0 1,0 0-1,1 0 0,-1 0 1,0 0-1,-2 4 1,-23 34-123,23-36 65,-4 6 35,1 1-1,-7 12 1,11-20 39,1 0 1,0 0 0,0 0 0,0 0 0,0 0 0,0 0 0,0 1 0,1-1 0,0 0 0,-1 0 0,1 1 0,0-1-1,1 6 1,0-8-5,-1 0-1,1 0 0,-1 0 0,0 0 1,1-1-1,0 1 0,-1 0 0,1 0 1,-1 0-1,1-1 0,0 1 0,0 0 1,-1-1-1,1 1 0,0-1 0,0 1 1,0-1-1,0 1 0,-1-1 0,2 1 1,1 0 15,0-1 0,-1 1 0,1-1 0,0 1 0,-1-1 0,1 0 0,4-1 0,3 0 72,0-1 1,20-6-1,-27 7-86,122-43 547,-50 16-362,-35 12-133,0-3-1,51-31 1,-50 27-107,-30 18-204,-7 7-50,-7 15-98,1-11 389,1-5-19,-19 72-39,19-66 91,0 0 0,0 1-1,0-1 1,1 1 0,0-1-1,0 1 1,3 12 0,-3-19-9,0 1 0,1-1-1,-1 0 1,1 1 0,-1-1 0,1 0 0,-1 0 0,1 0 0,0 0 0,-1 1 0,1-1 0,0 0 0,0 0 0,0 0 0,2 1 0,-2-2 5,0 1 0,-1-1 1,1 1-1,0-1 1,0 0-1,0 0 0,0 0 1,0 1-1,0-1 0,0 0 1,0 0-1,0 0 1,0 0-1,0-1 0,0 1 1,0 0-1,1-1 0,2-1 56,1 0 0,0 0 0,-1-1 0,1 1 1,-1-1-1,6-6 0,29-20 137,54-31 0,-29 20-132,-26 15-298,-7 4-16,58-30 1,-83 49-96,-5 5 143,-5 5 64,3-6 91,-7 10-39,1 0-1,-16 16 1,16-20 54,0 0 1,1 0-1,0 1 0,0 0 1,1 1-1,-6 13 0,10-21 16,0 0-1,1 0 1,-1 0-1,1 0 1,0 0-1,-1 0 1,1 0-1,0 0 1,0 0-1,0 0 1,1 0-1,-1 0 1,0 0 0,1 0-1,-1 0 1,1 0-1,0 0 1,-1-1-1,1 1 1,0 0-1,0 0 1,1 0-1,-1-1 1,0 1-1,0-1 1,1 1-1,-1-1 1,1 1-1,-1-1 1,1 0-1,0 0 1,-1 0-1,1 0 1,0 0-1,3 1 1,1 0 27,0-1 0,0 0-1,0-1 1,0 1 0,0-1 0,0-1 0,0 1 0,0-1 0,0 0-1,5-1 1,10-4 130,28-13 0,-30 11-59,-4 3-87,-2 0-1,1-2 1,-1 0-1,0 0 1,0-1-1,-1-1 1,0 0-1,11-11 1,29-35 21,47-66 1,-91 111-47,315-435 89,-317 435-152,0 1-57,-1 0-1,9-18 0,-14 27 109,1-1 1,-1 1-1,0-1 0,0 1 1,0-1-1,1 1 0,-1-1 1,0 1-1,0-1 1,0 1-1,0-1 0,0 1 1,0-1-1,0 1 0,0-1 1,0 1-1,0-1 0,0 1 1,0-1-1,0 1 1,0-1-1,0 1 0,0-1 1,-1 1-1,1 0 0,0-1 1,0 1-1,-1-1 0,1 1 1,0-1-1,-1 1 1,1 0-1,0-1 0,-1 1 1,1 0-1,0-1 0,-1 1 1,1 0-1,-1-1 0,-1 1-8,1 0-1,0 0 0,-1 0 0,1 0 0,0 0 0,-1 0 0,1 0 0,0 0 0,-1 0 1,1 1-1,0-1 0,-1 1 0,-1 0 0,-9 6-77,0-1-1,0 2 1,-18 14 0,15-9 32,0 2-1,1 0 1,0 0 0,-17 27 0,13-15 23,1 1 0,1 1 0,-16 39 0,-26 93-61,56-153 102,-11 33 57,-11 61 0,21-85-26,1 0 0,1 0-1,0 1 1,1-1 0,1 0 0,5 25-1,-5-35 5,0-1 0,1 0 1,0-1-1,1 1 0,-1 0 0,1-1 0,0 1 0,0-1 0,1 0 0,-1 0 0,6 5 0,-6-7-3,1 1 0,0-1 1,0 0-1,0 0 0,0-1 0,0 1 0,1-1 0,-1 0 0,1 0 0,0-1 0,0 1 0,-1-1 0,1 0 0,7 1 0,4-2 48,-1 1 0,1-2 0,-1 0-1,0-1 1,0-1 0,29-8 0,-15 1 103,0-1 0,39-22 1,-54 25-178,0 0 1,-1 0 0,0-1 0,-1-1-1,0 0 1,-1-1 0,0 0 0,-1-1-1,0 0 1,0-1 0,-1 0-1,11-22 1,-19 33-29,-1 1-6,1-1 1,0 1-1,-1 0 0,1 0 1,-1-1-1,1 1 0,-1 0 1,0-1-1,1 1 1,-1 0-1,0-1 0,0 1 1,0-1-1,0 1 0,0 0 1,0-1-1,-1-1 1,1 2 18,0 1 0,0 0 1,-1 0-1,1-1 1,0 1-1,0 0 1,0-1-1,-1 1 1,1 0-1,0 0 0,0-1 1,-1 1-1,1 0 1,0 0-1,-1 0 1,1 0-1,0-1 1,-1 1-1,1 0 0,0 0 1,-1 0-1,1 0 1,0 0-1,-1 0 1,1 0-1,0 0 0,-1 0 1,1 0-1,0 0 1,-1 0-1,1 0 1,0 0-1,-1 0 1,1 0-1,0 1 0,-1-1 1,1 0-1,0 0 1,-1 0-1,1 0 1,0 1-1,-1-1 1,-17 12-150,14-10 126,-15 12-27,5-5 8,0 0 1,1 1 0,1 1-1,-20 20 1,29-27 67,1-1-1,-1 1 1,1 0 0,-1 0-1,1 0 1,1 0-1,-1 0 1,0 0 0,1 0-1,0 0 1,0 1 0,0-1-1,1 1 1,-1-1-1,1 1 1,0-1 0,0 0-1,1 1 1,-1-1 0,1 1-1,0-1 1,2 7 0,0-3 59,0 0 0,0-1 0,1 0 0,0 1 0,0-1 0,1 0 0,0-1 0,0 1 0,0-1 0,1 0 0,0 0 0,0-1 0,1 0 0,-1 0 0,1 0 0,0-1 0,0 0 0,1 0 0,-1-1 0,1 0 0,0 0 0,0-1 0,0 0 0,0-1 0,0 1 0,0-1 0,1-1 0,-1 0 0,8 0 0,4-4-418,0-1 0,0 0 0,-1-2-1,30-13 1,-19 7-2943,15-2 96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14.363"/>
    </inkml:context>
    <inkml:brush xml:id="br0">
      <inkml:brushProperty name="width" value="0.05" units="cm"/>
      <inkml:brushProperty name="height" value="0.05" units="cm"/>
    </inkml:brush>
  </inkml:definitions>
  <inkml:trace contextRef="#ctx0" brushRef="#br0">359 6 6048,'3'-5'1808,"-6"5"-418,0 0-188,1 9-485,-1 0 0,0 0 0,0 0 0,0 0 0,-1-1 0,-7 12 0,-5 12 8,-25 69 365,24-54-624,-45 83-1,33-82-161,-66 80 0,79-111-287,-16 22 160,30-36-117,-1 0-1,1 0 1,0 1-1,0-1 1,1 1-1,-1 0 1,1-1-1,0 1 1,-1 4-1,2-7-56,-1-1 0,1 0 0,0 1-1,0-1 1,0 1 0,0-1 0,0 0 0,0 1 0,0-1-1,0 1 1,0-1 0,0 0 0,0 1 0,1-1 0,-1 1 0,0-1-1,0 0 1,0 1 0,0-1 0,1 0 0,-1 1 0,0-1-1,0 0 1,1 1 0,-1-1 0,0 0 0,0 1 0,1-1-1,-1 0 1,0 0 0,1 1 0,-1-1 0,0 0 0,1 0 0,-1 0-1,1 0 1,0 1 0,15-3-2312,-12 1 1550,21-3-1459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14.763"/>
    </inkml:context>
    <inkml:brush xml:id="br0">
      <inkml:brushProperty name="width" value="0.05" units="cm"/>
      <inkml:brushProperty name="height" value="0.05" units="cm"/>
    </inkml:brush>
  </inkml:definitions>
  <inkml:trace contextRef="#ctx0" brushRef="#br0">468 6 6656,'-1'-1'151,"1"1"0,-1-1 0,0 1 0,1-1 0,-1 1 0,0-1-1,1 1 1,-1 0 0,0-1 0,0 1 0,1 0 0,-1 0 0,0 0 0,0 0 0,0-1 0,1 1 0,-1 0 0,0 0 0,0 0 0,0 1 0,1-1 0,-1 0 0,0 0 0,0 0 0,1 1 0,-1-1 0,-1 1-1,-1 1 146,0 0-1,0 0 1,1 0-1,-1 1 0,-2 3 1,-4 3 462,-30 25 732,-51 51 582,62-51-1653,2 0 0,1 2 1,-24 45-1,-49 120 211,77-155-478,12-28-42,3-6 107,0-1 0,2 1 0,-1 0 0,-2 14 0,3-9-2137,7-13 618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15.117"/>
    </inkml:context>
    <inkml:brush xml:id="br0">
      <inkml:brushProperty name="width" value="0.05" units="cm"/>
      <inkml:brushProperty name="height" value="0.05" units="cm"/>
    </inkml:brush>
  </inkml:definitions>
  <inkml:trace contextRef="#ctx0" brushRef="#br0">16 154 8224,'-16'0'2428,"25"0"-310,34 0 365,161-22 951,4-15-2195,-51 9-696,-47 9-408,186-27 167,-296 46-320,26-1-996,-26 1 887,1 0 0,-1 0-1,1 0 1,-1 0-1,1 0 1,-1 0 0,1 0-1,-1 0 1,0 0-1,1 0 1,-1 0 0,1 0-1,-1 1 1,1-1-1,-1 0 1,1 0 0,-1 0-1,0 1 1,1-1-1,-1 0 1,1 1 0,-1-1-1,0 0 1,1 1-1,-1-1 1,0 0-1,1 1 1,-1-1 0,0 1-1,0-1 1,0 0-1,1 1 1,-1-1 0,0 1-1,0-1 1,0 1-1,0-1 1,0 1 0,0-1-1,0 1 1,0-1-1,0 1 1,0-1 0,0 1-1,0-1 1,0 1-1,0-1 1,0 1 0,-11 15-4300,2 3 1494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24.690"/>
    </inkml:context>
    <inkml:brush xml:id="br0">
      <inkml:brushProperty name="width" value="0.05" units="cm"/>
      <inkml:brushProperty name="height" value="0.05" units="cm"/>
      <inkml:brushProperty name="color" value="#004F8B"/>
    </inkml:brush>
  </inkml:definitions>
  <inkml:trace contextRef="#ctx0" brushRef="#br0">0 124 7968,'10'-24'3616,"80"1"-3136,-27 10 1280,0 9-1056,30-12 0,2 9-448,18-9-160,-5 7-64,3 1 160,-11 5-96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15.512"/>
    </inkml:context>
    <inkml:brush xml:id="br0">
      <inkml:brushProperty name="width" value="0.05" units="cm"/>
      <inkml:brushProperty name="height" value="0.05" units="cm"/>
    </inkml:brush>
  </inkml:definitions>
  <inkml:trace contextRef="#ctx0" brushRef="#br0">54 140 6816,'-41'5'2197,"30"-2"-1117,10 3 1328,73-13 2909,474-66-1216,-286 33-3786,-183 33-1151,-2 0-3123,-28-3-3662,-14 1 2795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2:16.219"/>
    </inkml:context>
    <inkml:brush xml:id="br0">
      <inkml:brushProperty name="width" value="0.05" units="cm"/>
      <inkml:brushProperty name="height" value="0.05" units="cm"/>
    </inkml:brush>
  </inkml:definitions>
  <inkml:trace contextRef="#ctx0" brushRef="#br0">218 319 6304,'-19'-3'2032,"18"3"-1880,0-1-1,0 0 1,0 1 0,0-1 0,0 1-1,0-1 1,0 0 0,1 0 0,-1 0-1,0 1 1,0-1 0,1 0 0,-1 0-1,0 0 1,1 0 0,-1 0 0,1 0-1,0 0 1,-1 0 0,1-1 0,-1 0-1,2 0 84,-1 1-1,0-1 0,1 0 1,-1 0-1,1 1 0,-1-1 1,1 1-1,1-4 0,1-2 292,2-2-190,0 0 1,0-1-1,1 1 1,0 1-1,1-1 1,0 1-1,0 1 1,0-1-1,1 1 1,13-9-1,10-6 313,47-24 0,-75 45-603,34-19 246,1 1 0,2 3 0,75-22 0,-107 35-309,0 1 1,1 1-1,0 0 0,-1 0 1,1 0-1,0 1 0,-1 1 1,10 0-1,-15 0 13,-1-1-1,1 1 1,-1 0-1,1 0 1,-1 0-1,0 0 1,1 0-1,-1 0 1,0 1 0,0-1-1,0 1 1,0 0-1,0-1 1,0 1-1,0 0 1,0 0-1,-1 0 1,1 0 0,-1 0-1,0 1 1,1-1-1,-1 0 1,0 1-1,0-1 1,-1 1-1,1-1 1,0 1-1,-1-1 1,0 1 0,1 4-1,-1 9 27,0 1-1,-2-1 1,1 0-1,-2 0 0,0 0 1,-8 23-1,-2-2 54,-28 55-1,31-75-15,0 0 1,-1 0-1,-1-1 0,-1-1 1,0 0-1,-1 0 1,-24 18-1,-123 79 535,20-16-47,84-48-291,-65 73 0,54-44 304,58-59-104,9-11-163,1-7-287,0 0 0,0 1 0,0-1 0,0 0 0,0 0 0,0 0 0,0 0-1,1 0 1,-1 0 0,0 0 0,0 0 0,0 0 0,0 0 0,0 0 0,0 0 0,0 0 0,0 0 0,0 0 0,0 0 0,0 0 0,0 0 0,0 0 0,0 0 0,0 0 0,0 0 0,1 0 0,-1 0 0,0 0 0,0 0 0,0 0 0,0 0 0,0 0 0,0 0-1,0 0 1,0 0 0,0 0 0,0 0 0,0 0 0,0 0 0,0 0 0,0 0 0,1 0 0,-1 0 0,0 0 0,0 0 0,0 0 0,0 0 0,0 0 0,0 0 0,0 0 0,0 0 0,0 0 0,0 0 0,0 0 0,0 0 0,0 0 0,0-1 0,0 1-1,0 0 1,0 0 0,0 0 0,0 0 0,0 0 0,31-23 698,-26 18-687,0 0 1,1 0-1,0 1 0,0 0 0,0 0 0,0 1 0,0-1 0,1 1 1,-1 1-1,1-1 0,8-1 0,13-2-68,39-5 1,-59 10 100,133-7-15,-76 7-27,2-2 80,-1 4 1,71 9 0,-112-6 93,46 13 0,-59-13-668,-1 0 1,12 7 0,-17-7-881,1 0 1,-1 0-1,0 0 1,7 7-1,6 9-2793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3:36.482"/>
    </inkml:context>
    <inkml:brush xml:id="br0">
      <inkml:brushProperty name="width" value="0.05" units="cm"/>
      <inkml:brushProperty name="height" value="0.05" units="cm"/>
    </inkml:brush>
  </inkml:definitions>
  <inkml:trace contextRef="#ctx0" brushRef="#br0">0 116 1824,'0'0'7882,"19"1"-4618,-14 3-3101,0-1 0,1 0 0,-1 0 0,1-1 0,-1 1 0,10 2 0,0 0-2,4 2 179,2-1 1,-1-1 0,26 3 0,62 2 453,-62-7-392,-1-2-11,-1-2 0,0-2 0,48-9 0,29-3-19,191 6 162,-1-10-467,-137 5-76,160-10 217,-264 17-292,29-3-8,216-1 359,-44-6-194,-113 4-61,96 5 581,-62 4 254,-141 2-679,90-6 128,232 1 470,-240 8-545,-80 1-770,-20 4-4481,-20 1 2567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3:51.801"/>
    </inkml:context>
    <inkml:brush xml:id="br0">
      <inkml:brushProperty name="width" value="0.05" units="cm"/>
      <inkml:brushProperty name="height" value="0.05" units="cm"/>
    </inkml:brush>
  </inkml:definitions>
  <inkml:trace contextRef="#ctx0" brushRef="#br0">101 52 2496,'0'0'40,"0"0"0,0-1 0,0 1 0,0 0 0,0 0 0,0-1 0,0 1 1,0 0-1,0 0 0,0 0 0,-1-1 0,1 1 0,0 0 0,0 0 0,0 0 0,0-1 0,0 1 0,-1 0 0,1 0 0,0 0 1,0 0-1,0-1 0,0 1 0,-1 0 0,1 0 0,0 0 0,0 0 0,0 0 0,-1 0 0,1 0 0,0 0 0,0 0 0,-1 0 1,1-1-1,0 1 0,-3 1 202,6-1 1017,-20-14 3002,7 16-2496,10-1-1784,0-1 0,0 0 0,0 1 0,0-1 0,0 0 0,0 0 0,0 1 1,1-1-1,-1 0 0,0 1 0,0-1 0,0 0 0,0 0 0,0 1 0,0-1 0,0 0 0,-1 1 0,1-1 0,0 0 0,0 0 0,0 1 0,0-1 0,0 0 0,0 1 0,0-1 0,-1 0 0,1 0 0,0 0 0,0 1 0,0-1 0,-1 0 0,0 2 116,0 1-1,0-1 1,0 0 0,1 0-1,-1 1 1,0 3 0,-2 47 892,1-34-668,1 41 1,2-23 182,-6 65 1,1-46-133,2-8-130,1-16 81,-1 1 0,-8 38 0,1-10 118,7-42-213,-1 0 0,-8 27 0,5-37-154,6-9-69,0 0 1,0 0 0,0 0-1,0 0 1,0 0 0,0 0 0,0 0-1,0 0 1,0 0 0,0 0-1,0 0 1,0 0 0,1 0-1,-1 1 1,0-1 0,0 0 0,0 0-1,0 0 1,0 0 0,-1 2 1528,2-2-1532,0 0 0,0 0 0,0-1 0,0 1-1,0 0 1,0 0 0,0 0 0,0-1-1,0 1 1,0-1 0,0 1 0,1-1-1,-1 0-8,12-3 32,1 1-1,0 0 0,17-1 1,12-2 21,-15 1-181,30 0 0,-26 2 267,-3 1-16,-12 1-145,32-5 0,-34 3 42,0 1-1,30 1 0,-8 0 42,109 0-160,-67 2 260,64 4-202,-52 0 123,-54-2-40,61-3-1,314-15 553,-310 16-374,167-3-224,-200-1 51,278 2 134,-300 2-84,80-9 0,-23 0-100,-9 0 161,18 0-78,-3 10-106,125-5 157,-14-7 170,81-7-327,-293 16 42,-4 1 30,-1-1-1,0 1 1,0 0-1,0 0 1,6 1-1,6 0-95,4 2-62,-18-3 120,-1 1 1,1-1-1,-1 1 0,1-1 0,0 0 0,-1 1 0,1-1 0,-1 0 0,1 0 1,0 0-1,2-1 0,-3 1 14,1 0 1,-1 0-1,0-1 1,0 1-1,0 0 1,0 0-1,0 1 0,1-1 1,-1 0-1,0 0 1,0 1-1,0-1 1,0 0-1,2 1 1,-3 0-10,0-1 1,0 0 0,1 0-1,-1 0 1,0 0 0,0 0-1,1 0 1,-1 0 0,0 0-1,1 0 1,-1 0 0,0 0-1,0 0 1,1 0 0,-1 0-1,0 0 1,1 0 0,-1 0-1,0 0 1,0 0 0,1 0-1,-1 0 1,0 0 0,0-1-1,1 1 1,-1 0 0,0 0-1,0 0 1,1 0 0,-1-1-1,0 1 1,0 0 0,0 0-1,0-1 1,1 1 0,-1 0-1,0 0 1,0-1 0,0 1-1,0 0 1,0 0 0,0-1-1,0 1 1,2-4 195,9-12-196,-11 16-6,0 0-1,0 0 1,0 0 0,1-1-1,-1 1 1,0 0-1,0 0 1,0 0 0,0 0-1,0 0 1,0 0 0,0 0-1,1-1 1,-1 1-1,0 0 1,0 0 0,0 0-1,0 0 1,0 0 0,0 0-1,0-1 1,0 1-1,0 0 1,0 0 0,0 0-1,0 0 1,0 0 0,0-1-1,0 1 1,0 0-1,0 0 1,0 0 0,0 0-1,0-1 1,0 1 0,0 0-1,0 0 1,0 0-1,-1-2 91,6-4-167,-4 4 89,0 1-1,0 0 0,0-1 0,0 1 0,0-1 0,0 1 1,0-1-1,-1 0 0,1 1 0,0-1 0,-1 0 0,0 0 1,1-1-1,1-12-64,2-11 130,0-42 0,1-46-104,-5 85 33,7-55-1,-3 49 15,-3 24-17,0 0 1,0 0-1,1 1 1,4-13-1,-5 18 9,1 1-1,-1-1 0,-1 0 0,1 0 1,0-5-1,2-18-100,-1 16-45,-1 10 144,-1 0-1,0-1 1,1 1-1,-1 0 1,1 0-1,0-1 1,0 1-1,0 0 1,0 0-1,0 0 0,0 0 1,2-2-1,-3 3-36,1 1-1,-1-1 0,1 0 1,-1 1-1,0-1 0,1 0 1,-1 0-1,0 1 0,0-1 1,0 0-1,1 0 0,-1 1 0,0-1 1,0 0-1,0 0 0,0 0 1,0 1-1,-1-1 0,1 0 1,0 0-1,-58 7 39,-38 3-11,-191 8-7,171-6-2,35-4 132,-123 6-268,85-14 158,-207 4-42,141-8-45,78-1 143,-55-5-10,-160 18-273,165-5 200,-46 5 2,-24 13-170,-86-9 256,137-10-158,27 10 214,-43 1-52,-70-12 98,247-1-8,15 1-184,0 0 0,0 0 0,1 0 1,-1 0-1,0 0 0,0 0 0,0 0 0,0 0 1,0 0-1,0 0 0,0 0 0,0 0 0,0 0 1,0 0-1,0 0 0,0 0 0,0 0 0,0 0 1,0 0-1,1 0 0,-1 0 0,0 0 0,0 0 0,0 0 1,0-1-1,0 1 0,0 0 0,0 0 0,0 0 1,0 0-1,0 0 0,0 0 0,0 0 0,0 0 1,0 0-1,0 0 0,0 0 0,0 0 0,0 0 1,0 0-1,0-1 0,0 1 0,0 0 0,0 0 1,0 0-1,0 0 0,0 0 0,0 0 0,0 0 0,0 0 1,0 0-1,0 0 0,0 0 0,0 0 0,0 0 1,0 0-1,-1 0 0,1 0 0,0 0 0,0 0 1,0-1-1,0 1 0,0 0 0,0 0 0,0 0 0,24-7-3349,-21 6 2960,27-5-4405,1 4 1509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3:57.096"/>
    </inkml:context>
    <inkml:brush xml:id="br0">
      <inkml:brushProperty name="width" value="0.05" units="cm"/>
      <inkml:brushProperty name="height" value="0.05" units="cm"/>
    </inkml:brush>
  </inkml:definitions>
  <inkml:trace contextRef="#ctx0" brushRef="#br0">117 2498 1472,'0'0'10277,"0"-8"-7920,1 7-2263,0 0 0,-1 1 0,1-1 0,-1 0 0,1 0 0,-1 0 0,0 0 0,1 0-1,-1 0 1,0 0 0,0 0 0,0 0 0,1 0 0,-1 0 0,0-2 0,-1-24 765,0 15-426,1-46 631,18-449 1082,-9 302-1895,5-62 21,3 36-155,-17 110 281,-1 80-266,3-51 0,4 52-135,-3 21 36,1-30 1,1-169 339,-5-52-464,-6 232 374,4 25-219,1 11-75,1 0 1,0 0-1,-1 0 0,1 0 1,0 0-1,0 0 0,0 0 1,1-4-1,-1 4-2,0 0 0,0 0 0,0 0 0,0 0-1,-1 0 1,1 0 0,-1 0 0,0-4 0,0 5-3,1 0-1,0 0 1,-1 0 0,1 0-1,0 0 1,0 0 0,-1 0-1,1 0 1,0-1-1,0 1 1,0 0 0,1-2-1,-1 3 24,0-1-1,0 0 0,0 1 0,0-1 1,0 0-1,0 0 0,0 1 0,0-1 0,0 0 1,-1 0-1,1 1 0,0-1 0,0 0 1,-1 1-1,1-1 0,0 0 0,-1 1 1,1-1-1,-1 0 0,0 0 0,-2-6-10,3 7 1,0 0 1,0 0 0,0 0-1,0 0 1,0-1 0,0 1 0,0 0-1,0 0 1,0 0 0,0 0-1,0 0 1,0 0 0,0 0-1,0-1 1,0 1 0,0 0 0,0 0-1,0 0 1,0 0 0,1 0-1,-1 0 1,0 0 0,0 0-1,0 0 1,0 0 0,0-1 0,0 1-1,0 0 1,0 0 0,1 0-1,-1 0 1,0 0 0,0 0-1,0 0 1,0 0 0,0 0 0,0 0-1,0 0 1,1 0 0,-1 0-1,0 0 1,0 0 0,0 0-1,0 0 1,0 0 0,0 0 0,1 0-1,-15 8-631,10-6 620,0 1 0,1 0 0,-1 0 0,0 1 0,1-1-1,0 1 1,-6 8 0,-13 13 36,-18 15-257,36-36 246,0 0-1,0 0 0,1 0 1,-4 6-1,3-5 4,0 0 0,1 0-1,-8 6 1,4-2-101,7-8 93,0 0 0,0-1 0,-1 1 0,1 0 0,0-1 0,-1 1 0,1-1 0,-1 1 0,1-1 0,-1 1 0,1-1 0,-1 1 0,1-1 0,-1 1 0,0-1 0,1 1 0,-1-1 0,0 0 0,1 1 0,-1-1 0,0 0 0,1 0 0,-1 0 0,0 0 0,-1 1 0,-1-1 21,3-1 532,4-9-409,63-165 42,-22 51-149,-43 119-64,0-1 0,1 1 0,5-9 0,0-1-204,-8 15 220,1 0 0,-1-1 0,0 1 0,0 0-1,0 0 1,0-1 0,1 1 0,-1 0 0,0 0 0,0-1 0,1 1 0,-1 0 0,0 0 0,0 0 0,1-1 0,-1 1 0,0 0 0,1 0 0,-1 0 0,0 0 0,1 0 0,-1 0 0,0 0 0,1 0 0,-1 0 0,0 0 0,1 0 0,-1 0-1,0 0 1,1 0 0,-1 0 0,0 0 0,1 0 0,-1 0 0,0 0 0,0 0 0,1 0 0,-1 1 0,0-1 0,1 0 0,-1 0 0,0 0 0,0 0 0,1 1 0,-1-1 0,0 0 0,0 0 0,0 1 0,1-1 0,-1 1 0,14 17 149,-11-14-277,38 54-95,-22-31 267,25 29 1,-34-45 13,0 0 1,1-1-1,0 0 0,0-1 1,1 0-1,25 14 0,-30-20-226,2 1 835,-9-3-370,-7 0-305,-37 2 137,-63 11-1,65-8-55,16-1-131,17-3-320,0 0 1,-18 1-1,27-3 304,0 0-1,0 0 1,0 0 0,0 0-1,1 0 1,-1 1-1,0-1 1,0 0-1,0 0 1,0 0-1,0 0 1,0 0-1,0 0 1,0 1 0,0-1-1,0 0 1,0 0-1,0 0 1,0 0-1,0 0 1,0 1-1,0-1 1,0 0-1,0 0 1,0 0-1,0 0 1,0 0 0,0 0-1,0 1 1,0-1-1,0 0 1,0 0-1,0 0 1,-1 0-1,1 0 1,0 0-1,0 0 1,0 0 0,0 1-1,0-1 1,0 0-1,0 0 1,0 0-1,-1 0 1,1 0-1,0 0 1,0 0-1,0 0 1,0 0 0,0 0-1,0 0 1,-1 0-1,1 0 1,0 0-1,0 0 1,0 0-1,0 0 1,0 0-1,-1 0 1,1 0 0,0 0-1,0 0 1,0 0-1,0 0 1,0 0-1,0 0 1,-1 0-1,1 0 1,8 3-2806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4:02.825"/>
    </inkml:context>
    <inkml:brush xml:id="br0">
      <inkml:brushProperty name="width" value="0.05" units="cm"/>
      <inkml:brushProperty name="height" value="0.05" units="cm"/>
    </inkml:brush>
  </inkml:definitions>
  <inkml:trace contextRef="#ctx0" brushRef="#br0">0 0 1728,'0'0'3536,"1"20"5450,2-19-8783,1-1 0,-1 1 0,1-1 0,-1 1 0,1 0 0,5 3 0,15 4 573,1-6-406,-1-1-1,1-1 0,39-5 0,-33 2-262,5-1 53,-19 1-53,21 0 0,-31 4-203,-7 0-6,1-1 1,-1 0-1,1 0 0,-1 1 0,1-1 1,-1 0-1,1 0 0,0 0 1,-1 0-1,1 0 0,-1 0 1,1 0-1,-1 0 0,1 0 0,-1 0 1,1 0-1,-1 0 0,1 0 1,-1 0-1,1 0 0,-1-1 0,1 1 1,-1 0-1,1 0 0,-1-1 1,1 1-1,-1 0 0,1-1 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4:03.742"/>
    </inkml:context>
    <inkml:brush xml:id="br0">
      <inkml:brushProperty name="width" value="0.05" units="cm"/>
      <inkml:brushProperty name="height" value="0.05" units="cm"/>
    </inkml:brush>
  </inkml:definitions>
  <inkml:trace contextRef="#ctx0" brushRef="#br0">121 0 2720,'3'2'6809,"-3"0"-6845,-28 78 6215,-7 44-3622,-12 38-1283,45-152-1098,0 0 0,0 0 0,1 20 0,-3-11 18,3-17-118,1-1 1,-1 0-1,1 0 0,0 0 0,0 0 0,-1 1 1,1-1-1,0 0 0,0 0 0,0 0 0,0 3 1,1-4-41,-1 1 1,1-1-1,-1 1 1,1-1-1,-1 1 1,1-1-1,-1 1 1,1-1 0,0 0-1,-1 1 1,1-1-1,0 0 1,-1 0-1,1 1 1,0-1-1,-1 0 1,1 0 0,0 0-1,-1 0 1,1 0-1,0 0 1,-1 0-1,1 0 1,0 0-1,1 0 1,18-1 74,0-2-1,38-8 1,10-2-182,-19 8 258,-49 5-440,1-1 0,0 1 0,-1 0 0,1 0 0,-1-1 0,1 1 1,-1 0-1,1 0 0,-1-1 0,1 1 0,-1-1 0,1 1 0,-1-1 0,1 1 0,-1 0 0,0-1 0,1 1 0,-1-1 1,0 0-1,1 1 0,-1-1 0,0 1 0,0-1 0,1 1 0,-1-1 0,0 0 0,0 1 0,0-1 0,0 0 0,0 1 1,0-1-1,0 0 0,-1-21-7897,1 17 6348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4:04.148"/>
    </inkml:context>
    <inkml:brush xml:id="br0">
      <inkml:brushProperty name="width" value="0.05" units="cm"/>
      <inkml:brushProperty name="height" value="0.05" units="cm"/>
    </inkml:brush>
  </inkml:definitions>
  <inkml:trace contextRef="#ctx0" brushRef="#br0">1 78 4480,'0'-17'11436,"10"13"-10995,22-9 855,1 2 0,36-8 0,-55 16-1290,-1 1 1,1 0 0,15 0-1,-17-1 716,-9 2-3166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4:04.496"/>
    </inkml:context>
    <inkml:brush xml:id="br0">
      <inkml:brushProperty name="width" value="0.05" units="cm"/>
      <inkml:brushProperty name="height" value="0.05" units="cm"/>
    </inkml:brush>
  </inkml:definitions>
  <inkml:trace contextRef="#ctx0" brushRef="#br0">7 18 6144,'0'0'85,"0"0"0,0 0 0,-1 0 0,1 0 0,0 0 1,0 0-1,-1 0 0,1 0 0,0 0 0,0-1 0,-1 1 0,1 0 1,0 0-1,0 0 0,-1 0 0,1 0 0,0 0 0,0-1 0,0 1 0,-1 0 1,1 0-1,0 0 0,0-1 0,0 1 0,0 0 0,0 0 0,-1-1 1,1 1-1,0 0 0,0 0 0,0 0 0,0-1 0,0 1 0,0 0 0,0-1 1,0 1-1,0 0 0,0 0 0,0-1 0,0 1 0,0-1 50,1 1 0,0 0 0,-1-1 0,1 1 0,-1 0 0,1 0 0,0 0 0,-1 0 0,1-1 0,0 1 0,-1 0 0,1 0 0,0 0 0,-1 0 0,1 0 0,0 1 0,0-1 0,22 2 1347,0-2 0,0 0 0,34-5 0,-12 1-979,139 2-216,-100 3-5256,-55-1 2420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4:05.420"/>
    </inkml:context>
    <inkml:brush xml:id="br0">
      <inkml:brushProperty name="width" value="0.05" units="cm"/>
      <inkml:brushProperty name="height" value="0.05" units="cm"/>
    </inkml:brush>
  </inkml:definitions>
  <inkml:trace contextRef="#ctx0" brushRef="#br0">209 92 1984,'0'-1'234,"0"0"1,0 0-1,0 0 0,1 0 0,-1 0 1,0 0-1,1 0 0,-1 0 1,1 0-1,-1 1 0,1-1 1,-1 0-1,1 0 0,0 0 1,0 0-1,-1 1 0,3-2 0,-3 1-51,1 1 1,0-1-1,0 0 0,-1 1 0,1-1 0,0 0 0,-1 0 0,1 1 0,-1-1 0,1 0 0,-1 0 0,1 0 0,-1 0 1,0 0-1,1 0 0,-1 0 0,0 0 0,0 1 0,0-1 0,0 0 0,1 0 0,-2 0 0,1 0 0,0 0 0,0 0 0,0 0 1,0-2-1,-1 0 198,0 0 0,0 0 0,0 0 0,-1-1 0,1 1 0,-1 0 0,0 1 0,0-1 0,0 0 0,-2-2 0,2 3-246,0 1 1,1-1-1,-1 1 0,0 0 0,0 0 1,0 0-1,0 0 0,0 1 0,-1-1 0,1 0 1,0 1-1,0-1 0,0 1 0,-1 0 1,1 0-1,-3 0 0,1 0-52,0 1-1,-1-1 1,1 1 0,0 0-1,0 0 1,0 0 0,0 1-1,0-1 1,0 1 0,0 0-1,0 0 1,0 1 0,1-1-1,0 1 1,-1-1 0,1 1-1,0 0 1,0 1 0,0-1-1,1 0 1,-1 1 0,1-1-1,0 1 1,0 0 0,0 0-1,0 0 1,1 0 0,-1 0-1,1 0 1,0 0 0,0 8-1,1 0 54,0-1 0,1 1-1,1-1 1,-1 0 0,2 0-1,0 1 1,7 16 0,4 20 160,-9-29-187,-2-10 28,-1 0 0,0-1 0,0 16 0,-2-21-69,0 1 0,0-1-1,-1 0 1,1 1 0,-1-1 0,0 0-1,0 0 1,0 0 0,0 0-1,-1 0 1,1 0 0,-1 0-1,-2 4 1,0-2 0,1-1 0,-1 1 0,0 0 0,-1-1 0,1 0 0,-1 0 0,1 0 0,-1-1-1,0 1 1,-1-1 0,1-1 0,-10 5 0,10-6-1091,0 1 1,0-1-1,-1 0 0,1-1 1,-8 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30.038"/>
    </inkml:context>
    <inkml:brush xml:id="br0">
      <inkml:brushProperty name="width" value="0.05" units="cm"/>
      <inkml:brushProperty name="height" value="0.05" units="cm"/>
      <inkml:brushProperty name="color" value="#004F8B"/>
    </inkml:brush>
  </inkml:definitions>
  <inkml:trace contextRef="#ctx0" brushRef="#br0">29 835 3328,'-1'0'206,"0"1"1,0-1 0,0 1-1,0-1 1,-1 1-1,1-1 1,0 1-1,0 0 1,0 0-1,0 0 1,1-1-1,-2 3 1,4-2 1080,7-6-395,5-6-370,0-1 0,-1 0 0,0-1 0,0 0 0,18-28 0,-6 10-289,67-83 428,195-250 769,-236 296-1088,24-36 228,-67 93-533,0-1 0,0 2 1,13-15-1,-42 62-282,-6 10 240,-98 160 186,18-60-25,28-40-88,-43 97 219,37-56 92,65-117-189,-8 14 475,-57 71 0,89-119-519,-1-1 0,1 1-1,-1-1 1,0 0 0,2-5 0,14-21-133,1 0-1,1 0 1,2 2 0,0 1 0,2 1 0,1 1-1,1 1 1,1 2 0,43-27 0,261-137 35,-311 173 15,7-3 50,-28 16-111,0 0 1,0 0-1,0 0 1,0 0-1,0 0 1,0 0-1,0 0 1,1 0-1,-1 0 1,0 0-1,0 1 1,0-1-1,0 0 1,0 0-1,0 0 1,0 0-1,0 0 1,0 0-1,0 0 1,0 0-1,0 0 1,0 0-1,0 0 1,0 0-1,0 0 1,0 0-1,0 0 1,0 1-1,0-1 1,0 0-1,0 0 1,0 0-1,0 0 1,0 0-1,0 0 1,0 0-1,0 0 1,0 0-1,0 0 1,0 0 0,0 0-1,0 1 1,0-1-1,0 0 1,0 0-1,0 0 1,0 0-1,0 0 1,0 0-1,0 0 1,0 0-1,0 0 1,0 0-1,0 0 1,0 0-1,0 0 1,0 0-1,0 0 1,-1 0-1,1 0 1,0 0-1,0 0 1,0 0-1,-6 11-25,-9 10 115,-16 9 119,23-24-207,0 1-1,1 0 0,0 1 0,0-1 0,1 1 1,0 1-1,0-1 0,-8 17 0,14-23 13,-1 0 0,0 0 0,1 0 0,-1 0 0,1 0 0,0 0-1,0 0 1,0 0 0,0 0 0,0 0 0,0 0 0,0 0 0,1 0 0,-1 0 0,1 0 0,-1 0 0,1 0 0,0 0-1,0 0 1,-1 0 0,1-1 0,1 1 0,-1 0 0,0-1 0,3 3 0,-2-2 11,0 0-1,0-1 1,0 1 0,0-1 0,1 0-1,-1 0 1,1 0 0,-1 0 0,0 0 0,1 0-1,0-1 1,-1 1 0,1-1 0,-1 1 0,1-1-1,0 0 1,-1 0 0,1-1 0,3 0-1,0 0 49,-1-1 0,1 0 0,0 0 0,-1-1-1,0 1 1,1-1 0,-1 0 0,5-5 0,3-2 119,20-21 0,-28 26-181,0-1-1,-1 1 1,1-1 0,-1 0 0,-1 0 0,7-12 0,-9 14-5,0 1 0,0 0 1,0-1-1,-1 1 0,1 0 0,-1-1 0,0 1 0,0-1 1,0 1-1,0-1 0,-1 1 0,1 0 0,-1-1 0,0 1 1,0 0-1,-2-4 0,-5-6 14,7 13-36,0-1 1,1 0-1,-1 0 1,0 0-1,1 0 1,-1 1-1,1-1 1,-1 0-1,1 0 1,-1 0-1,1 0 1,-1 0-1,1 0 1,0 0-1,0-1 1,-1-1-1,3 2 27,-1-1 0,0 0-1,1 1 1,-1-1 0,1 1 0,0 0-1,-1 0 1,3-2 0,8-6-107,-8 5 75,1 1-1,1-1 0,-1 1 1,0-1-1,1 1 0,0 1 0,0-1 1,0 1-1,11-2 0,-14 3 13,0 1-1,0-1 1,0 1-1,0 0 1,0 0-1,0 0 0,0 0 1,0 1-1,0 0 1,-1-1-1,1 1 1,0 0-1,0 0 0,0 0 1,-1 1-1,1-1 1,0 1-1,-1-1 1,0 1-1,1 0 0,-1 0 1,0 0-1,3 3 1,4 8 139,0 1 0,0-1 1,11 28-1,-13-26-25,0-1 1,1 0-1,0-1 1,13 16-1,-17-24-72,1-1 0,-1 1 0,1-1 0,0 0 0,0 0 0,1-1 0,-1 0 0,1 0 0,0 0-1,-1-1 1,1 1 0,0-1 0,1-1 0,-1 1 0,0-1 0,0 0 0,1-1 0,-1 1 0,0-1 0,1 0-1,5-2 1,46-7-1815,0-1-3970,-21 8 2577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4:05.804"/>
    </inkml:context>
    <inkml:brush xml:id="br0">
      <inkml:brushProperty name="width" value="0.05" units="cm"/>
      <inkml:brushProperty name="height" value="0.05" units="cm"/>
    </inkml:brush>
  </inkml:definitions>
  <inkml:trace contextRef="#ctx0" brushRef="#br0">15 19 6304,'-8'-5'989,"2"1"1723,8 5-2092,1-1-1,-1 1 1,0-1-1,0 0 1,1 0 0,-1 0-1,1 0 1,1-1-1,5 1 690,68-3 3323,-1 1-3456,-34-1-1015,-29 2-789,-1 0-1,1 0 1,-1 2-1,17 1 1,-18 2-1761,5 5-5547,-3 2 2832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06.364"/>
    </inkml:context>
    <inkml:brush xml:id="br0">
      <inkml:brushProperty name="width" value="0.05" units="cm"/>
      <inkml:brushProperty name="height" value="0.05" units="cm"/>
      <inkml:brushProperty name="color" value="#66CC00"/>
    </inkml:brush>
  </inkml:definitions>
  <inkml:trace contextRef="#ctx0" brushRef="#br0">352 124 3136,'5'-5'6368,"-5"5"-6245,-1-1-1,1 1 1,-1-1 0,1 0 0,-1 1 0,0 0 0,1-1-1,-1 1 1,0-1 0,1 1 0,-1 0 0,0-1 0,1 1-1,-1 0 1,0 0 0,0-1 0,0 1 0,1 0 0,-1 0-1,-1 0 1,-2-1 103,-9-3 93,5 2-236,1 0 0,-1 0 0,1 1-1,-1 0 1,0 0 0,1 1 0,-13 0-1,10 1-49,0 1 0,-1 0 0,1 0 1,0 1-1,1 1 0,-1 0 0,1 0 0,-1 0 0,1 1 0,1 1 0,-1 0 0,1 0 0,-13 12 0,15-12 51,0 0 1,0 1-1,1 0 0,-1 0 0,2 1 0,-1 0 0,1 0 0,0 0 0,1 0 1,0 0-1,0 1 0,1-1 0,0 1 0,0 0 0,1 0 0,-1 12 1,3-14 15,0-1 1,-1 0 0,2 0 0,-1 0-1,1 0 1,0 0 0,0 0 0,1 0-1,0 0 1,0-1 0,0 1 0,1-1 0,5 7-1,-7-10-34,0 1 0,0-1-1,1 1 1,-1-1 0,1 0-1,-1 0 1,1 0 0,0 0-1,0-1 1,-1 1 0,1-1-1,0 1 1,1-1 0,-1 0-1,0 0 1,0 0 0,0-1-1,1 1 1,-1-1 0,0 0-1,1 0 1,-1 0 0,0 0-1,0-1 1,1 1 0,5-3-1,-5 1-3,0 0-1,0 0 1,0-1-1,-1 0 0,1 0 1,-1 0-1,1 0 0,-1 0 1,0 0-1,0-1 0,-1 0 1,1 0-1,2-4 0,4-9 126,12-32-1,-15 31-228,-1-1-1,-1 1 0,-1-1 1,0 0-1,-1 0 0,-1-35 1,-1 53-230,0 10-326,-1 55 370,6 210 366,-4-226-10,-2 0 0,-8 56 0,-9-12 256,18-89-345,-1-1 1,1 0 0,-1 1-1,1-1 1,-1 0 0,0 1-1,0-1 1,0 0-1,0 0 1,-1 0 0,1 0-1,0 0 1,-1 0 0,-2 2-1,3-3-13,0 0 1,-1 0-1,1-1 0,0 1 1,-1 0-1,1-1 0,-1 1 1,1-1-1,-1 1 0,1-1 1,-1 0-1,1 1 0,-1-1 1,1 0-1,-1 0 0,0 0 0,1 0 1,-1-1-1,1 1 0,-1 0 1,-2-1-1,-19-8 107,-25-12 0,11 3-79,33 17-50,-40-19 177,40 18-172,0 0 0,0-1 0,0 0 0,1 1 0,-1-1 1,1 0-1,0 0 0,-3-4 0,6 6-9,-1 1-1,1-1 1,0 1 0,0-1 0,0 0 0,0 1-1,-1-1 1,1 1 0,0-1 0,0 0 0,0 1 0,0-1-1,0 1 1,0-1 0,0 1 0,1-1 0,-1 0-1,0 1 1,0-1 0,0 1 0,1-1 0,-1 1 0,0-1-1,0 1 1,1-1 0,-1 1 0,0-1 0,1 1-1,-1-1 1,1 1 0,-1 0 0,1-1 0,-1 1 0,1 0-1,-1-1 1,1 1 0,-1 0 0,1-1 0,0 1-1,23-10-82,30-2 46,21-6 182,-65 15-68,-1-1-1,1 0 0,-1-1 0,0 1 0,13-10 0,0-3 46,-1-1 0,-1-1 0,24-29-1,46-70 217,23-25-139,-58 86-247,119-91 0,-129 109-400,-45 39 440,0 0-1,0 0 1,0 0-1,0 0 1,0 0 0,0 0-1,0 0 1,0 1-1,0-1 1,0 0-1,0 0 1,0 0-1,0 0 1,0 0-1,0 0 1,0 0-1,0 0 1,0 0 0,0 1-1,0-1 1,0 0-1,0 0 1,0 0-1,1 0 1,-1 0-1,0 0 1,0 0-1,0 0 1,0 0-1,0 0 1,0 0-1,0 0 1,0 0 0,0 1-1,1-1 1,-1 0-1,0 0 1,0 0-1,0 0 1,0 0-1,0 0 1,0 0-1,0 0 1,0 0-1,1 0 1,-1 0 0,0 0-1,0-1 1,0 1-1,0 0 1,0 0-1,0 0 1,0 0-1,0 0 1,1 0-1,-1 0 1,0 0-1,0 0 1,0 0-1,0 0 1,0 0 0,-3 11-4,3-8-22,-5 12-12,0 1 1,-9 19 0,8-22 45,1 0 1,0 0-1,1 1 1,-3 17-1,4-14 40,1 1 0,1-1 0,0 1 0,2-1 0,3 31 0,-4-46-6,0-1 0,1 0 0,-1 1 0,0-1-1,1 0 1,-1 0 0,1 1 0,-1-1-1,1 0 1,0 0 0,0 0 0,-1 0 0,1 0-1,0 0 1,0 0 0,0 0 0,0 0 0,0 0-1,0 0 1,0 0 0,3 0 0,-3 0-6,1-1 0,-1 0 1,1 0-1,-1 0 0,1 0 1,-1 0-1,1 0 0,-1 0 0,1-1 1,-1 1-1,1 0 0,-1-1 0,1 1 1,-1-1-1,0 0 0,2 0 1,5-4 43,-1 0 0,0 0 1,0-1-1,-1 0 1,7-7-1,18-24 2,31-47 0,-33 42 23,-8 16-76,-14 18-23,-1-1 1,1 0-1,-1 0 0,-1 0 1,6-13-1,-10 20-682,-2 6 292,-5 16 210,-4 21 363,7-23-139,0 1 1,1 0 0,1 0-1,1 0 1,1 0 0,5 27-1,-6-23 310,1-23-342,-1 0 1,0 0-1,0 1 0,0-1 0,1 0 0,-1 0 0,0 0 0,0 0 0,0 0 1,1 0-1,-1 0 0,0 1 0,0-1 0,0 0 0,1 0 0,-1 0 1,0 0-1,0 0 0,1 0 0,-1 0 0,0 0 0,0 0 0,1 0 0,-1-1 1,0 1-1,0 0 0,0 0 0,1 0 0,-1 0 0,0 0 0,0 0 1,0 0-1,1 0 0,-1-1 0,0 1 0,0 0 0,0 0 0,0 0 0,1-1 1,19-22 384,23-31 0,-28 33-438,1 0 0,2 1 0,23-22 0,6 9 152,-35 26-312,0-1-1,12-12 1,-23 20 179,0 0-1,0 0 1,0 0 0,0 0-1,0 0 1,0 1 0,0-1-1,0 0 1,0 0 0,0 1-1,0-1 1,0 1 0,0-1-1,-1 1 1,1-1 0,1 2-1,15 8 146,-4 0-85,2-1 1,-1 0 0,1-1 0,1-1-1,-1 0 1,23 6 0,-31-11 7,1-1 0,-1 1-1,1-1 1,0-1 0,-1 1 0,1-1 0,0-1 0,0 1-1,-1-1 1,1-1 0,-1 1 0,1-1 0,-1-1 0,1 1 0,-1-1-1,7-4 1,-5 2-26,-1 0 0,0 0 0,0 0 0,-1-1 0,1 0 0,-1-1 0,11-13 0,-16 17-32,-1 0 0,1 0 0,0-1 0,-1 1 0,2-7 0,-3 9-2,1 0 0,-1-1-1,0 1 1,0 0 0,0 0-1,0-1 1,0 1 0,0 0-1,0 0 1,0 0 0,0-1-1,0 1 1,-1 0 0,1 0-1,0 0 1,-1-1 0,1 1 0,-1 0-1,1 0 1,-2-1 0,1 1-2,1 1 1,-1 0 0,1-1-1,-1 1 1,0 0-1,1 0 1,-1-1 0,0 1-1,1 0 1,-1 0 0,0 0-1,1 0 1,-1 0 0,0 0-1,1 0 1,-1 0 0,0 0-1,1 0 1,-1 0-1,0 1 1,1-1 0,-1 0-1,0 0 1,1 1 0,-1-1-1,0 1 1,-20 12-143,20-12 143,-6 5-18,0 0-1,0 0 0,0 1 0,1-1 1,0 1-1,1 1 0,-9 12 0,12-15 34,0-1-1,0 1 1,0 0 0,0-1-1,1 1 1,-1 0-1,1 0 1,1 0-1,-1 0 1,1 0-1,-1 0 1,2 0-1,-1 0 1,0 0-1,3 8 1,-3-11 28,1 0 1,-1-1-1,1 1 1,-1-1-1,1 1 0,0-1 1,0 1-1,0-1 1,0 0-1,0 1 1,0-1-1,0 0 0,0 0 1,0 1-1,0-1 1,1 0-1,-1 0 0,1 0 1,-1-1-1,1 1 1,-1 0-1,1-1 1,-1 1-1,1-1 0,-1 1 1,1-1-1,0 1 1,-1-1-1,1 0 0,0 0 1,-1 0-1,1 0 1,0 0-1,-1-1 1,1 1-1,2-1 0,4-1 25,-1 0 0,1 0 0,-1-1 0,0 0 0,1-1-1,6-4 1,23-15 21,1 2 0,1 2 0,75-27 0,-95 41-192,-8 1-3,0 0-1,1 1 1,-1 1 0,24-2 0,-34 4 121,-1 0 0,1-1 0,0 1 0,0 0 0,-1 0 0,1 1 0,0-1 0,0 0 0,-1 0-1,1 0 1,0 0 0,0 1 0,-1-1 0,1 0 0,0 1 0,-1-1 0,1 0 0,0 1 0,-1-1 0,1 1 0,0-1-1,-1 1 1,1-1 0,-1 1 0,1 0 0,-1-1 0,0 1 0,1 0 0,-1-1 0,1 1 0,-1 0 0,0-1 0,0 1-1,1 0 1,-1 0 0,0-1 0,0 1 0,0 0 0,0 0 0,0 0 0,0-1 0,0 1 0,0 0 0,0 0 0,0-1 0,-1 1-1,1 0 1,0 0 0,-1 0 0,-1 5 17,0-1 0,0 0-1,0 0 1,-1 0 0,-4 7-1,-24 38 360,31-50-364,0 1 0,-1-1 0,1 0 0,0 0 0,0 0 0,0 0 0,0 0 0,0 0 0,0 0 0,0 1 0,0-1 0,0 0 0,0 0 0,-1 0 0,1 0 0,0 1 1,0-1-1,0 0 0,0 0 0,0 0 0,0 0 0,0 0 0,0 1 0,0-1 0,0 0 0,0 0 0,0 0 0,1 0 0,-1 1 0,0-1 0,0 0 0,0 0 0,0 0 0,0 0 1,0 0-1,0 1 0,0-1 0,0 0 0,0 0 0,1 0 0,-1 0 0,0 0 0,9 0 274,19-9-42,-19 6-224,57-19-131,-36 11 28,1 1 0,60-12 0,-90 22 71,1 0 1,-1 0-1,0-1 1,1 1 0,-1 0-1,0 0 1,1 0-1,-1 0 1,1 0 0,-1 1-1,0-1 1,1 0-1,-1 1 1,0-1 0,0 1-1,1-1 1,-1 1 0,0 0-1,0-1 1,0 1-1,0 0 1,1 0 0,-1 0-1,0 0 1,-1 0-1,3 2 1,-2 0 11,0 0 1,1 1-1,-2-1 0,1 1 0,0-1 1,-1 1-1,1-1 0,-1 1 1,0 5-1,0 0 49,-1 0-15,1 0-1,0 0 1,1 0-1,0 0 1,0 1-1,1-2 1,0 1-1,5 11 1,-7-19-24,1 0 0,-1 0 1,1 0-1,0 0 1,-1 0-1,1 0 1,0 0-1,-1 0 1,1 0-1,0-1 0,0 1 1,0 0-1,0-1 1,0 1-1,0-1 1,0 1-1,0-1 1,0 1-1,0-1 1,0 0-1,0 1 0,0-1 1,0 0-1,0 0 1,1 0-1,-1 0 1,0 0-1,0 0 1,0 0-1,0 0 0,0 0 1,0 0-1,0-1 1,0 1-1,1-1 1,0 0-1,6-3-191,-1 1 0,0-2-1,-1 1 1,10-8 0,-6 4-509,9-6-2899,1 1 0,27-13 0,-7 9 23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06.762"/>
    </inkml:context>
    <inkml:brush xml:id="br0">
      <inkml:brushProperty name="width" value="0.05" units="cm"/>
      <inkml:brushProperty name="height" value="0.05" units="cm"/>
      <inkml:brushProperty name="color" value="#66CC00"/>
    </inkml:brush>
  </inkml:definitions>
  <inkml:trace contextRef="#ctx0" brushRef="#br0">40 92 7808,'-8'-51'3520,"-10"39"-3040,9 4 1056,4-1-1216,10 6-192,4-5-384,9 8 128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11.675"/>
    </inkml:context>
    <inkml:brush xml:id="br0">
      <inkml:brushProperty name="width" value="0.05" units="cm"/>
      <inkml:brushProperty name="height" value="0.05" units="cm"/>
      <inkml:brushProperty name="color" value="#66CC00"/>
    </inkml:brush>
  </inkml:definitions>
  <inkml:trace contextRef="#ctx0" brushRef="#br0">4 1009 2496,'0'0'119,"0"0"1,0 1 0,0-1-1,-1 0 1,1 0-1,0 1 1,0-1-1,0 0 1,0 1 0,-1-1-1,1 1 1,0-1-1,0 0 1,0 1-1,0-1 1,0 0 0,0 1-1,0-1 1,0 1-1,0-1 1,0 0-1,0 1 1,0-1 0,1 0-1,-1 1 1,0 0-1,0-1 7,1 1 0,-1-1-1,0 0 1,0 1 0,0-1 0,0 1-1,0-1 1,0 1 0,0-1 0,0 1-1,0-1 1,0 1 0,0-1-1,0 1 1,0-1 0,0 1 0,0-1-1,0 1 1,-1-1 0,1 1 0,0-1-1,0 1 1,0-1 0,-1 0-1,1 1 1,0-1 0,-1 1 0,0-1-1,11-9 5066,33-41-3278,-17 15-1630,2 0-1,2 1 1,1 2 0,38-30-1,-47 41-2,-1 0-1,19-26 0,-25 30-418,-32 36-304,8-7 477,1 0 0,0 0 0,1 1 0,1 0-1,0 0 1,0 0 0,2 1 0,-5 17-1,8-23 21,0 0-1,0 0 0,1 1 1,0-1-1,1 0 0,0 0 1,0 1-1,0-1 0,4 10 1,-4-16 2,0 1 1,-1-1 0,1 0-1,0 1 1,1-1 0,-1 0-1,0 0 1,1 0 0,-1 0-1,1 0 1,0 0 0,0 0 0,-1-1-1,1 1 1,0-1 0,0 1-1,1-1 1,-1 0 0,0 0-1,0 0 1,1 0 0,-1 0-1,0 0 1,1 0 0,-1-1-1,1 0 1,-1 1 0,1-1 0,-1 0-1,1 0 1,-1 0 0,1 0-1,-1-1 1,5 0 0,10-4 104,-1 0-1,0 0 1,0-2 0,26-14 0,56-42 43,-88 56-188,7-7-44,0 0 0,0-2 0,25-31 0,-31 35 150,-8 8-120,0 0-1,1 1 0,0 0 1,5-4-1,-9 7-8,0 0 0,1-1 0,-1 1 0,1 0 0,-1 0 0,0-1 0,1 1 1,-1 0-1,1 0 0,-1 0 0,0 0 0,1 0 0,-1 0 0,1 0 0,-1 0 0,1 0 0,-1 0 0,1 0 1,-1 0-1,1 0 0,0 0 0,-1 1 12,0-1 0,1 1 0,-1-1 0,0 1-1,0-1 1,1 1 0,-1-1 0,0 1 0,0-1 0,0 1 0,0 0 0,0-1 0,1 1 0,-1-1 0,0 1 0,0-1 0,-1 1 0,1 0 0,0-1 0,0 1-1,0-1 1,-1 2 0,-12 108-159,13-106 268,-1-1 0,1 0-1,0 0 1,0 0 0,0 0 0,0 0 0,0 0 0,1 0 0,0 0 0,0 4 0,14-17 93,-2 0-1,15-15 1,22-15-203,-43 35 8,73-45-237,-80 50 214,1-1 1,-1 1-1,1-1 1,0 1-1,0-1 1,-1 1-1,1 0 1,0 0-1,-1-1 1,1 1-1,0 0 1,0 0-1,0 0 1,-1 0-1,1 0 1,0 0-1,0 0 1,-1 0-1,1 0 1,0 0 0,0 0-1,0 1 1,-1-1-1,1 0 1,0 0-1,-1 1 1,1-1-1,0 1 1,-1-1-1,1 0 1,0 1-1,-1-1 1,1 1-1,-1 0 1,1-1-1,-1 1 1,1-1-1,-1 1 1,1 0-1,-1-1 1,0 1-1,1 0 1,-1 0-1,0-1 1,1 1-1,-1 0 1,0 0-1,0-1 1,0 1 0,0 1-1,1 7 24,0 0 0,0 0-1,-2 16 1,0-13 92,1-1-70,0-9-17,-1 1 0,1 0 0,0 0 0,0-1 1,0 1-1,1 0 0,-1 0 0,0-1 0,1 1 0,0 0 1,0-1-1,0 1 0,0-1 0,0 1 0,2 3 0,-1-6 7,-1 1 0,1-1 0,0 1 0,-1-1 0,1 1 0,-1-1 0,1 0 0,0 0 0,-1 0 0,1 0 0,0 0 0,-1 0 0,1 0 0,-1-1 0,1 1 0,0-1 0,-1 1 0,1-1 0,1 0 0,5-2 99,3 0-6,0-1-1,0-1 0,13-7 0,-15 8-250,-2-2 250,-7 5-130,1 0 0,-1 0 1,1 1-1,0-1 0,0 0 1,0 0-1,-1 1 0,1-1 1,0 1-1,0-1 1,0 0-1,2 0 0,15-9 120,18-15 0,-24 17-54,3-2-40,-1 0-1,0-1 0,0-1 1,-1 0-1,16-21 1,-19 16-301,-10 19 218,-1 1 1,1-1 0,-1 1-1,1-1 1,-1 0-1,0 1 1,0-1 0,0 0-1,-3 4 1,-16 24 222,1-3-338,11-14 121,5-10 63,1 1 0,-1 0 0,1-1-1,0 1 1,1 0 0,-1 0 0,1 0 0,-2 6 0,3-8-4,-3 26 27,2-27-6,1 0 0,0 0 1,0 1-1,0-1 0,1 0 0,-1 0 0,0 1 1,0-1-1,1 0 0,-1 0 0,1 1 0,-1-1 1,1 0-1,-1 0 0,1 0 0,0 0 1,-1 0-1,2 1 0,0-1 9,0-1-1,-1 1 1,1-1 0,0 0-1,0 0 1,-1 0 0,1 0-1,0 0 1,0 0 0,-1 0 0,1-1-1,0 1 1,3-2 0,-1 1-24,5-1 18,-1-1 0,1 0 0,0 0 0,-1-1 0,9-5 0,4-2-43,-13 7 63,1 0 0,0 0 1,-1-1-1,0-1 0,0 1 0,-1-1 0,0 0 0,9-10 0,0-3-5,-2 0 0,0-2 0,12-23 0,30-70-111,-37 72 2,5-7 19,81-158 59,-16 56-62,-84 144 1,-1 0-1,0 0 0,0 0 1,-1 0-1,0-1 0,0 1 1,2-13-1,-7 21-12,1 0 0,-1 0 0,0 0-1,1 0 1,-1 0 0,1 0 0,-1 0 0,-1 3 0,-13 14 16,1 0-1,1 2 1,1-1 0,1 2-1,0-1 1,2 2 0,-14 35-1,13-8-12,1 0 0,-3 55-1,5-34 114,7-63-77,-10 116 150,10-108-108,2 0 0,0-1 0,1 1 0,0 0-1,1-1 1,6 19 0,-9-32 19,1 1 1,-1-1-1,1 1 1,0-1-1,-1 0 0,1 1 1,0-1-1,0 0 0,0 1 1,0-1-1,0 0 1,0 0-1,1 0 0,-1 0 1,0 0-1,0 0 1,1 0-1,-1 0 0,1-1 1,1 2-1,-1-2 15,1 1 0,-1-1 0,0 0 0,1 0 0,-1 0 0,0 0 0,1 0 0,-1 0 0,0-1 0,1 1 0,-1-1 0,3-1 0,6-2 48,0-2-1,-1 1 1,0-1 0,12-10 0,-21 15-97,32-24-102,-1-1 0,47-50 1,-68 62 79,-10 11 9,1 0 0,0 0 0,0 0 1,1 1-1,-1-1 0,0 1 0,1-1 1,0 1-1,-1 0 0,1 0 0,6-3 1,-9 5 7,0 0 1,1 0-1,-1 0 1,0 0 0,1 0-1,-1 0 1,0 1-1,1-1 1,-1 0 0,0 0-1,1 0 1,-1 0-1,0 0 1,0 1 0,1-1-1,-1 0 1,0 0-1,0 0 1,1 1 0,-1-1-1,0 0 1,0 0-1,0 1 1,1-1 0,-1 0-1,0 1 1,0-1 0,0 0-1,0 1 1,0-1-1,1 0 1,-1 0 0,0 1-1,0-1 1,0 0-1,0 1 1,0-1 0,0 0-1,0 1 1,0-1-1,0 0 1,-1 1 0,1 0-1,-2 20-91,1-18 77,0 16-30,0 0 0,3 22 0,-1-1 237,-1-38-165,0-1 0,0 1 0,0-1-1,0 0 1,0 1 0,0-1 0,1 0-1,-1 1 1,0-1 0,1 0 0,-1 1-1,1-1 1,0 0 0,-1 0 0,1 1-1,0-1 1,0 0 0,0 0 0,-1 0-1,1 0 1,0 0 0,0 0 0,1 0-1,-1-1 1,0 1 0,0 0 0,0 0-1,0-1 1,1 1 0,-1-1 0,0 1-1,1-1 1,-1 0 0,0 1 0,1-1-1,-1 0 1,0 0 0,1 0 0,-1 0-1,2 0 1,6-1 76,0 0 1,-1-1-1,1 0 0,15-5 1,-21 6-143,14-6 53,0-1-1,-1 0 0,0-1 0,15-12 1,-6 5 32,100-62-85,-57 40-112,-120 78-309,40-29 479,0 0 0,1 0 0,1 1 0,0 0 0,1 1 0,0 0 1,1 0-1,0 1 0,-9 23 0,17-37-6,0 0 1,0 1-1,0-1 1,-1 0-1,1 1 1,0-1-1,0 0 1,0 1-1,0-1 0,0 0 1,0 1-1,0-1 1,0 0-1,0 1 1,0-1-1,0 0 1,0 1-1,0-1 0,0 0 1,1 1-1,-1-1 1,0 0-1,0 1 1,0-1-1,0 0 1,1 1-1,-1-1 1,0 1-1,11-1 169,14-9 32,-11 1-169,-2 0 1,1-1 0,-1-1 0,0 0 0,-1 0 0,14-19 0,23-18-66,-19 16-173,-25 26 79,-15 27-48,-10 31 0,20-49 151,0 0 0,1 0 0,-1 0 0,0 0-1,1 0 1,0 0 0,0 0 0,0 0 0,1 0 0,-1 0 0,1 0-1,0 0 1,0 0 0,3 5 0,-3-7 34,0 1 1,1-1-1,0 1 0,-1-1 1,1 1-1,0-1 1,0 0-1,1 0 0,-1 0 1,0 0-1,1-1 1,-1 1-1,1-1 0,-1 1 1,1-1-1,0 0 1,0 0-1,0 0 0,-1 0 1,6 0-1,-1 0 45,1 0 0,0-1 0,0 0 0,-1 0 0,1-1 0,0 0 0,-1-1 0,11-3 0,0 0 18,-1-2 1,25-12-1,-31 13-83,0 0 0,-1 0 0,1-1 1,-1-1-1,-1 0 0,1 0 0,-2-1 0,1 0 1,-1 0-1,11-17 0,77-155 157,-84 155-169,-6 13 13,125-287 101,-127 291-131,-1 0 0,-1 1 0,1-1 0,-1 0 0,-1 0 0,0 0 0,0-1 0,-2-16 0,1 25 23,0 1 0,0 0 0,0-1 0,0 1 0,0 0 0,0 0 0,0-1 0,0 1 0,0 0 0,0-1 0,0 1 0,0 0 0,0 0 0,-1-1 0,1 1 0,0 0 0,0 0 0,0-1 0,-1 1 0,1 0 0,0 0 1,0 0-1,0-1 0,-1 1 0,1 0 0,0 0 0,-1 0 0,1 0 0,0 0 0,0-1 0,-1 1 0,1 0 0,0 0 0,-1 0 0,1 0 0,0 0 0,0 0 0,-1 0 0,1 0 0,-1 0 0,-13 8-246,-11 19 149,14-13 67,2 2 0,0-1 1,1 1-1,1 0 0,0 1 1,1-1-1,-4 21 1,-1 12 82,-5 65 0,11-69-127,-1 8-259,1 0 1,5 78-1,0-106-3116,0-4 959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12.042"/>
    </inkml:context>
    <inkml:brush xml:id="br0">
      <inkml:brushProperty name="width" value="0.05" units="cm"/>
      <inkml:brushProperty name="height" value="0.05" units="cm"/>
      <inkml:brushProperty name="color" value="#66CC00"/>
    </inkml:brush>
  </inkml:definitions>
  <inkml:trace contextRef="#ctx0" brushRef="#br0">6 4 7456,'-5'-3'3392,"15"3"-2944,-7 0 32,7 0-352,3 0-96,5 3-64,-4 0-608,-1 2 352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12.416"/>
    </inkml:context>
    <inkml:brush xml:id="br0">
      <inkml:brushProperty name="width" value="0.05" units="cm"/>
      <inkml:brushProperty name="height" value="0.05" units="cm"/>
      <inkml:brushProperty name="color" value="#66CC00"/>
    </inkml:brush>
  </inkml:definitions>
  <inkml:trace contextRef="#ctx0" brushRef="#br0">285 197 6976,'-5'-8'3168,"31"-1"-2752,2-2 1952,2 2-1376,38-10 96,9-5-672,13 4-64,-1 4-224,-7 4-64,-11 4-32,-16-1-544,-10 6 288</inkml:trace>
  <inkml:trace contextRef="#ctx0" brushRef="#br0" timeOffset="1">29 33 7296,'-29'-12'3328,"34"7"-2912,4 2 352,6 3-512,6-9-224,11 6-64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12.793"/>
    </inkml:context>
    <inkml:brush xml:id="br0">
      <inkml:brushProperty name="width" value="0.05" units="cm"/>
      <inkml:brushProperty name="height" value="0.05" units="cm"/>
      <inkml:brushProperty name="color" value="#66CC00"/>
    </inkml:brush>
  </inkml:definitions>
  <inkml:trace contextRef="#ctx0" brushRef="#br0">154 60 7232,'-103'-35'3264,"71"30"-2848,24 2 288,3 3-480,0-4 576,18-4-896,10 3 32,22 5-4704,5 8 2592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16.055"/>
    </inkml:context>
    <inkml:brush xml:id="br0">
      <inkml:brushProperty name="width" value="0.05" units="cm"/>
      <inkml:brushProperty name="height" value="0.05" units="cm"/>
      <inkml:brushProperty name="color" value="#66CC00"/>
    </inkml:brush>
  </inkml:definitions>
  <inkml:trace contextRef="#ctx0" brushRef="#br0">0 350 4064,'1'0'256,"-1"-1"1,0 1-1,1 0 0,-1-1 1,1 1-1,-1 0 0,1-1 0,-1 1 1,0 0-1,1 0 0,-1 0 1,1-1-1,-1 1 0,1 0 1,-1 0-1,1 0 0,-1 0 1,1 0-1,0 0 0,-1 0 1,1 0-1,0 0 0,19 0 1361,-14 1-964,2-2-493,-1 1 0,1-1 0,0-1 0,0 1 0,-1-1 0,1-1 0,-1 1 0,0-1 0,0-1 0,0 1 0,0-1 0,0 0 0,-1-1 0,1 1 0,-1-1 0,-1-1 0,1 1 0,-1-1 0,0 0 0,0 0 0,0-1 0,-1 1 0,0-1 0,0 0 0,-1 0 0,0 0 0,0-1 0,2-12 0,-2 6-152,-1-1-1,-1 1 1,-1-1 0,0 1-1,-1-1 1,0 1 0,-1-1-1,-6-21 1,6 29-133,-1 0 1,1 1-1,-1 0 0,-5-8 0,8 13 100,0 1 0,0-1 0,-1 0 0,1 1-1,0-1 1,-1 0 0,1 1 0,0-1 0,-1 0 0,1 1-1,-1-1 1,1 1 0,-1-1 0,0 1 0,1-1 0,-1 1-1,1 0 1,-1-1 0,0 1 0,1 0 0,-1-1 0,0 1-1,1 0 1,-1 0 0,0 0 0,1-1 0,-1 1 0,0 0 0,0 0-1,1 0 1,-1 0 0,0 0 0,0 0 0,1 1 0,-1-1-1,0 0 1,1 0 0,-1 0 0,0 1 0,1-1 0,-1 0-1,0 1 1,1-1 0,-1 1 0,1-1 0,-1 1 0,0-1-1,1 1 1,-1 0 0,-3 3-17,1 0 0,0 1 1,0-1-1,0 1 0,-3 6 0,1 0 104,1 1 0,0 0 0,0 0 0,1 0 0,1 0 1,0 0-1,1 1 0,0-1 0,1 23 0,1-25 118,0-1-1,0 0 1,1 0 0,1 0 0,-1-1-1,1 1 1,1 0 0,-1-1 0,1 0-1,1 0 1,0 0 0,0 0 0,0-1-1,9 9 1,-12-14-75,1 0-1,0 0 1,-1 0-1,1-1 1,0 1-1,0-1 1,0 1-1,0-1 1,0 0-1,1 0 1,-1 0-1,0 0 1,0-1-1,1 0 1,-1 1-1,0-1 1,1 0-1,3-1 1,7-1 95,0 0-1,-1-2 1,15-4 0,-19 5-94,45-15 335,70-34-1,46-37 385,-165 86-752,-1 0-82,1 1 0,-1-1 0,0 1 0,1 1 0,8-3 0,-13 3 2,1 1 0,0 0 0,-1 0 1,1 0-1,0 0 0,0 0 0,-1 0 0,1 0 0,0 0 1,-1 1-1,1-1 0,0 0 0,-1 0 0,1 1 0,0-1 1,-1 0-1,1 1 0,0-1 0,0 1 0,0 0 2,-1 0 0,1 0-1,-1-1 1,1 1 0,-1 0 0,1 0-1,-1 0 1,1 1 0,-1-1-1,0 0 1,0 0 0,1 0-1,-1 0 1,0 0 0,0 0 0,0 2-1,-1 5 7,1 0 0,-1-1 0,-1 1 0,1 0 0,-1-1 0,-4 11-1,-23 42 268,18-38-232,7-11 194,6-8 234,15-8 429,-9 1-822,6-3-45,-1 0 0,1-1 0,-2-1 0,1 0 0,-2 0-1,1-1 1,13-16 0,-7 8-92,29-22 0,-47 40 51,1-1 0,-1 1-1,1-1 1,-1 1 0,1 0 0,-1-1-1,1 1 1,-1 0 0,1 0 0,0-1 0,-1 1-1,1 0 1,-1 0 0,1 0 0,0 0 0,-1 0-1,1 0 1,-1 0 0,1 0 0,0 0 0,-1 0-1,1 0 1,-1 0 0,1 0 0,0 0 0,-1 1-1,1-1 1,-1 0 0,1 1 0,0 0-7,0 0 1,0 0 0,0 0-1,0 0 1,0 0 0,-1 0-1,1 0 1,0 1 0,-1-1-1,1 0 1,-1 1 0,1 1-1,1 5 12,-1 0 1,0 0-1,0 13 0,-1-14 40,0 1 1,1-1-1,-1 0 1,2 1-1,-1-1 1,1 0-1,0 0 1,5 11-1,-6-16-7,1 1 0,-1-1 0,1 1-1,0-1 1,-1 0 0,1 0-1,0 1 1,0-1 0,1-1 0,-1 1-1,0 0 1,1 0 0,-1-1-1,1 0 1,-1 1 0,1-1 0,0 0-1,-1 0 1,1 0 0,0-1-1,0 1 1,0-1 0,-1 1 0,7-1-1,15-2 85,0-1-1,-1-1 0,1-1 1,37-14-1,-17 6-78,-24 7 70,0-1 0,0 0 0,0-2 0,35-21-1,-45 24-73,0-1 0,-1-1 0,0 0 0,0 0 0,-1-1 0,0 0 0,0 0 0,-1-1-1,0 0 1,6-13 0,-6 9-83,0 2-30,-1 0 1,-1 0 0,0-1-1,5-17 1,-10 29 75,0 1-1,0-1 1,0 1 0,1-1-1,-1 0 1,0 1 0,0-1 0,0 1-1,0-1 1,0 1 0,0-1-1,0 1 1,0-1 0,0 1-1,0-1 1,0 1 0,-1-1 0,1 0-1,0 1 1,0-1 0,0 1-1,-1-1 1,1 1 0,0 0-1,-1-1 1,1 1 0,-1-1 0,0 1-1,1 0 1,-1 0-1,0 0 1,1 0-1,-1 0 1,0 0-1,1 1 1,-1-1-1,0 0 1,1 0 0,-1 1-1,1-1 1,-1 0-1,0 1 1,1-1-1,-1 1 1,0 0-1,-23 24-96,-20 28 40,25-32 22,2 0 0,0 1 0,-15 27 0,30-44 61,0-1 1,0 1-1,0-1 0,1 1 0,0-1 0,0 1 1,0 0-1,-1 9 0,2-11-5,0-1 0,0 0 0,1 0 0,-1 1 0,1-1 0,-1 0-1,1 0 1,-1 0 0,1 0 0,0 0 0,0 0 0,0 0 0,1 0 0,-1 0 0,0 0 0,1 0 0,-1-1 0,1 1 0,-1 0 0,1-1 0,2 2 0,1 0 29,1 0 1,0-1 0,-1 1 0,1-1 0,0 0 0,0-1 0,0 0-1,0 0 1,1 0 0,-1 0 0,0-1 0,0 0 0,1-1 0,-1 1-1,0-1 1,0 0 0,0-1 0,7-2 0,5-1 17,-1-2 0,0 0 1,-1-1-1,0-1 0,17-11 0,217-152-231,-238 163 158,-8 6-30,-1 0 0,1 1 1,-1-1-1,1 1 0,0 0 1,7-3-1,-11 5 40,0 0-1,1 0 1,-1 0-1,0 0 0,1 0 1,-1 0-1,0 0 1,1 0-1,-1 0 1,1 0-1,-1 0 0,0 0 1,1 0-1,-1 0 1,0 0-1,1 0 1,-1 0-1,0 0 1,1 0-1,-1 1 0,0-1 1,1 0-1,-1 0 1,0 0-1,1 1 1,-1-1-1,0 0 0,1 0 1,-1 1-1,0-1 1,2 13-111,-11 18 118,7-27 13,-2 8-25,1 0 1,-1-1-1,2 1 1,0 0-1,-1 16 0,3-25 25,0 0-1,0 0 0,0 0 0,1 0 1,-1-1-1,1 1 0,-1 0 0,1 0 1,0-1-1,0 1 0,0 0 0,1-1 0,-1 1 1,1-1-1,-1 0 0,1 1 0,0-1 1,0 0-1,0 0 0,0 0 0,0 0 0,0 0 1,0-1-1,1 1 0,-1-1 0,1 1 1,-1-1-1,1 0 0,3 1 0,7 2 53,-1-1-1,1-1 1,0 0-1,1-1 1,-1 0-1,0-1 1,0-1-1,0 0 0,1 0 1,13-5-1,-7 1-3,0-1 0,0 0-1,-1-2 1,0 0 0,32-20-1,-32 15-53,-2-1-1,0-1 0,23-26 1,-34 35 52,-1 1-16,0-1 1,0 0-1,5-9 0,-9 13-56,0 0 0,0 1 0,0-1 0,0 0 0,0 0 1,-1 0-1,1 0 0,0 0 0,-1 0 0,0 0 0,1 0 0,-1 0 0,0 0 1,0-1-1,-1-2 0,1 5 11,0 0 0,0 0 0,0 0 0,0 0 0,0 0 0,0 0 0,0 0 0,0 0 0,0 0 0,0 0 0,0 0 0,0 0 0,0 0 0,0 0 0,0-1 0,0 1 0,0 0 0,0 0 0,0 0 0,0 0 0,0 0 1,0 0-1,0 0 0,0 0 0,0 0 0,0 0 0,0 0 0,-1 0 0,1 0 0,0 0 0,0 0 0,0 0 0,0 0 0,0 0 0,0 0 0,0 0 0,0 0 0,0 0 0,0 0 0,0 0 0,0 0 0,0 0 0,0 0 0,0 0 0,-1 0 0,1 0 0,0 0 0,0 0 0,0 0 0,0 0 0,0 0 0,0 0 0,0 0 0,0 0 0,0 0 1,0 0-1,0 0 0,0 0 0,0 0 0,0 0 0,0 0 0,0 0 0,0 0 0,0 1 0,0-1 0,0 0 0,-1 0 0,1 0 0,0 0 0,-8 6-106,1 0 0,-1 0 1,1 1-1,0 0 0,1 0 0,-1 1 1,1 0-1,-7 13 0,0 3 80,1-1 0,-9 28-1,19-45 34,0 1 0,0-1-1,1 0 1,0 1 0,-1 5-1,2-8 23,0-1 1,0 0-1,0 0 0,1 0 0,-1 1 0,1-1 1,0 0-1,-1 0 0,2 0 0,-1 0 0,0 0 1,3 4-1,-4-6-7,1 0 0,-1 0 1,1 0-1,0-1 0,-1 1 0,1 0 0,0 0 1,0-1-1,0 1 0,-1 0 0,1-1 0,0 1 1,0-1-1,0 1 0,0-1 0,0 0 0,0 1 1,0-1-1,0 0 0,0 0 0,2 1 0,-2-2 0,1 1-1,0 0 1,0 0-1,-1-1 1,1 1 0,0-1-1,-1 0 1,1 1-1,0-1 1,-1 0-1,3-2 1,4-3 59,0-1-1,-1 0 1,11-14 0,-13 16 11,4-7-118,-1 0 1,-1-1-1,0 0 0,9-23 0,-11 25-189,-5 10 212,0 1 0,0 0 1,0 0-1,0 0 0,0 0 0,0 0 1,0 0-1,0 0 0,1 0 0,-1 0 1,0 0-1,0 0 0,0 0 0,0 0 1,0-1-1,0 1 0,0 0 0,0 0 1,0 0-1,0 0 0,0 0 1,0 0-1,0 0 0,0 0 0,0 0 1,0 0-1,0 0 0,0 0 0,0 0 1,0 0-1,1 0 0,-1 0 0,0 0 1,0 0-1,0 0 0,0 0 0,0 0 1,0 0-1,0 0 0,0 0 0,0 0 1,0 0-1,0 0 0,0 0 1,0 0-1,1 0 0,-1 0 0,0 0 1,0 0-1,0 0 0,0 0 0,0 0 1,0 0-1,0 0 0,0 0 0,0 0 1,0 0-1,0 0 0,0 1 0,-1 20-375,-37 233 173,37-246 227,-24 152-112,-4-41 173,27-110-9,0-1 1,-7 15 0,8-21-39,0 0 0,0 0 0,-1 0 0,1 0-1,0 0 1,-1 0 0,1 0 0,-1-1 0,1 1 0,-1-1 0,0 1-1,0-1 1,0 1 0,0-1 0,-2 1 0,3-2-24,0 0-1,0 0 1,0 0 0,0 0-1,0 0 1,0 0 0,0 0 0,0 0-1,1 0 1,-1-1 0,0 1-1,0 0 1,0-1 0,0 1 0,0-1-1,0 1 1,0-1 0,1 1-1,-1-1 1,0 0 0,0 1-1,1-1 1,-1 0 0,1 1 0,-2-3-1,-1 0 17,-3-3 9,1 0 1,-1-1 0,1 1 0,0-1 0,1 0-1,-6-12 1,-15-45-45,23 58-10,-1-7 9,0-1 1,0 1-1,1-1 0,1 0 1,0-18-1,1 27-18,1-1 1,-1 1-1,1 0 0,0-1 1,1 1-1,-1 0 0,1 0 1,2-6-1,-2 8 5,-1 0 0,1 0 0,0 1 0,-1-1 0,1 1 0,0-1 0,0 1 0,1 0 0,-1 0-1,0-1 1,1 2 0,-1-1 0,1 0 0,4-2 0,37-14 54,55-32-1,39-23 458,-88 48-416,0-1-1,77-56 1,-114 70-80,0 0 0,-1-1 0,-1 0 0,17-25 0,-1 2-128,-23 30 119,2-1-362,-6 13-125,-3 10 315,-6 34-54,-2 17 237,11-63 20,0 0 1,0 0-1,0-1 0,0 1 0,0 0 0,1 0 0,0-1 1,0 1-1,1 4 0,-1-7 14,-1 0 1,1 1 0,0-1 0,-1 0-1,1 0 1,0-1 0,0 1-1,0 0 1,0 0 0,0 0-1,0 0 1,0-1 0,0 1-1,0-1 1,0 1 0,0 0 0,0-1-1,0 0 1,0 1 0,1-1-1,-1 0 1,0 1 0,0-1-1,0 0 1,1 0 0,-1 0-1,0 0 1,0 0 0,0-1-1,1 1 1,-1 0 0,1-1 0,3 0 15,-1-1 0,1 0 1,-1 0-1,0 0 0,0 0 1,0-1-1,0 0 0,-1 1 1,1-1-1,-1-1 0,7-6 1,4-7-62,14-23 1,-16 23 22,10-16-33,14-18-136,-36 51 153,0 0-1,0-1 0,0 1 1,1 0-1,-1-1 1,0 1-1,0 0 0,1-1 1,-1 1-1,0 0 0,1 0 1,-1-1-1,0 1 1,1 0-1,-1 0 0,0 0 1,1 0-1,-1-1 1,1 1-1,-1 0 0,0 0 1,1 0-1,-1 0 0,1 0 1,-1 0-1,0 0 1,1 0-1,-1 0 0,1 0 1,-1 0-1,0 0 1,1 0-1,-1 1 0,1-1 1,-1 0-1,0 0 0,1 0 1,-1 0-1,0 1 1,1-1-1,-1 0 0,0 0 1,1 1-1,-1-1 1,0 0-1,0 1 0,1-1 1,-1 0-1,0 1 0,0-1 1,0 0-1,1 1 1,-1-1-1,0 0 0,0 1 1,0-1-1,0 1 1,1 2-24,0 0 1,0 0 0,0 0 0,0 0 0,-1 0 0,1 4 0,-2 23-66,-1-1 0,-8 38-1,-19 58 22,9-42 203,-12 46 56,25-107-146,-1 0 0,-1-1-1,-19 35 1,25-52-4,0 0-1,0 0 1,0 0 0,0 0 0,-1-1-1,1 1 1,-1-1 0,0 0 0,0 0-1,0-1 1,0 1 0,-1-1 0,-5 3-1,7-5-7,1 1-1,0 0 1,-1-1-1,1 1 1,-1-1-1,1 0 1,-1 0-1,1 0 1,-1 0-1,1 0 1,-1-1-1,1 1 1,-1-1-1,1 1 1,0-1-1,-1 0 1,1 0-1,0 0 1,0 0-1,-1-1 1,1 1-1,0 0 1,0-1-1,0 0 1,1 1-1,-1-1 1,0 0-1,-1-2 1,-1-1 0,1 0 1,0-1-1,1 1 0,-1-1 1,1 0-1,0 1 0,0-1 1,1 0-1,-1 0 1,1 0-1,1 0 0,-1-8 1,1 4-19,0 0 0,1 0 0,0 0 0,1 0 0,0 0 1,5-16-1,-2 16 5,0 0 0,0 1 1,1-1-1,0 1 0,0 0 1,1 0-1,0 1 0,1 0 0,0 0 1,0 1-1,1 0 0,0 1 1,17-11-1,9-1 112,0 1 0,57-17 0,-78 29-102,147-38-94,-161 43 4,15-1-389,-6 6-4235,-4 1 1617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18.182"/>
    </inkml:context>
    <inkml:brush xml:id="br0">
      <inkml:brushProperty name="width" value="0.05" units="cm"/>
      <inkml:brushProperty name="height" value="0.05" units="cm"/>
      <inkml:brushProperty name="color" value="#66CC00"/>
    </inkml:brush>
  </inkml:definitions>
  <inkml:trace contextRef="#ctx0" brushRef="#br0">221 503 3072,'21'-4'3187,"-14"2"-1004,-4 2-1835,3-2 2000,-14-2 1223,4 4-3303,-1-1 0,1 1-1,-1 0 1,1 0 0,-1 1 0,-8 1 0,-11 1 33,7-2-215,-8 2 109,-29 5 0,45-6-144,1 0 1,0 0 0,0 1 0,1 1 0,-1-1 0,1 1 0,-13 9-1,19-13-41,0 1-1,0 0 0,0 0 1,0-1-1,0 1 0,0 0 1,0 0-1,0 0 0,1 0 1,-1 0-1,0 0 0,1 1 1,-1-1-1,0 0 0,1 0 1,0 0-1,-1 1 0,1-1 1,0 0-1,-1 1 0,1-1 0,0 2 1,1-2 17,-1 1 0,0 0 0,1 0 0,0-1 1,-1 1-1,1 0 0,0-1 0,0 1 0,0-1 0,0 1 0,0-1 0,0 0 1,1 1-1,0 0 0,4 3 64,-1-1 0,1 0 0,0 0 0,0 0 0,1-1 0,12 5 0,-9-5 46,0-1 0,0-1 0,0 0 0,0 0 0,1-1 0,-1 0 0,0-1 0,0 0 0,0 0 0,0-1 0,0-1 0,13-4 0,-18 5-58,1 0-1,-1 0 1,0-1-1,0 0 0,0 0 1,0-1-1,0 1 0,-1-1 1,1 0-1,-1 0 1,0-1-1,6-8 0,-8 11-80,-1-1-1,0 1 0,0-1 1,1 0-1,-2 1 0,1-1 1,0 0-1,-1 0 0,1 0 1,-1 1-1,0-1 0,0 0 1,0 0-1,0 0 0,0 0 0,-1 1 1,1-1-1,-1 0 0,0 0 1,1 1-1,-2-1 0,1 0 1,0 1-1,0-1 0,-1 1 1,1 0-1,-4-5 0,1 3-21,0 0 0,-1 0 0,1 0-1,0 0 1,-1 1 0,0 0 0,0 0 0,0 0-1,-6-2 1,-5-1-17,-27-7-1,34 10 74,11-1 48,15-3 138,-9 4-121,5-3 39,1 0 0,-1-1 0,0-1 0,-1 0 0,0 0 0,0-1 0,-1-1 0,0 0 0,17-21 0,-4-3 129,-1-1 0,20-43-1,-23 41-251,1 0-1,29-37 1,-49 73-34,0 0 1,-1 1-1,1-1 1,0 0 0,-1 0-1,1 0 1,0 0-1,0 1 1,0-1 0,0 0-1,0 1 1,0-1-1,0 1 1,0-1 0,0 1-1,0-1 1,0 1-1,0 0 1,0-1 0,0 1-1,0 0 1,0 0-1,0 0 1,3 0 0,-3 1 2,0-1 1,0 1 0,0 0 0,0 0-1,0 0 1,0 0 0,0 0 0,0 0-1,0 0 1,0 1 0,-1-1 0,1 0-1,0 0 1,-1 1 0,1-1 0,-1 0-1,0 1 1,1-1 0,-1 0 0,0 1-1,0-1 1,0 3 0,3 29-35,-2 0 0,-6 52 0,3-55 16,-8 67 54,-25 102 0,23-136-59,-7 31 122,-3 0 1,-60 154 0,74-228 142,-2 0 0,0-1 0,-24 34 0,32-50-145,0-1 1,-1 1-1,1-1 1,-1 0-1,1 0 1,-1 0-1,0 0 1,-4 1-1,7-3-64,-1 0 0,1 1 0,0-1-1,-1 0 1,1 0 0,-1 0 0,1 0 0,-1 0-1,1 1 1,-1-1 0,1 0 0,-1 0-1,1 0 1,0 0 0,-1-1 0,1 1-1,-1 0 1,1 0 0,-1 0 0,1 0-1,-1 0 1,1 0 0,0-1 0,-2 1-1,2-1-2,0 0 0,-1 0-1,1 0 1,0 1 0,0-1-1,-1 0 1,1 0 0,0 0-1,0 0 1,0 0-1,0 0 1,0 1 0,0-1-1,0 0 1,1 0 0,-1 0-1,0 0 1,0 0 0,1 0-1,3-8 17,0 0-1,1 0 0,0 0 0,0 1 1,11-13-1,-7 9-25,13-15-22,0 0 1,2 1 0,1 2 0,30-23 0,-46 40 1,-1 1 0,1 0 0,1 1 0,-1 0 0,1 1 0,18-6 0,-23 8 3,1 0 1,0 1-1,0 0 0,-1 1 0,1-1 1,0 1-1,0 0 0,-1 1 0,1-1 1,0 1-1,0 0 0,-1 1 0,1-1 1,6 3-1,-10-2-264,1-1 0,-1 0 0,0 1 0,0 0 0,0-1 0,0 1 0,0 0 0,0 0 0,0 0 0,-1 0 0,1 0 0,1 5 0,11 12-1897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38.080"/>
    </inkml:context>
    <inkml:brush xml:id="br0">
      <inkml:brushProperty name="width" value="0.05" units="cm"/>
      <inkml:brushProperty name="height" value="0.05" units="cm"/>
      <inkml:brushProperty name="color" value="#66CC00"/>
    </inkml:brush>
  </inkml:definitions>
  <inkml:trace contextRef="#ctx0" brushRef="#br0">299 204 2080,'1'-1'51,"0"1"1,-1 0-1,1-1 1,-1 1-1,1-1 1,-1 1-1,1-1 1,-1 1-1,1-1 1,-1 1-1,0-1 1,1 0-1,-1 1 1,0-1-1,1 0 1,-1 1-1,0-1 1,0 0-1,0 1 0,1-1 1,-1 0-1,0-1 1,9-25 4230,-2 13-2041,-6 13-1945,0 0 1,0 0-1,-1 0 0,1 0 0,-1 0 1,1 0-1,-1 0 0,1-1 1,-1 1-1,0 0 0,1 0 0,-1 0 1,0-1-1,0 1 0,0-2 1,-1 1 996,-4 6-107,4-2-1148,-1 0 0,1 0 0,0 0 0,0 1 0,0-1 0,0 0 0,1 1 0,-2 4 0,0 1 58,-11 30 128,-2 0 0,-2-1 0,-1 0 0,-25 35 0,-80 130 448,69-109-182,35-61-245,10-21-56,8-11-225,1-5-143,5-17-111,-2 9 236,0 1 0,0 0 0,6-12-1,24-50-19,70-168 138,-69 131 53,-18 53-121,-11 37-66,0 1 1,11-23-1,-5 17 98,4-9 61,-15 34-89,1 1 0,-1 0 0,1-1 1,-1 1-1,1 0 0,-1-1 0,1 1 0,-1 0 0,1 0 0,-1-1 0,1 1 1,-1 0-1,1 0 0,-1 0 0,1 0 0,-1 0 0,1 0 0,0 0 1,-1 0-1,1 0 0,-1 0 0,1 0 0,-1 0 0,1 0 0,-1 0 0,1 1 1,-1-1-1,1 0 0,-1 0 0,1 1 0,-1-1 0,1 0 0,-1 1 0,1-1 1,-1 0-1,0 1 0,1 0 0,17 15 176,-13-11-155,-1 0-1,0 1 0,0 0 1,-1 0-1,1 0 0,-1 1 1,-1-1-1,4 12 1,-1 3 82,4 32 1,1 6-57,48 154 401,-10-79-123,-46-121-258,-2-12-54,1 1 0,-1 0-1,0 0 1,1 0 0,0 0 0,-1 0-1,1-1 1,0 1 0,0 0-1,0-1 1,0 1 0,0 0 0,2 1-1,-2-2-150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03.152"/>
    </inkml:context>
    <inkml:brush xml:id="br0">
      <inkml:brushProperty name="width" value="0.05" units="cm"/>
      <inkml:brushProperty name="height" value="0.05" units="cm"/>
      <inkml:brushProperty name="color" value="#004F8B"/>
    </inkml:brush>
  </inkml:definitions>
  <inkml:trace contextRef="#ctx0" brushRef="#br0">1 1056 2720,'0'2'7963,"13"-5"-5831,21-9-1203,-27 7-750,1 0 0,-1-1 1,1 0-1,-2 0 1,1 0-1,-1-1 1,0 0-1,0-1 0,-1 1 1,9-16-1,2-10-51,18-48 0,-21 49 5,67-158 135,15 10 109,-47 88-302,-39 81 2,-8 9-104,0 1 0,0-1 0,0 1 0,0-1 0,0 1 0,0-1 0,-1 1 0,1-1 0,0 0-1,-1 1 1,1-1 0,-1 0 0,0 0 0,0 1 0,1-1 0,-1 0 0,0 0 0,-1-1 0,1 3 29,0 1 1,-1 0 0,1-1-1,-1 1 1,1 0-1,-1-1 1,1 1-1,-1 0 1,0-1-1,1 1 1,-1-1 0,0 1-1,1-1 1,-1 0-1,0 1 1,1-1-1,-1 0 1,0 1-1,0-1 1,0 0 0,1 0-1,-1 0 1,0 1-1,0-1 1,0 0-1,0 0 1,-1 0-1,1 0 12,0 0 0,-1-1-1,1 1 1,0 0 0,-1 0-1,1 0 1,-1-1 0,1 1-1,0-1 1,0 1 0,-1-1-1,1 0 1,0 1 0,0-1-1,0 0 1,0 0 0,-1 0-1,1 0 1,0 0 0,1 0-1,-1 0 1,0 0 0,0 0-1,0 0 1,0-2-1,0 0-33,1 3 22,-3 3 38,-1 1-101,0 0 1,0 1-1,1 0 0,0 0 1,0 0-1,0 1 1,-3 5-1,-22 58-19,16-31 73,-14 75 1,5 45 236,21-153-207,-13 177 232,13-176-200,0 1 0,1-1-1,0 0 1,0 0-1,0 0 1,1 0 0,0 0-1,0 0 1,1 0-1,0 0 1,0-1 0,0 1-1,0-1 1,1 0-1,0 0 1,8 8-1,-10-11 10,1 0-1,0 0 0,0 0 0,0-1 0,0 1 0,0-1 0,1 0 1,-1 1-1,0-1 0,0-1 0,1 1 0,-1-1 0,1 1 1,-1-1-1,1 0 0,4 0 0,7-2 127,-1 0 0,22-6 0,-33 7-180,13-3 52,1-1 0,-1-1 0,0-1 0,-1 0 0,0-1 0,0 0 0,-1-1 0,1-1 0,-2 0 0,13-13 0,1-6-20,-1 0-1,-1-2 0,28-47 1,109-230 290,-139 252-334,-2-1 1,-2-1-1,18-97 0,-36 148-22,19-91-123,-18 85-2,-2 13 144,0 0-1,0 0 1,0 0-1,0 0 1,0 0-1,0-1 1,0 1-1,-1 0 1,1 0 0,0 0-1,0 0 1,0 0-1,0 0 1,0 0-1,0 0 1,0 0-1,0 0 1,-1 0-1,1 0 1,0 0-1,0 0 1,0 0-1,0 0 1,0 0 0,0 0-1,0 0 1,-1 0-1,1 0 1,0 0-1,0 0 1,0 0-1,0 0 1,0 0-1,0 0 1,0 0-1,-1 0 1,1 0 0,0 0-1,0 0 1,0 0-1,0 0 1,0 0-1,0 0 1,0 0-1,-1 1 1,0 0-8,-1 0 1,1 1 0,0-1-1,-1 1 1,1-1 0,0 1-1,0-1 1,-2 4-1,-8 23-71,1 1-1,2 0 0,-7 37 0,4-15 99,-10 40 50,-80 380 683,69-331-155,28-127-11,7-21-48,4-14-271,1 4-264,18-31 1,2-6-18,-21 38 22,-5 10-22,0 0 0,1 0 0,0 1 0,1-1 0,0 1 0,0-1 0,8-9 0,-12 16 8,1-1 0,0 0-1,0 1 1,-1-1 0,1 0 0,0 1 0,0-1 0,0 1-1,-1-1 1,1 1 0,0 0 0,0-1 0,0 1 0,0 0-1,0 0 1,0 0 0,0-1 0,0 1 0,0 0 0,0 0-1,0 0 1,0 1 0,1-1 0,-1 0 7,-1 1 0,1 0 1,0-1-1,-1 1 0,1 0 0,0-1 0,-1 1 1,1 0-1,-1 0 0,1-1 0,-1 1 1,1 0-1,-1 0 0,0 0 0,1 0 0,-1 0 1,0 0-1,0 0 0,1-1 0,-1 1 0,0 0 1,0 0-1,0 0 0,-1 2 0,6 186-49,-5-182 109,1 1 0,-1-1 0,4 15 0,-4-19-24,1 0 0,1 0 0,-1 0 0,0 0 0,1-1 0,-1 1 0,1 0 0,0-1 0,0 1 0,0-1 0,4 4 0,-5-5-6,1 0 0,-1 0-1,1 0 1,0 0 0,-1-1 0,1 1 0,0-1 0,0 1-1,-1-1 1,1 1 0,0-1 0,0 0 0,0 0 0,0 0-1,-1 0 1,1 0 0,0-1 0,2 0 0,35-10 156,-32 9-172,41-15 51,82-42 0,-107 47-4,-2-2 0,0 0 0,0-1 0,-1-1 0,27-29 0,-40 36-190,-17 22-102,-13 18 160,14-20 46,0 1 1,-11 22-1,18-31 16,0 1 0,1-1 1,-1 1-1,1 0 0,0 0 0,0-1 1,0 1-1,1 0 0,0 0 0,-1 0 1,1 0-1,0 0 0,1 0 0,1 7 1,-1-9 15,0 0 0,0 1 1,0-1-1,0 0 1,1 0-1,-1 0 0,1 1 1,-1-2-1,1 1 0,0 0 1,0 0-1,0-1 1,0 1-1,0-1 0,0 1 1,1-1-1,3 2 1,0 0 52,0-1 1,1 0-1,-1 0 1,1 0-1,11 1 1,-15-3-26,1 0 0,-1 1 0,0-1 0,1-1 0,-1 1 0,0 0 0,1-1 0,-1 0 0,0 1 0,1-2 0,-1 1 0,0 0 0,0 0 0,0-1 0,0 0 0,0 1 0,0-1 0,-1 0 0,1-1 0,-1 1 0,1 0 0,-1-1 0,0 1 0,0-1 0,0 0 0,0 0 0,0 0 0,-1 0 0,1 0 0,-1 0 1,0 0-1,1-5 0,0-2-16,-1 0 0,0 0 1,-1-1-1,0 1 0,-3-17 1,3 22-30,-1 1 1,-1 0 0,1 0 0,0 0 0,-1 0 0,0 0 0,-2-5-1,2 7 12,1 1-1,0-1 0,0 1 1,0-1-1,-1 1 0,1 0 1,-1-1-1,1 1 0,-1 0 1,0 0-1,1 0 0,-1 0 1,0 0-1,0 1 0,0-1 1,-3 0-1,4 0-15,-1 1-1,1 0 1,-1 0-1,1 0 1,-1 0 0,1 0-1,-1 1 1,1-1-1,-1 0 1,1 1 0,-1-1-1,1 1 1,-1-1 0,1 1-1,-1 0 1,1-1-1,0 1 1,-1 0 0,1 0-1,0 0 1,0 0 0,0 0-1,0 0 1,0 1-1,0-1 1,0 0 0,0 0-1,0 1 1,1-1 0,-1 1-1,0-1 1,1 1-1,0-1 1,-1 0 0,1 1-1,-1 1 1,1 0 10,-1 0 0,1 0-1,-1 0 1,1 0 0,0 0 0,0 0 0,0 0 0,0 0 0,1 0-1,-1 0 1,1 0 0,0 0 0,0 0 0,0 0 0,0 0 0,0-1-1,4 6 1,-2-5 11,0 0-1,1 0 1,-1-1-1,0 1 1,1-1-1,0 0 1,0 0 0,-1 0-1,1 0 1,0-1-1,0 1 1,1-1-1,-1 0 1,0-1-1,5 1 1,-3 0 23,0-1 0,0 0-1,0 0 1,-1-1 0,1 0 0,0 0 0,0 0 0,-1 0 0,1-1 0,7-3 0,-4 0 8,0-1 1,0 0-1,0 0 1,-1-1-1,0 0 1,-1 0-1,1-1 1,-2 0-1,1 0 1,7-13-1,3-8 41,25-59-1,-20 39-106,-10 23-4,6-13-66,33-53 0,-51 91 93,0 1 1,1-1 0,-1 1-1,0-1 1,1 1 0,-1-1 0,0 1-1,1-1 1,-1 1 0,1 0-1,-1-1 1,0 1 0,1 0 0,-1-1-1,1 1 1,-1 0 0,1 0-1,-1-1 1,1 1 0,0 0 0,-1 0-1,1 0 1,-1 0 0,0 0-1,1 1 1,-1-1 0,0 0-1,1 0 1,-1 0-1,0 1 1,0-1 0,1 0-1,-1 0 1,0 1 0,0-1-1,0 0 1,1 0 0,-1 1-1,0-1 1,0 0 0,0 1-1,0-1 1,0 0-1,0 1 1,4 25-252,-1 52 135,-11 134-1,6-192 165,-1 0 1,0 0-1,-2 0 0,-8 24 0,11-39 7,0 0 1,-1-1 0,1 1-1,-1 0 1,0-1-1,-1 1 1,1-1 0,-8 7-1,8-9 0,0 1-1,0-1 0,0 0 1,-1-1-1,1 1 1,0-1-1,-1 1 0,1-1 1,-1 0-1,1 0 1,-1 0-1,0-1 0,1 1 1,-7-1-1,8-1-37,0 1 0,0 0 0,-1-1-1,1 0 1,0 0 0,0 1 0,0-1-1,0-1 1,0 1 0,0 0 0,0 0-1,0-1 1,0 1 0,0-1 0,-1-2-1,0 2-2,1-1 1,0 1-1,0-1 0,0 0 0,0 0 0,0 0 1,0 0-1,1 0 0,-2-4 0,2 1-13,0 6 1,1-1 0,0 1 0,0-1 0,-1 1 0,1-1 1,0 1-1,0-1 0,0 1 0,0-1 0,0 0 0,0 1 0,0-1 0,0 1 0,0-1 0,0 1 0,0-1 0,0 0 0,0 1 0,0-1 1,0 1-1,0-1 0,1 1 0,-1-1 0,1 0 0,7 3-377,-6-1 352,35 11-17,0-1 0,0-1 0,1-3 0,60 5 0,-73-11 125,0 0 1,0-2 0,33-5-1,-48 5-40,0-2 0,0 1-1,-1-1 1,1 0-1,-1-1 1,1-1 0,-1 1-1,0-1 1,-1-1 0,16-11-1,-18 11-19,-1 0-1,1 0 1,-1-1 0,-1 1-1,1-1 1,-1 0-1,6-15 1,-3 6 29,-2-1 1,6-23 0,-8 25-14,1 0 0,-2-1 0,0 1 0,-1-1 0,-1-24 0,-7 6-174,7 31 116,-1 1 0,0 0 0,0 0 0,0-1 0,0 1 0,-1 0 0,1 0 0,0 0 0,-1 0 0,1 0 0,-1 0 0,-2-1 0,3 2 15,0 1 0,1 0 1,-1-1-1,0 1 1,0 0-1,1-1 0,-1 1 1,0 0-1,0 0 0,0 0 1,0 0-1,1 0 1,-1 0-1,0 0 0,0 0 1,0 0-1,0 0 0,1 0 1,-1 0-1,0 1 1,0-1-1,1 0 0,-1 1 1,0-1-1,0 0 1,1 1-1,-2 0 0,-1 1-10,0 1-1,1-1 1,-1 1-1,1 0 1,-4 4-1,0 2 21,0 0-1,1 1 1,0 0 0,0 0-1,1 1 1,0-1 0,1 1 0,0 0-1,1 0 1,0 0 0,1 0-1,0 0 1,1 1 0,1 14 0,0-18 37,0-1 0,0 1 0,1-1 0,0 1 0,0-1 0,1 0 0,0 1 0,0-1 0,1-1 0,0 1 0,0-1 0,0 1 0,1-1 0,0 0 0,0-1 0,0 1 0,1-1 0,0 0 0,0 0 0,0-1 0,14 7 0,-14-8 0,0-1-1,0 0 1,0 0-1,1-1 1,-1 0-1,1 0 1,-1 0-1,1-1 1,9-1-1,1 0-254,0-1-1,23-7 0,-32 7-782,1-1-1,-1 1 0,0-2 1,0 1-1,0-1 0,-1 0 1,1-1-1,-1 0 1,0 0-1,0-1 0,10-11 1,7-9-2742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38.481"/>
    </inkml:context>
    <inkml:brush xml:id="br0">
      <inkml:brushProperty name="width" value="0.05" units="cm"/>
      <inkml:brushProperty name="height" value="0.05" units="cm"/>
      <inkml:brushProperty name="color" value="#66CC00"/>
    </inkml:brush>
  </inkml:definitions>
  <inkml:trace contextRef="#ctx0" brushRef="#br0">0 36 4576,'5'-2'6563,"10"1"-4471,18 0-422,164 1 1258,-133-4-2808,-37 0-2704,-21 3 1316,1-1-1,-1 1 1,0-2 0,10-3 0,-12 4 308,19-6-2272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39.075"/>
    </inkml:context>
    <inkml:brush xml:id="br0">
      <inkml:brushProperty name="width" value="0.05" units="cm"/>
      <inkml:brushProperty name="height" value="0.05" units="cm"/>
      <inkml:brushProperty name="color" value="#66CC00"/>
    </inkml:brush>
  </inkml:definitions>
  <inkml:trace contextRef="#ctx0" brushRef="#br0">15 36 3648,'5'-12'1054,"-1"0"193,-3 4 2441,-1 8-3572,0-1 0,1 1 0,-1 0 0,0 0 0,0 0 0,0-1 0,0 1 0,1 0 0,-1 0 0,0 0 0,0-1 0,0 1 0,1 0 0,-1 0 1,0 0-1,0 0 0,0 0 0,1 0 0,-1 0 0,0-1 0,0 1 0,1 0 0,-1 0 0,0 0 0,0 0 0,1 0 0,-1 0 0,0 0 0,0 0 0,1 0 0,-1 0 0,0 1 0,0-1 0,1 0 0,-1 0 0,1 0 0,-1 26 1644,0 3-224,0 1 0,-10 55 0,0-7-394,0 0-652,8-63-21,1 0 1,1 21-1,1-15-5517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39.495"/>
    </inkml:context>
    <inkml:brush xml:id="br0">
      <inkml:brushProperty name="width" value="0.05" units="cm"/>
      <inkml:brushProperty name="height" value="0.05" units="cm"/>
      <inkml:brushProperty name="color" value="#66CC00"/>
    </inkml:brush>
  </inkml:definitions>
  <inkml:trace contextRef="#ctx0" brushRef="#br0">23 69 5824,'-6'-3'836,"4"2"-605,1 1 0,0-1 0,0 1-1,-1-1 1,1 1 0,0 0 0,0-1 0,-1 1 0,1 0 0,-3 0 0,38-2 8594,27-6-6137,15-1-2063,30-1 191,80-4-384,-41 12-1328,-96-1-3015,-18-5-2343,-13 3 3113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40.790"/>
    </inkml:context>
    <inkml:brush xml:id="br0">
      <inkml:brushProperty name="width" value="0.05" units="cm"/>
      <inkml:brushProperty name="height" value="0.05" units="cm"/>
      <inkml:brushProperty name="color" value="#66CC00"/>
    </inkml:brush>
  </inkml:definitions>
  <inkml:trace contextRef="#ctx0" brushRef="#br0">293 25 4064,'-7'-5'5719,"-2"-1"-1680,6 5-3671,1-1-1,-1 1 1,0 0-1,1 0 1,-1 0-1,0 0 1,0 0 0,-3 1-1,-2-2-22,0 1 0,-1 0 0,1 1 0,0 0 0,0 0 0,-1 1 0,1 0 0,0 0 0,0 1 0,0 0 0,0 0 0,0 1 0,1 0 0,-1 1 0,-11 7 0,8-4-299,1 0 1,0 1-1,0 1 1,1 0-1,-14 16 1,19-19-37,-1 0 0,2 1 0,-1-1 0,1 1 0,-1 0 0,2 0 0,-1 0 0,1 0 0,0 1 0,-1 13 0,3-16 22,-1-1-1,2 0 0,-1 1 1,0-1-1,1 0 1,0 0-1,0 1 0,0-1 1,0 0-1,3 4 1,-4-6-18,1-1 1,0 1-1,0-1 1,0 1-1,0-1 1,0 0-1,0 0 1,0 1-1,0-1 1,0 0-1,1 0 1,-1 0-1,0 0 1,1 0-1,-1 0 1,1-1-1,-1 1 1,1 0-1,0-1 0,-1 1 1,1-1-1,-1 0 1,1 1-1,0-1 1,-1 0-1,1 0 1,0 0-1,-1 0 1,1 0-1,1-1 1,5-1 63,-1 0 0,0 0 0,1-1 0,-1 0 0,-1-1 0,12-6 0,39-32 128,-16 10-62,52-41 117,-75 53-210,-17 19-44,0 0 0,-1 1 0,1-1-1,-1 0 1,1 0 0,-1 0-1,0 1 1,1-1 0,-1 0-1,0 0 1,1 0 0,-1 0 0,0 0-1,0 0 1,0 0 0,0 0-1,0 0 1,0 0 0,0 0 0,-1-1-1,1 1-5,0 1 0,-1-1 0,1 1 0,-1 0 0,1-1 1,-1 1-1,1 0 0,-1-1 0,0 1 0,1 0 0,-1 0 0,1 0 0,-1 0 0,0-1 0,1 1 0,-1 0 0,1 0 0,-1 0 0,0 0 0,1 0 0,-1 0 0,0 0 0,1 1 0,-1-1 0,1 0 1,-1 0-1,0 1 0,-20 5-67,19-5 49,-5 2 55,0 0 1,1 0-1,-1 1 1,1 0 0,0 0-1,0 0 1,-6 7-1,9-9-28,1 0-1,0 0 0,0 1 1,0-1-1,0 0 0,1 1 1,-1-1-1,1 1 1,-1 0-1,1 0 0,0-1 1,0 1-1,0 0 1,1 0-1,-1 0 0,1 0 1,-1 0-1,1 0 0,0 6 1,1-7 14,0 1-1,0-1 1,0 0-1,0 0 1,0 1 0,0-1-1,1 0 1,-1 0 0,1 0-1,0-1 1,-1 1 0,1 0-1,0-1 1,0 1 0,0-1-1,0 1 1,3 0 0,4 4 123,1-2 1,18 7 0,-10-5-95,1-2-1,0 0 1,0-1-1,0-1 1,0-1-1,28-1 1,36-8-1783,-3-7-4284,-54 10 3566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55.169"/>
    </inkml:context>
    <inkml:brush xml:id="br0">
      <inkml:brushProperty name="width" value="0.05" units="cm"/>
      <inkml:brushProperty name="height" value="0.05" units="cm"/>
      <inkml:brushProperty name="color" value="#66CC00"/>
    </inkml:brush>
  </inkml:definitions>
  <inkml:trace contextRef="#ctx0" brushRef="#br0">253 667 1728,'3'-5'9019,"-6"1"-5045,-16-5-3854,5 3 724,9 4-733,0 0 0,0 0-1,0 0 1,-1 0 0,1 1 0,0 0 0,-1 0 0,1 1 0,-1-1-1,1 1 1,-1 0 0,-6 1 0,5 0-39,0 0 1,0 0-1,0 1 1,0 0-1,1 0 0,-1 0 1,0 1-1,1 0 1,-9 6-1,9-5-64,1 1 0,0 0 0,0 0 0,0 1 0,1-1 1,0 1-1,0 0 0,0 0 0,1 0 0,0 1 0,0-1 0,1 1 0,-1 0 0,2 0 0,-3 14 0,1 4 7,0 0-1,3 0 0,1 30 1,0-44 62,0 0 1,0 0-1,1-1 1,0 1-1,1-1 1,0 1-1,0-1 1,1 0-1,1 0 1,0-1-1,0 1 1,1-1-1,0 0 1,0 0-1,1-1 1,9 9-1,-12-14-21,-1-1 1,1 0-1,-1 0 1,1 0-1,0 0 0,-1-1 1,1 0-1,0 1 1,0-1-1,0-1 0,0 1 1,1-1-1,5 1 1,8-1 61,33-5 0,-32 2-35,5 0-46,-1-2-1,0 0 0,0-1 0,-1-1 1,0-2-1,0 0 0,0-1 1,-1-1-1,-1-1 0,0-1 0,-1-1 1,0 0-1,-1-2 0,29-32 0,62-104 194,-108 151-225,5-9-150,1 0 0,0 0 0,0 1 0,14-13 0,-28 43 155,-4 10 486,-10 2-259,-30 36 0,34-48-201,1 0 1,0 2-1,2 0 1,-17 35-1,30-54-29,0-1 0,0 1-1,0 0 1,0 0 0,1-1 0,0 1-1,0 0 1,0 0 0,0 0 0,0 0-1,1-1 1,-1 1 0,1 0-1,0 0 1,3 6 0,-3-8 21,0 0 0,0 1 1,0-1-1,1 0 0,-1 0 0,1 0 1,-1 0-1,1 0 0,0-1 1,0 1-1,0 0 0,0-1 0,0 0 1,0 1-1,0-1 0,0 0 1,0 0-1,1 0 0,-1 0 0,1 0 1,-1-1-1,0 1 0,1-1 0,-1 1 1,5-1-1,-3 0 12,1 0 0,0-1 1,-1 0-1,1 1 0,-1-1 0,1-1 0,-1 1 1,1-1-1,-1 0 0,0 0 0,0 0 1,0 0-1,0-1 0,0 0 0,0 0 0,-1 0 1,1 0-1,-1 0 0,0-1 0,4-5 0,-3 4 25,-1-1 0,0 0 0,0 0 0,0 0 0,-1-1 0,0 1 0,0-1 0,-1 1 0,1-1 0,-2 0 0,1 1 0,-1-1 0,0 0 0,-1-9 0,-1-2-164,-2 0 1,0 1 0,-1-1-1,-1 1 1,0 0 0,-16-29 0,16 37 25,4 5 60,0 1-1,0-1 1,0 0-1,-2-7 1,3 9-5,1 1 0,0 0 0,0 0 0,0 0 0,0-1 0,0 1-1,0 0 1,0 0 0,0 0 0,0-1 0,0 1 0,1 0 0,-1 0 0,0 0 0,1 0 0,-1-1 0,1 1 0,0 0 0,-1 0 0,1 0 0,0 0 0,0-1 0,10-8 0,1 0 1,-1 1-1,1 0 1,1 1-1,0 0 0,0 1 1,0 0-1,1 1 1,18-5-1,0 2 17,62-8-1,-87 16-11,40-2-86,-44 3 99,1 0 0,-1 1 0,0-1 0,1 1-1,-1-1 1,0 1 0,0 0 0,1 0-1,-1 0 1,0 1 0,3 1 0,-5-2 11,1 1 1,-1-1 0,0 0-1,0 0 1,0 1-1,0-1 1,0 0 0,-1 1-1,1-1 1,0 1 0,-1-1-1,1 1 1,-1-1 0,1 1-1,-1 0 1,0-1-1,0 1 1,1 2 0,-5 32 175,3-29-174,-4 13 51,-13 39 1,2-6-98,12-45 237,10-13 168,69-52 425,-54 39-880,2 0 1,32-18-1,-35 25 40,-13 6-9,2 0 0,-1 1-1,1 0 1,-1 0-1,11-2 1,-19 6 52,1 0 1,0-1-1,0 1 1,0 0-1,0 0 1,0 0-1,0 0 0,0 0 1,-1 1-1,1-1 1,0 0-1,0 0 1,0 1-1,0-1 0,-1 0 1,1 1-1,0-1 1,0 1-1,0-1 1,-1 1-1,1-1 1,0 1-1,-1-1 0,1 1 1,-1 0-1,1-1 1,-1 1-1,1 0 1,-1 0-1,1-1 0,-1 1 1,1 0-1,-1 0 1,0 0-1,0 0 1,1 1-1,0 3 13,0 1 0,0-1-1,-1 0 1,0 9 0,0-13-24,0 1 3,4 119-373,-2-101 450,0 1 1,2-1-1,11 38 0,-14-56-46,0 0 0,0 0 0,0 0 0,0 0 0,0 0 0,0 0 0,1 0 0,2 3 0,-4-5-16,1 1 0,0 0 0,-1-1 0,1 1 0,0-1 0,-1 0 0,1 1 1,0-1-1,0 1 0,0-1 0,-1 0 0,1 0 0,0 1 0,0-1 0,0 0 0,0 0 0,0 0 1,0 0-1,-1 0 0,1 0 0,0 0 0,0 0 0,0-1 0,1 1 0,2-2 14,-1 1 0,0-1 0,0 0 0,0 0 0,0 0 1,-1 0-1,1 0 0,0-1 0,-1 1 0,0-1 0,3-3 0,22-37 88,-25 39-97,28-51 85,-10 16-44,2 0 0,42-55 0,-23 45-10,81-102 53,-99 119-104,-2-1 1,34-70 0,-9-12-210,-37 89 227,-1-1 0,7-41 0,-12 29-110,-3 36 63,0 1-1,0 0 0,-1 0 0,1 0 0,0 0 1,-1 0-1,0-1 0,1 1 0,-1 0 0,0 0 1,0 0-1,0 1 0,0-1 0,-2-2 1,3 4 20,-1-1 0,0 1 1,1 0-1,-1 0 1,0 0-1,1 0 0,-1 0 1,1 0-1,-1 0 0,0 0 1,1 0-1,-1 0 1,0 0-1,1 0 0,-1 1 1,1-1-1,-1 0 1,1 0-1,-1 1 0,0-1 1,1 0-1,-1 1 0,1-1 1,-1 1-1,1-1 1,0 0-1,-1 1 0,1-1 1,-1 1-1,1 0 1,-1 0-19,-10 12-30,0 1-1,1 0 0,0 1 1,2 0-1,-9 18 0,7-14 103,-31 69 80,-38 119 1,73-190-91,2 0 0,0 0 0,0 1 0,2 0 0,0 0 0,1-1 0,1 1 0,3 19 0,-2-24 8,1 1 1,1-1 0,0 0-1,1 0 1,1 0-1,0 0 1,0-1 0,1 0-1,1 0 1,15 22-1,-20-32-9,0 0-1,0 0 0,0 0 1,0-1-1,0 1 0,0-1 1,0 1-1,0-1 0,1 0 1,-1 0-1,0 0 0,1 0 0,-1 0 1,1 0-1,-1-1 0,1 1 1,0-1-1,-1 1 0,1-1 1,-1 0-1,1 0 0,0-1 1,-1 1-1,1 0 0,-1-1 1,1 0-1,-1 1 0,4-2 1,4-3 11,0 1 1,1-2-1,-2 1 1,1-1 0,9-8-1,18-16-3,-2-2 0,41-45 0,-64 64 14,-5 6-108,-1-1 0,0 1 0,6-12 0,-16 33-10,0 0 0,-2 15 0,3-13 2,0 0 100,2 0-1,0 0 0,1 26 1,1-10 109,-1-29-113,0 0 0,0 0 0,0 0-1,1 0 1,-1-1 0,2 6 0,-2-7-7,1-1-1,-1 1 1,0-1-1,1 0 1,-1 1 0,0-1-1,1 0 1,-1 1 0,0-1-1,1 0 1,-1 1-1,1-1 1,-1 0 0,1 0-1,-1 1 1,1-1 0,-1 0-1,1 0 1,-1 0-1,1 0 1,-1 0 0,1 0-1,-1 0 1,1 0 0,-1 0-1,1 0 1,-1 0-1,1 0 1,-1 0 0,1 0-1,-1 0 1,1 0 0,-1-1-1,1 1 1,-1 0-1,1 0 1,-1-1 0,1 1-1,-1 0 1,1-1 0,0 0-1,4-3-4,1 0-1,-1-1 1,1 0-1,-1 0 1,-1 0-1,1-1 0,-1 0 1,4-6-1,7-8 60,-2 3-105,1 0 1,0 1 0,2 1-1,0 0 1,0 2 0,1 0-1,30-17 1,-40 25-25,-6 4 54,0 0-1,0 0 1,0 0-1,0 0 1,0 1-1,0-1 1,0 0-1,1 1 1,-1-1-1,0 1 1,0-1-1,0 1 1,1 0-1,-1 0 1,0-1-1,1 1 1,-1 0-1,0 0 1,1 0-1,1 1 1,-1 1-8,-1 1-1,0-1 1,0 1 0,0 0 0,-1-1-1,1 1 1,-1 0 0,1 0 0,-1 0-1,0 3 1,-2 13 56,0-1 0,-2 0 0,0 0 0,-1 0 0,-13 31 0,6-13 59,11-32 32,2-4-30,7-9 40,11-20 12,-19 27-148,11-12-32,-1-1 0,2 2 0,-1-1 0,2 1 0,0 1 0,0 1 0,21-14 0,-5 7-48,0 1 0,59-24 1,-85 39 62,0 1-23,1 0 0,-1-1 0,0 1 0,1 0 0,5 0-1,-8 1 24,0 0 0,-1 0-1,1 0 1,0 0-1,-1 0 1,1 0 0,-1 0-1,1 0 1,0 1-1,-1-1 1,1 0 0,-1 0-1,1 1 1,0-1-1,-1 0 1,1 1 0,-1-1-1,1 1 1,-1-1-1,1 1 1,-1-1 0,0 1-1,1-1 1,-1 1-1,0-1 1,1 1 0,-1-1-1,0 1 1,1 0-1,-1-1 1,0 1 0,0 0-1,0-1 1,0 2 0,2 12 9,-1 1 1,-1-1-1,0 1 1,-1-1 0,0 1-1,-1-1 1,-5 17-1,-5 37-7,11-57-8,0 2 29,0 0-1,1 23 1,0-32 2,0-1 0,1 1 1,0-1-1,0 1 0,0-1 0,0 0 0,0 1 0,0-1 0,1 0 0,0 0 1,0 0-1,0 0 0,0 0 0,0 0 0,4 3 0,-5-5-18,0 0-1,0 0 1,0 0-1,0-1 0,0 1 1,1-1-1,-1 1 1,0-1-1,0 1 1,1-1-1,-1 1 1,0-1-1,1 0 0,-1 0 1,0 0-1,0 0 1,1 0-1,-1 0 1,0 0-1,1 0 1,-1 0-1,0-1 0,1 1 1,-1 0-1,0-1 1,0 1-1,1-1 1,1-1-1,2-1 10,0-1 0,0 0 0,0 0 0,7-8-1,-6 5 41,12-12 61,-1-1 1,28-43 0,20-49 5,-53 90-185,39-77-312,-54 105 295,0 1 1,1-1-1,0 1 1,0 0-1,1 0 1,0 0-1,0 0 1,0 9-1,2 74 249,0-45-176,-1-33 38,0 0 0,1 0 0,1 0 1,0 0-1,1-1 0,7 21 0,-10-31-17,0 0-1,0-1 1,1 1-1,-1-1 1,0 1-1,1-1 1,-1 1 0,0-1-1,1 1 1,-1-1-1,0 0 1,1 1-1,-1-1 1,1 1-1,-1-1 1,1 0-1,-1 1 1,1-1 0,-1 0-1,1 0 1,0 1-1,-1-1 1,1 0-1,-1 0 1,2 0-1,-1 0-10,0 0-1,0 0 1,1 0-1,-1-1 1,0 1-1,0 0 1,1-1-1,-1 1 1,0-1 0,0 1-1,2-2 1,3-2-32,0-1 1,0 0-1,6-6 0,-11 10 40,5-6 65,90-93-13,-73 77-46,35-28 1,-13 12-7,-23 22-56,-16 12 27,0 1-1,-1-1 1,1 0 0,6-9 0,-12 14 10,1 0 0,-1 0 0,0 0 0,0 0 1,0 0-1,0-1 0,1 1 0,-1 0 1,0 0-1,0 0 0,0-1 0,0 1 1,0 0-1,0 0 0,0 0 0,1-1 1,-1 1-1,0 0 0,0 0 0,0 0 1,0-1-1,0 1 0,0 0 0,0 0 1,0-1-1,0 1 0,0 0 0,0 0 1,0 0-1,0-1 0,-1 1 0,1 0 1,0-1-1,0 2 1,-1-1-1,1 0 1,-1 0 0,1 1 0,-1-1-1,1 0 1,0 1 0,-1-1 0,1 0 0,0 1-1,-1-1 1,1 1 0,0-1 0,-1 0-1,1 1 1,0-1 0,0 1 0,-1 0 0,-2 9-74,-1 0 0,1 0 0,1 0 1,0 0-1,-1 15 0,0 0 59,-1-1 158,2 0 1,0-1-1,3 33 1,0-45-111,0-1 0,1 1 0,0-1 1,0 0-1,1 0 0,1 0 0,0 0 0,0 0 0,1-1 1,6 10-1,-9-16 12,0 0 0,0-1-1,0 1 1,0-1 0,0 0 0,1 0 0,-1 0 0,1 0 0,4 3-1,-6-5-15,1 1 0,-1-1 0,1 1 0,-1-1-1,1 0 1,-1 1 0,1-1 0,-1 0 0,1 0 0,0 0-1,-1 0 1,1 0 0,-1-1 0,1 1 0,-1 0 0,1-1-1,-1 1 1,1-1 0,-1 0 0,1 1 0,1-2 0,5-3-19,-1-1 0,0 1 0,0-1 1,0 0-1,-1-1 0,9-11 1,30-48 56,-25 34 38,29-52 68,-40 67-182,26-60 46,-27 67-16,-8 9-7,1 1 0,0-1 0,-1 0 1,1 1-1,-1-1 0,1 0 0,-1 1 0,1-1 1,-1 0-1,0 0 0,1 0 0,-1 0 0,0 1 1,1-1-1,-1 0 0,0 0 0,0 0 0,0-1 0,0-5-201,0 2 229,0-3-165,1 4 68,0 8-121,0 16-96,-8 27 268,2-22 7,2 0 0,1 1-1,0 32 1,3-30 97,0-16-78,-1 0 0,1 0 0,3 11 1,-4-23-8,0 1 1,0-1-1,0 0 1,0 0-1,0 1 1,0-1-1,0 0 1,0 0-1,1 1 1,-1-1 0,0 0-1,0 0 1,0 1-1,0-1 1,0 0-1,1 0 1,-1 0-1,0 0 1,0 1-1,0-1 1,1 0 0,-1 0-1,0 0 1,0 0-1,1 0 1,-1 1-1,0-1 1,0 0-1,0 0 1,1 0-1,-1 0 1,1 0 0,7-4 183,9-15 31,10-25-191,2 2 0,1 1 1,60-61-1,-76 85-29,2 0-11,-17 19-60,-1 0-1,0 1 0,1-1 1,-1 0-1,1 1 0,0-1 1,0 1-1,0-1 0,0 1 1,0 0-1,1-1 0,-1 4 1,0 1 93,-1-1 0,2 1-1,-1-1 1,1 1 0,1 10 0,-1-17-21,2 13-3,0 0 1,1-1 0,5 14-1,-6-23 17,-1 0 1,0 0-1,0 0 1,1 0-1,-1-1 1,1 1-1,0 0 0,0-1 1,0 0-1,0 1 1,1-1-1,-1 0 1,0 0-1,1 0 0,0-1 1,-1 1-1,1 0 1,5 1-1,-5-2 12,0-1-1,0 1 1,0-1-1,0 0 0,0 0 1,0 0-1,0 0 1,0-1-1,0 1 1,0-1-1,0 0 1,0 0-1,3-1 1,4-3 41,0 0 1,10-7-1,35-29-24,-28 20 104,-4 2-180,21-23 0,-17 12-1,-21 22 9,0 1 0,1 0 1,0 0-1,0 0 0,13-8 0,-19 15 15,-1-1-1,1 1 0,-1 0 1,0 0-1,1-1 0,-1 1 1,1 0-1,-1 0 0,1 0 1,-1 0-1,1 0 1,-1 0-1,1 0 0,-1 0 1,0 0-1,1 0 0,-1 0 1,1 0-1,-1 0 0,1 0 1,-1 0-1,1 1 1,-1-1-1,0 0 0,1 0 1,-1 0-1,1 1 0,-1-1 1,0 0-1,1 1 0,0 0 5,1 1 0,-1-1 0,0 1 0,0-1 0,-1 1-1,1-1 1,0 1 0,1 2 0,-1 2 7,1 0 0,-1 0-1,0 0 1,1 9 0,-3-7-32,0 1 1,0 0-1,-4 12 0,2-13 92,2 1 0,-1-1-1,0 12 1,2-20-54,0 0-1,0 1 1,0-1-1,0 0 1,0 0-1,0 0 1,0 0-1,1 0 1,-1 0-1,0 1 1,0-1-1,0 0 1,0 0-1,0 0 1,0 0-1,0 0 1,0 0-1,0 0 1,1 0 0,-1 0-1,0 0 1,0 1-1,0-1 1,0 0-1,0 0 1,0 0-1,1 0 1,-1 0-1,0 0 1,0 0-1,0 0 1,0 0-1,0 0 1,1 0-1,-1 0 1,0 0-1,0 0 1,0 0-1,0 0 1,0 0-1,0-1 1,1 1-1,-1 0 1,0 0-1,0 0 1,0 0-1,0 0 1,0 0 0,0 0-1,0 0 1,0 0-1,1-1 1,12-7 139,12-14-85,-10 7-148,23-18 0,-32 29 66,0 0-1,1-1 1,-1 2-1,1-1 1,0 1-1,0 0 1,10-2-1,-16 4 22,-1 1 0,1 0 0,-1 0 0,1 0 0,0-1 0,-1 1 0,1 0 0,-1 0 0,1 0 0,-1 0 0,1 0 0,-1 0 0,1 0 0,0 0 0,-1 0 0,1 0 0,-1 0 0,1 1 0,-1-1 0,1 0 0,-1 0 0,1 0-1,-1 1 1,1-1 0,-1 0 0,1 1 0,-1-1 0,1 0 0,-1 1 0,0-1 0,1 1 0,-1-1 0,0 1 0,1-1 0,-1 0 0,0 1 0,1-1 0,-1 1 0,0 0 0,0-1 0,1 2 0,-1 1 16,0 1 0,0-1-1,-1 1 1,1-1 0,-2 8 0,0-3 17,-1 7 122,-9 23 0,3-8-143,9-30-7,0 0-1,0 0 0,-1 0 1,1 0-1,0 0 0,0 0 0,0 0 1,0 0-1,0 1 0,0-1 1,0 0-1,0 0 0,0 0 0,0 0 1,0 0-1,0 0 0,0 0 0,0 1 1,0-1-1,0 0 0,0 0 1,0 0-1,0 0 0,1 0 0,-1 0 1,0 0-1,0 0 0,0 1 1,0-1-1,0 0 0,0 0 0,0 0 1,0 0-1,0 0 0,0 0 1,0 0-1,1 0 0,-1 0 0,0 0 1,0 0-1,0 0 0,0 0 0,0 0 1,0 0-1,0 0 0,0 1 1,1-1-1,-1 0 0,0 0 0,0 0 1,0 0-1,0 0 0,0-1 1,0 1-1,1 0 0,9-4 47,18-12-128,-26 15 87,20-13 21,9-6 48,45-21 0,74-26-80,-144 64-21,1 0 17,0 0-1,1 0 1,-1 1-1,10-2 1,-16 3 7,0 1 0,0 0 1,1 0-1,-1 0 0,0 0 0,0 0 1,1 0-1,-1 0 0,0 0 0,0 0 1,1 1-1,-1-1 0,0 0 0,0 1 1,0-1-1,1 1 0,-1-1 0,0 1 1,0 0-1,0-1 0,0 1 0,0 0 1,0 0-1,0 0 0,0 0 0,-1 0 1,1 0-1,0 0 0,-1 0 0,1 0 1,0 0-1,0 2 0,1 4 85,0 0 0,-1 0 0,1 12 0,-1-11 1,0-1 1,0 1-1,4 14 0,-1-13-50,0-1 0,0 1 0,0-1 0,1 1 0,11 13 0,-14-19-62,1 0 0,1 1 1,-1-1-1,0 0 0,1 0 1,-1-1-1,1 1 0,0-1 1,0 0-1,0 0 0,0 0 1,0 0-1,1-1 0,6 2 1,21 0-2807,-11-2-2721,-18-1 4587,2 1-1363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55.551"/>
    </inkml:context>
    <inkml:brush xml:id="br0">
      <inkml:brushProperty name="width" value="0.05" units="cm"/>
      <inkml:brushProperty name="height" value="0.05" units="cm"/>
      <inkml:brushProperty name="color" value="#66CC00"/>
    </inkml:brush>
  </inkml:definitions>
  <inkml:trace contextRef="#ctx0" brushRef="#br0">10 69 9984,'-10'-9'4512,"15"3"-3936,-5 1 608,8 5-769,2-9-575,4 6 33,-1-9-129,0 7 160,1-1-2176,4 6 1216,-10-9-3840,7 4 2720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55.942"/>
    </inkml:context>
    <inkml:brush xml:id="br0">
      <inkml:brushProperty name="width" value="0.05" units="cm"/>
      <inkml:brushProperty name="height" value="0.05" units="cm"/>
      <inkml:brushProperty name="color" value="#66CC00"/>
    </inkml:brush>
  </inkml:definitions>
  <inkml:trace contextRef="#ctx0" brushRef="#br0">18 149 9216,'-18'-17'4192,"36"20"-3648,-1-6 1472,11 3-1217,44-8 1089,9-1-1088,35-5 0,1-3-480,32-6-224,-14 6-32,8-3-160,-17 8 64,-13 4-3712,-18 5 2049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5:57.293"/>
    </inkml:context>
    <inkml:brush xml:id="br0">
      <inkml:brushProperty name="width" value="0.05" units="cm"/>
      <inkml:brushProperty name="height" value="0.05" units="cm"/>
      <inkml:brushProperty name="color" value="#66CC00"/>
    </inkml:brush>
  </inkml:definitions>
  <inkml:trace contextRef="#ctx0" brushRef="#br0">178 482 3488,'14'-7'1399,"-12"6"-782,1 0-1,-1 0 1,0 0-1,0-1 1,1 1-1,-1-1 1,0 1-1,0-1 1,-1 1-1,3-3 1,-2 0 1502,-1 2-601,-7 3-299,4-1-955,-23 5 1639,12-3-1153,-24 7-1,26-5-509,-2 0-82,-1 0 1,1 1-1,0 1 1,1 1-1,-13 7 1,22-12-155,1 0-1,-1 0 1,1 0 0,-1 0-1,1 1 1,0-1 0,-1 1 0,1 0-1,1 0 1,-1 0 0,0 0-1,1 0 1,-1 0 0,1 0 0,0 0-1,0 0 1,0 1 0,1-1-1,-1 0 1,1 1 0,0-1 0,0 0-1,0 1 1,0-1 0,0 1-1,2 4 1,0-2 23,0-1 1,0 0-1,0 1 1,0-1-1,1 0 1,0 0-1,0 0 1,1 0-1,-1-1 1,1 1-1,0-1 1,0 0-1,0 0 0,1-1 1,0 1-1,-1-1 1,1 0-1,0 0 1,1 0-1,-1-1 1,0 0-1,1 0 1,-1 0-1,1-1 0,-1 0 1,8 1-1,-5-1 18,0-1-1,1 0 1,-1-1 0,1 1-1,-1-2 1,0 1-1,0-1 1,0 0-1,0-1 1,0 0 0,0 0-1,-1-1 1,8-4-1,-6 2 31,-1-1 0,-1 1 0,1-1 0,-1-1 0,-1 1-1,1-1 1,-1 0 0,6-12 0,-10 15-59,1 1 0,-1-1 0,-1 0 0,1 0-1,-1 0 1,0 0 0,0 0 0,0 0 0,0 0 0,-1 0 0,0 0 0,0-1 0,-1 1 0,1 0 0,-1 0 0,0 0-1,-1 0 1,-2-7 0,1 5-42,0 1 0,0 0 0,-1 1 0,0-1 0,0 0 0,0 1 0,-1 0-1,0 0 1,-7-6 0,-5-2-414,-31-17 0,45 28 424,-2-3-69,7 3 54,5 0 46,12-9 237,0 0 1,0-1 0,21-19-1,-25 19-201,19-17 15,-2-2 1,-2-1-1,30-39 1,36-39 78,-93 107-143,-1 0 1,1 1 0,1-1 0,-1 1 0,0-1 0,8-3 0,-11 6 1,1 0 1,0 0 0,0-1-1,0 1 1,-1 0 0,1 0-1,0 0 1,0 0 0,0 0-1,-1 0 1,1 0 0,0 0 0,0 1-1,0-1 1,-1 0 0,1 0-1,0 0 1,0 1 0,-1-1-1,1 1 1,0-1 0,-1 0-1,1 1 1,0-1 0,-1 1-1,1 0 1,-1-1 0,1 1-1,0-1 1,-1 1 0,0 0-1,1-1 1,-1 1 0,1 0 0,-1 0-1,0-1 1,1 1 0,-1 1-1,4 8 50,-1 0 0,-1 0 0,0 1 0,0-1-1,1 18 1,-4 53 100,0-70-140,-1 34 50,-3 0 0,-1-1 0,-2 0 0,-2 0 0,-21 56 0,11-48 5,-2-2 1,-2-1-1,-31 49 0,30-62-6,-1 0-1,-38 38 1,47-57 40,0-1 1,-1 0 0,-1-2 0,0 0 0,-37 20 0,49-31-27,0 0 1,0 0 0,-12 3-1,18-6-67,0 1 0,0-1-1,0 0 1,0 1 0,0-1 0,0 0-1,0 0 1,0 0 0,0 0-1,0 0 1,0 0 0,0 0-1,0 0 1,0-1 0,0 1-1,0 0 1,0 0 0,0-1-1,0 1 1,0-1 0,0 1 0,0-1-1,0 0 1,0 1 0,0-1-1,0 0 1,1 1 0,-1-1-1,0 0 1,1 0 0,-1 0-1,0 1 1,0-3 0,1 1-1,0 0-1,-1 1 1,1-1 0,0 0 0,0 0 0,1 0-1,-1 0 1,0 0 0,1 0 0,-1 0 0,1 0-1,-1 1 1,1-1 0,0 0 0,0 0-1,1-2 1,-1 3-3,2-5 0,1 1 0,0-1 0,0 1 1,1-1-1,0 1 0,9-7 1,-11 9-9,14-11 46,0 1 1,2 0-1,-1 1 0,34-15 0,-32 17-25,56-27-149,139-49-1,-205 83-401,0 0 1,0 1-1,1 0 1,11 0 0,-17 2-391,1 0 1,0 0-1,0 1 1,-1 0-1,1 0 1,-1 0 0,1 1-1,-1-1 1,9 5-1,12 9-2256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01.417"/>
    </inkml:context>
    <inkml:brush xml:id="br0">
      <inkml:brushProperty name="width" value="0.05" units="cm"/>
      <inkml:brushProperty name="height" value="0.05" units="cm"/>
      <inkml:brushProperty name="color" value="#66CC00"/>
    </inkml:brush>
  </inkml:definitions>
  <inkml:trace contextRef="#ctx0" brushRef="#br0">9 895 3552,'0'0'1147,"-8"3"655,25 9 6742,-15-12-8259,-1 0 1,1-1-1,0 1 0,0 0 0,0-1 1,0 0-1,3-1 0,10-11 200,-1-1-1,0-1 0,17-24 0,32-57 97,-28 43-512,27-53 464,-60 102-481,-1 1-44,1 0 0,0 0 0,-1 0 1,0-1-1,0 1 0,0-1 0,0 1 0,0-1 0,-1 1 0,0-1 1,0-6-1,0 2 171,0 6-259,0 6-462,-3-1 452,2-1 104,-1 1 0,0-1 1,0 0-1,0 0 1,0 0-1,-3 1 1,5-3-5,0 0 1,1 0-1,-1 0 1,0 0-1,0 0 0,0 0 1,0 0-1,0 0 1,0 0-1,0 0 1,0-1-1,0 1 1,0 0-1,0 0 1,0 0-1,0 0 0,0 0 1,0 0-1,0 0 1,0 0-1,0 0 1,0 0-1,0 0 1,0-1-1,0 1 0,0 0 1,0 0-1,0 0 1,0 0-1,0 0 1,0 0-1,0 0 1,0 0-1,0 0 1,0 0-1,0 0 0,0 0 1,0-1-1,0 1 1,0 0-1,0 0 1,-1 0-1,1 0 1,0 0-1,0 0 1,0 0-1,0 0 0,0 0 1,0 0-1,0 0 1,0 0-1,0 0 1,0 0-1,0 0 1,0 0-1,-1 0 1,1 0-1,0 0 0,0 0 1,0 0-1,0 0 1,0 0-1,0 0 1,0 0-1,0 0 1,0 0-1,0 0 0,8-8 240,8-7-128,-7 3-28,-2 0 0,1 0 0,-1-1 0,7-19 0,-3 4-34,-1-1 1,-1-1 0,-2 1-1,-1-1 1,-1-1 0,-1 1-1,-2-38 1,-4 57-78,-1 10-56,-3 7-8,-7 17 16,2 0-1,0 1 1,-9 32-1,9-24 78,-117 371 546,112-351-524,-94 277 467,97-298-170,-18 30 0,30-59-289,-6 6 221,7-8-253,0 0-1,0 0 0,0 0 0,0 0 0,0 0 0,-1 0 0,1 0 0,0 0 0,0 0 0,0-1 1,0 1-1,0 0 0,0 0 0,-1 0 0,1 0 0,0 0 0,0 0 0,0 0 0,0 0 1,0-1-1,0 1 0,0 0 0,0 0 0,0 0 0,-1 0 0,1 0 0,0 0 0,0-1 0,0 1 1,0 0-1,0 0 0,0 0 0,0 0 0,0 0 0,0-1 0,0-20 227,6-10-290,0-1 1,2 1 0,2 0-1,1 1 1,1 0 0,1 0-1,2 2 1,29-45 0,-33 58 66,0 1 0,1 1 0,0 0 0,1 0 0,1 1 0,0 1 0,0 0 0,1 1 0,31-16 0,6 3-60,98-31 1,-112 43 22,-9 3 203,0-2-1,28-14 1,-53 22-153,-1 1-29,0 0-1,0-1 0,-1 1 0,1-1 1,0 0-1,2-3 0,-4 4 265,-6 5-209,-9 10-130,-28 27 72,30-29 19,2 2 0,0-1 0,-12 22 0,19-31-9,1 1-1,0 0 0,0 1 1,0-1-1,1 0 0,0 1 0,0-1 1,0 0-1,0 1 0,1-1 0,0 1 1,0-1-1,1 1 0,1 7 1,-2-11 13,1 0 1,-1 0 0,1 0-1,0 0 1,0 0 0,0 0 0,0 0-1,0 0 1,0-1 0,0 1-1,1 0 1,-1-1 0,0 1 0,1-1-1,0 0 1,-1 1 0,1-1-1,0 0 1,-1 0 0,1 0 0,0 0-1,0-1 1,0 1 0,0 0-1,0-1 1,0 1 0,0-1 0,0 0-1,0 1 1,0-1 0,0 0-1,0 0 1,3-1 0,3 0 60,-1 0-1,0 0 1,0-1 0,0 0-1,0 0 1,0-1 0,0 0-1,6-4 1,139-97 240,-119 79-273,-12 9-50,-14 10-31,1-1 1,-1 2-1,2-1 0,-1 1 1,16-7-1,-23 11 39,1 1 0,0-1 0,-1 1 0,1-1 0,-1 1 0,1 0 0,0 0 0,-1 0 1,1 0-1,-1 0 0,1 0 0,0 0 0,2 1 0,-3 0 3,0-1 1,-1 1 0,1-1-1,-1 1 1,1 0 0,-1-1-1,1 1 1,-1 0-1,1-1 1,-1 1 0,0 0-1,1 0 1,-1-1-1,0 1 1,0 0 0,1 0-1,-1-1 1,0 1-1,0 0 1,0 0 0,0 0-1,0 0 1,0-1-1,0 1 1,0 0 0,-1 0-1,1 0 1,-1 1 0,-13 49 158,4-19-74,4-16-15,1 2-8,5-18-66,0 0 0,0 0 0,-1 0 0,1 0 0,0 0 0,0 0 0,0 1 0,0-1 0,0 0 1,0 0-1,0 0 0,0 0 0,0 0 0,0 1 0,0-1 0,0 0 0,0 0 0,0 0 1,0 0-1,0 0 0,0 0 0,1 1 0,-1-1 0,0 0 0,0 0 0,0 0 0,0 0 1,0 0-1,0 0 0,0 1 0,0-1 0,0 0 0,0 0 0,1 0 0,-1 0 0,0 0 0,0 0 1,0 0-1,0 0 0,0 0 0,0 0 0,1 0 0,-1 0 0,0 0 0,0 0 0,0 0 1,0 0-1,0 0 0,1 0 0,-1 0 0,0 0 0,0 0 0,0 0 0,0 0 0,0 0 1,1 0-1,5-5 82,-5 4-54,12-9-10,0 1-1,1 0 1,0 1-1,1 1 0,-1 0 1,20-6-1,0-1 48,-19 8-30,68-28-105,-71 30 37,-1 1 1,1 0 0,0 1-1,0 0 1,14 0 0,-25 2 26,0 0 0,-1 0 0,1 0 0,0 0 0,-1 0 0,1 0 0,0 0 0,-1 1 0,1-1 0,0 0 0,-1 0 0,1 0 0,0 1 0,-1-1 0,1 0 0,-1 1 0,1-1 0,0 1 0,-1-1 0,1 1 1,-1-1-1,1 1 0,-1-1 0,0 1 0,1-1 0,-1 1 0,0-1 0,1 1 0,-1 0 0,0-1 0,1 1 0,-1 0 0,0-1 0,0 1 0,0 0 0,0-1 0,0 1 0,0 0 0,0-1 0,0 1 1,0 0-1,0-1 0,0 1 0,-1 1 0,0 5 27,-1-1 1,0 1 0,-5 12 0,0-2 16,6-13-23,0 0 0,0 1 0,1-1 1,0 1-1,-1-1 0,1 1 0,1 4 0,-1-7-11,0-1-1,1 0 1,-1 0-1,0 0 1,1 0-1,-1 0 1,1 0 0,-1 1-1,1-1 1,-1 0-1,1 0 1,0 0-1,-1-1 1,1 1-1,0 0 1,0 0-1,0 0 1,0-1-1,0 1 1,0 0 0,0-1-1,0 1 1,0 0-1,0-1 1,0 0-1,0 1 1,0-1-1,1 0 1,-1 1-1,0-1 1,1 0-1,8 0 9,0 0 0,-1 0 0,1-1 0,0 0-1,-1-1 1,1 0 0,14-6 0,65-30 201,-46 17-237,-32 16 27,15-6 55,-1 0 0,-1-2 1,42-29-1,-66 42-61,0 0 0,1 0 0,-1 0 0,0 0 0,0 0 1,0 0-1,0 0 0,0 0 0,0 0 0,0 0 0,0 0 0,0 0 1,0-1-1,0 1 0,0 0 0,0 0 0,1 0 0,-1 0 0,0 0 0,0 0 1,0 0-1,0 0 0,0 0 0,0 0 0,0 0 0,0 0 0,0 0 1,0 0-1,0 0 0,0 0 0,0 0 0,0 0 0,0-1 0,0 1 0,0 0 1,0 0-1,0 0 0,0 0 0,0 0 0,0 0 0,0 0 0,0 0 1,0 0-1,0 0 0,0 0 0,0 0 0,0 0 0,0-1 0,0 1 0,0 0 1,0 0-1,0 0 0,0 0 0,0 0 0,0 0 0,0 0 0,0 0 1,0 0-1,0 0 0,-1 0 0,1 0 0,0 0 0,0 0 0,0 0 0,0 0 1,0 0-1,-8 0-65,-11 6-29,8 0 102,1 1 0,0 0 0,0 0-1,0 1 1,-13 15 0,-4 2 21,17-16 15,1 0-1,-10 11 0,16-16-51,0 0 1,1 1 0,-1-1-1,1 0 1,0 1 0,0-1-1,0 1 1,0 0 0,0 6-1,2-11 10,-1 1 0,1 0 0,0 0 1,0-1-1,0 1 0,0 0 0,-1 0 0,1-1 0,0 1 0,0 0 0,1 0 0,-1-1 0,0 1 1,0 0-1,0-1 0,0 1 0,1 0 0,-1 0 0,0-1 0,1 1 0,-1 0 0,1-1 0,-1 1 1,0-1-1,1 2 0,0-2 4,0 0 0,0 0 1,0 1-1,0-1 0,-1 0 0,1 0 1,0 0-1,0 0 0,0 0 0,0 0 1,0 0-1,-1-1 0,1 1 1,0 0-1,0 0 0,0 0 0,-1-1 1,2 0-1,4-2 29,0 0 1,0-1-1,11-8 1,16-15-41,32-25-47,-65 52 57,15-8-127,-15 8 117,1 0 0,-1 0 1,0 0-1,1 0 0,-1 0 0,0 0 0,1 0 1,-1 0-1,0 1 0,1-1 0,-1 0 1,0 0-1,1 0 0,-1 0 0,0 1 1,0-1-1,1 0 0,-1 0 0,0 1 0,0-1 1,0 0-1,1 1 0,-1-1 0,0 0 1,0 0-1,0 1 0,0-1 0,1 0 0,-1 1 1,0-1-1,0 0 0,0 1 0,0-1 1,0 0-1,0 1 0,0-1 0,0 1 0,0-1 1,0 0-1,0 1 0,0-1 0,-1 0 1,1 1-1,0 25 27,-1-5-13,4 32 1,-2-47-10,0 0 0,0 0 0,0 0-1,1 0 1,0 0 0,1-1 0,-1 1 0,1-1 0,6 11-1,-7-15 11,-1 0-1,0 1 0,1-1 0,-1 0 0,1 0 0,-1 0 0,1 0 0,0 0 0,-1 0 0,1-1 0,0 1 0,0 0 0,-1-1 0,1 0 0,0 1 0,0-1 0,0 0 0,0 0 0,0 0 0,3 0 0,2-1 57,1 0-1,-1-1 1,14-4-1,2-2-23,0-2 1,39-23-1,40-34 11,-84 55-39,0-2 0,-1 0 0,-1 0 0,0-2 0,-1 0 0,-1-1 0,0-1 0,19-33 0,-2-11 43,37-115 0,22-71-40,-85 235-21,-1 0 0,6-25-1,-9 22-83,-1 16 79,0-1 1,0 1-1,0-1 1,0 1-1,0-1 1,0 1-1,-1-1 1,1 1-1,0-1 1,0 1-1,-1 0 1,1-1-1,0 1 1,0-1-1,-1 1 1,1 0-1,-1-1 1,1 1-1,0 0 1,-1-1-1,0 1 1,1 0 5,0 0 0,0 0 1,0-1-1,0 1 1,-1 0-1,1 0 0,0 0 1,0 0-1,-1 0 0,1 0 1,0 0-1,0 0 0,0 0 1,-1 0-1,1 0 0,0 0 1,0 0-1,0 0 0,-1 0 1,1 0-1,0 0 0,0 0 1,0 0-1,-1 1 0,1-1 1,0 0-1,0 0 0,0 0 1,0 0-1,-1 0 0,1 0 1,0 1-1,0-1 0,0 0 1,-5 5-16,1 0 1,0-1-1,0 2 1,0-1-1,1 0 0,-1 1 1,1 0-1,-3 8 1,-1 8 56,-6 24 0,7-22-43,-14 47-109,-38 171 618,52-210-740,2 1 0,1 0 1,2 0-1,1 1 1,7 47-1,-6-78-458,-1-1 345,0 0 1,0-1 0,1 1 0,-1 0 0,1 0-1,-1-1 1,1 1 0,0 0 0,1 2 0,5 3-4239,-2-4 1868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01.818"/>
    </inkml:context>
    <inkml:brush xml:id="br0">
      <inkml:brushProperty name="width" value="0.05" units="cm"/>
      <inkml:brushProperty name="height" value="0.05" units="cm"/>
      <inkml:brushProperty name="color" value="#66CC00"/>
    </inkml:brush>
  </inkml:definitions>
  <inkml:trace contextRef="#ctx0" brushRef="#br0">46 52 9792,'-40'-15'4448,"35"7"-3872,5 5 416,8-2-672,16-7-832,7 9 256,14-2-2336,0 10 1440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00:08:03.526"/>
    </inkml:context>
    <inkml:brush xml:id="br0">
      <inkml:brushProperty name="width" value="0.05" units="cm"/>
      <inkml:brushProperty name="height" value="0.05" units="cm"/>
      <inkml:brushProperty name="color" value="#004F8B"/>
    </inkml:brush>
  </inkml:definitions>
  <inkml:trace contextRef="#ctx0" brushRef="#br0">59 245 6144,'-53'-17'2784,"48"10"-2432,18-1 1504,10 0-1088,26-15-96,10 3-416,44-17 32,0 9-192,32-4 32,-9 7-64,9 2-256,-17 6 96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05.232"/>
    </inkml:context>
    <inkml:brush xml:id="br0">
      <inkml:brushProperty name="width" value="0.05" units="cm"/>
      <inkml:brushProperty name="height" value="0.05" units="cm"/>
      <inkml:brushProperty name="color" value="#66CC00"/>
    </inkml:brush>
  </inkml:definitions>
  <inkml:trace contextRef="#ctx0" brushRef="#br0">22 206 2976,'-21'6'8234,"29"3"-6952,6 4 578,-8-10-1515,1-1 0,0 0 0,-1 0 0,1-1 0,0 1 0,0-1 0,0-1 0,0 1 0,0-1 0,0-1 0,0 1 0,0-1 0,0 0 0,0-1 0,0 1 0,12-6 0,-1-1-182,-1 0 0,-1-1 0,1 0-1,-2-1 1,19-16 0,-29 22-88,1-1-1,-1 0 1,0 0 0,0 0 0,-1-1-1,0 0 1,0 0 0,0 0-1,3-7 1,-6 10-54,1-1 1,-1 1-1,0-1 0,0 1 1,-1-1-1,1 1 0,-1-1 1,1 1-1,-1-1 0,0 1 1,-1-1-1,1 1 0,-1-1 0,1 1 1,-1-1-1,0 1 0,0-1 1,-1 1-1,1 0 0,-2-4 1,1 5-23,0 0 1,1 0 0,-1-1-1,0 1 1,0 1 0,0-1-1,-1 0 1,1 0 0,-5-2-1,5 3-11,1 0 3,-1 0 1,0 1 0,0-1 0,0 1 0,1-1-1,-1 1 1,0 0 0,0-1 0,0 1 0,0 0-1,0 0 1,0 1 0,1-1 0,-1 0-1,0 1 1,0-1 0,0 1 0,1-1 0,-1 1-1,0 0 1,0 0 0,1 0 0,-1 0 0,1 0-1,-3 1 1,-3 4-79,-1 0 0,1 1 0,-8 9 0,14-15 78,-7 8 50,0 0 0,1 1 1,1-1-1,-1 1 0,2 1 0,-1-1 0,1 1 0,1 0 1,0 1-1,1-1 0,0 0 0,0 1 0,1 0 1,1 0-1,0-1 0,1 1 0,1 13 0,0-9 167,-1-6-70,0-1 0,1 0 0,1 1 1,3 12-1,-5-20-90,1 0 0,-1 0 1,1-1-1,0 1 0,0 0 0,0-1 1,0 1-1,0-1 0,0 1 1,0-1-1,0 0 0,1 1 0,-1-1 1,0 0-1,1 0 0,-1 0 1,1 0-1,-1 0 0,1 0 0,0 0 1,-1 0-1,1-1 0,0 1 0,0-1 1,-1 1-1,1-1 0,0 0 1,4 1-1,3-3 62,1 1 1,0-2-1,-1 1 1,1-1-1,-1-1 1,15-7-1,-7 4 29,155-59-149,14-7-220,-55 13 289,-122 55-47,-7 3-12,0 1 0,0 0-1,0 0 1,0 0 0,0 0 0,0 0 0,0 0 0,0 1 0,0-1 0,0 1-1,0-1 1,4 1 0,-6 0-4,1 0 0,-1 0 1,0 1-1,1-1 0,-1 0 0,0 1 0,1-1 0,-1 1 0,0-1 0,0 0 1,1 1-1,-1-1 0,0 1 0,0-1 0,0 1 0,0-1 0,1 0 0,-1 1 1,0-1-1,0 1 0,0-1 0,0 1 0,0-1 0,0 1 0,0 0 0,-2 13 41,1-11-26,-1 11 67,2-11-29,0 1 0,-1-1 0,0 1 0,1-1-1,-1 1 1,0-1 0,-3 6 0,-19 33 265,21-37-294,0-1 0,0 1 0,0 0 0,1 0 0,0 0 1,0 0-1,-1 5 0,3-9-16,-1-1 0,0 0 0,0 0 1,0 1-1,0-1 0,1 0 0,-1 0 0,0 1 1,0-1-1,1 0 0,-1 0 0,0 0 1,0 1-1,1-1 0,-1 0 0,0 0 0,1 0 1,-1 0-1,0 0 0,0 0 0,1 0 0,-1 0 1,0 0-1,1 1 0,-1-1 0,0 0 0,1-1 1,-1 1-1,0 0 0,1 0 0,-1 0 0,0 0 1,1 0-1,-1 0 2,8-3 19,-1 0 0,0-1 0,0 0 0,0 0 0,-1 0 0,1-1 0,5-5 0,22-15 31,38-14-136,-61 34 58,1 0-1,0 1 1,0 0 0,16-3-1,-27 7 19,-1 0-1,1 0 1,-1 0-1,1 0 1,-1-1-1,1 1 1,-1 0-1,1 0 1,-1 0 0,1 0-1,-1 0 1,1 0-1,-1 0 1,1 1-1,-1-1 1,1 0-1,-1 0 1,1 0-1,-1 0 1,1 1-1,-1-1 1,1 0 0,-1 0-1,0 1 1,1-1-1,-1 0 1,1 1-1,-1-1 1,0 0-1,1 1 1,-1-1-1,0 1 1,1-1-1,-1 1 1,0-1 0,0 1-1,0-1 1,1 0-1,-1 1 1,0-1-1,0 1 1,0 0-1,0-1 1,0 1-1,0-1 1,0 1-1,0-1 1,0 1 0,0-1-1,0 1 1,0 0-1,-2 4 17,1 1-1,-1-1 1,0 0-1,-3 6 0,1-1 106,3-8-121,0 1 1,0-1 0,0 1 0,1-1 0,-1 1 0,1 0 0,0-1 0,0 1 0,0 0 0,0-1 0,0 1 0,0 0 0,1-1 0,-1 1 0,1 0 0,0-1 0,0 1 0,0-1 0,0 1 0,0-1 0,1 0-1,-1 1 1,1-1 0,-1 0 0,1 0 0,0 0 0,0 0 0,0 0 0,0-1 0,0 1 0,0 0 0,0-1 0,1 0 0,3 2 0,1 0 37,1-1 0,0-1 0,0 1 0,-1-1 0,1-1 0,0 0 0,12 0 0,56-12 175,-54 8-178,5-1 21,0-1 1,-1-1-1,29-13 1,-42 15-16,0-1 1,-1-1 0,0 0 0,0-1-1,0 0 1,-1-1 0,17-16 0,-22 18-24,0 1 1,-1-1-1,0 0 0,-1-1 1,5-8-1,-8 13-22,1 0 1,-1-1-1,0 1 0,0 0 0,0 0 1,-1-1-1,1 1 0,-1 0 1,1-1-1,-1 1 0,0 0 0,-1-1 1,1 1-1,-1 0 0,0-5 0,0 7-7,1 0-1,-1 0 0,1 0 0,0 0 0,-1 1 0,0-1 0,1 0 0,-1 0 0,1 1 0,-1-1 0,0 0 1,0 1-1,1-1 0,-1 1 0,0-1 0,0 1 0,0-1 0,1 1 0,-1 0 0,0-1 0,0 1 0,0 0 0,0 0 1,0-1-1,0 1 0,0 0 0,0 0 0,0 0 0,0 0 0,-1 1 0,-1-1-8,0 0 1,0 1-1,0 0 0,0 0 1,0 0-1,0 0 1,-3 2-1,-5 3-6,1 1-1,-1 0 1,2 1 0,-1 0-1,1 1 1,0 0 0,-13 17-1,17-20 18,1 0 0,0 0 0,1 0 0,0 1 0,0-1 0,0 1 0,0 0 0,1-1 0,0 1 0,1 0 0,-1 1 0,2-1 0,-1 0 0,1 12 1,0-15 34,1 0 1,-1 0-1,1-1 1,0 1-1,1 0 1,-1-1 0,0 1-1,1 0 1,0-1-1,0 0 1,0 1 0,0-1-1,1 0 1,-1 0-1,6 4 1,-6-5-3,1 0 1,-1-1 0,1 1-1,-1-1 1,1 1 0,0-1-1,0 0 1,0 0 0,0 0-1,0-1 1,0 1-1,0-1 1,0 1 0,0-1-1,0 0 1,0 0 0,0 0-1,0-1 1,0 1 0,4-2-1,5-2 0,-1-1 1,1 0-1,-1-1 0,0 0 1,16-12-1,7-4-110,127-71 170,-107 66-77,62-23 0,-115 49-19,0 1 1,1-1-1,-1 1 1,0-1-1,1 1 1,-1 0-1,0 0 1,1-1-1,-1 1 1,3 0 0,-3 4-116,-4 4 80,-4 2 38,0 0 0,1 0 0,0 1 0,1 0 0,-4 13 0,8-21 14,0 0 0,0 0 1,1 0-1,-1 0 0,1 0 0,0 1 0,0-1 0,0 0 0,1 0 1,-1 0-1,1 0 0,-1 0 0,1 0 0,0 0 0,0 0 0,0 0 0,1-1 1,-1 1-1,1 0 0,-1 0 0,1-1 0,0 0 0,0 1 0,0-1 0,4 3 1,-2-1 21,0-1 1,1 0 0,0-1 0,0 1 0,-1-1 0,1 0 0,1 0 0,-1-1 0,0 1 0,0-1 0,1 0 0,6 0-1,0 0 19,-1-1-1,1 0 0,0-1 1,16-3-1,-9 0-5,0-1 1,-1 0 0,0-2-1,0 0 1,0 0-1,31-21 1,-46 26-18,15-8-15,-2-1 0,1 0 0,-2-2 0,1 0 0,14-17-1,-28 28-12,0-1 0,-1 0 0,1 0 0,-1 0 0,0 1 0,1-6-1,-1 8 6,-1-1 0,0 1 0,0 0 0,0-1 0,0 1 0,0-1 0,0 1 0,0-1 0,0 1 0,0-1 0,0 1 0,0-1 0,0 1 0,0 0 0,0-1 0,0 1 0,-1-1 0,1 1 0,0-1 0,-1 1-7,1-1 0,-1 1 1,1 0-1,-1 0 0,1 0 0,-1 0 0,1 0 0,0 0 0,-1 0 0,1 0 1,-1 0-1,1 0 0,-1 0 0,1 0 0,-1 0 0,1 0 0,-1 0 1,1 1-1,0-1 0,-1 0 0,1 0 0,-1 0 0,1 1 0,-1 0 1,-17 10-96,1 2 1,1 0 0,-29 29-1,37-34 100,0 1 0,0 0 0,1 1 0,-8 14 0,11-19 5,1 1 0,1 0 1,-1 0-1,1 0 0,1 1 1,-1-1-1,1 0 0,0 1 1,-1 10-1,2-15 4,0 0 0,0 0 0,1 0 0,-1 0 1,0 0-1,1 0 0,-1 0 0,1-1 0,-1 1 0,1 0 1,0 0-1,0-1 0,0 1 0,0 0 0,2 1 0,-3-2 4,1-1 0,0 1 0,0 0 0,0-1 0,-1 1 0,1-1 0,0 0 0,0 1 1,0-1-1,0 0 0,0 1 0,0-1 0,0 0 0,0 0 0,0 0 0,0 0 0,0 0 0,0 0 0,0 0 0,0 0 0,0 0 0,0 0 0,0-1 0,0 1 0,0 0 0,0-1 0,0 1 0,0-1 0,1 0 0,2-2 44,0 0 0,0 0-1,-1 0 1,1 0 0,-1 0-1,5-7 1,19-28 124,-18 24-108,3-9-57,0 2-217,-13 22 187,0 0 0,1 1 1,-1-1-1,1 0 0,-1 1 0,1-1 0,-1 0 0,1 1 1,0-1-1,0 2 0,-1 2 9,-33 100 176,8 19 15,15-66-30,-22 64 0,26-99-137,-2 1-1,0-1 0,-2 0 1,-1-1-1,-15 23 1,24-42-11,-7 12 88,-1-1 0,-18 18 0,27-31-82,0 1 1,1-1-1,-1 1 1,0-1-1,0 0 1,0 0-1,0 0 1,0 0-1,0 0 1,0-1-1,0 1 1,-1 0-1,1-1 0,0 0 1,0 1-1,0-1 1,-1 0-1,1 0 1,0 0-1,0-1 1,-1 1-1,1 0 1,0-1-1,0 0 1,0 1-1,0-1 1,0 0-1,0 0 1,0 0-1,-2-2 1,1 1-22,0 0 1,1 0 0,-1 0 0,1-1-1,0 1 1,0-1 0,0 0-1,0 0 1,0 1 0,0-1 0,1 0-1,0-1 1,-1 1 0,1 0 0,0 0-1,1-1 1,-1 1 0,0 0 0,1-1-1,0-2 1,0-9-24,0 0-1,2 1 0,0-1 1,0 1-1,1-1 1,10-26-1,5-3-88,1 0-1,30-49 0,-41 80 114,1 0 1,1 0-1,0 0 0,0 1 0,1 1 0,1 0 1,0 0-1,0 1 0,1 1 0,24-13 1,10 1-55,1 3 1,65-16-1,-35 11 316,-58 17-190,30-10 68,66-28 0,-103 38-102,0-1 1,0 0 0,-1 0-1,-1-1 1,1-1-1,-1 0 1,0 0-1,-1-1 1,0-1-1,8-12 1,27-38-33,-51 74-113,1-1 0,-5 23 0,8-28 125,1-1-1,-1 1 1,2 0 0,-1-1-1,1 1 1,0 0 0,0-1-1,0 1 1,1 0 0,0-1-1,1 1 1,-1-1 0,1 1-1,1-1 1,5 12 0,-5-12 17,-1-1 3,1 1 0,1 0-1,6 9 1,-9-14-14,1 1 0,-1-1 0,0 0 1,1 1-1,-1-1 0,1 0 0,-1 0 0,1 0 0,-1-1 1,1 1-1,0 0 0,0 0 0,-1-1 0,1 1 0,0-1 1,0 0-1,0 1 0,2-1 0,7-1 56,0-1-1,0-1 0,0 1 1,0-1-1,19-10 1,-17 8-30,17-7-33,0-1 0,-2-2 1,1 0-1,-2-2 0,42-34 1,-63 45 19,1 1 0,-2-2 1,9-9-1,-13 14-29,1 0 0,-1-1-1,0 1 1,1 0 0,-1 0 0,0-1-1,0 1 1,0 0 0,-1-1-1,1 1 1,-1-1 0,1 0 0,-1 1-1,0-6 1,0 8-5,0-1 0,-1 1 0,1-1 0,0 0 0,0 1 0,-1-1-1,1 1 1,0-1 0,-1 1 0,1-1 0,-1 1 0,1-1 0,0 1 0,-1 0 0,1-1-1,-1 1 1,0 0 0,1-1 0,-1 1 0,1 0 0,-1-1 0,1 1 0,-1 0 0,0 0 0,1 0-1,-1 0 1,1 0 0,-1-1 0,0 1 0,1 0 0,-1 0 0,-1 1 0,-19 3-155,9 1 134,0 0 1,0 1-1,1 1 0,0 0 0,0 1 0,0 0 1,1 0-1,0 1 0,1 0 0,0 1 1,-11 15-1,19-23 33,-1 0-1,1 0 1,0 0 0,0 1 0,0-1 0,0 1 0,0-1-1,0 1 1,0-1 0,1 1 0,-1-1 0,1 1 0,0 0-1,0-1 1,0 1 0,0-1 0,0 1 0,1 0 0,-1-1-1,1 1 1,0-1 0,0 1 0,1 2 0,-1-3 14,1 1 1,0 0-1,0 0 1,0-1-1,1 1 1,-1-1 0,0 0-1,1 0 1,0 0-1,-1 0 1,1 0-1,0 0 1,0-1 0,0 1-1,0-1 1,0 0-1,5 1 1,5 0 54,-1 0 0,0 0 0,0-2 0,0 1 0,1-2 0,-1 1 0,0-2-1,13-2 1,11-5 58,47-17-1,-52 13-153,0-1 0,-1-1 0,-1-2 0,0-1 0,27-23 0,-50 36 4,9-4-13,-14 9 30,-1 0-1,0 0 1,0 0 0,1 0-1,-1 0 1,0 0 0,0 0 0,0 1-1,1-1 1,-1 0 0,0 0-1,0 0 1,1 0 0,-1 0-1,0 1 1,0-1 0,0 0-1,1 0 1,-1 0 0,0 0-1,0 1 1,0-1 0,0 0-1,0 0 1,0 1 0,1-1-1,-1 0 1,0 0 0,0 0-1,0 1 1,0-1 0,0 0-1,0 0 1,0 1 0,0-1-1,0 0 1,0 0 0,0 1-1,0-1 1,0 0 3,-1 7 6,-1-1 1,1 1 0,-1-1-1,-1 1 1,1-1 0,-1 0-1,-6 10 1,-1 4 52,-23 39-22,30-53-38,1-2-4,0 0 1,-1 0 0,1 1-1,1-1 1,-1 1 0,-1 7-1,3-11 6,0 0 0,0 0-1,0 0 1,0 0-1,0 0 1,0 0-1,1 0 1,-1 0 0,0 0-1,1 0 1,-1 1-1,1-1 1,-1 0 0,1-1-1,-1 1 1,1 0-1,-1 0 1,1 0-1,0 0 1,0 0 0,-1-1-1,1 1 1,0 0-1,0-1 1,0 1 0,0 0-1,0-1 1,0 1-1,0-1 1,0 0 0,0 1-1,0-1 1,0 0-1,0 1 1,2-1-1,19 5-610,0-1 0,43 3 0,-50-7-2821,0 0 1,27-5-1,-36 3-681,-2 4 1350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05.618"/>
    </inkml:context>
    <inkml:brush xml:id="br0">
      <inkml:brushProperty name="width" value="0.05" units="cm"/>
      <inkml:brushProperty name="height" value="0.05" units="cm"/>
      <inkml:brushProperty name="color" value="#66CC00"/>
    </inkml:brush>
  </inkml:definitions>
  <inkml:trace contextRef="#ctx0" brushRef="#br0">64 72 9568,'-50'-43'4320,"42"30"-3776,3 10 160,10 3-512,-1-5-96,10 1-32,12 1-992,11 6 512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06.363"/>
    </inkml:context>
    <inkml:brush xml:id="br0">
      <inkml:brushProperty name="width" value="0.05" units="cm"/>
      <inkml:brushProperty name="height" value="0.05" units="cm"/>
      <inkml:brushProperty name="color" value="#66CC00"/>
    </inkml:brush>
  </inkml:definitions>
  <inkml:trace contextRef="#ctx0" brushRef="#br0">376 564 5408,'0'0'75,"0"0"1,-1-1 0,1 1-1,0 0 1,0 0 0,0 0-1,0 0 1,0 0-1,0 0 1,0 0 0,0-1-1,-1 1 1,1 0-1,0 0 1,0 0 0,0 0-1,0 0 1,0 0 0,0-1-1,0 1 1,0 0-1,0 0 1,0 0 0,0 0-1,0 0 1,0-1-1,0 1 1,0 0 0,0 0-1,0 0 1,0 0 0,0-1-1,0 1 1,0 0-1,0 0 1,0 0 0,0 0-1,0 0 1,1 0-1,-1-1 1,0 1 0,0 0-1,0 0 1,0 0 0,0 0-1,0 0 1,0 0-1,1 0 1,-1 0 0,0 0-1,0-1 1,0 1-1,0 0 1,0 0 0,1 0-1,-1 0 1,0 0 0,0 0-1,0 0 1,0 0-1,0 0 1,1 0 0,-1 0-1,-10-7 3907,8 6-3736,0 0 0,0 0 0,-1 1 1,1-1-1,0 1 0,0-1 0,-1 1 0,1 0 0,0 0 1,-1 0-1,1 0 0,0 0 0,-4 1 0,-8 1 356,-30 2 637,-66 15 0,94-16-1137,1 2-1,0 0 1,-1 1-1,2 0 1,-1 1-1,1 1 1,-23 16-1,35-22-75,0-1 0,0 1 0,0 0 0,1-1-1,-1 1 1,1 0 0,-1 0 0,1 0 0,0 0-1,0 0 1,0 0 0,0 1 0,0-1 0,0 0 0,0 0-1,0 3 1,1-3 21,0 0-1,0 0 0,0 0 1,1 0-1,-1 0 1,1 0-1,-1 0 0,1 0 1,-1 0-1,1 0 1,0 0-1,0 0 0,0-1 1,0 1-1,0 0 1,0-1-1,1 1 0,-1-1 1,0 1-1,4 2 1,-3-3 12,1 1 1,0 0-1,0 0 1,-1-1 0,1 1-1,0-1 1,1 0 0,-1 0-1,0 0 1,0-1-1,0 1 1,0-1 0,1 1-1,-1-1 1,0 0-1,1 0 1,-1-1 0,0 1-1,0-1 1,0 0 0,1 1-1,-1-1 1,0-1-1,0 1 1,0 0 0,3-3-1,1 1-43,-1-1 0,0 0 0,0-1 1,0 1-1,-1-1 0,1 0 0,-1 0 0,0-1 0,-1 0 0,1 1 0,3-8 0,-4 4 2,0-1 1,-1 1-1,0 0 0,-1-1 0,1 1 0,-2-1 0,0 0 0,0 0 0,-1-13 1,1 19-17,-1 0 0,1 1 0,0-1 0,0 0 0,0 0 0,0 0 0,0 1 0,1-1 0,3-4 0,22-33 227,-9 16 76,117-205 522,-117 196-592,2 2-1,2 0 1,30-36 0,-42 56-187,-9 10-38,1 0 1,0 0 0,-1 0-1,1 0 1,0 0 0,0 0-1,0 0 1,0 1 0,0-1-1,1 1 1,-1-1 0,5-1-1,-7 3-11,0 0 0,0 0-1,1 0 1,-1 0 0,0 0-1,1 0 1,-1-1 0,0 1 0,0 0-1,1 0 1,-1 1 0,0-1 0,0 0-1,1 0 1,-1 0 0,0 0-1,0 0 1,1 0 0,-1 0 0,0 0-1,0 0 1,1 1 0,-1-1-1,0 0 1,0 0 0,0 0 0,1 0-1,-1 1 1,0-1 0,0 0-1,0 0 1,1 0 0,-1 1 0,0-1-1,0 0 1,0 0 0,0 1-1,0-1 1,0 0 0,0 0 0,0 1-1,-1 13 68,0-8-41,-10 81 2,-3 0 0,-41 135-1,17-109 97,-72 151 0,79-203 14,-3-2 0,-2-1 1,-79 95-1,111-148-81,0-1 0,0 1-1,0-1 1,-1 0 0,1 0-1,-1 0 1,0-1 0,-9 5-1,14-7-39,-1-1 0,0 1 0,1-1 0,-1 0 0,0 1-1,0-1 1,1 0 0,-1 1 0,0-1 0,0 0 0,0 0 0,0 0-1,1 0 1,-1 0 0,0 0 0,0 0 0,0 0 0,0 0-1,0 0 1,1 0 0,-1-1 0,0 1 0,-1-1 0,1 0 6,1 0 0,-1 0 1,0-1-1,1 1 0,0 0 1,-1 0-1,1-1 1,0 1-1,-1 0 0,1-1 1,0 1-1,0 0 0,0-1 1,0 1-1,0 0 1,1-1-1,-1 1 0,1-2 1,2-13-2,1 0-1,1 0 1,0 0 0,1 1-1,1 0 1,13-22 0,1 3-88,41-50-1,-50 70 75,0 0 0,1 2 0,1 0 0,0 0 0,0 1 0,1 1-1,26-14 1,-28 18-37,1 0 0,-1 1 0,1 0 0,0 1 0,1 1 0,-1 0 0,1 1 0,-1 0 0,28 1 0,1 5-376,60 12 0,-8 8-3960,-54-12 2200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07.992"/>
    </inkml:context>
    <inkml:brush xml:id="br0">
      <inkml:brushProperty name="width" value="0.05" units="cm"/>
      <inkml:brushProperty name="height" value="0.05" units="cm"/>
      <inkml:brushProperty name="color" value="#66CC00"/>
    </inkml:brush>
  </inkml:definitions>
  <inkml:trace contextRef="#ctx0" brushRef="#br0">119 189 5984,'0'-2'514,"0"-1"1,0 1-1,1-1 1,-1 1-1,1-1 1,1-3-1,7-10 7692,-11 27-3130,-6 38-3864,-78 306 1151,53-199-1760,32-148-624,1-7 15,-1 0-1,1 0 0,0 0 0,-1 1 0,1-1 0,0 0 1,0 1-1,0-1 0,0 0 0,0 0 0,0 1 0,1-1 1,-1 0-1,1 2 0,0-2 428,-1-22-26,5-34-350,-1 24 6,2-111 128,-5 84-149,10-69 1,-8 108-36,1-11 41,2 1 0,10-31 0,-13 51-27,0 1 0,1-1 1,0 1-1,0 0 0,1 0 0,0 1 0,0 0 0,1 0 1,0 0-1,0 0 0,9-6 0,1 0-46,0 1-1,1 0 1,35-17 0,-43 26 38,0 0 0,1 0 1,-1 1-1,0 0 1,1 1-1,-1 0 0,1 0 1,-1 1-1,17 2 0,-19-2-23,0 2 0,0-1 1,-1 1-1,1 0 0,0 0 0,-1 1 0,1 0 0,-1 0 0,0 0 0,0 1 0,0 0 0,-1 0 0,11 10 0,-15-12 28,1 1-1,0-1 1,0 1-1,-1 0 1,0 0-1,1 0 1,-1 0-1,0 0 1,0 0-1,-1 0 1,1 0-1,-1 0 1,1 0-1,-1 0 1,0 0-1,0 1 1,-1-1-1,1 0 1,0 0-1,-1 0 1,0 0-1,-1 4 1,-3 6 48,0-1-1,0 0 1,-14 22 0,2-8-6,-2-1 0,0 0 0,-1-2 0,-1-1 0,-1 0 0,-2-2 0,-32 24 0,51-41-1,2-1-55,-1 0 0,1 1 0,0-1 0,0 1 0,0 0 1,-4 5-1,7-7-3,-1 0 0,1 0 1,-1 0-1,1 0 1,0 0-1,-1 0 1,1 0-1,0 0 0,0 0 1,-1 0-1,1 0 1,0 0-1,0 0 1,0 0-1,1 0 0,-1 0 1,0 0-1,0 0 1,0 0-1,1 0 1,-1 0-1,1 0 0,-1 0 1,1 0-1,-1 0 1,1 0-1,-1 0 1,1-1-1,0 1 0,1 1 1,7 7-19,1 0-1,-1-1 1,2 0 0,-1-1-1,1 0 1,16 7 0,-8-3 30,18 12 0,-2 1 43,-18-13-81,-1 1 1,0 0-1,0 0 0,-2 2 1,20 22-1,-33-34 60,1-1 0,-2 1 0,1-1 0,0 1 0,0 0 0,0-1 0,-1 1 0,1 0-1,-1-1 1,1 1 0,-1 0 0,0 0 0,0 0 0,0-1 0,0 1 0,0 0 0,0 0 0,0 0 0,-1 2 0,0-1 32,-1 1 0,1-1-1,-1 0 1,0 0 0,1 1 0,-1-1 0,-1 0 0,1 0 0,-3 2 0,-3 4-22,-1-1 0,0 0 0,0 0-1,0-1 1,-1 0 0,0-1 0,-1 0 0,0 0-1,1-1 1,-2-1 0,1 0 0,-21 5 0,-3-4-323,-45 3 0,64-8-259,0 0 1,0-1-1,0-1 0,0 0 1,-19-6-1,30 6 54,0 0-1,0 0 1,1 0 0,-7-4-1,10 5 320,0 0 0,0 1 0,0-1 0,0 0-1,1 0 1,-1 1 0,0-1 0,0 0-1,1 0 1,-1 0 0,0-2 0,0 2 59,1 1 1,0-1-1,0 1 0,0-1 1,0 1-1,0-1 1,0 1-1,0-1 0,0 1 1,0-1-1,0 1 1,1-1-1,-1 1 0,0-1 1,0 1-1,0-1 1,1 1-1,-1-1 1,0 1-1,1 0 0,-1-1 1,0 1-1,1-1 1,-1 1-1,0 0 0,1-1 1,0 1-1,6-5-931,0 1-1,1 0 0,0 0 1,0 1-1,0 0 1,17-4-1,-17 5 192,27-6-1212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08.466"/>
    </inkml:context>
    <inkml:brush xml:id="br0">
      <inkml:brushProperty name="width" value="0.05" units="cm"/>
      <inkml:brushProperty name="height" value="0.05" units="cm"/>
      <inkml:brushProperty name="color" value="#66CC00"/>
    </inkml:brush>
  </inkml:definitions>
  <inkml:trace contextRef="#ctx0" brushRef="#br0">14 76 5056,'0'-20'1642,"0"20"-1615,0 0 0,0 0-1,0-1 1,0 1 0,0 0-1,0-1 1,0 1 0,0 0-1,0 0 1,0-1 0,0 1-1,0 0 1,0 0 0,0-1-1,0 1 1,0 0 0,1-1-1,-1 1 1,0 0 0,0 0-1,0 0 1,1-1 0,-1 1-1,10-12 856,-2 3 2289,0 0 0,14-10 4495,-22 19-7597,0 8 1052,-2 30 362,-12 66 1,3-38-904,-21 167-244,31-215-248,2-6-2219,-1-11 1864,0 0 1,0-1 0,0 1-1,0-1 1,0 1-1,-1-1 1,1 1-1,0-1 1,0 1 0,-1-1-1,1 1 1,0-1-1,-1 0 1,1 1-1,-1-1 1,1 1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08.813"/>
    </inkml:context>
    <inkml:brush xml:id="br0">
      <inkml:brushProperty name="width" value="0.05" units="cm"/>
      <inkml:brushProperty name="height" value="0.05" units="cm"/>
      <inkml:brushProperty name="color" value="#66CC00"/>
    </inkml:brush>
  </inkml:definitions>
  <inkml:trace contextRef="#ctx0" brushRef="#br0">2 91 10144,'0'-1'224,"0"1"-1,-1-1 1,1 1 0,0-1 0,0 0 0,0 1-1,0-1 1,0 1 0,0-1 0,0 0 0,0 1 0,0-1-1,0 0 1,0 1 0,0-1 0,0 1 0,0-1-1,0 1 1,0-1 0,1 0 0,-1 1 0,0-1 0,1 1-1,-1-1 1,0 1 0,1-1 0,-1 1 0,0-1 0,1 0-1,19-9 3127,-6 3-2060,-3-1-846,0 2 0,1 0 0,-1 0 0,1 1 0,1 0 0,-1 1 0,22-4 0,-8 4-449,1 2 1,0 1-1,-1 1 0,1 1 1,-1 1-1,1 1 0,43 12 1,-57-11-266,41 10-2881,1-3-5460,-24-6 5006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09.408"/>
    </inkml:context>
    <inkml:brush xml:id="br0">
      <inkml:brushProperty name="width" value="0.05" units="cm"/>
      <inkml:brushProperty name="height" value="0.05" units="cm"/>
      <inkml:brushProperty name="color" value="#66CC00"/>
    </inkml:brush>
  </inkml:definitions>
  <inkml:trace contextRef="#ctx0" brushRef="#br0">148 4 9568,'0'0'241,"0"0"0,0-1 1,-1 1-1,1 0 0,0 0 1,-1-1-1,1 1 0,0 0 1,-1 0-1,1-1 0,0 1 0,-1 0 1,1 0-1,-1 0 0,1 0 1,0 0-1,-1 0 0,1 0 1,-1 0-1,1 0 0,-1 0 1,1 0-1,0 0 0,-1 0 1,1 0-1,-1 0 0,1 0 0,0 0 1,-1 0-1,1 1 0,0-1 1,-2 0-1,-1 16 6156,2-9-7648,-25 131 4116,2-14-1757,-21 134 270,27-162-1039,11-62-195,4-24 55,0 1 0,1 0-1,0 15 1,3-28-186,1-1 0,0 1 0,0 0 0,1 0 0,-1 0 0,0 0 0,1 0-1,-1 1 1,6-4 0,0 0-41,18-12-117,1 1 0,1 1 0,0 1 0,41-13 0,-51 21 102,0 0 0,1 2 0,-1 0 0,1 1 0,31 0 0,-42 3 88,0 0 0,0 1 1,0 0-1,0 1 1,0 0-1,0 0 1,-1 1-1,1 0 1,-1 0-1,0 1 1,0 0-1,0 0 1,0 0-1,0 1 1,9 9-1,-12-9 73,0-1 0,0 1 0,-1-1 0,1 1 0,-1 0-1,0 1 1,0-1 0,-1 0 0,4 11 0,-6-14-72,1 1 1,0 0-1,-1-1 0,1 1 0,-1-1 1,0 1-1,0 0 0,0-1 1,0 1-1,0 0 0,-1-1 0,1 1 1,-1-1-1,0 1 0,0-1 1,0 1-1,0-1 0,0 0 0,0 1 1,-1-1-1,1 0 0,-1 0 1,1 0-1,-4 3 0,0-1-14,-1-1-1,0 1 1,0-1-1,0 0 1,0-1-1,-1 1 1,1-1-1,-1-1 1,1 1-1,-9 0 1,10-1-11,-18 2-127,1-1-1,-1 0 1,0-2-1,-28-2 1,-86-19-5506,101 16 3548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6:51.552"/>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193 107 2080,'-33'-17'2800,"25"14"-953,7 3-1724,0 0 0,1 0 0,-1 0 0,0 0 0,1 0 0,-1 0 0,0-1 0,1 1 0,-1 0 0,1 0 0,-1-1 0,1 1 0,-1-1-1,1 1 1,-1 0 0,1-1 0,-1 1 0,1-1 0,-1 1 0,1-1 0,-1 1 0,1-1 0,0 1 0,0-1 0,-1 0 0,1 1 0,0-1 0,0 0 0,-1 0 0,0-2 303,0-1 0,0 1 0,0 0 0,1-1 0,-1 1 0,0-7 0,1 8-354,0 1-1,0 0 1,0-1-1,1 1 1,-1-1-1,0 1 1,0 0 0,1-1-1,-1 1 1,1 0-1,-1-1 1,1 1-1,0 0 1,-1 0-1,1 0 1,0-1 0,0 1-1,0 0 1,0 0-1,1-1 1,2 0-7,1-1-1,-1 1 1,1 0-1,-1 1 1,1-1 0,-1 1-1,1 0 1,0 0 0,0 1-1,0-1 1,0 1 0,5 0-1,11 2 43,33 7 0,-14-3-84,383 33 363,-138-17-249,126 6 20,-8-1-16,-139-5-55,-156-10 4,382 35 12,-245-39-44,-8 0-111,-200-7 113,0-1-1,44-7 0,72-18 192,-137 22-184,205-37 274,-185 36-537,63 1 0,-73 4-238,-25-1 387,1 0 0,0 0 0,0 0-1,0 1 1,0-1 0,0 1 0,-1-1 0,1 1 0,0 0 0,0-1 0,-1 1 0,1 0 0,0 0-1,-1 1 1,1-1 0,-1 0 0,3 3 0,0 1-208,-1 0 0,1 0 0,5 11 0,1 2 80,-10-18 255,-14 0 59,4-3-229,0 1 0,0 0-1,0 0 1,-17 1 0,15 0 66,-167-15 51,-8 3-313,161 12 279,-254-9-15,-372 31-394,464-11 395,-38 1-230,26-13 292,197 2-44,-31-1-14,-139 1 2,79 1 10,-84 5-316,-13 12 135,-226 41-33,362-48 206,-40 6 305,79-15-185,-1-1 1,1-1 0,-32-4-1,38 3 8,-1-2 0,1 1-1,-18-8 1,21 9-177,-1 1 0,0 0 0,1 0 0,-14 2 1,-56 11 162,65-11-169,-1 0 0,1 0 0,0 1 0,-1 1 0,2 0 0,-1 1 0,-15 8 0,27-13 68,-1 0-1,1 0 1,0 0-1,0 0 1,0 0 0,0 0-1,-1 0 1,1 0-1,0 1 1,0-1 0,0 0-1,0 0 1,0 0 0,0 0-1,-1 0 1,1 0-1,0 1 1,0-1 0,0 0-1,0 0 1,0 0-1,0 0 1,0 1 0,0-1-1,0 0 1,0 0 0,0 0-1,0 0 1,0 1-1,0-1 1,0 0 0,0 0-1,0 1 1,5 3-22,15 2 18,-15-4 32,11 2 30,-1-1-1,0 0 1,27 0-1,51-4 91,-39-1-56,285-12 665,97 0-288,35-5 33,130 7-417,-1 28 208,-317-1-469,-189-17 385,-30 0-98,12-2-185,-75 4 116,-12 0-74,-116 6 262,-75-4-155,64-1-113,-281 7 235,-91 12-405,19 8 384,87-7-192,-107 19-261,438-33 378,34-3-156,-65 4-402,103-8 340,2 1-22,2 2 132,1-1 0,-1 0-1,1 0 1,-1-1 0,1 1-1,0 0 1,-1-1 0,1 0 0,0 0-1,7 1 1,7-1-3,22 0 0,-13 0 25,279 0 210,-45-1-306,-201 1 92,372 1 53,85-9 144,-217-4-71,221 1-168,-274 11-161,-243-1 369,-7 1-52,-5 1-80,-172-7 40,-223 7 86,344-2-158,-332 3-207,15 15 221,240-11-65,8-1 15,-184 12 99,-216 38-310,477-47 156,-79 25 1,128-34 53,0 1 1,0 0-1,0 0 1,0 0-1,0 0 1,0 0-1,0 0 1,0 0-1,1 1 1,-1-1-1,0 1 1,1-1-1,-2 3 0,3-4 26,-1 1-1,1-1 0,0 0 0,0 1 1,0-1-1,0 1 0,0-1 0,0 0 0,-1 1 1,1-1-1,0 1 0,0-1 0,0 0 1,0 1-1,0-1 0,1 1 0,-1-1 0,0 1 1,0-1-1,0 0 0,0 1 0,0-1 1,1 0-1,-1 1 0,0-1 0,0 0 0,0 1 1,1 0-1,0 0 10,1 0-1,-1 0 1,1 0 0,-1 0 0,1 0-1,0-1 1,-1 1 0,1 0-1,0-1 1,3 2 0,6 0-29,0 0 0,1 0-1,-1-1 1,15-1 0,274-9 83,-178 3-151,391-12 81,69-1 111,-20-6 150,-110-2-161,-275 16-78,108-5 277,-176 16-430,-83 1 319,-186 5-276,41 0 149,-357 2 51,-43 7 213,55 14-452,411-25 104,-752 87-399,638-63 525,121-18-203,-71 24 0,111-31 98,0 0 0,0 0-1,0 1 1,0 0 0,-5 5 0,-4 2 66,46-9 91,343-27-300,122-4-164,96 18 287,-59 22 272,-508-10-270,358 22-11,-2 15 343,-271-18-473,-101-19 467,-20-3-125,-22-3-87,-140 1-127,-177 7 166,-83 10-80,-129 19-155,29 24 91,116-9-37,-140 28-171,427-55 235,129-20-18,1 0-1,-1 0 1,1 0 0,-1 0 0,1 0 0,-1 0 0,1 0-1,0 1 1,-1-1 0,1 0 0,-1 0 0,1 0 0,-1 0-1,1 1 1,0-1 0,-1 0 0,1 0 0,0 1 0,-1-1-1,1 0 1,0 1 0,-1-1 0,1 0 0,0 1 0,-1-1-1,1 0 1,0 1 0,-1 0 0,2-1 6,0 1 0,0 0 0,-1-1 0,1 0 0,0 1 0,0-1-1,-1 1 1,1-1 0,0 0 0,0 0 0,0 1 0,0-1 0,-1 0 0,1 0 0,0 0 0,0 0 0,0 0 0,0 0 0,1-1 0,71-1 1,-41 1 3,229-9-92,92-7 48,-227 12 50,473-17 82,-56 5 112,90 2-206,-610 15 16,105-8 29,11 0-14,-137 8-31,107-3 202,-89 2-178,-1-2 1,1 0 0,26-9-1,-43 11 16,0 0-1,1 0 1,-1 0-1,0-1 1,0 1 0,6-5-1,-9 6-37,0 0 0,0 0 0,0 0 0,0 0 0,1-1 1,-1 1-1,0 0 0,0 0 0,0 0 0,0 0 0,0 0 0,0 0 0,0-1 0,0 1 0,0 0 0,0 0 0,0 0 0,0 0 0,0-1 0,0 1 0,1 0 0,-1 0 1,0 0-1,0 0 0,-1 0 0,1-1 0,0 1 0,0 0 0,0 0 0,0 0 0,0 0 0,0 0 0,0-1 0,0 1 0,0 0 0,0 0 0,0 0 0,0 0 1,0 0-1,0-1 0,-1 1 0,1 0 0,0 0 0,0 0 0,0 0 0,0 0 0,0 0 0,-1 0 0,1 0 0,-1-1-13,0 0 0,-1 1 0,1 0 0,0-1-1,-1 1 1,1 0 0,-1-1 0,1 1 0,0 0 0,-2 0-1,-104 9-69,47-2 8,-307 26 151,-94 11 48,237-25-63,-104 8-115,-207 7-9,92-7 112,-266 1-235,709-28 180,0 0 0,-1 0 0,1 0 0,0 0 0,0 0 0,-1 0-1,1 0 1,0 0 0,0 0 0,-1 0 0,1 0 0,0 0-1,0 0 1,-1 0 0,1 0 0,0 0 0,0 0 0,-1 0-1,1 0 1,0 0 0,0 0 0,-1 1 0,1-1 0,0 0 0,0 0-1,0 0 1,-1 0 0,1 1 0,0-1 0,0 0 0,0 0-1,0 1 1,-1-1 0,7 8-93,15 6 49,-13-11 56,0 0-1,0 0 1,1-1 0,-1 0 0,1-1-1,12 1 1,52-2 31,-55 0-41,250-3 102,-39 1-130,330-17 193,38-5 0,-207 12-63,348-19-157,-699 28 99,-5 0-61,51 2 0,-13 1 358,-71 0-187,-13 0-229,-26 5-43,-147 10 408,168-14-282,-331 12-189,-108 6 367,-21 5-112,63 0-277,328-20 250,-409 4-14,363-9 142,57 2-132,39 2-148,0 1-1,-37 9 1,48-10 129,1 2-91,35-8 26,-1 1 1,1 0 0,21-1-1,-13 1 36,293-19-216,-225 16 254,427-22 52,52 1 6,-60 4-177,-343 16 144,147-8 6,-173 9-80,44-5 10,-156 10 31,5 1 93,-26-6 72,-2 2-209,-2 5-57,0-1 97,14-11 182,-5 6-124,-1 0 1,0-1 0,0-1-1,-1 1 1,1-1 0,-1 0-1,-1-1 1,1 0 0,9-13-1,-4 0 66,-1 0 0,-1-1 0,11-31 0,14-70-124,3-5-309,-26 88 15,-8 25 83,1-1-1,6-13 1,-10 26 134,0 0 0,-1 1 0,2-1 0,-1 0 0,0 1 0,0-1 0,1 1 0,2-3 0,-4 4 52,0 0 1,0 0 0,0-1 0,0 1 0,0 0 0,0 0 0,0 0 0,0 0 0,1 0 0,-1 0 0,0 0 0,0 0 0,0 0 0,0 0 0,0 0 0,0 0 0,0 0 0,1 0 0,-1 0 0,0 0 0,0 0 0,0 0 0,0 0 0,0 0 0,0 0 0,0 0 0,0 0 0,1 0 0,-1 1 0,0-1 0,0 0 0,0 0-1,0 0 1,0 0 0,0 0 0,0 0 0,0 0 0,0 0 0,0 0 0,0 0 0,0 0 0,1 1 0,-1-1 0,0 0 0,0 0 0,0 12-81,-5 19-270,-2 26 411,-23 80-1,21-101-4,6-21 189,-1 0 0,-1 0 1,-12 25-1,17-40-219,0 0 0,0 1 0,0-1 0,0 0 0,0 0 0,0 0 0,0 0 0,0 1 0,0-1 0,0 0 0,0 0 0,0 0 0,0 0 0,0 0 0,0 1 0,0-1 0,0 0 0,-1 0 0,1 0 0,0 0 0,0 0 0,0 0 0,0 1 0,0-1 0,-1 0 0,1 0 0,0 0 0,0 0 0,0 0 0,0 0 0,0 0 0,-1 0 0,1 0 0,0 0 0,0 0 0,0 0 0,-1 0 0,-2-14 676,1-16-597,0 0 0,4-47 0,1 1-118,5-15-655,-8 91 665,0 0 0,0-1 0,1 1 0,-1 0 0,0 0 0,0 0 0,0 0 0,0 0 0,0 0 0,0 0 0,0-1 0,0 1 0,-1 0 1,1 0-1,0 0 0,0 0 0,0 0 0,0 0 0,0 0 0,0 0 0,0-1 0,0 1 0,0 0 0,0 0 0,0 0 0,0 0 0,0 0 0,0 0 0,0 0 0,-1 0 0,1 0 0,0 0 0,0 0 0,0 0 0,0 0 0,0-1 0,0 1 0,0 0 0,0 0 0,-1 0 0,1 0 0,0 0 0,0 0 0,0 0 0,0 0 0,0 0 0,0 0 0,-1 0 1,-6 5-248,-4 7 75,-83 106 429,77-102 352,17-16-586,0 0-1,0 0 0,0 0 0,0 0 0,0 0 0,0 0 0,0 0 0,0 0 0,0 0 0,0 0 0,-1 0 1,1 0-1,0 0 0,0 0 0,0 0 0,0 0 0,0 0 0,0 0 0,0 1 0,-1-2 0,1 1 0,0 0 1,0 0-1,0 0 0,0 0 0,0 0 0,0 0 0,0 0 0,-1 0 0,1 0 0,0 0 0,0 0 1,0 0-1,0 0 0,0 0 0,0 0 0,0 0 0,0 0 0,0 0 0,0 0 0,-1-1 0,1 1 0,0 0 1,0 0-1,0 0 0,0 0 0,0 0 0,2-14 199,19-37-198,-3 8-278,-18 43 257,0 1 1,0-1 0,-1 0-1,1 0 1,0 0-1,0 0 1,0 0-1,0 0 1,0 0 0,-1 0-1,1 0 1,0 0-1,0 0 1,0 0 0,0 1-1,0-1 1,-1 0-1,1 0 1,0 0-1,0 0 1,0 0 0,0 0-1,-1 0 1,1-1-1,0 1 1,0 0 0,0 0-1,0 0 1,-1 0-1,1 0 1,0 0 0,0 0-1,0 0 1,0 0-1,0 0 1,0 0-1,-1-1 1,1 1 0,0 0-1,0 0 1,0 0-1,0 0 1,0 0 0,0 0-1,0-1 1,0 1-1,0 0 1,-1 0-1,1 0 1,0 0 0,0-1-1,0 1 1,0 0-1,0 0 1,0 0 0,0 0-1,0 0 1,0-1-1,0 1 1,0 0 0,0 0-1,1 0 1,-1 0-1,0-1 1,0 1-1,0 0 1,0 0 0,-15 8-220,13-6 244,-17 9 48,-1 0 0,0-1-1,0-1 1,-1-1-1,0-1 1,0 0-1,-1-2 1,0 0-1,0-2 1,-23 1-1,-138-8 298,143 2-325,-246-3 35,279 5-71,-311-5-159,180 6 220,-61 0 24,-92-12-46,24-6-97,208 13 102,-283-29-11,171 8-182,-7 4 189,132 18-146,-81 6-1,108-1 83,1 2-1,0 0 0,1 0 1,-1 2-1,1 0 0,0 1 1,0 1-1,1 1 0,0 0 0,-25 19 1,35-24 13,0 1 0,0 0-1,1 0 1,-1 0 0,1 1 0,0-1 0,0 1 0,1 0 0,0 1 0,-5 8-1,1-1-77,0 0 0,-10 12-1,-6 11 928,21-33-453,3-3-330,7 3-434,1 7 330,-1 0-1,0 0 0,-1 0 0,8 18 0,-6-10 151,-7-17-70,0 0 1,0 0-1,0 0 0,1 0 1,-1-1-1,1 1 1,-1-1-1,1 1 1,2 1-1,-4-2-14,1-1 1,-1 0-1,0 0 0,1 0 1,-1 1-1,1-1 0,-1 0 1,1 0-1,-1 0 0,1 0 1,-1 0-1,0 0 0,1 0 1,-1 0-1,1 0 0,-1 0 1,1 0-1,-1 0 0,1 0 1,0 0-1,0-1 14,-1 1 1,1-1 0,0 1-1,-1-1 1,1 1 0,-1-1-1,1 1 1,-1-1 0,1 0-1,-1 1 1,1-1 0,-1 0-1,0 1 1,1-1-1,-1 0 1,1-1 0,2-13 87,0 0 0,-1 0-1,0 0 1,-1 0 0,-2-29 0,0 15-41,1 4-171,-1-1-1,-7-43 1,7 67 55,1 0 0,0 0 0,-1 0 0,0 0 0,1 0 0,-1 0 0,0 1 0,0-1 0,0 0 0,0 0 0,-2-2 1,2 4 20,1 0 0,-1-1 0,1 1 0,-1 0 0,1 0 1,-1-1-1,0 1 0,1 0 0,-1 0 0,0 0 0,1 0 1,-1 0-1,1 0 0,-1 0 0,0 0 0,1 0 0,-1 0 1,0 0-1,1 0 0,-1 0 0,0 0 0,1 1 0,-1-1 1,1 0-1,-1 1 0,1-1 0,-1 0 0,1 1 1,-1-1-1,1 0 0,-1 1 0,1-1 0,-1 1 0,1-1 1,-1 2-1,-5 4-8,1 0-1,0 0 1,0 1 0,0 0 0,-6 12 0,-16 42-43,19-39-47,-12 18 128,13-27 82,0 0 0,-4 16 0,10-22 57,1-6-159,0-1-1,0 1 1,0-1 0,0 1-1,0-1 1,0 0 0,-1 1-1,1-1 1,0 1-1,0-1 1,0 1 0,0-1-1,-1 1 1,1-1 0,0 0-1,0 1 1,-1-1-1,1 0 1,-1 1 0,2 4 200,-1-5 44,0-4-172,0 0 0,0 0-1,0 0 1,1 0 0,0 1 0,2-8-1,33-92-9,-31 89-37,9-24-114,1 0 1,2 1 0,31-49 0,-38 71 107,-3 4-834,0 1 0,1 0 1,14-15-1,-17 20 801,-1 0 0,0 0 0,1 0 0,-2-1 0,1 0 0,-1 0 0,0 0 0,0 0 0,0 0 0,-1 0 0,0-1 0,0 0 0,-1 1 0,0-1 0,0 0 0,0-9 1,-1 6-35,-1-1 0,0 0 0,0 1 1,-1-1-1,-1 0 0,0 1 0,0 0 1,-1 0-1,0 0 0,-1 0 0,0 1 1,0-1-1,-1 1 0,0 1 1,-1-1-1,0 1 0,0 0 0,-1 1 1,-14-12-1,15 15-26,0 1 0,1 0 0,-1 0 0,-1 0 0,1 1 0,0 0 0,-1 0 0,1 1 0,-13-1-1,2 1 31,0 1 0,1 1 0,-19 3 0,-11 2-30,-26 4-28,47-8-101,12-1 267,15 0-52,-1 0 0,1-1 1,-1 1-1,1 0 0,0-1 0,-1 1 0,1-1 0,0 1 0,-1-1 0,1 1 1,0-1-1,0 1 0,-1-1 0,1 0 0,0 0 0,0 1 0,1-1 1,19 8-28,1-1 0,38 8 0,-34-9 81,11 1 105,72 4-1,37-8-17,-137-3-135,468-8 729,-148 2-395,84 6 93,419 0 715,-592 10-918,-114-3-159,356 13 368,-438-17-341,0-3 1,1-2 0,65-10-1,-97 9-60,1 0 0,-1-1 0,0-1 0,0 0 0,-1-1 0,1 0 0,18-13 0,-3 2-262,-22 14 196,0 0 1,0-1-1,10-7 1,-10 44-612,-5-19 653,-1 1-1,0 0 1,-4 25-1,2-23 26,1-1-1,1 29 0,0-43-21,2 35 216,-2-34-175,0 0 1,0 0 0,0 0 0,-1 0 0,1 0 0,-1 0-1,0-1 1,0 1 0,-1 3 0,1-4 406,6-15 214,-39 18-945,19-3 270,1 0-1,-1-1 1,0-1-1,-28-3 1,-10 0 109,-191 1 43,-91-7-96,-34 6-203,20-7 38,252 6 141,-364-32 37,194 1-77,32 10 22,14 2 116,216 23-138,-209-13-240,111 12 289,-121-6-55,219 6-40,0 1 0,0 0 0,0 0 0,0 0 0,0 1 0,-8 1 0,10-1 26,1 0 1,0 0-1,0 0 0,-1 0 0,1 0 0,0 0 0,0 1 0,0-1 0,0 1 0,0 0 0,1-1 0,-1 1 0,0 0 0,1 0 0,0 0 0,-2 3 0,-7 13-82,2 1 0,0 0 1,1 0-1,1 0 0,0 1 1,-3 29-1,-5 127-66,11-113 50,3 58 378,1-73-163,-6 59 0,-8-35 41,6-25-42,7-46-69,0-1 0,0 1-1,0-1 1,0 1 0,-1-1-1,1 1 1,0-1 0,0 1-1,0-1 1,0 0 0,0 1-1,-1-1 1,1 1 0,0-1-1,0 0 1,-1 1-1,1-1 1,0 1 0,-1-1-1,1 0 1,0 1 0,-1-1-1,0 0 1,-1-2 587,2-8-294,1-26 21,6-107 115,0 31-533,-4 32 9,2-40-67,-6 113 117,1 1 0,-1-1 0,0 1 0,-1 0-1,1-1 1,-1 1 0,-1 0 0,1 0 0,-6-9 0,2-4 22,5 16 7,0 0 1,1 1 0,-1-1-1,0 1 1,0-1-1,-3-4 1,0 2-6,1-1 0,1 0 0,-1 0 0,1 0 0,0-1 0,-2-11 0,-7-22-37,10 38 12,1 1 1,-1 0 0,1 0 0,-1 0-1,0-1 1,0 1 0,0 0-1,1 0 1,-1 0 0,0 0-1,0 0 1,-1 0 0,-1-1 0,3 2 1,-1 0 0,1 0 0,-1 0 0,1-1 1,-1 1-1,1 0 0,-1 0 0,0 0 0,1 0 1,-1 0-1,1 0 0,-1 0 0,1 0 0,-1 0 1,0 0-1,1 1 0,-1-1 0,1 0 0,-1 0 1,1 0-1,-1 1 0,1-1 0,-1 0 0,1 1 1,-1-1-1,1 0 0,-1 1 0,1-1 0,0 1 0,-1-1 1,1 1-1,-1 0 0,-24 29-385,10-12 330,0 1 0,1 0 0,1 1 0,-13 25-1,15-20-11,2 1 0,0 1 0,-5 29 0,-9 83-47,15-86 172,-1 48 95,1-7-134,6-69 204,2-19-196,0-1-1,-1 1 1,1-1-1,-1 1 1,0-1-1,-4 9 0,2 27 77,-2-30-147,4-10 76,1 0-1,-1 1 0,0-1 0,1 1 0,-1-1 1,1 0-1,-1 1 0,1-1 0,0 1 1,0-1-1,0 1 0,0 0 0,0 1 0,1 36 184,-1-39-49,8 12-128,-2-8 11,1-1 0,-1 0 0,1-1 0,-1 1 0,1-1 0,0 0 0,0-1 0,0 1 0,0-2 0,12 1 0,432-16 11,-116 9 70,-196 7-109,11 0 151,509-16 122,-340 3-296,-139 8-74,12-8 165,31 0 102,-188 11-153,132 1 112,4-2-476,-52-2 244,24 0 370,49 1-73,-15 4-274,-96-2 360,-81 1-272,1 1 1,0-1-1,-1 0 1,1 0-1,0 0 1,-1 0-1,1 0 1,0 0-1,-1 0 0,1 0 1,0-1-1,-1 1 1,1 0-1,-1 0 1,1-1-1,0 1 0,-1 0 1,1 0-1,-1-1 1,1 1-1,-1-1 1,1 1-1,-1-1 0,1 1 1,-1 0-1,1-1 1,-1 0-1,0 1 1,1-1-1,-1 1 1,0-1-1,1 1 0,-1-1 1,0 0-1,0 1 1,1-1-1,-1 0 1,2-6-161,0 0 239,-1 0 0,0-1 0,0 1-1,0-1 1,-1 1 0,-1-11-1,0 1-197,8-152 19,0 7 160,-7 116-40,1 14-40,-1 0 0,-2 0 0,-10-57 0,6 58-68,-4-51 0,3 20 148,6 52-122,1 0 0,1-15 0,0-9-600,-5 47 373,-3 22 0,-2 44 65,-2 14-51,4-1 67,1-29 206,4 77 0,5-48 17,2 33 63,-3-47-13,-3-45 262,0-27-70,-3-7 217,-3-11 141,1-18-432,2-1 1,-2-50 0,2 10-266,3 52-64,0 11 123,1 0 0,-1 0-1,0 0 1,-1 0-1,1 1 1,-5-11 0,2 8-136,3 8 100,1 0 1,-1 0-1,0 0 0,0 0 0,0 0 0,0 0 1,-1 0-1,1 0 0,0 0 0,-4-3 0,5 6 36,0-1-1,-1 0 0,1 0 0,0 0 1,-1 0-1,1 0 0,0 1 0,-1-1 1,1 0-1,0 0 0,0 1 0,-1-1 1,1 0-1,0 0 0,0 1 0,-1-1 1,1 0-1,0 1 0,0-1 0,0 0 1,0 1-1,0-1 0,0 0 0,-1 1 1,1-1-1,0 1 0,-5 15-107,3-11 65,-14 31-253,11-25 286,0 0 1,-5 17 0,-8 20 105,13-33-130,-1-1 1,-4 22 0,7-21 95,1 1 1,0 15-1,2-30-36,0-1-1,0 1 1,0-1-1,0 0 1,0 1-1,0-1 1,0 0-1,0 1 1,0-1-1,0 1 1,-1-1-1,1 0 0,0 1 1,0-1-1,0 0 1,-1 1-1,1-1 1,0 0-1,0 1 1,-1-1-1,1 0 1,0 0-1,-1 1 1,1-1-1,0 0 1,-1 0-1,1 0 0,0 0 1,-1 1-1,1-1 1,-1 0-1,-16-1 237,-16-11 75,-15-10-116,-91-37-185,-67-11-148,-91-7-58,-31 20 266,319 55-101,-375-35-245,-30 27 250,27 28-101,75 14 75,166-11-174,-241 65 1,384-85 202,-15 4-13,0 0 0,0 1 0,0 1 0,1 0 0,0 2 0,-20 13 0,36-22 16,0 1 0,0-1 0,0 1 0,0 0 0,0-1 0,1 1 0,-1 0 0,0 0 0,0-1 0,1 1 0,-1 0 1,1 0-1,-1 0 0,1 0 0,-1 0 0,1 0 0,0 0 0,-1 0 0,1 0 0,0 2 0,0-2 0,0-1 1,0 1-1,1 0 0,-1 0 1,0 0-1,1 0 1,-1-1-1,1 1 0,-1 0 1,1 0-1,-1-1 1,1 1-1,0 0 0,-1-1 1,1 1-1,0-1 1,-1 1-1,1-1 0,1 1 1,5 3-6,0-1 0,0-1 0,1 1 0,-1-1 0,8 1 0,236 32 260,9-18-207,26-21 263,-250 2-222,-23 2-57,-11 0-10,0 1-1,-1-1 1,1 0 0,0 0-1,0 0 1,0-1 0,-1 1-1,1 0 1,0-1 0,0 1-1,-1-1 1,1 0 0,0 1-1,1-2 1,-3 2-15,0 0-1,0-1 1,0 1 0,1 0-1,-1 0 1,0 0 0,0 0-1,0 0 1,0 0 0,0 0-1,0 0 1,0 0 0,0 0-1,0 0 1,0 0 0,0-1-1,0 1 1,0 0 0,0 0-1,0 0 1,0 0 0,0 0 0,0 0-1,0 0 1,0 0 0,0 0-1,0 0 1,0 0 0,-1-1-1,1 1 1,0 0 0,0 0-1,0 0 1,0 0 0,0 0-1,0 0 1,0 0 0,0 0-1,0 0 1,0 0 0,0 0-1,0 0 1,0 0 0,0 0-1,-1 0 1,1 0 0,0 0-1,0 0 1,0 0 0,0 0-1,0 0 1,0 0 0,0 0-1,0 0 1,0 0 0,0 0-1,0 0 1,-1 0 0,1 0-1,0 0 1,0 0 0,0 0-1,0 0 1,0 0 0,0 0-1,-13-2-5,-20-1-38,-74 3 90,-169 8-96,-30 13-128,279-17 228,15-2-40,-1 0 0,1-1-1,-1-1 1,1 0 0,-13-2 0,24 2-18,1 0 1,-1 0-1,1 0 1,0 0-1,-1 0 1,1 0-1,0 0 0,-1 0 1,1 0-1,0 0 1,-1-1-1,1 1 1,0 0-1,-1 0 1,1-1-1,0 1 1,0 0-1,-1 0 1,1-1-1,0 1 1,0 0-1,-1 0 1,1-1-1,0 1 1,0 0-1,0-1 1,0 1-1,-1 0 0,1-1 1,0 1-1,0-1 1,0 0-7,0 0 0,0 0 1,1 0-1,-1 0 0,0 0 0,1 0 1,-1 0-1,0 0 0,1 0 1,-1 0-1,2-1 0,0-2 13,1 1-1,0 0 1,0 0-1,0 0 1,4-3-1,-5 4 21,0 0-1,0 0 1,0 0-1,0 0 1,0 0 0,-1 0-1,1 0 1,-1-1-1,1 1 1,-1-1 0,0 1-1,0-1 1,0 1-1,0-1 1,0 1 0,-1-1-1,1 0 1,-1 0-1,0 1 1,0-1 0,0 0-1,0 0 1,0 1-1,-1-5 1,-2-7 3,-1 0 1,0 1-1,-10-23 0,1 4 4,0-7-4,-2 0 1,-2 1-1,-26-44 1,35 69-54,-1-1 1,-1 1-1,0 1 0,0 0 1,-1 1-1,-1 0 1,0 0-1,0 1 0,-1 1 1,-1 0-1,-19-9 1,8 7-3,-1 2 1,-45-11 0,56 15 19,1 0 0,-1 0-1,1-2 1,1 0 0,-1 0-1,1-1 1,0-1 0,-14-12 0,24 17 2,0 1-1,0-1 1,0 0 0,1 0 0,0 0 0,-1-1 0,1 1 0,1 0 0,-1-1 0,-1-5 0,-3-6-227,6 16 230,0 0 0,0 0 1,0 0-1,0 0 0,0 0 0,0 0 1,0 0-1,0 1 0,0-1 0,0 0 1,0 0-1,0 0 0,0 0 1,0 0-1,0 0 0,0 0 0,0 0 1,0 0-1,0 0 0,0 0 0,0 0 1,0 0-1,-1 0 0,1 1 0,0-1 1,0 0-1,0 0 0,0 0 1,0 0-1,0 0 0,0 0 0,0 0 1,0 0-1,0 0 0,-1 0 0,1 0 1,0 0-1,0 0 0,0 0 1,0 0-1,0 0 0,0 0 0,0 0 1,0 0-1,0 0 0,0 0 0,-1 0 1,1-1-1,0 1 0,0 0 1,0 0-1,0 0 0,0 0 0,0 0 1,0 0-1,0 0 0,0 0 0,0 0 1,0 0-1,0 0 0,0 0 1,0 0-1,0-1 0,0 1 0,0 0 1,-1 0-1,1 0 0,-2 7-81,2-7 73,-1 6-54,0 1 0,0 0 0,0 10 0,0 3-81,-14 129-307,-3 39 245,-13 172 200,28-335 26,0-10 57,1 0-1,1 0 1,1 0 0,2 24 0,-2-6 653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8:47.502"/>
    </inkml:context>
    <inkml:brush xml:id="br0">
      <inkml:brushProperty name="width" value="0.05" units="cm"/>
      <inkml:brushProperty name="height" value="0.05" units="cm"/>
    </inkml:brush>
  </inkml:definitions>
  <inkml:trace contextRef="#ctx0" brushRef="#br0">106 93 3136,'-19'-8'6810,"17"10"-6486,0 1 0,0-1 0,1 1 0,-1 0-1,1 0 1,-2 5 0,-1 6-54,0 0 0,1 0 1,0 0-1,-1 26 0,3-21-106,-12 97 716,-7 111 213,19-206-974,0-8-80,0 1-1,2 18 1,1-7 437,-4-14 236,2-11-689,1 0 1,-1 0-1,0 0 1,0 0-1,0 0 1,0 0 0,-1 0-1,1 0 1,0 1-1,0-1 1,0 0-1,0 0 1,0 0-1,0 0 1,0 0-1,0 0 1,0 0-1,0 0 1,0 0-1,0 1 1,0-1-1,0 0 1,0 0 0,0 0-1,0 0 1,-1 0-1,1 0 1,0 0-1,0 0 1,0 0-1,0 0 1,0 0-1,0 0 1,0 0-1,0 0 1,0 0-1,-1 0 1,1 0 0,0 0-1,0 0 1,0 0-1,0 0 1,0 0-1,0 0 1,0 0-1,-1 0 1,1 0-1,0 0 1,-1-1 56,0-1 0,0 0 1,0 0-1,0 0 0,0 1 1,0-1-1,0 0 0,1 0 1,-1 0-1,1 0 1,-1 0-1,1-3 0,0 4-36,-4-35 73,1-1 1,5-66 0,0 64-66,1-14-169,2 0-1,3 1 1,2 0 0,16-51-1,-24 97 65,14-38-58,-15 40 92,1 0-1,0 0 1,1 0-1,-1 0 1,1 0-1,-1 1 1,7-7-1,-8 10 7,0-1 0,0 1 0,0-1 0,0 1 0,0 0 0,0 0 0,0 0 0,0 0 0,0-1 0,0 1 0,-1 1 1,1-1-1,0 0 0,0 0 0,0 0 0,0 0 0,0 1 0,0-1 0,0 0 0,0 1 0,0-1 0,0 1 0,-1-1 0,1 1 0,0-1 0,0 1 0,-1-1 0,1 1 0,0 0 0,0 1 0,23 23-123,-24-25 136,6 8 36,0 1 1,0 0 0,-1 0-1,0 1 1,5 16 0,13 54 112,-16-54-129,61 251 903,-59-245-729,20 46 0,3 10 586,-31-86-220,0-3-470,1-1-1,-1 1 1,0 0 0,0-1 0,1 1 0,-1-1 0,0 1-1,0-1 1,-1 0 0,1 1 0,0-1 0,1-3 0,6-27 291,9-62 0,-11 48-391,9-54-37,-1 1-26,37-140 1,-48 228 75,0 0 1,0-14-1,-2 15-124,0 0 1,6-16-1,-7 26 29,0 0 1,0 0-1,0 0 1,0 0 0,0 1-1,0-1 1,0 0 0,0 0-1,0 0 1,1 0-1,-1 0 1,0 1 0,0-1-1,0 0 1,0 0-1,1 0 1,-1 0 0,0 0-1,0 0 1,0 0-1,0 0 1,1 0 0,-1 0-1,0 1 1,0-1-1,0 0 1,0 0 0,1 0-1,-1 0 1,0 0-1,0 0 1,0 0 0,1-1-1,-1 1 1,0 0 0,0 0-1,0 0 1,0 0-1,1 0 1,-1 0 0,0 0-1,0 0 1,0 0-1,0 0 1,1-1 0,-1 1-1,0 0 1,0 0-1,0 0 1,0 0 0,0 0-1,0-1 1,1 1-1,-1 0 1,0 0 0,0 0-1,0 0 1,0-1 0,0 1-1,0 0 1,0 0-1,0-1 1,8 24-6307,-5-13 3423,5 5-59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22:48:50.333"/>
    </inkml:context>
    <inkml:brush xml:id="br0">
      <inkml:brushProperty name="width" value="0.05" units="cm"/>
      <inkml:brushProperty name="height" value="0.05" units="cm"/>
    </inkml:brush>
  </inkml:definitions>
  <inkml:trace contextRef="#ctx0" brushRef="#br0">24 442 4576,'0'-14'3494,"0"10"-665,0 12-454,-2 16-1514,-5 32 0,6-49-775,-3 14 234,0 1-107,1-1 0,0 29 0,3-44-136,1 0 0,-1 0 0,1 0 0,0 0 0,0 0 0,1 0 0,0-1 0,0 1 0,0 0 0,1-1 0,-1 1 0,1-1 0,4 5 0,-5-8 9,-1 0 0,1-1-1,0 1 1,-1-1 0,1 0-1,0 0 1,0 1 0,0-1-1,0 0 1,0 0-1,0-1 1,0 1 0,0 0-1,1-1 1,-1 1 0,0-1-1,0 0 1,1 0 0,-1 0-1,0 0 1,0 0 0,0 0-1,1 0 1,-1-1-1,0 1 1,4-3 0,3 0 35,-1 0 0,0-1 1,0 0-1,-1 0 0,12-8 0,-4-1-76,0 0 0,-1-1 0,21-26 0,-31 35-38,14-19 7,-2 0 0,0-1-1,19-45 1,-19 36-128,-16 34 112,0 0 0,0 0 0,0 0 0,0 0 0,0 1 0,0-1 0,0 0 0,0 0 0,0 0 0,0 0 0,1 0 0,-1 0 0,0 0 0,0 0 0,0 0 0,0 0 0,0 0 0,0 0 0,0 0 0,0 0 0,0 0 0,0 0 0,0 0 0,0 0 0,0 0 0,0 0 0,0 0 0,0 0 0,1 0 0,-1 0 0,0 0 0,0 0 0,0 0 0,0 0 0,0 0 0,0 0 0,0 0 0,0 0-1,0 0 1,0 0 0,0 0 0,0 0 0,0 0 0,0-1 0,0 1 0,0 0 0,0 0 0,0 0 0,0 0 0,0 0 0,0 0 0,0 0 0,1 10-66,-4 15-13,-2 1 76,2-1 1,-1 48-1,4-65 27,1 1 1,0 0-1,1-1 1,-1 1-1,2-1 0,-1 1 1,1-1-1,0 0 1,1 0-1,0 0 1,0-1-1,6 9 1,-8-14 39,-1 0 1,1 0 0,0 0 0,-1 0-1,1 0 1,0-1 0,0 1 0,0-1-1,1 1 1,-1-1 0,0 0-1,4 2 1,6 2 28,-11-4-83,0-1-1,0 0 0,0 1 1,0-1-1,0 0 0,0 0 0,0 0 1,0 1-1,0-1 0,1 0 1,-1-1-1,0 1 0,0 0 0,0 0 1,0 0-1,0-1 0,0 1 1,0 0-1,0-1 0,0 1 0,0-1 1,0 0-1,0 1 0,0-1 1,-1 0-1,1 1 0,0-1 0,0 0 1,1-1-1,-1 1 89,2 0-81,0-1 1,0 1-1,-1-1 1,1 0 0,-1 0-1,0 0 1,0 0-1,1 0 1,-1 0 0,0-1-1,2-4 1,23-39 314,-14 25-300,-2 1 1,18-44-1,-25 54-158,0 1 0,7-14 0,-9 31-25,-1 1-1,0-1 1,-1 14 0,0 11 253,-1 0 0,-1-1 0,-9 45 0,11-77-68,-1 1 0,1-1 0,0 1 0,0-1-1,0 1 1,-1-1 0,1 1 0,0-1 0,0 1 0,0 0 0,0-1 0,0 1 0,0-1 0,0 1 0,0-1 0,1 1 0,-1-1 0,0 1 0,0-1 0,1 2 0,6-7 354,17-24-134,-18 20-223,-1 3-37,59-65 172,-56 63-187,2 0-1,-1 0 1,1 0 0,0 1 0,17-8-1,-26 14 15,0 0 0,1 1 0,-1-1 0,0 1 0,1-1 0,-1 1 0,0-1 0,1 1 0,-1 0 0,1 0 0,-1 0 0,0 0 0,1 0-1,-1 0 1,1 0 0,-1 0 0,0 1 0,1-1 0,-1 0 0,1 1 0,0 0 0,0 0 5,-1 0 0,0 0 0,1 1-1,-1-1 1,0 0 0,0 0 0,0 1 0,0-1 0,0 1-1,0-1 1,0 1 0,-1 0 0,1-1 0,0 4 0,1 2 24,-1 1-1,0 0 1,0-1 0,-1 1 0,0-1 0,-1 12 0,-2 7 92,3-16-67,-1 0 0,0 0 1,-4 13-1,3-16 114,5-5 79,9-8 246,-2-1-341,10-5-99,0-2 1,26-22-1,-28 21-65,11-13 14,-22 22-34,-1-1 1,1 1-1,1 0 0,-1 0 1,17-8-1,-23 13 29,-1 1-1,1 0 0,0-1 0,0 1 1,-1 0-1,1 0 0,0 0 1,0-1-1,0 1 0,-1 0 0,1 0 1,0 0-1,0 0 0,0 0 1,0 1-1,-1-1 0,1 0 0,0 0 1,0 0-1,0 1 0,-1-1 1,1 0-1,0 1 0,-1-1 0,2 1 1,-1 1-2,0-1 1,1 0 0,-1 1-1,0-1 1,-1 1-1,1-1 1,0 1 0,0 0-1,-1-1 1,1 1-1,0 2 1,1 5 21,-1 1 1,0-1-1,-1 14 1,0-21 0,-2 23-84,1-21 85,0-1 1,1 0 0,-1 0 0,1 0 0,0 0-1,0 1 1,1 5 0,0-8-11,-1 0 0,0-1 0,0 1 0,0 0 0,0 0 0,0 0 0,0 0 0,0 0 0,0 0 0,0 0 0,0 0 0,0 0 0,-1 0 0,1 0 0,0 0 0,-1 0 0,1 0 0,-1-1 0,1 1 0,-1 0 0,1 0 0,-1 0 0,0-1 0,1 1 0,-2 1 0,-1 1-245,5 4 541,-2-6-303,0-1 0,0 0 0,0 1 0,0-1 0,0 1 0,0-1 0,0 0 0,0 1 0,1-1 0,-1 1 0,0-1 0,0 0 0,0 1 0,0-1 0,1 1 0,-1-1 0,0 0 0,0 1 0,1-1 0,-1 1 0,1-1 39,-1 1 28,0-1-56,0 1-1,0-1 1,0 0-1,0 0 1,0 0-1,0 1 1,0-1-1,0 0 1,0 0-1,0 1 0,0-1 1,0 0-1,0 0 1,0 0-1,0 1 1,0-1-1,0 0 1,0 0-1,1 1 1,-1-1-1,0 0 1,0 0-1,0 0 0,0 0 1,0 1-1,1-1 1,-1 0-1,0 0 1,0 0-1,0 0 1,1 0-1,-1 0 1,0 1-1,0-1 1,0 0-1,1 0 0,-1 0 1,1 2 35,-1-2-39,0 0 0,0 1 0,0-1 0,0 0 1,0 0-1,0 0 0,-1 0 0,1 1 0,0-1 1,0 0-1,0 0 0,0 0 0,0 0 0,0 1 1,1-1-1,-1 0 0,0 0 0,0 0 0,0 0 0,0 1 1,0-1-1,0 0 0,0 0 0,0 0 0,0 0 1,0 0-1,0 1 0,1-1 0,-1 0 0,0 0 1,0 0-1,0 0 0,0 0 0,0 0 0,0 0 0,1 1 1,-1-1-1,0 0 0,0 0 0,0 0 0,0 0 1,1 0-1,-1 0 0,0 0 0,0 0 0,0 0 1,0 0-1,1 0 0,2 1 35,-1 0 0,1 0-1,0 0 1,0 0 0,0-1 0,1 1 0,-1-1-1,0 0 1,0 0 0,0 0 0,4-1 0,1 0 18,-1 0 0,0 0-1,13-5 1,-15 3-23,1 0-1,-1-1 1,1 0-1,-1 0 1,0 0-1,-1 0 1,1-1-1,-1 0 1,0 0-1,0 0 1,0-1-1,-1 1 1,6-12-1,4-10-22,14-45-1,-24 63 11,9-29-8,19-55 72,61-126 0,-89 213-93,30-57-265,39-106 0,-79 183-172,-14 19 0,-5 7 382,17-22 61,0 0-1,1 1 1,-10 36-1,7-18 33,-12 40 9,4 0-1,4 2 1,-8 112 0,22-185 42,1 0 0,-1 0 1,2 0-1,-1 0 0,0 0 1,1 0-1,0-1 0,1 1 1,3 10-1,-5-15-59,0 0-1,1-1 1,-1 1 0,0-1 0,1 1 0,-1-1-1,0 1 1,1-1 0,-1 1 0,1-1-1,-1 0 1,1 1 0,-1-1 0,1 1-1,-1-1 1,1 0 0,0 0 0,-1 1 0,1-1-1,-1 0 1,1 0 0,0 0 0,-1 1-1,1-1 1,-1 0 0,1 0 0,0 0-1,-1 0 1,2 0 0,15-8 155,-13 6-100,4-3-39,-1 0-1,0-1 1,1 0 0,-2 0 0,1 0 0,7-10 0,31-47-31,-27 38-9,43-75-112,-40 64 39,-21 35 60,0 0 0,1 0 0,-1 1 1,0-1-1,1 0 0,-1 1 0,1-1 0,-1 0 1,1 1-1,0-1 0,-1 1 0,1-1 0,-1 1 0,1-1 1,0 1-1,0 0 0,-1-1 0,2 1 0,-2 0 11,1 0-1,-1 0 1,0 0 0,1 0-1,-1 0 1,1 0-1,-1 1 1,0-1-1,1 0 1,-1 0-1,0 0 1,1 1-1,-1-1 1,0 0 0,0 1-1,1-1 1,-1 0-1,0 1 1,0-1-1,0 0 1,1 1-1,-1-1 1,0 0-1,0 1 1,0 0 0,2 5-36,0 0 1,-1 0 0,1 10 0,-1-8 25,2 5 35,0 1 1,1-1-1,0 0 1,1 0-1,1 0 1,7 13 0,-10-20 0,1-1 0,-1 0 0,1 0 0,0 0 0,1 0 0,-1 0 0,1-1 0,0 0 0,0 0 0,0 0 0,0-1 0,1 1 0,-1-1 0,1 0 0,8 2 0,-8-3 6,-1 0 4,-1-1-1,1 1 1,-1-1-1,1 0 1,0-1 0,-1 1-1,1-1 1,0 1-1,-1-2 1,1 1-1,0 0 1,-1-1 0,7-1-1,-6 0 3,0-1 0,0 1 0,0-1 0,-1 0 0,1 0 0,-1-1 0,0 1 0,0-1 0,0 0-1,0 0 1,-1 0 0,1 0 0,-1-1 0,4-7 0,1-4-29,-1-1 0,0 0 0,4-18 1,-7 20-2,-1 0 0,0-1 0,-1 1 0,0-25 0,-5 24-195,3 16 188,0 0-1,0 0 0,0 0 0,-1 0 0,1-1 1,0 1-1,0 0 0,0 0 0,0 0 0,0 0 1,-1 0-1,1 0 0,0 0 0,0-1 1,0 1-1,-1 0 0,1 0 0,0 0 0,0 0 1,0 0-1,0 0 0,-1 0 0,1 0 0,0 0 1,0 0-1,0 0 0,-1 0 0,1 0 0,0 0 1,0 0-1,0 0 0,-1 0 0,1 0 0,0 0 1,0 1-1,-1-1 0,0 1-7,0 0 1,-1 0-1,1 1 0,0-1 1,0 1-1,0-1 0,0 1 1,0-1-1,0 1 0,0-1 1,1 1-1,-1 0 0,0 2 1,-7 26-6,0 1 1,3 0 0,0 0 0,0 40 0,5-63 56,0-1 0,1 1 0,0 0 1,0-1-1,1 1 0,0-1 0,0 1 1,3 6-1,-4-12-17,0 0-1,0-1 1,0 1 0,0 0 0,0-1 0,1 1 0,-1-1 0,0 0 0,1 1-1,-1-1 1,1 0 0,0 0 0,-1 0 0,1 0 0,2 1 0,-2-1-1,0-1 1,0 1-1,0-1 1,0 0 0,0 0-1,1 0 1,-1 0 0,0 0-1,0 0 1,0-1-1,0 1 1,0-1 0,1 1-1,-1-1 1,0 0 0,3-2-1,34-19 137,-26 14-147,0 1 0,0 0 0,20-7 0,-30 13-22,1 0 0,0 0 0,-1 0 0,1 0 0,0 1 0,0-1 0,0 1 0,0 0 0,-1 1 0,1-1 0,0 1 0,0-1 0,0 1 0,-1 0 0,1 0 0,0 1 0,5 2 0,35 26 203,-29-19 30,21 11 0,-31-19-144,1-1 0,0 1-1,0-1 1,0 0 0,0-1 0,0 1 0,11 0 0,2-1 19,1-1-1,0 0 1,-1-1 0,20-5-1,-31 4-689,0 0 0,0 0 0,-1-1 0,1 0 0,8-5 0,-12 5-458,0 1-1,0-1 1,-1 0-1,1 0 1,-1 0-1,1 0 1,-1-1-1,0 0 1,5-7-1,6-16-3900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7FA0-B843-3C99-B52F-A08CDF9308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B3511B-DA1C-C564-B201-C3457DB3E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52C8C1-2FA7-BBCF-0AE3-1B1F02EB12C2}"/>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5" name="Footer Placeholder 4">
            <a:extLst>
              <a:ext uri="{FF2B5EF4-FFF2-40B4-BE49-F238E27FC236}">
                <a16:creationId xmlns:a16="http://schemas.microsoft.com/office/drawing/2014/main" id="{B796D16D-17E2-B237-7718-F2A5D58C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70DB0-C4F6-FA28-6A9A-A76C6FF21BAC}"/>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46262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D719-D98D-A859-6745-A90F019F95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D5EEAE-560E-382E-F6A7-7788273108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CF8C0-2CD7-FC1F-A5A5-B59935C7DC48}"/>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5" name="Footer Placeholder 4">
            <a:extLst>
              <a:ext uri="{FF2B5EF4-FFF2-40B4-BE49-F238E27FC236}">
                <a16:creationId xmlns:a16="http://schemas.microsoft.com/office/drawing/2014/main" id="{6D23DD64-156A-8DDE-6223-CBC93BBB3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24C12-7591-2871-B8CF-8835A2032454}"/>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1236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FA91D-3385-6D87-358F-7C788AB900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0D4B95-BC6A-D388-E889-D258920CDF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C4A02-976E-848C-A543-0498CC96125E}"/>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5" name="Footer Placeholder 4">
            <a:extLst>
              <a:ext uri="{FF2B5EF4-FFF2-40B4-BE49-F238E27FC236}">
                <a16:creationId xmlns:a16="http://schemas.microsoft.com/office/drawing/2014/main" id="{95F9A91A-0A7C-D94E-5C6A-CA116F38D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BCE4E-5A2D-A29E-94B6-C5FAC4FE2749}"/>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259614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87F8-B06B-75B8-01EB-C4D319179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EC3B2-071D-B48D-E83F-1708B849D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978B1-3DB1-06BB-4555-5FC531182DA8}"/>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5" name="Footer Placeholder 4">
            <a:extLst>
              <a:ext uri="{FF2B5EF4-FFF2-40B4-BE49-F238E27FC236}">
                <a16:creationId xmlns:a16="http://schemas.microsoft.com/office/drawing/2014/main" id="{3004AD8F-BA2A-5CA4-5A31-955115200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C3F7A-04AF-AA5D-6FEE-FE23CA58B79F}"/>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23891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C934-E88F-764B-E143-E6B03420E9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0B791B-E041-7162-11D4-9CDA80D69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2D7B7-A8DF-B735-4ECF-C0C1F79E1314}"/>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5" name="Footer Placeholder 4">
            <a:extLst>
              <a:ext uri="{FF2B5EF4-FFF2-40B4-BE49-F238E27FC236}">
                <a16:creationId xmlns:a16="http://schemas.microsoft.com/office/drawing/2014/main" id="{66846240-F808-53A1-F984-7AE53E966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75B40-BA4A-954A-9587-BB0A18054787}"/>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17314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CDDB-AD1C-FFD5-40A4-307DAC0B2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85738-47A3-28A5-326A-3BA63FC9B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1A785-C617-34E2-B986-19AABA1ECA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5A852-27CC-C8C7-1DCC-58157F572311}"/>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6" name="Footer Placeholder 5">
            <a:extLst>
              <a:ext uri="{FF2B5EF4-FFF2-40B4-BE49-F238E27FC236}">
                <a16:creationId xmlns:a16="http://schemas.microsoft.com/office/drawing/2014/main" id="{E65565F5-D741-7CCD-3E17-EC2BFF33C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577DE-C990-334C-2BAD-A9E79F8B7A4E}"/>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42782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3806-F336-6118-E602-4262F2785B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AD685F-62CD-0CC0-F57F-0B86E984A2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DA4CB-89A0-4F16-C430-4563351493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DF7788-4A64-F17B-A2E4-6AB421592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6CFF26-05FB-960A-AF96-2939300DD5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030224-BE62-9D24-2127-BFC38465F62C}"/>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8" name="Footer Placeholder 7">
            <a:extLst>
              <a:ext uri="{FF2B5EF4-FFF2-40B4-BE49-F238E27FC236}">
                <a16:creationId xmlns:a16="http://schemas.microsoft.com/office/drawing/2014/main" id="{C9760E48-FBA7-BE8E-F69A-4FEF2D0CD7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48C1BC-154B-A85D-2EEB-251A469CBEB5}"/>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178046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45C7-48F2-E6DF-0436-1A4BCD2176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0DD93D-D9D0-CFAD-5DE9-FD990C4B7A35}"/>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4" name="Footer Placeholder 3">
            <a:extLst>
              <a:ext uri="{FF2B5EF4-FFF2-40B4-BE49-F238E27FC236}">
                <a16:creationId xmlns:a16="http://schemas.microsoft.com/office/drawing/2014/main" id="{A2B2427B-5B03-B857-52A9-9CD80A08A2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3064C7-02D7-9734-A9D9-3C72E69A0109}"/>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140628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B1B5A-CECD-00D6-60CE-91D412BF3CC0}"/>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3" name="Footer Placeholder 2">
            <a:extLst>
              <a:ext uri="{FF2B5EF4-FFF2-40B4-BE49-F238E27FC236}">
                <a16:creationId xmlns:a16="http://schemas.microsoft.com/office/drawing/2014/main" id="{D1D029F6-7302-4217-F3AB-55533EF979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593A47-A973-AC7D-7ECC-9BE76536A3DD}"/>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32130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F3C6-6D7E-C718-2813-328710696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10940F-401B-9D10-3E91-4A8C6D250F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0193A3-F250-B3B7-2EA9-9022CE90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C506C-9BC1-62FD-B4B5-91A842CD105B}"/>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6" name="Footer Placeholder 5">
            <a:extLst>
              <a:ext uri="{FF2B5EF4-FFF2-40B4-BE49-F238E27FC236}">
                <a16:creationId xmlns:a16="http://schemas.microsoft.com/office/drawing/2014/main" id="{5B6EFEC6-FEA3-7573-0C8A-981176358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9E024-9419-D02D-74A6-86D121FB1ED4}"/>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404632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5296-1800-CC0A-7AE2-F89FCD9A4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ABA5E3-3D73-0905-0E11-F2D6742116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F112B0-903C-42F9-6403-C5DA58B0D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6D04F-3C58-3DB1-AAD0-D4880E04A921}"/>
              </a:ext>
            </a:extLst>
          </p:cNvPr>
          <p:cNvSpPr>
            <a:spLocks noGrp="1"/>
          </p:cNvSpPr>
          <p:nvPr>
            <p:ph type="dt" sz="half" idx="10"/>
          </p:nvPr>
        </p:nvSpPr>
        <p:spPr/>
        <p:txBody>
          <a:bodyPr/>
          <a:lstStyle/>
          <a:p>
            <a:fld id="{2FA38591-F2B4-47CC-B6F1-71195682F6AC}" type="datetimeFigureOut">
              <a:rPr lang="en-US" smtClean="0"/>
              <a:t>10/26/2023</a:t>
            </a:fld>
            <a:endParaRPr lang="en-US"/>
          </a:p>
        </p:txBody>
      </p:sp>
      <p:sp>
        <p:nvSpPr>
          <p:cNvPr id="6" name="Footer Placeholder 5">
            <a:extLst>
              <a:ext uri="{FF2B5EF4-FFF2-40B4-BE49-F238E27FC236}">
                <a16:creationId xmlns:a16="http://schemas.microsoft.com/office/drawing/2014/main" id="{99344B4C-683D-B8F0-8C43-B0DE28A20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DB47C-BD98-E153-7A95-6CEE9B39168C}"/>
              </a:ext>
            </a:extLst>
          </p:cNvPr>
          <p:cNvSpPr>
            <a:spLocks noGrp="1"/>
          </p:cNvSpPr>
          <p:nvPr>
            <p:ph type="sldNum" sz="quarter" idx="12"/>
          </p:nvPr>
        </p:nvSpPr>
        <p:spPr/>
        <p:txBody>
          <a:bodyPr/>
          <a:lstStyle/>
          <a:p>
            <a:fld id="{39414430-8592-4C8C-A872-24C59FFC34EE}" type="slidenum">
              <a:rPr lang="en-US" smtClean="0"/>
              <a:t>‹#›</a:t>
            </a:fld>
            <a:endParaRPr lang="en-US"/>
          </a:p>
        </p:txBody>
      </p:sp>
    </p:spTree>
    <p:extLst>
      <p:ext uri="{BB962C8B-B14F-4D97-AF65-F5344CB8AC3E}">
        <p14:creationId xmlns:p14="http://schemas.microsoft.com/office/powerpoint/2010/main" val="126210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AB7940-1036-7304-B6FE-CB3A7F8C4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ECC83E-12A7-C62C-65F4-C51B8EA79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BC54B-FFA4-0ADF-EC15-4B0F0CF26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38591-F2B4-47CC-B6F1-71195682F6AC}" type="datetimeFigureOut">
              <a:rPr lang="en-US" smtClean="0"/>
              <a:t>10/26/2023</a:t>
            </a:fld>
            <a:endParaRPr lang="en-US"/>
          </a:p>
        </p:txBody>
      </p:sp>
      <p:sp>
        <p:nvSpPr>
          <p:cNvPr id="5" name="Footer Placeholder 4">
            <a:extLst>
              <a:ext uri="{FF2B5EF4-FFF2-40B4-BE49-F238E27FC236}">
                <a16:creationId xmlns:a16="http://schemas.microsoft.com/office/drawing/2014/main" id="{199D08C8-B931-F4E7-6B28-49F4F726F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2957F0-7AB4-AB0D-FE84-60894B37A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14430-8592-4C8C-A872-24C59FFC34EE}" type="slidenum">
              <a:rPr lang="en-US" smtClean="0"/>
              <a:t>‹#›</a:t>
            </a:fld>
            <a:endParaRPr lang="en-US"/>
          </a:p>
        </p:txBody>
      </p:sp>
    </p:spTree>
    <p:extLst>
      <p:ext uri="{BB962C8B-B14F-4D97-AF65-F5344CB8AC3E}">
        <p14:creationId xmlns:p14="http://schemas.microsoft.com/office/powerpoint/2010/main" val="3018986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10050.png"/><Relationship Id="rId299" Type="http://schemas.openxmlformats.org/officeDocument/2006/relationships/image" Target="../media/image10960.png"/><Relationship Id="rId21" Type="http://schemas.openxmlformats.org/officeDocument/2006/relationships/image" Target="../media/image9580.png"/><Relationship Id="rId63" Type="http://schemas.openxmlformats.org/officeDocument/2006/relationships/image" Target="../media/image9780.png"/><Relationship Id="rId159" Type="http://schemas.openxmlformats.org/officeDocument/2006/relationships/image" Target="../media/image10260.png"/><Relationship Id="rId324" Type="http://schemas.openxmlformats.org/officeDocument/2006/relationships/customXml" Target="../ink/ink1758.xml"/><Relationship Id="rId366" Type="http://schemas.openxmlformats.org/officeDocument/2006/relationships/customXml" Target="../ink/ink1779.xml"/><Relationship Id="rId170" Type="http://schemas.openxmlformats.org/officeDocument/2006/relationships/customXml" Target="../ink/ink1681.xml"/><Relationship Id="rId226" Type="http://schemas.openxmlformats.org/officeDocument/2006/relationships/customXml" Target="../ink/ink1709.xml"/><Relationship Id="rId433" Type="http://schemas.openxmlformats.org/officeDocument/2006/relationships/customXml" Target="../ink/ink1813.xml"/><Relationship Id="rId268" Type="http://schemas.openxmlformats.org/officeDocument/2006/relationships/customXml" Target="../ink/ink1730.xml"/><Relationship Id="rId32" Type="http://schemas.openxmlformats.org/officeDocument/2006/relationships/customXml" Target="../ink/ink1612.xml"/><Relationship Id="rId74" Type="http://schemas.openxmlformats.org/officeDocument/2006/relationships/customXml" Target="../ink/ink1633.xml"/><Relationship Id="rId128" Type="http://schemas.openxmlformats.org/officeDocument/2006/relationships/customXml" Target="../ink/ink1660.xml"/><Relationship Id="rId335" Type="http://schemas.openxmlformats.org/officeDocument/2006/relationships/image" Target="../media/image11140.png"/><Relationship Id="rId377" Type="http://schemas.openxmlformats.org/officeDocument/2006/relationships/image" Target="../media/image11350.png"/><Relationship Id="rId5" Type="http://schemas.openxmlformats.org/officeDocument/2006/relationships/image" Target="../media/image9500.png"/><Relationship Id="rId181" Type="http://schemas.openxmlformats.org/officeDocument/2006/relationships/image" Target="../media/image10370.png"/><Relationship Id="rId237" Type="http://schemas.openxmlformats.org/officeDocument/2006/relationships/image" Target="../media/image10650.png"/><Relationship Id="rId402" Type="http://schemas.openxmlformats.org/officeDocument/2006/relationships/image" Target="../media/image11470.png"/><Relationship Id="rId279" Type="http://schemas.openxmlformats.org/officeDocument/2006/relationships/image" Target="../media/image10860.png"/><Relationship Id="rId444" Type="http://schemas.openxmlformats.org/officeDocument/2006/relationships/image" Target="../media/image11680.png"/><Relationship Id="rId43" Type="http://schemas.openxmlformats.org/officeDocument/2006/relationships/image" Target="../media/image9680.png"/><Relationship Id="rId139" Type="http://schemas.openxmlformats.org/officeDocument/2006/relationships/image" Target="../media/image10160.png"/><Relationship Id="rId290" Type="http://schemas.openxmlformats.org/officeDocument/2006/relationships/customXml" Target="../ink/ink1741.xml"/><Relationship Id="rId304" Type="http://schemas.openxmlformats.org/officeDocument/2006/relationships/customXml" Target="../ink/ink1748.xml"/><Relationship Id="rId346" Type="http://schemas.openxmlformats.org/officeDocument/2006/relationships/customXml" Target="../ink/ink1769.xml"/><Relationship Id="rId388" Type="http://schemas.openxmlformats.org/officeDocument/2006/relationships/image" Target="../media/image11400.png"/><Relationship Id="rId85" Type="http://schemas.openxmlformats.org/officeDocument/2006/relationships/image" Target="../media/image9890.png"/><Relationship Id="rId150" Type="http://schemas.openxmlformats.org/officeDocument/2006/relationships/customXml" Target="../ink/ink1671.xml"/><Relationship Id="rId192" Type="http://schemas.openxmlformats.org/officeDocument/2006/relationships/customXml" Target="../ink/ink1692.xml"/><Relationship Id="rId206" Type="http://schemas.openxmlformats.org/officeDocument/2006/relationships/customXml" Target="../ink/ink1699.xml"/><Relationship Id="rId413" Type="http://schemas.openxmlformats.org/officeDocument/2006/relationships/customXml" Target="../ink/ink1803.xml"/><Relationship Id="rId248" Type="http://schemas.openxmlformats.org/officeDocument/2006/relationships/customXml" Target="../ink/ink1720.xml"/><Relationship Id="rId12" Type="http://schemas.openxmlformats.org/officeDocument/2006/relationships/customXml" Target="../ink/ink1602.xml"/><Relationship Id="rId108" Type="http://schemas.openxmlformats.org/officeDocument/2006/relationships/customXml" Target="../ink/ink1650.xml"/><Relationship Id="rId315" Type="http://schemas.openxmlformats.org/officeDocument/2006/relationships/image" Target="../media/image11040.png"/><Relationship Id="rId357" Type="http://schemas.openxmlformats.org/officeDocument/2006/relationships/image" Target="../media/image11250.png"/><Relationship Id="rId54" Type="http://schemas.openxmlformats.org/officeDocument/2006/relationships/customXml" Target="../ink/ink1623.xml"/><Relationship Id="rId96" Type="http://schemas.openxmlformats.org/officeDocument/2006/relationships/customXml" Target="../ink/ink1644.xml"/><Relationship Id="rId161" Type="http://schemas.openxmlformats.org/officeDocument/2006/relationships/image" Target="../media/image10270.png"/><Relationship Id="rId217" Type="http://schemas.openxmlformats.org/officeDocument/2006/relationships/image" Target="../media/image10550.png"/><Relationship Id="rId399" Type="http://schemas.openxmlformats.org/officeDocument/2006/relationships/customXml" Target="../ink/ink1796.xml"/><Relationship Id="rId259" Type="http://schemas.openxmlformats.org/officeDocument/2006/relationships/image" Target="../media/image10760.png"/><Relationship Id="rId424" Type="http://schemas.openxmlformats.org/officeDocument/2006/relationships/image" Target="../media/image11580.png"/><Relationship Id="rId23" Type="http://schemas.openxmlformats.org/officeDocument/2006/relationships/image" Target="../media/image9590.png"/><Relationship Id="rId119" Type="http://schemas.openxmlformats.org/officeDocument/2006/relationships/image" Target="../media/image10060.png"/><Relationship Id="rId270" Type="http://schemas.openxmlformats.org/officeDocument/2006/relationships/customXml" Target="../ink/ink1731.xml"/><Relationship Id="rId326" Type="http://schemas.openxmlformats.org/officeDocument/2006/relationships/customXml" Target="../ink/ink1759.xml"/><Relationship Id="rId65" Type="http://schemas.openxmlformats.org/officeDocument/2006/relationships/image" Target="../media/image9790.png"/><Relationship Id="rId130" Type="http://schemas.openxmlformats.org/officeDocument/2006/relationships/customXml" Target="../ink/ink1661.xml"/><Relationship Id="rId368" Type="http://schemas.openxmlformats.org/officeDocument/2006/relationships/customXml" Target="../ink/ink1780.xml"/><Relationship Id="rId172" Type="http://schemas.openxmlformats.org/officeDocument/2006/relationships/customXml" Target="../ink/ink1682.xml"/><Relationship Id="rId228" Type="http://schemas.openxmlformats.org/officeDocument/2006/relationships/customXml" Target="../ink/ink1710.xml"/><Relationship Id="rId435" Type="http://schemas.openxmlformats.org/officeDocument/2006/relationships/customXml" Target="../ink/ink1814.xml"/><Relationship Id="rId281" Type="http://schemas.openxmlformats.org/officeDocument/2006/relationships/image" Target="../media/image10870.png"/><Relationship Id="rId337" Type="http://schemas.openxmlformats.org/officeDocument/2006/relationships/image" Target="../media/image11150.png"/><Relationship Id="rId34" Type="http://schemas.openxmlformats.org/officeDocument/2006/relationships/customXml" Target="../ink/ink1613.xml"/><Relationship Id="rId76" Type="http://schemas.openxmlformats.org/officeDocument/2006/relationships/customXml" Target="../ink/ink1634.xml"/><Relationship Id="rId141" Type="http://schemas.openxmlformats.org/officeDocument/2006/relationships/image" Target="../media/image10170.png"/><Relationship Id="rId379" Type="http://schemas.openxmlformats.org/officeDocument/2006/relationships/image" Target="../media/image11360.png"/><Relationship Id="rId7" Type="http://schemas.openxmlformats.org/officeDocument/2006/relationships/image" Target="../media/image9511.png"/><Relationship Id="rId183" Type="http://schemas.openxmlformats.org/officeDocument/2006/relationships/image" Target="../media/image10380.png"/><Relationship Id="rId239" Type="http://schemas.openxmlformats.org/officeDocument/2006/relationships/image" Target="../media/image10660.png"/><Relationship Id="rId390" Type="http://schemas.openxmlformats.org/officeDocument/2006/relationships/image" Target="../media/image11411.png"/><Relationship Id="rId404" Type="http://schemas.openxmlformats.org/officeDocument/2006/relationships/image" Target="../media/image11480.png"/><Relationship Id="rId446" Type="http://schemas.openxmlformats.org/officeDocument/2006/relationships/image" Target="../media/image11690.png"/><Relationship Id="rId250" Type="http://schemas.openxmlformats.org/officeDocument/2006/relationships/customXml" Target="../ink/ink1721.xml"/><Relationship Id="rId292" Type="http://schemas.openxmlformats.org/officeDocument/2006/relationships/customXml" Target="../ink/ink1742.xml"/><Relationship Id="rId306" Type="http://schemas.openxmlformats.org/officeDocument/2006/relationships/customXml" Target="../ink/ink1749.xml"/><Relationship Id="rId45" Type="http://schemas.openxmlformats.org/officeDocument/2006/relationships/image" Target="../media/image9690.png"/><Relationship Id="rId87" Type="http://schemas.openxmlformats.org/officeDocument/2006/relationships/image" Target="../media/image9900.png"/><Relationship Id="rId110" Type="http://schemas.openxmlformats.org/officeDocument/2006/relationships/customXml" Target="../ink/ink1651.xml"/><Relationship Id="rId348" Type="http://schemas.openxmlformats.org/officeDocument/2006/relationships/customXml" Target="../ink/ink1770.xml"/><Relationship Id="rId152" Type="http://schemas.openxmlformats.org/officeDocument/2006/relationships/customXml" Target="../ink/ink1672.xml"/><Relationship Id="rId194" Type="http://schemas.openxmlformats.org/officeDocument/2006/relationships/customXml" Target="../ink/ink1693.xml"/><Relationship Id="rId208" Type="http://schemas.openxmlformats.org/officeDocument/2006/relationships/customXml" Target="../ink/ink1700.xml"/><Relationship Id="rId415" Type="http://schemas.openxmlformats.org/officeDocument/2006/relationships/customXml" Target="../ink/ink1804.xml"/><Relationship Id="rId261" Type="http://schemas.openxmlformats.org/officeDocument/2006/relationships/image" Target="../media/image10770.png"/><Relationship Id="rId14" Type="http://schemas.openxmlformats.org/officeDocument/2006/relationships/customXml" Target="../ink/ink1603.xml"/><Relationship Id="rId56" Type="http://schemas.openxmlformats.org/officeDocument/2006/relationships/customXml" Target="../ink/ink1624.xml"/><Relationship Id="rId317" Type="http://schemas.openxmlformats.org/officeDocument/2006/relationships/image" Target="../media/image11050.png"/><Relationship Id="rId359" Type="http://schemas.openxmlformats.org/officeDocument/2006/relationships/image" Target="../media/image11260.png"/><Relationship Id="rId98" Type="http://schemas.openxmlformats.org/officeDocument/2006/relationships/customXml" Target="../ink/ink1645.xml"/><Relationship Id="rId121" Type="http://schemas.openxmlformats.org/officeDocument/2006/relationships/image" Target="../media/image10070.png"/><Relationship Id="rId163" Type="http://schemas.openxmlformats.org/officeDocument/2006/relationships/image" Target="../media/image10280.png"/><Relationship Id="rId219" Type="http://schemas.openxmlformats.org/officeDocument/2006/relationships/image" Target="../media/image10560.png"/><Relationship Id="rId370" Type="http://schemas.openxmlformats.org/officeDocument/2006/relationships/customXml" Target="../ink/ink1781.xml"/><Relationship Id="rId426" Type="http://schemas.openxmlformats.org/officeDocument/2006/relationships/image" Target="../media/image11590.png"/><Relationship Id="rId230" Type="http://schemas.openxmlformats.org/officeDocument/2006/relationships/customXml" Target="../ink/ink1711.xml"/><Relationship Id="rId25" Type="http://schemas.openxmlformats.org/officeDocument/2006/relationships/image" Target="../media/image9600.png"/><Relationship Id="rId67" Type="http://schemas.openxmlformats.org/officeDocument/2006/relationships/image" Target="../media/image9800.png"/><Relationship Id="rId272" Type="http://schemas.openxmlformats.org/officeDocument/2006/relationships/customXml" Target="../ink/ink1732.xml"/><Relationship Id="rId328" Type="http://schemas.openxmlformats.org/officeDocument/2006/relationships/customXml" Target="../ink/ink1760.xml"/><Relationship Id="rId132" Type="http://schemas.openxmlformats.org/officeDocument/2006/relationships/customXml" Target="../ink/ink1662.xml"/><Relationship Id="rId174" Type="http://schemas.openxmlformats.org/officeDocument/2006/relationships/customXml" Target="../ink/ink1683.xml"/><Relationship Id="rId381" Type="http://schemas.openxmlformats.org/officeDocument/2006/relationships/customXml" Target="../ink/ink1787.xml"/><Relationship Id="rId241" Type="http://schemas.openxmlformats.org/officeDocument/2006/relationships/image" Target="../media/image10670.png"/><Relationship Id="rId437" Type="http://schemas.openxmlformats.org/officeDocument/2006/relationships/customXml" Target="../ink/ink1815.xml"/><Relationship Id="rId36" Type="http://schemas.openxmlformats.org/officeDocument/2006/relationships/customXml" Target="../ink/ink1614.xml"/><Relationship Id="rId283" Type="http://schemas.openxmlformats.org/officeDocument/2006/relationships/image" Target="../media/image10880.png"/><Relationship Id="rId339" Type="http://schemas.openxmlformats.org/officeDocument/2006/relationships/image" Target="../media/image11160.png"/><Relationship Id="rId78" Type="http://schemas.openxmlformats.org/officeDocument/2006/relationships/customXml" Target="../ink/ink1635.xml"/><Relationship Id="rId101" Type="http://schemas.openxmlformats.org/officeDocument/2006/relationships/image" Target="../media/image9970.png"/><Relationship Id="rId143" Type="http://schemas.openxmlformats.org/officeDocument/2006/relationships/image" Target="../media/image10180.png"/><Relationship Id="rId185" Type="http://schemas.openxmlformats.org/officeDocument/2006/relationships/image" Target="../media/image10390.png"/><Relationship Id="rId350" Type="http://schemas.openxmlformats.org/officeDocument/2006/relationships/customXml" Target="../ink/ink1771.xml"/><Relationship Id="rId406" Type="http://schemas.openxmlformats.org/officeDocument/2006/relationships/image" Target="../media/image11490.png"/><Relationship Id="rId9" Type="http://schemas.openxmlformats.org/officeDocument/2006/relationships/image" Target="../media/image9520.png"/><Relationship Id="rId210" Type="http://schemas.openxmlformats.org/officeDocument/2006/relationships/customXml" Target="../ink/ink1701.xml"/><Relationship Id="rId392" Type="http://schemas.openxmlformats.org/officeDocument/2006/relationships/image" Target="../media/image11420.png"/><Relationship Id="rId448" Type="http://schemas.openxmlformats.org/officeDocument/2006/relationships/image" Target="../media/image11700.png"/><Relationship Id="rId252" Type="http://schemas.openxmlformats.org/officeDocument/2006/relationships/customXml" Target="../ink/ink1722.xml"/><Relationship Id="rId294" Type="http://schemas.openxmlformats.org/officeDocument/2006/relationships/customXml" Target="../ink/ink1743.xml"/><Relationship Id="rId308" Type="http://schemas.openxmlformats.org/officeDocument/2006/relationships/customXml" Target="../ink/ink1750.xml"/><Relationship Id="rId47" Type="http://schemas.openxmlformats.org/officeDocument/2006/relationships/image" Target="../media/image9700.png"/><Relationship Id="rId89" Type="http://schemas.openxmlformats.org/officeDocument/2006/relationships/image" Target="../media/image9911.png"/><Relationship Id="rId112" Type="http://schemas.openxmlformats.org/officeDocument/2006/relationships/customXml" Target="../ink/ink1652.xml"/><Relationship Id="rId154" Type="http://schemas.openxmlformats.org/officeDocument/2006/relationships/customXml" Target="../ink/ink1673.xml"/><Relationship Id="rId361" Type="http://schemas.openxmlformats.org/officeDocument/2006/relationships/image" Target="../media/image11270.png"/><Relationship Id="rId196" Type="http://schemas.openxmlformats.org/officeDocument/2006/relationships/customXml" Target="../ink/ink1694.xml"/><Relationship Id="rId417" Type="http://schemas.openxmlformats.org/officeDocument/2006/relationships/customXml" Target="../ink/ink1805.xml"/><Relationship Id="rId16" Type="http://schemas.openxmlformats.org/officeDocument/2006/relationships/customXml" Target="../ink/ink1604.xml"/><Relationship Id="rId221" Type="http://schemas.openxmlformats.org/officeDocument/2006/relationships/image" Target="../media/image10570.png"/><Relationship Id="rId263" Type="http://schemas.openxmlformats.org/officeDocument/2006/relationships/image" Target="../media/image10780.png"/><Relationship Id="rId319" Type="http://schemas.openxmlformats.org/officeDocument/2006/relationships/image" Target="../media/image11060.png"/><Relationship Id="rId58" Type="http://schemas.openxmlformats.org/officeDocument/2006/relationships/customXml" Target="../ink/ink1625.xml"/><Relationship Id="rId123" Type="http://schemas.openxmlformats.org/officeDocument/2006/relationships/image" Target="../media/image10080.png"/><Relationship Id="rId330" Type="http://schemas.openxmlformats.org/officeDocument/2006/relationships/customXml" Target="../ink/ink1761.xml"/><Relationship Id="rId165" Type="http://schemas.openxmlformats.org/officeDocument/2006/relationships/image" Target="../media/image10290.png"/><Relationship Id="rId372" Type="http://schemas.openxmlformats.org/officeDocument/2006/relationships/customXml" Target="../ink/ink1782.xml"/><Relationship Id="rId428" Type="http://schemas.openxmlformats.org/officeDocument/2006/relationships/image" Target="../media/image11600.png"/><Relationship Id="rId232" Type="http://schemas.openxmlformats.org/officeDocument/2006/relationships/customXml" Target="../ink/ink1712.xml"/><Relationship Id="rId274" Type="http://schemas.openxmlformats.org/officeDocument/2006/relationships/customXml" Target="../ink/ink1733.xml"/><Relationship Id="rId27" Type="http://schemas.openxmlformats.org/officeDocument/2006/relationships/image" Target="../media/image9611.png"/><Relationship Id="rId69" Type="http://schemas.openxmlformats.org/officeDocument/2006/relationships/image" Target="../media/image9811.png"/><Relationship Id="rId134" Type="http://schemas.openxmlformats.org/officeDocument/2006/relationships/customXml" Target="../ink/ink1663.xml"/><Relationship Id="rId80" Type="http://schemas.openxmlformats.org/officeDocument/2006/relationships/customXml" Target="../ink/ink1636.xml"/><Relationship Id="rId176" Type="http://schemas.openxmlformats.org/officeDocument/2006/relationships/customXml" Target="../ink/ink1684.xml"/><Relationship Id="rId341" Type="http://schemas.openxmlformats.org/officeDocument/2006/relationships/image" Target="../media/image11170.png"/><Relationship Id="rId383" Type="http://schemas.openxmlformats.org/officeDocument/2006/relationships/customXml" Target="../ink/ink1788.xml"/><Relationship Id="rId439" Type="http://schemas.openxmlformats.org/officeDocument/2006/relationships/customXml" Target="../ink/ink1816.xml"/><Relationship Id="rId201" Type="http://schemas.openxmlformats.org/officeDocument/2006/relationships/image" Target="../media/image10470.png"/><Relationship Id="rId243" Type="http://schemas.openxmlformats.org/officeDocument/2006/relationships/image" Target="../media/image10680.png"/><Relationship Id="rId285" Type="http://schemas.openxmlformats.org/officeDocument/2006/relationships/image" Target="../media/image10890.png"/><Relationship Id="rId38" Type="http://schemas.openxmlformats.org/officeDocument/2006/relationships/customXml" Target="../ink/ink1615.xml"/><Relationship Id="rId103" Type="http://schemas.openxmlformats.org/officeDocument/2006/relationships/image" Target="../media/image9980.png"/><Relationship Id="rId310" Type="http://schemas.openxmlformats.org/officeDocument/2006/relationships/customXml" Target="../ink/ink1751.xml"/><Relationship Id="rId91" Type="http://schemas.openxmlformats.org/officeDocument/2006/relationships/image" Target="../media/image9920.png"/><Relationship Id="rId145" Type="http://schemas.openxmlformats.org/officeDocument/2006/relationships/image" Target="../media/image10190.png"/><Relationship Id="rId187" Type="http://schemas.openxmlformats.org/officeDocument/2006/relationships/image" Target="../media/image10400.png"/><Relationship Id="rId352" Type="http://schemas.openxmlformats.org/officeDocument/2006/relationships/customXml" Target="../ink/ink1772.xml"/><Relationship Id="rId394" Type="http://schemas.openxmlformats.org/officeDocument/2006/relationships/image" Target="../media/image11430.png"/><Relationship Id="rId408" Type="http://schemas.openxmlformats.org/officeDocument/2006/relationships/image" Target="../media/image11500.png"/><Relationship Id="rId212" Type="http://schemas.openxmlformats.org/officeDocument/2006/relationships/customXml" Target="../ink/ink1702.xml"/><Relationship Id="rId254" Type="http://schemas.openxmlformats.org/officeDocument/2006/relationships/customXml" Target="../ink/ink1723.xml"/><Relationship Id="rId49" Type="http://schemas.openxmlformats.org/officeDocument/2006/relationships/image" Target="../media/image9711.png"/><Relationship Id="rId114" Type="http://schemas.openxmlformats.org/officeDocument/2006/relationships/customXml" Target="../ink/ink1653.xml"/><Relationship Id="rId296" Type="http://schemas.openxmlformats.org/officeDocument/2006/relationships/customXml" Target="../ink/ink1744.xml"/><Relationship Id="rId60" Type="http://schemas.openxmlformats.org/officeDocument/2006/relationships/customXml" Target="../ink/ink1626.xml"/><Relationship Id="rId156" Type="http://schemas.openxmlformats.org/officeDocument/2006/relationships/customXml" Target="../ink/ink1674.xml"/><Relationship Id="rId198" Type="http://schemas.openxmlformats.org/officeDocument/2006/relationships/customXml" Target="../ink/ink1695.xml"/><Relationship Id="rId321" Type="http://schemas.openxmlformats.org/officeDocument/2006/relationships/image" Target="../media/image11070.png"/><Relationship Id="rId363" Type="http://schemas.openxmlformats.org/officeDocument/2006/relationships/image" Target="../media/image11280.png"/><Relationship Id="rId419" Type="http://schemas.openxmlformats.org/officeDocument/2006/relationships/customXml" Target="../ink/ink1806.xml"/><Relationship Id="rId223" Type="http://schemas.openxmlformats.org/officeDocument/2006/relationships/image" Target="../media/image10580.png"/><Relationship Id="rId430" Type="http://schemas.openxmlformats.org/officeDocument/2006/relationships/image" Target="../media/image11611.png"/><Relationship Id="rId18" Type="http://schemas.openxmlformats.org/officeDocument/2006/relationships/customXml" Target="../ink/ink1605.xml"/><Relationship Id="rId39" Type="http://schemas.openxmlformats.org/officeDocument/2006/relationships/image" Target="../media/image9660.png"/><Relationship Id="rId265" Type="http://schemas.openxmlformats.org/officeDocument/2006/relationships/image" Target="../media/image10790.png"/><Relationship Id="rId286" Type="http://schemas.openxmlformats.org/officeDocument/2006/relationships/customXml" Target="../ink/ink1739.xml"/><Relationship Id="rId50" Type="http://schemas.openxmlformats.org/officeDocument/2006/relationships/customXml" Target="../ink/ink1621.xml"/><Relationship Id="rId104" Type="http://schemas.openxmlformats.org/officeDocument/2006/relationships/customXml" Target="../ink/ink1648.xml"/><Relationship Id="rId125" Type="http://schemas.openxmlformats.org/officeDocument/2006/relationships/image" Target="../media/image10090.png"/><Relationship Id="rId146" Type="http://schemas.openxmlformats.org/officeDocument/2006/relationships/customXml" Target="../ink/ink1669.xml"/><Relationship Id="rId167" Type="http://schemas.openxmlformats.org/officeDocument/2006/relationships/image" Target="../media/image10300.png"/><Relationship Id="rId188" Type="http://schemas.openxmlformats.org/officeDocument/2006/relationships/customXml" Target="../ink/ink1690.xml"/><Relationship Id="rId311" Type="http://schemas.openxmlformats.org/officeDocument/2006/relationships/image" Target="../media/image11020.png"/><Relationship Id="rId332" Type="http://schemas.openxmlformats.org/officeDocument/2006/relationships/customXml" Target="../ink/ink1762.xml"/><Relationship Id="rId353" Type="http://schemas.openxmlformats.org/officeDocument/2006/relationships/image" Target="../media/image11230.png"/><Relationship Id="rId374" Type="http://schemas.openxmlformats.org/officeDocument/2006/relationships/customXml" Target="../ink/ink1783.xml"/><Relationship Id="rId395" Type="http://schemas.openxmlformats.org/officeDocument/2006/relationships/customXml" Target="../ink/ink1794.xml"/><Relationship Id="rId409" Type="http://schemas.openxmlformats.org/officeDocument/2006/relationships/customXml" Target="../ink/ink1801.xml"/><Relationship Id="rId71" Type="http://schemas.openxmlformats.org/officeDocument/2006/relationships/image" Target="../media/image9820.png"/><Relationship Id="rId92" Type="http://schemas.openxmlformats.org/officeDocument/2006/relationships/customXml" Target="../ink/ink1642.xml"/><Relationship Id="rId213" Type="http://schemas.openxmlformats.org/officeDocument/2006/relationships/image" Target="../media/image10530.png"/><Relationship Id="rId234" Type="http://schemas.openxmlformats.org/officeDocument/2006/relationships/customXml" Target="../ink/ink1713.xml"/><Relationship Id="rId420" Type="http://schemas.openxmlformats.org/officeDocument/2006/relationships/image" Target="../media/image11560.png"/><Relationship Id="rId2" Type="http://schemas.openxmlformats.org/officeDocument/2006/relationships/customXml" Target="../ink/ink1597.xml"/><Relationship Id="rId29" Type="http://schemas.openxmlformats.org/officeDocument/2006/relationships/image" Target="../media/image9620.png"/><Relationship Id="rId255" Type="http://schemas.openxmlformats.org/officeDocument/2006/relationships/image" Target="../media/image10740.png"/><Relationship Id="rId276" Type="http://schemas.openxmlformats.org/officeDocument/2006/relationships/customXml" Target="../ink/ink1734.xml"/><Relationship Id="rId297" Type="http://schemas.openxmlformats.org/officeDocument/2006/relationships/image" Target="../media/image10950.png"/><Relationship Id="rId441" Type="http://schemas.openxmlformats.org/officeDocument/2006/relationships/customXml" Target="../ink/ink1817.xml"/><Relationship Id="rId40" Type="http://schemas.openxmlformats.org/officeDocument/2006/relationships/customXml" Target="../ink/ink1616.xml"/><Relationship Id="rId115" Type="http://schemas.openxmlformats.org/officeDocument/2006/relationships/image" Target="../media/image10040.png"/><Relationship Id="rId136" Type="http://schemas.openxmlformats.org/officeDocument/2006/relationships/customXml" Target="../ink/ink1664.xml"/><Relationship Id="rId157" Type="http://schemas.openxmlformats.org/officeDocument/2006/relationships/image" Target="../media/image10250.png"/><Relationship Id="rId178" Type="http://schemas.openxmlformats.org/officeDocument/2006/relationships/customXml" Target="../ink/ink1685.xml"/><Relationship Id="rId301" Type="http://schemas.openxmlformats.org/officeDocument/2006/relationships/image" Target="../media/image10970.png"/><Relationship Id="rId322" Type="http://schemas.openxmlformats.org/officeDocument/2006/relationships/customXml" Target="../ink/ink1757.xml"/><Relationship Id="rId343" Type="http://schemas.openxmlformats.org/officeDocument/2006/relationships/image" Target="../media/image11180.png"/><Relationship Id="rId364" Type="http://schemas.openxmlformats.org/officeDocument/2006/relationships/customXml" Target="../ink/ink1778.xml"/><Relationship Id="rId61" Type="http://schemas.openxmlformats.org/officeDocument/2006/relationships/image" Target="../media/image9770.png"/><Relationship Id="rId82" Type="http://schemas.openxmlformats.org/officeDocument/2006/relationships/customXml" Target="../ink/ink1637.xml"/><Relationship Id="rId199" Type="http://schemas.openxmlformats.org/officeDocument/2006/relationships/image" Target="../media/image10460.png"/><Relationship Id="rId203" Type="http://schemas.openxmlformats.org/officeDocument/2006/relationships/image" Target="../media/image10480.png"/><Relationship Id="rId385" Type="http://schemas.openxmlformats.org/officeDocument/2006/relationships/customXml" Target="../ink/ink1789.xml"/><Relationship Id="rId19" Type="http://schemas.openxmlformats.org/officeDocument/2006/relationships/image" Target="../media/image9570.png"/><Relationship Id="rId224" Type="http://schemas.openxmlformats.org/officeDocument/2006/relationships/customXml" Target="../ink/ink1708.xml"/><Relationship Id="rId245" Type="http://schemas.openxmlformats.org/officeDocument/2006/relationships/image" Target="../media/image10690.png"/><Relationship Id="rId266" Type="http://schemas.openxmlformats.org/officeDocument/2006/relationships/customXml" Target="../ink/ink1729.xml"/><Relationship Id="rId287" Type="http://schemas.openxmlformats.org/officeDocument/2006/relationships/image" Target="../media/image10900.png"/><Relationship Id="rId410" Type="http://schemas.openxmlformats.org/officeDocument/2006/relationships/image" Target="../media/image11511.png"/><Relationship Id="rId431" Type="http://schemas.openxmlformats.org/officeDocument/2006/relationships/customXml" Target="../ink/ink1812.xml"/><Relationship Id="rId30" Type="http://schemas.openxmlformats.org/officeDocument/2006/relationships/customXml" Target="../ink/ink1611.xml"/><Relationship Id="rId105" Type="http://schemas.openxmlformats.org/officeDocument/2006/relationships/image" Target="../media/image9990.png"/><Relationship Id="rId126" Type="http://schemas.openxmlformats.org/officeDocument/2006/relationships/customXml" Target="../ink/ink1659.xml"/><Relationship Id="rId147" Type="http://schemas.openxmlformats.org/officeDocument/2006/relationships/image" Target="../media/image10200.png"/><Relationship Id="rId168" Type="http://schemas.openxmlformats.org/officeDocument/2006/relationships/customXml" Target="../ink/ink1680.xml"/><Relationship Id="rId312" Type="http://schemas.openxmlformats.org/officeDocument/2006/relationships/customXml" Target="../ink/ink1752.xml"/><Relationship Id="rId333" Type="http://schemas.openxmlformats.org/officeDocument/2006/relationships/image" Target="../media/image11130.png"/><Relationship Id="rId354" Type="http://schemas.openxmlformats.org/officeDocument/2006/relationships/customXml" Target="../ink/ink1773.xml"/><Relationship Id="rId51" Type="http://schemas.openxmlformats.org/officeDocument/2006/relationships/image" Target="../media/image9720.png"/><Relationship Id="rId72" Type="http://schemas.openxmlformats.org/officeDocument/2006/relationships/customXml" Target="../ink/ink1632.xml"/><Relationship Id="rId93" Type="http://schemas.openxmlformats.org/officeDocument/2006/relationships/image" Target="../media/image9930.png"/><Relationship Id="rId189" Type="http://schemas.openxmlformats.org/officeDocument/2006/relationships/image" Target="../media/image10411.png"/><Relationship Id="rId375" Type="http://schemas.openxmlformats.org/officeDocument/2006/relationships/image" Target="../media/image11340.png"/><Relationship Id="rId396" Type="http://schemas.openxmlformats.org/officeDocument/2006/relationships/image" Target="../media/image11440.png"/><Relationship Id="rId3" Type="http://schemas.openxmlformats.org/officeDocument/2006/relationships/image" Target="../media/image9490.png"/><Relationship Id="rId214" Type="http://schemas.openxmlformats.org/officeDocument/2006/relationships/customXml" Target="../ink/ink1703.xml"/><Relationship Id="rId235" Type="http://schemas.openxmlformats.org/officeDocument/2006/relationships/image" Target="../media/image10640.png"/><Relationship Id="rId256" Type="http://schemas.openxmlformats.org/officeDocument/2006/relationships/customXml" Target="../ink/ink1724.xml"/><Relationship Id="rId277" Type="http://schemas.openxmlformats.org/officeDocument/2006/relationships/image" Target="../media/image10850.png"/><Relationship Id="rId298" Type="http://schemas.openxmlformats.org/officeDocument/2006/relationships/customXml" Target="../ink/ink1745.xml"/><Relationship Id="rId400" Type="http://schemas.openxmlformats.org/officeDocument/2006/relationships/image" Target="../media/image11460.png"/><Relationship Id="rId421" Type="http://schemas.openxmlformats.org/officeDocument/2006/relationships/customXml" Target="../ink/ink1807.xml"/><Relationship Id="rId442" Type="http://schemas.openxmlformats.org/officeDocument/2006/relationships/image" Target="../media/image11670.png"/><Relationship Id="rId116" Type="http://schemas.openxmlformats.org/officeDocument/2006/relationships/customXml" Target="../ink/ink1654.xml"/><Relationship Id="rId137" Type="http://schemas.openxmlformats.org/officeDocument/2006/relationships/image" Target="../media/image10150.png"/><Relationship Id="rId158" Type="http://schemas.openxmlformats.org/officeDocument/2006/relationships/customXml" Target="../ink/ink1675.xml"/><Relationship Id="rId302" Type="http://schemas.openxmlformats.org/officeDocument/2006/relationships/customXml" Target="../ink/ink1747.xml"/><Relationship Id="rId323" Type="http://schemas.openxmlformats.org/officeDocument/2006/relationships/image" Target="../media/image11080.png"/><Relationship Id="rId344" Type="http://schemas.openxmlformats.org/officeDocument/2006/relationships/customXml" Target="../ink/ink1768.xml"/><Relationship Id="rId20" Type="http://schemas.openxmlformats.org/officeDocument/2006/relationships/customXml" Target="../ink/ink1606.xml"/><Relationship Id="rId41" Type="http://schemas.openxmlformats.org/officeDocument/2006/relationships/image" Target="../media/image9670.png"/><Relationship Id="rId62" Type="http://schemas.openxmlformats.org/officeDocument/2006/relationships/customXml" Target="../ink/ink1627.xml"/><Relationship Id="rId83" Type="http://schemas.openxmlformats.org/officeDocument/2006/relationships/image" Target="../media/image9880.png"/><Relationship Id="rId179" Type="http://schemas.openxmlformats.org/officeDocument/2006/relationships/image" Target="../media/image10360.png"/><Relationship Id="rId365" Type="http://schemas.openxmlformats.org/officeDocument/2006/relationships/image" Target="../media/image11290.png"/><Relationship Id="rId386" Type="http://schemas.openxmlformats.org/officeDocument/2006/relationships/image" Target="../media/image11390.png"/><Relationship Id="rId190" Type="http://schemas.openxmlformats.org/officeDocument/2006/relationships/customXml" Target="../ink/ink1691.xml"/><Relationship Id="rId204" Type="http://schemas.openxmlformats.org/officeDocument/2006/relationships/customXml" Target="../ink/ink1698.xml"/><Relationship Id="rId225" Type="http://schemas.openxmlformats.org/officeDocument/2006/relationships/image" Target="../media/image10590.png"/><Relationship Id="rId246" Type="http://schemas.openxmlformats.org/officeDocument/2006/relationships/customXml" Target="../ink/ink1719.xml"/><Relationship Id="rId267" Type="http://schemas.openxmlformats.org/officeDocument/2006/relationships/image" Target="../media/image10800.png"/><Relationship Id="rId288" Type="http://schemas.openxmlformats.org/officeDocument/2006/relationships/customXml" Target="../ink/ink1740.xml"/><Relationship Id="rId411" Type="http://schemas.openxmlformats.org/officeDocument/2006/relationships/customXml" Target="../ink/ink1802.xml"/><Relationship Id="rId432" Type="http://schemas.openxmlformats.org/officeDocument/2006/relationships/image" Target="../media/image11620.png"/><Relationship Id="rId106" Type="http://schemas.openxmlformats.org/officeDocument/2006/relationships/customXml" Target="../ink/ink1649.xml"/><Relationship Id="rId127" Type="http://schemas.openxmlformats.org/officeDocument/2006/relationships/image" Target="../media/image10101.png"/><Relationship Id="rId313" Type="http://schemas.openxmlformats.org/officeDocument/2006/relationships/image" Target="../media/image11030.png"/><Relationship Id="rId10" Type="http://schemas.openxmlformats.org/officeDocument/2006/relationships/customXml" Target="../ink/ink1601.xml"/><Relationship Id="rId31" Type="http://schemas.openxmlformats.org/officeDocument/2006/relationships/image" Target="../media/image9630.png"/><Relationship Id="rId52" Type="http://schemas.openxmlformats.org/officeDocument/2006/relationships/customXml" Target="../ink/ink1622.xml"/><Relationship Id="rId73" Type="http://schemas.openxmlformats.org/officeDocument/2006/relationships/image" Target="../media/image9830.png"/><Relationship Id="rId94" Type="http://schemas.openxmlformats.org/officeDocument/2006/relationships/customXml" Target="../ink/ink1643.xml"/><Relationship Id="rId148" Type="http://schemas.openxmlformats.org/officeDocument/2006/relationships/customXml" Target="../ink/ink1670.xml"/><Relationship Id="rId169" Type="http://schemas.openxmlformats.org/officeDocument/2006/relationships/image" Target="../media/image10311.png"/><Relationship Id="rId334" Type="http://schemas.openxmlformats.org/officeDocument/2006/relationships/customXml" Target="../ink/ink1763.xml"/><Relationship Id="rId355" Type="http://schemas.openxmlformats.org/officeDocument/2006/relationships/image" Target="../media/image11240.png"/><Relationship Id="rId376" Type="http://schemas.openxmlformats.org/officeDocument/2006/relationships/customXml" Target="../ink/ink1784.xml"/><Relationship Id="rId397" Type="http://schemas.openxmlformats.org/officeDocument/2006/relationships/customXml" Target="../ink/ink1795.xml"/><Relationship Id="rId4" Type="http://schemas.openxmlformats.org/officeDocument/2006/relationships/customXml" Target="../ink/ink1598.xml"/><Relationship Id="rId180" Type="http://schemas.openxmlformats.org/officeDocument/2006/relationships/customXml" Target="../ink/ink1686.xml"/><Relationship Id="rId215" Type="http://schemas.openxmlformats.org/officeDocument/2006/relationships/image" Target="../media/image10540.png"/><Relationship Id="rId236" Type="http://schemas.openxmlformats.org/officeDocument/2006/relationships/customXml" Target="../ink/ink1714.xml"/><Relationship Id="rId257" Type="http://schemas.openxmlformats.org/officeDocument/2006/relationships/image" Target="../media/image10750.png"/><Relationship Id="rId278" Type="http://schemas.openxmlformats.org/officeDocument/2006/relationships/customXml" Target="../ink/ink1735.xml"/><Relationship Id="rId401" Type="http://schemas.openxmlformats.org/officeDocument/2006/relationships/customXml" Target="../ink/ink1797.xml"/><Relationship Id="rId422" Type="http://schemas.openxmlformats.org/officeDocument/2006/relationships/image" Target="../media/image11570.png"/><Relationship Id="rId443" Type="http://schemas.openxmlformats.org/officeDocument/2006/relationships/customXml" Target="../ink/ink1818.xml"/><Relationship Id="rId303" Type="http://schemas.openxmlformats.org/officeDocument/2006/relationships/image" Target="../media/image10980.png"/><Relationship Id="rId42" Type="http://schemas.openxmlformats.org/officeDocument/2006/relationships/customXml" Target="../ink/ink1617.xml"/><Relationship Id="rId84" Type="http://schemas.openxmlformats.org/officeDocument/2006/relationships/customXml" Target="../ink/ink1638.xml"/><Relationship Id="rId138" Type="http://schemas.openxmlformats.org/officeDocument/2006/relationships/customXml" Target="../ink/ink1665.xml"/><Relationship Id="rId345" Type="http://schemas.openxmlformats.org/officeDocument/2006/relationships/image" Target="../media/image11190.png"/><Relationship Id="rId387" Type="http://schemas.openxmlformats.org/officeDocument/2006/relationships/customXml" Target="../ink/ink1790.xml"/><Relationship Id="rId191" Type="http://schemas.openxmlformats.org/officeDocument/2006/relationships/image" Target="../media/image10420.png"/><Relationship Id="rId205" Type="http://schemas.openxmlformats.org/officeDocument/2006/relationships/image" Target="../media/image10490.png"/><Relationship Id="rId247" Type="http://schemas.openxmlformats.org/officeDocument/2006/relationships/image" Target="../media/image10700.png"/><Relationship Id="rId412" Type="http://schemas.openxmlformats.org/officeDocument/2006/relationships/image" Target="../media/image11520.png"/><Relationship Id="rId107" Type="http://schemas.openxmlformats.org/officeDocument/2006/relationships/image" Target="../media/image10000.png"/><Relationship Id="rId289" Type="http://schemas.openxmlformats.org/officeDocument/2006/relationships/image" Target="../media/image10911.png"/><Relationship Id="rId11" Type="http://schemas.openxmlformats.org/officeDocument/2006/relationships/image" Target="../media/image9530.png"/><Relationship Id="rId53" Type="http://schemas.openxmlformats.org/officeDocument/2006/relationships/image" Target="../media/image9730.png"/><Relationship Id="rId149" Type="http://schemas.openxmlformats.org/officeDocument/2006/relationships/image" Target="../media/image10211.png"/><Relationship Id="rId314" Type="http://schemas.openxmlformats.org/officeDocument/2006/relationships/customXml" Target="../ink/ink1753.xml"/><Relationship Id="rId356" Type="http://schemas.openxmlformats.org/officeDocument/2006/relationships/customXml" Target="../ink/ink1774.xml"/><Relationship Id="rId398" Type="http://schemas.openxmlformats.org/officeDocument/2006/relationships/image" Target="../media/image11450.png"/><Relationship Id="rId95" Type="http://schemas.openxmlformats.org/officeDocument/2006/relationships/image" Target="../media/image9940.png"/><Relationship Id="rId160" Type="http://schemas.openxmlformats.org/officeDocument/2006/relationships/customXml" Target="../ink/ink1676.xml"/><Relationship Id="rId216" Type="http://schemas.openxmlformats.org/officeDocument/2006/relationships/customXml" Target="../ink/ink1704.xml"/><Relationship Id="rId423" Type="http://schemas.openxmlformats.org/officeDocument/2006/relationships/customXml" Target="../ink/ink1808.xml"/><Relationship Id="rId258" Type="http://schemas.openxmlformats.org/officeDocument/2006/relationships/customXml" Target="../ink/ink1725.xml"/><Relationship Id="rId22" Type="http://schemas.openxmlformats.org/officeDocument/2006/relationships/customXml" Target="../ink/ink1607.xml"/><Relationship Id="rId64" Type="http://schemas.openxmlformats.org/officeDocument/2006/relationships/customXml" Target="../ink/ink1628.xml"/><Relationship Id="rId118" Type="http://schemas.openxmlformats.org/officeDocument/2006/relationships/customXml" Target="../ink/ink1655.xml"/><Relationship Id="rId325" Type="http://schemas.openxmlformats.org/officeDocument/2006/relationships/image" Target="../media/image11090.png"/><Relationship Id="rId367" Type="http://schemas.openxmlformats.org/officeDocument/2006/relationships/image" Target="../media/image11300.png"/><Relationship Id="rId171" Type="http://schemas.openxmlformats.org/officeDocument/2006/relationships/image" Target="../media/image10320.png"/><Relationship Id="rId227" Type="http://schemas.openxmlformats.org/officeDocument/2006/relationships/image" Target="../media/image10600.png"/><Relationship Id="rId269" Type="http://schemas.openxmlformats.org/officeDocument/2006/relationships/image" Target="../media/image10811.png"/><Relationship Id="rId434" Type="http://schemas.openxmlformats.org/officeDocument/2006/relationships/image" Target="../media/image11630.png"/><Relationship Id="rId33" Type="http://schemas.openxmlformats.org/officeDocument/2006/relationships/image" Target="../media/image9640.png"/><Relationship Id="rId129" Type="http://schemas.openxmlformats.org/officeDocument/2006/relationships/image" Target="../media/image10111.png"/><Relationship Id="rId280" Type="http://schemas.openxmlformats.org/officeDocument/2006/relationships/customXml" Target="../ink/ink1736.xml"/><Relationship Id="rId336" Type="http://schemas.openxmlformats.org/officeDocument/2006/relationships/customXml" Target="../ink/ink1764.xml"/><Relationship Id="rId75" Type="http://schemas.openxmlformats.org/officeDocument/2006/relationships/image" Target="../media/image9840.png"/><Relationship Id="rId140" Type="http://schemas.openxmlformats.org/officeDocument/2006/relationships/customXml" Target="../ink/ink1666.xml"/><Relationship Id="rId182" Type="http://schemas.openxmlformats.org/officeDocument/2006/relationships/customXml" Target="../ink/ink1687.xml"/><Relationship Id="rId378" Type="http://schemas.openxmlformats.org/officeDocument/2006/relationships/customXml" Target="../ink/ink1785.xml"/><Relationship Id="rId403" Type="http://schemas.openxmlformats.org/officeDocument/2006/relationships/customXml" Target="../ink/ink1798.xml"/><Relationship Id="rId6" Type="http://schemas.openxmlformats.org/officeDocument/2006/relationships/customXml" Target="../ink/ink1599.xml"/><Relationship Id="rId238" Type="http://schemas.openxmlformats.org/officeDocument/2006/relationships/customXml" Target="../ink/ink1715.xml"/><Relationship Id="rId445" Type="http://schemas.openxmlformats.org/officeDocument/2006/relationships/customXml" Target="../ink/ink1819.xml"/><Relationship Id="rId291" Type="http://schemas.openxmlformats.org/officeDocument/2006/relationships/image" Target="../media/image10920.png"/><Relationship Id="rId305" Type="http://schemas.openxmlformats.org/officeDocument/2006/relationships/image" Target="../media/image10990.png"/><Relationship Id="rId347" Type="http://schemas.openxmlformats.org/officeDocument/2006/relationships/image" Target="../media/image11200.png"/><Relationship Id="rId44" Type="http://schemas.openxmlformats.org/officeDocument/2006/relationships/customXml" Target="../ink/ink1618.xml"/><Relationship Id="rId86" Type="http://schemas.openxmlformats.org/officeDocument/2006/relationships/customXml" Target="../ink/ink1639.xml"/><Relationship Id="rId151" Type="http://schemas.openxmlformats.org/officeDocument/2006/relationships/image" Target="../media/image10220.png"/><Relationship Id="rId389" Type="http://schemas.openxmlformats.org/officeDocument/2006/relationships/customXml" Target="../ink/ink1791.xml"/><Relationship Id="rId193" Type="http://schemas.openxmlformats.org/officeDocument/2006/relationships/image" Target="../media/image10430.png"/><Relationship Id="rId207" Type="http://schemas.openxmlformats.org/officeDocument/2006/relationships/image" Target="../media/image10500.png"/><Relationship Id="rId249" Type="http://schemas.openxmlformats.org/officeDocument/2006/relationships/image" Target="../media/image10711.png"/><Relationship Id="rId414" Type="http://schemas.openxmlformats.org/officeDocument/2006/relationships/image" Target="../media/image11530.png"/><Relationship Id="rId13" Type="http://schemas.openxmlformats.org/officeDocument/2006/relationships/image" Target="../media/image9540.png"/><Relationship Id="rId109" Type="http://schemas.openxmlformats.org/officeDocument/2006/relationships/image" Target="../media/image10011.png"/><Relationship Id="rId260" Type="http://schemas.openxmlformats.org/officeDocument/2006/relationships/customXml" Target="../ink/ink1726.xml"/><Relationship Id="rId316" Type="http://schemas.openxmlformats.org/officeDocument/2006/relationships/customXml" Target="../ink/ink1754.xml"/><Relationship Id="rId55" Type="http://schemas.openxmlformats.org/officeDocument/2006/relationships/image" Target="../media/image9740.png"/><Relationship Id="rId97" Type="http://schemas.openxmlformats.org/officeDocument/2006/relationships/image" Target="../media/image9950.png"/><Relationship Id="rId120" Type="http://schemas.openxmlformats.org/officeDocument/2006/relationships/customXml" Target="../ink/ink1656.xml"/><Relationship Id="rId358" Type="http://schemas.openxmlformats.org/officeDocument/2006/relationships/customXml" Target="../ink/ink1775.xml"/><Relationship Id="rId162" Type="http://schemas.openxmlformats.org/officeDocument/2006/relationships/customXml" Target="../ink/ink1677.xml"/><Relationship Id="rId218" Type="http://schemas.openxmlformats.org/officeDocument/2006/relationships/customXml" Target="../ink/ink1705.xml"/><Relationship Id="rId425" Type="http://schemas.openxmlformats.org/officeDocument/2006/relationships/customXml" Target="../ink/ink1809.xml"/><Relationship Id="rId271" Type="http://schemas.openxmlformats.org/officeDocument/2006/relationships/image" Target="../media/image10820.png"/><Relationship Id="rId24" Type="http://schemas.openxmlformats.org/officeDocument/2006/relationships/customXml" Target="../ink/ink1608.xml"/><Relationship Id="rId66" Type="http://schemas.openxmlformats.org/officeDocument/2006/relationships/customXml" Target="../ink/ink1629.xml"/><Relationship Id="rId131" Type="http://schemas.openxmlformats.org/officeDocument/2006/relationships/image" Target="../media/image10120.png"/><Relationship Id="rId327" Type="http://schemas.openxmlformats.org/officeDocument/2006/relationships/image" Target="../media/image11101.png"/><Relationship Id="rId369" Type="http://schemas.openxmlformats.org/officeDocument/2006/relationships/image" Target="../media/image11311.png"/><Relationship Id="rId173" Type="http://schemas.openxmlformats.org/officeDocument/2006/relationships/image" Target="../media/image10330.png"/><Relationship Id="rId229" Type="http://schemas.openxmlformats.org/officeDocument/2006/relationships/image" Target="../media/image10611.png"/><Relationship Id="rId380" Type="http://schemas.openxmlformats.org/officeDocument/2006/relationships/customXml" Target="../ink/ink1786.xml"/><Relationship Id="rId436" Type="http://schemas.openxmlformats.org/officeDocument/2006/relationships/image" Target="../media/image11640.png"/><Relationship Id="rId240" Type="http://schemas.openxmlformats.org/officeDocument/2006/relationships/customXml" Target="../ink/ink1716.xml"/><Relationship Id="rId35" Type="http://schemas.openxmlformats.org/officeDocument/2006/relationships/image" Target="../media/image369.png"/><Relationship Id="rId77" Type="http://schemas.openxmlformats.org/officeDocument/2006/relationships/image" Target="../media/image9850.png"/><Relationship Id="rId100" Type="http://schemas.openxmlformats.org/officeDocument/2006/relationships/customXml" Target="../ink/ink1646.xml"/><Relationship Id="rId282" Type="http://schemas.openxmlformats.org/officeDocument/2006/relationships/customXml" Target="../ink/ink1737.xml"/><Relationship Id="rId338" Type="http://schemas.openxmlformats.org/officeDocument/2006/relationships/customXml" Target="../ink/ink1765.xml"/><Relationship Id="rId8" Type="http://schemas.openxmlformats.org/officeDocument/2006/relationships/customXml" Target="../ink/ink1600.xml"/><Relationship Id="rId142" Type="http://schemas.openxmlformats.org/officeDocument/2006/relationships/customXml" Target="../ink/ink1667.xml"/><Relationship Id="rId184" Type="http://schemas.openxmlformats.org/officeDocument/2006/relationships/customXml" Target="../ink/ink1688.xml"/><Relationship Id="rId391" Type="http://schemas.openxmlformats.org/officeDocument/2006/relationships/customXml" Target="../ink/ink1792.xml"/><Relationship Id="rId405" Type="http://schemas.openxmlformats.org/officeDocument/2006/relationships/customXml" Target="../ink/ink1799.xml"/><Relationship Id="rId447" Type="http://schemas.openxmlformats.org/officeDocument/2006/relationships/customXml" Target="../ink/ink1820.xml"/><Relationship Id="rId251" Type="http://schemas.openxmlformats.org/officeDocument/2006/relationships/image" Target="../media/image10720.png"/><Relationship Id="rId46" Type="http://schemas.openxmlformats.org/officeDocument/2006/relationships/customXml" Target="../ink/ink1619.xml"/><Relationship Id="rId293" Type="http://schemas.openxmlformats.org/officeDocument/2006/relationships/image" Target="../media/image10930.png"/><Relationship Id="rId307" Type="http://schemas.openxmlformats.org/officeDocument/2006/relationships/image" Target="../media/image11001.png"/><Relationship Id="rId349" Type="http://schemas.openxmlformats.org/officeDocument/2006/relationships/image" Target="../media/image11211.png"/><Relationship Id="rId88" Type="http://schemas.openxmlformats.org/officeDocument/2006/relationships/customXml" Target="../ink/ink1640.xml"/><Relationship Id="rId111" Type="http://schemas.openxmlformats.org/officeDocument/2006/relationships/image" Target="../media/image10020.png"/><Relationship Id="rId153" Type="http://schemas.openxmlformats.org/officeDocument/2006/relationships/image" Target="../media/image10230.png"/><Relationship Id="rId195" Type="http://schemas.openxmlformats.org/officeDocument/2006/relationships/image" Target="../media/image10440.png"/><Relationship Id="rId209" Type="http://schemas.openxmlformats.org/officeDocument/2006/relationships/image" Target="../media/image10511.png"/><Relationship Id="rId360" Type="http://schemas.openxmlformats.org/officeDocument/2006/relationships/customXml" Target="../ink/ink1776.xml"/><Relationship Id="rId416" Type="http://schemas.openxmlformats.org/officeDocument/2006/relationships/image" Target="../media/image11540.png"/><Relationship Id="rId220" Type="http://schemas.openxmlformats.org/officeDocument/2006/relationships/customXml" Target="../ink/ink1706.xml"/><Relationship Id="rId15" Type="http://schemas.openxmlformats.org/officeDocument/2006/relationships/image" Target="../media/image9550.png"/><Relationship Id="rId57" Type="http://schemas.openxmlformats.org/officeDocument/2006/relationships/image" Target="../media/image9750.png"/><Relationship Id="rId262" Type="http://schemas.openxmlformats.org/officeDocument/2006/relationships/customXml" Target="../ink/ink1727.xml"/><Relationship Id="rId318" Type="http://schemas.openxmlformats.org/officeDocument/2006/relationships/customXml" Target="../ink/ink1755.xml"/><Relationship Id="rId99" Type="http://schemas.openxmlformats.org/officeDocument/2006/relationships/image" Target="../media/image9960.png"/><Relationship Id="rId122" Type="http://schemas.openxmlformats.org/officeDocument/2006/relationships/customXml" Target="../ink/ink1657.xml"/><Relationship Id="rId164" Type="http://schemas.openxmlformats.org/officeDocument/2006/relationships/customXml" Target="../ink/ink1678.xml"/><Relationship Id="rId371" Type="http://schemas.openxmlformats.org/officeDocument/2006/relationships/image" Target="../media/image11320.png"/><Relationship Id="rId427" Type="http://schemas.openxmlformats.org/officeDocument/2006/relationships/customXml" Target="../ink/ink1810.xml"/><Relationship Id="rId26" Type="http://schemas.openxmlformats.org/officeDocument/2006/relationships/customXml" Target="../ink/ink1609.xml"/><Relationship Id="rId231" Type="http://schemas.openxmlformats.org/officeDocument/2006/relationships/image" Target="../media/image10620.png"/><Relationship Id="rId273" Type="http://schemas.openxmlformats.org/officeDocument/2006/relationships/image" Target="../media/image10830.png"/><Relationship Id="rId329" Type="http://schemas.openxmlformats.org/officeDocument/2006/relationships/image" Target="../media/image11111.png"/><Relationship Id="rId68" Type="http://schemas.openxmlformats.org/officeDocument/2006/relationships/customXml" Target="../ink/ink1630.xml"/><Relationship Id="rId133" Type="http://schemas.openxmlformats.org/officeDocument/2006/relationships/image" Target="../media/image10130.png"/><Relationship Id="rId175" Type="http://schemas.openxmlformats.org/officeDocument/2006/relationships/image" Target="../media/image10340.png"/><Relationship Id="rId340" Type="http://schemas.openxmlformats.org/officeDocument/2006/relationships/customXml" Target="../ink/ink1766.xml"/><Relationship Id="rId200" Type="http://schemas.openxmlformats.org/officeDocument/2006/relationships/customXml" Target="../ink/ink1696.xml"/><Relationship Id="rId382" Type="http://schemas.openxmlformats.org/officeDocument/2006/relationships/image" Target="../media/image11370.png"/><Relationship Id="rId438" Type="http://schemas.openxmlformats.org/officeDocument/2006/relationships/image" Target="../media/image11650.png"/><Relationship Id="rId242" Type="http://schemas.openxmlformats.org/officeDocument/2006/relationships/customXml" Target="../ink/ink1717.xml"/><Relationship Id="rId284" Type="http://schemas.openxmlformats.org/officeDocument/2006/relationships/customXml" Target="../ink/ink1738.xml"/><Relationship Id="rId37" Type="http://schemas.openxmlformats.org/officeDocument/2006/relationships/image" Target="../media/image9650.png"/><Relationship Id="rId79" Type="http://schemas.openxmlformats.org/officeDocument/2006/relationships/image" Target="../media/image9860.png"/><Relationship Id="rId102" Type="http://schemas.openxmlformats.org/officeDocument/2006/relationships/customXml" Target="../ink/ink1647.xml"/><Relationship Id="rId144" Type="http://schemas.openxmlformats.org/officeDocument/2006/relationships/customXml" Target="../ink/ink1668.xml"/><Relationship Id="rId90" Type="http://schemas.openxmlformats.org/officeDocument/2006/relationships/customXml" Target="../ink/ink1641.xml"/><Relationship Id="rId186" Type="http://schemas.openxmlformats.org/officeDocument/2006/relationships/customXml" Target="../ink/ink1689.xml"/><Relationship Id="rId351" Type="http://schemas.openxmlformats.org/officeDocument/2006/relationships/image" Target="../media/image11220.png"/><Relationship Id="rId393" Type="http://schemas.openxmlformats.org/officeDocument/2006/relationships/customXml" Target="../ink/ink1793.xml"/><Relationship Id="rId407" Type="http://schemas.openxmlformats.org/officeDocument/2006/relationships/customXml" Target="../ink/ink1800.xml"/><Relationship Id="rId211" Type="http://schemas.openxmlformats.org/officeDocument/2006/relationships/image" Target="../media/image10520.png"/><Relationship Id="rId253" Type="http://schemas.openxmlformats.org/officeDocument/2006/relationships/image" Target="../media/image10730.png"/><Relationship Id="rId295" Type="http://schemas.openxmlformats.org/officeDocument/2006/relationships/image" Target="../media/image10940.png"/><Relationship Id="rId309" Type="http://schemas.openxmlformats.org/officeDocument/2006/relationships/image" Target="../media/image11011.png"/><Relationship Id="rId48" Type="http://schemas.openxmlformats.org/officeDocument/2006/relationships/customXml" Target="../ink/ink1620.xml"/><Relationship Id="rId113" Type="http://schemas.openxmlformats.org/officeDocument/2006/relationships/image" Target="../media/image10030.png"/><Relationship Id="rId320" Type="http://schemas.openxmlformats.org/officeDocument/2006/relationships/customXml" Target="../ink/ink1756.xml"/><Relationship Id="rId155" Type="http://schemas.openxmlformats.org/officeDocument/2006/relationships/image" Target="../media/image10240.png"/><Relationship Id="rId197" Type="http://schemas.openxmlformats.org/officeDocument/2006/relationships/image" Target="../media/image10450.png"/><Relationship Id="rId362" Type="http://schemas.openxmlformats.org/officeDocument/2006/relationships/customXml" Target="../ink/ink1777.xml"/><Relationship Id="rId418" Type="http://schemas.openxmlformats.org/officeDocument/2006/relationships/image" Target="../media/image11550.png"/><Relationship Id="rId222" Type="http://schemas.openxmlformats.org/officeDocument/2006/relationships/customXml" Target="../ink/ink1707.xml"/><Relationship Id="rId264" Type="http://schemas.openxmlformats.org/officeDocument/2006/relationships/customXml" Target="../ink/ink1728.xml"/><Relationship Id="rId17" Type="http://schemas.openxmlformats.org/officeDocument/2006/relationships/image" Target="../media/image9560.png"/><Relationship Id="rId59" Type="http://schemas.openxmlformats.org/officeDocument/2006/relationships/image" Target="../media/image9760.png"/><Relationship Id="rId124" Type="http://schemas.openxmlformats.org/officeDocument/2006/relationships/customXml" Target="../ink/ink1658.xml"/><Relationship Id="rId70" Type="http://schemas.openxmlformats.org/officeDocument/2006/relationships/customXml" Target="../ink/ink1631.xml"/><Relationship Id="rId166" Type="http://schemas.openxmlformats.org/officeDocument/2006/relationships/customXml" Target="../ink/ink1679.xml"/><Relationship Id="rId331" Type="http://schemas.openxmlformats.org/officeDocument/2006/relationships/image" Target="../media/image11120.png"/><Relationship Id="rId373" Type="http://schemas.openxmlformats.org/officeDocument/2006/relationships/image" Target="../media/image11330.png"/><Relationship Id="rId429" Type="http://schemas.openxmlformats.org/officeDocument/2006/relationships/customXml" Target="../ink/ink1811.xml"/><Relationship Id="rId1" Type="http://schemas.openxmlformats.org/officeDocument/2006/relationships/slideLayout" Target="../slideLayouts/slideLayout7.xml"/><Relationship Id="rId233" Type="http://schemas.openxmlformats.org/officeDocument/2006/relationships/image" Target="../media/image10630.png"/><Relationship Id="rId440" Type="http://schemas.openxmlformats.org/officeDocument/2006/relationships/image" Target="../media/image11660.png"/><Relationship Id="rId28" Type="http://schemas.openxmlformats.org/officeDocument/2006/relationships/customXml" Target="../ink/ink1610.xml"/><Relationship Id="rId275" Type="http://schemas.openxmlformats.org/officeDocument/2006/relationships/image" Target="../media/image10840.png"/><Relationship Id="rId300" Type="http://schemas.openxmlformats.org/officeDocument/2006/relationships/customXml" Target="../ink/ink1746.xml"/><Relationship Id="rId81" Type="http://schemas.openxmlformats.org/officeDocument/2006/relationships/image" Target="../media/image9870.png"/><Relationship Id="rId135" Type="http://schemas.openxmlformats.org/officeDocument/2006/relationships/image" Target="../media/image10140.png"/><Relationship Id="rId177" Type="http://schemas.openxmlformats.org/officeDocument/2006/relationships/image" Target="../media/image10350.png"/><Relationship Id="rId342" Type="http://schemas.openxmlformats.org/officeDocument/2006/relationships/customXml" Target="../ink/ink1767.xml"/><Relationship Id="rId384" Type="http://schemas.openxmlformats.org/officeDocument/2006/relationships/image" Target="../media/image11380.png"/><Relationship Id="rId202" Type="http://schemas.openxmlformats.org/officeDocument/2006/relationships/customXml" Target="../ink/ink1697.xml"/><Relationship Id="rId244" Type="http://schemas.openxmlformats.org/officeDocument/2006/relationships/customXml" Target="../ink/ink1718.xml"/></Relationships>
</file>

<file path=ppt/slides/_rels/slide11.xml.rels><?xml version="1.0" encoding="UTF-8" standalone="yes"?>
<Relationships xmlns="http://schemas.openxmlformats.org/package/2006/relationships"><Relationship Id="rId117" Type="http://schemas.openxmlformats.org/officeDocument/2006/relationships/image" Target="../media/image1201.png"/><Relationship Id="rId299" Type="http://schemas.openxmlformats.org/officeDocument/2006/relationships/image" Target="../media/image1269.png"/><Relationship Id="rId21" Type="http://schemas.openxmlformats.org/officeDocument/2006/relationships/image" Target="../media/image8330.png"/><Relationship Id="rId63" Type="http://schemas.openxmlformats.org/officeDocument/2006/relationships/image" Target="../media/image11740.png"/><Relationship Id="rId159" Type="http://schemas.openxmlformats.org/officeDocument/2006/relationships/image" Target="../media/image1222.png"/><Relationship Id="rId324" Type="http://schemas.openxmlformats.org/officeDocument/2006/relationships/customXml" Target="../ink/ink1982.xml"/><Relationship Id="rId170" Type="http://schemas.openxmlformats.org/officeDocument/2006/relationships/customXml" Target="../ink/ink1905.xml"/><Relationship Id="rId226" Type="http://schemas.openxmlformats.org/officeDocument/2006/relationships/customXml" Target="../ink/ink1933.xml"/><Relationship Id="rId268" Type="http://schemas.openxmlformats.org/officeDocument/2006/relationships/customXml" Target="../ink/ink1954.xml"/><Relationship Id="rId32" Type="http://schemas.openxmlformats.org/officeDocument/2006/relationships/customXml" Target="../ink/ink1836.xml"/><Relationship Id="rId74" Type="http://schemas.openxmlformats.org/officeDocument/2006/relationships/customXml" Target="../ink/ink1857.xml"/><Relationship Id="rId128" Type="http://schemas.openxmlformats.org/officeDocument/2006/relationships/customXml" Target="../ink/ink1884.xml"/><Relationship Id="rId335" Type="http://schemas.openxmlformats.org/officeDocument/2006/relationships/image" Target="../media/image1287.png"/><Relationship Id="rId5" Type="http://schemas.openxmlformats.org/officeDocument/2006/relationships/image" Target="../media/image8250.png"/><Relationship Id="rId181" Type="http://schemas.openxmlformats.org/officeDocument/2006/relationships/image" Target="../media/image1233.png"/><Relationship Id="rId237" Type="http://schemas.openxmlformats.org/officeDocument/2006/relationships/image" Target="../media/image711.png"/><Relationship Id="rId279" Type="http://schemas.openxmlformats.org/officeDocument/2006/relationships/image" Target="../media/image1259.png"/><Relationship Id="rId43" Type="http://schemas.openxmlformats.org/officeDocument/2006/relationships/image" Target="../media/image8440.png"/><Relationship Id="rId139" Type="http://schemas.openxmlformats.org/officeDocument/2006/relationships/image" Target="../media/image1212.png"/><Relationship Id="rId290" Type="http://schemas.openxmlformats.org/officeDocument/2006/relationships/customXml" Target="../ink/ink1965.xml"/><Relationship Id="rId304" Type="http://schemas.openxmlformats.org/officeDocument/2006/relationships/customXml" Target="../ink/ink1972.xml"/><Relationship Id="rId85" Type="http://schemas.openxmlformats.org/officeDocument/2006/relationships/image" Target="../media/image11850.png"/><Relationship Id="rId150" Type="http://schemas.openxmlformats.org/officeDocument/2006/relationships/customXml" Target="../ink/ink1895.xml"/><Relationship Id="rId192" Type="http://schemas.openxmlformats.org/officeDocument/2006/relationships/customXml" Target="../ink/ink1916.xml"/><Relationship Id="rId206" Type="http://schemas.openxmlformats.org/officeDocument/2006/relationships/customXml" Target="../ink/ink1923.xml"/><Relationship Id="rId248" Type="http://schemas.openxmlformats.org/officeDocument/2006/relationships/customXml" Target="../ink/ink1944.xml"/><Relationship Id="rId12" Type="http://schemas.openxmlformats.org/officeDocument/2006/relationships/customXml" Target="../ink/ink1826.xml"/><Relationship Id="rId108" Type="http://schemas.openxmlformats.org/officeDocument/2006/relationships/customXml" Target="../ink/ink1874.xml"/><Relationship Id="rId315" Type="http://schemas.openxmlformats.org/officeDocument/2006/relationships/image" Target="../media/image1277.png"/><Relationship Id="rId54" Type="http://schemas.openxmlformats.org/officeDocument/2006/relationships/customXml" Target="../ink/ink1847.xml"/><Relationship Id="rId96" Type="http://schemas.openxmlformats.org/officeDocument/2006/relationships/customXml" Target="../ink/ink1868.xml"/><Relationship Id="rId161" Type="http://schemas.openxmlformats.org/officeDocument/2006/relationships/image" Target="../media/image1223.png"/><Relationship Id="rId217" Type="http://schemas.openxmlformats.org/officeDocument/2006/relationships/image" Target="../media/image701.png"/><Relationship Id="rId259" Type="http://schemas.openxmlformats.org/officeDocument/2006/relationships/image" Target="../media/image1249.png"/><Relationship Id="rId23" Type="http://schemas.openxmlformats.org/officeDocument/2006/relationships/image" Target="../media/image8340.png"/><Relationship Id="rId119" Type="http://schemas.openxmlformats.org/officeDocument/2006/relationships/image" Target="../media/image1202.png"/><Relationship Id="rId270" Type="http://schemas.openxmlformats.org/officeDocument/2006/relationships/customXml" Target="../ink/ink1955.xml"/><Relationship Id="rId326" Type="http://schemas.openxmlformats.org/officeDocument/2006/relationships/customXml" Target="../ink/ink1983.xml"/><Relationship Id="rId65" Type="http://schemas.openxmlformats.org/officeDocument/2006/relationships/image" Target="../media/image11750.png"/><Relationship Id="rId130" Type="http://schemas.openxmlformats.org/officeDocument/2006/relationships/customXml" Target="../ink/ink1885.xml"/><Relationship Id="rId172" Type="http://schemas.openxmlformats.org/officeDocument/2006/relationships/customXml" Target="../ink/ink1906.xml"/><Relationship Id="rId228" Type="http://schemas.openxmlformats.org/officeDocument/2006/relationships/customXml" Target="../ink/ink1934.xml"/><Relationship Id="rId281" Type="http://schemas.openxmlformats.org/officeDocument/2006/relationships/image" Target="../media/image1260.png"/><Relationship Id="rId337" Type="http://schemas.openxmlformats.org/officeDocument/2006/relationships/image" Target="../media/image1288.png"/><Relationship Id="rId34" Type="http://schemas.openxmlformats.org/officeDocument/2006/relationships/customXml" Target="../ink/ink1837.xml"/><Relationship Id="rId76" Type="http://schemas.openxmlformats.org/officeDocument/2006/relationships/customXml" Target="../ink/ink1858.xml"/><Relationship Id="rId141" Type="http://schemas.openxmlformats.org/officeDocument/2006/relationships/image" Target="../media/image1213.png"/><Relationship Id="rId7" Type="http://schemas.openxmlformats.org/officeDocument/2006/relationships/image" Target="../media/image8260.png"/><Relationship Id="rId183" Type="http://schemas.openxmlformats.org/officeDocument/2006/relationships/image" Target="../media/image1234.png"/><Relationship Id="rId239" Type="http://schemas.openxmlformats.org/officeDocument/2006/relationships/image" Target="../media/image712.png"/><Relationship Id="rId250" Type="http://schemas.openxmlformats.org/officeDocument/2006/relationships/customXml" Target="../ink/ink1945.xml"/><Relationship Id="rId292" Type="http://schemas.openxmlformats.org/officeDocument/2006/relationships/customXml" Target="../ink/ink1966.xml"/><Relationship Id="rId306" Type="http://schemas.openxmlformats.org/officeDocument/2006/relationships/customXml" Target="../ink/ink1973.xml"/><Relationship Id="rId45" Type="http://schemas.openxmlformats.org/officeDocument/2006/relationships/image" Target="../media/image8450.png"/><Relationship Id="rId87" Type="http://schemas.openxmlformats.org/officeDocument/2006/relationships/image" Target="../media/image11860.png"/><Relationship Id="rId110" Type="http://schemas.openxmlformats.org/officeDocument/2006/relationships/customXml" Target="../ink/ink1875.xml"/><Relationship Id="rId152" Type="http://schemas.openxmlformats.org/officeDocument/2006/relationships/customXml" Target="../ink/ink1896.xml"/><Relationship Id="rId194" Type="http://schemas.openxmlformats.org/officeDocument/2006/relationships/customXml" Target="../ink/ink1917.xml"/><Relationship Id="rId208" Type="http://schemas.openxmlformats.org/officeDocument/2006/relationships/customXml" Target="../ink/ink1924.xml"/><Relationship Id="rId261" Type="http://schemas.openxmlformats.org/officeDocument/2006/relationships/image" Target="../media/image1250.png"/><Relationship Id="rId14" Type="http://schemas.openxmlformats.org/officeDocument/2006/relationships/customXml" Target="../ink/ink1827.xml"/><Relationship Id="rId35" Type="http://schemas.openxmlformats.org/officeDocument/2006/relationships/image" Target="../media/image8400.png"/><Relationship Id="rId56" Type="http://schemas.openxmlformats.org/officeDocument/2006/relationships/customXml" Target="../ink/ink1848.xml"/><Relationship Id="rId77" Type="http://schemas.openxmlformats.org/officeDocument/2006/relationships/image" Target="../media/image11811.png"/><Relationship Id="rId100" Type="http://schemas.openxmlformats.org/officeDocument/2006/relationships/customXml" Target="../ink/ink1870.xml"/><Relationship Id="rId282" Type="http://schemas.openxmlformats.org/officeDocument/2006/relationships/customXml" Target="../ink/ink1961.xml"/><Relationship Id="rId317" Type="http://schemas.openxmlformats.org/officeDocument/2006/relationships/image" Target="../media/image1278.png"/><Relationship Id="rId338" Type="http://schemas.openxmlformats.org/officeDocument/2006/relationships/customXml" Target="../ink/ink1989.xml"/><Relationship Id="rId8" Type="http://schemas.openxmlformats.org/officeDocument/2006/relationships/customXml" Target="../ink/ink1824.xml"/><Relationship Id="rId98" Type="http://schemas.openxmlformats.org/officeDocument/2006/relationships/customXml" Target="../ink/ink1869.xml"/><Relationship Id="rId121" Type="http://schemas.openxmlformats.org/officeDocument/2006/relationships/image" Target="../media/image1203.png"/><Relationship Id="rId142" Type="http://schemas.openxmlformats.org/officeDocument/2006/relationships/customXml" Target="../ink/ink1891.xml"/><Relationship Id="rId163" Type="http://schemas.openxmlformats.org/officeDocument/2006/relationships/image" Target="../media/image1224.png"/><Relationship Id="rId184" Type="http://schemas.openxmlformats.org/officeDocument/2006/relationships/customXml" Target="../ink/ink1912.xml"/><Relationship Id="rId219" Type="http://schemas.openxmlformats.org/officeDocument/2006/relationships/image" Target="../media/image702.png"/><Relationship Id="rId230" Type="http://schemas.openxmlformats.org/officeDocument/2006/relationships/customXml" Target="../ink/ink1935.xml"/><Relationship Id="rId251" Type="http://schemas.openxmlformats.org/officeDocument/2006/relationships/image" Target="../media/image1245.png"/><Relationship Id="rId25" Type="http://schemas.openxmlformats.org/officeDocument/2006/relationships/image" Target="../media/image8350.png"/><Relationship Id="rId46" Type="http://schemas.openxmlformats.org/officeDocument/2006/relationships/customXml" Target="../ink/ink1843.xml"/><Relationship Id="rId67" Type="http://schemas.openxmlformats.org/officeDocument/2006/relationships/image" Target="../media/image11760.png"/><Relationship Id="rId272" Type="http://schemas.openxmlformats.org/officeDocument/2006/relationships/customXml" Target="../ink/ink1956.xml"/><Relationship Id="rId293" Type="http://schemas.openxmlformats.org/officeDocument/2006/relationships/image" Target="../media/image1266.png"/><Relationship Id="rId307" Type="http://schemas.openxmlformats.org/officeDocument/2006/relationships/image" Target="../media/image1273.png"/><Relationship Id="rId328" Type="http://schemas.openxmlformats.org/officeDocument/2006/relationships/customXml" Target="../ink/ink1984.xml"/><Relationship Id="rId88" Type="http://schemas.openxmlformats.org/officeDocument/2006/relationships/customXml" Target="../ink/ink1864.xml"/><Relationship Id="rId111" Type="http://schemas.openxmlformats.org/officeDocument/2006/relationships/image" Target="../media/image1198.png"/><Relationship Id="rId132" Type="http://schemas.openxmlformats.org/officeDocument/2006/relationships/customXml" Target="../ink/ink1886.xml"/><Relationship Id="rId153" Type="http://schemas.openxmlformats.org/officeDocument/2006/relationships/image" Target="../media/image1219.png"/><Relationship Id="rId174" Type="http://schemas.openxmlformats.org/officeDocument/2006/relationships/customXml" Target="../ink/ink1907.xml"/><Relationship Id="rId195" Type="http://schemas.openxmlformats.org/officeDocument/2006/relationships/image" Target="../media/image1240.png"/><Relationship Id="rId209" Type="http://schemas.openxmlformats.org/officeDocument/2006/relationships/image" Target="../media/image697.png"/><Relationship Id="rId220" Type="http://schemas.openxmlformats.org/officeDocument/2006/relationships/customXml" Target="../ink/ink1930.xml"/><Relationship Id="rId241" Type="http://schemas.openxmlformats.org/officeDocument/2006/relationships/image" Target="../media/image713.png"/><Relationship Id="rId15" Type="http://schemas.openxmlformats.org/officeDocument/2006/relationships/image" Target="../media/image8300.png"/><Relationship Id="rId36" Type="http://schemas.openxmlformats.org/officeDocument/2006/relationships/customXml" Target="../ink/ink1838.xml"/><Relationship Id="rId57" Type="http://schemas.openxmlformats.org/officeDocument/2006/relationships/image" Target="../media/image11711.png"/><Relationship Id="rId262" Type="http://schemas.openxmlformats.org/officeDocument/2006/relationships/customXml" Target="../ink/ink1951.xml"/><Relationship Id="rId283" Type="http://schemas.openxmlformats.org/officeDocument/2006/relationships/image" Target="../media/image1261.png"/><Relationship Id="rId318" Type="http://schemas.openxmlformats.org/officeDocument/2006/relationships/customXml" Target="../ink/ink1979.xml"/><Relationship Id="rId339" Type="http://schemas.openxmlformats.org/officeDocument/2006/relationships/image" Target="../media/image1289.png"/><Relationship Id="rId78" Type="http://schemas.openxmlformats.org/officeDocument/2006/relationships/customXml" Target="../ink/ink1859.xml"/><Relationship Id="rId99" Type="http://schemas.openxmlformats.org/officeDocument/2006/relationships/image" Target="../media/image11920.png"/><Relationship Id="rId101" Type="http://schemas.openxmlformats.org/officeDocument/2006/relationships/image" Target="../media/image11930.png"/><Relationship Id="rId122" Type="http://schemas.openxmlformats.org/officeDocument/2006/relationships/customXml" Target="../ink/ink1881.xml"/><Relationship Id="rId143" Type="http://schemas.openxmlformats.org/officeDocument/2006/relationships/image" Target="../media/image1214.png"/><Relationship Id="rId164" Type="http://schemas.openxmlformats.org/officeDocument/2006/relationships/customXml" Target="../ink/ink1902.xml"/><Relationship Id="rId185" Type="http://schemas.openxmlformats.org/officeDocument/2006/relationships/image" Target="../media/image1235.png"/><Relationship Id="rId9" Type="http://schemas.openxmlformats.org/officeDocument/2006/relationships/image" Target="../media/image8270.png"/><Relationship Id="rId210" Type="http://schemas.openxmlformats.org/officeDocument/2006/relationships/customXml" Target="../ink/ink1925.xml"/><Relationship Id="rId26" Type="http://schemas.openxmlformats.org/officeDocument/2006/relationships/customXml" Target="../ink/ink1833.xml"/><Relationship Id="rId231" Type="http://schemas.openxmlformats.org/officeDocument/2006/relationships/image" Target="../media/image708.png"/><Relationship Id="rId252" Type="http://schemas.openxmlformats.org/officeDocument/2006/relationships/customXml" Target="../ink/ink1946.xml"/><Relationship Id="rId273" Type="http://schemas.openxmlformats.org/officeDocument/2006/relationships/image" Target="../media/image1256.png"/><Relationship Id="rId294" Type="http://schemas.openxmlformats.org/officeDocument/2006/relationships/customXml" Target="../ink/ink1967.xml"/><Relationship Id="rId308" Type="http://schemas.openxmlformats.org/officeDocument/2006/relationships/customXml" Target="../ink/ink1974.xml"/><Relationship Id="rId329" Type="http://schemas.openxmlformats.org/officeDocument/2006/relationships/image" Target="../media/image1284.png"/><Relationship Id="rId47" Type="http://schemas.openxmlformats.org/officeDocument/2006/relationships/image" Target="../media/image8460.png"/><Relationship Id="rId68" Type="http://schemas.openxmlformats.org/officeDocument/2006/relationships/customXml" Target="../ink/ink1854.xml"/><Relationship Id="rId89" Type="http://schemas.openxmlformats.org/officeDocument/2006/relationships/image" Target="../media/image11870.png"/><Relationship Id="rId112" Type="http://schemas.openxmlformats.org/officeDocument/2006/relationships/customXml" Target="../ink/ink1876.xml"/><Relationship Id="rId133" Type="http://schemas.openxmlformats.org/officeDocument/2006/relationships/image" Target="../media/image1209.png"/><Relationship Id="rId154" Type="http://schemas.openxmlformats.org/officeDocument/2006/relationships/customXml" Target="../ink/ink1897.xml"/><Relationship Id="rId175" Type="http://schemas.openxmlformats.org/officeDocument/2006/relationships/image" Target="../media/image1230.png"/><Relationship Id="rId340" Type="http://schemas.openxmlformats.org/officeDocument/2006/relationships/customXml" Target="../ink/ink1990.xml"/><Relationship Id="rId196" Type="http://schemas.openxmlformats.org/officeDocument/2006/relationships/customXml" Target="../ink/ink1918.xml"/><Relationship Id="rId200" Type="http://schemas.openxmlformats.org/officeDocument/2006/relationships/customXml" Target="../ink/ink1920.xml"/><Relationship Id="rId16" Type="http://schemas.openxmlformats.org/officeDocument/2006/relationships/customXml" Target="../ink/ink1828.xml"/><Relationship Id="rId221" Type="http://schemas.openxmlformats.org/officeDocument/2006/relationships/image" Target="../media/image703.png"/><Relationship Id="rId242" Type="http://schemas.openxmlformats.org/officeDocument/2006/relationships/customXml" Target="../ink/ink1941.xml"/><Relationship Id="rId263" Type="http://schemas.openxmlformats.org/officeDocument/2006/relationships/image" Target="../media/image1251.png"/><Relationship Id="rId284" Type="http://schemas.openxmlformats.org/officeDocument/2006/relationships/customXml" Target="../ink/ink1962.xml"/><Relationship Id="rId319" Type="http://schemas.openxmlformats.org/officeDocument/2006/relationships/image" Target="../media/image1279.png"/><Relationship Id="rId37" Type="http://schemas.openxmlformats.org/officeDocument/2006/relationships/image" Target="../media/image8411.png"/><Relationship Id="rId58" Type="http://schemas.openxmlformats.org/officeDocument/2006/relationships/customXml" Target="../ink/ink1849.xml"/><Relationship Id="rId79" Type="http://schemas.openxmlformats.org/officeDocument/2006/relationships/image" Target="../media/image11820.png"/><Relationship Id="rId102" Type="http://schemas.openxmlformats.org/officeDocument/2006/relationships/customXml" Target="../ink/ink1871.xml"/><Relationship Id="rId123" Type="http://schemas.openxmlformats.org/officeDocument/2006/relationships/image" Target="../media/image1204.png"/><Relationship Id="rId144" Type="http://schemas.openxmlformats.org/officeDocument/2006/relationships/customXml" Target="../ink/ink1892.xml"/><Relationship Id="rId330" Type="http://schemas.openxmlformats.org/officeDocument/2006/relationships/customXml" Target="../ink/ink1985.xml"/><Relationship Id="rId90" Type="http://schemas.openxmlformats.org/officeDocument/2006/relationships/customXml" Target="../ink/ink1865.xml"/><Relationship Id="rId165" Type="http://schemas.openxmlformats.org/officeDocument/2006/relationships/image" Target="../media/image1225.png"/><Relationship Id="rId186" Type="http://schemas.openxmlformats.org/officeDocument/2006/relationships/customXml" Target="../ink/ink1913.xml"/><Relationship Id="rId211" Type="http://schemas.openxmlformats.org/officeDocument/2006/relationships/image" Target="../media/image698.png"/><Relationship Id="rId232" Type="http://schemas.openxmlformats.org/officeDocument/2006/relationships/customXml" Target="../ink/ink1936.xml"/><Relationship Id="rId253" Type="http://schemas.openxmlformats.org/officeDocument/2006/relationships/image" Target="../media/image1246.png"/><Relationship Id="rId274" Type="http://schemas.openxmlformats.org/officeDocument/2006/relationships/customXml" Target="../ink/ink1957.xml"/><Relationship Id="rId295" Type="http://schemas.openxmlformats.org/officeDocument/2006/relationships/image" Target="../media/image1267.png"/><Relationship Id="rId309" Type="http://schemas.openxmlformats.org/officeDocument/2006/relationships/image" Target="../media/image1274.png"/><Relationship Id="rId27" Type="http://schemas.openxmlformats.org/officeDocument/2006/relationships/image" Target="../media/image8360.png"/><Relationship Id="rId48" Type="http://schemas.openxmlformats.org/officeDocument/2006/relationships/customXml" Target="../ink/ink1844.xml"/><Relationship Id="rId69" Type="http://schemas.openxmlformats.org/officeDocument/2006/relationships/image" Target="../media/image11770.png"/><Relationship Id="rId113" Type="http://schemas.openxmlformats.org/officeDocument/2006/relationships/image" Target="../media/image1199.png"/><Relationship Id="rId134" Type="http://schemas.openxmlformats.org/officeDocument/2006/relationships/customXml" Target="../ink/ink1887.xml"/><Relationship Id="rId320" Type="http://schemas.openxmlformats.org/officeDocument/2006/relationships/customXml" Target="../ink/ink1980.xml"/><Relationship Id="rId80" Type="http://schemas.openxmlformats.org/officeDocument/2006/relationships/customXml" Target="../ink/ink1860.xml"/><Relationship Id="rId155" Type="http://schemas.openxmlformats.org/officeDocument/2006/relationships/image" Target="../media/image1220.png"/><Relationship Id="rId176" Type="http://schemas.openxmlformats.org/officeDocument/2006/relationships/customXml" Target="../ink/ink1908.xml"/><Relationship Id="rId197" Type="http://schemas.openxmlformats.org/officeDocument/2006/relationships/image" Target="../media/image691.png"/><Relationship Id="rId341" Type="http://schemas.openxmlformats.org/officeDocument/2006/relationships/image" Target="../media/image1290.png"/><Relationship Id="rId201" Type="http://schemas.openxmlformats.org/officeDocument/2006/relationships/image" Target="../media/image693.png"/><Relationship Id="rId222" Type="http://schemas.openxmlformats.org/officeDocument/2006/relationships/customXml" Target="../ink/ink1931.xml"/><Relationship Id="rId243" Type="http://schemas.openxmlformats.org/officeDocument/2006/relationships/image" Target="../media/image1241.png"/><Relationship Id="rId264" Type="http://schemas.openxmlformats.org/officeDocument/2006/relationships/customXml" Target="../ink/ink1952.xml"/><Relationship Id="rId285" Type="http://schemas.openxmlformats.org/officeDocument/2006/relationships/image" Target="../media/image1262.png"/><Relationship Id="rId17" Type="http://schemas.openxmlformats.org/officeDocument/2006/relationships/image" Target="../media/image8311.png"/><Relationship Id="rId38" Type="http://schemas.openxmlformats.org/officeDocument/2006/relationships/customXml" Target="../ink/ink1839.xml"/><Relationship Id="rId59" Type="http://schemas.openxmlformats.org/officeDocument/2006/relationships/image" Target="../media/image11720.png"/><Relationship Id="rId103" Type="http://schemas.openxmlformats.org/officeDocument/2006/relationships/image" Target="../media/image11940.png"/><Relationship Id="rId124" Type="http://schemas.openxmlformats.org/officeDocument/2006/relationships/customXml" Target="../ink/ink1882.xml"/><Relationship Id="rId310" Type="http://schemas.openxmlformats.org/officeDocument/2006/relationships/customXml" Target="../ink/ink1975.xml"/><Relationship Id="rId70" Type="http://schemas.openxmlformats.org/officeDocument/2006/relationships/customXml" Target="../ink/ink1855.xml"/><Relationship Id="rId91" Type="http://schemas.openxmlformats.org/officeDocument/2006/relationships/image" Target="../media/image11880.png"/><Relationship Id="rId145" Type="http://schemas.openxmlformats.org/officeDocument/2006/relationships/image" Target="../media/image1215.png"/><Relationship Id="rId166" Type="http://schemas.openxmlformats.org/officeDocument/2006/relationships/customXml" Target="../ink/ink1903.xml"/><Relationship Id="rId187" Type="http://schemas.openxmlformats.org/officeDocument/2006/relationships/image" Target="../media/image1236.png"/><Relationship Id="rId331" Type="http://schemas.openxmlformats.org/officeDocument/2006/relationships/image" Target="../media/image1285.png"/><Relationship Id="rId1" Type="http://schemas.openxmlformats.org/officeDocument/2006/relationships/slideLayout" Target="../slideLayouts/slideLayout7.xml"/><Relationship Id="rId212" Type="http://schemas.openxmlformats.org/officeDocument/2006/relationships/customXml" Target="../ink/ink1926.xml"/><Relationship Id="rId233" Type="http://schemas.openxmlformats.org/officeDocument/2006/relationships/image" Target="../media/image709.png"/><Relationship Id="rId254" Type="http://schemas.openxmlformats.org/officeDocument/2006/relationships/customXml" Target="../ink/ink1947.xml"/><Relationship Id="rId28" Type="http://schemas.openxmlformats.org/officeDocument/2006/relationships/customXml" Target="../ink/ink1834.xml"/><Relationship Id="rId49" Type="http://schemas.openxmlformats.org/officeDocument/2006/relationships/image" Target="../media/image8470.png"/><Relationship Id="rId114" Type="http://schemas.openxmlformats.org/officeDocument/2006/relationships/customXml" Target="../ink/ink1877.xml"/><Relationship Id="rId275" Type="http://schemas.openxmlformats.org/officeDocument/2006/relationships/image" Target="../media/image1257.png"/><Relationship Id="rId296" Type="http://schemas.openxmlformats.org/officeDocument/2006/relationships/customXml" Target="../ink/ink1968.xml"/><Relationship Id="rId300" Type="http://schemas.openxmlformats.org/officeDocument/2006/relationships/customXml" Target="../ink/ink1970.xml"/><Relationship Id="rId60" Type="http://schemas.openxmlformats.org/officeDocument/2006/relationships/customXml" Target="../ink/ink1850.xml"/><Relationship Id="rId81" Type="http://schemas.openxmlformats.org/officeDocument/2006/relationships/image" Target="../media/image11830.png"/><Relationship Id="rId135" Type="http://schemas.openxmlformats.org/officeDocument/2006/relationships/image" Target="../media/image1210.png"/><Relationship Id="rId156" Type="http://schemas.openxmlformats.org/officeDocument/2006/relationships/customXml" Target="../ink/ink1898.xml"/><Relationship Id="rId177" Type="http://schemas.openxmlformats.org/officeDocument/2006/relationships/image" Target="../media/image1231.png"/><Relationship Id="rId198" Type="http://schemas.openxmlformats.org/officeDocument/2006/relationships/customXml" Target="../ink/ink1919.xml"/><Relationship Id="rId321" Type="http://schemas.openxmlformats.org/officeDocument/2006/relationships/image" Target="../media/image1280.png"/><Relationship Id="rId342" Type="http://schemas.openxmlformats.org/officeDocument/2006/relationships/customXml" Target="../ink/ink1991.xml"/><Relationship Id="rId202" Type="http://schemas.openxmlformats.org/officeDocument/2006/relationships/customXml" Target="../ink/ink1921.xml"/><Relationship Id="rId223" Type="http://schemas.openxmlformats.org/officeDocument/2006/relationships/image" Target="../media/image704.png"/><Relationship Id="rId244" Type="http://schemas.openxmlformats.org/officeDocument/2006/relationships/customXml" Target="../ink/ink1942.xml"/><Relationship Id="rId18" Type="http://schemas.openxmlformats.org/officeDocument/2006/relationships/customXml" Target="../ink/ink1829.xml"/><Relationship Id="rId39" Type="http://schemas.openxmlformats.org/officeDocument/2006/relationships/image" Target="../media/image8420.png"/><Relationship Id="rId265" Type="http://schemas.openxmlformats.org/officeDocument/2006/relationships/image" Target="../media/image1252.png"/><Relationship Id="rId286" Type="http://schemas.openxmlformats.org/officeDocument/2006/relationships/customXml" Target="../ink/ink1963.xml"/><Relationship Id="rId50" Type="http://schemas.openxmlformats.org/officeDocument/2006/relationships/customXml" Target="../ink/ink1845.xml"/><Relationship Id="rId104" Type="http://schemas.openxmlformats.org/officeDocument/2006/relationships/customXml" Target="../ink/ink1872.xml"/><Relationship Id="rId125" Type="http://schemas.openxmlformats.org/officeDocument/2006/relationships/image" Target="../media/image1205.png"/><Relationship Id="rId146" Type="http://schemas.openxmlformats.org/officeDocument/2006/relationships/customXml" Target="../ink/ink1893.xml"/><Relationship Id="rId167" Type="http://schemas.openxmlformats.org/officeDocument/2006/relationships/image" Target="../media/image1226.png"/><Relationship Id="rId188" Type="http://schemas.openxmlformats.org/officeDocument/2006/relationships/customXml" Target="../ink/ink1914.xml"/><Relationship Id="rId311" Type="http://schemas.openxmlformats.org/officeDocument/2006/relationships/image" Target="../media/image1275.png"/><Relationship Id="rId332" Type="http://schemas.openxmlformats.org/officeDocument/2006/relationships/customXml" Target="../ink/ink1986.xml"/><Relationship Id="rId71" Type="http://schemas.openxmlformats.org/officeDocument/2006/relationships/image" Target="../media/image11780.png"/><Relationship Id="rId92" Type="http://schemas.openxmlformats.org/officeDocument/2006/relationships/customXml" Target="../ink/ink1866.xml"/><Relationship Id="rId213" Type="http://schemas.openxmlformats.org/officeDocument/2006/relationships/image" Target="../media/image699.png"/><Relationship Id="rId234" Type="http://schemas.openxmlformats.org/officeDocument/2006/relationships/customXml" Target="../ink/ink1937.xml"/><Relationship Id="rId2" Type="http://schemas.openxmlformats.org/officeDocument/2006/relationships/customXml" Target="../ink/ink1821.xml"/><Relationship Id="rId29" Type="http://schemas.openxmlformats.org/officeDocument/2006/relationships/image" Target="../media/image8370.png"/><Relationship Id="rId255" Type="http://schemas.openxmlformats.org/officeDocument/2006/relationships/image" Target="../media/image1247.png"/><Relationship Id="rId276" Type="http://schemas.openxmlformats.org/officeDocument/2006/relationships/customXml" Target="../ink/ink1958.xml"/><Relationship Id="rId297" Type="http://schemas.openxmlformats.org/officeDocument/2006/relationships/image" Target="../media/image1268.png"/><Relationship Id="rId40" Type="http://schemas.openxmlformats.org/officeDocument/2006/relationships/customXml" Target="../ink/ink1840.xml"/><Relationship Id="rId115" Type="http://schemas.openxmlformats.org/officeDocument/2006/relationships/image" Target="../media/image1200.png"/><Relationship Id="rId136" Type="http://schemas.openxmlformats.org/officeDocument/2006/relationships/customXml" Target="../ink/ink1888.xml"/><Relationship Id="rId157" Type="http://schemas.openxmlformats.org/officeDocument/2006/relationships/image" Target="../media/image1221.png"/><Relationship Id="rId178" Type="http://schemas.openxmlformats.org/officeDocument/2006/relationships/customXml" Target="../ink/ink1909.xml"/><Relationship Id="rId301" Type="http://schemas.openxmlformats.org/officeDocument/2006/relationships/image" Target="../media/image1270.png"/><Relationship Id="rId322" Type="http://schemas.openxmlformats.org/officeDocument/2006/relationships/customXml" Target="../ink/ink1981.xml"/><Relationship Id="rId343" Type="http://schemas.openxmlformats.org/officeDocument/2006/relationships/image" Target="../media/image1291.png"/><Relationship Id="rId61" Type="http://schemas.openxmlformats.org/officeDocument/2006/relationships/image" Target="../media/image11730.png"/><Relationship Id="rId82" Type="http://schemas.openxmlformats.org/officeDocument/2006/relationships/customXml" Target="../ink/ink1861.xml"/><Relationship Id="rId199" Type="http://schemas.openxmlformats.org/officeDocument/2006/relationships/image" Target="../media/image692.png"/><Relationship Id="rId203" Type="http://schemas.openxmlformats.org/officeDocument/2006/relationships/image" Target="../media/image694.png"/><Relationship Id="rId19" Type="http://schemas.openxmlformats.org/officeDocument/2006/relationships/image" Target="../media/image8320.png"/><Relationship Id="rId224" Type="http://schemas.openxmlformats.org/officeDocument/2006/relationships/customXml" Target="../ink/ink1932.xml"/><Relationship Id="rId245" Type="http://schemas.openxmlformats.org/officeDocument/2006/relationships/image" Target="../media/image1242.png"/><Relationship Id="rId266" Type="http://schemas.openxmlformats.org/officeDocument/2006/relationships/customXml" Target="../ink/ink1953.xml"/><Relationship Id="rId287" Type="http://schemas.openxmlformats.org/officeDocument/2006/relationships/image" Target="../media/image1263.png"/><Relationship Id="rId30" Type="http://schemas.openxmlformats.org/officeDocument/2006/relationships/customXml" Target="../ink/ink1835.xml"/><Relationship Id="rId105" Type="http://schemas.openxmlformats.org/officeDocument/2006/relationships/image" Target="../media/image11950.png"/><Relationship Id="rId126" Type="http://schemas.openxmlformats.org/officeDocument/2006/relationships/customXml" Target="../ink/ink1883.xml"/><Relationship Id="rId147" Type="http://schemas.openxmlformats.org/officeDocument/2006/relationships/image" Target="../media/image1216.png"/><Relationship Id="rId168" Type="http://schemas.openxmlformats.org/officeDocument/2006/relationships/customXml" Target="../ink/ink1904.xml"/><Relationship Id="rId312" Type="http://schemas.openxmlformats.org/officeDocument/2006/relationships/customXml" Target="../ink/ink1976.xml"/><Relationship Id="rId333" Type="http://schemas.openxmlformats.org/officeDocument/2006/relationships/image" Target="../media/image1286.png"/><Relationship Id="rId51" Type="http://schemas.openxmlformats.org/officeDocument/2006/relationships/image" Target="../media/image8480.png"/><Relationship Id="rId72" Type="http://schemas.openxmlformats.org/officeDocument/2006/relationships/customXml" Target="../ink/ink1856.xml"/><Relationship Id="rId93" Type="http://schemas.openxmlformats.org/officeDocument/2006/relationships/image" Target="../media/image11890.png"/><Relationship Id="rId189" Type="http://schemas.openxmlformats.org/officeDocument/2006/relationships/image" Target="../media/image1237.png"/><Relationship Id="rId3" Type="http://schemas.openxmlformats.org/officeDocument/2006/relationships/image" Target="../media/image8240.png"/><Relationship Id="rId214" Type="http://schemas.openxmlformats.org/officeDocument/2006/relationships/customXml" Target="../ink/ink1927.xml"/><Relationship Id="rId235" Type="http://schemas.openxmlformats.org/officeDocument/2006/relationships/image" Target="../media/image710.png"/><Relationship Id="rId256" Type="http://schemas.openxmlformats.org/officeDocument/2006/relationships/customXml" Target="../ink/ink1948.xml"/><Relationship Id="rId277" Type="http://schemas.openxmlformats.org/officeDocument/2006/relationships/image" Target="../media/image1258.png"/><Relationship Id="rId298" Type="http://schemas.openxmlformats.org/officeDocument/2006/relationships/customXml" Target="../ink/ink1969.xml"/><Relationship Id="rId116" Type="http://schemas.openxmlformats.org/officeDocument/2006/relationships/customXml" Target="../ink/ink1878.xml"/><Relationship Id="rId137" Type="http://schemas.openxmlformats.org/officeDocument/2006/relationships/image" Target="../media/image1211.png"/><Relationship Id="rId158" Type="http://schemas.openxmlformats.org/officeDocument/2006/relationships/customXml" Target="../ink/ink1899.xml"/><Relationship Id="rId302" Type="http://schemas.openxmlformats.org/officeDocument/2006/relationships/customXml" Target="../ink/ink1971.xml"/><Relationship Id="rId323" Type="http://schemas.openxmlformats.org/officeDocument/2006/relationships/image" Target="../media/image1281.png"/><Relationship Id="rId344" Type="http://schemas.openxmlformats.org/officeDocument/2006/relationships/customXml" Target="../ink/ink1992.xml"/><Relationship Id="rId20" Type="http://schemas.openxmlformats.org/officeDocument/2006/relationships/customXml" Target="../ink/ink1830.xml"/><Relationship Id="rId41" Type="http://schemas.openxmlformats.org/officeDocument/2006/relationships/image" Target="../media/image8430.png"/><Relationship Id="rId62" Type="http://schemas.openxmlformats.org/officeDocument/2006/relationships/customXml" Target="../ink/ink1851.xml"/><Relationship Id="rId83" Type="http://schemas.openxmlformats.org/officeDocument/2006/relationships/image" Target="../media/image11840.png"/><Relationship Id="rId179" Type="http://schemas.openxmlformats.org/officeDocument/2006/relationships/image" Target="../media/image1232.png"/><Relationship Id="rId190" Type="http://schemas.openxmlformats.org/officeDocument/2006/relationships/customXml" Target="../ink/ink1915.xml"/><Relationship Id="rId204" Type="http://schemas.openxmlformats.org/officeDocument/2006/relationships/customXml" Target="../ink/ink1922.xml"/><Relationship Id="rId225" Type="http://schemas.openxmlformats.org/officeDocument/2006/relationships/image" Target="../media/image705.png"/><Relationship Id="rId246" Type="http://schemas.openxmlformats.org/officeDocument/2006/relationships/customXml" Target="../ink/ink1943.xml"/><Relationship Id="rId267" Type="http://schemas.openxmlformats.org/officeDocument/2006/relationships/image" Target="../media/image1253.png"/><Relationship Id="rId288" Type="http://schemas.openxmlformats.org/officeDocument/2006/relationships/customXml" Target="../ink/ink1964.xml"/><Relationship Id="rId106" Type="http://schemas.openxmlformats.org/officeDocument/2006/relationships/customXml" Target="../ink/ink1873.xml"/><Relationship Id="rId127" Type="http://schemas.openxmlformats.org/officeDocument/2006/relationships/image" Target="../media/image1206.png"/><Relationship Id="rId313" Type="http://schemas.openxmlformats.org/officeDocument/2006/relationships/image" Target="../media/image1276.png"/><Relationship Id="rId10" Type="http://schemas.openxmlformats.org/officeDocument/2006/relationships/customXml" Target="../ink/ink1825.xml"/><Relationship Id="rId31" Type="http://schemas.openxmlformats.org/officeDocument/2006/relationships/image" Target="../media/image8380.png"/><Relationship Id="rId52" Type="http://schemas.openxmlformats.org/officeDocument/2006/relationships/customXml" Target="../ink/ink1846.xml"/><Relationship Id="rId73" Type="http://schemas.openxmlformats.org/officeDocument/2006/relationships/image" Target="../media/image11790.png"/><Relationship Id="rId94" Type="http://schemas.openxmlformats.org/officeDocument/2006/relationships/customXml" Target="../ink/ink1867.xml"/><Relationship Id="rId148" Type="http://schemas.openxmlformats.org/officeDocument/2006/relationships/customXml" Target="../ink/ink1894.xml"/><Relationship Id="rId169" Type="http://schemas.openxmlformats.org/officeDocument/2006/relationships/image" Target="../media/image1227.png"/><Relationship Id="rId334" Type="http://schemas.openxmlformats.org/officeDocument/2006/relationships/customXml" Target="../ink/ink1987.xml"/><Relationship Id="rId4" Type="http://schemas.openxmlformats.org/officeDocument/2006/relationships/customXml" Target="../ink/ink1822.xml"/><Relationship Id="rId180" Type="http://schemas.openxmlformats.org/officeDocument/2006/relationships/customXml" Target="../ink/ink1910.xml"/><Relationship Id="rId215" Type="http://schemas.openxmlformats.org/officeDocument/2006/relationships/image" Target="../media/image700.png"/><Relationship Id="rId236" Type="http://schemas.openxmlformats.org/officeDocument/2006/relationships/customXml" Target="../ink/ink1938.xml"/><Relationship Id="rId257" Type="http://schemas.openxmlformats.org/officeDocument/2006/relationships/image" Target="../media/image1248.png"/><Relationship Id="rId278" Type="http://schemas.openxmlformats.org/officeDocument/2006/relationships/customXml" Target="../ink/ink1959.xml"/><Relationship Id="rId303" Type="http://schemas.openxmlformats.org/officeDocument/2006/relationships/image" Target="../media/image1271.png"/><Relationship Id="rId42" Type="http://schemas.openxmlformats.org/officeDocument/2006/relationships/customXml" Target="../ink/ink1841.xml"/><Relationship Id="rId84" Type="http://schemas.openxmlformats.org/officeDocument/2006/relationships/customXml" Target="../ink/ink1862.xml"/><Relationship Id="rId138" Type="http://schemas.openxmlformats.org/officeDocument/2006/relationships/customXml" Target="../ink/ink1889.xml"/><Relationship Id="rId345" Type="http://schemas.openxmlformats.org/officeDocument/2006/relationships/image" Target="../media/image1292.png"/><Relationship Id="rId191" Type="http://schemas.openxmlformats.org/officeDocument/2006/relationships/image" Target="../media/image1238.png"/><Relationship Id="rId205" Type="http://schemas.openxmlformats.org/officeDocument/2006/relationships/image" Target="../media/image695.png"/><Relationship Id="rId247" Type="http://schemas.openxmlformats.org/officeDocument/2006/relationships/image" Target="../media/image1243.png"/><Relationship Id="rId107" Type="http://schemas.openxmlformats.org/officeDocument/2006/relationships/image" Target="../media/image1196.png"/><Relationship Id="rId289" Type="http://schemas.openxmlformats.org/officeDocument/2006/relationships/image" Target="../media/image1264.png"/><Relationship Id="rId11" Type="http://schemas.openxmlformats.org/officeDocument/2006/relationships/image" Target="../media/image8280.png"/><Relationship Id="rId53" Type="http://schemas.openxmlformats.org/officeDocument/2006/relationships/image" Target="../media/image8490.png"/><Relationship Id="rId149" Type="http://schemas.openxmlformats.org/officeDocument/2006/relationships/image" Target="../media/image1217.png"/><Relationship Id="rId314" Type="http://schemas.openxmlformats.org/officeDocument/2006/relationships/customXml" Target="../ink/ink1977.xml"/><Relationship Id="rId95" Type="http://schemas.openxmlformats.org/officeDocument/2006/relationships/image" Target="../media/image11900.png"/><Relationship Id="rId160" Type="http://schemas.openxmlformats.org/officeDocument/2006/relationships/customXml" Target="../ink/ink1900.xml"/><Relationship Id="rId216" Type="http://schemas.openxmlformats.org/officeDocument/2006/relationships/customXml" Target="../ink/ink1928.xml"/><Relationship Id="rId258" Type="http://schemas.openxmlformats.org/officeDocument/2006/relationships/customXml" Target="../ink/ink1949.xml"/><Relationship Id="rId22" Type="http://schemas.openxmlformats.org/officeDocument/2006/relationships/customXml" Target="../ink/ink1831.xml"/><Relationship Id="rId64" Type="http://schemas.openxmlformats.org/officeDocument/2006/relationships/customXml" Target="../ink/ink1852.xml"/><Relationship Id="rId118" Type="http://schemas.openxmlformats.org/officeDocument/2006/relationships/customXml" Target="../ink/ink1879.xml"/><Relationship Id="rId325" Type="http://schemas.openxmlformats.org/officeDocument/2006/relationships/image" Target="../media/image1282.png"/><Relationship Id="rId171" Type="http://schemas.openxmlformats.org/officeDocument/2006/relationships/image" Target="../media/image1228.png"/><Relationship Id="rId227" Type="http://schemas.openxmlformats.org/officeDocument/2006/relationships/image" Target="../media/image706.png"/><Relationship Id="rId269" Type="http://schemas.openxmlformats.org/officeDocument/2006/relationships/image" Target="../media/image1254.png"/><Relationship Id="rId33" Type="http://schemas.openxmlformats.org/officeDocument/2006/relationships/image" Target="../media/image8390.png"/><Relationship Id="rId129" Type="http://schemas.openxmlformats.org/officeDocument/2006/relationships/image" Target="../media/image1207.png"/><Relationship Id="rId280" Type="http://schemas.openxmlformats.org/officeDocument/2006/relationships/customXml" Target="../ink/ink1960.xml"/><Relationship Id="rId336" Type="http://schemas.openxmlformats.org/officeDocument/2006/relationships/customXml" Target="../ink/ink1988.xml"/><Relationship Id="rId75" Type="http://schemas.openxmlformats.org/officeDocument/2006/relationships/image" Target="../media/image11800.png"/><Relationship Id="rId140" Type="http://schemas.openxmlformats.org/officeDocument/2006/relationships/customXml" Target="../ink/ink1890.xml"/><Relationship Id="rId182" Type="http://schemas.openxmlformats.org/officeDocument/2006/relationships/customXml" Target="../ink/ink1911.xml"/><Relationship Id="rId6" Type="http://schemas.openxmlformats.org/officeDocument/2006/relationships/customXml" Target="../ink/ink1823.xml"/><Relationship Id="rId238" Type="http://schemas.openxmlformats.org/officeDocument/2006/relationships/customXml" Target="../ink/ink1939.xml"/><Relationship Id="rId291" Type="http://schemas.openxmlformats.org/officeDocument/2006/relationships/image" Target="../media/image1265.png"/><Relationship Id="rId305" Type="http://schemas.openxmlformats.org/officeDocument/2006/relationships/image" Target="../media/image1272.png"/><Relationship Id="rId44" Type="http://schemas.openxmlformats.org/officeDocument/2006/relationships/customXml" Target="../ink/ink1842.xml"/><Relationship Id="rId86" Type="http://schemas.openxmlformats.org/officeDocument/2006/relationships/customXml" Target="../ink/ink1863.xml"/><Relationship Id="rId151" Type="http://schemas.openxmlformats.org/officeDocument/2006/relationships/image" Target="../media/image1218.png"/><Relationship Id="rId193" Type="http://schemas.openxmlformats.org/officeDocument/2006/relationships/image" Target="../media/image1239.png"/><Relationship Id="rId207" Type="http://schemas.openxmlformats.org/officeDocument/2006/relationships/image" Target="../media/image696.png"/><Relationship Id="rId249" Type="http://schemas.openxmlformats.org/officeDocument/2006/relationships/image" Target="../media/image1244.png"/><Relationship Id="rId13" Type="http://schemas.openxmlformats.org/officeDocument/2006/relationships/image" Target="../media/image8290.png"/><Relationship Id="rId109" Type="http://schemas.openxmlformats.org/officeDocument/2006/relationships/image" Target="../media/image1197.png"/><Relationship Id="rId260" Type="http://schemas.openxmlformats.org/officeDocument/2006/relationships/customXml" Target="../ink/ink1950.xml"/><Relationship Id="rId316" Type="http://schemas.openxmlformats.org/officeDocument/2006/relationships/customXml" Target="../ink/ink1978.xml"/><Relationship Id="rId55" Type="http://schemas.openxmlformats.org/officeDocument/2006/relationships/image" Target="../media/image8500.png"/><Relationship Id="rId97" Type="http://schemas.openxmlformats.org/officeDocument/2006/relationships/image" Target="../media/image11911.png"/><Relationship Id="rId120" Type="http://schemas.openxmlformats.org/officeDocument/2006/relationships/customXml" Target="../ink/ink1880.xml"/><Relationship Id="rId162" Type="http://schemas.openxmlformats.org/officeDocument/2006/relationships/customXml" Target="../ink/ink1901.xml"/><Relationship Id="rId218" Type="http://schemas.openxmlformats.org/officeDocument/2006/relationships/customXml" Target="../ink/ink1929.xml"/><Relationship Id="rId271" Type="http://schemas.openxmlformats.org/officeDocument/2006/relationships/image" Target="../media/image1255.png"/><Relationship Id="rId24" Type="http://schemas.openxmlformats.org/officeDocument/2006/relationships/customXml" Target="../ink/ink1832.xml"/><Relationship Id="rId66" Type="http://schemas.openxmlformats.org/officeDocument/2006/relationships/customXml" Target="../ink/ink1853.xml"/><Relationship Id="rId131" Type="http://schemas.openxmlformats.org/officeDocument/2006/relationships/image" Target="../media/image1208.png"/><Relationship Id="rId327" Type="http://schemas.openxmlformats.org/officeDocument/2006/relationships/image" Target="../media/image1283.png"/><Relationship Id="rId173" Type="http://schemas.openxmlformats.org/officeDocument/2006/relationships/image" Target="../media/image1229.png"/><Relationship Id="rId229" Type="http://schemas.openxmlformats.org/officeDocument/2006/relationships/image" Target="../media/image707.png"/><Relationship Id="rId240" Type="http://schemas.openxmlformats.org/officeDocument/2006/relationships/customXml" Target="../ink/ink1940.xml"/></Relationships>
</file>

<file path=ppt/slides/_rels/slide12.xml.rels><?xml version="1.0" encoding="UTF-8" standalone="yes"?>
<Relationships xmlns="http://schemas.openxmlformats.org/package/2006/relationships"><Relationship Id="rId117" Type="http://schemas.openxmlformats.org/officeDocument/2006/relationships/image" Target="../media/image1350.png"/><Relationship Id="rId299" Type="http://schemas.openxmlformats.org/officeDocument/2006/relationships/image" Target="../media/image1441.png"/><Relationship Id="rId21" Type="http://schemas.openxmlformats.org/officeDocument/2006/relationships/image" Target="../media/image1302.png"/><Relationship Id="rId63" Type="http://schemas.openxmlformats.org/officeDocument/2006/relationships/image" Target="../media/image1323.png"/><Relationship Id="rId159" Type="http://schemas.openxmlformats.org/officeDocument/2006/relationships/image" Target="../media/image1371.png"/><Relationship Id="rId324" Type="http://schemas.openxmlformats.org/officeDocument/2006/relationships/customXml" Target="../ink/ink2154.xml"/><Relationship Id="rId366" Type="http://schemas.openxmlformats.org/officeDocument/2006/relationships/customXml" Target="../ink/ink2175.xml"/><Relationship Id="rId170" Type="http://schemas.openxmlformats.org/officeDocument/2006/relationships/customXml" Target="../ink/ink2077.xml"/><Relationship Id="rId226" Type="http://schemas.openxmlformats.org/officeDocument/2006/relationships/customXml" Target="../ink/ink2105.xml"/><Relationship Id="rId268" Type="http://schemas.openxmlformats.org/officeDocument/2006/relationships/customXml" Target="../ink/ink2126.xml"/><Relationship Id="rId32" Type="http://schemas.openxmlformats.org/officeDocument/2006/relationships/customXml" Target="../ink/ink2008.xml"/><Relationship Id="rId74" Type="http://schemas.openxmlformats.org/officeDocument/2006/relationships/customXml" Target="../ink/ink2029.xml"/><Relationship Id="rId128" Type="http://schemas.openxmlformats.org/officeDocument/2006/relationships/customXml" Target="../ink/ink2056.xml"/><Relationship Id="rId335" Type="http://schemas.openxmlformats.org/officeDocument/2006/relationships/image" Target="../media/image1459.png"/><Relationship Id="rId377" Type="http://schemas.openxmlformats.org/officeDocument/2006/relationships/image" Target="../media/image1480.png"/><Relationship Id="rId5" Type="http://schemas.openxmlformats.org/officeDocument/2006/relationships/image" Target="../media/image1294.png"/><Relationship Id="rId181" Type="http://schemas.openxmlformats.org/officeDocument/2006/relationships/image" Target="../media/image1382.png"/><Relationship Id="rId237" Type="http://schemas.openxmlformats.org/officeDocument/2006/relationships/image" Target="../media/image1410.png"/><Relationship Id="rId402" Type="http://schemas.openxmlformats.org/officeDocument/2006/relationships/customXml" Target="../ink/ink2193.xml"/><Relationship Id="rId279" Type="http://schemas.openxmlformats.org/officeDocument/2006/relationships/image" Target="../media/image1431.png"/><Relationship Id="rId43" Type="http://schemas.openxmlformats.org/officeDocument/2006/relationships/image" Target="../media/image1313.png"/><Relationship Id="rId139" Type="http://schemas.openxmlformats.org/officeDocument/2006/relationships/image" Target="../media/image1361.png"/><Relationship Id="rId290" Type="http://schemas.openxmlformats.org/officeDocument/2006/relationships/customXml" Target="../ink/ink2137.xml"/><Relationship Id="rId304" Type="http://schemas.openxmlformats.org/officeDocument/2006/relationships/customXml" Target="../ink/ink2144.xml"/><Relationship Id="rId346" Type="http://schemas.openxmlformats.org/officeDocument/2006/relationships/customXml" Target="../ink/ink2165.xml"/><Relationship Id="rId388" Type="http://schemas.openxmlformats.org/officeDocument/2006/relationships/customXml" Target="../ink/ink2186.xml"/><Relationship Id="rId85" Type="http://schemas.openxmlformats.org/officeDocument/2006/relationships/image" Target="../media/image1334.png"/><Relationship Id="rId150" Type="http://schemas.openxmlformats.org/officeDocument/2006/relationships/customXml" Target="../ink/ink2067.xml"/><Relationship Id="rId192" Type="http://schemas.openxmlformats.org/officeDocument/2006/relationships/customXml" Target="../ink/ink2088.xml"/><Relationship Id="rId206" Type="http://schemas.openxmlformats.org/officeDocument/2006/relationships/customXml" Target="../ink/ink2095.xml"/><Relationship Id="rId248" Type="http://schemas.openxmlformats.org/officeDocument/2006/relationships/customXml" Target="../ink/ink2116.xml"/><Relationship Id="rId12" Type="http://schemas.openxmlformats.org/officeDocument/2006/relationships/customXml" Target="../ink/ink1998.xml"/><Relationship Id="rId108" Type="http://schemas.openxmlformats.org/officeDocument/2006/relationships/customXml" Target="../ink/ink2046.xml"/><Relationship Id="rId315" Type="http://schemas.openxmlformats.org/officeDocument/2006/relationships/image" Target="../media/image1449.png"/><Relationship Id="rId357" Type="http://schemas.openxmlformats.org/officeDocument/2006/relationships/image" Target="../media/image1470.png"/><Relationship Id="rId54" Type="http://schemas.openxmlformats.org/officeDocument/2006/relationships/customXml" Target="../ink/ink2019.xml"/><Relationship Id="rId96" Type="http://schemas.openxmlformats.org/officeDocument/2006/relationships/customXml" Target="../ink/ink2040.xml"/><Relationship Id="rId161" Type="http://schemas.openxmlformats.org/officeDocument/2006/relationships/image" Target="../media/image1372.png"/><Relationship Id="rId217" Type="http://schemas.openxmlformats.org/officeDocument/2006/relationships/image" Target="../media/image1400.png"/><Relationship Id="rId399" Type="http://schemas.openxmlformats.org/officeDocument/2006/relationships/image" Target="../media/image1491.png"/><Relationship Id="rId259" Type="http://schemas.openxmlformats.org/officeDocument/2006/relationships/image" Target="../media/image1421.png"/><Relationship Id="rId23" Type="http://schemas.openxmlformats.org/officeDocument/2006/relationships/image" Target="../media/image1303.png"/><Relationship Id="rId119" Type="http://schemas.openxmlformats.org/officeDocument/2006/relationships/image" Target="../media/image1351.png"/><Relationship Id="rId270" Type="http://schemas.openxmlformats.org/officeDocument/2006/relationships/customXml" Target="../ink/ink2127.xml"/><Relationship Id="rId326" Type="http://schemas.openxmlformats.org/officeDocument/2006/relationships/customXml" Target="../ink/ink2155.xml"/><Relationship Id="rId65" Type="http://schemas.openxmlformats.org/officeDocument/2006/relationships/image" Target="../media/image1324.png"/><Relationship Id="rId130" Type="http://schemas.openxmlformats.org/officeDocument/2006/relationships/customXml" Target="../ink/ink2057.xml"/><Relationship Id="rId368" Type="http://schemas.openxmlformats.org/officeDocument/2006/relationships/customXml" Target="../ink/ink2176.xml"/><Relationship Id="rId172" Type="http://schemas.openxmlformats.org/officeDocument/2006/relationships/customXml" Target="../ink/ink2078.xml"/><Relationship Id="rId228" Type="http://schemas.openxmlformats.org/officeDocument/2006/relationships/customXml" Target="../ink/ink2106.xml"/><Relationship Id="rId281" Type="http://schemas.openxmlformats.org/officeDocument/2006/relationships/image" Target="../media/image1432.png"/><Relationship Id="rId337" Type="http://schemas.openxmlformats.org/officeDocument/2006/relationships/image" Target="../media/image1460.png"/><Relationship Id="rId34" Type="http://schemas.openxmlformats.org/officeDocument/2006/relationships/customXml" Target="../ink/ink2009.xml"/><Relationship Id="rId76" Type="http://schemas.openxmlformats.org/officeDocument/2006/relationships/customXml" Target="../ink/ink2030.xml"/><Relationship Id="rId141" Type="http://schemas.openxmlformats.org/officeDocument/2006/relationships/image" Target="../media/image1362.png"/><Relationship Id="rId379" Type="http://schemas.openxmlformats.org/officeDocument/2006/relationships/image" Target="../media/image1481.png"/><Relationship Id="rId7" Type="http://schemas.openxmlformats.org/officeDocument/2006/relationships/image" Target="../media/image1295.png"/><Relationship Id="rId183" Type="http://schemas.openxmlformats.org/officeDocument/2006/relationships/image" Target="../media/image1383.png"/><Relationship Id="rId239" Type="http://schemas.openxmlformats.org/officeDocument/2006/relationships/image" Target="../media/image1411.png"/><Relationship Id="rId390" Type="http://schemas.openxmlformats.org/officeDocument/2006/relationships/customXml" Target="../ink/ink2187.xml"/><Relationship Id="rId404" Type="http://schemas.openxmlformats.org/officeDocument/2006/relationships/customXml" Target="../ink/ink2194.xml"/><Relationship Id="rId250" Type="http://schemas.openxmlformats.org/officeDocument/2006/relationships/customXml" Target="../ink/ink2117.xml"/><Relationship Id="rId292" Type="http://schemas.openxmlformats.org/officeDocument/2006/relationships/customXml" Target="../ink/ink2138.xml"/><Relationship Id="rId306" Type="http://schemas.openxmlformats.org/officeDocument/2006/relationships/customXml" Target="../ink/ink2145.xml"/><Relationship Id="rId45" Type="http://schemas.openxmlformats.org/officeDocument/2006/relationships/image" Target="../media/image1314.png"/><Relationship Id="rId87" Type="http://schemas.openxmlformats.org/officeDocument/2006/relationships/image" Target="../media/image1335.png"/><Relationship Id="rId110" Type="http://schemas.openxmlformats.org/officeDocument/2006/relationships/customXml" Target="../ink/ink2047.xml"/><Relationship Id="rId348" Type="http://schemas.openxmlformats.org/officeDocument/2006/relationships/customXml" Target="../ink/ink2166.xml"/><Relationship Id="rId152" Type="http://schemas.openxmlformats.org/officeDocument/2006/relationships/customXml" Target="../ink/ink2068.xml"/><Relationship Id="rId194" Type="http://schemas.openxmlformats.org/officeDocument/2006/relationships/customXml" Target="../ink/ink2089.xml"/><Relationship Id="rId208" Type="http://schemas.openxmlformats.org/officeDocument/2006/relationships/customXml" Target="../ink/ink2096.xml"/><Relationship Id="rId261" Type="http://schemas.openxmlformats.org/officeDocument/2006/relationships/image" Target="../media/image1422.png"/><Relationship Id="rId14" Type="http://schemas.openxmlformats.org/officeDocument/2006/relationships/customXml" Target="../ink/ink1999.xml"/><Relationship Id="rId56" Type="http://schemas.openxmlformats.org/officeDocument/2006/relationships/customXml" Target="../ink/ink2020.xml"/><Relationship Id="rId317" Type="http://schemas.openxmlformats.org/officeDocument/2006/relationships/image" Target="../media/image1450.png"/><Relationship Id="rId359" Type="http://schemas.openxmlformats.org/officeDocument/2006/relationships/image" Target="../media/image1471.png"/><Relationship Id="rId98" Type="http://schemas.openxmlformats.org/officeDocument/2006/relationships/customXml" Target="../ink/ink2041.xml"/><Relationship Id="rId121" Type="http://schemas.openxmlformats.org/officeDocument/2006/relationships/image" Target="../media/image1352.png"/><Relationship Id="rId163" Type="http://schemas.openxmlformats.org/officeDocument/2006/relationships/image" Target="../media/image1373.png"/><Relationship Id="rId219" Type="http://schemas.openxmlformats.org/officeDocument/2006/relationships/image" Target="../media/image1401.png"/><Relationship Id="rId370" Type="http://schemas.openxmlformats.org/officeDocument/2006/relationships/customXml" Target="../ink/ink2177.xml"/><Relationship Id="rId230" Type="http://schemas.openxmlformats.org/officeDocument/2006/relationships/customXml" Target="../ink/ink2107.xml"/><Relationship Id="rId25" Type="http://schemas.openxmlformats.org/officeDocument/2006/relationships/image" Target="../media/image1304.png"/><Relationship Id="rId67" Type="http://schemas.openxmlformats.org/officeDocument/2006/relationships/image" Target="../media/image1325.png"/><Relationship Id="rId272" Type="http://schemas.openxmlformats.org/officeDocument/2006/relationships/customXml" Target="../ink/ink2128.xml"/><Relationship Id="rId328" Type="http://schemas.openxmlformats.org/officeDocument/2006/relationships/customXml" Target="../ink/ink2156.xml"/><Relationship Id="rId132" Type="http://schemas.openxmlformats.org/officeDocument/2006/relationships/customXml" Target="../ink/ink2058.xml"/><Relationship Id="rId174" Type="http://schemas.openxmlformats.org/officeDocument/2006/relationships/customXml" Target="../ink/ink2079.xml"/><Relationship Id="rId381" Type="http://schemas.openxmlformats.org/officeDocument/2006/relationships/image" Target="../media/image1482.png"/><Relationship Id="rId241" Type="http://schemas.openxmlformats.org/officeDocument/2006/relationships/image" Target="../media/image1412.png"/><Relationship Id="rId36" Type="http://schemas.openxmlformats.org/officeDocument/2006/relationships/customXml" Target="../ink/ink2010.xml"/><Relationship Id="rId283" Type="http://schemas.openxmlformats.org/officeDocument/2006/relationships/image" Target="../media/image1433.png"/><Relationship Id="rId339" Type="http://schemas.openxmlformats.org/officeDocument/2006/relationships/image" Target="../media/image1461.png"/><Relationship Id="rId78" Type="http://schemas.openxmlformats.org/officeDocument/2006/relationships/customXml" Target="../ink/ink2031.xml"/><Relationship Id="rId101" Type="http://schemas.openxmlformats.org/officeDocument/2006/relationships/image" Target="../media/image1342.png"/><Relationship Id="rId143" Type="http://schemas.openxmlformats.org/officeDocument/2006/relationships/image" Target="../media/image1363.png"/><Relationship Id="rId185" Type="http://schemas.openxmlformats.org/officeDocument/2006/relationships/image" Target="../media/image1384.png"/><Relationship Id="rId350" Type="http://schemas.openxmlformats.org/officeDocument/2006/relationships/customXml" Target="../ink/ink2167.xml"/><Relationship Id="rId406" Type="http://schemas.openxmlformats.org/officeDocument/2006/relationships/customXml" Target="../ink/ink2195.xml"/><Relationship Id="rId9" Type="http://schemas.openxmlformats.org/officeDocument/2006/relationships/image" Target="../media/image1296.png"/><Relationship Id="rId210" Type="http://schemas.openxmlformats.org/officeDocument/2006/relationships/customXml" Target="../ink/ink2097.xml"/><Relationship Id="rId392" Type="http://schemas.openxmlformats.org/officeDocument/2006/relationships/customXml" Target="../ink/ink2188.xml"/><Relationship Id="rId252" Type="http://schemas.openxmlformats.org/officeDocument/2006/relationships/customXml" Target="../ink/ink2118.xml"/><Relationship Id="rId294" Type="http://schemas.openxmlformats.org/officeDocument/2006/relationships/customXml" Target="../ink/ink2139.xml"/><Relationship Id="rId308" Type="http://schemas.openxmlformats.org/officeDocument/2006/relationships/customXml" Target="../ink/ink2146.xml"/><Relationship Id="rId47" Type="http://schemas.openxmlformats.org/officeDocument/2006/relationships/image" Target="../media/image1315.png"/><Relationship Id="rId89" Type="http://schemas.openxmlformats.org/officeDocument/2006/relationships/image" Target="../media/image1336.png"/><Relationship Id="rId112" Type="http://schemas.openxmlformats.org/officeDocument/2006/relationships/customXml" Target="../ink/ink2048.xml"/><Relationship Id="rId154" Type="http://schemas.openxmlformats.org/officeDocument/2006/relationships/customXml" Target="../ink/ink2069.xml"/><Relationship Id="rId361" Type="http://schemas.openxmlformats.org/officeDocument/2006/relationships/image" Target="../media/image1472.png"/><Relationship Id="rId196" Type="http://schemas.openxmlformats.org/officeDocument/2006/relationships/customXml" Target="../ink/ink2090.xml"/><Relationship Id="rId16" Type="http://schemas.openxmlformats.org/officeDocument/2006/relationships/customXml" Target="../ink/ink2000.xml"/><Relationship Id="rId221" Type="http://schemas.openxmlformats.org/officeDocument/2006/relationships/image" Target="../media/image1402.png"/><Relationship Id="rId263" Type="http://schemas.openxmlformats.org/officeDocument/2006/relationships/image" Target="../media/image1423.png"/><Relationship Id="rId319" Type="http://schemas.openxmlformats.org/officeDocument/2006/relationships/image" Target="../media/image1451.png"/><Relationship Id="rId58" Type="http://schemas.openxmlformats.org/officeDocument/2006/relationships/customXml" Target="../ink/ink2021.xml"/><Relationship Id="rId123" Type="http://schemas.openxmlformats.org/officeDocument/2006/relationships/image" Target="../media/image1353.png"/><Relationship Id="rId330" Type="http://schemas.openxmlformats.org/officeDocument/2006/relationships/customXml" Target="../ink/ink2157.xml"/><Relationship Id="rId165" Type="http://schemas.openxmlformats.org/officeDocument/2006/relationships/image" Target="../media/image1374.png"/><Relationship Id="rId372" Type="http://schemas.openxmlformats.org/officeDocument/2006/relationships/customXml" Target="../ink/ink2178.xml"/><Relationship Id="rId211" Type="http://schemas.openxmlformats.org/officeDocument/2006/relationships/image" Target="../media/image1397.png"/><Relationship Id="rId232" Type="http://schemas.openxmlformats.org/officeDocument/2006/relationships/customXml" Target="../ink/ink2108.xml"/><Relationship Id="rId253" Type="http://schemas.openxmlformats.org/officeDocument/2006/relationships/image" Target="../media/image1418.png"/><Relationship Id="rId274" Type="http://schemas.openxmlformats.org/officeDocument/2006/relationships/customXml" Target="../ink/ink2129.xml"/><Relationship Id="rId295" Type="http://schemas.openxmlformats.org/officeDocument/2006/relationships/image" Target="../media/image1439.png"/><Relationship Id="rId309" Type="http://schemas.openxmlformats.org/officeDocument/2006/relationships/image" Target="../media/image1446.png"/><Relationship Id="rId27" Type="http://schemas.openxmlformats.org/officeDocument/2006/relationships/image" Target="../media/image1305.png"/><Relationship Id="rId48" Type="http://schemas.openxmlformats.org/officeDocument/2006/relationships/customXml" Target="../ink/ink2016.xml"/><Relationship Id="rId69" Type="http://schemas.openxmlformats.org/officeDocument/2006/relationships/image" Target="../media/image1326.png"/><Relationship Id="rId113" Type="http://schemas.openxmlformats.org/officeDocument/2006/relationships/image" Target="../media/image1348.png"/><Relationship Id="rId134" Type="http://schemas.openxmlformats.org/officeDocument/2006/relationships/customXml" Target="../ink/ink2059.xml"/><Relationship Id="rId320" Type="http://schemas.openxmlformats.org/officeDocument/2006/relationships/customXml" Target="../ink/ink2152.xml"/><Relationship Id="rId80" Type="http://schemas.openxmlformats.org/officeDocument/2006/relationships/customXml" Target="../ink/ink2032.xml"/><Relationship Id="rId155" Type="http://schemas.openxmlformats.org/officeDocument/2006/relationships/image" Target="../media/image1369.png"/><Relationship Id="rId176" Type="http://schemas.openxmlformats.org/officeDocument/2006/relationships/customXml" Target="../ink/ink2080.xml"/><Relationship Id="rId197" Type="http://schemas.openxmlformats.org/officeDocument/2006/relationships/image" Target="../media/image1390.png"/><Relationship Id="rId341" Type="http://schemas.openxmlformats.org/officeDocument/2006/relationships/image" Target="../media/image1462.png"/><Relationship Id="rId362" Type="http://schemas.openxmlformats.org/officeDocument/2006/relationships/customXml" Target="../ink/ink2173.xml"/><Relationship Id="rId383" Type="http://schemas.openxmlformats.org/officeDocument/2006/relationships/image" Target="../media/image1483.png"/><Relationship Id="rId201" Type="http://schemas.openxmlformats.org/officeDocument/2006/relationships/image" Target="../media/image1392.png"/><Relationship Id="rId222" Type="http://schemas.openxmlformats.org/officeDocument/2006/relationships/customXml" Target="../ink/ink2103.xml"/><Relationship Id="rId243" Type="http://schemas.openxmlformats.org/officeDocument/2006/relationships/image" Target="../media/image1413.png"/><Relationship Id="rId264" Type="http://schemas.openxmlformats.org/officeDocument/2006/relationships/customXml" Target="../ink/ink2124.xml"/><Relationship Id="rId285" Type="http://schemas.openxmlformats.org/officeDocument/2006/relationships/image" Target="../media/image1434.png"/><Relationship Id="rId17" Type="http://schemas.openxmlformats.org/officeDocument/2006/relationships/image" Target="../media/image1300.png"/><Relationship Id="rId38" Type="http://schemas.openxmlformats.org/officeDocument/2006/relationships/customXml" Target="../ink/ink2011.xml"/><Relationship Id="rId59" Type="http://schemas.openxmlformats.org/officeDocument/2006/relationships/image" Target="../media/image1321.png"/><Relationship Id="rId103" Type="http://schemas.openxmlformats.org/officeDocument/2006/relationships/image" Target="../media/image1343.png"/><Relationship Id="rId124" Type="http://schemas.openxmlformats.org/officeDocument/2006/relationships/customXml" Target="../ink/ink2054.xml"/><Relationship Id="rId310" Type="http://schemas.openxmlformats.org/officeDocument/2006/relationships/customXml" Target="../ink/ink2147.xml"/><Relationship Id="rId70" Type="http://schemas.openxmlformats.org/officeDocument/2006/relationships/customXml" Target="../ink/ink2027.xml"/><Relationship Id="rId91" Type="http://schemas.openxmlformats.org/officeDocument/2006/relationships/image" Target="../media/image1337.png"/><Relationship Id="rId145" Type="http://schemas.openxmlformats.org/officeDocument/2006/relationships/image" Target="../media/image1364.png"/><Relationship Id="rId166" Type="http://schemas.openxmlformats.org/officeDocument/2006/relationships/customXml" Target="../ink/ink2075.xml"/><Relationship Id="rId187" Type="http://schemas.openxmlformats.org/officeDocument/2006/relationships/image" Target="../media/image1385.png"/><Relationship Id="rId331" Type="http://schemas.openxmlformats.org/officeDocument/2006/relationships/image" Target="../media/image1457.png"/><Relationship Id="rId352" Type="http://schemas.openxmlformats.org/officeDocument/2006/relationships/customXml" Target="../ink/ink2168.xml"/><Relationship Id="rId373" Type="http://schemas.openxmlformats.org/officeDocument/2006/relationships/image" Target="../media/image1478.png"/><Relationship Id="rId394" Type="http://schemas.openxmlformats.org/officeDocument/2006/relationships/customXml" Target="../ink/ink2189.xml"/><Relationship Id="rId1" Type="http://schemas.openxmlformats.org/officeDocument/2006/relationships/slideLayout" Target="../slideLayouts/slideLayout7.xml"/><Relationship Id="rId212" Type="http://schemas.openxmlformats.org/officeDocument/2006/relationships/customXml" Target="../ink/ink2098.xml"/><Relationship Id="rId233" Type="http://schemas.openxmlformats.org/officeDocument/2006/relationships/image" Target="../media/image1408.png"/><Relationship Id="rId254" Type="http://schemas.openxmlformats.org/officeDocument/2006/relationships/customXml" Target="../ink/ink2119.xml"/><Relationship Id="rId28" Type="http://schemas.openxmlformats.org/officeDocument/2006/relationships/customXml" Target="../ink/ink2006.xml"/><Relationship Id="rId49" Type="http://schemas.openxmlformats.org/officeDocument/2006/relationships/image" Target="../media/image1316.png"/><Relationship Id="rId114" Type="http://schemas.openxmlformats.org/officeDocument/2006/relationships/customXml" Target="../ink/ink2049.xml"/><Relationship Id="rId275" Type="http://schemas.openxmlformats.org/officeDocument/2006/relationships/image" Target="../media/image1429.png"/><Relationship Id="rId296" Type="http://schemas.openxmlformats.org/officeDocument/2006/relationships/customXml" Target="../ink/ink2140.xml"/><Relationship Id="rId300" Type="http://schemas.openxmlformats.org/officeDocument/2006/relationships/customXml" Target="../ink/ink2142.xml"/><Relationship Id="rId60" Type="http://schemas.openxmlformats.org/officeDocument/2006/relationships/customXml" Target="../ink/ink2022.xml"/><Relationship Id="rId81" Type="http://schemas.openxmlformats.org/officeDocument/2006/relationships/image" Target="../media/image1332.png"/><Relationship Id="rId135" Type="http://schemas.openxmlformats.org/officeDocument/2006/relationships/image" Target="../media/image1359.png"/><Relationship Id="rId156" Type="http://schemas.openxmlformats.org/officeDocument/2006/relationships/customXml" Target="../ink/ink2070.xml"/><Relationship Id="rId177" Type="http://schemas.openxmlformats.org/officeDocument/2006/relationships/image" Target="../media/image1380.png"/><Relationship Id="rId198" Type="http://schemas.openxmlformats.org/officeDocument/2006/relationships/customXml" Target="../ink/ink2091.xml"/><Relationship Id="rId321" Type="http://schemas.openxmlformats.org/officeDocument/2006/relationships/image" Target="../media/image1452.png"/><Relationship Id="rId342" Type="http://schemas.openxmlformats.org/officeDocument/2006/relationships/customXml" Target="../ink/ink2163.xml"/><Relationship Id="rId363" Type="http://schemas.openxmlformats.org/officeDocument/2006/relationships/image" Target="../media/image1473.png"/><Relationship Id="rId384" Type="http://schemas.openxmlformats.org/officeDocument/2006/relationships/customXml" Target="../ink/ink2184.xml"/><Relationship Id="rId202" Type="http://schemas.openxmlformats.org/officeDocument/2006/relationships/customXml" Target="../ink/ink2093.xml"/><Relationship Id="rId223" Type="http://schemas.openxmlformats.org/officeDocument/2006/relationships/image" Target="../media/image1403.png"/><Relationship Id="rId244" Type="http://schemas.openxmlformats.org/officeDocument/2006/relationships/customXml" Target="../ink/ink2114.xml"/><Relationship Id="rId18" Type="http://schemas.openxmlformats.org/officeDocument/2006/relationships/customXml" Target="../ink/ink2001.xml"/><Relationship Id="rId39" Type="http://schemas.openxmlformats.org/officeDocument/2006/relationships/image" Target="../media/image1311.png"/><Relationship Id="rId265" Type="http://schemas.openxmlformats.org/officeDocument/2006/relationships/image" Target="../media/image1424.png"/><Relationship Id="rId286" Type="http://schemas.openxmlformats.org/officeDocument/2006/relationships/customXml" Target="../ink/ink2135.xml"/><Relationship Id="rId50" Type="http://schemas.openxmlformats.org/officeDocument/2006/relationships/customXml" Target="../ink/ink2017.xml"/><Relationship Id="rId104" Type="http://schemas.openxmlformats.org/officeDocument/2006/relationships/customXml" Target="../ink/ink2044.xml"/><Relationship Id="rId125" Type="http://schemas.openxmlformats.org/officeDocument/2006/relationships/image" Target="../media/image1354.png"/><Relationship Id="rId146" Type="http://schemas.openxmlformats.org/officeDocument/2006/relationships/customXml" Target="../ink/ink2065.xml"/><Relationship Id="rId167" Type="http://schemas.openxmlformats.org/officeDocument/2006/relationships/image" Target="../media/image1375.png"/><Relationship Id="rId188" Type="http://schemas.openxmlformats.org/officeDocument/2006/relationships/customXml" Target="../ink/ink2086.xml"/><Relationship Id="rId311" Type="http://schemas.openxmlformats.org/officeDocument/2006/relationships/image" Target="../media/image1447.png"/><Relationship Id="rId332" Type="http://schemas.openxmlformats.org/officeDocument/2006/relationships/customXml" Target="../ink/ink2158.xml"/><Relationship Id="rId353" Type="http://schemas.openxmlformats.org/officeDocument/2006/relationships/image" Target="../media/image1468.png"/><Relationship Id="rId374" Type="http://schemas.openxmlformats.org/officeDocument/2006/relationships/customXml" Target="../ink/ink2179.xml"/><Relationship Id="rId395" Type="http://schemas.openxmlformats.org/officeDocument/2006/relationships/image" Target="../media/image1489.png"/><Relationship Id="rId71" Type="http://schemas.openxmlformats.org/officeDocument/2006/relationships/image" Target="../media/image1327.png"/><Relationship Id="rId92" Type="http://schemas.openxmlformats.org/officeDocument/2006/relationships/customXml" Target="../ink/ink2038.xml"/><Relationship Id="rId213" Type="http://schemas.openxmlformats.org/officeDocument/2006/relationships/image" Target="../media/image1398.png"/><Relationship Id="rId234" Type="http://schemas.openxmlformats.org/officeDocument/2006/relationships/customXml" Target="../ink/ink2109.xml"/><Relationship Id="rId2" Type="http://schemas.openxmlformats.org/officeDocument/2006/relationships/customXml" Target="../ink/ink1993.xml"/><Relationship Id="rId29" Type="http://schemas.openxmlformats.org/officeDocument/2006/relationships/image" Target="../media/image1306.png"/><Relationship Id="rId255" Type="http://schemas.openxmlformats.org/officeDocument/2006/relationships/image" Target="../media/image1419.png"/><Relationship Id="rId276" Type="http://schemas.openxmlformats.org/officeDocument/2006/relationships/customXml" Target="../ink/ink2130.xml"/><Relationship Id="rId297" Type="http://schemas.openxmlformats.org/officeDocument/2006/relationships/image" Target="../media/image1440.png"/><Relationship Id="rId40" Type="http://schemas.openxmlformats.org/officeDocument/2006/relationships/customXml" Target="../ink/ink2012.xml"/><Relationship Id="rId115" Type="http://schemas.openxmlformats.org/officeDocument/2006/relationships/image" Target="../media/image1349.png"/><Relationship Id="rId136" Type="http://schemas.openxmlformats.org/officeDocument/2006/relationships/customXml" Target="../ink/ink2060.xml"/><Relationship Id="rId157" Type="http://schemas.openxmlformats.org/officeDocument/2006/relationships/image" Target="../media/image1370.png"/><Relationship Id="rId178" Type="http://schemas.openxmlformats.org/officeDocument/2006/relationships/customXml" Target="../ink/ink2081.xml"/><Relationship Id="rId301" Type="http://schemas.openxmlformats.org/officeDocument/2006/relationships/image" Target="../media/image1442.png"/><Relationship Id="rId322" Type="http://schemas.openxmlformats.org/officeDocument/2006/relationships/customXml" Target="../ink/ink2153.xml"/><Relationship Id="rId343" Type="http://schemas.openxmlformats.org/officeDocument/2006/relationships/image" Target="../media/image1463.png"/><Relationship Id="rId364" Type="http://schemas.openxmlformats.org/officeDocument/2006/relationships/customXml" Target="../ink/ink2174.xml"/><Relationship Id="rId61" Type="http://schemas.openxmlformats.org/officeDocument/2006/relationships/image" Target="../media/image1322.png"/><Relationship Id="rId82" Type="http://schemas.openxmlformats.org/officeDocument/2006/relationships/customXml" Target="../ink/ink2033.xml"/><Relationship Id="rId199" Type="http://schemas.openxmlformats.org/officeDocument/2006/relationships/image" Target="../media/image1391.png"/><Relationship Id="rId203" Type="http://schemas.openxmlformats.org/officeDocument/2006/relationships/image" Target="../media/image1393.png"/><Relationship Id="rId385" Type="http://schemas.openxmlformats.org/officeDocument/2006/relationships/image" Target="../media/image1484.png"/><Relationship Id="rId19" Type="http://schemas.openxmlformats.org/officeDocument/2006/relationships/image" Target="../media/image1301.png"/><Relationship Id="rId224" Type="http://schemas.openxmlformats.org/officeDocument/2006/relationships/customXml" Target="../ink/ink2104.xml"/><Relationship Id="rId245" Type="http://schemas.openxmlformats.org/officeDocument/2006/relationships/image" Target="../media/image1414.png"/><Relationship Id="rId266" Type="http://schemas.openxmlformats.org/officeDocument/2006/relationships/customXml" Target="../ink/ink2125.xml"/><Relationship Id="rId287" Type="http://schemas.openxmlformats.org/officeDocument/2006/relationships/image" Target="../media/image1435.png"/><Relationship Id="rId30" Type="http://schemas.openxmlformats.org/officeDocument/2006/relationships/customXml" Target="../ink/ink2007.xml"/><Relationship Id="rId105" Type="http://schemas.openxmlformats.org/officeDocument/2006/relationships/image" Target="../media/image1344.png"/><Relationship Id="rId126" Type="http://schemas.openxmlformats.org/officeDocument/2006/relationships/customXml" Target="../ink/ink2055.xml"/><Relationship Id="rId147" Type="http://schemas.openxmlformats.org/officeDocument/2006/relationships/image" Target="../media/image1365.png"/><Relationship Id="rId168" Type="http://schemas.openxmlformats.org/officeDocument/2006/relationships/customXml" Target="../ink/ink2076.xml"/><Relationship Id="rId312" Type="http://schemas.openxmlformats.org/officeDocument/2006/relationships/customXml" Target="../ink/ink2148.xml"/><Relationship Id="rId333" Type="http://schemas.openxmlformats.org/officeDocument/2006/relationships/image" Target="../media/image1458.png"/><Relationship Id="rId354" Type="http://schemas.openxmlformats.org/officeDocument/2006/relationships/customXml" Target="../ink/ink2169.xml"/><Relationship Id="rId51" Type="http://schemas.openxmlformats.org/officeDocument/2006/relationships/image" Target="../media/image1317.png"/><Relationship Id="rId72" Type="http://schemas.openxmlformats.org/officeDocument/2006/relationships/customXml" Target="../ink/ink2028.xml"/><Relationship Id="rId93" Type="http://schemas.openxmlformats.org/officeDocument/2006/relationships/image" Target="../media/image1338.png"/><Relationship Id="rId189" Type="http://schemas.openxmlformats.org/officeDocument/2006/relationships/image" Target="../media/image1386.png"/><Relationship Id="rId375" Type="http://schemas.openxmlformats.org/officeDocument/2006/relationships/image" Target="../media/image1479.png"/><Relationship Id="rId396" Type="http://schemas.openxmlformats.org/officeDocument/2006/relationships/customXml" Target="../ink/ink2190.xml"/><Relationship Id="rId3" Type="http://schemas.openxmlformats.org/officeDocument/2006/relationships/image" Target="../media/image1293.png"/><Relationship Id="rId214" Type="http://schemas.openxmlformats.org/officeDocument/2006/relationships/customXml" Target="../ink/ink2099.xml"/><Relationship Id="rId235" Type="http://schemas.openxmlformats.org/officeDocument/2006/relationships/image" Target="../media/image1409.png"/><Relationship Id="rId256" Type="http://schemas.openxmlformats.org/officeDocument/2006/relationships/customXml" Target="../ink/ink2120.xml"/><Relationship Id="rId277" Type="http://schemas.openxmlformats.org/officeDocument/2006/relationships/image" Target="../media/image1430.png"/><Relationship Id="rId298" Type="http://schemas.openxmlformats.org/officeDocument/2006/relationships/customXml" Target="../ink/ink2141.xml"/><Relationship Id="rId400" Type="http://schemas.openxmlformats.org/officeDocument/2006/relationships/customXml" Target="../ink/ink2192.xml"/><Relationship Id="rId116" Type="http://schemas.openxmlformats.org/officeDocument/2006/relationships/customXml" Target="../ink/ink2050.xml"/><Relationship Id="rId137" Type="http://schemas.openxmlformats.org/officeDocument/2006/relationships/image" Target="../media/image1360.png"/><Relationship Id="rId158" Type="http://schemas.openxmlformats.org/officeDocument/2006/relationships/customXml" Target="../ink/ink2071.xml"/><Relationship Id="rId302" Type="http://schemas.openxmlformats.org/officeDocument/2006/relationships/customXml" Target="../ink/ink2143.xml"/><Relationship Id="rId323" Type="http://schemas.openxmlformats.org/officeDocument/2006/relationships/image" Target="../media/image1453.png"/><Relationship Id="rId344" Type="http://schemas.openxmlformats.org/officeDocument/2006/relationships/customXml" Target="../ink/ink2164.xml"/><Relationship Id="rId20" Type="http://schemas.openxmlformats.org/officeDocument/2006/relationships/customXml" Target="../ink/ink2002.xml"/><Relationship Id="rId41" Type="http://schemas.openxmlformats.org/officeDocument/2006/relationships/image" Target="../media/image1312.png"/><Relationship Id="rId62" Type="http://schemas.openxmlformats.org/officeDocument/2006/relationships/customXml" Target="../ink/ink2023.xml"/><Relationship Id="rId83" Type="http://schemas.openxmlformats.org/officeDocument/2006/relationships/image" Target="../media/image1333.png"/><Relationship Id="rId179" Type="http://schemas.openxmlformats.org/officeDocument/2006/relationships/image" Target="../media/image1381.png"/><Relationship Id="rId365" Type="http://schemas.openxmlformats.org/officeDocument/2006/relationships/image" Target="../media/image1474.png"/><Relationship Id="rId386" Type="http://schemas.openxmlformats.org/officeDocument/2006/relationships/customXml" Target="../ink/ink2185.xml"/><Relationship Id="rId190" Type="http://schemas.openxmlformats.org/officeDocument/2006/relationships/customXml" Target="../ink/ink2087.xml"/><Relationship Id="rId204" Type="http://schemas.openxmlformats.org/officeDocument/2006/relationships/customXml" Target="../ink/ink2094.xml"/><Relationship Id="rId225" Type="http://schemas.openxmlformats.org/officeDocument/2006/relationships/image" Target="../media/image1404.png"/><Relationship Id="rId246" Type="http://schemas.openxmlformats.org/officeDocument/2006/relationships/customXml" Target="../ink/ink2115.xml"/><Relationship Id="rId267" Type="http://schemas.openxmlformats.org/officeDocument/2006/relationships/image" Target="../media/image1425.png"/><Relationship Id="rId288" Type="http://schemas.openxmlformats.org/officeDocument/2006/relationships/customXml" Target="../ink/ink2136.xml"/><Relationship Id="rId106" Type="http://schemas.openxmlformats.org/officeDocument/2006/relationships/customXml" Target="../ink/ink2045.xml"/><Relationship Id="rId127" Type="http://schemas.openxmlformats.org/officeDocument/2006/relationships/image" Target="../media/image1355.png"/><Relationship Id="rId313" Type="http://schemas.openxmlformats.org/officeDocument/2006/relationships/image" Target="../media/image1448.png"/><Relationship Id="rId10" Type="http://schemas.openxmlformats.org/officeDocument/2006/relationships/customXml" Target="../ink/ink1997.xml"/><Relationship Id="rId31" Type="http://schemas.openxmlformats.org/officeDocument/2006/relationships/image" Target="../media/image1307.png"/><Relationship Id="rId52" Type="http://schemas.openxmlformats.org/officeDocument/2006/relationships/customXml" Target="../ink/ink2018.xml"/><Relationship Id="rId73" Type="http://schemas.openxmlformats.org/officeDocument/2006/relationships/image" Target="../media/image1328.png"/><Relationship Id="rId94" Type="http://schemas.openxmlformats.org/officeDocument/2006/relationships/customXml" Target="../ink/ink2039.xml"/><Relationship Id="rId148" Type="http://schemas.openxmlformats.org/officeDocument/2006/relationships/customXml" Target="../ink/ink2066.xml"/><Relationship Id="rId169" Type="http://schemas.openxmlformats.org/officeDocument/2006/relationships/image" Target="../media/image1376.png"/><Relationship Id="rId334" Type="http://schemas.openxmlformats.org/officeDocument/2006/relationships/customXml" Target="../ink/ink2159.xml"/><Relationship Id="rId355" Type="http://schemas.openxmlformats.org/officeDocument/2006/relationships/image" Target="../media/image1469.png"/><Relationship Id="rId376" Type="http://schemas.openxmlformats.org/officeDocument/2006/relationships/customXml" Target="../ink/ink2180.xml"/><Relationship Id="rId397" Type="http://schemas.openxmlformats.org/officeDocument/2006/relationships/image" Target="../media/image1490.png"/><Relationship Id="rId4" Type="http://schemas.openxmlformats.org/officeDocument/2006/relationships/customXml" Target="../ink/ink1994.xml"/><Relationship Id="rId180" Type="http://schemas.openxmlformats.org/officeDocument/2006/relationships/customXml" Target="../ink/ink2082.xml"/><Relationship Id="rId215" Type="http://schemas.openxmlformats.org/officeDocument/2006/relationships/image" Target="../media/image1399.png"/><Relationship Id="rId236" Type="http://schemas.openxmlformats.org/officeDocument/2006/relationships/customXml" Target="../ink/ink2110.xml"/><Relationship Id="rId257" Type="http://schemas.openxmlformats.org/officeDocument/2006/relationships/image" Target="../media/image1420.png"/><Relationship Id="rId278" Type="http://schemas.openxmlformats.org/officeDocument/2006/relationships/customXml" Target="../ink/ink2131.xml"/><Relationship Id="rId401" Type="http://schemas.openxmlformats.org/officeDocument/2006/relationships/image" Target="../media/image1492.png"/><Relationship Id="rId303" Type="http://schemas.openxmlformats.org/officeDocument/2006/relationships/image" Target="../media/image1443.png"/><Relationship Id="rId42" Type="http://schemas.openxmlformats.org/officeDocument/2006/relationships/customXml" Target="../ink/ink2013.xml"/><Relationship Id="rId84" Type="http://schemas.openxmlformats.org/officeDocument/2006/relationships/customXml" Target="../ink/ink2034.xml"/><Relationship Id="rId138" Type="http://schemas.openxmlformats.org/officeDocument/2006/relationships/customXml" Target="../ink/ink2061.xml"/><Relationship Id="rId345" Type="http://schemas.openxmlformats.org/officeDocument/2006/relationships/image" Target="../media/image1464.png"/><Relationship Id="rId387" Type="http://schemas.openxmlformats.org/officeDocument/2006/relationships/image" Target="../media/image1485.png"/><Relationship Id="rId191" Type="http://schemas.openxmlformats.org/officeDocument/2006/relationships/image" Target="../media/image1387.png"/><Relationship Id="rId205" Type="http://schemas.openxmlformats.org/officeDocument/2006/relationships/image" Target="../media/image1394.png"/><Relationship Id="rId247" Type="http://schemas.openxmlformats.org/officeDocument/2006/relationships/image" Target="../media/image1415.png"/><Relationship Id="rId107" Type="http://schemas.openxmlformats.org/officeDocument/2006/relationships/image" Target="../media/image1345.png"/><Relationship Id="rId289" Type="http://schemas.openxmlformats.org/officeDocument/2006/relationships/image" Target="../media/image1436.png"/><Relationship Id="rId11" Type="http://schemas.openxmlformats.org/officeDocument/2006/relationships/image" Target="../media/image1297.png"/><Relationship Id="rId53" Type="http://schemas.openxmlformats.org/officeDocument/2006/relationships/image" Target="../media/image1318.png"/><Relationship Id="rId149" Type="http://schemas.openxmlformats.org/officeDocument/2006/relationships/image" Target="../media/image1366.png"/><Relationship Id="rId314" Type="http://schemas.openxmlformats.org/officeDocument/2006/relationships/customXml" Target="../ink/ink2149.xml"/><Relationship Id="rId356" Type="http://schemas.openxmlformats.org/officeDocument/2006/relationships/customXml" Target="../ink/ink2170.xml"/><Relationship Id="rId398" Type="http://schemas.openxmlformats.org/officeDocument/2006/relationships/customXml" Target="../ink/ink2191.xml"/><Relationship Id="rId95" Type="http://schemas.openxmlformats.org/officeDocument/2006/relationships/image" Target="../media/image1339.png"/><Relationship Id="rId160" Type="http://schemas.openxmlformats.org/officeDocument/2006/relationships/customXml" Target="../ink/ink2072.xml"/><Relationship Id="rId216" Type="http://schemas.openxmlformats.org/officeDocument/2006/relationships/customXml" Target="../ink/ink2100.xml"/><Relationship Id="rId258" Type="http://schemas.openxmlformats.org/officeDocument/2006/relationships/customXml" Target="../ink/ink2121.xml"/><Relationship Id="rId22" Type="http://schemas.openxmlformats.org/officeDocument/2006/relationships/customXml" Target="../ink/ink2003.xml"/><Relationship Id="rId64" Type="http://schemas.openxmlformats.org/officeDocument/2006/relationships/customXml" Target="../ink/ink2024.xml"/><Relationship Id="rId118" Type="http://schemas.openxmlformats.org/officeDocument/2006/relationships/customXml" Target="../ink/ink2051.xml"/><Relationship Id="rId325" Type="http://schemas.openxmlformats.org/officeDocument/2006/relationships/image" Target="../media/image1454.png"/><Relationship Id="rId367" Type="http://schemas.openxmlformats.org/officeDocument/2006/relationships/image" Target="../media/image1475.png"/><Relationship Id="rId171" Type="http://schemas.openxmlformats.org/officeDocument/2006/relationships/image" Target="../media/image1377.png"/><Relationship Id="rId227" Type="http://schemas.openxmlformats.org/officeDocument/2006/relationships/image" Target="../media/image1405.png"/><Relationship Id="rId269" Type="http://schemas.openxmlformats.org/officeDocument/2006/relationships/image" Target="../media/image1426.png"/><Relationship Id="rId33" Type="http://schemas.openxmlformats.org/officeDocument/2006/relationships/image" Target="../media/image1308.png"/><Relationship Id="rId129" Type="http://schemas.openxmlformats.org/officeDocument/2006/relationships/image" Target="../media/image1356.png"/><Relationship Id="rId280" Type="http://schemas.openxmlformats.org/officeDocument/2006/relationships/customXml" Target="../ink/ink2132.xml"/><Relationship Id="rId336" Type="http://schemas.openxmlformats.org/officeDocument/2006/relationships/customXml" Target="../ink/ink2160.xml"/><Relationship Id="rId75" Type="http://schemas.openxmlformats.org/officeDocument/2006/relationships/image" Target="../media/image1329.png"/><Relationship Id="rId140" Type="http://schemas.openxmlformats.org/officeDocument/2006/relationships/customXml" Target="../ink/ink2062.xml"/><Relationship Id="rId182" Type="http://schemas.openxmlformats.org/officeDocument/2006/relationships/customXml" Target="../ink/ink2083.xml"/><Relationship Id="rId378" Type="http://schemas.openxmlformats.org/officeDocument/2006/relationships/customXml" Target="../ink/ink2181.xml"/><Relationship Id="rId403" Type="http://schemas.openxmlformats.org/officeDocument/2006/relationships/image" Target="../media/image1493.png"/><Relationship Id="rId6" Type="http://schemas.openxmlformats.org/officeDocument/2006/relationships/customXml" Target="../ink/ink1995.xml"/><Relationship Id="rId238" Type="http://schemas.openxmlformats.org/officeDocument/2006/relationships/customXml" Target="../ink/ink2111.xml"/><Relationship Id="rId291" Type="http://schemas.openxmlformats.org/officeDocument/2006/relationships/image" Target="../media/image1437.png"/><Relationship Id="rId305" Type="http://schemas.openxmlformats.org/officeDocument/2006/relationships/image" Target="../media/image1444.png"/><Relationship Id="rId347" Type="http://schemas.openxmlformats.org/officeDocument/2006/relationships/image" Target="../media/image1465.png"/><Relationship Id="rId44" Type="http://schemas.openxmlformats.org/officeDocument/2006/relationships/customXml" Target="../ink/ink2014.xml"/><Relationship Id="rId86" Type="http://schemas.openxmlformats.org/officeDocument/2006/relationships/customXml" Target="../ink/ink2035.xml"/><Relationship Id="rId151" Type="http://schemas.openxmlformats.org/officeDocument/2006/relationships/image" Target="../media/image1367.png"/><Relationship Id="rId389" Type="http://schemas.openxmlformats.org/officeDocument/2006/relationships/image" Target="../media/image1486.png"/><Relationship Id="rId193" Type="http://schemas.openxmlformats.org/officeDocument/2006/relationships/image" Target="../media/image1388.png"/><Relationship Id="rId207" Type="http://schemas.openxmlformats.org/officeDocument/2006/relationships/image" Target="../media/image1395.png"/><Relationship Id="rId249" Type="http://schemas.openxmlformats.org/officeDocument/2006/relationships/image" Target="../media/image1416.png"/><Relationship Id="rId13" Type="http://schemas.openxmlformats.org/officeDocument/2006/relationships/image" Target="../media/image1298.png"/><Relationship Id="rId109" Type="http://schemas.openxmlformats.org/officeDocument/2006/relationships/image" Target="../media/image1346.png"/><Relationship Id="rId260" Type="http://schemas.openxmlformats.org/officeDocument/2006/relationships/customXml" Target="../ink/ink2122.xml"/><Relationship Id="rId316" Type="http://schemas.openxmlformats.org/officeDocument/2006/relationships/customXml" Target="../ink/ink2150.xml"/><Relationship Id="rId55" Type="http://schemas.openxmlformats.org/officeDocument/2006/relationships/image" Target="../media/image1319.png"/><Relationship Id="rId97" Type="http://schemas.openxmlformats.org/officeDocument/2006/relationships/image" Target="../media/image1340.png"/><Relationship Id="rId120" Type="http://schemas.openxmlformats.org/officeDocument/2006/relationships/customXml" Target="../ink/ink2052.xml"/><Relationship Id="rId358" Type="http://schemas.openxmlformats.org/officeDocument/2006/relationships/customXml" Target="../ink/ink2171.xml"/><Relationship Id="rId162" Type="http://schemas.openxmlformats.org/officeDocument/2006/relationships/customXml" Target="../ink/ink2073.xml"/><Relationship Id="rId218" Type="http://schemas.openxmlformats.org/officeDocument/2006/relationships/customXml" Target="../ink/ink2101.xml"/><Relationship Id="rId271" Type="http://schemas.openxmlformats.org/officeDocument/2006/relationships/image" Target="../media/image1427.png"/><Relationship Id="rId24" Type="http://schemas.openxmlformats.org/officeDocument/2006/relationships/customXml" Target="../ink/ink2004.xml"/><Relationship Id="rId66" Type="http://schemas.openxmlformats.org/officeDocument/2006/relationships/customXml" Target="../ink/ink2025.xml"/><Relationship Id="rId131" Type="http://schemas.openxmlformats.org/officeDocument/2006/relationships/image" Target="../media/image1357.png"/><Relationship Id="rId327" Type="http://schemas.openxmlformats.org/officeDocument/2006/relationships/image" Target="../media/image1455.png"/><Relationship Id="rId369" Type="http://schemas.openxmlformats.org/officeDocument/2006/relationships/image" Target="../media/image1476.png"/><Relationship Id="rId173" Type="http://schemas.openxmlformats.org/officeDocument/2006/relationships/image" Target="../media/image1378.png"/><Relationship Id="rId229" Type="http://schemas.openxmlformats.org/officeDocument/2006/relationships/image" Target="../media/image1406.png"/><Relationship Id="rId380" Type="http://schemas.openxmlformats.org/officeDocument/2006/relationships/customXml" Target="../ink/ink2182.xml"/><Relationship Id="rId240" Type="http://schemas.openxmlformats.org/officeDocument/2006/relationships/customXml" Target="../ink/ink2112.xml"/><Relationship Id="rId35" Type="http://schemas.openxmlformats.org/officeDocument/2006/relationships/image" Target="../media/image1309.png"/><Relationship Id="rId77" Type="http://schemas.openxmlformats.org/officeDocument/2006/relationships/image" Target="../media/image1330.png"/><Relationship Id="rId100" Type="http://schemas.openxmlformats.org/officeDocument/2006/relationships/customXml" Target="../ink/ink2042.xml"/><Relationship Id="rId282" Type="http://schemas.openxmlformats.org/officeDocument/2006/relationships/customXml" Target="../ink/ink2133.xml"/><Relationship Id="rId338" Type="http://schemas.openxmlformats.org/officeDocument/2006/relationships/customXml" Target="../ink/ink2161.xml"/><Relationship Id="rId8" Type="http://schemas.openxmlformats.org/officeDocument/2006/relationships/customXml" Target="../ink/ink1996.xml"/><Relationship Id="rId142" Type="http://schemas.openxmlformats.org/officeDocument/2006/relationships/customXml" Target="../ink/ink2063.xml"/><Relationship Id="rId184" Type="http://schemas.openxmlformats.org/officeDocument/2006/relationships/customXml" Target="../ink/ink2084.xml"/><Relationship Id="rId391" Type="http://schemas.openxmlformats.org/officeDocument/2006/relationships/image" Target="../media/image1487.png"/><Relationship Id="rId405" Type="http://schemas.openxmlformats.org/officeDocument/2006/relationships/image" Target="../media/image1494.png"/><Relationship Id="rId251" Type="http://schemas.openxmlformats.org/officeDocument/2006/relationships/image" Target="../media/image1417.png"/><Relationship Id="rId46" Type="http://schemas.openxmlformats.org/officeDocument/2006/relationships/customXml" Target="../ink/ink2015.xml"/><Relationship Id="rId293" Type="http://schemas.openxmlformats.org/officeDocument/2006/relationships/image" Target="../media/image1438.png"/><Relationship Id="rId307" Type="http://schemas.openxmlformats.org/officeDocument/2006/relationships/image" Target="../media/image1445.png"/><Relationship Id="rId349" Type="http://schemas.openxmlformats.org/officeDocument/2006/relationships/image" Target="../media/image1466.png"/><Relationship Id="rId88" Type="http://schemas.openxmlformats.org/officeDocument/2006/relationships/customXml" Target="../ink/ink2036.xml"/><Relationship Id="rId111" Type="http://schemas.openxmlformats.org/officeDocument/2006/relationships/image" Target="../media/image1347.png"/><Relationship Id="rId153" Type="http://schemas.openxmlformats.org/officeDocument/2006/relationships/image" Target="../media/image1368.png"/><Relationship Id="rId195" Type="http://schemas.openxmlformats.org/officeDocument/2006/relationships/image" Target="../media/image1389.png"/><Relationship Id="rId209" Type="http://schemas.openxmlformats.org/officeDocument/2006/relationships/image" Target="../media/image1396.png"/><Relationship Id="rId360" Type="http://schemas.openxmlformats.org/officeDocument/2006/relationships/customXml" Target="../ink/ink2172.xml"/><Relationship Id="rId220" Type="http://schemas.openxmlformats.org/officeDocument/2006/relationships/customXml" Target="../ink/ink2102.xml"/><Relationship Id="rId15" Type="http://schemas.openxmlformats.org/officeDocument/2006/relationships/image" Target="../media/image1299.png"/><Relationship Id="rId57" Type="http://schemas.openxmlformats.org/officeDocument/2006/relationships/image" Target="../media/image1320.png"/><Relationship Id="rId262" Type="http://schemas.openxmlformats.org/officeDocument/2006/relationships/customXml" Target="../ink/ink2123.xml"/><Relationship Id="rId318" Type="http://schemas.openxmlformats.org/officeDocument/2006/relationships/customXml" Target="../ink/ink2151.xml"/><Relationship Id="rId99" Type="http://schemas.openxmlformats.org/officeDocument/2006/relationships/image" Target="../media/image1341.png"/><Relationship Id="rId122" Type="http://schemas.openxmlformats.org/officeDocument/2006/relationships/customXml" Target="../ink/ink2053.xml"/><Relationship Id="rId164" Type="http://schemas.openxmlformats.org/officeDocument/2006/relationships/customXml" Target="../ink/ink2074.xml"/><Relationship Id="rId371" Type="http://schemas.openxmlformats.org/officeDocument/2006/relationships/image" Target="../media/image1477.png"/><Relationship Id="rId26" Type="http://schemas.openxmlformats.org/officeDocument/2006/relationships/customXml" Target="../ink/ink2005.xml"/><Relationship Id="rId231" Type="http://schemas.openxmlformats.org/officeDocument/2006/relationships/image" Target="../media/image1407.png"/><Relationship Id="rId273" Type="http://schemas.openxmlformats.org/officeDocument/2006/relationships/image" Target="../media/image1428.png"/><Relationship Id="rId329" Type="http://schemas.openxmlformats.org/officeDocument/2006/relationships/image" Target="../media/image1456.png"/><Relationship Id="rId68" Type="http://schemas.openxmlformats.org/officeDocument/2006/relationships/customXml" Target="../ink/ink2026.xml"/><Relationship Id="rId133" Type="http://schemas.openxmlformats.org/officeDocument/2006/relationships/image" Target="../media/image1358.png"/><Relationship Id="rId175" Type="http://schemas.openxmlformats.org/officeDocument/2006/relationships/image" Target="../media/image1379.png"/><Relationship Id="rId340" Type="http://schemas.openxmlformats.org/officeDocument/2006/relationships/customXml" Target="../ink/ink2162.xml"/><Relationship Id="rId200" Type="http://schemas.openxmlformats.org/officeDocument/2006/relationships/customXml" Target="../ink/ink2092.xml"/><Relationship Id="rId382" Type="http://schemas.openxmlformats.org/officeDocument/2006/relationships/customXml" Target="../ink/ink2183.xml"/><Relationship Id="rId242" Type="http://schemas.openxmlformats.org/officeDocument/2006/relationships/customXml" Target="../ink/ink2113.xml"/><Relationship Id="rId284" Type="http://schemas.openxmlformats.org/officeDocument/2006/relationships/customXml" Target="../ink/ink2134.xml"/><Relationship Id="rId37" Type="http://schemas.openxmlformats.org/officeDocument/2006/relationships/image" Target="../media/image1310.png"/><Relationship Id="rId79" Type="http://schemas.openxmlformats.org/officeDocument/2006/relationships/image" Target="../media/image1331.png"/><Relationship Id="rId102" Type="http://schemas.openxmlformats.org/officeDocument/2006/relationships/customXml" Target="../ink/ink2043.xml"/><Relationship Id="rId144" Type="http://schemas.openxmlformats.org/officeDocument/2006/relationships/customXml" Target="../ink/ink2064.xml"/><Relationship Id="rId90" Type="http://schemas.openxmlformats.org/officeDocument/2006/relationships/customXml" Target="../ink/ink2037.xml"/><Relationship Id="rId186" Type="http://schemas.openxmlformats.org/officeDocument/2006/relationships/customXml" Target="../ink/ink2085.xml"/><Relationship Id="rId351" Type="http://schemas.openxmlformats.org/officeDocument/2006/relationships/image" Target="../media/image1467.png"/><Relationship Id="rId393" Type="http://schemas.openxmlformats.org/officeDocument/2006/relationships/image" Target="../media/image1488.png"/><Relationship Id="rId407" Type="http://schemas.openxmlformats.org/officeDocument/2006/relationships/image" Target="../media/image1495.png"/></Relationships>
</file>

<file path=ppt/slides/_rels/slide13.xml.rels><?xml version="1.0" encoding="UTF-8" standalone="yes"?>
<Relationships xmlns="http://schemas.openxmlformats.org/package/2006/relationships"><Relationship Id="rId117" Type="http://schemas.openxmlformats.org/officeDocument/2006/relationships/image" Target="../media/image1553.png"/><Relationship Id="rId21" Type="http://schemas.openxmlformats.org/officeDocument/2006/relationships/image" Target="../media/image1505.png"/><Relationship Id="rId42" Type="http://schemas.openxmlformats.org/officeDocument/2006/relationships/customXml" Target="../ink/ink2216.xml"/><Relationship Id="rId63" Type="http://schemas.openxmlformats.org/officeDocument/2006/relationships/image" Target="../media/image1526.png"/><Relationship Id="rId84" Type="http://schemas.openxmlformats.org/officeDocument/2006/relationships/customXml" Target="../ink/ink2237.xml"/><Relationship Id="rId138" Type="http://schemas.openxmlformats.org/officeDocument/2006/relationships/customXml" Target="../ink/ink2264.xml"/><Relationship Id="rId159" Type="http://schemas.openxmlformats.org/officeDocument/2006/relationships/image" Target="../media/image1574.png"/><Relationship Id="rId170" Type="http://schemas.openxmlformats.org/officeDocument/2006/relationships/customXml" Target="../ink/ink2280.xml"/><Relationship Id="rId191" Type="http://schemas.openxmlformats.org/officeDocument/2006/relationships/image" Target="../media/image1590.png"/><Relationship Id="rId205" Type="http://schemas.openxmlformats.org/officeDocument/2006/relationships/image" Target="../media/image1597.png"/><Relationship Id="rId107" Type="http://schemas.openxmlformats.org/officeDocument/2006/relationships/image" Target="../media/image1548.png"/><Relationship Id="rId11" Type="http://schemas.openxmlformats.org/officeDocument/2006/relationships/image" Target="../media/image1500.png"/><Relationship Id="rId32" Type="http://schemas.openxmlformats.org/officeDocument/2006/relationships/customXml" Target="../ink/ink2211.xml"/><Relationship Id="rId53" Type="http://schemas.openxmlformats.org/officeDocument/2006/relationships/image" Target="../media/image1521.png"/><Relationship Id="rId74" Type="http://schemas.openxmlformats.org/officeDocument/2006/relationships/customXml" Target="../ink/ink2232.xml"/><Relationship Id="rId128" Type="http://schemas.openxmlformats.org/officeDocument/2006/relationships/customXml" Target="../ink/ink2259.xml"/><Relationship Id="rId149" Type="http://schemas.openxmlformats.org/officeDocument/2006/relationships/image" Target="../media/image1569.png"/><Relationship Id="rId5" Type="http://schemas.openxmlformats.org/officeDocument/2006/relationships/image" Target="../media/image1497.png"/><Relationship Id="rId95" Type="http://schemas.openxmlformats.org/officeDocument/2006/relationships/image" Target="../media/image1542.png"/><Relationship Id="rId160" Type="http://schemas.openxmlformats.org/officeDocument/2006/relationships/customXml" Target="../ink/ink2275.xml"/><Relationship Id="rId181" Type="http://schemas.openxmlformats.org/officeDocument/2006/relationships/image" Target="../media/image1585.png"/><Relationship Id="rId22" Type="http://schemas.openxmlformats.org/officeDocument/2006/relationships/customXml" Target="../ink/ink2206.xml"/><Relationship Id="rId43" Type="http://schemas.openxmlformats.org/officeDocument/2006/relationships/image" Target="../media/image1516.png"/><Relationship Id="rId64" Type="http://schemas.openxmlformats.org/officeDocument/2006/relationships/customXml" Target="../ink/ink2227.xml"/><Relationship Id="rId118" Type="http://schemas.openxmlformats.org/officeDocument/2006/relationships/customXml" Target="../ink/ink2254.xml"/><Relationship Id="rId139" Type="http://schemas.openxmlformats.org/officeDocument/2006/relationships/image" Target="../media/image1564.png"/><Relationship Id="rId85" Type="http://schemas.openxmlformats.org/officeDocument/2006/relationships/image" Target="../media/image1537.png"/><Relationship Id="rId150" Type="http://schemas.openxmlformats.org/officeDocument/2006/relationships/customXml" Target="../ink/ink2270.xml"/><Relationship Id="rId171" Type="http://schemas.openxmlformats.org/officeDocument/2006/relationships/image" Target="../media/image1580.png"/><Relationship Id="rId192" Type="http://schemas.openxmlformats.org/officeDocument/2006/relationships/customXml" Target="../ink/ink2291.xml"/><Relationship Id="rId206" Type="http://schemas.openxmlformats.org/officeDocument/2006/relationships/customXml" Target="../ink/ink2298.xml"/><Relationship Id="rId12" Type="http://schemas.openxmlformats.org/officeDocument/2006/relationships/customXml" Target="../ink/ink2201.xml"/><Relationship Id="rId33" Type="http://schemas.openxmlformats.org/officeDocument/2006/relationships/image" Target="../media/image1511.png"/><Relationship Id="rId108" Type="http://schemas.openxmlformats.org/officeDocument/2006/relationships/customXml" Target="../ink/ink2249.xml"/><Relationship Id="rId129" Type="http://schemas.openxmlformats.org/officeDocument/2006/relationships/image" Target="../media/image1559.png"/><Relationship Id="rId54" Type="http://schemas.openxmlformats.org/officeDocument/2006/relationships/customXml" Target="../ink/ink2222.xml"/><Relationship Id="rId75" Type="http://schemas.openxmlformats.org/officeDocument/2006/relationships/image" Target="../media/image1532.png"/><Relationship Id="rId96" Type="http://schemas.openxmlformats.org/officeDocument/2006/relationships/customXml" Target="../ink/ink2243.xml"/><Relationship Id="rId140" Type="http://schemas.openxmlformats.org/officeDocument/2006/relationships/customXml" Target="../ink/ink2265.xml"/><Relationship Id="rId161" Type="http://schemas.openxmlformats.org/officeDocument/2006/relationships/image" Target="../media/image1575.png"/><Relationship Id="rId182" Type="http://schemas.openxmlformats.org/officeDocument/2006/relationships/customXml" Target="../ink/ink2286.xml"/><Relationship Id="rId6" Type="http://schemas.openxmlformats.org/officeDocument/2006/relationships/customXml" Target="../ink/ink2198.xml"/><Relationship Id="rId23" Type="http://schemas.openxmlformats.org/officeDocument/2006/relationships/image" Target="../media/image1506.png"/><Relationship Id="rId119" Type="http://schemas.openxmlformats.org/officeDocument/2006/relationships/image" Target="../media/image1554.png"/><Relationship Id="rId44" Type="http://schemas.openxmlformats.org/officeDocument/2006/relationships/customXml" Target="../ink/ink2217.xml"/><Relationship Id="rId65" Type="http://schemas.openxmlformats.org/officeDocument/2006/relationships/image" Target="../media/image1527.png"/><Relationship Id="rId86" Type="http://schemas.openxmlformats.org/officeDocument/2006/relationships/customXml" Target="../ink/ink2238.xml"/><Relationship Id="rId130" Type="http://schemas.openxmlformats.org/officeDocument/2006/relationships/customXml" Target="../ink/ink2260.xml"/><Relationship Id="rId151" Type="http://schemas.openxmlformats.org/officeDocument/2006/relationships/image" Target="../media/image1570.png"/><Relationship Id="rId172" Type="http://schemas.openxmlformats.org/officeDocument/2006/relationships/customXml" Target="../ink/ink2281.xml"/><Relationship Id="rId193" Type="http://schemas.openxmlformats.org/officeDocument/2006/relationships/image" Target="../media/image1591.png"/><Relationship Id="rId207" Type="http://schemas.openxmlformats.org/officeDocument/2006/relationships/image" Target="../media/image1598.png"/><Relationship Id="rId13" Type="http://schemas.openxmlformats.org/officeDocument/2006/relationships/image" Target="../media/image1501.png"/><Relationship Id="rId109" Type="http://schemas.openxmlformats.org/officeDocument/2006/relationships/image" Target="../media/image1549.png"/><Relationship Id="rId34" Type="http://schemas.openxmlformats.org/officeDocument/2006/relationships/customXml" Target="../ink/ink2212.xml"/><Relationship Id="rId55" Type="http://schemas.openxmlformats.org/officeDocument/2006/relationships/image" Target="../media/image1522.png"/><Relationship Id="rId76" Type="http://schemas.openxmlformats.org/officeDocument/2006/relationships/customXml" Target="../ink/ink2233.xml"/><Relationship Id="rId97" Type="http://schemas.openxmlformats.org/officeDocument/2006/relationships/image" Target="../media/image1543.png"/><Relationship Id="rId120" Type="http://schemas.openxmlformats.org/officeDocument/2006/relationships/customXml" Target="../ink/ink2255.xml"/><Relationship Id="rId141" Type="http://schemas.openxmlformats.org/officeDocument/2006/relationships/image" Target="../media/image1565.png"/><Relationship Id="rId7" Type="http://schemas.openxmlformats.org/officeDocument/2006/relationships/image" Target="../media/image1498.png"/><Relationship Id="rId162" Type="http://schemas.openxmlformats.org/officeDocument/2006/relationships/customXml" Target="../ink/ink2276.xml"/><Relationship Id="rId183" Type="http://schemas.openxmlformats.org/officeDocument/2006/relationships/image" Target="../media/image1586.png"/><Relationship Id="rId24" Type="http://schemas.openxmlformats.org/officeDocument/2006/relationships/customXml" Target="../ink/ink2207.xml"/><Relationship Id="rId40" Type="http://schemas.openxmlformats.org/officeDocument/2006/relationships/customXml" Target="../ink/ink2215.xml"/><Relationship Id="rId45" Type="http://schemas.openxmlformats.org/officeDocument/2006/relationships/image" Target="../media/image1517.png"/><Relationship Id="rId66" Type="http://schemas.openxmlformats.org/officeDocument/2006/relationships/customXml" Target="../ink/ink2228.xml"/><Relationship Id="rId87" Type="http://schemas.openxmlformats.org/officeDocument/2006/relationships/image" Target="../media/image1538.png"/><Relationship Id="rId110" Type="http://schemas.openxmlformats.org/officeDocument/2006/relationships/customXml" Target="../ink/ink2250.xml"/><Relationship Id="rId115" Type="http://schemas.openxmlformats.org/officeDocument/2006/relationships/image" Target="../media/image1552.png"/><Relationship Id="rId131" Type="http://schemas.openxmlformats.org/officeDocument/2006/relationships/image" Target="../media/image1560.png"/><Relationship Id="rId136" Type="http://schemas.openxmlformats.org/officeDocument/2006/relationships/customXml" Target="../ink/ink2263.xml"/><Relationship Id="rId157" Type="http://schemas.openxmlformats.org/officeDocument/2006/relationships/image" Target="../media/image1573.png"/><Relationship Id="rId178" Type="http://schemas.openxmlformats.org/officeDocument/2006/relationships/customXml" Target="../ink/ink2284.xml"/><Relationship Id="rId61" Type="http://schemas.openxmlformats.org/officeDocument/2006/relationships/image" Target="../media/image1525.png"/><Relationship Id="rId82" Type="http://schemas.openxmlformats.org/officeDocument/2006/relationships/customXml" Target="../ink/ink2236.xml"/><Relationship Id="rId152" Type="http://schemas.openxmlformats.org/officeDocument/2006/relationships/customXml" Target="../ink/ink2271.xml"/><Relationship Id="rId173" Type="http://schemas.openxmlformats.org/officeDocument/2006/relationships/image" Target="../media/image1581.png"/><Relationship Id="rId194" Type="http://schemas.openxmlformats.org/officeDocument/2006/relationships/customXml" Target="../ink/ink2292.xml"/><Relationship Id="rId199" Type="http://schemas.openxmlformats.org/officeDocument/2006/relationships/image" Target="../media/image1594.png"/><Relationship Id="rId203" Type="http://schemas.openxmlformats.org/officeDocument/2006/relationships/image" Target="../media/image1596.png"/><Relationship Id="rId19" Type="http://schemas.openxmlformats.org/officeDocument/2006/relationships/image" Target="../media/image1504.png"/><Relationship Id="rId14" Type="http://schemas.openxmlformats.org/officeDocument/2006/relationships/customXml" Target="../ink/ink2202.xml"/><Relationship Id="rId30" Type="http://schemas.openxmlformats.org/officeDocument/2006/relationships/customXml" Target="../ink/ink2210.xml"/><Relationship Id="rId35" Type="http://schemas.openxmlformats.org/officeDocument/2006/relationships/image" Target="../media/image1512.png"/><Relationship Id="rId56" Type="http://schemas.openxmlformats.org/officeDocument/2006/relationships/customXml" Target="../ink/ink2223.xml"/><Relationship Id="rId77" Type="http://schemas.openxmlformats.org/officeDocument/2006/relationships/image" Target="../media/image1533.png"/><Relationship Id="rId100" Type="http://schemas.openxmlformats.org/officeDocument/2006/relationships/customXml" Target="../ink/ink2245.xml"/><Relationship Id="rId105" Type="http://schemas.openxmlformats.org/officeDocument/2006/relationships/image" Target="../media/image1547.png"/><Relationship Id="rId126" Type="http://schemas.openxmlformats.org/officeDocument/2006/relationships/customXml" Target="../ink/ink2258.xml"/><Relationship Id="rId147" Type="http://schemas.openxmlformats.org/officeDocument/2006/relationships/image" Target="../media/image1568.png"/><Relationship Id="rId168" Type="http://schemas.openxmlformats.org/officeDocument/2006/relationships/customXml" Target="../ink/ink2279.xml"/><Relationship Id="rId8" Type="http://schemas.openxmlformats.org/officeDocument/2006/relationships/customXml" Target="../ink/ink2199.xml"/><Relationship Id="rId51" Type="http://schemas.openxmlformats.org/officeDocument/2006/relationships/image" Target="../media/image1520.png"/><Relationship Id="rId72" Type="http://schemas.openxmlformats.org/officeDocument/2006/relationships/customXml" Target="../ink/ink2231.xml"/><Relationship Id="rId93" Type="http://schemas.openxmlformats.org/officeDocument/2006/relationships/image" Target="../media/image1541.png"/><Relationship Id="rId98" Type="http://schemas.openxmlformats.org/officeDocument/2006/relationships/customXml" Target="../ink/ink2244.xml"/><Relationship Id="rId121" Type="http://schemas.openxmlformats.org/officeDocument/2006/relationships/image" Target="../media/image1555.png"/><Relationship Id="rId142" Type="http://schemas.openxmlformats.org/officeDocument/2006/relationships/customXml" Target="../ink/ink2266.xml"/><Relationship Id="rId163" Type="http://schemas.openxmlformats.org/officeDocument/2006/relationships/image" Target="../media/image1576.png"/><Relationship Id="rId184" Type="http://schemas.openxmlformats.org/officeDocument/2006/relationships/customXml" Target="../ink/ink2287.xml"/><Relationship Id="rId189" Type="http://schemas.openxmlformats.org/officeDocument/2006/relationships/image" Target="../media/image1589.png"/><Relationship Id="rId3" Type="http://schemas.openxmlformats.org/officeDocument/2006/relationships/image" Target="../media/image1496.png"/><Relationship Id="rId25" Type="http://schemas.openxmlformats.org/officeDocument/2006/relationships/image" Target="../media/image1507.png"/><Relationship Id="rId46" Type="http://schemas.openxmlformats.org/officeDocument/2006/relationships/customXml" Target="../ink/ink2218.xml"/><Relationship Id="rId67" Type="http://schemas.openxmlformats.org/officeDocument/2006/relationships/image" Target="../media/image1528.png"/><Relationship Id="rId116" Type="http://schemas.openxmlformats.org/officeDocument/2006/relationships/customXml" Target="../ink/ink2253.xml"/><Relationship Id="rId137" Type="http://schemas.openxmlformats.org/officeDocument/2006/relationships/image" Target="../media/image1563.png"/><Relationship Id="rId158" Type="http://schemas.openxmlformats.org/officeDocument/2006/relationships/customXml" Target="../ink/ink2274.xml"/><Relationship Id="rId20" Type="http://schemas.openxmlformats.org/officeDocument/2006/relationships/customXml" Target="../ink/ink2205.xml"/><Relationship Id="rId41" Type="http://schemas.openxmlformats.org/officeDocument/2006/relationships/image" Target="../media/image1515.png"/><Relationship Id="rId62" Type="http://schemas.openxmlformats.org/officeDocument/2006/relationships/customXml" Target="../ink/ink2226.xml"/><Relationship Id="rId83" Type="http://schemas.openxmlformats.org/officeDocument/2006/relationships/image" Target="../media/image1536.png"/><Relationship Id="rId88" Type="http://schemas.openxmlformats.org/officeDocument/2006/relationships/customXml" Target="../ink/ink2239.xml"/><Relationship Id="rId111" Type="http://schemas.openxmlformats.org/officeDocument/2006/relationships/image" Target="../media/image1550.png"/><Relationship Id="rId132" Type="http://schemas.openxmlformats.org/officeDocument/2006/relationships/customXml" Target="../ink/ink2261.xml"/><Relationship Id="rId153" Type="http://schemas.openxmlformats.org/officeDocument/2006/relationships/image" Target="../media/image1571.png"/><Relationship Id="rId174" Type="http://schemas.openxmlformats.org/officeDocument/2006/relationships/customXml" Target="../ink/ink2282.xml"/><Relationship Id="rId179" Type="http://schemas.openxmlformats.org/officeDocument/2006/relationships/image" Target="../media/image1584.png"/><Relationship Id="rId195" Type="http://schemas.openxmlformats.org/officeDocument/2006/relationships/image" Target="../media/image1592.png"/><Relationship Id="rId190" Type="http://schemas.openxmlformats.org/officeDocument/2006/relationships/customXml" Target="../ink/ink2290.xml"/><Relationship Id="rId204" Type="http://schemas.openxmlformats.org/officeDocument/2006/relationships/customXml" Target="../ink/ink2297.xml"/><Relationship Id="rId15" Type="http://schemas.openxmlformats.org/officeDocument/2006/relationships/image" Target="../media/image1502.png"/><Relationship Id="rId36" Type="http://schemas.openxmlformats.org/officeDocument/2006/relationships/customXml" Target="../ink/ink2213.xml"/><Relationship Id="rId57" Type="http://schemas.openxmlformats.org/officeDocument/2006/relationships/image" Target="../media/image1523.png"/><Relationship Id="rId106" Type="http://schemas.openxmlformats.org/officeDocument/2006/relationships/customXml" Target="../ink/ink2248.xml"/><Relationship Id="rId127" Type="http://schemas.openxmlformats.org/officeDocument/2006/relationships/image" Target="../media/image1558.png"/><Relationship Id="rId10" Type="http://schemas.openxmlformats.org/officeDocument/2006/relationships/customXml" Target="../ink/ink2200.xml"/><Relationship Id="rId31" Type="http://schemas.openxmlformats.org/officeDocument/2006/relationships/image" Target="../media/image1510.png"/><Relationship Id="rId52" Type="http://schemas.openxmlformats.org/officeDocument/2006/relationships/customXml" Target="../ink/ink2221.xml"/><Relationship Id="rId73" Type="http://schemas.openxmlformats.org/officeDocument/2006/relationships/image" Target="../media/image1531.png"/><Relationship Id="rId78" Type="http://schemas.openxmlformats.org/officeDocument/2006/relationships/customXml" Target="../ink/ink2234.xml"/><Relationship Id="rId94" Type="http://schemas.openxmlformats.org/officeDocument/2006/relationships/customXml" Target="../ink/ink2242.xml"/><Relationship Id="rId99" Type="http://schemas.openxmlformats.org/officeDocument/2006/relationships/image" Target="../media/image1544.png"/><Relationship Id="rId101" Type="http://schemas.openxmlformats.org/officeDocument/2006/relationships/image" Target="../media/image1545.png"/><Relationship Id="rId122" Type="http://schemas.openxmlformats.org/officeDocument/2006/relationships/customXml" Target="../ink/ink2256.xml"/><Relationship Id="rId143" Type="http://schemas.openxmlformats.org/officeDocument/2006/relationships/image" Target="../media/image1566.png"/><Relationship Id="rId148" Type="http://schemas.openxmlformats.org/officeDocument/2006/relationships/customXml" Target="../ink/ink2269.xml"/><Relationship Id="rId164" Type="http://schemas.openxmlformats.org/officeDocument/2006/relationships/customXml" Target="../ink/ink2277.xml"/><Relationship Id="rId169" Type="http://schemas.openxmlformats.org/officeDocument/2006/relationships/image" Target="../media/image1579.png"/><Relationship Id="rId185" Type="http://schemas.openxmlformats.org/officeDocument/2006/relationships/image" Target="../media/image1587.png"/><Relationship Id="rId4" Type="http://schemas.openxmlformats.org/officeDocument/2006/relationships/customXml" Target="../ink/ink2197.xml"/><Relationship Id="rId9" Type="http://schemas.openxmlformats.org/officeDocument/2006/relationships/image" Target="../media/image1499.png"/><Relationship Id="rId180" Type="http://schemas.openxmlformats.org/officeDocument/2006/relationships/customXml" Target="../ink/ink2285.xml"/><Relationship Id="rId26" Type="http://schemas.openxmlformats.org/officeDocument/2006/relationships/customXml" Target="../ink/ink2208.xml"/><Relationship Id="rId47" Type="http://schemas.openxmlformats.org/officeDocument/2006/relationships/image" Target="../media/image1518.png"/><Relationship Id="rId68" Type="http://schemas.openxmlformats.org/officeDocument/2006/relationships/customXml" Target="../ink/ink2229.xml"/><Relationship Id="rId89" Type="http://schemas.openxmlformats.org/officeDocument/2006/relationships/image" Target="../media/image1539.png"/><Relationship Id="rId112" Type="http://schemas.openxmlformats.org/officeDocument/2006/relationships/customXml" Target="../ink/ink2251.xml"/><Relationship Id="rId133" Type="http://schemas.openxmlformats.org/officeDocument/2006/relationships/image" Target="../media/image1561.png"/><Relationship Id="rId154" Type="http://schemas.openxmlformats.org/officeDocument/2006/relationships/customXml" Target="../ink/ink2272.xml"/><Relationship Id="rId175" Type="http://schemas.openxmlformats.org/officeDocument/2006/relationships/image" Target="../media/image1582.png"/><Relationship Id="rId196" Type="http://schemas.openxmlformats.org/officeDocument/2006/relationships/customXml" Target="../ink/ink2293.xml"/><Relationship Id="rId200" Type="http://schemas.openxmlformats.org/officeDocument/2006/relationships/customXml" Target="../ink/ink2295.xml"/><Relationship Id="rId16" Type="http://schemas.openxmlformats.org/officeDocument/2006/relationships/customXml" Target="../ink/ink2203.xml"/><Relationship Id="rId37" Type="http://schemas.openxmlformats.org/officeDocument/2006/relationships/image" Target="../media/image1513.png"/><Relationship Id="rId58" Type="http://schemas.openxmlformats.org/officeDocument/2006/relationships/customXml" Target="../ink/ink2224.xml"/><Relationship Id="rId79" Type="http://schemas.openxmlformats.org/officeDocument/2006/relationships/image" Target="../media/image1534.png"/><Relationship Id="rId102" Type="http://schemas.openxmlformats.org/officeDocument/2006/relationships/customXml" Target="../ink/ink2246.xml"/><Relationship Id="rId123" Type="http://schemas.openxmlformats.org/officeDocument/2006/relationships/image" Target="../media/image1556.png"/><Relationship Id="rId144" Type="http://schemas.openxmlformats.org/officeDocument/2006/relationships/customXml" Target="../ink/ink2267.xml"/><Relationship Id="rId90" Type="http://schemas.openxmlformats.org/officeDocument/2006/relationships/customXml" Target="../ink/ink2240.xml"/><Relationship Id="rId165" Type="http://schemas.openxmlformats.org/officeDocument/2006/relationships/image" Target="../media/image1577.png"/><Relationship Id="rId186" Type="http://schemas.openxmlformats.org/officeDocument/2006/relationships/customXml" Target="../ink/ink2288.xml"/><Relationship Id="rId27" Type="http://schemas.openxmlformats.org/officeDocument/2006/relationships/image" Target="../media/image1508.png"/><Relationship Id="rId48" Type="http://schemas.openxmlformats.org/officeDocument/2006/relationships/customXml" Target="../ink/ink2219.xml"/><Relationship Id="rId69" Type="http://schemas.openxmlformats.org/officeDocument/2006/relationships/image" Target="../media/image1529.png"/><Relationship Id="rId113" Type="http://schemas.openxmlformats.org/officeDocument/2006/relationships/image" Target="../media/image1551.png"/><Relationship Id="rId134" Type="http://schemas.openxmlformats.org/officeDocument/2006/relationships/customXml" Target="../ink/ink2262.xml"/><Relationship Id="rId80" Type="http://schemas.openxmlformats.org/officeDocument/2006/relationships/customXml" Target="../ink/ink2235.xml"/><Relationship Id="rId155" Type="http://schemas.openxmlformats.org/officeDocument/2006/relationships/image" Target="../media/image1572.png"/><Relationship Id="rId176" Type="http://schemas.openxmlformats.org/officeDocument/2006/relationships/customXml" Target="../ink/ink2283.xml"/><Relationship Id="rId197" Type="http://schemas.openxmlformats.org/officeDocument/2006/relationships/image" Target="../media/image1593.png"/><Relationship Id="rId201" Type="http://schemas.openxmlformats.org/officeDocument/2006/relationships/image" Target="../media/image1595.png"/><Relationship Id="rId17" Type="http://schemas.openxmlformats.org/officeDocument/2006/relationships/image" Target="../media/image1503.png"/><Relationship Id="rId38" Type="http://schemas.openxmlformats.org/officeDocument/2006/relationships/customXml" Target="../ink/ink2214.xml"/><Relationship Id="rId59" Type="http://schemas.openxmlformats.org/officeDocument/2006/relationships/image" Target="../media/image1524.png"/><Relationship Id="rId103" Type="http://schemas.openxmlformats.org/officeDocument/2006/relationships/image" Target="../media/image1546.png"/><Relationship Id="rId124" Type="http://schemas.openxmlformats.org/officeDocument/2006/relationships/customXml" Target="../ink/ink2257.xml"/><Relationship Id="rId70" Type="http://schemas.openxmlformats.org/officeDocument/2006/relationships/customXml" Target="../ink/ink2230.xml"/><Relationship Id="rId91" Type="http://schemas.openxmlformats.org/officeDocument/2006/relationships/image" Target="../media/image1540.png"/><Relationship Id="rId145" Type="http://schemas.openxmlformats.org/officeDocument/2006/relationships/image" Target="../media/image1567.png"/><Relationship Id="rId166" Type="http://schemas.openxmlformats.org/officeDocument/2006/relationships/customXml" Target="../ink/ink2278.xml"/><Relationship Id="rId187" Type="http://schemas.openxmlformats.org/officeDocument/2006/relationships/image" Target="../media/image1588.png"/><Relationship Id="rId1" Type="http://schemas.openxmlformats.org/officeDocument/2006/relationships/slideLayout" Target="../slideLayouts/slideLayout7.xml"/><Relationship Id="rId28" Type="http://schemas.openxmlformats.org/officeDocument/2006/relationships/customXml" Target="../ink/ink2209.xml"/><Relationship Id="rId49" Type="http://schemas.openxmlformats.org/officeDocument/2006/relationships/image" Target="../media/image1519.png"/><Relationship Id="rId114" Type="http://schemas.openxmlformats.org/officeDocument/2006/relationships/customXml" Target="../ink/ink2252.xml"/><Relationship Id="rId60" Type="http://schemas.openxmlformats.org/officeDocument/2006/relationships/customXml" Target="../ink/ink2225.xml"/><Relationship Id="rId81" Type="http://schemas.openxmlformats.org/officeDocument/2006/relationships/image" Target="../media/image1535.png"/><Relationship Id="rId135" Type="http://schemas.openxmlformats.org/officeDocument/2006/relationships/image" Target="../media/image1562.png"/><Relationship Id="rId156" Type="http://schemas.openxmlformats.org/officeDocument/2006/relationships/customXml" Target="../ink/ink2273.xml"/><Relationship Id="rId177" Type="http://schemas.openxmlformats.org/officeDocument/2006/relationships/image" Target="../media/image1583.png"/><Relationship Id="rId198" Type="http://schemas.openxmlformats.org/officeDocument/2006/relationships/customXml" Target="../ink/ink2294.xml"/><Relationship Id="rId202" Type="http://schemas.openxmlformats.org/officeDocument/2006/relationships/customXml" Target="../ink/ink2296.xml"/><Relationship Id="rId18" Type="http://schemas.openxmlformats.org/officeDocument/2006/relationships/customXml" Target="../ink/ink2204.xml"/><Relationship Id="rId39" Type="http://schemas.openxmlformats.org/officeDocument/2006/relationships/image" Target="../media/image1514.png"/><Relationship Id="rId50" Type="http://schemas.openxmlformats.org/officeDocument/2006/relationships/customXml" Target="../ink/ink2220.xml"/><Relationship Id="rId104" Type="http://schemas.openxmlformats.org/officeDocument/2006/relationships/customXml" Target="../ink/ink2247.xml"/><Relationship Id="rId125" Type="http://schemas.openxmlformats.org/officeDocument/2006/relationships/image" Target="../media/image1557.png"/><Relationship Id="rId146" Type="http://schemas.openxmlformats.org/officeDocument/2006/relationships/customXml" Target="../ink/ink2268.xml"/><Relationship Id="rId167" Type="http://schemas.openxmlformats.org/officeDocument/2006/relationships/image" Target="../media/image1578.png"/><Relationship Id="rId188" Type="http://schemas.openxmlformats.org/officeDocument/2006/relationships/customXml" Target="../ink/ink2289.xml"/><Relationship Id="rId71" Type="http://schemas.openxmlformats.org/officeDocument/2006/relationships/image" Target="../media/image1530.png"/><Relationship Id="rId92" Type="http://schemas.openxmlformats.org/officeDocument/2006/relationships/customXml" Target="../ink/ink2241.xml"/><Relationship Id="rId2" Type="http://schemas.openxmlformats.org/officeDocument/2006/relationships/customXml" Target="../ink/ink2196.xml"/><Relationship Id="rId29" Type="http://schemas.openxmlformats.org/officeDocument/2006/relationships/image" Target="../media/image1509.png"/></Relationships>
</file>

<file path=ppt/slides/_rels/slide14.xml.rels><?xml version="1.0" encoding="UTF-8" standalone="yes"?>
<Relationships xmlns="http://schemas.openxmlformats.org/package/2006/relationships"><Relationship Id="rId117" Type="http://schemas.openxmlformats.org/officeDocument/2006/relationships/image" Target="../media/image1656.png"/><Relationship Id="rId299" Type="http://schemas.openxmlformats.org/officeDocument/2006/relationships/image" Target="../media/image1747.png"/><Relationship Id="rId21" Type="http://schemas.openxmlformats.org/officeDocument/2006/relationships/image" Target="../media/image1608.png"/><Relationship Id="rId63" Type="http://schemas.openxmlformats.org/officeDocument/2006/relationships/image" Target="../media/image1629.png"/><Relationship Id="rId159" Type="http://schemas.openxmlformats.org/officeDocument/2006/relationships/image" Target="../media/image1677.png"/><Relationship Id="rId324" Type="http://schemas.openxmlformats.org/officeDocument/2006/relationships/customXml" Target="../ink/ink2460.xml"/><Relationship Id="rId366" Type="http://schemas.openxmlformats.org/officeDocument/2006/relationships/customXml" Target="../ink/ink2481.xml"/><Relationship Id="rId170" Type="http://schemas.openxmlformats.org/officeDocument/2006/relationships/customXml" Target="../ink/ink2383.xml"/><Relationship Id="rId226" Type="http://schemas.openxmlformats.org/officeDocument/2006/relationships/customXml" Target="../ink/ink2411.xml"/><Relationship Id="rId268" Type="http://schemas.openxmlformats.org/officeDocument/2006/relationships/customXml" Target="../ink/ink2432.xml"/><Relationship Id="rId32" Type="http://schemas.openxmlformats.org/officeDocument/2006/relationships/customXml" Target="../ink/ink2314.xml"/><Relationship Id="rId74" Type="http://schemas.openxmlformats.org/officeDocument/2006/relationships/customXml" Target="../ink/ink2335.xml"/><Relationship Id="rId128" Type="http://schemas.openxmlformats.org/officeDocument/2006/relationships/customXml" Target="../ink/ink2362.xml"/><Relationship Id="rId335" Type="http://schemas.openxmlformats.org/officeDocument/2006/relationships/image" Target="../media/image1765.png"/><Relationship Id="rId377" Type="http://schemas.openxmlformats.org/officeDocument/2006/relationships/image" Target="../media/image1786.png"/><Relationship Id="rId5" Type="http://schemas.openxmlformats.org/officeDocument/2006/relationships/image" Target="../media/image1600.png"/><Relationship Id="rId181" Type="http://schemas.openxmlformats.org/officeDocument/2006/relationships/image" Target="../media/image1688.png"/><Relationship Id="rId237" Type="http://schemas.openxmlformats.org/officeDocument/2006/relationships/image" Target="../media/image1716.png"/><Relationship Id="rId279" Type="http://schemas.openxmlformats.org/officeDocument/2006/relationships/image" Target="../media/image1737.png"/><Relationship Id="rId43" Type="http://schemas.openxmlformats.org/officeDocument/2006/relationships/image" Target="../media/image1619.png"/><Relationship Id="rId139" Type="http://schemas.openxmlformats.org/officeDocument/2006/relationships/image" Target="../media/image1667.png"/><Relationship Id="rId290" Type="http://schemas.openxmlformats.org/officeDocument/2006/relationships/customXml" Target="../ink/ink2443.xml"/><Relationship Id="rId304" Type="http://schemas.openxmlformats.org/officeDocument/2006/relationships/customXml" Target="../ink/ink2450.xml"/><Relationship Id="rId346" Type="http://schemas.openxmlformats.org/officeDocument/2006/relationships/customXml" Target="../ink/ink2471.xml"/><Relationship Id="rId85" Type="http://schemas.openxmlformats.org/officeDocument/2006/relationships/image" Target="../media/image1640.png"/><Relationship Id="rId150" Type="http://schemas.openxmlformats.org/officeDocument/2006/relationships/customXml" Target="../ink/ink2373.xml"/><Relationship Id="rId192" Type="http://schemas.openxmlformats.org/officeDocument/2006/relationships/customXml" Target="../ink/ink2394.xml"/><Relationship Id="rId206" Type="http://schemas.openxmlformats.org/officeDocument/2006/relationships/customXml" Target="../ink/ink2401.xml"/><Relationship Id="rId248" Type="http://schemas.openxmlformats.org/officeDocument/2006/relationships/customXml" Target="../ink/ink2422.xml"/><Relationship Id="rId12" Type="http://schemas.openxmlformats.org/officeDocument/2006/relationships/customXml" Target="../ink/ink2304.xml"/><Relationship Id="rId108" Type="http://schemas.openxmlformats.org/officeDocument/2006/relationships/customXml" Target="../ink/ink2352.xml"/><Relationship Id="rId315" Type="http://schemas.openxmlformats.org/officeDocument/2006/relationships/image" Target="../media/image1755.png"/><Relationship Id="rId357" Type="http://schemas.openxmlformats.org/officeDocument/2006/relationships/image" Target="../media/image1776.png"/><Relationship Id="rId54" Type="http://schemas.openxmlformats.org/officeDocument/2006/relationships/customXml" Target="../ink/ink2325.xml"/><Relationship Id="rId96" Type="http://schemas.openxmlformats.org/officeDocument/2006/relationships/customXml" Target="../ink/ink2346.xml"/><Relationship Id="rId161" Type="http://schemas.openxmlformats.org/officeDocument/2006/relationships/image" Target="../media/image1678.png"/><Relationship Id="rId217" Type="http://schemas.openxmlformats.org/officeDocument/2006/relationships/image" Target="../media/image1706.png"/><Relationship Id="rId259" Type="http://schemas.openxmlformats.org/officeDocument/2006/relationships/image" Target="../media/image1727.png"/><Relationship Id="rId23" Type="http://schemas.openxmlformats.org/officeDocument/2006/relationships/image" Target="../media/image1609.png"/><Relationship Id="rId119" Type="http://schemas.openxmlformats.org/officeDocument/2006/relationships/image" Target="../media/image1657.png"/><Relationship Id="rId270" Type="http://schemas.openxmlformats.org/officeDocument/2006/relationships/customXml" Target="../ink/ink2433.xml"/><Relationship Id="rId326" Type="http://schemas.openxmlformats.org/officeDocument/2006/relationships/customXml" Target="../ink/ink2461.xml"/><Relationship Id="rId65" Type="http://schemas.openxmlformats.org/officeDocument/2006/relationships/image" Target="../media/image1630.png"/><Relationship Id="rId130" Type="http://schemas.openxmlformats.org/officeDocument/2006/relationships/customXml" Target="../ink/ink2363.xml"/><Relationship Id="rId368" Type="http://schemas.openxmlformats.org/officeDocument/2006/relationships/customXml" Target="../ink/ink2482.xml"/><Relationship Id="rId172" Type="http://schemas.openxmlformats.org/officeDocument/2006/relationships/customXml" Target="../ink/ink2384.xml"/><Relationship Id="rId228" Type="http://schemas.openxmlformats.org/officeDocument/2006/relationships/customXml" Target="../ink/ink2412.xml"/><Relationship Id="rId281" Type="http://schemas.openxmlformats.org/officeDocument/2006/relationships/image" Target="../media/image1738.png"/><Relationship Id="rId337" Type="http://schemas.openxmlformats.org/officeDocument/2006/relationships/image" Target="../media/image1766.png"/><Relationship Id="rId34" Type="http://schemas.openxmlformats.org/officeDocument/2006/relationships/customXml" Target="../ink/ink2315.xml"/><Relationship Id="rId76" Type="http://schemas.openxmlformats.org/officeDocument/2006/relationships/customXml" Target="../ink/ink2336.xml"/><Relationship Id="rId141" Type="http://schemas.openxmlformats.org/officeDocument/2006/relationships/image" Target="../media/image1668.png"/><Relationship Id="rId379" Type="http://schemas.openxmlformats.org/officeDocument/2006/relationships/image" Target="../media/image1787.png"/><Relationship Id="rId7" Type="http://schemas.openxmlformats.org/officeDocument/2006/relationships/image" Target="../media/image1601.png"/><Relationship Id="rId183" Type="http://schemas.openxmlformats.org/officeDocument/2006/relationships/image" Target="../media/image1689.png"/><Relationship Id="rId239" Type="http://schemas.openxmlformats.org/officeDocument/2006/relationships/image" Target="../media/image1717.png"/><Relationship Id="rId250" Type="http://schemas.openxmlformats.org/officeDocument/2006/relationships/customXml" Target="../ink/ink2423.xml"/><Relationship Id="rId292" Type="http://schemas.openxmlformats.org/officeDocument/2006/relationships/customXml" Target="../ink/ink2444.xml"/><Relationship Id="rId306" Type="http://schemas.openxmlformats.org/officeDocument/2006/relationships/customXml" Target="../ink/ink2451.xml"/><Relationship Id="rId45" Type="http://schemas.openxmlformats.org/officeDocument/2006/relationships/image" Target="../media/image1620.png"/><Relationship Id="rId87" Type="http://schemas.openxmlformats.org/officeDocument/2006/relationships/image" Target="../media/image1641.png"/><Relationship Id="rId110" Type="http://schemas.openxmlformats.org/officeDocument/2006/relationships/customXml" Target="../ink/ink2353.xml"/><Relationship Id="rId348" Type="http://schemas.openxmlformats.org/officeDocument/2006/relationships/customXml" Target="../ink/ink2472.xml"/><Relationship Id="rId152" Type="http://schemas.openxmlformats.org/officeDocument/2006/relationships/customXml" Target="../ink/ink2374.xml"/><Relationship Id="rId194" Type="http://schemas.openxmlformats.org/officeDocument/2006/relationships/customXml" Target="../ink/ink2395.xml"/><Relationship Id="rId208" Type="http://schemas.openxmlformats.org/officeDocument/2006/relationships/customXml" Target="../ink/ink2402.xml"/><Relationship Id="rId261" Type="http://schemas.openxmlformats.org/officeDocument/2006/relationships/image" Target="../media/image1728.png"/><Relationship Id="rId14" Type="http://schemas.openxmlformats.org/officeDocument/2006/relationships/customXml" Target="../ink/ink2305.xml"/><Relationship Id="rId56" Type="http://schemas.openxmlformats.org/officeDocument/2006/relationships/customXml" Target="../ink/ink2326.xml"/><Relationship Id="rId317" Type="http://schemas.openxmlformats.org/officeDocument/2006/relationships/image" Target="../media/image1756.png"/><Relationship Id="rId359" Type="http://schemas.openxmlformats.org/officeDocument/2006/relationships/image" Target="../media/image1777.png"/><Relationship Id="rId98" Type="http://schemas.openxmlformats.org/officeDocument/2006/relationships/customXml" Target="../ink/ink2347.xml"/><Relationship Id="rId121" Type="http://schemas.openxmlformats.org/officeDocument/2006/relationships/image" Target="../media/image1658.png"/><Relationship Id="rId163" Type="http://schemas.openxmlformats.org/officeDocument/2006/relationships/image" Target="../media/image1679.png"/><Relationship Id="rId219" Type="http://schemas.openxmlformats.org/officeDocument/2006/relationships/image" Target="../media/image1707.png"/><Relationship Id="rId370" Type="http://schemas.openxmlformats.org/officeDocument/2006/relationships/customXml" Target="../ink/ink2483.xml"/><Relationship Id="rId230" Type="http://schemas.openxmlformats.org/officeDocument/2006/relationships/customXml" Target="../ink/ink2413.xml"/><Relationship Id="rId25" Type="http://schemas.openxmlformats.org/officeDocument/2006/relationships/image" Target="../media/image1610.png"/><Relationship Id="rId67" Type="http://schemas.openxmlformats.org/officeDocument/2006/relationships/image" Target="../media/image1631.png"/><Relationship Id="rId272" Type="http://schemas.openxmlformats.org/officeDocument/2006/relationships/customXml" Target="../ink/ink2434.xml"/><Relationship Id="rId328" Type="http://schemas.openxmlformats.org/officeDocument/2006/relationships/customXml" Target="../ink/ink2462.xml"/><Relationship Id="rId132" Type="http://schemas.openxmlformats.org/officeDocument/2006/relationships/customXml" Target="../ink/ink2364.xml"/><Relationship Id="rId174" Type="http://schemas.openxmlformats.org/officeDocument/2006/relationships/customXml" Target="../ink/ink2385.xml"/><Relationship Id="rId381" Type="http://schemas.openxmlformats.org/officeDocument/2006/relationships/image" Target="../media/image1788.png"/><Relationship Id="rId241" Type="http://schemas.openxmlformats.org/officeDocument/2006/relationships/image" Target="../media/image1718.png"/><Relationship Id="rId36" Type="http://schemas.openxmlformats.org/officeDocument/2006/relationships/customXml" Target="../ink/ink2316.xml"/><Relationship Id="rId283" Type="http://schemas.openxmlformats.org/officeDocument/2006/relationships/image" Target="../media/image1739.png"/><Relationship Id="rId339" Type="http://schemas.openxmlformats.org/officeDocument/2006/relationships/image" Target="../media/image1767.png"/><Relationship Id="rId78" Type="http://schemas.openxmlformats.org/officeDocument/2006/relationships/customXml" Target="../ink/ink2337.xml"/><Relationship Id="rId101" Type="http://schemas.openxmlformats.org/officeDocument/2006/relationships/image" Target="../media/image1648.png"/><Relationship Id="rId143" Type="http://schemas.openxmlformats.org/officeDocument/2006/relationships/image" Target="../media/image1669.png"/><Relationship Id="rId185" Type="http://schemas.openxmlformats.org/officeDocument/2006/relationships/image" Target="../media/image1690.png"/><Relationship Id="rId350" Type="http://schemas.openxmlformats.org/officeDocument/2006/relationships/customXml" Target="../ink/ink2473.xml"/><Relationship Id="rId9" Type="http://schemas.openxmlformats.org/officeDocument/2006/relationships/image" Target="../media/image1602.png"/><Relationship Id="rId210" Type="http://schemas.openxmlformats.org/officeDocument/2006/relationships/customXml" Target="../ink/ink2403.xml"/><Relationship Id="rId252" Type="http://schemas.openxmlformats.org/officeDocument/2006/relationships/customXml" Target="../ink/ink2424.xml"/><Relationship Id="rId294" Type="http://schemas.openxmlformats.org/officeDocument/2006/relationships/customXml" Target="../ink/ink2445.xml"/><Relationship Id="rId308" Type="http://schemas.openxmlformats.org/officeDocument/2006/relationships/customXml" Target="../ink/ink2452.xml"/><Relationship Id="rId47" Type="http://schemas.openxmlformats.org/officeDocument/2006/relationships/image" Target="../media/image1621.png"/><Relationship Id="rId68" Type="http://schemas.openxmlformats.org/officeDocument/2006/relationships/customXml" Target="../ink/ink2332.xml"/><Relationship Id="rId89" Type="http://schemas.openxmlformats.org/officeDocument/2006/relationships/image" Target="../media/image1642.png"/><Relationship Id="rId112" Type="http://schemas.openxmlformats.org/officeDocument/2006/relationships/customXml" Target="../ink/ink2354.xml"/><Relationship Id="rId133" Type="http://schemas.openxmlformats.org/officeDocument/2006/relationships/image" Target="../media/image1664.png"/><Relationship Id="rId154" Type="http://schemas.openxmlformats.org/officeDocument/2006/relationships/customXml" Target="../ink/ink2375.xml"/><Relationship Id="rId175" Type="http://schemas.openxmlformats.org/officeDocument/2006/relationships/image" Target="../media/image1685.png"/><Relationship Id="rId340" Type="http://schemas.openxmlformats.org/officeDocument/2006/relationships/customXml" Target="../ink/ink2468.xml"/><Relationship Id="rId361" Type="http://schemas.openxmlformats.org/officeDocument/2006/relationships/image" Target="../media/image1778.png"/><Relationship Id="rId196" Type="http://schemas.openxmlformats.org/officeDocument/2006/relationships/customXml" Target="../ink/ink2396.xml"/><Relationship Id="rId200" Type="http://schemas.openxmlformats.org/officeDocument/2006/relationships/customXml" Target="../ink/ink2398.xml"/><Relationship Id="rId382" Type="http://schemas.openxmlformats.org/officeDocument/2006/relationships/customXml" Target="../ink/ink2489.xml"/><Relationship Id="rId16" Type="http://schemas.openxmlformats.org/officeDocument/2006/relationships/customXml" Target="../ink/ink2306.xml"/><Relationship Id="rId221" Type="http://schemas.openxmlformats.org/officeDocument/2006/relationships/image" Target="../media/image1708.png"/><Relationship Id="rId242" Type="http://schemas.openxmlformats.org/officeDocument/2006/relationships/customXml" Target="../ink/ink2419.xml"/><Relationship Id="rId263" Type="http://schemas.openxmlformats.org/officeDocument/2006/relationships/image" Target="../media/image1729.png"/><Relationship Id="rId284" Type="http://schemas.openxmlformats.org/officeDocument/2006/relationships/customXml" Target="../ink/ink2440.xml"/><Relationship Id="rId319" Type="http://schemas.openxmlformats.org/officeDocument/2006/relationships/image" Target="../media/image1757.png"/><Relationship Id="rId37" Type="http://schemas.openxmlformats.org/officeDocument/2006/relationships/image" Target="../media/image1616.png"/><Relationship Id="rId58" Type="http://schemas.openxmlformats.org/officeDocument/2006/relationships/customXml" Target="../ink/ink2327.xml"/><Relationship Id="rId79" Type="http://schemas.openxmlformats.org/officeDocument/2006/relationships/image" Target="../media/image1637.png"/><Relationship Id="rId102" Type="http://schemas.openxmlformats.org/officeDocument/2006/relationships/customXml" Target="../ink/ink2349.xml"/><Relationship Id="rId123" Type="http://schemas.openxmlformats.org/officeDocument/2006/relationships/image" Target="../media/image1659.png"/><Relationship Id="rId144" Type="http://schemas.openxmlformats.org/officeDocument/2006/relationships/customXml" Target="../ink/ink2370.xml"/><Relationship Id="rId330" Type="http://schemas.openxmlformats.org/officeDocument/2006/relationships/customXml" Target="../ink/ink2463.xml"/><Relationship Id="rId90" Type="http://schemas.openxmlformats.org/officeDocument/2006/relationships/customXml" Target="../ink/ink2343.xml"/><Relationship Id="rId165" Type="http://schemas.openxmlformats.org/officeDocument/2006/relationships/image" Target="../media/image1680.png"/><Relationship Id="rId186" Type="http://schemas.openxmlformats.org/officeDocument/2006/relationships/customXml" Target="../ink/ink2391.xml"/><Relationship Id="rId351" Type="http://schemas.openxmlformats.org/officeDocument/2006/relationships/image" Target="../media/image1773.png"/><Relationship Id="rId372" Type="http://schemas.openxmlformats.org/officeDocument/2006/relationships/customXml" Target="../ink/ink2484.xml"/><Relationship Id="rId211" Type="http://schemas.openxmlformats.org/officeDocument/2006/relationships/image" Target="../media/image1703.png"/><Relationship Id="rId232" Type="http://schemas.openxmlformats.org/officeDocument/2006/relationships/customXml" Target="../ink/ink2414.xml"/><Relationship Id="rId253" Type="http://schemas.openxmlformats.org/officeDocument/2006/relationships/image" Target="../media/image1724.png"/><Relationship Id="rId274" Type="http://schemas.openxmlformats.org/officeDocument/2006/relationships/customXml" Target="../ink/ink2435.xml"/><Relationship Id="rId295" Type="http://schemas.openxmlformats.org/officeDocument/2006/relationships/image" Target="../media/image1745.png"/><Relationship Id="rId309" Type="http://schemas.openxmlformats.org/officeDocument/2006/relationships/image" Target="../media/image1752.png"/><Relationship Id="rId27" Type="http://schemas.openxmlformats.org/officeDocument/2006/relationships/image" Target="../media/image1611.png"/><Relationship Id="rId48" Type="http://schemas.openxmlformats.org/officeDocument/2006/relationships/customXml" Target="../ink/ink2322.xml"/><Relationship Id="rId69" Type="http://schemas.openxmlformats.org/officeDocument/2006/relationships/image" Target="../media/image1632.png"/><Relationship Id="rId113" Type="http://schemas.openxmlformats.org/officeDocument/2006/relationships/image" Target="../media/image1654.png"/><Relationship Id="rId134" Type="http://schemas.openxmlformats.org/officeDocument/2006/relationships/customXml" Target="../ink/ink2365.xml"/><Relationship Id="rId320" Type="http://schemas.openxmlformats.org/officeDocument/2006/relationships/customXml" Target="../ink/ink2458.xml"/><Relationship Id="rId80" Type="http://schemas.openxmlformats.org/officeDocument/2006/relationships/customXml" Target="../ink/ink2338.xml"/><Relationship Id="rId155" Type="http://schemas.openxmlformats.org/officeDocument/2006/relationships/image" Target="../media/image1675.png"/><Relationship Id="rId176" Type="http://schemas.openxmlformats.org/officeDocument/2006/relationships/customXml" Target="../ink/ink2386.xml"/><Relationship Id="rId197" Type="http://schemas.openxmlformats.org/officeDocument/2006/relationships/image" Target="../media/image1696.png"/><Relationship Id="rId341" Type="http://schemas.openxmlformats.org/officeDocument/2006/relationships/image" Target="../media/image1768.png"/><Relationship Id="rId362" Type="http://schemas.openxmlformats.org/officeDocument/2006/relationships/customXml" Target="../ink/ink2479.xml"/><Relationship Id="rId383" Type="http://schemas.openxmlformats.org/officeDocument/2006/relationships/image" Target="../media/image1789.png"/><Relationship Id="rId201" Type="http://schemas.openxmlformats.org/officeDocument/2006/relationships/image" Target="../media/image1698.png"/><Relationship Id="rId222" Type="http://schemas.openxmlformats.org/officeDocument/2006/relationships/customXml" Target="../ink/ink2409.xml"/><Relationship Id="rId243" Type="http://schemas.openxmlformats.org/officeDocument/2006/relationships/image" Target="../media/image1719.png"/><Relationship Id="rId264" Type="http://schemas.openxmlformats.org/officeDocument/2006/relationships/customXml" Target="../ink/ink2430.xml"/><Relationship Id="rId285" Type="http://schemas.openxmlformats.org/officeDocument/2006/relationships/image" Target="../media/image1740.png"/><Relationship Id="rId17" Type="http://schemas.openxmlformats.org/officeDocument/2006/relationships/image" Target="../media/image1606.png"/><Relationship Id="rId38" Type="http://schemas.openxmlformats.org/officeDocument/2006/relationships/customXml" Target="../ink/ink2317.xml"/><Relationship Id="rId59" Type="http://schemas.openxmlformats.org/officeDocument/2006/relationships/image" Target="../media/image1627.png"/><Relationship Id="rId103" Type="http://schemas.openxmlformats.org/officeDocument/2006/relationships/image" Target="../media/image1649.png"/><Relationship Id="rId124" Type="http://schemas.openxmlformats.org/officeDocument/2006/relationships/customXml" Target="../ink/ink2360.xml"/><Relationship Id="rId310" Type="http://schemas.openxmlformats.org/officeDocument/2006/relationships/customXml" Target="../ink/ink2453.xml"/><Relationship Id="rId70" Type="http://schemas.openxmlformats.org/officeDocument/2006/relationships/customXml" Target="../ink/ink2333.xml"/><Relationship Id="rId91" Type="http://schemas.openxmlformats.org/officeDocument/2006/relationships/image" Target="../media/image1643.png"/><Relationship Id="rId145" Type="http://schemas.openxmlformats.org/officeDocument/2006/relationships/image" Target="../media/image1670.png"/><Relationship Id="rId166" Type="http://schemas.openxmlformats.org/officeDocument/2006/relationships/customXml" Target="../ink/ink2381.xml"/><Relationship Id="rId187" Type="http://schemas.openxmlformats.org/officeDocument/2006/relationships/image" Target="../media/image1691.png"/><Relationship Id="rId331" Type="http://schemas.openxmlformats.org/officeDocument/2006/relationships/image" Target="../media/image1763.png"/><Relationship Id="rId352" Type="http://schemas.openxmlformats.org/officeDocument/2006/relationships/customXml" Target="../ink/ink2474.xml"/><Relationship Id="rId373" Type="http://schemas.openxmlformats.org/officeDocument/2006/relationships/image" Target="../media/image1784.png"/><Relationship Id="rId1" Type="http://schemas.openxmlformats.org/officeDocument/2006/relationships/slideLayout" Target="../slideLayouts/slideLayout7.xml"/><Relationship Id="rId212" Type="http://schemas.openxmlformats.org/officeDocument/2006/relationships/customXml" Target="../ink/ink2404.xml"/><Relationship Id="rId233" Type="http://schemas.openxmlformats.org/officeDocument/2006/relationships/image" Target="../media/image1714.png"/><Relationship Id="rId254" Type="http://schemas.openxmlformats.org/officeDocument/2006/relationships/customXml" Target="../ink/ink2425.xml"/><Relationship Id="rId28" Type="http://schemas.openxmlformats.org/officeDocument/2006/relationships/customXml" Target="../ink/ink2312.xml"/><Relationship Id="rId49" Type="http://schemas.openxmlformats.org/officeDocument/2006/relationships/image" Target="../media/image1622.png"/><Relationship Id="rId114" Type="http://schemas.openxmlformats.org/officeDocument/2006/relationships/customXml" Target="../ink/ink2355.xml"/><Relationship Id="rId275" Type="http://schemas.openxmlformats.org/officeDocument/2006/relationships/image" Target="../media/image1735.png"/><Relationship Id="rId296" Type="http://schemas.openxmlformats.org/officeDocument/2006/relationships/customXml" Target="../ink/ink2446.xml"/><Relationship Id="rId300" Type="http://schemas.openxmlformats.org/officeDocument/2006/relationships/customXml" Target="../ink/ink2448.xml"/><Relationship Id="rId60" Type="http://schemas.openxmlformats.org/officeDocument/2006/relationships/customXml" Target="../ink/ink2328.xml"/><Relationship Id="rId81" Type="http://schemas.openxmlformats.org/officeDocument/2006/relationships/image" Target="../media/image1638.png"/><Relationship Id="rId135" Type="http://schemas.openxmlformats.org/officeDocument/2006/relationships/image" Target="../media/image1665.png"/><Relationship Id="rId156" Type="http://schemas.openxmlformats.org/officeDocument/2006/relationships/customXml" Target="../ink/ink2376.xml"/><Relationship Id="rId177" Type="http://schemas.openxmlformats.org/officeDocument/2006/relationships/image" Target="../media/image1686.png"/><Relationship Id="rId198" Type="http://schemas.openxmlformats.org/officeDocument/2006/relationships/customXml" Target="../ink/ink2397.xml"/><Relationship Id="rId321" Type="http://schemas.openxmlformats.org/officeDocument/2006/relationships/image" Target="../media/image1758.png"/><Relationship Id="rId342" Type="http://schemas.openxmlformats.org/officeDocument/2006/relationships/customXml" Target="../ink/ink2469.xml"/><Relationship Id="rId363" Type="http://schemas.openxmlformats.org/officeDocument/2006/relationships/image" Target="../media/image1779.png"/><Relationship Id="rId384" Type="http://schemas.openxmlformats.org/officeDocument/2006/relationships/customXml" Target="../ink/ink2490.xml"/><Relationship Id="rId202" Type="http://schemas.openxmlformats.org/officeDocument/2006/relationships/customXml" Target="../ink/ink2399.xml"/><Relationship Id="rId223" Type="http://schemas.openxmlformats.org/officeDocument/2006/relationships/image" Target="../media/image1709.png"/><Relationship Id="rId244" Type="http://schemas.openxmlformats.org/officeDocument/2006/relationships/customXml" Target="../ink/ink2420.xml"/><Relationship Id="rId18" Type="http://schemas.openxmlformats.org/officeDocument/2006/relationships/customXml" Target="../ink/ink2307.xml"/><Relationship Id="rId39" Type="http://schemas.openxmlformats.org/officeDocument/2006/relationships/image" Target="../media/image1617.png"/><Relationship Id="rId265" Type="http://schemas.openxmlformats.org/officeDocument/2006/relationships/image" Target="../media/image1730.png"/><Relationship Id="rId286" Type="http://schemas.openxmlformats.org/officeDocument/2006/relationships/customXml" Target="../ink/ink2441.xml"/><Relationship Id="rId50" Type="http://schemas.openxmlformats.org/officeDocument/2006/relationships/customXml" Target="../ink/ink2323.xml"/><Relationship Id="rId104" Type="http://schemas.openxmlformats.org/officeDocument/2006/relationships/customXml" Target="../ink/ink2350.xml"/><Relationship Id="rId125" Type="http://schemas.openxmlformats.org/officeDocument/2006/relationships/image" Target="../media/image1660.png"/><Relationship Id="rId146" Type="http://schemas.openxmlformats.org/officeDocument/2006/relationships/customXml" Target="../ink/ink2371.xml"/><Relationship Id="rId167" Type="http://schemas.openxmlformats.org/officeDocument/2006/relationships/image" Target="../media/image1681.png"/><Relationship Id="rId188" Type="http://schemas.openxmlformats.org/officeDocument/2006/relationships/customXml" Target="../ink/ink2392.xml"/><Relationship Id="rId311" Type="http://schemas.openxmlformats.org/officeDocument/2006/relationships/image" Target="../media/image1753.png"/><Relationship Id="rId332" Type="http://schemas.openxmlformats.org/officeDocument/2006/relationships/customXml" Target="../ink/ink2464.xml"/><Relationship Id="rId353" Type="http://schemas.openxmlformats.org/officeDocument/2006/relationships/image" Target="../media/image1774.png"/><Relationship Id="rId374" Type="http://schemas.openxmlformats.org/officeDocument/2006/relationships/customXml" Target="../ink/ink2485.xml"/><Relationship Id="rId71" Type="http://schemas.openxmlformats.org/officeDocument/2006/relationships/image" Target="../media/image1633.png"/><Relationship Id="rId92" Type="http://schemas.openxmlformats.org/officeDocument/2006/relationships/customXml" Target="../ink/ink2344.xml"/><Relationship Id="rId213" Type="http://schemas.openxmlformats.org/officeDocument/2006/relationships/image" Target="../media/image1704.png"/><Relationship Id="rId234" Type="http://schemas.openxmlformats.org/officeDocument/2006/relationships/customXml" Target="../ink/ink2415.xml"/><Relationship Id="rId2" Type="http://schemas.openxmlformats.org/officeDocument/2006/relationships/customXml" Target="../ink/ink2299.xml"/><Relationship Id="rId29" Type="http://schemas.openxmlformats.org/officeDocument/2006/relationships/image" Target="../media/image1612.png"/><Relationship Id="rId255" Type="http://schemas.openxmlformats.org/officeDocument/2006/relationships/image" Target="../media/image1725.png"/><Relationship Id="rId276" Type="http://schemas.openxmlformats.org/officeDocument/2006/relationships/customXml" Target="../ink/ink2436.xml"/><Relationship Id="rId297" Type="http://schemas.openxmlformats.org/officeDocument/2006/relationships/image" Target="../media/image1746.png"/><Relationship Id="rId40" Type="http://schemas.openxmlformats.org/officeDocument/2006/relationships/customXml" Target="../ink/ink2318.xml"/><Relationship Id="rId115" Type="http://schemas.openxmlformats.org/officeDocument/2006/relationships/image" Target="../media/image1655.png"/><Relationship Id="rId136" Type="http://schemas.openxmlformats.org/officeDocument/2006/relationships/customXml" Target="../ink/ink2366.xml"/><Relationship Id="rId157" Type="http://schemas.openxmlformats.org/officeDocument/2006/relationships/image" Target="../media/image1676.png"/><Relationship Id="rId178" Type="http://schemas.openxmlformats.org/officeDocument/2006/relationships/customXml" Target="../ink/ink2387.xml"/><Relationship Id="rId301" Type="http://schemas.openxmlformats.org/officeDocument/2006/relationships/image" Target="../media/image1748.png"/><Relationship Id="rId322" Type="http://schemas.openxmlformats.org/officeDocument/2006/relationships/customXml" Target="../ink/ink2459.xml"/><Relationship Id="rId343" Type="http://schemas.openxmlformats.org/officeDocument/2006/relationships/image" Target="../media/image1769.png"/><Relationship Id="rId364" Type="http://schemas.openxmlformats.org/officeDocument/2006/relationships/customXml" Target="../ink/ink2480.xml"/><Relationship Id="rId61" Type="http://schemas.openxmlformats.org/officeDocument/2006/relationships/image" Target="../media/image1628.png"/><Relationship Id="rId82" Type="http://schemas.openxmlformats.org/officeDocument/2006/relationships/customXml" Target="../ink/ink2339.xml"/><Relationship Id="rId199" Type="http://schemas.openxmlformats.org/officeDocument/2006/relationships/image" Target="../media/image1697.png"/><Relationship Id="rId203" Type="http://schemas.openxmlformats.org/officeDocument/2006/relationships/image" Target="../media/image1699.png"/><Relationship Id="rId385" Type="http://schemas.openxmlformats.org/officeDocument/2006/relationships/image" Target="../media/image1790.png"/><Relationship Id="rId19" Type="http://schemas.openxmlformats.org/officeDocument/2006/relationships/image" Target="../media/image1607.png"/><Relationship Id="rId224" Type="http://schemas.openxmlformats.org/officeDocument/2006/relationships/customXml" Target="../ink/ink2410.xml"/><Relationship Id="rId245" Type="http://schemas.openxmlformats.org/officeDocument/2006/relationships/image" Target="../media/image1720.png"/><Relationship Id="rId266" Type="http://schemas.openxmlformats.org/officeDocument/2006/relationships/customXml" Target="../ink/ink2431.xml"/><Relationship Id="rId287" Type="http://schemas.openxmlformats.org/officeDocument/2006/relationships/image" Target="../media/image1741.png"/><Relationship Id="rId30" Type="http://schemas.openxmlformats.org/officeDocument/2006/relationships/customXml" Target="../ink/ink2313.xml"/><Relationship Id="rId105" Type="http://schemas.openxmlformats.org/officeDocument/2006/relationships/image" Target="../media/image1650.png"/><Relationship Id="rId126" Type="http://schemas.openxmlformats.org/officeDocument/2006/relationships/customXml" Target="../ink/ink2361.xml"/><Relationship Id="rId147" Type="http://schemas.openxmlformats.org/officeDocument/2006/relationships/image" Target="../media/image1671.png"/><Relationship Id="rId168" Type="http://schemas.openxmlformats.org/officeDocument/2006/relationships/customXml" Target="../ink/ink2382.xml"/><Relationship Id="rId312" Type="http://schemas.openxmlformats.org/officeDocument/2006/relationships/customXml" Target="../ink/ink2454.xml"/><Relationship Id="rId333" Type="http://schemas.openxmlformats.org/officeDocument/2006/relationships/image" Target="../media/image1764.png"/><Relationship Id="rId354" Type="http://schemas.openxmlformats.org/officeDocument/2006/relationships/customXml" Target="../ink/ink2475.xml"/><Relationship Id="rId51" Type="http://schemas.openxmlformats.org/officeDocument/2006/relationships/image" Target="../media/image1623.png"/><Relationship Id="rId72" Type="http://schemas.openxmlformats.org/officeDocument/2006/relationships/customXml" Target="../ink/ink2334.xml"/><Relationship Id="rId93" Type="http://schemas.openxmlformats.org/officeDocument/2006/relationships/image" Target="../media/image1644.png"/><Relationship Id="rId189" Type="http://schemas.openxmlformats.org/officeDocument/2006/relationships/image" Target="../media/image1692.png"/><Relationship Id="rId375" Type="http://schemas.openxmlformats.org/officeDocument/2006/relationships/image" Target="../media/image1785.png"/><Relationship Id="rId3" Type="http://schemas.openxmlformats.org/officeDocument/2006/relationships/image" Target="../media/image1599.png"/><Relationship Id="rId214" Type="http://schemas.openxmlformats.org/officeDocument/2006/relationships/customXml" Target="../ink/ink2405.xml"/><Relationship Id="rId235" Type="http://schemas.openxmlformats.org/officeDocument/2006/relationships/image" Target="../media/image1715.png"/><Relationship Id="rId256" Type="http://schemas.openxmlformats.org/officeDocument/2006/relationships/customXml" Target="../ink/ink2426.xml"/><Relationship Id="rId277" Type="http://schemas.openxmlformats.org/officeDocument/2006/relationships/image" Target="../media/image1736.png"/><Relationship Id="rId298" Type="http://schemas.openxmlformats.org/officeDocument/2006/relationships/customXml" Target="../ink/ink2447.xml"/><Relationship Id="rId116" Type="http://schemas.openxmlformats.org/officeDocument/2006/relationships/customXml" Target="../ink/ink2356.xml"/><Relationship Id="rId137" Type="http://schemas.openxmlformats.org/officeDocument/2006/relationships/image" Target="../media/image1666.png"/><Relationship Id="rId158" Type="http://schemas.openxmlformats.org/officeDocument/2006/relationships/customXml" Target="../ink/ink2377.xml"/><Relationship Id="rId302" Type="http://schemas.openxmlformats.org/officeDocument/2006/relationships/customXml" Target="../ink/ink2449.xml"/><Relationship Id="rId323" Type="http://schemas.openxmlformats.org/officeDocument/2006/relationships/image" Target="../media/image1759.png"/><Relationship Id="rId344" Type="http://schemas.openxmlformats.org/officeDocument/2006/relationships/customXml" Target="../ink/ink2470.xml"/><Relationship Id="rId20" Type="http://schemas.openxmlformats.org/officeDocument/2006/relationships/customXml" Target="../ink/ink2308.xml"/><Relationship Id="rId41" Type="http://schemas.openxmlformats.org/officeDocument/2006/relationships/image" Target="../media/image1618.png"/><Relationship Id="rId62" Type="http://schemas.openxmlformats.org/officeDocument/2006/relationships/customXml" Target="../ink/ink2329.xml"/><Relationship Id="rId83" Type="http://schemas.openxmlformats.org/officeDocument/2006/relationships/image" Target="../media/image1639.png"/><Relationship Id="rId179" Type="http://schemas.openxmlformats.org/officeDocument/2006/relationships/image" Target="../media/image1687.png"/><Relationship Id="rId365" Type="http://schemas.openxmlformats.org/officeDocument/2006/relationships/image" Target="../media/image1780.png"/><Relationship Id="rId386" Type="http://schemas.openxmlformats.org/officeDocument/2006/relationships/customXml" Target="../ink/ink2491.xml"/><Relationship Id="rId190" Type="http://schemas.openxmlformats.org/officeDocument/2006/relationships/customXml" Target="../ink/ink2393.xml"/><Relationship Id="rId204" Type="http://schemas.openxmlformats.org/officeDocument/2006/relationships/customXml" Target="../ink/ink2400.xml"/><Relationship Id="rId225" Type="http://schemas.openxmlformats.org/officeDocument/2006/relationships/image" Target="../media/image1710.png"/><Relationship Id="rId246" Type="http://schemas.openxmlformats.org/officeDocument/2006/relationships/customXml" Target="../ink/ink2421.xml"/><Relationship Id="rId267" Type="http://schemas.openxmlformats.org/officeDocument/2006/relationships/image" Target="../media/image1731.png"/><Relationship Id="rId288" Type="http://schemas.openxmlformats.org/officeDocument/2006/relationships/customXml" Target="../ink/ink2442.xml"/><Relationship Id="rId106" Type="http://schemas.openxmlformats.org/officeDocument/2006/relationships/customXml" Target="../ink/ink2351.xml"/><Relationship Id="rId127" Type="http://schemas.openxmlformats.org/officeDocument/2006/relationships/image" Target="../media/image1661.png"/><Relationship Id="rId313" Type="http://schemas.openxmlformats.org/officeDocument/2006/relationships/image" Target="../media/image1754.png"/><Relationship Id="rId10" Type="http://schemas.openxmlformats.org/officeDocument/2006/relationships/customXml" Target="../ink/ink2303.xml"/><Relationship Id="rId31" Type="http://schemas.openxmlformats.org/officeDocument/2006/relationships/image" Target="../media/image1613.png"/><Relationship Id="rId52" Type="http://schemas.openxmlformats.org/officeDocument/2006/relationships/customXml" Target="../ink/ink2324.xml"/><Relationship Id="rId73" Type="http://schemas.openxmlformats.org/officeDocument/2006/relationships/image" Target="../media/image1634.png"/><Relationship Id="rId94" Type="http://schemas.openxmlformats.org/officeDocument/2006/relationships/customXml" Target="../ink/ink2345.xml"/><Relationship Id="rId148" Type="http://schemas.openxmlformats.org/officeDocument/2006/relationships/customXml" Target="../ink/ink2372.xml"/><Relationship Id="rId169" Type="http://schemas.openxmlformats.org/officeDocument/2006/relationships/image" Target="../media/image1682.png"/><Relationship Id="rId334" Type="http://schemas.openxmlformats.org/officeDocument/2006/relationships/customXml" Target="../ink/ink2465.xml"/><Relationship Id="rId355" Type="http://schemas.openxmlformats.org/officeDocument/2006/relationships/image" Target="../media/image1775.png"/><Relationship Id="rId376" Type="http://schemas.openxmlformats.org/officeDocument/2006/relationships/customXml" Target="../ink/ink2486.xml"/><Relationship Id="rId4" Type="http://schemas.openxmlformats.org/officeDocument/2006/relationships/customXml" Target="../ink/ink2300.xml"/><Relationship Id="rId180" Type="http://schemas.openxmlformats.org/officeDocument/2006/relationships/customXml" Target="../ink/ink2388.xml"/><Relationship Id="rId215" Type="http://schemas.openxmlformats.org/officeDocument/2006/relationships/image" Target="../media/image1705.png"/><Relationship Id="rId236" Type="http://schemas.openxmlformats.org/officeDocument/2006/relationships/customXml" Target="../ink/ink2416.xml"/><Relationship Id="rId257" Type="http://schemas.openxmlformats.org/officeDocument/2006/relationships/image" Target="../media/image1726.png"/><Relationship Id="rId278" Type="http://schemas.openxmlformats.org/officeDocument/2006/relationships/customXml" Target="../ink/ink2437.xml"/><Relationship Id="rId303" Type="http://schemas.openxmlformats.org/officeDocument/2006/relationships/image" Target="../media/image1749.png"/><Relationship Id="rId42" Type="http://schemas.openxmlformats.org/officeDocument/2006/relationships/customXml" Target="../ink/ink2319.xml"/><Relationship Id="rId84" Type="http://schemas.openxmlformats.org/officeDocument/2006/relationships/customXml" Target="../ink/ink2340.xml"/><Relationship Id="rId138" Type="http://schemas.openxmlformats.org/officeDocument/2006/relationships/customXml" Target="../ink/ink2367.xml"/><Relationship Id="rId345" Type="http://schemas.openxmlformats.org/officeDocument/2006/relationships/image" Target="../media/image1770.png"/><Relationship Id="rId387" Type="http://schemas.openxmlformats.org/officeDocument/2006/relationships/image" Target="../media/image1791.png"/><Relationship Id="rId191" Type="http://schemas.openxmlformats.org/officeDocument/2006/relationships/image" Target="../media/image1693.png"/><Relationship Id="rId205" Type="http://schemas.openxmlformats.org/officeDocument/2006/relationships/image" Target="../media/image1700.png"/><Relationship Id="rId247" Type="http://schemas.openxmlformats.org/officeDocument/2006/relationships/image" Target="../media/image1721.png"/><Relationship Id="rId107" Type="http://schemas.openxmlformats.org/officeDocument/2006/relationships/image" Target="../media/image1651.png"/><Relationship Id="rId289" Type="http://schemas.openxmlformats.org/officeDocument/2006/relationships/image" Target="../media/image1742.png"/><Relationship Id="rId11" Type="http://schemas.openxmlformats.org/officeDocument/2006/relationships/image" Target="../media/image1603.png"/><Relationship Id="rId53" Type="http://schemas.openxmlformats.org/officeDocument/2006/relationships/image" Target="../media/image1624.png"/><Relationship Id="rId149" Type="http://schemas.openxmlformats.org/officeDocument/2006/relationships/image" Target="../media/image1672.png"/><Relationship Id="rId314" Type="http://schemas.openxmlformats.org/officeDocument/2006/relationships/customXml" Target="../ink/ink2455.xml"/><Relationship Id="rId356" Type="http://schemas.openxmlformats.org/officeDocument/2006/relationships/customXml" Target="../ink/ink2476.xml"/><Relationship Id="rId95" Type="http://schemas.openxmlformats.org/officeDocument/2006/relationships/image" Target="../media/image1645.png"/><Relationship Id="rId160" Type="http://schemas.openxmlformats.org/officeDocument/2006/relationships/customXml" Target="../ink/ink2378.xml"/><Relationship Id="rId216" Type="http://schemas.openxmlformats.org/officeDocument/2006/relationships/customXml" Target="../ink/ink2406.xml"/><Relationship Id="rId258" Type="http://schemas.openxmlformats.org/officeDocument/2006/relationships/customXml" Target="../ink/ink2427.xml"/><Relationship Id="rId22" Type="http://schemas.openxmlformats.org/officeDocument/2006/relationships/customXml" Target="../ink/ink2309.xml"/><Relationship Id="rId64" Type="http://schemas.openxmlformats.org/officeDocument/2006/relationships/customXml" Target="../ink/ink2330.xml"/><Relationship Id="rId118" Type="http://schemas.openxmlformats.org/officeDocument/2006/relationships/customXml" Target="../ink/ink2357.xml"/><Relationship Id="rId325" Type="http://schemas.openxmlformats.org/officeDocument/2006/relationships/image" Target="../media/image1760.png"/><Relationship Id="rId367" Type="http://schemas.openxmlformats.org/officeDocument/2006/relationships/image" Target="../media/image1781.png"/><Relationship Id="rId171" Type="http://schemas.openxmlformats.org/officeDocument/2006/relationships/image" Target="../media/image1683.png"/><Relationship Id="rId227" Type="http://schemas.openxmlformats.org/officeDocument/2006/relationships/image" Target="../media/image1711.png"/><Relationship Id="rId269" Type="http://schemas.openxmlformats.org/officeDocument/2006/relationships/image" Target="../media/image1732.png"/><Relationship Id="rId33" Type="http://schemas.openxmlformats.org/officeDocument/2006/relationships/image" Target="../media/image1614.png"/><Relationship Id="rId129" Type="http://schemas.openxmlformats.org/officeDocument/2006/relationships/image" Target="../media/image1662.png"/><Relationship Id="rId280" Type="http://schemas.openxmlformats.org/officeDocument/2006/relationships/customXml" Target="../ink/ink2438.xml"/><Relationship Id="rId336" Type="http://schemas.openxmlformats.org/officeDocument/2006/relationships/customXml" Target="../ink/ink2466.xml"/><Relationship Id="rId75" Type="http://schemas.openxmlformats.org/officeDocument/2006/relationships/image" Target="../media/image1635.png"/><Relationship Id="rId140" Type="http://schemas.openxmlformats.org/officeDocument/2006/relationships/customXml" Target="../ink/ink2368.xml"/><Relationship Id="rId182" Type="http://schemas.openxmlformats.org/officeDocument/2006/relationships/customXml" Target="../ink/ink2389.xml"/><Relationship Id="rId378" Type="http://schemas.openxmlformats.org/officeDocument/2006/relationships/customXml" Target="../ink/ink2487.xml"/><Relationship Id="rId6" Type="http://schemas.openxmlformats.org/officeDocument/2006/relationships/customXml" Target="../ink/ink2301.xml"/><Relationship Id="rId238" Type="http://schemas.openxmlformats.org/officeDocument/2006/relationships/customXml" Target="../ink/ink2417.xml"/><Relationship Id="rId291" Type="http://schemas.openxmlformats.org/officeDocument/2006/relationships/image" Target="../media/image1743.png"/><Relationship Id="rId305" Type="http://schemas.openxmlformats.org/officeDocument/2006/relationships/image" Target="../media/image1750.png"/><Relationship Id="rId347" Type="http://schemas.openxmlformats.org/officeDocument/2006/relationships/image" Target="../media/image1771.png"/><Relationship Id="rId44" Type="http://schemas.openxmlformats.org/officeDocument/2006/relationships/customXml" Target="../ink/ink2320.xml"/><Relationship Id="rId86" Type="http://schemas.openxmlformats.org/officeDocument/2006/relationships/customXml" Target="../ink/ink2341.xml"/><Relationship Id="rId151" Type="http://schemas.openxmlformats.org/officeDocument/2006/relationships/image" Target="../media/image1673.png"/><Relationship Id="rId193" Type="http://schemas.openxmlformats.org/officeDocument/2006/relationships/image" Target="../media/image1694.png"/><Relationship Id="rId207" Type="http://schemas.openxmlformats.org/officeDocument/2006/relationships/image" Target="../media/image1701.png"/><Relationship Id="rId249" Type="http://schemas.openxmlformats.org/officeDocument/2006/relationships/image" Target="../media/image1722.png"/><Relationship Id="rId13" Type="http://schemas.openxmlformats.org/officeDocument/2006/relationships/image" Target="../media/image1604.png"/><Relationship Id="rId109" Type="http://schemas.openxmlformats.org/officeDocument/2006/relationships/image" Target="../media/image1652.png"/><Relationship Id="rId260" Type="http://schemas.openxmlformats.org/officeDocument/2006/relationships/customXml" Target="../ink/ink2428.xml"/><Relationship Id="rId316" Type="http://schemas.openxmlformats.org/officeDocument/2006/relationships/customXml" Target="../ink/ink2456.xml"/><Relationship Id="rId55" Type="http://schemas.openxmlformats.org/officeDocument/2006/relationships/image" Target="../media/image1625.png"/><Relationship Id="rId97" Type="http://schemas.openxmlformats.org/officeDocument/2006/relationships/image" Target="../media/image1646.png"/><Relationship Id="rId120" Type="http://schemas.openxmlformats.org/officeDocument/2006/relationships/customXml" Target="../ink/ink2358.xml"/><Relationship Id="rId358" Type="http://schemas.openxmlformats.org/officeDocument/2006/relationships/customXml" Target="../ink/ink2477.xml"/><Relationship Id="rId162" Type="http://schemas.openxmlformats.org/officeDocument/2006/relationships/customXml" Target="../ink/ink2379.xml"/><Relationship Id="rId218" Type="http://schemas.openxmlformats.org/officeDocument/2006/relationships/customXml" Target="../ink/ink2407.xml"/><Relationship Id="rId271" Type="http://schemas.openxmlformats.org/officeDocument/2006/relationships/image" Target="../media/image1733.png"/><Relationship Id="rId24" Type="http://schemas.openxmlformats.org/officeDocument/2006/relationships/customXml" Target="../ink/ink2310.xml"/><Relationship Id="rId66" Type="http://schemas.openxmlformats.org/officeDocument/2006/relationships/customXml" Target="../ink/ink2331.xml"/><Relationship Id="rId131" Type="http://schemas.openxmlformats.org/officeDocument/2006/relationships/image" Target="../media/image1663.png"/><Relationship Id="rId327" Type="http://schemas.openxmlformats.org/officeDocument/2006/relationships/image" Target="../media/image1761.png"/><Relationship Id="rId369" Type="http://schemas.openxmlformats.org/officeDocument/2006/relationships/image" Target="../media/image1782.png"/><Relationship Id="rId173" Type="http://schemas.openxmlformats.org/officeDocument/2006/relationships/image" Target="../media/image1684.png"/><Relationship Id="rId229" Type="http://schemas.openxmlformats.org/officeDocument/2006/relationships/image" Target="../media/image1712.png"/><Relationship Id="rId380" Type="http://schemas.openxmlformats.org/officeDocument/2006/relationships/customXml" Target="../ink/ink2488.xml"/><Relationship Id="rId240" Type="http://schemas.openxmlformats.org/officeDocument/2006/relationships/customXml" Target="../ink/ink2418.xml"/><Relationship Id="rId35" Type="http://schemas.openxmlformats.org/officeDocument/2006/relationships/image" Target="../media/image1615.png"/><Relationship Id="rId77" Type="http://schemas.openxmlformats.org/officeDocument/2006/relationships/image" Target="../media/image1636.png"/><Relationship Id="rId100" Type="http://schemas.openxmlformats.org/officeDocument/2006/relationships/customXml" Target="../ink/ink2348.xml"/><Relationship Id="rId282" Type="http://schemas.openxmlformats.org/officeDocument/2006/relationships/customXml" Target="../ink/ink2439.xml"/><Relationship Id="rId338" Type="http://schemas.openxmlformats.org/officeDocument/2006/relationships/customXml" Target="../ink/ink2467.xml"/><Relationship Id="rId8" Type="http://schemas.openxmlformats.org/officeDocument/2006/relationships/customXml" Target="../ink/ink2302.xml"/><Relationship Id="rId142" Type="http://schemas.openxmlformats.org/officeDocument/2006/relationships/customXml" Target="../ink/ink2369.xml"/><Relationship Id="rId184" Type="http://schemas.openxmlformats.org/officeDocument/2006/relationships/customXml" Target="../ink/ink2390.xml"/><Relationship Id="rId251" Type="http://schemas.openxmlformats.org/officeDocument/2006/relationships/image" Target="../media/image1723.png"/><Relationship Id="rId46" Type="http://schemas.openxmlformats.org/officeDocument/2006/relationships/customXml" Target="../ink/ink2321.xml"/><Relationship Id="rId293" Type="http://schemas.openxmlformats.org/officeDocument/2006/relationships/image" Target="../media/image1744.png"/><Relationship Id="rId307" Type="http://schemas.openxmlformats.org/officeDocument/2006/relationships/image" Target="../media/image1751.png"/><Relationship Id="rId349" Type="http://schemas.openxmlformats.org/officeDocument/2006/relationships/image" Target="../media/image1772.png"/><Relationship Id="rId88" Type="http://schemas.openxmlformats.org/officeDocument/2006/relationships/customXml" Target="../ink/ink2342.xml"/><Relationship Id="rId111" Type="http://schemas.openxmlformats.org/officeDocument/2006/relationships/image" Target="../media/image1653.png"/><Relationship Id="rId153" Type="http://schemas.openxmlformats.org/officeDocument/2006/relationships/image" Target="../media/image1674.png"/><Relationship Id="rId195" Type="http://schemas.openxmlformats.org/officeDocument/2006/relationships/image" Target="../media/image1695.png"/><Relationship Id="rId209" Type="http://schemas.openxmlformats.org/officeDocument/2006/relationships/image" Target="../media/image1702.png"/><Relationship Id="rId360" Type="http://schemas.openxmlformats.org/officeDocument/2006/relationships/customXml" Target="../ink/ink2478.xml"/><Relationship Id="rId220" Type="http://schemas.openxmlformats.org/officeDocument/2006/relationships/customXml" Target="../ink/ink2408.xml"/><Relationship Id="rId15" Type="http://schemas.openxmlformats.org/officeDocument/2006/relationships/image" Target="../media/image1605.png"/><Relationship Id="rId57" Type="http://schemas.openxmlformats.org/officeDocument/2006/relationships/image" Target="../media/image1626.png"/><Relationship Id="rId262" Type="http://schemas.openxmlformats.org/officeDocument/2006/relationships/customXml" Target="../ink/ink2429.xml"/><Relationship Id="rId318" Type="http://schemas.openxmlformats.org/officeDocument/2006/relationships/customXml" Target="../ink/ink2457.xml"/><Relationship Id="rId99" Type="http://schemas.openxmlformats.org/officeDocument/2006/relationships/image" Target="../media/image1647.png"/><Relationship Id="rId122" Type="http://schemas.openxmlformats.org/officeDocument/2006/relationships/customXml" Target="../ink/ink2359.xml"/><Relationship Id="rId164" Type="http://schemas.openxmlformats.org/officeDocument/2006/relationships/customXml" Target="../ink/ink2380.xml"/><Relationship Id="rId371" Type="http://schemas.openxmlformats.org/officeDocument/2006/relationships/image" Target="../media/image1783.png"/><Relationship Id="rId26" Type="http://schemas.openxmlformats.org/officeDocument/2006/relationships/customXml" Target="../ink/ink2311.xml"/><Relationship Id="rId231" Type="http://schemas.openxmlformats.org/officeDocument/2006/relationships/image" Target="../media/image1713.png"/><Relationship Id="rId273" Type="http://schemas.openxmlformats.org/officeDocument/2006/relationships/image" Target="../media/image1734.png"/><Relationship Id="rId329" Type="http://schemas.openxmlformats.org/officeDocument/2006/relationships/image" Target="../media/image1762.png"/></Relationships>
</file>

<file path=ppt/slides/_rels/slide15.xml.rels><?xml version="1.0" encoding="UTF-8" standalone="yes"?>
<Relationships xmlns="http://schemas.openxmlformats.org/package/2006/relationships"><Relationship Id="rId117" Type="http://schemas.openxmlformats.org/officeDocument/2006/relationships/image" Target="../media/image1848.png"/><Relationship Id="rId299" Type="http://schemas.openxmlformats.org/officeDocument/2006/relationships/image" Target="../media/image1939.png"/><Relationship Id="rId21" Type="http://schemas.openxmlformats.org/officeDocument/2006/relationships/image" Target="../media/image1801.png"/><Relationship Id="rId63" Type="http://schemas.openxmlformats.org/officeDocument/2006/relationships/image" Target="../media/image1821.png"/><Relationship Id="rId159" Type="http://schemas.openxmlformats.org/officeDocument/2006/relationships/image" Target="../media/image1869.png"/><Relationship Id="rId324" Type="http://schemas.openxmlformats.org/officeDocument/2006/relationships/customXml" Target="../ink/ink2653.xml"/><Relationship Id="rId170" Type="http://schemas.openxmlformats.org/officeDocument/2006/relationships/customXml" Target="../ink/ink2576.xml"/><Relationship Id="rId226" Type="http://schemas.openxmlformats.org/officeDocument/2006/relationships/customXml" Target="../ink/ink2604.xml"/><Relationship Id="rId268" Type="http://schemas.openxmlformats.org/officeDocument/2006/relationships/customXml" Target="../ink/ink2625.xml"/><Relationship Id="rId32" Type="http://schemas.openxmlformats.org/officeDocument/2006/relationships/customXml" Target="../ink/ink2507.xml"/><Relationship Id="rId74" Type="http://schemas.openxmlformats.org/officeDocument/2006/relationships/customXml" Target="../ink/ink2528.xml"/><Relationship Id="rId128" Type="http://schemas.openxmlformats.org/officeDocument/2006/relationships/customXml" Target="../ink/ink2555.xml"/><Relationship Id="rId335" Type="http://schemas.openxmlformats.org/officeDocument/2006/relationships/image" Target="../media/image1957.png"/><Relationship Id="rId5" Type="http://schemas.openxmlformats.org/officeDocument/2006/relationships/image" Target="../media/image1793.png"/><Relationship Id="rId181" Type="http://schemas.openxmlformats.org/officeDocument/2006/relationships/image" Target="../media/image1880.png"/><Relationship Id="rId237" Type="http://schemas.openxmlformats.org/officeDocument/2006/relationships/image" Target="../media/image1908.png"/><Relationship Id="rId279" Type="http://schemas.openxmlformats.org/officeDocument/2006/relationships/image" Target="../media/image1929.png"/><Relationship Id="rId43" Type="http://schemas.openxmlformats.org/officeDocument/2006/relationships/image" Target="../media/image1812.png"/><Relationship Id="rId139" Type="http://schemas.openxmlformats.org/officeDocument/2006/relationships/image" Target="../media/image1859.png"/><Relationship Id="rId290" Type="http://schemas.openxmlformats.org/officeDocument/2006/relationships/customXml" Target="../ink/ink2636.xml"/><Relationship Id="rId304" Type="http://schemas.openxmlformats.org/officeDocument/2006/relationships/customXml" Target="../ink/ink2643.xml"/><Relationship Id="rId346" Type="http://schemas.openxmlformats.org/officeDocument/2006/relationships/customXml" Target="../ink/ink2664.xml"/><Relationship Id="rId85" Type="http://schemas.openxmlformats.org/officeDocument/2006/relationships/image" Target="../media/image1832.png"/><Relationship Id="rId150" Type="http://schemas.openxmlformats.org/officeDocument/2006/relationships/customXml" Target="../ink/ink2566.xml"/><Relationship Id="rId192" Type="http://schemas.openxmlformats.org/officeDocument/2006/relationships/customXml" Target="../ink/ink2587.xml"/><Relationship Id="rId206" Type="http://schemas.openxmlformats.org/officeDocument/2006/relationships/customXml" Target="../ink/ink2594.xml"/><Relationship Id="rId248" Type="http://schemas.openxmlformats.org/officeDocument/2006/relationships/customXml" Target="../ink/ink2615.xml"/><Relationship Id="rId12" Type="http://schemas.openxmlformats.org/officeDocument/2006/relationships/customXml" Target="../ink/ink2497.xml"/><Relationship Id="rId108" Type="http://schemas.openxmlformats.org/officeDocument/2006/relationships/customXml" Target="../ink/ink2545.xml"/><Relationship Id="rId315" Type="http://schemas.openxmlformats.org/officeDocument/2006/relationships/image" Target="../media/image1947.png"/><Relationship Id="rId357" Type="http://schemas.openxmlformats.org/officeDocument/2006/relationships/image" Target="../media/image1968.png"/><Relationship Id="rId54" Type="http://schemas.openxmlformats.org/officeDocument/2006/relationships/customXml" Target="../ink/ink2518.xml"/><Relationship Id="rId96" Type="http://schemas.openxmlformats.org/officeDocument/2006/relationships/customXml" Target="../ink/ink2539.xml"/><Relationship Id="rId161" Type="http://schemas.openxmlformats.org/officeDocument/2006/relationships/image" Target="../media/image1870.png"/><Relationship Id="rId217" Type="http://schemas.openxmlformats.org/officeDocument/2006/relationships/image" Target="../media/image1898.png"/><Relationship Id="rId259" Type="http://schemas.openxmlformats.org/officeDocument/2006/relationships/image" Target="../media/image1919.png"/><Relationship Id="rId23" Type="http://schemas.openxmlformats.org/officeDocument/2006/relationships/image" Target="../media/image1802.png"/><Relationship Id="rId119" Type="http://schemas.openxmlformats.org/officeDocument/2006/relationships/image" Target="../media/image1849.png"/><Relationship Id="rId270" Type="http://schemas.openxmlformats.org/officeDocument/2006/relationships/customXml" Target="../ink/ink2626.xml"/><Relationship Id="rId326" Type="http://schemas.openxmlformats.org/officeDocument/2006/relationships/customXml" Target="../ink/ink2654.xml"/><Relationship Id="rId65" Type="http://schemas.openxmlformats.org/officeDocument/2006/relationships/image" Target="../media/image1822.png"/><Relationship Id="rId130" Type="http://schemas.openxmlformats.org/officeDocument/2006/relationships/customXml" Target="../ink/ink2556.xml"/><Relationship Id="rId172" Type="http://schemas.openxmlformats.org/officeDocument/2006/relationships/customXml" Target="../ink/ink2577.xml"/><Relationship Id="rId228" Type="http://schemas.openxmlformats.org/officeDocument/2006/relationships/customXml" Target="../ink/ink2605.xml"/><Relationship Id="rId281" Type="http://schemas.openxmlformats.org/officeDocument/2006/relationships/image" Target="../media/image1930.png"/><Relationship Id="rId337" Type="http://schemas.openxmlformats.org/officeDocument/2006/relationships/image" Target="../media/image1958.png"/><Relationship Id="rId34" Type="http://schemas.openxmlformats.org/officeDocument/2006/relationships/customXml" Target="../ink/ink2508.xml"/><Relationship Id="rId76" Type="http://schemas.openxmlformats.org/officeDocument/2006/relationships/customXml" Target="../ink/ink2529.xml"/><Relationship Id="rId141" Type="http://schemas.openxmlformats.org/officeDocument/2006/relationships/image" Target="../media/image1860.png"/><Relationship Id="rId7" Type="http://schemas.openxmlformats.org/officeDocument/2006/relationships/image" Target="../media/image1794.png"/><Relationship Id="rId183" Type="http://schemas.openxmlformats.org/officeDocument/2006/relationships/image" Target="../media/image1881.png"/><Relationship Id="rId239" Type="http://schemas.openxmlformats.org/officeDocument/2006/relationships/image" Target="../media/image1909.png"/><Relationship Id="rId250" Type="http://schemas.openxmlformats.org/officeDocument/2006/relationships/customXml" Target="../ink/ink2616.xml"/><Relationship Id="rId292" Type="http://schemas.openxmlformats.org/officeDocument/2006/relationships/customXml" Target="../ink/ink2637.xml"/><Relationship Id="rId306" Type="http://schemas.openxmlformats.org/officeDocument/2006/relationships/customXml" Target="../ink/ink2644.xml"/><Relationship Id="rId45" Type="http://schemas.openxmlformats.org/officeDocument/2006/relationships/image" Target="../media/image1813.png"/><Relationship Id="rId87" Type="http://schemas.openxmlformats.org/officeDocument/2006/relationships/image" Target="../media/image1833.png"/><Relationship Id="rId110" Type="http://schemas.openxmlformats.org/officeDocument/2006/relationships/customXml" Target="../ink/ink2546.xml"/><Relationship Id="rId348" Type="http://schemas.openxmlformats.org/officeDocument/2006/relationships/customXml" Target="../ink/ink2665.xml"/><Relationship Id="rId152" Type="http://schemas.openxmlformats.org/officeDocument/2006/relationships/customXml" Target="../ink/ink2567.xml"/><Relationship Id="rId194" Type="http://schemas.openxmlformats.org/officeDocument/2006/relationships/customXml" Target="../ink/ink2588.xml"/><Relationship Id="rId208" Type="http://schemas.openxmlformats.org/officeDocument/2006/relationships/customXml" Target="../ink/ink2595.xml"/><Relationship Id="rId261" Type="http://schemas.openxmlformats.org/officeDocument/2006/relationships/image" Target="../media/image1920.png"/><Relationship Id="rId14" Type="http://schemas.openxmlformats.org/officeDocument/2006/relationships/customXml" Target="../ink/ink2498.xml"/><Relationship Id="rId56" Type="http://schemas.openxmlformats.org/officeDocument/2006/relationships/customXml" Target="../ink/ink2519.xml"/><Relationship Id="rId317" Type="http://schemas.openxmlformats.org/officeDocument/2006/relationships/image" Target="../media/image1948.png"/><Relationship Id="rId359" Type="http://schemas.openxmlformats.org/officeDocument/2006/relationships/image" Target="../media/image1969.png"/><Relationship Id="rId98" Type="http://schemas.openxmlformats.org/officeDocument/2006/relationships/customXml" Target="../ink/ink2540.xml"/><Relationship Id="rId121" Type="http://schemas.openxmlformats.org/officeDocument/2006/relationships/image" Target="../media/image1850.png"/><Relationship Id="rId163" Type="http://schemas.openxmlformats.org/officeDocument/2006/relationships/image" Target="../media/image1871.png"/><Relationship Id="rId219" Type="http://schemas.openxmlformats.org/officeDocument/2006/relationships/image" Target="../media/image1899.png"/><Relationship Id="rId230" Type="http://schemas.openxmlformats.org/officeDocument/2006/relationships/customXml" Target="../ink/ink2606.xml"/><Relationship Id="rId25" Type="http://schemas.openxmlformats.org/officeDocument/2006/relationships/image" Target="../media/image1803.png"/><Relationship Id="rId67" Type="http://schemas.openxmlformats.org/officeDocument/2006/relationships/image" Target="../media/image1823.png"/><Relationship Id="rId272" Type="http://schemas.openxmlformats.org/officeDocument/2006/relationships/customXml" Target="../ink/ink2627.xml"/><Relationship Id="rId328" Type="http://schemas.openxmlformats.org/officeDocument/2006/relationships/customXml" Target="../ink/ink2655.xml"/><Relationship Id="rId132" Type="http://schemas.openxmlformats.org/officeDocument/2006/relationships/customXml" Target="../ink/ink2557.xml"/><Relationship Id="rId174" Type="http://schemas.openxmlformats.org/officeDocument/2006/relationships/customXml" Target="../ink/ink2578.xml"/><Relationship Id="rId220" Type="http://schemas.openxmlformats.org/officeDocument/2006/relationships/customXml" Target="../ink/ink2601.xml"/><Relationship Id="rId241" Type="http://schemas.openxmlformats.org/officeDocument/2006/relationships/image" Target="../media/image1910.png"/><Relationship Id="rId15" Type="http://schemas.openxmlformats.org/officeDocument/2006/relationships/image" Target="../media/image1798.png"/><Relationship Id="rId36" Type="http://schemas.openxmlformats.org/officeDocument/2006/relationships/customXml" Target="../ink/ink2509.xml"/><Relationship Id="rId57" Type="http://schemas.openxmlformats.org/officeDocument/2006/relationships/image" Target="../media/image1649.png"/><Relationship Id="rId262" Type="http://schemas.openxmlformats.org/officeDocument/2006/relationships/customXml" Target="../ink/ink2622.xml"/><Relationship Id="rId283" Type="http://schemas.openxmlformats.org/officeDocument/2006/relationships/image" Target="../media/image1931.png"/><Relationship Id="rId318" Type="http://schemas.openxmlformats.org/officeDocument/2006/relationships/customXml" Target="../ink/ink2650.xml"/><Relationship Id="rId339" Type="http://schemas.openxmlformats.org/officeDocument/2006/relationships/image" Target="../media/image1959.png"/><Relationship Id="rId78" Type="http://schemas.openxmlformats.org/officeDocument/2006/relationships/customXml" Target="../ink/ink2530.xml"/><Relationship Id="rId99" Type="http://schemas.openxmlformats.org/officeDocument/2006/relationships/image" Target="../media/image1839.png"/><Relationship Id="rId101" Type="http://schemas.openxmlformats.org/officeDocument/2006/relationships/image" Target="../media/image1840.png"/><Relationship Id="rId122" Type="http://schemas.openxmlformats.org/officeDocument/2006/relationships/customXml" Target="../ink/ink2552.xml"/><Relationship Id="rId143" Type="http://schemas.openxmlformats.org/officeDocument/2006/relationships/image" Target="../media/image1861.png"/><Relationship Id="rId164" Type="http://schemas.openxmlformats.org/officeDocument/2006/relationships/customXml" Target="../ink/ink2573.xml"/><Relationship Id="rId185" Type="http://schemas.openxmlformats.org/officeDocument/2006/relationships/image" Target="../media/image1882.png"/><Relationship Id="rId350" Type="http://schemas.openxmlformats.org/officeDocument/2006/relationships/customXml" Target="../ink/ink2666.xml"/><Relationship Id="rId9" Type="http://schemas.openxmlformats.org/officeDocument/2006/relationships/image" Target="../media/image1795.png"/><Relationship Id="rId210" Type="http://schemas.openxmlformats.org/officeDocument/2006/relationships/customXml" Target="../ink/ink2596.xml"/><Relationship Id="rId26" Type="http://schemas.openxmlformats.org/officeDocument/2006/relationships/customXml" Target="../ink/ink2504.xml"/><Relationship Id="rId231" Type="http://schemas.openxmlformats.org/officeDocument/2006/relationships/image" Target="../media/image1905.png"/><Relationship Id="rId252" Type="http://schemas.openxmlformats.org/officeDocument/2006/relationships/customXml" Target="../ink/ink2617.xml"/><Relationship Id="rId273" Type="http://schemas.openxmlformats.org/officeDocument/2006/relationships/image" Target="../media/image1926.png"/><Relationship Id="rId294" Type="http://schemas.openxmlformats.org/officeDocument/2006/relationships/customXml" Target="../ink/ink2638.xml"/><Relationship Id="rId308" Type="http://schemas.openxmlformats.org/officeDocument/2006/relationships/customXml" Target="../ink/ink2645.xml"/><Relationship Id="rId329" Type="http://schemas.openxmlformats.org/officeDocument/2006/relationships/image" Target="../media/image1954.png"/><Relationship Id="rId47" Type="http://schemas.openxmlformats.org/officeDocument/2006/relationships/image" Target="../media/image1814.png"/><Relationship Id="rId68" Type="http://schemas.openxmlformats.org/officeDocument/2006/relationships/customXml" Target="../ink/ink2525.xml"/><Relationship Id="rId89" Type="http://schemas.openxmlformats.org/officeDocument/2006/relationships/image" Target="../media/image1834.png"/><Relationship Id="rId112" Type="http://schemas.openxmlformats.org/officeDocument/2006/relationships/customXml" Target="../ink/ink2547.xml"/><Relationship Id="rId133" Type="http://schemas.openxmlformats.org/officeDocument/2006/relationships/image" Target="../media/image1856.png"/><Relationship Id="rId154" Type="http://schemas.openxmlformats.org/officeDocument/2006/relationships/customXml" Target="../ink/ink2568.xml"/><Relationship Id="rId175" Type="http://schemas.openxmlformats.org/officeDocument/2006/relationships/image" Target="../media/image1877.png"/><Relationship Id="rId340" Type="http://schemas.openxmlformats.org/officeDocument/2006/relationships/customXml" Target="../ink/ink2661.xml"/><Relationship Id="rId361" Type="http://schemas.openxmlformats.org/officeDocument/2006/relationships/image" Target="../media/image1970.png"/><Relationship Id="rId196" Type="http://schemas.openxmlformats.org/officeDocument/2006/relationships/customXml" Target="../ink/ink2589.xml"/><Relationship Id="rId200" Type="http://schemas.openxmlformats.org/officeDocument/2006/relationships/customXml" Target="../ink/ink2591.xml"/><Relationship Id="rId16" Type="http://schemas.openxmlformats.org/officeDocument/2006/relationships/customXml" Target="../ink/ink2499.xml"/><Relationship Id="rId221" Type="http://schemas.openxmlformats.org/officeDocument/2006/relationships/image" Target="../media/image1900.png"/><Relationship Id="rId242" Type="http://schemas.openxmlformats.org/officeDocument/2006/relationships/customXml" Target="../ink/ink2612.xml"/><Relationship Id="rId263" Type="http://schemas.openxmlformats.org/officeDocument/2006/relationships/image" Target="../media/image1921.png"/><Relationship Id="rId284" Type="http://schemas.openxmlformats.org/officeDocument/2006/relationships/customXml" Target="../ink/ink2633.xml"/><Relationship Id="rId319" Type="http://schemas.openxmlformats.org/officeDocument/2006/relationships/image" Target="../media/image1949.png"/><Relationship Id="rId37" Type="http://schemas.openxmlformats.org/officeDocument/2006/relationships/image" Target="../media/image1809.png"/><Relationship Id="rId58" Type="http://schemas.openxmlformats.org/officeDocument/2006/relationships/customXml" Target="../ink/ink2520.xml"/><Relationship Id="rId79" Type="http://schemas.openxmlformats.org/officeDocument/2006/relationships/image" Target="../media/image1829.png"/><Relationship Id="rId102" Type="http://schemas.openxmlformats.org/officeDocument/2006/relationships/customXml" Target="../ink/ink2542.xml"/><Relationship Id="rId123" Type="http://schemas.openxmlformats.org/officeDocument/2006/relationships/image" Target="../media/image1851.png"/><Relationship Id="rId144" Type="http://schemas.openxmlformats.org/officeDocument/2006/relationships/customXml" Target="../ink/ink2563.xml"/><Relationship Id="rId330" Type="http://schemas.openxmlformats.org/officeDocument/2006/relationships/customXml" Target="../ink/ink2656.xml"/><Relationship Id="rId90" Type="http://schemas.openxmlformats.org/officeDocument/2006/relationships/customXml" Target="../ink/ink2536.xml"/><Relationship Id="rId165" Type="http://schemas.openxmlformats.org/officeDocument/2006/relationships/image" Target="../media/image1872.png"/><Relationship Id="rId186" Type="http://schemas.openxmlformats.org/officeDocument/2006/relationships/customXml" Target="../ink/ink2584.xml"/><Relationship Id="rId351" Type="http://schemas.openxmlformats.org/officeDocument/2006/relationships/image" Target="../media/image1965.png"/><Relationship Id="rId211" Type="http://schemas.openxmlformats.org/officeDocument/2006/relationships/image" Target="../media/image1895.png"/><Relationship Id="rId232" Type="http://schemas.openxmlformats.org/officeDocument/2006/relationships/customXml" Target="../ink/ink2607.xml"/><Relationship Id="rId253" Type="http://schemas.openxmlformats.org/officeDocument/2006/relationships/image" Target="../media/image1916.png"/><Relationship Id="rId274" Type="http://schemas.openxmlformats.org/officeDocument/2006/relationships/customXml" Target="../ink/ink2628.xml"/><Relationship Id="rId295" Type="http://schemas.openxmlformats.org/officeDocument/2006/relationships/image" Target="../media/image1937.png"/><Relationship Id="rId309" Type="http://schemas.openxmlformats.org/officeDocument/2006/relationships/image" Target="../media/image1944.png"/><Relationship Id="rId27" Type="http://schemas.openxmlformats.org/officeDocument/2006/relationships/image" Target="../media/image1804.png"/><Relationship Id="rId48" Type="http://schemas.openxmlformats.org/officeDocument/2006/relationships/customXml" Target="../ink/ink2515.xml"/><Relationship Id="rId69" Type="http://schemas.openxmlformats.org/officeDocument/2006/relationships/image" Target="../media/image1824.png"/><Relationship Id="rId113" Type="http://schemas.openxmlformats.org/officeDocument/2006/relationships/image" Target="../media/image1846.png"/><Relationship Id="rId134" Type="http://schemas.openxmlformats.org/officeDocument/2006/relationships/customXml" Target="../ink/ink2558.xml"/><Relationship Id="rId320" Type="http://schemas.openxmlformats.org/officeDocument/2006/relationships/customXml" Target="../ink/ink2651.xml"/><Relationship Id="rId80" Type="http://schemas.openxmlformats.org/officeDocument/2006/relationships/customXml" Target="../ink/ink2531.xml"/><Relationship Id="rId155" Type="http://schemas.openxmlformats.org/officeDocument/2006/relationships/image" Target="../media/image1867.png"/><Relationship Id="rId176" Type="http://schemas.openxmlformats.org/officeDocument/2006/relationships/customXml" Target="../ink/ink2579.xml"/><Relationship Id="rId197" Type="http://schemas.openxmlformats.org/officeDocument/2006/relationships/image" Target="../media/image1888.png"/><Relationship Id="rId341" Type="http://schemas.openxmlformats.org/officeDocument/2006/relationships/image" Target="../media/image1960.png"/><Relationship Id="rId362" Type="http://schemas.openxmlformats.org/officeDocument/2006/relationships/customXml" Target="../ink/ink2672.xml"/><Relationship Id="rId201" Type="http://schemas.openxmlformats.org/officeDocument/2006/relationships/image" Target="../media/image1890.png"/><Relationship Id="rId222" Type="http://schemas.openxmlformats.org/officeDocument/2006/relationships/customXml" Target="../ink/ink2602.xml"/><Relationship Id="rId243" Type="http://schemas.openxmlformats.org/officeDocument/2006/relationships/image" Target="../media/image1911.png"/><Relationship Id="rId264" Type="http://schemas.openxmlformats.org/officeDocument/2006/relationships/customXml" Target="../ink/ink2623.xml"/><Relationship Id="rId285" Type="http://schemas.openxmlformats.org/officeDocument/2006/relationships/image" Target="../media/image1932.png"/><Relationship Id="rId17" Type="http://schemas.openxmlformats.org/officeDocument/2006/relationships/image" Target="../media/image1799.png"/><Relationship Id="rId38" Type="http://schemas.openxmlformats.org/officeDocument/2006/relationships/customXml" Target="../ink/ink2510.xml"/><Relationship Id="rId59" Type="http://schemas.openxmlformats.org/officeDocument/2006/relationships/image" Target="../media/image1819.png"/><Relationship Id="rId103" Type="http://schemas.openxmlformats.org/officeDocument/2006/relationships/image" Target="../media/image1841.png"/><Relationship Id="rId124" Type="http://schemas.openxmlformats.org/officeDocument/2006/relationships/customXml" Target="../ink/ink2553.xml"/><Relationship Id="rId310" Type="http://schemas.openxmlformats.org/officeDocument/2006/relationships/customXml" Target="../ink/ink2646.xml"/><Relationship Id="rId70" Type="http://schemas.openxmlformats.org/officeDocument/2006/relationships/customXml" Target="../ink/ink2526.xml"/><Relationship Id="rId91" Type="http://schemas.openxmlformats.org/officeDocument/2006/relationships/image" Target="../media/image1835.png"/><Relationship Id="rId145" Type="http://schemas.openxmlformats.org/officeDocument/2006/relationships/image" Target="../media/image1862.png"/><Relationship Id="rId166" Type="http://schemas.openxmlformats.org/officeDocument/2006/relationships/customXml" Target="../ink/ink2574.xml"/><Relationship Id="rId187" Type="http://schemas.openxmlformats.org/officeDocument/2006/relationships/image" Target="../media/image1883.png"/><Relationship Id="rId331" Type="http://schemas.openxmlformats.org/officeDocument/2006/relationships/image" Target="../media/image1955.png"/><Relationship Id="rId352" Type="http://schemas.openxmlformats.org/officeDocument/2006/relationships/customXml" Target="../ink/ink2667.xml"/><Relationship Id="rId1" Type="http://schemas.openxmlformats.org/officeDocument/2006/relationships/slideLayout" Target="../slideLayouts/slideLayout7.xml"/><Relationship Id="rId212" Type="http://schemas.openxmlformats.org/officeDocument/2006/relationships/customXml" Target="../ink/ink2597.xml"/><Relationship Id="rId233" Type="http://schemas.openxmlformats.org/officeDocument/2006/relationships/image" Target="../media/image1906.png"/><Relationship Id="rId254" Type="http://schemas.openxmlformats.org/officeDocument/2006/relationships/customXml" Target="../ink/ink2618.xml"/><Relationship Id="rId28" Type="http://schemas.openxmlformats.org/officeDocument/2006/relationships/customXml" Target="../ink/ink2505.xml"/><Relationship Id="rId49" Type="http://schemas.openxmlformats.org/officeDocument/2006/relationships/image" Target="../media/image1815.png"/><Relationship Id="rId114" Type="http://schemas.openxmlformats.org/officeDocument/2006/relationships/customXml" Target="../ink/ink2548.xml"/><Relationship Id="rId275" Type="http://schemas.openxmlformats.org/officeDocument/2006/relationships/image" Target="../media/image1927.png"/><Relationship Id="rId296" Type="http://schemas.openxmlformats.org/officeDocument/2006/relationships/customXml" Target="../ink/ink2639.xml"/><Relationship Id="rId300" Type="http://schemas.openxmlformats.org/officeDocument/2006/relationships/customXml" Target="../ink/ink2641.xml"/><Relationship Id="rId60" Type="http://schemas.openxmlformats.org/officeDocument/2006/relationships/customXml" Target="../ink/ink2521.xml"/><Relationship Id="rId81" Type="http://schemas.openxmlformats.org/officeDocument/2006/relationships/image" Target="../media/image1830.png"/><Relationship Id="rId135" Type="http://schemas.openxmlformats.org/officeDocument/2006/relationships/image" Target="../media/image1857.png"/><Relationship Id="rId156" Type="http://schemas.openxmlformats.org/officeDocument/2006/relationships/customXml" Target="../ink/ink2569.xml"/><Relationship Id="rId177" Type="http://schemas.openxmlformats.org/officeDocument/2006/relationships/image" Target="../media/image1878.png"/><Relationship Id="rId198" Type="http://schemas.openxmlformats.org/officeDocument/2006/relationships/customXml" Target="../ink/ink2590.xml"/><Relationship Id="rId321" Type="http://schemas.openxmlformats.org/officeDocument/2006/relationships/image" Target="../media/image1950.png"/><Relationship Id="rId342" Type="http://schemas.openxmlformats.org/officeDocument/2006/relationships/customXml" Target="../ink/ink2662.xml"/><Relationship Id="rId363" Type="http://schemas.openxmlformats.org/officeDocument/2006/relationships/image" Target="../media/image1971.png"/><Relationship Id="rId202" Type="http://schemas.openxmlformats.org/officeDocument/2006/relationships/customXml" Target="../ink/ink2592.xml"/><Relationship Id="rId223" Type="http://schemas.openxmlformats.org/officeDocument/2006/relationships/image" Target="../media/image1901.png"/><Relationship Id="rId244" Type="http://schemas.openxmlformats.org/officeDocument/2006/relationships/customXml" Target="../ink/ink2613.xml"/><Relationship Id="rId18" Type="http://schemas.openxmlformats.org/officeDocument/2006/relationships/customXml" Target="../ink/ink2500.xml"/><Relationship Id="rId39" Type="http://schemas.openxmlformats.org/officeDocument/2006/relationships/image" Target="../media/image1810.png"/><Relationship Id="rId265" Type="http://schemas.openxmlformats.org/officeDocument/2006/relationships/image" Target="../media/image1922.png"/><Relationship Id="rId286" Type="http://schemas.openxmlformats.org/officeDocument/2006/relationships/customXml" Target="../ink/ink2634.xml"/><Relationship Id="rId50" Type="http://schemas.openxmlformats.org/officeDocument/2006/relationships/customXml" Target="../ink/ink2516.xml"/><Relationship Id="rId104" Type="http://schemas.openxmlformats.org/officeDocument/2006/relationships/customXml" Target="../ink/ink2543.xml"/><Relationship Id="rId125" Type="http://schemas.openxmlformats.org/officeDocument/2006/relationships/image" Target="../media/image1852.png"/><Relationship Id="rId146" Type="http://schemas.openxmlformats.org/officeDocument/2006/relationships/customXml" Target="../ink/ink2564.xml"/><Relationship Id="rId167" Type="http://schemas.openxmlformats.org/officeDocument/2006/relationships/image" Target="../media/image1873.png"/><Relationship Id="rId188" Type="http://schemas.openxmlformats.org/officeDocument/2006/relationships/customXml" Target="../ink/ink2585.xml"/><Relationship Id="rId311" Type="http://schemas.openxmlformats.org/officeDocument/2006/relationships/image" Target="../media/image1945.png"/><Relationship Id="rId332" Type="http://schemas.openxmlformats.org/officeDocument/2006/relationships/customXml" Target="../ink/ink2657.xml"/><Relationship Id="rId353" Type="http://schemas.openxmlformats.org/officeDocument/2006/relationships/image" Target="../media/image1966.png"/><Relationship Id="rId71" Type="http://schemas.openxmlformats.org/officeDocument/2006/relationships/image" Target="../media/image1825.png"/><Relationship Id="rId92" Type="http://schemas.openxmlformats.org/officeDocument/2006/relationships/customXml" Target="../ink/ink2537.xml"/><Relationship Id="rId213" Type="http://schemas.openxmlformats.org/officeDocument/2006/relationships/image" Target="../media/image1896.png"/><Relationship Id="rId234" Type="http://schemas.openxmlformats.org/officeDocument/2006/relationships/customXml" Target="../ink/ink2608.xml"/><Relationship Id="rId2" Type="http://schemas.openxmlformats.org/officeDocument/2006/relationships/customXml" Target="../ink/ink2492.xml"/><Relationship Id="rId29" Type="http://schemas.openxmlformats.org/officeDocument/2006/relationships/image" Target="../media/image1805.png"/><Relationship Id="rId255" Type="http://schemas.openxmlformats.org/officeDocument/2006/relationships/image" Target="../media/image1917.png"/><Relationship Id="rId276" Type="http://schemas.openxmlformats.org/officeDocument/2006/relationships/customXml" Target="../ink/ink2629.xml"/><Relationship Id="rId297" Type="http://schemas.openxmlformats.org/officeDocument/2006/relationships/image" Target="../media/image1938.png"/><Relationship Id="rId40" Type="http://schemas.openxmlformats.org/officeDocument/2006/relationships/customXml" Target="../ink/ink2511.xml"/><Relationship Id="rId115" Type="http://schemas.openxmlformats.org/officeDocument/2006/relationships/image" Target="../media/image1847.png"/><Relationship Id="rId136" Type="http://schemas.openxmlformats.org/officeDocument/2006/relationships/customXml" Target="../ink/ink2559.xml"/><Relationship Id="rId157" Type="http://schemas.openxmlformats.org/officeDocument/2006/relationships/image" Target="../media/image1868.png"/><Relationship Id="rId178" Type="http://schemas.openxmlformats.org/officeDocument/2006/relationships/customXml" Target="../ink/ink2580.xml"/><Relationship Id="rId301" Type="http://schemas.openxmlformats.org/officeDocument/2006/relationships/image" Target="../media/image1940.png"/><Relationship Id="rId322" Type="http://schemas.openxmlformats.org/officeDocument/2006/relationships/customXml" Target="../ink/ink2652.xml"/><Relationship Id="rId343" Type="http://schemas.openxmlformats.org/officeDocument/2006/relationships/image" Target="../media/image1961.png"/><Relationship Id="rId364" Type="http://schemas.openxmlformats.org/officeDocument/2006/relationships/customXml" Target="../ink/ink2673.xml"/><Relationship Id="rId61" Type="http://schemas.openxmlformats.org/officeDocument/2006/relationships/image" Target="../media/image1820.png"/><Relationship Id="rId82" Type="http://schemas.openxmlformats.org/officeDocument/2006/relationships/customXml" Target="../ink/ink2532.xml"/><Relationship Id="rId199" Type="http://schemas.openxmlformats.org/officeDocument/2006/relationships/image" Target="../media/image1889.png"/><Relationship Id="rId203" Type="http://schemas.openxmlformats.org/officeDocument/2006/relationships/image" Target="../media/image1891.png"/><Relationship Id="rId19" Type="http://schemas.openxmlformats.org/officeDocument/2006/relationships/image" Target="../media/image1800.png"/><Relationship Id="rId224" Type="http://schemas.openxmlformats.org/officeDocument/2006/relationships/customXml" Target="../ink/ink2603.xml"/><Relationship Id="rId245" Type="http://schemas.openxmlformats.org/officeDocument/2006/relationships/image" Target="../media/image1912.png"/><Relationship Id="rId266" Type="http://schemas.openxmlformats.org/officeDocument/2006/relationships/customXml" Target="../ink/ink2624.xml"/><Relationship Id="rId287" Type="http://schemas.openxmlformats.org/officeDocument/2006/relationships/image" Target="../media/image1933.png"/><Relationship Id="rId30" Type="http://schemas.openxmlformats.org/officeDocument/2006/relationships/customXml" Target="../ink/ink2506.xml"/><Relationship Id="rId105" Type="http://schemas.openxmlformats.org/officeDocument/2006/relationships/image" Target="../media/image1842.png"/><Relationship Id="rId126" Type="http://schemas.openxmlformats.org/officeDocument/2006/relationships/customXml" Target="../ink/ink2554.xml"/><Relationship Id="rId147" Type="http://schemas.openxmlformats.org/officeDocument/2006/relationships/image" Target="../media/image1863.png"/><Relationship Id="rId168" Type="http://schemas.openxmlformats.org/officeDocument/2006/relationships/customXml" Target="../ink/ink2575.xml"/><Relationship Id="rId312" Type="http://schemas.openxmlformats.org/officeDocument/2006/relationships/customXml" Target="../ink/ink2647.xml"/><Relationship Id="rId333" Type="http://schemas.openxmlformats.org/officeDocument/2006/relationships/image" Target="../media/image1956.png"/><Relationship Id="rId354" Type="http://schemas.openxmlformats.org/officeDocument/2006/relationships/customXml" Target="../ink/ink2668.xml"/><Relationship Id="rId51" Type="http://schemas.openxmlformats.org/officeDocument/2006/relationships/image" Target="../media/image1816.png"/><Relationship Id="rId72" Type="http://schemas.openxmlformats.org/officeDocument/2006/relationships/customXml" Target="../ink/ink2527.xml"/><Relationship Id="rId93" Type="http://schemas.openxmlformats.org/officeDocument/2006/relationships/image" Target="../media/image1836.png"/><Relationship Id="rId189" Type="http://schemas.openxmlformats.org/officeDocument/2006/relationships/image" Target="../media/image1884.png"/><Relationship Id="rId3" Type="http://schemas.openxmlformats.org/officeDocument/2006/relationships/image" Target="../media/image1792.png"/><Relationship Id="rId214" Type="http://schemas.openxmlformats.org/officeDocument/2006/relationships/customXml" Target="../ink/ink2598.xml"/><Relationship Id="rId235" Type="http://schemas.openxmlformats.org/officeDocument/2006/relationships/image" Target="../media/image1907.png"/><Relationship Id="rId256" Type="http://schemas.openxmlformats.org/officeDocument/2006/relationships/customXml" Target="../ink/ink2619.xml"/><Relationship Id="rId277" Type="http://schemas.openxmlformats.org/officeDocument/2006/relationships/image" Target="../media/image1928.png"/><Relationship Id="rId298" Type="http://schemas.openxmlformats.org/officeDocument/2006/relationships/customXml" Target="../ink/ink2640.xml"/><Relationship Id="rId116" Type="http://schemas.openxmlformats.org/officeDocument/2006/relationships/customXml" Target="../ink/ink2549.xml"/><Relationship Id="rId137" Type="http://schemas.openxmlformats.org/officeDocument/2006/relationships/image" Target="../media/image1858.png"/><Relationship Id="rId158" Type="http://schemas.openxmlformats.org/officeDocument/2006/relationships/customXml" Target="../ink/ink2570.xml"/><Relationship Id="rId302" Type="http://schemas.openxmlformats.org/officeDocument/2006/relationships/customXml" Target="../ink/ink2642.xml"/><Relationship Id="rId323" Type="http://schemas.openxmlformats.org/officeDocument/2006/relationships/image" Target="../media/image1951.png"/><Relationship Id="rId344" Type="http://schemas.openxmlformats.org/officeDocument/2006/relationships/customXml" Target="../ink/ink2663.xml"/><Relationship Id="rId20" Type="http://schemas.openxmlformats.org/officeDocument/2006/relationships/customXml" Target="../ink/ink2501.xml"/><Relationship Id="rId41" Type="http://schemas.openxmlformats.org/officeDocument/2006/relationships/image" Target="../media/image1811.png"/><Relationship Id="rId62" Type="http://schemas.openxmlformats.org/officeDocument/2006/relationships/customXml" Target="../ink/ink2522.xml"/><Relationship Id="rId83" Type="http://schemas.openxmlformats.org/officeDocument/2006/relationships/image" Target="../media/image1831.png"/><Relationship Id="rId179" Type="http://schemas.openxmlformats.org/officeDocument/2006/relationships/image" Target="../media/image1879.png"/><Relationship Id="rId365" Type="http://schemas.openxmlformats.org/officeDocument/2006/relationships/image" Target="../media/image1972.png"/><Relationship Id="rId190" Type="http://schemas.openxmlformats.org/officeDocument/2006/relationships/customXml" Target="../ink/ink2586.xml"/><Relationship Id="rId204" Type="http://schemas.openxmlformats.org/officeDocument/2006/relationships/customXml" Target="../ink/ink2593.xml"/><Relationship Id="rId225" Type="http://schemas.openxmlformats.org/officeDocument/2006/relationships/image" Target="../media/image1902.png"/><Relationship Id="rId246" Type="http://schemas.openxmlformats.org/officeDocument/2006/relationships/customXml" Target="../ink/ink2614.xml"/><Relationship Id="rId267" Type="http://schemas.openxmlformats.org/officeDocument/2006/relationships/image" Target="../media/image1923.png"/><Relationship Id="rId288" Type="http://schemas.openxmlformats.org/officeDocument/2006/relationships/customXml" Target="../ink/ink2635.xml"/><Relationship Id="rId106" Type="http://schemas.openxmlformats.org/officeDocument/2006/relationships/customXml" Target="../ink/ink2544.xml"/><Relationship Id="rId127" Type="http://schemas.openxmlformats.org/officeDocument/2006/relationships/image" Target="../media/image1853.png"/><Relationship Id="rId313" Type="http://schemas.openxmlformats.org/officeDocument/2006/relationships/image" Target="../media/image1946.png"/><Relationship Id="rId10" Type="http://schemas.openxmlformats.org/officeDocument/2006/relationships/customXml" Target="../ink/ink2496.xml"/><Relationship Id="rId31" Type="http://schemas.openxmlformats.org/officeDocument/2006/relationships/image" Target="../media/image1806.png"/><Relationship Id="rId52" Type="http://schemas.openxmlformats.org/officeDocument/2006/relationships/customXml" Target="../ink/ink2517.xml"/><Relationship Id="rId73" Type="http://schemas.openxmlformats.org/officeDocument/2006/relationships/image" Target="../media/image1826.png"/><Relationship Id="rId94" Type="http://schemas.openxmlformats.org/officeDocument/2006/relationships/customXml" Target="../ink/ink2538.xml"/><Relationship Id="rId148" Type="http://schemas.openxmlformats.org/officeDocument/2006/relationships/customXml" Target="../ink/ink2565.xml"/><Relationship Id="rId169" Type="http://schemas.openxmlformats.org/officeDocument/2006/relationships/image" Target="../media/image1874.png"/><Relationship Id="rId334" Type="http://schemas.openxmlformats.org/officeDocument/2006/relationships/customXml" Target="../ink/ink2658.xml"/><Relationship Id="rId355" Type="http://schemas.openxmlformats.org/officeDocument/2006/relationships/image" Target="../media/image1967.png"/><Relationship Id="rId4" Type="http://schemas.openxmlformats.org/officeDocument/2006/relationships/customXml" Target="../ink/ink2493.xml"/><Relationship Id="rId180" Type="http://schemas.openxmlformats.org/officeDocument/2006/relationships/customXml" Target="../ink/ink2581.xml"/><Relationship Id="rId215" Type="http://schemas.openxmlformats.org/officeDocument/2006/relationships/image" Target="../media/image1897.png"/><Relationship Id="rId236" Type="http://schemas.openxmlformats.org/officeDocument/2006/relationships/customXml" Target="../ink/ink2609.xml"/><Relationship Id="rId257" Type="http://schemas.openxmlformats.org/officeDocument/2006/relationships/image" Target="../media/image1918.png"/><Relationship Id="rId278" Type="http://schemas.openxmlformats.org/officeDocument/2006/relationships/customXml" Target="../ink/ink2630.xml"/><Relationship Id="rId303" Type="http://schemas.openxmlformats.org/officeDocument/2006/relationships/image" Target="../media/image1941.png"/><Relationship Id="rId42" Type="http://schemas.openxmlformats.org/officeDocument/2006/relationships/customXml" Target="../ink/ink2512.xml"/><Relationship Id="rId84" Type="http://schemas.openxmlformats.org/officeDocument/2006/relationships/customXml" Target="../ink/ink2533.xml"/><Relationship Id="rId138" Type="http://schemas.openxmlformats.org/officeDocument/2006/relationships/customXml" Target="../ink/ink2560.xml"/><Relationship Id="rId345" Type="http://schemas.openxmlformats.org/officeDocument/2006/relationships/image" Target="../media/image1962.png"/><Relationship Id="rId191" Type="http://schemas.openxmlformats.org/officeDocument/2006/relationships/image" Target="../media/image1885.png"/><Relationship Id="rId205" Type="http://schemas.openxmlformats.org/officeDocument/2006/relationships/image" Target="../media/image1892.png"/><Relationship Id="rId247" Type="http://schemas.openxmlformats.org/officeDocument/2006/relationships/image" Target="../media/image1913.png"/><Relationship Id="rId107" Type="http://schemas.openxmlformats.org/officeDocument/2006/relationships/image" Target="../media/image1843.png"/><Relationship Id="rId289" Type="http://schemas.openxmlformats.org/officeDocument/2006/relationships/image" Target="../media/image1934.png"/><Relationship Id="rId11" Type="http://schemas.openxmlformats.org/officeDocument/2006/relationships/image" Target="../media/image1796.png"/><Relationship Id="rId53" Type="http://schemas.openxmlformats.org/officeDocument/2006/relationships/image" Target="../media/image1817.png"/><Relationship Id="rId149" Type="http://schemas.openxmlformats.org/officeDocument/2006/relationships/image" Target="../media/image1864.png"/><Relationship Id="rId314" Type="http://schemas.openxmlformats.org/officeDocument/2006/relationships/customXml" Target="../ink/ink2648.xml"/><Relationship Id="rId356" Type="http://schemas.openxmlformats.org/officeDocument/2006/relationships/customXml" Target="../ink/ink2669.xml"/><Relationship Id="rId95" Type="http://schemas.openxmlformats.org/officeDocument/2006/relationships/image" Target="../media/image1837.png"/><Relationship Id="rId160" Type="http://schemas.openxmlformats.org/officeDocument/2006/relationships/customXml" Target="../ink/ink2571.xml"/><Relationship Id="rId216" Type="http://schemas.openxmlformats.org/officeDocument/2006/relationships/customXml" Target="../ink/ink2599.xml"/><Relationship Id="rId258" Type="http://schemas.openxmlformats.org/officeDocument/2006/relationships/customXml" Target="../ink/ink2620.xml"/><Relationship Id="rId22" Type="http://schemas.openxmlformats.org/officeDocument/2006/relationships/customXml" Target="../ink/ink2502.xml"/><Relationship Id="rId64" Type="http://schemas.openxmlformats.org/officeDocument/2006/relationships/customXml" Target="../ink/ink2523.xml"/><Relationship Id="rId118" Type="http://schemas.openxmlformats.org/officeDocument/2006/relationships/customXml" Target="../ink/ink2550.xml"/><Relationship Id="rId325" Type="http://schemas.openxmlformats.org/officeDocument/2006/relationships/image" Target="../media/image1952.png"/><Relationship Id="rId171" Type="http://schemas.openxmlformats.org/officeDocument/2006/relationships/image" Target="../media/image1875.png"/><Relationship Id="rId227" Type="http://schemas.openxmlformats.org/officeDocument/2006/relationships/image" Target="../media/image1903.png"/><Relationship Id="rId269" Type="http://schemas.openxmlformats.org/officeDocument/2006/relationships/image" Target="../media/image1924.png"/><Relationship Id="rId33" Type="http://schemas.openxmlformats.org/officeDocument/2006/relationships/image" Target="../media/image1807.png"/><Relationship Id="rId129" Type="http://schemas.openxmlformats.org/officeDocument/2006/relationships/image" Target="../media/image1854.png"/><Relationship Id="rId280" Type="http://schemas.openxmlformats.org/officeDocument/2006/relationships/customXml" Target="../ink/ink2631.xml"/><Relationship Id="rId336" Type="http://schemas.openxmlformats.org/officeDocument/2006/relationships/customXml" Target="../ink/ink2659.xml"/><Relationship Id="rId75" Type="http://schemas.openxmlformats.org/officeDocument/2006/relationships/image" Target="../media/image1827.png"/><Relationship Id="rId140" Type="http://schemas.openxmlformats.org/officeDocument/2006/relationships/customXml" Target="../ink/ink2561.xml"/><Relationship Id="rId182" Type="http://schemas.openxmlformats.org/officeDocument/2006/relationships/customXml" Target="../ink/ink2582.xml"/><Relationship Id="rId6" Type="http://schemas.openxmlformats.org/officeDocument/2006/relationships/customXml" Target="../ink/ink2494.xml"/><Relationship Id="rId238" Type="http://schemas.openxmlformats.org/officeDocument/2006/relationships/customXml" Target="../ink/ink2610.xml"/><Relationship Id="rId291" Type="http://schemas.openxmlformats.org/officeDocument/2006/relationships/image" Target="../media/image1935.png"/><Relationship Id="rId305" Type="http://schemas.openxmlformats.org/officeDocument/2006/relationships/image" Target="../media/image1942.png"/><Relationship Id="rId347" Type="http://schemas.openxmlformats.org/officeDocument/2006/relationships/image" Target="../media/image1963.png"/><Relationship Id="rId44" Type="http://schemas.openxmlformats.org/officeDocument/2006/relationships/customXml" Target="../ink/ink2513.xml"/><Relationship Id="rId86" Type="http://schemas.openxmlformats.org/officeDocument/2006/relationships/customXml" Target="../ink/ink2534.xml"/><Relationship Id="rId151" Type="http://schemas.openxmlformats.org/officeDocument/2006/relationships/image" Target="../media/image1865.png"/><Relationship Id="rId193" Type="http://schemas.openxmlformats.org/officeDocument/2006/relationships/image" Target="../media/image1886.png"/><Relationship Id="rId207" Type="http://schemas.openxmlformats.org/officeDocument/2006/relationships/image" Target="../media/image1893.png"/><Relationship Id="rId249" Type="http://schemas.openxmlformats.org/officeDocument/2006/relationships/image" Target="../media/image1914.png"/><Relationship Id="rId13" Type="http://schemas.openxmlformats.org/officeDocument/2006/relationships/image" Target="../media/image1797.png"/><Relationship Id="rId109" Type="http://schemas.openxmlformats.org/officeDocument/2006/relationships/image" Target="../media/image1844.png"/><Relationship Id="rId260" Type="http://schemas.openxmlformats.org/officeDocument/2006/relationships/customXml" Target="../ink/ink2621.xml"/><Relationship Id="rId316" Type="http://schemas.openxmlformats.org/officeDocument/2006/relationships/customXml" Target="../ink/ink2649.xml"/><Relationship Id="rId55" Type="http://schemas.openxmlformats.org/officeDocument/2006/relationships/image" Target="../media/image1818.png"/><Relationship Id="rId97" Type="http://schemas.openxmlformats.org/officeDocument/2006/relationships/image" Target="../media/image1838.png"/><Relationship Id="rId120" Type="http://schemas.openxmlformats.org/officeDocument/2006/relationships/customXml" Target="../ink/ink2551.xml"/><Relationship Id="rId358" Type="http://schemas.openxmlformats.org/officeDocument/2006/relationships/customXml" Target="../ink/ink2670.xml"/><Relationship Id="rId162" Type="http://schemas.openxmlformats.org/officeDocument/2006/relationships/customXml" Target="../ink/ink2572.xml"/><Relationship Id="rId218" Type="http://schemas.openxmlformats.org/officeDocument/2006/relationships/customXml" Target="../ink/ink2600.xml"/><Relationship Id="rId271" Type="http://schemas.openxmlformats.org/officeDocument/2006/relationships/image" Target="../media/image1925.png"/><Relationship Id="rId24" Type="http://schemas.openxmlformats.org/officeDocument/2006/relationships/customXml" Target="../ink/ink2503.xml"/><Relationship Id="rId66" Type="http://schemas.openxmlformats.org/officeDocument/2006/relationships/customXml" Target="../ink/ink2524.xml"/><Relationship Id="rId131" Type="http://schemas.openxmlformats.org/officeDocument/2006/relationships/image" Target="../media/image1855.png"/><Relationship Id="rId327" Type="http://schemas.openxmlformats.org/officeDocument/2006/relationships/image" Target="../media/image1953.png"/><Relationship Id="rId173" Type="http://schemas.openxmlformats.org/officeDocument/2006/relationships/image" Target="../media/image1876.png"/><Relationship Id="rId229" Type="http://schemas.openxmlformats.org/officeDocument/2006/relationships/image" Target="../media/image1904.png"/><Relationship Id="rId240" Type="http://schemas.openxmlformats.org/officeDocument/2006/relationships/customXml" Target="../ink/ink2611.xml"/><Relationship Id="rId35" Type="http://schemas.openxmlformats.org/officeDocument/2006/relationships/image" Target="../media/image1808.png"/><Relationship Id="rId77" Type="http://schemas.openxmlformats.org/officeDocument/2006/relationships/image" Target="../media/image1828.png"/><Relationship Id="rId100" Type="http://schemas.openxmlformats.org/officeDocument/2006/relationships/customXml" Target="../ink/ink2541.xml"/><Relationship Id="rId282" Type="http://schemas.openxmlformats.org/officeDocument/2006/relationships/customXml" Target="../ink/ink2632.xml"/><Relationship Id="rId338" Type="http://schemas.openxmlformats.org/officeDocument/2006/relationships/customXml" Target="../ink/ink2660.xml"/><Relationship Id="rId8" Type="http://schemas.openxmlformats.org/officeDocument/2006/relationships/customXml" Target="../ink/ink2495.xml"/><Relationship Id="rId142" Type="http://schemas.openxmlformats.org/officeDocument/2006/relationships/customXml" Target="../ink/ink2562.xml"/><Relationship Id="rId184" Type="http://schemas.openxmlformats.org/officeDocument/2006/relationships/customXml" Target="../ink/ink2583.xml"/><Relationship Id="rId251" Type="http://schemas.openxmlformats.org/officeDocument/2006/relationships/image" Target="../media/image1915.png"/><Relationship Id="rId46" Type="http://schemas.openxmlformats.org/officeDocument/2006/relationships/customXml" Target="../ink/ink2514.xml"/><Relationship Id="rId293" Type="http://schemas.openxmlformats.org/officeDocument/2006/relationships/image" Target="../media/image1936.png"/><Relationship Id="rId307" Type="http://schemas.openxmlformats.org/officeDocument/2006/relationships/image" Target="../media/image1943.png"/><Relationship Id="rId349" Type="http://schemas.openxmlformats.org/officeDocument/2006/relationships/image" Target="../media/image1964.png"/><Relationship Id="rId88" Type="http://schemas.openxmlformats.org/officeDocument/2006/relationships/customXml" Target="../ink/ink2535.xml"/><Relationship Id="rId111" Type="http://schemas.openxmlformats.org/officeDocument/2006/relationships/image" Target="../media/image1845.png"/><Relationship Id="rId153" Type="http://schemas.openxmlformats.org/officeDocument/2006/relationships/image" Target="../media/image1866.png"/><Relationship Id="rId195" Type="http://schemas.openxmlformats.org/officeDocument/2006/relationships/image" Target="../media/image1887.png"/><Relationship Id="rId209" Type="http://schemas.openxmlformats.org/officeDocument/2006/relationships/image" Target="../media/image1894.png"/><Relationship Id="rId360" Type="http://schemas.openxmlformats.org/officeDocument/2006/relationships/customXml" Target="../ink/ink2671.xml"/></Relationships>
</file>

<file path=ppt/slides/_rels/slide16.xml.rels><?xml version="1.0" encoding="UTF-8" standalone="yes"?>
<Relationships xmlns="http://schemas.openxmlformats.org/package/2006/relationships"><Relationship Id="rId117" Type="http://schemas.openxmlformats.org/officeDocument/2006/relationships/image" Target="../media/image2030.png"/><Relationship Id="rId299" Type="http://schemas.openxmlformats.org/officeDocument/2006/relationships/image" Target="../media/image2121.png"/><Relationship Id="rId21" Type="http://schemas.openxmlformats.org/officeDocument/2006/relationships/image" Target="../media/image1982.png"/><Relationship Id="rId63" Type="http://schemas.openxmlformats.org/officeDocument/2006/relationships/image" Target="../media/image2003.png"/><Relationship Id="rId159" Type="http://schemas.openxmlformats.org/officeDocument/2006/relationships/image" Target="../media/image2051.png"/><Relationship Id="rId324" Type="http://schemas.openxmlformats.org/officeDocument/2006/relationships/customXml" Target="../ink/ink2835.xml"/><Relationship Id="rId170" Type="http://schemas.openxmlformats.org/officeDocument/2006/relationships/customXml" Target="../ink/ink2758.xml"/><Relationship Id="rId226" Type="http://schemas.openxmlformats.org/officeDocument/2006/relationships/customXml" Target="../ink/ink2786.xml"/><Relationship Id="rId268" Type="http://schemas.openxmlformats.org/officeDocument/2006/relationships/customXml" Target="../ink/ink2807.xml"/><Relationship Id="rId32" Type="http://schemas.openxmlformats.org/officeDocument/2006/relationships/customXml" Target="../ink/ink2689.xml"/><Relationship Id="rId74" Type="http://schemas.openxmlformats.org/officeDocument/2006/relationships/customXml" Target="../ink/ink2710.xml"/><Relationship Id="rId128" Type="http://schemas.openxmlformats.org/officeDocument/2006/relationships/customXml" Target="../ink/ink2737.xml"/><Relationship Id="rId335" Type="http://schemas.openxmlformats.org/officeDocument/2006/relationships/image" Target="../media/image2139.png"/><Relationship Id="rId5" Type="http://schemas.openxmlformats.org/officeDocument/2006/relationships/image" Target="../media/image1974.png"/><Relationship Id="rId181" Type="http://schemas.openxmlformats.org/officeDocument/2006/relationships/image" Target="../media/image2062.png"/><Relationship Id="rId237" Type="http://schemas.openxmlformats.org/officeDocument/2006/relationships/image" Target="../media/image2090.png"/><Relationship Id="rId279" Type="http://schemas.openxmlformats.org/officeDocument/2006/relationships/image" Target="../media/image2111.png"/><Relationship Id="rId43" Type="http://schemas.openxmlformats.org/officeDocument/2006/relationships/image" Target="../media/image1993.png"/><Relationship Id="rId139" Type="http://schemas.openxmlformats.org/officeDocument/2006/relationships/image" Target="../media/image2041.png"/><Relationship Id="rId290" Type="http://schemas.openxmlformats.org/officeDocument/2006/relationships/customXml" Target="../ink/ink2818.xml"/><Relationship Id="rId304" Type="http://schemas.openxmlformats.org/officeDocument/2006/relationships/customXml" Target="../ink/ink2825.xml"/><Relationship Id="rId346" Type="http://schemas.openxmlformats.org/officeDocument/2006/relationships/customXml" Target="../ink/ink2846.xml"/><Relationship Id="rId85" Type="http://schemas.openxmlformats.org/officeDocument/2006/relationships/image" Target="../media/image2014.png"/><Relationship Id="rId150" Type="http://schemas.openxmlformats.org/officeDocument/2006/relationships/customXml" Target="../ink/ink2748.xml"/><Relationship Id="rId192" Type="http://schemas.openxmlformats.org/officeDocument/2006/relationships/customXml" Target="../ink/ink2769.xml"/><Relationship Id="rId206" Type="http://schemas.openxmlformats.org/officeDocument/2006/relationships/customXml" Target="../ink/ink2776.xml"/><Relationship Id="rId248" Type="http://schemas.openxmlformats.org/officeDocument/2006/relationships/customXml" Target="../ink/ink2797.xml"/><Relationship Id="rId12" Type="http://schemas.openxmlformats.org/officeDocument/2006/relationships/customXml" Target="../ink/ink2679.xml"/><Relationship Id="rId108" Type="http://schemas.openxmlformats.org/officeDocument/2006/relationships/customXml" Target="../ink/ink2727.xml"/><Relationship Id="rId315" Type="http://schemas.openxmlformats.org/officeDocument/2006/relationships/image" Target="../media/image2129.png"/><Relationship Id="rId357" Type="http://schemas.openxmlformats.org/officeDocument/2006/relationships/image" Target="../media/image2150.png"/><Relationship Id="rId54" Type="http://schemas.openxmlformats.org/officeDocument/2006/relationships/customXml" Target="../ink/ink2700.xml"/><Relationship Id="rId96" Type="http://schemas.openxmlformats.org/officeDocument/2006/relationships/customXml" Target="../ink/ink2721.xml"/><Relationship Id="rId161" Type="http://schemas.openxmlformats.org/officeDocument/2006/relationships/image" Target="../media/image2052.png"/><Relationship Id="rId217" Type="http://schemas.openxmlformats.org/officeDocument/2006/relationships/image" Target="../media/image2080.png"/><Relationship Id="rId259" Type="http://schemas.openxmlformats.org/officeDocument/2006/relationships/image" Target="../media/image2101.png"/><Relationship Id="rId23" Type="http://schemas.openxmlformats.org/officeDocument/2006/relationships/image" Target="../media/image1983.png"/><Relationship Id="rId119" Type="http://schemas.openxmlformats.org/officeDocument/2006/relationships/image" Target="../media/image2031.png"/><Relationship Id="rId270" Type="http://schemas.openxmlformats.org/officeDocument/2006/relationships/customXml" Target="../ink/ink2808.xml"/><Relationship Id="rId326" Type="http://schemas.openxmlformats.org/officeDocument/2006/relationships/customXml" Target="../ink/ink2836.xml"/><Relationship Id="rId65" Type="http://schemas.openxmlformats.org/officeDocument/2006/relationships/image" Target="../media/image2004.png"/><Relationship Id="rId130" Type="http://schemas.openxmlformats.org/officeDocument/2006/relationships/customXml" Target="../ink/ink2738.xml"/><Relationship Id="rId172" Type="http://schemas.openxmlformats.org/officeDocument/2006/relationships/customXml" Target="../ink/ink2759.xml"/><Relationship Id="rId228" Type="http://schemas.openxmlformats.org/officeDocument/2006/relationships/customXml" Target="../ink/ink2787.xml"/><Relationship Id="rId281" Type="http://schemas.openxmlformats.org/officeDocument/2006/relationships/image" Target="../media/image2112.png"/><Relationship Id="rId337" Type="http://schemas.openxmlformats.org/officeDocument/2006/relationships/image" Target="../media/image2140.png"/><Relationship Id="rId34" Type="http://schemas.openxmlformats.org/officeDocument/2006/relationships/customXml" Target="../ink/ink2690.xml"/><Relationship Id="rId76" Type="http://schemas.openxmlformats.org/officeDocument/2006/relationships/customXml" Target="../ink/ink2711.xml"/><Relationship Id="rId141" Type="http://schemas.openxmlformats.org/officeDocument/2006/relationships/image" Target="../media/image2042.png"/><Relationship Id="rId7" Type="http://schemas.openxmlformats.org/officeDocument/2006/relationships/image" Target="../media/image1975.png"/><Relationship Id="rId183" Type="http://schemas.openxmlformats.org/officeDocument/2006/relationships/image" Target="../media/image2063.png"/><Relationship Id="rId239" Type="http://schemas.openxmlformats.org/officeDocument/2006/relationships/image" Target="../media/image2091.png"/><Relationship Id="rId250" Type="http://schemas.openxmlformats.org/officeDocument/2006/relationships/customXml" Target="../ink/ink2798.xml"/><Relationship Id="rId292" Type="http://schemas.openxmlformats.org/officeDocument/2006/relationships/customXml" Target="../ink/ink2819.xml"/><Relationship Id="rId306" Type="http://schemas.openxmlformats.org/officeDocument/2006/relationships/customXml" Target="../ink/ink2826.xml"/><Relationship Id="rId45" Type="http://schemas.openxmlformats.org/officeDocument/2006/relationships/image" Target="../media/image1994.png"/><Relationship Id="rId87" Type="http://schemas.openxmlformats.org/officeDocument/2006/relationships/image" Target="../media/image2015.png"/><Relationship Id="rId110" Type="http://schemas.openxmlformats.org/officeDocument/2006/relationships/customXml" Target="../ink/ink2728.xml"/><Relationship Id="rId348" Type="http://schemas.openxmlformats.org/officeDocument/2006/relationships/customXml" Target="../ink/ink2847.xml"/><Relationship Id="rId152" Type="http://schemas.openxmlformats.org/officeDocument/2006/relationships/customXml" Target="../ink/ink2749.xml"/><Relationship Id="rId194" Type="http://schemas.openxmlformats.org/officeDocument/2006/relationships/customXml" Target="../ink/ink2770.xml"/><Relationship Id="rId208" Type="http://schemas.openxmlformats.org/officeDocument/2006/relationships/customXml" Target="../ink/ink2777.xml"/><Relationship Id="rId261" Type="http://schemas.openxmlformats.org/officeDocument/2006/relationships/image" Target="../media/image2102.png"/><Relationship Id="rId14" Type="http://schemas.openxmlformats.org/officeDocument/2006/relationships/customXml" Target="../ink/ink2680.xml"/><Relationship Id="rId56" Type="http://schemas.openxmlformats.org/officeDocument/2006/relationships/customXml" Target="../ink/ink2701.xml"/><Relationship Id="rId317" Type="http://schemas.openxmlformats.org/officeDocument/2006/relationships/image" Target="../media/image2130.png"/><Relationship Id="rId359" Type="http://schemas.openxmlformats.org/officeDocument/2006/relationships/image" Target="../media/image2151.png"/><Relationship Id="rId98" Type="http://schemas.openxmlformats.org/officeDocument/2006/relationships/customXml" Target="../ink/ink2722.xml"/><Relationship Id="rId121" Type="http://schemas.openxmlformats.org/officeDocument/2006/relationships/image" Target="../media/image2032.png"/><Relationship Id="rId163" Type="http://schemas.openxmlformats.org/officeDocument/2006/relationships/image" Target="../media/image2053.png"/><Relationship Id="rId219" Type="http://schemas.openxmlformats.org/officeDocument/2006/relationships/image" Target="../media/image2081.png"/><Relationship Id="rId230" Type="http://schemas.openxmlformats.org/officeDocument/2006/relationships/customXml" Target="../ink/ink2788.xml"/><Relationship Id="rId25" Type="http://schemas.openxmlformats.org/officeDocument/2006/relationships/image" Target="../media/image1984.png"/><Relationship Id="rId67" Type="http://schemas.openxmlformats.org/officeDocument/2006/relationships/image" Target="../media/image2005.png"/><Relationship Id="rId272" Type="http://schemas.openxmlformats.org/officeDocument/2006/relationships/customXml" Target="../ink/ink2809.xml"/><Relationship Id="rId328" Type="http://schemas.openxmlformats.org/officeDocument/2006/relationships/customXml" Target="../ink/ink2837.xml"/><Relationship Id="rId132" Type="http://schemas.openxmlformats.org/officeDocument/2006/relationships/customXml" Target="../ink/ink2739.xml"/><Relationship Id="rId174" Type="http://schemas.openxmlformats.org/officeDocument/2006/relationships/customXml" Target="../ink/ink2760.xml"/><Relationship Id="rId220" Type="http://schemas.openxmlformats.org/officeDocument/2006/relationships/customXml" Target="../ink/ink2783.xml"/><Relationship Id="rId241" Type="http://schemas.openxmlformats.org/officeDocument/2006/relationships/image" Target="../media/image2092.png"/><Relationship Id="rId15" Type="http://schemas.openxmlformats.org/officeDocument/2006/relationships/image" Target="../media/image1979.png"/><Relationship Id="rId36" Type="http://schemas.openxmlformats.org/officeDocument/2006/relationships/customXml" Target="../ink/ink2691.xml"/><Relationship Id="rId57" Type="http://schemas.openxmlformats.org/officeDocument/2006/relationships/image" Target="../media/image2000.png"/><Relationship Id="rId262" Type="http://schemas.openxmlformats.org/officeDocument/2006/relationships/customXml" Target="../ink/ink2804.xml"/><Relationship Id="rId283" Type="http://schemas.openxmlformats.org/officeDocument/2006/relationships/image" Target="../media/image2113.png"/><Relationship Id="rId318" Type="http://schemas.openxmlformats.org/officeDocument/2006/relationships/customXml" Target="../ink/ink2832.xml"/><Relationship Id="rId339" Type="http://schemas.openxmlformats.org/officeDocument/2006/relationships/image" Target="../media/image2141.png"/><Relationship Id="rId78" Type="http://schemas.openxmlformats.org/officeDocument/2006/relationships/customXml" Target="../ink/ink2712.xml"/><Relationship Id="rId99" Type="http://schemas.openxmlformats.org/officeDocument/2006/relationships/image" Target="../media/image2021.png"/><Relationship Id="rId101" Type="http://schemas.openxmlformats.org/officeDocument/2006/relationships/image" Target="../media/image2022.png"/><Relationship Id="rId122" Type="http://schemas.openxmlformats.org/officeDocument/2006/relationships/customXml" Target="../ink/ink2734.xml"/><Relationship Id="rId143" Type="http://schemas.openxmlformats.org/officeDocument/2006/relationships/image" Target="../media/image2043.png"/><Relationship Id="rId164" Type="http://schemas.openxmlformats.org/officeDocument/2006/relationships/customXml" Target="../ink/ink2755.xml"/><Relationship Id="rId185" Type="http://schemas.openxmlformats.org/officeDocument/2006/relationships/image" Target="../media/image2064.png"/><Relationship Id="rId350" Type="http://schemas.openxmlformats.org/officeDocument/2006/relationships/customXml" Target="../ink/ink2848.xml"/><Relationship Id="rId9" Type="http://schemas.openxmlformats.org/officeDocument/2006/relationships/image" Target="../media/image1976.png"/><Relationship Id="rId210" Type="http://schemas.openxmlformats.org/officeDocument/2006/relationships/customXml" Target="../ink/ink2778.xml"/><Relationship Id="rId26" Type="http://schemas.openxmlformats.org/officeDocument/2006/relationships/customXml" Target="../ink/ink2686.xml"/><Relationship Id="rId231" Type="http://schemas.openxmlformats.org/officeDocument/2006/relationships/image" Target="../media/image2087.png"/><Relationship Id="rId252" Type="http://schemas.openxmlformats.org/officeDocument/2006/relationships/customXml" Target="../ink/ink2799.xml"/><Relationship Id="rId273" Type="http://schemas.openxmlformats.org/officeDocument/2006/relationships/image" Target="../media/image2108.png"/><Relationship Id="rId294" Type="http://schemas.openxmlformats.org/officeDocument/2006/relationships/customXml" Target="../ink/ink2820.xml"/><Relationship Id="rId308" Type="http://schemas.openxmlformats.org/officeDocument/2006/relationships/customXml" Target="../ink/ink2827.xml"/><Relationship Id="rId329" Type="http://schemas.openxmlformats.org/officeDocument/2006/relationships/image" Target="../media/image2136.png"/><Relationship Id="rId47" Type="http://schemas.openxmlformats.org/officeDocument/2006/relationships/image" Target="../media/image1995.png"/><Relationship Id="rId68" Type="http://schemas.openxmlformats.org/officeDocument/2006/relationships/customXml" Target="../ink/ink2707.xml"/><Relationship Id="rId89" Type="http://schemas.openxmlformats.org/officeDocument/2006/relationships/image" Target="../media/image2016.png"/><Relationship Id="rId112" Type="http://schemas.openxmlformats.org/officeDocument/2006/relationships/customXml" Target="../ink/ink2729.xml"/><Relationship Id="rId133" Type="http://schemas.openxmlformats.org/officeDocument/2006/relationships/image" Target="../media/image2038.png"/><Relationship Id="rId154" Type="http://schemas.openxmlformats.org/officeDocument/2006/relationships/customXml" Target="../ink/ink2750.xml"/><Relationship Id="rId175" Type="http://schemas.openxmlformats.org/officeDocument/2006/relationships/image" Target="../media/image2059.png"/><Relationship Id="rId340" Type="http://schemas.openxmlformats.org/officeDocument/2006/relationships/customXml" Target="../ink/ink2843.xml"/><Relationship Id="rId361" Type="http://schemas.openxmlformats.org/officeDocument/2006/relationships/image" Target="../media/image2152.png"/><Relationship Id="rId196" Type="http://schemas.openxmlformats.org/officeDocument/2006/relationships/customXml" Target="../ink/ink2771.xml"/><Relationship Id="rId200" Type="http://schemas.openxmlformats.org/officeDocument/2006/relationships/customXml" Target="../ink/ink2773.xml"/><Relationship Id="rId16" Type="http://schemas.openxmlformats.org/officeDocument/2006/relationships/customXml" Target="../ink/ink2681.xml"/><Relationship Id="rId221" Type="http://schemas.openxmlformats.org/officeDocument/2006/relationships/image" Target="../media/image2082.png"/><Relationship Id="rId242" Type="http://schemas.openxmlformats.org/officeDocument/2006/relationships/customXml" Target="../ink/ink2794.xml"/><Relationship Id="rId263" Type="http://schemas.openxmlformats.org/officeDocument/2006/relationships/image" Target="../media/image2103.png"/><Relationship Id="rId284" Type="http://schemas.openxmlformats.org/officeDocument/2006/relationships/customXml" Target="../ink/ink2815.xml"/><Relationship Id="rId319" Type="http://schemas.openxmlformats.org/officeDocument/2006/relationships/image" Target="../media/image2131.png"/><Relationship Id="rId37" Type="http://schemas.openxmlformats.org/officeDocument/2006/relationships/image" Target="../media/image1990.png"/><Relationship Id="rId58" Type="http://schemas.openxmlformats.org/officeDocument/2006/relationships/customXml" Target="../ink/ink2702.xml"/><Relationship Id="rId79" Type="http://schemas.openxmlformats.org/officeDocument/2006/relationships/image" Target="../media/image2011.png"/><Relationship Id="rId102" Type="http://schemas.openxmlformats.org/officeDocument/2006/relationships/customXml" Target="../ink/ink2724.xml"/><Relationship Id="rId123" Type="http://schemas.openxmlformats.org/officeDocument/2006/relationships/image" Target="../media/image2033.png"/><Relationship Id="rId144" Type="http://schemas.openxmlformats.org/officeDocument/2006/relationships/customXml" Target="../ink/ink2745.xml"/><Relationship Id="rId330" Type="http://schemas.openxmlformats.org/officeDocument/2006/relationships/customXml" Target="../ink/ink2838.xml"/><Relationship Id="rId90" Type="http://schemas.openxmlformats.org/officeDocument/2006/relationships/customXml" Target="../ink/ink2718.xml"/><Relationship Id="rId165" Type="http://schemas.openxmlformats.org/officeDocument/2006/relationships/image" Target="../media/image2054.png"/><Relationship Id="rId186" Type="http://schemas.openxmlformats.org/officeDocument/2006/relationships/customXml" Target="../ink/ink2766.xml"/><Relationship Id="rId351" Type="http://schemas.openxmlformats.org/officeDocument/2006/relationships/image" Target="../media/image2147.png"/><Relationship Id="rId211" Type="http://schemas.openxmlformats.org/officeDocument/2006/relationships/image" Target="../media/image2077.png"/><Relationship Id="rId232" Type="http://schemas.openxmlformats.org/officeDocument/2006/relationships/customXml" Target="../ink/ink2789.xml"/><Relationship Id="rId253" Type="http://schemas.openxmlformats.org/officeDocument/2006/relationships/image" Target="../media/image2098.png"/><Relationship Id="rId274" Type="http://schemas.openxmlformats.org/officeDocument/2006/relationships/customXml" Target="../ink/ink2810.xml"/><Relationship Id="rId295" Type="http://schemas.openxmlformats.org/officeDocument/2006/relationships/image" Target="../media/image2119.png"/><Relationship Id="rId309" Type="http://schemas.openxmlformats.org/officeDocument/2006/relationships/image" Target="../media/image2126.png"/><Relationship Id="rId27" Type="http://schemas.openxmlformats.org/officeDocument/2006/relationships/image" Target="../media/image1985.png"/><Relationship Id="rId48" Type="http://schemas.openxmlformats.org/officeDocument/2006/relationships/customXml" Target="../ink/ink2697.xml"/><Relationship Id="rId69" Type="http://schemas.openxmlformats.org/officeDocument/2006/relationships/image" Target="../media/image2006.png"/><Relationship Id="rId113" Type="http://schemas.openxmlformats.org/officeDocument/2006/relationships/image" Target="../media/image2028.png"/><Relationship Id="rId134" Type="http://schemas.openxmlformats.org/officeDocument/2006/relationships/customXml" Target="../ink/ink2740.xml"/><Relationship Id="rId320" Type="http://schemas.openxmlformats.org/officeDocument/2006/relationships/customXml" Target="../ink/ink2833.xml"/><Relationship Id="rId80" Type="http://schemas.openxmlformats.org/officeDocument/2006/relationships/customXml" Target="../ink/ink2713.xml"/><Relationship Id="rId155" Type="http://schemas.openxmlformats.org/officeDocument/2006/relationships/image" Target="../media/image2049.png"/><Relationship Id="rId176" Type="http://schemas.openxmlformats.org/officeDocument/2006/relationships/customXml" Target="../ink/ink2761.xml"/><Relationship Id="rId197" Type="http://schemas.openxmlformats.org/officeDocument/2006/relationships/image" Target="../media/image2070.png"/><Relationship Id="rId341" Type="http://schemas.openxmlformats.org/officeDocument/2006/relationships/image" Target="../media/image2142.png"/><Relationship Id="rId362" Type="http://schemas.openxmlformats.org/officeDocument/2006/relationships/customXml" Target="../ink/ink2854.xml"/><Relationship Id="rId201" Type="http://schemas.openxmlformats.org/officeDocument/2006/relationships/image" Target="../media/image2072.png"/><Relationship Id="rId222" Type="http://schemas.openxmlformats.org/officeDocument/2006/relationships/customXml" Target="../ink/ink2784.xml"/><Relationship Id="rId243" Type="http://schemas.openxmlformats.org/officeDocument/2006/relationships/image" Target="../media/image2093.png"/><Relationship Id="rId264" Type="http://schemas.openxmlformats.org/officeDocument/2006/relationships/customXml" Target="../ink/ink2805.xml"/><Relationship Id="rId285" Type="http://schemas.openxmlformats.org/officeDocument/2006/relationships/image" Target="../media/image2114.png"/><Relationship Id="rId17" Type="http://schemas.openxmlformats.org/officeDocument/2006/relationships/image" Target="../media/image1980.png"/><Relationship Id="rId38" Type="http://schemas.openxmlformats.org/officeDocument/2006/relationships/customXml" Target="../ink/ink2692.xml"/><Relationship Id="rId59" Type="http://schemas.openxmlformats.org/officeDocument/2006/relationships/image" Target="../media/image2001.png"/><Relationship Id="rId103" Type="http://schemas.openxmlformats.org/officeDocument/2006/relationships/image" Target="../media/image2023.png"/><Relationship Id="rId124" Type="http://schemas.openxmlformats.org/officeDocument/2006/relationships/customXml" Target="../ink/ink2735.xml"/><Relationship Id="rId310" Type="http://schemas.openxmlformats.org/officeDocument/2006/relationships/customXml" Target="../ink/ink2828.xml"/><Relationship Id="rId70" Type="http://schemas.openxmlformats.org/officeDocument/2006/relationships/customXml" Target="../ink/ink2708.xml"/><Relationship Id="rId91" Type="http://schemas.openxmlformats.org/officeDocument/2006/relationships/image" Target="../media/image2017.png"/><Relationship Id="rId145" Type="http://schemas.openxmlformats.org/officeDocument/2006/relationships/image" Target="../media/image2044.png"/><Relationship Id="rId166" Type="http://schemas.openxmlformats.org/officeDocument/2006/relationships/customXml" Target="../ink/ink2756.xml"/><Relationship Id="rId187" Type="http://schemas.openxmlformats.org/officeDocument/2006/relationships/image" Target="../media/image2065.png"/><Relationship Id="rId331" Type="http://schemas.openxmlformats.org/officeDocument/2006/relationships/image" Target="../media/image2137.png"/><Relationship Id="rId352" Type="http://schemas.openxmlformats.org/officeDocument/2006/relationships/customXml" Target="../ink/ink2849.xml"/><Relationship Id="rId1" Type="http://schemas.openxmlformats.org/officeDocument/2006/relationships/slideLayout" Target="../slideLayouts/slideLayout7.xml"/><Relationship Id="rId212" Type="http://schemas.openxmlformats.org/officeDocument/2006/relationships/customXml" Target="../ink/ink2779.xml"/><Relationship Id="rId233" Type="http://schemas.openxmlformats.org/officeDocument/2006/relationships/image" Target="../media/image2088.png"/><Relationship Id="rId254" Type="http://schemas.openxmlformats.org/officeDocument/2006/relationships/customXml" Target="../ink/ink2800.xml"/><Relationship Id="rId28" Type="http://schemas.openxmlformats.org/officeDocument/2006/relationships/customXml" Target="../ink/ink2687.xml"/><Relationship Id="rId49" Type="http://schemas.openxmlformats.org/officeDocument/2006/relationships/image" Target="../media/image1996.png"/><Relationship Id="rId114" Type="http://schemas.openxmlformats.org/officeDocument/2006/relationships/customXml" Target="../ink/ink2730.xml"/><Relationship Id="rId275" Type="http://schemas.openxmlformats.org/officeDocument/2006/relationships/image" Target="../media/image2109.png"/><Relationship Id="rId296" Type="http://schemas.openxmlformats.org/officeDocument/2006/relationships/customXml" Target="../ink/ink2821.xml"/><Relationship Id="rId300" Type="http://schemas.openxmlformats.org/officeDocument/2006/relationships/customXml" Target="../ink/ink2823.xml"/><Relationship Id="rId60" Type="http://schemas.openxmlformats.org/officeDocument/2006/relationships/customXml" Target="../ink/ink2703.xml"/><Relationship Id="rId81" Type="http://schemas.openxmlformats.org/officeDocument/2006/relationships/image" Target="../media/image2012.png"/><Relationship Id="rId135" Type="http://schemas.openxmlformats.org/officeDocument/2006/relationships/image" Target="../media/image2039.png"/><Relationship Id="rId156" Type="http://schemas.openxmlformats.org/officeDocument/2006/relationships/customXml" Target="../ink/ink2751.xml"/><Relationship Id="rId177" Type="http://schemas.openxmlformats.org/officeDocument/2006/relationships/image" Target="../media/image2060.png"/><Relationship Id="rId198" Type="http://schemas.openxmlformats.org/officeDocument/2006/relationships/customXml" Target="../ink/ink2772.xml"/><Relationship Id="rId321" Type="http://schemas.openxmlformats.org/officeDocument/2006/relationships/image" Target="../media/image2132.png"/><Relationship Id="rId342" Type="http://schemas.openxmlformats.org/officeDocument/2006/relationships/customXml" Target="../ink/ink2844.xml"/><Relationship Id="rId363" Type="http://schemas.openxmlformats.org/officeDocument/2006/relationships/image" Target="../media/image2153.png"/><Relationship Id="rId202" Type="http://schemas.openxmlformats.org/officeDocument/2006/relationships/customXml" Target="../ink/ink2774.xml"/><Relationship Id="rId223" Type="http://schemas.openxmlformats.org/officeDocument/2006/relationships/image" Target="../media/image2083.png"/><Relationship Id="rId244" Type="http://schemas.openxmlformats.org/officeDocument/2006/relationships/customXml" Target="../ink/ink2795.xml"/><Relationship Id="rId18" Type="http://schemas.openxmlformats.org/officeDocument/2006/relationships/customXml" Target="../ink/ink2682.xml"/><Relationship Id="rId39" Type="http://schemas.openxmlformats.org/officeDocument/2006/relationships/image" Target="../media/image1991.png"/><Relationship Id="rId265" Type="http://schemas.openxmlformats.org/officeDocument/2006/relationships/image" Target="../media/image2104.png"/><Relationship Id="rId286" Type="http://schemas.openxmlformats.org/officeDocument/2006/relationships/customXml" Target="../ink/ink2816.xml"/><Relationship Id="rId50" Type="http://schemas.openxmlformats.org/officeDocument/2006/relationships/customXml" Target="../ink/ink2698.xml"/><Relationship Id="rId104" Type="http://schemas.openxmlformats.org/officeDocument/2006/relationships/customXml" Target="../ink/ink2725.xml"/><Relationship Id="rId125" Type="http://schemas.openxmlformats.org/officeDocument/2006/relationships/image" Target="../media/image2034.png"/><Relationship Id="rId146" Type="http://schemas.openxmlformats.org/officeDocument/2006/relationships/customXml" Target="../ink/ink2746.xml"/><Relationship Id="rId167" Type="http://schemas.openxmlformats.org/officeDocument/2006/relationships/image" Target="../media/image2055.png"/><Relationship Id="rId188" Type="http://schemas.openxmlformats.org/officeDocument/2006/relationships/customXml" Target="../ink/ink2767.xml"/><Relationship Id="rId311" Type="http://schemas.openxmlformats.org/officeDocument/2006/relationships/image" Target="../media/image2127.png"/><Relationship Id="rId332" Type="http://schemas.openxmlformats.org/officeDocument/2006/relationships/customXml" Target="../ink/ink2839.xml"/><Relationship Id="rId353" Type="http://schemas.openxmlformats.org/officeDocument/2006/relationships/image" Target="../media/image2148.png"/><Relationship Id="rId71" Type="http://schemas.openxmlformats.org/officeDocument/2006/relationships/image" Target="../media/image2007.png"/><Relationship Id="rId92" Type="http://schemas.openxmlformats.org/officeDocument/2006/relationships/customXml" Target="../ink/ink2719.xml"/><Relationship Id="rId213" Type="http://schemas.openxmlformats.org/officeDocument/2006/relationships/image" Target="../media/image2078.png"/><Relationship Id="rId234" Type="http://schemas.openxmlformats.org/officeDocument/2006/relationships/customXml" Target="../ink/ink2790.xml"/><Relationship Id="rId2" Type="http://schemas.openxmlformats.org/officeDocument/2006/relationships/customXml" Target="../ink/ink2674.xml"/><Relationship Id="rId29" Type="http://schemas.openxmlformats.org/officeDocument/2006/relationships/image" Target="../media/image1986.png"/><Relationship Id="rId255" Type="http://schemas.openxmlformats.org/officeDocument/2006/relationships/image" Target="../media/image2099.png"/><Relationship Id="rId276" Type="http://schemas.openxmlformats.org/officeDocument/2006/relationships/customXml" Target="../ink/ink2811.xml"/><Relationship Id="rId297" Type="http://schemas.openxmlformats.org/officeDocument/2006/relationships/image" Target="../media/image2120.png"/><Relationship Id="rId40" Type="http://schemas.openxmlformats.org/officeDocument/2006/relationships/customXml" Target="../ink/ink2693.xml"/><Relationship Id="rId115" Type="http://schemas.openxmlformats.org/officeDocument/2006/relationships/image" Target="../media/image2029.png"/><Relationship Id="rId136" Type="http://schemas.openxmlformats.org/officeDocument/2006/relationships/customXml" Target="../ink/ink2741.xml"/><Relationship Id="rId157" Type="http://schemas.openxmlformats.org/officeDocument/2006/relationships/image" Target="../media/image2050.png"/><Relationship Id="rId178" Type="http://schemas.openxmlformats.org/officeDocument/2006/relationships/customXml" Target="../ink/ink2762.xml"/><Relationship Id="rId301" Type="http://schemas.openxmlformats.org/officeDocument/2006/relationships/image" Target="../media/image2122.png"/><Relationship Id="rId322" Type="http://schemas.openxmlformats.org/officeDocument/2006/relationships/customXml" Target="../ink/ink2834.xml"/><Relationship Id="rId343" Type="http://schemas.openxmlformats.org/officeDocument/2006/relationships/image" Target="../media/image2143.png"/><Relationship Id="rId364" Type="http://schemas.openxmlformats.org/officeDocument/2006/relationships/customXml" Target="../ink/ink2855.xml"/><Relationship Id="rId61" Type="http://schemas.openxmlformats.org/officeDocument/2006/relationships/image" Target="../media/image2002.png"/><Relationship Id="rId82" Type="http://schemas.openxmlformats.org/officeDocument/2006/relationships/customXml" Target="../ink/ink2714.xml"/><Relationship Id="rId199" Type="http://schemas.openxmlformats.org/officeDocument/2006/relationships/image" Target="../media/image2071.png"/><Relationship Id="rId203" Type="http://schemas.openxmlformats.org/officeDocument/2006/relationships/image" Target="../media/image2073.png"/><Relationship Id="rId19" Type="http://schemas.openxmlformats.org/officeDocument/2006/relationships/image" Target="../media/image1981.png"/><Relationship Id="rId224" Type="http://schemas.openxmlformats.org/officeDocument/2006/relationships/customXml" Target="../ink/ink2785.xml"/><Relationship Id="rId245" Type="http://schemas.openxmlformats.org/officeDocument/2006/relationships/image" Target="../media/image2094.png"/><Relationship Id="rId266" Type="http://schemas.openxmlformats.org/officeDocument/2006/relationships/customXml" Target="../ink/ink2806.xml"/><Relationship Id="rId287" Type="http://schemas.openxmlformats.org/officeDocument/2006/relationships/image" Target="../media/image2115.png"/><Relationship Id="rId30" Type="http://schemas.openxmlformats.org/officeDocument/2006/relationships/customXml" Target="../ink/ink2688.xml"/><Relationship Id="rId105" Type="http://schemas.openxmlformats.org/officeDocument/2006/relationships/image" Target="../media/image2024.png"/><Relationship Id="rId126" Type="http://schemas.openxmlformats.org/officeDocument/2006/relationships/customXml" Target="../ink/ink2736.xml"/><Relationship Id="rId147" Type="http://schemas.openxmlformats.org/officeDocument/2006/relationships/image" Target="../media/image2045.png"/><Relationship Id="rId168" Type="http://schemas.openxmlformats.org/officeDocument/2006/relationships/customXml" Target="../ink/ink2757.xml"/><Relationship Id="rId312" Type="http://schemas.openxmlformats.org/officeDocument/2006/relationships/customXml" Target="../ink/ink2829.xml"/><Relationship Id="rId333" Type="http://schemas.openxmlformats.org/officeDocument/2006/relationships/image" Target="../media/image2138.png"/><Relationship Id="rId354" Type="http://schemas.openxmlformats.org/officeDocument/2006/relationships/customXml" Target="../ink/ink2850.xml"/><Relationship Id="rId51" Type="http://schemas.openxmlformats.org/officeDocument/2006/relationships/image" Target="../media/image1997.png"/><Relationship Id="rId72" Type="http://schemas.openxmlformats.org/officeDocument/2006/relationships/customXml" Target="../ink/ink2709.xml"/><Relationship Id="rId93" Type="http://schemas.openxmlformats.org/officeDocument/2006/relationships/image" Target="../media/image2018.png"/><Relationship Id="rId189" Type="http://schemas.openxmlformats.org/officeDocument/2006/relationships/image" Target="../media/image2066.png"/><Relationship Id="rId3" Type="http://schemas.openxmlformats.org/officeDocument/2006/relationships/image" Target="../media/image1973.png"/><Relationship Id="rId214" Type="http://schemas.openxmlformats.org/officeDocument/2006/relationships/customXml" Target="../ink/ink2780.xml"/><Relationship Id="rId235" Type="http://schemas.openxmlformats.org/officeDocument/2006/relationships/image" Target="../media/image2089.png"/><Relationship Id="rId256" Type="http://schemas.openxmlformats.org/officeDocument/2006/relationships/customXml" Target="../ink/ink2801.xml"/><Relationship Id="rId277" Type="http://schemas.openxmlformats.org/officeDocument/2006/relationships/image" Target="../media/image2110.png"/><Relationship Id="rId298" Type="http://schemas.openxmlformats.org/officeDocument/2006/relationships/customXml" Target="../ink/ink2822.xml"/><Relationship Id="rId116" Type="http://schemas.openxmlformats.org/officeDocument/2006/relationships/customXml" Target="../ink/ink2731.xml"/><Relationship Id="rId137" Type="http://schemas.openxmlformats.org/officeDocument/2006/relationships/image" Target="../media/image2040.png"/><Relationship Id="rId158" Type="http://schemas.openxmlformats.org/officeDocument/2006/relationships/customXml" Target="../ink/ink2752.xml"/><Relationship Id="rId302" Type="http://schemas.openxmlformats.org/officeDocument/2006/relationships/customXml" Target="../ink/ink2824.xml"/><Relationship Id="rId323" Type="http://schemas.openxmlformats.org/officeDocument/2006/relationships/image" Target="../media/image2133.png"/><Relationship Id="rId344" Type="http://schemas.openxmlformats.org/officeDocument/2006/relationships/customXml" Target="../ink/ink2845.xml"/><Relationship Id="rId20" Type="http://schemas.openxmlformats.org/officeDocument/2006/relationships/customXml" Target="../ink/ink2683.xml"/><Relationship Id="rId41" Type="http://schemas.openxmlformats.org/officeDocument/2006/relationships/image" Target="../media/image1992.png"/><Relationship Id="rId62" Type="http://schemas.openxmlformats.org/officeDocument/2006/relationships/customXml" Target="../ink/ink2704.xml"/><Relationship Id="rId83" Type="http://schemas.openxmlformats.org/officeDocument/2006/relationships/image" Target="../media/image2013.png"/><Relationship Id="rId179" Type="http://schemas.openxmlformats.org/officeDocument/2006/relationships/image" Target="../media/image2061.png"/><Relationship Id="rId365" Type="http://schemas.openxmlformats.org/officeDocument/2006/relationships/image" Target="../media/image2154.png"/><Relationship Id="rId190" Type="http://schemas.openxmlformats.org/officeDocument/2006/relationships/customXml" Target="../ink/ink2768.xml"/><Relationship Id="rId204" Type="http://schemas.openxmlformats.org/officeDocument/2006/relationships/customXml" Target="../ink/ink2775.xml"/><Relationship Id="rId225" Type="http://schemas.openxmlformats.org/officeDocument/2006/relationships/image" Target="../media/image2084.png"/><Relationship Id="rId246" Type="http://schemas.openxmlformats.org/officeDocument/2006/relationships/customXml" Target="../ink/ink2796.xml"/><Relationship Id="rId267" Type="http://schemas.openxmlformats.org/officeDocument/2006/relationships/image" Target="../media/image2105.png"/><Relationship Id="rId288" Type="http://schemas.openxmlformats.org/officeDocument/2006/relationships/customXml" Target="../ink/ink2817.xml"/><Relationship Id="rId106" Type="http://schemas.openxmlformats.org/officeDocument/2006/relationships/customXml" Target="../ink/ink2726.xml"/><Relationship Id="rId127" Type="http://schemas.openxmlformats.org/officeDocument/2006/relationships/image" Target="../media/image2035.png"/><Relationship Id="rId313" Type="http://schemas.openxmlformats.org/officeDocument/2006/relationships/image" Target="../media/image2128.png"/><Relationship Id="rId10" Type="http://schemas.openxmlformats.org/officeDocument/2006/relationships/customXml" Target="../ink/ink2678.xml"/><Relationship Id="rId31" Type="http://schemas.openxmlformats.org/officeDocument/2006/relationships/image" Target="../media/image1987.png"/><Relationship Id="rId52" Type="http://schemas.openxmlformats.org/officeDocument/2006/relationships/customXml" Target="../ink/ink2699.xml"/><Relationship Id="rId73" Type="http://schemas.openxmlformats.org/officeDocument/2006/relationships/image" Target="../media/image2008.png"/><Relationship Id="rId94" Type="http://schemas.openxmlformats.org/officeDocument/2006/relationships/customXml" Target="../ink/ink2720.xml"/><Relationship Id="rId148" Type="http://schemas.openxmlformats.org/officeDocument/2006/relationships/customXml" Target="../ink/ink2747.xml"/><Relationship Id="rId169" Type="http://schemas.openxmlformats.org/officeDocument/2006/relationships/image" Target="../media/image2056.png"/><Relationship Id="rId334" Type="http://schemas.openxmlformats.org/officeDocument/2006/relationships/customXml" Target="../ink/ink2840.xml"/><Relationship Id="rId355" Type="http://schemas.openxmlformats.org/officeDocument/2006/relationships/image" Target="../media/image2149.png"/><Relationship Id="rId4" Type="http://schemas.openxmlformats.org/officeDocument/2006/relationships/customXml" Target="../ink/ink2675.xml"/><Relationship Id="rId180" Type="http://schemas.openxmlformats.org/officeDocument/2006/relationships/customXml" Target="../ink/ink2763.xml"/><Relationship Id="rId215" Type="http://schemas.openxmlformats.org/officeDocument/2006/relationships/image" Target="../media/image2079.png"/><Relationship Id="rId236" Type="http://schemas.openxmlformats.org/officeDocument/2006/relationships/customXml" Target="../ink/ink2791.xml"/><Relationship Id="rId257" Type="http://schemas.openxmlformats.org/officeDocument/2006/relationships/image" Target="../media/image2100.png"/><Relationship Id="rId278" Type="http://schemas.openxmlformats.org/officeDocument/2006/relationships/customXml" Target="../ink/ink2812.xml"/><Relationship Id="rId303" Type="http://schemas.openxmlformats.org/officeDocument/2006/relationships/image" Target="../media/image2123.png"/><Relationship Id="rId42" Type="http://schemas.openxmlformats.org/officeDocument/2006/relationships/customXml" Target="../ink/ink2694.xml"/><Relationship Id="rId84" Type="http://schemas.openxmlformats.org/officeDocument/2006/relationships/customXml" Target="../ink/ink2715.xml"/><Relationship Id="rId138" Type="http://schemas.openxmlformats.org/officeDocument/2006/relationships/customXml" Target="../ink/ink2742.xml"/><Relationship Id="rId345" Type="http://schemas.openxmlformats.org/officeDocument/2006/relationships/image" Target="../media/image2144.png"/><Relationship Id="rId191" Type="http://schemas.openxmlformats.org/officeDocument/2006/relationships/image" Target="../media/image2067.png"/><Relationship Id="rId205" Type="http://schemas.openxmlformats.org/officeDocument/2006/relationships/image" Target="../media/image2074.png"/><Relationship Id="rId247" Type="http://schemas.openxmlformats.org/officeDocument/2006/relationships/image" Target="../media/image2095.png"/><Relationship Id="rId107" Type="http://schemas.openxmlformats.org/officeDocument/2006/relationships/image" Target="../media/image2025.png"/><Relationship Id="rId289" Type="http://schemas.openxmlformats.org/officeDocument/2006/relationships/image" Target="../media/image2116.png"/><Relationship Id="rId11" Type="http://schemas.openxmlformats.org/officeDocument/2006/relationships/image" Target="../media/image1977.png"/><Relationship Id="rId53" Type="http://schemas.openxmlformats.org/officeDocument/2006/relationships/image" Target="../media/image1998.png"/><Relationship Id="rId149" Type="http://schemas.openxmlformats.org/officeDocument/2006/relationships/image" Target="../media/image2046.png"/><Relationship Id="rId314" Type="http://schemas.openxmlformats.org/officeDocument/2006/relationships/customXml" Target="../ink/ink2830.xml"/><Relationship Id="rId356" Type="http://schemas.openxmlformats.org/officeDocument/2006/relationships/customXml" Target="../ink/ink2851.xml"/><Relationship Id="rId95" Type="http://schemas.openxmlformats.org/officeDocument/2006/relationships/image" Target="../media/image2019.png"/><Relationship Id="rId160" Type="http://schemas.openxmlformats.org/officeDocument/2006/relationships/customXml" Target="../ink/ink2753.xml"/><Relationship Id="rId216" Type="http://schemas.openxmlformats.org/officeDocument/2006/relationships/customXml" Target="../ink/ink2781.xml"/><Relationship Id="rId258" Type="http://schemas.openxmlformats.org/officeDocument/2006/relationships/customXml" Target="../ink/ink2802.xml"/><Relationship Id="rId22" Type="http://schemas.openxmlformats.org/officeDocument/2006/relationships/customXml" Target="../ink/ink2684.xml"/><Relationship Id="rId64" Type="http://schemas.openxmlformats.org/officeDocument/2006/relationships/customXml" Target="../ink/ink2705.xml"/><Relationship Id="rId118" Type="http://schemas.openxmlformats.org/officeDocument/2006/relationships/customXml" Target="../ink/ink2732.xml"/><Relationship Id="rId325" Type="http://schemas.openxmlformats.org/officeDocument/2006/relationships/image" Target="../media/image2134.png"/><Relationship Id="rId171" Type="http://schemas.openxmlformats.org/officeDocument/2006/relationships/image" Target="../media/image2057.png"/><Relationship Id="rId227" Type="http://schemas.openxmlformats.org/officeDocument/2006/relationships/image" Target="../media/image2085.png"/><Relationship Id="rId269" Type="http://schemas.openxmlformats.org/officeDocument/2006/relationships/image" Target="../media/image2106.png"/><Relationship Id="rId33" Type="http://schemas.openxmlformats.org/officeDocument/2006/relationships/image" Target="../media/image1988.png"/><Relationship Id="rId129" Type="http://schemas.openxmlformats.org/officeDocument/2006/relationships/image" Target="../media/image2036.png"/><Relationship Id="rId280" Type="http://schemas.openxmlformats.org/officeDocument/2006/relationships/customXml" Target="../ink/ink2813.xml"/><Relationship Id="rId336" Type="http://schemas.openxmlformats.org/officeDocument/2006/relationships/customXml" Target="../ink/ink2841.xml"/><Relationship Id="rId75" Type="http://schemas.openxmlformats.org/officeDocument/2006/relationships/image" Target="../media/image2009.png"/><Relationship Id="rId140" Type="http://schemas.openxmlformats.org/officeDocument/2006/relationships/customXml" Target="../ink/ink2743.xml"/><Relationship Id="rId182" Type="http://schemas.openxmlformats.org/officeDocument/2006/relationships/customXml" Target="../ink/ink2764.xml"/><Relationship Id="rId6" Type="http://schemas.openxmlformats.org/officeDocument/2006/relationships/customXml" Target="../ink/ink2676.xml"/><Relationship Id="rId238" Type="http://schemas.openxmlformats.org/officeDocument/2006/relationships/customXml" Target="../ink/ink2792.xml"/><Relationship Id="rId291" Type="http://schemas.openxmlformats.org/officeDocument/2006/relationships/image" Target="../media/image2117.png"/><Relationship Id="rId305" Type="http://schemas.openxmlformats.org/officeDocument/2006/relationships/image" Target="../media/image2124.png"/><Relationship Id="rId347" Type="http://schemas.openxmlformats.org/officeDocument/2006/relationships/image" Target="../media/image2145.png"/><Relationship Id="rId44" Type="http://schemas.openxmlformats.org/officeDocument/2006/relationships/customXml" Target="../ink/ink2695.xml"/><Relationship Id="rId86" Type="http://schemas.openxmlformats.org/officeDocument/2006/relationships/customXml" Target="../ink/ink2716.xml"/><Relationship Id="rId151" Type="http://schemas.openxmlformats.org/officeDocument/2006/relationships/image" Target="../media/image2047.png"/><Relationship Id="rId193" Type="http://schemas.openxmlformats.org/officeDocument/2006/relationships/image" Target="../media/image2068.png"/><Relationship Id="rId207" Type="http://schemas.openxmlformats.org/officeDocument/2006/relationships/image" Target="../media/image2075.png"/><Relationship Id="rId249" Type="http://schemas.openxmlformats.org/officeDocument/2006/relationships/image" Target="../media/image2096.png"/><Relationship Id="rId13" Type="http://schemas.openxmlformats.org/officeDocument/2006/relationships/image" Target="../media/image1978.png"/><Relationship Id="rId109" Type="http://schemas.openxmlformats.org/officeDocument/2006/relationships/image" Target="../media/image2026.png"/><Relationship Id="rId260" Type="http://schemas.openxmlformats.org/officeDocument/2006/relationships/customXml" Target="../ink/ink2803.xml"/><Relationship Id="rId316" Type="http://schemas.openxmlformats.org/officeDocument/2006/relationships/customXml" Target="../ink/ink2831.xml"/><Relationship Id="rId55" Type="http://schemas.openxmlformats.org/officeDocument/2006/relationships/image" Target="../media/image1999.png"/><Relationship Id="rId97" Type="http://schemas.openxmlformats.org/officeDocument/2006/relationships/image" Target="../media/image2020.png"/><Relationship Id="rId120" Type="http://schemas.openxmlformats.org/officeDocument/2006/relationships/customXml" Target="../ink/ink2733.xml"/><Relationship Id="rId358" Type="http://schemas.openxmlformats.org/officeDocument/2006/relationships/customXml" Target="../ink/ink2852.xml"/><Relationship Id="rId162" Type="http://schemas.openxmlformats.org/officeDocument/2006/relationships/customXml" Target="../ink/ink2754.xml"/><Relationship Id="rId218" Type="http://schemas.openxmlformats.org/officeDocument/2006/relationships/customXml" Target="../ink/ink2782.xml"/><Relationship Id="rId271" Type="http://schemas.openxmlformats.org/officeDocument/2006/relationships/image" Target="../media/image2107.png"/><Relationship Id="rId24" Type="http://schemas.openxmlformats.org/officeDocument/2006/relationships/customXml" Target="../ink/ink2685.xml"/><Relationship Id="rId66" Type="http://schemas.openxmlformats.org/officeDocument/2006/relationships/customXml" Target="../ink/ink2706.xml"/><Relationship Id="rId131" Type="http://schemas.openxmlformats.org/officeDocument/2006/relationships/image" Target="../media/image2037.png"/><Relationship Id="rId327" Type="http://schemas.openxmlformats.org/officeDocument/2006/relationships/image" Target="../media/image2135.png"/><Relationship Id="rId173" Type="http://schemas.openxmlformats.org/officeDocument/2006/relationships/image" Target="../media/image2058.png"/><Relationship Id="rId229" Type="http://schemas.openxmlformats.org/officeDocument/2006/relationships/image" Target="../media/image2086.png"/><Relationship Id="rId240" Type="http://schemas.openxmlformats.org/officeDocument/2006/relationships/customXml" Target="../ink/ink2793.xml"/><Relationship Id="rId35" Type="http://schemas.openxmlformats.org/officeDocument/2006/relationships/image" Target="../media/image1989.png"/><Relationship Id="rId77" Type="http://schemas.openxmlformats.org/officeDocument/2006/relationships/image" Target="../media/image2010.png"/><Relationship Id="rId100" Type="http://schemas.openxmlformats.org/officeDocument/2006/relationships/customXml" Target="../ink/ink2723.xml"/><Relationship Id="rId282" Type="http://schemas.openxmlformats.org/officeDocument/2006/relationships/customXml" Target="../ink/ink2814.xml"/><Relationship Id="rId338" Type="http://schemas.openxmlformats.org/officeDocument/2006/relationships/customXml" Target="../ink/ink2842.xml"/><Relationship Id="rId8" Type="http://schemas.openxmlformats.org/officeDocument/2006/relationships/customXml" Target="../ink/ink2677.xml"/><Relationship Id="rId142" Type="http://schemas.openxmlformats.org/officeDocument/2006/relationships/customXml" Target="../ink/ink2744.xml"/><Relationship Id="rId184" Type="http://schemas.openxmlformats.org/officeDocument/2006/relationships/customXml" Target="../ink/ink2765.xml"/><Relationship Id="rId251" Type="http://schemas.openxmlformats.org/officeDocument/2006/relationships/image" Target="../media/image2097.png"/><Relationship Id="rId46" Type="http://schemas.openxmlformats.org/officeDocument/2006/relationships/customXml" Target="../ink/ink2696.xml"/><Relationship Id="rId293" Type="http://schemas.openxmlformats.org/officeDocument/2006/relationships/image" Target="../media/image2118.png"/><Relationship Id="rId307" Type="http://schemas.openxmlformats.org/officeDocument/2006/relationships/image" Target="../media/image2125.png"/><Relationship Id="rId349" Type="http://schemas.openxmlformats.org/officeDocument/2006/relationships/image" Target="../media/image2146.png"/><Relationship Id="rId88" Type="http://schemas.openxmlformats.org/officeDocument/2006/relationships/customXml" Target="../ink/ink2717.xml"/><Relationship Id="rId111" Type="http://schemas.openxmlformats.org/officeDocument/2006/relationships/image" Target="../media/image2027.png"/><Relationship Id="rId153" Type="http://schemas.openxmlformats.org/officeDocument/2006/relationships/image" Target="../media/image2048.png"/><Relationship Id="rId195" Type="http://schemas.openxmlformats.org/officeDocument/2006/relationships/image" Target="../media/image2069.png"/><Relationship Id="rId209" Type="http://schemas.openxmlformats.org/officeDocument/2006/relationships/image" Target="../media/image2076.png"/><Relationship Id="rId360" Type="http://schemas.openxmlformats.org/officeDocument/2006/relationships/customXml" Target="../ink/ink2853.xml"/></Relationships>
</file>

<file path=ppt/slides/_rels/slide17.xml.rels><?xml version="1.0" encoding="UTF-8" standalone="yes"?>
<Relationships xmlns="http://schemas.openxmlformats.org/package/2006/relationships"><Relationship Id="rId117" Type="http://schemas.openxmlformats.org/officeDocument/2006/relationships/image" Target="../media/image2212.png"/><Relationship Id="rId299" Type="http://schemas.openxmlformats.org/officeDocument/2006/relationships/image" Target="../media/image2303.png"/><Relationship Id="rId21" Type="http://schemas.openxmlformats.org/officeDocument/2006/relationships/image" Target="../media/image2164.png"/><Relationship Id="rId63" Type="http://schemas.openxmlformats.org/officeDocument/2006/relationships/image" Target="../media/image2185.png"/><Relationship Id="rId159" Type="http://schemas.openxmlformats.org/officeDocument/2006/relationships/image" Target="../media/image2233.png"/><Relationship Id="rId324" Type="http://schemas.openxmlformats.org/officeDocument/2006/relationships/customXml" Target="../ink/ink2989.xml"/><Relationship Id="rId366" Type="http://schemas.openxmlformats.org/officeDocument/2006/relationships/customXml" Target="../ink/ink3010.xml"/><Relationship Id="rId170" Type="http://schemas.openxmlformats.org/officeDocument/2006/relationships/customXml" Target="../ink/ink2939.xml"/><Relationship Id="rId433" Type="http://schemas.openxmlformats.org/officeDocument/2006/relationships/image" Target="../media/image2370.png"/><Relationship Id="rId268" Type="http://schemas.openxmlformats.org/officeDocument/2006/relationships/customXml" Target="../ink/ink2961.xml"/><Relationship Id="rId32" Type="http://schemas.openxmlformats.org/officeDocument/2006/relationships/customXml" Target="../ink/ink2871.xml"/><Relationship Id="rId74" Type="http://schemas.openxmlformats.org/officeDocument/2006/relationships/customXml" Target="../ink/ink2892.xml"/><Relationship Id="rId128" Type="http://schemas.openxmlformats.org/officeDocument/2006/relationships/customXml" Target="../ink/ink2918.xml"/><Relationship Id="rId335" Type="http://schemas.openxmlformats.org/officeDocument/2006/relationships/image" Target="../media/image2321.png"/><Relationship Id="rId5" Type="http://schemas.openxmlformats.org/officeDocument/2006/relationships/image" Target="../media/image2156.png"/><Relationship Id="rId181" Type="http://schemas.openxmlformats.org/officeDocument/2006/relationships/image" Target="../media/image2244.png"/><Relationship Id="rId279" Type="http://schemas.openxmlformats.org/officeDocument/2006/relationships/image" Target="../media/image2293.png"/><Relationship Id="rId444" Type="http://schemas.openxmlformats.org/officeDocument/2006/relationships/customXml" Target="../ink/ink3027.xml"/><Relationship Id="rId43" Type="http://schemas.openxmlformats.org/officeDocument/2006/relationships/image" Target="../media/image2175.png"/><Relationship Id="rId139" Type="http://schemas.openxmlformats.org/officeDocument/2006/relationships/image" Target="../media/image2223.png"/><Relationship Id="rId290" Type="http://schemas.openxmlformats.org/officeDocument/2006/relationships/customXml" Target="../ink/ink2972.xml"/><Relationship Id="rId304" Type="http://schemas.openxmlformats.org/officeDocument/2006/relationships/customXml" Target="../ink/ink2979.xml"/><Relationship Id="rId346" Type="http://schemas.openxmlformats.org/officeDocument/2006/relationships/customXml" Target="../ink/ink3000.xml"/><Relationship Id="rId85" Type="http://schemas.openxmlformats.org/officeDocument/2006/relationships/image" Target="../media/image2196.png"/><Relationship Id="rId150" Type="http://schemas.openxmlformats.org/officeDocument/2006/relationships/customXml" Target="../ink/ink2929.xml"/><Relationship Id="rId192" Type="http://schemas.openxmlformats.org/officeDocument/2006/relationships/customXml" Target="../ink/ink2950.xml"/><Relationship Id="rId413" Type="http://schemas.openxmlformats.org/officeDocument/2006/relationships/image" Target="../media/image2360.png"/><Relationship Id="rId455" Type="http://schemas.openxmlformats.org/officeDocument/2006/relationships/image" Target="../media/image2381.png"/><Relationship Id="rId12" Type="http://schemas.openxmlformats.org/officeDocument/2006/relationships/customXml" Target="../ink/ink2861.xml"/><Relationship Id="rId108" Type="http://schemas.openxmlformats.org/officeDocument/2006/relationships/customXml" Target="../ink/ink2909.xml"/><Relationship Id="rId315" Type="http://schemas.openxmlformats.org/officeDocument/2006/relationships/image" Target="../media/image2311.png"/><Relationship Id="rId357" Type="http://schemas.openxmlformats.org/officeDocument/2006/relationships/image" Target="../media/image2332.png"/><Relationship Id="rId54" Type="http://schemas.openxmlformats.org/officeDocument/2006/relationships/customXml" Target="../ink/ink2882.xml"/><Relationship Id="rId96" Type="http://schemas.openxmlformats.org/officeDocument/2006/relationships/customXml" Target="../ink/ink2903.xml"/><Relationship Id="rId161" Type="http://schemas.openxmlformats.org/officeDocument/2006/relationships/image" Target="../media/image2234.png"/><Relationship Id="rId217" Type="http://schemas.openxmlformats.org/officeDocument/2006/relationships/image" Target="../media/image2262.png"/><Relationship Id="rId424" Type="http://schemas.openxmlformats.org/officeDocument/2006/relationships/customXml" Target="../ink/ink3017.xml"/><Relationship Id="rId23" Type="http://schemas.openxmlformats.org/officeDocument/2006/relationships/image" Target="../media/image2165.png"/><Relationship Id="rId119" Type="http://schemas.openxmlformats.org/officeDocument/2006/relationships/image" Target="../media/image2213.png"/><Relationship Id="rId270" Type="http://schemas.openxmlformats.org/officeDocument/2006/relationships/customXml" Target="../ink/ink2962.xml"/><Relationship Id="rId326" Type="http://schemas.openxmlformats.org/officeDocument/2006/relationships/customXml" Target="../ink/ink2990.xml"/><Relationship Id="rId65" Type="http://schemas.openxmlformats.org/officeDocument/2006/relationships/image" Target="../media/image2186.png"/><Relationship Id="rId130" Type="http://schemas.openxmlformats.org/officeDocument/2006/relationships/customXml" Target="../ink/ink2919.xml"/><Relationship Id="rId172" Type="http://schemas.openxmlformats.org/officeDocument/2006/relationships/customXml" Target="../ink/ink2940.xml"/><Relationship Id="rId435" Type="http://schemas.openxmlformats.org/officeDocument/2006/relationships/image" Target="../media/image2371.png"/><Relationship Id="rId281" Type="http://schemas.openxmlformats.org/officeDocument/2006/relationships/image" Target="../media/image2294.png"/><Relationship Id="rId337" Type="http://schemas.openxmlformats.org/officeDocument/2006/relationships/image" Target="../media/image2322.png"/><Relationship Id="rId34" Type="http://schemas.openxmlformats.org/officeDocument/2006/relationships/customXml" Target="../ink/ink2872.xml"/><Relationship Id="rId76" Type="http://schemas.openxmlformats.org/officeDocument/2006/relationships/customXml" Target="../ink/ink2893.xml"/><Relationship Id="rId141" Type="http://schemas.openxmlformats.org/officeDocument/2006/relationships/image" Target="../media/image2224.png"/><Relationship Id="rId7" Type="http://schemas.openxmlformats.org/officeDocument/2006/relationships/image" Target="../media/image2157.png"/><Relationship Id="rId183" Type="http://schemas.openxmlformats.org/officeDocument/2006/relationships/image" Target="../media/image2245.png"/><Relationship Id="rId446" Type="http://schemas.openxmlformats.org/officeDocument/2006/relationships/customXml" Target="../ink/ink3028.xml"/><Relationship Id="rId292" Type="http://schemas.openxmlformats.org/officeDocument/2006/relationships/customXml" Target="../ink/ink2973.xml"/><Relationship Id="rId306" Type="http://schemas.openxmlformats.org/officeDocument/2006/relationships/customXml" Target="../ink/ink2980.xml"/><Relationship Id="rId45" Type="http://schemas.openxmlformats.org/officeDocument/2006/relationships/image" Target="../media/image2176.png"/><Relationship Id="rId87" Type="http://schemas.openxmlformats.org/officeDocument/2006/relationships/image" Target="../media/image2197.png"/><Relationship Id="rId110" Type="http://schemas.openxmlformats.org/officeDocument/2006/relationships/customXml" Target="../ink/ink2910.xml"/><Relationship Id="rId348" Type="http://schemas.openxmlformats.org/officeDocument/2006/relationships/customXml" Target="../ink/ink3001.xml"/><Relationship Id="rId152" Type="http://schemas.openxmlformats.org/officeDocument/2006/relationships/customXml" Target="../ink/ink2930.xml"/><Relationship Id="rId194" Type="http://schemas.openxmlformats.org/officeDocument/2006/relationships/customXml" Target="../ink/ink2951.xml"/><Relationship Id="rId415" Type="http://schemas.openxmlformats.org/officeDocument/2006/relationships/image" Target="../media/image2361.png"/><Relationship Id="rId14" Type="http://schemas.openxmlformats.org/officeDocument/2006/relationships/customXml" Target="../ink/ink2862.xml"/><Relationship Id="rId56" Type="http://schemas.openxmlformats.org/officeDocument/2006/relationships/customXml" Target="../ink/ink2883.xml"/><Relationship Id="rId317" Type="http://schemas.openxmlformats.org/officeDocument/2006/relationships/image" Target="../media/image2312.png"/><Relationship Id="rId359" Type="http://schemas.openxmlformats.org/officeDocument/2006/relationships/image" Target="../media/image2333.png"/><Relationship Id="rId98" Type="http://schemas.openxmlformats.org/officeDocument/2006/relationships/customXml" Target="../ink/ink2904.xml"/><Relationship Id="rId121" Type="http://schemas.openxmlformats.org/officeDocument/2006/relationships/image" Target="../media/image2214.png"/><Relationship Id="rId163" Type="http://schemas.openxmlformats.org/officeDocument/2006/relationships/image" Target="../media/image2235.png"/><Relationship Id="rId426" Type="http://schemas.openxmlformats.org/officeDocument/2006/relationships/customXml" Target="../ink/ink3018.xml"/><Relationship Id="rId25" Type="http://schemas.openxmlformats.org/officeDocument/2006/relationships/image" Target="../media/image2166.png"/><Relationship Id="rId46" Type="http://schemas.openxmlformats.org/officeDocument/2006/relationships/customXml" Target="../ink/ink2878.xml"/><Relationship Id="rId67" Type="http://schemas.openxmlformats.org/officeDocument/2006/relationships/image" Target="../media/image2187.png"/><Relationship Id="rId272" Type="http://schemas.openxmlformats.org/officeDocument/2006/relationships/customXml" Target="../ink/ink2963.xml"/><Relationship Id="rId293" Type="http://schemas.openxmlformats.org/officeDocument/2006/relationships/image" Target="../media/image2300.png"/><Relationship Id="rId307" Type="http://schemas.openxmlformats.org/officeDocument/2006/relationships/image" Target="../media/image2307.png"/><Relationship Id="rId328" Type="http://schemas.openxmlformats.org/officeDocument/2006/relationships/customXml" Target="../ink/ink2991.xml"/><Relationship Id="rId349" Type="http://schemas.openxmlformats.org/officeDocument/2006/relationships/image" Target="../media/image2328.png"/><Relationship Id="rId88" Type="http://schemas.openxmlformats.org/officeDocument/2006/relationships/customXml" Target="../ink/ink2899.xml"/><Relationship Id="rId111" Type="http://schemas.openxmlformats.org/officeDocument/2006/relationships/image" Target="../media/image2209.png"/><Relationship Id="rId132" Type="http://schemas.openxmlformats.org/officeDocument/2006/relationships/customXml" Target="../ink/ink2920.xml"/><Relationship Id="rId153" Type="http://schemas.openxmlformats.org/officeDocument/2006/relationships/image" Target="../media/image2230.png"/><Relationship Id="rId174" Type="http://schemas.openxmlformats.org/officeDocument/2006/relationships/customXml" Target="../ink/ink2941.xml"/><Relationship Id="rId195" Type="http://schemas.openxmlformats.org/officeDocument/2006/relationships/image" Target="../media/image2251.png"/><Relationship Id="rId360" Type="http://schemas.openxmlformats.org/officeDocument/2006/relationships/customXml" Target="../ink/ink3007.xml"/><Relationship Id="rId416" Type="http://schemas.openxmlformats.org/officeDocument/2006/relationships/customXml" Target="../ink/ink3013.xml"/><Relationship Id="rId437" Type="http://schemas.openxmlformats.org/officeDocument/2006/relationships/image" Target="../media/image2372.png"/><Relationship Id="rId15" Type="http://schemas.openxmlformats.org/officeDocument/2006/relationships/image" Target="../media/image2161.png"/><Relationship Id="rId36" Type="http://schemas.openxmlformats.org/officeDocument/2006/relationships/customXml" Target="../ink/ink2873.xml"/><Relationship Id="rId57" Type="http://schemas.openxmlformats.org/officeDocument/2006/relationships/image" Target="../media/image2182.png"/><Relationship Id="rId283" Type="http://schemas.openxmlformats.org/officeDocument/2006/relationships/image" Target="../media/image2295.png"/><Relationship Id="rId318" Type="http://schemas.openxmlformats.org/officeDocument/2006/relationships/customXml" Target="../ink/ink2986.xml"/><Relationship Id="rId339" Type="http://schemas.openxmlformats.org/officeDocument/2006/relationships/image" Target="../media/image2323.png"/><Relationship Id="rId78" Type="http://schemas.openxmlformats.org/officeDocument/2006/relationships/customXml" Target="../ink/ink2894.xml"/><Relationship Id="rId99" Type="http://schemas.openxmlformats.org/officeDocument/2006/relationships/image" Target="../media/image2203.png"/><Relationship Id="rId101" Type="http://schemas.openxmlformats.org/officeDocument/2006/relationships/image" Target="../media/image2204.png"/><Relationship Id="rId122" Type="http://schemas.openxmlformats.org/officeDocument/2006/relationships/customXml" Target="../ink/ink2915.xml"/><Relationship Id="rId143" Type="http://schemas.openxmlformats.org/officeDocument/2006/relationships/image" Target="../media/image2225.png"/><Relationship Id="rId164" Type="http://schemas.openxmlformats.org/officeDocument/2006/relationships/customXml" Target="../ink/ink2936.xml"/><Relationship Id="rId185" Type="http://schemas.openxmlformats.org/officeDocument/2006/relationships/image" Target="../media/image2246.png"/><Relationship Id="rId350" Type="http://schemas.openxmlformats.org/officeDocument/2006/relationships/customXml" Target="../ink/ink3002.xml"/><Relationship Id="rId9" Type="http://schemas.openxmlformats.org/officeDocument/2006/relationships/image" Target="../media/image2158.png"/><Relationship Id="rId427" Type="http://schemas.openxmlformats.org/officeDocument/2006/relationships/image" Target="../media/image2367.png"/><Relationship Id="rId448" Type="http://schemas.openxmlformats.org/officeDocument/2006/relationships/customXml" Target="../ink/ink3029.xml"/><Relationship Id="rId26" Type="http://schemas.openxmlformats.org/officeDocument/2006/relationships/customXml" Target="../ink/ink2868.xml"/><Relationship Id="rId273" Type="http://schemas.openxmlformats.org/officeDocument/2006/relationships/image" Target="../media/image2290.png"/><Relationship Id="rId294" Type="http://schemas.openxmlformats.org/officeDocument/2006/relationships/customXml" Target="../ink/ink2974.xml"/><Relationship Id="rId308" Type="http://schemas.openxmlformats.org/officeDocument/2006/relationships/customXml" Target="../ink/ink2981.xml"/><Relationship Id="rId329" Type="http://schemas.openxmlformats.org/officeDocument/2006/relationships/image" Target="../media/image2318.png"/><Relationship Id="rId47" Type="http://schemas.openxmlformats.org/officeDocument/2006/relationships/image" Target="../media/image2177.png"/><Relationship Id="rId68" Type="http://schemas.openxmlformats.org/officeDocument/2006/relationships/customXml" Target="../ink/ink2889.xml"/><Relationship Id="rId89" Type="http://schemas.openxmlformats.org/officeDocument/2006/relationships/image" Target="../media/image2198.png"/><Relationship Id="rId112" Type="http://schemas.openxmlformats.org/officeDocument/2006/relationships/customXml" Target="../ink/ink2911.xml"/><Relationship Id="rId133" Type="http://schemas.openxmlformats.org/officeDocument/2006/relationships/image" Target="../media/image2220.png"/><Relationship Id="rId154" Type="http://schemas.openxmlformats.org/officeDocument/2006/relationships/customXml" Target="../ink/ink2931.xml"/><Relationship Id="rId175" Type="http://schemas.openxmlformats.org/officeDocument/2006/relationships/image" Target="../media/image2241.png"/><Relationship Id="rId340" Type="http://schemas.openxmlformats.org/officeDocument/2006/relationships/customXml" Target="../ink/ink2997.xml"/><Relationship Id="rId361" Type="http://schemas.openxmlformats.org/officeDocument/2006/relationships/image" Target="../media/image2334.png"/><Relationship Id="rId196" Type="http://schemas.openxmlformats.org/officeDocument/2006/relationships/customXml" Target="../ink/ink2952.xml"/><Relationship Id="rId200" Type="http://schemas.openxmlformats.org/officeDocument/2006/relationships/customXml" Target="../ink/ink2954.xml"/><Relationship Id="rId417" Type="http://schemas.openxmlformats.org/officeDocument/2006/relationships/image" Target="../media/image2362.png"/><Relationship Id="rId438" Type="http://schemas.openxmlformats.org/officeDocument/2006/relationships/customXml" Target="../ink/ink3024.xml"/><Relationship Id="rId16" Type="http://schemas.openxmlformats.org/officeDocument/2006/relationships/customXml" Target="../ink/ink2863.xml"/><Relationship Id="rId284" Type="http://schemas.openxmlformats.org/officeDocument/2006/relationships/customXml" Target="../ink/ink2969.xml"/><Relationship Id="rId319" Type="http://schemas.openxmlformats.org/officeDocument/2006/relationships/image" Target="../media/image2313.png"/><Relationship Id="rId37" Type="http://schemas.openxmlformats.org/officeDocument/2006/relationships/image" Target="../media/image2172.png"/><Relationship Id="rId58" Type="http://schemas.openxmlformats.org/officeDocument/2006/relationships/customXml" Target="../ink/ink2884.xml"/><Relationship Id="rId79" Type="http://schemas.openxmlformats.org/officeDocument/2006/relationships/image" Target="../media/image2193.png"/><Relationship Id="rId102" Type="http://schemas.openxmlformats.org/officeDocument/2006/relationships/customXml" Target="../ink/ink2906.xml"/><Relationship Id="rId123" Type="http://schemas.openxmlformats.org/officeDocument/2006/relationships/image" Target="../media/image2215.png"/><Relationship Id="rId144" Type="http://schemas.openxmlformats.org/officeDocument/2006/relationships/customXml" Target="../ink/ink2926.xml"/><Relationship Id="rId330" Type="http://schemas.openxmlformats.org/officeDocument/2006/relationships/customXml" Target="../ink/ink2992.xml"/><Relationship Id="rId90" Type="http://schemas.openxmlformats.org/officeDocument/2006/relationships/customXml" Target="../ink/ink2900.xml"/><Relationship Id="rId165" Type="http://schemas.openxmlformats.org/officeDocument/2006/relationships/image" Target="../media/image2236.png"/><Relationship Id="rId186" Type="http://schemas.openxmlformats.org/officeDocument/2006/relationships/customXml" Target="../ink/ink2947.xml"/><Relationship Id="rId351" Type="http://schemas.openxmlformats.org/officeDocument/2006/relationships/image" Target="../media/image2329.png"/><Relationship Id="rId428" Type="http://schemas.openxmlformats.org/officeDocument/2006/relationships/customXml" Target="../ink/ink3019.xml"/><Relationship Id="rId449" Type="http://schemas.openxmlformats.org/officeDocument/2006/relationships/image" Target="../media/image2378.png"/><Relationship Id="rId211" Type="http://schemas.openxmlformats.org/officeDocument/2006/relationships/image" Target="../media/image2259.png"/><Relationship Id="rId274" Type="http://schemas.openxmlformats.org/officeDocument/2006/relationships/customXml" Target="../ink/ink2964.xml"/><Relationship Id="rId295" Type="http://schemas.openxmlformats.org/officeDocument/2006/relationships/image" Target="../media/image2301.png"/><Relationship Id="rId309" Type="http://schemas.openxmlformats.org/officeDocument/2006/relationships/image" Target="../media/image2308.png"/><Relationship Id="rId27" Type="http://schemas.openxmlformats.org/officeDocument/2006/relationships/image" Target="../media/image2167.png"/><Relationship Id="rId48" Type="http://schemas.openxmlformats.org/officeDocument/2006/relationships/customXml" Target="../ink/ink2879.xml"/><Relationship Id="rId69" Type="http://schemas.openxmlformats.org/officeDocument/2006/relationships/image" Target="../media/image2188.png"/><Relationship Id="rId113" Type="http://schemas.openxmlformats.org/officeDocument/2006/relationships/image" Target="../media/image2210.png"/><Relationship Id="rId134" Type="http://schemas.openxmlformats.org/officeDocument/2006/relationships/customXml" Target="../ink/ink2921.xml"/><Relationship Id="rId320" Type="http://schemas.openxmlformats.org/officeDocument/2006/relationships/customXml" Target="../ink/ink2987.xml"/><Relationship Id="rId80" Type="http://schemas.openxmlformats.org/officeDocument/2006/relationships/customXml" Target="../ink/ink2895.xml"/><Relationship Id="rId155" Type="http://schemas.openxmlformats.org/officeDocument/2006/relationships/image" Target="../media/image2231.png"/><Relationship Id="rId176" Type="http://schemas.openxmlformats.org/officeDocument/2006/relationships/customXml" Target="../ink/ink2942.xml"/><Relationship Id="rId197" Type="http://schemas.openxmlformats.org/officeDocument/2006/relationships/image" Target="../media/image2252.png"/><Relationship Id="rId341" Type="http://schemas.openxmlformats.org/officeDocument/2006/relationships/image" Target="../media/image2324.png"/><Relationship Id="rId362" Type="http://schemas.openxmlformats.org/officeDocument/2006/relationships/customXml" Target="../ink/ink3008.xml"/><Relationship Id="rId418" Type="http://schemas.openxmlformats.org/officeDocument/2006/relationships/customXml" Target="../ink/ink3014.xml"/><Relationship Id="rId439" Type="http://schemas.openxmlformats.org/officeDocument/2006/relationships/image" Target="../media/image2373.png"/><Relationship Id="rId201" Type="http://schemas.openxmlformats.org/officeDocument/2006/relationships/image" Target="../media/image2254.png"/><Relationship Id="rId285" Type="http://schemas.openxmlformats.org/officeDocument/2006/relationships/image" Target="../media/image2296.png"/><Relationship Id="rId450" Type="http://schemas.openxmlformats.org/officeDocument/2006/relationships/customXml" Target="../ink/ink3030.xml"/><Relationship Id="rId17" Type="http://schemas.openxmlformats.org/officeDocument/2006/relationships/image" Target="../media/image2162.png"/><Relationship Id="rId38" Type="http://schemas.openxmlformats.org/officeDocument/2006/relationships/customXml" Target="../ink/ink2874.xml"/><Relationship Id="rId59" Type="http://schemas.openxmlformats.org/officeDocument/2006/relationships/image" Target="../media/image2183.png"/><Relationship Id="rId103" Type="http://schemas.openxmlformats.org/officeDocument/2006/relationships/image" Target="../media/image2205.png"/><Relationship Id="rId124" Type="http://schemas.openxmlformats.org/officeDocument/2006/relationships/customXml" Target="../ink/ink2916.xml"/><Relationship Id="rId310" Type="http://schemas.openxmlformats.org/officeDocument/2006/relationships/customXml" Target="../ink/ink2982.xml"/><Relationship Id="rId70" Type="http://schemas.openxmlformats.org/officeDocument/2006/relationships/customXml" Target="../ink/ink2890.xml"/><Relationship Id="rId91" Type="http://schemas.openxmlformats.org/officeDocument/2006/relationships/image" Target="../media/image2199.png"/><Relationship Id="rId145" Type="http://schemas.openxmlformats.org/officeDocument/2006/relationships/image" Target="../media/image2226.png"/><Relationship Id="rId166" Type="http://schemas.openxmlformats.org/officeDocument/2006/relationships/customXml" Target="../ink/ink2937.xml"/><Relationship Id="rId187" Type="http://schemas.openxmlformats.org/officeDocument/2006/relationships/image" Target="../media/image2247.png"/><Relationship Id="rId331" Type="http://schemas.openxmlformats.org/officeDocument/2006/relationships/image" Target="../media/image2319.png"/><Relationship Id="rId352" Type="http://schemas.openxmlformats.org/officeDocument/2006/relationships/customXml" Target="../ink/ink3003.xml"/><Relationship Id="rId429" Type="http://schemas.openxmlformats.org/officeDocument/2006/relationships/image" Target="../media/image2368.png"/><Relationship Id="rId1" Type="http://schemas.openxmlformats.org/officeDocument/2006/relationships/slideLayout" Target="../slideLayouts/slideLayout7.xml"/><Relationship Id="rId212" Type="http://schemas.openxmlformats.org/officeDocument/2006/relationships/customXml" Target="../ink/ink2957.xml"/><Relationship Id="rId440" Type="http://schemas.openxmlformats.org/officeDocument/2006/relationships/customXml" Target="../ink/ink3025.xml"/><Relationship Id="rId28" Type="http://schemas.openxmlformats.org/officeDocument/2006/relationships/customXml" Target="../ink/ink2869.xml"/><Relationship Id="rId49" Type="http://schemas.openxmlformats.org/officeDocument/2006/relationships/image" Target="../media/image2178.png"/><Relationship Id="rId114" Type="http://schemas.openxmlformats.org/officeDocument/2006/relationships/customXml" Target="../ink/ink2912.xml"/><Relationship Id="rId275" Type="http://schemas.openxmlformats.org/officeDocument/2006/relationships/image" Target="../media/image2291.png"/><Relationship Id="rId296" Type="http://schemas.openxmlformats.org/officeDocument/2006/relationships/customXml" Target="../ink/ink2975.xml"/><Relationship Id="rId300" Type="http://schemas.openxmlformats.org/officeDocument/2006/relationships/customXml" Target="../ink/ink2977.xml"/><Relationship Id="rId60" Type="http://schemas.openxmlformats.org/officeDocument/2006/relationships/customXml" Target="../ink/ink2885.xml"/><Relationship Id="rId81" Type="http://schemas.openxmlformats.org/officeDocument/2006/relationships/image" Target="../media/image2194.png"/><Relationship Id="rId135" Type="http://schemas.openxmlformats.org/officeDocument/2006/relationships/image" Target="../media/image2221.png"/><Relationship Id="rId156" Type="http://schemas.openxmlformats.org/officeDocument/2006/relationships/customXml" Target="../ink/ink2932.xml"/><Relationship Id="rId177" Type="http://schemas.openxmlformats.org/officeDocument/2006/relationships/image" Target="../media/image2242.png"/><Relationship Id="rId198" Type="http://schemas.openxmlformats.org/officeDocument/2006/relationships/customXml" Target="../ink/ink2953.xml"/><Relationship Id="rId321" Type="http://schemas.openxmlformats.org/officeDocument/2006/relationships/image" Target="../media/image2314.png"/><Relationship Id="rId342" Type="http://schemas.openxmlformats.org/officeDocument/2006/relationships/customXml" Target="../ink/ink2998.xml"/><Relationship Id="rId363" Type="http://schemas.openxmlformats.org/officeDocument/2006/relationships/image" Target="../media/image2335.png"/><Relationship Id="rId419" Type="http://schemas.openxmlformats.org/officeDocument/2006/relationships/image" Target="../media/image2363.png"/><Relationship Id="rId202" Type="http://schemas.openxmlformats.org/officeDocument/2006/relationships/customXml" Target="../ink/ink2955.xml"/><Relationship Id="rId430" Type="http://schemas.openxmlformats.org/officeDocument/2006/relationships/customXml" Target="../ink/ink3020.xml"/><Relationship Id="rId18" Type="http://schemas.openxmlformats.org/officeDocument/2006/relationships/customXml" Target="../ink/ink2864.xml"/><Relationship Id="rId39" Type="http://schemas.openxmlformats.org/officeDocument/2006/relationships/image" Target="../media/image2173.png"/><Relationship Id="rId286" Type="http://schemas.openxmlformats.org/officeDocument/2006/relationships/customXml" Target="../ink/ink2970.xml"/><Relationship Id="rId451" Type="http://schemas.openxmlformats.org/officeDocument/2006/relationships/image" Target="../media/image2379.png"/><Relationship Id="rId50" Type="http://schemas.openxmlformats.org/officeDocument/2006/relationships/customXml" Target="../ink/ink2880.xml"/><Relationship Id="rId104" Type="http://schemas.openxmlformats.org/officeDocument/2006/relationships/customXml" Target="../ink/ink2907.xml"/><Relationship Id="rId125" Type="http://schemas.openxmlformats.org/officeDocument/2006/relationships/image" Target="../media/image2216.png"/><Relationship Id="rId146" Type="http://schemas.openxmlformats.org/officeDocument/2006/relationships/customXml" Target="../ink/ink2927.xml"/><Relationship Id="rId167" Type="http://schemas.openxmlformats.org/officeDocument/2006/relationships/image" Target="../media/image2237.png"/><Relationship Id="rId188" Type="http://schemas.openxmlformats.org/officeDocument/2006/relationships/customXml" Target="../ink/ink2948.xml"/><Relationship Id="rId311" Type="http://schemas.openxmlformats.org/officeDocument/2006/relationships/image" Target="../media/image2309.png"/><Relationship Id="rId332" Type="http://schemas.openxmlformats.org/officeDocument/2006/relationships/customXml" Target="../ink/ink2993.xml"/><Relationship Id="rId353" Type="http://schemas.openxmlformats.org/officeDocument/2006/relationships/image" Target="../media/image2330.png"/><Relationship Id="rId71" Type="http://schemas.openxmlformats.org/officeDocument/2006/relationships/image" Target="../media/image2189.png"/><Relationship Id="rId92" Type="http://schemas.openxmlformats.org/officeDocument/2006/relationships/customXml" Target="../ink/ink2901.xml"/><Relationship Id="rId213" Type="http://schemas.openxmlformats.org/officeDocument/2006/relationships/image" Target="../media/image2260.png"/><Relationship Id="rId420" Type="http://schemas.openxmlformats.org/officeDocument/2006/relationships/customXml" Target="../ink/ink3015.xml"/><Relationship Id="rId2" Type="http://schemas.openxmlformats.org/officeDocument/2006/relationships/customXml" Target="../ink/ink2856.xml"/><Relationship Id="rId29" Type="http://schemas.openxmlformats.org/officeDocument/2006/relationships/image" Target="../media/image2168.png"/><Relationship Id="rId276" Type="http://schemas.openxmlformats.org/officeDocument/2006/relationships/customXml" Target="../ink/ink2965.xml"/><Relationship Id="rId297" Type="http://schemas.openxmlformats.org/officeDocument/2006/relationships/image" Target="../media/image2302.png"/><Relationship Id="rId441" Type="http://schemas.openxmlformats.org/officeDocument/2006/relationships/image" Target="../media/image2374.png"/><Relationship Id="rId40" Type="http://schemas.openxmlformats.org/officeDocument/2006/relationships/customXml" Target="../ink/ink2875.xml"/><Relationship Id="rId136" Type="http://schemas.openxmlformats.org/officeDocument/2006/relationships/customXml" Target="../ink/ink2922.xml"/><Relationship Id="rId157" Type="http://schemas.openxmlformats.org/officeDocument/2006/relationships/image" Target="../media/image2232.png"/><Relationship Id="rId178" Type="http://schemas.openxmlformats.org/officeDocument/2006/relationships/customXml" Target="../ink/ink2943.xml"/><Relationship Id="rId301" Type="http://schemas.openxmlformats.org/officeDocument/2006/relationships/image" Target="../media/image2304.png"/><Relationship Id="rId322" Type="http://schemas.openxmlformats.org/officeDocument/2006/relationships/customXml" Target="../ink/ink2988.xml"/><Relationship Id="rId343" Type="http://schemas.openxmlformats.org/officeDocument/2006/relationships/image" Target="../media/image2325.png"/><Relationship Id="rId364" Type="http://schemas.openxmlformats.org/officeDocument/2006/relationships/customXml" Target="../ink/ink3009.xml"/><Relationship Id="rId61" Type="http://schemas.openxmlformats.org/officeDocument/2006/relationships/image" Target="../media/image2184.png"/><Relationship Id="rId82" Type="http://schemas.openxmlformats.org/officeDocument/2006/relationships/customXml" Target="../ink/ink2896.xml"/><Relationship Id="rId199" Type="http://schemas.openxmlformats.org/officeDocument/2006/relationships/image" Target="../media/image2253.png"/><Relationship Id="rId203" Type="http://schemas.openxmlformats.org/officeDocument/2006/relationships/image" Target="../media/image2255.png"/><Relationship Id="rId19" Type="http://schemas.openxmlformats.org/officeDocument/2006/relationships/image" Target="../media/image2163.png"/><Relationship Id="rId287" Type="http://schemas.openxmlformats.org/officeDocument/2006/relationships/image" Target="../media/image2297.png"/><Relationship Id="rId431" Type="http://schemas.openxmlformats.org/officeDocument/2006/relationships/image" Target="../media/image2369.png"/><Relationship Id="rId452" Type="http://schemas.openxmlformats.org/officeDocument/2006/relationships/customXml" Target="../ink/ink3031.xml"/><Relationship Id="rId30" Type="http://schemas.openxmlformats.org/officeDocument/2006/relationships/customXml" Target="../ink/ink2870.xml"/><Relationship Id="rId105" Type="http://schemas.openxmlformats.org/officeDocument/2006/relationships/image" Target="../media/image2206.png"/><Relationship Id="rId126" Type="http://schemas.openxmlformats.org/officeDocument/2006/relationships/customXml" Target="../ink/ink2917.xml"/><Relationship Id="rId147" Type="http://schemas.openxmlformats.org/officeDocument/2006/relationships/image" Target="../media/image2227.png"/><Relationship Id="rId168" Type="http://schemas.openxmlformats.org/officeDocument/2006/relationships/customXml" Target="../ink/ink2938.xml"/><Relationship Id="rId312" Type="http://schemas.openxmlformats.org/officeDocument/2006/relationships/customXml" Target="../ink/ink2983.xml"/><Relationship Id="rId333" Type="http://schemas.openxmlformats.org/officeDocument/2006/relationships/image" Target="../media/image2320.png"/><Relationship Id="rId354" Type="http://schemas.openxmlformats.org/officeDocument/2006/relationships/customXml" Target="../ink/ink3004.xml"/><Relationship Id="rId51" Type="http://schemas.openxmlformats.org/officeDocument/2006/relationships/image" Target="../media/image2179.png"/><Relationship Id="rId72" Type="http://schemas.openxmlformats.org/officeDocument/2006/relationships/customXml" Target="../ink/ink2891.xml"/><Relationship Id="rId93" Type="http://schemas.openxmlformats.org/officeDocument/2006/relationships/image" Target="../media/image2200.png"/><Relationship Id="rId189" Type="http://schemas.openxmlformats.org/officeDocument/2006/relationships/image" Target="../media/image2248.png"/><Relationship Id="rId3" Type="http://schemas.openxmlformats.org/officeDocument/2006/relationships/image" Target="../media/image2155.png"/><Relationship Id="rId214" Type="http://schemas.openxmlformats.org/officeDocument/2006/relationships/customXml" Target="../ink/ink2958.xml"/><Relationship Id="rId277" Type="http://schemas.openxmlformats.org/officeDocument/2006/relationships/image" Target="../media/image2292.png"/><Relationship Id="rId298" Type="http://schemas.openxmlformats.org/officeDocument/2006/relationships/customXml" Target="../ink/ink2976.xml"/><Relationship Id="rId421" Type="http://schemas.openxmlformats.org/officeDocument/2006/relationships/image" Target="../media/image2364.png"/><Relationship Id="rId442" Type="http://schemas.openxmlformats.org/officeDocument/2006/relationships/customXml" Target="../ink/ink3026.xml"/><Relationship Id="rId137" Type="http://schemas.openxmlformats.org/officeDocument/2006/relationships/image" Target="../media/image2222.png"/><Relationship Id="rId158" Type="http://schemas.openxmlformats.org/officeDocument/2006/relationships/customXml" Target="../ink/ink2933.xml"/><Relationship Id="rId302" Type="http://schemas.openxmlformats.org/officeDocument/2006/relationships/customXml" Target="../ink/ink2978.xml"/><Relationship Id="rId323" Type="http://schemas.openxmlformats.org/officeDocument/2006/relationships/image" Target="../media/image2315.png"/><Relationship Id="rId344" Type="http://schemas.openxmlformats.org/officeDocument/2006/relationships/customXml" Target="../ink/ink2999.xml"/><Relationship Id="rId20" Type="http://schemas.openxmlformats.org/officeDocument/2006/relationships/customXml" Target="../ink/ink2865.xml"/><Relationship Id="rId41" Type="http://schemas.openxmlformats.org/officeDocument/2006/relationships/image" Target="../media/image2174.png"/><Relationship Id="rId62" Type="http://schemas.openxmlformats.org/officeDocument/2006/relationships/customXml" Target="../ink/ink2886.xml"/><Relationship Id="rId83" Type="http://schemas.openxmlformats.org/officeDocument/2006/relationships/image" Target="../media/image2195.png"/><Relationship Id="rId179" Type="http://schemas.openxmlformats.org/officeDocument/2006/relationships/image" Target="../media/image2243.png"/><Relationship Id="rId365" Type="http://schemas.openxmlformats.org/officeDocument/2006/relationships/image" Target="../media/image2336.png"/><Relationship Id="rId190" Type="http://schemas.openxmlformats.org/officeDocument/2006/relationships/customXml" Target="../ink/ink2949.xml"/><Relationship Id="rId204" Type="http://schemas.openxmlformats.org/officeDocument/2006/relationships/customXml" Target="../ink/ink2956.xml"/><Relationship Id="rId267" Type="http://schemas.openxmlformats.org/officeDocument/2006/relationships/image" Target="../media/image2287.png"/><Relationship Id="rId288" Type="http://schemas.openxmlformats.org/officeDocument/2006/relationships/customXml" Target="../ink/ink2971.xml"/><Relationship Id="rId411" Type="http://schemas.openxmlformats.org/officeDocument/2006/relationships/image" Target="../media/image2359.png"/><Relationship Id="rId432" Type="http://schemas.openxmlformats.org/officeDocument/2006/relationships/customXml" Target="../ink/ink3021.xml"/><Relationship Id="rId453" Type="http://schemas.openxmlformats.org/officeDocument/2006/relationships/image" Target="../media/image2380.png"/><Relationship Id="rId106" Type="http://schemas.openxmlformats.org/officeDocument/2006/relationships/customXml" Target="../ink/ink2908.xml"/><Relationship Id="rId127" Type="http://schemas.openxmlformats.org/officeDocument/2006/relationships/image" Target="../media/image2217.png"/><Relationship Id="rId313" Type="http://schemas.openxmlformats.org/officeDocument/2006/relationships/image" Target="../media/image2310.png"/><Relationship Id="rId10" Type="http://schemas.openxmlformats.org/officeDocument/2006/relationships/customXml" Target="../ink/ink2860.xml"/><Relationship Id="rId31" Type="http://schemas.openxmlformats.org/officeDocument/2006/relationships/image" Target="../media/image2169.png"/><Relationship Id="rId52" Type="http://schemas.openxmlformats.org/officeDocument/2006/relationships/customXml" Target="../ink/ink2881.xml"/><Relationship Id="rId73" Type="http://schemas.openxmlformats.org/officeDocument/2006/relationships/image" Target="../media/image2190.png"/><Relationship Id="rId94" Type="http://schemas.openxmlformats.org/officeDocument/2006/relationships/customXml" Target="../ink/ink2902.xml"/><Relationship Id="rId148" Type="http://schemas.openxmlformats.org/officeDocument/2006/relationships/customXml" Target="../ink/ink2928.xml"/><Relationship Id="rId169" Type="http://schemas.openxmlformats.org/officeDocument/2006/relationships/image" Target="../media/image2238.png"/><Relationship Id="rId334" Type="http://schemas.openxmlformats.org/officeDocument/2006/relationships/customXml" Target="../ink/ink2994.xml"/><Relationship Id="rId355" Type="http://schemas.openxmlformats.org/officeDocument/2006/relationships/image" Target="../media/image2331.png"/><Relationship Id="rId4" Type="http://schemas.openxmlformats.org/officeDocument/2006/relationships/customXml" Target="../ink/ink2857.xml"/><Relationship Id="rId180" Type="http://schemas.openxmlformats.org/officeDocument/2006/relationships/customXml" Target="../ink/ink2944.xml"/><Relationship Id="rId215" Type="http://schemas.openxmlformats.org/officeDocument/2006/relationships/image" Target="../media/image2261.png"/><Relationship Id="rId278" Type="http://schemas.openxmlformats.org/officeDocument/2006/relationships/customXml" Target="../ink/ink2966.xml"/><Relationship Id="rId422" Type="http://schemas.openxmlformats.org/officeDocument/2006/relationships/customXml" Target="../ink/ink3016.xml"/><Relationship Id="rId443" Type="http://schemas.openxmlformats.org/officeDocument/2006/relationships/image" Target="../media/image2375.png"/><Relationship Id="rId303" Type="http://schemas.openxmlformats.org/officeDocument/2006/relationships/image" Target="../media/image2305.png"/><Relationship Id="rId42" Type="http://schemas.openxmlformats.org/officeDocument/2006/relationships/customXml" Target="../ink/ink2876.xml"/><Relationship Id="rId84" Type="http://schemas.openxmlformats.org/officeDocument/2006/relationships/customXml" Target="../ink/ink2897.xml"/><Relationship Id="rId138" Type="http://schemas.openxmlformats.org/officeDocument/2006/relationships/customXml" Target="../ink/ink2923.xml"/><Relationship Id="rId345" Type="http://schemas.openxmlformats.org/officeDocument/2006/relationships/image" Target="../media/image2326.png"/><Relationship Id="rId191" Type="http://schemas.openxmlformats.org/officeDocument/2006/relationships/image" Target="../media/image2249.png"/><Relationship Id="rId412" Type="http://schemas.openxmlformats.org/officeDocument/2006/relationships/customXml" Target="../ink/ink3011.xml"/><Relationship Id="rId107" Type="http://schemas.openxmlformats.org/officeDocument/2006/relationships/image" Target="../media/image2207.png"/><Relationship Id="rId289" Type="http://schemas.openxmlformats.org/officeDocument/2006/relationships/image" Target="../media/image2298.png"/><Relationship Id="rId454" Type="http://schemas.openxmlformats.org/officeDocument/2006/relationships/customXml" Target="../ink/ink3032.xml"/><Relationship Id="rId11" Type="http://schemas.openxmlformats.org/officeDocument/2006/relationships/image" Target="../media/image2159.png"/><Relationship Id="rId53" Type="http://schemas.openxmlformats.org/officeDocument/2006/relationships/image" Target="../media/image2180.png"/><Relationship Id="rId149" Type="http://schemas.openxmlformats.org/officeDocument/2006/relationships/image" Target="../media/image2228.png"/><Relationship Id="rId314" Type="http://schemas.openxmlformats.org/officeDocument/2006/relationships/customXml" Target="../ink/ink2984.xml"/><Relationship Id="rId356" Type="http://schemas.openxmlformats.org/officeDocument/2006/relationships/customXml" Target="../ink/ink3005.xml"/><Relationship Id="rId95" Type="http://schemas.openxmlformats.org/officeDocument/2006/relationships/image" Target="../media/image2201.png"/><Relationship Id="rId160" Type="http://schemas.openxmlformats.org/officeDocument/2006/relationships/customXml" Target="../ink/ink2934.xml"/><Relationship Id="rId216" Type="http://schemas.openxmlformats.org/officeDocument/2006/relationships/customXml" Target="../ink/ink2959.xml"/><Relationship Id="rId423" Type="http://schemas.openxmlformats.org/officeDocument/2006/relationships/image" Target="../media/image2365.png"/><Relationship Id="rId22" Type="http://schemas.openxmlformats.org/officeDocument/2006/relationships/customXml" Target="../ink/ink2866.xml"/><Relationship Id="rId64" Type="http://schemas.openxmlformats.org/officeDocument/2006/relationships/customXml" Target="../ink/ink2887.xml"/><Relationship Id="rId118" Type="http://schemas.openxmlformats.org/officeDocument/2006/relationships/customXml" Target="../ink/ink2913.xml"/><Relationship Id="rId325" Type="http://schemas.openxmlformats.org/officeDocument/2006/relationships/image" Target="../media/image2316.png"/><Relationship Id="rId171" Type="http://schemas.openxmlformats.org/officeDocument/2006/relationships/image" Target="../media/image2239.png"/><Relationship Id="rId269" Type="http://schemas.openxmlformats.org/officeDocument/2006/relationships/image" Target="../media/image2288.png"/><Relationship Id="rId434" Type="http://schemas.openxmlformats.org/officeDocument/2006/relationships/customXml" Target="../ink/ink3022.xml"/><Relationship Id="rId33" Type="http://schemas.openxmlformats.org/officeDocument/2006/relationships/image" Target="../media/image2170.png"/><Relationship Id="rId129" Type="http://schemas.openxmlformats.org/officeDocument/2006/relationships/image" Target="../media/image2218.png"/><Relationship Id="rId280" Type="http://schemas.openxmlformats.org/officeDocument/2006/relationships/customXml" Target="../ink/ink2967.xml"/><Relationship Id="rId336" Type="http://schemas.openxmlformats.org/officeDocument/2006/relationships/customXml" Target="../ink/ink2995.xml"/><Relationship Id="rId75" Type="http://schemas.openxmlformats.org/officeDocument/2006/relationships/image" Target="../media/image2191.png"/><Relationship Id="rId140" Type="http://schemas.openxmlformats.org/officeDocument/2006/relationships/customXml" Target="../ink/ink2924.xml"/><Relationship Id="rId182" Type="http://schemas.openxmlformats.org/officeDocument/2006/relationships/customXml" Target="../ink/ink2945.xml"/><Relationship Id="rId6" Type="http://schemas.openxmlformats.org/officeDocument/2006/relationships/customXml" Target="../ink/ink2858.xml"/><Relationship Id="rId445" Type="http://schemas.openxmlformats.org/officeDocument/2006/relationships/image" Target="../media/image2376.png"/><Relationship Id="rId291" Type="http://schemas.openxmlformats.org/officeDocument/2006/relationships/image" Target="../media/image2299.png"/><Relationship Id="rId305" Type="http://schemas.openxmlformats.org/officeDocument/2006/relationships/image" Target="../media/image2306.png"/><Relationship Id="rId347" Type="http://schemas.openxmlformats.org/officeDocument/2006/relationships/image" Target="../media/image2327.png"/><Relationship Id="rId44" Type="http://schemas.openxmlformats.org/officeDocument/2006/relationships/customXml" Target="../ink/ink2877.xml"/><Relationship Id="rId86" Type="http://schemas.openxmlformats.org/officeDocument/2006/relationships/customXml" Target="../ink/ink2898.xml"/><Relationship Id="rId151" Type="http://schemas.openxmlformats.org/officeDocument/2006/relationships/image" Target="../media/image2229.png"/><Relationship Id="rId193" Type="http://schemas.openxmlformats.org/officeDocument/2006/relationships/image" Target="../media/image2250.png"/><Relationship Id="rId414" Type="http://schemas.openxmlformats.org/officeDocument/2006/relationships/customXml" Target="../ink/ink3012.xml"/><Relationship Id="rId13" Type="http://schemas.openxmlformats.org/officeDocument/2006/relationships/image" Target="../media/image2160.png"/><Relationship Id="rId109" Type="http://schemas.openxmlformats.org/officeDocument/2006/relationships/image" Target="../media/image2208.png"/><Relationship Id="rId316" Type="http://schemas.openxmlformats.org/officeDocument/2006/relationships/customXml" Target="../ink/ink2985.xml"/><Relationship Id="rId55" Type="http://schemas.openxmlformats.org/officeDocument/2006/relationships/image" Target="../media/image2181.png"/><Relationship Id="rId97" Type="http://schemas.openxmlformats.org/officeDocument/2006/relationships/image" Target="../media/image2202.png"/><Relationship Id="rId120" Type="http://schemas.openxmlformats.org/officeDocument/2006/relationships/customXml" Target="../ink/ink2914.xml"/><Relationship Id="rId358" Type="http://schemas.openxmlformats.org/officeDocument/2006/relationships/customXml" Target="../ink/ink3006.xml"/><Relationship Id="rId162" Type="http://schemas.openxmlformats.org/officeDocument/2006/relationships/customXml" Target="../ink/ink2935.xml"/><Relationship Id="rId218" Type="http://schemas.openxmlformats.org/officeDocument/2006/relationships/customXml" Target="../ink/ink2960.xml"/><Relationship Id="rId425" Type="http://schemas.openxmlformats.org/officeDocument/2006/relationships/image" Target="../media/image2366.png"/><Relationship Id="rId271" Type="http://schemas.openxmlformats.org/officeDocument/2006/relationships/image" Target="../media/image2289.png"/><Relationship Id="rId24" Type="http://schemas.openxmlformats.org/officeDocument/2006/relationships/customXml" Target="../ink/ink2867.xml"/><Relationship Id="rId66" Type="http://schemas.openxmlformats.org/officeDocument/2006/relationships/customXml" Target="../ink/ink2888.xml"/><Relationship Id="rId131" Type="http://schemas.openxmlformats.org/officeDocument/2006/relationships/image" Target="../media/image2219.png"/><Relationship Id="rId327" Type="http://schemas.openxmlformats.org/officeDocument/2006/relationships/image" Target="../media/image2317.png"/><Relationship Id="rId173" Type="http://schemas.openxmlformats.org/officeDocument/2006/relationships/image" Target="../media/image2240.png"/><Relationship Id="rId436" Type="http://schemas.openxmlformats.org/officeDocument/2006/relationships/customXml" Target="../ink/ink3023.xml"/><Relationship Id="rId35" Type="http://schemas.openxmlformats.org/officeDocument/2006/relationships/image" Target="../media/image2171.png"/><Relationship Id="rId77" Type="http://schemas.openxmlformats.org/officeDocument/2006/relationships/image" Target="../media/image2192.png"/><Relationship Id="rId100" Type="http://schemas.openxmlformats.org/officeDocument/2006/relationships/customXml" Target="../ink/ink2905.xml"/><Relationship Id="rId282" Type="http://schemas.openxmlformats.org/officeDocument/2006/relationships/customXml" Target="../ink/ink2968.xml"/><Relationship Id="rId338" Type="http://schemas.openxmlformats.org/officeDocument/2006/relationships/customXml" Target="../ink/ink2996.xml"/><Relationship Id="rId8" Type="http://schemas.openxmlformats.org/officeDocument/2006/relationships/customXml" Target="../ink/ink2859.xml"/><Relationship Id="rId142" Type="http://schemas.openxmlformats.org/officeDocument/2006/relationships/customXml" Target="../ink/ink2925.xml"/><Relationship Id="rId184" Type="http://schemas.openxmlformats.org/officeDocument/2006/relationships/customXml" Target="../ink/ink2946.xml"/><Relationship Id="rId447" Type="http://schemas.openxmlformats.org/officeDocument/2006/relationships/image" Target="../media/image2377.png"/></Relationships>
</file>

<file path=ppt/slides/_rels/slide18.xml.rels><?xml version="1.0" encoding="UTF-8" standalone="yes"?>
<Relationships xmlns="http://schemas.openxmlformats.org/package/2006/relationships"><Relationship Id="rId117" Type="http://schemas.openxmlformats.org/officeDocument/2006/relationships/image" Target="../media/image2439.png"/><Relationship Id="rId21" Type="http://schemas.openxmlformats.org/officeDocument/2006/relationships/image" Target="../media/image2391.png"/><Relationship Id="rId63" Type="http://schemas.openxmlformats.org/officeDocument/2006/relationships/image" Target="../media/image2412.png"/><Relationship Id="rId159" Type="http://schemas.openxmlformats.org/officeDocument/2006/relationships/image" Target="../media/image2460.png"/><Relationship Id="rId170" Type="http://schemas.openxmlformats.org/officeDocument/2006/relationships/customXml" Target="../ink/ink3117.xml"/><Relationship Id="rId226" Type="http://schemas.openxmlformats.org/officeDocument/2006/relationships/customXml" Target="../ink/ink3145.xml"/><Relationship Id="rId268" Type="http://schemas.openxmlformats.org/officeDocument/2006/relationships/customXml" Target="../ink/ink3166.xml"/><Relationship Id="rId32" Type="http://schemas.openxmlformats.org/officeDocument/2006/relationships/customXml" Target="../ink/ink3048.xml"/><Relationship Id="rId74" Type="http://schemas.openxmlformats.org/officeDocument/2006/relationships/customXml" Target="../ink/ink3069.xml"/><Relationship Id="rId128" Type="http://schemas.openxmlformats.org/officeDocument/2006/relationships/customXml" Target="../ink/ink3096.xml"/><Relationship Id="rId5" Type="http://schemas.openxmlformats.org/officeDocument/2006/relationships/image" Target="../media/image2383.png"/><Relationship Id="rId181" Type="http://schemas.openxmlformats.org/officeDocument/2006/relationships/image" Target="../media/image2471.png"/><Relationship Id="rId237" Type="http://schemas.openxmlformats.org/officeDocument/2006/relationships/image" Target="../media/image2499.png"/><Relationship Id="rId279" Type="http://schemas.openxmlformats.org/officeDocument/2006/relationships/image" Target="../media/image2520.png"/><Relationship Id="rId43" Type="http://schemas.openxmlformats.org/officeDocument/2006/relationships/image" Target="../media/image2402.png"/><Relationship Id="rId139" Type="http://schemas.openxmlformats.org/officeDocument/2006/relationships/image" Target="../media/image2450.png"/><Relationship Id="rId85" Type="http://schemas.openxmlformats.org/officeDocument/2006/relationships/image" Target="../media/image2423.png"/><Relationship Id="rId150" Type="http://schemas.openxmlformats.org/officeDocument/2006/relationships/customXml" Target="../ink/ink3107.xml"/><Relationship Id="rId171" Type="http://schemas.openxmlformats.org/officeDocument/2006/relationships/image" Target="../media/image2466.png"/><Relationship Id="rId192" Type="http://schemas.openxmlformats.org/officeDocument/2006/relationships/customXml" Target="../ink/ink3128.xml"/><Relationship Id="rId206" Type="http://schemas.openxmlformats.org/officeDocument/2006/relationships/customXml" Target="../ink/ink3135.xml"/><Relationship Id="rId227" Type="http://schemas.openxmlformats.org/officeDocument/2006/relationships/image" Target="../media/image2494.png"/><Relationship Id="rId248" Type="http://schemas.openxmlformats.org/officeDocument/2006/relationships/customXml" Target="../ink/ink3156.xml"/><Relationship Id="rId269" Type="http://schemas.openxmlformats.org/officeDocument/2006/relationships/image" Target="../media/image2515.png"/><Relationship Id="rId12" Type="http://schemas.openxmlformats.org/officeDocument/2006/relationships/customXml" Target="../ink/ink3038.xml"/><Relationship Id="rId33" Type="http://schemas.openxmlformats.org/officeDocument/2006/relationships/image" Target="../media/image2397.png"/><Relationship Id="rId108" Type="http://schemas.openxmlformats.org/officeDocument/2006/relationships/customXml" Target="../ink/ink3086.xml"/><Relationship Id="rId129" Type="http://schemas.openxmlformats.org/officeDocument/2006/relationships/image" Target="../media/image2445.png"/><Relationship Id="rId280" Type="http://schemas.openxmlformats.org/officeDocument/2006/relationships/customXml" Target="../ink/ink3172.xml"/><Relationship Id="rId54" Type="http://schemas.openxmlformats.org/officeDocument/2006/relationships/customXml" Target="../ink/ink3059.xml"/><Relationship Id="rId75" Type="http://schemas.openxmlformats.org/officeDocument/2006/relationships/image" Target="../media/image2418.png"/><Relationship Id="rId96" Type="http://schemas.openxmlformats.org/officeDocument/2006/relationships/customXml" Target="../ink/ink3080.xml"/><Relationship Id="rId140" Type="http://schemas.openxmlformats.org/officeDocument/2006/relationships/customXml" Target="../ink/ink3102.xml"/><Relationship Id="rId161" Type="http://schemas.openxmlformats.org/officeDocument/2006/relationships/image" Target="../media/image2461.png"/><Relationship Id="rId182" Type="http://schemas.openxmlformats.org/officeDocument/2006/relationships/customXml" Target="../ink/ink3123.xml"/><Relationship Id="rId217" Type="http://schemas.openxmlformats.org/officeDocument/2006/relationships/image" Target="../media/image2489.png"/><Relationship Id="rId6" Type="http://schemas.openxmlformats.org/officeDocument/2006/relationships/customXml" Target="../ink/ink3035.xml"/><Relationship Id="rId238" Type="http://schemas.openxmlformats.org/officeDocument/2006/relationships/customXml" Target="../ink/ink3151.xml"/><Relationship Id="rId259" Type="http://schemas.openxmlformats.org/officeDocument/2006/relationships/image" Target="../media/image2510.png"/><Relationship Id="rId23" Type="http://schemas.openxmlformats.org/officeDocument/2006/relationships/image" Target="../media/image2392.png"/><Relationship Id="rId119" Type="http://schemas.openxmlformats.org/officeDocument/2006/relationships/image" Target="../media/image2440.png"/><Relationship Id="rId270" Type="http://schemas.openxmlformats.org/officeDocument/2006/relationships/customXml" Target="../ink/ink3167.xml"/><Relationship Id="rId44" Type="http://schemas.openxmlformats.org/officeDocument/2006/relationships/customXml" Target="../ink/ink3054.xml"/><Relationship Id="rId65" Type="http://schemas.openxmlformats.org/officeDocument/2006/relationships/image" Target="../media/image2413.png"/><Relationship Id="rId86" Type="http://schemas.openxmlformats.org/officeDocument/2006/relationships/customXml" Target="../ink/ink3075.xml"/><Relationship Id="rId130" Type="http://schemas.openxmlformats.org/officeDocument/2006/relationships/customXml" Target="../ink/ink3097.xml"/><Relationship Id="rId151" Type="http://schemas.openxmlformats.org/officeDocument/2006/relationships/image" Target="../media/image2456.png"/><Relationship Id="rId172" Type="http://schemas.openxmlformats.org/officeDocument/2006/relationships/customXml" Target="../ink/ink3118.xml"/><Relationship Id="rId193" Type="http://schemas.openxmlformats.org/officeDocument/2006/relationships/image" Target="../media/image2477.png"/><Relationship Id="rId207" Type="http://schemas.openxmlformats.org/officeDocument/2006/relationships/image" Target="../media/image2484.png"/><Relationship Id="rId228" Type="http://schemas.openxmlformats.org/officeDocument/2006/relationships/customXml" Target="../ink/ink3146.xml"/><Relationship Id="rId249" Type="http://schemas.openxmlformats.org/officeDocument/2006/relationships/image" Target="../media/image2505.png"/><Relationship Id="rId13" Type="http://schemas.openxmlformats.org/officeDocument/2006/relationships/image" Target="../media/image2387.png"/><Relationship Id="rId109" Type="http://schemas.openxmlformats.org/officeDocument/2006/relationships/image" Target="../media/image2435.png"/><Relationship Id="rId260" Type="http://schemas.openxmlformats.org/officeDocument/2006/relationships/customXml" Target="../ink/ink3162.xml"/><Relationship Id="rId281" Type="http://schemas.openxmlformats.org/officeDocument/2006/relationships/image" Target="../media/image2521.png"/><Relationship Id="rId34" Type="http://schemas.openxmlformats.org/officeDocument/2006/relationships/customXml" Target="../ink/ink3049.xml"/><Relationship Id="rId55" Type="http://schemas.openxmlformats.org/officeDocument/2006/relationships/image" Target="../media/image2408.png"/><Relationship Id="rId76" Type="http://schemas.openxmlformats.org/officeDocument/2006/relationships/customXml" Target="../ink/ink3070.xml"/><Relationship Id="rId97" Type="http://schemas.openxmlformats.org/officeDocument/2006/relationships/image" Target="../media/image2429.png"/><Relationship Id="rId120" Type="http://schemas.openxmlformats.org/officeDocument/2006/relationships/customXml" Target="../ink/ink3092.xml"/><Relationship Id="rId141" Type="http://schemas.openxmlformats.org/officeDocument/2006/relationships/image" Target="../media/image2451.png"/><Relationship Id="rId7" Type="http://schemas.openxmlformats.org/officeDocument/2006/relationships/image" Target="../media/image2384.png"/><Relationship Id="rId162" Type="http://schemas.openxmlformats.org/officeDocument/2006/relationships/customXml" Target="../ink/ink3113.xml"/><Relationship Id="rId183" Type="http://schemas.openxmlformats.org/officeDocument/2006/relationships/image" Target="../media/image2472.png"/><Relationship Id="rId218" Type="http://schemas.openxmlformats.org/officeDocument/2006/relationships/customXml" Target="../ink/ink3141.xml"/><Relationship Id="rId239" Type="http://schemas.openxmlformats.org/officeDocument/2006/relationships/image" Target="../media/image2500.png"/><Relationship Id="rId250" Type="http://schemas.openxmlformats.org/officeDocument/2006/relationships/customXml" Target="../ink/ink3157.xml"/><Relationship Id="rId271" Type="http://schemas.openxmlformats.org/officeDocument/2006/relationships/image" Target="../media/image2516.png"/><Relationship Id="rId24" Type="http://schemas.openxmlformats.org/officeDocument/2006/relationships/customXml" Target="../ink/ink3044.xml"/><Relationship Id="rId45" Type="http://schemas.openxmlformats.org/officeDocument/2006/relationships/image" Target="../media/image2403.png"/><Relationship Id="rId66" Type="http://schemas.openxmlformats.org/officeDocument/2006/relationships/customXml" Target="../ink/ink3065.xml"/><Relationship Id="rId87" Type="http://schemas.openxmlformats.org/officeDocument/2006/relationships/image" Target="../media/image2424.png"/><Relationship Id="rId110" Type="http://schemas.openxmlformats.org/officeDocument/2006/relationships/customXml" Target="../ink/ink3087.xml"/><Relationship Id="rId131" Type="http://schemas.openxmlformats.org/officeDocument/2006/relationships/image" Target="../media/image2446.png"/><Relationship Id="rId152" Type="http://schemas.openxmlformats.org/officeDocument/2006/relationships/customXml" Target="../ink/ink3108.xml"/><Relationship Id="rId173" Type="http://schemas.openxmlformats.org/officeDocument/2006/relationships/image" Target="../media/image2467.png"/><Relationship Id="rId194" Type="http://schemas.openxmlformats.org/officeDocument/2006/relationships/customXml" Target="../ink/ink3129.xml"/><Relationship Id="rId208" Type="http://schemas.openxmlformats.org/officeDocument/2006/relationships/customXml" Target="../ink/ink3136.xml"/><Relationship Id="rId229" Type="http://schemas.openxmlformats.org/officeDocument/2006/relationships/image" Target="../media/image2495.png"/><Relationship Id="rId240" Type="http://schemas.openxmlformats.org/officeDocument/2006/relationships/customXml" Target="../ink/ink3152.xml"/><Relationship Id="rId261" Type="http://schemas.openxmlformats.org/officeDocument/2006/relationships/image" Target="../media/image2511.png"/><Relationship Id="rId14" Type="http://schemas.openxmlformats.org/officeDocument/2006/relationships/customXml" Target="../ink/ink3039.xml"/><Relationship Id="rId35" Type="http://schemas.openxmlformats.org/officeDocument/2006/relationships/image" Target="../media/image2398.png"/><Relationship Id="rId56" Type="http://schemas.openxmlformats.org/officeDocument/2006/relationships/customXml" Target="../ink/ink3060.xml"/><Relationship Id="rId77" Type="http://schemas.openxmlformats.org/officeDocument/2006/relationships/image" Target="../media/image2419.png"/><Relationship Id="rId100" Type="http://schemas.openxmlformats.org/officeDocument/2006/relationships/customXml" Target="../ink/ink3082.xml"/><Relationship Id="rId282" Type="http://schemas.openxmlformats.org/officeDocument/2006/relationships/customXml" Target="../ink/ink3173.xml"/><Relationship Id="rId8" Type="http://schemas.openxmlformats.org/officeDocument/2006/relationships/customXml" Target="../ink/ink3036.xml"/><Relationship Id="rId98" Type="http://schemas.openxmlformats.org/officeDocument/2006/relationships/customXml" Target="../ink/ink3081.xml"/><Relationship Id="rId121" Type="http://schemas.openxmlformats.org/officeDocument/2006/relationships/image" Target="../media/image2441.png"/><Relationship Id="rId142" Type="http://schemas.openxmlformats.org/officeDocument/2006/relationships/customXml" Target="../ink/ink3103.xml"/><Relationship Id="rId163" Type="http://schemas.openxmlformats.org/officeDocument/2006/relationships/image" Target="../media/image2462.png"/><Relationship Id="rId184" Type="http://schemas.openxmlformats.org/officeDocument/2006/relationships/customXml" Target="../ink/ink3124.xml"/><Relationship Id="rId219" Type="http://schemas.openxmlformats.org/officeDocument/2006/relationships/image" Target="../media/image2490.png"/><Relationship Id="rId230" Type="http://schemas.openxmlformats.org/officeDocument/2006/relationships/customXml" Target="../ink/ink3147.xml"/><Relationship Id="rId251" Type="http://schemas.openxmlformats.org/officeDocument/2006/relationships/image" Target="../media/image2506.png"/><Relationship Id="rId25" Type="http://schemas.openxmlformats.org/officeDocument/2006/relationships/image" Target="../media/image2393.png"/><Relationship Id="rId46" Type="http://schemas.openxmlformats.org/officeDocument/2006/relationships/customXml" Target="../ink/ink3055.xml"/><Relationship Id="rId67" Type="http://schemas.openxmlformats.org/officeDocument/2006/relationships/image" Target="../media/image2414.png"/><Relationship Id="rId272" Type="http://schemas.openxmlformats.org/officeDocument/2006/relationships/customXml" Target="../ink/ink3168.xml"/><Relationship Id="rId88" Type="http://schemas.openxmlformats.org/officeDocument/2006/relationships/customXml" Target="../ink/ink3076.xml"/><Relationship Id="rId111" Type="http://schemas.openxmlformats.org/officeDocument/2006/relationships/image" Target="../media/image2436.png"/><Relationship Id="rId132" Type="http://schemas.openxmlformats.org/officeDocument/2006/relationships/customXml" Target="../ink/ink3098.xml"/><Relationship Id="rId153" Type="http://schemas.openxmlformats.org/officeDocument/2006/relationships/image" Target="../media/image2457.png"/><Relationship Id="rId174" Type="http://schemas.openxmlformats.org/officeDocument/2006/relationships/customXml" Target="../ink/ink3119.xml"/><Relationship Id="rId195" Type="http://schemas.openxmlformats.org/officeDocument/2006/relationships/image" Target="../media/image2478.png"/><Relationship Id="rId209" Type="http://schemas.openxmlformats.org/officeDocument/2006/relationships/image" Target="../media/image2485.png"/><Relationship Id="rId220" Type="http://schemas.openxmlformats.org/officeDocument/2006/relationships/customXml" Target="../ink/ink3142.xml"/><Relationship Id="rId241" Type="http://schemas.openxmlformats.org/officeDocument/2006/relationships/image" Target="../media/image2501.png"/><Relationship Id="rId15" Type="http://schemas.openxmlformats.org/officeDocument/2006/relationships/image" Target="../media/image2388.png"/><Relationship Id="rId36" Type="http://schemas.openxmlformats.org/officeDocument/2006/relationships/customXml" Target="../ink/ink3050.xml"/><Relationship Id="rId57" Type="http://schemas.openxmlformats.org/officeDocument/2006/relationships/image" Target="../media/image2409.png"/><Relationship Id="rId262" Type="http://schemas.openxmlformats.org/officeDocument/2006/relationships/customXml" Target="../ink/ink3163.xml"/><Relationship Id="rId283" Type="http://schemas.openxmlformats.org/officeDocument/2006/relationships/image" Target="../media/image2522.png"/><Relationship Id="rId78" Type="http://schemas.openxmlformats.org/officeDocument/2006/relationships/customXml" Target="../ink/ink3071.xml"/><Relationship Id="rId99" Type="http://schemas.openxmlformats.org/officeDocument/2006/relationships/image" Target="../media/image2430.png"/><Relationship Id="rId101" Type="http://schemas.openxmlformats.org/officeDocument/2006/relationships/image" Target="../media/image2431.png"/><Relationship Id="rId122" Type="http://schemas.openxmlformats.org/officeDocument/2006/relationships/customXml" Target="../ink/ink3093.xml"/><Relationship Id="rId143" Type="http://schemas.openxmlformats.org/officeDocument/2006/relationships/image" Target="../media/image2452.png"/><Relationship Id="rId164" Type="http://schemas.openxmlformats.org/officeDocument/2006/relationships/customXml" Target="../ink/ink3114.xml"/><Relationship Id="rId185" Type="http://schemas.openxmlformats.org/officeDocument/2006/relationships/image" Target="../media/image2473.png"/><Relationship Id="rId9" Type="http://schemas.openxmlformats.org/officeDocument/2006/relationships/image" Target="../media/image2385.png"/><Relationship Id="rId210" Type="http://schemas.openxmlformats.org/officeDocument/2006/relationships/customXml" Target="../ink/ink3137.xml"/><Relationship Id="rId26" Type="http://schemas.openxmlformats.org/officeDocument/2006/relationships/customXml" Target="../ink/ink3045.xml"/><Relationship Id="rId231" Type="http://schemas.openxmlformats.org/officeDocument/2006/relationships/image" Target="../media/image2496.png"/><Relationship Id="rId252" Type="http://schemas.openxmlformats.org/officeDocument/2006/relationships/customXml" Target="../ink/ink3158.xml"/><Relationship Id="rId273" Type="http://schemas.openxmlformats.org/officeDocument/2006/relationships/image" Target="../media/image2517.png"/><Relationship Id="rId47" Type="http://schemas.openxmlformats.org/officeDocument/2006/relationships/image" Target="../media/image2404.png"/><Relationship Id="rId68" Type="http://schemas.openxmlformats.org/officeDocument/2006/relationships/customXml" Target="../ink/ink3066.xml"/><Relationship Id="rId89" Type="http://schemas.openxmlformats.org/officeDocument/2006/relationships/image" Target="../media/image2425.png"/><Relationship Id="rId112" Type="http://schemas.openxmlformats.org/officeDocument/2006/relationships/customXml" Target="../ink/ink3088.xml"/><Relationship Id="rId133" Type="http://schemas.openxmlformats.org/officeDocument/2006/relationships/image" Target="../media/image2447.png"/><Relationship Id="rId154" Type="http://schemas.openxmlformats.org/officeDocument/2006/relationships/customXml" Target="../ink/ink3109.xml"/><Relationship Id="rId175" Type="http://schemas.openxmlformats.org/officeDocument/2006/relationships/image" Target="../media/image2468.png"/><Relationship Id="rId196" Type="http://schemas.openxmlformats.org/officeDocument/2006/relationships/customXml" Target="../ink/ink3130.xml"/><Relationship Id="rId200" Type="http://schemas.openxmlformats.org/officeDocument/2006/relationships/customXml" Target="../ink/ink3132.xml"/><Relationship Id="rId16" Type="http://schemas.openxmlformats.org/officeDocument/2006/relationships/customXml" Target="../ink/ink3040.xml"/><Relationship Id="rId221" Type="http://schemas.openxmlformats.org/officeDocument/2006/relationships/image" Target="../media/image2491.png"/><Relationship Id="rId242" Type="http://schemas.openxmlformats.org/officeDocument/2006/relationships/customXml" Target="../ink/ink3153.xml"/><Relationship Id="rId263" Type="http://schemas.openxmlformats.org/officeDocument/2006/relationships/image" Target="../media/image2512.png"/><Relationship Id="rId284" Type="http://schemas.openxmlformats.org/officeDocument/2006/relationships/customXml" Target="../ink/ink3174.xml"/><Relationship Id="rId37" Type="http://schemas.openxmlformats.org/officeDocument/2006/relationships/image" Target="../media/image2399.png"/><Relationship Id="rId58" Type="http://schemas.openxmlformats.org/officeDocument/2006/relationships/customXml" Target="../ink/ink3061.xml"/><Relationship Id="rId79" Type="http://schemas.openxmlformats.org/officeDocument/2006/relationships/image" Target="../media/image2420.png"/><Relationship Id="rId102" Type="http://schemas.openxmlformats.org/officeDocument/2006/relationships/customXml" Target="../ink/ink3083.xml"/><Relationship Id="rId123" Type="http://schemas.openxmlformats.org/officeDocument/2006/relationships/image" Target="../media/image2442.png"/><Relationship Id="rId144" Type="http://schemas.openxmlformats.org/officeDocument/2006/relationships/customXml" Target="../ink/ink3104.xml"/><Relationship Id="rId90" Type="http://schemas.openxmlformats.org/officeDocument/2006/relationships/customXml" Target="../ink/ink3077.xml"/><Relationship Id="rId165" Type="http://schemas.openxmlformats.org/officeDocument/2006/relationships/image" Target="../media/image2463.png"/><Relationship Id="rId186" Type="http://schemas.openxmlformats.org/officeDocument/2006/relationships/customXml" Target="../ink/ink3125.xml"/><Relationship Id="rId211" Type="http://schemas.openxmlformats.org/officeDocument/2006/relationships/image" Target="../media/image2486.png"/><Relationship Id="rId232" Type="http://schemas.openxmlformats.org/officeDocument/2006/relationships/customXml" Target="../ink/ink3148.xml"/><Relationship Id="rId253" Type="http://schemas.openxmlformats.org/officeDocument/2006/relationships/image" Target="../media/image2507.png"/><Relationship Id="rId274" Type="http://schemas.openxmlformats.org/officeDocument/2006/relationships/customXml" Target="../ink/ink3169.xml"/><Relationship Id="rId27" Type="http://schemas.openxmlformats.org/officeDocument/2006/relationships/image" Target="../media/image2394.png"/><Relationship Id="rId48" Type="http://schemas.openxmlformats.org/officeDocument/2006/relationships/customXml" Target="../ink/ink3056.xml"/><Relationship Id="rId69" Type="http://schemas.openxmlformats.org/officeDocument/2006/relationships/image" Target="../media/image2415.png"/><Relationship Id="rId113" Type="http://schemas.openxmlformats.org/officeDocument/2006/relationships/image" Target="../media/image2437.png"/><Relationship Id="rId134" Type="http://schemas.openxmlformats.org/officeDocument/2006/relationships/customXml" Target="../ink/ink3099.xml"/><Relationship Id="rId80" Type="http://schemas.openxmlformats.org/officeDocument/2006/relationships/customXml" Target="../ink/ink3072.xml"/><Relationship Id="rId155" Type="http://schemas.openxmlformats.org/officeDocument/2006/relationships/image" Target="../media/image2458.png"/><Relationship Id="rId176" Type="http://schemas.openxmlformats.org/officeDocument/2006/relationships/customXml" Target="../ink/ink3120.xml"/><Relationship Id="rId197" Type="http://schemas.openxmlformats.org/officeDocument/2006/relationships/image" Target="../media/image2479.png"/><Relationship Id="rId201" Type="http://schemas.openxmlformats.org/officeDocument/2006/relationships/image" Target="../media/image2481.png"/><Relationship Id="rId222" Type="http://schemas.openxmlformats.org/officeDocument/2006/relationships/customXml" Target="../ink/ink3143.xml"/><Relationship Id="rId243" Type="http://schemas.openxmlformats.org/officeDocument/2006/relationships/image" Target="../media/image2502.png"/><Relationship Id="rId264" Type="http://schemas.openxmlformats.org/officeDocument/2006/relationships/customXml" Target="../ink/ink3164.xml"/><Relationship Id="rId285" Type="http://schemas.openxmlformats.org/officeDocument/2006/relationships/image" Target="../media/image2523.png"/><Relationship Id="rId17" Type="http://schemas.openxmlformats.org/officeDocument/2006/relationships/image" Target="../media/image2389.png"/><Relationship Id="rId38" Type="http://schemas.openxmlformats.org/officeDocument/2006/relationships/customXml" Target="../ink/ink3051.xml"/><Relationship Id="rId59" Type="http://schemas.openxmlformats.org/officeDocument/2006/relationships/image" Target="../media/image2410.png"/><Relationship Id="rId103" Type="http://schemas.openxmlformats.org/officeDocument/2006/relationships/image" Target="../media/image2432.png"/><Relationship Id="rId124" Type="http://schemas.openxmlformats.org/officeDocument/2006/relationships/customXml" Target="../ink/ink3094.xml"/><Relationship Id="rId70" Type="http://schemas.openxmlformats.org/officeDocument/2006/relationships/customXml" Target="../ink/ink3067.xml"/><Relationship Id="rId91" Type="http://schemas.openxmlformats.org/officeDocument/2006/relationships/image" Target="../media/image2426.png"/><Relationship Id="rId145" Type="http://schemas.openxmlformats.org/officeDocument/2006/relationships/image" Target="../media/image2453.png"/><Relationship Id="rId166" Type="http://schemas.openxmlformats.org/officeDocument/2006/relationships/customXml" Target="../ink/ink3115.xml"/><Relationship Id="rId187" Type="http://schemas.openxmlformats.org/officeDocument/2006/relationships/image" Target="../media/image2474.png"/><Relationship Id="rId1" Type="http://schemas.openxmlformats.org/officeDocument/2006/relationships/slideLayout" Target="../slideLayouts/slideLayout7.xml"/><Relationship Id="rId212" Type="http://schemas.openxmlformats.org/officeDocument/2006/relationships/customXml" Target="../ink/ink3138.xml"/><Relationship Id="rId233" Type="http://schemas.openxmlformats.org/officeDocument/2006/relationships/image" Target="../media/image2497.png"/><Relationship Id="rId254" Type="http://schemas.openxmlformats.org/officeDocument/2006/relationships/customXml" Target="../ink/ink3159.xml"/><Relationship Id="rId28" Type="http://schemas.openxmlformats.org/officeDocument/2006/relationships/customXml" Target="../ink/ink3046.xml"/><Relationship Id="rId49" Type="http://schemas.openxmlformats.org/officeDocument/2006/relationships/image" Target="../media/image2405.png"/><Relationship Id="rId114" Type="http://schemas.openxmlformats.org/officeDocument/2006/relationships/customXml" Target="../ink/ink3089.xml"/><Relationship Id="rId275" Type="http://schemas.openxmlformats.org/officeDocument/2006/relationships/image" Target="../media/image2518.png"/><Relationship Id="rId60" Type="http://schemas.openxmlformats.org/officeDocument/2006/relationships/customXml" Target="../ink/ink3062.xml"/><Relationship Id="rId81" Type="http://schemas.openxmlformats.org/officeDocument/2006/relationships/image" Target="../media/image2421.png"/><Relationship Id="rId135" Type="http://schemas.openxmlformats.org/officeDocument/2006/relationships/image" Target="../media/image2448.png"/><Relationship Id="rId156" Type="http://schemas.openxmlformats.org/officeDocument/2006/relationships/customXml" Target="../ink/ink3110.xml"/><Relationship Id="rId177" Type="http://schemas.openxmlformats.org/officeDocument/2006/relationships/image" Target="../media/image2469.png"/><Relationship Id="rId198" Type="http://schemas.openxmlformats.org/officeDocument/2006/relationships/customXml" Target="../ink/ink3131.xml"/><Relationship Id="rId202" Type="http://schemas.openxmlformats.org/officeDocument/2006/relationships/customXml" Target="../ink/ink3133.xml"/><Relationship Id="rId223" Type="http://schemas.openxmlformats.org/officeDocument/2006/relationships/image" Target="../media/image2492.png"/><Relationship Id="rId244" Type="http://schemas.openxmlformats.org/officeDocument/2006/relationships/customXml" Target="../ink/ink3154.xml"/><Relationship Id="rId18" Type="http://schemas.openxmlformats.org/officeDocument/2006/relationships/customXml" Target="../ink/ink3041.xml"/><Relationship Id="rId39" Type="http://schemas.openxmlformats.org/officeDocument/2006/relationships/image" Target="../media/image2400.png"/><Relationship Id="rId265" Type="http://schemas.openxmlformats.org/officeDocument/2006/relationships/image" Target="../media/image2513.png"/><Relationship Id="rId50" Type="http://schemas.openxmlformats.org/officeDocument/2006/relationships/customXml" Target="../ink/ink3057.xml"/><Relationship Id="rId104" Type="http://schemas.openxmlformats.org/officeDocument/2006/relationships/customXml" Target="../ink/ink3084.xml"/><Relationship Id="rId125" Type="http://schemas.openxmlformats.org/officeDocument/2006/relationships/image" Target="../media/image2443.png"/><Relationship Id="rId146" Type="http://schemas.openxmlformats.org/officeDocument/2006/relationships/customXml" Target="../ink/ink3105.xml"/><Relationship Id="rId167" Type="http://schemas.openxmlformats.org/officeDocument/2006/relationships/image" Target="../media/image2464.png"/><Relationship Id="rId188" Type="http://schemas.openxmlformats.org/officeDocument/2006/relationships/customXml" Target="../ink/ink3126.xml"/><Relationship Id="rId71" Type="http://schemas.openxmlformats.org/officeDocument/2006/relationships/image" Target="../media/image2416.png"/><Relationship Id="rId92" Type="http://schemas.openxmlformats.org/officeDocument/2006/relationships/customXml" Target="../ink/ink3078.xml"/><Relationship Id="rId213" Type="http://schemas.openxmlformats.org/officeDocument/2006/relationships/image" Target="../media/image2487.png"/><Relationship Id="rId234" Type="http://schemas.openxmlformats.org/officeDocument/2006/relationships/customXml" Target="../ink/ink3149.xml"/><Relationship Id="rId2" Type="http://schemas.openxmlformats.org/officeDocument/2006/relationships/customXml" Target="../ink/ink3033.xml"/><Relationship Id="rId29" Type="http://schemas.openxmlformats.org/officeDocument/2006/relationships/image" Target="../media/image2395.png"/><Relationship Id="rId255" Type="http://schemas.openxmlformats.org/officeDocument/2006/relationships/image" Target="../media/image2508.png"/><Relationship Id="rId276" Type="http://schemas.openxmlformats.org/officeDocument/2006/relationships/customXml" Target="../ink/ink3170.xml"/><Relationship Id="rId40" Type="http://schemas.openxmlformats.org/officeDocument/2006/relationships/customXml" Target="../ink/ink3052.xml"/><Relationship Id="rId115" Type="http://schemas.openxmlformats.org/officeDocument/2006/relationships/image" Target="../media/image2438.png"/><Relationship Id="rId136" Type="http://schemas.openxmlformats.org/officeDocument/2006/relationships/customXml" Target="../ink/ink3100.xml"/><Relationship Id="rId157" Type="http://schemas.openxmlformats.org/officeDocument/2006/relationships/image" Target="../media/image2459.png"/><Relationship Id="rId178" Type="http://schemas.openxmlformats.org/officeDocument/2006/relationships/customXml" Target="../ink/ink3121.xml"/><Relationship Id="rId61" Type="http://schemas.openxmlformats.org/officeDocument/2006/relationships/image" Target="../media/image2411.png"/><Relationship Id="rId82" Type="http://schemas.openxmlformats.org/officeDocument/2006/relationships/customXml" Target="../ink/ink3073.xml"/><Relationship Id="rId199" Type="http://schemas.openxmlformats.org/officeDocument/2006/relationships/image" Target="../media/image2480.png"/><Relationship Id="rId203" Type="http://schemas.openxmlformats.org/officeDocument/2006/relationships/image" Target="../media/image2482.png"/><Relationship Id="rId19" Type="http://schemas.openxmlformats.org/officeDocument/2006/relationships/image" Target="../media/image2390.png"/><Relationship Id="rId224" Type="http://schemas.openxmlformats.org/officeDocument/2006/relationships/customXml" Target="../ink/ink3144.xml"/><Relationship Id="rId245" Type="http://schemas.openxmlformats.org/officeDocument/2006/relationships/image" Target="../media/image2503.png"/><Relationship Id="rId266" Type="http://schemas.openxmlformats.org/officeDocument/2006/relationships/customXml" Target="../ink/ink3165.xml"/><Relationship Id="rId30" Type="http://schemas.openxmlformats.org/officeDocument/2006/relationships/customXml" Target="../ink/ink3047.xml"/><Relationship Id="rId105" Type="http://schemas.openxmlformats.org/officeDocument/2006/relationships/image" Target="../media/image2433.png"/><Relationship Id="rId126" Type="http://schemas.openxmlformats.org/officeDocument/2006/relationships/customXml" Target="../ink/ink3095.xml"/><Relationship Id="rId147" Type="http://schemas.openxmlformats.org/officeDocument/2006/relationships/image" Target="../media/image2454.png"/><Relationship Id="rId168" Type="http://schemas.openxmlformats.org/officeDocument/2006/relationships/customXml" Target="../ink/ink3116.xml"/><Relationship Id="rId51" Type="http://schemas.openxmlformats.org/officeDocument/2006/relationships/image" Target="../media/image2406.png"/><Relationship Id="rId72" Type="http://schemas.openxmlformats.org/officeDocument/2006/relationships/customXml" Target="../ink/ink3068.xml"/><Relationship Id="rId93" Type="http://schemas.openxmlformats.org/officeDocument/2006/relationships/image" Target="../media/image2427.png"/><Relationship Id="rId189" Type="http://schemas.openxmlformats.org/officeDocument/2006/relationships/image" Target="../media/image2475.png"/><Relationship Id="rId3" Type="http://schemas.openxmlformats.org/officeDocument/2006/relationships/image" Target="../media/image2382.png"/><Relationship Id="rId214" Type="http://schemas.openxmlformats.org/officeDocument/2006/relationships/customXml" Target="../ink/ink3139.xml"/><Relationship Id="rId235" Type="http://schemas.openxmlformats.org/officeDocument/2006/relationships/image" Target="../media/image2498.png"/><Relationship Id="rId256" Type="http://schemas.openxmlformats.org/officeDocument/2006/relationships/customXml" Target="../ink/ink3160.xml"/><Relationship Id="rId277" Type="http://schemas.openxmlformats.org/officeDocument/2006/relationships/image" Target="../media/image2519.png"/><Relationship Id="rId116" Type="http://schemas.openxmlformats.org/officeDocument/2006/relationships/customXml" Target="../ink/ink3090.xml"/><Relationship Id="rId137" Type="http://schemas.openxmlformats.org/officeDocument/2006/relationships/image" Target="../media/image2449.png"/><Relationship Id="rId158" Type="http://schemas.openxmlformats.org/officeDocument/2006/relationships/customXml" Target="../ink/ink3111.xml"/><Relationship Id="rId20" Type="http://schemas.openxmlformats.org/officeDocument/2006/relationships/customXml" Target="../ink/ink3042.xml"/><Relationship Id="rId41" Type="http://schemas.openxmlformats.org/officeDocument/2006/relationships/image" Target="../media/image2401.png"/><Relationship Id="rId62" Type="http://schemas.openxmlformats.org/officeDocument/2006/relationships/customXml" Target="../ink/ink3063.xml"/><Relationship Id="rId83" Type="http://schemas.openxmlformats.org/officeDocument/2006/relationships/image" Target="../media/image2422.png"/><Relationship Id="rId179" Type="http://schemas.openxmlformats.org/officeDocument/2006/relationships/image" Target="../media/image2470.png"/><Relationship Id="rId190" Type="http://schemas.openxmlformats.org/officeDocument/2006/relationships/customXml" Target="../ink/ink3127.xml"/><Relationship Id="rId204" Type="http://schemas.openxmlformats.org/officeDocument/2006/relationships/customXml" Target="../ink/ink3134.xml"/><Relationship Id="rId225" Type="http://schemas.openxmlformats.org/officeDocument/2006/relationships/image" Target="../media/image2493.png"/><Relationship Id="rId246" Type="http://schemas.openxmlformats.org/officeDocument/2006/relationships/customXml" Target="../ink/ink3155.xml"/><Relationship Id="rId267" Type="http://schemas.openxmlformats.org/officeDocument/2006/relationships/image" Target="../media/image2514.png"/><Relationship Id="rId106" Type="http://schemas.openxmlformats.org/officeDocument/2006/relationships/customXml" Target="../ink/ink3085.xml"/><Relationship Id="rId127" Type="http://schemas.openxmlformats.org/officeDocument/2006/relationships/image" Target="../media/image2444.png"/><Relationship Id="rId10" Type="http://schemas.openxmlformats.org/officeDocument/2006/relationships/customXml" Target="../ink/ink3037.xml"/><Relationship Id="rId31" Type="http://schemas.openxmlformats.org/officeDocument/2006/relationships/image" Target="../media/image2396.png"/><Relationship Id="rId52" Type="http://schemas.openxmlformats.org/officeDocument/2006/relationships/customXml" Target="../ink/ink3058.xml"/><Relationship Id="rId73" Type="http://schemas.openxmlformats.org/officeDocument/2006/relationships/image" Target="../media/image2417.png"/><Relationship Id="rId94" Type="http://schemas.openxmlformats.org/officeDocument/2006/relationships/customXml" Target="../ink/ink3079.xml"/><Relationship Id="rId148" Type="http://schemas.openxmlformats.org/officeDocument/2006/relationships/customXml" Target="../ink/ink3106.xml"/><Relationship Id="rId169" Type="http://schemas.openxmlformats.org/officeDocument/2006/relationships/image" Target="../media/image2465.png"/><Relationship Id="rId4" Type="http://schemas.openxmlformats.org/officeDocument/2006/relationships/customXml" Target="../ink/ink3034.xml"/><Relationship Id="rId180" Type="http://schemas.openxmlformats.org/officeDocument/2006/relationships/customXml" Target="../ink/ink3122.xml"/><Relationship Id="rId215" Type="http://schemas.openxmlformats.org/officeDocument/2006/relationships/image" Target="../media/image2488.png"/><Relationship Id="rId236" Type="http://schemas.openxmlformats.org/officeDocument/2006/relationships/customXml" Target="../ink/ink3150.xml"/><Relationship Id="rId257" Type="http://schemas.openxmlformats.org/officeDocument/2006/relationships/image" Target="../media/image2509.png"/><Relationship Id="rId278" Type="http://schemas.openxmlformats.org/officeDocument/2006/relationships/customXml" Target="../ink/ink3171.xml"/><Relationship Id="rId42" Type="http://schemas.openxmlformats.org/officeDocument/2006/relationships/customXml" Target="../ink/ink3053.xml"/><Relationship Id="rId84" Type="http://schemas.openxmlformats.org/officeDocument/2006/relationships/customXml" Target="../ink/ink3074.xml"/><Relationship Id="rId138" Type="http://schemas.openxmlformats.org/officeDocument/2006/relationships/customXml" Target="../ink/ink3101.xml"/><Relationship Id="rId191" Type="http://schemas.openxmlformats.org/officeDocument/2006/relationships/image" Target="../media/image2476.png"/><Relationship Id="rId205" Type="http://schemas.openxmlformats.org/officeDocument/2006/relationships/image" Target="../media/image2483.png"/><Relationship Id="rId247" Type="http://schemas.openxmlformats.org/officeDocument/2006/relationships/image" Target="../media/image2504.png"/><Relationship Id="rId107" Type="http://schemas.openxmlformats.org/officeDocument/2006/relationships/image" Target="../media/image2434.png"/><Relationship Id="rId11" Type="http://schemas.openxmlformats.org/officeDocument/2006/relationships/image" Target="../media/image2386.png"/><Relationship Id="rId53" Type="http://schemas.openxmlformats.org/officeDocument/2006/relationships/image" Target="../media/image2407.png"/><Relationship Id="rId149" Type="http://schemas.openxmlformats.org/officeDocument/2006/relationships/image" Target="../media/image2455.png"/><Relationship Id="rId95" Type="http://schemas.openxmlformats.org/officeDocument/2006/relationships/image" Target="../media/image2428.png"/><Relationship Id="rId160" Type="http://schemas.openxmlformats.org/officeDocument/2006/relationships/customXml" Target="../ink/ink3112.xml"/><Relationship Id="rId216" Type="http://schemas.openxmlformats.org/officeDocument/2006/relationships/customXml" Target="../ink/ink3140.xml"/><Relationship Id="rId258" Type="http://schemas.openxmlformats.org/officeDocument/2006/relationships/customXml" Target="../ink/ink3161.xml"/><Relationship Id="rId22" Type="http://schemas.openxmlformats.org/officeDocument/2006/relationships/customXml" Target="../ink/ink3043.xml"/><Relationship Id="rId64" Type="http://schemas.openxmlformats.org/officeDocument/2006/relationships/customXml" Target="../ink/ink3064.xml"/><Relationship Id="rId118" Type="http://schemas.openxmlformats.org/officeDocument/2006/relationships/customXml" Target="../ink/ink3091.xml"/></Relationships>
</file>

<file path=ppt/slides/_rels/slide19.xml.rels><?xml version="1.0" encoding="UTF-8" standalone="yes"?>
<Relationships xmlns="http://schemas.openxmlformats.org/package/2006/relationships"><Relationship Id="rId117" Type="http://schemas.openxmlformats.org/officeDocument/2006/relationships/image" Target="../media/image2581.png"/><Relationship Id="rId299" Type="http://schemas.openxmlformats.org/officeDocument/2006/relationships/image" Target="../media/image2672.png"/><Relationship Id="rId21" Type="http://schemas.openxmlformats.org/officeDocument/2006/relationships/image" Target="../media/image2533.png"/><Relationship Id="rId63" Type="http://schemas.openxmlformats.org/officeDocument/2006/relationships/image" Target="../media/image2554.png"/><Relationship Id="rId159" Type="http://schemas.openxmlformats.org/officeDocument/2006/relationships/image" Target="../media/image2602.png"/><Relationship Id="rId324" Type="http://schemas.openxmlformats.org/officeDocument/2006/relationships/customXml" Target="../ink/ink3336.xml"/><Relationship Id="rId170" Type="http://schemas.openxmlformats.org/officeDocument/2006/relationships/customXml" Target="../ink/ink3259.xml"/><Relationship Id="rId226" Type="http://schemas.openxmlformats.org/officeDocument/2006/relationships/customXml" Target="../ink/ink3287.xml"/><Relationship Id="rId268" Type="http://schemas.openxmlformats.org/officeDocument/2006/relationships/customXml" Target="../ink/ink3308.xml"/><Relationship Id="rId32" Type="http://schemas.openxmlformats.org/officeDocument/2006/relationships/customXml" Target="../ink/ink3190.xml"/><Relationship Id="rId74" Type="http://schemas.openxmlformats.org/officeDocument/2006/relationships/customXml" Target="../ink/ink3211.xml"/><Relationship Id="rId128" Type="http://schemas.openxmlformats.org/officeDocument/2006/relationships/customXml" Target="../ink/ink3238.xml"/><Relationship Id="rId335" Type="http://schemas.openxmlformats.org/officeDocument/2006/relationships/image" Target="../media/image2690.png"/><Relationship Id="rId5" Type="http://schemas.openxmlformats.org/officeDocument/2006/relationships/image" Target="../media/image2525.png"/><Relationship Id="rId181" Type="http://schemas.openxmlformats.org/officeDocument/2006/relationships/image" Target="../media/image2613.png"/><Relationship Id="rId237" Type="http://schemas.openxmlformats.org/officeDocument/2006/relationships/image" Target="../media/image2641.png"/><Relationship Id="rId279" Type="http://schemas.openxmlformats.org/officeDocument/2006/relationships/image" Target="../media/image2662.png"/><Relationship Id="rId43" Type="http://schemas.openxmlformats.org/officeDocument/2006/relationships/image" Target="../media/image2544.png"/><Relationship Id="rId139" Type="http://schemas.openxmlformats.org/officeDocument/2006/relationships/image" Target="../media/image2592.png"/><Relationship Id="rId290" Type="http://schemas.openxmlformats.org/officeDocument/2006/relationships/customXml" Target="../ink/ink3319.xml"/><Relationship Id="rId304" Type="http://schemas.openxmlformats.org/officeDocument/2006/relationships/customXml" Target="../ink/ink3326.xml"/><Relationship Id="rId85" Type="http://schemas.openxmlformats.org/officeDocument/2006/relationships/image" Target="../media/image2565.png"/><Relationship Id="rId150" Type="http://schemas.openxmlformats.org/officeDocument/2006/relationships/customXml" Target="../ink/ink3249.xml"/><Relationship Id="rId192" Type="http://schemas.openxmlformats.org/officeDocument/2006/relationships/customXml" Target="../ink/ink3270.xml"/><Relationship Id="rId206" Type="http://schemas.openxmlformats.org/officeDocument/2006/relationships/customXml" Target="../ink/ink3277.xml"/><Relationship Id="rId248" Type="http://schemas.openxmlformats.org/officeDocument/2006/relationships/customXml" Target="../ink/ink3298.xml"/><Relationship Id="rId12" Type="http://schemas.openxmlformats.org/officeDocument/2006/relationships/customXml" Target="../ink/ink3180.xml"/><Relationship Id="rId108" Type="http://schemas.openxmlformats.org/officeDocument/2006/relationships/customXml" Target="../ink/ink3228.xml"/><Relationship Id="rId315" Type="http://schemas.openxmlformats.org/officeDocument/2006/relationships/image" Target="../media/image2680.png"/><Relationship Id="rId54" Type="http://schemas.openxmlformats.org/officeDocument/2006/relationships/customXml" Target="../ink/ink3201.xml"/><Relationship Id="rId96" Type="http://schemas.openxmlformats.org/officeDocument/2006/relationships/customXml" Target="../ink/ink3222.xml"/><Relationship Id="rId161" Type="http://schemas.openxmlformats.org/officeDocument/2006/relationships/image" Target="../media/image2603.png"/><Relationship Id="rId217" Type="http://schemas.openxmlformats.org/officeDocument/2006/relationships/image" Target="../media/image2631.png"/><Relationship Id="rId259" Type="http://schemas.openxmlformats.org/officeDocument/2006/relationships/image" Target="../media/image2652.png"/><Relationship Id="rId23" Type="http://schemas.openxmlformats.org/officeDocument/2006/relationships/image" Target="../media/image2534.png"/><Relationship Id="rId119" Type="http://schemas.openxmlformats.org/officeDocument/2006/relationships/image" Target="../media/image2582.png"/><Relationship Id="rId270" Type="http://schemas.openxmlformats.org/officeDocument/2006/relationships/customXml" Target="../ink/ink3309.xml"/><Relationship Id="rId326" Type="http://schemas.openxmlformats.org/officeDocument/2006/relationships/customXml" Target="../ink/ink3337.xml"/><Relationship Id="rId65" Type="http://schemas.openxmlformats.org/officeDocument/2006/relationships/image" Target="../media/image2555.png"/><Relationship Id="rId130" Type="http://schemas.openxmlformats.org/officeDocument/2006/relationships/customXml" Target="../ink/ink3239.xml"/><Relationship Id="rId172" Type="http://schemas.openxmlformats.org/officeDocument/2006/relationships/customXml" Target="../ink/ink3260.xml"/><Relationship Id="rId228" Type="http://schemas.openxmlformats.org/officeDocument/2006/relationships/customXml" Target="../ink/ink3288.xml"/><Relationship Id="rId281" Type="http://schemas.openxmlformats.org/officeDocument/2006/relationships/image" Target="../media/image2663.png"/><Relationship Id="rId337" Type="http://schemas.openxmlformats.org/officeDocument/2006/relationships/image" Target="../media/image2691.png"/><Relationship Id="rId34" Type="http://schemas.openxmlformats.org/officeDocument/2006/relationships/customXml" Target="../ink/ink3191.xml"/><Relationship Id="rId76" Type="http://schemas.openxmlformats.org/officeDocument/2006/relationships/customXml" Target="../ink/ink3212.xml"/><Relationship Id="rId141" Type="http://schemas.openxmlformats.org/officeDocument/2006/relationships/image" Target="../media/image2593.png"/><Relationship Id="rId7" Type="http://schemas.openxmlformats.org/officeDocument/2006/relationships/image" Target="../media/image2526.png"/><Relationship Id="rId183" Type="http://schemas.openxmlformats.org/officeDocument/2006/relationships/image" Target="../media/image2614.png"/><Relationship Id="rId239" Type="http://schemas.openxmlformats.org/officeDocument/2006/relationships/image" Target="../media/image2642.png"/><Relationship Id="rId250" Type="http://schemas.openxmlformats.org/officeDocument/2006/relationships/customXml" Target="../ink/ink3299.xml"/><Relationship Id="rId292" Type="http://schemas.openxmlformats.org/officeDocument/2006/relationships/customXml" Target="../ink/ink3320.xml"/><Relationship Id="rId306" Type="http://schemas.openxmlformats.org/officeDocument/2006/relationships/customXml" Target="../ink/ink3327.xml"/><Relationship Id="rId45" Type="http://schemas.openxmlformats.org/officeDocument/2006/relationships/image" Target="../media/image2545.png"/><Relationship Id="rId87" Type="http://schemas.openxmlformats.org/officeDocument/2006/relationships/image" Target="../media/image2566.png"/><Relationship Id="rId110" Type="http://schemas.openxmlformats.org/officeDocument/2006/relationships/customXml" Target="../ink/ink3229.xml"/><Relationship Id="rId152" Type="http://schemas.openxmlformats.org/officeDocument/2006/relationships/customXml" Target="../ink/ink3250.xml"/><Relationship Id="rId194" Type="http://schemas.openxmlformats.org/officeDocument/2006/relationships/customXml" Target="../ink/ink3271.xml"/><Relationship Id="rId208" Type="http://schemas.openxmlformats.org/officeDocument/2006/relationships/customXml" Target="../ink/ink3278.xml"/><Relationship Id="rId240" Type="http://schemas.openxmlformats.org/officeDocument/2006/relationships/customXml" Target="../ink/ink3294.xml"/><Relationship Id="rId261" Type="http://schemas.openxmlformats.org/officeDocument/2006/relationships/image" Target="../media/image2653.png"/><Relationship Id="rId14" Type="http://schemas.openxmlformats.org/officeDocument/2006/relationships/customXml" Target="../ink/ink3181.xml"/><Relationship Id="rId35" Type="http://schemas.openxmlformats.org/officeDocument/2006/relationships/image" Target="../media/image2540.png"/><Relationship Id="rId56" Type="http://schemas.openxmlformats.org/officeDocument/2006/relationships/customXml" Target="../ink/ink3202.xml"/><Relationship Id="rId77" Type="http://schemas.openxmlformats.org/officeDocument/2006/relationships/image" Target="../media/image2561.png"/><Relationship Id="rId100" Type="http://schemas.openxmlformats.org/officeDocument/2006/relationships/customXml" Target="../ink/ink3224.xml"/><Relationship Id="rId282" Type="http://schemas.openxmlformats.org/officeDocument/2006/relationships/customXml" Target="../ink/ink3315.xml"/><Relationship Id="rId317" Type="http://schemas.openxmlformats.org/officeDocument/2006/relationships/image" Target="../media/image2681.png"/><Relationship Id="rId338" Type="http://schemas.openxmlformats.org/officeDocument/2006/relationships/customXml" Target="../ink/ink3343.xml"/><Relationship Id="rId8" Type="http://schemas.openxmlformats.org/officeDocument/2006/relationships/customXml" Target="../ink/ink3178.xml"/><Relationship Id="rId98" Type="http://schemas.openxmlformats.org/officeDocument/2006/relationships/customXml" Target="../ink/ink3223.xml"/><Relationship Id="rId121" Type="http://schemas.openxmlformats.org/officeDocument/2006/relationships/image" Target="../media/image2583.png"/><Relationship Id="rId142" Type="http://schemas.openxmlformats.org/officeDocument/2006/relationships/customXml" Target="../ink/ink3245.xml"/><Relationship Id="rId163" Type="http://schemas.openxmlformats.org/officeDocument/2006/relationships/image" Target="../media/image2604.png"/><Relationship Id="rId184" Type="http://schemas.openxmlformats.org/officeDocument/2006/relationships/customXml" Target="../ink/ink3266.xml"/><Relationship Id="rId219" Type="http://schemas.openxmlformats.org/officeDocument/2006/relationships/image" Target="../media/image2632.png"/><Relationship Id="rId230" Type="http://schemas.openxmlformats.org/officeDocument/2006/relationships/customXml" Target="../ink/ink3289.xml"/><Relationship Id="rId251" Type="http://schemas.openxmlformats.org/officeDocument/2006/relationships/image" Target="../media/image2648.png"/><Relationship Id="rId25" Type="http://schemas.openxmlformats.org/officeDocument/2006/relationships/image" Target="../media/image2535.png"/><Relationship Id="rId46" Type="http://schemas.openxmlformats.org/officeDocument/2006/relationships/customXml" Target="../ink/ink3197.xml"/><Relationship Id="rId67" Type="http://schemas.openxmlformats.org/officeDocument/2006/relationships/image" Target="../media/image2556.png"/><Relationship Id="rId272" Type="http://schemas.openxmlformats.org/officeDocument/2006/relationships/customXml" Target="../ink/ink3310.xml"/><Relationship Id="rId293" Type="http://schemas.openxmlformats.org/officeDocument/2006/relationships/image" Target="../media/image2669.png"/><Relationship Id="rId307" Type="http://schemas.openxmlformats.org/officeDocument/2006/relationships/image" Target="../media/image2676.png"/><Relationship Id="rId328" Type="http://schemas.openxmlformats.org/officeDocument/2006/relationships/customXml" Target="../ink/ink3338.xml"/><Relationship Id="rId88" Type="http://schemas.openxmlformats.org/officeDocument/2006/relationships/customXml" Target="../ink/ink3218.xml"/><Relationship Id="rId111" Type="http://schemas.openxmlformats.org/officeDocument/2006/relationships/image" Target="../media/image2578.png"/><Relationship Id="rId132" Type="http://schemas.openxmlformats.org/officeDocument/2006/relationships/customXml" Target="../ink/ink3240.xml"/><Relationship Id="rId153" Type="http://schemas.openxmlformats.org/officeDocument/2006/relationships/image" Target="../media/image2599.png"/><Relationship Id="rId174" Type="http://schemas.openxmlformats.org/officeDocument/2006/relationships/customXml" Target="../ink/ink3261.xml"/><Relationship Id="rId195" Type="http://schemas.openxmlformats.org/officeDocument/2006/relationships/image" Target="../media/image2620.png"/><Relationship Id="rId209" Type="http://schemas.openxmlformats.org/officeDocument/2006/relationships/image" Target="../media/image2627.png"/><Relationship Id="rId220" Type="http://schemas.openxmlformats.org/officeDocument/2006/relationships/customXml" Target="../ink/ink3284.xml"/><Relationship Id="rId241" Type="http://schemas.openxmlformats.org/officeDocument/2006/relationships/image" Target="../media/image2643.png"/><Relationship Id="rId15" Type="http://schemas.openxmlformats.org/officeDocument/2006/relationships/image" Target="../media/image2530.png"/><Relationship Id="rId36" Type="http://schemas.openxmlformats.org/officeDocument/2006/relationships/customXml" Target="../ink/ink3192.xml"/><Relationship Id="rId57" Type="http://schemas.openxmlformats.org/officeDocument/2006/relationships/image" Target="../media/image2551.png"/><Relationship Id="rId262" Type="http://schemas.openxmlformats.org/officeDocument/2006/relationships/customXml" Target="../ink/ink3305.xml"/><Relationship Id="rId283" Type="http://schemas.openxmlformats.org/officeDocument/2006/relationships/image" Target="../media/image2664.png"/><Relationship Id="rId318" Type="http://schemas.openxmlformats.org/officeDocument/2006/relationships/customXml" Target="../ink/ink3333.xml"/><Relationship Id="rId339" Type="http://schemas.openxmlformats.org/officeDocument/2006/relationships/image" Target="../media/image2692.png"/><Relationship Id="rId78" Type="http://schemas.openxmlformats.org/officeDocument/2006/relationships/customXml" Target="../ink/ink3213.xml"/><Relationship Id="rId99" Type="http://schemas.openxmlformats.org/officeDocument/2006/relationships/image" Target="../media/image2572.png"/><Relationship Id="rId101" Type="http://schemas.openxmlformats.org/officeDocument/2006/relationships/image" Target="../media/image2573.png"/><Relationship Id="rId122" Type="http://schemas.openxmlformats.org/officeDocument/2006/relationships/customXml" Target="../ink/ink3235.xml"/><Relationship Id="rId143" Type="http://schemas.openxmlformats.org/officeDocument/2006/relationships/image" Target="../media/image2594.png"/><Relationship Id="rId164" Type="http://schemas.openxmlformats.org/officeDocument/2006/relationships/customXml" Target="../ink/ink3256.xml"/><Relationship Id="rId185" Type="http://schemas.openxmlformats.org/officeDocument/2006/relationships/image" Target="../media/image2615.png"/><Relationship Id="rId9" Type="http://schemas.openxmlformats.org/officeDocument/2006/relationships/image" Target="../media/image2527.png"/><Relationship Id="rId210" Type="http://schemas.openxmlformats.org/officeDocument/2006/relationships/customXml" Target="../ink/ink3279.xml"/><Relationship Id="rId26" Type="http://schemas.openxmlformats.org/officeDocument/2006/relationships/customXml" Target="../ink/ink3187.xml"/><Relationship Id="rId231" Type="http://schemas.openxmlformats.org/officeDocument/2006/relationships/image" Target="../media/image2638.png"/><Relationship Id="rId252" Type="http://schemas.openxmlformats.org/officeDocument/2006/relationships/customXml" Target="../ink/ink3300.xml"/><Relationship Id="rId273" Type="http://schemas.openxmlformats.org/officeDocument/2006/relationships/image" Target="../media/image2659.png"/><Relationship Id="rId294" Type="http://schemas.openxmlformats.org/officeDocument/2006/relationships/customXml" Target="../ink/ink3321.xml"/><Relationship Id="rId308" Type="http://schemas.openxmlformats.org/officeDocument/2006/relationships/customXml" Target="../ink/ink3328.xml"/><Relationship Id="rId329" Type="http://schemas.openxmlformats.org/officeDocument/2006/relationships/image" Target="../media/image2687.png"/><Relationship Id="rId47" Type="http://schemas.openxmlformats.org/officeDocument/2006/relationships/image" Target="../media/image2546.png"/><Relationship Id="rId68" Type="http://schemas.openxmlformats.org/officeDocument/2006/relationships/customXml" Target="../ink/ink3208.xml"/><Relationship Id="rId89" Type="http://schemas.openxmlformats.org/officeDocument/2006/relationships/image" Target="../media/image2567.png"/><Relationship Id="rId112" Type="http://schemas.openxmlformats.org/officeDocument/2006/relationships/customXml" Target="../ink/ink3230.xml"/><Relationship Id="rId133" Type="http://schemas.openxmlformats.org/officeDocument/2006/relationships/image" Target="../media/image2589.png"/><Relationship Id="rId154" Type="http://schemas.openxmlformats.org/officeDocument/2006/relationships/customXml" Target="../ink/ink3251.xml"/><Relationship Id="rId175" Type="http://schemas.openxmlformats.org/officeDocument/2006/relationships/image" Target="../media/image2610.png"/><Relationship Id="rId340" Type="http://schemas.openxmlformats.org/officeDocument/2006/relationships/customXml" Target="../ink/ink3344.xml"/><Relationship Id="rId196" Type="http://schemas.openxmlformats.org/officeDocument/2006/relationships/customXml" Target="../ink/ink3272.xml"/><Relationship Id="rId200" Type="http://schemas.openxmlformats.org/officeDocument/2006/relationships/customXml" Target="../ink/ink3274.xml"/><Relationship Id="rId16" Type="http://schemas.openxmlformats.org/officeDocument/2006/relationships/customXml" Target="../ink/ink3182.xml"/><Relationship Id="rId221" Type="http://schemas.openxmlformats.org/officeDocument/2006/relationships/image" Target="../media/image2633.png"/><Relationship Id="rId242" Type="http://schemas.openxmlformats.org/officeDocument/2006/relationships/customXml" Target="../ink/ink3295.xml"/><Relationship Id="rId263" Type="http://schemas.openxmlformats.org/officeDocument/2006/relationships/image" Target="../media/image2654.png"/><Relationship Id="rId284" Type="http://schemas.openxmlformats.org/officeDocument/2006/relationships/customXml" Target="../ink/ink3316.xml"/><Relationship Id="rId319" Type="http://schemas.openxmlformats.org/officeDocument/2006/relationships/image" Target="../media/image2682.png"/><Relationship Id="rId37" Type="http://schemas.openxmlformats.org/officeDocument/2006/relationships/image" Target="../media/image2541.png"/><Relationship Id="rId58" Type="http://schemas.openxmlformats.org/officeDocument/2006/relationships/customXml" Target="../ink/ink3203.xml"/><Relationship Id="rId79" Type="http://schemas.openxmlformats.org/officeDocument/2006/relationships/image" Target="../media/image2562.png"/><Relationship Id="rId102" Type="http://schemas.openxmlformats.org/officeDocument/2006/relationships/customXml" Target="../ink/ink3225.xml"/><Relationship Id="rId123" Type="http://schemas.openxmlformats.org/officeDocument/2006/relationships/image" Target="../media/image2584.png"/><Relationship Id="rId144" Type="http://schemas.openxmlformats.org/officeDocument/2006/relationships/customXml" Target="../ink/ink3246.xml"/><Relationship Id="rId330" Type="http://schemas.openxmlformats.org/officeDocument/2006/relationships/customXml" Target="../ink/ink3339.xml"/><Relationship Id="rId90" Type="http://schemas.openxmlformats.org/officeDocument/2006/relationships/customXml" Target="../ink/ink3219.xml"/><Relationship Id="rId165" Type="http://schemas.openxmlformats.org/officeDocument/2006/relationships/image" Target="../media/image2605.png"/><Relationship Id="rId186" Type="http://schemas.openxmlformats.org/officeDocument/2006/relationships/customXml" Target="../ink/ink3267.xml"/><Relationship Id="rId211" Type="http://schemas.openxmlformats.org/officeDocument/2006/relationships/image" Target="../media/image2628.png"/><Relationship Id="rId232" Type="http://schemas.openxmlformats.org/officeDocument/2006/relationships/customXml" Target="../ink/ink3290.xml"/><Relationship Id="rId253" Type="http://schemas.openxmlformats.org/officeDocument/2006/relationships/image" Target="../media/image2649.png"/><Relationship Id="rId274" Type="http://schemas.openxmlformats.org/officeDocument/2006/relationships/customXml" Target="../ink/ink3311.xml"/><Relationship Id="rId295" Type="http://schemas.openxmlformats.org/officeDocument/2006/relationships/image" Target="../media/image2670.png"/><Relationship Id="rId309" Type="http://schemas.openxmlformats.org/officeDocument/2006/relationships/image" Target="../media/image2677.png"/><Relationship Id="rId27" Type="http://schemas.openxmlformats.org/officeDocument/2006/relationships/image" Target="../media/image2536.png"/><Relationship Id="rId48" Type="http://schemas.openxmlformats.org/officeDocument/2006/relationships/customXml" Target="../ink/ink3198.xml"/><Relationship Id="rId69" Type="http://schemas.openxmlformats.org/officeDocument/2006/relationships/image" Target="../media/image2557.png"/><Relationship Id="rId113" Type="http://schemas.openxmlformats.org/officeDocument/2006/relationships/image" Target="../media/image2579.png"/><Relationship Id="rId134" Type="http://schemas.openxmlformats.org/officeDocument/2006/relationships/customXml" Target="../ink/ink3241.xml"/><Relationship Id="rId320" Type="http://schemas.openxmlformats.org/officeDocument/2006/relationships/customXml" Target="../ink/ink3334.xml"/><Relationship Id="rId80" Type="http://schemas.openxmlformats.org/officeDocument/2006/relationships/customXml" Target="../ink/ink3214.xml"/><Relationship Id="rId155" Type="http://schemas.openxmlformats.org/officeDocument/2006/relationships/image" Target="../media/image2600.png"/><Relationship Id="rId176" Type="http://schemas.openxmlformats.org/officeDocument/2006/relationships/customXml" Target="../ink/ink3262.xml"/><Relationship Id="rId197" Type="http://schemas.openxmlformats.org/officeDocument/2006/relationships/image" Target="../media/image2621.png"/><Relationship Id="rId341" Type="http://schemas.openxmlformats.org/officeDocument/2006/relationships/image" Target="../media/image2693.png"/><Relationship Id="rId201" Type="http://schemas.openxmlformats.org/officeDocument/2006/relationships/image" Target="../media/image2623.png"/><Relationship Id="rId222" Type="http://schemas.openxmlformats.org/officeDocument/2006/relationships/customXml" Target="../ink/ink3285.xml"/><Relationship Id="rId243" Type="http://schemas.openxmlformats.org/officeDocument/2006/relationships/image" Target="../media/image2644.png"/><Relationship Id="rId264" Type="http://schemas.openxmlformats.org/officeDocument/2006/relationships/customXml" Target="../ink/ink3306.xml"/><Relationship Id="rId285" Type="http://schemas.openxmlformats.org/officeDocument/2006/relationships/image" Target="../media/image2665.png"/><Relationship Id="rId17" Type="http://schemas.openxmlformats.org/officeDocument/2006/relationships/image" Target="../media/image2531.png"/><Relationship Id="rId38" Type="http://schemas.openxmlformats.org/officeDocument/2006/relationships/customXml" Target="../ink/ink3193.xml"/><Relationship Id="rId59" Type="http://schemas.openxmlformats.org/officeDocument/2006/relationships/image" Target="../media/image2552.png"/><Relationship Id="rId103" Type="http://schemas.openxmlformats.org/officeDocument/2006/relationships/image" Target="../media/image2574.png"/><Relationship Id="rId124" Type="http://schemas.openxmlformats.org/officeDocument/2006/relationships/customXml" Target="../ink/ink3236.xml"/><Relationship Id="rId310" Type="http://schemas.openxmlformats.org/officeDocument/2006/relationships/customXml" Target="../ink/ink3329.xml"/><Relationship Id="rId70" Type="http://schemas.openxmlformats.org/officeDocument/2006/relationships/customXml" Target="../ink/ink3209.xml"/><Relationship Id="rId91" Type="http://schemas.openxmlformats.org/officeDocument/2006/relationships/image" Target="../media/image2568.png"/><Relationship Id="rId145" Type="http://schemas.openxmlformats.org/officeDocument/2006/relationships/image" Target="../media/image2595.png"/><Relationship Id="rId166" Type="http://schemas.openxmlformats.org/officeDocument/2006/relationships/customXml" Target="../ink/ink3257.xml"/><Relationship Id="rId187" Type="http://schemas.openxmlformats.org/officeDocument/2006/relationships/image" Target="../media/image2616.png"/><Relationship Id="rId331" Type="http://schemas.openxmlformats.org/officeDocument/2006/relationships/image" Target="../media/image2688.png"/><Relationship Id="rId1" Type="http://schemas.openxmlformats.org/officeDocument/2006/relationships/slideLayout" Target="../slideLayouts/slideLayout7.xml"/><Relationship Id="rId212" Type="http://schemas.openxmlformats.org/officeDocument/2006/relationships/customXml" Target="../ink/ink3280.xml"/><Relationship Id="rId233" Type="http://schemas.openxmlformats.org/officeDocument/2006/relationships/image" Target="../media/image2639.png"/><Relationship Id="rId254" Type="http://schemas.openxmlformats.org/officeDocument/2006/relationships/customXml" Target="../ink/ink3301.xml"/><Relationship Id="rId28" Type="http://schemas.openxmlformats.org/officeDocument/2006/relationships/customXml" Target="../ink/ink3188.xml"/><Relationship Id="rId49" Type="http://schemas.openxmlformats.org/officeDocument/2006/relationships/image" Target="../media/image2547.png"/><Relationship Id="rId114" Type="http://schemas.openxmlformats.org/officeDocument/2006/relationships/customXml" Target="../ink/ink3231.xml"/><Relationship Id="rId275" Type="http://schemas.openxmlformats.org/officeDocument/2006/relationships/image" Target="../media/image2660.png"/><Relationship Id="rId296" Type="http://schemas.openxmlformats.org/officeDocument/2006/relationships/customXml" Target="../ink/ink3322.xml"/><Relationship Id="rId300" Type="http://schemas.openxmlformats.org/officeDocument/2006/relationships/customXml" Target="../ink/ink3324.xml"/><Relationship Id="rId60" Type="http://schemas.openxmlformats.org/officeDocument/2006/relationships/customXml" Target="../ink/ink3204.xml"/><Relationship Id="rId81" Type="http://schemas.openxmlformats.org/officeDocument/2006/relationships/image" Target="../media/image2563.png"/><Relationship Id="rId135" Type="http://schemas.openxmlformats.org/officeDocument/2006/relationships/image" Target="../media/image2590.png"/><Relationship Id="rId156" Type="http://schemas.openxmlformats.org/officeDocument/2006/relationships/customXml" Target="../ink/ink3252.xml"/><Relationship Id="rId177" Type="http://schemas.openxmlformats.org/officeDocument/2006/relationships/image" Target="../media/image2611.png"/><Relationship Id="rId198" Type="http://schemas.openxmlformats.org/officeDocument/2006/relationships/customXml" Target="../ink/ink3273.xml"/><Relationship Id="rId321" Type="http://schemas.openxmlformats.org/officeDocument/2006/relationships/image" Target="../media/image2683.png"/><Relationship Id="rId342" Type="http://schemas.openxmlformats.org/officeDocument/2006/relationships/customXml" Target="../ink/ink3345.xml"/><Relationship Id="rId202" Type="http://schemas.openxmlformats.org/officeDocument/2006/relationships/customXml" Target="../ink/ink3275.xml"/><Relationship Id="rId223" Type="http://schemas.openxmlformats.org/officeDocument/2006/relationships/image" Target="../media/image2634.png"/><Relationship Id="rId244" Type="http://schemas.openxmlformats.org/officeDocument/2006/relationships/customXml" Target="../ink/ink3296.xml"/><Relationship Id="rId18" Type="http://schemas.openxmlformats.org/officeDocument/2006/relationships/customXml" Target="../ink/ink3183.xml"/><Relationship Id="rId39" Type="http://schemas.openxmlformats.org/officeDocument/2006/relationships/image" Target="../media/image2542.png"/><Relationship Id="rId265" Type="http://schemas.openxmlformats.org/officeDocument/2006/relationships/image" Target="../media/image2655.png"/><Relationship Id="rId286" Type="http://schemas.openxmlformats.org/officeDocument/2006/relationships/customXml" Target="../ink/ink3317.xml"/><Relationship Id="rId50" Type="http://schemas.openxmlformats.org/officeDocument/2006/relationships/customXml" Target="../ink/ink3199.xml"/><Relationship Id="rId104" Type="http://schemas.openxmlformats.org/officeDocument/2006/relationships/customXml" Target="../ink/ink3226.xml"/><Relationship Id="rId125" Type="http://schemas.openxmlformats.org/officeDocument/2006/relationships/image" Target="../media/image2585.png"/><Relationship Id="rId146" Type="http://schemas.openxmlformats.org/officeDocument/2006/relationships/customXml" Target="../ink/ink3247.xml"/><Relationship Id="rId167" Type="http://schemas.openxmlformats.org/officeDocument/2006/relationships/image" Target="../media/image2606.png"/><Relationship Id="rId188" Type="http://schemas.openxmlformats.org/officeDocument/2006/relationships/customXml" Target="../ink/ink3268.xml"/><Relationship Id="rId311" Type="http://schemas.openxmlformats.org/officeDocument/2006/relationships/image" Target="../media/image2678.png"/><Relationship Id="rId332" Type="http://schemas.openxmlformats.org/officeDocument/2006/relationships/customXml" Target="../ink/ink3340.xml"/><Relationship Id="rId71" Type="http://schemas.openxmlformats.org/officeDocument/2006/relationships/image" Target="../media/image2558.png"/><Relationship Id="rId92" Type="http://schemas.openxmlformats.org/officeDocument/2006/relationships/customXml" Target="../ink/ink3220.xml"/><Relationship Id="rId213" Type="http://schemas.openxmlformats.org/officeDocument/2006/relationships/image" Target="../media/image2629.png"/><Relationship Id="rId234" Type="http://schemas.openxmlformats.org/officeDocument/2006/relationships/customXml" Target="../ink/ink3291.xml"/><Relationship Id="rId2" Type="http://schemas.openxmlformats.org/officeDocument/2006/relationships/customXml" Target="../ink/ink3175.xml"/><Relationship Id="rId29" Type="http://schemas.openxmlformats.org/officeDocument/2006/relationships/image" Target="../media/image2537.png"/><Relationship Id="rId255" Type="http://schemas.openxmlformats.org/officeDocument/2006/relationships/image" Target="../media/image2650.png"/><Relationship Id="rId276" Type="http://schemas.openxmlformats.org/officeDocument/2006/relationships/customXml" Target="../ink/ink3312.xml"/><Relationship Id="rId297" Type="http://schemas.openxmlformats.org/officeDocument/2006/relationships/image" Target="../media/image2671.png"/><Relationship Id="rId40" Type="http://schemas.openxmlformats.org/officeDocument/2006/relationships/customXml" Target="../ink/ink3194.xml"/><Relationship Id="rId115" Type="http://schemas.openxmlformats.org/officeDocument/2006/relationships/image" Target="../media/image2580.png"/><Relationship Id="rId136" Type="http://schemas.openxmlformats.org/officeDocument/2006/relationships/customXml" Target="../ink/ink3242.xml"/><Relationship Id="rId157" Type="http://schemas.openxmlformats.org/officeDocument/2006/relationships/image" Target="../media/image2601.png"/><Relationship Id="rId178" Type="http://schemas.openxmlformats.org/officeDocument/2006/relationships/customXml" Target="../ink/ink3263.xml"/><Relationship Id="rId301" Type="http://schemas.openxmlformats.org/officeDocument/2006/relationships/image" Target="../media/image2673.png"/><Relationship Id="rId322" Type="http://schemas.openxmlformats.org/officeDocument/2006/relationships/customXml" Target="../ink/ink3335.xml"/><Relationship Id="rId343" Type="http://schemas.openxmlformats.org/officeDocument/2006/relationships/image" Target="../media/image2694.png"/><Relationship Id="rId61" Type="http://schemas.openxmlformats.org/officeDocument/2006/relationships/image" Target="../media/image2553.png"/><Relationship Id="rId82" Type="http://schemas.openxmlformats.org/officeDocument/2006/relationships/customXml" Target="../ink/ink3215.xml"/><Relationship Id="rId199" Type="http://schemas.openxmlformats.org/officeDocument/2006/relationships/image" Target="../media/image2622.png"/><Relationship Id="rId203" Type="http://schemas.openxmlformats.org/officeDocument/2006/relationships/image" Target="../media/image2624.png"/><Relationship Id="rId19" Type="http://schemas.openxmlformats.org/officeDocument/2006/relationships/image" Target="../media/image2532.png"/><Relationship Id="rId224" Type="http://schemas.openxmlformats.org/officeDocument/2006/relationships/customXml" Target="../ink/ink3286.xml"/><Relationship Id="rId245" Type="http://schemas.openxmlformats.org/officeDocument/2006/relationships/image" Target="../media/image2645.png"/><Relationship Id="rId266" Type="http://schemas.openxmlformats.org/officeDocument/2006/relationships/customXml" Target="../ink/ink3307.xml"/><Relationship Id="rId287" Type="http://schemas.openxmlformats.org/officeDocument/2006/relationships/image" Target="../media/image2666.png"/><Relationship Id="rId30" Type="http://schemas.openxmlformats.org/officeDocument/2006/relationships/customXml" Target="../ink/ink3189.xml"/><Relationship Id="rId105" Type="http://schemas.openxmlformats.org/officeDocument/2006/relationships/image" Target="../media/image2575.png"/><Relationship Id="rId126" Type="http://schemas.openxmlformats.org/officeDocument/2006/relationships/customXml" Target="../ink/ink3237.xml"/><Relationship Id="rId147" Type="http://schemas.openxmlformats.org/officeDocument/2006/relationships/image" Target="../media/image2596.png"/><Relationship Id="rId168" Type="http://schemas.openxmlformats.org/officeDocument/2006/relationships/customXml" Target="../ink/ink3258.xml"/><Relationship Id="rId312" Type="http://schemas.openxmlformats.org/officeDocument/2006/relationships/customXml" Target="../ink/ink3330.xml"/><Relationship Id="rId333" Type="http://schemas.openxmlformats.org/officeDocument/2006/relationships/image" Target="../media/image2689.png"/><Relationship Id="rId51" Type="http://schemas.openxmlformats.org/officeDocument/2006/relationships/image" Target="../media/image2548.png"/><Relationship Id="rId72" Type="http://schemas.openxmlformats.org/officeDocument/2006/relationships/customXml" Target="../ink/ink3210.xml"/><Relationship Id="rId93" Type="http://schemas.openxmlformats.org/officeDocument/2006/relationships/image" Target="../media/image2569.png"/><Relationship Id="rId189" Type="http://schemas.openxmlformats.org/officeDocument/2006/relationships/image" Target="../media/image2617.png"/><Relationship Id="rId3" Type="http://schemas.openxmlformats.org/officeDocument/2006/relationships/image" Target="../media/image2524.png"/><Relationship Id="rId214" Type="http://schemas.openxmlformats.org/officeDocument/2006/relationships/customXml" Target="../ink/ink3281.xml"/><Relationship Id="rId235" Type="http://schemas.openxmlformats.org/officeDocument/2006/relationships/image" Target="../media/image2640.png"/><Relationship Id="rId256" Type="http://schemas.openxmlformats.org/officeDocument/2006/relationships/customXml" Target="../ink/ink3302.xml"/><Relationship Id="rId277" Type="http://schemas.openxmlformats.org/officeDocument/2006/relationships/image" Target="../media/image2661.png"/><Relationship Id="rId298" Type="http://schemas.openxmlformats.org/officeDocument/2006/relationships/customXml" Target="../ink/ink3323.xml"/><Relationship Id="rId116" Type="http://schemas.openxmlformats.org/officeDocument/2006/relationships/customXml" Target="../ink/ink3232.xml"/><Relationship Id="rId137" Type="http://schemas.openxmlformats.org/officeDocument/2006/relationships/image" Target="../media/image2591.png"/><Relationship Id="rId158" Type="http://schemas.openxmlformats.org/officeDocument/2006/relationships/customXml" Target="../ink/ink3253.xml"/><Relationship Id="rId302" Type="http://schemas.openxmlformats.org/officeDocument/2006/relationships/customXml" Target="../ink/ink3325.xml"/><Relationship Id="rId323" Type="http://schemas.openxmlformats.org/officeDocument/2006/relationships/image" Target="../media/image2684.png"/><Relationship Id="rId20" Type="http://schemas.openxmlformats.org/officeDocument/2006/relationships/customXml" Target="../ink/ink3184.xml"/><Relationship Id="rId41" Type="http://schemas.openxmlformats.org/officeDocument/2006/relationships/image" Target="../media/image2543.png"/><Relationship Id="rId62" Type="http://schemas.openxmlformats.org/officeDocument/2006/relationships/customXml" Target="../ink/ink3205.xml"/><Relationship Id="rId83" Type="http://schemas.openxmlformats.org/officeDocument/2006/relationships/image" Target="../media/image2564.png"/><Relationship Id="rId179" Type="http://schemas.openxmlformats.org/officeDocument/2006/relationships/image" Target="../media/image2612.png"/><Relationship Id="rId190" Type="http://schemas.openxmlformats.org/officeDocument/2006/relationships/customXml" Target="../ink/ink3269.xml"/><Relationship Id="rId204" Type="http://schemas.openxmlformats.org/officeDocument/2006/relationships/customXml" Target="../ink/ink3276.xml"/><Relationship Id="rId225" Type="http://schemas.openxmlformats.org/officeDocument/2006/relationships/image" Target="../media/image2635.png"/><Relationship Id="rId246" Type="http://schemas.openxmlformats.org/officeDocument/2006/relationships/customXml" Target="../ink/ink3297.xml"/><Relationship Id="rId267" Type="http://schemas.openxmlformats.org/officeDocument/2006/relationships/image" Target="../media/image2656.png"/><Relationship Id="rId288" Type="http://schemas.openxmlformats.org/officeDocument/2006/relationships/customXml" Target="../ink/ink3318.xml"/><Relationship Id="rId106" Type="http://schemas.openxmlformats.org/officeDocument/2006/relationships/customXml" Target="../ink/ink3227.xml"/><Relationship Id="rId127" Type="http://schemas.openxmlformats.org/officeDocument/2006/relationships/image" Target="../media/image2586.png"/><Relationship Id="rId313" Type="http://schemas.openxmlformats.org/officeDocument/2006/relationships/image" Target="../media/image2679.png"/><Relationship Id="rId10" Type="http://schemas.openxmlformats.org/officeDocument/2006/relationships/customXml" Target="../ink/ink3179.xml"/><Relationship Id="rId31" Type="http://schemas.openxmlformats.org/officeDocument/2006/relationships/image" Target="../media/image2538.png"/><Relationship Id="rId52" Type="http://schemas.openxmlformats.org/officeDocument/2006/relationships/customXml" Target="../ink/ink3200.xml"/><Relationship Id="rId73" Type="http://schemas.openxmlformats.org/officeDocument/2006/relationships/image" Target="../media/image2559.png"/><Relationship Id="rId94" Type="http://schemas.openxmlformats.org/officeDocument/2006/relationships/customXml" Target="../ink/ink3221.xml"/><Relationship Id="rId148" Type="http://schemas.openxmlformats.org/officeDocument/2006/relationships/customXml" Target="../ink/ink3248.xml"/><Relationship Id="rId169" Type="http://schemas.openxmlformats.org/officeDocument/2006/relationships/image" Target="../media/image2607.png"/><Relationship Id="rId334" Type="http://schemas.openxmlformats.org/officeDocument/2006/relationships/customXml" Target="../ink/ink3341.xml"/><Relationship Id="rId4" Type="http://schemas.openxmlformats.org/officeDocument/2006/relationships/customXml" Target="../ink/ink3176.xml"/><Relationship Id="rId180" Type="http://schemas.openxmlformats.org/officeDocument/2006/relationships/customXml" Target="../ink/ink3264.xml"/><Relationship Id="rId215" Type="http://schemas.openxmlformats.org/officeDocument/2006/relationships/image" Target="../media/image2630.png"/><Relationship Id="rId236" Type="http://schemas.openxmlformats.org/officeDocument/2006/relationships/customXml" Target="../ink/ink3292.xml"/><Relationship Id="rId257" Type="http://schemas.openxmlformats.org/officeDocument/2006/relationships/image" Target="../media/image2651.png"/><Relationship Id="rId278" Type="http://schemas.openxmlformats.org/officeDocument/2006/relationships/customXml" Target="../ink/ink3313.xml"/><Relationship Id="rId303" Type="http://schemas.openxmlformats.org/officeDocument/2006/relationships/image" Target="../media/image2674.png"/><Relationship Id="rId42" Type="http://schemas.openxmlformats.org/officeDocument/2006/relationships/customXml" Target="../ink/ink3195.xml"/><Relationship Id="rId84" Type="http://schemas.openxmlformats.org/officeDocument/2006/relationships/customXml" Target="../ink/ink3216.xml"/><Relationship Id="rId138" Type="http://schemas.openxmlformats.org/officeDocument/2006/relationships/customXml" Target="../ink/ink3243.xml"/><Relationship Id="rId191" Type="http://schemas.openxmlformats.org/officeDocument/2006/relationships/image" Target="../media/image2618.png"/><Relationship Id="rId205" Type="http://schemas.openxmlformats.org/officeDocument/2006/relationships/image" Target="../media/image2625.png"/><Relationship Id="rId247" Type="http://schemas.openxmlformats.org/officeDocument/2006/relationships/image" Target="../media/image2646.png"/><Relationship Id="rId107" Type="http://schemas.openxmlformats.org/officeDocument/2006/relationships/image" Target="../media/image2576.png"/><Relationship Id="rId289" Type="http://schemas.openxmlformats.org/officeDocument/2006/relationships/image" Target="../media/image2667.png"/><Relationship Id="rId11" Type="http://schemas.openxmlformats.org/officeDocument/2006/relationships/image" Target="../media/image2528.png"/><Relationship Id="rId53" Type="http://schemas.openxmlformats.org/officeDocument/2006/relationships/image" Target="../media/image2549.png"/><Relationship Id="rId149" Type="http://schemas.openxmlformats.org/officeDocument/2006/relationships/image" Target="../media/image2597.png"/><Relationship Id="rId314" Type="http://schemas.openxmlformats.org/officeDocument/2006/relationships/customXml" Target="../ink/ink3331.xml"/><Relationship Id="rId95" Type="http://schemas.openxmlformats.org/officeDocument/2006/relationships/image" Target="../media/image2570.png"/><Relationship Id="rId160" Type="http://schemas.openxmlformats.org/officeDocument/2006/relationships/customXml" Target="../ink/ink3254.xml"/><Relationship Id="rId216" Type="http://schemas.openxmlformats.org/officeDocument/2006/relationships/customXml" Target="../ink/ink3282.xml"/><Relationship Id="rId258" Type="http://schemas.openxmlformats.org/officeDocument/2006/relationships/customXml" Target="../ink/ink3303.xml"/><Relationship Id="rId22" Type="http://schemas.openxmlformats.org/officeDocument/2006/relationships/customXml" Target="../ink/ink3185.xml"/><Relationship Id="rId64" Type="http://schemas.openxmlformats.org/officeDocument/2006/relationships/customXml" Target="../ink/ink3206.xml"/><Relationship Id="rId118" Type="http://schemas.openxmlformats.org/officeDocument/2006/relationships/customXml" Target="../ink/ink3233.xml"/><Relationship Id="rId325" Type="http://schemas.openxmlformats.org/officeDocument/2006/relationships/image" Target="../media/image2685.png"/><Relationship Id="rId171" Type="http://schemas.openxmlformats.org/officeDocument/2006/relationships/image" Target="../media/image2608.png"/><Relationship Id="rId227" Type="http://schemas.openxmlformats.org/officeDocument/2006/relationships/image" Target="../media/image2636.png"/><Relationship Id="rId269" Type="http://schemas.openxmlformats.org/officeDocument/2006/relationships/image" Target="../media/image2657.png"/><Relationship Id="rId33" Type="http://schemas.openxmlformats.org/officeDocument/2006/relationships/image" Target="../media/image2539.png"/><Relationship Id="rId129" Type="http://schemas.openxmlformats.org/officeDocument/2006/relationships/image" Target="../media/image2587.png"/><Relationship Id="rId280" Type="http://schemas.openxmlformats.org/officeDocument/2006/relationships/customXml" Target="../ink/ink3314.xml"/><Relationship Id="rId336" Type="http://schemas.openxmlformats.org/officeDocument/2006/relationships/customXml" Target="../ink/ink3342.xml"/><Relationship Id="rId75" Type="http://schemas.openxmlformats.org/officeDocument/2006/relationships/image" Target="../media/image2560.png"/><Relationship Id="rId140" Type="http://schemas.openxmlformats.org/officeDocument/2006/relationships/customXml" Target="../ink/ink3244.xml"/><Relationship Id="rId182" Type="http://schemas.openxmlformats.org/officeDocument/2006/relationships/customXml" Target="../ink/ink3265.xml"/><Relationship Id="rId6" Type="http://schemas.openxmlformats.org/officeDocument/2006/relationships/customXml" Target="../ink/ink3177.xml"/><Relationship Id="rId238" Type="http://schemas.openxmlformats.org/officeDocument/2006/relationships/customXml" Target="../ink/ink3293.xml"/><Relationship Id="rId291" Type="http://schemas.openxmlformats.org/officeDocument/2006/relationships/image" Target="../media/image2668.png"/><Relationship Id="rId305" Type="http://schemas.openxmlformats.org/officeDocument/2006/relationships/image" Target="../media/image2675.png"/><Relationship Id="rId44" Type="http://schemas.openxmlformats.org/officeDocument/2006/relationships/customXml" Target="../ink/ink3196.xml"/><Relationship Id="rId86" Type="http://schemas.openxmlformats.org/officeDocument/2006/relationships/customXml" Target="../ink/ink3217.xml"/><Relationship Id="rId151" Type="http://schemas.openxmlformats.org/officeDocument/2006/relationships/image" Target="../media/image2598.png"/><Relationship Id="rId193" Type="http://schemas.openxmlformats.org/officeDocument/2006/relationships/image" Target="../media/image2619.png"/><Relationship Id="rId207" Type="http://schemas.openxmlformats.org/officeDocument/2006/relationships/image" Target="../media/image2626.png"/><Relationship Id="rId249" Type="http://schemas.openxmlformats.org/officeDocument/2006/relationships/image" Target="../media/image2647.png"/><Relationship Id="rId13" Type="http://schemas.openxmlformats.org/officeDocument/2006/relationships/image" Target="../media/image2529.png"/><Relationship Id="rId109" Type="http://schemas.openxmlformats.org/officeDocument/2006/relationships/image" Target="../media/image2577.png"/><Relationship Id="rId260" Type="http://schemas.openxmlformats.org/officeDocument/2006/relationships/customXml" Target="../ink/ink3304.xml"/><Relationship Id="rId316" Type="http://schemas.openxmlformats.org/officeDocument/2006/relationships/customXml" Target="../ink/ink3332.xml"/><Relationship Id="rId55" Type="http://schemas.openxmlformats.org/officeDocument/2006/relationships/image" Target="../media/image2550.png"/><Relationship Id="rId97" Type="http://schemas.openxmlformats.org/officeDocument/2006/relationships/image" Target="../media/image2571.png"/><Relationship Id="rId120" Type="http://schemas.openxmlformats.org/officeDocument/2006/relationships/customXml" Target="../ink/ink3234.xml"/><Relationship Id="rId162" Type="http://schemas.openxmlformats.org/officeDocument/2006/relationships/customXml" Target="../ink/ink3255.xml"/><Relationship Id="rId218" Type="http://schemas.openxmlformats.org/officeDocument/2006/relationships/customXml" Target="../ink/ink3283.xml"/><Relationship Id="rId271" Type="http://schemas.openxmlformats.org/officeDocument/2006/relationships/image" Target="../media/image2658.png"/><Relationship Id="rId24" Type="http://schemas.openxmlformats.org/officeDocument/2006/relationships/customXml" Target="../ink/ink3186.xml"/><Relationship Id="rId66" Type="http://schemas.openxmlformats.org/officeDocument/2006/relationships/customXml" Target="../ink/ink3207.xml"/><Relationship Id="rId131" Type="http://schemas.openxmlformats.org/officeDocument/2006/relationships/image" Target="../media/image2588.png"/><Relationship Id="rId327" Type="http://schemas.openxmlformats.org/officeDocument/2006/relationships/image" Target="../media/image2686.png"/><Relationship Id="rId173" Type="http://schemas.openxmlformats.org/officeDocument/2006/relationships/image" Target="../media/image2609.png"/><Relationship Id="rId229" Type="http://schemas.openxmlformats.org/officeDocument/2006/relationships/image" Target="../media/image2637.png"/></Relationships>
</file>

<file path=ppt/slides/_rels/slide2.xml.rels><?xml version="1.0" encoding="UTF-8" standalone="yes"?>
<Relationships xmlns="http://schemas.openxmlformats.org/package/2006/relationships"><Relationship Id="rId117" Type="http://schemas.openxmlformats.org/officeDocument/2006/relationships/image" Target="../media/image58.png"/><Relationship Id="rId299" Type="http://schemas.openxmlformats.org/officeDocument/2006/relationships/image" Target="../media/image149.png"/><Relationship Id="rId21" Type="http://schemas.openxmlformats.org/officeDocument/2006/relationships/image" Target="../media/image10.png"/><Relationship Id="rId63" Type="http://schemas.openxmlformats.org/officeDocument/2006/relationships/image" Target="../media/image31.png"/><Relationship Id="rId159" Type="http://schemas.openxmlformats.org/officeDocument/2006/relationships/image" Target="../media/image79.png"/><Relationship Id="rId324" Type="http://schemas.openxmlformats.org/officeDocument/2006/relationships/customXml" Target="../ink/ink162.xml"/><Relationship Id="rId170" Type="http://schemas.openxmlformats.org/officeDocument/2006/relationships/customXml" Target="../ink/ink85.xml"/><Relationship Id="rId226" Type="http://schemas.openxmlformats.org/officeDocument/2006/relationships/customXml" Target="../ink/ink113.xml"/><Relationship Id="rId268" Type="http://schemas.openxmlformats.org/officeDocument/2006/relationships/customXml" Target="../ink/ink134.xml"/><Relationship Id="rId32" Type="http://schemas.openxmlformats.org/officeDocument/2006/relationships/customXml" Target="../ink/ink16.xml"/><Relationship Id="rId74" Type="http://schemas.openxmlformats.org/officeDocument/2006/relationships/customXml" Target="../ink/ink37.xml"/><Relationship Id="rId128" Type="http://schemas.openxmlformats.org/officeDocument/2006/relationships/customXml" Target="../ink/ink64.xml"/><Relationship Id="rId335" Type="http://schemas.openxmlformats.org/officeDocument/2006/relationships/image" Target="../media/image167.png"/><Relationship Id="rId5" Type="http://schemas.openxmlformats.org/officeDocument/2006/relationships/image" Target="../media/image2.png"/><Relationship Id="rId181" Type="http://schemas.openxmlformats.org/officeDocument/2006/relationships/image" Target="../media/image90.png"/><Relationship Id="rId237" Type="http://schemas.openxmlformats.org/officeDocument/2006/relationships/image" Target="../media/image118.png"/><Relationship Id="rId279" Type="http://schemas.openxmlformats.org/officeDocument/2006/relationships/image" Target="../media/image139.png"/><Relationship Id="rId43" Type="http://schemas.openxmlformats.org/officeDocument/2006/relationships/image" Target="../media/image21.png"/><Relationship Id="rId139" Type="http://schemas.openxmlformats.org/officeDocument/2006/relationships/image" Target="../media/image69.png"/><Relationship Id="rId290" Type="http://schemas.openxmlformats.org/officeDocument/2006/relationships/customXml" Target="../ink/ink145.xml"/><Relationship Id="rId304" Type="http://schemas.openxmlformats.org/officeDocument/2006/relationships/customXml" Target="../ink/ink152.xml"/><Relationship Id="rId85" Type="http://schemas.openxmlformats.org/officeDocument/2006/relationships/image" Target="../media/image42.png"/><Relationship Id="rId150" Type="http://schemas.openxmlformats.org/officeDocument/2006/relationships/customXml" Target="../ink/ink75.xml"/><Relationship Id="rId192" Type="http://schemas.openxmlformats.org/officeDocument/2006/relationships/customXml" Target="../ink/ink96.xml"/><Relationship Id="rId206" Type="http://schemas.openxmlformats.org/officeDocument/2006/relationships/customXml" Target="../ink/ink103.xml"/><Relationship Id="rId248" Type="http://schemas.openxmlformats.org/officeDocument/2006/relationships/customXml" Target="../ink/ink124.xml"/><Relationship Id="rId12" Type="http://schemas.openxmlformats.org/officeDocument/2006/relationships/customXml" Target="../ink/ink6.xml"/><Relationship Id="rId108" Type="http://schemas.openxmlformats.org/officeDocument/2006/relationships/customXml" Target="../ink/ink54.xml"/><Relationship Id="rId315" Type="http://schemas.openxmlformats.org/officeDocument/2006/relationships/image" Target="../media/image157.png"/><Relationship Id="rId54" Type="http://schemas.openxmlformats.org/officeDocument/2006/relationships/customXml" Target="../ink/ink27.xml"/><Relationship Id="rId96" Type="http://schemas.openxmlformats.org/officeDocument/2006/relationships/customXml" Target="../ink/ink48.xml"/><Relationship Id="rId161" Type="http://schemas.openxmlformats.org/officeDocument/2006/relationships/image" Target="../media/image80.png"/><Relationship Id="rId217" Type="http://schemas.openxmlformats.org/officeDocument/2006/relationships/image" Target="../media/image108.png"/><Relationship Id="rId259" Type="http://schemas.openxmlformats.org/officeDocument/2006/relationships/image" Target="../media/image129.png"/><Relationship Id="rId23" Type="http://schemas.openxmlformats.org/officeDocument/2006/relationships/image" Target="../media/image11.png"/><Relationship Id="rId119" Type="http://schemas.openxmlformats.org/officeDocument/2006/relationships/image" Target="../media/image59.png"/><Relationship Id="rId270" Type="http://schemas.openxmlformats.org/officeDocument/2006/relationships/customXml" Target="../ink/ink135.xml"/><Relationship Id="rId326" Type="http://schemas.openxmlformats.org/officeDocument/2006/relationships/customXml" Target="../ink/ink163.xml"/><Relationship Id="rId65" Type="http://schemas.openxmlformats.org/officeDocument/2006/relationships/image" Target="../media/image32.png"/><Relationship Id="rId130" Type="http://schemas.openxmlformats.org/officeDocument/2006/relationships/customXml" Target="../ink/ink65.xml"/><Relationship Id="rId172" Type="http://schemas.openxmlformats.org/officeDocument/2006/relationships/customXml" Target="../ink/ink86.xml"/><Relationship Id="rId228" Type="http://schemas.openxmlformats.org/officeDocument/2006/relationships/customXml" Target="../ink/ink114.xml"/><Relationship Id="rId281" Type="http://schemas.openxmlformats.org/officeDocument/2006/relationships/image" Target="../media/image140.png"/><Relationship Id="rId337" Type="http://schemas.openxmlformats.org/officeDocument/2006/relationships/image" Target="../media/image168.png"/><Relationship Id="rId34" Type="http://schemas.openxmlformats.org/officeDocument/2006/relationships/customXml" Target="../ink/ink17.xml"/><Relationship Id="rId76" Type="http://schemas.openxmlformats.org/officeDocument/2006/relationships/customXml" Target="../ink/ink38.xml"/><Relationship Id="rId141" Type="http://schemas.openxmlformats.org/officeDocument/2006/relationships/image" Target="../media/image70.png"/><Relationship Id="rId7" Type="http://schemas.openxmlformats.org/officeDocument/2006/relationships/image" Target="../media/image3.png"/><Relationship Id="rId183" Type="http://schemas.openxmlformats.org/officeDocument/2006/relationships/image" Target="../media/image91.png"/><Relationship Id="rId239" Type="http://schemas.openxmlformats.org/officeDocument/2006/relationships/image" Target="../media/image119.png"/><Relationship Id="rId250" Type="http://schemas.openxmlformats.org/officeDocument/2006/relationships/customXml" Target="../ink/ink125.xml"/><Relationship Id="rId292" Type="http://schemas.openxmlformats.org/officeDocument/2006/relationships/customXml" Target="../ink/ink146.xml"/><Relationship Id="rId306" Type="http://schemas.openxmlformats.org/officeDocument/2006/relationships/customXml" Target="../ink/ink153.xml"/><Relationship Id="rId45" Type="http://schemas.openxmlformats.org/officeDocument/2006/relationships/image" Target="../media/image22.png"/><Relationship Id="rId87" Type="http://schemas.openxmlformats.org/officeDocument/2006/relationships/image" Target="../media/image43.png"/><Relationship Id="rId110" Type="http://schemas.openxmlformats.org/officeDocument/2006/relationships/customXml" Target="../ink/ink55.xml"/><Relationship Id="rId152" Type="http://schemas.openxmlformats.org/officeDocument/2006/relationships/customXml" Target="../ink/ink76.xml"/><Relationship Id="rId173" Type="http://schemas.openxmlformats.org/officeDocument/2006/relationships/image" Target="../media/image86.png"/><Relationship Id="rId194" Type="http://schemas.openxmlformats.org/officeDocument/2006/relationships/customXml" Target="../ink/ink97.xml"/><Relationship Id="rId208" Type="http://schemas.openxmlformats.org/officeDocument/2006/relationships/customXml" Target="../ink/ink104.xml"/><Relationship Id="rId229" Type="http://schemas.openxmlformats.org/officeDocument/2006/relationships/image" Target="../media/image114.png"/><Relationship Id="rId240" Type="http://schemas.openxmlformats.org/officeDocument/2006/relationships/customXml" Target="../ink/ink120.xml"/><Relationship Id="rId261" Type="http://schemas.openxmlformats.org/officeDocument/2006/relationships/image" Target="../media/image130.png"/><Relationship Id="rId14" Type="http://schemas.openxmlformats.org/officeDocument/2006/relationships/customXml" Target="../ink/ink7.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100" Type="http://schemas.openxmlformats.org/officeDocument/2006/relationships/customXml" Target="../ink/ink50.xml"/><Relationship Id="rId282" Type="http://schemas.openxmlformats.org/officeDocument/2006/relationships/customXml" Target="../ink/ink141.xml"/><Relationship Id="rId317" Type="http://schemas.openxmlformats.org/officeDocument/2006/relationships/image" Target="../media/image158.png"/><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image" Target="../media/image60.png"/><Relationship Id="rId142" Type="http://schemas.openxmlformats.org/officeDocument/2006/relationships/customXml" Target="../ink/ink71.xml"/><Relationship Id="rId163" Type="http://schemas.openxmlformats.org/officeDocument/2006/relationships/image" Target="../media/image81.png"/><Relationship Id="rId184" Type="http://schemas.openxmlformats.org/officeDocument/2006/relationships/customXml" Target="../ink/ink92.xml"/><Relationship Id="rId219" Type="http://schemas.openxmlformats.org/officeDocument/2006/relationships/image" Target="../media/image109.png"/><Relationship Id="rId230" Type="http://schemas.openxmlformats.org/officeDocument/2006/relationships/customXml" Target="../ink/ink115.xml"/><Relationship Id="rId251" Type="http://schemas.openxmlformats.org/officeDocument/2006/relationships/image" Target="../media/image125.png"/><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272" Type="http://schemas.openxmlformats.org/officeDocument/2006/relationships/customXml" Target="../ink/ink136.xml"/><Relationship Id="rId293" Type="http://schemas.openxmlformats.org/officeDocument/2006/relationships/image" Target="../media/image146.png"/><Relationship Id="rId307" Type="http://schemas.openxmlformats.org/officeDocument/2006/relationships/image" Target="../media/image153.png"/><Relationship Id="rId328" Type="http://schemas.openxmlformats.org/officeDocument/2006/relationships/customXml" Target="../ink/ink164.xml"/><Relationship Id="rId88" Type="http://schemas.openxmlformats.org/officeDocument/2006/relationships/customXml" Target="../ink/ink44.xml"/><Relationship Id="rId111" Type="http://schemas.openxmlformats.org/officeDocument/2006/relationships/image" Target="../media/image55.png"/><Relationship Id="rId132" Type="http://schemas.openxmlformats.org/officeDocument/2006/relationships/customXml" Target="../ink/ink66.xml"/><Relationship Id="rId153" Type="http://schemas.openxmlformats.org/officeDocument/2006/relationships/image" Target="../media/image76.png"/><Relationship Id="rId174" Type="http://schemas.openxmlformats.org/officeDocument/2006/relationships/customXml" Target="../ink/ink87.xml"/><Relationship Id="rId195" Type="http://schemas.openxmlformats.org/officeDocument/2006/relationships/image" Target="../media/image97.png"/><Relationship Id="rId209" Type="http://schemas.openxmlformats.org/officeDocument/2006/relationships/image" Target="../media/image104.png"/><Relationship Id="rId220" Type="http://schemas.openxmlformats.org/officeDocument/2006/relationships/customXml" Target="../ink/ink110.xml"/><Relationship Id="rId241" Type="http://schemas.openxmlformats.org/officeDocument/2006/relationships/image" Target="../media/image120.png"/><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262" Type="http://schemas.openxmlformats.org/officeDocument/2006/relationships/customXml" Target="../ink/ink131.xml"/><Relationship Id="rId283" Type="http://schemas.openxmlformats.org/officeDocument/2006/relationships/image" Target="../media/image141.png"/><Relationship Id="rId318" Type="http://schemas.openxmlformats.org/officeDocument/2006/relationships/customXml" Target="../ink/ink159.xml"/><Relationship Id="rId78" Type="http://schemas.openxmlformats.org/officeDocument/2006/relationships/customXml" Target="../ink/ink39.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1.xml"/><Relationship Id="rId143" Type="http://schemas.openxmlformats.org/officeDocument/2006/relationships/image" Target="../media/image71.png"/><Relationship Id="rId164" Type="http://schemas.openxmlformats.org/officeDocument/2006/relationships/customXml" Target="../ink/ink82.xml"/><Relationship Id="rId185" Type="http://schemas.openxmlformats.org/officeDocument/2006/relationships/image" Target="../media/image92.png"/><Relationship Id="rId9" Type="http://schemas.openxmlformats.org/officeDocument/2006/relationships/image" Target="../media/image4.png"/><Relationship Id="rId210" Type="http://schemas.openxmlformats.org/officeDocument/2006/relationships/customXml" Target="../ink/ink105.xml"/><Relationship Id="rId26" Type="http://schemas.openxmlformats.org/officeDocument/2006/relationships/customXml" Target="../ink/ink13.xml"/><Relationship Id="rId231" Type="http://schemas.openxmlformats.org/officeDocument/2006/relationships/image" Target="../media/image115.png"/><Relationship Id="rId252" Type="http://schemas.openxmlformats.org/officeDocument/2006/relationships/customXml" Target="../ink/ink126.xml"/><Relationship Id="rId273" Type="http://schemas.openxmlformats.org/officeDocument/2006/relationships/image" Target="../media/image136.png"/><Relationship Id="rId294" Type="http://schemas.openxmlformats.org/officeDocument/2006/relationships/customXml" Target="../ink/ink147.xml"/><Relationship Id="rId308" Type="http://schemas.openxmlformats.org/officeDocument/2006/relationships/customXml" Target="../ink/ink154.xml"/><Relationship Id="rId329" Type="http://schemas.openxmlformats.org/officeDocument/2006/relationships/image" Target="../media/image164.png"/><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image" Target="../media/image44.png"/><Relationship Id="rId112" Type="http://schemas.openxmlformats.org/officeDocument/2006/relationships/customXml" Target="../ink/ink56.xml"/><Relationship Id="rId133" Type="http://schemas.openxmlformats.org/officeDocument/2006/relationships/image" Target="../media/image66.png"/><Relationship Id="rId154" Type="http://schemas.openxmlformats.org/officeDocument/2006/relationships/customXml" Target="../ink/ink77.xml"/><Relationship Id="rId175" Type="http://schemas.openxmlformats.org/officeDocument/2006/relationships/image" Target="../media/image87.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10.png"/><Relationship Id="rId242" Type="http://schemas.openxmlformats.org/officeDocument/2006/relationships/customXml" Target="../ink/ink121.xml"/><Relationship Id="rId263" Type="http://schemas.openxmlformats.org/officeDocument/2006/relationships/image" Target="../media/image131.png"/><Relationship Id="rId284" Type="http://schemas.openxmlformats.org/officeDocument/2006/relationships/customXml" Target="../ink/ink142.xml"/><Relationship Id="rId319" Type="http://schemas.openxmlformats.org/officeDocument/2006/relationships/image" Target="../media/image159.png"/><Relationship Id="rId37" Type="http://schemas.openxmlformats.org/officeDocument/2006/relationships/image" Target="../media/image18.png"/><Relationship Id="rId58" Type="http://schemas.openxmlformats.org/officeDocument/2006/relationships/customXml" Target="../ink/ink29.xml"/><Relationship Id="rId79" Type="http://schemas.openxmlformats.org/officeDocument/2006/relationships/image" Target="../media/image39.png"/><Relationship Id="rId102" Type="http://schemas.openxmlformats.org/officeDocument/2006/relationships/customXml" Target="../ink/ink51.xml"/><Relationship Id="rId123" Type="http://schemas.openxmlformats.org/officeDocument/2006/relationships/image" Target="../media/image61.png"/><Relationship Id="rId144" Type="http://schemas.openxmlformats.org/officeDocument/2006/relationships/customXml" Target="../ink/ink72.xml"/><Relationship Id="rId330" Type="http://schemas.openxmlformats.org/officeDocument/2006/relationships/customXml" Target="../ink/ink165.xml"/><Relationship Id="rId90" Type="http://schemas.openxmlformats.org/officeDocument/2006/relationships/customXml" Target="../ink/ink45.xml"/><Relationship Id="rId165" Type="http://schemas.openxmlformats.org/officeDocument/2006/relationships/image" Target="../media/image82.png"/><Relationship Id="rId186" Type="http://schemas.openxmlformats.org/officeDocument/2006/relationships/customXml" Target="../ink/ink93.xml"/><Relationship Id="rId211" Type="http://schemas.openxmlformats.org/officeDocument/2006/relationships/image" Target="../media/image105.png"/><Relationship Id="rId232" Type="http://schemas.openxmlformats.org/officeDocument/2006/relationships/customXml" Target="../ink/ink116.xml"/><Relationship Id="rId253" Type="http://schemas.openxmlformats.org/officeDocument/2006/relationships/image" Target="../media/image126.png"/><Relationship Id="rId274" Type="http://schemas.openxmlformats.org/officeDocument/2006/relationships/customXml" Target="../ink/ink137.xml"/><Relationship Id="rId295" Type="http://schemas.openxmlformats.org/officeDocument/2006/relationships/image" Target="../media/image147.png"/><Relationship Id="rId309" Type="http://schemas.openxmlformats.org/officeDocument/2006/relationships/image" Target="../media/image154.png"/><Relationship Id="rId27" Type="http://schemas.openxmlformats.org/officeDocument/2006/relationships/image" Target="../media/image13.png"/><Relationship Id="rId48" Type="http://schemas.openxmlformats.org/officeDocument/2006/relationships/customXml" Target="../ink/ink24.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customXml" Target="../ink/ink67.xml"/><Relationship Id="rId320" Type="http://schemas.openxmlformats.org/officeDocument/2006/relationships/customXml" Target="../ink/ink160.xml"/><Relationship Id="rId80" Type="http://schemas.openxmlformats.org/officeDocument/2006/relationships/customXml" Target="../ink/ink40.xml"/><Relationship Id="rId155" Type="http://schemas.openxmlformats.org/officeDocument/2006/relationships/image" Target="../media/image77.png"/><Relationship Id="rId176" Type="http://schemas.openxmlformats.org/officeDocument/2006/relationships/customXml" Target="../ink/ink88.xml"/><Relationship Id="rId197" Type="http://schemas.openxmlformats.org/officeDocument/2006/relationships/image" Target="../media/image98.png"/><Relationship Id="rId201" Type="http://schemas.openxmlformats.org/officeDocument/2006/relationships/image" Target="../media/image100.png"/><Relationship Id="rId222" Type="http://schemas.openxmlformats.org/officeDocument/2006/relationships/customXml" Target="../ink/ink111.xml"/><Relationship Id="rId243" Type="http://schemas.openxmlformats.org/officeDocument/2006/relationships/image" Target="../media/image121.png"/><Relationship Id="rId264" Type="http://schemas.openxmlformats.org/officeDocument/2006/relationships/customXml" Target="../ink/ink132.xml"/><Relationship Id="rId285" Type="http://schemas.openxmlformats.org/officeDocument/2006/relationships/image" Target="../media/image142.png"/><Relationship Id="rId17" Type="http://schemas.openxmlformats.org/officeDocument/2006/relationships/image" Target="../media/image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62.xml"/><Relationship Id="rId310" Type="http://schemas.openxmlformats.org/officeDocument/2006/relationships/customXml" Target="../ink/ink155.xml"/><Relationship Id="rId70" Type="http://schemas.openxmlformats.org/officeDocument/2006/relationships/customXml" Target="../ink/ink35.xml"/><Relationship Id="rId91" Type="http://schemas.openxmlformats.org/officeDocument/2006/relationships/image" Target="../media/image45.png"/><Relationship Id="rId145" Type="http://schemas.openxmlformats.org/officeDocument/2006/relationships/image" Target="../media/image72.png"/><Relationship Id="rId166" Type="http://schemas.openxmlformats.org/officeDocument/2006/relationships/customXml" Target="../ink/ink83.xml"/><Relationship Id="rId187" Type="http://schemas.openxmlformats.org/officeDocument/2006/relationships/image" Target="../media/image93.png"/><Relationship Id="rId331" Type="http://schemas.openxmlformats.org/officeDocument/2006/relationships/image" Target="../media/image165.png"/><Relationship Id="rId1" Type="http://schemas.openxmlformats.org/officeDocument/2006/relationships/slideLayout" Target="../slideLayouts/slideLayout7.xml"/><Relationship Id="rId212" Type="http://schemas.openxmlformats.org/officeDocument/2006/relationships/customXml" Target="../ink/ink106.xml"/><Relationship Id="rId233" Type="http://schemas.openxmlformats.org/officeDocument/2006/relationships/image" Target="../media/image116.png"/><Relationship Id="rId254" Type="http://schemas.openxmlformats.org/officeDocument/2006/relationships/customXml" Target="../ink/ink127.xml"/><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customXml" Target="../ink/ink57.xml"/><Relationship Id="rId275" Type="http://schemas.openxmlformats.org/officeDocument/2006/relationships/image" Target="../media/image137.png"/><Relationship Id="rId296" Type="http://schemas.openxmlformats.org/officeDocument/2006/relationships/customXml" Target="../ink/ink148.xml"/><Relationship Id="rId300" Type="http://schemas.openxmlformats.org/officeDocument/2006/relationships/customXml" Target="../ink/ink150.xml"/><Relationship Id="rId60" Type="http://schemas.openxmlformats.org/officeDocument/2006/relationships/customXml" Target="../ink/ink30.xml"/><Relationship Id="rId81" Type="http://schemas.openxmlformats.org/officeDocument/2006/relationships/image" Target="../media/image40.png"/><Relationship Id="rId135" Type="http://schemas.openxmlformats.org/officeDocument/2006/relationships/image" Target="../media/image67.png"/><Relationship Id="rId156" Type="http://schemas.openxmlformats.org/officeDocument/2006/relationships/customXml" Target="../ink/ink78.xml"/><Relationship Id="rId177" Type="http://schemas.openxmlformats.org/officeDocument/2006/relationships/image" Target="../media/image88.png"/><Relationship Id="rId198" Type="http://schemas.openxmlformats.org/officeDocument/2006/relationships/customXml" Target="../ink/ink99.xml"/><Relationship Id="rId321" Type="http://schemas.openxmlformats.org/officeDocument/2006/relationships/image" Target="../media/image160.png"/><Relationship Id="rId202" Type="http://schemas.openxmlformats.org/officeDocument/2006/relationships/customXml" Target="../ink/ink101.xml"/><Relationship Id="rId223" Type="http://schemas.openxmlformats.org/officeDocument/2006/relationships/image" Target="../media/image111.png"/><Relationship Id="rId244" Type="http://schemas.openxmlformats.org/officeDocument/2006/relationships/customXml" Target="../ink/ink122.xml"/><Relationship Id="rId18" Type="http://schemas.openxmlformats.org/officeDocument/2006/relationships/customXml" Target="../ink/ink9.xml"/><Relationship Id="rId39" Type="http://schemas.openxmlformats.org/officeDocument/2006/relationships/image" Target="../media/image19.png"/><Relationship Id="rId265" Type="http://schemas.openxmlformats.org/officeDocument/2006/relationships/image" Target="../media/image132.png"/><Relationship Id="rId286" Type="http://schemas.openxmlformats.org/officeDocument/2006/relationships/customXml" Target="../ink/ink143.xml"/><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2.png"/><Relationship Id="rId146" Type="http://schemas.openxmlformats.org/officeDocument/2006/relationships/customXml" Target="../ink/ink73.xml"/><Relationship Id="rId167" Type="http://schemas.openxmlformats.org/officeDocument/2006/relationships/image" Target="../media/image83.png"/><Relationship Id="rId188" Type="http://schemas.openxmlformats.org/officeDocument/2006/relationships/customXml" Target="../ink/ink94.xml"/><Relationship Id="rId311" Type="http://schemas.openxmlformats.org/officeDocument/2006/relationships/image" Target="../media/image155.png"/><Relationship Id="rId332" Type="http://schemas.openxmlformats.org/officeDocument/2006/relationships/customXml" Target="../ink/ink166.xml"/><Relationship Id="rId71" Type="http://schemas.openxmlformats.org/officeDocument/2006/relationships/image" Target="../media/image35.png"/><Relationship Id="rId92" Type="http://schemas.openxmlformats.org/officeDocument/2006/relationships/customXml" Target="../ink/ink46.xml"/><Relationship Id="rId213" Type="http://schemas.openxmlformats.org/officeDocument/2006/relationships/image" Target="../media/image106.png"/><Relationship Id="rId234" Type="http://schemas.openxmlformats.org/officeDocument/2006/relationships/customXml" Target="../ink/ink117.xml"/><Relationship Id="rId2" Type="http://schemas.openxmlformats.org/officeDocument/2006/relationships/customXml" Target="../ink/ink1.xml"/><Relationship Id="rId29" Type="http://schemas.openxmlformats.org/officeDocument/2006/relationships/image" Target="../media/image14.png"/><Relationship Id="rId255" Type="http://schemas.openxmlformats.org/officeDocument/2006/relationships/image" Target="../media/image127.png"/><Relationship Id="rId276" Type="http://schemas.openxmlformats.org/officeDocument/2006/relationships/customXml" Target="../ink/ink138.xml"/><Relationship Id="rId297" Type="http://schemas.openxmlformats.org/officeDocument/2006/relationships/image" Target="../media/image148.png"/><Relationship Id="rId40" Type="http://schemas.openxmlformats.org/officeDocument/2006/relationships/customXml" Target="../ink/ink20.xml"/><Relationship Id="rId115" Type="http://schemas.openxmlformats.org/officeDocument/2006/relationships/image" Target="../media/image57.png"/><Relationship Id="rId136" Type="http://schemas.openxmlformats.org/officeDocument/2006/relationships/customXml" Target="../ink/ink68.xml"/><Relationship Id="rId157" Type="http://schemas.openxmlformats.org/officeDocument/2006/relationships/image" Target="../media/image78.png"/><Relationship Id="rId178" Type="http://schemas.openxmlformats.org/officeDocument/2006/relationships/customXml" Target="../ink/ink89.xml"/><Relationship Id="rId301" Type="http://schemas.openxmlformats.org/officeDocument/2006/relationships/image" Target="../media/image150.png"/><Relationship Id="rId322" Type="http://schemas.openxmlformats.org/officeDocument/2006/relationships/customXml" Target="../ink/ink161.xml"/><Relationship Id="rId61" Type="http://schemas.openxmlformats.org/officeDocument/2006/relationships/image" Target="../media/image30.png"/><Relationship Id="rId82" Type="http://schemas.openxmlformats.org/officeDocument/2006/relationships/customXml" Target="../ink/ink41.xml"/><Relationship Id="rId199" Type="http://schemas.openxmlformats.org/officeDocument/2006/relationships/image" Target="../media/image99.png"/><Relationship Id="rId203" Type="http://schemas.openxmlformats.org/officeDocument/2006/relationships/image" Target="../media/image101.png"/><Relationship Id="rId19" Type="http://schemas.openxmlformats.org/officeDocument/2006/relationships/image" Target="../media/image9.png"/><Relationship Id="rId224" Type="http://schemas.openxmlformats.org/officeDocument/2006/relationships/customXml" Target="../ink/ink112.xml"/><Relationship Id="rId245" Type="http://schemas.openxmlformats.org/officeDocument/2006/relationships/image" Target="../media/image122.png"/><Relationship Id="rId266" Type="http://schemas.openxmlformats.org/officeDocument/2006/relationships/customXml" Target="../ink/ink133.xml"/><Relationship Id="rId287" Type="http://schemas.openxmlformats.org/officeDocument/2006/relationships/image" Target="../media/image143.png"/><Relationship Id="rId30" Type="http://schemas.openxmlformats.org/officeDocument/2006/relationships/customXml" Target="../ink/ink15.xml"/><Relationship Id="rId105" Type="http://schemas.openxmlformats.org/officeDocument/2006/relationships/image" Target="../media/image52.png"/><Relationship Id="rId126" Type="http://schemas.openxmlformats.org/officeDocument/2006/relationships/customXml" Target="../ink/ink63.xml"/><Relationship Id="rId147" Type="http://schemas.openxmlformats.org/officeDocument/2006/relationships/image" Target="../media/image73.png"/><Relationship Id="rId168" Type="http://schemas.openxmlformats.org/officeDocument/2006/relationships/customXml" Target="../ink/ink84.xml"/><Relationship Id="rId312" Type="http://schemas.openxmlformats.org/officeDocument/2006/relationships/customXml" Target="../ink/ink156.xml"/><Relationship Id="rId333" Type="http://schemas.openxmlformats.org/officeDocument/2006/relationships/image" Target="../media/image166.png"/><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6.png"/><Relationship Id="rId189" Type="http://schemas.openxmlformats.org/officeDocument/2006/relationships/image" Target="../media/image94.png"/><Relationship Id="rId3" Type="http://schemas.openxmlformats.org/officeDocument/2006/relationships/image" Target="../media/image1.png"/><Relationship Id="rId214" Type="http://schemas.openxmlformats.org/officeDocument/2006/relationships/customXml" Target="../ink/ink107.xml"/><Relationship Id="rId235" Type="http://schemas.openxmlformats.org/officeDocument/2006/relationships/image" Target="../media/image117.png"/><Relationship Id="rId256" Type="http://schemas.openxmlformats.org/officeDocument/2006/relationships/customXml" Target="../ink/ink128.xml"/><Relationship Id="rId277" Type="http://schemas.openxmlformats.org/officeDocument/2006/relationships/image" Target="../media/image138.png"/><Relationship Id="rId298" Type="http://schemas.openxmlformats.org/officeDocument/2006/relationships/customXml" Target="../ink/ink149.xml"/><Relationship Id="rId116" Type="http://schemas.openxmlformats.org/officeDocument/2006/relationships/customXml" Target="../ink/ink58.xml"/><Relationship Id="rId137" Type="http://schemas.openxmlformats.org/officeDocument/2006/relationships/image" Target="../media/image68.png"/><Relationship Id="rId158" Type="http://schemas.openxmlformats.org/officeDocument/2006/relationships/customXml" Target="../ink/ink79.xml"/><Relationship Id="rId302" Type="http://schemas.openxmlformats.org/officeDocument/2006/relationships/customXml" Target="../ink/ink151.xml"/><Relationship Id="rId323" Type="http://schemas.openxmlformats.org/officeDocument/2006/relationships/image" Target="../media/image161.png"/><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image" Target="../media/image41.png"/><Relationship Id="rId179" Type="http://schemas.openxmlformats.org/officeDocument/2006/relationships/image" Target="../media/image89.png"/><Relationship Id="rId190" Type="http://schemas.openxmlformats.org/officeDocument/2006/relationships/customXml" Target="../ink/ink95.xml"/><Relationship Id="rId204" Type="http://schemas.openxmlformats.org/officeDocument/2006/relationships/customXml" Target="../ink/ink102.xml"/><Relationship Id="rId225" Type="http://schemas.openxmlformats.org/officeDocument/2006/relationships/image" Target="../media/image112.png"/><Relationship Id="rId246" Type="http://schemas.openxmlformats.org/officeDocument/2006/relationships/customXml" Target="../ink/ink123.xml"/><Relationship Id="rId267" Type="http://schemas.openxmlformats.org/officeDocument/2006/relationships/image" Target="../media/image133.png"/><Relationship Id="rId288" Type="http://schemas.openxmlformats.org/officeDocument/2006/relationships/customXml" Target="../ink/ink144.xml"/><Relationship Id="rId106" Type="http://schemas.openxmlformats.org/officeDocument/2006/relationships/customXml" Target="../ink/ink53.xml"/><Relationship Id="rId127" Type="http://schemas.openxmlformats.org/officeDocument/2006/relationships/image" Target="../media/image63.png"/><Relationship Id="rId313" Type="http://schemas.openxmlformats.org/officeDocument/2006/relationships/image" Target="../media/image156.png"/><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94" Type="http://schemas.openxmlformats.org/officeDocument/2006/relationships/customXml" Target="../ink/ink47.xml"/><Relationship Id="rId148" Type="http://schemas.openxmlformats.org/officeDocument/2006/relationships/customXml" Target="../ink/ink74.xml"/><Relationship Id="rId169" Type="http://schemas.openxmlformats.org/officeDocument/2006/relationships/image" Target="../media/image84.png"/><Relationship Id="rId334" Type="http://schemas.openxmlformats.org/officeDocument/2006/relationships/customXml" Target="../ink/ink167.xml"/><Relationship Id="rId4" Type="http://schemas.openxmlformats.org/officeDocument/2006/relationships/customXml" Target="../ink/ink2.xml"/><Relationship Id="rId180" Type="http://schemas.openxmlformats.org/officeDocument/2006/relationships/customXml" Target="../ink/ink90.xml"/><Relationship Id="rId215" Type="http://schemas.openxmlformats.org/officeDocument/2006/relationships/image" Target="../media/image107.png"/><Relationship Id="rId236" Type="http://schemas.openxmlformats.org/officeDocument/2006/relationships/customXml" Target="../ink/ink118.xml"/><Relationship Id="rId257" Type="http://schemas.openxmlformats.org/officeDocument/2006/relationships/image" Target="../media/image128.png"/><Relationship Id="rId278" Type="http://schemas.openxmlformats.org/officeDocument/2006/relationships/customXml" Target="../ink/ink139.xml"/><Relationship Id="rId303" Type="http://schemas.openxmlformats.org/officeDocument/2006/relationships/image" Target="../media/image151.png"/><Relationship Id="rId42" Type="http://schemas.openxmlformats.org/officeDocument/2006/relationships/customXml" Target="../ink/ink21.xml"/><Relationship Id="rId84" Type="http://schemas.openxmlformats.org/officeDocument/2006/relationships/customXml" Target="../ink/ink42.xml"/><Relationship Id="rId138" Type="http://schemas.openxmlformats.org/officeDocument/2006/relationships/customXml" Target="../ink/ink69.xml"/><Relationship Id="rId191" Type="http://schemas.openxmlformats.org/officeDocument/2006/relationships/image" Target="../media/image95.png"/><Relationship Id="rId205" Type="http://schemas.openxmlformats.org/officeDocument/2006/relationships/image" Target="../media/image102.png"/><Relationship Id="rId247" Type="http://schemas.openxmlformats.org/officeDocument/2006/relationships/image" Target="../media/image123.png"/><Relationship Id="rId107" Type="http://schemas.openxmlformats.org/officeDocument/2006/relationships/image" Target="../media/image53.png"/><Relationship Id="rId289" Type="http://schemas.openxmlformats.org/officeDocument/2006/relationships/image" Target="../media/image144.png"/><Relationship Id="rId11" Type="http://schemas.openxmlformats.org/officeDocument/2006/relationships/image" Target="../media/image5.png"/><Relationship Id="rId53" Type="http://schemas.openxmlformats.org/officeDocument/2006/relationships/image" Target="../media/image26.png"/><Relationship Id="rId149" Type="http://schemas.openxmlformats.org/officeDocument/2006/relationships/image" Target="../media/image74.png"/><Relationship Id="rId314" Type="http://schemas.openxmlformats.org/officeDocument/2006/relationships/customXml" Target="../ink/ink157.xml"/><Relationship Id="rId95" Type="http://schemas.openxmlformats.org/officeDocument/2006/relationships/image" Target="../media/image47.png"/><Relationship Id="rId160" Type="http://schemas.openxmlformats.org/officeDocument/2006/relationships/customXml" Target="../ink/ink80.xml"/><Relationship Id="rId216" Type="http://schemas.openxmlformats.org/officeDocument/2006/relationships/customXml" Target="../ink/ink108.xml"/><Relationship Id="rId258" Type="http://schemas.openxmlformats.org/officeDocument/2006/relationships/customXml" Target="../ink/ink129.xml"/><Relationship Id="rId22" Type="http://schemas.openxmlformats.org/officeDocument/2006/relationships/customXml" Target="../ink/ink11.xml"/><Relationship Id="rId64" Type="http://schemas.openxmlformats.org/officeDocument/2006/relationships/customXml" Target="../ink/ink32.xml"/><Relationship Id="rId118" Type="http://schemas.openxmlformats.org/officeDocument/2006/relationships/customXml" Target="../ink/ink59.xml"/><Relationship Id="rId325" Type="http://schemas.openxmlformats.org/officeDocument/2006/relationships/image" Target="../media/image162.png"/><Relationship Id="rId171" Type="http://schemas.openxmlformats.org/officeDocument/2006/relationships/image" Target="../media/image85.png"/><Relationship Id="rId227" Type="http://schemas.openxmlformats.org/officeDocument/2006/relationships/image" Target="../media/image113.png"/><Relationship Id="rId269" Type="http://schemas.openxmlformats.org/officeDocument/2006/relationships/image" Target="../media/image134.png"/><Relationship Id="rId33" Type="http://schemas.openxmlformats.org/officeDocument/2006/relationships/image" Target="../media/image16.png"/><Relationship Id="rId129" Type="http://schemas.openxmlformats.org/officeDocument/2006/relationships/image" Target="../media/image64.png"/><Relationship Id="rId280" Type="http://schemas.openxmlformats.org/officeDocument/2006/relationships/customXml" Target="../ink/ink140.xml"/><Relationship Id="rId336" Type="http://schemas.openxmlformats.org/officeDocument/2006/relationships/customXml" Target="../ink/ink168.xml"/><Relationship Id="rId75" Type="http://schemas.openxmlformats.org/officeDocument/2006/relationships/image" Target="../media/image37.png"/><Relationship Id="rId140" Type="http://schemas.openxmlformats.org/officeDocument/2006/relationships/customXml" Target="../ink/ink70.xml"/><Relationship Id="rId182" Type="http://schemas.openxmlformats.org/officeDocument/2006/relationships/customXml" Target="../ink/ink91.xml"/><Relationship Id="rId6" Type="http://schemas.openxmlformats.org/officeDocument/2006/relationships/customXml" Target="../ink/ink3.xml"/><Relationship Id="rId238" Type="http://schemas.openxmlformats.org/officeDocument/2006/relationships/customXml" Target="../ink/ink119.xml"/><Relationship Id="rId291" Type="http://schemas.openxmlformats.org/officeDocument/2006/relationships/image" Target="../media/image145.png"/><Relationship Id="rId305" Type="http://schemas.openxmlformats.org/officeDocument/2006/relationships/image" Target="../media/image152.png"/><Relationship Id="rId44" Type="http://schemas.openxmlformats.org/officeDocument/2006/relationships/customXml" Target="../ink/ink22.xml"/><Relationship Id="rId86" Type="http://schemas.openxmlformats.org/officeDocument/2006/relationships/customXml" Target="../ink/ink43.xml"/><Relationship Id="rId151" Type="http://schemas.openxmlformats.org/officeDocument/2006/relationships/image" Target="../media/image75.png"/><Relationship Id="rId193" Type="http://schemas.openxmlformats.org/officeDocument/2006/relationships/image" Target="../media/image96.png"/><Relationship Id="rId207" Type="http://schemas.openxmlformats.org/officeDocument/2006/relationships/image" Target="../media/image103.png"/><Relationship Id="rId249" Type="http://schemas.openxmlformats.org/officeDocument/2006/relationships/image" Target="../media/image124.png"/><Relationship Id="rId13" Type="http://schemas.openxmlformats.org/officeDocument/2006/relationships/image" Target="../media/image6.png"/><Relationship Id="rId109" Type="http://schemas.openxmlformats.org/officeDocument/2006/relationships/image" Target="../media/image54.png"/><Relationship Id="rId260" Type="http://schemas.openxmlformats.org/officeDocument/2006/relationships/customXml" Target="../ink/ink130.xml"/><Relationship Id="rId316" Type="http://schemas.openxmlformats.org/officeDocument/2006/relationships/customXml" Target="../ink/ink158.xml"/><Relationship Id="rId55" Type="http://schemas.openxmlformats.org/officeDocument/2006/relationships/image" Target="../media/image27.png"/><Relationship Id="rId97" Type="http://schemas.openxmlformats.org/officeDocument/2006/relationships/image" Target="../media/image48.png"/><Relationship Id="rId120" Type="http://schemas.openxmlformats.org/officeDocument/2006/relationships/customXml" Target="../ink/ink60.xml"/><Relationship Id="rId162" Type="http://schemas.openxmlformats.org/officeDocument/2006/relationships/customXml" Target="../ink/ink81.xml"/><Relationship Id="rId218" Type="http://schemas.openxmlformats.org/officeDocument/2006/relationships/customXml" Target="../ink/ink109.xml"/><Relationship Id="rId271" Type="http://schemas.openxmlformats.org/officeDocument/2006/relationships/image" Target="../media/image135.png"/><Relationship Id="rId24" Type="http://schemas.openxmlformats.org/officeDocument/2006/relationships/customXml" Target="../ink/ink12.xml"/><Relationship Id="rId66" Type="http://schemas.openxmlformats.org/officeDocument/2006/relationships/customXml" Target="../ink/ink33.xml"/><Relationship Id="rId131" Type="http://schemas.openxmlformats.org/officeDocument/2006/relationships/image" Target="../media/image65.png"/><Relationship Id="rId327" Type="http://schemas.openxmlformats.org/officeDocument/2006/relationships/image" Target="../media/image163.png"/></Relationships>
</file>

<file path=ppt/slides/_rels/slide20.xml.rels><?xml version="1.0" encoding="UTF-8" standalone="yes"?>
<Relationships xmlns="http://schemas.openxmlformats.org/package/2006/relationships"><Relationship Id="rId117" Type="http://schemas.openxmlformats.org/officeDocument/2006/relationships/image" Target="../media/image2751.png"/><Relationship Id="rId21" Type="http://schemas.openxmlformats.org/officeDocument/2006/relationships/image" Target="../media/image2703.png"/><Relationship Id="rId42" Type="http://schemas.openxmlformats.org/officeDocument/2006/relationships/customXml" Target="../ink/ink3366.xml"/><Relationship Id="rId63" Type="http://schemas.openxmlformats.org/officeDocument/2006/relationships/image" Target="../media/image2724.png"/><Relationship Id="rId84" Type="http://schemas.openxmlformats.org/officeDocument/2006/relationships/customXml" Target="../ink/ink3387.xml"/><Relationship Id="rId138" Type="http://schemas.openxmlformats.org/officeDocument/2006/relationships/image" Target="../media/image2761.png"/><Relationship Id="rId159" Type="http://schemas.openxmlformats.org/officeDocument/2006/relationships/customXml" Target="../ink/ink3425.xml"/><Relationship Id="rId170" Type="http://schemas.openxmlformats.org/officeDocument/2006/relationships/image" Target="../media/image2777.png"/><Relationship Id="rId107" Type="http://schemas.openxmlformats.org/officeDocument/2006/relationships/image" Target="../media/image2746.png"/><Relationship Id="rId11" Type="http://schemas.openxmlformats.org/officeDocument/2006/relationships/image" Target="../media/image2699.png"/><Relationship Id="rId32" Type="http://schemas.openxmlformats.org/officeDocument/2006/relationships/customXml" Target="../ink/ink3361.xml"/><Relationship Id="rId53" Type="http://schemas.openxmlformats.org/officeDocument/2006/relationships/image" Target="../media/image2719.png"/><Relationship Id="rId74" Type="http://schemas.openxmlformats.org/officeDocument/2006/relationships/customXml" Target="../ink/ink3382.xml"/><Relationship Id="rId128" Type="http://schemas.openxmlformats.org/officeDocument/2006/relationships/image" Target="../media/image2756.png"/><Relationship Id="rId149" Type="http://schemas.openxmlformats.org/officeDocument/2006/relationships/customXml" Target="../ink/ink3420.xml"/><Relationship Id="rId5" Type="http://schemas.openxmlformats.org/officeDocument/2006/relationships/image" Target="../media/image2696.png"/><Relationship Id="rId95" Type="http://schemas.openxmlformats.org/officeDocument/2006/relationships/image" Target="../media/image2740.png"/><Relationship Id="rId160" Type="http://schemas.openxmlformats.org/officeDocument/2006/relationships/image" Target="../media/image2772.png"/><Relationship Id="rId22" Type="http://schemas.openxmlformats.org/officeDocument/2006/relationships/customXml" Target="../ink/ink3356.xml"/><Relationship Id="rId43" Type="http://schemas.openxmlformats.org/officeDocument/2006/relationships/image" Target="../media/image2714.png"/><Relationship Id="rId64" Type="http://schemas.openxmlformats.org/officeDocument/2006/relationships/customXml" Target="../ink/ink3377.xml"/><Relationship Id="rId118" Type="http://schemas.openxmlformats.org/officeDocument/2006/relationships/customXml" Target="../ink/ink3404.xml"/><Relationship Id="rId139" Type="http://schemas.openxmlformats.org/officeDocument/2006/relationships/customXml" Target="../ink/ink3415.xml"/><Relationship Id="rId85" Type="http://schemas.openxmlformats.org/officeDocument/2006/relationships/image" Target="../media/image2735.png"/><Relationship Id="rId150" Type="http://schemas.openxmlformats.org/officeDocument/2006/relationships/image" Target="../media/image2767.png"/><Relationship Id="rId171" Type="http://schemas.openxmlformats.org/officeDocument/2006/relationships/customXml" Target="../ink/ink3431.xml"/><Relationship Id="rId12" Type="http://schemas.openxmlformats.org/officeDocument/2006/relationships/customXml" Target="../ink/ink3351.xml"/><Relationship Id="rId33" Type="http://schemas.openxmlformats.org/officeDocument/2006/relationships/image" Target="../media/image2709.png"/><Relationship Id="rId108" Type="http://schemas.openxmlformats.org/officeDocument/2006/relationships/customXml" Target="../ink/ink3399.xml"/><Relationship Id="rId129" Type="http://schemas.openxmlformats.org/officeDocument/2006/relationships/customXml" Target="../ink/ink3410.xml"/><Relationship Id="rId54" Type="http://schemas.openxmlformats.org/officeDocument/2006/relationships/customXml" Target="../ink/ink3372.xml"/><Relationship Id="rId75" Type="http://schemas.openxmlformats.org/officeDocument/2006/relationships/image" Target="../media/image2730.png"/><Relationship Id="rId96" Type="http://schemas.openxmlformats.org/officeDocument/2006/relationships/customXml" Target="../ink/ink3393.xml"/><Relationship Id="rId140" Type="http://schemas.openxmlformats.org/officeDocument/2006/relationships/image" Target="../media/image2762.png"/><Relationship Id="rId161" Type="http://schemas.openxmlformats.org/officeDocument/2006/relationships/customXml" Target="../ink/ink3426.xml"/><Relationship Id="rId6" Type="http://schemas.openxmlformats.org/officeDocument/2006/relationships/customXml" Target="../ink/ink3348.xml"/><Relationship Id="rId23" Type="http://schemas.openxmlformats.org/officeDocument/2006/relationships/image" Target="../media/image2704.png"/><Relationship Id="rId28" Type="http://schemas.openxmlformats.org/officeDocument/2006/relationships/customXml" Target="../ink/ink3359.xml"/><Relationship Id="rId49" Type="http://schemas.openxmlformats.org/officeDocument/2006/relationships/image" Target="../media/image2717.png"/><Relationship Id="rId114" Type="http://schemas.openxmlformats.org/officeDocument/2006/relationships/customXml" Target="../ink/ink3402.xml"/><Relationship Id="rId119" Type="http://schemas.openxmlformats.org/officeDocument/2006/relationships/image" Target="../media/image2752.png"/><Relationship Id="rId44" Type="http://schemas.openxmlformats.org/officeDocument/2006/relationships/customXml" Target="../ink/ink3367.xml"/><Relationship Id="rId60" Type="http://schemas.openxmlformats.org/officeDocument/2006/relationships/customXml" Target="../ink/ink3375.xml"/><Relationship Id="rId65" Type="http://schemas.openxmlformats.org/officeDocument/2006/relationships/image" Target="../media/image2725.png"/><Relationship Id="rId81" Type="http://schemas.openxmlformats.org/officeDocument/2006/relationships/image" Target="../media/image2733.png"/><Relationship Id="rId86" Type="http://schemas.openxmlformats.org/officeDocument/2006/relationships/customXml" Target="../ink/ink3388.xml"/><Relationship Id="rId130" Type="http://schemas.openxmlformats.org/officeDocument/2006/relationships/image" Target="../media/image2757.png"/><Relationship Id="rId135" Type="http://schemas.openxmlformats.org/officeDocument/2006/relationships/customXml" Target="../ink/ink3413.xml"/><Relationship Id="rId151" Type="http://schemas.openxmlformats.org/officeDocument/2006/relationships/customXml" Target="../ink/ink3421.xml"/><Relationship Id="rId156" Type="http://schemas.openxmlformats.org/officeDocument/2006/relationships/image" Target="../media/image2770.png"/><Relationship Id="rId177" Type="http://schemas.openxmlformats.org/officeDocument/2006/relationships/customXml" Target="../ink/ink3434.xml"/><Relationship Id="rId172" Type="http://schemas.openxmlformats.org/officeDocument/2006/relationships/image" Target="../media/image2778.png"/><Relationship Id="rId13" Type="http://schemas.openxmlformats.org/officeDocument/2006/relationships/image" Target="../media/image2409.png"/><Relationship Id="rId18" Type="http://schemas.openxmlformats.org/officeDocument/2006/relationships/customXml" Target="../ink/ink3354.xml"/><Relationship Id="rId39" Type="http://schemas.openxmlformats.org/officeDocument/2006/relationships/image" Target="../media/image2712.png"/><Relationship Id="rId109" Type="http://schemas.openxmlformats.org/officeDocument/2006/relationships/image" Target="../media/image2747.png"/><Relationship Id="rId34" Type="http://schemas.openxmlformats.org/officeDocument/2006/relationships/customXml" Target="../ink/ink3362.xml"/><Relationship Id="rId50" Type="http://schemas.openxmlformats.org/officeDocument/2006/relationships/customXml" Target="../ink/ink3370.xml"/><Relationship Id="rId55" Type="http://schemas.openxmlformats.org/officeDocument/2006/relationships/image" Target="../media/image2720.png"/><Relationship Id="rId76" Type="http://schemas.openxmlformats.org/officeDocument/2006/relationships/customXml" Target="../ink/ink3383.xml"/><Relationship Id="rId97" Type="http://schemas.openxmlformats.org/officeDocument/2006/relationships/image" Target="../media/image2741.png"/><Relationship Id="rId104" Type="http://schemas.openxmlformats.org/officeDocument/2006/relationships/customXml" Target="../ink/ink3397.xml"/><Relationship Id="rId120" Type="http://schemas.openxmlformats.org/officeDocument/2006/relationships/customXml" Target="../ink/ink3405.xml"/><Relationship Id="rId125" Type="http://schemas.openxmlformats.org/officeDocument/2006/relationships/customXml" Target="../ink/ink3408.xml"/><Relationship Id="rId141" Type="http://schemas.openxmlformats.org/officeDocument/2006/relationships/customXml" Target="../ink/ink3416.xml"/><Relationship Id="rId146" Type="http://schemas.openxmlformats.org/officeDocument/2006/relationships/image" Target="../media/image2765.png"/><Relationship Id="rId167" Type="http://schemas.openxmlformats.org/officeDocument/2006/relationships/customXml" Target="../ink/ink3429.xml"/><Relationship Id="rId7" Type="http://schemas.openxmlformats.org/officeDocument/2006/relationships/image" Target="../media/image2697.png"/><Relationship Id="rId71" Type="http://schemas.openxmlformats.org/officeDocument/2006/relationships/image" Target="../media/image2728.png"/><Relationship Id="rId92" Type="http://schemas.openxmlformats.org/officeDocument/2006/relationships/customXml" Target="../ink/ink3391.xml"/><Relationship Id="rId162" Type="http://schemas.openxmlformats.org/officeDocument/2006/relationships/image" Target="../media/image2773.png"/><Relationship Id="rId2" Type="http://schemas.openxmlformats.org/officeDocument/2006/relationships/customXml" Target="../ink/ink3346.xml"/><Relationship Id="rId29" Type="http://schemas.openxmlformats.org/officeDocument/2006/relationships/image" Target="../media/image2707.png"/><Relationship Id="rId24" Type="http://schemas.openxmlformats.org/officeDocument/2006/relationships/customXml" Target="../ink/ink3357.xml"/><Relationship Id="rId40" Type="http://schemas.openxmlformats.org/officeDocument/2006/relationships/customXml" Target="../ink/ink3365.xml"/><Relationship Id="rId45" Type="http://schemas.openxmlformats.org/officeDocument/2006/relationships/image" Target="../media/image2715.png"/><Relationship Id="rId66" Type="http://schemas.openxmlformats.org/officeDocument/2006/relationships/customXml" Target="../ink/ink3378.xml"/><Relationship Id="rId87" Type="http://schemas.openxmlformats.org/officeDocument/2006/relationships/image" Target="../media/image2736.png"/><Relationship Id="rId110" Type="http://schemas.openxmlformats.org/officeDocument/2006/relationships/customXml" Target="../ink/ink3400.xml"/><Relationship Id="rId115" Type="http://schemas.openxmlformats.org/officeDocument/2006/relationships/image" Target="../media/image2750.png"/><Relationship Id="rId131" Type="http://schemas.openxmlformats.org/officeDocument/2006/relationships/customXml" Target="../ink/ink3411.xml"/><Relationship Id="rId136" Type="http://schemas.openxmlformats.org/officeDocument/2006/relationships/image" Target="../media/image2760.png"/><Relationship Id="rId157" Type="http://schemas.openxmlformats.org/officeDocument/2006/relationships/customXml" Target="../ink/ink3424.xml"/><Relationship Id="rId178" Type="http://schemas.openxmlformats.org/officeDocument/2006/relationships/image" Target="../media/image2781.png"/><Relationship Id="rId61" Type="http://schemas.openxmlformats.org/officeDocument/2006/relationships/image" Target="../media/image2723.png"/><Relationship Id="rId82" Type="http://schemas.openxmlformats.org/officeDocument/2006/relationships/customXml" Target="../ink/ink3386.xml"/><Relationship Id="rId152" Type="http://schemas.openxmlformats.org/officeDocument/2006/relationships/image" Target="../media/image2768.png"/><Relationship Id="rId173" Type="http://schemas.openxmlformats.org/officeDocument/2006/relationships/customXml" Target="../ink/ink3432.xml"/><Relationship Id="rId19" Type="http://schemas.openxmlformats.org/officeDocument/2006/relationships/image" Target="../media/image2702.png"/><Relationship Id="rId14" Type="http://schemas.openxmlformats.org/officeDocument/2006/relationships/customXml" Target="../ink/ink3352.xml"/><Relationship Id="rId30" Type="http://schemas.openxmlformats.org/officeDocument/2006/relationships/customXml" Target="../ink/ink3360.xml"/><Relationship Id="rId35" Type="http://schemas.openxmlformats.org/officeDocument/2006/relationships/image" Target="../media/image2710.png"/><Relationship Id="rId56" Type="http://schemas.openxmlformats.org/officeDocument/2006/relationships/customXml" Target="../ink/ink3373.xml"/><Relationship Id="rId77" Type="http://schemas.openxmlformats.org/officeDocument/2006/relationships/image" Target="../media/image2731.png"/><Relationship Id="rId100" Type="http://schemas.openxmlformats.org/officeDocument/2006/relationships/customXml" Target="../ink/ink3395.xml"/><Relationship Id="rId105" Type="http://schemas.openxmlformats.org/officeDocument/2006/relationships/image" Target="../media/image2745.png"/><Relationship Id="rId126" Type="http://schemas.openxmlformats.org/officeDocument/2006/relationships/image" Target="../media/image2755.png"/><Relationship Id="rId147" Type="http://schemas.openxmlformats.org/officeDocument/2006/relationships/customXml" Target="../ink/ink3419.xml"/><Relationship Id="rId168" Type="http://schemas.openxmlformats.org/officeDocument/2006/relationships/image" Target="../media/image2776.png"/><Relationship Id="rId8" Type="http://schemas.openxmlformats.org/officeDocument/2006/relationships/customXml" Target="../ink/ink3349.xml"/><Relationship Id="rId51" Type="http://schemas.openxmlformats.org/officeDocument/2006/relationships/image" Target="../media/image2718.png"/><Relationship Id="rId72" Type="http://schemas.openxmlformats.org/officeDocument/2006/relationships/customXml" Target="../ink/ink3381.xml"/><Relationship Id="rId93" Type="http://schemas.openxmlformats.org/officeDocument/2006/relationships/image" Target="../media/image2739.png"/><Relationship Id="rId98" Type="http://schemas.openxmlformats.org/officeDocument/2006/relationships/customXml" Target="../ink/ink3394.xml"/><Relationship Id="rId121" Type="http://schemas.openxmlformats.org/officeDocument/2006/relationships/customXml" Target="../ink/ink3406.xml"/><Relationship Id="rId142" Type="http://schemas.openxmlformats.org/officeDocument/2006/relationships/image" Target="../media/image2763.png"/><Relationship Id="rId163" Type="http://schemas.openxmlformats.org/officeDocument/2006/relationships/customXml" Target="../ink/ink3427.xml"/><Relationship Id="rId3" Type="http://schemas.openxmlformats.org/officeDocument/2006/relationships/image" Target="../media/image2695.png"/><Relationship Id="rId25" Type="http://schemas.openxmlformats.org/officeDocument/2006/relationships/image" Target="../media/image2705.png"/><Relationship Id="rId46" Type="http://schemas.openxmlformats.org/officeDocument/2006/relationships/customXml" Target="../ink/ink3368.xml"/><Relationship Id="rId67" Type="http://schemas.openxmlformats.org/officeDocument/2006/relationships/image" Target="../media/image2726.png"/><Relationship Id="rId116" Type="http://schemas.openxmlformats.org/officeDocument/2006/relationships/customXml" Target="../ink/ink3403.xml"/><Relationship Id="rId137" Type="http://schemas.openxmlformats.org/officeDocument/2006/relationships/customXml" Target="../ink/ink3414.xml"/><Relationship Id="rId158" Type="http://schemas.openxmlformats.org/officeDocument/2006/relationships/image" Target="../media/image2771.png"/><Relationship Id="rId20" Type="http://schemas.openxmlformats.org/officeDocument/2006/relationships/customXml" Target="../ink/ink3355.xml"/><Relationship Id="rId41" Type="http://schemas.openxmlformats.org/officeDocument/2006/relationships/image" Target="../media/image2713.png"/><Relationship Id="rId62" Type="http://schemas.openxmlformats.org/officeDocument/2006/relationships/customXml" Target="../ink/ink3376.xml"/><Relationship Id="rId83" Type="http://schemas.openxmlformats.org/officeDocument/2006/relationships/image" Target="../media/image2734.png"/><Relationship Id="rId88" Type="http://schemas.openxmlformats.org/officeDocument/2006/relationships/customXml" Target="../ink/ink3389.xml"/><Relationship Id="rId111" Type="http://schemas.openxmlformats.org/officeDocument/2006/relationships/image" Target="../media/image2748.png"/><Relationship Id="rId132" Type="http://schemas.openxmlformats.org/officeDocument/2006/relationships/image" Target="../media/image2758.png"/><Relationship Id="rId153" Type="http://schemas.openxmlformats.org/officeDocument/2006/relationships/customXml" Target="../ink/ink3422.xml"/><Relationship Id="rId174" Type="http://schemas.openxmlformats.org/officeDocument/2006/relationships/image" Target="../media/image2779.png"/><Relationship Id="rId15" Type="http://schemas.openxmlformats.org/officeDocument/2006/relationships/image" Target="../media/image2700.png"/><Relationship Id="rId36" Type="http://schemas.openxmlformats.org/officeDocument/2006/relationships/customXml" Target="../ink/ink3363.xml"/><Relationship Id="rId57" Type="http://schemas.openxmlformats.org/officeDocument/2006/relationships/image" Target="../media/image2721.png"/><Relationship Id="rId106" Type="http://schemas.openxmlformats.org/officeDocument/2006/relationships/customXml" Target="../ink/ink3398.xml"/><Relationship Id="rId127" Type="http://schemas.openxmlformats.org/officeDocument/2006/relationships/customXml" Target="../ink/ink3409.xml"/><Relationship Id="rId10" Type="http://schemas.openxmlformats.org/officeDocument/2006/relationships/customXml" Target="../ink/ink3350.xml"/><Relationship Id="rId31" Type="http://schemas.openxmlformats.org/officeDocument/2006/relationships/image" Target="../media/image2708.png"/><Relationship Id="rId52" Type="http://schemas.openxmlformats.org/officeDocument/2006/relationships/customXml" Target="../ink/ink3371.xml"/><Relationship Id="rId73" Type="http://schemas.openxmlformats.org/officeDocument/2006/relationships/image" Target="../media/image2729.png"/><Relationship Id="rId78" Type="http://schemas.openxmlformats.org/officeDocument/2006/relationships/customXml" Target="../ink/ink3384.xml"/><Relationship Id="rId94" Type="http://schemas.openxmlformats.org/officeDocument/2006/relationships/customXml" Target="../ink/ink3392.xml"/><Relationship Id="rId99" Type="http://schemas.openxmlformats.org/officeDocument/2006/relationships/image" Target="../media/image2742.png"/><Relationship Id="rId101" Type="http://schemas.openxmlformats.org/officeDocument/2006/relationships/image" Target="../media/image2743.png"/><Relationship Id="rId122" Type="http://schemas.openxmlformats.org/officeDocument/2006/relationships/image" Target="../media/image2753.png"/><Relationship Id="rId143" Type="http://schemas.openxmlformats.org/officeDocument/2006/relationships/customXml" Target="../ink/ink3417.xml"/><Relationship Id="rId148" Type="http://schemas.openxmlformats.org/officeDocument/2006/relationships/image" Target="../media/image2766.png"/><Relationship Id="rId164" Type="http://schemas.openxmlformats.org/officeDocument/2006/relationships/image" Target="../media/image2774.png"/><Relationship Id="rId169" Type="http://schemas.openxmlformats.org/officeDocument/2006/relationships/customXml" Target="../ink/ink3430.xml"/><Relationship Id="rId4" Type="http://schemas.openxmlformats.org/officeDocument/2006/relationships/customXml" Target="../ink/ink3347.xml"/><Relationship Id="rId9" Type="http://schemas.openxmlformats.org/officeDocument/2006/relationships/image" Target="../media/image2698.png"/><Relationship Id="rId26" Type="http://schemas.openxmlformats.org/officeDocument/2006/relationships/customXml" Target="../ink/ink3358.xml"/><Relationship Id="rId47" Type="http://schemas.openxmlformats.org/officeDocument/2006/relationships/image" Target="../media/image2716.png"/><Relationship Id="rId68" Type="http://schemas.openxmlformats.org/officeDocument/2006/relationships/customXml" Target="../ink/ink3379.xml"/><Relationship Id="rId89" Type="http://schemas.openxmlformats.org/officeDocument/2006/relationships/image" Target="../media/image2737.png"/><Relationship Id="rId112" Type="http://schemas.openxmlformats.org/officeDocument/2006/relationships/customXml" Target="../ink/ink3401.xml"/><Relationship Id="rId133" Type="http://schemas.openxmlformats.org/officeDocument/2006/relationships/customXml" Target="../ink/ink3412.xml"/><Relationship Id="rId154" Type="http://schemas.openxmlformats.org/officeDocument/2006/relationships/image" Target="../media/image2769.png"/><Relationship Id="rId175" Type="http://schemas.openxmlformats.org/officeDocument/2006/relationships/customXml" Target="../ink/ink3433.xml"/><Relationship Id="rId16" Type="http://schemas.openxmlformats.org/officeDocument/2006/relationships/customXml" Target="../ink/ink3353.xml"/><Relationship Id="rId37" Type="http://schemas.openxmlformats.org/officeDocument/2006/relationships/image" Target="../media/image2711.png"/><Relationship Id="rId58" Type="http://schemas.openxmlformats.org/officeDocument/2006/relationships/customXml" Target="../ink/ink3374.xml"/><Relationship Id="rId79" Type="http://schemas.openxmlformats.org/officeDocument/2006/relationships/image" Target="../media/image2732.png"/><Relationship Id="rId102" Type="http://schemas.openxmlformats.org/officeDocument/2006/relationships/customXml" Target="../ink/ink3396.xml"/><Relationship Id="rId123" Type="http://schemas.openxmlformats.org/officeDocument/2006/relationships/customXml" Target="../ink/ink3407.xml"/><Relationship Id="rId144" Type="http://schemas.openxmlformats.org/officeDocument/2006/relationships/image" Target="../media/image2764.png"/><Relationship Id="rId90" Type="http://schemas.openxmlformats.org/officeDocument/2006/relationships/customXml" Target="../ink/ink3390.xml"/><Relationship Id="rId165" Type="http://schemas.openxmlformats.org/officeDocument/2006/relationships/customXml" Target="../ink/ink3428.xml"/><Relationship Id="rId27" Type="http://schemas.openxmlformats.org/officeDocument/2006/relationships/image" Target="../media/image2706.png"/><Relationship Id="rId48" Type="http://schemas.openxmlformats.org/officeDocument/2006/relationships/customXml" Target="../ink/ink3369.xml"/><Relationship Id="rId69" Type="http://schemas.openxmlformats.org/officeDocument/2006/relationships/image" Target="../media/image2727.png"/><Relationship Id="rId113" Type="http://schemas.openxmlformats.org/officeDocument/2006/relationships/image" Target="../media/image2749.png"/><Relationship Id="rId134" Type="http://schemas.openxmlformats.org/officeDocument/2006/relationships/image" Target="../media/image2759.png"/><Relationship Id="rId80" Type="http://schemas.openxmlformats.org/officeDocument/2006/relationships/customXml" Target="../ink/ink3385.xml"/><Relationship Id="rId155" Type="http://schemas.openxmlformats.org/officeDocument/2006/relationships/customXml" Target="../ink/ink3423.xml"/><Relationship Id="rId176" Type="http://schemas.openxmlformats.org/officeDocument/2006/relationships/image" Target="../media/image2780.png"/><Relationship Id="rId17" Type="http://schemas.openxmlformats.org/officeDocument/2006/relationships/image" Target="../media/image2701.png"/><Relationship Id="rId38" Type="http://schemas.openxmlformats.org/officeDocument/2006/relationships/customXml" Target="../ink/ink3364.xml"/><Relationship Id="rId59" Type="http://schemas.openxmlformats.org/officeDocument/2006/relationships/image" Target="../media/image2722.png"/><Relationship Id="rId103" Type="http://schemas.openxmlformats.org/officeDocument/2006/relationships/image" Target="../media/image2744.png"/><Relationship Id="rId124" Type="http://schemas.openxmlformats.org/officeDocument/2006/relationships/image" Target="../media/image2754.png"/><Relationship Id="rId70" Type="http://schemas.openxmlformats.org/officeDocument/2006/relationships/customXml" Target="../ink/ink3380.xml"/><Relationship Id="rId91" Type="http://schemas.openxmlformats.org/officeDocument/2006/relationships/image" Target="../media/image2738.png"/><Relationship Id="rId145" Type="http://schemas.openxmlformats.org/officeDocument/2006/relationships/customXml" Target="../ink/ink3418.xml"/><Relationship Id="rId166" Type="http://schemas.openxmlformats.org/officeDocument/2006/relationships/image" Target="../media/image277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7" Type="http://schemas.openxmlformats.org/officeDocument/2006/relationships/image" Target="../media/image2839.png"/><Relationship Id="rId299" Type="http://schemas.openxmlformats.org/officeDocument/2006/relationships/image" Target="../media/image2930.png"/><Relationship Id="rId21" Type="http://schemas.openxmlformats.org/officeDocument/2006/relationships/image" Target="../media/image2791.png"/><Relationship Id="rId63" Type="http://schemas.openxmlformats.org/officeDocument/2006/relationships/image" Target="../media/image2812.png"/><Relationship Id="rId159" Type="http://schemas.openxmlformats.org/officeDocument/2006/relationships/image" Target="../media/image2860.png"/><Relationship Id="rId324" Type="http://schemas.openxmlformats.org/officeDocument/2006/relationships/customXml" Target="../ink/ink3596.xml"/><Relationship Id="rId170" Type="http://schemas.openxmlformats.org/officeDocument/2006/relationships/customXml" Target="../ink/ink3519.xml"/><Relationship Id="rId226" Type="http://schemas.openxmlformats.org/officeDocument/2006/relationships/customXml" Target="../ink/ink3547.xml"/><Relationship Id="rId268" Type="http://schemas.openxmlformats.org/officeDocument/2006/relationships/customXml" Target="../ink/ink3568.xml"/><Relationship Id="rId32" Type="http://schemas.openxmlformats.org/officeDocument/2006/relationships/customXml" Target="../ink/ink3450.xml"/><Relationship Id="rId74" Type="http://schemas.openxmlformats.org/officeDocument/2006/relationships/customXml" Target="../ink/ink3471.xml"/><Relationship Id="rId128" Type="http://schemas.openxmlformats.org/officeDocument/2006/relationships/customXml" Target="../ink/ink3498.xml"/><Relationship Id="rId335" Type="http://schemas.openxmlformats.org/officeDocument/2006/relationships/image" Target="../media/image2948.png"/><Relationship Id="rId5" Type="http://schemas.openxmlformats.org/officeDocument/2006/relationships/image" Target="../media/image2783.png"/><Relationship Id="rId181" Type="http://schemas.openxmlformats.org/officeDocument/2006/relationships/image" Target="../media/image2871.png"/><Relationship Id="rId237" Type="http://schemas.openxmlformats.org/officeDocument/2006/relationships/image" Target="../media/image2899.png"/><Relationship Id="rId279" Type="http://schemas.openxmlformats.org/officeDocument/2006/relationships/image" Target="../media/image2920.png"/><Relationship Id="rId43" Type="http://schemas.openxmlformats.org/officeDocument/2006/relationships/image" Target="../media/image2802.png"/><Relationship Id="rId139" Type="http://schemas.openxmlformats.org/officeDocument/2006/relationships/image" Target="../media/image2850.png"/><Relationship Id="rId290" Type="http://schemas.openxmlformats.org/officeDocument/2006/relationships/customXml" Target="../ink/ink3579.xml"/><Relationship Id="rId304" Type="http://schemas.openxmlformats.org/officeDocument/2006/relationships/customXml" Target="../ink/ink3586.xml"/><Relationship Id="rId346" Type="http://schemas.openxmlformats.org/officeDocument/2006/relationships/customXml" Target="../ink/ink3607.xml"/><Relationship Id="rId85" Type="http://schemas.openxmlformats.org/officeDocument/2006/relationships/image" Target="../media/image2823.png"/><Relationship Id="rId150" Type="http://schemas.openxmlformats.org/officeDocument/2006/relationships/customXml" Target="../ink/ink3509.xml"/><Relationship Id="rId192" Type="http://schemas.openxmlformats.org/officeDocument/2006/relationships/customXml" Target="../ink/ink3530.xml"/><Relationship Id="rId206" Type="http://schemas.openxmlformats.org/officeDocument/2006/relationships/customXml" Target="../ink/ink3537.xml"/><Relationship Id="rId248" Type="http://schemas.openxmlformats.org/officeDocument/2006/relationships/customXml" Target="../ink/ink3558.xml"/><Relationship Id="rId12" Type="http://schemas.openxmlformats.org/officeDocument/2006/relationships/customXml" Target="../ink/ink3440.xml"/><Relationship Id="rId108" Type="http://schemas.openxmlformats.org/officeDocument/2006/relationships/customXml" Target="../ink/ink3488.xml"/><Relationship Id="rId315" Type="http://schemas.openxmlformats.org/officeDocument/2006/relationships/image" Target="../media/image2938.png"/><Relationship Id="rId54" Type="http://schemas.openxmlformats.org/officeDocument/2006/relationships/customXml" Target="../ink/ink3461.xml"/><Relationship Id="rId96" Type="http://schemas.openxmlformats.org/officeDocument/2006/relationships/customXml" Target="../ink/ink3482.xml"/><Relationship Id="rId161" Type="http://schemas.openxmlformats.org/officeDocument/2006/relationships/image" Target="../media/image2861.png"/><Relationship Id="rId217" Type="http://schemas.openxmlformats.org/officeDocument/2006/relationships/image" Target="../media/image2889.png"/><Relationship Id="rId259" Type="http://schemas.openxmlformats.org/officeDocument/2006/relationships/image" Target="../media/image2910.png"/><Relationship Id="rId23" Type="http://schemas.openxmlformats.org/officeDocument/2006/relationships/image" Target="../media/image2792.png"/><Relationship Id="rId119" Type="http://schemas.openxmlformats.org/officeDocument/2006/relationships/image" Target="../media/image2840.png"/><Relationship Id="rId270" Type="http://schemas.openxmlformats.org/officeDocument/2006/relationships/customXml" Target="../ink/ink3569.xml"/><Relationship Id="rId326" Type="http://schemas.openxmlformats.org/officeDocument/2006/relationships/customXml" Target="../ink/ink3597.xml"/><Relationship Id="rId65" Type="http://schemas.openxmlformats.org/officeDocument/2006/relationships/image" Target="../media/image2813.png"/><Relationship Id="rId130" Type="http://schemas.openxmlformats.org/officeDocument/2006/relationships/customXml" Target="../ink/ink3499.xml"/><Relationship Id="rId172" Type="http://schemas.openxmlformats.org/officeDocument/2006/relationships/customXml" Target="../ink/ink3520.xml"/><Relationship Id="rId228" Type="http://schemas.openxmlformats.org/officeDocument/2006/relationships/customXml" Target="../ink/ink3548.xml"/><Relationship Id="rId281" Type="http://schemas.openxmlformats.org/officeDocument/2006/relationships/image" Target="../media/image2921.png"/><Relationship Id="rId337" Type="http://schemas.openxmlformats.org/officeDocument/2006/relationships/image" Target="../media/image2949.png"/><Relationship Id="rId34" Type="http://schemas.openxmlformats.org/officeDocument/2006/relationships/customXml" Target="../ink/ink3451.xml"/><Relationship Id="rId76" Type="http://schemas.openxmlformats.org/officeDocument/2006/relationships/customXml" Target="../ink/ink3472.xml"/><Relationship Id="rId141" Type="http://schemas.openxmlformats.org/officeDocument/2006/relationships/image" Target="../media/image2851.png"/><Relationship Id="rId7" Type="http://schemas.openxmlformats.org/officeDocument/2006/relationships/image" Target="../media/image2784.png"/><Relationship Id="rId183" Type="http://schemas.openxmlformats.org/officeDocument/2006/relationships/image" Target="../media/image2872.png"/><Relationship Id="rId239" Type="http://schemas.openxmlformats.org/officeDocument/2006/relationships/image" Target="../media/image2900.png"/><Relationship Id="rId250" Type="http://schemas.openxmlformats.org/officeDocument/2006/relationships/customXml" Target="../ink/ink3559.xml"/><Relationship Id="rId292" Type="http://schemas.openxmlformats.org/officeDocument/2006/relationships/customXml" Target="../ink/ink3580.xml"/><Relationship Id="rId306" Type="http://schemas.openxmlformats.org/officeDocument/2006/relationships/customXml" Target="../ink/ink3587.xml"/><Relationship Id="rId45" Type="http://schemas.openxmlformats.org/officeDocument/2006/relationships/image" Target="../media/image2803.png"/><Relationship Id="rId87" Type="http://schemas.openxmlformats.org/officeDocument/2006/relationships/image" Target="../media/image2824.png"/><Relationship Id="rId110" Type="http://schemas.openxmlformats.org/officeDocument/2006/relationships/customXml" Target="../ink/ink3489.xml"/><Relationship Id="rId348" Type="http://schemas.openxmlformats.org/officeDocument/2006/relationships/customXml" Target="../ink/ink3608.xml"/><Relationship Id="rId152" Type="http://schemas.openxmlformats.org/officeDocument/2006/relationships/customXml" Target="../ink/ink3510.xml"/><Relationship Id="rId194" Type="http://schemas.openxmlformats.org/officeDocument/2006/relationships/customXml" Target="../ink/ink3531.xml"/><Relationship Id="rId208" Type="http://schemas.openxmlformats.org/officeDocument/2006/relationships/customXml" Target="../ink/ink3538.xml"/><Relationship Id="rId261" Type="http://schemas.openxmlformats.org/officeDocument/2006/relationships/image" Target="../media/image2911.png"/><Relationship Id="rId14" Type="http://schemas.openxmlformats.org/officeDocument/2006/relationships/customXml" Target="../ink/ink3441.xml"/><Relationship Id="rId56" Type="http://schemas.openxmlformats.org/officeDocument/2006/relationships/customXml" Target="../ink/ink3462.xml"/><Relationship Id="rId317" Type="http://schemas.openxmlformats.org/officeDocument/2006/relationships/image" Target="../media/image2939.png"/><Relationship Id="rId98" Type="http://schemas.openxmlformats.org/officeDocument/2006/relationships/customXml" Target="../ink/ink3483.xml"/><Relationship Id="rId121" Type="http://schemas.openxmlformats.org/officeDocument/2006/relationships/image" Target="../media/image2841.png"/><Relationship Id="rId163" Type="http://schemas.openxmlformats.org/officeDocument/2006/relationships/image" Target="../media/image2862.png"/><Relationship Id="rId219" Type="http://schemas.openxmlformats.org/officeDocument/2006/relationships/image" Target="../media/image2890.png"/><Relationship Id="rId230" Type="http://schemas.openxmlformats.org/officeDocument/2006/relationships/customXml" Target="../ink/ink3549.xml"/><Relationship Id="rId251" Type="http://schemas.openxmlformats.org/officeDocument/2006/relationships/image" Target="../media/image2906.png"/><Relationship Id="rId25" Type="http://schemas.openxmlformats.org/officeDocument/2006/relationships/image" Target="../media/image2793.png"/><Relationship Id="rId46" Type="http://schemas.openxmlformats.org/officeDocument/2006/relationships/customXml" Target="../ink/ink3457.xml"/><Relationship Id="rId67" Type="http://schemas.openxmlformats.org/officeDocument/2006/relationships/image" Target="../media/image2814.png"/><Relationship Id="rId272" Type="http://schemas.openxmlformats.org/officeDocument/2006/relationships/customXml" Target="../ink/ink3570.xml"/><Relationship Id="rId293" Type="http://schemas.openxmlformats.org/officeDocument/2006/relationships/image" Target="../media/image2927.png"/><Relationship Id="rId307" Type="http://schemas.openxmlformats.org/officeDocument/2006/relationships/image" Target="../media/image2934.png"/><Relationship Id="rId328" Type="http://schemas.openxmlformats.org/officeDocument/2006/relationships/customXml" Target="../ink/ink3598.xml"/><Relationship Id="rId349" Type="http://schemas.openxmlformats.org/officeDocument/2006/relationships/image" Target="../media/image2955.png"/><Relationship Id="rId88" Type="http://schemas.openxmlformats.org/officeDocument/2006/relationships/customXml" Target="../ink/ink3478.xml"/><Relationship Id="rId111" Type="http://schemas.openxmlformats.org/officeDocument/2006/relationships/image" Target="../media/image2836.png"/><Relationship Id="rId132" Type="http://schemas.openxmlformats.org/officeDocument/2006/relationships/customXml" Target="../ink/ink3500.xml"/><Relationship Id="rId153" Type="http://schemas.openxmlformats.org/officeDocument/2006/relationships/image" Target="../media/image2857.png"/><Relationship Id="rId174" Type="http://schemas.openxmlformats.org/officeDocument/2006/relationships/customXml" Target="../ink/ink3521.xml"/><Relationship Id="rId195" Type="http://schemas.openxmlformats.org/officeDocument/2006/relationships/image" Target="../media/image2878.png"/><Relationship Id="rId209" Type="http://schemas.openxmlformats.org/officeDocument/2006/relationships/image" Target="../media/image2885.png"/><Relationship Id="rId220" Type="http://schemas.openxmlformats.org/officeDocument/2006/relationships/customXml" Target="../ink/ink3544.xml"/><Relationship Id="rId241" Type="http://schemas.openxmlformats.org/officeDocument/2006/relationships/image" Target="../media/image2901.png"/><Relationship Id="rId15" Type="http://schemas.openxmlformats.org/officeDocument/2006/relationships/image" Target="../media/image2788.png"/><Relationship Id="rId36" Type="http://schemas.openxmlformats.org/officeDocument/2006/relationships/customXml" Target="../ink/ink3452.xml"/><Relationship Id="rId57" Type="http://schemas.openxmlformats.org/officeDocument/2006/relationships/image" Target="../media/image2809.png"/><Relationship Id="rId262" Type="http://schemas.openxmlformats.org/officeDocument/2006/relationships/customXml" Target="../ink/ink3565.xml"/><Relationship Id="rId283" Type="http://schemas.openxmlformats.org/officeDocument/2006/relationships/image" Target="../media/image2922.png"/><Relationship Id="rId318" Type="http://schemas.openxmlformats.org/officeDocument/2006/relationships/customXml" Target="../ink/ink3593.xml"/><Relationship Id="rId339" Type="http://schemas.openxmlformats.org/officeDocument/2006/relationships/image" Target="../media/image2950.png"/><Relationship Id="rId78" Type="http://schemas.openxmlformats.org/officeDocument/2006/relationships/customXml" Target="../ink/ink3473.xml"/><Relationship Id="rId99" Type="http://schemas.openxmlformats.org/officeDocument/2006/relationships/image" Target="../media/image2830.png"/><Relationship Id="rId101" Type="http://schemas.openxmlformats.org/officeDocument/2006/relationships/image" Target="../media/image2831.png"/><Relationship Id="rId122" Type="http://schemas.openxmlformats.org/officeDocument/2006/relationships/customXml" Target="../ink/ink3495.xml"/><Relationship Id="rId143" Type="http://schemas.openxmlformats.org/officeDocument/2006/relationships/image" Target="../media/image2852.png"/><Relationship Id="rId164" Type="http://schemas.openxmlformats.org/officeDocument/2006/relationships/customXml" Target="../ink/ink3516.xml"/><Relationship Id="rId185" Type="http://schemas.openxmlformats.org/officeDocument/2006/relationships/image" Target="../media/image2873.png"/><Relationship Id="rId350" Type="http://schemas.openxmlformats.org/officeDocument/2006/relationships/customXml" Target="../ink/ink3609.xml"/><Relationship Id="rId9" Type="http://schemas.openxmlformats.org/officeDocument/2006/relationships/image" Target="../media/image2785.png"/><Relationship Id="rId210" Type="http://schemas.openxmlformats.org/officeDocument/2006/relationships/customXml" Target="../ink/ink3539.xml"/><Relationship Id="rId26" Type="http://schemas.openxmlformats.org/officeDocument/2006/relationships/customXml" Target="../ink/ink3447.xml"/><Relationship Id="rId231" Type="http://schemas.openxmlformats.org/officeDocument/2006/relationships/image" Target="../media/image2896.png"/><Relationship Id="rId252" Type="http://schemas.openxmlformats.org/officeDocument/2006/relationships/customXml" Target="../ink/ink3560.xml"/><Relationship Id="rId273" Type="http://schemas.openxmlformats.org/officeDocument/2006/relationships/image" Target="../media/image2917.png"/><Relationship Id="rId294" Type="http://schemas.openxmlformats.org/officeDocument/2006/relationships/customXml" Target="../ink/ink3581.xml"/><Relationship Id="rId308" Type="http://schemas.openxmlformats.org/officeDocument/2006/relationships/customXml" Target="../ink/ink3588.xml"/><Relationship Id="rId329" Type="http://schemas.openxmlformats.org/officeDocument/2006/relationships/image" Target="../media/image2945.png"/><Relationship Id="rId47" Type="http://schemas.openxmlformats.org/officeDocument/2006/relationships/image" Target="../media/image2804.png"/><Relationship Id="rId68" Type="http://schemas.openxmlformats.org/officeDocument/2006/relationships/customXml" Target="../ink/ink3468.xml"/><Relationship Id="rId89" Type="http://schemas.openxmlformats.org/officeDocument/2006/relationships/image" Target="../media/image2825.png"/><Relationship Id="rId112" Type="http://schemas.openxmlformats.org/officeDocument/2006/relationships/customXml" Target="../ink/ink3490.xml"/><Relationship Id="rId133" Type="http://schemas.openxmlformats.org/officeDocument/2006/relationships/image" Target="../media/image2847.png"/><Relationship Id="rId154" Type="http://schemas.openxmlformats.org/officeDocument/2006/relationships/customXml" Target="../ink/ink3511.xml"/><Relationship Id="rId175" Type="http://schemas.openxmlformats.org/officeDocument/2006/relationships/image" Target="../media/image2868.png"/><Relationship Id="rId340" Type="http://schemas.openxmlformats.org/officeDocument/2006/relationships/customXml" Target="../ink/ink3604.xml"/><Relationship Id="rId196" Type="http://schemas.openxmlformats.org/officeDocument/2006/relationships/customXml" Target="../ink/ink3532.xml"/><Relationship Id="rId200" Type="http://schemas.openxmlformats.org/officeDocument/2006/relationships/customXml" Target="../ink/ink3534.xml"/><Relationship Id="rId16" Type="http://schemas.openxmlformats.org/officeDocument/2006/relationships/customXml" Target="../ink/ink3442.xml"/><Relationship Id="rId221" Type="http://schemas.openxmlformats.org/officeDocument/2006/relationships/image" Target="../media/image2891.png"/><Relationship Id="rId242" Type="http://schemas.openxmlformats.org/officeDocument/2006/relationships/customXml" Target="../ink/ink3555.xml"/><Relationship Id="rId263" Type="http://schemas.openxmlformats.org/officeDocument/2006/relationships/image" Target="../media/image2912.png"/><Relationship Id="rId284" Type="http://schemas.openxmlformats.org/officeDocument/2006/relationships/customXml" Target="../ink/ink3576.xml"/><Relationship Id="rId319" Type="http://schemas.openxmlformats.org/officeDocument/2006/relationships/image" Target="../media/image2940.png"/><Relationship Id="rId37" Type="http://schemas.openxmlformats.org/officeDocument/2006/relationships/image" Target="../media/image2799.png"/><Relationship Id="rId58" Type="http://schemas.openxmlformats.org/officeDocument/2006/relationships/customXml" Target="../ink/ink3463.xml"/><Relationship Id="rId79" Type="http://schemas.openxmlformats.org/officeDocument/2006/relationships/image" Target="../media/image2820.png"/><Relationship Id="rId102" Type="http://schemas.openxmlformats.org/officeDocument/2006/relationships/customXml" Target="../ink/ink3485.xml"/><Relationship Id="rId123" Type="http://schemas.openxmlformats.org/officeDocument/2006/relationships/image" Target="../media/image2842.png"/><Relationship Id="rId144" Type="http://schemas.openxmlformats.org/officeDocument/2006/relationships/customXml" Target="../ink/ink3506.xml"/><Relationship Id="rId330" Type="http://schemas.openxmlformats.org/officeDocument/2006/relationships/customXml" Target="../ink/ink3599.xml"/><Relationship Id="rId90" Type="http://schemas.openxmlformats.org/officeDocument/2006/relationships/customXml" Target="../ink/ink3479.xml"/><Relationship Id="rId165" Type="http://schemas.openxmlformats.org/officeDocument/2006/relationships/image" Target="../media/image2863.png"/><Relationship Id="rId186" Type="http://schemas.openxmlformats.org/officeDocument/2006/relationships/customXml" Target="../ink/ink3527.xml"/><Relationship Id="rId351" Type="http://schemas.openxmlformats.org/officeDocument/2006/relationships/image" Target="../media/image2956.png"/><Relationship Id="rId211" Type="http://schemas.openxmlformats.org/officeDocument/2006/relationships/image" Target="../media/image2886.png"/><Relationship Id="rId232" Type="http://schemas.openxmlformats.org/officeDocument/2006/relationships/customXml" Target="../ink/ink3550.xml"/><Relationship Id="rId253" Type="http://schemas.openxmlformats.org/officeDocument/2006/relationships/image" Target="../media/image2907.png"/><Relationship Id="rId274" Type="http://schemas.openxmlformats.org/officeDocument/2006/relationships/customXml" Target="../ink/ink3571.xml"/><Relationship Id="rId295" Type="http://schemas.openxmlformats.org/officeDocument/2006/relationships/image" Target="../media/image2928.png"/><Relationship Id="rId309" Type="http://schemas.openxmlformats.org/officeDocument/2006/relationships/image" Target="../media/image2935.png"/><Relationship Id="rId27" Type="http://schemas.openxmlformats.org/officeDocument/2006/relationships/image" Target="../media/image2794.png"/><Relationship Id="rId48" Type="http://schemas.openxmlformats.org/officeDocument/2006/relationships/customXml" Target="../ink/ink3458.xml"/><Relationship Id="rId69" Type="http://schemas.openxmlformats.org/officeDocument/2006/relationships/image" Target="../media/image2815.png"/><Relationship Id="rId113" Type="http://schemas.openxmlformats.org/officeDocument/2006/relationships/image" Target="../media/image2837.png"/><Relationship Id="rId134" Type="http://schemas.openxmlformats.org/officeDocument/2006/relationships/customXml" Target="../ink/ink3501.xml"/><Relationship Id="rId320" Type="http://schemas.openxmlformats.org/officeDocument/2006/relationships/customXml" Target="../ink/ink3594.xml"/><Relationship Id="rId80" Type="http://schemas.openxmlformats.org/officeDocument/2006/relationships/customXml" Target="../ink/ink3474.xml"/><Relationship Id="rId155" Type="http://schemas.openxmlformats.org/officeDocument/2006/relationships/image" Target="../media/image2858.png"/><Relationship Id="rId176" Type="http://schemas.openxmlformats.org/officeDocument/2006/relationships/customXml" Target="../ink/ink3522.xml"/><Relationship Id="rId197" Type="http://schemas.openxmlformats.org/officeDocument/2006/relationships/image" Target="../media/image2879.png"/><Relationship Id="rId341" Type="http://schemas.openxmlformats.org/officeDocument/2006/relationships/image" Target="../media/image2951.png"/><Relationship Id="rId201" Type="http://schemas.openxmlformats.org/officeDocument/2006/relationships/image" Target="../media/image2881.png"/><Relationship Id="rId222" Type="http://schemas.openxmlformats.org/officeDocument/2006/relationships/customXml" Target="../ink/ink3545.xml"/><Relationship Id="rId243" Type="http://schemas.openxmlformats.org/officeDocument/2006/relationships/image" Target="../media/image2902.png"/><Relationship Id="rId264" Type="http://schemas.openxmlformats.org/officeDocument/2006/relationships/customXml" Target="../ink/ink3566.xml"/><Relationship Id="rId285" Type="http://schemas.openxmlformats.org/officeDocument/2006/relationships/image" Target="../media/image2923.png"/><Relationship Id="rId17" Type="http://schemas.openxmlformats.org/officeDocument/2006/relationships/image" Target="../media/image2789.png"/><Relationship Id="rId38" Type="http://schemas.openxmlformats.org/officeDocument/2006/relationships/customXml" Target="../ink/ink3453.xml"/><Relationship Id="rId59" Type="http://schemas.openxmlformats.org/officeDocument/2006/relationships/image" Target="../media/image2810.png"/><Relationship Id="rId103" Type="http://schemas.openxmlformats.org/officeDocument/2006/relationships/image" Target="../media/image2832.png"/><Relationship Id="rId124" Type="http://schemas.openxmlformats.org/officeDocument/2006/relationships/customXml" Target="../ink/ink3496.xml"/><Relationship Id="rId310" Type="http://schemas.openxmlformats.org/officeDocument/2006/relationships/customXml" Target="../ink/ink3589.xml"/><Relationship Id="rId70" Type="http://schemas.openxmlformats.org/officeDocument/2006/relationships/customXml" Target="../ink/ink3469.xml"/><Relationship Id="rId91" Type="http://schemas.openxmlformats.org/officeDocument/2006/relationships/image" Target="../media/image2826.png"/><Relationship Id="rId145" Type="http://schemas.openxmlformats.org/officeDocument/2006/relationships/image" Target="../media/image2853.png"/><Relationship Id="rId166" Type="http://schemas.openxmlformats.org/officeDocument/2006/relationships/customXml" Target="../ink/ink3517.xml"/><Relationship Id="rId187" Type="http://schemas.openxmlformats.org/officeDocument/2006/relationships/image" Target="../media/image2874.png"/><Relationship Id="rId331" Type="http://schemas.openxmlformats.org/officeDocument/2006/relationships/image" Target="../media/image2946.png"/><Relationship Id="rId352" Type="http://schemas.openxmlformats.org/officeDocument/2006/relationships/customXml" Target="../ink/ink3610.xml"/><Relationship Id="rId1" Type="http://schemas.openxmlformats.org/officeDocument/2006/relationships/slideLayout" Target="../slideLayouts/slideLayout7.xml"/><Relationship Id="rId212" Type="http://schemas.openxmlformats.org/officeDocument/2006/relationships/customXml" Target="../ink/ink3540.xml"/><Relationship Id="rId233" Type="http://schemas.openxmlformats.org/officeDocument/2006/relationships/image" Target="../media/image2897.png"/><Relationship Id="rId254" Type="http://schemas.openxmlformats.org/officeDocument/2006/relationships/customXml" Target="../ink/ink3561.xml"/><Relationship Id="rId28" Type="http://schemas.openxmlformats.org/officeDocument/2006/relationships/customXml" Target="../ink/ink3448.xml"/><Relationship Id="rId49" Type="http://schemas.openxmlformats.org/officeDocument/2006/relationships/image" Target="../media/image2805.png"/><Relationship Id="rId114" Type="http://schemas.openxmlformats.org/officeDocument/2006/relationships/customXml" Target="../ink/ink3491.xml"/><Relationship Id="rId275" Type="http://schemas.openxmlformats.org/officeDocument/2006/relationships/image" Target="../media/image2918.png"/><Relationship Id="rId296" Type="http://schemas.openxmlformats.org/officeDocument/2006/relationships/customXml" Target="../ink/ink3582.xml"/><Relationship Id="rId300" Type="http://schemas.openxmlformats.org/officeDocument/2006/relationships/customXml" Target="../ink/ink3584.xml"/><Relationship Id="rId60" Type="http://schemas.openxmlformats.org/officeDocument/2006/relationships/customXml" Target="../ink/ink3464.xml"/><Relationship Id="rId81" Type="http://schemas.openxmlformats.org/officeDocument/2006/relationships/image" Target="../media/image2821.png"/><Relationship Id="rId135" Type="http://schemas.openxmlformats.org/officeDocument/2006/relationships/image" Target="../media/image2848.png"/><Relationship Id="rId156" Type="http://schemas.openxmlformats.org/officeDocument/2006/relationships/customXml" Target="../ink/ink3512.xml"/><Relationship Id="rId177" Type="http://schemas.openxmlformats.org/officeDocument/2006/relationships/image" Target="../media/image2869.png"/><Relationship Id="rId198" Type="http://schemas.openxmlformats.org/officeDocument/2006/relationships/customXml" Target="../ink/ink3533.xml"/><Relationship Id="rId321" Type="http://schemas.openxmlformats.org/officeDocument/2006/relationships/image" Target="../media/image2941.png"/><Relationship Id="rId342" Type="http://schemas.openxmlformats.org/officeDocument/2006/relationships/customXml" Target="../ink/ink3605.xml"/><Relationship Id="rId202" Type="http://schemas.openxmlformats.org/officeDocument/2006/relationships/customXml" Target="../ink/ink3535.xml"/><Relationship Id="rId223" Type="http://schemas.openxmlformats.org/officeDocument/2006/relationships/image" Target="../media/image2892.png"/><Relationship Id="rId244" Type="http://schemas.openxmlformats.org/officeDocument/2006/relationships/customXml" Target="../ink/ink3556.xml"/><Relationship Id="rId18" Type="http://schemas.openxmlformats.org/officeDocument/2006/relationships/customXml" Target="../ink/ink3443.xml"/><Relationship Id="rId39" Type="http://schemas.openxmlformats.org/officeDocument/2006/relationships/image" Target="../media/image2800.png"/><Relationship Id="rId265" Type="http://schemas.openxmlformats.org/officeDocument/2006/relationships/image" Target="../media/image2913.png"/><Relationship Id="rId286" Type="http://schemas.openxmlformats.org/officeDocument/2006/relationships/customXml" Target="../ink/ink3577.xml"/><Relationship Id="rId50" Type="http://schemas.openxmlformats.org/officeDocument/2006/relationships/customXml" Target="../ink/ink3459.xml"/><Relationship Id="rId104" Type="http://schemas.openxmlformats.org/officeDocument/2006/relationships/customXml" Target="../ink/ink3486.xml"/><Relationship Id="rId125" Type="http://schemas.openxmlformats.org/officeDocument/2006/relationships/image" Target="../media/image2843.png"/><Relationship Id="rId146" Type="http://schemas.openxmlformats.org/officeDocument/2006/relationships/customXml" Target="../ink/ink3507.xml"/><Relationship Id="rId167" Type="http://schemas.openxmlformats.org/officeDocument/2006/relationships/image" Target="../media/image2864.png"/><Relationship Id="rId188" Type="http://schemas.openxmlformats.org/officeDocument/2006/relationships/customXml" Target="../ink/ink3528.xml"/><Relationship Id="rId311" Type="http://schemas.openxmlformats.org/officeDocument/2006/relationships/image" Target="../media/image2936.png"/><Relationship Id="rId332" Type="http://schemas.openxmlformats.org/officeDocument/2006/relationships/customXml" Target="../ink/ink3600.xml"/><Relationship Id="rId353" Type="http://schemas.openxmlformats.org/officeDocument/2006/relationships/image" Target="../media/image2957.png"/><Relationship Id="rId71" Type="http://schemas.openxmlformats.org/officeDocument/2006/relationships/image" Target="../media/image2816.png"/><Relationship Id="rId92" Type="http://schemas.openxmlformats.org/officeDocument/2006/relationships/customXml" Target="../ink/ink3480.xml"/><Relationship Id="rId213" Type="http://schemas.openxmlformats.org/officeDocument/2006/relationships/image" Target="../media/image2887.png"/><Relationship Id="rId234" Type="http://schemas.openxmlformats.org/officeDocument/2006/relationships/customXml" Target="../ink/ink3551.xml"/><Relationship Id="rId2" Type="http://schemas.openxmlformats.org/officeDocument/2006/relationships/customXml" Target="../ink/ink3435.xml"/><Relationship Id="rId29" Type="http://schemas.openxmlformats.org/officeDocument/2006/relationships/image" Target="../media/image2795.png"/><Relationship Id="rId255" Type="http://schemas.openxmlformats.org/officeDocument/2006/relationships/image" Target="../media/image2908.png"/><Relationship Id="rId276" Type="http://schemas.openxmlformats.org/officeDocument/2006/relationships/customXml" Target="../ink/ink3572.xml"/><Relationship Id="rId297" Type="http://schemas.openxmlformats.org/officeDocument/2006/relationships/image" Target="../media/image2929.png"/><Relationship Id="rId40" Type="http://schemas.openxmlformats.org/officeDocument/2006/relationships/customXml" Target="../ink/ink3454.xml"/><Relationship Id="rId115" Type="http://schemas.openxmlformats.org/officeDocument/2006/relationships/image" Target="../media/image2838.png"/><Relationship Id="rId136" Type="http://schemas.openxmlformats.org/officeDocument/2006/relationships/customXml" Target="../ink/ink3502.xml"/><Relationship Id="rId157" Type="http://schemas.openxmlformats.org/officeDocument/2006/relationships/image" Target="../media/image2859.png"/><Relationship Id="rId178" Type="http://schemas.openxmlformats.org/officeDocument/2006/relationships/customXml" Target="../ink/ink3523.xml"/><Relationship Id="rId301" Type="http://schemas.openxmlformats.org/officeDocument/2006/relationships/image" Target="../media/image2931.png"/><Relationship Id="rId322" Type="http://schemas.openxmlformats.org/officeDocument/2006/relationships/customXml" Target="../ink/ink3595.xml"/><Relationship Id="rId343" Type="http://schemas.openxmlformats.org/officeDocument/2006/relationships/image" Target="../media/image2952.png"/><Relationship Id="rId61" Type="http://schemas.openxmlformats.org/officeDocument/2006/relationships/image" Target="../media/image2811.png"/><Relationship Id="rId82" Type="http://schemas.openxmlformats.org/officeDocument/2006/relationships/customXml" Target="../ink/ink3475.xml"/><Relationship Id="rId199" Type="http://schemas.openxmlformats.org/officeDocument/2006/relationships/image" Target="../media/image2880.png"/><Relationship Id="rId203" Type="http://schemas.openxmlformats.org/officeDocument/2006/relationships/image" Target="../media/image2882.png"/><Relationship Id="rId19" Type="http://schemas.openxmlformats.org/officeDocument/2006/relationships/image" Target="../media/image2790.png"/><Relationship Id="rId224" Type="http://schemas.openxmlformats.org/officeDocument/2006/relationships/customXml" Target="../ink/ink3546.xml"/><Relationship Id="rId245" Type="http://schemas.openxmlformats.org/officeDocument/2006/relationships/image" Target="../media/image2903.png"/><Relationship Id="rId266" Type="http://schemas.openxmlformats.org/officeDocument/2006/relationships/customXml" Target="../ink/ink3567.xml"/><Relationship Id="rId287" Type="http://schemas.openxmlformats.org/officeDocument/2006/relationships/image" Target="../media/image2924.png"/><Relationship Id="rId30" Type="http://schemas.openxmlformats.org/officeDocument/2006/relationships/customXml" Target="../ink/ink3449.xml"/><Relationship Id="rId105" Type="http://schemas.openxmlformats.org/officeDocument/2006/relationships/image" Target="../media/image2833.png"/><Relationship Id="rId126" Type="http://schemas.openxmlformats.org/officeDocument/2006/relationships/customXml" Target="../ink/ink3497.xml"/><Relationship Id="rId147" Type="http://schemas.openxmlformats.org/officeDocument/2006/relationships/image" Target="../media/image2854.png"/><Relationship Id="rId168" Type="http://schemas.openxmlformats.org/officeDocument/2006/relationships/customXml" Target="../ink/ink3518.xml"/><Relationship Id="rId312" Type="http://schemas.openxmlformats.org/officeDocument/2006/relationships/customXml" Target="../ink/ink3590.xml"/><Relationship Id="rId333" Type="http://schemas.openxmlformats.org/officeDocument/2006/relationships/image" Target="../media/image2947.png"/><Relationship Id="rId51" Type="http://schemas.openxmlformats.org/officeDocument/2006/relationships/image" Target="../media/image2806.png"/><Relationship Id="rId72" Type="http://schemas.openxmlformats.org/officeDocument/2006/relationships/customXml" Target="../ink/ink3470.xml"/><Relationship Id="rId93" Type="http://schemas.openxmlformats.org/officeDocument/2006/relationships/image" Target="../media/image2827.png"/><Relationship Id="rId189" Type="http://schemas.openxmlformats.org/officeDocument/2006/relationships/image" Target="../media/image2875.png"/><Relationship Id="rId3" Type="http://schemas.openxmlformats.org/officeDocument/2006/relationships/image" Target="../media/image2782.png"/><Relationship Id="rId214" Type="http://schemas.openxmlformats.org/officeDocument/2006/relationships/customXml" Target="../ink/ink3541.xml"/><Relationship Id="rId235" Type="http://schemas.openxmlformats.org/officeDocument/2006/relationships/image" Target="../media/image2898.png"/><Relationship Id="rId256" Type="http://schemas.openxmlformats.org/officeDocument/2006/relationships/customXml" Target="../ink/ink3562.xml"/><Relationship Id="rId277" Type="http://schemas.openxmlformats.org/officeDocument/2006/relationships/image" Target="../media/image2919.png"/><Relationship Id="rId298" Type="http://schemas.openxmlformats.org/officeDocument/2006/relationships/customXml" Target="../ink/ink3583.xml"/><Relationship Id="rId116" Type="http://schemas.openxmlformats.org/officeDocument/2006/relationships/customXml" Target="../ink/ink3492.xml"/><Relationship Id="rId137" Type="http://schemas.openxmlformats.org/officeDocument/2006/relationships/image" Target="../media/image2849.png"/><Relationship Id="rId158" Type="http://schemas.openxmlformats.org/officeDocument/2006/relationships/customXml" Target="../ink/ink3513.xml"/><Relationship Id="rId302" Type="http://schemas.openxmlformats.org/officeDocument/2006/relationships/customXml" Target="../ink/ink3585.xml"/><Relationship Id="rId323" Type="http://schemas.openxmlformats.org/officeDocument/2006/relationships/image" Target="../media/image2942.png"/><Relationship Id="rId344" Type="http://schemas.openxmlformats.org/officeDocument/2006/relationships/customXml" Target="../ink/ink3606.xml"/><Relationship Id="rId20" Type="http://schemas.openxmlformats.org/officeDocument/2006/relationships/customXml" Target="../ink/ink3444.xml"/><Relationship Id="rId41" Type="http://schemas.openxmlformats.org/officeDocument/2006/relationships/image" Target="../media/image2801.png"/><Relationship Id="rId62" Type="http://schemas.openxmlformats.org/officeDocument/2006/relationships/customXml" Target="../ink/ink3465.xml"/><Relationship Id="rId83" Type="http://schemas.openxmlformats.org/officeDocument/2006/relationships/image" Target="../media/image2822.png"/><Relationship Id="rId179" Type="http://schemas.openxmlformats.org/officeDocument/2006/relationships/image" Target="../media/image2870.png"/><Relationship Id="rId190" Type="http://schemas.openxmlformats.org/officeDocument/2006/relationships/customXml" Target="../ink/ink3529.xml"/><Relationship Id="rId204" Type="http://schemas.openxmlformats.org/officeDocument/2006/relationships/customXml" Target="../ink/ink3536.xml"/><Relationship Id="rId225" Type="http://schemas.openxmlformats.org/officeDocument/2006/relationships/image" Target="../media/image2893.png"/><Relationship Id="rId246" Type="http://schemas.openxmlformats.org/officeDocument/2006/relationships/customXml" Target="../ink/ink3557.xml"/><Relationship Id="rId267" Type="http://schemas.openxmlformats.org/officeDocument/2006/relationships/image" Target="../media/image2914.png"/><Relationship Id="rId288" Type="http://schemas.openxmlformats.org/officeDocument/2006/relationships/customXml" Target="../ink/ink3578.xml"/><Relationship Id="rId106" Type="http://schemas.openxmlformats.org/officeDocument/2006/relationships/customXml" Target="../ink/ink3487.xml"/><Relationship Id="rId127" Type="http://schemas.openxmlformats.org/officeDocument/2006/relationships/image" Target="../media/image2844.png"/><Relationship Id="rId313" Type="http://schemas.openxmlformats.org/officeDocument/2006/relationships/image" Target="../media/image2937.png"/><Relationship Id="rId10" Type="http://schemas.openxmlformats.org/officeDocument/2006/relationships/customXml" Target="../ink/ink3439.xml"/><Relationship Id="rId31" Type="http://schemas.openxmlformats.org/officeDocument/2006/relationships/image" Target="../media/image2796.png"/><Relationship Id="rId52" Type="http://schemas.openxmlformats.org/officeDocument/2006/relationships/customXml" Target="../ink/ink3460.xml"/><Relationship Id="rId73" Type="http://schemas.openxmlformats.org/officeDocument/2006/relationships/image" Target="../media/image2817.png"/><Relationship Id="rId94" Type="http://schemas.openxmlformats.org/officeDocument/2006/relationships/customXml" Target="../ink/ink3481.xml"/><Relationship Id="rId148" Type="http://schemas.openxmlformats.org/officeDocument/2006/relationships/customXml" Target="../ink/ink3508.xml"/><Relationship Id="rId169" Type="http://schemas.openxmlformats.org/officeDocument/2006/relationships/image" Target="../media/image2865.png"/><Relationship Id="rId334" Type="http://schemas.openxmlformats.org/officeDocument/2006/relationships/customXml" Target="../ink/ink3601.xml"/><Relationship Id="rId4" Type="http://schemas.openxmlformats.org/officeDocument/2006/relationships/customXml" Target="../ink/ink3436.xml"/><Relationship Id="rId180" Type="http://schemas.openxmlformats.org/officeDocument/2006/relationships/customXml" Target="../ink/ink3524.xml"/><Relationship Id="rId215" Type="http://schemas.openxmlformats.org/officeDocument/2006/relationships/image" Target="../media/image2888.png"/><Relationship Id="rId236" Type="http://schemas.openxmlformats.org/officeDocument/2006/relationships/customXml" Target="../ink/ink3552.xml"/><Relationship Id="rId257" Type="http://schemas.openxmlformats.org/officeDocument/2006/relationships/image" Target="../media/image2909.png"/><Relationship Id="rId278" Type="http://schemas.openxmlformats.org/officeDocument/2006/relationships/customXml" Target="../ink/ink3573.xml"/><Relationship Id="rId303" Type="http://schemas.openxmlformats.org/officeDocument/2006/relationships/image" Target="../media/image2932.png"/><Relationship Id="rId42" Type="http://schemas.openxmlformats.org/officeDocument/2006/relationships/customXml" Target="../ink/ink3455.xml"/><Relationship Id="rId84" Type="http://schemas.openxmlformats.org/officeDocument/2006/relationships/customXml" Target="../ink/ink3476.xml"/><Relationship Id="rId138" Type="http://schemas.openxmlformats.org/officeDocument/2006/relationships/customXml" Target="../ink/ink3503.xml"/><Relationship Id="rId345" Type="http://schemas.openxmlformats.org/officeDocument/2006/relationships/image" Target="../media/image2953.png"/><Relationship Id="rId191" Type="http://schemas.openxmlformats.org/officeDocument/2006/relationships/image" Target="../media/image2876.png"/><Relationship Id="rId205" Type="http://schemas.openxmlformats.org/officeDocument/2006/relationships/image" Target="../media/image2883.png"/><Relationship Id="rId247" Type="http://schemas.openxmlformats.org/officeDocument/2006/relationships/image" Target="../media/image2904.png"/><Relationship Id="rId107" Type="http://schemas.openxmlformats.org/officeDocument/2006/relationships/image" Target="../media/image2834.png"/><Relationship Id="rId289" Type="http://schemas.openxmlformats.org/officeDocument/2006/relationships/image" Target="../media/image2925.png"/><Relationship Id="rId11" Type="http://schemas.openxmlformats.org/officeDocument/2006/relationships/image" Target="../media/image2786.png"/><Relationship Id="rId53" Type="http://schemas.openxmlformats.org/officeDocument/2006/relationships/image" Target="../media/image2807.png"/><Relationship Id="rId149" Type="http://schemas.openxmlformats.org/officeDocument/2006/relationships/image" Target="../media/image2855.png"/><Relationship Id="rId314" Type="http://schemas.openxmlformats.org/officeDocument/2006/relationships/customXml" Target="../ink/ink3591.xml"/><Relationship Id="rId95" Type="http://schemas.openxmlformats.org/officeDocument/2006/relationships/image" Target="../media/image2828.png"/><Relationship Id="rId160" Type="http://schemas.openxmlformats.org/officeDocument/2006/relationships/customXml" Target="../ink/ink3514.xml"/><Relationship Id="rId216" Type="http://schemas.openxmlformats.org/officeDocument/2006/relationships/customXml" Target="../ink/ink3542.xml"/><Relationship Id="rId258" Type="http://schemas.openxmlformats.org/officeDocument/2006/relationships/customXml" Target="../ink/ink3563.xml"/><Relationship Id="rId22" Type="http://schemas.openxmlformats.org/officeDocument/2006/relationships/customXml" Target="../ink/ink3445.xml"/><Relationship Id="rId64" Type="http://schemas.openxmlformats.org/officeDocument/2006/relationships/customXml" Target="../ink/ink3466.xml"/><Relationship Id="rId118" Type="http://schemas.openxmlformats.org/officeDocument/2006/relationships/customXml" Target="../ink/ink3493.xml"/><Relationship Id="rId325" Type="http://schemas.openxmlformats.org/officeDocument/2006/relationships/image" Target="../media/image2943.png"/><Relationship Id="rId171" Type="http://schemas.openxmlformats.org/officeDocument/2006/relationships/image" Target="../media/image2866.png"/><Relationship Id="rId227" Type="http://schemas.openxmlformats.org/officeDocument/2006/relationships/image" Target="../media/image2894.png"/><Relationship Id="rId269" Type="http://schemas.openxmlformats.org/officeDocument/2006/relationships/image" Target="../media/image2915.png"/><Relationship Id="rId33" Type="http://schemas.openxmlformats.org/officeDocument/2006/relationships/image" Target="../media/image2797.png"/><Relationship Id="rId129" Type="http://schemas.openxmlformats.org/officeDocument/2006/relationships/image" Target="../media/image2845.png"/><Relationship Id="rId280" Type="http://schemas.openxmlformats.org/officeDocument/2006/relationships/customXml" Target="../ink/ink3574.xml"/><Relationship Id="rId336" Type="http://schemas.openxmlformats.org/officeDocument/2006/relationships/customXml" Target="../ink/ink3602.xml"/><Relationship Id="rId75" Type="http://schemas.openxmlformats.org/officeDocument/2006/relationships/image" Target="../media/image2818.png"/><Relationship Id="rId140" Type="http://schemas.openxmlformats.org/officeDocument/2006/relationships/customXml" Target="../ink/ink3504.xml"/><Relationship Id="rId182" Type="http://schemas.openxmlformats.org/officeDocument/2006/relationships/customXml" Target="../ink/ink3525.xml"/><Relationship Id="rId6" Type="http://schemas.openxmlformats.org/officeDocument/2006/relationships/customXml" Target="../ink/ink3437.xml"/><Relationship Id="rId238" Type="http://schemas.openxmlformats.org/officeDocument/2006/relationships/customXml" Target="../ink/ink3553.xml"/><Relationship Id="rId291" Type="http://schemas.openxmlformats.org/officeDocument/2006/relationships/image" Target="../media/image2926.png"/><Relationship Id="rId305" Type="http://schemas.openxmlformats.org/officeDocument/2006/relationships/image" Target="../media/image2933.png"/><Relationship Id="rId347" Type="http://schemas.openxmlformats.org/officeDocument/2006/relationships/image" Target="../media/image2954.png"/><Relationship Id="rId44" Type="http://schemas.openxmlformats.org/officeDocument/2006/relationships/customXml" Target="../ink/ink3456.xml"/><Relationship Id="rId86" Type="http://schemas.openxmlformats.org/officeDocument/2006/relationships/customXml" Target="../ink/ink3477.xml"/><Relationship Id="rId151" Type="http://schemas.openxmlformats.org/officeDocument/2006/relationships/image" Target="../media/image2856.png"/><Relationship Id="rId193" Type="http://schemas.openxmlformats.org/officeDocument/2006/relationships/image" Target="../media/image2877.png"/><Relationship Id="rId207" Type="http://schemas.openxmlformats.org/officeDocument/2006/relationships/image" Target="../media/image2884.png"/><Relationship Id="rId249" Type="http://schemas.openxmlformats.org/officeDocument/2006/relationships/image" Target="../media/image2905.png"/><Relationship Id="rId13" Type="http://schemas.openxmlformats.org/officeDocument/2006/relationships/image" Target="../media/image2787.png"/><Relationship Id="rId109" Type="http://schemas.openxmlformats.org/officeDocument/2006/relationships/image" Target="../media/image2835.png"/><Relationship Id="rId260" Type="http://schemas.openxmlformats.org/officeDocument/2006/relationships/customXml" Target="../ink/ink3564.xml"/><Relationship Id="rId316" Type="http://schemas.openxmlformats.org/officeDocument/2006/relationships/customXml" Target="../ink/ink3592.xml"/><Relationship Id="rId55" Type="http://schemas.openxmlformats.org/officeDocument/2006/relationships/image" Target="../media/image2808.png"/><Relationship Id="rId97" Type="http://schemas.openxmlformats.org/officeDocument/2006/relationships/image" Target="../media/image2829.png"/><Relationship Id="rId120" Type="http://schemas.openxmlformats.org/officeDocument/2006/relationships/customXml" Target="../ink/ink3494.xml"/><Relationship Id="rId162" Type="http://schemas.openxmlformats.org/officeDocument/2006/relationships/customXml" Target="../ink/ink3515.xml"/><Relationship Id="rId218" Type="http://schemas.openxmlformats.org/officeDocument/2006/relationships/customXml" Target="../ink/ink3543.xml"/><Relationship Id="rId271" Type="http://schemas.openxmlformats.org/officeDocument/2006/relationships/image" Target="../media/image2916.png"/><Relationship Id="rId24" Type="http://schemas.openxmlformats.org/officeDocument/2006/relationships/customXml" Target="../ink/ink3446.xml"/><Relationship Id="rId66" Type="http://schemas.openxmlformats.org/officeDocument/2006/relationships/customXml" Target="../ink/ink3467.xml"/><Relationship Id="rId131" Type="http://schemas.openxmlformats.org/officeDocument/2006/relationships/image" Target="../media/image2846.png"/><Relationship Id="rId327" Type="http://schemas.openxmlformats.org/officeDocument/2006/relationships/image" Target="../media/image2944.png"/><Relationship Id="rId173" Type="http://schemas.openxmlformats.org/officeDocument/2006/relationships/image" Target="../media/image2867.png"/><Relationship Id="rId229" Type="http://schemas.openxmlformats.org/officeDocument/2006/relationships/image" Target="../media/image2895.png"/><Relationship Id="rId240" Type="http://schemas.openxmlformats.org/officeDocument/2006/relationships/customXml" Target="../ink/ink3554.xml"/><Relationship Id="rId35" Type="http://schemas.openxmlformats.org/officeDocument/2006/relationships/image" Target="../media/image2798.png"/><Relationship Id="rId77" Type="http://schemas.openxmlformats.org/officeDocument/2006/relationships/image" Target="../media/image2819.png"/><Relationship Id="rId100" Type="http://schemas.openxmlformats.org/officeDocument/2006/relationships/customXml" Target="../ink/ink3484.xml"/><Relationship Id="rId282" Type="http://schemas.openxmlformats.org/officeDocument/2006/relationships/customXml" Target="../ink/ink3575.xml"/><Relationship Id="rId338" Type="http://schemas.openxmlformats.org/officeDocument/2006/relationships/customXml" Target="../ink/ink3603.xml"/><Relationship Id="rId8" Type="http://schemas.openxmlformats.org/officeDocument/2006/relationships/customXml" Target="../ink/ink3438.xml"/><Relationship Id="rId142" Type="http://schemas.openxmlformats.org/officeDocument/2006/relationships/customXml" Target="../ink/ink3505.xml"/><Relationship Id="rId184" Type="http://schemas.openxmlformats.org/officeDocument/2006/relationships/customXml" Target="../ink/ink3526.xml"/></Relationships>
</file>

<file path=ppt/slides/_rels/slide3.xml.rels><?xml version="1.0" encoding="UTF-8" standalone="yes"?>
<Relationships xmlns="http://schemas.openxmlformats.org/package/2006/relationships"><Relationship Id="rId117" Type="http://schemas.openxmlformats.org/officeDocument/2006/relationships/image" Target="../media/image5810.png"/><Relationship Id="rId21" Type="http://schemas.openxmlformats.org/officeDocument/2006/relationships/image" Target="../media/image10100.png"/><Relationship Id="rId63" Type="http://schemas.openxmlformats.org/officeDocument/2006/relationships/image" Target="../media/image3110.png"/><Relationship Id="rId159" Type="http://schemas.openxmlformats.org/officeDocument/2006/relationships/image" Target="../media/image7910.png"/><Relationship Id="rId170" Type="http://schemas.openxmlformats.org/officeDocument/2006/relationships/customXml" Target="../ink/ink253.xml"/><Relationship Id="rId226" Type="http://schemas.openxmlformats.org/officeDocument/2006/relationships/customXml" Target="../ink/ink281.xml"/><Relationship Id="rId107" Type="http://schemas.openxmlformats.org/officeDocument/2006/relationships/image" Target="../media/image5310.png"/><Relationship Id="rId11" Type="http://schemas.openxmlformats.org/officeDocument/2006/relationships/image" Target="../media/image5100.png"/><Relationship Id="rId32" Type="http://schemas.openxmlformats.org/officeDocument/2006/relationships/customXml" Target="../ink/ink184.xml"/><Relationship Id="rId53" Type="http://schemas.openxmlformats.org/officeDocument/2006/relationships/image" Target="../media/image26100.png"/><Relationship Id="rId74" Type="http://schemas.openxmlformats.org/officeDocument/2006/relationships/customXml" Target="../ink/ink205.xml"/><Relationship Id="rId128" Type="http://schemas.openxmlformats.org/officeDocument/2006/relationships/customXml" Target="../ink/ink232.xml"/><Relationship Id="rId149" Type="http://schemas.openxmlformats.org/officeDocument/2006/relationships/image" Target="../media/image7410.png"/><Relationship Id="rId5" Type="http://schemas.openxmlformats.org/officeDocument/2006/relationships/image" Target="../media/image2958.png"/><Relationship Id="rId95" Type="http://schemas.openxmlformats.org/officeDocument/2006/relationships/image" Target="../media/image4710.png"/><Relationship Id="rId160" Type="http://schemas.openxmlformats.org/officeDocument/2006/relationships/customXml" Target="../ink/ink248.xml"/><Relationship Id="rId181" Type="http://schemas.openxmlformats.org/officeDocument/2006/relationships/image" Target="../media/image9010.png"/><Relationship Id="rId216" Type="http://schemas.openxmlformats.org/officeDocument/2006/relationships/customXml" Target="../ink/ink276.xml"/><Relationship Id="rId237" Type="http://schemas.openxmlformats.org/officeDocument/2006/relationships/image" Target="../media/image11810.png"/><Relationship Id="rId258" Type="http://schemas.openxmlformats.org/officeDocument/2006/relationships/customXml" Target="../ink/ink297.xml"/><Relationship Id="rId22" Type="http://schemas.openxmlformats.org/officeDocument/2006/relationships/customXml" Target="../ink/ink179.xml"/><Relationship Id="rId43" Type="http://schemas.openxmlformats.org/officeDocument/2006/relationships/image" Target="../media/image21100.png"/><Relationship Id="rId64" Type="http://schemas.openxmlformats.org/officeDocument/2006/relationships/customXml" Target="../ink/ink200.xml"/><Relationship Id="rId118" Type="http://schemas.openxmlformats.org/officeDocument/2006/relationships/customXml" Target="../ink/ink227.xml"/><Relationship Id="rId139" Type="http://schemas.openxmlformats.org/officeDocument/2006/relationships/image" Target="../media/image6910.png"/><Relationship Id="rId85" Type="http://schemas.openxmlformats.org/officeDocument/2006/relationships/image" Target="../media/image4210.png"/><Relationship Id="rId150" Type="http://schemas.openxmlformats.org/officeDocument/2006/relationships/customXml" Target="../ink/ink243.xml"/><Relationship Id="rId171" Type="http://schemas.openxmlformats.org/officeDocument/2006/relationships/image" Target="../media/image8510.png"/><Relationship Id="rId192" Type="http://schemas.openxmlformats.org/officeDocument/2006/relationships/customXml" Target="../ink/ink264.xml"/><Relationship Id="rId206" Type="http://schemas.openxmlformats.org/officeDocument/2006/relationships/customXml" Target="../ink/ink271.xml"/><Relationship Id="rId227" Type="http://schemas.openxmlformats.org/officeDocument/2006/relationships/image" Target="../media/image11310.png"/><Relationship Id="rId248" Type="http://schemas.openxmlformats.org/officeDocument/2006/relationships/customXml" Target="../ink/ink292.xml"/><Relationship Id="rId12" Type="http://schemas.openxmlformats.org/officeDocument/2006/relationships/customXml" Target="../ink/ink174.xml"/><Relationship Id="rId33" Type="http://schemas.openxmlformats.org/officeDocument/2006/relationships/image" Target="../media/image16100.png"/><Relationship Id="rId108" Type="http://schemas.openxmlformats.org/officeDocument/2006/relationships/customXml" Target="../ink/ink222.xml"/><Relationship Id="rId129" Type="http://schemas.openxmlformats.org/officeDocument/2006/relationships/image" Target="../media/image6410.png"/><Relationship Id="rId54" Type="http://schemas.openxmlformats.org/officeDocument/2006/relationships/customXml" Target="../ink/ink195.xml"/><Relationship Id="rId75" Type="http://schemas.openxmlformats.org/officeDocument/2006/relationships/image" Target="../media/image3710.png"/><Relationship Id="rId96" Type="http://schemas.openxmlformats.org/officeDocument/2006/relationships/customXml" Target="../ink/ink216.xml"/><Relationship Id="rId140" Type="http://schemas.openxmlformats.org/officeDocument/2006/relationships/customXml" Target="../ink/ink238.xml"/><Relationship Id="rId161" Type="http://schemas.openxmlformats.org/officeDocument/2006/relationships/image" Target="../media/image8010.png"/><Relationship Id="rId182" Type="http://schemas.openxmlformats.org/officeDocument/2006/relationships/customXml" Target="../ink/ink259.xml"/><Relationship Id="rId217" Type="http://schemas.openxmlformats.org/officeDocument/2006/relationships/image" Target="../media/image10810.png"/><Relationship Id="rId6" Type="http://schemas.openxmlformats.org/officeDocument/2006/relationships/customXml" Target="../ink/ink171.xml"/><Relationship Id="rId238" Type="http://schemas.openxmlformats.org/officeDocument/2006/relationships/customXml" Target="../ink/ink287.xml"/><Relationship Id="rId259" Type="http://schemas.openxmlformats.org/officeDocument/2006/relationships/image" Target="../media/image12910.png"/><Relationship Id="rId23" Type="http://schemas.openxmlformats.org/officeDocument/2006/relationships/image" Target="../media/image11100.png"/><Relationship Id="rId119" Type="http://schemas.openxmlformats.org/officeDocument/2006/relationships/image" Target="../media/image5910.png"/><Relationship Id="rId44" Type="http://schemas.openxmlformats.org/officeDocument/2006/relationships/customXml" Target="../ink/ink190.xml"/><Relationship Id="rId65" Type="http://schemas.openxmlformats.org/officeDocument/2006/relationships/image" Target="../media/image3210.png"/><Relationship Id="rId86" Type="http://schemas.openxmlformats.org/officeDocument/2006/relationships/customXml" Target="../ink/ink211.xml"/><Relationship Id="rId130" Type="http://schemas.openxmlformats.org/officeDocument/2006/relationships/customXml" Target="../ink/ink233.xml"/><Relationship Id="rId151" Type="http://schemas.openxmlformats.org/officeDocument/2006/relationships/image" Target="../media/image7510.png"/><Relationship Id="rId172" Type="http://schemas.openxmlformats.org/officeDocument/2006/relationships/customXml" Target="../ink/ink254.xml"/><Relationship Id="rId193" Type="http://schemas.openxmlformats.org/officeDocument/2006/relationships/image" Target="../media/image9610.png"/><Relationship Id="rId207" Type="http://schemas.openxmlformats.org/officeDocument/2006/relationships/image" Target="../media/image10310.png"/><Relationship Id="rId228" Type="http://schemas.openxmlformats.org/officeDocument/2006/relationships/customXml" Target="../ink/ink282.xml"/><Relationship Id="rId249" Type="http://schemas.openxmlformats.org/officeDocument/2006/relationships/image" Target="../media/image12410.png"/><Relationship Id="rId13" Type="http://schemas.openxmlformats.org/officeDocument/2006/relationships/image" Target="../media/image6100.png"/><Relationship Id="rId109" Type="http://schemas.openxmlformats.org/officeDocument/2006/relationships/image" Target="../media/image5410.png"/><Relationship Id="rId260" Type="http://schemas.openxmlformats.org/officeDocument/2006/relationships/customXml" Target="../ink/ink298.xml"/><Relationship Id="rId34" Type="http://schemas.openxmlformats.org/officeDocument/2006/relationships/customXml" Target="../ink/ink185.xml"/><Relationship Id="rId55" Type="http://schemas.openxmlformats.org/officeDocument/2006/relationships/image" Target="../media/image27100.png"/><Relationship Id="rId76" Type="http://schemas.openxmlformats.org/officeDocument/2006/relationships/customXml" Target="../ink/ink206.xml"/><Relationship Id="rId97" Type="http://schemas.openxmlformats.org/officeDocument/2006/relationships/image" Target="../media/image4810.png"/><Relationship Id="rId120" Type="http://schemas.openxmlformats.org/officeDocument/2006/relationships/customXml" Target="../ink/ink228.xml"/><Relationship Id="rId141" Type="http://schemas.openxmlformats.org/officeDocument/2006/relationships/image" Target="../media/image7010.png"/><Relationship Id="rId7" Type="http://schemas.openxmlformats.org/officeDocument/2006/relationships/image" Target="../media/image3100.png"/><Relationship Id="rId162" Type="http://schemas.openxmlformats.org/officeDocument/2006/relationships/customXml" Target="../ink/ink249.xml"/><Relationship Id="rId183" Type="http://schemas.openxmlformats.org/officeDocument/2006/relationships/image" Target="../media/image9110.png"/><Relationship Id="rId218" Type="http://schemas.openxmlformats.org/officeDocument/2006/relationships/customXml" Target="../ink/ink277.xml"/><Relationship Id="rId239" Type="http://schemas.openxmlformats.org/officeDocument/2006/relationships/image" Target="../media/image11910.png"/><Relationship Id="rId250" Type="http://schemas.openxmlformats.org/officeDocument/2006/relationships/customXml" Target="../ink/ink293.xml"/><Relationship Id="rId24" Type="http://schemas.openxmlformats.org/officeDocument/2006/relationships/customXml" Target="../ink/ink180.xml"/><Relationship Id="rId45" Type="http://schemas.openxmlformats.org/officeDocument/2006/relationships/image" Target="../media/image22100.png"/><Relationship Id="rId66" Type="http://schemas.openxmlformats.org/officeDocument/2006/relationships/customXml" Target="../ink/ink201.xml"/><Relationship Id="rId87" Type="http://schemas.openxmlformats.org/officeDocument/2006/relationships/image" Target="../media/image4310.png"/><Relationship Id="rId110" Type="http://schemas.openxmlformats.org/officeDocument/2006/relationships/customXml" Target="../ink/ink223.xml"/><Relationship Id="rId131" Type="http://schemas.openxmlformats.org/officeDocument/2006/relationships/image" Target="../media/image6510.png"/><Relationship Id="rId152" Type="http://schemas.openxmlformats.org/officeDocument/2006/relationships/customXml" Target="../ink/ink244.xml"/><Relationship Id="rId173" Type="http://schemas.openxmlformats.org/officeDocument/2006/relationships/image" Target="../media/image8610.png"/><Relationship Id="rId194" Type="http://schemas.openxmlformats.org/officeDocument/2006/relationships/customXml" Target="../ink/ink265.xml"/><Relationship Id="rId208" Type="http://schemas.openxmlformats.org/officeDocument/2006/relationships/customXml" Target="../ink/ink272.xml"/><Relationship Id="rId229" Type="http://schemas.openxmlformats.org/officeDocument/2006/relationships/image" Target="../media/image11410.png"/><Relationship Id="rId240" Type="http://schemas.openxmlformats.org/officeDocument/2006/relationships/customXml" Target="../ink/ink288.xml"/><Relationship Id="rId261" Type="http://schemas.openxmlformats.org/officeDocument/2006/relationships/image" Target="../media/image13010.png"/><Relationship Id="rId14" Type="http://schemas.openxmlformats.org/officeDocument/2006/relationships/customXml" Target="../ink/ink175.xml"/><Relationship Id="rId35" Type="http://schemas.openxmlformats.org/officeDocument/2006/relationships/image" Target="../media/image17100.png"/><Relationship Id="rId56" Type="http://schemas.openxmlformats.org/officeDocument/2006/relationships/customXml" Target="../ink/ink196.xml"/><Relationship Id="rId77" Type="http://schemas.openxmlformats.org/officeDocument/2006/relationships/image" Target="../media/image3810.png"/><Relationship Id="rId100" Type="http://schemas.openxmlformats.org/officeDocument/2006/relationships/customXml" Target="../ink/ink218.xml"/><Relationship Id="rId8" Type="http://schemas.openxmlformats.org/officeDocument/2006/relationships/customXml" Target="../ink/ink172.xml"/><Relationship Id="rId98" Type="http://schemas.openxmlformats.org/officeDocument/2006/relationships/customXml" Target="../ink/ink217.xml"/><Relationship Id="rId121" Type="http://schemas.openxmlformats.org/officeDocument/2006/relationships/image" Target="../media/image6010.png"/><Relationship Id="rId142" Type="http://schemas.openxmlformats.org/officeDocument/2006/relationships/customXml" Target="../ink/ink239.xml"/><Relationship Id="rId163" Type="http://schemas.openxmlformats.org/officeDocument/2006/relationships/image" Target="../media/image8110.png"/><Relationship Id="rId184" Type="http://schemas.openxmlformats.org/officeDocument/2006/relationships/customXml" Target="../ink/ink260.xml"/><Relationship Id="rId219" Type="http://schemas.openxmlformats.org/officeDocument/2006/relationships/image" Target="../media/image10910.png"/><Relationship Id="rId230" Type="http://schemas.openxmlformats.org/officeDocument/2006/relationships/customXml" Target="../ink/ink283.xml"/><Relationship Id="rId251" Type="http://schemas.openxmlformats.org/officeDocument/2006/relationships/image" Target="../media/image12510.png"/><Relationship Id="rId25" Type="http://schemas.openxmlformats.org/officeDocument/2006/relationships/image" Target="../media/image12100.png"/><Relationship Id="rId46" Type="http://schemas.openxmlformats.org/officeDocument/2006/relationships/customXml" Target="../ink/ink191.xml"/><Relationship Id="rId67" Type="http://schemas.openxmlformats.org/officeDocument/2006/relationships/image" Target="../media/image3310.png"/><Relationship Id="rId88" Type="http://schemas.openxmlformats.org/officeDocument/2006/relationships/customXml" Target="../ink/ink212.xml"/><Relationship Id="rId111" Type="http://schemas.openxmlformats.org/officeDocument/2006/relationships/image" Target="../media/image5510.png"/><Relationship Id="rId132" Type="http://schemas.openxmlformats.org/officeDocument/2006/relationships/customXml" Target="../ink/ink234.xml"/><Relationship Id="rId153" Type="http://schemas.openxmlformats.org/officeDocument/2006/relationships/image" Target="../media/image7610.png"/><Relationship Id="rId174" Type="http://schemas.openxmlformats.org/officeDocument/2006/relationships/customXml" Target="../ink/ink255.xml"/><Relationship Id="rId195" Type="http://schemas.openxmlformats.org/officeDocument/2006/relationships/image" Target="../media/image9710.png"/><Relationship Id="rId209" Type="http://schemas.openxmlformats.org/officeDocument/2006/relationships/image" Target="../media/image10410.png"/><Relationship Id="rId220" Type="http://schemas.openxmlformats.org/officeDocument/2006/relationships/customXml" Target="../ink/ink278.xml"/><Relationship Id="rId241" Type="http://schemas.openxmlformats.org/officeDocument/2006/relationships/image" Target="../media/image12010.png"/><Relationship Id="rId15" Type="http://schemas.openxmlformats.org/officeDocument/2006/relationships/image" Target="../media/image7100.png"/><Relationship Id="rId36" Type="http://schemas.openxmlformats.org/officeDocument/2006/relationships/customXml" Target="../ink/ink186.xml"/><Relationship Id="rId57" Type="http://schemas.openxmlformats.org/officeDocument/2006/relationships/image" Target="../media/image28100.png"/><Relationship Id="rId262" Type="http://schemas.openxmlformats.org/officeDocument/2006/relationships/customXml" Target="../ink/ink299.xml"/><Relationship Id="rId78" Type="http://schemas.openxmlformats.org/officeDocument/2006/relationships/customXml" Target="../ink/ink207.xml"/><Relationship Id="rId99" Type="http://schemas.openxmlformats.org/officeDocument/2006/relationships/image" Target="../media/image4910.png"/><Relationship Id="rId101" Type="http://schemas.openxmlformats.org/officeDocument/2006/relationships/image" Target="../media/image5010.png"/><Relationship Id="rId122" Type="http://schemas.openxmlformats.org/officeDocument/2006/relationships/customXml" Target="../ink/ink229.xml"/><Relationship Id="rId143" Type="http://schemas.openxmlformats.org/officeDocument/2006/relationships/image" Target="../media/image7110.png"/><Relationship Id="rId164" Type="http://schemas.openxmlformats.org/officeDocument/2006/relationships/customXml" Target="../ink/ink250.xml"/><Relationship Id="rId185" Type="http://schemas.openxmlformats.org/officeDocument/2006/relationships/image" Target="../media/image9210.png"/><Relationship Id="rId9" Type="http://schemas.openxmlformats.org/officeDocument/2006/relationships/image" Target="../media/image4100.png"/><Relationship Id="rId210" Type="http://schemas.openxmlformats.org/officeDocument/2006/relationships/customXml" Target="../ink/ink273.xml"/><Relationship Id="rId26" Type="http://schemas.openxmlformats.org/officeDocument/2006/relationships/customXml" Target="../ink/ink181.xml"/><Relationship Id="rId231" Type="http://schemas.openxmlformats.org/officeDocument/2006/relationships/image" Target="../media/image11510.png"/><Relationship Id="rId252" Type="http://schemas.openxmlformats.org/officeDocument/2006/relationships/customXml" Target="../ink/ink294.xml"/><Relationship Id="rId47" Type="http://schemas.openxmlformats.org/officeDocument/2006/relationships/image" Target="../media/image23100.png"/><Relationship Id="rId68" Type="http://schemas.openxmlformats.org/officeDocument/2006/relationships/customXml" Target="../ink/ink202.xml"/><Relationship Id="rId89" Type="http://schemas.openxmlformats.org/officeDocument/2006/relationships/image" Target="../media/image4410.png"/><Relationship Id="rId112" Type="http://schemas.openxmlformats.org/officeDocument/2006/relationships/customXml" Target="../ink/ink224.xml"/><Relationship Id="rId133" Type="http://schemas.openxmlformats.org/officeDocument/2006/relationships/image" Target="../media/image6610.png"/><Relationship Id="rId154" Type="http://schemas.openxmlformats.org/officeDocument/2006/relationships/customXml" Target="../ink/ink245.xml"/><Relationship Id="rId175" Type="http://schemas.openxmlformats.org/officeDocument/2006/relationships/image" Target="../media/image8710.png"/><Relationship Id="rId196" Type="http://schemas.openxmlformats.org/officeDocument/2006/relationships/customXml" Target="../ink/ink266.xml"/><Relationship Id="rId200" Type="http://schemas.openxmlformats.org/officeDocument/2006/relationships/customXml" Target="../ink/ink268.xml"/><Relationship Id="rId16" Type="http://schemas.openxmlformats.org/officeDocument/2006/relationships/customXml" Target="../ink/ink176.xml"/><Relationship Id="rId221" Type="http://schemas.openxmlformats.org/officeDocument/2006/relationships/image" Target="../media/image11010.png"/><Relationship Id="rId242" Type="http://schemas.openxmlformats.org/officeDocument/2006/relationships/customXml" Target="../ink/ink289.xml"/><Relationship Id="rId263" Type="http://schemas.openxmlformats.org/officeDocument/2006/relationships/image" Target="../media/image13110.png"/><Relationship Id="rId37" Type="http://schemas.openxmlformats.org/officeDocument/2006/relationships/image" Target="../media/image18100.png"/><Relationship Id="rId58" Type="http://schemas.openxmlformats.org/officeDocument/2006/relationships/customXml" Target="../ink/ink197.xml"/><Relationship Id="rId79" Type="http://schemas.openxmlformats.org/officeDocument/2006/relationships/image" Target="../media/image3910.png"/><Relationship Id="rId102" Type="http://schemas.openxmlformats.org/officeDocument/2006/relationships/customXml" Target="../ink/ink219.xml"/><Relationship Id="rId123" Type="http://schemas.openxmlformats.org/officeDocument/2006/relationships/image" Target="../media/image6110.png"/><Relationship Id="rId144" Type="http://schemas.openxmlformats.org/officeDocument/2006/relationships/customXml" Target="../ink/ink240.xml"/><Relationship Id="rId90" Type="http://schemas.openxmlformats.org/officeDocument/2006/relationships/customXml" Target="../ink/ink213.xml"/><Relationship Id="rId165" Type="http://schemas.openxmlformats.org/officeDocument/2006/relationships/image" Target="../media/image8210.png"/><Relationship Id="rId186" Type="http://schemas.openxmlformats.org/officeDocument/2006/relationships/customXml" Target="../ink/ink261.xml"/><Relationship Id="rId211" Type="http://schemas.openxmlformats.org/officeDocument/2006/relationships/image" Target="../media/image10510.png"/><Relationship Id="rId232" Type="http://schemas.openxmlformats.org/officeDocument/2006/relationships/customXml" Target="../ink/ink284.xml"/><Relationship Id="rId253" Type="http://schemas.openxmlformats.org/officeDocument/2006/relationships/image" Target="../media/image12610.png"/><Relationship Id="rId27" Type="http://schemas.openxmlformats.org/officeDocument/2006/relationships/image" Target="../media/image13100.png"/><Relationship Id="rId48" Type="http://schemas.openxmlformats.org/officeDocument/2006/relationships/customXml" Target="../ink/ink192.xml"/><Relationship Id="rId69" Type="http://schemas.openxmlformats.org/officeDocument/2006/relationships/image" Target="../media/image3410.png"/><Relationship Id="rId113" Type="http://schemas.openxmlformats.org/officeDocument/2006/relationships/image" Target="../media/image5610.png"/><Relationship Id="rId134" Type="http://schemas.openxmlformats.org/officeDocument/2006/relationships/customXml" Target="../ink/ink235.xml"/><Relationship Id="rId80" Type="http://schemas.openxmlformats.org/officeDocument/2006/relationships/customXml" Target="../ink/ink208.xml"/><Relationship Id="rId155" Type="http://schemas.openxmlformats.org/officeDocument/2006/relationships/image" Target="../media/image7710.png"/><Relationship Id="rId176" Type="http://schemas.openxmlformats.org/officeDocument/2006/relationships/customXml" Target="../ink/ink256.xml"/><Relationship Id="rId197" Type="http://schemas.openxmlformats.org/officeDocument/2006/relationships/image" Target="../media/image9810.png"/><Relationship Id="rId201" Type="http://schemas.openxmlformats.org/officeDocument/2006/relationships/image" Target="../media/image10010.png"/><Relationship Id="rId222" Type="http://schemas.openxmlformats.org/officeDocument/2006/relationships/customXml" Target="../ink/ink279.xml"/><Relationship Id="rId243" Type="http://schemas.openxmlformats.org/officeDocument/2006/relationships/image" Target="../media/image12110.png"/><Relationship Id="rId264" Type="http://schemas.openxmlformats.org/officeDocument/2006/relationships/customXml" Target="../ink/ink300.xml"/><Relationship Id="rId17" Type="http://schemas.openxmlformats.org/officeDocument/2006/relationships/image" Target="../media/image8100.png"/><Relationship Id="rId38" Type="http://schemas.openxmlformats.org/officeDocument/2006/relationships/customXml" Target="../ink/ink187.xml"/><Relationship Id="rId59" Type="http://schemas.openxmlformats.org/officeDocument/2006/relationships/image" Target="../media/image2959.png"/><Relationship Id="rId103" Type="http://schemas.openxmlformats.org/officeDocument/2006/relationships/image" Target="../media/image5110.png"/><Relationship Id="rId124" Type="http://schemas.openxmlformats.org/officeDocument/2006/relationships/customXml" Target="../ink/ink230.xml"/><Relationship Id="rId70" Type="http://schemas.openxmlformats.org/officeDocument/2006/relationships/customXml" Target="../ink/ink203.xml"/><Relationship Id="rId91" Type="http://schemas.openxmlformats.org/officeDocument/2006/relationships/image" Target="../media/image4510.png"/><Relationship Id="rId145" Type="http://schemas.openxmlformats.org/officeDocument/2006/relationships/image" Target="../media/image7210.png"/><Relationship Id="rId166" Type="http://schemas.openxmlformats.org/officeDocument/2006/relationships/customXml" Target="../ink/ink251.xml"/><Relationship Id="rId187" Type="http://schemas.openxmlformats.org/officeDocument/2006/relationships/image" Target="../media/image9310.png"/><Relationship Id="rId1" Type="http://schemas.openxmlformats.org/officeDocument/2006/relationships/slideLayout" Target="../slideLayouts/slideLayout7.xml"/><Relationship Id="rId212" Type="http://schemas.openxmlformats.org/officeDocument/2006/relationships/customXml" Target="../ink/ink274.xml"/><Relationship Id="rId233" Type="http://schemas.openxmlformats.org/officeDocument/2006/relationships/image" Target="../media/image11610.png"/><Relationship Id="rId254" Type="http://schemas.openxmlformats.org/officeDocument/2006/relationships/customXml" Target="../ink/ink295.xml"/><Relationship Id="rId28" Type="http://schemas.openxmlformats.org/officeDocument/2006/relationships/customXml" Target="../ink/ink182.xml"/><Relationship Id="rId49" Type="http://schemas.openxmlformats.org/officeDocument/2006/relationships/image" Target="../media/image24100.png"/><Relationship Id="rId114" Type="http://schemas.openxmlformats.org/officeDocument/2006/relationships/customXml" Target="../ink/ink225.xml"/><Relationship Id="rId60" Type="http://schemas.openxmlformats.org/officeDocument/2006/relationships/customXml" Target="../ink/ink198.xml"/><Relationship Id="rId81" Type="http://schemas.openxmlformats.org/officeDocument/2006/relationships/image" Target="../media/image4010.png"/><Relationship Id="rId135" Type="http://schemas.openxmlformats.org/officeDocument/2006/relationships/image" Target="../media/image6710.png"/><Relationship Id="rId156" Type="http://schemas.openxmlformats.org/officeDocument/2006/relationships/customXml" Target="../ink/ink246.xml"/><Relationship Id="rId177" Type="http://schemas.openxmlformats.org/officeDocument/2006/relationships/image" Target="../media/image8810.png"/><Relationship Id="rId198" Type="http://schemas.openxmlformats.org/officeDocument/2006/relationships/customXml" Target="../ink/ink267.xml"/><Relationship Id="rId202" Type="http://schemas.openxmlformats.org/officeDocument/2006/relationships/customXml" Target="../ink/ink269.xml"/><Relationship Id="rId223" Type="http://schemas.openxmlformats.org/officeDocument/2006/relationships/image" Target="../media/image11110.png"/><Relationship Id="rId244" Type="http://schemas.openxmlformats.org/officeDocument/2006/relationships/customXml" Target="../ink/ink290.xml"/><Relationship Id="rId18" Type="http://schemas.openxmlformats.org/officeDocument/2006/relationships/customXml" Target="../ink/ink177.xml"/><Relationship Id="rId39" Type="http://schemas.openxmlformats.org/officeDocument/2006/relationships/image" Target="../media/image19100.png"/><Relationship Id="rId265" Type="http://schemas.openxmlformats.org/officeDocument/2006/relationships/image" Target="../media/image13210.png"/><Relationship Id="rId50" Type="http://schemas.openxmlformats.org/officeDocument/2006/relationships/customXml" Target="../ink/ink193.xml"/><Relationship Id="rId104" Type="http://schemas.openxmlformats.org/officeDocument/2006/relationships/customXml" Target="../ink/ink220.xml"/><Relationship Id="rId125" Type="http://schemas.openxmlformats.org/officeDocument/2006/relationships/image" Target="../media/image6210.png"/><Relationship Id="rId146" Type="http://schemas.openxmlformats.org/officeDocument/2006/relationships/customXml" Target="../ink/ink241.xml"/><Relationship Id="rId167" Type="http://schemas.openxmlformats.org/officeDocument/2006/relationships/image" Target="../media/image8310.png"/><Relationship Id="rId188" Type="http://schemas.openxmlformats.org/officeDocument/2006/relationships/customXml" Target="../ink/ink262.xml"/><Relationship Id="rId71" Type="http://schemas.openxmlformats.org/officeDocument/2006/relationships/image" Target="../media/image3510.png"/><Relationship Id="rId92" Type="http://schemas.openxmlformats.org/officeDocument/2006/relationships/customXml" Target="../ink/ink214.xml"/><Relationship Id="rId213" Type="http://schemas.openxmlformats.org/officeDocument/2006/relationships/image" Target="../media/image10610.png"/><Relationship Id="rId234" Type="http://schemas.openxmlformats.org/officeDocument/2006/relationships/customXml" Target="../ink/ink285.xml"/><Relationship Id="rId2" Type="http://schemas.openxmlformats.org/officeDocument/2006/relationships/customXml" Target="../ink/ink169.xml"/><Relationship Id="rId29" Type="http://schemas.openxmlformats.org/officeDocument/2006/relationships/image" Target="../media/image14100.png"/><Relationship Id="rId255" Type="http://schemas.openxmlformats.org/officeDocument/2006/relationships/image" Target="../media/image12710.png"/><Relationship Id="rId40" Type="http://schemas.openxmlformats.org/officeDocument/2006/relationships/customXml" Target="../ink/ink188.xml"/><Relationship Id="rId115" Type="http://schemas.openxmlformats.org/officeDocument/2006/relationships/image" Target="../media/image5710.png"/><Relationship Id="rId136" Type="http://schemas.openxmlformats.org/officeDocument/2006/relationships/customXml" Target="../ink/ink236.xml"/><Relationship Id="rId157" Type="http://schemas.openxmlformats.org/officeDocument/2006/relationships/image" Target="../media/image7810.png"/><Relationship Id="rId178" Type="http://schemas.openxmlformats.org/officeDocument/2006/relationships/customXml" Target="../ink/ink257.xml"/><Relationship Id="rId61" Type="http://schemas.openxmlformats.org/officeDocument/2006/relationships/image" Target="../media/image3010.png"/><Relationship Id="rId82" Type="http://schemas.openxmlformats.org/officeDocument/2006/relationships/customXml" Target="../ink/ink209.xml"/><Relationship Id="rId199" Type="http://schemas.openxmlformats.org/officeDocument/2006/relationships/image" Target="../media/image9910.png"/><Relationship Id="rId203" Type="http://schemas.openxmlformats.org/officeDocument/2006/relationships/image" Target="../media/image10110.png"/><Relationship Id="rId19" Type="http://schemas.openxmlformats.org/officeDocument/2006/relationships/image" Target="../media/image9100.png"/><Relationship Id="rId224" Type="http://schemas.openxmlformats.org/officeDocument/2006/relationships/customXml" Target="../ink/ink280.xml"/><Relationship Id="rId245" Type="http://schemas.openxmlformats.org/officeDocument/2006/relationships/image" Target="../media/image12210.png"/><Relationship Id="rId266" Type="http://schemas.openxmlformats.org/officeDocument/2006/relationships/customXml" Target="../ink/ink301.xml"/><Relationship Id="rId30" Type="http://schemas.openxmlformats.org/officeDocument/2006/relationships/customXml" Target="../ink/ink183.xml"/><Relationship Id="rId105" Type="http://schemas.openxmlformats.org/officeDocument/2006/relationships/image" Target="../media/image5210.png"/><Relationship Id="rId126" Type="http://schemas.openxmlformats.org/officeDocument/2006/relationships/customXml" Target="../ink/ink231.xml"/><Relationship Id="rId147" Type="http://schemas.openxmlformats.org/officeDocument/2006/relationships/image" Target="../media/image7310.png"/><Relationship Id="rId168" Type="http://schemas.openxmlformats.org/officeDocument/2006/relationships/customXml" Target="../ink/ink252.xml"/><Relationship Id="rId51" Type="http://schemas.openxmlformats.org/officeDocument/2006/relationships/image" Target="../media/image25100.png"/><Relationship Id="rId72" Type="http://schemas.openxmlformats.org/officeDocument/2006/relationships/customXml" Target="../ink/ink204.xml"/><Relationship Id="rId93" Type="http://schemas.openxmlformats.org/officeDocument/2006/relationships/image" Target="../media/image4610.png"/><Relationship Id="rId189" Type="http://schemas.openxmlformats.org/officeDocument/2006/relationships/image" Target="../media/image9410.png"/><Relationship Id="rId3" Type="http://schemas.openxmlformats.org/officeDocument/2006/relationships/image" Target="../media/image11000.png"/><Relationship Id="rId214" Type="http://schemas.openxmlformats.org/officeDocument/2006/relationships/customXml" Target="../ink/ink275.xml"/><Relationship Id="rId235" Type="http://schemas.openxmlformats.org/officeDocument/2006/relationships/image" Target="../media/image11710.png"/><Relationship Id="rId256" Type="http://schemas.openxmlformats.org/officeDocument/2006/relationships/customXml" Target="../ink/ink296.xml"/><Relationship Id="rId116" Type="http://schemas.openxmlformats.org/officeDocument/2006/relationships/customXml" Target="../ink/ink226.xml"/><Relationship Id="rId137" Type="http://schemas.openxmlformats.org/officeDocument/2006/relationships/image" Target="../media/image6810.png"/><Relationship Id="rId158" Type="http://schemas.openxmlformats.org/officeDocument/2006/relationships/customXml" Target="../ink/ink247.xml"/><Relationship Id="rId20" Type="http://schemas.openxmlformats.org/officeDocument/2006/relationships/customXml" Target="../ink/ink178.xml"/><Relationship Id="rId41" Type="http://schemas.openxmlformats.org/officeDocument/2006/relationships/image" Target="../media/image20100.png"/><Relationship Id="rId62" Type="http://schemas.openxmlformats.org/officeDocument/2006/relationships/customXml" Target="../ink/ink199.xml"/><Relationship Id="rId83" Type="http://schemas.openxmlformats.org/officeDocument/2006/relationships/image" Target="../media/image4110.png"/><Relationship Id="rId179" Type="http://schemas.openxmlformats.org/officeDocument/2006/relationships/image" Target="../media/image8910.png"/><Relationship Id="rId190" Type="http://schemas.openxmlformats.org/officeDocument/2006/relationships/customXml" Target="../ink/ink263.xml"/><Relationship Id="rId204" Type="http://schemas.openxmlformats.org/officeDocument/2006/relationships/customXml" Target="../ink/ink270.xml"/><Relationship Id="rId225" Type="http://schemas.openxmlformats.org/officeDocument/2006/relationships/image" Target="../media/image11210.png"/><Relationship Id="rId246" Type="http://schemas.openxmlformats.org/officeDocument/2006/relationships/customXml" Target="../ink/ink291.xml"/><Relationship Id="rId267" Type="http://schemas.openxmlformats.org/officeDocument/2006/relationships/image" Target="../media/image13310.png"/><Relationship Id="rId106" Type="http://schemas.openxmlformats.org/officeDocument/2006/relationships/customXml" Target="../ink/ink221.xml"/><Relationship Id="rId127" Type="http://schemas.openxmlformats.org/officeDocument/2006/relationships/image" Target="../media/image6310.png"/><Relationship Id="rId10" Type="http://schemas.openxmlformats.org/officeDocument/2006/relationships/customXml" Target="../ink/ink173.xml"/><Relationship Id="rId31" Type="http://schemas.openxmlformats.org/officeDocument/2006/relationships/image" Target="../media/image15100.png"/><Relationship Id="rId52" Type="http://schemas.openxmlformats.org/officeDocument/2006/relationships/customXml" Target="../ink/ink194.xml"/><Relationship Id="rId73" Type="http://schemas.openxmlformats.org/officeDocument/2006/relationships/image" Target="../media/image3610.png"/><Relationship Id="rId94" Type="http://schemas.openxmlformats.org/officeDocument/2006/relationships/customXml" Target="../ink/ink215.xml"/><Relationship Id="rId148" Type="http://schemas.openxmlformats.org/officeDocument/2006/relationships/customXml" Target="../ink/ink242.xml"/><Relationship Id="rId169" Type="http://schemas.openxmlformats.org/officeDocument/2006/relationships/image" Target="../media/image8410.png"/><Relationship Id="rId4" Type="http://schemas.openxmlformats.org/officeDocument/2006/relationships/customXml" Target="../ink/ink170.xml"/><Relationship Id="rId180" Type="http://schemas.openxmlformats.org/officeDocument/2006/relationships/customXml" Target="../ink/ink258.xml"/><Relationship Id="rId215" Type="http://schemas.openxmlformats.org/officeDocument/2006/relationships/image" Target="../media/image10710.png"/><Relationship Id="rId236" Type="http://schemas.openxmlformats.org/officeDocument/2006/relationships/customXml" Target="../ink/ink286.xml"/><Relationship Id="rId257" Type="http://schemas.openxmlformats.org/officeDocument/2006/relationships/image" Target="../media/image12810.png"/><Relationship Id="rId42" Type="http://schemas.openxmlformats.org/officeDocument/2006/relationships/customXml" Target="../ink/ink189.xml"/><Relationship Id="rId84" Type="http://schemas.openxmlformats.org/officeDocument/2006/relationships/customXml" Target="../ink/ink210.xml"/><Relationship Id="rId138" Type="http://schemas.openxmlformats.org/officeDocument/2006/relationships/customXml" Target="../ink/ink237.xml"/><Relationship Id="rId191" Type="http://schemas.openxmlformats.org/officeDocument/2006/relationships/image" Target="../media/image9510.png"/><Relationship Id="rId205" Type="http://schemas.openxmlformats.org/officeDocument/2006/relationships/image" Target="../media/image10210.png"/><Relationship Id="rId247" Type="http://schemas.openxmlformats.org/officeDocument/2006/relationships/image" Target="../media/image12310.png"/></Relationships>
</file>

<file path=ppt/slides/_rels/slide4.xml.rels><?xml version="1.0" encoding="UTF-8" standalone="yes"?>
<Relationships xmlns="http://schemas.openxmlformats.org/package/2006/relationships"><Relationship Id="rId26" Type="http://schemas.openxmlformats.org/officeDocument/2006/relationships/customXml" Target="../ink/ink313.xml"/><Relationship Id="rId21" Type="http://schemas.openxmlformats.org/officeDocument/2006/relationships/image" Target="../media/image179.png"/><Relationship Id="rId34" Type="http://schemas.openxmlformats.org/officeDocument/2006/relationships/customXml" Target="../ink/ink317.xml"/><Relationship Id="rId42" Type="http://schemas.openxmlformats.org/officeDocument/2006/relationships/customXml" Target="../ink/ink321.xml"/><Relationship Id="rId47" Type="http://schemas.openxmlformats.org/officeDocument/2006/relationships/image" Target="../media/image192.png"/><Relationship Id="rId50" Type="http://schemas.openxmlformats.org/officeDocument/2006/relationships/customXml" Target="../ink/ink325.xml"/><Relationship Id="rId55" Type="http://schemas.openxmlformats.org/officeDocument/2006/relationships/image" Target="../media/image196.png"/><Relationship Id="rId63" Type="http://schemas.openxmlformats.org/officeDocument/2006/relationships/image" Target="../media/image200.png"/><Relationship Id="rId7" Type="http://schemas.openxmlformats.org/officeDocument/2006/relationships/image" Target="../media/image172.png"/><Relationship Id="rId2" Type="http://schemas.openxmlformats.org/officeDocument/2006/relationships/image" Target="../media/image1.emf"/><Relationship Id="rId16" Type="http://schemas.openxmlformats.org/officeDocument/2006/relationships/customXml" Target="../ink/ink308.xml"/><Relationship Id="rId29" Type="http://schemas.openxmlformats.org/officeDocument/2006/relationships/image" Target="../media/image183.png"/><Relationship Id="rId11" Type="http://schemas.openxmlformats.org/officeDocument/2006/relationships/image" Target="../media/image174.png"/><Relationship Id="rId24" Type="http://schemas.openxmlformats.org/officeDocument/2006/relationships/customXml" Target="../ink/ink312.xml"/><Relationship Id="rId32" Type="http://schemas.openxmlformats.org/officeDocument/2006/relationships/customXml" Target="../ink/ink316.xml"/><Relationship Id="rId37" Type="http://schemas.openxmlformats.org/officeDocument/2006/relationships/image" Target="../media/image187.png"/><Relationship Id="rId40" Type="http://schemas.openxmlformats.org/officeDocument/2006/relationships/customXml" Target="../ink/ink320.xml"/><Relationship Id="rId45" Type="http://schemas.openxmlformats.org/officeDocument/2006/relationships/image" Target="../media/image191.png"/><Relationship Id="rId53" Type="http://schemas.openxmlformats.org/officeDocument/2006/relationships/image" Target="../media/image195.png"/><Relationship Id="rId58" Type="http://schemas.openxmlformats.org/officeDocument/2006/relationships/customXml" Target="../ink/ink329.xml"/><Relationship Id="rId5" Type="http://schemas.openxmlformats.org/officeDocument/2006/relationships/image" Target="../media/image171.png"/><Relationship Id="rId61" Type="http://schemas.openxmlformats.org/officeDocument/2006/relationships/image" Target="../media/image199.png"/><Relationship Id="rId19" Type="http://schemas.openxmlformats.org/officeDocument/2006/relationships/image" Target="../media/image178.png"/><Relationship Id="rId14" Type="http://schemas.openxmlformats.org/officeDocument/2006/relationships/customXml" Target="../ink/ink307.xml"/><Relationship Id="rId22" Type="http://schemas.openxmlformats.org/officeDocument/2006/relationships/customXml" Target="../ink/ink311.xml"/><Relationship Id="rId27" Type="http://schemas.openxmlformats.org/officeDocument/2006/relationships/image" Target="../media/image182.png"/><Relationship Id="rId30" Type="http://schemas.openxmlformats.org/officeDocument/2006/relationships/customXml" Target="../ink/ink315.xml"/><Relationship Id="rId35" Type="http://schemas.openxmlformats.org/officeDocument/2006/relationships/image" Target="../media/image186.png"/><Relationship Id="rId43" Type="http://schemas.openxmlformats.org/officeDocument/2006/relationships/image" Target="../media/image190.png"/><Relationship Id="rId48" Type="http://schemas.openxmlformats.org/officeDocument/2006/relationships/customXml" Target="../ink/ink324.xml"/><Relationship Id="rId56" Type="http://schemas.openxmlformats.org/officeDocument/2006/relationships/customXml" Target="../ink/ink328.xml"/><Relationship Id="rId64" Type="http://schemas.openxmlformats.org/officeDocument/2006/relationships/customXml" Target="../ink/ink332.xml"/><Relationship Id="rId8" Type="http://schemas.openxmlformats.org/officeDocument/2006/relationships/customXml" Target="../ink/ink304.xml"/><Relationship Id="rId51" Type="http://schemas.openxmlformats.org/officeDocument/2006/relationships/image" Target="../media/image194.png"/><Relationship Id="rId3" Type="http://schemas.openxmlformats.org/officeDocument/2006/relationships/image" Target="../media/image2.emf"/><Relationship Id="rId12" Type="http://schemas.openxmlformats.org/officeDocument/2006/relationships/customXml" Target="../ink/ink306.xml"/><Relationship Id="rId17" Type="http://schemas.openxmlformats.org/officeDocument/2006/relationships/image" Target="../media/image177.png"/><Relationship Id="rId25" Type="http://schemas.openxmlformats.org/officeDocument/2006/relationships/image" Target="../media/image181.png"/><Relationship Id="rId33" Type="http://schemas.openxmlformats.org/officeDocument/2006/relationships/image" Target="../media/image185.png"/><Relationship Id="rId38" Type="http://schemas.openxmlformats.org/officeDocument/2006/relationships/customXml" Target="../ink/ink319.xml"/><Relationship Id="rId46" Type="http://schemas.openxmlformats.org/officeDocument/2006/relationships/customXml" Target="../ink/ink323.xml"/><Relationship Id="rId59" Type="http://schemas.openxmlformats.org/officeDocument/2006/relationships/image" Target="../media/image198.png"/><Relationship Id="rId20" Type="http://schemas.openxmlformats.org/officeDocument/2006/relationships/customXml" Target="../ink/ink310.xml"/><Relationship Id="rId41" Type="http://schemas.openxmlformats.org/officeDocument/2006/relationships/image" Target="../media/image189.png"/><Relationship Id="rId54" Type="http://schemas.openxmlformats.org/officeDocument/2006/relationships/customXml" Target="../ink/ink327.xml"/><Relationship Id="rId62" Type="http://schemas.openxmlformats.org/officeDocument/2006/relationships/customXml" Target="../ink/ink331.xml"/><Relationship Id="rId1" Type="http://schemas.openxmlformats.org/officeDocument/2006/relationships/slideLayout" Target="../slideLayouts/slideLayout7.xml"/><Relationship Id="rId6" Type="http://schemas.openxmlformats.org/officeDocument/2006/relationships/customXml" Target="../ink/ink303.xml"/><Relationship Id="rId15" Type="http://schemas.openxmlformats.org/officeDocument/2006/relationships/image" Target="../media/image176.png"/><Relationship Id="rId23" Type="http://schemas.openxmlformats.org/officeDocument/2006/relationships/image" Target="../media/image180.png"/><Relationship Id="rId28" Type="http://schemas.openxmlformats.org/officeDocument/2006/relationships/customXml" Target="../ink/ink314.xml"/><Relationship Id="rId36" Type="http://schemas.openxmlformats.org/officeDocument/2006/relationships/customXml" Target="../ink/ink318.xml"/><Relationship Id="rId49" Type="http://schemas.openxmlformats.org/officeDocument/2006/relationships/image" Target="../media/image193.png"/><Relationship Id="rId57" Type="http://schemas.openxmlformats.org/officeDocument/2006/relationships/image" Target="../media/image197.png"/><Relationship Id="rId10" Type="http://schemas.openxmlformats.org/officeDocument/2006/relationships/customXml" Target="../ink/ink305.xml"/><Relationship Id="rId31" Type="http://schemas.openxmlformats.org/officeDocument/2006/relationships/image" Target="../media/image184.png"/><Relationship Id="rId44" Type="http://schemas.openxmlformats.org/officeDocument/2006/relationships/customXml" Target="../ink/ink322.xml"/><Relationship Id="rId52" Type="http://schemas.openxmlformats.org/officeDocument/2006/relationships/customXml" Target="../ink/ink326.xml"/><Relationship Id="rId60" Type="http://schemas.openxmlformats.org/officeDocument/2006/relationships/customXml" Target="../ink/ink330.xml"/><Relationship Id="rId65" Type="http://schemas.openxmlformats.org/officeDocument/2006/relationships/image" Target="../media/image201.png"/><Relationship Id="rId4" Type="http://schemas.openxmlformats.org/officeDocument/2006/relationships/customXml" Target="../ink/ink302.xml"/><Relationship Id="rId9" Type="http://schemas.openxmlformats.org/officeDocument/2006/relationships/image" Target="../media/image173.png"/><Relationship Id="rId13" Type="http://schemas.openxmlformats.org/officeDocument/2006/relationships/image" Target="../media/image175.png"/><Relationship Id="rId18" Type="http://schemas.openxmlformats.org/officeDocument/2006/relationships/customXml" Target="../ink/ink309.xml"/><Relationship Id="rId39" Type="http://schemas.openxmlformats.org/officeDocument/2006/relationships/image" Target="../media/image188.png"/></Relationships>
</file>

<file path=ppt/slides/_rels/slide5.xml.rels><?xml version="1.0" encoding="UTF-8" standalone="yes"?>
<Relationships xmlns="http://schemas.openxmlformats.org/package/2006/relationships"><Relationship Id="rId117" Type="http://schemas.openxmlformats.org/officeDocument/2006/relationships/image" Target="../media/image19110.png"/><Relationship Id="rId21" Type="http://schemas.openxmlformats.org/officeDocument/2006/relationships/image" Target="../media/image14310.png"/><Relationship Id="rId63" Type="http://schemas.openxmlformats.org/officeDocument/2006/relationships/image" Target="../media/image16410.png"/><Relationship Id="rId159" Type="http://schemas.openxmlformats.org/officeDocument/2006/relationships/image" Target="../media/image212.png"/><Relationship Id="rId170" Type="http://schemas.openxmlformats.org/officeDocument/2006/relationships/customXml" Target="../ink/ink417.xml"/><Relationship Id="rId226" Type="http://schemas.openxmlformats.org/officeDocument/2006/relationships/customXml" Target="../ink/ink445.xml"/><Relationship Id="rId107" Type="http://schemas.openxmlformats.org/officeDocument/2006/relationships/image" Target="../media/image18610.png"/><Relationship Id="rId11" Type="http://schemas.openxmlformats.org/officeDocument/2006/relationships/image" Target="../media/image13810.png"/><Relationship Id="rId32" Type="http://schemas.openxmlformats.org/officeDocument/2006/relationships/customXml" Target="../ink/ink348.xml"/><Relationship Id="rId53" Type="http://schemas.openxmlformats.org/officeDocument/2006/relationships/image" Target="../media/image15910.png"/><Relationship Id="rId74" Type="http://schemas.openxmlformats.org/officeDocument/2006/relationships/customXml" Target="../ink/ink369.xml"/><Relationship Id="rId128" Type="http://schemas.openxmlformats.org/officeDocument/2006/relationships/customXml" Target="../ink/ink396.xml"/><Relationship Id="rId149" Type="http://schemas.openxmlformats.org/officeDocument/2006/relationships/image" Target="../media/image207.png"/><Relationship Id="rId5" Type="http://schemas.openxmlformats.org/officeDocument/2006/relationships/image" Target="../media/image13510.png"/><Relationship Id="rId95" Type="http://schemas.openxmlformats.org/officeDocument/2006/relationships/image" Target="../media/image18010.png"/><Relationship Id="rId160" Type="http://schemas.openxmlformats.org/officeDocument/2006/relationships/customXml" Target="../ink/ink412.xml"/><Relationship Id="rId181" Type="http://schemas.openxmlformats.org/officeDocument/2006/relationships/image" Target="../media/image223.png"/><Relationship Id="rId216" Type="http://schemas.openxmlformats.org/officeDocument/2006/relationships/customXml" Target="../ink/ink440.xml"/><Relationship Id="rId237" Type="http://schemas.openxmlformats.org/officeDocument/2006/relationships/image" Target="../media/image251.png"/><Relationship Id="rId258" Type="http://schemas.openxmlformats.org/officeDocument/2006/relationships/customXml" Target="../ink/ink461.xml"/><Relationship Id="rId22" Type="http://schemas.openxmlformats.org/officeDocument/2006/relationships/customXml" Target="../ink/ink343.xml"/><Relationship Id="rId43" Type="http://schemas.openxmlformats.org/officeDocument/2006/relationships/image" Target="../media/image15410.png"/><Relationship Id="rId64" Type="http://schemas.openxmlformats.org/officeDocument/2006/relationships/customXml" Target="../ink/ink364.xml"/><Relationship Id="rId118" Type="http://schemas.openxmlformats.org/officeDocument/2006/relationships/customXml" Target="../ink/ink391.xml"/><Relationship Id="rId139" Type="http://schemas.openxmlformats.org/officeDocument/2006/relationships/image" Target="../media/image202.png"/><Relationship Id="rId85" Type="http://schemas.openxmlformats.org/officeDocument/2006/relationships/image" Target="../media/image17510.png"/><Relationship Id="rId150" Type="http://schemas.openxmlformats.org/officeDocument/2006/relationships/customXml" Target="../ink/ink407.xml"/><Relationship Id="rId171" Type="http://schemas.openxmlformats.org/officeDocument/2006/relationships/image" Target="../media/image218.png"/><Relationship Id="rId192" Type="http://schemas.openxmlformats.org/officeDocument/2006/relationships/customXml" Target="../ink/ink428.xml"/><Relationship Id="rId206" Type="http://schemas.openxmlformats.org/officeDocument/2006/relationships/customXml" Target="../ink/ink435.xml"/><Relationship Id="rId227" Type="http://schemas.openxmlformats.org/officeDocument/2006/relationships/image" Target="../media/image246.png"/><Relationship Id="rId248" Type="http://schemas.openxmlformats.org/officeDocument/2006/relationships/customXml" Target="../ink/ink456.xml"/><Relationship Id="rId12" Type="http://schemas.openxmlformats.org/officeDocument/2006/relationships/customXml" Target="../ink/ink338.xml"/><Relationship Id="rId33" Type="http://schemas.openxmlformats.org/officeDocument/2006/relationships/image" Target="../media/image14910.png"/><Relationship Id="rId108" Type="http://schemas.openxmlformats.org/officeDocument/2006/relationships/customXml" Target="../ink/ink386.xml"/><Relationship Id="rId129" Type="http://schemas.openxmlformats.org/officeDocument/2006/relationships/image" Target="../media/image19710.png"/><Relationship Id="rId54" Type="http://schemas.openxmlformats.org/officeDocument/2006/relationships/customXml" Target="../ink/ink359.xml"/><Relationship Id="rId75" Type="http://schemas.openxmlformats.org/officeDocument/2006/relationships/image" Target="../media/image170.png"/><Relationship Id="rId96" Type="http://schemas.openxmlformats.org/officeDocument/2006/relationships/customXml" Target="../ink/ink380.xml"/><Relationship Id="rId140" Type="http://schemas.openxmlformats.org/officeDocument/2006/relationships/customXml" Target="../ink/ink402.xml"/><Relationship Id="rId161" Type="http://schemas.openxmlformats.org/officeDocument/2006/relationships/image" Target="../media/image213.png"/><Relationship Id="rId182" Type="http://schemas.openxmlformats.org/officeDocument/2006/relationships/customXml" Target="../ink/ink423.xml"/><Relationship Id="rId217" Type="http://schemas.openxmlformats.org/officeDocument/2006/relationships/image" Target="../media/image241.png"/><Relationship Id="rId6" Type="http://schemas.openxmlformats.org/officeDocument/2006/relationships/customXml" Target="../ink/ink335.xml"/><Relationship Id="rId238" Type="http://schemas.openxmlformats.org/officeDocument/2006/relationships/customXml" Target="../ink/ink451.xml"/><Relationship Id="rId259" Type="http://schemas.openxmlformats.org/officeDocument/2006/relationships/image" Target="../media/image262.png"/><Relationship Id="rId23" Type="http://schemas.openxmlformats.org/officeDocument/2006/relationships/image" Target="../media/image14410.png"/><Relationship Id="rId119" Type="http://schemas.openxmlformats.org/officeDocument/2006/relationships/image" Target="../media/image19210.png"/><Relationship Id="rId44" Type="http://schemas.openxmlformats.org/officeDocument/2006/relationships/customXml" Target="../ink/ink354.xml"/><Relationship Id="rId65" Type="http://schemas.openxmlformats.org/officeDocument/2006/relationships/image" Target="../media/image16510.png"/><Relationship Id="rId86" Type="http://schemas.openxmlformats.org/officeDocument/2006/relationships/customXml" Target="../ink/ink375.xml"/><Relationship Id="rId130" Type="http://schemas.openxmlformats.org/officeDocument/2006/relationships/customXml" Target="../ink/ink397.xml"/><Relationship Id="rId151" Type="http://schemas.openxmlformats.org/officeDocument/2006/relationships/image" Target="../media/image208.png"/><Relationship Id="rId172" Type="http://schemas.openxmlformats.org/officeDocument/2006/relationships/customXml" Target="../ink/ink418.xml"/><Relationship Id="rId193" Type="http://schemas.openxmlformats.org/officeDocument/2006/relationships/image" Target="../media/image229.png"/><Relationship Id="rId207" Type="http://schemas.openxmlformats.org/officeDocument/2006/relationships/image" Target="../media/image236.png"/><Relationship Id="rId228" Type="http://schemas.openxmlformats.org/officeDocument/2006/relationships/customXml" Target="../ink/ink446.xml"/><Relationship Id="rId249" Type="http://schemas.openxmlformats.org/officeDocument/2006/relationships/image" Target="../media/image257.png"/><Relationship Id="rId13" Type="http://schemas.openxmlformats.org/officeDocument/2006/relationships/image" Target="../media/image13910.png"/><Relationship Id="rId109" Type="http://schemas.openxmlformats.org/officeDocument/2006/relationships/image" Target="../media/image18710.png"/><Relationship Id="rId260" Type="http://schemas.openxmlformats.org/officeDocument/2006/relationships/customXml" Target="../ink/ink462.xml"/><Relationship Id="rId34" Type="http://schemas.openxmlformats.org/officeDocument/2006/relationships/customXml" Target="../ink/ink349.xml"/><Relationship Id="rId55" Type="http://schemas.openxmlformats.org/officeDocument/2006/relationships/image" Target="../media/image16010.png"/><Relationship Id="rId76" Type="http://schemas.openxmlformats.org/officeDocument/2006/relationships/customXml" Target="../ink/ink370.xml"/><Relationship Id="rId97" Type="http://schemas.openxmlformats.org/officeDocument/2006/relationships/image" Target="../media/image18110.png"/><Relationship Id="rId120" Type="http://schemas.openxmlformats.org/officeDocument/2006/relationships/customXml" Target="../ink/ink392.xml"/><Relationship Id="rId141" Type="http://schemas.openxmlformats.org/officeDocument/2006/relationships/image" Target="../media/image203.png"/><Relationship Id="rId7" Type="http://schemas.openxmlformats.org/officeDocument/2006/relationships/image" Target="../media/image13610.png"/><Relationship Id="rId162" Type="http://schemas.openxmlformats.org/officeDocument/2006/relationships/customXml" Target="../ink/ink413.xml"/><Relationship Id="rId183" Type="http://schemas.openxmlformats.org/officeDocument/2006/relationships/image" Target="../media/image224.png"/><Relationship Id="rId218" Type="http://schemas.openxmlformats.org/officeDocument/2006/relationships/customXml" Target="../ink/ink441.xml"/><Relationship Id="rId239" Type="http://schemas.openxmlformats.org/officeDocument/2006/relationships/image" Target="../media/image252.png"/><Relationship Id="rId250" Type="http://schemas.openxmlformats.org/officeDocument/2006/relationships/customXml" Target="../ink/ink457.xml"/><Relationship Id="rId24" Type="http://schemas.openxmlformats.org/officeDocument/2006/relationships/customXml" Target="../ink/ink344.xml"/><Relationship Id="rId45" Type="http://schemas.openxmlformats.org/officeDocument/2006/relationships/image" Target="../media/image15510.png"/><Relationship Id="rId66" Type="http://schemas.openxmlformats.org/officeDocument/2006/relationships/customXml" Target="../ink/ink365.xml"/><Relationship Id="rId87" Type="http://schemas.openxmlformats.org/officeDocument/2006/relationships/image" Target="../media/image17610.png"/><Relationship Id="rId110" Type="http://schemas.openxmlformats.org/officeDocument/2006/relationships/customXml" Target="../ink/ink387.xml"/><Relationship Id="rId131" Type="http://schemas.openxmlformats.org/officeDocument/2006/relationships/image" Target="../media/image19810.png"/><Relationship Id="rId152" Type="http://schemas.openxmlformats.org/officeDocument/2006/relationships/customXml" Target="../ink/ink408.xml"/><Relationship Id="rId173" Type="http://schemas.openxmlformats.org/officeDocument/2006/relationships/image" Target="../media/image219.png"/><Relationship Id="rId194" Type="http://schemas.openxmlformats.org/officeDocument/2006/relationships/customXml" Target="../ink/ink429.xml"/><Relationship Id="rId208" Type="http://schemas.openxmlformats.org/officeDocument/2006/relationships/customXml" Target="../ink/ink436.xml"/><Relationship Id="rId229" Type="http://schemas.openxmlformats.org/officeDocument/2006/relationships/image" Target="../media/image247.png"/><Relationship Id="rId240" Type="http://schemas.openxmlformats.org/officeDocument/2006/relationships/customXml" Target="../ink/ink452.xml"/><Relationship Id="rId261" Type="http://schemas.openxmlformats.org/officeDocument/2006/relationships/image" Target="../media/image263.png"/><Relationship Id="rId14" Type="http://schemas.openxmlformats.org/officeDocument/2006/relationships/customXml" Target="../ink/ink339.xml"/><Relationship Id="rId35" Type="http://schemas.openxmlformats.org/officeDocument/2006/relationships/image" Target="../media/image15010.png"/><Relationship Id="rId56" Type="http://schemas.openxmlformats.org/officeDocument/2006/relationships/customXml" Target="../ink/ink360.xml"/><Relationship Id="rId77" Type="http://schemas.openxmlformats.org/officeDocument/2006/relationships/image" Target="../media/image17110.png"/><Relationship Id="rId100" Type="http://schemas.openxmlformats.org/officeDocument/2006/relationships/customXml" Target="../ink/ink382.xml"/><Relationship Id="rId8" Type="http://schemas.openxmlformats.org/officeDocument/2006/relationships/customXml" Target="../ink/ink336.xml"/><Relationship Id="rId98" Type="http://schemas.openxmlformats.org/officeDocument/2006/relationships/customXml" Target="../ink/ink381.xml"/><Relationship Id="rId121" Type="http://schemas.openxmlformats.org/officeDocument/2006/relationships/image" Target="../media/image19310.png"/><Relationship Id="rId142" Type="http://schemas.openxmlformats.org/officeDocument/2006/relationships/customXml" Target="../ink/ink403.xml"/><Relationship Id="rId163" Type="http://schemas.openxmlformats.org/officeDocument/2006/relationships/image" Target="../media/image214.png"/><Relationship Id="rId184" Type="http://schemas.openxmlformats.org/officeDocument/2006/relationships/customXml" Target="../ink/ink424.xml"/><Relationship Id="rId219" Type="http://schemas.openxmlformats.org/officeDocument/2006/relationships/image" Target="../media/image242.png"/><Relationship Id="rId230" Type="http://schemas.openxmlformats.org/officeDocument/2006/relationships/customXml" Target="../ink/ink447.xml"/><Relationship Id="rId251" Type="http://schemas.openxmlformats.org/officeDocument/2006/relationships/image" Target="../media/image258.png"/><Relationship Id="rId25" Type="http://schemas.openxmlformats.org/officeDocument/2006/relationships/image" Target="../media/image14510.png"/><Relationship Id="rId46" Type="http://schemas.openxmlformats.org/officeDocument/2006/relationships/customXml" Target="../ink/ink355.xml"/><Relationship Id="rId67" Type="http://schemas.openxmlformats.org/officeDocument/2006/relationships/image" Target="../media/image16610.png"/><Relationship Id="rId88" Type="http://schemas.openxmlformats.org/officeDocument/2006/relationships/customXml" Target="../ink/ink376.xml"/><Relationship Id="rId111" Type="http://schemas.openxmlformats.org/officeDocument/2006/relationships/image" Target="../media/image18810.png"/><Relationship Id="rId132" Type="http://schemas.openxmlformats.org/officeDocument/2006/relationships/customXml" Target="../ink/ink398.xml"/><Relationship Id="rId153" Type="http://schemas.openxmlformats.org/officeDocument/2006/relationships/image" Target="../media/image209.png"/><Relationship Id="rId174" Type="http://schemas.openxmlformats.org/officeDocument/2006/relationships/customXml" Target="../ink/ink419.xml"/><Relationship Id="rId195" Type="http://schemas.openxmlformats.org/officeDocument/2006/relationships/image" Target="../media/image230.png"/><Relationship Id="rId209" Type="http://schemas.openxmlformats.org/officeDocument/2006/relationships/image" Target="../media/image237.png"/><Relationship Id="rId220" Type="http://schemas.openxmlformats.org/officeDocument/2006/relationships/customXml" Target="../ink/ink442.xml"/><Relationship Id="rId241" Type="http://schemas.openxmlformats.org/officeDocument/2006/relationships/image" Target="../media/image253.png"/><Relationship Id="rId15" Type="http://schemas.openxmlformats.org/officeDocument/2006/relationships/image" Target="../media/image14010.png"/><Relationship Id="rId36" Type="http://schemas.openxmlformats.org/officeDocument/2006/relationships/customXml" Target="../ink/ink350.xml"/><Relationship Id="rId57" Type="http://schemas.openxmlformats.org/officeDocument/2006/relationships/image" Target="../media/image16110.png"/><Relationship Id="rId262" Type="http://schemas.openxmlformats.org/officeDocument/2006/relationships/customXml" Target="../ink/ink463.xml"/><Relationship Id="rId78" Type="http://schemas.openxmlformats.org/officeDocument/2006/relationships/customXml" Target="../ink/ink371.xml"/><Relationship Id="rId99" Type="http://schemas.openxmlformats.org/officeDocument/2006/relationships/image" Target="../media/image18210.png"/><Relationship Id="rId101" Type="http://schemas.openxmlformats.org/officeDocument/2006/relationships/image" Target="../media/image18310.png"/><Relationship Id="rId122" Type="http://schemas.openxmlformats.org/officeDocument/2006/relationships/customXml" Target="../ink/ink393.xml"/><Relationship Id="rId143" Type="http://schemas.openxmlformats.org/officeDocument/2006/relationships/image" Target="../media/image204.png"/><Relationship Id="rId164" Type="http://schemas.openxmlformats.org/officeDocument/2006/relationships/customXml" Target="../ink/ink414.xml"/><Relationship Id="rId185" Type="http://schemas.openxmlformats.org/officeDocument/2006/relationships/image" Target="../media/image225.png"/><Relationship Id="rId9" Type="http://schemas.openxmlformats.org/officeDocument/2006/relationships/image" Target="../media/image13710.png"/><Relationship Id="rId210" Type="http://schemas.openxmlformats.org/officeDocument/2006/relationships/customXml" Target="../ink/ink437.xml"/><Relationship Id="rId26" Type="http://schemas.openxmlformats.org/officeDocument/2006/relationships/customXml" Target="../ink/ink345.xml"/><Relationship Id="rId231" Type="http://schemas.openxmlformats.org/officeDocument/2006/relationships/image" Target="../media/image248.png"/><Relationship Id="rId252" Type="http://schemas.openxmlformats.org/officeDocument/2006/relationships/customXml" Target="../ink/ink458.xml"/><Relationship Id="rId47" Type="http://schemas.openxmlformats.org/officeDocument/2006/relationships/image" Target="../media/image15610.png"/><Relationship Id="rId68" Type="http://schemas.openxmlformats.org/officeDocument/2006/relationships/customXml" Target="../ink/ink366.xml"/><Relationship Id="rId89" Type="http://schemas.openxmlformats.org/officeDocument/2006/relationships/image" Target="../media/image17710.png"/><Relationship Id="rId112" Type="http://schemas.openxmlformats.org/officeDocument/2006/relationships/customXml" Target="../ink/ink388.xml"/><Relationship Id="rId133" Type="http://schemas.openxmlformats.org/officeDocument/2006/relationships/image" Target="../media/image19910.png"/><Relationship Id="rId154" Type="http://schemas.openxmlformats.org/officeDocument/2006/relationships/customXml" Target="../ink/ink409.xml"/><Relationship Id="rId175" Type="http://schemas.openxmlformats.org/officeDocument/2006/relationships/image" Target="../media/image220.png"/><Relationship Id="rId196" Type="http://schemas.openxmlformats.org/officeDocument/2006/relationships/customXml" Target="../ink/ink430.xml"/><Relationship Id="rId200" Type="http://schemas.openxmlformats.org/officeDocument/2006/relationships/customXml" Target="../ink/ink432.xml"/><Relationship Id="rId16" Type="http://schemas.openxmlformats.org/officeDocument/2006/relationships/customXml" Target="../ink/ink340.xml"/><Relationship Id="rId221" Type="http://schemas.openxmlformats.org/officeDocument/2006/relationships/image" Target="../media/image243.png"/><Relationship Id="rId242" Type="http://schemas.openxmlformats.org/officeDocument/2006/relationships/customXml" Target="../ink/ink453.xml"/><Relationship Id="rId263" Type="http://schemas.openxmlformats.org/officeDocument/2006/relationships/image" Target="../media/image264.png"/><Relationship Id="rId37" Type="http://schemas.openxmlformats.org/officeDocument/2006/relationships/image" Target="../media/image15110.png"/><Relationship Id="rId58" Type="http://schemas.openxmlformats.org/officeDocument/2006/relationships/customXml" Target="../ink/ink361.xml"/><Relationship Id="rId79" Type="http://schemas.openxmlformats.org/officeDocument/2006/relationships/image" Target="../media/image17210.png"/><Relationship Id="rId102" Type="http://schemas.openxmlformats.org/officeDocument/2006/relationships/customXml" Target="../ink/ink383.xml"/><Relationship Id="rId123" Type="http://schemas.openxmlformats.org/officeDocument/2006/relationships/image" Target="../media/image19410.png"/><Relationship Id="rId144" Type="http://schemas.openxmlformats.org/officeDocument/2006/relationships/customXml" Target="../ink/ink404.xml"/><Relationship Id="rId90" Type="http://schemas.openxmlformats.org/officeDocument/2006/relationships/customXml" Target="../ink/ink377.xml"/><Relationship Id="rId165" Type="http://schemas.openxmlformats.org/officeDocument/2006/relationships/image" Target="../media/image215.png"/><Relationship Id="rId186" Type="http://schemas.openxmlformats.org/officeDocument/2006/relationships/customXml" Target="../ink/ink425.xml"/><Relationship Id="rId211" Type="http://schemas.openxmlformats.org/officeDocument/2006/relationships/image" Target="../media/image238.png"/><Relationship Id="rId232" Type="http://schemas.openxmlformats.org/officeDocument/2006/relationships/customXml" Target="../ink/ink448.xml"/><Relationship Id="rId253" Type="http://schemas.openxmlformats.org/officeDocument/2006/relationships/image" Target="../media/image259.png"/><Relationship Id="rId27" Type="http://schemas.openxmlformats.org/officeDocument/2006/relationships/image" Target="../media/image14610.png"/><Relationship Id="rId48" Type="http://schemas.openxmlformats.org/officeDocument/2006/relationships/customXml" Target="../ink/ink356.xml"/><Relationship Id="rId69" Type="http://schemas.openxmlformats.org/officeDocument/2006/relationships/image" Target="../media/image16710.png"/><Relationship Id="rId113" Type="http://schemas.openxmlformats.org/officeDocument/2006/relationships/image" Target="../media/image18910.png"/><Relationship Id="rId134" Type="http://schemas.openxmlformats.org/officeDocument/2006/relationships/customXml" Target="../ink/ink399.xml"/><Relationship Id="rId80" Type="http://schemas.openxmlformats.org/officeDocument/2006/relationships/customXml" Target="../ink/ink372.xml"/><Relationship Id="rId155" Type="http://schemas.openxmlformats.org/officeDocument/2006/relationships/image" Target="../media/image210.png"/><Relationship Id="rId176" Type="http://schemas.openxmlformats.org/officeDocument/2006/relationships/customXml" Target="../ink/ink420.xml"/><Relationship Id="rId197" Type="http://schemas.openxmlformats.org/officeDocument/2006/relationships/image" Target="../media/image231.png"/><Relationship Id="rId201" Type="http://schemas.openxmlformats.org/officeDocument/2006/relationships/image" Target="../media/image233.png"/><Relationship Id="rId222" Type="http://schemas.openxmlformats.org/officeDocument/2006/relationships/customXml" Target="../ink/ink443.xml"/><Relationship Id="rId243" Type="http://schemas.openxmlformats.org/officeDocument/2006/relationships/image" Target="../media/image254.png"/><Relationship Id="rId264" Type="http://schemas.openxmlformats.org/officeDocument/2006/relationships/customXml" Target="../ink/ink464.xml"/><Relationship Id="rId17" Type="http://schemas.openxmlformats.org/officeDocument/2006/relationships/image" Target="../media/image14110.png"/><Relationship Id="rId38" Type="http://schemas.openxmlformats.org/officeDocument/2006/relationships/customXml" Target="../ink/ink351.xml"/><Relationship Id="rId59" Type="http://schemas.openxmlformats.org/officeDocument/2006/relationships/image" Target="../media/image16210.png"/><Relationship Id="rId103" Type="http://schemas.openxmlformats.org/officeDocument/2006/relationships/image" Target="../media/image18410.png"/><Relationship Id="rId124" Type="http://schemas.openxmlformats.org/officeDocument/2006/relationships/customXml" Target="../ink/ink394.xml"/><Relationship Id="rId70" Type="http://schemas.openxmlformats.org/officeDocument/2006/relationships/customXml" Target="../ink/ink367.xml"/><Relationship Id="rId91" Type="http://schemas.openxmlformats.org/officeDocument/2006/relationships/image" Target="../media/image17810.png"/><Relationship Id="rId145" Type="http://schemas.openxmlformats.org/officeDocument/2006/relationships/image" Target="../media/image205.png"/><Relationship Id="rId166" Type="http://schemas.openxmlformats.org/officeDocument/2006/relationships/customXml" Target="../ink/ink415.xml"/><Relationship Id="rId187" Type="http://schemas.openxmlformats.org/officeDocument/2006/relationships/image" Target="../media/image226.png"/><Relationship Id="rId1" Type="http://schemas.openxmlformats.org/officeDocument/2006/relationships/slideLayout" Target="../slideLayouts/slideLayout7.xml"/><Relationship Id="rId212" Type="http://schemas.openxmlformats.org/officeDocument/2006/relationships/customXml" Target="../ink/ink438.xml"/><Relationship Id="rId233" Type="http://schemas.openxmlformats.org/officeDocument/2006/relationships/image" Target="../media/image249.png"/><Relationship Id="rId254" Type="http://schemas.openxmlformats.org/officeDocument/2006/relationships/customXml" Target="../ink/ink459.xml"/><Relationship Id="rId28" Type="http://schemas.openxmlformats.org/officeDocument/2006/relationships/customXml" Target="../ink/ink346.xml"/><Relationship Id="rId49" Type="http://schemas.openxmlformats.org/officeDocument/2006/relationships/image" Target="../media/image15710.png"/><Relationship Id="rId114" Type="http://schemas.openxmlformats.org/officeDocument/2006/relationships/customXml" Target="../ink/ink389.xml"/><Relationship Id="rId60" Type="http://schemas.openxmlformats.org/officeDocument/2006/relationships/customXml" Target="../ink/ink362.xml"/><Relationship Id="rId81" Type="http://schemas.openxmlformats.org/officeDocument/2006/relationships/image" Target="../media/image17310.png"/><Relationship Id="rId135" Type="http://schemas.openxmlformats.org/officeDocument/2006/relationships/image" Target="../media/image20010.png"/><Relationship Id="rId156" Type="http://schemas.openxmlformats.org/officeDocument/2006/relationships/customXml" Target="../ink/ink410.xml"/><Relationship Id="rId177" Type="http://schemas.openxmlformats.org/officeDocument/2006/relationships/image" Target="../media/image221.png"/><Relationship Id="rId198" Type="http://schemas.openxmlformats.org/officeDocument/2006/relationships/customXml" Target="../ink/ink431.xml"/><Relationship Id="rId202" Type="http://schemas.openxmlformats.org/officeDocument/2006/relationships/customXml" Target="../ink/ink433.xml"/><Relationship Id="rId223" Type="http://schemas.openxmlformats.org/officeDocument/2006/relationships/image" Target="../media/image244.png"/><Relationship Id="rId244" Type="http://schemas.openxmlformats.org/officeDocument/2006/relationships/customXml" Target="../ink/ink454.xml"/><Relationship Id="rId18" Type="http://schemas.openxmlformats.org/officeDocument/2006/relationships/customXml" Target="../ink/ink341.xml"/><Relationship Id="rId39" Type="http://schemas.openxmlformats.org/officeDocument/2006/relationships/image" Target="../media/image15210.png"/><Relationship Id="rId265" Type="http://schemas.openxmlformats.org/officeDocument/2006/relationships/image" Target="../media/image265.png"/><Relationship Id="rId50" Type="http://schemas.openxmlformats.org/officeDocument/2006/relationships/customXml" Target="../ink/ink357.xml"/><Relationship Id="rId104" Type="http://schemas.openxmlformats.org/officeDocument/2006/relationships/customXml" Target="../ink/ink384.xml"/><Relationship Id="rId125" Type="http://schemas.openxmlformats.org/officeDocument/2006/relationships/image" Target="../media/image19510.png"/><Relationship Id="rId146" Type="http://schemas.openxmlformats.org/officeDocument/2006/relationships/customXml" Target="../ink/ink405.xml"/><Relationship Id="rId167" Type="http://schemas.openxmlformats.org/officeDocument/2006/relationships/image" Target="../media/image216.png"/><Relationship Id="rId188" Type="http://schemas.openxmlformats.org/officeDocument/2006/relationships/customXml" Target="../ink/ink426.xml"/><Relationship Id="rId71" Type="http://schemas.openxmlformats.org/officeDocument/2006/relationships/image" Target="../media/image16810.png"/><Relationship Id="rId92" Type="http://schemas.openxmlformats.org/officeDocument/2006/relationships/customXml" Target="../ink/ink378.xml"/><Relationship Id="rId213" Type="http://schemas.openxmlformats.org/officeDocument/2006/relationships/image" Target="../media/image239.png"/><Relationship Id="rId234" Type="http://schemas.openxmlformats.org/officeDocument/2006/relationships/customXml" Target="../ink/ink449.xml"/><Relationship Id="rId2" Type="http://schemas.openxmlformats.org/officeDocument/2006/relationships/customXml" Target="../ink/ink333.xml"/><Relationship Id="rId29" Type="http://schemas.openxmlformats.org/officeDocument/2006/relationships/image" Target="../media/image14710.png"/><Relationship Id="rId255" Type="http://schemas.openxmlformats.org/officeDocument/2006/relationships/image" Target="../media/image260.png"/><Relationship Id="rId40" Type="http://schemas.openxmlformats.org/officeDocument/2006/relationships/customXml" Target="../ink/ink352.xml"/><Relationship Id="rId115" Type="http://schemas.openxmlformats.org/officeDocument/2006/relationships/image" Target="../media/image19010.png"/><Relationship Id="rId136" Type="http://schemas.openxmlformats.org/officeDocument/2006/relationships/customXml" Target="../ink/ink400.xml"/><Relationship Id="rId157" Type="http://schemas.openxmlformats.org/officeDocument/2006/relationships/image" Target="../media/image211.png"/><Relationship Id="rId178" Type="http://schemas.openxmlformats.org/officeDocument/2006/relationships/customXml" Target="../ink/ink421.xml"/><Relationship Id="rId61" Type="http://schemas.openxmlformats.org/officeDocument/2006/relationships/image" Target="../media/image16310.png"/><Relationship Id="rId82" Type="http://schemas.openxmlformats.org/officeDocument/2006/relationships/customXml" Target="../ink/ink373.xml"/><Relationship Id="rId199" Type="http://schemas.openxmlformats.org/officeDocument/2006/relationships/image" Target="../media/image232.png"/><Relationship Id="rId203" Type="http://schemas.openxmlformats.org/officeDocument/2006/relationships/image" Target="../media/image234.png"/><Relationship Id="rId19" Type="http://schemas.openxmlformats.org/officeDocument/2006/relationships/image" Target="../media/image14210.png"/><Relationship Id="rId224" Type="http://schemas.openxmlformats.org/officeDocument/2006/relationships/customXml" Target="../ink/ink444.xml"/><Relationship Id="rId245" Type="http://schemas.openxmlformats.org/officeDocument/2006/relationships/image" Target="../media/image255.png"/><Relationship Id="rId30" Type="http://schemas.openxmlformats.org/officeDocument/2006/relationships/customXml" Target="../ink/ink347.xml"/><Relationship Id="rId105" Type="http://schemas.openxmlformats.org/officeDocument/2006/relationships/image" Target="../media/image18510.png"/><Relationship Id="rId126" Type="http://schemas.openxmlformats.org/officeDocument/2006/relationships/customXml" Target="../ink/ink395.xml"/><Relationship Id="rId147" Type="http://schemas.openxmlformats.org/officeDocument/2006/relationships/image" Target="../media/image206.png"/><Relationship Id="rId168" Type="http://schemas.openxmlformats.org/officeDocument/2006/relationships/customXml" Target="../ink/ink416.xml"/><Relationship Id="rId51" Type="http://schemas.openxmlformats.org/officeDocument/2006/relationships/image" Target="../media/image15810.png"/><Relationship Id="rId72" Type="http://schemas.openxmlformats.org/officeDocument/2006/relationships/customXml" Target="../ink/ink368.xml"/><Relationship Id="rId93" Type="http://schemas.openxmlformats.org/officeDocument/2006/relationships/image" Target="../media/image17910.png"/><Relationship Id="rId189" Type="http://schemas.openxmlformats.org/officeDocument/2006/relationships/image" Target="../media/image227.png"/><Relationship Id="rId3" Type="http://schemas.openxmlformats.org/officeDocument/2006/relationships/image" Target="../media/image13410.png"/><Relationship Id="rId214" Type="http://schemas.openxmlformats.org/officeDocument/2006/relationships/customXml" Target="../ink/ink439.xml"/><Relationship Id="rId235" Type="http://schemas.openxmlformats.org/officeDocument/2006/relationships/image" Target="../media/image250.png"/><Relationship Id="rId256" Type="http://schemas.openxmlformats.org/officeDocument/2006/relationships/customXml" Target="../ink/ink460.xml"/><Relationship Id="rId116" Type="http://schemas.openxmlformats.org/officeDocument/2006/relationships/customXml" Target="../ink/ink390.xml"/><Relationship Id="rId137" Type="http://schemas.openxmlformats.org/officeDocument/2006/relationships/image" Target="../media/image20110.png"/><Relationship Id="rId158" Type="http://schemas.openxmlformats.org/officeDocument/2006/relationships/customXml" Target="../ink/ink411.xml"/><Relationship Id="rId20" Type="http://schemas.openxmlformats.org/officeDocument/2006/relationships/customXml" Target="../ink/ink342.xml"/><Relationship Id="rId41" Type="http://schemas.openxmlformats.org/officeDocument/2006/relationships/image" Target="../media/image15310.png"/><Relationship Id="rId62" Type="http://schemas.openxmlformats.org/officeDocument/2006/relationships/customXml" Target="../ink/ink363.xml"/><Relationship Id="rId83" Type="http://schemas.openxmlformats.org/officeDocument/2006/relationships/image" Target="../media/image17410.png"/><Relationship Id="rId179" Type="http://schemas.openxmlformats.org/officeDocument/2006/relationships/image" Target="../media/image222.png"/><Relationship Id="rId190" Type="http://schemas.openxmlformats.org/officeDocument/2006/relationships/customXml" Target="../ink/ink427.xml"/><Relationship Id="rId204" Type="http://schemas.openxmlformats.org/officeDocument/2006/relationships/customXml" Target="../ink/ink434.xml"/><Relationship Id="rId225" Type="http://schemas.openxmlformats.org/officeDocument/2006/relationships/image" Target="../media/image245.png"/><Relationship Id="rId246" Type="http://schemas.openxmlformats.org/officeDocument/2006/relationships/customXml" Target="../ink/ink455.xml"/><Relationship Id="rId106" Type="http://schemas.openxmlformats.org/officeDocument/2006/relationships/customXml" Target="../ink/ink385.xml"/><Relationship Id="rId127" Type="http://schemas.openxmlformats.org/officeDocument/2006/relationships/image" Target="../media/image19610.png"/><Relationship Id="rId10" Type="http://schemas.openxmlformats.org/officeDocument/2006/relationships/customXml" Target="../ink/ink337.xml"/><Relationship Id="rId31" Type="http://schemas.openxmlformats.org/officeDocument/2006/relationships/image" Target="../media/image14810.png"/><Relationship Id="rId52" Type="http://schemas.openxmlformats.org/officeDocument/2006/relationships/customXml" Target="../ink/ink358.xml"/><Relationship Id="rId73" Type="http://schemas.openxmlformats.org/officeDocument/2006/relationships/image" Target="../media/image169.png"/><Relationship Id="rId94" Type="http://schemas.openxmlformats.org/officeDocument/2006/relationships/customXml" Target="../ink/ink379.xml"/><Relationship Id="rId148" Type="http://schemas.openxmlformats.org/officeDocument/2006/relationships/customXml" Target="../ink/ink406.xml"/><Relationship Id="rId169" Type="http://schemas.openxmlformats.org/officeDocument/2006/relationships/image" Target="../media/image217.png"/><Relationship Id="rId4" Type="http://schemas.openxmlformats.org/officeDocument/2006/relationships/customXml" Target="../ink/ink334.xml"/><Relationship Id="rId180" Type="http://schemas.openxmlformats.org/officeDocument/2006/relationships/customXml" Target="../ink/ink422.xml"/><Relationship Id="rId215" Type="http://schemas.openxmlformats.org/officeDocument/2006/relationships/image" Target="../media/image240.png"/><Relationship Id="rId236" Type="http://schemas.openxmlformats.org/officeDocument/2006/relationships/customXml" Target="../ink/ink450.xml"/><Relationship Id="rId257" Type="http://schemas.openxmlformats.org/officeDocument/2006/relationships/image" Target="../media/image261.png"/><Relationship Id="rId42" Type="http://schemas.openxmlformats.org/officeDocument/2006/relationships/customXml" Target="../ink/ink353.xml"/><Relationship Id="rId84" Type="http://schemas.openxmlformats.org/officeDocument/2006/relationships/customXml" Target="../ink/ink374.xml"/><Relationship Id="rId138" Type="http://schemas.openxmlformats.org/officeDocument/2006/relationships/customXml" Target="../ink/ink401.xml"/><Relationship Id="rId191" Type="http://schemas.openxmlformats.org/officeDocument/2006/relationships/image" Target="../media/image228.png"/><Relationship Id="rId205" Type="http://schemas.openxmlformats.org/officeDocument/2006/relationships/image" Target="../media/image235.png"/><Relationship Id="rId247" Type="http://schemas.openxmlformats.org/officeDocument/2006/relationships/image" Target="../media/image256.png"/></Relationships>
</file>

<file path=ppt/slides/_rels/slide6.xml.rels><?xml version="1.0" encoding="UTF-8" standalone="yes"?>
<Relationships xmlns="http://schemas.openxmlformats.org/package/2006/relationships"><Relationship Id="rId117" Type="http://schemas.openxmlformats.org/officeDocument/2006/relationships/image" Target="../media/image323.png"/><Relationship Id="rId21" Type="http://schemas.openxmlformats.org/officeDocument/2006/relationships/image" Target="../media/image275.png"/><Relationship Id="rId324" Type="http://schemas.openxmlformats.org/officeDocument/2006/relationships/customXml" Target="../ink/ink626.xml"/><Relationship Id="rId531" Type="http://schemas.openxmlformats.org/officeDocument/2006/relationships/image" Target="../media/image530.png"/><Relationship Id="rId170" Type="http://schemas.openxmlformats.org/officeDocument/2006/relationships/customXml" Target="../ink/ink549.xml"/><Relationship Id="rId268" Type="http://schemas.openxmlformats.org/officeDocument/2006/relationships/customXml" Target="../ink/ink598.xml"/><Relationship Id="rId475" Type="http://schemas.openxmlformats.org/officeDocument/2006/relationships/image" Target="../media/image502.png"/><Relationship Id="rId32" Type="http://schemas.openxmlformats.org/officeDocument/2006/relationships/customXml" Target="../ink/ink480.xml"/><Relationship Id="rId128" Type="http://schemas.openxmlformats.org/officeDocument/2006/relationships/customXml" Target="../ink/ink528.xml"/><Relationship Id="rId335" Type="http://schemas.openxmlformats.org/officeDocument/2006/relationships/image" Target="../media/image432.png"/><Relationship Id="rId542" Type="http://schemas.openxmlformats.org/officeDocument/2006/relationships/customXml" Target="../ink/ink735.xml"/><Relationship Id="rId181" Type="http://schemas.openxmlformats.org/officeDocument/2006/relationships/image" Target="../media/image355.png"/><Relationship Id="rId402" Type="http://schemas.openxmlformats.org/officeDocument/2006/relationships/customXml" Target="../ink/ink665.xml"/><Relationship Id="rId279" Type="http://schemas.openxmlformats.org/officeDocument/2006/relationships/image" Target="../media/image404.png"/><Relationship Id="rId486" Type="http://schemas.openxmlformats.org/officeDocument/2006/relationships/customXml" Target="../ink/ink707.xml"/><Relationship Id="rId43" Type="http://schemas.openxmlformats.org/officeDocument/2006/relationships/image" Target="../media/image286.png"/><Relationship Id="rId139" Type="http://schemas.openxmlformats.org/officeDocument/2006/relationships/image" Target="../media/image334.png"/><Relationship Id="rId346" Type="http://schemas.openxmlformats.org/officeDocument/2006/relationships/customXml" Target="../ink/ink637.xml"/><Relationship Id="rId553" Type="http://schemas.openxmlformats.org/officeDocument/2006/relationships/image" Target="../media/image541.png"/><Relationship Id="rId192" Type="http://schemas.openxmlformats.org/officeDocument/2006/relationships/customXml" Target="../ink/ink560.xml"/><Relationship Id="rId206" Type="http://schemas.openxmlformats.org/officeDocument/2006/relationships/customXml" Target="../ink/ink567.xml"/><Relationship Id="rId413" Type="http://schemas.openxmlformats.org/officeDocument/2006/relationships/image" Target="../media/image471.png"/><Relationship Id="rId497" Type="http://schemas.openxmlformats.org/officeDocument/2006/relationships/image" Target="../media/image513.png"/><Relationship Id="rId357" Type="http://schemas.openxmlformats.org/officeDocument/2006/relationships/image" Target="../media/image443.png"/><Relationship Id="rId54" Type="http://schemas.openxmlformats.org/officeDocument/2006/relationships/customXml" Target="../ink/ink491.xml"/><Relationship Id="rId217" Type="http://schemas.openxmlformats.org/officeDocument/2006/relationships/image" Target="../media/image373.png"/><Relationship Id="rId564" Type="http://schemas.openxmlformats.org/officeDocument/2006/relationships/customXml" Target="../ink/ink746.xml"/><Relationship Id="rId424" Type="http://schemas.openxmlformats.org/officeDocument/2006/relationships/customXml" Target="../ink/ink676.xml"/><Relationship Id="rId270" Type="http://schemas.openxmlformats.org/officeDocument/2006/relationships/customXml" Target="../ink/ink599.xml"/><Relationship Id="rId65" Type="http://schemas.openxmlformats.org/officeDocument/2006/relationships/image" Target="../media/image297.png"/><Relationship Id="rId130" Type="http://schemas.openxmlformats.org/officeDocument/2006/relationships/customXml" Target="../ink/ink529.xml"/><Relationship Id="rId368" Type="http://schemas.openxmlformats.org/officeDocument/2006/relationships/customXml" Target="../ink/ink648.xml"/><Relationship Id="rId575" Type="http://schemas.openxmlformats.org/officeDocument/2006/relationships/image" Target="../media/image552.png"/><Relationship Id="rId228" Type="http://schemas.openxmlformats.org/officeDocument/2006/relationships/customXml" Target="../ink/ink578.xml"/><Relationship Id="rId435" Type="http://schemas.openxmlformats.org/officeDocument/2006/relationships/image" Target="../media/image482.png"/><Relationship Id="rId281" Type="http://schemas.openxmlformats.org/officeDocument/2006/relationships/image" Target="../media/image405.png"/><Relationship Id="rId502" Type="http://schemas.openxmlformats.org/officeDocument/2006/relationships/customXml" Target="../ink/ink715.xml"/><Relationship Id="rId34" Type="http://schemas.openxmlformats.org/officeDocument/2006/relationships/customXml" Target="../ink/ink481.xml"/><Relationship Id="rId76" Type="http://schemas.openxmlformats.org/officeDocument/2006/relationships/customXml" Target="../ink/ink502.xml"/><Relationship Id="rId141" Type="http://schemas.openxmlformats.org/officeDocument/2006/relationships/image" Target="../media/image335.png"/><Relationship Id="rId379" Type="http://schemas.openxmlformats.org/officeDocument/2006/relationships/image" Target="../media/image454.png"/><Relationship Id="rId544" Type="http://schemas.openxmlformats.org/officeDocument/2006/relationships/customXml" Target="../ink/ink736.xml"/><Relationship Id="rId7" Type="http://schemas.openxmlformats.org/officeDocument/2006/relationships/image" Target="../media/image268.png"/><Relationship Id="rId183" Type="http://schemas.openxmlformats.org/officeDocument/2006/relationships/image" Target="../media/image356.png"/><Relationship Id="rId239" Type="http://schemas.openxmlformats.org/officeDocument/2006/relationships/image" Target="../media/image384.png"/><Relationship Id="rId390" Type="http://schemas.openxmlformats.org/officeDocument/2006/relationships/customXml" Target="../ink/ink659.xml"/><Relationship Id="rId404" Type="http://schemas.openxmlformats.org/officeDocument/2006/relationships/customXml" Target="../ink/ink666.xml"/><Relationship Id="rId446" Type="http://schemas.openxmlformats.org/officeDocument/2006/relationships/customXml" Target="../ink/ink687.xml"/><Relationship Id="rId250" Type="http://schemas.openxmlformats.org/officeDocument/2006/relationships/customXml" Target="../ink/ink589.xml"/><Relationship Id="rId292" Type="http://schemas.openxmlformats.org/officeDocument/2006/relationships/customXml" Target="../ink/ink610.xml"/><Relationship Id="rId306" Type="http://schemas.openxmlformats.org/officeDocument/2006/relationships/customXml" Target="../ink/ink617.xml"/><Relationship Id="rId488" Type="http://schemas.openxmlformats.org/officeDocument/2006/relationships/customXml" Target="../ink/ink708.xml"/><Relationship Id="rId45" Type="http://schemas.openxmlformats.org/officeDocument/2006/relationships/image" Target="../media/image287.png"/><Relationship Id="rId87" Type="http://schemas.openxmlformats.org/officeDocument/2006/relationships/image" Target="../media/image308.png"/><Relationship Id="rId110" Type="http://schemas.openxmlformats.org/officeDocument/2006/relationships/customXml" Target="../ink/ink519.xml"/><Relationship Id="rId348" Type="http://schemas.openxmlformats.org/officeDocument/2006/relationships/customXml" Target="../ink/ink638.xml"/><Relationship Id="rId513" Type="http://schemas.openxmlformats.org/officeDocument/2006/relationships/image" Target="../media/image521.png"/><Relationship Id="rId555" Type="http://schemas.openxmlformats.org/officeDocument/2006/relationships/image" Target="../media/image542.png"/><Relationship Id="rId152" Type="http://schemas.openxmlformats.org/officeDocument/2006/relationships/customXml" Target="../ink/ink540.xml"/><Relationship Id="rId194" Type="http://schemas.openxmlformats.org/officeDocument/2006/relationships/customXml" Target="../ink/ink561.xml"/><Relationship Id="rId208" Type="http://schemas.openxmlformats.org/officeDocument/2006/relationships/customXml" Target="../ink/ink568.xml"/><Relationship Id="rId415" Type="http://schemas.openxmlformats.org/officeDocument/2006/relationships/image" Target="../media/image472.png"/><Relationship Id="rId457" Type="http://schemas.openxmlformats.org/officeDocument/2006/relationships/image" Target="../media/image493.png"/><Relationship Id="rId261" Type="http://schemas.openxmlformats.org/officeDocument/2006/relationships/image" Target="../media/image395.png"/><Relationship Id="rId499" Type="http://schemas.openxmlformats.org/officeDocument/2006/relationships/image" Target="../media/image514.png"/><Relationship Id="rId14" Type="http://schemas.openxmlformats.org/officeDocument/2006/relationships/customXml" Target="../ink/ink471.xml"/><Relationship Id="rId56" Type="http://schemas.openxmlformats.org/officeDocument/2006/relationships/customXml" Target="../ink/ink492.xml"/><Relationship Id="rId317" Type="http://schemas.openxmlformats.org/officeDocument/2006/relationships/image" Target="../media/image423.png"/><Relationship Id="rId359" Type="http://schemas.openxmlformats.org/officeDocument/2006/relationships/image" Target="../media/image444.png"/><Relationship Id="rId524" Type="http://schemas.openxmlformats.org/officeDocument/2006/relationships/customXml" Target="../ink/ink726.xml"/><Relationship Id="rId566" Type="http://schemas.openxmlformats.org/officeDocument/2006/relationships/customXml" Target="../ink/ink747.xml"/><Relationship Id="rId98" Type="http://schemas.openxmlformats.org/officeDocument/2006/relationships/customXml" Target="../ink/ink513.xml"/><Relationship Id="rId121" Type="http://schemas.openxmlformats.org/officeDocument/2006/relationships/image" Target="../media/image325.png"/><Relationship Id="rId163" Type="http://schemas.openxmlformats.org/officeDocument/2006/relationships/image" Target="../media/image346.png"/><Relationship Id="rId219" Type="http://schemas.openxmlformats.org/officeDocument/2006/relationships/image" Target="../media/image374.png"/><Relationship Id="rId370" Type="http://schemas.openxmlformats.org/officeDocument/2006/relationships/customXml" Target="../ink/ink649.xml"/><Relationship Id="rId426" Type="http://schemas.openxmlformats.org/officeDocument/2006/relationships/customXml" Target="../ink/ink677.xml"/><Relationship Id="rId230" Type="http://schemas.openxmlformats.org/officeDocument/2006/relationships/customXml" Target="../ink/ink579.xml"/><Relationship Id="rId468" Type="http://schemas.openxmlformats.org/officeDocument/2006/relationships/customXml" Target="../ink/ink698.xml"/><Relationship Id="rId25" Type="http://schemas.openxmlformats.org/officeDocument/2006/relationships/image" Target="../media/image277.png"/><Relationship Id="rId67" Type="http://schemas.openxmlformats.org/officeDocument/2006/relationships/image" Target="../media/image298.png"/><Relationship Id="rId272" Type="http://schemas.openxmlformats.org/officeDocument/2006/relationships/customXml" Target="../ink/ink600.xml"/><Relationship Id="rId328" Type="http://schemas.openxmlformats.org/officeDocument/2006/relationships/customXml" Target="../ink/ink628.xml"/><Relationship Id="rId535" Type="http://schemas.openxmlformats.org/officeDocument/2006/relationships/image" Target="../media/image532.png"/><Relationship Id="rId577" Type="http://schemas.openxmlformats.org/officeDocument/2006/relationships/image" Target="../media/image553.png"/><Relationship Id="rId132" Type="http://schemas.openxmlformats.org/officeDocument/2006/relationships/customXml" Target="../ink/ink530.xml"/><Relationship Id="rId174" Type="http://schemas.openxmlformats.org/officeDocument/2006/relationships/customXml" Target="../ink/ink551.xml"/><Relationship Id="rId381" Type="http://schemas.openxmlformats.org/officeDocument/2006/relationships/image" Target="../media/image455.png"/><Relationship Id="rId241" Type="http://schemas.openxmlformats.org/officeDocument/2006/relationships/image" Target="../media/image385.png"/><Relationship Id="rId437" Type="http://schemas.openxmlformats.org/officeDocument/2006/relationships/image" Target="../media/image483.png"/><Relationship Id="rId479" Type="http://schemas.openxmlformats.org/officeDocument/2006/relationships/image" Target="../media/image504.png"/><Relationship Id="rId36" Type="http://schemas.openxmlformats.org/officeDocument/2006/relationships/customXml" Target="../ink/ink482.xml"/><Relationship Id="rId283" Type="http://schemas.openxmlformats.org/officeDocument/2006/relationships/image" Target="../media/image406.png"/><Relationship Id="rId339" Type="http://schemas.openxmlformats.org/officeDocument/2006/relationships/image" Target="../media/image434.png"/><Relationship Id="rId490" Type="http://schemas.openxmlformats.org/officeDocument/2006/relationships/customXml" Target="../ink/ink709.xml"/><Relationship Id="rId504" Type="http://schemas.openxmlformats.org/officeDocument/2006/relationships/customXml" Target="../ink/ink716.xml"/><Relationship Id="rId546" Type="http://schemas.openxmlformats.org/officeDocument/2006/relationships/customXml" Target="../ink/ink737.xml"/><Relationship Id="rId78" Type="http://schemas.openxmlformats.org/officeDocument/2006/relationships/customXml" Target="../ink/ink503.xml"/><Relationship Id="rId101" Type="http://schemas.openxmlformats.org/officeDocument/2006/relationships/image" Target="../media/image315.png"/><Relationship Id="rId143" Type="http://schemas.openxmlformats.org/officeDocument/2006/relationships/image" Target="../media/image336.png"/><Relationship Id="rId185" Type="http://schemas.openxmlformats.org/officeDocument/2006/relationships/image" Target="../media/image357.png"/><Relationship Id="rId350" Type="http://schemas.openxmlformats.org/officeDocument/2006/relationships/customXml" Target="../ink/ink639.xml"/><Relationship Id="rId406" Type="http://schemas.openxmlformats.org/officeDocument/2006/relationships/customXml" Target="../ink/ink667.xml"/><Relationship Id="rId9" Type="http://schemas.openxmlformats.org/officeDocument/2006/relationships/image" Target="../media/image269.png"/><Relationship Id="rId210" Type="http://schemas.openxmlformats.org/officeDocument/2006/relationships/customXml" Target="../ink/ink569.xml"/><Relationship Id="rId392" Type="http://schemas.openxmlformats.org/officeDocument/2006/relationships/customXml" Target="../ink/ink660.xml"/><Relationship Id="rId448" Type="http://schemas.openxmlformats.org/officeDocument/2006/relationships/customXml" Target="../ink/ink688.xml"/><Relationship Id="rId252" Type="http://schemas.openxmlformats.org/officeDocument/2006/relationships/customXml" Target="../ink/ink590.xml"/><Relationship Id="rId294" Type="http://schemas.openxmlformats.org/officeDocument/2006/relationships/customXml" Target="../ink/ink611.xml"/><Relationship Id="rId308" Type="http://schemas.openxmlformats.org/officeDocument/2006/relationships/customXml" Target="../ink/ink618.xml"/><Relationship Id="rId515" Type="http://schemas.openxmlformats.org/officeDocument/2006/relationships/image" Target="../media/image522.png"/><Relationship Id="rId47" Type="http://schemas.openxmlformats.org/officeDocument/2006/relationships/image" Target="../media/image288.png"/><Relationship Id="rId89" Type="http://schemas.openxmlformats.org/officeDocument/2006/relationships/image" Target="../media/image309.png"/><Relationship Id="rId112" Type="http://schemas.openxmlformats.org/officeDocument/2006/relationships/customXml" Target="../ink/ink520.xml"/><Relationship Id="rId154" Type="http://schemas.openxmlformats.org/officeDocument/2006/relationships/customXml" Target="../ink/ink541.xml"/><Relationship Id="rId361" Type="http://schemas.openxmlformats.org/officeDocument/2006/relationships/image" Target="../media/image445.png"/><Relationship Id="rId557" Type="http://schemas.openxmlformats.org/officeDocument/2006/relationships/image" Target="../media/image543.png"/><Relationship Id="rId196" Type="http://schemas.openxmlformats.org/officeDocument/2006/relationships/customXml" Target="../ink/ink562.xml"/><Relationship Id="rId417" Type="http://schemas.openxmlformats.org/officeDocument/2006/relationships/image" Target="../media/image473.png"/><Relationship Id="rId459" Type="http://schemas.openxmlformats.org/officeDocument/2006/relationships/image" Target="../media/image494.png"/><Relationship Id="rId16" Type="http://schemas.openxmlformats.org/officeDocument/2006/relationships/customXml" Target="../ink/ink472.xml"/><Relationship Id="rId221" Type="http://schemas.openxmlformats.org/officeDocument/2006/relationships/image" Target="../media/image375.png"/><Relationship Id="rId263" Type="http://schemas.openxmlformats.org/officeDocument/2006/relationships/image" Target="../media/image396.png"/><Relationship Id="rId319" Type="http://schemas.openxmlformats.org/officeDocument/2006/relationships/image" Target="../media/image424.png"/><Relationship Id="rId470" Type="http://schemas.openxmlformats.org/officeDocument/2006/relationships/customXml" Target="../ink/ink699.xml"/><Relationship Id="rId526" Type="http://schemas.openxmlformats.org/officeDocument/2006/relationships/customXml" Target="../ink/ink727.xml"/><Relationship Id="rId58" Type="http://schemas.openxmlformats.org/officeDocument/2006/relationships/customXml" Target="../ink/ink493.xml"/><Relationship Id="rId123" Type="http://schemas.openxmlformats.org/officeDocument/2006/relationships/image" Target="../media/image326.png"/><Relationship Id="rId330" Type="http://schemas.openxmlformats.org/officeDocument/2006/relationships/customXml" Target="../ink/ink629.xml"/><Relationship Id="rId568" Type="http://schemas.openxmlformats.org/officeDocument/2006/relationships/customXml" Target="../ink/ink748.xml"/><Relationship Id="rId165" Type="http://schemas.openxmlformats.org/officeDocument/2006/relationships/image" Target="../media/image347.png"/><Relationship Id="rId372" Type="http://schemas.openxmlformats.org/officeDocument/2006/relationships/customXml" Target="../ink/ink650.xml"/><Relationship Id="rId428" Type="http://schemas.openxmlformats.org/officeDocument/2006/relationships/customXml" Target="../ink/ink678.xml"/><Relationship Id="rId232" Type="http://schemas.openxmlformats.org/officeDocument/2006/relationships/customXml" Target="../ink/ink580.xml"/><Relationship Id="rId274" Type="http://schemas.openxmlformats.org/officeDocument/2006/relationships/customXml" Target="../ink/ink601.xml"/><Relationship Id="rId481" Type="http://schemas.openxmlformats.org/officeDocument/2006/relationships/image" Target="../media/image505.png"/><Relationship Id="rId27" Type="http://schemas.openxmlformats.org/officeDocument/2006/relationships/image" Target="../media/image278.png"/><Relationship Id="rId69" Type="http://schemas.openxmlformats.org/officeDocument/2006/relationships/image" Target="../media/image299.png"/><Relationship Id="rId134" Type="http://schemas.openxmlformats.org/officeDocument/2006/relationships/customXml" Target="../ink/ink531.xml"/><Relationship Id="rId537" Type="http://schemas.openxmlformats.org/officeDocument/2006/relationships/image" Target="../media/image533.png"/><Relationship Id="rId80" Type="http://schemas.openxmlformats.org/officeDocument/2006/relationships/customXml" Target="../ink/ink504.xml"/><Relationship Id="rId176" Type="http://schemas.openxmlformats.org/officeDocument/2006/relationships/customXml" Target="../ink/ink552.xml"/><Relationship Id="rId341" Type="http://schemas.openxmlformats.org/officeDocument/2006/relationships/image" Target="../media/image435.png"/><Relationship Id="rId383" Type="http://schemas.openxmlformats.org/officeDocument/2006/relationships/image" Target="../media/image456.png"/><Relationship Id="rId439" Type="http://schemas.openxmlformats.org/officeDocument/2006/relationships/image" Target="../media/image484.png"/><Relationship Id="rId201" Type="http://schemas.openxmlformats.org/officeDocument/2006/relationships/image" Target="../media/image365.png"/><Relationship Id="rId243" Type="http://schemas.openxmlformats.org/officeDocument/2006/relationships/image" Target="../media/image386.png"/><Relationship Id="rId285" Type="http://schemas.openxmlformats.org/officeDocument/2006/relationships/image" Target="../media/image407.png"/><Relationship Id="rId450" Type="http://schemas.openxmlformats.org/officeDocument/2006/relationships/customXml" Target="../ink/ink689.xml"/><Relationship Id="rId506" Type="http://schemas.openxmlformats.org/officeDocument/2006/relationships/customXml" Target="../ink/ink717.xml"/><Relationship Id="rId38" Type="http://schemas.openxmlformats.org/officeDocument/2006/relationships/customXml" Target="../ink/ink483.xml"/><Relationship Id="rId103" Type="http://schemas.openxmlformats.org/officeDocument/2006/relationships/image" Target="../media/image316.png"/><Relationship Id="rId310" Type="http://schemas.openxmlformats.org/officeDocument/2006/relationships/customXml" Target="../ink/ink619.xml"/><Relationship Id="rId492" Type="http://schemas.openxmlformats.org/officeDocument/2006/relationships/customXml" Target="../ink/ink710.xml"/><Relationship Id="rId548" Type="http://schemas.openxmlformats.org/officeDocument/2006/relationships/customXml" Target="../ink/ink738.xml"/><Relationship Id="rId91" Type="http://schemas.openxmlformats.org/officeDocument/2006/relationships/image" Target="../media/image310.png"/><Relationship Id="rId145" Type="http://schemas.openxmlformats.org/officeDocument/2006/relationships/image" Target="../media/image337.png"/><Relationship Id="rId187" Type="http://schemas.openxmlformats.org/officeDocument/2006/relationships/image" Target="../media/image358.png"/><Relationship Id="rId352" Type="http://schemas.openxmlformats.org/officeDocument/2006/relationships/customXml" Target="../ink/ink640.xml"/><Relationship Id="rId394" Type="http://schemas.openxmlformats.org/officeDocument/2006/relationships/customXml" Target="../ink/ink661.xml"/><Relationship Id="rId408" Type="http://schemas.openxmlformats.org/officeDocument/2006/relationships/customXml" Target="../ink/ink668.xml"/><Relationship Id="rId212" Type="http://schemas.openxmlformats.org/officeDocument/2006/relationships/customXml" Target="../ink/ink570.xml"/><Relationship Id="rId254" Type="http://schemas.openxmlformats.org/officeDocument/2006/relationships/customXml" Target="../ink/ink591.xml"/><Relationship Id="rId49" Type="http://schemas.openxmlformats.org/officeDocument/2006/relationships/image" Target="../media/image289.png"/><Relationship Id="rId114" Type="http://schemas.openxmlformats.org/officeDocument/2006/relationships/customXml" Target="../ink/ink521.xml"/><Relationship Id="rId296" Type="http://schemas.openxmlformats.org/officeDocument/2006/relationships/customXml" Target="../ink/ink612.xml"/><Relationship Id="rId461" Type="http://schemas.openxmlformats.org/officeDocument/2006/relationships/image" Target="../media/image495.png"/><Relationship Id="rId517" Type="http://schemas.openxmlformats.org/officeDocument/2006/relationships/image" Target="../media/image523.png"/><Relationship Id="rId559" Type="http://schemas.openxmlformats.org/officeDocument/2006/relationships/image" Target="../media/image544.png"/><Relationship Id="rId60" Type="http://schemas.openxmlformats.org/officeDocument/2006/relationships/customXml" Target="../ink/ink494.xml"/><Relationship Id="rId156" Type="http://schemas.openxmlformats.org/officeDocument/2006/relationships/customXml" Target="../ink/ink542.xml"/><Relationship Id="rId198" Type="http://schemas.openxmlformats.org/officeDocument/2006/relationships/customXml" Target="../ink/ink563.xml"/><Relationship Id="rId321" Type="http://schemas.openxmlformats.org/officeDocument/2006/relationships/image" Target="../media/image425.png"/><Relationship Id="rId363" Type="http://schemas.openxmlformats.org/officeDocument/2006/relationships/image" Target="../media/image446.png"/><Relationship Id="rId419" Type="http://schemas.openxmlformats.org/officeDocument/2006/relationships/image" Target="../media/image474.png"/><Relationship Id="rId570" Type="http://schemas.openxmlformats.org/officeDocument/2006/relationships/customXml" Target="../ink/ink749.xml"/><Relationship Id="rId223" Type="http://schemas.openxmlformats.org/officeDocument/2006/relationships/image" Target="../media/image376.png"/><Relationship Id="rId430" Type="http://schemas.openxmlformats.org/officeDocument/2006/relationships/customXml" Target="../ink/ink679.xml"/><Relationship Id="rId18" Type="http://schemas.openxmlformats.org/officeDocument/2006/relationships/customXml" Target="../ink/ink473.xml"/><Relationship Id="rId265" Type="http://schemas.openxmlformats.org/officeDocument/2006/relationships/image" Target="../media/image397.png"/><Relationship Id="rId472" Type="http://schemas.openxmlformats.org/officeDocument/2006/relationships/customXml" Target="../ink/ink700.xml"/><Relationship Id="rId528" Type="http://schemas.openxmlformats.org/officeDocument/2006/relationships/customXml" Target="../ink/ink728.xml"/><Relationship Id="rId125" Type="http://schemas.openxmlformats.org/officeDocument/2006/relationships/image" Target="../media/image327.png"/><Relationship Id="rId167" Type="http://schemas.openxmlformats.org/officeDocument/2006/relationships/image" Target="../media/image348.png"/><Relationship Id="rId332" Type="http://schemas.openxmlformats.org/officeDocument/2006/relationships/customXml" Target="../ink/ink630.xml"/><Relationship Id="rId374" Type="http://schemas.openxmlformats.org/officeDocument/2006/relationships/customXml" Target="../ink/ink651.xml"/><Relationship Id="rId71" Type="http://schemas.openxmlformats.org/officeDocument/2006/relationships/image" Target="../media/image300.png"/><Relationship Id="rId234" Type="http://schemas.openxmlformats.org/officeDocument/2006/relationships/customXml" Target="../ink/ink581.xml"/><Relationship Id="rId2" Type="http://schemas.openxmlformats.org/officeDocument/2006/relationships/customXml" Target="../ink/ink465.xml"/><Relationship Id="rId29" Type="http://schemas.openxmlformats.org/officeDocument/2006/relationships/image" Target="../media/image279.png"/><Relationship Id="rId276" Type="http://schemas.openxmlformats.org/officeDocument/2006/relationships/customXml" Target="../ink/ink602.xml"/><Relationship Id="rId441" Type="http://schemas.openxmlformats.org/officeDocument/2006/relationships/image" Target="../media/image485.png"/><Relationship Id="rId483" Type="http://schemas.openxmlformats.org/officeDocument/2006/relationships/image" Target="../media/image506.png"/><Relationship Id="rId539" Type="http://schemas.openxmlformats.org/officeDocument/2006/relationships/image" Target="../media/image534.png"/><Relationship Id="rId40" Type="http://schemas.openxmlformats.org/officeDocument/2006/relationships/customXml" Target="../ink/ink484.xml"/><Relationship Id="rId136" Type="http://schemas.openxmlformats.org/officeDocument/2006/relationships/customXml" Target="../ink/ink532.xml"/><Relationship Id="rId178" Type="http://schemas.openxmlformats.org/officeDocument/2006/relationships/customXml" Target="../ink/ink553.xml"/><Relationship Id="rId301" Type="http://schemas.openxmlformats.org/officeDocument/2006/relationships/image" Target="../media/image415.png"/><Relationship Id="rId343" Type="http://schemas.openxmlformats.org/officeDocument/2006/relationships/image" Target="../media/image436.png"/><Relationship Id="rId550" Type="http://schemas.openxmlformats.org/officeDocument/2006/relationships/customXml" Target="../ink/ink739.xml"/><Relationship Id="rId82" Type="http://schemas.openxmlformats.org/officeDocument/2006/relationships/customXml" Target="../ink/ink505.xml"/><Relationship Id="rId203" Type="http://schemas.openxmlformats.org/officeDocument/2006/relationships/image" Target="../media/image366.png"/><Relationship Id="rId385" Type="http://schemas.openxmlformats.org/officeDocument/2006/relationships/image" Target="../media/image457.png"/><Relationship Id="rId245" Type="http://schemas.openxmlformats.org/officeDocument/2006/relationships/image" Target="../media/image387.png"/><Relationship Id="rId287" Type="http://schemas.openxmlformats.org/officeDocument/2006/relationships/image" Target="../media/image408.png"/><Relationship Id="rId410" Type="http://schemas.openxmlformats.org/officeDocument/2006/relationships/customXml" Target="../ink/ink669.xml"/><Relationship Id="rId452" Type="http://schemas.openxmlformats.org/officeDocument/2006/relationships/customXml" Target="../ink/ink690.xml"/><Relationship Id="rId494" Type="http://schemas.openxmlformats.org/officeDocument/2006/relationships/customXml" Target="../ink/ink711.xml"/><Relationship Id="rId508" Type="http://schemas.openxmlformats.org/officeDocument/2006/relationships/customXml" Target="../ink/ink718.xml"/><Relationship Id="rId105" Type="http://schemas.openxmlformats.org/officeDocument/2006/relationships/image" Target="../media/image317.png"/><Relationship Id="rId147" Type="http://schemas.openxmlformats.org/officeDocument/2006/relationships/image" Target="../media/image338.png"/><Relationship Id="rId312" Type="http://schemas.openxmlformats.org/officeDocument/2006/relationships/customXml" Target="../ink/ink620.xml"/><Relationship Id="rId354" Type="http://schemas.openxmlformats.org/officeDocument/2006/relationships/customXml" Target="../ink/ink641.xml"/><Relationship Id="rId51" Type="http://schemas.openxmlformats.org/officeDocument/2006/relationships/image" Target="../media/image290.png"/><Relationship Id="rId93" Type="http://schemas.openxmlformats.org/officeDocument/2006/relationships/image" Target="../media/image311.png"/><Relationship Id="rId189" Type="http://schemas.openxmlformats.org/officeDocument/2006/relationships/image" Target="../media/image359.png"/><Relationship Id="rId396" Type="http://schemas.openxmlformats.org/officeDocument/2006/relationships/customXml" Target="../ink/ink662.xml"/><Relationship Id="rId561" Type="http://schemas.openxmlformats.org/officeDocument/2006/relationships/image" Target="../media/image545.png"/><Relationship Id="rId214" Type="http://schemas.openxmlformats.org/officeDocument/2006/relationships/customXml" Target="../ink/ink571.xml"/><Relationship Id="rId256" Type="http://schemas.openxmlformats.org/officeDocument/2006/relationships/customXml" Target="../ink/ink592.xml"/><Relationship Id="rId298" Type="http://schemas.openxmlformats.org/officeDocument/2006/relationships/customXml" Target="../ink/ink613.xml"/><Relationship Id="rId421" Type="http://schemas.openxmlformats.org/officeDocument/2006/relationships/image" Target="../media/image475.png"/><Relationship Id="rId463" Type="http://schemas.openxmlformats.org/officeDocument/2006/relationships/image" Target="../media/image496.png"/><Relationship Id="rId519" Type="http://schemas.openxmlformats.org/officeDocument/2006/relationships/image" Target="../media/image524.png"/><Relationship Id="rId116" Type="http://schemas.openxmlformats.org/officeDocument/2006/relationships/customXml" Target="../ink/ink522.xml"/><Relationship Id="rId158" Type="http://schemas.openxmlformats.org/officeDocument/2006/relationships/customXml" Target="../ink/ink543.xml"/><Relationship Id="rId323" Type="http://schemas.openxmlformats.org/officeDocument/2006/relationships/image" Target="../media/image426.png"/><Relationship Id="rId530" Type="http://schemas.openxmlformats.org/officeDocument/2006/relationships/customXml" Target="../ink/ink729.xml"/><Relationship Id="rId20" Type="http://schemas.openxmlformats.org/officeDocument/2006/relationships/customXml" Target="../ink/ink474.xml"/><Relationship Id="rId62" Type="http://schemas.openxmlformats.org/officeDocument/2006/relationships/customXml" Target="../ink/ink495.xml"/><Relationship Id="rId365" Type="http://schemas.openxmlformats.org/officeDocument/2006/relationships/image" Target="../media/image447.png"/><Relationship Id="rId572" Type="http://schemas.openxmlformats.org/officeDocument/2006/relationships/customXml" Target="../ink/ink750.xml"/><Relationship Id="rId225" Type="http://schemas.openxmlformats.org/officeDocument/2006/relationships/image" Target="../media/image377.png"/><Relationship Id="rId267" Type="http://schemas.openxmlformats.org/officeDocument/2006/relationships/image" Target="../media/image398.png"/><Relationship Id="rId432" Type="http://schemas.openxmlformats.org/officeDocument/2006/relationships/customXml" Target="../ink/ink680.xml"/><Relationship Id="rId474" Type="http://schemas.openxmlformats.org/officeDocument/2006/relationships/customXml" Target="../ink/ink701.xml"/><Relationship Id="rId127" Type="http://schemas.openxmlformats.org/officeDocument/2006/relationships/image" Target="../media/image328.png"/><Relationship Id="rId31" Type="http://schemas.openxmlformats.org/officeDocument/2006/relationships/image" Target="../media/image280.png"/><Relationship Id="rId73" Type="http://schemas.openxmlformats.org/officeDocument/2006/relationships/image" Target="../media/image301.png"/><Relationship Id="rId169" Type="http://schemas.openxmlformats.org/officeDocument/2006/relationships/image" Target="../media/image349.png"/><Relationship Id="rId334" Type="http://schemas.openxmlformats.org/officeDocument/2006/relationships/customXml" Target="../ink/ink631.xml"/><Relationship Id="rId376" Type="http://schemas.openxmlformats.org/officeDocument/2006/relationships/customXml" Target="../ink/ink652.xml"/><Relationship Id="rId541" Type="http://schemas.openxmlformats.org/officeDocument/2006/relationships/image" Target="../media/image535.png"/><Relationship Id="rId4" Type="http://schemas.openxmlformats.org/officeDocument/2006/relationships/customXml" Target="../ink/ink466.xml"/><Relationship Id="rId180" Type="http://schemas.openxmlformats.org/officeDocument/2006/relationships/customXml" Target="../ink/ink554.xml"/><Relationship Id="rId236" Type="http://schemas.openxmlformats.org/officeDocument/2006/relationships/customXml" Target="../ink/ink582.xml"/><Relationship Id="rId278" Type="http://schemas.openxmlformats.org/officeDocument/2006/relationships/customXml" Target="../ink/ink603.xml"/><Relationship Id="rId401" Type="http://schemas.openxmlformats.org/officeDocument/2006/relationships/image" Target="../media/image465.png"/><Relationship Id="rId443" Type="http://schemas.openxmlformats.org/officeDocument/2006/relationships/image" Target="../media/image486.png"/><Relationship Id="rId303" Type="http://schemas.openxmlformats.org/officeDocument/2006/relationships/image" Target="../media/image416.png"/><Relationship Id="rId485" Type="http://schemas.openxmlformats.org/officeDocument/2006/relationships/image" Target="../media/image507.png"/><Relationship Id="rId42" Type="http://schemas.openxmlformats.org/officeDocument/2006/relationships/customXml" Target="../ink/ink485.xml"/><Relationship Id="rId84" Type="http://schemas.openxmlformats.org/officeDocument/2006/relationships/customXml" Target="../ink/ink506.xml"/><Relationship Id="rId138" Type="http://schemas.openxmlformats.org/officeDocument/2006/relationships/customXml" Target="../ink/ink533.xml"/><Relationship Id="rId345" Type="http://schemas.openxmlformats.org/officeDocument/2006/relationships/image" Target="../media/image437.png"/><Relationship Id="rId387" Type="http://schemas.openxmlformats.org/officeDocument/2006/relationships/image" Target="../media/image458.png"/><Relationship Id="rId510" Type="http://schemas.openxmlformats.org/officeDocument/2006/relationships/customXml" Target="../ink/ink719.xml"/><Relationship Id="rId552" Type="http://schemas.openxmlformats.org/officeDocument/2006/relationships/customXml" Target="../ink/ink740.xml"/><Relationship Id="rId191" Type="http://schemas.openxmlformats.org/officeDocument/2006/relationships/image" Target="../media/image360.png"/><Relationship Id="rId205" Type="http://schemas.openxmlformats.org/officeDocument/2006/relationships/image" Target="../media/image367.png"/><Relationship Id="rId247" Type="http://schemas.openxmlformats.org/officeDocument/2006/relationships/image" Target="../media/image388.png"/><Relationship Id="rId412" Type="http://schemas.openxmlformats.org/officeDocument/2006/relationships/customXml" Target="../ink/ink670.xml"/><Relationship Id="rId107" Type="http://schemas.openxmlformats.org/officeDocument/2006/relationships/image" Target="../media/image318.png"/><Relationship Id="rId289" Type="http://schemas.openxmlformats.org/officeDocument/2006/relationships/image" Target="../media/image409.png"/><Relationship Id="rId454" Type="http://schemas.openxmlformats.org/officeDocument/2006/relationships/customXml" Target="../ink/ink691.xml"/><Relationship Id="rId496" Type="http://schemas.openxmlformats.org/officeDocument/2006/relationships/customXml" Target="../ink/ink712.xml"/><Relationship Id="rId11" Type="http://schemas.openxmlformats.org/officeDocument/2006/relationships/image" Target="../media/image270.png"/><Relationship Id="rId53" Type="http://schemas.openxmlformats.org/officeDocument/2006/relationships/image" Target="../media/image291.png"/><Relationship Id="rId149" Type="http://schemas.openxmlformats.org/officeDocument/2006/relationships/image" Target="../media/image339.png"/><Relationship Id="rId314" Type="http://schemas.openxmlformats.org/officeDocument/2006/relationships/customXml" Target="../ink/ink621.xml"/><Relationship Id="rId356" Type="http://schemas.openxmlformats.org/officeDocument/2006/relationships/customXml" Target="../ink/ink642.xml"/><Relationship Id="rId398" Type="http://schemas.openxmlformats.org/officeDocument/2006/relationships/customXml" Target="../ink/ink663.xml"/><Relationship Id="rId521" Type="http://schemas.openxmlformats.org/officeDocument/2006/relationships/image" Target="../media/image525.png"/><Relationship Id="rId563" Type="http://schemas.openxmlformats.org/officeDocument/2006/relationships/image" Target="../media/image546.png"/><Relationship Id="rId95" Type="http://schemas.openxmlformats.org/officeDocument/2006/relationships/image" Target="../media/image312.png"/><Relationship Id="rId160" Type="http://schemas.openxmlformats.org/officeDocument/2006/relationships/customXml" Target="../ink/ink544.xml"/><Relationship Id="rId216" Type="http://schemas.openxmlformats.org/officeDocument/2006/relationships/customXml" Target="../ink/ink572.xml"/><Relationship Id="rId423" Type="http://schemas.openxmlformats.org/officeDocument/2006/relationships/image" Target="../media/image476.png"/><Relationship Id="rId258" Type="http://schemas.openxmlformats.org/officeDocument/2006/relationships/customXml" Target="../ink/ink593.xml"/><Relationship Id="rId465" Type="http://schemas.openxmlformats.org/officeDocument/2006/relationships/image" Target="../media/image497.png"/><Relationship Id="rId22" Type="http://schemas.openxmlformats.org/officeDocument/2006/relationships/customXml" Target="../ink/ink475.xml"/><Relationship Id="rId64" Type="http://schemas.openxmlformats.org/officeDocument/2006/relationships/customXml" Target="../ink/ink496.xml"/><Relationship Id="rId118" Type="http://schemas.openxmlformats.org/officeDocument/2006/relationships/customXml" Target="../ink/ink523.xml"/><Relationship Id="rId325" Type="http://schemas.openxmlformats.org/officeDocument/2006/relationships/image" Target="../media/image427.png"/><Relationship Id="rId367" Type="http://schemas.openxmlformats.org/officeDocument/2006/relationships/image" Target="../media/image448.png"/><Relationship Id="rId532" Type="http://schemas.openxmlformats.org/officeDocument/2006/relationships/customXml" Target="../ink/ink730.xml"/><Relationship Id="rId574" Type="http://schemas.openxmlformats.org/officeDocument/2006/relationships/customXml" Target="../ink/ink751.xml"/><Relationship Id="rId171" Type="http://schemas.openxmlformats.org/officeDocument/2006/relationships/image" Target="../media/image350.png"/><Relationship Id="rId227" Type="http://schemas.openxmlformats.org/officeDocument/2006/relationships/image" Target="../media/image378.png"/><Relationship Id="rId269" Type="http://schemas.openxmlformats.org/officeDocument/2006/relationships/image" Target="../media/image399.png"/><Relationship Id="rId434" Type="http://schemas.openxmlformats.org/officeDocument/2006/relationships/customXml" Target="../ink/ink681.xml"/><Relationship Id="rId476" Type="http://schemas.openxmlformats.org/officeDocument/2006/relationships/customXml" Target="../ink/ink702.xml"/><Relationship Id="rId33" Type="http://schemas.openxmlformats.org/officeDocument/2006/relationships/image" Target="../media/image281.png"/><Relationship Id="rId129" Type="http://schemas.openxmlformats.org/officeDocument/2006/relationships/image" Target="../media/image329.png"/><Relationship Id="rId280" Type="http://schemas.openxmlformats.org/officeDocument/2006/relationships/customXml" Target="../ink/ink604.xml"/><Relationship Id="rId336" Type="http://schemas.openxmlformats.org/officeDocument/2006/relationships/customXml" Target="../ink/ink632.xml"/><Relationship Id="rId501" Type="http://schemas.openxmlformats.org/officeDocument/2006/relationships/image" Target="../media/image515.png"/><Relationship Id="rId543" Type="http://schemas.openxmlformats.org/officeDocument/2006/relationships/image" Target="../media/image536.png"/><Relationship Id="rId75" Type="http://schemas.openxmlformats.org/officeDocument/2006/relationships/image" Target="../media/image302.png"/><Relationship Id="rId140" Type="http://schemas.openxmlformats.org/officeDocument/2006/relationships/customXml" Target="../ink/ink534.xml"/><Relationship Id="rId182" Type="http://schemas.openxmlformats.org/officeDocument/2006/relationships/customXml" Target="../ink/ink555.xml"/><Relationship Id="rId378" Type="http://schemas.openxmlformats.org/officeDocument/2006/relationships/customXml" Target="../ink/ink653.xml"/><Relationship Id="rId403" Type="http://schemas.openxmlformats.org/officeDocument/2006/relationships/image" Target="../media/image466.png"/><Relationship Id="rId6" Type="http://schemas.openxmlformats.org/officeDocument/2006/relationships/customXml" Target="../ink/ink467.xml"/><Relationship Id="rId238" Type="http://schemas.openxmlformats.org/officeDocument/2006/relationships/customXml" Target="../ink/ink583.xml"/><Relationship Id="rId445" Type="http://schemas.openxmlformats.org/officeDocument/2006/relationships/image" Target="../media/image487.png"/><Relationship Id="rId487" Type="http://schemas.openxmlformats.org/officeDocument/2006/relationships/image" Target="../media/image508.png"/><Relationship Id="rId291" Type="http://schemas.openxmlformats.org/officeDocument/2006/relationships/image" Target="../media/image410.png"/><Relationship Id="rId305" Type="http://schemas.openxmlformats.org/officeDocument/2006/relationships/image" Target="../media/image417.png"/><Relationship Id="rId347" Type="http://schemas.openxmlformats.org/officeDocument/2006/relationships/image" Target="../media/image438.png"/><Relationship Id="rId512" Type="http://schemas.openxmlformats.org/officeDocument/2006/relationships/customXml" Target="../ink/ink720.xml"/><Relationship Id="rId44" Type="http://schemas.openxmlformats.org/officeDocument/2006/relationships/customXml" Target="../ink/ink486.xml"/><Relationship Id="rId86" Type="http://schemas.openxmlformats.org/officeDocument/2006/relationships/customXml" Target="../ink/ink507.xml"/><Relationship Id="rId151" Type="http://schemas.openxmlformats.org/officeDocument/2006/relationships/image" Target="../media/image340.png"/><Relationship Id="rId389" Type="http://schemas.openxmlformats.org/officeDocument/2006/relationships/image" Target="../media/image459.png"/><Relationship Id="rId554" Type="http://schemas.openxmlformats.org/officeDocument/2006/relationships/customXml" Target="../ink/ink741.xml"/><Relationship Id="rId193" Type="http://schemas.openxmlformats.org/officeDocument/2006/relationships/image" Target="../media/image361.png"/><Relationship Id="rId207" Type="http://schemas.openxmlformats.org/officeDocument/2006/relationships/image" Target="../media/image368.png"/><Relationship Id="rId249" Type="http://schemas.openxmlformats.org/officeDocument/2006/relationships/image" Target="../media/image389.png"/><Relationship Id="rId414" Type="http://schemas.openxmlformats.org/officeDocument/2006/relationships/customXml" Target="../ink/ink671.xml"/><Relationship Id="rId456" Type="http://schemas.openxmlformats.org/officeDocument/2006/relationships/customXml" Target="../ink/ink692.xml"/><Relationship Id="rId498" Type="http://schemas.openxmlformats.org/officeDocument/2006/relationships/customXml" Target="../ink/ink713.xml"/><Relationship Id="rId13" Type="http://schemas.openxmlformats.org/officeDocument/2006/relationships/image" Target="../media/image271.png"/><Relationship Id="rId109" Type="http://schemas.openxmlformats.org/officeDocument/2006/relationships/image" Target="../media/image319.png"/><Relationship Id="rId260" Type="http://schemas.openxmlformats.org/officeDocument/2006/relationships/customXml" Target="../ink/ink594.xml"/><Relationship Id="rId316" Type="http://schemas.openxmlformats.org/officeDocument/2006/relationships/customXml" Target="../ink/ink622.xml"/><Relationship Id="rId523" Type="http://schemas.openxmlformats.org/officeDocument/2006/relationships/image" Target="../media/image526.png"/><Relationship Id="rId55" Type="http://schemas.openxmlformats.org/officeDocument/2006/relationships/image" Target="../media/image292.png"/><Relationship Id="rId97" Type="http://schemas.openxmlformats.org/officeDocument/2006/relationships/image" Target="../media/image313.png"/><Relationship Id="rId120" Type="http://schemas.openxmlformats.org/officeDocument/2006/relationships/customXml" Target="../ink/ink524.xml"/><Relationship Id="rId358" Type="http://schemas.openxmlformats.org/officeDocument/2006/relationships/customXml" Target="../ink/ink643.xml"/><Relationship Id="rId565" Type="http://schemas.openxmlformats.org/officeDocument/2006/relationships/image" Target="../media/image547.png"/><Relationship Id="rId162" Type="http://schemas.openxmlformats.org/officeDocument/2006/relationships/customXml" Target="../ink/ink545.xml"/><Relationship Id="rId218" Type="http://schemas.openxmlformats.org/officeDocument/2006/relationships/customXml" Target="../ink/ink573.xml"/><Relationship Id="rId425" Type="http://schemas.openxmlformats.org/officeDocument/2006/relationships/image" Target="../media/image477.png"/><Relationship Id="rId467" Type="http://schemas.openxmlformats.org/officeDocument/2006/relationships/image" Target="../media/image498.png"/><Relationship Id="rId271" Type="http://schemas.openxmlformats.org/officeDocument/2006/relationships/image" Target="../media/image400.png"/><Relationship Id="rId24" Type="http://schemas.openxmlformats.org/officeDocument/2006/relationships/customXml" Target="../ink/ink476.xml"/><Relationship Id="rId66" Type="http://schemas.openxmlformats.org/officeDocument/2006/relationships/customXml" Target="../ink/ink497.xml"/><Relationship Id="rId131" Type="http://schemas.openxmlformats.org/officeDocument/2006/relationships/image" Target="../media/image330.png"/><Relationship Id="rId327" Type="http://schemas.openxmlformats.org/officeDocument/2006/relationships/image" Target="../media/image428.png"/><Relationship Id="rId369" Type="http://schemas.openxmlformats.org/officeDocument/2006/relationships/image" Target="../media/image449.png"/><Relationship Id="rId534" Type="http://schemas.openxmlformats.org/officeDocument/2006/relationships/customXml" Target="../ink/ink731.xml"/><Relationship Id="rId576" Type="http://schemas.openxmlformats.org/officeDocument/2006/relationships/customXml" Target="../ink/ink752.xml"/><Relationship Id="rId173" Type="http://schemas.openxmlformats.org/officeDocument/2006/relationships/image" Target="../media/image351.png"/><Relationship Id="rId229" Type="http://schemas.openxmlformats.org/officeDocument/2006/relationships/image" Target="../media/image379.png"/><Relationship Id="rId380" Type="http://schemas.openxmlformats.org/officeDocument/2006/relationships/customXml" Target="../ink/ink654.xml"/><Relationship Id="rId436" Type="http://schemas.openxmlformats.org/officeDocument/2006/relationships/customXml" Target="../ink/ink682.xml"/><Relationship Id="rId240" Type="http://schemas.openxmlformats.org/officeDocument/2006/relationships/customXml" Target="../ink/ink584.xml"/><Relationship Id="rId478" Type="http://schemas.openxmlformats.org/officeDocument/2006/relationships/customXml" Target="../ink/ink703.xml"/><Relationship Id="rId35" Type="http://schemas.openxmlformats.org/officeDocument/2006/relationships/image" Target="../media/image282.png"/><Relationship Id="rId77" Type="http://schemas.openxmlformats.org/officeDocument/2006/relationships/image" Target="../media/image303.png"/><Relationship Id="rId100" Type="http://schemas.openxmlformats.org/officeDocument/2006/relationships/customXml" Target="../ink/ink514.xml"/><Relationship Id="rId282" Type="http://schemas.openxmlformats.org/officeDocument/2006/relationships/customXml" Target="../ink/ink605.xml"/><Relationship Id="rId338" Type="http://schemas.openxmlformats.org/officeDocument/2006/relationships/customXml" Target="../ink/ink633.xml"/><Relationship Id="rId503" Type="http://schemas.openxmlformats.org/officeDocument/2006/relationships/image" Target="../media/image516.png"/><Relationship Id="rId545" Type="http://schemas.openxmlformats.org/officeDocument/2006/relationships/image" Target="../media/image537.png"/><Relationship Id="rId8" Type="http://schemas.openxmlformats.org/officeDocument/2006/relationships/customXml" Target="../ink/ink468.xml"/><Relationship Id="rId142" Type="http://schemas.openxmlformats.org/officeDocument/2006/relationships/customXml" Target="../ink/ink535.xml"/><Relationship Id="rId184" Type="http://schemas.openxmlformats.org/officeDocument/2006/relationships/customXml" Target="../ink/ink556.xml"/><Relationship Id="rId391" Type="http://schemas.openxmlformats.org/officeDocument/2006/relationships/image" Target="../media/image460.png"/><Relationship Id="rId405" Type="http://schemas.openxmlformats.org/officeDocument/2006/relationships/image" Target="../media/image467.png"/><Relationship Id="rId447" Type="http://schemas.openxmlformats.org/officeDocument/2006/relationships/image" Target="../media/image488.png"/><Relationship Id="rId251" Type="http://schemas.openxmlformats.org/officeDocument/2006/relationships/image" Target="../media/image390.png"/><Relationship Id="rId489" Type="http://schemas.openxmlformats.org/officeDocument/2006/relationships/image" Target="../media/image509.png"/><Relationship Id="rId46" Type="http://schemas.openxmlformats.org/officeDocument/2006/relationships/customXml" Target="../ink/ink487.xml"/><Relationship Id="rId293" Type="http://schemas.openxmlformats.org/officeDocument/2006/relationships/image" Target="../media/image411.png"/><Relationship Id="rId307" Type="http://schemas.openxmlformats.org/officeDocument/2006/relationships/image" Target="../media/image418.png"/><Relationship Id="rId349" Type="http://schemas.openxmlformats.org/officeDocument/2006/relationships/image" Target="../media/image439.png"/><Relationship Id="rId514" Type="http://schemas.openxmlformats.org/officeDocument/2006/relationships/customXml" Target="../ink/ink721.xml"/><Relationship Id="rId556" Type="http://schemas.openxmlformats.org/officeDocument/2006/relationships/customXml" Target="../ink/ink742.xml"/><Relationship Id="rId88" Type="http://schemas.openxmlformats.org/officeDocument/2006/relationships/customXml" Target="../ink/ink508.xml"/><Relationship Id="rId111" Type="http://schemas.openxmlformats.org/officeDocument/2006/relationships/image" Target="../media/image320.png"/><Relationship Id="rId153" Type="http://schemas.openxmlformats.org/officeDocument/2006/relationships/image" Target="../media/image341.png"/><Relationship Id="rId195" Type="http://schemas.openxmlformats.org/officeDocument/2006/relationships/image" Target="../media/image362.png"/><Relationship Id="rId209" Type="http://schemas.openxmlformats.org/officeDocument/2006/relationships/image" Target="../media/image369.png"/><Relationship Id="rId360" Type="http://schemas.openxmlformats.org/officeDocument/2006/relationships/customXml" Target="../ink/ink644.xml"/><Relationship Id="rId416" Type="http://schemas.openxmlformats.org/officeDocument/2006/relationships/customXml" Target="../ink/ink672.xml"/><Relationship Id="rId220" Type="http://schemas.openxmlformats.org/officeDocument/2006/relationships/customXml" Target="../ink/ink574.xml"/><Relationship Id="rId458" Type="http://schemas.openxmlformats.org/officeDocument/2006/relationships/customXml" Target="../ink/ink693.xml"/><Relationship Id="rId15" Type="http://schemas.openxmlformats.org/officeDocument/2006/relationships/image" Target="../media/image272.png"/><Relationship Id="rId57" Type="http://schemas.openxmlformats.org/officeDocument/2006/relationships/image" Target="../media/image293.png"/><Relationship Id="rId262" Type="http://schemas.openxmlformats.org/officeDocument/2006/relationships/customXml" Target="../ink/ink595.xml"/><Relationship Id="rId318" Type="http://schemas.openxmlformats.org/officeDocument/2006/relationships/customXml" Target="../ink/ink623.xml"/><Relationship Id="rId525" Type="http://schemas.openxmlformats.org/officeDocument/2006/relationships/image" Target="../media/image527.png"/><Relationship Id="rId567" Type="http://schemas.openxmlformats.org/officeDocument/2006/relationships/image" Target="../media/image548.png"/><Relationship Id="rId99" Type="http://schemas.openxmlformats.org/officeDocument/2006/relationships/image" Target="../media/image314.png"/><Relationship Id="rId122" Type="http://schemas.openxmlformats.org/officeDocument/2006/relationships/customXml" Target="../ink/ink525.xml"/><Relationship Id="rId164" Type="http://schemas.openxmlformats.org/officeDocument/2006/relationships/customXml" Target="../ink/ink546.xml"/><Relationship Id="rId371" Type="http://schemas.openxmlformats.org/officeDocument/2006/relationships/image" Target="../media/image450.png"/><Relationship Id="rId427" Type="http://schemas.openxmlformats.org/officeDocument/2006/relationships/image" Target="../media/image478.png"/><Relationship Id="rId469" Type="http://schemas.openxmlformats.org/officeDocument/2006/relationships/image" Target="../media/image499.png"/><Relationship Id="rId26" Type="http://schemas.openxmlformats.org/officeDocument/2006/relationships/customXml" Target="../ink/ink477.xml"/><Relationship Id="rId231" Type="http://schemas.openxmlformats.org/officeDocument/2006/relationships/image" Target="../media/image380.png"/><Relationship Id="rId273" Type="http://schemas.openxmlformats.org/officeDocument/2006/relationships/image" Target="../media/image401.png"/><Relationship Id="rId329" Type="http://schemas.openxmlformats.org/officeDocument/2006/relationships/image" Target="../media/image429.png"/><Relationship Id="rId480" Type="http://schemas.openxmlformats.org/officeDocument/2006/relationships/customXml" Target="../ink/ink704.xml"/><Relationship Id="rId536" Type="http://schemas.openxmlformats.org/officeDocument/2006/relationships/customXml" Target="../ink/ink732.xml"/><Relationship Id="rId68" Type="http://schemas.openxmlformats.org/officeDocument/2006/relationships/customXml" Target="../ink/ink498.xml"/><Relationship Id="rId133" Type="http://schemas.openxmlformats.org/officeDocument/2006/relationships/image" Target="../media/image331.png"/><Relationship Id="rId175" Type="http://schemas.openxmlformats.org/officeDocument/2006/relationships/image" Target="../media/image352.png"/><Relationship Id="rId340" Type="http://schemas.openxmlformats.org/officeDocument/2006/relationships/customXml" Target="../ink/ink634.xml"/><Relationship Id="rId200" Type="http://schemas.openxmlformats.org/officeDocument/2006/relationships/customXml" Target="../ink/ink564.xml"/><Relationship Id="rId382" Type="http://schemas.openxmlformats.org/officeDocument/2006/relationships/customXml" Target="../ink/ink655.xml"/><Relationship Id="rId438" Type="http://schemas.openxmlformats.org/officeDocument/2006/relationships/customXml" Target="../ink/ink683.xml"/><Relationship Id="rId242" Type="http://schemas.openxmlformats.org/officeDocument/2006/relationships/customXml" Target="../ink/ink585.xml"/><Relationship Id="rId284" Type="http://schemas.openxmlformats.org/officeDocument/2006/relationships/customXml" Target="../ink/ink606.xml"/><Relationship Id="rId491" Type="http://schemas.openxmlformats.org/officeDocument/2006/relationships/image" Target="../media/image510.png"/><Relationship Id="rId505" Type="http://schemas.openxmlformats.org/officeDocument/2006/relationships/image" Target="../media/image517.png"/><Relationship Id="rId37" Type="http://schemas.openxmlformats.org/officeDocument/2006/relationships/image" Target="../media/image283.png"/><Relationship Id="rId79" Type="http://schemas.openxmlformats.org/officeDocument/2006/relationships/image" Target="../media/image304.png"/><Relationship Id="rId102" Type="http://schemas.openxmlformats.org/officeDocument/2006/relationships/customXml" Target="../ink/ink515.xml"/><Relationship Id="rId144" Type="http://schemas.openxmlformats.org/officeDocument/2006/relationships/customXml" Target="../ink/ink536.xml"/><Relationship Id="rId547" Type="http://schemas.openxmlformats.org/officeDocument/2006/relationships/image" Target="../media/image538.png"/><Relationship Id="rId90" Type="http://schemas.openxmlformats.org/officeDocument/2006/relationships/customXml" Target="../ink/ink509.xml"/><Relationship Id="rId186" Type="http://schemas.openxmlformats.org/officeDocument/2006/relationships/customXml" Target="../ink/ink557.xml"/><Relationship Id="rId351" Type="http://schemas.openxmlformats.org/officeDocument/2006/relationships/image" Target="../media/image440.png"/><Relationship Id="rId393" Type="http://schemas.openxmlformats.org/officeDocument/2006/relationships/image" Target="../media/image461.png"/><Relationship Id="rId407" Type="http://schemas.openxmlformats.org/officeDocument/2006/relationships/image" Target="../media/image468.png"/><Relationship Id="rId449" Type="http://schemas.openxmlformats.org/officeDocument/2006/relationships/image" Target="../media/image489.png"/><Relationship Id="rId211" Type="http://schemas.openxmlformats.org/officeDocument/2006/relationships/image" Target="../media/image370.png"/><Relationship Id="rId253" Type="http://schemas.openxmlformats.org/officeDocument/2006/relationships/image" Target="../media/image391.png"/><Relationship Id="rId295" Type="http://schemas.openxmlformats.org/officeDocument/2006/relationships/image" Target="../media/image412.png"/><Relationship Id="rId309" Type="http://schemas.openxmlformats.org/officeDocument/2006/relationships/image" Target="../media/image419.png"/><Relationship Id="rId460" Type="http://schemas.openxmlformats.org/officeDocument/2006/relationships/customXml" Target="../ink/ink694.xml"/><Relationship Id="rId516" Type="http://schemas.openxmlformats.org/officeDocument/2006/relationships/customXml" Target="../ink/ink722.xml"/><Relationship Id="rId48" Type="http://schemas.openxmlformats.org/officeDocument/2006/relationships/customXml" Target="../ink/ink488.xml"/><Relationship Id="rId113" Type="http://schemas.openxmlformats.org/officeDocument/2006/relationships/image" Target="../media/image321.png"/><Relationship Id="rId320" Type="http://schemas.openxmlformats.org/officeDocument/2006/relationships/customXml" Target="../ink/ink624.xml"/><Relationship Id="rId558" Type="http://schemas.openxmlformats.org/officeDocument/2006/relationships/customXml" Target="../ink/ink743.xml"/><Relationship Id="rId155" Type="http://schemas.openxmlformats.org/officeDocument/2006/relationships/image" Target="../media/image342.png"/><Relationship Id="rId197" Type="http://schemas.openxmlformats.org/officeDocument/2006/relationships/image" Target="../media/image363.png"/><Relationship Id="rId362" Type="http://schemas.openxmlformats.org/officeDocument/2006/relationships/customXml" Target="../ink/ink645.xml"/><Relationship Id="rId418" Type="http://schemas.openxmlformats.org/officeDocument/2006/relationships/customXml" Target="../ink/ink673.xml"/><Relationship Id="rId222" Type="http://schemas.openxmlformats.org/officeDocument/2006/relationships/customXml" Target="../ink/ink575.xml"/><Relationship Id="rId264" Type="http://schemas.openxmlformats.org/officeDocument/2006/relationships/customXml" Target="../ink/ink596.xml"/><Relationship Id="rId471" Type="http://schemas.openxmlformats.org/officeDocument/2006/relationships/image" Target="../media/image500.png"/><Relationship Id="rId17" Type="http://schemas.openxmlformats.org/officeDocument/2006/relationships/image" Target="../media/image273.png"/><Relationship Id="rId59" Type="http://schemas.openxmlformats.org/officeDocument/2006/relationships/image" Target="../media/image294.png"/><Relationship Id="rId124" Type="http://schemas.openxmlformats.org/officeDocument/2006/relationships/customXml" Target="../ink/ink526.xml"/><Relationship Id="rId527" Type="http://schemas.openxmlformats.org/officeDocument/2006/relationships/image" Target="../media/image528.png"/><Relationship Id="rId569" Type="http://schemas.openxmlformats.org/officeDocument/2006/relationships/image" Target="../media/image549.png"/><Relationship Id="rId70" Type="http://schemas.openxmlformats.org/officeDocument/2006/relationships/customXml" Target="../ink/ink499.xml"/><Relationship Id="rId166" Type="http://schemas.openxmlformats.org/officeDocument/2006/relationships/customXml" Target="../ink/ink547.xml"/><Relationship Id="rId331" Type="http://schemas.openxmlformats.org/officeDocument/2006/relationships/image" Target="../media/image430.png"/><Relationship Id="rId373" Type="http://schemas.openxmlformats.org/officeDocument/2006/relationships/image" Target="../media/image451.png"/><Relationship Id="rId429" Type="http://schemas.openxmlformats.org/officeDocument/2006/relationships/image" Target="../media/image479.png"/><Relationship Id="rId1" Type="http://schemas.openxmlformats.org/officeDocument/2006/relationships/slideLayout" Target="../slideLayouts/slideLayout7.xml"/><Relationship Id="rId233" Type="http://schemas.openxmlformats.org/officeDocument/2006/relationships/image" Target="../media/image381.png"/><Relationship Id="rId440" Type="http://schemas.openxmlformats.org/officeDocument/2006/relationships/customXml" Target="../ink/ink684.xml"/><Relationship Id="rId28" Type="http://schemas.openxmlformats.org/officeDocument/2006/relationships/customXml" Target="../ink/ink478.xml"/><Relationship Id="rId275" Type="http://schemas.openxmlformats.org/officeDocument/2006/relationships/image" Target="../media/image402.png"/><Relationship Id="rId300" Type="http://schemas.openxmlformats.org/officeDocument/2006/relationships/customXml" Target="../ink/ink614.xml"/><Relationship Id="rId482" Type="http://schemas.openxmlformats.org/officeDocument/2006/relationships/customXml" Target="../ink/ink705.xml"/><Relationship Id="rId538" Type="http://schemas.openxmlformats.org/officeDocument/2006/relationships/customXml" Target="../ink/ink733.xml"/><Relationship Id="rId81" Type="http://schemas.openxmlformats.org/officeDocument/2006/relationships/image" Target="../media/image305.png"/><Relationship Id="rId135" Type="http://schemas.openxmlformats.org/officeDocument/2006/relationships/image" Target="../media/image332.png"/><Relationship Id="rId177" Type="http://schemas.openxmlformats.org/officeDocument/2006/relationships/image" Target="../media/image353.png"/><Relationship Id="rId342" Type="http://schemas.openxmlformats.org/officeDocument/2006/relationships/customXml" Target="../ink/ink635.xml"/><Relationship Id="rId384" Type="http://schemas.openxmlformats.org/officeDocument/2006/relationships/customXml" Target="../ink/ink656.xml"/><Relationship Id="rId202" Type="http://schemas.openxmlformats.org/officeDocument/2006/relationships/customXml" Target="../ink/ink565.xml"/><Relationship Id="rId244" Type="http://schemas.openxmlformats.org/officeDocument/2006/relationships/customXml" Target="../ink/ink586.xml"/><Relationship Id="rId39" Type="http://schemas.openxmlformats.org/officeDocument/2006/relationships/image" Target="../media/image284.png"/><Relationship Id="rId286" Type="http://schemas.openxmlformats.org/officeDocument/2006/relationships/customXml" Target="../ink/ink607.xml"/><Relationship Id="rId451" Type="http://schemas.openxmlformats.org/officeDocument/2006/relationships/image" Target="../media/image490.png"/><Relationship Id="rId493" Type="http://schemas.openxmlformats.org/officeDocument/2006/relationships/image" Target="../media/image511.png"/><Relationship Id="rId507" Type="http://schemas.openxmlformats.org/officeDocument/2006/relationships/image" Target="../media/image518.png"/><Relationship Id="rId549" Type="http://schemas.openxmlformats.org/officeDocument/2006/relationships/image" Target="../media/image539.png"/><Relationship Id="rId50" Type="http://schemas.openxmlformats.org/officeDocument/2006/relationships/customXml" Target="../ink/ink489.xml"/><Relationship Id="rId104" Type="http://schemas.openxmlformats.org/officeDocument/2006/relationships/customXml" Target="../ink/ink516.xml"/><Relationship Id="rId146" Type="http://schemas.openxmlformats.org/officeDocument/2006/relationships/customXml" Target="../ink/ink537.xml"/><Relationship Id="rId188" Type="http://schemas.openxmlformats.org/officeDocument/2006/relationships/customXml" Target="../ink/ink558.xml"/><Relationship Id="rId311" Type="http://schemas.openxmlformats.org/officeDocument/2006/relationships/image" Target="../media/image420.png"/><Relationship Id="rId353" Type="http://schemas.openxmlformats.org/officeDocument/2006/relationships/image" Target="../media/image441.png"/><Relationship Id="rId395" Type="http://schemas.openxmlformats.org/officeDocument/2006/relationships/image" Target="../media/image462.png"/><Relationship Id="rId409" Type="http://schemas.openxmlformats.org/officeDocument/2006/relationships/image" Target="../media/image469.png"/><Relationship Id="rId560" Type="http://schemas.openxmlformats.org/officeDocument/2006/relationships/customXml" Target="../ink/ink744.xml"/><Relationship Id="rId92" Type="http://schemas.openxmlformats.org/officeDocument/2006/relationships/customXml" Target="../ink/ink510.xml"/><Relationship Id="rId213" Type="http://schemas.openxmlformats.org/officeDocument/2006/relationships/image" Target="../media/image371.png"/><Relationship Id="rId420" Type="http://schemas.openxmlformats.org/officeDocument/2006/relationships/customXml" Target="../ink/ink674.xml"/><Relationship Id="rId255" Type="http://schemas.openxmlformats.org/officeDocument/2006/relationships/image" Target="../media/image392.png"/><Relationship Id="rId297" Type="http://schemas.openxmlformats.org/officeDocument/2006/relationships/image" Target="../media/image413.png"/><Relationship Id="rId462" Type="http://schemas.openxmlformats.org/officeDocument/2006/relationships/customXml" Target="../ink/ink695.xml"/><Relationship Id="rId518" Type="http://schemas.openxmlformats.org/officeDocument/2006/relationships/customXml" Target="../ink/ink723.xml"/><Relationship Id="rId115" Type="http://schemas.openxmlformats.org/officeDocument/2006/relationships/image" Target="../media/image322.png"/><Relationship Id="rId157" Type="http://schemas.openxmlformats.org/officeDocument/2006/relationships/image" Target="../media/image343.png"/><Relationship Id="rId322" Type="http://schemas.openxmlformats.org/officeDocument/2006/relationships/customXml" Target="../ink/ink625.xml"/><Relationship Id="rId364" Type="http://schemas.openxmlformats.org/officeDocument/2006/relationships/customXml" Target="../ink/ink646.xml"/><Relationship Id="rId61" Type="http://schemas.openxmlformats.org/officeDocument/2006/relationships/image" Target="../media/image295.png"/><Relationship Id="rId199" Type="http://schemas.openxmlformats.org/officeDocument/2006/relationships/image" Target="../media/image364.png"/><Relationship Id="rId571" Type="http://schemas.openxmlformats.org/officeDocument/2006/relationships/image" Target="../media/image550.png"/><Relationship Id="rId19" Type="http://schemas.openxmlformats.org/officeDocument/2006/relationships/image" Target="../media/image274.png"/><Relationship Id="rId224" Type="http://schemas.openxmlformats.org/officeDocument/2006/relationships/customXml" Target="../ink/ink576.xml"/><Relationship Id="rId266" Type="http://schemas.openxmlformats.org/officeDocument/2006/relationships/customXml" Target="../ink/ink597.xml"/><Relationship Id="rId431" Type="http://schemas.openxmlformats.org/officeDocument/2006/relationships/image" Target="../media/image480.png"/><Relationship Id="rId473" Type="http://schemas.openxmlformats.org/officeDocument/2006/relationships/image" Target="../media/image501.png"/><Relationship Id="rId529" Type="http://schemas.openxmlformats.org/officeDocument/2006/relationships/image" Target="../media/image529.png"/><Relationship Id="rId30" Type="http://schemas.openxmlformats.org/officeDocument/2006/relationships/customXml" Target="../ink/ink479.xml"/><Relationship Id="rId126" Type="http://schemas.openxmlformats.org/officeDocument/2006/relationships/customXml" Target="../ink/ink527.xml"/><Relationship Id="rId168" Type="http://schemas.openxmlformats.org/officeDocument/2006/relationships/customXml" Target="../ink/ink548.xml"/><Relationship Id="rId333" Type="http://schemas.openxmlformats.org/officeDocument/2006/relationships/image" Target="../media/image431.png"/><Relationship Id="rId540" Type="http://schemas.openxmlformats.org/officeDocument/2006/relationships/customXml" Target="../ink/ink734.xml"/><Relationship Id="rId72" Type="http://schemas.openxmlformats.org/officeDocument/2006/relationships/customXml" Target="../ink/ink500.xml"/><Relationship Id="rId375" Type="http://schemas.openxmlformats.org/officeDocument/2006/relationships/image" Target="../media/image452.png"/><Relationship Id="rId3" Type="http://schemas.openxmlformats.org/officeDocument/2006/relationships/image" Target="../media/image266.png"/><Relationship Id="rId235" Type="http://schemas.openxmlformats.org/officeDocument/2006/relationships/image" Target="../media/image382.png"/><Relationship Id="rId277" Type="http://schemas.openxmlformats.org/officeDocument/2006/relationships/image" Target="../media/image403.png"/><Relationship Id="rId400" Type="http://schemas.openxmlformats.org/officeDocument/2006/relationships/customXml" Target="../ink/ink664.xml"/><Relationship Id="rId442" Type="http://schemas.openxmlformats.org/officeDocument/2006/relationships/customXml" Target="../ink/ink685.xml"/><Relationship Id="rId484" Type="http://schemas.openxmlformats.org/officeDocument/2006/relationships/customXml" Target="../ink/ink706.xml"/><Relationship Id="rId137" Type="http://schemas.openxmlformats.org/officeDocument/2006/relationships/image" Target="../media/image333.png"/><Relationship Id="rId302" Type="http://schemas.openxmlformats.org/officeDocument/2006/relationships/customXml" Target="../ink/ink615.xml"/><Relationship Id="rId344" Type="http://schemas.openxmlformats.org/officeDocument/2006/relationships/customXml" Target="../ink/ink636.xml"/><Relationship Id="rId41" Type="http://schemas.openxmlformats.org/officeDocument/2006/relationships/image" Target="../media/image285.png"/><Relationship Id="rId83" Type="http://schemas.openxmlformats.org/officeDocument/2006/relationships/image" Target="../media/image306.png"/><Relationship Id="rId179" Type="http://schemas.openxmlformats.org/officeDocument/2006/relationships/image" Target="../media/image354.png"/><Relationship Id="rId386" Type="http://schemas.openxmlformats.org/officeDocument/2006/relationships/customXml" Target="../ink/ink657.xml"/><Relationship Id="rId551" Type="http://schemas.openxmlformats.org/officeDocument/2006/relationships/image" Target="../media/image540.png"/><Relationship Id="rId190" Type="http://schemas.openxmlformats.org/officeDocument/2006/relationships/customXml" Target="../ink/ink559.xml"/><Relationship Id="rId204" Type="http://schemas.openxmlformats.org/officeDocument/2006/relationships/customXml" Target="../ink/ink566.xml"/><Relationship Id="rId246" Type="http://schemas.openxmlformats.org/officeDocument/2006/relationships/customXml" Target="../ink/ink587.xml"/><Relationship Id="rId288" Type="http://schemas.openxmlformats.org/officeDocument/2006/relationships/customXml" Target="../ink/ink608.xml"/><Relationship Id="rId411" Type="http://schemas.openxmlformats.org/officeDocument/2006/relationships/image" Target="../media/image470.png"/><Relationship Id="rId453" Type="http://schemas.openxmlformats.org/officeDocument/2006/relationships/image" Target="../media/image491.png"/><Relationship Id="rId509" Type="http://schemas.openxmlformats.org/officeDocument/2006/relationships/image" Target="../media/image519.png"/><Relationship Id="rId106" Type="http://schemas.openxmlformats.org/officeDocument/2006/relationships/customXml" Target="../ink/ink517.xml"/><Relationship Id="rId313" Type="http://schemas.openxmlformats.org/officeDocument/2006/relationships/image" Target="../media/image421.png"/><Relationship Id="rId495" Type="http://schemas.openxmlformats.org/officeDocument/2006/relationships/image" Target="../media/image512.png"/><Relationship Id="rId10" Type="http://schemas.openxmlformats.org/officeDocument/2006/relationships/customXml" Target="../ink/ink469.xml"/><Relationship Id="rId52" Type="http://schemas.openxmlformats.org/officeDocument/2006/relationships/customXml" Target="../ink/ink490.xml"/><Relationship Id="rId94" Type="http://schemas.openxmlformats.org/officeDocument/2006/relationships/customXml" Target="../ink/ink511.xml"/><Relationship Id="rId148" Type="http://schemas.openxmlformats.org/officeDocument/2006/relationships/customXml" Target="../ink/ink538.xml"/><Relationship Id="rId355" Type="http://schemas.openxmlformats.org/officeDocument/2006/relationships/image" Target="../media/image442.png"/><Relationship Id="rId397" Type="http://schemas.openxmlformats.org/officeDocument/2006/relationships/image" Target="../media/image463.png"/><Relationship Id="rId520" Type="http://schemas.openxmlformats.org/officeDocument/2006/relationships/customXml" Target="../ink/ink724.xml"/><Relationship Id="rId562" Type="http://schemas.openxmlformats.org/officeDocument/2006/relationships/customXml" Target="../ink/ink745.xml"/><Relationship Id="rId215" Type="http://schemas.openxmlformats.org/officeDocument/2006/relationships/image" Target="../media/image372.png"/><Relationship Id="rId257" Type="http://schemas.openxmlformats.org/officeDocument/2006/relationships/image" Target="../media/image393.png"/><Relationship Id="rId422" Type="http://schemas.openxmlformats.org/officeDocument/2006/relationships/customXml" Target="../ink/ink675.xml"/><Relationship Id="rId464" Type="http://schemas.openxmlformats.org/officeDocument/2006/relationships/customXml" Target="../ink/ink696.xml"/><Relationship Id="rId299" Type="http://schemas.openxmlformats.org/officeDocument/2006/relationships/image" Target="../media/image414.png"/><Relationship Id="rId63" Type="http://schemas.openxmlformats.org/officeDocument/2006/relationships/image" Target="../media/image296.png"/><Relationship Id="rId159" Type="http://schemas.openxmlformats.org/officeDocument/2006/relationships/image" Target="../media/image344.png"/><Relationship Id="rId366" Type="http://schemas.openxmlformats.org/officeDocument/2006/relationships/customXml" Target="../ink/ink647.xml"/><Relationship Id="rId573" Type="http://schemas.openxmlformats.org/officeDocument/2006/relationships/image" Target="../media/image551.png"/><Relationship Id="rId226" Type="http://schemas.openxmlformats.org/officeDocument/2006/relationships/customXml" Target="../ink/ink577.xml"/><Relationship Id="rId433" Type="http://schemas.openxmlformats.org/officeDocument/2006/relationships/image" Target="../media/image481.png"/><Relationship Id="rId74" Type="http://schemas.openxmlformats.org/officeDocument/2006/relationships/customXml" Target="../ink/ink501.xml"/><Relationship Id="rId377" Type="http://schemas.openxmlformats.org/officeDocument/2006/relationships/image" Target="../media/image453.png"/><Relationship Id="rId500" Type="http://schemas.openxmlformats.org/officeDocument/2006/relationships/customXml" Target="../ink/ink714.xml"/><Relationship Id="rId5" Type="http://schemas.openxmlformats.org/officeDocument/2006/relationships/image" Target="../media/image267.png"/><Relationship Id="rId237" Type="http://schemas.openxmlformats.org/officeDocument/2006/relationships/image" Target="../media/image383.png"/><Relationship Id="rId444" Type="http://schemas.openxmlformats.org/officeDocument/2006/relationships/customXml" Target="../ink/ink686.xml"/><Relationship Id="rId290" Type="http://schemas.openxmlformats.org/officeDocument/2006/relationships/customXml" Target="../ink/ink609.xml"/><Relationship Id="rId304" Type="http://schemas.openxmlformats.org/officeDocument/2006/relationships/customXml" Target="../ink/ink616.xml"/><Relationship Id="rId388" Type="http://schemas.openxmlformats.org/officeDocument/2006/relationships/customXml" Target="../ink/ink658.xml"/><Relationship Id="rId511" Type="http://schemas.openxmlformats.org/officeDocument/2006/relationships/image" Target="../media/image520.png"/><Relationship Id="rId85" Type="http://schemas.openxmlformats.org/officeDocument/2006/relationships/image" Target="../media/image307.png"/><Relationship Id="rId150" Type="http://schemas.openxmlformats.org/officeDocument/2006/relationships/customXml" Target="../ink/ink539.xml"/><Relationship Id="rId248" Type="http://schemas.openxmlformats.org/officeDocument/2006/relationships/customXml" Target="../ink/ink588.xml"/><Relationship Id="rId455" Type="http://schemas.openxmlformats.org/officeDocument/2006/relationships/image" Target="../media/image492.png"/><Relationship Id="rId12" Type="http://schemas.openxmlformats.org/officeDocument/2006/relationships/customXml" Target="../ink/ink470.xml"/><Relationship Id="rId108" Type="http://schemas.openxmlformats.org/officeDocument/2006/relationships/customXml" Target="../ink/ink518.xml"/><Relationship Id="rId315" Type="http://schemas.openxmlformats.org/officeDocument/2006/relationships/image" Target="../media/image422.png"/><Relationship Id="rId522" Type="http://schemas.openxmlformats.org/officeDocument/2006/relationships/customXml" Target="../ink/ink725.xml"/><Relationship Id="rId96" Type="http://schemas.openxmlformats.org/officeDocument/2006/relationships/customXml" Target="../ink/ink512.xml"/><Relationship Id="rId161" Type="http://schemas.openxmlformats.org/officeDocument/2006/relationships/image" Target="../media/image345.png"/><Relationship Id="rId399" Type="http://schemas.openxmlformats.org/officeDocument/2006/relationships/image" Target="../media/image464.png"/><Relationship Id="rId259" Type="http://schemas.openxmlformats.org/officeDocument/2006/relationships/image" Target="../media/image394.png"/><Relationship Id="rId466" Type="http://schemas.openxmlformats.org/officeDocument/2006/relationships/customXml" Target="../ink/ink697.xml"/><Relationship Id="rId23" Type="http://schemas.openxmlformats.org/officeDocument/2006/relationships/image" Target="../media/image276.png"/><Relationship Id="rId119" Type="http://schemas.openxmlformats.org/officeDocument/2006/relationships/image" Target="../media/image324.png"/><Relationship Id="rId326" Type="http://schemas.openxmlformats.org/officeDocument/2006/relationships/customXml" Target="../ink/ink627.xml"/><Relationship Id="rId533" Type="http://schemas.openxmlformats.org/officeDocument/2006/relationships/image" Target="../media/image531.png"/><Relationship Id="rId172" Type="http://schemas.openxmlformats.org/officeDocument/2006/relationships/customXml" Target="../ink/ink550.xml"/><Relationship Id="rId477" Type="http://schemas.openxmlformats.org/officeDocument/2006/relationships/image" Target="../media/image503.png"/><Relationship Id="rId337" Type="http://schemas.openxmlformats.org/officeDocument/2006/relationships/image" Target="../media/image433.png"/></Relationships>
</file>

<file path=ppt/slides/_rels/slide7.xml.rels><?xml version="1.0" encoding="UTF-8" standalone="yes"?>
<Relationships xmlns="http://schemas.openxmlformats.org/package/2006/relationships"><Relationship Id="rId117" Type="http://schemas.openxmlformats.org/officeDocument/2006/relationships/image" Target="../media/image611.png"/><Relationship Id="rId299" Type="http://schemas.openxmlformats.org/officeDocument/2006/relationships/image" Target="../media/image702.png"/><Relationship Id="rId21" Type="http://schemas.openxmlformats.org/officeDocument/2006/relationships/image" Target="../media/image563.png"/><Relationship Id="rId63" Type="http://schemas.openxmlformats.org/officeDocument/2006/relationships/image" Target="../media/image584.png"/><Relationship Id="rId159" Type="http://schemas.openxmlformats.org/officeDocument/2006/relationships/image" Target="../media/image632.png"/><Relationship Id="rId324" Type="http://schemas.openxmlformats.org/officeDocument/2006/relationships/customXml" Target="../ink/ink914.xml"/><Relationship Id="rId366" Type="http://schemas.openxmlformats.org/officeDocument/2006/relationships/customXml" Target="../ink/ink935.xml"/><Relationship Id="rId170" Type="http://schemas.openxmlformats.org/officeDocument/2006/relationships/customXml" Target="../ink/ink837.xml"/><Relationship Id="rId226" Type="http://schemas.openxmlformats.org/officeDocument/2006/relationships/customXml" Target="../ink/ink865.xml"/><Relationship Id="rId268" Type="http://schemas.openxmlformats.org/officeDocument/2006/relationships/customXml" Target="../ink/ink886.xml"/><Relationship Id="rId32" Type="http://schemas.openxmlformats.org/officeDocument/2006/relationships/customXml" Target="../ink/ink768.xml"/><Relationship Id="rId74" Type="http://schemas.openxmlformats.org/officeDocument/2006/relationships/customXml" Target="../ink/ink789.xml"/><Relationship Id="rId128" Type="http://schemas.openxmlformats.org/officeDocument/2006/relationships/customXml" Target="../ink/ink816.xml"/><Relationship Id="rId335" Type="http://schemas.openxmlformats.org/officeDocument/2006/relationships/image" Target="../media/image720.png"/><Relationship Id="rId377" Type="http://schemas.openxmlformats.org/officeDocument/2006/relationships/image" Target="../media/image741.png"/><Relationship Id="rId5" Type="http://schemas.openxmlformats.org/officeDocument/2006/relationships/image" Target="../media/image555.png"/><Relationship Id="rId181" Type="http://schemas.openxmlformats.org/officeDocument/2006/relationships/image" Target="../media/image643.png"/><Relationship Id="rId237" Type="http://schemas.openxmlformats.org/officeDocument/2006/relationships/image" Target="../media/image671.png"/><Relationship Id="rId279" Type="http://schemas.openxmlformats.org/officeDocument/2006/relationships/image" Target="../media/image692.png"/><Relationship Id="rId43" Type="http://schemas.openxmlformats.org/officeDocument/2006/relationships/image" Target="../media/image574.png"/><Relationship Id="rId139" Type="http://schemas.openxmlformats.org/officeDocument/2006/relationships/image" Target="../media/image622.png"/><Relationship Id="rId290" Type="http://schemas.openxmlformats.org/officeDocument/2006/relationships/customXml" Target="../ink/ink897.xml"/><Relationship Id="rId304" Type="http://schemas.openxmlformats.org/officeDocument/2006/relationships/customXml" Target="../ink/ink904.xml"/><Relationship Id="rId346" Type="http://schemas.openxmlformats.org/officeDocument/2006/relationships/customXml" Target="../ink/ink925.xml"/><Relationship Id="rId388" Type="http://schemas.openxmlformats.org/officeDocument/2006/relationships/customXml" Target="../ink/ink946.xml"/><Relationship Id="rId85" Type="http://schemas.openxmlformats.org/officeDocument/2006/relationships/image" Target="../media/image595.png"/><Relationship Id="rId150" Type="http://schemas.openxmlformats.org/officeDocument/2006/relationships/customXml" Target="../ink/ink827.xml"/><Relationship Id="rId192" Type="http://schemas.openxmlformats.org/officeDocument/2006/relationships/customXml" Target="../ink/ink848.xml"/><Relationship Id="rId206" Type="http://schemas.openxmlformats.org/officeDocument/2006/relationships/customXml" Target="../ink/ink855.xml"/><Relationship Id="rId248" Type="http://schemas.openxmlformats.org/officeDocument/2006/relationships/customXml" Target="../ink/ink876.xml"/><Relationship Id="rId12" Type="http://schemas.openxmlformats.org/officeDocument/2006/relationships/customXml" Target="../ink/ink758.xml"/><Relationship Id="rId108" Type="http://schemas.openxmlformats.org/officeDocument/2006/relationships/customXml" Target="../ink/ink806.xml"/><Relationship Id="rId315" Type="http://schemas.openxmlformats.org/officeDocument/2006/relationships/image" Target="../media/image710.png"/><Relationship Id="rId357" Type="http://schemas.openxmlformats.org/officeDocument/2006/relationships/image" Target="../media/image731.png"/><Relationship Id="rId54" Type="http://schemas.openxmlformats.org/officeDocument/2006/relationships/customXml" Target="../ink/ink779.xml"/><Relationship Id="rId96" Type="http://schemas.openxmlformats.org/officeDocument/2006/relationships/customXml" Target="../ink/ink800.xml"/><Relationship Id="rId161" Type="http://schemas.openxmlformats.org/officeDocument/2006/relationships/image" Target="../media/image633.png"/><Relationship Id="rId217" Type="http://schemas.openxmlformats.org/officeDocument/2006/relationships/image" Target="../media/image661.png"/><Relationship Id="rId259" Type="http://schemas.openxmlformats.org/officeDocument/2006/relationships/image" Target="../media/image682.png"/><Relationship Id="rId23" Type="http://schemas.openxmlformats.org/officeDocument/2006/relationships/image" Target="../media/image564.png"/><Relationship Id="rId119" Type="http://schemas.openxmlformats.org/officeDocument/2006/relationships/image" Target="../media/image612.png"/><Relationship Id="rId270" Type="http://schemas.openxmlformats.org/officeDocument/2006/relationships/customXml" Target="../ink/ink887.xml"/><Relationship Id="rId326" Type="http://schemas.openxmlformats.org/officeDocument/2006/relationships/customXml" Target="../ink/ink915.xml"/><Relationship Id="rId65" Type="http://schemas.openxmlformats.org/officeDocument/2006/relationships/image" Target="../media/image585.png"/><Relationship Id="rId130" Type="http://schemas.openxmlformats.org/officeDocument/2006/relationships/customXml" Target="../ink/ink817.xml"/><Relationship Id="rId368" Type="http://schemas.openxmlformats.org/officeDocument/2006/relationships/customXml" Target="../ink/ink936.xml"/><Relationship Id="rId172" Type="http://schemas.openxmlformats.org/officeDocument/2006/relationships/customXml" Target="../ink/ink838.xml"/><Relationship Id="rId228" Type="http://schemas.openxmlformats.org/officeDocument/2006/relationships/customXml" Target="../ink/ink866.xml"/><Relationship Id="rId281" Type="http://schemas.openxmlformats.org/officeDocument/2006/relationships/image" Target="../media/image693.png"/><Relationship Id="rId337" Type="http://schemas.openxmlformats.org/officeDocument/2006/relationships/image" Target="../media/image721.png"/><Relationship Id="rId34" Type="http://schemas.openxmlformats.org/officeDocument/2006/relationships/customXml" Target="../ink/ink769.xml"/><Relationship Id="rId76" Type="http://schemas.openxmlformats.org/officeDocument/2006/relationships/customXml" Target="../ink/ink790.xml"/><Relationship Id="rId141" Type="http://schemas.openxmlformats.org/officeDocument/2006/relationships/image" Target="../media/image623.png"/><Relationship Id="rId379" Type="http://schemas.openxmlformats.org/officeDocument/2006/relationships/image" Target="../media/image742.png"/><Relationship Id="rId7" Type="http://schemas.openxmlformats.org/officeDocument/2006/relationships/image" Target="../media/image556.png"/><Relationship Id="rId183" Type="http://schemas.openxmlformats.org/officeDocument/2006/relationships/image" Target="../media/image644.png"/><Relationship Id="rId239" Type="http://schemas.openxmlformats.org/officeDocument/2006/relationships/image" Target="../media/image672.png"/><Relationship Id="rId390" Type="http://schemas.openxmlformats.org/officeDocument/2006/relationships/customXml" Target="../ink/ink947.xml"/><Relationship Id="rId250" Type="http://schemas.openxmlformats.org/officeDocument/2006/relationships/customXml" Target="../ink/ink877.xml"/><Relationship Id="rId292" Type="http://schemas.openxmlformats.org/officeDocument/2006/relationships/customXml" Target="../ink/ink898.xml"/><Relationship Id="rId306" Type="http://schemas.openxmlformats.org/officeDocument/2006/relationships/customXml" Target="../ink/ink905.xml"/><Relationship Id="rId45" Type="http://schemas.openxmlformats.org/officeDocument/2006/relationships/image" Target="../media/image575.png"/><Relationship Id="rId87" Type="http://schemas.openxmlformats.org/officeDocument/2006/relationships/image" Target="../media/image596.png"/><Relationship Id="rId110" Type="http://schemas.openxmlformats.org/officeDocument/2006/relationships/customXml" Target="../ink/ink807.xml"/><Relationship Id="rId348" Type="http://schemas.openxmlformats.org/officeDocument/2006/relationships/customXml" Target="../ink/ink926.xml"/><Relationship Id="rId152" Type="http://schemas.openxmlformats.org/officeDocument/2006/relationships/customXml" Target="../ink/ink828.xml"/><Relationship Id="rId194" Type="http://schemas.openxmlformats.org/officeDocument/2006/relationships/customXml" Target="../ink/ink849.xml"/><Relationship Id="rId208" Type="http://schemas.openxmlformats.org/officeDocument/2006/relationships/customXml" Target="../ink/ink856.xml"/><Relationship Id="rId261" Type="http://schemas.openxmlformats.org/officeDocument/2006/relationships/image" Target="../media/image683.png"/><Relationship Id="rId14" Type="http://schemas.openxmlformats.org/officeDocument/2006/relationships/customXml" Target="../ink/ink759.xml"/><Relationship Id="rId56" Type="http://schemas.openxmlformats.org/officeDocument/2006/relationships/customXml" Target="../ink/ink780.xml"/><Relationship Id="rId317" Type="http://schemas.openxmlformats.org/officeDocument/2006/relationships/image" Target="../media/image711.png"/><Relationship Id="rId359" Type="http://schemas.openxmlformats.org/officeDocument/2006/relationships/image" Target="../media/image732.png"/><Relationship Id="rId98" Type="http://schemas.openxmlformats.org/officeDocument/2006/relationships/customXml" Target="../ink/ink801.xml"/><Relationship Id="rId121" Type="http://schemas.openxmlformats.org/officeDocument/2006/relationships/image" Target="../media/image613.png"/><Relationship Id="rId163" Type="http://schemas.openxmlformats.org/officeDocument/2006/relationships/image" Target="../media/image634.png"/><Relationship Id="rId219" Type="http://schemas.openxmlformats.org/officeDocument/2006/relationships/image" Target="../media/image662.png"/><Relationship Id="rId370" Type="http://schemas.openxmlformats.org/officeDocument/2006/relationships/customXml" Target="../ink/ink937.xml"/><Relationship Id="rId230" Type="http://schemas.openxmlformats.org/officeDocument/2006/relationships/customXml" Target="../ink/ink867.xml"/><Relationship Id="rId25" Type="http://schemas.openxmlformats.org/officeDocument/2006/relationships/image" Target="../media/image565.png"/><Relationship Id="rId67" Type="http://schemas.openxmlformats.org/officeDocument/2006/relationships/image" Target="../media/image586.png"/><Relationship Id="rId272" Type="http://schemas.openxmlformats.org/officeDocument/2006/relationships/customXml" Target="../ink/ink888.xml"/><Relationship Id="rId328" Type="http://schemas.openxmlformats.org/officeDocument/2006/relationships/customXml" Target="../ink/ink916.xml"/><Relationship Id="rId132" Type="http://schemas.openxmlformats.org/officeDocument/2006/relationships/customXml" Target="../ink/ink818.xml"/><Relationship Id="rId174" Type="http://schemas.openxmlformats.org/officeDocument/2006/relationships/customXml" Target="../ink/ink839.xml"/><Relationship Id="rId381" Type="http://schemas.openxmlformats.org/officeDocument/2006/relationships/image" Target="../media/image743.png"/><Relationship Id="rId241" Type="http://schemas.openxmlformats.org/officeDocument/2006/relationships/image" Target="../media/image673.png"/><Relationship Id="rId36" Type="http://schemas.openxmlformats.org/officeDocument/2006/relationships/customXml" Target="../ink/ink770.xml"/><Relationship Id="rId283" Type="http://schemas.openxmlformats.org/officeDocument/2006/relationships/image" Target="../media/image694.png"/><Relationship Id="rId339" Type="http://schemas.openxmlformats.org/officeDocument/2006/relationships/image" Target="../media/image722.png"/><Relationship Id="rId78" Type="http://schemas.openxmlformats.org/officeDocument/2006/relationships/customXml" Target="../ink/ink791.xml"/><Relationship Id="rId101" Type="http://schemas.openxmlformats.org/officeDocument/2006/relationships/image" Target="../media/image603.png"/><Relationship Id="rId143" Type="http://schemas.openxmlformats.org/officeDocument/2006/relationships/image" Target="../media/image624.png"/><Relationship Id="rId185" Type="http://schemas.openxmlformats.org/officeDocument/2006/relationships/image" Target="../media/image645.png"/><Relationship Id="rId350" Type="http://schemas.openxmlformats.org/officeDocument/2006/relationships/customXml" Target="../ink/ink927.xml"/><Relationship Id="rId9" Type="http://schemas.openxmlformats.org/officeDocument/2006/relationships/image" Target="../media/image557.png"/><Relationship Id="rId210" Type="http://schemas.openxmlformats.org/officeDocument/2006/relationships/customXml" Target="../ink/ink857.xml"/><Relationship Id="rId252" Type="http://schemas.openxmlformats.org/officeDocument/2006/relationships/customXml" Target="../ink/ink878.xml"/><Relationship Id="rId294" Type="http://schemas.openxmlformats.org/officeDocument/2006/relationships/customXml" Target="../ink/ink899.xml"/><Relationship Id="rId308" Type="http://schemas.openxmlformats.org/officeDocument/2006/relationships/customXml" Target="../ink/ink906.xml"/><Relationship Id="rId47" Type="http://schemas.openxmlformats.org/officeDocument/2006/relationships/image" Target="../media/image576.png"/><Relationship Id="rId89" Type="http://schemas.openxmlformats.org/officeDocument/2006/relationships/image" Target="../media/image597.png"/><Relationship Id="rId112" Type="http://schemas.openxmlformats.org/officeDocument/2006/relationships/customXml" Target="../ink/ink808.xml"/><Relationship Id="rId154" Type="http://schemas.openxmlformats.org/officeDocument/2006/relationships/customXml" Target="../ink/ink829.xml"/><Relationship Id="rId361" Type="http://schemas.openxmlformats.org/officeDocument/2006/relationships/image" Target="../media/image733.png"/><Relationship Id="rId196" Type="http://schemas.openxmlformats.org/officeDocument/2006/relationships/customXml" Target="../ink/ink850.xml"/><Relationship Id="rId200" Type="http://schemas.openxmlformats.org/officeDocument/2006/relationships/customXml" Target="../ink/ink852.xml"/><Relationship Id="rId382" Type="http://schemas.openxmlformats.org/officeDocument/2006/relationships/customXml" Target="../ink/ink943.xml"/><Relationship Id="rId16" Type="http://schemas.openxmlformats.org/officeDocument/2006/relationships/customXml" Target="../ink/ink760.xml"/><Relationship Id="rId221" Type="http://schemas.openxmlformats.org/officeDocument/2006/relationships/image" Target="../media/image663.png"/><Relationship Id="rId242" Type="http://schemas.openxmlformats.org/officeDocument/2006/relationships/customXml" Target="../ink/ink873.xml"/><Relationship Id="rId263" Type="http://schemas.openxmlformats.org/officeDocument/2006/relationships/image" Target="../media/image684.png"/><Relationship Id="rId284" Type="http://schemas.openxmlformats.org/officeDocument/2006/relationships/customXml" Target="../ink/ink894.xml"/><Relationship Id="rId319" Type="http://schemas.openxmlformats.org/officeDocument/2006/relationships/image" Target="../media/image712.png"/><Relationship Id="rId37" Type="http://schemas.openxmlformats.org/officeDocument/2006/relationships/image" Target="../media/image571.png"/><Relationship Id="rId58" Type="http://schemas.openxmlformats.org/officeDocument/2006/relationships/customXml" Target="../ink/ink781.xml"/><Relationship Id="rId79" Type="http://schemas.openxmlformats.org/officeDocument/2006/relationships/image" Target="../media/image592.png"/><Relationship Id="rId102" Type="http://schemas.openxmlformats.org/officeDocument/2006/relationships/customXml" Target="../ink/ink803.xml"/><Relationship Id="rId123" Type="http://schemas.openxmlformats.org/officeDocument/2006/relationships/image" Target="../media/image614.png"/><Relationship Id="rId144" Type="http://schemas.openxmlformats.org/officeDocument/2006/relationships/customXml" Target="../ink/ink824.xml"/><Relationship Id="rId330" Type="http://schemas.openxmlformats.org/officeDocument/2006/relationships/customXml" Target="../ink/ink917.xml"/><Relationship Id="rId90" Type="http://schemas.openxmlformats.org/officeDocument/2006/relationships/customXml" Target="../ink/ink797.xml"/><Relationship Id="rId165" Type="http://schemas.openxmlformats.org/officeDocument/2006/relationships/image" Target="../media/image635.png"/><Relationship Id="rId186" Type="http://schemas.openxmlformats.org/officeDocument/2006/relationships/customXml" Target="../ink/ink845.xml"/><Relationship Id="rId351" Type="http://schemas.openxmlformats.org/officeDocument/2006/relationships/image" Target="../media/image728.png"/><Relationship Id="rId372" Type="http://schemas.openxmlformats.org/officeDocument/2006/relationships/customXml" Target="../ink/ink938.xml"/><Relationship Id="rId211" Type="http://schemas.openxmlformats.org/officeDocument/2006/relationships/image" Target="../media/image658.png"/><Relationship Id="rId232" Type="http://schemas.openxmlformats.org/officeDocument/2006/relationships/customXml" Target="../ink/ink868.xml"/><Relationship Id="rId253" Type="http://schemas.openxmlformats.org/officeDocument/2006/relationships/image" Target="../media/image679.png"/><Relationship Id="rId274" Type="http://schemas.openxmlformats.org/officeDocument/2006/relationships/customXml" Target="../ink/ink889.xml"/><Relationship Id="rId295" Type="http://schemas.openxmlformats.org/officeDocument/2006/relationships/image" Target="../media/image700.png"/><Relationship Id="rId309" Type="http://schemas.openxmlformats.org/officeDocument/2006/relationships/image" Target="../media/image707.png"/><Relationship Id="rId27" Type="http://schemas.openxmlformats.org/officeDocument/2006/relationships/image" Target="../media/image566.png"/><Relationship Id="rId48" Type="http://schemas.openxmlformats.org/officeDocument/2006/relationships/customXml" Target="../ink/ink776.xml"/><Relationship Id="rId69" Type="http://schemas.openxmlformats.org/officeDocument/2006/relationships/image" Target="../media/image587.png"/><Relationship Id="rId113" Type="http://schemas.openxmlformats.org/officeDocument/2006/relationships/image" Target="../media/image609.png"/><Relationship Id="rId134" Type="http://schemas.openxmlformats.org/officeDocument/2006/relationships/customXml" Target="../ink/ink819.xml"/><Relationship Id="rId320" Type="http://schemas.openxmlformats.org/officeDocument/2006/relationships/customXml" Target="../ink/ink912.xml"/><Relationship Id="rId80" Type="http://schemas.openxmlformats.org/officeDocument/2006/relationships/customXml" Target="../ink/ink792.xml"/><Relationship Id="rId155" Type="http://schemas.openxmlformats.org/officeDocument/2006/relationships/image" Target="../media/image630.png"/><Relationship Id="rId176" Type="http://schemas.openxmlformats.org/officeDocument/2006/relationships/customXml" Target="../ink/ink840.xml"/><Relationship Id="rId197" Type="http://schemas.openxmlformats.org/officeDocument/2006/relationships/image" Target="../media/image651.png"/><Relationship Id="rId341" Type="http://schemas.openxmlformats.org/officeDocument/2006/relationships/image" Target="../media/image723.png"/><Relationship Id="rId362" Type="http://schemas.openxmlformats.org/officeDocument/2006/relationships/customXml" Target="../ink/ink933.xml"/><Relationship Id="rId383" Type="http://schemas.openxmlformats.org/officeDocument/2006/relationships/image" Target="../media/image744.png"/><Relationship Id="rId201" Type="http://schemas.openxmlformats.org/officeDocument/2006/relationships/image" Target="../media/image653.png"/><Relationship Id="rId222" Type="http://schemas.openxmlformats.org/officeDocument/2006/relationships/customXml" Target="../ink/ink863.xml"/><Relationship Id="rId243" Type="http://schemas.openxmlformats.org/officeDocument/2006/relationships/image" Target="../media/image674.png"/><Relationship Id="rId264" Type="http://schemas.openxmlformats.org/officeDocument/2006/relationships/customXml" Target="../ink/ink884.xml"/><Relationship Id="rId285" Type="http://schemas.openxmlformats.org/officeDocument/2006/relationships/image" Target="../media/image695.png"/><Relationship Id="rId17" Type="http://schemas.openxmlformats.org/officeDocument/2006/relationships/image" Target="../media/image561.png"/><Relationship Id="rId38" Type="http://schemas.openxmlformats.org/officeDocument/2006/relationships/customXml" Target="../ink/ink771.xml"/><Relationship Id="rId59" Type="http://schemas.openxmlformats.org/officeDocument/2006/relationships/image" Target="../media/image582.png"/><Relationship Id="rId103" Type="http://schemas.openxmlformats.org/officeDocument/2006/relationships/image" Target="../media/image604.png"/><Relationship Id="rId124" Type="http://schemas.openxmlformats.org/officeDocument/2006/relationships/customXml" Target="../ink/ink814.xml"/><Relationship Id="rId310" Type="http://schemas.openxmlformats.org/officeDocument/2006/relationships/customXml" Target="../ink/ink907.xml"/><Relationship Id="rId70" Type="http://schemas.openxmlformats.org/officeDocument/2006/relationships/customXml" Target="../ink/ink787.xml"/><Relationship Id="rId91" Type="http://schemas.openxmlformats.org/officeDocument/2006/relationships/image" Target="../media/image598.png"/><Relationship Id="rId145" Type="http://schemas.openxmlformats.org/officeDocument/2006/relationships/image" Target="../media/image625.png"/><Relationship Id="rId166" Type="http://schemas.openxmlformats.org/officeDocument/2006/relationships/customXml" Target="../ink/ink835.xml"/><Relationship Id="rId187" Type="http://schemas.openxmlformats.org/officeDocument/2006/relationships/image" Target="../media/image646.png"/><Relationship Id="rId331" Type="http://schemas.openxmlformats.org/officeDocument/2006/relationships/image" Target="../media/image718.png"/><Relationship Id="rId352" Type="http://schemas.openxmlformats.org/officeDocument/2006/relationships/customXml" Target="../ink/ink928.xml"/><Relationship Id="rId373" Type="http://schemas.openxmlformats.org/officeDocument/2006/relationships/image" Target="../media/image739.png"/><Relationship Id="rId1" Type="http://schemas.openxmlformats.org/officeDocument/2006/relationships/slideLayout" Target="../slideLayouts/slideLayout7.xml"/><Relationship Id="rId212" Type="http://schemas.openxmlformats.org/officeDocument/2006/relationships/customXml" Target="../ink/ink858.xml"/><Relationship Id="rId233" Type="http://schemas.openxmlformats.org/officeDocument/2006/relationships/image" Target="../media/image669.png"/><Relationship Id="rId254" Type="http://schemas.openxmlformats.org/officeDocument/2006/relationships/customXml" Target="../ink/ink879.xml"/><Relationship Id="rId28" Type="http://schemas.openxmlformats.org/officeDocument/2006/relationships/customXml" Target="../ink/ink766.xml"/><Relationship Id="rId49" Type="http://schemas.openxmlformats.org/officeDocument/2006/relationships/image" Target="../media/image577.png"/><Relationship Id="rId114" Type="http://schemas.openxmlformats.org/officeDocument/2006/relationships/customXml" Target="../ink/ink809.xml"/><Relationship Id="rId275" Type="http://schemas.openxmlformats.org/officeDocument/2006/relationships/image" Target="../media/image690.png"/><Relationship Id="rId296" Type="http://schemas.openxmlformats.org/officeDocument/2006/relationships/customXml" Target="../ink/ink900.xml"/><Relationship Id="rId300" Type="http://schemas.openxmlformats.org/officeDocument/2006/relationships/customXml" Target="../ink/ink902.xml"/><Relationship Id="rId60" Type="http://schemas.openxmlformats.org/officeDocument/2006/relationships/customXml" Target="../ink/ink782.xml"/><Relationship Id="rId81" Type="http://schemas.openxmlformats.org/officeDocument/2006/relationships/image" Target="../media/image593.png"/><Relationship Id="rId135" Type="http://schemas.openxmlformats.org/officeDocument/2006/relationships/image" Target="../media/image620.png"/><Relationship Id="rId156" Type="http://schemas.openxmlformats.org/officeDocument/2006/relationships/customXml" Target="../ink/ink830.xml"/><Relationship Id="rId177" Type="http://schemas.openxmlformats.org/officeDocument/2006/relationships/image" Target="../media/image641.png"/><Relationship Id="rId198" Type="http://schemas.openxmlformats.org/officeDocument/2006/relationships/customXml" Target="../ink/ink851.xml"/><Relationship Id="rId321" Type="http://schemas.openxmlformats.org/officeDocument/2006/relationships/image" Target="../media/image713.png"/><Relationship Id="rId342" Type="http://schemas.openxmlformats.org/officeDocument/2006/relationships/customXml" Target="../ink/ink923.xml"/><Relationship Id="rId363" Type="http://schemas.openxmlformats.org/officeDocument/2006/relationships/image" Target="../media/image734.png"/><Relationship Id="rId384" Type="http://schemas.openxmlformats.org/officeDocument/2006/relationships/customXml" Target="../ink/ink944.xml"/><Relationship Id="rId202" Type="http://schemas.openxmlformats.org/officeDocument/2006/relationships/customXml" Target="../ink/ink853.xml"/><Relationship Id="rId223" Type="http://schemas.openxmlformats.org/officeDocument/2006/relationships/image" Target="../media/image664.png"/><Relationship Id="rId244" Type="http://schemas.openxmlformats.org/officeDocument/2006/relationships/customXml" Target="../ink/ink874.xml"/><Relationship Id="rId18" Type="http://schemas.openxmlformats.org/officeDocument/2006/relationships/customXml" Target="../ink/ink761.xml"/><Relationship Id="rId39" Type="http://schemas.openxmlformats.org/officeDocument/2006/relationships/image" Target="../media/image572.png"/><Relationship Id="rId265" Type="http://schemas.openxmlformats.org/officeDocument/2006/relationships/image" Target="../media/image685.png"/><Relationship Id="rId286" Type="http://schemas.openxmlformats.org/officeDocument/2006/relationships/customXml" Target="../ink/ink895.xml"/><Relationship Id="rId50" Type="http://schemas.openxmlformats.org/officeDocument/2006/relationships/customXml" Target="../ink/ink777.xml"/><Relationship Id="rId104" Type="http://schemas.openxmlformats.org/officeDocument/2006/relationships/customXml" Target="../ink/ink804.xml"/><Relationship Id="rId125" Type="http://schemas.openxmlformats.org/officeDocument/2006/relationships/image" Target="../media/image615.png"/><Relationship Id="rId146" Type="http://schemas.openxmlformats.org/officeDocument/2006/relationships/customXml" Target="../ink/ink825.xml"/><Relationship Id="rId167" Type="http://schemas.openxmlformats.org/officeDocument/2006/relationships/image" Target="../media/image636.png"/><Relationship Id="rId188" Type="http://schemas.openxmlformats.org/officeDocument/2006/relationships/customXml" Target="../ink/ink846.xml"/><Relationship Id="rId311" Type="http://schemas.openxmlformats.org/officeDocument/2006/relationships/image" Target="../media/image708.png"/><Relationship Id="rId332" Type="http://schemas.openxmlformats.org/officeDocument/2006/relationships/customXml" Target="../ink/ink918.xml"/><Relationship Id="rId353" Type="http://schemas.openxmlformats.org/officeDocument/2006/relationships/image" Target="../media/image729.png"/><Relationship Id="rId374" Type="http://schemas.openxmlformats.org/officeDocument/2006/relationships/customXml" Target="../ink/ink939.xml"/><Relationship Id="rId71" Type="http://schemas.openxmlformats.org/officeDocument/2006/relationships/image" Target="../media/image588.png"/><Relationship Id="rId92" Type="http://schemas.openxmlformats.org/officeDocument/2006/relationships/customXml" Target="../ink/ink798.xml"/><Relationship Id="rId213" Type="http://schemas.openxmlformats.org/officeDocument/2006/relationships/image" Target="../media/image659.png"/><Relationship Id="rId234" Type="http://schemas.openxmlformats.org/officeDocument/2006/relationships/customXml" Target="../ink/ink869.xml"/><Relationship Id="rId2" Type="http://schemas.openxmlformats.org/officeDocument/2006/relationships/customXml" Target="../ink/ink753.xml"/><Relationship Id="rId29" Type="http://schemas.openxmlformats.org/officeDocument/2006/relationships/image" Target="../media/image567.png"/><Relationship Id="rId255" Type="http://schemas.openxmlformats.org/officeDocument/2006/relationships/image" Target="../media/image680.png"/><Relationship Id="rId276" Type="http://schemas.openxmlformats.org/officeDocument/2006/relationships/customXml" Target="../ink/ink890.xml"/><Relationship Id="rId297" Type="http://schemas.openxmlformats.org/officeDocument/2006/relationships/image" Target="../media/image701.png"/><Relationship Id="rId40" Type="http://schemas.openxmlformats.org/officeDocument/2006/relationships/customXml" Target="../ink/ink772.xml"/><Relationship Id="rId115" Type="http://schemas.openxmlformats.org/officeDocument/2006/relationships/image" Target="../media/image610.png"/><Relationship Id="rId136" Type="http://schemas.openxmlformats.org/officeDocument/2006/relationships/customXml" Target="../ink/ink820.xml"/><Relationship Id="rId157" Type="http://schemas.openxmlformats.org/officeDocument/2006/relationships/image" Target="../media/image631.png"/><Relationship Id="rId178" Type="http://schemas.openxmlformats.org/officeDocument/2006/relationships/customXml" Target="../ink/ink841.xml"/><Relationship Id="rId301" Type="http://schemas.openxmlformats.org/officeDocument/2006/relationships/image" Target="../media/image703.png"/><Relationship Id="rId322" Type="http://schemas.openxmlformats.org/officeDocument/2006/relationships/customXml" Target="../ink/ink913.xml"/><Relationship Id="rId343" Type="http://schemas.openxmlformats.org/officeDocument/2006/relationships/image" Target="../media/image724.png"/><Relationship Id="rId364" Type="http://schemas.openxmlformats.org/officeDocument/2006/relationships/customXml" Target="../ink/ink934.xml"/><Relationship Id="rId61" Type="http://schemas.openxmlformats.org/officeDocument/2006/relationships/image" Target="../media/image583.png"/><Relationship Id="rId82" Type="http://schemas.openxmlformats.org/officeDocument/2006/relationships/customXml" Target="../ink/ink793.xml"/><Relationship Id="rId199" Type="http://schemas.openxmlformats.org/officeDocument/2006/relationships/image" Target="../media/image652.png"/><Relationship Id="rId203" Type="http://schemas.openxmlformats.org/officeDocument/2006/relationships/image" Target="../media/image654.png"/><Relationship Id="rId385" Type="http://schemas.openxmlformats.org/officeDocument/2006/relationships/image" Target="../media/image745.png"/><Relationship Id="rId19" Type="http://schemas.openxmlformats.org/officeDocument/2006/relationships/image" Target="../media/image562.png"/><Relationship Id="rId224" Type="http://schemas.openxmlformats.org/officeDocument/2006/relationships/customXml" Target="../ink/ink864.xml"/><Relationship Id="rId245" Type="http://schemas.openxmlformats.org/officeDocument/2006/relationships/image" Target="../media/image675.png"/><Relationship Id="rId266" Type="http://schemas.openxmlformats.org/officeDocument/2006/relationships/customXml" Target="../ink/ink885.xml"/><Relationship Id="rId287" Type="http://schemas.openxmlformats.org/officeDocument/2006/relationships/image" Target="../media/image696.png"/><Relationship Id="rId30" Type="http://schemas.openxmlformats.org/officeDocument/2006/relationships/customXml" Target="../ink/ink767.xml"/><Relationship Id="rId105" Type="http://schemas.openxmlformats.org/officeDocument/2006/relationships/image" Target="../media/image605.png"/><Relationship Id="rId126" Type="http://schemas.openxmlformats.org/officeDocument/2006/relationships/customXml" Target="../ink/ink815.xml"/><Relationship Id="rId147" Type="http://schemas.openxmlformats.org/officeDocument/2006/relationships/image" Target="../media/image626.png"/><Relationship Id="rId168" Type="http://schemas.openxmlformats.org/officeDocument/2006/relationships/customXml" Target="../ink/ink836.xml"/><Relationship Id="rId312" Type="http://schemas.openxmlformats.org/officeDocument/2006/relationships/customXml" Target="../ink/ink908.xml"/><Relationship Id="rId333" Type="http://schemas.openxmlformats.org/officeDocument/2006/relationships/image" Target="../media/image719.png"/><Relationship Id="rId354" Type="http://schemas.openxmlformats.org/officeDocument/2006/relationships/customXml" Target="../ink/ink929.xml"/><Relationship Id="rId51" Type="http://schemas.openxmlformats.org/officeDocument/2006/relationships/image" Target="../media/image578.png"/><Relationship Id="rId72" Type="http://schemas.openxmlformats.org/officeDocument/2006/relationships/customXml" Target="../ink/ink788.xml"/><Relationship Id="rId93" Type="http://schemas.openxmlformats.org/officeDocument/2006/relationships/image" Target="../media/image599.png"/><Relationship Id="rId189" Type="http://schemas.openxmlformats.org/officeDocument/2006/relationships/image" Target="../media/image647.png"/><Relationship Id="rId375" Type="http://schemas.openxmlformats.org/officeDocument/2006/relationships/image" Target="../media/image740.png"/><Relationship Id="rId3" Type="http://schemas.openxmlformats.org/officeDocument/2006/relationships/image" Target="../media/image554.png"/><Relationship Id="rId214" Type="http://schemas.openxmlformats.org/officeDocument/2006/relationships/customXml" Target="../ink/ink859.xml"/><Relationship Id="rId235" Type="http://schemas.openxmlformats.org/officeDocument/2006/relationships/image" Target="../media/image670.png"/><Relationship Id="rId256" Type="http://schemas.openxmlformats.org/officeDocument/2006/relationships/customXml" Target="../ink/ink880.xml"/><Relationship Id="rId277" Type="http://schemas.openxmlformats.org/officeDocument/2006/relationships/image" Target="../media/image691.png"/><Relationship Id="rId298" Type="http://schemas.openxmlformats.org/officeDocument/2006/relationships/customXml" Target="../ink/ink901.xml"/><Relationship Id="rId116" Type="http://schemas.openxmlformats.org/officeDocument/2006/relationships/customXml" Target="../ink/ink810.xml"/><Relationship Id="rId137" Type="http://schemas.openxmlformats.org/officeDocument/2006/relationships/image" Target="../media/image621.png"/><Relationship Id="rId158" Type="http://schemas.openxmlformats.org/officeDocument/2006/relationships/customXml" Target="../ink/ink831.xml"/><Relationship Id="rId302" Type="http://schemas.openxmlformats.org/officeDocument/2006/relationships/customXml" Target="../ink/ink903.xml"/><Relationship Id="rId323" Type="http://schemas.openxmlformats.org/officeDocument/2006/relationships/image" Target="../media/image714.png"/><Relationship Id="rId344" Type="http://schemas.openxmlformats.org/officeDocument/2006/relationships/customXml" Target="../ink/ink924.xml"/><Relationship Id="rId20" Type="http://schemas.openxmlformats.org/officeDocument/2006/relationships/customXml" Target="../ink/ink762.xml"/><Relationship Id="rId41" Type="http://schemas.openxmlformats.org/officeDocument/2006/relationships/image" Target="../media/image573.png"/><Relationship Id="rId62" Type="http://schemas.openxmlformats.org/officeDocument/2006/relationships/customXml" Target="../ink/ink783.xml"/><Relationship Id="rId83" Type="http://schemas.openxmlformats.org/officeDocument/2006/relationships/image" Target="../media/image594.png"/><Relationship Id="rId179" Type="http://schemas.openxmlformats.org/officeDocument/2006/relationships/image" Target="../media/image642.png"/><Relationship Id="rId365" Type="http://schemas.openxmlformats.org/officeDocument/2006/relationships/image" Target="../media/image735.png"/><Relationship Id="rId386" Type="http://schemas.openxmlformats.org/officeDocument/2006/relationships/customXml" Target="../ink/ink945.xml"/><Relationship Id="rId190" Type="http://schemas.openxmlformats.org/officeDocument/2006/relationships/customXml" Target="../ink/ink847.xml"/><Relationship Id="rId204" Type="http://schemas.openxmlformats.org/officeDocument/2006/relationships/customXml" Target="../ink/ink854.xml"/><Relationship Id="rId225" Type="http://schemas.openxmlformats.org/officeDocument/2006/relationships/image" Target="../media/image665.png"/><Relationship Id="rId246" Type="http://schemas.openxmlformats.org/officeDocument/2006/relationships/customXml" Target="../ink/ink875.xml"/><Relationship Id="rId267" Type="http://schemas.openxmlformats.org/officeDocument/2006/relationships/image" Target="../media/image686.png"/><Relationship Id="rId288" Type="http://schemas.openxmlformats.org/officeDocument/2006/relationships/customXml" Target="../ink/ink896.xml"/><Relationship Id="rId106" Type="http://schemas.openxmlformats.org/officeDocument/2006/relationships/customXml" Target="../ink/ink805.xml"/><Relationship Id="rId127" Type="http://schemas.openxmlformats.org/officeDocument/2006/relationships/image" Target="../media/image616.png"/><Relationship Id="rId313" Type="http://schemas.openxmlformats.org/officeDocument/2006/relationships/image" Target="../media/image709.png"/><Relationship Id="rId10" Type="http://schemas.openxmlformats.org/officeDocument/2006/relationships/customXml" Target="../ink/ink757.xml"/><Relationship Id="rId31" Type="http://schemas.openxmlformats.org/officeDocument/2006/relationships/image" Target="../media/image568.png"/><Relationship Id="rId52" Type="http://schemas.openxmlformats.org/officeDocument/2006/relationships/customXml" Target="../ink/ink778.xml"/><Relationship Id="rId73" Type="http://schemas.openxmlformats.org/officeDocument/2006/relationships/image" Target="../media/image589.png"/><Relationship Id="rId94" Type="http://schemas.openxmlformats.org/officeDocument/2006/relationships/customXml" Target="../ink/ink799.xml"/><Relationship Id="rId148" Type="http://schemas.openxmlformats.org/officeDocument/2006/relationships/customXml" Target="../ink/ink826.xml"/><Relationship Id="rId169" Type="http://schemas.openxmlformats.org/officeDocument/2006/relationships/image" Target="../media/image637.png"/><Relationship Id="rId334" Type="http://schemas.openxmlformats.org/officeDocument/2006/relationships/customXml" Target="../ink/ink919.xml"/><Relationship Id="rId355" Type="http://schemas.openxmlformats.org/officeDocument/2006/relationships/image" Target="../media/image730.png"/><Relationship Id="rId376" Type="http://schemas.openxmlformats.org/officeDocument/2006/relationships/customXml" Target="../ink/ink940.xml"/><Relationship Id="rId4" Type="http://schemas.openxmlformats.org/officeDocument/2006/relationships/customXml" Target="../ink/ink754.xml"/><Relationship Id="rId180" Type="http://schemas.openxmlformats.org/officeDocument/2006/relationships/customXml" Target="../ink/ink842.xml"/><Relationship Id="rId215" Type="http://schemas.openxmlformats.org/officeDocument/2006/relationships/image" Target="../media/image660.png"/><Relationship Id="rId236" Type="http://schemas.openxmlformats.org/officeDocument/2006/relationships/customXml" Target="../ink/ink870.xml"/><Relationship Id="rId257" Type="http://schemas.openxmlformats.org/officeDocument/2006/relationships/image" Target="../media/image681.png"/><Relationship Id="rId278" Type="http://schemas.openxmlformats.org/officeDocument/2006/relationships/customXml" Target="../ink/ink891.xml"/><Relationship Id="rId303" Type="http://schemas.openxmlformats.org/officeDocument/2006/relationships/image" Target="../media/image704.png"/><Relationship Id="rId42" Type="http://schemas.openxmlformats.org/officeDocument/2006/relationships/customXml" Target="../ink/ink773.xml"/><Relationship Id="rId84" Type="http://schemas.openxmlformats.org/officeDocument/2006/relationships/customXml" Target="../ink/ink794.xml"/><Relationship Id="rId138" Type="http://schemas.openxmlformats.org/officeDocument/2006/relationships/customXml" Target="../ink/ink821.xml"/><Relationship Id="rId345" Type="http://schemas.openxmlformats.org/officeDocument/2006/relationships/image" Target="../media/image725.png"/><Relationship Id="rId387" Type="http://schemas.openxmlformats.org/officeDocument/2006/relationships/image" Target="../media/image746.png"/><Relationship Id="rId191" Type="http://schemas.openxmlformats.org/officeDocument/2006/relationships/image" Target="../media/image648.png"/><Relationship Id="rId205" Type="http://schemas.openxmlformats.org/officeDocument/2006/relationships/image" Target="../media/image655.png"/><Relationship Id="rId247" Type="http://schemas.openxmlformats.org/officeDocument/2006/relationships/image" Target="../media/image676.png"/><Relationship Id="rId107" Type="http://schemas.openxmlformats.org/officeDocument/2006/relationships/image" Target="../media/image606.png"/><Relationship Id="rId289" Type="http://schemas.openxmlformats.org/officeDocument/2006/relationships/image" Target="../media/image697.png"/><Relationship Id="rId11" Type="http://schemas.openxmlformats.org/officeDocument/2006/relationships/image" Target="../media/image558.png"/><Relationship Id="rId53" Type="http://schemas.openxmlformats.org/officeDocument/2006/relationships/image" Target="../media/image579.png"/><Relationship Id="rId149" Type="http://schemas.openxmlformats.org/officeDocument/2006/relationships/image" Target="../media/image627.png"/><Relationship Id="rId314" Type="http://schemas.openxmlformats.org/officeDocument/2006/relationships/customXml" Target="../ink/ink909.xml"/><Relationship Id="rId356" Type="http://schemas.openxmlformats.org/officeDocument/2006/relationships/customXml" Target="../ink/ink930.xml"/><Relationship Id="rId95" Type="http://schemas.openxmlformats.org/officeDocument/2006/relationships/image" Target="../media/image600.png"/><Relationship Id="rId160" Type="http://schemas.openxmlformats.org/officeDocument/2006/relationships/customXml" Target="../ink/ink832.xml"/><Relationship Id="rId216" Type="http://schemas.openxmlformats.org/officeDocument/2006/relationships/customXml" Target="../ink/ink860.xml"/><Relationship Id="rId258" Type="http://schemas.openxmlformats.org/officeDocument/2006/relationships/customXml" Target="../ink/ink881.xml"/><Relationship Id="rId22" Type="http://schemas.openxmlformats.org/officeDocument/2006/relationships/customXml" Target="../ink/ink763.xml"/><Relationship Id="rId64" Type="http://schemas.openxmlformats.org/officeDocument/2006/relationships/customXml" Target="../ink/ink784.xml"/><Relationship Id="rId118" Type="http://schemas.openxmlformats.org/officeDocument/2006/relationships/customXml" Target="../ink/ink811.xml"/><Relationship Id="rId325" Type="http://schemas.openxmlformats.org/officeDocument/2006/relationships/image" Target="../media/image715.png"/><Relationship Id="rId367" Type="http://schemas.openxmlformats.org/officeDocument/2006/relationships/image" Target="../media/image736.png"/><Relationship Id="rId171" Type="http://schemas.openxmlformats.org/officeDocument/2006/relationships/image" Target="../media/image638.png"/><Relationship Id="rId227" Type="http://schemas.openxmlformats.org/officeDocument/2006/relationships/image" Target="../media/image666.png"/><Relationship Id="rId269" Type="http://schemas.openxmlformats.org/officeDocument/2006/relationships/image" Target="../media/image687.png"/><Relationship Id="rId33" Type="http://schemas.openxmlformats.org/officeDocument/2006/relationships/image" Target="../media/image569.png"/><Relationship Id="rId129" Type="http://schemas.openxmlformats.org/officeDocument/2006/relationships/image" Target="../media/image617.png"/><Relationship Id="rId280" Type="http://schemas.openxmlformats.org/officeDocument/2006/relationships/customXml" Target="../ink/ink892.xml"/><Relationship Id="rId336" Type="http://schemas.openxmlformats.org/officeDocument/2006/relationships/customXml" Target="../ink/ink920.xml"/><Relationship Id="rId75" Type="http://schemas.openxmlformats.org/officeDocument/2006/relationships/image" Target="../media/image590.png"/><Relationship Id="rId140" Type="http://schemas.openxmlformats.org/officeDocument/2006/relationships/customXml" Target="../ink/ink822.xml"/><Relationship Id="rId182" Type="http://schemas.openxmlformats.org/officeDocument/2006/relationships/customXml" Target="../ink/ink843.xml"/><Relationship Id="rId378" Type="http://schemas.openxmlformats.org/officeDocument/2006/relationships/customXml" Target="../ink/ink941.xml"/><Relationship Id="rId6" Type="http://schemas.openxmlformats.org/officeDocument/2006/relationships/customXml" Target="../ink/ink755.xml"/><Relationship Id="rId238" Type="http://schemas.openxmlformats.org/officeDocument/2006/relationships/customXml" Target="../ink/ink871.xml"/><Relationship Id="rId291" Type="http://schemas.openxmlformats.org/officeDocument/2006/relationships/image" Target="../media/image698.png"/><Relationship Id="rId305" Type="http://schemas.openxmlformats.org/officeDocument/2006/relationships/image" Target="../media/image705.png"/><Relationship Id="rId347" Type="http://schemas.openxmlformats.org/officeDocument/2006/relationships/image" Target="../media/image726.png"/><Relationship Id="rId44" Type="http://schemas.openxmlformats.org/officeDocument/2006/relationships/customXml" Target="../ink/ink774.xml"/><Relationship Id="rId86" Type="http://schemas.openxmlformats.org/officeDocument/2006/relationships/customXml" Target="../ink/ink795.xml"/><Relationship Id="rId151" Type="http://schemas.openxmlformats.org/officeDocument/2006/relationships/image" Target="../media/image628.png"/><Relationship Id="rId389" Type="http://schemas.openxmlformats.org/officeDocument/2006/relationships/image" Target="../media/image747.png"/><Relationship Id="rId193" Type="http://schemas.openxmlformats.org/officeDocument/2006/relationships/image" Target="../media/image649.png"/><Relationship Id="rId207" Type="http://schemas.openxmlformats.org/officeDocument/2006/relationships/image" Target="../media/image656.png"/><Relationship Id="rId249" Type="http://schemas.openxmlformats.org/officeDocument/2006/relationships/image" Target="../media/image677.png"/><Relationship Id="rId13" Type="http://schemas.openxmlformats.org/officeDocument/2006/relationships/image" Target="../media/image559.png"/><Relationship Id="rId109" Type="http://schemas.openxmlformats.org/officeDocument/2006/relationships/image" Target="../media/image607.png"/><Relationship Id="rId260" Type="http://schemas.openxmlformats.org/officeDocument/2006/relationships/customXml" Target="../ink/ink882.xml"/><Relationship Id="rId316" Type="http://schemas.openxmlformats.org/officeDocument/2006/relationships/customXml" Target="../ink/ink910.xml"/><Relationship Id="rId55" Type="http://schemas.openxmlformats.org/officeDocument/2006/relationships/image" Target="../media/image580.png"/><Relationship Id="rId97" Type="http://schemas.openxmlformats.org/officeDocument/2006/relationships/image" Target="../media/image601.png"/><Relationship Id="rId120" Type="http://schemas.openxmlformats.org/officeDocument/2006/relationships/customXml" Target="../ink/ink812.xml"/><Relationship Id="rId358" Type="http://schemas.openxmlformats.org/officeDocument/2006/relationships/customXml" Target="../ink/ink931.xml"/><Relationship Id="rId162" Type="http://schemas.openxmlformats.org/officeDocument/2006/relationships/customXml" Target="../ink/ink833.xml"/><Relationship Id="rId218" Type="http://schemas.openxmlformats.org/officeDocument/2006/relationships/customXml" Target="../ink/ink861.xml"/><Relationship Id="rId271" Type="http://schemas.openxmlformats.org/officeDocument/2006/relationships/image" Target="../media/image688.png"/><Relationship Id="rId24" Type="http://schemas.openxmlformats.org/officeDocument/2006/relationships/customXml" Target="../ink/ink764.xml"/><Relationship Id="rId66" Type="http://schemas.openxmlformats.org/officeDocument/2006/relationships/customXml" Target="../ink/ink785.xml"/><Relationship Id="rId131" Type="http://schemas.openxmlformats.org/officeDocument/2006/relationships/image" Target="../media/image618.png"/><Relationship Id="rId327" Type="http://schemas.openxmlformats.org/officeDocument/2006/relationships/image" Target="../media/image716.png"/><Relationship Id="rId369" Type="http://schemas.openxmlformats.org/officeDocument/2006/relationships/image" Target="../media/image737.png"/><Relationship Id="rId173" Type="http://schemas.openxmlformats.org/officeDocument/2006/relationships/image" Target="../media/image639.png"/><Relationship Id="rId229" Type="http://schemas.openxmlformats.org/officeDocument/2006/relationships/image" Target="../media/image667.png"/><Relationship Id="rId380" Type="http://schemas.openxmlformats.org/officeDocument/2006/relationships/customXml" Target="../ink/ink942.xml"/><Relationship Id="rId240" Type="http://schemas.openxmlformats.org/officeDocument/2006/relationships/customXml" Target="../ink/ink872.xml"/><Relationship Id="rId35" Type="http://schemas.openxmlformats.org/officeDocument/2006/relationships/image" Target="../media/image570.png"/><Relationship Id="rId77" Type="http://schemas.openxmlformats.org/officeDocument/2006/relationships/image" Target="../media/image591.png"/><Relationship Id="rId100" Type="http://schemas.openxmlformats.org/officeDocument/2006/relationships/customXml" Target="../ink/ink802.xml"/><Relationship Id="rId282" Type="http://schemas.openxmlformats.org/officeDocument/2006/relationships/customXml" Target="../ink/ink893.xml"/><Relationship Id="rId338" Type="http://schemas.openxmlformats.org/officeDocument/2006/relationships/customXml" Target="../ink/ink921.xml"/><Relationship Id="rId8" Type="http://schemas.openxmlformats.org/officeDocument/2006/relationships/customXml" Target="../ink/ink756.xml"/><Relationship Id="rId142" Type="http://schemas.openxmlformats.org/officeDocument/2006/relationships/customXml" Target="../ink/ink823.xml"/><Relationship Id="rId184" Type="http://schemas.openxmlformats.org/officeDocument/2006/relationships/customXml" Target="../ink/ink844.xml"/><Relationship Id="rId391" Type="http://schemas.openxmlformats.org/officeDocument/2006/relationships/image" Target="../media/image748.png"/><Relationship Id="rId251" Type="http://schemas.openxmlformats.org/officeDocument/2006/relationships/image" Target="../media/image678.png"/><Relationship Id="rId46" Type="http://schemas.openxmlformats.org/officeDocument/2006/relationships/customXml" Target="../ink/ink775.xml"/><Relationship Id="rId293" Type="http://schemas.openxmlformats.org/officeDocument/2006/relationships/image" Target="../media/image699.png"/><Relationship Id="rId307" Type="http://schemas.openxmlformats.org/officeDocument/2006/relationships/image" Target="../media/image706.png"/><Relationship Id="rId349" Type="http://schemas.openxmlformats.org/officeDocument/2006/relationships/image" Target="../media/image727.png"/><Relationship Id="rId88" Type="http://schemas.openxmlformats.org/officeDocument/2006/relationships/customXml" Target="../ink/ink796.xml"/><Relationship Id="rId111" Type="http://schemas.openxmlformats.org/officeDocument/2006/relationships/image" Target="../media/image608.png"/><Relationship Id="rId153" Type="http://schemas.openxmlformats.org/officeDocument/2006/relationships/image" Target="../media/image629.png"/><Relationship Id="rId195" Type="http://schemas.openxmlformats.org/officeDocument/2006/relationships/image" Target="../media/image650.png"/><Relationship Id="rId209" Type="http://schemas.openxmlformats.org/officeDocument/2006/relationships/image" Target="../media/image657.png"/><Relationship Id="rId360" Type="http://schemas.openxmlformats.org/officeDocument/2006/relationships/customXml" Target="../ink/ink932.xml"/><Relationship Id="rId220" Type="http://schemas.openxmlformats.org/officeDocument/2006/relationships/customXml" Target="../ink/ink862.xml"/><Relationship Id="rId15" Type="http://schemas.openxmlformats.org/officeDocument/2006/relationships/image" Target="../media/image560.png"/><Relationship Id="rId57" Type="http://schemas.openxmlformats.org/officeDocument/2006/relationships/image" Target="../media/image581.png"/><Relationship Id="rId262" Type="http://schemas.openxmlformats.org/officeDocument/2006/relationships/customXml" Target="../ink/ink883.xml"/><Relationship Id="rId318" Type="http://schemas.openxmlformats.org/officeDocument/2006/relationships/customXml" Target="../ink/ink911.xml"/><Relationship Id="rId99" Type="http://schemas.openxmlformats.org/officeDocument/2006/relationships/image" Target="../media/image602.png"/><Relationship Id="rId122" Type="http://schemas.openxmlformats.org/officeDocument/2006/relationships/customXml" Target="../ink/ink813.xml"/><Relationship Id="rId164" Type="http://schemas.openxmlformats.org/officeDocument/2006/relationships/customXml" Target="../ink/ink834.xml"/><Relationship Id="rId371" Type="http://schemas.openxmlformats.org/officeDocument/2006/relationships/image" Target="../media/image738.png"/><Relationship Id="rId26" Type="http://schemas.openxmlformats.org/officeDocument/2006/relationships/customXml" Target="../ink/ink765.xml"/><Relationship Id="rId231" Type="http://schemas.openxmlformats.org/officeDocument/2006/relationships/image" Target="../media/image668.png"/><Relationship Id="rId273" Type="http://schemas.openxmlformats.org/officeDocument/2006/relationships/image" Target="../media/image689.png"/><Relationship Id="rId329" Type="http://schemas.openxmlformats.org/officeDocument/2006/relationships/image" Target="../media/image717.png"/><Relationship Id="rId68" Type="http://schemas.openxmlformats.org/officeDocument/2006/relationships/customXml" Target="../ink/ink786.xml"/><Relationship Id="rId133" Type="http://schemas.openxmlformats.org/officeDocument/2006/relationships/image" Target="../media/image619.png"/><Relationship Id="rId175" Type="http://schemas.openxmlformats.org/officeDocument/2006/relationships/image" Target="../media/image640.png"/><Relationship Id="rId340" Type="http://schemas.openxmlformats.org/officeDocument/2006/relationships/customXml" Target="../ink/ink922.xml"/></Relationships>
</file>

<file path=ppt/slides/_rels/slide8.xml.rels><?xml version="1.0" encoding="UTF-8" standalone="yes"?>
<Relationships xmlns="http://schemas.openxmlformats.org/package/2006/relationships"><Relationship Id="rId117" Type="http://schemas.openxmlformats.org/officeDocument/2006/relationships/image" Target="../media/image806.png"/><Relationship Id="rId671" Type="http://schemas.openxmlformats.org/officeDocument/2006/relationships/image" Target="../media/image1082.png"/><Relationship Id="rId769" Type="http://schemas.openxmlformats.org/officeDocument/2006/relationships/image" Target="../media/image1131.png"/><Relationship Id="rId21" Type="http://schemas.openxmlformats.org/officeDocument/2006/relationships/image" Target="../media/image758.png"/><Relationship Id="rId324" Type="http://schemas.openxmlformats.org/officeDocument/2006/relationships/customXml" Target="../ink/ink1109.xml"/><Relationship Id="rId531" Type="http://schemas.openxmlformats.org/officeDocument/2006/relationships/image" Target="../media/image1012.png"/><Relationship Id="rId629" Type="http://schemas.openxmlformats.org/officeDocument/2006/relationships/image" Target="../media/image1061.png"/><Relationship Id="rId170" Type="http://schemas.openxmlformats.org/officeDocument/2006/relationships/customXml" Target="../ink/ink1032.xml"/><Relationship Id="rId836" Type="http://schemas.openxmlformats.org/officeDocument/2006/relationships/customXml" Target="../ink/ink1366.xml"/><Relationship Id="rId268" Type="http://schemas.openxmlformats.org/officeDocument/2006/relationships/customXml" Target="../ink/ink1081.xml"/><Relationship Id="rId475" Type="http://schemas.openxmlformats.org/officeDocument/2006/relationships/customXml" Target="../ink/ink1185.xml"/><Relationship Id="rId682" Type="http://schemas.openxmlformats.org/officeDocument/2006/relationships/customXml" Target="../ink/ink1289.xml"/><Relationship Id="rId32" Type="http://schemas.openxmlformats.org/officeDocument/2006/relationships/customXml" Target="../ink/ink963.xml"/><Relationship Id="rId128" Type="http://schemas.openxmlformats.org/officeDocument/2006/relationships/customXml" Target="../ink/ink1011.xml"/><Relationship Id="rId335" Type="http://schemas.openxmlformats.org/officeDocument/2006/relationships/image" Target="../media/image915.png"/><Relationship Id="rId542" Type="http://schemas.openxmlformats.org/officeDocument/2006/relationships/customXml" Target="../ink/ink1219.xml"/><Relationship Id="rId181" Type="http://schemas.openxmlformats.org/officeDocument/2006/relationships/image" Target="../media/image838.png"/><Relationship Id="rId402" Type="http://schemas.openxmlformats.org/officeDocument/2006/relationships/customXml" Target="../ink/ink1148.xml"/><Relationship Id="rId847" Type="http://schemas.openxmlformats.org/officeDocument/2006/relationships/image" Target="../media/image1170.png"/><Relationship Id="rId279" Type="http://schemas.openxmlformats.org/officeDocument/2006/relationships/image" Target="../media/image887.png"/><Relationship Id="rId486" Type="http://schemas.openxmlformats.org/officeDocument/2006/relationships/customXml" Target="../ink/ink1191.xml"/><Relationship Id="rId693" Type="http://schemas.openxmlformats.org/officeDocument/2006/relationships/image" Target="../media/image1093.png"/><Relationship Id="rId707" Type="http://schemas.openxmlformats.org/officeDocument/2006/relationships/image" Target="../media/image1100.png"/><Relationship Id="rId43" Type="http://schemas.openxmlformats.org/officeDocument/2006/relationships/image" Target="../media/image769.png"/><Relationship Id="rId139" Type="http://schemas.openxmlformats.org/officeDocument/2006/relationships/image" Target="../media/image817.png"/><Relationship Id="rId346" Type="http://schemas.openxmlformats.org/officeDocument/2006/relationships/customXml" Target="../ink/ink1120.xml"/><Relationship Id="rId553" Type="http://schemas.openxmlformats.org/officeDocument/2006/relationships/image" Target="../media/image1023.png"/><Relationship Id="rId760" Type="http://schemas.openxmlformats.org/officeDocument/2006/relationships/customXml" Target="../ink/ink1328.xml"/><Relationship Id="rId192" Type="http://schemas.openxmlformats.org/officeDocument/2006/relationships/customXml" Target="../ink/ink1043.xml"/><Relationship Id="rId206" Type="http://schemas.openxmlformats.org/officeDocument/2006/relationships/customXml" Target="../ink/ink1050.xml"/><Relationship Id="rId413" Type="http://schemas.openxmlformats.org/officeDocument/2006/relationships/image" Target="../media/image954.png"/><Relationship Id="rId858" Type="http://schemas.openxmlformats.org/officeDocument/2006/relationships/customXml" Target="../ink/ink1377.xml"/><Relationship Id="rId497" Type="http://schemas.openxmlformats.org/officeDocument/2006/relationships/image" Target="../media/image995.png"/><Relationship Id="rId620" Type="http://schemas.openxmlformats.org/officeDocument/2006/relationships/customXml" Target="../ink/ink1258.xml"/><Relationship Id="rId718" Type="http://schemas.openxmlformats.org/officeDocument/2006/relationships/customXml" Target="../ink/ink1307.xml"/><Relationship Id="rId357" Type="http://schemas.openxmlformats.org/officeDocument/2006/relationships/image" Target="../media/image926.png"/><Relationship Id="rId54" Type="http://schemas.openxmlformats.org/officeDocument/2006/relationships/customXml" Target="../ink/ink974.xml"/><Relationship Id="rId217" Type="http://schemas.openxmlformats.org/officeDocument/2006/relationships/image" Target="../media/image856.png"/><Relationship Id="rId564" Type="http://schemas.openxmlformats.org/officeDocument/2006/relationships/customXml" Target="../ink/ink1230.xml"/><Relationship Id="rId771" Type="http://schemas.openxmlformats.org/officeDocument/2006/relationships/image" Target="../media/image1132.png"/><Relationship Id="rId869" Type="http://schemas.openxmlformats.org/officeDocument/2006/relationships/image" Target="../media/image1181.png"/><Relationship Id="rId424" Type="http://schemas.openxmlformats.org/officeDocument/2006/relationships/customXml" Target="../ink/ink1159.xml"/><Relationship Id="rId631" Type="http://schemas.openxmlformats.org/officeDocument/2006/relationships/image" Target="../media/image1062.png"/><Relationship Id="rId729" Type="http://schemas.openxmlformats.org/officeDocument/2006/relationships/image" Target="../media/image1111.png"/><Relationship Id="rId270" Type="http://schemas.openxmlformats.org/officeDocument/2006/relationships/customXml" Target="../ink/ink1082.xml"/><Relationship Id="rId65" Type="http://schemas.openxmlformats.org/officeDocument/2006/relationships/image" Target="../media/image780.png"/><Relationship Id="rId130" Type="http://schemas.openxmlformats.org/officeDocument/2006/relationships/customXml" Target="../ink/ink1012.xml"/><Relationship Id="rId368" Type="http://schemas.openxmlformats.org/officeDocument/2006/relationships/customXml" Target="../ink/ink1131.xml"/><Relationship Id="rId575" Type="http://schemas.openxmlformats.org/officeDocument/2006/relationships/image" Target="../media/image1034.png"/><Relationship Id="rId782" Type="http://schemas.openxmlformats.org/officeDocument/2006/relationships/customXml" Target="../ink/ink1339.xml"/><Relationship Id="rId228" Type="http://schemas.openxmlformats.org/officeDocument/2006/relationships/customXml" Target="../ink/ink1061.xml"/><Relationship Id="rId435" Type="http://schemas.openxmlformats.org/officeDocument/2006/relationships/image" Target="../media/image965.png"/><Relationship Id="rId642" Type="http://schemas.openxmlformats.org/officeDocument/2006/relationships/customXml" Target="../ink/ink1269.xml"/><Relationship Id="rId281" Type="http://schemas.openxmlformats.org/officeDocument/2006/relationships/image" Target="../media/image888.png"/><Relationship Id="rId502" Type="http://schemas.openxmlformats.org/officeDocument/2006/relationships/customXml" Target="../ink/ink1199.xml"/><Relationship Id="rId76" Type="http://schemas.openxmlformats.org/officeDocument/2006/relationships/customXml" Target="../ink/ink985.xml"/><Relationship Id="rId141" Type="http://schemas.openxmlformats.org/officeDocument/2006/relationships/image" Target="../media/image818.png"/><Relationship Id="rId379" Type="http://schemas.openxmlformats.org/officeDocument/2006/relationships/image" Target="../media/image937.png"/><Relationship Id="rId586" Type="http://schemas.openxmlformats.org/officeDocument/2006/relationships/customXml" Target="../ink/ink1241.xml"/><Relationship Id="rId793" Type="http://schemas.openxmlformats.org/officeDocument/2006/relationships/image" Target="../media/image1143.png"/><Relationship Id="rId807" Type="http://schemas.openxmlformats.org/officeDocument/2006/relationships/image" Target="../media/image1150.png"/><Relationship Id="rId7" Type="http://schemas.openxmlformats.org/officeDocument/2006/relationships/image" Target="../media/image751.png"/><Relationship Id="rId239" Type="http://schemas.openxmlformats.org/officeDocument/2006/relationships/image" Target="../media/image867.png"/><Relationship Id="rId446" Type="http://schemas.openxmlformats.org/officeDocument/2006/relationships/customXml" Target="../ink/ink1170.xml"/><Relationship Id="rId653" Type="http://schemas.openxmlformats.org/officeDocument/2006/relationships/image" Target="../media/image1073.png"/><Relationship Id="rId292" Type="http://schemas.openxmlformats.org/officeDocument/2006/relationships/customXml" Target="../ink/ink1093.xml"/><Relationship Id="rId306" Type="http://schemas.openxmlformats.org/officeDocument/2006/relationships/customXml" Target="../ink/ink1100.xml"/><Relationship Id="rId860" Type="http://schemas.openxmlformats.org/officeDocument/2006/relationships/customXml" Target="../ink/ink1378.xml"/><Relationship Id="rId87" Type="http://schemas.openxmlformats.org/officeDocument/2006/relationships/image" Target="../media/image791.png"/><Relationship Id="rId513" Type="http://schemas.openxmlformats.org/officeDocument/2006/relationships/image" Target="../media/image1003.png"/><Relationship Id="rId597" Type="http://schemas.openxmlformats.org/officeDocument/2006/relationships/image" Target="../media/image1045.png"/><Relationship Id="rId720" Type="http://schemas.openxmlformats.org/officeDocument/2006/relationships/customXml" Target="../ink/ink1308.xml"/><Relationship Id="rId818" Type="http://schemas.openxmlformats.org/officeDocument/2006/relationships/customXml" Target="../ink/ink1357.xml"/><Relationship Id="rId152" Type="http://schemas.openxmlformats.org/officeDocument/2006/relationships/customXml" Target="../ink/ink1023.xml"/><Relationship Id="rId457" Type="http://schemas.openxmlformats.org/officeDocument/2006/relationships/customXml" Target="../ink/ink1176.xml"/><Relationship Id="rId664" Type="http://schemas.openxmlformats.org/officeDocument/2006/relationships/customXml" Target="../ink/ink1280.xml"/><Relationship Id="rId871" Type="http://schemas.openxmlformats.org/officeDocument/2006/relationships/image" Target="../media/image1182.png"/><Relationship Id="rId14" Type="http://schemas.openxmlformats.org/officeDocument/2006/relationships/customXml" Target="../ink/ink954.xml"/><Relationship Id="rId317" Type="http://schemas.openxmlformats.org/officeDocument/2006/relationships/image" Target="../media/image906.png"/><Relationship Id="rId524" Type="http://schemas.openxmlformats.org/officeDocument/2006/relationships/customXml" Target="../ink/ink1210.xml"/><Relationship Id="rId731" Type="http://schemas.openxmlformats.org/officeDocument/2006/relationships/image" Target="../media/image1112.png"/><Relationship Id="rId98" Type="http://schemas.openxmlformats.org/officeDocument/2006/relationships/customXml" Target="../ink/ink996.xml"/><Relationship Id="rId163" Type="http://schemas.openxmlformats.org/officeDocument/2006/relationships/image" Target="../media/image829.png"/><Relationship Id="rId370" Type="http://schemas.openxmlformats.org/officeDocument/2006/relationships/customXml" Target="../ink/ink1132.xml"/><Relationship Id="rId829" Type="http://schemas.openxmlformats.org/officeDocument/2006/relationships/image" Target="../media/image1161.png"/><Relationship Id="rId230" Type="http://schemas.openxmlformats.org/officeDocument/2006/relationships/customXml" Target="../ink/ink1062.xml"/><Relationship Id="rId468" Type="http://schemas.openxmlformats.org/officeDocument/2006/relationships/image" Target="../media/image981.png"/><Relationship Id="rId675" Type="http://schemas.openxmlformats.org/officeDocument/2006/relationships/image" Target="../media/image1084.png"/><Relationship Id="rId882" Type="http://schemas.openxmlformats.org/officeDocument/2006/relationships/customXml" Target="../ink/ink1389.xml"/><Relationship Id="rId25" Type="http://schemas.openxmlformats.org/officeDocument/2006/relationships/image" Target="../media/image760.png"/><Relationship Id="rId328" Type="http://schemas.openxmlformats.org/officeDocument/2006/relationships/customXml" Target="../ink/ink1111.xml"/><Relationship Id="rId535" Type="http://schemas.openxmlformats.org/officeDocument/2006/relationships/image" Target="../media/image1014.png"/><Relationship Id="rId742" Type="http://schemas.openxmlformats.org/officeDocument/2006/relationships/customXml" Target="../ink/ink1319.xml"/><Relationship Id="rId174" Type="http://schemas.openxmlformats.org/officeDocument/2006/relationships/customXml" Target="../ink/ink1034.xml"/><Relationship Id="rId381" Type="http://schemas.openxmlformats.org/officeDocument/2006/relationships/image" Target="../media/image938.png"/><Relationship Id="rId602" Type="http://schemas.openxmlformats.org/officeDocument/2006/relationships/customXml" Target="../ink/ink1249.xml"/><Relationship Id="rId241" Type="http://schemas.openxmlformats.org/officeDocument/2006/relationships/image" Target="../media/image868.png"/><Relationship Id="rId479" Type="http://schemas.openxmlformats.org/officeDocument/2006/relationships/image" Target="../media/image986.png"/><Relationship Id="rId686" Type="http://schemas.openxmlformats.org/officeDocument/2006/relationships/customXml" Target="../ink/ink1291.xml"/><Relationship Id="rId893" Type="http://schemas.openxmlformats.org/officeDocument/2006/relationships/image" Target="../media/image1193.png"/><Relationship Id="rId36" Type="http://schemas.openxmlformats.org/officeDocument/2006/relationships/customXml" Target="../ink/ink965.xml"/><Relationship Id="rId339" Type="http://schemas.openxmlformats.org/officeDocument/2006/relationships/image" Target="../media/image917.png"/><Relationship Id="rId546" Type="http://schemas.openxmlformats.org/officeDocument/2006/relationships/customXml" Target="../ink/ink1221.xml"/><Relationship Id="rId753" Type="http://schemas.openxmlformats.org/officeDocument/2006/relationships/image" Target="../media/image1123.png"/><Relationship Id="rId101" Type="http://schemas.openxmlformats.org/officeDocument/2006/relationships/image" Target="../media/image798.png"/><Relationship Id="rId185" Type="http://schemas.openxmlformats.org/officeDocument/2006/relationships/image" Target="../media/image840.png"/><Relationship Id="rId406" Type="http://schemas.openxmlformats.org/officeDocument/2006/relationships/customXml" Target="../ink/ink1150.xml"/><Relationship Id="rId392" Type="http://schemas.openxmlformats.org/officeDocument/2006/relationships/customXml" Target="../ink/ink1143.xml"/><Relationship Id="rId613" Type="http://schemas.openxmlformats.org/officeDocument/2006/relationships/image" Target="../media/image1053.png"/><Relationship Id="rId697" Type="http://schemas.openxmlformats.org/officeDocument/2006/relationships/image" Target="../media/image1095.png"/><Relationship Id="rId820" Type="http://schemas.openxmlformats.org/officeDocument/2006/relationships/customXml" Target="../ink/ink1358.xml"/><Relationship Id="rId252" Type="http://schemas.openxmlformats.org/officeDocument/2006/relationships/customXml" Target="../ink/ink1073.xml"/><Relationship Id="rId47" Type="http://schemas.openxmlformats.org/officeDocument/2006/relationships/image" Target="../media/image771.png"/><Relationship Id="rId112" Type="http://schemas.openxmlformats.org/officeDocument/2006/relationships/customXml" Target="../ink/ink1003.xml"/><Relationship Id="rId557" Type="http://schemas.openxmlformats.org/officeDocument/2006/relationships/image" Target="../media/image1025.png"/><Relationship Id="rId764" Type="http://schemas.openxmlformats.org/officeDocument/2006/relationships/customXml" Target="../ink/ink1330.xml"/><Relationship Id="rId196" Type="http://schemas.openxmlformats.org/officeDocument/2006/relationships/customXml" Target="../ink/ink1045.xml"/><Relationship Id="rId417" Type="http://schemas.openxmlformats.org/officeDocument/2006/relationships/image" Target="../media/image956.png"/><Relationship Id="rId624" Type="http://schemas.openxmlformats.org/officeDocument/2006/relationships/customXml" Target="../ink/ink1260.xml"/><Relationship Id="rId831" Type="http://schemas.openxmlformats.org/officeDocument/2006/relationships/image" Target="../media/image1162.png"/><Relationship Id="rId263" Type="http://schemas.openxmlformats.org/officeDocument/2006/relationships/image" Target="../media/image879.png"/><Relationship Id="rId470" Type="http://schemas.openxmlformats.org/officeDocument/2006/relationships/image" Target="../media/image982.png"/><Relationship Id="rId58" Type="http://schemas.openxmlformats.org/officeDocument/2006/relationships/customXml" Target="../ink/ink976.xml"/><Relationship Id="rId123" Type="http://schemas.openxmlformats.org/officeDocument/2006/relationships/image" Target="../media/image809.png"/><Relationship Id="rId330" Type="http://schemas.openxmlformats.org/officeDocument/2006/relationships/customXml" Target="../ink/ink1112.xml"/><Relationship Id="rId568" Type="http://schemas.openxmlformats.org/officeDocument/2006/relationships/customXml" Target="../ink/ink1232.xml"/><Relationship Id="rId775" Type="http://schemas.openxmlformats.org/officeDocument/2006/relationships/image" Target="../media/image1134.png"/><Relationship Id="rId428" Type="http://schemas.openxmlformats.org/officeDocument/2006/relationships/customXml" Target="../ink/ink1161.xml"/><Relationship Id="rId635" Type="http://schemas.openxmlformats.org/officeDocument/2006/relationships/image" Target="../media/image1064.png"/><Relationship Id="rId842" Type="http://schemas.openxmlformats.org/officeDocument/2006/relationships/customXml" Target="../ink/ink1369.xml"/><Relationship Id="rId274" Type="http://schemas.openxmlformats.org/officeDocument/2006/relationships/customXml" Target="../ink/ink1084.xml"/><Relationship Id="rId481" Type="http://schemas.openxmlformats.org/officeDocument/2006/relationships/image" Target="../media/image987.png"/><Relationship Id="rId702" Type="http://schemas.openxmlformats.org/officeDocument/2006/relationships/customXml" Target="../ink/ink1299.xml"/><Relationship Id="rId69" Type="http://schemas.openxmlformats.org/officeDocument/2006/relationships/image" Target="../media/image782.png"/><Relationship Id="rId134" Type="http://schemas.openxmlformats.org/officeDocument/2006/relationships/customXml" Target="../ink/ink1014.xml"/><Relationship Id="rId579" Type="http://schemas.openxmlformats.org/officeDocument/2006/relationships/image" Target="../media/image1036.png"/><Relationship Id="rId786" Type="http://schemas.openxmlformats.org/officeDocument/2006/relationships/customXml" Target="../ink/ink1341.xml"/><Relationship Id="rId341" Type="http://schemas.openxmlformats.org/officeDocument/2006/relationships/image" Target="../media/image918.png"/><Relationship Id="rId439" Type="http://schemas.openxmlformats.org/officeDocument/2006/relationships/image" Target="../media/image967.png"/><Relationship Id="rId646" Type="http://schemas.openxmlformats.org/officeDocument/2006/relationships/customXml" Target="../ink/ink1271.xml"/><Relationship Id="rId201" Type="http://schemas.openxmlformats.org/officeDocument/2006/relationships/image" Target="../media/image848.png"/><Relationship Id="rId285" Type="http://schemas.openxmlformats.org/officeDocument/2006/relationships/image" Target="../media/image890.png"/><Relationship Id="rId506" Type="http://schemas.openxmlformats.org/officeDocument/2006/relationships/customXml" Target="../ink/ink1201.xml"/><Relationship Id="rId853" Type="http://schemas.openxmlformats.org/officeDocument/2006/relationships/image" Target="../media/image1173.png"/><Relationship Id="rId492" Type="http://schemas.openxmlformats.org/officeDocument/2006/relationships/customXml" Target="../ink/ink1194.xml"/><Relationship Id="rId713" Type="http://schemas.openxmlformats.org/officeDocument/2006/relationships/image" Target="../media/image1103.png"/><Relationship Id="rId797" Type="http://schemas.openxmlformats.org/officeDocument/2006/relationships/image" Target="../media/image1145.png"/><Relationship Id="rId145" Type="http://schemas.openxmlformats.org/officeDocument/2006/relationships/image" Target="../media/image820.png"/><Relationship Id="rId352" Type="http://schemas.openxmlformats.org/officeDocument/2006/relationships/customXml" Target="../ink/ink1123.xml"/><Relationship Id="rId212" Type="http://schemas.openxmlformats.org/officeDocument/2006/relationships/customXml" Target="../ink/ink1053.xml"/><Relationship Id="rId657" Type="http://schemas.openxmlformats.org/officeDocument/2006/relationships/image" Target="../media/image1075.png"/><Relationship Id="rId864" Type="http://schemas.openxmlformats.org/officeDocument/2006/relationships/customXml" Target="../ink/ink1380.xml"/><Relationship Id="rId296" Type="http://schemas.openxmlformats.org/officeDocument/2006/relationships/customXml" Target="../ink/ink1095.xml"/><Relationship Id="rId517" Type="http://schemas.openxmlformats.org/officeDocument/2006/relationships/image" Target="../media/image1005.png"/><Relationship Id="rId724" Type="http://schemas.openxmlformats.org/officeDocument/2006/relationships/customXml" Target="../ink/ink1310.xml"/><Relationship Id="rId60" Type="http://schemas.openxmlformats.org/officeDocument/2006/relationships/customXml" Target="../ink/ink977.xml"/><Relationship Id="rId156" Type="http://schemas.openxmlformats.org/officeDocument/2006/relationships/customXml" Target="../ink/ink1025.xml"/><Relationship Id="rId363" Type="http://schemas.openxmlformats.org/officeDocument/2006/relationships/image" Target="../media/image929.png"/><Relationship Id="rId570" Type="http://schemas.openxmlformats.org/officeDocument/2006/relationships/customXml" Target="../ink/ink1233.xml"/><Relationship Id="rId223" Type="http://schemas.openxmlformats.org/officeDocument/2006/relationships/image" Target="../media/image859.png"/><Relationship Id="rId430" Type="http://schemas.openxmlformats.org/officeDocument/2006/relationships/customXml" Target="../ink/ink1162.xml"/><Relationship Id="rId668" Type="http://schemas.openxmlformats.org/officeDocument/2006/relationships/customXml" Target="../ink/ink1282.xml"/><Relationship Id="rId875" Type="http://schemas.openxmlformats.org/officeDocument/2006/relationships/image" Target="../media/image1184.png"/><Relationship Id="rId18" Type="http://schemas.openxmlformats.org/officeDocument/2006/relationships/customXml" Target="../ink/ink956.xml"/><Relationship Id="rId528" Type="http://schemas.openxmlformats.org/officeDocument/2006/relationships/customXml" Target="../ink/ink1212.xml"/><Relationship Id="rId735" Type="http://schemas.openxmlformats.org/officeDocument/2006/relationships/image" Target="../media/image1114.png"/><Relationship Id="rId167" Type="http://schemas.openxmlformats.org/officeDocument/2006/relationships/image" Target="../media/image831.png"/><Relationship Id="rId374" Type="http://schemas.openxmlformats.org/officeDocument/2006/relationships/customXml" Target="../ink/ink1134.xml"/><Relationship Id="rId581" Type="http://schemas.openxmlformats.org/officeDocument/2006/relationships/image" Target="../media/image1037.png"/><Relationship Id="rId71" Type="http://schemas.openxmlformats.org/officeDocument/2006/relationships/image" Target="../media/image783.png"/><Relationship Id="rId234" Type="http://schemas.openxmlformats.org/officeDocument/2006/relationships/customXml" Target="../ink/ink1064.xml"/><Relationship Id="rId679" Type="http://schemas.openxmlformats.org/officeDocument/2006/relationships/image" Target="../media/image1086.png"/><Relationship Id="rId802" Type="http://schemas.openxmlformats.org/officeDocument/2006/relationships/customXml" Target="../ink/ink1349.xml"/><Relationship Id="rId886" Type="http://schemas.openxmlformats.org/officeDocument/2006/relationships/customXml" Target="../ink/ink1391.xml"/><Relationship Id="rId2" Type="http://schemas.openxmlformats.org/officeDocument/2006/relationships/customXml" Target="../ink/ink948.xml"/><Relationship Id="rId29" Type="http://schemas.openxmlformats.org/officeDocument/2006/relationships/image" Target="../media/image762.png"/><Relationship Id="rId441" Type="http://schemas.openxmlformats.org/officeDocument/2006/relationships/image" Target="../media/image968.png"/><Relationship Id="rId539" Type="http://schemas.openxmlformats.org/officeDocument/2006/relationships/image" Target="../media/image1016.png"/><Relationship Id="rId746" Type="http://schemas.openxmlformats.org/officeDocument/2006/relationships/customXml" Target="../ink/ink1321.xml"/><Relationship Id="rId178" Type="http://schemas.openxmlformats.org/officeDocument/2006/relationships/customXml" Target="../ink/ink1036.xml"/><Relationship Id="rId301" Type="http://schemas.openxmlformats.org/officeDocument/2006/relationships/image" Target="../media/image898.png"/><Relationship Id="rId82" Type="http://schemas.openxmlformats.org/officeDocument/2006/relationships/customXml" Target="../ink/ink988.xml"/><Relationship Id="rId385" Type="http://schemas.openxmlformats.org/officeDocument/2006/relationships/image" Target="../media/image940.png"/><Relationship Id="rId592" Type="http://schemas.openxmlformats.org/officeDocument/2006/relationships/customXml" Target="../ink/ink1244.xml"/><Relationship Id="rId606" Type="http://schemas.openxmlformats.org/officeDocument/2006/relationships/customXml" Target="../ink/ink1251.xml"/><Relationship Id="rId813" Type="http://schemas.openxmlformats.org/officeDocument/2006/relationships/image" Target="../media/image1153.png"/><Relationship Id="rId245" Type="http://schemas.openxmlformats.org/officeDocument/2006/relationships/image" Target="../media/image870.png"/><Relationship Id="rId452" Type="http://schemas.openxmlformats.org/officeDocument/2006/relationships/image" Target="../media/image973.png"/><Relationship Id="rId897" Type="http://schemas.openxmlformats.org/officeDocument/2006/relationships/image" Target="../media/image1195.png"/><Relationship Id="rId105" Type="http://schemas.openxmlformats.org/officeDocument/2006/relationships/image" Target="../media/image800.png"/><Relationship Id="rId312" Type="http://schemas.openxmlformats.org/officeDocument/2006/relationships/customXml" Target="../ink/ink1103.xml"/><Relationship Id="rId757" Type="http://schemas.openxmlformats.org/officeDocument/2006/relationships/image" Target="../media/image1125.png"/><Relationship Id="rId93" Type="http://schemas.openxmlformats.org/officeDocument/2006/relationships/image" Target="../media/image794.png"/><Relationship Id="rId189" Type="http://schemas.openxmlformats.org/officeDocument/2006/relationships/image" Target="../media/image842.png"/><Relationship Id="rId396" Type="http://schemas.openxmlformats.org/officeDocument/2006/relationships/customXml" Target="../ink/ink1145.xml"/><Relationship Id="rId617" Type="http://schemas.openxmlformats.org/officeDocument/2006/relationships/image" Target="../media/image1055.png"/><Relationship Id="rId824" Type="http://schemas.openxmlformats.org/officeDocument/2006/relationships/customXml" Target="../ink/ink1360.xml"/><Relationship Id="rId256" Type="http://schemas.openxmlformats.org/officeDocument/2006/relationships/customXml" Target="../ink/ink1075.xml"/><Relationship Id="rId463" Type="http://schemas.openxmlformats.org/officeDocument/2006/relationships/customXml" Target="../ink/ink1179.xml"/><Relationship Id="rId670" Type="http://schemas.openxmlformats.org/officeDocument/2006/relationships/customXml" Target="../ink/ink1283.xml"/><Relationship Id="rId116" Type="http://schemas.openxmlformats.org/officeDocument/2006/relationships/customXml" Target="../ink/ink1005.xml"/><Relationship Id="rId323" Type="http://schemas.openxmlformats.org/officeDocument/2006/relationships/image" Target="../media/image909.png"/><Relationship Id="rId530" Type="http://schemas.openxmlformats.org/officeDocument/2006/relationships/customXml" Target="../ink/ink1213.xml"/><Relationship Id="rId768" Type="http://schemas.openxmlformats.org/officeDocument/2006/relationships/customXml" Target="../ink/ink1332.xml"/><Relationship Id="rId20" Type="http://schemas.openxmlformats.org/officeDocument/2006/relationships/customXml" Target="../ink/ink957.xml"/><Relationship Id="rId628" Type="http://schemas.openxmlformats.org/officeDocument/2006/relationships/customXml" Target="../ink/ink1262.xml"/><Relationship Id="rId835" Type="http://schemas.openxmlformats.org/officeDocument/2006/relationships/image" Target="../media/image1164.png"/><Relationship Id="rId267" Type="http://schemas.openxmlformats.org/officeDocument/2006/relationships/image" Target="../media/image881.png"/><Relationship Id="rId474" Type="http://schemas.openxmlformats.org/officeDocument/2006/relationships/image" Target="../media/image984.png"/><Relationship Id="rId127" Type="http://schemas.openxmlformats.org/officeDocument/2006/relationships/image" Target="../media/image811.png"/><Relationship Id="rId681" Type="http://schemas.openxmlformats.org/officeDocument/2006/relationships/image" Target="../media/image1087.png"/><Relationship Id="rId779" Type="http://schemas.openxmlformats.org/officeDocument/2006/relationships/image" Target="../media/image1136.png"/><Relationship Id="rId31" Type="http://schemas.openxmlformats.org/officeDocument/2006/relationships/image" Target="../media/image763.png"/><Relationship Id="rId334" Type="http://schemas.openxmlformats.org/officeDocument/2006/relationships/customXml" Target="../ink/ink1114.xml"/><Relationship Id="rId541" Type="http://schemas.openxmlformats.org/officeDocument/2006/relationships/image" Target="../media/image1017.png"/><Relationship Id="rId639" Type="http://schemas.openxmlformats.org/officeDocument/2006/relationships/image" Target="../media/image1066.png"/><Relationship Id="rId180" Type="http://schemas.openxmlformats.org/officeDocument/2006/relationships/customXml" Target="../ink/ink1037.xml"/><Relationship Id="rId278" Type="http://schemas.openxmlformats.org/officeDocument/2006/relationships/customXml" Target="../ink/ink1086.xml"/><Relationship Id="rId401" Type="http://schemas.openxmlformats.org/officeDocument/2006/relationships/image" Target="../media/image948.png"/><Relationship Id="rId846" Type="http://schemas.openxmlformats.org/officeDocument/2006/relationships/customXml" Target="../ink/ink1371.xml"/><Relationship Id="rId485" Type="http://schemas.openxmlformats.org/officeDocument/2006/relationships/image" Target="../media/image989.png"/><Relationship Id="rId692" Type="http://schemas.openxmlformats.org/officeDocument/2006/relationships/customXml" Target="../ink/ink1294.xml"/><Relationship Id="rId706" Type="http://schemas.openxmlformats.org/officeDocument/2006/relationships/customXml" Target="../ink/ink1301.xml"/><Relationship Id="rId42" Type="http://schemas.openxmlformats.org/officeDocument/2006/relationships/customXml" Target="../ink/ink968.xml"/><Relationship Id="rId138" Type="http://schemas.openxmlformats.org/officeDocument/2006/relationships/customXml" Target="../ink/ink1016.xml"/><Relationship Id="rId345" Type="http://schemas.openxmlformats.org/officeDocument/2006/relationships/image" Target="../media/image920.png"/><Relationship Id="rId552" Type="http://schemas.openxmlformats.org/officeDocument/2006/relationships/customXml" Target="../ink/ink1224.xml"/><Relationship Id="rId191" Type="http://schemas.openxmlformats.org/officeDocument/2006/relationships/image" Target="../media/image843.png"/><Relationship Id="rId205" Type="http://schemas.openxmlformats.org/officeDocument/2006/relationships/image" Target="../media/image850.png"/><Relationship Id="rId412" Type="http://schemas.openxmlformats.org/officeDocument/2006/relationships/customXml" Target="../ink/ink1153.xml"/><Relationship Id="rId857" Type="http://schemas.openxmlformats.org/officeDocument/2006/relationships/image" Target="../media/image1175.png"/><Relationship Id="rId289" Type="http://schemas.openxmlformats.org/officeDocument/2006/relationships/image" Target="../media/image892.png"/><Relationship Id="rId496" Type="http://schemas.openxmlformats.org/officeDocument/2006/relationships/customXml" Target="../ink/ink1196.xml"/><Relationship Id="rId717" Type="http://schemas.openxmlformats.org/officeDocument/2006/relationships/image" Target="../media/image1105.png"/><Relationship Id="rId53" Type="http://schemas.openxmlformats.org/officeDocument/2006/relationships/image" Target="../media/image774.png"/><Relationship Id="rId149" Type="http://schemas.openxmlformats.org/officeDocument/2006/relationships/image" Target="../media/image822.png"/><Relationship Id="rId356" Type="http://schemas.openxmlformats.org/officeDocument/2006/relationships/customXml" Target="../ink/ink1125.xml"/><Relationship Id="rId563" Type="http://schemas.openxmlformats.org/officeDocument/2006/relationships/image" Target="../media/image1028.png"/><Relationship Id="rId770" Type="http://schemas.openxmlformats.org/officeDocument/2006/relationships/customXml" Target="../ink/ink1333.xml"/><Relationship Id="rId216" Type="http://schemas.openxmlformats.org/officeDocument/2006/relationships/customXml" Target="../ink/ink1055.xml"/><Relationship Id="rId423" Type="http://schemas.openxmlformats.org/officeDocument/2006/relationships/image" Target="../media/image959.png"/><Relationship Id="rId868" Type="http://schemas.openxmlformats.org/officeDocument/2006/relationships/customXml" Target="../ink/ink1382.xml"/><Relationship Id="rId630" Type="http://schemas.openxmlformats.org/officeDocument/2006/relationships/customXml" Target="../ink/ink1263.xml"/><Relationship Id="rId728" Type="http://schemas.openxmlformats.org/officeDocument/2006/relationships/customXml" Target="../ink/ink1312.xml"/><Relationship Id="rId64" Type="http://schemas.openxmlformats.org/officeDocument/2006/relationships/customXml" Target="../ink/ink979.xml"/><Relationship Id="rId367" Type="http://schemas.openxmlformats.org/officeDocument/2006/relationships/image" Target="../media/image931.png"/><Relationship Id="rId574" Type="http://schemas.openxmlformats.org/officeDocument/2006/relationships/customXml" Target="../ink/ink1235.xml"/><Relationship Id="rId227" Type="http://schemas.openxmlformats.org/officeDocument/2006/relationships/image" Target="../media/image861.png"/><Relationship Id="rId781" Type="http://schemas.openxmlformats.org/officeDocument/2006/relationships/image" Target="../media/image1137.png"/><Relationship Id="rId879" Type="http://schemas.openxmlformats.org/officeDocument/2006/relationships/image" Target="../media/image1186.png"/><Relationship Id="rId434" Type="http://schemas.openxmlformats.org/officeDocument/2006/relationships/customXml" Target="../ink/ink1164.xml"/><Relationship Id="rId641" Type="http://schemas.openxmlformats.org/officeDocument/2006/relationships/image" Target="../media/image1067.png"/><Relationship Id="rId739" Type="http://schemas.openxmlformats.org/officeDocument/2006/relationships/image" Target="../media/image1116.png"/><Relationship Id="rId280" Type="http://schemas.openxmlformats.org/officeDocument/2006/relationships/customXml" Target="../ink/ink1087.xml"/><Relationship Id="rId501" Type="http://schemas.openxmlformats.org/officeDocument/2006/relationships/image" Target="../media/image997.png"/><Relationship Id="rId75" Type="http://schemas.openxmlformats.org/officeDocument/2006/relationships/image" Target="../media/image785.png"/><Relationship Id="rId140" Type="http://schemas.openxmlformats.org/officeDocument/2006/relationships/customXml" Target="../ink/ink1017.xml"/><Relationship Id="rId378" Type="http://schemas.openxmlformats.org/officeDocument/2006/relationships/customXml" Target="../ink/ink1136.xml"/><Relationship Id="rId585" Type="http://schemas.openxmlformats.org/officeDocument/2006/relationships/image" Target="../media/image1039.png"/><Relationship Id="rId792" Type="http://schemas.openxmlformats.org/officeDocument/2006/relationships/customXml" Target="../ink/ink1344.xml"/><Relationship Id="rId806" Type="http://schemas.openxmlformats.org/officeDocument/2006/relationships/customXml" Target="../ink/ink1351.xml"/><Relationship Id="rId6" Type="http://schemas.openxmlformats.org/officeDocument/2006/relationships/customXml" Target="../ink/ink950.xml"/><Relationship Id="rId238" Type="http://schemas.openxmlformats.org/officeDocument/2006/relationships/customXml" Target="../ink/ink1066.xml"/><Relationship Id="rId445" Type="http://schemas.openxmlformats.org/officeDocument/2006/relationships/image" Target="../media/image970.png"/><Relationship Id="rId652" Type="http://schemas.openxmlformats.org/officeDocument/2006/relationships/customXml" Target="../ink/ink1274.xml"/><Relationship Id="rId291" Type="http://schemas.openxmlformats.org/officeDocument/2006/relationships/image" Target="../media/image893.png"/><Relationship Id="rId305" Type="http://schemas.openxmlformats.org/officeDocument/2006/relationships/image" Target="../media/image900.png"/><Relationship Id="rId512" Type="http://schemas.openxmlformats.org/officeDocument/2006/relationships/customXml" Target="../ink/ink1204.xml"/><Relationship Id="rId86" Type="http://schemas.openxmlformats.org/officeDocument/2006/relationships/customXml" Target="../ink/ink990.xml"/><Relationship Id="rId151" Type="http://schemas.openxmlformats.org/officeDocument/2006/relationships/image" Target="../media/image823.png"/><Relationship Id="rId389" Type="http://schemas.openxmlformats.org/officeDocument/2006/relationships/image" Target="../media/image942.png"/><Relationship Id="rId596" Type="http://schemas.openxmlformats.org/officeDocument/2006/relationships/customXml" Target="../ink/ink1246.xml"/><Relationship Id="rId817" Type="http://schemas.openxmlformats.org/officeDocument/2006/relationships/image" Target="../media/image1155.png"/><Relationship Id="rId249" Type="http://schemas.openxmlformats.org/officeDocument/2006/relationships/image" Target="../media/image872.png"/><Relationship Id="rId456" Type="http://schemas.openxmlformats.org/officeDocument/2006/relationships/image" Target="../media/image975.png"/><Relationship Id="rId663" Type="http://schemas.openxmlformats.org/officeDocument/2006/relationships/image" Target="../media/image1078.png"/><Relationship Id="rId870" Type="http://schemas.openxmlformats.org/officeDocument/2006/relationships/customXml" Target="../ink/ink1383.xml"/><Relationship Id="rId13" Type="http://schemas.openxmlformats.org/officeDocument/2006/relationships/image" Target="../media/image754.png"/><Relationship Id="rId109" Type="http://schemas.openxmlformats.org/officeDocument/2006/relationships/image" Target="../media/image802.png"/><Relationship Id="rId316" Type="http://schemas.openxmlformats.org/officeDocument/2006/relationships/customXml" Target="../ink/ink1105.xml"/><Relationship Id="rId523" Type="http://schemas.openxmlformats.org/officeDocument/2006/relationships/image" Target="../media/image1008.png"/><Relationship Id="rId97" Type="http://schemas.openxmlformats.org/officeDocument/2006/relationships/image" Target="../media/image796.png"/><Relationship Id="rId730" Type="http://schemas.openxmlformats.org/officeDocument/2006/relationships/customXml" Target="../ink/ink1313.xml"/><Relationship Id="rId828" Type="http://schemas.openxmlformats.org/officeDocument/2006/relationships/customXml" Target="../ink/ink1362.xml"/><Relationship Id="rId162" Type="http://schemas.openxmlformats.org/officeDocument/2006/relationships/customXml" Target="../ink/ink1028.xml"/><Relationship Id="rId467" Type="http://schemas.openxmlformats.org/officeDocument/2006/relationships/customXml" Target="../ink/ink1181.xml"/><Relationship Id="rId674" Type="http://schemas.openxmlformats.org/officeDocument/2006/relationships/customXml" Target="../ink/ink1285.xml"/><Relationship Id="rId881" Type="http://schemas.openxmlformats.org/officeDocument/2006/relationships/image" Target="../media/image1187.png"/><Relationship Id="rId24" Type="http://schemas.openxmlformats.org/officeDocument/2006/relationships/customXml" Target="../ink/ink959.xml"/><Relationship Id="rId327" Type="http://schemas.openxmlformats.org/officeDocument/2006/relationships/image" Target="../media/image911.png"/><Relationship Id="rId534" Type="http://schemas.openxmlformats.org/officeDocument/2006/relationships/customXml" Target="../ink/ink1215.xml"/><Relationship Id="rId741" Type="http://schemas.openxmlformats.org/officeDocument/2006/relationships/image" Target="../media/image1117.png"/><Relationship Id="rId839" Type="http://schemas.openxmlformats.org/officeDocument/2006/relationships/image" Target="../media/image1166.png"/><Relationship Id="rId173" Type="http://schemas.openxmlformats.org/officeDocument/2006/relationships/image" Target="../media/image834.png"/><Relationship Id="rId380" Type="http://schemas.openxmlformats.org/officeDocument/2006/relationships/customXml" Target="../ink/ink1137.xml"/><Relationship Id="rId601" Type="http://schemas.openxmlformats.org/officeDocument/2006/relationships/image" Target="../media/image1047.png"/><Relationship Id="rId240" Type="http://schemas.openxmlformats.org/officeDocument/2006/relationships/customXml" Target="../ink/ink1067.xml"/><Relationship Id="rId478" Type="http://schemas.openxmlformats.org/officeDocument/2006/relationships/customXml" Target="../ink/ink1187.xml"/><Relationship Id="rId685" Type="http://schemas.openxmlformats.org/officeDocument/2006/relationships/image" Target="../media/image1089.png"/><Relationship Id="rId892" Type="http://schemas.openxmlformats.org/officeDocument/2006/relationships/customXml" Target="../ink/ink1394.xml"/><Relationship Id="rId35" Type="http://schemas.openxmlformats.org/officeDocument/2006/relationships/image" Target="../media/image765.png"/><Relationship Id="rId100" Type="http://schemas.openxmlformats.org/officeDocument/2006/relationships/customXml" Target="../ink/ink997.xml"/><Relationship Id="rId338" Type="http://schemas.openxmlformats.org/officeDocument/2006/relationships/customXml" Target="../ink/ink1116.xml"/><Relationship Id="rId545" Type="http://schemas.openxmlformats.org/officeDocument/2006/relationships/image" Target="../media/image1019.png"/><Relationship Id="rId752" Type="http://schemas.openxmlformats.org/officeDocument/2006/relationships/customXml" Target="../ink/ink1324.xml"/><Relationship Id="rId184" Type="http://schemas.openxmlformats.org/officeDocument/2006/relationships/customXml" Target="../ink/ink1039.xml"/><Relationship Id="rId391" Type="http://schemas.openxmlformats.org/officeDocument/2006/relationships/image" Target="../media/image943.png"/><Relationship Id="rId405" Type="http://schemas.openxmlformats.org/officeDocument/2006/relationships/image" Target="../media/image950.png"/><Relationship Id="rId612" Type="http://schemas.openxmlformats.org/officeDocument/2006/relationships/customXml" Target="../ink/ink1254.xml"/><Relationship Id="rId251" Type="http://schemas.openxmlformats.org/officeDocument/2006/relationships/image" Target="../media/image873.png"/><Relationship Id="rId489" Type="http://schemas.openxmlformats.org/officeDocument/2006/relationships/image" Target="../media/image991.png"/><Relationship Id="rId696" Type="http://schemas.openxmlformats.org/officeDocument/2006/relationships/customXml" Target="../ink/ink1296.xml"/><Relationship Id="rId46" Type="http://schemas.openxmlformats.org/officeDocument/2006/relationships/customXml" Target="../ink/ink970.xml"/><Relationship Id="rId349" Type="http://schemas.openxmlformats.org/officeDocument/2006/relationships/image" Target="../media/image922.png"/><Relationship Id="rId556" Type="http://schemas.openxmlformats.org/officeDocument/2006/relationships/customXml" Target="../ink/ink1226.xml"/><Relationship Id="rId763" Type="http://schemas.openxmlformats.org/officeDocument/2006/relationships/image" Target="../media/image1128.png"/><Relationship Id="rId111" Type="http://schemas.openxmlformats.org/officeDocument/2006/relationships/image" Target="../media/image803.png"/><Relationship Id="rId195" Type="http://schemas.openxmlformats.org/officeDocument/2006/relationships/image" Target="../media/image845.png"/><Relationship Id="rId209" Type="http://schemas.openxmlformats.org/officeDocument/2006/relationships/image" Target="../media/image852.png"/><Relationship Id="rId416" Type="http://schemas.openxmlformats.org/officeDocument/2006/relationships/customXml" Target="../ink/ink1155.xml"/><Relationship Id="rId623" Type="http://schemas.openxmlformats.org/officeDocument/2006/relationships/image" Target="../media/image1058.png"/><Relationship Id="rId830" Type="http://schemas.openxmlformats.org/officeDocument/2006/relationships/customXml" Target="../ink/ink1363.xml"/><Relationship Id="rId57" Type="http://schemas.openxmlformats.org/officeDocument/2006/relationships/image" Target="../media/image776.png"/><Relationship Id="rId262" Type="http://schemas.openxmlformats.org/officeDocument/2006/relationships/customXml" Target="../ink/ink1078.xml"/><Relationship Id="rId567" Type="http://schemas.openxmlformats.org/officeDocument/2006/relationships/image" Target="../media/image1030.png"/><Relationship Id="rId122" Type="http://schemas.openxmlformats.org/officeDocument/2006/relationships/customXml" Target="../ink/ink1008.xml"/><Relationship Id="rId774" Type="http://schemas.openxmlformats.org/officeDocument/2006/relationships/customXml" Target="../ink/ink1335.xml"/><Relationship Id="rId427" Type="http://schemas.openxmlformats.org/officeDocument/2006/relationships/image" Target="../media/image961.png"/><Relationship Id="rId634" Type="http://schemas.openxmlformats.org/officeDocument/2006/relationships/customXml" Target="../ink/ink1265.xml"/><Relationship Id="rId841" Type="http://schemas.openxmlformats.org/officeDocument/2006/relationships/image" Target="../media/image1167.png"/><Relationship Id="rId273" Type="http://schemas.openxmlformats.org/officeDocument/2006/relationships/image" Target="../media/image884.png"/><Relationship Id="rId480" Type="http://schemas.openxmlformats.org/officeDocument/2006/relationships/customXml" Target="../ink/ink1188.xml"/><Relationship Id="rId701" Type="http://schemas.openxmlformats.org/officeDocument/2006/relationships/image" Target="../media/image1097.png"/><Relationship Id="rId68" Type="http://schemas.openxmlformats.org/officeDocument/2006/relationships/customXml" Target="../ink/ink981.xml"/><Relationship Id="rId133" Type="http://schemas.openxmlformats.org/officeDocument/2006/relationships/image" Target="../media/image814.png"/><Relationship Id="rId175" Type="http://schemas.openxmlformats.org/officeDocument/2006/relationships/image" Target="../media/image835.png"/><Relationship Id="rId340" Type="http://schemas.openxmlformats.org/officeDocument/2006/relationships/customXml" Target="../ink/ink1117.xml"/><Relationship Id="rId578" Type="http://schemas.openxmlformats.org/officeDocument/2006/relationships/customXml" Target="../ink/ink1237.xml"/><Relationship Id="rId743" Type="http://schemas.openxmlformats.org/officeDocument/2006/relationships/image" Target="../media/image1118.png"/><Relationship Id="rId785" Type="http://schemas.openxmlformats.org/officeDocument/2006/relationships/image" Target="../media/image1139.png"/><Relationship Id="rId200" Type="http://schemas.openxmlformats.org/officeDocument/2006/relationships/customXml" Target="../ink/ink1047.xml"/><Relationship Id="rId382" Type="http://schemas.openxmlformats.org/officeDocument/2006/relationships/customXml" Target="../ink/ink1138.xml"/><Relationship Id="rId438" Type="http://schemas.openxmlformats.org/officeDocument/2006/relationships/customXml" Target="../ink/ink1166.xml"/><Relationship Id="rId603" Type="http://schemas.openxmlformats.org/officeDocument/2006/relationships/image" Target="../media/image1048.png"/><Relationship Id="rId645" Type="http://schemas.openxmlformats.org/officeDocument/2006/relationships/image" Target="../media/image1069.png"/><Relationship Id="rId687" Type="http://schemas.openxmlformats.org/officeDocument/2006/relationships/image" Target="../media/image1090.png"/><Relationship Id="rId810" Type="http://schemas.openxmlformats.org/officeDocument/2006/relationships/customXml" Target="../ink/ink1353.xml"/><Relationship Id="rId852" Type="http://schemas.openxmlformats.org/officeDocument/2006/relationships/customXml" Target="../ink/ink1374.xml"/><Relationship Id="rId242" Type="http://schemas.openxmlformats.org/officeDocument/2006/relationships/customXml" Target="../ink/ink1068.xml"/><Relationship Id="rId284" Type="http://schemas.openxmlformats.org/officeDocument/2006/relationships/customXml" Target="../ink/ink1089.xml"/><Relationship Id="rId491" Type="http://schemas.openxmlformats.org/officeDocument/2006/relationships/image" Target="../media/image992.png"/><Relationship Id="rId505" Type="http://schemas.openxmlformats.org/officeDocument/2006/relationships/image" Target="../media/image999.png"/><Relationship Id="rId712" Type="http://schemas.openxmlformats.org/officeDocument/2006/relationships/customXml" Target="../ink/ink1304.xml"/><Relationship Id="rId894" Type="http://schemas.openxmlformats.org/officeDocument/2006/relationships/customXml" Target="../ink/ink1395.xml"/><Relationship Id="rId37" Type="http://schemas.openxmlformats.org/officeDocument/2006/relationships/image" Target="../media/image766.png"/><Relationship Id="rId79" Type="http://schemas.openxmlformats.org/officeDocument/2006/relationships/image" Target="../media/image787.png"/><Relationship Id="rId102" Type="http://schemas.openxmlformats.org/officeDocument/2006/relationships/customXml" Target="../ink/ink998.xml"/><Relationship Id="rId144" Type="http://schemas.openxmlformats.org/officeDocument/2006/relationships/customXml" Target="../ink/ink1019.xml"/><Relationship Id="rId547" Type="http://schemas.openxmlformats.org/officeDocument/2006/relationships/image" Target="../media/image1020.png"/><Relationship Id="rId589" Type="http://schemas.openxmlformats.org/officeDocument/2006/relationships/image" Target="../media/image1041.png"/><Relationship Id="rId754" Type="http://schemas.openxmlformats.org/officeDocument/2006/relationships/customXml" Target="../ink/ink1325.xml"/><Relationship Id="rId796" Type="http://schemas.openxmlformats.org/officeDocument/2006/relationships/customXml" Target="../ink/ink1346.xml"/><Relationship Id="rId90" Type="http://schemas.openxmlformats.org/officeDocument/2006/relationships/customXml" Target="../ink/ink992.xml"/><Relationship Id="rId186" Type="http://schemas.openxmlformats.org/officeDocument/2006/relationships/customXml" Target="../ink/ink1040.xml"/><Relationship Id="rId351" Type="http://schemas.openxmlformats.org/officeDocument/2006/relationships/image" Target="../media/image923.png"/><Relationship Id="rId393" Type="http://schemas.openxmlformats.org/officeDocument/2006/relationships/image" Target="../media/image944.png"/><Relationship Id="rId407" Type="http://schemas.openxmlformats.org/officeDocument/2006/relationships/image" Target="../media/image951.png"/><Relationship Id="rId449" Type="http://schemas.openxmlformats.org/officeDocument/2006/relationships/customXml" Target="../ink/ink1172.xml"/><Relationship Id="rId614" Type="http://schemas.openxmlformats.org/officeDocument/2006/relationships/customXml" Target="../ink/ink1255.xml"/><Relationship Id="rId656" Type="http://schemas.openxmlformats.org/officeDocument/2006/relationships/customXml" Target="../ink/ink1276.xml"/><Relationship Id="rId821" Type="http://schemas.openxmlformats.org/officeDocument/2006/relationships/image" Target="../media/image1157.png"/><Relationship Id="rId863" Type="http://schemas.openxmlformats.org/officeDocument/2006/relationships/image" Target="../media/image1178.png"/><Relationship Id="rId211" Type="http://schemas.openxmlformats.org/officeDocument/2006/relationships/image" Target="../media/image853.png"/><Relationship Id="rId253" Type="http://schemas.openxmlformats.org/officeDocument/2006/relationships/image" Target="../media/image874.png"/><Relationship Id="rId295" Type="http://schemas.openxmlformats.org/officeDocument/2006/relationships/image" Target="../media/image895.png"/><Relationship Id="rId309" Type="http://schemas.openxmlformats.org/officeDocument/2006/relationships/image" Target="../media/image902.png"/><Relationship Id="rId460" Type="http://schemas.openxmlformats.org/officeDocument/2006/relationships/image" Target="../media/image977.png"/><Relationship Id="rId516" Type="http://schemas.openxmlformats.org/officeDocument/2006/relationships/customXml" Target="../ink/ink1206.xml"/><Relationship Id="rId698" Type="http://schemas.openxmlformats.org/officeDocument/2006/relationships/customXml" Target="../ink/ink1297.xml"/><Relationship Id="rId48" Type="http://schemas.openxmlformats.org/officeDocument/2006/relationships/customXml" Target="../ink/ink971.xml"/><Relationship Id="rId113" Type="http://schemas.openxmlformats.org/officeDocument/2006/relationships/image" Target="../media/image804.png"/><Relationship Id="rId320" Type="http://schemas.openxmlformats.org/officeDocument/2006/relationships/customXml" Target="../ink/ink1107.xml"/><Relationship Id="rId558" Type="http://schemas.openxmlformats.org/officeDocument/2006/relationships/customXml" Target="../ink/ink1227.xml"/><Relationship Id="rId723" Type="http://schemas.openxmlformats.org/officeDocument/2006/relationships/image" Target="../media/image1108.png"/><Relationship Id="rId765" Type="http://schemas.openxmlformats.org/officeDocument/2006/relationships/image" Target="../media/image1129.png"/><Relationship Id="rId155" Type="http://schemas.openxmlformats.org/officeDocument/2006/relationships/image" Target="../media/image825.png"/><Relationship Id="rId197" Type="http://schemas.openxmlformats.org/officeDocument/2006/relationships/image" Target="../media/image846.png"/><Relationship Id="rId362" Type="http://schemas.openxmlformats.org/officeDocument/2006/relationships/customXml" Target="../ink/ink1128.xml"/><Relationship Id="rId418" Type="http://schemas.openxmlformats.org/officeDocument/2006/relationships/customXml" Target="../ink/ink1156.xml"/><Relationship Id="rId625" Type="http://schemas.openxmlformats.org/officeDocument/2006/relationships/image" Target="../media/image1059.png"/><Relationship Id="rId832" Type="http://schemas.openxmlformats.org/officeDocument/2006/relationships/customXml" Target="../ink/ink1364.xml"/><Relationship Id="rId222" Type="http://schemas.openxmlformats.org/officeDocument/2006/relationships/customXml" Target="../ink/ink1058.xml"/><Relationship Id="rId264" Type="http://schemas.openxmlformats.org/officeDocument/2006/relationships/customXml" Target="../ink/ink1079.xml"/><Relationship Id="rId471" Type="http://schemas.openxmlformats.org/officeDocument/2006/relationships/customXml" Target="../ink/ink1183.xml"/><Relationship Id="rId667" Type="http://schemas.openxmlformats.org/officeDocument/2006/relationships/image" Target="../media/image1080.png"/><Relationship Id="rId874" Type="http://schemas.openxmlformats.org/officeDocument/2006/relationships/customXml" Target="../ink/ink1385.xml"/><Relationship Id="rId17" Type="http://schemas.openxmlformats.org/officeDocument/2006/relationships/image" Target="../media/image756.png"/><Relationship Id="rId59" Type="http://schemas.openxmlformats.org/officeDocument/2006/relationships/image" Target="../media/image777.png"/><Relationship Id="rId124" Type="http://schemas.openxmlformats.org/officeDocument/2006/relationships/customXml" Target="../ink/ink1009.xml"/><Relationship Id="rId527" Type="http://schemas.openxmlformats.org/officeDocument/2006/relationships/image" Target="../media/image1010.png"/><Relationship Id="rId569" Type="http://schemas.openxmlformats.org/officeDocument/2006/relationships/image" Target="../media/image1031.png"/><Relationship Id="rId734" Type="http://schemas.openxmlformats.org/officeDocument/2006/relationships/customXml" Target="../ink/ink1315.xml"/><Relationship Id="rId776" Type="http://schemas.openxmlformats.org/officeDocument/2006/relationships/customXml" Target="../ink/ink1336.xml"/><Relationship Id="rId70" Type="http://schemas.openxmlformats.org/officeDocument/2006/relationships/customXml" Target="../ink/ink982.xml"/><Relationship Id="rId166" Type="http://schemas.openxmlformats.org/officeDocument/2006/relationships/customXml" Target="../ink/ink1030.xml"/><Relationship Id="rId331" Type="http://schemas.openxmlformats.org/officeDocument/2006/relationships/image" Target="../media/image913.png"/><Relationship Id="rId373" Type="http://schemas.openxmlformats.org/officeDocument/2006/relationships/image" Target="../media/image934.png"/><Relationship Id="rId429" Type="http://schemas.openxmlformats.org/officeDocument/2006/relationships/image" Target="../media/image962.png"/><Relationship Id="rId580" Type="http://schemas.openxmlformats.org/officeDocument/2006/relationships/customXml" Target="../ink/ink1238.xml"/><Relationship Id="rId636" Type="http://schemas.openxmlformats.org/officeDocument/2006/relationships/customXml" Target="../ink/ink1266.xml"/><Relationship Id="rId801" Type="http://schemas.openxmlformats.org/officeDocument/2006/relationships/image" Target="../media/image1147.png"/><Relationship Id="rId1" Type="http://schemas.openxmlformats.org/officeDocument/2006/relationships/slideLayout" Target="../slideLayouts/slideLayout7.xml"/><Relationship Id="rId233" Type="http://schemas.openxmlformats.org/officeDocument/2006/relationships/image" Target="../media/image864.png"/><Relationship Id="rId440" Type="http://schemas.openxmlformats.org/officeDocument/2006/relationships/customXml" Target="../ink/ink1167.xml"/><Relationship Id="rId678" Type="http://schemas.openxmlformats.org/officeDocument/2006/relationships/customXml" Target="../ink/ink1287.xml"/><Relationship Id="rId843" Type="http://schemas.openxmlformats.org/officeDocument/2006/relationships/image" Target="../media/image1168.png"/><Relationship Id="rId885" Type="http://schemas.openxmlformats.org/officeDocument/2006/relationships/image" Target="../media/image1189.png"/><Relationship Id="rId28" Type="http://schemas.openxmlformats.org/officeDocument/2006/relationships/customXml" Target="../ink/ink961.xml"/><Relationship Id="rId275" Type="http://schemas.openxmlformats.org/officeDocument/2006/relationships/image" Target="../media/image885.png"/><Relationship Id="rId300" Type="http://schemas.openxmlformats.org/officeDocument/2006/relationships/customXml" Target="../ink/ink1097.xml"/><Relationship Id="rId482" Type="http://schemas.openxmlformats.org/officeDocument/2006/relationships/customXml" Target="../ink/ink1189.xml"/><Relationship Id="rId538" Type="http://schemas.openxmlformats.org/officeDocument/2006/relationships/customXml" Target="../ink/ink1217.xml"/><Relationship Id="rId703" Type="http://schemas.openxmlformats.org/officeDocument/2006/relationships/image" Target="../media/image1098.png"/><Relationship Id="rId745" Type="http://schemas.openxmlformats.org/officeDocument/2006/relationships/image" Target="../media/image1119.png"/><Relationship Id="rId81" Type="http://schemas.openxmlformats.org/officeDocument/2006/relationships/image" Target="../media/image788.png"/><Relationship Id="rId135" Type="http://schemas.openxmlformats.org/officeDocument/2006/relationships/image" Target="../media/image815.png"/><Relationship Id="rId177" Type="http://schemas.openxmlformats.org/officeDocument/2006/relationships/image" Target="../media/image836.png"/><Relationship Id="rId342" Type="http://schemas.openxmlformats.org/officeDocument/2006/relationships/customXml" Target="../ink/ink1118.xml"/><Relationship Id="rId384" Type="http://schemas.openxmlformats.org/officeDocument/2006/relationships/customXml" Target="../ink/ink1139.xml"/><Relationship Id="rId591" Type="http://schemas.openxmlformats.org/officeDocument/2006/relationships/image" Target="../media/image1042.png"/><Relationship Id="rId605" Type="http://schemas.openxmlformats.org/officeDocument/2006/relationships/image" Target="../media/image1049.png"/><Relationship Id="rId787" Type="http://schemas.openxmlformats.org/officeDocument/2006/relationships/image" Target="../media/image1140.png"/><Relationship Id="rId812" Type="http://schemas.openxmlformats.org/officeDocument/2006/relationships/customXml" Target="../ink/ink1354.xml"/><Relationship Id="rId202" Type="http://schemas.openxmlformats.org/officeDocument/2006/relationships/customXml" Target="../ink/ink1048.xml"/><Relationship Id="rId244" Type="http://schemas.openxmlformats.org/officeDocument/2006/relationships/customXml" Target="../ink/ink1069.xml"/><Relationship Id="rId647" Type="http://schemas.openxmlformats.org/officeDocument/2006/relationships/image" Target="../media/image1070.png"/><Relationship Id="rId689" Type="http://schemas.openxmlformats.org/officeDocument/2006/relationships/image" Target="../media/image1091.png"/><Relationship Id="rId854" Type="http://schemas.openxmlformats.org/officeDocument/2006/relationships/customXml" Target="../ink/ink1375.xml"/><Relationship Id="rId896" Type="http://schemas.openxmlformats.org/officeDocument/2006/relationships/customXml" Target="../ink/ink1396.xml"/><Relationship Id="rId39" Type="http://schemas.openxmlformats.org/officeDocument/2006/relationships/image" Target="../media/image767.png"/><Relationship Id="rId286" Type="http://schemas.openxmlformats.org/officeDocument/2006/relationships/customXml" Target="../ink/ink1090.xml"/><Relationship Id="rId451" Type="http://schemas.openxmlformats.org/officeDocument/2006/relationships/customXml" Target="../ink/ink1173.xml"/><Relationship Id="rId493" Type="http://schemas.openxmlformats.org/officeDocument/2006/relationships/image" Target="../media/image993.png"/><Relationship Id="rId507" Type="http://schemas.openxmlformats.org/officeDocument/2006/relationships/image" Target="../media/image1000.png"/><Relationship Id="rId549" Type="http://schemas.openxmlformats.org/officeDocument/2006/relationships/image" Target="../media/image1021.png"/><Relationship Id="rId714" Type="http://schemas.openxmlformats.org/officeDocument/2006/relationships/customXml" Target="../ink/ink1305.xml"/><Relationship Id="rId756" Type="http://schemas.openxmlformats.org/officeDocument/2006/relationships/customXml" Target="../ink/ink1326.xml"/><Relationship Id="rId50" Type="http://schemas.openxmlformats.org/officeDocument/2006/relationships/customXml" Target="../ink/ink972.xml"/><Relationship Id="rId104" Type="http://schemas.openxmlformats.org/officeDocument/2006/relationships/customXml" Target="../ink/ink999.xml"/><Relationship Id="rId146" Type="http://schemas.openxmlformats.org/officeDocument/2006/relationships/customXml" Target="../ink/ink1020.xml"/><Relationship Id="rId188" Type="http://schemas.openxmlformats.org/officeDocument/2006/relationships/customXml" Target="../ink/ink1041.xml"/><Relationship Id="rId311" Type="http://schemas.openxmlformats.org/officeDocument/2006/relationships/image" Target="../media/image903.png"/><Relationship Id="rId353" Type="http://schemas.openxmlformats.org/officeDocument/2006/relationships/image" Target="../media/image924.png"/><Relationship Id="rId395" Type="http://schemas.openxmlformats.org/officeDocument/2006/relationships/image" Target="../media/image945.png"/><Relationship Id="rId409" Type="http://schemas.openxmlformats.org/officeDocument/2006/relationships/image" Target="../media/image952.png"/><Relationship Id="rId560" Type="http://schemas.openxmlformats.org/officeDocument/2006/relationships/customXml" Target="../ink/ink1228.xml"/><Relationship Id="rId798" Type="http://schemas.openxmlformats.org/officeDocument/2006/relationships/customXml" Target="../ink/ink1347.xml"/><Relationship Id="rId92" Type="http://schemas.openxmlformats.org/officeDocument/2006/relationships/customXml" Target="../ink/ink993.xml"/><Relationship Id="rId213" Type="http://schemas.openxmlformats.org/officeDocument/2006/relationships/image" Target="../media/image854.png"/><Relationship Id="rId420" Type="http://schemas.openxmlformats.org/officeDocument/2006/relationships/customXml" Target="../ink/ink1157.xml"/><Relationship Id="rId616" Type="http://schemas.openxmlformats.org/officeDocument/2006/relationships/customXml" Target="../ink/ink1256.xml"/><Relationship Id="rId658" Type="http://schemas.openxmlformats.org/officeDocument/2006/relationships/customXml" Target="../ink/ink1277.xml"/><Relationship Id="rId823" Type="http://schemas.openxmlformats.org/officeDocument/2006/relationships/image" Target="../media/image1158.png"/><Relationship Id="rId865" Type="http://schemas.openxmlformats.org/officeDocument/2006/relationships/image" Target="../media/image1179.png"/><Relationship Id="rId255" Type="http://schemas.openxmlformats.org/officeDocument/2006/relationships/image" Target="../media/image875.png"/><Relationship Id="rId297" Type="http://schemas.openxmlformats.org/officeDocument/2006/relationships/image" Target="../media/image896.png"/><Relationship Id="rId462" Type="http://schemas.openxmlformats.org/officeDocument/2006/relationships/image" Target="../media/image978.png"/><Relationship Id="rId518" Type="http://schemas.openxmlformats.org/officeDocument/2006/relationships/customXml" Target="../ink/ink1207.xml"/><Relationship Id="rId725" Type="http://schemas.openxmlformats.org/officeDocument/2006/relationships/image" Target="../media/image1109.png"/><Relationship Id="rId115" Type="http://schemas.openxmlformats.org/officeDocument/2006/relationships/image" Target="../media/image805.png"/><Relationship Id="rId157" Type="http://schemas.openxmlformats.org/officeDocument/2006/relationships/image" Target="../media/image826.png"/><Relationship Id="rId322" Type="http://schemas.openxmlformats.org/officeDocument/2006/relationships/customXml" Target="../ink/ink1108.xml"/><Relationship Id="rId364" Type="http://schemas.openxmlformats.org/officeDocument/2006/relationships/customXml" Target="../ink/ink1129.xml"/><Relationship Id="rId767" Type="http://schemas.openxmlformats.org/officeDocument/2006/relationships/image" Target="../media/image1130.png"/><Relationship Id="rId61" Type="http://schemas.openxmlformats.org/officeDocument/2006/relationships/image" Target="../media/image778.png"/><Relationship Id="rId199" Type="http://schemas.openxmlformats.org/officeDocument/2006/relationships/image" Target="../media/image847.png"/><Relationship Id="rId571" Type="http://schemas.openxmlformats.org/officeDocument/2006/relationships/image" Target="../media/image1032.png"/><Relationship Id="rId627" Type="http://schemas.openxmlformats.org/officeDocument/2006/relationships/image" Target="../media/image1060.png"/><Relationship Id="rId669" Type="http://schemas.openxmlformats.org/officeDocument/2006/relationships/image" Target="../media/image1081.png"/><Relationship Id="rId834" Type="http://schemas.openxmlformats.org/officeDocument/2006/relationships/customXml" Target="../ink/ink1365.xml"/><Relationship Id="rId876" Type="http://schemas.openxmlformats.org/officeDocument/2006/relationships/customXml" Target="../ink/ink1386.xml"/><Relationship Id="rId19" Type="http://schemas.openxmlformats.org/officeDocument/2006/relationships/image" Target="../media/image757.png"/><Relationship Id="rId224" Type="http://schemas.openxmlformats.org/officeDocument/2006/relationships/customXml" Target="../ink/ink1059.xml"/><Relationship Id="rId266" Type="http://schemas.openxmlformats.org/officeDocument/2006/relationships/customXml" Target="../ink/ink1080.xml"/><Relationship Id="rId431" Type="http://schemas.openxmlformats.org/officeDocument/2006/relationships/image" Target="../media/image963.png"/><Relationship Id="rId473" Type="http://schemas.openxmlformats.org/officeDocument/2006/relationships/customXml" Target="../ink/ink1184.xml"/><Relationship Id="rId529" Type="http://schemas.openxmlformats.org/officeDocument/2006/relationships/image" Target="../media/image1011.png"/><Relationship Id="rId680" Type="http://schemas.openxmlformats.org/officeDocument/2006/relationships/customXml" Target="../ink/ink1288.xml"/><Relationship Id="rId736" Type="http://schemas.openxmlformats.org/officeDocument/2006/relationships/customXml" Target="../ink/ink1316.xml"/><Relationship Id="rId30" Type="http://schemas.openxmlformats.org/officeDocument/2006/relationships/customXml" Target="../ink/ink962.xml"/><Relationship Id="rId126" Type="http://schemas.openxmlformats.org/officeDocument/2006/relationships/customXml" Target="../ink/ink1010.xml"/><Relationship Id="rId168" Type="http://schemas.openxmlformats.org/officeDocument/2006/relationships/customXml" Target="../ink/ink1031.xml"/><Relationship Id="rId333" Type="http://schemas.openxmlformats.org/officeDocument/2006/relationships/image" Target="../media/image914.png"/><Relationship Id="rId540" Type="http://schemas.openxmlformats.org/officeDocument/2006/relationships/customXml" Target="../ink/ink1218.xml"/><Relationship Id="rId778" Type="http://schemas.openxmlformats.org/officeDocument/2006/relationships/customXml" Target="../ink/ink1337.xml"/><Relationship Id="rId72" Type="http://schemas.openxmlformats.org/officeDocument/2006/relationships/customXml" Target="../ink/ink983.xml"/><Relationship Id="rId375" Type="http://schemas.openxmlformats.org/officeDocument/2006/relationships/image" Target="../media/image935.png"/><Relationship Id="rId582" Type="http://schemas.openxmlformats.org/officeDocument/2006/relationships/customXml" Target="../ink/ink1239.xml"/><Relationship Id="rId638" Type="http://schemas.openxmlformats.org/officeDocument/2006/relationships/customXml" Target="../ink/ink1267.xml"/><Relationship Id="rId803" Type="http://schemas.openxmlformats.org/officeDocument/2006/relationships/image" Target="../media/image1148.png"/><Relationship Id="rId845" Type="http://schemas.openxmlformats.org/officeDocument/2006/relationships/image" Target="../media/image1169.png"/><Relationship Id="rId3" Type="http://schemas.openxmlformats.org/officeDocument/2006/relationships/image" Target="../media/image749.png"/><Relationship Id="rId235" Type="http://schemas.openxmlformats.org/officeDocument/2006/relationships/image" Target="../media/image865.png"/><Relationship Id="rId277" Type="http://schemas.openxmlformats.org/officeDocument/2006/relationships/image" Target="../media/image886.png"/><Relationship Id="rId400" Type="http://schemas.openxmlformats.org/officeDocument/2006/relationships/customXml" Target="../ink/ink1147.xml"/><Relationship Id="rId442" Type="http://schemas.openxmlformats.org/officeDocument/2006/relationships/customXml" Target="../ink/ink1168.xml"/><Relationship Id="rId484" Type="http://schemas.openxmlformats.org/officeDocument/2006/relationships/customXml" Target="../ink/ink1190.xml"/><Relationship Id="rId705" Type="http://schemas.openxmlformats.org/officeDocument/2006/relationships/image" Target="../media/image1099.png"/><Relationship Id="rId887" Type="http://schemas.openxmlformats.org/officeDocument/2006/relationships/image" Target="../media/image1190.png"/><Relationship Id="rId137" Type="http://schemas.openxmlformats.org/officeDocument/2006/relationships/image" Target="../media/image816.png"/><Relationship Id="rId302" Type="http://schemas.openxmlformats.org/officeDocument/2006/relationships/customXml" Target="../ink/ink1098.xml"/><Relationship Id="rId344" Type="http://schemas.openxmlformats.org/officeDocument/2006/relationships/customXml" Target="../ink/ink1119.xml"/><Relationship Id="rId691" Type="http://schemas.openxmlformats.org/officeDocument/2006/relationships/image" Target="../media/image1092.png"/><Relationship Id="rId747" Type="http://schemas.openxmlformats.org/officeDocument/2006/relationships/image" Target="../media/image1120.png"/><Relationship Id="rId789" Type="http://schemas.openxmlformats.org/officeDocument/2006/relationships/image" Target="../media/image1141.png"/><Relationship Id="rId41" Type="http://schemas.openxmlformats.org/officeDocument/2006/relationships/image" Target="../media/image768.png"/><Relationship Id="rId83" Type="http://schemas.openxmlformats.org/officeDocument/2006/relationships/image" Target="../media/image789.png"/><Relationship Id="rId179" Type="http://schemas.openxmlformats.org/officeDocument/2006/relationships/image" Target="../media/image837.png"/><Relationship Id="rId386" Type="http://schemas.openxmlformats.org/officeDocument/2006/relationships/customXml" Target="../ink/ink1140.xml"/><Relationship Id="rId551" Type="http://schemas.openxmlformats.org/officeDocument/2006/relationships/image" Target="../media/image1022.png"/><Relationship Id="rId593" Type="http://schemas.openxmlformats.org/officeDocument/2006/relationships/image" Target="../media/image1043.png"/><Relationship Id="rId607" Type="http://schemas.openxmlformats.org/officeDocument/2006/relationships/image" Target="../media/image1050.png"/><Relationship Id="rId649" Type="http://schemas.openxmlformats.org/officeDocument/2006/relationships/image" Target="../media/image1071.png"/><Relationship Id="rId814" Type="http://schemas.openxmlformats.org/officeDocument/2006/relationships/customXml" Target="../ink/ink1355.xml"/><Relationship Id="rId856" Type="http://schemas.openxmlformats.org/officeDocument/2006/relationships/customXml" Target="../ink/ink1376.xml"/><Relationship Id="rId190" Type="http://schemas.openxmlformats.org/officeDocument/2006/relationships/customXml" Target="../ink/ink1042.xml"/><Relationship Id="rId204" Type="http://schemas.openxmlformats.org/officeDocument/2006/relationships/customXml" Target="../ink/ink1049.xml"/><Relationship Id="rId246" Type="http://schemas.openxmlformats.org/officeDocument/2006/relationships/customXml" Target="../ink/ink1070.xml"/><Relationship Id="rId288" Type="http://schemas.openxmlformats.org/officeDocument/2006/relationships/customXml" Target="../ink/ink1091.xml"/><Relationship Id="rId411" Type="http://schemas.openxmlformats.org/officeDocument/2006/relationships/image" Target="../media/image953.png"/><Relationship Id="rId453" Type="http://schemas.openxmlformats.org/officeDocument/2006/relationships/customXml" Target="../ink/ink1174.xml"/><Relationship Id="rId509" Type="http://schemas.openxmlformats.org/officeDocument/2006/relationships/image" Target="../media/image1001.png"/><Relationship Id="rId660" Type="http://schemas.openxmlformats.org/officeDocument/2006/relationships/customXml" Target="../ink/ink1278.xml"/><Relationship Id="rId106" Type="http://schemas.openxmlformats.org/officeDocument/2006/relationships/customXml" Target="../ink/ink1000.xml"/><Relationship Id="rId313" Type="http://schemas.openxmlformats.org/officeDocument/2006/relationships/image" Target="../media/image904.png"/><Relationship Id="rId495" Type="http://schemas.openxmlformats.org/officeDocument/2006/relationships/image" Target="../media/image994.png"/><Relationship Id="rId716" Type="http://schemas.openxmlformats.org/officeDocument/2006/relationships/customXml" Target="../ink/ink1306.xml"/><Relationship Id="rId758" Type="http://schemas.openxmlformats.org/officeDocument/2006/relationships/customXml" Target="../ink/ink1327.xml"/><Relationship Id="rId10" Type="http://schemas.openxmlformats.org/officeDocument/2006/relationships/customXml" Target="../ink/ink952.xml"/><Relationship Id="rId52" Type="http://schemas.openxmlformats.org/officeDocument/2006/relationships/customXml" Target="../ink/ink973.xml"/><Relationship Id="rId94" Type="http://schemas.openxmlformats.org/officeDocument/2006/relationships/customXml" Target="../ink/ink994.xml"/><Relationship Id="rId148" Type="http://schemas.openxmlformats.org/officeDocument/2006/relationships/customXml" Target="../ink/ink1021.xml"/><Relationship Id="rId355" Type="http://schemas.openxmlformats.org/officeDocument/2006/relationships/image" Target="../media/image925.png"/><Relationship Id="rId397" Type="http://schemas.openxmlformats.org/officeDocument/2006/relationships/image" Target="../media/image946.png"/><Relationship Id="rId520" Type="http://schemas.openxmlformats.org/officeDocument/2006/relationships/customXml" Target="../ink/ink1208.xml"/><Relationship Id="rId562" Type="http://schemas.openxmlformats.org/officeDocument/2006/relationships/customXml" Target="../ink/ink1229.xml"/><Relationship Id="rId618" Type="http://schemas.openxmlformats.org/officeDocument/2006/relationships/customXml" Target="../ink/ink1257.xml"/><Relationship Id="rId825" Type="http://schemas.openxmlformats.org/officeDocument/2006/relationships/image" Target="../media/image1159.png"/><Relationship Id="rId215" Type="http://schemas.openxmlformats.org/officeDocument/2006/relationships/image" Target="../media/image855.png"/><Relationship Id="rId257" Type="http://schemas.openxmlformats.org/officeDocument/2006/relationships/image" Target="../media/image876.png"/><Relationship Id="rId422" Type="http://schemas.openxmlformats.org/officeDocument/2006/relationships/customXml" Target="../ink/ink1158.xml"/><Relationship Id="rId464" Type="http://schemas.openxmlformats.org/officeDocument/2006/relationships/image" Target="../media/image979.png"/><Relationship Id="rId867" Type="http://schemas.openxmlformats.org/officeDocument/2006/relationships/image" Target="../media/image1180.png"/><Relationship Id="rId299" Type="http://schemas.openxmlformats.org/officeDocument/2006/relationships/image" Target="../media/image897.png"/><Relationship Id="rId727" Type="http://schemas.openxmlformats.org/officeDocument/2006/relationships/image" Target="../media/image1110.png"/><Relationship Id="rId63" Type="http://schemas.openxmlformats.org/officeDocument/2006/relationships/image" Target="../media/image779.png"/><Relationship Id="rId159" Type="http://schemas.openxmlformats.org/officeDocument/2006/relationships/image" Target="../media/image827.png"/><Relationship Id="rId366" Type="http://schemas.openxmlformats.org/officeDocument/2006/relationships/customXml" Target="../ink/ink1130.xml"/><Relationship Id="rId573" Type="http://schemas.openxmlformats.org/officeDocument/2006/relationships/image" Target="../media/image1033.png"/><Relationship Id="rId780" Type="http://schemas.openxmlformats.org/officeDocument/2006/relationships/customXml" Target="../ink/ink1338.xml"/><Relationship Id="rId226" Type="http://schemas.openxmlformats.org/officeDocument/2006/relationships/customXml" Target="../ink/ink1060.xml"/><Relationship Id="rId433" Type="http://schemas.openxmlformats.org/officeDocument/2006/relationships/image" Target="../media/image964.png"/><Relationship Id="rId878" Type="http://schemas.openxmlformats.org/officeDocument/2006/relationships/customXml" Target="../ink/ink1387.xml"/><Relationship Id="rId640" Type="http://schemas.openxmlformats.org/officeDocument/2006/relationships/customXml" Target="../ink/ink1268.xml"/><Relationship Id="rId738" Type="http://schemas.openxmlformats.org/officeDocument/2006/relationships/customXml" Target="../ink/ink1317.xml"/><Relationship Id="rId74" Type="http://schemas.openxmlformats.org/officeDocument/2006/relationships/customXml" Target="../ink/ink984.xml"/><Relationship Id="rId377" Type="http://schemas.openxmlformats.org/officeDocument/2006/relationships/image" Target="../media/image936.png"/><Relationship Id="rId500" Type="http://schemas.openxmlformats.org/officeDocument/2006/relationships/customXml" Target="../ink/ink1198.xml"/><Relationship Id="rId584" Type="http://schemas.openxmlformats.org/officeDocument/2006/relationships/customXml" Target="../ink/ink1240.xml"/><Relationship Id="rId805" Type="http://schemas.openxmlformats.org/officeDocument/2006/relationships/image" Target="../media/image1149.png"/><Relationship Id="rId5" Type="http://schemas.openxmlformats.org/officeDocument/2006/relationships/image" Target="../media/image750.png"/><Relationship Id="rId237" Type="http://schemas.openxmlformats.org/officeDocument/2006/relationships/image" Target="../media/image866.png"/><Relationship Id="rId791" Type="http://schemas.openxmlformats.org/officeDocument/2006/relationships/image" Target="../media/image1142.png"/><Relationship Id="rId889" Type="http://schemas.openxmlformats.org/officeDocument/2006/relationships/image" Target="../media/image1191.png"/><Relationship Id="rId444" Type="http://schemas.openxmlformats.org/officeDocument/2006/relationships/customXml" Target="../ink/ink1169.xml"/><Relationship Id="rId651" Type="http://schemas.openxmlformats.org/officeDocument/2006/relationships/image" Target="../media/image1072.png"/><Relationship Id="rId749" Type="http://schemas.openxmlformats.org/officeDocument/2006/relationships/image" Target="../media/image1121.png"/><Relationship Id="rId290" Type="http://schemas.openxmlformats.org/officeDocument/2006/relationships/customXml" Target="../ink/ink1092.xml"/><Relationship Id="rId304" Type="http://schemas.openxmlformats.org/officeDocument/2006/relationships/customXml" Target="../ink/ink1099.xml"/><Relationship Id="rId388" Type="http://schemas.openxmlformats.org/officeDocument/2006/relationships/customXml" Target="../ink/ink1141.xml"/><Relationship Id="rId511" Type="http://schemas.openxmlformats.org/officeDocument/2006/relationships/image" Target="../media/image1002.png"/><Relationship Id="rId609" Type="http://schemas.openxmlformats.org/officeDocument/2006/relationships/image" Target="../media/image1051.png"/><Relationship Id="rId85" Type="http://schemas.openxmlformats.org/officeDocument/2006/relationships/image" Target="../media/image790.png"/><Relationship Id="rId150" Type="http://schemas.openxmlformats.org/officeDocument/2006/relationships/customXml" Target="../ink/ink1022.xml"/><Relationship Id="rId595" Type="http://schemas.openxmlformats.org/officeDocument/2006/relationships/image" Target="../media/image1044.png"/><Relationship Id="rId816" Type="http://schemas.openxmlformats.org/officeDocument/2006/relationships/customXml" Target="../ink/ink1356.xml"/><Relationship Id="rId248" Type="http://schemas.openxmlformats.org/officeDocument/2006/relationships/customXml" Target="../ink/ink1071.xml"/><Relationship Id="rId455" Type="http://schemas.openxmlformats.org/officeDocument/2006/relationships/customXml" Target="../ink/ink1175.xml"/><Relationship Id="rId662" Type="http://schemas.openxmlformats.org/officeDocument/2006/relationships/customXml" Target="../ink/ink1279.xml"/><Relationship Id="rId12" Type="http://schemas.openxmlformats.org/officeDocument/2006/relationships/customXml" Target="../ink/ink953.xml"/><Relationship Id="rId108" Type="http://schemas.openxmlformats.org/officeDocument/2006/relationships/customXml" Target="../ink/ink1001.xml"/><Relationship Id="rId315" Type="http://schemas.openxmlformats.org/officeDocument/2006/relationships/image" Target="../media/image905.png"/><Relationship Id="rId522" Type="http://schemas.openxmlformats.org/officeDocument/2006/relationships/customXml" Target="../ink/ink1209.xml"/><Relationship Id="rId96" Type="http://schemas.openxmlformats.org/officeDocument/2006/relationships/customXml" Target="../ink/ink995.xml"/><Relationship Id="rId161" Type="http://schemas.openxmlformats.org/officeDocument/2006/relationships/image" Target="../media/image828.png"/><Relationship Id="rId399" Type="http://schemas.openxmlformats.org/officeDocument/2006/relationships/image" Target="../media/image947.png"/><Relationship Id="rId827" Type="http://schemas.openxmlformats.org/officeDocument/2006/relationships/image" Target="../media/image1160.png"/><Relationship Id="rId259" Type="http://schemas.openxmlformats.org/officeDocument/2006/relationships/image" Target="../media/image877.png"/><Relationship Id="rId466" Type="http://schemas.openxmlformats.org/officeDocument/2006/relationships/image" Target="../media/image980.png"/><Relationship Id="rId673" Type="http://schemas.openxmlformats.org/officeDocument/2006/relationships/image" Target="../media/image1083.png"/><Relationship Id="rId880" Type="http://schemas.openxmlformats.org/officeDocument/2006/relationships/customXml" Target="../ink/ink1388.xml"/><Relationship Id="rId23" Type="http://schemas.openxmlformats.org/officeDocument/2006/relationships/image" Target="../media/image759.png"/><Relationship Id="rId119" Type="http://schemas.openxmlformats.org/officeDocument/2006/relationships/image" Target="../media/image807.png"/><Relationship Id="rId326" Type="http://schemas.openxmlformats.org/officeDocument/2006/relationships/customXml" Target="../ink/ink1110.xml"/><Relationship Id="rId533" Type="http://schemas.openxmlformats.org/officeDocument/2006/relationships/image" Target="../media/image1013.png"/><Relationship Id="rId740" Type="http://schemas.openxmlformats.org/officeDocument/2006/relationships/customXml" Target="../ink/ink1318.xml"/><Relationship Id="rId838" Type="http://schemas.openxmlformats.org/officeDocument/2006/relationships/customXml" Target="../ink/ink1367.xml"/><Relationship Id="rId172" Type="http://schemas.openxmlformats.org/officeDocument/2006/relationships/customXml" Target="../ink/ink1033.xml"/><Relationship Id="rId477" Type="http://schemas.openxmlformats.org/officeDocument/2006/relationships/customXml" Target="../ink/ink1186.xml"/><Relationship Id="rId600" Type="http://schemas.openxmlformats.org/officeDocument/2006/relationships/customXml" Target="../ink/ink1248.xml"/><Relationship Id="rId684" Type="http://schemas.openxmlformats.org/officeDocument/2006/relationships/customXml" Target="../ink/ink1290.xml"/><Relationship Id="rId337" Type="http://schemas.openxmlformats.org/officeDocument/2006/relationships/image" Target="../media/image916.png"/><Relationship Id="rId891" Type="http://schemas.openxmlformats.org/officeDocument/2006/relationships/image" Target="../media/image1192.png"/><Relationship Id="rId34" Type="http://schemas.openxmlformats.org/officeDocument/2006/relationships/customXml" Target="../ink/ink964.xml"/><Relationship Id="rId544" Type="http://schemas.openxmlformats.org/officeDocument/2006/relationships/customXml" Target="../ink/ink1220.xml"/><Relationship Id="rId751" Type="http://schemas.openxmlformats.org/officeDocument/2006/relationships/image" Target="../media/image1122.png"/><Relationship Id="rId849" Type="http://schemas.openxmlformats.org/officeDocument/2006/relationships/image" Target="../media/image1171.png"/><Relationship Id="rId183" Type="http://schemas.openxmlformats.org/officeDocument/2006/relationships/image" Target="../media/image839.png"/><Relationship Id="rId390" Type="http://schemas.openxmlformats.org/officeDocument/2006/relationships/customXml" Target="../ink/ink1142.xml"/><Relationship Id="rId404" Type="http://schemas.openxmlformats.org/officeDocument/2006/relationships/customXml" Target="../ink/ink1149.xml"/><Relationship Id="rId611" Type="http://schemas.openxmlformats.org/officeDocument/2006/relationships/image" Target="../media/image1052.png"/><Relationship Id="rId250" Type="http://schemas.openxmlformats.org/officeDocument/2006/relationships/customXml" Target="../ink/ink1072.xml"/><Relationship Id="rId488" Type="http://schemas.openxmlformats.org/officeDocument/2006/relationships/customXml" Target="../ink/ink1192.xml"/><Relationship Id="rId695" Type="http://schemas.openxmlformats.org/officeDocument/2006/relationships/image" Target="../media/image1094.png"/><Relationship Id="rId709" Type="http://schemas.openxmlformats.org/officeDocument/2006/relationships/image" Target="../media/image1101.png"/><Relationship Id="rId45" Type="http://schemas.openxmlformats.org/officeDocument/2006/relationships/image" Target="../media/image770.png"/><Relationship Id="rId110" Type="http://schemas.openxmlformats.org/officeDocument/2006/relationships/customXml" Target="../ink/ink1002.xml"/><Relationship Id="rId348" Type="http://schemas.openxmlformats.org/officeDocument/2006/relationships/customXml" Target="../ink/ink1121.xml"/><Relationship Id="rId555" Type="http://schemas.openxmlformats.org/officeDocument/2006/relationships/image" Target="../media/image1024.png"/><Relationship Id="rId762" Type="http://schemas.openxmlformats.org/officeDocument/2006/relationships/customXml" Target="../ink/ink1329.xml"/><Relationship Id="rId194" Type="http://schemas.openxmlformats.org/officeDocument/2006/relationships/customXml" Target="../ink/ink1044.xml"/><Relationship Id="rId208" Type="http://schemas.openxmlformats.org/officeDocument/2006/relationships/customXml" Target="../ink/ink1051.xml"/><Relationship Id="rId415" Type="http://schemas.openxmlformats.org/officeDocument/2006/relationships/image" Target="../media/image955.png"/><Relationship Id="rId622" Type="http://schemas.openxmlformats.org/officeDocument/2006/relationships/customXml" Target="../ink/ink1259.xml"/><Relationship Id="rId261" Type="http://schemas.openxmlformats.org/officeDocument/2006/relationships/image" Target="../media/image878.png"/><Relationship Id="rId499" Type="http://schemas.openxmlformats.org/officeDocument/2006/relationships/image" Target="../media/image996.png"/><Relationship Id="rId56" Type="http://schemas.openxmlformats.org/officeDocument/2006/relationships/customXml" Target="../ink/ink975.xml"/><Relationship Id="rId359" Type="http://schemas.openxmlformats.org/officeDocument/2006/relationships/image" Target="../media/image927.png"/><Relationship Id="rId566" Type="http://schemas.openxmlformats.org/officeDocument/2006/relationships/customXml" Target="../ink/ink1231.xml"/><Relationship Id="rId773" Type="http://schemas.openxmlformats.org/officeDocument/2006/relationships/image" Target="../media/image1133.png"/><Relationship Id="rId121" Type="http://schemas.openxmlformats.org/officeDocument/2006/relationships/image" Target="../media/image808.png"/><Relationship Id="rId219" Type="http://schemas.openxmlformats.org/officeDocument/2006/relationships/image" Target="../media/image857.png"/><Relationship Id="rId426" Type="http://schemas.openxmlformats.org/officeDocument/2006/relationships/customXml" Target="../ink/ink1160.xml"/><Relationship Id="rId633" Type="http://schemas.openxmlformats.org/officeDocument/2006/relationships/image" Target="../media/image1063.png"/><Relationship Id="rId840" Type="http://schemas.openxmlformats.org/officeDocument/2006/relationships/customXml" Target="../ink/ink1368.xml"/><Relationship Id="rId67" Type="http://schemas.openxmlformats.org/officeDocument/2006/relationships/image" Target="../media/image781.png"/><Relationship Id="rId272" Type="http://schemas.openxmlformats.org/officeDocument/2006/relationships/customXml" Target="../ink/ink1083.xml"/><Relationship Id="rId577" Type="http://schemas.openxmlformats.org/officeDocument/2006/relationships/image" Target="../media/image1035.png"/><Relationship Id="rId700" Type="http://schemas.openxmlformats.org/officeDocument/2006/relationships/customXml" Target="../ink/ink1298.xml"/><Relationship Id="rId132" Type="http://schemas.openxmlformats.org/officeDocument/2006/relationships/customXml" Target="../ink/ink1013.xml"/><Relationship Id="rId784" Type="http://schemas.openxmlformats.org/officeDocument/2006/relationships/customXml" Target="../ink/ink1340.xml"/><Relationship Id="rId437" Type="http://schemas.openxmlformats.org/officeDocument/2006/relationships/image" Target="../media/image966.png"/><Relationship Id="rId644" Type="http://schemas.openxmlformats.org/officeDocument/2006/relationships/customXml" Target="../ink/ink1270.xml"/><Relationship Id="rId851" Type="http://schemas.openxmlformats.org/officeDocument/2006/relationships/image" Target="../media/image1172.png"/><Relationship Id="rId283" Type="http://schemas.openxmlformats.org/officeDocument/2006/relationships/image" Target="../media/image889.png"/><Relationship Id="rId490" Type="http://schemas.openxmlformats.org/officeDocument/2006/relationships/customXml" Target="../ink/ink1193.xml"/><Relationship Id="rId504" Type="http://schemas.openxmlformats.org/officeDocument/2006/relationships/customXml" Target="../ink/ink1200.xml"/><Relationship Id="rId711" Type="http://schemas.openxmlformats.org/officeDocument/2006/relationships/image" Target="../media/image1102.png"/><Relationship Id="rId78" Type="http://schemas.openxmlformats.org/officeDocument/2006/relationships/customXml" Target="../ink/ink986.xml"/><Relationship Id="rId143" Type="http://schemas.openxmlformats.org/officeDocument/2006/relationships/image" Target="../media/image819.png"/><Relationship Id="rId350" Type="http://schemas.openxmlformats.org/officeDocument/2006/relationships/customXml" Target="../ink/ink1122.xml"/><Relationship Id="rId588" Type="http://schemas.openxmlformats.org/officeDocument/2006/relationships/customXml" Target="../ink/ink1242.xml"/><Relationship Id="rId795" Type="http://schemas.openxmlformats.org/officeDocument/2006/relationships/image" Target="../media/image1144.png"/><Relationship Id="rId809" Type="http://schemas.openxmlformats.org/officeDocument/2006/relationships/image" Target="../media/image1151.png"/><Relationship Id="rId9" Type="http://schemas.openxmlformats.org/officeDocument/2006/relationships/image" Target="../media/image752.png"/><Relationship Id="rId210" Type="http://schemas.openxmlformats.org/officeDocument/2006/relationships/customXml" Target="../ink/ink1052.xml"/><Relationship Id="rId448" Type="http://schemas.openxmlformats.org/officeDocument/2006/relationships/image" Target="../media/image971.png"/><Relationship Id="rId655" Type="http://schemas.openxmlformats.org/officeDocument/2006/relationships/image" Target="../media/image1074.png"/><Relationship Id="rId862" Type="http://schemas.openxmlformats.org/officeDocument/2006/relationships/customXml" Target="../ink/ink1379.xml"/><Relationship Id="rId294" Type="http://schemas.openxmlformats.org/officeDocument/2006/relationships/customXml" Target="../ink/ink1094.xml"/><Relationship Id="rId308" Type="http://schemas.openxmlformats.org/officeDocument/2006/relationships/customXml" Target="../ink/ink1101.xml"/><Relationship Id="rId515" Type="http://schemas.openxmlformats.org/officeDocument/2006/relationships/image" Target="../media/image1004.png"/><Relationship Id="rId722" Type="http://schemas.openxmlformats.org/officeDocument/2006/relationships/customXml" Target="../ink/ink1309.xml"/><Relationship Id="rId89" Type="http://schemas.openxmlformats.org/officeDocument/2006/relationships/image" Target="../media/image792.png"/><Relationship Id="rId154" Type="http://schemas.openxmlformats.org/officeDocument/2006/relationships/customXml" Target="../ink/ink1024.xml"/><Relationship Id="rId361" Type="http://schemas.openxmlformats.org/officeDocument/2006/relationships/image" Target="../media/image928.png"/><Relationship Id="rId599" Type="http://schemas.openxmlformats.org/officeDocument/2006/relationships/image" Target="../media/image1046.png"/><Relationship Id="rId459" Type="http://schemas.openxmlformats.org/officeDocument/2006/relationships/customXml" Target="../ink/ink1177.xml"/><Relationship Id="rId666" Type="http://schemas.openxmlformats.org/officeDocument/2006/relationships/customXml" Target="../ink/ink1281.xml"/><Relationship Id="rId873" Type="http://schemas.openxmlformats.org/officeDocument/2006/relationships/image" Target="../media/image1183.png"/><Relationship Id="rId16" Type="http://schemas.openxmlformats.org/officeDocument/2006/relationships/customXml" Target="../ink/ink955.xml"/><Relationship Id="rId221" Type="http://schemas.openxmlformats.org/officeDocument/2006/relationships/image" Target="../media/image858.png"/><Relationship Id="rId319" Type="http://schemas.openxmlformats.org/officeDocument/2006/relationships/image" Target="../media/image907.png"/><Relationship Id="rId526" Type="http://schemas.openxmlformats.org/officeDocument/2006/relationships/customXml" Target="../ink/ink1211.xml"/><Relationship Id="rId733" Type="http://schemas.openxmlformats.org/officeDocument/2006/relationships/image" Target="../media/image1113.png"/><Relationship Id="rId165" Type="http://schemas.openxmlformats.org/officeDocument/2006/relationships/image" Target="../media/image830.png"/><Relationship Id="rId372" Type="http://schemas.openxmlformats.org/officeDocument/2006/relationships/customXml" Target="../ink/ink1133.xml"/><Relationship Id="rId677" Type="http://schemas.openxmlformats.org/officeDocument/2006/relationships/image" Target="../media/image1085.png"/><Relationship Id="rId800" Type="http://schemas.openxmlformats.org/officeDocument/2006/relationships/customXml" Target="../ink/ink1348.xml"/><Relationship Id="rId232" Type="http://schemas.openxmlformats.org/officeDocument/2006/relationships/customXml" Target="../ink/ink1063.xml"/><Relationship Id="rId884" Type="http://schemas.openxmlformats.org/officeDocument/2006/relationships/customXml" Target="../ink/ink1390.xml"/><Relationship Id="rId27" Type="http://schemas.openxmlformats.org/officeDocument/2006/relationships/image" Target="../media/image761.png"/><Relationship Id="rId537" Type="http://schemas.openxmlformats.org/officeDocument/2006/relationships/image" Target="../media/image1015.png"/><Relationship Id="rId744" Type="http://schemas.openxmlformats.org/officeDocument/2006/relationships/customXml" Target="../ink/ink1320.xml"/><Relationship Id="rId80" Type="http://schemas.openxmlformats.org/officeDocument/2006/relationships/customXml" Target="../ink/ink987.xml"/><Relationship Id="rId176" Type="http://schemas.openxmlformats.org/officeDocument/2006/relationships/customXml" Target="../ink/ink1035.xml"/><Relationship Id="rId383" Type="http://schemas.openxmlformats.org/officeDocument/2006/relationships/image" Target="../media/image939.png"/><Relationship Id="rId590" Type="http://schemas.openxmlformats.org/officeDocument/2006/relationships/customXml" Target="../ink/ink1243.xml"/><Relationship Id="rId604" Type="http://schemas.openxmlformats.org/officeDocument/2006/relationships/customXml" Target="../ink/ink1250.xml"/><Relationship Id="rId811" Type="http://schemas.openxmlformats.org/officeDocument/2006/relationships/image" Target="../media/image1152.png"/><Relationship Id="rId243" Type="http://schemas.openxmlformats.org/officeDocument/2006/relationships/image" Target="../media/image869.png"/><Relationship Id="rId450" Type="http://schemas.openxmlformats.org/officeDocument/2006/relationships/image" Target="../media/image972.png"/><Relationship Id="rId688" Type="http://schemas.openxmlformats.org/officeDocument/2006/relationships/customXml" Target="../ink/ink1292.xml"/><Relationship Id="rId895" Type="http://schemas.openxmlformats.org/officeDocument/2006/relationships/image" Target="../media/image1194.png"/><Relationship Id="rId38" Type="http://schemas.openxmlformats.org/officeDocument/2006/relationships/customXml" Target="../ink/ink966.xml"/><Relationship Id="rId103" Type="http://schemas.openxmlformats.org/officeDocument/2006/relationships/image" Target="../media/image799.png"/><Relationship Id="rId310" Type="http://schemas.openxmlformats.org/officeDocument/2006/relationships/customXml" Target="../ink/ink1102.xml"/><Relationship Id="rId548" Type="http://schemas.openxmlformats.org/officeDocument/2006/relationships/customXml" Target="../ink/ink1222.xml"/><Relationship Id="rId755" Type="http://schemas.openxmlformats.org/officeDocument/2006/relationships/image" Target="../media/image1124.png"/><Relationship Id="rId91" Type="http://schemas.openxmlformats.org/officeDocument/2006/relationships/image" Target="../media/image793.png"/><Relationship Id="rId187" Type="http://schemas.openxmlformats.org/officeDocument/2006/relationships/image" Target="../media/image841.png"/><Relationship Id="rId394" Type="http://schemas.openxmlformats.org/officeDocument/2006/relationships/customXml" Target="../ink/ink1144.xml"/><Relationship Id="rId408" Type="http://schemas.openxmlformats.org/officeDocument/2006/relationships/customXml" Target="../ink/ink1151.xml"/><Relationship Id="rId615" Type="http://schemas.openxmlformats.org/officeDocument/2006/relationships/image" Target="../media/image1054.png"/><Relationship Id="rId822" Type="http://schemas.openxmlformats.org/officeDocument/2006/relationships/customXml" Target="../ink/ink1359.xml"/><Relationship Id="rId254" Type="http://schemas.openxmlformats.org/officeDocument/2006/relationships/customXml" Target="../ink/ink1074.xml"/><Relationship Id="rId699" Type="http://schemas.openxmlformats.org/officeDocument/2006/relationships/image" Target="../media/image1096.png"/><Relationship Id="rId49" Type="http://schemas.openxmlformats.org/officeDocument/2006/relationships/image" Target="../media/image772.png"/><Relationship Id="rId114" Type="http://schemas.openxmlformats.org/officeDocument/2006/relationships/customXml" Target="../ink/ink1004.xml"/><Relationship Id="rId461" Type="http://schemas.openxmlformats.org/officeDocument/2006/relationships/customXml" Target="../ink/ink1178.xml"/><Relationship Id="rId559" Type="http://schemas.openxmlformats.org/officeDocument/2006/relationships/image" Target="../media/image1026.png"/><Relationship Id="rId766" Type="http://schemas.openxmlformats.org/officeDocument/2006/relationships/customXml" Target="../ink/ink1331.xml"/><Relationship Id="rId198" Type="http://schemas.openxmlformats.org/officeDocument/2006/relationships/customXml" Target="../ink/ink1046.xml"/><Relationship Id="rId321" Type="http://schemas.openxmlformats.org/officeDocument/2006/relationships/image" Target="../media/image908.png"/><Relationship Id="rId419" Type="http://schemas.openxmlformats.org/officeDocument/2006/relationships/image" Target="../media/image957.png"/><Relationship Id="rId626" Type="http://schemas.openxmlformats.org/officeDocument/2006/relationships/customXml" Target="../ink/ink1261.xml"/><Relationship Id="rId833" Type="http://schemas.openxmlformats.org/officeDocument/2006/relationships/image" Target="../media/image1163.png"/><Relationship Id="rId265" Type="http://schemas.openxmlformats.org/officeDocument/2006/relationships/image" Target="../media/image880.png"/><Relationship Id="rId472" Type="http://schemas.openxmlformats.org/officeDocument/2006/relationships/image" Target="../media/image983.png"/><Relationship Id="rId125" Type="http://schemas.openxmlformats.org/officeDocument/2006/relationships/image" Target="../media/image810.png"/><Relationship Id="rId332" Type="http://schemas.openxmlformats.org/officeDocument/2006/relationships/customXml" Target="../ink/ink1113.xml"/><Relationship Id="rId777" Type="http://schemas.openxmlformats.org/officeDocument/2006/relationships/image" Target="../media/image1135.png"/><Relationship Id="rId637" Type="http://schemas.openxmlformats.org/officeDocument/2006/relationships/image" Target="../media/image1065.png"/><Relationship Id="rId844" Type="http://schemas.openxmlformats.org/officeDocument/2006/relationships/customXml" Target="../ink/ink1370.xml"/><Relationship Id="rId276" Type="http://schemas.openxmlformats.org/officeDocument/2006/relationships/customXml" Target="../ink/ink1085.xml"/><Relationship Id="rId483" Type="http://schemas.openxmlformats.org/officeDocument/2006/relationships/image" Target="../media/image988.png"/><Relationship Id="rId690" Type="http://schemas.openxmlformats.org/officeDocument/2006/relationships/customXml" Target="../ink/ink1293.xml"/><Relationship Id="rId704" Type="http://schemas.openxmlformats.org/officeDocument/2006/relationships/customXml" Target="../ink/ink1300.xml"/><Relationship Id="rId40" Type="http://schemas.openxmlformats.org/officeDocument/2006/relationships/customXml" Target="../ink/ink967.xml"/><Relationship Id="rId136" Type="http://schemas.openxmlformats.org/officeDocument/2006/relationships/customXml" Target="../ink/ink1015.xml"/><Relationship Id="rId343" Type="http://schemas.openxmlformats.org/officeDocument/2006/relationships/image" Target="../media/image919.png"/><Relationship Id="rId550" Type="http://schemas.openxmlformats.org/officeDocument/2006/relationships/customXml" Target="../ink/ink1223.xml"/><Relationship Id="rId788" Type="http://schemas.openxmlformats.org/officeDocument/2006/relationships/customXml" Target="../ink/ink1342.xml"/><Relationship Id="rId203" Type="http://schemas.openxmlformats.org/officeDocument/2006/relationships/image" Target="../media/image849.png"/><Relationship Id="rId648" Type="http://schemas.openxmlformats.org/officeDocument/2006/relationships/customXml" Target="../ink/ink1272.xml"/><Relationship Id="rId855" Type="http://schemas.openxmlformats.org/officeDocument/2006/relationships/image" Target="../media/image1174.png"/><Relationship Id="rId287" Type="http://schemas.openxmlformats.org/officeDocument/2006/relationships/image" Target="../media/image891.png"/><Relationship Id="rId410" Type="http://schemas.openxmlformats.org/officeDocument/2006/relationships/customXml" Target="../ink/ink1152.xml"/><Relationship Id="rId494" Type="http://schemas.openxmlformats.org/officeDocument/2006/relationships/customXml" Target="../ink/ink1195.xml"/><Relationship Id="rId508" Type="http://schemas.openxmlformats.org/officeDocument/2006/relationships/customXml" Target="../ink/ink1202.xml"/><Relationship Id="rId715" Type="http://schemas.openxmlformats.org/officeDocument/2006/relationships/image" Target="../media/image1104.png"/><Relationship Id="rId147" Type="http://schemas.openxmlformats.org/officeDocument/2006/relationships/image" Target="../media/image821.png"/><Relationship Id="rId354" Type="http://schemas.openxmlformats.org/officeDocument/2006/relationships/customXml" Target="../ink/ink1124.xml"/><Relationship Id="rId799" Type="http://schemas.openxmlformats.org/officeDocument/2006/relationships/image" Target="../media/image1146.png"/><Relationship Id="rId51" Type="http://schemas.openxmlformats.org/officeDocument/2006/relationships/image" Target="../media/image773.png"/><Relationship Id="rId561" Type="http://schemas.openxmlformats.org/officeDocument/2006/relationships/image" Target="../media/image1027.png"/><Relationship Id="rId659" Type="http://schemas.openxmlformats.org/officeDocument/2006/relationships/image" Target="../media/image1076.png"/><Relationship Id="rId866" Type="http://schemas.openxmlformats.org/officeDocument/2006/relationships/customXml" Target="../ink/ink1381.xml"/><Relationship Id="rId214" Type="http://schemas.openxmlformats.org/officeDocument/2006/relationships/customXml" Target="../ink/ink1054.xml"/><Relationship Id="rId298" Type="http://schemas.openxmlformats.org/officeDocument/2006/relationships/customXml" Target="../ink/ink1096.xml"/><Relationship Id="rId421" Type="http://schemas.openxmlformats.org/officeDocument/2006/relationships/image" Target="../media/image958.png"/><Relationship Id="rId519" Type="http://schemas.openxmlformats.org/officeDocument/2006/relationships/image" Target="../media/image1006.png"/><Relationship Id="rId158" Type="http://schemas.openxmlformats.org/officeDocument/2006/relationships/customXml" Target="../ink/ink1026.xml"/><Relationship Id="rId726" Type="http://schemas.openxmlformats.org/officeDocument/2006/relationships/customXml" Target="../ink/ink1311.xml"/><Relationship Id="rId62" Type="http://schemas.openxmlformats.org/officeDocument/2006/relationships/customXml" Target="../ink/ink978.xml"/><Relationship Id="rId365" Type="http://schemas.openxmlformats.org/officeDocument/2006/relationships/image" Target="../media/image930.png"/><Relationship Id="rId572" Type="http://schemas.openxmlformats.org/officeDocument/2006/relationships/customXml" Target="../ink/ink1234.xml"/><Relationship Id="rId225" Type="http://schemas.openxmlformats.org/officeDocument/2006/relationships/image" Target="../media/image860.png"/><Relationship Id="rId432" Type="http://schemas.openxmlformats.org/officeDocument/2006/relationships/customXml" Target="../ink/ink1163.xml"/><Relationship Id="rId877" Type="http://schemas.openxmlformats.org/officeDocument/2006/relationships/image" Target="../media/image1185.png"/><Relationship Id="rId737" Type="http://schemas.openxmlformats.org/officeDocument/2006/relationships/image" Target="../media/image1115.png"/><Relationship Id="rId73" Type="http://schemas.openxmlformats.org/officeDocument/2006/relationships/image" Target="../media/image784.png"/><Relationship Id="rId169" Type="http://schemas.openxmlformats.org/officeDocument/2006/relationships/image" Target="../media/image832.png"/><Relationship Id="rId376" Type="http://schemas.openxmlformats.org/officeDocument/2006/relationships/customXml" Target="../ink/ink1135.xml"/><Relationship Id="rId583" Type="http://schemas.openxmlformats.org/officeDocument/2006/relationships/image" Target="../media/image1038.png"/><Relationship Id="rId790" Type="http://schemas.openxmlformats.org/officeDocument/2006/relationships/customXml" Target="../ink/ink1343.xml"/><Relationship Id="rId804" Type="http://schemas.openxmlformats.org/officeDocument/2006/relationships/customXml" Target="../ink/ink1350.xml"/><Relationship Id="rId4" Type="http://schemas.openxmlformats.org/officeDocument/2006/relationships/customXml" Target="../ink/ink949.xml"/><Relationship Id="rId236" Type="http://schemas.openxmlformats.org/officeDocument/2006/relationships/customXml" Target="../ink/ink1065.xml"/><Relationship Id="rId443" Type="http://schemas.openxmlformats.org/officeDocument/2006/relationships/image" Target="../media/image969.png"/><Relationship Id="rId650" Type="http://schemas.openxmlformats.org/officeDocument/2006/relationships/customXml" Target="../ink/ink1273.xml"/><Relationship Id="rId888" Type="http://schemas.openxmlformats.org/officeDocument/2006/relationships/customXml" Target="../ink/ink1392.xml"/><Relationship Id="rId303" Type="http://schemas.openxmlformats.org/officeDocument/2006/relationships/image" Target="../media/image899.png"/><Relationship Id="rId748" Type="http://schemas.openxmlformats.org/officeDocument/2006/relationships/customXml" Target="../ink/ink1322.xml"/><Relationship Id="rId84" Type="http://schemas.openxmlformats.org/officeDocument/2006/relationships/customXml" Target="../ink/ink989.xml"/><Relationship Id="rId387" Type="http://schemas.openxmlformats.org/officeDocument/2006/relationships/image" Target="../media/image941.png"/><Relationship Id="rId510" Type="http://schemas.openxmlformats.org/officeDocument/2006/relationships/customXml" Target="../ink/ink1203.xml"/><Relationship Id="rId594" Type="http://schemas.openxmlformats.org/officeDocument/2006/relationships/customXml" Target="../ink/ink1245.xml"/><Relationship Id="rId608" Type="http://schemas.openxmlformats.org/officeDocument/2006/relationships/customXml" Target="../ink/ink1252.xml"/><Relationship Id="rId815" Type="http://schemas.openxmlformats.org/officeDocument/2006/relationships/image" Target="../media/image1154.png"/><Relationship Id="rId247" Type="http://schemas.openxmlformats.org/officeDocument/2006/relationships/image" Target="../media/image871.png"/><Relationship Id="rId107" Type="http://schemas.openxmlformats.org/officeDocument/2006/relationships/image" Target="../media/image801.png"/><Relationship Id="rId454" Type="http://schemas.openxmlformats.org/officeDocument/2006/relationships/image" Target="../media/image974.png"/><Relationship Id="rId661" Type="http://schemas.openxmlformats.org/officeDocument/2006/relationships/image" Target="../media/image1077.png"/><Relationship Id="rId759" Type="http://schemas.openxmlformats.org/officeDocument/2006/relationships/image" Target="../media/image1126.png"/><Relationship Id="rId11" Type="http://schemas.openxmlformats.org/officeDocument/2006/relationships/image" Target="../media/image753.png"/><Relationship Id="rId314" Type="http://schemas.openxmlformats.org/officeDocument/2006/relationships/customXml" Target="../ink/ink1104.xml"/><Relationship Id="rId398" Type="http://schemas.openxmlformats.org/officeDocument/2006/relationships/customXml" Target="../ink/ink1146.xml"/><Relationship Id="rId521" Type="http://schemas.openxmlformats.org/officeDocument/2006/relationships/image" Target="../media/image1007.png"/><Relationship Id="rId619" Type="http://schemas.openxmlformats.org/officeDocument/2006/relationships/image" Target="../media/image1056.png"/><Relationship Id="rId95" Type="http://schemas.openxmlformats.org/officeDocument/2006/relationships/image" Target="../media/image795.png"/><Relationship Id="rId160" Type="http://schemas.openxmlformats.org/officeDocument/2006/relationships/customXml" Target="../ink/ink1027.xml"/><Relationship Id="rId826" Type="http://schemas.openxmlformats.org/officeDocument/2006/relationships/customXml" Target="../ink/ink1361.xml"/><Relationship Id="rId258" Type="http://schemas.openxmlformats.org/officeDocument/2006/relationships/customXml" Target="../ink/ink1076.xml"/><Relationship Id="rId465" Type="http://schemas.openxmlformats.org/officeDocument/2006/relationships/customXml" Target="../ink/ink1180.xml"/><Relationship Id="rId672" Type="http://schemas.openxmlformats.org/officeDocument/2006/relationships/customXml" Target="../ink/ink1284.xml"/><Relationship Id="rId22" Type="http://schemas.openxmlformats.org/officeDocument/2006/relationships/customXml" Target="../ink/ink958.xml"/><Relationship Id="rId118" Type="http://schemas.openxmlformats.org/officeDocument/2006/relationships/customXml" Target="../ink/ink1006.xml"/><Relationship Id="rId325" Type="http://schemas.openxmlformats.org/officeDocument/2006/relationships/image" Target="../media/image910.png"/><Relationship Id="rId532" Type="http://schemas.openxmlformats.org/officeDocument/2006/relationships/customXml" Target="../ink/ink1214.xml"/><Relationship Id="rId171" Type="http://schemas.openxmlformats.org/officeDocument/2006/relationships/image" Target="../media/image833.png"/><Relationship Id="rId837" Type="http://schemas.openxmlformats.org/officeDocument/2006/relationships/image" Target="../media/image1165.png"/><Relationship Id="rId269" Type="http://schemas.openxmlformats.org/officeDocument/2006/relationships/image" Target="../media/image882.png"/><Relationship Id="rId476" Type="http://schemas.openxmlformats.org/officeDocument/2006/relationships/image" Target="../media/image985.png"/><Relationship Id="rId683" Type="http://schemas.openxmlformats.org/officeDocument/2006/relationships/image" Target="../media/image1088.png"/><Relationship Id="rId890" Type="http://schemas.openxmlformats.org/officeDocument/2006/relationships/customXml" Target="../ink/ink1393.xml"/><Relationship Id="rId33" Type="http://schemas.openxmlformats.org/officeDocument/2006/relationships/image" Target="../media/image764.png"/><Relationship Id="rId129" Type="http://schemas.openxmlformats.org/officeDocument/2006/relationships/image" Target="../media/image812.png"/><Relationship Id="rId336" Type="http://schemas.openxmlformats.org/officeDocument/2006/relationships/customXml" Target="../ink/ink1115.xml"/><Relationship Id="rId543" Type="http://schemas.openxmlformats.org/officeDocument/2006/relationships/image" Target="../media/image1018.png"/><Relationship Id="rId182" Type="http://schemas.openxmlformats.org/officeDocument/2006/relationships/customXml" Target="../ink/ink1038.xml"/><Relationship Id="rId403" Type="http://schemas.openxmlformats.org/officeDocument/2006/relationships/image" Target="../media/image949.png"/><Relationship Id="rId750" Type="http://schemas.openxmlformats.org/officeDocument/2006/relationships/customXml" Target="../ink/ink1323.xml"/><Relationship Id="rId848" Type="http://schemas.openxmlformats.org/officeDocument/2006/relationships/customXml" Target="../ink/ink1372.xml"/><Relationship Id="rId487" Type="http://schemas.openxmlformats.org/officeDocument/2006/relationships/image" Target="../media/image990.png"/><Relationship Id="rId610" Type="http://schemas.openxmlformats.org/officeDocument/2006/relationships/customXml" Target="../ink/ink1253.xml"/><Relationship Id="rId694" Type="http://schemas.openxmlformats.org/officeDocument/2006/relationships/customXml" Target="../ink/ink1295.xml"/><Relationship Id="rId708" Type="http://schemas.openxmlformats.org/officeDocument/2006/relationships/customXml" Target="../ink/ink1302.xml"/><Relationship Id="rId347" Type="http://schemas.openxmlformats.org/officeDocument/2006/relationships/image" Target="../media/image921.png"/><Relationship Id="rId44" Type="http://schemas.openxmlformats.org/officeDocument/2006/relationships/customXml" Target="../ink/ink969.xml"/><Relationship Id="rId554" Type="http://schemas.openxmlformats.org/officeDocument/2006/relationships/customXml" Target="../ink/ink1225.xml"/><Relationship Id="rId761" Type="http://schemas.openxmlformats.org/officeDocument/2006/relationships/image" Target="../media/image1127.png"/><Relationship Id="rId859" Type="http://schemas.openxmlformats.org/officeDocument/2006/relationships/image" Target="../media/image1176.png"/><Relationship Id="rId193" Type="http://schemas.openxmlformats.org/officeDocument/2006/relationships/image" Target="../media/image844.png"/><Relationship Id="rId207" Type="http://schemas.openxmlformats.org/officeDocument/2006/relationships/image" Target="../media/image851.png"/><Relationship Id="rId414" Type="http://schemas.openxmlformats.org/officeDocument/2006/relationships/customXml" Target="../ink/ink1154.xml"/><Relationship Id="rId498" Type="http://schemas.openxmlformats.org/officeDocument/2006/relationships/customXml" Target="../ink/ink1197.xml"/><Relationship Id="rId621" Type="http://schemas.openxmlformats.org/officeDocument/2006/relationships/image" Target="../media/image1057.png"/><Relationship Id="rId260" Type="http://schemas.openxmlformats.org/officeDocument/2006/relationships/customXml" Target="../ink/ink1077.xml"/><Relationship Id="rId719" Type="http://schemas.openxmlformats.org/officeDocument/2006/relationships/image" Target="../media/image1106.png"/><Relationship Id="rId55" Type="http://schemas.openxmlformats.org/officeDocument/2006/relationships/image" Target="../media/image775.png"/><Relationship Id="rId120" Type="http://schemas.openxmlformats.org/officeDocument/2006/relationships/customXml" Target="../ink/ink1007.xml"/><Relationship Id="rId358" Type="http://schemas.openxmlformats.org/officeDocument/2006/relationships/customXml" Target="../ink/ink1126.xml"/><Relationship Id="rId565" Type="http://schemas.openxmlformats.org/officeDocument/2006/relationships/image" Target="../media/image1029.png"/><Relationship Id="rId772" Type="http://schemas.openxmlformats.org/officeDocument/2006/relationships/customXml" Target="../ink/ink1334.xml"/><Relationship Id="rId218" Type="http://schemas.openxmlformats.org/officeDocument/2006/relationships/customXml" Target="../ink/ink1056.xml"/><Relationship Id="rId425" Type="http://schemas.openxmlformats.org/officeDocument/2006/relationships/image" Target="../media/image960.png"/><Relationship Id="rId632" Type="http://schemas.openxmlformats.org/officeDocument/2006/relationships/customXml" Target="../ink/ink1264.xml"/><Relationship Id="rId271" Type="http://schemas.openxmlformats.org/officeDocument/2006/relationships/image" Target="../media/image883.png"/><Relationship Id="rId66" Type="http://schemas.openxmlformats.org/officeDocument/2006/relationships/customXml" Target="../ink/ink980.xml"/><Relationship Id="rId131" Type="http://schemas.openxmlformats.org/officeDocument/2006/relationships/image" Target="../media/image813.png"/><Relationship Id="rId369" Type="http://schemas.openxmlformats.org/officeDocument/2006/relationships/image" Target="../media/image932.png"/><Relationship Id="rId576" Type="http://schemas.openxmlformats.org/officeDocument/2006/relationships/customXml" Target="../ink/ink1236.xml"/><Relationship Id="rId783" Type="http://schemas.openxmlformats.org/officeDocument/2006/relationships/image" Target="../media/image1138.png"/><Relationship Id="rId229" Type="http://schemas.openxmlformats.org/officeDocument/2006/relationships/image" Target="../media/image862.png"/><Relationship Id="rId436" Type="http://schemas.openxmlformats.org/officeDocument/2006/relationships/customXml" Target="../ink/ink1165.xml"/><Relationship Id="rId643" Type="http://schemas.openxmlformats.org/officeDocument/2006/relationships/image" Target="../media/image1068.png"/><Relationship Id="rId850" Type="http://schemas.openxmlformats.org/officeDocument/2006/relationships/customXml" Target="../ink/ink1373.xml"/><Relationship Id="rId77" Type="http://schemas.openxmlformats.org/officeDocument/2006/relationships/image" Target="../media/image786.png"/><Relationship Id="rId282" Type="http://schemas.openxmlformats.org/officeDocument/2006/relationships/customXml" Target="../ink/ink1088.xml"/><Relationship Id="rId503" Type="http://schemas.openxmlformats.org/officeDocument/2006/relationships/image" Target="../media/image998.png"/><Relationship Id="rId587" Type="http://schemas.openxmlformats.org/officeDocument/2006/relationships/image" Target="../media/image1040.png"/><Relationship Id="rId710" Type="http://schemas.openxmlformats.org/officeDocument/2006/relationships/customXml" Target="../ink/ink1303.xml"/><Relationship Id="rId808" Type="http://schemas.openxmlformats.org/officeDocument/2006/relationships/customXml" Target="../ink/ink1352.xml"/><Relationship Id="rId8" Type="http://schemas.openxmlformats.org/officeDocument/2006/relationships/customXml" Target="../ink/ink951.xml"/><Relationship Id="rId142" Type="http://schemas.openxmlformats.org/officeDocument/2006/relationships/customXml" Target="../ink/ink1018.xml"/><Relationship Id="rId447" Type="http://schemas.openxmlformats.org/officeDocument/2006/relationships/customXml" Target="../ink/ink1171.xml"/><Relationship Id="rId794" Type="http://schemas.openxmlformats.org/officeDocument/2006/relationships/customXml" Target="../ink/ink1345.xml"/><Relationship Id="rId654" Type="http://schemas.openxmlformats.org/officeDocument/2006/relationships/customXml" Target="../ink/ink1275.xml"/><Relationship Id="rId861" Type="http://schemas.openxmlformats.org/officeDocument/2006/relationships/image" Target="../media/image1177.png"/><Relationship Id="rId293" Type="http://schemas.openxmlformats.org/officeDocument/2006/relationships/image" Target="../media/image894.png"/><Relationship Id="rId307" Type="http://schemas.openxmlformats.org/officeDocument/2006/relationships/image" Target="../media/image901.png"/><Relationship Id="rId514" Type="http://schemas.openxmlformats.org/officeDocument/2006/relationships/customXml" Target="../ink/ink1205.xml"/><Relationship Id="rId721" Type="http://schemas.openxmlformats.org/officeDocument/2006/relationships/image" Target="../media/image1107.png"/><Relationship Id="rId88" Type="http://schemas.openxmlformats.org/officeDocument/2006/relationships/customXml" Target="../ink/ink991.xml"/><Relationship Id="rId153" Type="http://schemas.openxmlformats.org/officeDocument/2006/relationships/image" Target="../media/image824.png"/><Relationship Id="rId360" Type="http://schemas.openxmlformats.org/officeDocument/2006/relationships/customXml" Target="../ink/ink1127.xml"/><Relationship Id="rId598" Type="http://schemas.openxmlformats.org/officeDocument/2006/relationships/customXml" Target="../ink/ink1247.xml"/><Relationship Id="rId819" Type="http://schemas.openxmlformats.org/officeDocument/2006/relationships/image" Target="../media/image1156.png"/><Relationship Id="rId220" Type="http://schemas.openxmlformats.org/officeDocument/2006/relationships/customXml" Target="../ink/ink1057.xml"/><Relationship Id="rId458" Type="http://schemas.openxmlformats.org/officeDocument/2006/relationships/image" Target="../media/image976.png"/><Relationship Id="rId665" Type="http://schemas.openxmlformats.org/officeDocument/2006/relationships/image" Target="../media/image1079.png"/><Relationship Id="rId872" Type="http://schemas.openxmlformats.org/officeDocument/2006/relationships/customXml" Target="../ink/ink1384.xml"/><Relationship Id="rId15" Type="http://schemas.openxmlformats.org/officeDocument/2006/relationships/image" Target="../media/image755.png"/><Relationship Id="rId318" Type="http://schemas.openxmlformats.org/officeDocument/2006/relationships/customXml" Target="../ink/ink1106.xml"/><Relationship Id="rId525" Type="http://schemas.openxmlformats.org/officeDocument/2006/relationships/image" Target="../media/image1009.png"/><Relationship Id="rId732" Type="http://schemas.openxmlformats.org/officeDocument/2006/relationships/customXml" Target="../ink/ink1314.xml"/><Relationship Id="rId99" Type="http://schemas.openxmlformats.org/officeDocument/2006/relationships/image" Target="../media/image797.png"/><Relationship Id="rId164" Type="http://schemas.openxmlformats.org/officeDocument/2006/relationships/customXml" Target="../ink/ink1029.xml"/><Relationship Id="rId371" Type="http://schemas.openxmlformats.org/officeDocument/2006/relationships/image" Target="../media/image933.png"/><Relationship Id="rId469" Type="http://schemas.openxmlformats.org/officeDocument/2006/relationships/customXml" Target="../ink/ink1182.xml"/><Relationship Id="rId676" Type="http://schemas.openxmlformats.org/officeDocument/2006/relationships/customXml" Target="../ink/ink1286.xml"/><Relationship Id="rId883" Type="http://schemas.openxmlformats.org/officeDocument/2006/relationships/image" Target="../media/image1188.png"/><Relationship Id="rId26" Type="http://schemas.openxmlformats.org/officeDocument/2006/relationships/customXml" Target="../ink/ink960.xml"/><Relationship Id="rId231" Type="http://schemas.openxmlformats.org/officeDocument/2006/relationships/image" Target="../media/image863.png"/><Relationship Id="rId329" Type="http://schemas.openxmlformats.org/officeDocument/2006/relationships/image" Target="../media/image912.png"/><Relationship Id="rId536" Type="http://schemas.openxmlformats.org/officeDocument/2006/relationships/customXml" Target="../ink/ink1216.xml"/></Relationships>
</file>

<file path=ppt/slides/_rels/slide9.xml.rels><?xml version="1.0" encoding="UTF-8" standalone="yes"?>
<Relationships xmlns="http://schemas.openxmlformats.org/package/2006/relationships"><Relationship Id="rId117" Type="http://schemas.openxmlformats.org/officeDocument/2006/relationships/image" Target="../media/image8060.png"/><Relationship Id="rId299" Type="http://schemas.openxmlformats.org/officeDocument/2006/relationships/image" Target="../media/image8970.png"/><Relationship Id="rId21" Type="http://schemas.openxmlformats.org/officeDocument/2006/relationships/image" Target="../media/image7580.png"/><Relationship Id="rId63" Type="http://schemas.openxmlformats.org/officeDocument/2006/relationships/image" Target="../media/image7790.png"/><Relationship Id="rId159" Type="http://schemas.openxmlformats.org/officeDocument/2006/relationships/image" Target="../media/image8270.png"/><Relationship Id="rId324" Type="http://schemas.openxmlformats.org/officeDocument/2006/relationships/customXml" Target="../ink/ink1558.xml"/><Relationship Id="rId366" Type="http://schemas.openxmlformats.org/officeDocument/2006/relationships/customXml" Target="../ink/ink1579.xml"/><Relationship Id="rId170" Type="http://schemas.openxmlformats.org/officeDocument/2006/relationships/customXml" Target="../ink/ink1481.xml"/><Relationship Id="rId226" Type="http://schemas.openxmlformats.org/officeDocument/2006/relationships/customXml" Target="../ink/ink1509.xml"/><Relationship Id="rId268" Type="http://schemas.openxmlformats.org/officeDocument/2006/relationships/customXml" Target="../ink/ink1530.xml"/><Relationship Id="rId32" Type="http://schemas.openxmlformats.org/officeDocument/2006/relationships/customXml" Target="../ink/ink1412.xml"/><Relationship Id="rId74" Type="http://schemas.openxmlformats.org/officeDocument/2006/relationships/customXml" Target="../ink/ink1433.xml"/><Relationship Id="rId128" Type="http://schemas.openxmlformats.org/officeDocument/2006/relationships/customXml" Target="../ink/ink1460.xml"/><Relationship Id="rId335" Type="http://schemas.openxmlformats.org/officeDocument/2006/relationships/image" Target="../media/image9150.png"/><Relationship Id="rId377" Type="http://schemas.openxmlformats.org/officeDocument/2006/relationships/image" Target="../media/image9360.png"/><Relationship Id="rId5" Type="http://schemas.openxmlformats.org/officeDocument/2006/relationships/image" Target="../media/image7500.png"/><Relationship Id="rId181" Type="http://schemas.openxmlformats.org/officeDocument/2006/relationships/image" Target="../media/image8380.png"/><Relationship Id="rId237" Type="http://schemas.openxmlformats.org/officeDocument/2006/relationships/image" Target="../media/image8660.png"/><Relationship Id="rId279" Type="http://schemas.openxmlformats.org/officeDocument/2006/relationships/image" Target="../media/image8870.png"/><Relationship Id="rId43" Type="http://schemas.openxmlformats.org/officeDocument/2006/relationships/image" Target="../media/image7690.png"/><Relationship Id="rId139" Type="http://schemas.openxmlformats.org/officeDocument/2006/relationships/image" Target="../media/image8170.png"/><Relationship Id="rId290" Type="http://schemas.openxmlformats.org/officeDocument/2006/relationships/customXml" Target="../ink/ink1541.xml"/><Relationship Id="rId304" Type="http://schemas.openxmlformats.org/officeDocument/2006/relationships/customXml" Target="../ink/ink1548.xml"/><Relationship Id="rId346" Type="http://schemas.openxmlformats.org/officeDocument/2006/relationships/customXml" Target="../ink/ink1569.xml"/><Relationship Id="rId388" Type="http://schemas.openxmlformats.org/officeDocument/2006/relationships/customXml" Target="../ink/ink1590.xml"/><Relationship Id="rId85" Type="http://schemas.openxmlformats.org/officeDocument/2006/relationships/image" Target="../media/image7900.png"/><Relationship Id="rId150" Type="http://schemas.openxmlformats.org/officeDocument/2006/relationships/customXml" Target="../ink/ink1471.xml"/><Relationship Id="rId192" Type="http://schemas.openxmlformats.org/officeDocument/2006/relationships/customXml" Target="../ink/ink1492.xml"/><Relationship Id="rId206" Type="http://schemas.openxmlformats.org/officeDocument/2006/relationships/customXml" Target="../ink/ink1499.xml"/><Relationship Id="rId248" Type="http://schemas.openxmlformats.org/officeDocument/2006/relationships/customXml" Target="../ink/ink1520.xml"/><Relationship Id="rId12" Type="http://schemas.openxmlformats.org/officeDocument/2006/relationships/customXml" Target="../ink/ink1402.xml"/><Relationship Id="rId108" Type="http://schemas.openxmlformats.org/officeDocument/2006/relationships/customXml" Target="../ink/ink1450.xml"/><Relationship Id="rId315" Type="http://schemas.openxmlformats.org/officeDocument/2006/relationships/image" Target="../media/image9050.png"/><Relationship Id="rId357" Type="http://schemas.openxmlformats.org/officeDocument/2006/relationships/image" Target="../media/image9260.png"/><Relationship Id="rId54" Type="http://schemas.openxmlformats.org/officeDocument/2006/relationships/customXml" Target="../ink/ink1423.xml"/><Relationship Id="rId96" Type="http://schemas.openxmlformats.org/officeDocument/2006/relationships/customXml" Target="../ink/ink1444.xml"/><Relationship Id="rId161" Type="http://schemas.openxmlformats.org/officeDocument/2006/relationships/image" Target="../media/image8280.png"/><Relationship Id="rId217" Type="http://schemas.openxmlformats.org/officeDocument/2006/relationships/image" Target="../media/image8560.png"/><Relationship Id="rId399" Type="http://schemas.openxmlformats.org/officeDocument/2006/relationships/image" Target="../media/image9470.png"/><Relationship Id="rId259" Type="http://schemas.openxmlformats.org/officeDocument/2006/relationships/image" Target="../media/image8770.png"/><Relationship Id="rId23" Type="http://schemas.openxmlformats.org/officeDocument/2006/relationships/image" Target="../media/image7590.png"/><Relationship Id="rId119" Type="http://schemas.openxmlformats.org/officeDocument/2006/relationships/image" Target="../media/image8070.png"/><Relationship Id="rId270" Type="http://schemas.openxmlformats.org/officeDocument/2006/relationships/customXml" Target="../ink/ink1531.xml"/><Relationship Id="rId326" Type="http://schemas.openxmlformats.org/officeDocument/2006/relationships/customXml" Target="../ink/ink1559.xml"/><Relationship Id="rId65" Type="http://schemas.openxmlformats.org/officeDocument/2006/relationships/image" Target="../media/image7800.png"/><Relationship Id="rId130" Type="http://schemas.openxmlformats.org/officeDocument/2006/relationships/customXml" Target="../ink/ink1461.xml"/><Relationship Id="rId368" Type="http://schemas.openxmlformats.org/officeDocument/2006/relationships/customXml" Target="../ink/ink1580.xml"/><Relationship Id="rId172" Type="http://schemas.openxmlformats.org/officeDocument/2006/relationships/customXml" Target="../ink/ink1482.xml"/><Relationship Id="rId228" Type="http://schemas.openxmlformats.org/officeDocument/2006/relationships/customXml" Target="../ink/ink1510.xml"/><Relationship Id="rId281" Type="http://schemas.openxmlformats.org/officeDocument/2006/relationships/image" Target="../media/image8880.png"/><Relationship Id="rId337" Type="http://schemas.openxmlformats.org/officeDocument/2006/relationships/image" Target="../media/image9160.png"/><Relationship Id="rId34" Type="http://schemas.openxmlformats.org/officeDocument/2006/relationships/customXml" Target="../ink/ink1413.xml"/><Relationship Id="rId76" Type="http://schemas.openxmlformats.org/officeDocument/2006/relationships/customXml" Target="../ink/ink1434.xml"/><Relationship Id="rId141" Type="http://schemas.openxmlformats.org/officeDocument/2006/relationships/image" Target="../media/image8180.png"/><Relationship Id="rId379" Type="http://schemas.openxmlformats.org/officeDocument/2006/relationships/image" Target="../media/image9370.png"/><Relationship Id="rId7" Type="http://schemas.openxmlformats.org/officeDocument/2006/relationships/image" Target="../media/image7511.png"/><Relationship Id="rId183" Type="http://schemas.openxmlformats.org/officeDocument/2006/relationships/image" Target="../media/image8390.png"/><Relationship Id="rId239" Type="http://schemas.openxmlformats.org/officeDocument/2006/relationships/image" Target="../media/image8670.png"/><Relationship Id="rId390" Type="http://schemas.openxmlformats.org/officeDocument/2006/relationships/customXml" Target="../ink/ink1591.xml"/><Relationship Id="rId250" Type="http://schemas.openxmlformats.org/officeDocument/2006/relationships/customXml" Target="../ink/ink1521.xml"/><Relationship Id="rId292" Type="http://schemas.openxmlformats.org/officeDocument/2006/relationships/customXml" Target="../ink/ink1542.xml"/><Relationship Id="rId306" Type="http://schemas.openxmlformats.org/officeDocument/2006/relationships/customXml" Target="../ink/ink1549.xml"/><Relationship Id="rId45" Type="http://schemas.openxmlformats.org/officeDocument/2006/relationships/image" Target="../media/image7700.png"/><Relationship Id="rId87" Type="http://schemas.openxmlformats.org/officeDocument/2006/relationships/image" Target="../media/image7911.png"/><Relationship Id="rId110" Type="http://schemas.openxmlformats.org/officeDocument/2006/relationships/customXml" Target="../ink/ink1451.xml"/><Relationship Id="rId348" Type="http://schemas.openxmlformats.org/officeDocument/2006/relationships/customXml" Target="../ink/ink1570.xml"/><Relationship Id="rId152" Type="http://schemas.openxmlformats.org/officeDocument/2006/relationships/customXml" Target="../ink/ink1472.xml"/><Relationship Id="rId194" Type="http://schemas.openxmlformats.org/officeDocument/2006/relationships/customXml" Target="../ink/ink1493.xml"/><Relationship Id="rId208" Type="http://schemas.openxmlformats.org/officeDocument/2006/relationships/customXml" Target="../ink/ink1500.xml"/><Relationship Id="rId261" Type="http://schemas.openxmlformats.org/officeDocument/2006/relationships/image" Target="../media/image8780.png"/><Relationship Id="rId14" Type="http://schemas.openxmlformats.org/officeDocument/2006/relationships/customXml" Target="../ink/ink1403.xml"/><Relationship Id="rId56" Type="http://schemas.openxmlformats.org/officeDocument/2006/relationships/customXml" Target="../ink/ink1424.xml"/><Relationship Id="rId317" Type="http://schemas.openxmlformats.org/officeDocument/2006/relationships/image" Target="../media/image9060.png"/><Relationship Id="rId359" Type="http://schemas.openxmlformats.org/officeDocument/2006/relationships/image" Target="../media/image9270.png"/><Relationship Id="rId98" Type="http://schemas.openxmlformats.org/officeDocument/2006/relationships/customXml" Target="../ink/ink1445.xml"/><Relationship Id="rId121" Type="http://schemas.openxmlformats.org/officeDocument/2006/relationships/image" Target="../media/image8080.png"/><Relationship Id="rId163" Type="http://schemas.openxmlformats.org/officeDocument/2006/relationships/image" Target="../media/image8290.png"/><Relationship Id="rId219" Type="http://schemas.openxmlformats.org/officeDocument/2006/relationships/image" Target="../media/image8570.png"/><Relationship Id="rId370" Type="http://schemas.openxmlformats.org/officeDocument/2006/relationships/customXml" Target="../ink/ink1581.xml"/><Relationship Id="rId230" Type="http://schemas.openxmlformats.org/officeDocument/2006/relationships/customXml" Target="../ink/ink1511.xml"/><Relationship Id="rId25" Type="http://schemas.openxmlformats.org/officeDocument/2006/relationships/image" Target="../media/image7600.png"/><Relationship Id="rId67" Type="http://schemas.openxmlformats.org/officeDocument/2006/relationships/image" Target="../media/image7811.png"/><Relationship Id="rId272" Type="http://schemas.openxmlformats.org/officeDocument/2006/relationships/customXml" Target="../ink/ink1532.xml"/><Relationship Id="rId328" Type="http://schemas.openxmlformats.org/officeDocument/2006/relationships/customXml" Target="../ink/ink1560.xml"/><Relationship Id="rId132" Type="http://schemas.openxmlformats.org/officeDocument/2006/relationships/customXml" Target="../ink/ink1462.xml"/><Relationship Id="rId174" Type="http://schemas.openxmlformats.org/officeDocument/2006/relationships/customXml" Target="../ink/ink1483.xml"/><Relationship Id="rId381" Type="http://schemas.openxmlformats.org/officeDocument/2006/relationships/image" Target="../media/image9380.png"/><Relationship Id="rId241" Type="http://schemas.openxmlformats.org/officeDocument/2006/relationships/image" Target="../media/image8680.png"/><Relationship Id="rId36" Type="http://schemas.openxmlformats.org/officeDocument/2006/relationships/customXml" Target="../ink/ink1414.xml"/><Relationship Id="rId283" Type="http://schemas.openxmlformats.org/officeDocument/2006/relationships/image" Target="../media/image8890.png"/><Relationship Id="rId339" Type="http://schemas.openxmlformats.org/officeDocument/2006/relationships/image" Target="../media/image9170.png"/><Relationship Id="rId78" Type="http://schemas.openxmlformats.org/officeDocument/2006/relationships/customXml" Target="../ink/ink1435.xml"/><Relationship Id="rId101" Type="http://schemas.openxmlformats.org/officeDocument/2006/relationships/image" Target="../media/image7980.png"/><Relationship Id="rId143" Type="http://schemas.openxmlformats.org/officeDocument/2006/relationships/image" Target="../media/image8190.png"/><Relationship Id="rId185" Type="http://schemas.openxmlformats.org/officeDocument/2006/relationships/image" Target="../media/image8400.png"/><Relationship Id="rId350" Type="http://schemas.openxmlformats.org/officeDocument/2006/relationships/customXml" Target="../ink/ink1571.xml"/><Relationship Id="rId9" Type="http://schemas.openxmlformats.org/officeDocument/2006/relationships/image" Target="../media/image7520.png"/><Relationship Id="rId210" Type="http://schemas.openxmlformats.org/officeDocument/2006/relationships/customXml" Target="../ink/ink1501.xml"/><Relationship Id="rId392" Type="http://schemas.openxmlformats.org/officeDocument/2006/relationships/customXml" Target="../ink/ink1592.xml"/><Relationship Id="rId252" Type="http://schemas.openxmlformats.org/officeDocument/2006/relationships/customXml" Target="../ink/ink1522.xml"/><Relationship Id="rId294" Type="http://schemas.openxmlformats.org/officeDocument/2006/relationships/customXml" Target="../ink/ink1543.xml"/><Relationship Id="rId308" Type="http://schemas.openxmlformats.org/officeDocument/2006/relationships/customXml" Target="../ink/ink1550.xml"/><Relationship Id="rId47" Type="http://schemas.openxmlformats.org/officeDocument/2006/relationships/image" Target="../media/image7711.png"/><Relationship Id="rId89" Type="http://schemas.openxmlformats.org/officeDocument/2006/relationships/image" Target="../media/image7920.png"/><Relationship Id="rId112" Type="http://schemas.openxmlformats.org/officeDocument/2006/relationships/customXml" Target="../ink/ink1452.xml"/><Relationship Id="rId154" Type="http://schemas.openxmlformats.org/officeDocument/2006/relationships/customXml" Target="../ink/ink1473.xml"/><Relationship Id="rId361" Type="http://schemas.openxmlformats.org/officeDocument/2006/relationships/image" Target="../media/image9280.png"/><Relationship Id="rId196" Type="http://schemas.openxmlformats.org/officeDocument/2006/relationships/customXml" Target="../ink/ink1494.xml"/><Relationship Id="rId16" Type="http://schemas.openxmlformats.org/officeDocument/2006/relationships/customXml" Target="../ink/ink1404.xml"/><Relationship Id="rId221" Type="http://schemas.openxmlformats.org/officeDocument/2006/relationships/image" Target="../media/image8580.png"/><Relationship Id="rId263" Type="http://schemas.openxmlformats.org/officeDocument/2006/relationships/image" Target="../media/image8790.png"/><Relationship Id="rId319" Type="http://schemas.openxmlformats.org/officeDocument/2006/relationships/image" Target="../media/image9070.png"/><Relationship Id="rId58" Type="http://schemas.openxmlformats.org/officeDocument/2006/relationships/customXml" Target="../ink/ink1425.xml"/><Relationship Id="rId123" Type="http://schemas.openxmlformats.org/officeDocument/2006/relationships/image" Target="../media/image8090.png"/><Relationship Id="rId330" Type="http://schemas.openxmlformats.org/officeDocument/2006/relationships/customXml" Target="../ink/ink1561.xml"/><Relationship Id="rId90" Type="http://schemas.openxmlformats.org/officeDocument/2006/relationships/customXml" Target="../ink/ink1441.xml"/><Relationship Id="rId165" Type="http://schemas.openxmlformats.org/officeDocument/2006/relationships/image" Target="../media/image8300.png"/><Relationship Id="rId186" Type="http://schemas.openxmlformats.org/officeDocument/2006/relationships/customXml" Target="../ink/ink1489.xml"/><Relationship Id="rId351" Type="http://schemas.openxmlformats.org/officeDocument/2006/relationships/image" Target="../media/image9230.png"/><Relationship Id="rId372" Type="http://schemas.openxmlformats.org/officeDocument/2006/relationships/customXml" Target="../ink/ink1582.xml"/><Relationship Id="rId393" Type="http://schemas.openxmlformats.org/officeDocument/2006/relationships/image" Target="../media/image9440.png"/><Relationship Id="rId211" Type="http://schemas.openxmlformats.org/officeDocument/2006/relationships/image" Target="../media/image8530.png"/><Relationship Id="rId232" Type="http://schemas.openxmlformats.org/officeDocument/2006/relationships/customXml" Target="../ink/ink1512.xml"/><Relationship Id="rId253" Type="http://schemas.openxmlformats.org/officeDocument/2006/relationships/image" Target="../media/image8740.png"/><Relationship Id="rId274" Type="http://schemas.openxmlformats.org/officeDocument/2006/relationships/customXml" Target="../ink/ink1533.xml"/><Relationship Id="rId295" Type="http://schemas.openxmlformats.org/officeDocument/2006/relationships/image" Target="../media/image8950.png"/><Relationship Id="rId309" Type="http://schemas.openxmlformats.org/officeDocument/2006/relationships/image" Target="../media/image9020.png"/><Relationship Id="rId27" Type="http://schemas.openxmlformats.org/officeDocument/2006/relationships/image" Target="../media/image7611.png"/><Relationship Id="rId48" Type="http://schemas.openxmlformats.org/officeDocument/2006/relationships/customXml" Target="../ink/ink1420.xml"/><Relationship Id="rId69" Type="http://schemas.openxmlformats.org/officeDocument/2006/relationships/image" Target="../media/image7820.png"/><Relationship Id="rId113" Type="http://schemas.openxmlformats.org/officeDocument/2006/relationships/image" Target="../media/image8040.png"/><Relationship Id="rId134" Type="http://schemas.openxmlformats.org/officeDocument/2006/relationships/customXml" Target="../ink/ink1463.xml"/><Relationship Id="rId320" Type="http://schemas.openxmlformats.org/officeDocument/2006/relationships/customXml" Target="../ink/ink1556.xml"/><Relationship Id="rId80" Type="http://schemas.openxmlformats.org/officeDocument/2006/relationships/customXml" Target="../ink/ink1436.xml"/><Relationship Id="rId155" Type="http://schemas.openxmlformats.org/officeDocument/2006/relationships/image" Target="../media/image8250.png"/><Relationship Id="rId176" Type="http://schemas.openxmlformats.org/officeDocument/2006/relationships/customXml" Target="../ink/ink1484.xml"/><Relationship Id="rId197" Type="http://schemas.openxmlformats.org/officeDocument/2006/relationships/image" Target="../media/image8460.png"/><Relationship Id="rId341" Type="http://schemas.openxmlformats.org/officeDocument/2006/relationships/image" Target="../media/image9180.png"/><Relationship Id="rId362" Type="http://schemas.openxmlformats.org/officeDocument/2006/relationships/customXml" Target="../ink/ink1577.xml"/><Relationship Id="rId383" Type="http://schemas.openxmlformats.org/officeDocument/2006/relationships/image" Target="../media/image9390.png"/><Relationship Id="rId201" Type="http://schemas.openxmlformats.org/officeDocument/2006/relationships/image" Target="../media/image8480.png"/><Relationship Id="rId222" Type="http://schemas.openxmlformats.org/officeDocument/2006/relationships/customXml" Target="../ink/ink1507.xml"/><Relationship Id="rId243" Type="http://schemas.openxmlformats.org/officeDocument/2006/relationships/image" Target="../media/image8690.png"/><Relationship Id="rId264" Type="http://schemas.openxmlformats.org/officeDocument/2006/relationships/customXml" Target="../ink/ink1528.xml"/><Relationship Id="rId285" Type="http://schemas.openxmlformats.org/officeDocument/2006/relationships/image" Target="../media/image8900.png"/><Relationship Id="rId17" Type="http://schemas.openxmlformats.org/officeDocument/2006/relationships/image" Target="../media/image7560.png"/><Relationship Id="rId38" Type="http://schemas.openxmlformats.org/officeDocument/2006/relationships/customXml" Target="../ink/ink1415.xml"/><Relationship Id="rId59" Type="http://schemas.openxmlformats.org/officeDocument/2006/relationships/image" Target="../media/image7770.png"/><Relationship Id="rId103" Type="http://schemas.openxmlformats.org/officeDocument/2006/relationships/image" Target="../media/image7990.png"/><Relationship Id="rId124" Type="http://schemas.openxmlformats.org/officeDocument/2006/relationships/customXml" Target="../ink/ink1458.xml"/><Relationship Id="rId310" Type="http://schemas.openxmlformats.org/officeDocument/2006/relationships/customXml" Target="../ink/ink1551.xml"/><Relationship Id="rId70" Type="http://schemas.openxmlformats.org/officeDocument/2006/relationships/customXml" Target="../ink/ink1431.xml"/><Relationship Id="rId91" Type="http://schemas.openxmlformats.org/officeDocument/2006/relationships/image" Target="../media/image7930.png"/><Relationship Id="rId145" Type="http://schemas.openxmlformats.org/officeDocument/2006/relationships/image" Target="../media/image8200.png"/><Relationship Id="rId166" Type="http://schemas.openxmlformats.org/officeDocument/2006/relationships/customXml" Target="../ink/ink1479.xml"/><Relationship Id="rId187" Type="http://schemas.openxmlformats.org/officeDocument/2006/relationships/image" Target="../media/image8411.png"/><Relationship Id="rId331" Type="http://schemas.openxmlformats.org/officeDocument/2006/relationships/image" Target="../media/image9130.png"/><Relationship Id="rId352" Type="http://schemas.openxmlformats.org/officeDocument/2006/relationships/customXml" Target="../ink/ink1572.xml"/><Relationship Id="rId373" Type="http://schemas.openxmlformats.org/officeDocument/2006/relationships/image" Target="../media/image9340.png"/><Relationship Id="rId394" Type="http://schemas.openxmlformats.org/officeDocument/2006/relationships/customXml" Target="../ink/ink1593.xml"/><Relationship Id="rId1" Type="http://schemas.openxmlformats.org/officeDocument/2006/relationships/slideLayout" Target="../slideLayouts/slideLayout7.xml"/><Relationship Id="rId212" Type="http://schemas.openxmlformats.org/officeDocument/2006/relationships/customXml" Target="../ink/ink1502.xml"/><Relationship Id="rId233" Type="http://schemas.openxmlformats.org/officeDocument/2006/relationships/image" Target="../media/image8640.png"/><Relationship Id="rId254" Type="http://schemas.openxmlformats.org/officeDocument/2006/relationships/customXml" Target="../ink/ink1523.xml"/><Relationship Id="rId28" Type="http://schemas.openxmlformats.org/officeDocument/2006/relationships/customXml" Target="../ink/ink1410.xml"/><Relationship Id="rId49" Type="http://schemas.openxmlformats.org/officeDocument/2006/relationships/image" Target="../media/image7720.png"/><Relationship Id="rId114" Type="http://schemas.openxmlformats.org/officeDocument/2006/relationships/customXml" Target="../ink/ink1453.xml"/><Relationship Id="rId275" Type="http://schemas.openxmlformats.org/officeDocument/2006/relationships/image" Target="../media/image8850.png"/><Relationship Id="rId296" Type="http://schemas.openxmlformats.org/officeDocument/2006/relationships/customXml" Target="../ink/ink1544.xml"/><Relationship Id="rId300" Type="http://schemas.openxmlformats.org/officeDocument/2006/relationships/customXml" Target="../ink/ink1546.xml"/><Relationship Id="rId60" Type="http://schemas.openxmlformats.org/officeDocument/2006/relationships/customXml" Target="../ink/ink1426.xml"/><Relationship Id="rId81" Type="http://schemas.openxmlformats.org/officeDocument/2006/relationships/image" Target="../media/image7880.png"/><Relationship Id="rId135" Type="http://schemas.openxmlformats.org/officeDocument/2006/relationships/image" Target="../media/image8150.png"/><Relationship Id="rId156" Type="http://schemas.openxmlformats.org/officeDocument/2006/relationships/customXml" Target="../ink/ink1474.xml"/><Relationship Id="rId177" Type="http://schemas.openxmlformats.org/officeDocument/2006/relationships/image" Target="../media/image8360.png"/><Relationship Id="rId198" Type="http://schemas.openxmlformats.org/officeDocument/2006/relationships/customXml" Target="../ink/ink1495.xml"/><Relationship Id="rId321" Type="http://schemas.openxmlformats.org/officeDocument/2006/relationships/image" Target="../media/image9080.png"/><Relationship Id="rId342" Type="http://schemas.openxmlformats.org/officeDocument/2006/relationships/customXml" Target="../ink/ink1567.xml"/><Relationship Id="rId363" Type="http://schemas.openxmlformats.org/officeDocument/2006/relationships/image" Target="../media/image9290.png"/><Relationship Id="rId384" Type="http://schemas.openxmlformats.org/officeDocument/2006/relationships/customXml" Target="../ink/ink1588.xml"/><Relationship Id="rId202" Type="http://schemas.openxmlformats.org/officeDocument/2006/relationships/customXml" Target="../ink/ink1497.xml"/><Relationship Id="rId223" Type="http://schemas.openxmlformats.org/officeDocument/2006/relationships/image" Target="../media/image8590.png"/><Relationship Id="rId244" Type="http://schemas.openxmlformats.org/officeDocument/2006/relationships/customXml" Target="../ink/ink1518.xml"/><Relationship Id="rId18" Type="http://schemas.openxmlformats.org/officeDocument/2006/relationships/customXml" Target="../ink/ink1405.xml"/><Relationship Id="rId39" Type="http://schemas.openxmlformats.org/officeDocument/2006/relationships/image" Target="../media/image7670.png"/><Relationship Id="rId265" Type="http://schemas.openxmlformats.org/officeDocument/2006/relationships/image" Target="../media/image8800.png"/><Relationship Id="rId286" Type="http://schemas.openxmlformats.org/officeDocument/2006/relationships/customXml" Target="../ink/ink1539.xml"/><Relationship Id="rId50" Type="http://schemas.openxmlformats.org/officeDocument/2006/relationships/customXml" Target="../ink/ink1421.xml"/><Relationship Id="rId104" Type="http://schemas.openxmlformats.org/officeDocument/2006/relationships/customXml" Target="../ink/ink1448.xml"/><Relationship Id="rId125" Type="http://schemas.openxmlformats.org/officeDocument/2006/relationships/image" Target="../media/image8101.png"/><Relationship Id="rId146" Type="http://schemas.openxmlformats.org/officeDocument/2006/relationships/customXml" Target="../ink/ink1469.xml"/><Relationship Id="rId167" Type="http://schemas.openxmlformats.org/officeDocument/2006/relationships/image" Target="../media/image8311.png"/><Relationship Id="rId188" Type="http://schemas.openxmlformats.org/officeDocument/2006/relationships/customXml" Target="../ink/ink1490.xml"/><Relationship Id="rId311" Type="http://schemas.openxmlformats.org/officeDocument/2006/relationships/image" Target="../media/image9030.png"/><Relationship Id="rId332" Type="http://schemas.openxmlformats.org/officeDocument/2006/relationships/customXml" Target="../ink/ink1562.xml"/><Relationship Id="rId353" Type="http://schemas.openxmlformats.org/officeDocument/2006/relationships/image" Target="../media/image9240.png"/><Relationship Id="rId374" Type="http://schemas.openxmlformats.org/officeDocument/2006/relationships/customXml" Target="../ink/ink1583.xml"/><Relationship Id="rId395" Type="http://schemas.openxmlformats.org/officeDocument/2006/relationships/image" Target="../media/image9450.png"/><Relationship Id="rId71" Type="http://schemas.openxmlformats.org/officeDocument/2006/relationships/image" Target="../media/image7830.png"/><Relationship Id="rId92" Type="http://schemas.openxmlformats.org/officeDocument/2006/relationships/customXml" Target="../ink/ink1442.xml"/><Relationship Id="rId213" Type="http://schemas.openxmlformats.org/officeDocument/2006/relationships/image" Target="../media/image8540.png"/><Relationship Id="rId234" Type="http://schemas.openxmlformats.org/officeDocument/2006/relationships/customXml" Target="../ink/ink1513.xml"/><Relationship Id="rId2" Type="http://schemas.openxmlformats.org/officeDocument/2006/relationships/customXml" Target="../ink/ink1397.xml"/><Relationship Id="rId29" Type="http://schemas.openxmlformats.org/officeDocument/2006/relationships/image" Target="../media/image7620.png"/><Relationship Id="rId255" Type="http://schemas.openxmlformats.org/officeDocument/2006/relationships/image" Target="../media/image8750.png"/><Relationship Id="rId276" Type="http://schemas.openxmlformats.org/officeDocument/2006/relationships/customXml" Target="../ink/ink1534.xml"/><Relationship Id="rId297" Type="http://schemas.openxmlformats.org/officeDocument/2006/relationships/image" Target="../media/image8960.png"/><Relationship Id="rId40" Type="http://schemas.openxmlformats.org/officeDocument/2006/relationships/customXml" Target="../ink/ink1416.xml"/><Relationship Id="rId115" Type="http://schemas.openxmlformats.org/officeDocument/2006/relationships/image" Target="../media/image8050.png"/><Relationship Id="rId136" Type="http://schemas.openxmlformats.org/officeDocument/2006/relationships/customXml" Target="../ink/ink1464.xml"/><Relationship Id="rId157" Type="http://schemas.openxmlformats.org/officeDocument/2006/relationships/image" Target="../media/image8260.png"/><Relationship Id="rId178" Type="http://schemas.openxmlformats.org/officeDocument/2006/relationships/customXml" Target="../ink/ink1485.xml"/><Relationship Id="rId301" Type="http://schemas.openxmlformats.org/officeDocument/2006/relationships/image" Target="../media/image8980.png"/><Relationship Id="rId322" Type="http://schemas.openxmlformats.org/officeDocument/2006/relationships/customXml" Target="../ink/ink1557.xml"/><Relationship Id="rId343" Type="http://schemas.openxmlformats.org/officeDocument/2006/relationships/image" Target="../media/image9190.png"/><Relationship Id="rId364" Type="http://schemas.openxmlformats.org/officeDocument/2006/relationships/customXml" Target="../ink/ink1578.xml"/><Relationship Id="rId61" Type="http://schemas.openxmlformats.org/officeDocument/2006/relationships/image" Target="../media/image7780.png"/><Relationship Id="rId82" Type="http://schemas.openxmlformats.org/officeDocument/2006/relationships/customXml" Target="../ink/ink1437.xml"/><Relationship Id="rId199" Type="http://schemas.openxmlformats.org/officeDocument/2006/relationships/image" Target="../media/image8470.png"/><Relationship Id="rId203" Type="http://schemas.openxmlformats.org/officeDocument/2006/relationships/image" Target="../media/image8490.png"/><Relationship Id="rId385" Type="http://schemas.openxmlformats.org/officeDocument/2006/relationships/image" Target="../media/image9400.png"/><Relationship Id="rId19" Type="http://schemas.openxmlformats.org/officeDocument/2006/relationships/image" Target="../media/image7570.png"/><Relationship Id="rId224" Type="http://schemas.openxmlformats.org/officeDocument/2006/relationships/customXml" Target="../ink/ink1508.xml"/><Relationship Id="rId245" Type="http://schemas.openxmlformats.org/officeDocument/2006/relationships/image" Target="../media/image8700.png"/><Relationship Id="rId266" Type="http://schemas.openxmlformats.org/officeDocument/2006/relationships/customXml" Target="../ink/ink1529.xml"/><Relationship Id="rId287" Type="http://schemas.openxmlformats.org/officeDocument/2006/relationships/image" Target="../media/image8911.png"/><Relationship Id="rId30" Type="http://schemas.openxmlformats.org/officeDocument/2006/relationships/customXml" Target="../ink/ink1411.xml"/><Relationship Id="rId105" Type="http://schemas.openxmlformats.org/officeDocument/2006/relationships/image" Target="../media/image8000.png"/><Relationship Id="rId126" Type="http://schemas.openxmlformats.org/officeDocument/2006/relationships/customXml" Target="../ink/ink1459.xml"/><Relationship Id="rId147" Type="http://schemas.openxmlformats.org/officeDocument/2006/relationships/image" Target="../media/image8211.png"/><Relationship Id="rId168" Type="http://schemas.openxmlformats.org/officeDocument/2006/relationships/customXml" Target="../ink/ink1480.xml"/><Relationship Id="rId312" Type="http://schemas.openxmlformats.org/officeDocument/2006/relationships/customXml" Target="../ink/ink1552.xml"/><Relationship Id="rId333" Type="http://schemas.openxmlformats.org/officeDocument/2006/relationships/image" Target="../media/image9140.png"/><Relationship Id="rId354" Type="http://schemas.openxmlformats.org/officeDocument/2006/relationships/customXml" Target="../ink/ink1573.xml"/><Relationship Id="rId51" Type="http://schemas.openxmlformats.org/officeDocument/2006/relationships/image" Target="../media/image7730.png"/><Relationship Id="rId72" Type="http://schemas.openxmlformats.org/officeDocument/2006/relationships/customXml" Target="../ink/ink1432.xml"/><Relationship Id="rId93" Type="http://schemas.openxmlformats.org/officeDocument/2006/relationships/image" Target="../media/image7940.png"/><Relationship Id="rId189" Type="http://schemas.openxmlformats.org/officeDocument/2006/relationships/image" Target="../media/image8420.png"/><Relationship Id="rId375" Type="http://schemas.openxmlformats.org/officeDocument/2006/relationships/image" Target="../media/image9350.png"/><Relationship Id="rId396" Type="http://schemas.openxmlformats.org/officeDocument/2006/relationships/customXml" Target="../ink/ink1594.xml"/><Relationship Id="rId3" Type="http://schemas.openxmlformats.org/officeDocument/2006/relationships/image" Target="../media/image7490.png"/><Relationship Id="rId214" Type="http://schemas.openxmlformats.org/officeDocument/2006/relationships/customXml" Target="../ink/ink1503.xml"/><Relationship Id="rId235" Type="http://schemas.openxmlformats.org/officeDocument/2006/relationships/image" Target="../media/image8650.png"/><Relationship Id="rId256" Type="http://schemas.openxmlformats.org/officeDocument/2006/relationships/customXml" Target="../ink/ink1524.xml"/><Relationship Id="rId277" Type="http://schemas.openxmlformats.org/officeDocument/2006/relationships/image" Target="../media/image8860.png"/><Relationship Id="rId298" Type="http://schemas.openxmlformats.org/officeDocument/2006/relationships/customXml" Target="../ink/ink1545.xml"/><Relationship Id="rId400" Type="http://schemas.openxmlformats.org/officeDocument/2006/relationships/customXml" Target="../ink/ink1596.xml"/><Relationship Id="rId116" Type="http://schemas.openxmlformats.org/officeDocument/2006/relationships/customXml" Target="../ink/ink1454.xml"/><Relationship Id="rId137" Type="http://schemas.openxmlformats.org/officeDocument/2006/relationships/image" Target="../media/image8160.png"/><Relationship Id="rId158" Type="http://schemas.openxmlformats.org/officeDocument/2006/relationships/customXml" Target="../ink/ink1475.xml"/><Relationship Id="rId302" Type="http://schemas.openxmlformats.org/officeDocument/2006/relationships/customXml" Target="../ink/ink1547.xml"/><Relationship Id="rId323" Type="http://schemas.openxmlformats.org/officeDocument/2006/relationships/image" Target="../media/image9090.png"/><Relationship Id="rId344" Type="http://schemas.openxmlformats.org/officeDocument/2006/relationships/customXml" Target="../ink/ink1568.xml"/><Relationship Id="rId20" Type="http://schemas.openxmlformats.org/officeDocument/2006/relationships/customXml" Target="../ink/ink1406.xml"/><Relationship Id="rId41" Type="http://schemas.openxmlformats.org/officeDocument/2006/relationships/image" Target="../media/image7680.png"/><Relationship Id="rId62" Type="http://schemas.openxmlformats.org/officeDocument/2006/relationships/customXml" Target="../ink/ink1427.xml"/><Relationship Id="rId83" Type="http://schemas.openxmlformats.org/officeDocument/2006/relationships/image" Target="../media/image7890.png"/><Relationship Id="rId179" Type="http://schemas.openxmlformats.org/officeDocument/2006/relationships/image" Target="../media/image8370.png"/><Relationship Id="rId365" Type="http://schemas.openxmlformats.org/officeDocument/2006/relationships/image" Target="../media/image9300.png"/><Relationship Id="rId386" Type="http://schemas.openxmlformats.org/officeDocument/2006/relationships/customXml" Target="../ink/ink1589.xml"/><Relationship Id="rId190" Type="http://schemas.openxmlformats.org/officeDocument/2006/relationships/customXml" Target="../ink/ink1491.xml"/><Relationship Id="rId204" Type="http://schemas.openxmlformats.org/officeDocument/2006/relationships/customXml" Target="../ink/ink1498.xml"/><Relationship Id="rId225" Type="http://schemas.openxmlformats.org/officeDocument/2006/relationships/image" Target="../media/image8600.png"/><Relationship Id="rId246" Type="http://schemas.openxmlformats.org/officeDocument/2006/relationships/customXml" Target="../ink/ink1519.xml"/><Relationship Id="rId267" Type="http://schemas.openxmlformats.org/officeDocument/2006/relationships/image" Target="../media/image8811.png"/><Relationship Id="rId288" Type="http://schemas.openxmlformats.org/officeDocument/2006/relationships/customXml" Target="../ink/ink1540.xml"/><Relationship Id="rId106" Type="http://schemas.openxmlformats.org/officeDocument/2006/relationships/customXml" Target="../ink/ink1449.xml"/><Relationship Id="rId127" Type="http://schemas.openxmlformats.org/officeDocument/2006/relationships/image" Target="../media/image8111.png"/><Relationship Id="rId313" Type="http://schemas.openxmlformats.org/officeDocument/2006/relationships/image" Target="../media/image9040.png"/><Relationship Id="rId10" Type="http://schemas.openxmlformats.org/officeDocument/2006/relationships/customXml" Target="../ink/ink1401.xml"/><Relationship Id="rId31" Type="http://schemas.openxmlformats.org/officeDocument/2006/relationships/image" Target="../media/image7630.png"/><Relationship Id="rId52" Type="http://schemas.openxmlformats.org/officeDocument/2006/relationships/customXml" Target="../ink/ink1422.xml"/><Relationship Id="rId73" Type="http://schemas.openxmlformats.org/officeDocument/2006/relationships/image" Target="../media/image7840.png"/><Relationship Id="rId94" Type="http://schemas.openxmlformats.org/officeDocument/2006/relationships/customXml" Target="../ink/ink1443.xml"/><Relationship Id="rId148" Type="http://schemas.openxmlformats.org/officeDocument/2006/relationships/customXml" Target="../ink/ink1470.xml"/><Relationship Id="rId169" Type="http://schemas.openxmlformats.org/officeDocument/2006/relationships/image" Target="../media/image8320.png"/><Relationship Id="rId334" Type="http://schemas.openxmlformats.org/officeDocument/2006/relationships/customXml" Target="../ink/ink1563.xml"/><Relationship Id="rId355" Type="http://schemas.openxmlformats.org/officeDocument/2006/relationships/image" Target="../media/image9250.png"/><Relationship Id="rId376" Type="http://schemas.openxmlformats.org/officeDocument/2006/relationships/customXml" Target="../ink/ink1584.xml"/><Relationship Id="rId397" Type="http://schemas.openxmlformats.org/officeDocument/2006/relationships/image" Target="../media/image9460.png"/><Relationship Id="rId4" Type="http://schemas.openxmlformats.org/officeDocument/2006/relationships/customXml" Target="../ink/ink1398.xml"/><Relationship Id="rId180" Type="http://schemas.openxmlformats.org/officeDocument/2006/relationships/customXml" Target="../ink/ink1486.xml"/><Relationship Id="rId215" Type="http://schemas.openxmlformats.org/officeDocument/2006/relationships/image" Target="../media/image8550.png"/><Relationship Id="rId236" Type="http://schemas.openxmlformats.org/officeDocument/2006/relationships/customXml" Target="../ink/ink1514.xml"/><Relationship Id="rId257" Type="http://schemas.openxmlformats.org/officeDocument/2006/relationships/image" Target="../media/image8760.png"/><Relationship Id="rId278" Type="http://schemas.openxmlformats.org/officeDocument/2006/relationships/customXml" Target="../ink/ink1535.xml"/><Relationship Id="rId401" Type="http://schemas.openxmlformats.org/officeDocument/2006/relationships/image" Target="../media/image9480.png"/><Relationship Id="rId303" Type="http://schemas.openxmlformats.org/officeDocument/2006/relationships/image" Target="../media/image8990.png"/><Relationship Id="rId42" Type="http://schemas.openxmlformats.org/officeDocument/2006/relationships/customXml" Target="../ink/ink1417.xml"/><Relationship Id="rId84" Type="http://schemas.openxmlformats.org/officeDocument/2006/relationships/customXml" Target="../ink/ink1438.xml"/><Relationship Id="rId138" Type="http://schemas.openxmlformats.org/officeDocument/2006/relationships/customXml" Target="../ink/ink1465.xml"/><Relationship Id="rId345" Type="http://schemas.openxmlformats.org/officeDocument/2006/relationships/image" Target="../media/image9200.png"/><Relationship Id="rId387" Type="http://schemas.openxmlformats.org/officeDocument/2006/relationships/image" Target="../media/image9411.png"/><Relationship Id="rId191" Type="http://schemas.openxmlformats.org/officeDocument/2006/relationships/image" Target="../media/image8430.png"/><Relationship Id="rId205" Type="http://schemas.openxmlformats.org/officeDocument/2006/relationships/image" Target="../media/image8500.png"/><Relationship Id="rId247" Type="http://schemas.openxmlformats.org/officeDocument/2006/relationships/image" Target="../media/image8711.png"/><Relationship Id="rId107" Type="http://schemas.openxmlformats.org/officeDocument/2006/relationships/image" Target="../media/image8011.png"/><Relationship Id="rId289" Type="http://schemas.openxmlformats.org/officeDocument/2006/relationships/image" Target="../media/image8920.png"/><Relationship Id="rId11" Type="http://schemas.openxmlformats.org/officeDocument/2006/relationships/image" Target="../media/image7530.png"/><Relationship Id="rId53" Type="http://schemas.openxmlformats.org/officeDocument/2006/relationships/image" Target="../media/image7740.png"/><Relationship Id="rId149" Type="http://schemas.openxmlformats.org/officeDocument/2006/relationships/image" Target="../media/image8220.png"/><Relationship Id="rId314" Type="http://schemas.openxmlformats.org/officeDocument/2006/relationships/customXml" Target="../ink/ink1553.xml"/><Relationship Id="rId356" Type="http://schemas.openxmlformats.org/officeDocument/2006/relationships/customXml" Target="../ink/ink1574.xml"/><Relationship Id="rId398" Type="http://schemas.openxmlformats.org/officeDocument/2006/relationships/customXml" Target="../ink/ink1595.xml"/><Relationship Id="rId95" Type="http://schemas.openxmlformats.org/officeDocument/2006/relationships/image" Target="../media/image7950.png"/><Relationship Id="rId160" Type="http://schemas.openxmlformats.org/officeDocument/2006/relationships/customXml" Target="../ink/ink1476.xml"/><Relationship Id="rId216" Type="http://schemas.openxmlformats.org/officeDocument/2006/relationships/customXml" Target="../ink/ink1504.xml"/><Relationship Id="rId258" Type="http://schemas.openxmlformats.org/officeDocument/2006/relationships/customXml" Target="../ink/ink1525.xml"/><Relationship Id="rId22" Type="http://schemas.openxmlformats.org/officeDocument/2006/relationships/customXml" Target="../ink/ink1407.xml"/><Relationship Id="rId64" Type="http://schemas.openxmlformats.org/officeDocument/2006/relationships/customXml" Target="../ink/ink1428.xml"/><Relationship Id="rId118" Type="http://schemas.openxmlformats.org/officeDocument/2006/relationships/customXml" Target="../ink/ink1455.xml"/><Relationship Id="rId325" Type="http://schemas.openxmlformats.org/officeDocument/2006/relationships/image" Target="../media/image9101.png"/><Relationship Id="rId367" Type="http://schemas.openxmlformats.org/officeDocument/2006/relationships/image" Target="../media/image9311.png"/><Relationship Id="rId171" Type="http://schemas.openxmlformats.org/officeDocument/2006/relationships/image" Target="../media/image8330.png"/><Relationship Id="rId227" Type="http://schemas.openxmlformats.org/officeDocument/2006/relationships/image" Target="../media/image8611.png"/><Relationship Id="rId269" Type="http://schemas.openxmlformats.org/officeDocument/2006/relationships/image" Target="../media/image8820.png"/><Relationship Id="rId33" Type="http://schemas.openxmlformats.org/officeDocument/2006/relationships/image" Target="../media/image7640.png"/><Relationship Id="rId129" Type="http://schemas.openxmlformats.org/officeDocument/2006/relationships/image" Target="../media/image8120.png"/><Relationship Id="rId280" Type="http://schemas.openxmlformats.org/officeDocument/2006/relationships/customXml" Target="../ink/ink1536.xml"/><Relationship Id="rId336" Type="http://schemas.openxmlformats.org/officeDocument/2006/relationships/customXml" Target="../ink/ink1564.xml"/><Relationship Id="rId75" Type="http://schemas.openxmlformats.org/officeDocument/2006/relationships/image" Target="../media/image7850.png"/><Relationship Id="rId140" Type="http://schemas.openxmlformats.org/officeDocument/2006/relationships/customXml" Target="../ink/ink1466.xml"/><Relationship Id="rId182" Type="http://schemas.openxmlformats.org/officeDocument/2006/relationships/customXml" Target="../ink/ink1487.xml"/><Relationship Id="rId378" Type="http://schemas.openxmlformats.org/officeDocument/2006/relationships/customXml" Target="../ink/ink1585.xml"/><Relationship Id="rId6" Type="http://schemas.openxmlformats.org/officeDocument/2006/relationships/customXml" Target="../ink/ink1399.xml"/><Relationship Id="rId238" Type="http://schemas.openxmlformats.org/officeDocument/2006/relationships/customXml" Target="../ink/ink1515.xml"/><Relationship Id="rId291" Type="http://schemas.openxmlformats.org/officeDocument/2006/relationships/image" Target="../media/image8930.png"/><Relationship Id="rId305" Type="http://schemas.openxmlformats.org/officeDocument/2006/relationships/image" Target="../media/image9000.png"/><Relationship Id="rId347" Type="http://schemas.openxmlformats.org/officeDocument/2006/relationships/image" Target="../media/image9211.png"/><Relationship Id="rId44" Type="http://schemas.openxmlformats.org/officeDocument/2006/relationships/customXml" Target="../ink/ink1418.xml"/><Relationship Id="rId86" Type="http://schemas.openxmlformats.org/officeDocument/2006/relationships/customXml" Target="../ink/ink1439.xml"/><Relationship Id="rId151" Type="http://schemas.openxmlformats.org/officeDocument/2006/relationships/image" Target="../media/image8230.png"/><Relationship Id="rId389" Type="http://schemas.openxmlformats.org/officeDocument/2006/relationships/image" Target="../media/image9420.png"/><Relationship Id="rId193" Type="http://schemas.openxmlformats.org/officeDocument/2006/relationships/image" Target="../media/image8440.png"/><Relationship Id="rId207" Type="http://schemas.openxmlformats.org/officeDocument/2006/relationships/image" Target="../media/image8511.png"/><Relationship Id="rId249" Type="http://schemas.openxmlformats.org/officeDocument/2006/relationships/image" Target="../media/image8720.png"/><Relationship Id="rId13" Type="http://schemas.openxmlformats.org/officeDocument/2006/relationships/image" Target="../media/image7540.png"/><Relationship Id="rId109" Type="http://schemas.openxmlformats.org/officeDocument/2006/relationships/image" Target="../media/image8020.png"/><Relationship Id="rId260" Type="http://schemas.openxmlformats.org/officeDocument/2006/relationships/customXml" Target="../ink/ink1526.xml"/><Relationship Id="rId316" Type="http://schemas.openxmlformats.org/officeDocument/2006/relationships/customXml" Target="../ink/ink1554.xml"/><Relationship Id="rId55" Type="http://schemas.openxmlformats.org/officeDocument/2006/relationships/image" Target="../media/image7750.png"/><Relationship Id="rId97" Type="http://schemas.openxmlformats.org/officeDocument/2006/relationships/image" Target="../media/image7960.png"/><Relationship Id="rId120" Type="http://schemas.openxmlformats.org/officeDocument/2006/relationships/customXml" Target="../ink/ink1456.xml"/><Relationship Id="rId358" Type="http://schemas.openxmlformats.org/officeDocument/2006/relationships/customXml" Target="../ink/ink1575.xml"/><Relationship Id="rId162" Type="http://schemas.openxmlformats.org/officeDocument/2006/relationships/customXml" Target="../ink/ink1477.xml"/><Relationship Id="rId218" Type="http://schemas.openxmlformats.org/officeDocument/2006/relationships/customXml" Target="../ink/ink1505.xml"/><Relationship Id="rId271" Type="http://schemas.openxmlformats.org/officeDocument/2006/relationships/image" Target="../media/image8830.png"/><Relationship Id="rId24" Type="http://schemas.openxmlformats.org/officeDocument/2006/relationships/customXml" Target="../ink/ink1408.xml"/><Relationship Id="rId66" Type="http://schemas.openxmlformats.org/officeDocument/2006/relationships/customXml" Target="../ink/ink1429.xml"/><Relationship Id="rId131" Type="http://schemas.openxmlformats.org/officeDocument/2006/relationships/image" Target="../media/image8130.png"/><Relationship Id="rId327" Type="http://schemas.openxmlformats.org/officeDocument/2006/relationships/image" Target="../media/image9111.png"/><Relationship Id="rId369" Type="http://schemas.openxmlformats.org/officeDocument/2006/relationships/image" Target="../media/image9320.png"/><Relationship Id="rId173" Type="http://schemas.openxmlformats.org/officeDocument/2006/relationships/image" Target="../media/image8340.png"/><Relationship Id="rId229" Type="http://schemas.openxmlformats.org/officeDocument/2006/relationships/image" Target="../media/image8620.png"/><Relationship Id="rId380" Type="http://schemas.openxmlformats.org/officeDocument/2006/relationships/customXml" Target="../ink/ink1586.xml"/><Relationship Id="rId240" Type="http://schemas.openxmlformats.org/officeDocument/2006/relationships/customXml" Target="../ink/ink1516.xml"/><Relationship Id="rId35" Type="http://schemas.openxmlformats.org/officeDocument/2006/relationships/image" Target="../media/image7650.png"/><Relationship Id="rId77" Type="http://schemas.openxmlformats.org/officeDocument/2006/relationships/image" Target="../media/image7860.png"/><Relationship Id="rId100" Type="http://schemas.openxmlformats.org/officeDocument/2006/relationships/customXml" Target="../ink/ink1446.xml"/><Relationship Id="rId282" Type="http://schemas.openxmlformats.org/officeDocument/2006/relationships/customXml" Target="../ink/ink1537.xml"/><Relationship Id="rId338" Type="http://schemas.openxmlformats.org/officeDocument/2006/relationships/customXml" Target="../ink/ink1565.xml"/><Relationship Id="rId8" Type="http://schemas.openxmlformats.org/officeDocument/2006/relationships/customXml" Target="../ink/ink1400.xml"/><Relationship Id="rId142" Type="http://schemas.openxmlformats.org/officeDocument/2006/relationships/customXml" Target="../ink/ink1467.xml"/><Relationship Id="rId184" Type="http://schemas.openxmlformats.org/officeDocument/2006/relationships/customXml" Target="../ink/ink1488.xml"/><Relationship Id="rId391" Type="http://schemas.openxmlformats.org/officeDocument/2006/relationships/image" Target="../media/image9430.png"/><Relationship Id="rId251" Type="http://schemas.openxmlformats.org/officeDocument/2006/relationships/image" Target="../media/image8730.png"/><Relationship Id="rId46" Type="http://schemas.openxmlformats.org/officeDocument/2006/relationships/customXml" Target="../ink/ink1419.xml"/><Relationship Id="rId293" Type="http://schemas.openxmlformats.org/officeDocument/2006/relationships/image" Target="../media/image8940.png"/><Relationship Id="rId307" Type="http://schemas.openxmlformats.org/officeDocument/2006/relationships/image" Target="../media/image9011.png"/><Relationship Id="rId349" Type="http://schemas.openxmlformats.org/officeDocument/2006/relationships/image" Target="../media/image9220.png"/><Relationship Id="rId88" Type="http://schemas.openxmlformats.org/officeDocument/2006/relationships/customXml" Target="../ink/ink1440.xml"/><Relationship Id="rId111" Type="http://schemas.openxmlformats.org/officeDocument/2006/relationships/image" Target="../media/image8030.png"/><Relationship Id="rId153" Type="http://schemas.openxmlformats.org/officeDocument/2006/relationships/image" Target="../media/image8240.png"/><Relationship Id="rId195" Type="http://schemas.openxmlformats.org/officeDocument/2006/relationships/image" Target="../media/image8450.png"/><Relationship Id="rId209" Type="http://schemas.openxmlformats.org/officeDocument/2006/relationships/image" Target="../media/image8520.png"/><Relationship Id="rId360" Type="http://schemas.openxmlformats.org/officeDocument/2006/relationships/customXml" Target="../ink/ink1576.xml"/><Relationship Id="rId220" Type="http://schemas.openxmlformats.org/officeDocument/2006/relationships/customXml" Target="../ink/ink1506.xml"/><Relationship Id="rId15" Type="http://schemas.openxmlformats.org/officeDocument/2006/relationships/image" Target="../media/image7550.png"/><Relationship Id="rId57" Type="http://schemas.openxmlformats.org/officeDocument/2006/relationships/image" Target="../media/image7760.png"/><Relationship Id="rId262" Type="http://schemas.openxmlformats.org/officeDocument/2006/relationships/customXml" Target="../ink/ink1527.xml"/><Relationship Id="rId318" Type="http://schemas.openxmlformats.org/officeDocument/2006/relationships/customXml" Target="../ink/ink1555.xml"/><Relationship Id="rId99" Type="http://schemas.openxmlformats.org/officeDocument/2006/relationships/image" Target="../media/image7970.png"/><Relationship Id="rId122" Type="http://schemas.openxmlformats.org/officeDocument/2006/relationships/customXml" Target="../ink/ink1457.xml"/><Relationship Id="rId164" Type="http://schemas.openxmlformats.org/officeDocument/2006/relationships/customXml" Target="../ink/ink1478.xml"/><Relationship Id="rId371" Type="http://schemas.openxmlformats.org/officeDocument/2006/relationships/image" Target="../media/image9330.png"/><Relationship Id="rId26" Type="http://schemas.openxmlformats.org/officeDocument/2006/relationships/customXml" Target="../ink/ink1409.xml"/><Relationship Id="rId231" Type="http://schemas.openxmlformats.org/officeDocument/2006/relationships/image" Target="../media/image8630.png"/><Relationship Id="rId273" Type="http://schemas.openxmlformats.org/officeDocument/2006/relationships/image" Target="../media/image8840.png"/><Relationship Id="rId329" Type="http://schemas.openxmlformats.org/officeDocument/2006/relationships/image" Target="../media/image9120.png"/><Relationship Id="rId68" Type="http://schemas.openxmlformats.org/officeDocument/2006/relationships/customXml" Target="../ink/ink1430.xml"/><Relationship Id="rId133" Type="http://schemas.openxmlformats.org/officeDocument/2006/relationships/image" Target="../media/image8140.png"/><Relationship Id="rId175" Type="http://schemas.openxmlformats.org/officeDocument/2006/relationships/image" Target="../media/image8350.png"/><Relationship Id="rId340" Type="http://schemas.openxmlformats.org/officeDocument/2006/relationships/customXml" Target="../ink/ink1566.xml"/><Relationship Id="rId200" Type="http://schemas.openxmlformats.org/officeDocument/2006/relationships/customXml" Target="../ink/ink1496.xml"/><Relationship Id="rId382" Type="http://schemas.openxmlformats.org/officeDocument/2006/relationships/customXml" Target="../ink/ink1587.xml"/><Relationship Id="rId242" Type="http://schemas.openxmlformats.org/officeDocument/2006/relationships/customXml" Target="../ink/ink1517.xml"/><Relationship Id="rId284" Type="http://schemas.openxmlformats.org/officeDocument/2006/relationships/customXml" Target="../ink/ink1538.xml"/><Relationship Id="rId37" Type="http://schemas.openxmlformats.org/officeDocument/2006/relationships/image" Target="../media/image7660.png"/><Relationship Id="rId79" Type="http://schemas.openxmlformats.org/officeDocument/2006/relationships/image" Target="../media/image7870.png"/><Relationship Id="rId102" Type="http://schemas.openxmlformats.org/officeDocument/2006/relationships/customXml" Target="../ink/ink1447.xml"/><Relationship Id="rId144" Type="http://schemas.openxmlformats.org/officeDocument/2006/relationships/customXml" Target="../ink/ink14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A60E-C49A-297F-6AE5-117E7D8BAFE4}"/>
              </a:ext>
            </a:extLst>
          </p:cNvPr>
          <p:cNvSpPr>
            <a:spLocks noGrp="1"/>
          </p:cNvSpPr>
          <p:nvPr>
            <p:ph type="ctrTitle"/>
          </p:nvPr>
        </p:nvSpPr>
        <p:spPr/>
        <p:txBody>
          <a:bodyPr/>
          <a:lstStyle/>
          <a:p>
            <a:r>
              <a:rPr lang="en-US" dirty="0"/>
              <a:t>Reactions 1</a:t>
            </a:r>
          </a:p>
        </p:txBody>
      </p:sp>
      <p:sp>
        <p:nvSpPr>
          <p:cNvPr id="3" name="Subtitle 2">
            <a:extLst>
              <a:ext uri="{FF2B5EF4-FFF2-40B4-BE49-F238E27FC236}">
                <a16:creationId xmlns:a16="http://schemas.microsoft.com/office/drawing/2014/main" id="{778DDF6F-67A6-4FAD-327E-91F7273D64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962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FA79D8-C4E7-FF37-9CE1-5C1356F73BC4}"/>
              </a:ext>
            </a:extLst>
          </p:cNvPr>
          <p:cNvGrpSpPr/>
          <p:nvPr/>
        </p:nvGrpSpPr>
        <p:grpSpPr>
          <a:xfrm>
            <a:off x="873610" y="338129"/>
            <a:ext cx="570600" cy="480240"/>
            <a:chOff x="873610" y="338129"/>
            <a:chExt cx="570600" cy="4802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B0CBDD3-359E-7AF6-7DB4-A3081C10CE19}"/>
                    </a:ext>
                  </a:extLst>
                </p14:cNvPr>
                <p14:cNvContentPartPr/>
                <p14:nvPr/>
              </p14:nvContentPartPr>
              <p14:xfrm>
                <a:off x="914650" y="346409"/>
                <a:ext cx="137520" cy="294120"/>
              </p14:xfrm>
            </p:contentPart>
          </mc:Choice>
          <mc:Fallback xmlns="">
            <p:pic>
              <p:nvPicPr>
                <p:cNvPr id="2" name="Ink 1">
                  <a:extLst>
                    <a:ext uri="{FF2B5EF4-FFF2-40B4-BE49-F238E27FC236}">
                      <a16:creationId xmlns:a16="http://schemas.microsoft.com/office/drawing/2014/main" id="{AB0CBDD3-359E-7AF6-7DB4-A3081C10CE19}"/>
                    </a:ext>
                  </a:extLst>
                </p:cNvPr>
                <p:cNvPicPr/>
                <p:nvPr/>
              </p:nvPicPr>
              <p:blipFill>
                <a:blip r:embed="rId3"/>
                <a:stretch>
                  <a:fillRect/>
                </a:stretch>
              </p:blipFill>
              <p:spPr>
                <a:xfrm>
                  <a:off x="905650" y="337769"/>
                  <a:ext cx="1551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02F914D-9547-094C-C4B5-1F4A526418E1}"/>
                    </a:ext>
                  </a:extLst>
                </p14:cNvPr>
                <p14:cNvContentPartPr/>
                <p14:nvPr/>
              </p14:nvContentPartPr>
              <p14:xfrm>
                <a:off x="899890" y="338129"/>
                <a:ext cx="298080" cy="43920"/>
              </p14:xfrm>
            </p:contentPart>
          </mc:Choice>
          <mc:Fallback xmlns="">
            <p:pic>
              <p:nvPicPr>
                <p:cNvPr id="3" name="Ink 2">
                  <a:extLst>
                    <a:ext uri="{FF2B5EF4-FFF2-40B4-BE49-F238E27FC236}">
                      <a16:creationId xmlns:a16="http://schemas.microsoft.com/office/drawing/2014/main" id="{B02F914D-9547-094C-C4B5-1F4A526418E1}"/>
                    </a:ext>
                  </a:extLst>
                </p:cNvPr>
                <p:cNvPicPr/>
                <p:nvPr/>
              </p:nvPicPr>
              <p:blipFill>
                <a:blip r:embed="rId5"/>
                <a:stretch>
                  <a:fillRect/>
                </a:stretch>
              </p:blipFill>
              <p:spPr>
                <a:xfrm>
                  <a:off x="891250" y="329489"/>
                  <a:ext cx="315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326C977-5FE7-62B2-D4EE-10F4FCA237BA}"/>
                    </a:ext>
                  </a:extLst>
                </p14:cNvPr>
                <p14:cNvContentPartPr/>
                <p14:nvPr/>
              </p14:nvContentPartPr>
              <p14:xfrm>
                <a:off x="873610" y="649169"/>
                <a:ext cx="272520" cy="21960"/>
              </p14:xfrm>
            </p:contentPart>
          </mc:Choice>
          <mc:Fallback xmlns="">
            <p:pic>
              <p:nvPicPr>
                <p:cNvPr id="4" name="Ink 3">
                  <a:extLst>
                    <a:ext uri="{FF2B5EF4-FFF2-40B4-BE49-F238E27FC236}">
                      <a16:creationId xmlns:a16="http://schemas.microsoft.com/office/drawing/2014/main" id="{6326C977-5FE7-62B2-D4EE-10F4FCA237BA}"/>
                    </a:ext>
                  </a:extLst>
                </p:cNvPr>
                <p:cNvPicPr/>
                <p:nvPr/>
              </p:nvPicPr>
              <p:blipFill>
                <a:blip r:embed="rId7"/>
                <a:stretch>
                  <a:fillRect/>
                </a:stretch>
              </p:blipFill>
              <p:spPr>
                <a:xfrm>
                  <a:off x="864610" y="640529"/>
                  <a:ext cx="290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B021EB0-CF4E-AEE4-5581-0DA06CC7A0D4}"/>
                    </a:ext>
                  </a:extLst>
                </p14:cNvPr>
                <p14:cNvContentPartPr/>
                <p14:nvPr/>
              </p14:nvContentPartPr>
              <p14:xfrm>
                <a:off x="1241170" y="364769"/>
                <a:ext cx="203040" cy="453600"/>
              </p14:xfrm>
            </p:contentPart>
          </mc:Choice>
          <mc:Fallback xmlns="">
            <p:pic>
              <p:nvPicPr>
                <p:cNvPr id="6" name="Ink 5">
                  <a:extLst>
                    <a:ext uri="{FF2B5EF4-FFF2-40B4-BE49-F238E27FC236}">
                      <a16:creationId xmlns:a16="http://schemas.microsoft.com/office/drawing/2014/main" id="{4B021EB0-CF4E-AEE4-5581-0DA06CC7A0D4}"/>
                    </a:ext>
                  </a:extLst>
                </p:cNvPr>
                <p:cNvPicPr/>
                <p:nvPr/>
              </p:nvPicPr>
              <p:blipFill>
                <a:blip r:embed="rId9"/>
                <a:stretch>
                  <a:fillRect/>
                </a:stretch>
              </p:blipFill>
              <p:spPr>
                <a:xfrm>
                  <a:off x="1232530" y="355769"/>
                  <a:ext cx="220680" cy="47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B38C673-FECC-D878-6518-A8F53D850F8C}"/>
                  </a:ext>
                </a:extLst>
              </p14:cNvPr>
              <p14:cNvContentPartPr/>
              <p14:nvPr/>
            </p14:nvContentPartPr>
            <p14:xfrm>
              <a:off x="1874410" y="330929"/>
              <a:ext cx="107640" cy="300960"/>
            </p14:xfrm>
          </p:contentPart>
        </mc:Choice>
        <mc:Fallback xmlns="">
          <p:pic>
            <p:nvPicPr>
              <p:cNvPr id="8" name="Ink 7">
                <a:extLst>
                  <a:ext uri="{FF2B5EF4-FFF2-40B4-BE49-F238E27FC236}">
                    <a16:creationId xmlns:a16="http://schemas.microsoft.com/office/drawing/2014/main" id="{0B38C673-FECC-D878-6518-A8F53D850F8C}"/>
                  </a:ext>
                </a:extLst>
              </p:cNvPr>
              <p:cNvPicPr/>
              <p:nvPr/>
            </p:nvPicPr>
            <p:blipFill>
              <a:blip r:embed="rId11"/>
              <a:stretch>
                <a:fillRect/>
              </a:stretch>
            </p:blipFill>
            <p:spPr>
              <a:xfrm>
                <a:off x="1865410" y="321929"/>
                <a:ext cx="125280" cy="318600"/>
              </a:xfrm>
              <a:prstGeom prst="rect">
                <a:avLst/>
              </a:prstGeom>
            </p:spPr>
          </p:pic>
        </mc:Fallback>
      </mc:AlternateContent>
      <p:grpSp>
        <p:nvGrpSpPr>
          <p:cNvPr id="12" name="Group 11">
            <a:extLst>
              <a:ext uri="{FF2B5EF4-FFF2-40B4-BE49-F238E27FC236}">
                <a16:creationId xmlns:a16="http://schemas.microsoft.com/office/drawing/2014/main" id="{C983A7B4-4DB7-945A-64D3-01500D648059}"/>
              </a:ext>
            </a:extLst>
          </p:cNvPr>
          <p:cNvGrpSpPr/>
          <p:nvPr/>
        </p:nvGrpSpPr>
        <p:grpSpPr>
          <a:xfrm>
            <a:off x="2262490" y="394289"/>
            <a:ext cx="329400" cy="242280"/>
            <a:chOff x="2262490" y="394289"/>
            <a:chExt cx="329400" cy="24228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8497F7B-D626-6C32-2945-352B869E8505}"/>
                    </a:ext>
                  </a:extLst>
                </p14:cNvPr>
                <p14:cNvContentPartPr/>
                <p14:nvPr/>
              </p14:nvContentPartPr>
              <p14:xfrm>
                <a:off x="2262490" y="504449"/>
                <a:ext cx="329400" cy="132120"/>
              </p14:xfrm>
            </p:contentPart>
          </mc:Choice>
          <mc:Fallback xmlns="">
            <p:pic>
              <p:nvPicPr>
                <p:cNvPr id="9" name="Ink 8">
                  <a:extLst>
                    <a:ext uri="{FF2B5EF4-FFF2-40B4-BE49-F238E27FC236}">
                      <a16:creationId xmlns:a16="http://schemas.microsoft.com/office/drawing/2014/main" id="{48497F7B-D626-6C32-2945-352B869E8505}"/>
                    </a:ext>
                  </a:extLst>
                </p:cNvPr>
                <p:cNvPicPr/>
                <p:nvPr/>
              </p:nvPicPr>
              <p:blipFill>
                <a:blip r:embed="rId13"/>
                <a:stretch>
                  <a:fillRect/>
                </a:stretch>
              </p:blipFill>
              <p:spPr>
                <a:xfrm>
                  <a:off x="2253850" y="495449"/>
                  <a:ext cx="347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E9524DC5-B7B5-B239-0FC5-B5F2AB78D789}"/>
                    </a:ext>
                  </a:extLst>
                </p14:cNvPr>
                <p14:cNvContentPartPr/>
                <p14:nvPr/>
              </p14:nvContentPartPr>
              <p14:xfrm>
                <a:off x="2374450" y="394289"/>
                <a:ext cx="18360" cy="34920"/>
              </p14:xfrm>
            </p:contentPart>
          </mc:Choice>
          <mc:Fallback xmlns="">
            <p:pic>
              <p:nvPicPr>
                <p:cNvPr id="10" name="Ink 9">
                  <a:extLst>
                    <a:ext uri="{FF2B5EF4-FFF2-40B4-BE49-F238E27FC236}">
                      <a16:creationId xmlns:a16="http://schemas.microsoft.com/office/drawing/2014/main" id="{E9524DC5-B7B5-B239-0FC5-B5F2AB78D789}"/>
                    </a:ext>
                  </a:extLst>
                </p:cNvPr>
                <p:cNvPicPr/>
                <p:nvPr/>
              </p:nvPicPr>
              <p:blipFill>
                <a:blip r:embed="rId15"/>
                <a:stretch>
                  <a:fillRect/>
                </a:stretch>
              </p:blipFill>
              <p:spPr>
                <a:xfrm>
                  <a:off x="2365450" y="385649"/>
                  <a:ext cx="3600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68A52FF6-AA06-14E0-32CD-891A9F36BF9E}"/>
                  </a:ext>
                </a:extLst>
              </p14:cNvPr>
              <p14:cNvContentPartPr/>
              <p14:nvPr/>
            </p14:nvContentPartPr>
            <p14:xfrm>
              <a:off x="2922730" y="564929"/>
              <a:ext cx="240480" cy="81000"/>
            </p14:xfrm>
          </p:contentPart>
        </mc:Choice>
        <mc:Fallback xmlns="">
          <p:pic>
            <p:nvPicPr>
              <p:cNvPr id="11" name="Ink 10">
                <a:extLst>
                  <a:ext uri="{FF2B5EF4-FFF2-40B4-BE49-F238E27FC236}">
                    <a16:creationId xmlns:a16="http://schemas.microsoft.com/office/drawing/2014/main" id="{68A52FF6-AA06-14E0-32CD-891A9F36BF9E}"/>
                  </a:ext>
                </a:extLst>
              </p:cNvPr>
              <p:cNvPicPr/>
              <p:nvPr/>
            </p:nvPicPr>
            <p:blipFill>
              <a:blip r:embed="rId17"/>
              <a:stretch>
                <a:fillRect/>
              </a:stretch>
            </p:blipFill>
            <p:spPr>
              <a:xfrm>
                <a:off x="2913730" y="556289"/>
                <a:ext cx="258120" cy="98640"/>
              </a:xfrm>
              <a:prstGeom prst="rect">
                <a:avLst/>
              </a:prstGeom>
            </p:spPr>
          </p:pic>
        </mc:Fallback>
      </mc:AlternateContent>
      <p:grpSp>
        <p:nvGrpSpPr>
          <p:cNvPr id="15" name="Group 14">
            <a:extLst>
              <a:ext uri="{FF2B5EF4-FFF2-40B4-BE49-F238E27FC236}">
                <a16:creationId xmlns:a16="http://schemas.microsoft.com/office/drawing/2014/main" id="{1E31E44D-04E2-0D92-C86C-CAC626E6BBA8}"/>
              </a:ext>
            </a:extLst>
          </p:cNvPr>
          <p:cNvGrpSpPr/>
          <p:nvPr/>
        </p:nvGrpSpPr>
        <p:grpSpPr>
          <a:xfrm>
            <a:off x="3396130" y="269009"/>
            <a:ext cx="1234440" cy="564120"/>
            <a:chOff x="3396130" y="269009"/>
            <a:chExt cx="1234440" cy="56412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E4F489B-A545-FE49-45E6-97B82524768F}"/>
                    </a:ext>
                  </a:extLst>
                </p14:cNvPr>
                <p14:cNvContentPartPr/>
                <p14:nvPr/>
              </p14:nvContentPartPr>
              <p14:xfrm>
                <a:off x="3396130" y="269009"/>
                <a:ext cx="1234440" cy="564120"/>
              </p14:xfrm>
            </p:contentPart>
          </mc:Choice>
          <mc:Fallback xmlns="">
            <p:pic>
              <p:nvPicPr>
                <p:cNvPr id="13" name="Ink 12">
                  <a:extLst>
                    <a:ext uri="{FF2B5EF4-FFF2-40B4-BE49-F238E27FC236}">
                      <a16:creationId xmlns:a16="http://schemas.microsoft.com/office/drawing/2014/main" id="{3E4F489B-A545-FE49-45E6-97B82524768F}"/>
                    </a:ext>
                  </a:extLst>
                </p:cNvPr>
                <p:cNvPicPr/>
                <p:nvPr/>
              </p:nvPicPr>
              <p:blipFill>
                <a:blip r:embed="rId19"/>
                <a:stretch>
                  <a:fillRect/>
                </a:stretch>
              </p:blipFill>
              <p:spPr>
                <a:xfrm>
                  <a:off x="3387130" y="260009"/>
                  <a:ext cx="125208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A1A9CA5-78E7-212B-17F9-35BF7A372E2D}"/>
                    </a:ext>
                  </a:extLst>
                </p14:cNvPr>
                <p14:cNvContentPartPr/>
                <p14:nvPr/>
              </p14:nvContentPartPr>
              <p14:xfrm>
                <a:off x="4047730" y="387809"/>
                <a:ext cx="199440" cy="14040"/>
              </p14:xfrm>
            </p:contentPart>
          </mc:Choice>
          <mc:Fallback xmlns="">
            <p:pic>
              <p:nvPicPr>
                <p:cNvPr id="14" name="Ink 13">
                  <a:extLst>
                    <a:ext uri="{FF2B5EF4-FFF2-40B4-BE49-F238E27FC236}">
                      <a16:creationId xmlns:a16="http://schemas.microsoft.com/office/drawing/2014/main" id="{3A1A9CA5-78E7-212B-17F9-35BF7A372E2D}"/>
                    </a:ext>
                  </a:extLst>
                </p:cNvPr>
                <p:cNvPicPr/>
                <p:nvPr/>
              </p:nvPicPr>
              <p:blipFill>
                <a:blip r:embed="rId21"/>
                <a:stretch>
                  <a:fillRect/>
                </a:stretch>
              </p:blipFill>
              <p:spPr>
                <a:xfrm>
                  <a:off x="4039090" y="378809"/>
                  <a:ext cx="217080" cy="31680"/>
                </a:xfrm>
                <a:prstGeom prst="rect">
                  <a:avLst/>
                </a:prstGeom>
              </p:spPr>
            </p:pic>
          </mc:Fallback>
        </mc:AlternateContent>
      </p:grpSp>
      <p:grpSp>
        <p:nvGrpSpPr>
          <p:cNvPr id="21" name="Group 20">
            <a:extLst>
              <a:ext uri="{FF2B5EF4-FFF2-40B4-BE49-F238E27FC236}">
                <a16:creationId xmlns:a16="http://schemas.microsoft.com/office/drawing/2014/main" id="{D4CABFFC-E4CD-4089-EAF6-3AEC3AB16637}"/>
              </a:ext>
            </a:extLst>
          </p:cNvPr>
          <p:cNvGrpSpPr/>
          <p:nvPr/>
        </p:nvGrpSpPr>
        <p:grpSpPr>
          <a:xfrm>
            <a:off x="4970050" y="299249"/>
            <a:ext cx="940320" cy="541440"/>
            <a:chOff x="4970050" y="299249"/>
            <a:chExt cx="940320" cy="54144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5DF1DAF-0299-20C6-0630-10B5028EF39A}"/>
                    </a:ext>
                  </a:extLst>
                </p14:cNvPr>
                <p14:cNvContentPartPr/>
                <p14:nvPr/>
              </p14:nvContentPartPr>
              <p14:xfrm>
                <a:off x="4970050" y="303929"/>
                <a:ext cx="123480" cy="335520"/>
              </p14:xfrm>
            </p:contentPart>
          </mc:Choice>
          <mc:Fallback xmlns="">
            <p:pic>
              <p:nvPicPr>
                <p:cNvPr id="16" name="Ink 15">
                  <a:extLst>
                    <a:ext uri="{FF2B5EF4-FFF2-40B4-BE49-F238E27FC236}">
                      <a16:creationId xmlns:a16="http://schemas.microsoft.com/office/drawing/2014/main" id="{65DF1DAF-0299-20C6-0630-10B5028EF39A}"/>
                    </a:ext>
                  </a:extLst>
                </p:cNvPr>
                <p:cNvPicPr/>
                <p:nvPr/>
              </p:nvPicPr>
              <p:blipFill>
                <a:blip r:embed="rId23"/>
                <a:stretch>
                  <a:fillRect/>
                </a:stretch>
              </p:blipFill>
              <p:spPr>
                <a:xfrm>
                  <a:off x="4961410" y="295289"/>
                  <a:ext cx="1411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DD5CAD3-B3C3-7AB6-8F96-54CAA177F630}"/>
                    </a:ext>
                  </a:extLst>
                </p14:cNvPr>
                <p14:cNvContentPartPr/>
                <p14:nvPr/>
              </p14:nvContentPartPr>
              <p14:xfrm>
                <a:off x="5224210" y="358289"/>
                <a:ext cx="185040" cy="255960"/>
              </p14:xfrm>
            </p:contentPart>
          </mc:Choice>
          <mc:Fallback xmlns="">
            <p:pic>
              <p:nvPicPr>
                <p:cNvPr id="17" name="Ink 16">
                  <a:extLst>
                    <a:ext uri="{FF2B5EF4-FFF2-40B4-BE49-F238E27FC236}">
                      <a16:creationId xmlns:a16="http://schemas.microsoft.com/office/drawing/2014/main" id="{CDD5CAD3-B3C3-7AB6-8F96-54CAA177F630}"/>
                    </a:ext>
                  </a:extLst>
                </p:cNvPr>
                <p:cNvPicPr/>
                <p:nvPr/>
              </p:nvPicPr>
              <p:blipFill>
                <a:blip r:embed="rId25"/>
                <a:stretch>
                  <a:fillRect/>
                </a:stretch>
              </p:blipFill>
              <p:spPr>
                <a:xfrm>
                  <a:off x="5215570" y="349649"/>
                  <a:ext cx="2026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FE5C6D73-E5AA-67EB-8F49-B53C3E2E5F82}"/>
                    </a:ext>
                  </a:extLst>
                </p14:cNvPr>
                <p14:cNvContentPartPr/>
                <p14:nvPr/>
              </p14:nvContentPartPr>
              <p14:xfrm>
                <a:off x="5462170" y="299249"/>
                <a:ext cx="135000" cy="389160"/>
              </p14:xfrm>
            </p:contentPart>
          </mc:Choice>
          <mc:Fallback xmlns="">
            <p:pic>
              <p:nvPicPr>
                <p:cNvPr id="18" name="Ink 17">
                  <a:extLst>
                    <a:ext uri="{FF2B5EF4-FFF2-40B4-BE49-F238E27FC236}">
                      <a16:creationId xmlns:a16="http://schemas.microsoft.com/office/drawing/2014/main" id="{FE5C6D73-E5AA-67EB-8F49-B53C3E2E5F82}"/>
                    </a:ext>
                  </a:extLst>
                </p:cNvPr>
                <p:cNvPicPr/>
                <p:nvPr/>
              </p:nvPicPr>
              <p:blipFill>
                <a:blip r:embed="rId27"/>
                <a:stretch>
                  <a:fillRect/>
                </a:stretch>
              </p:blipFill>
              <p:spPr>
                <a:xfrm>
                  <a:off x="5453530" y="290609"/>
                  <a:ext cx="15264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E8B6DAC-74DB-BD9D-1D4E-816DE5FF1241}"/>
                    </a:ext>
                  </a:extLst>
                </p14:cNvPr>
                <p14:cNvContentPartPr/>
                <p14:nvPr/>
              </p14:nvContentPartPr>
              <p14:xfrm>
                <a:off x="5785810" y="639089"/>
                <a:ext cx="124560" cy="201600"/>
              </p14:xfrm>
            </p:contentPart>
          </mc:Choice>
          <mc:Fallback xmlns="">
            <p:pic>
              <p:nvPicPr>
                <p:cNvPr id="20" name="Ink 19">
                  <a:extLst>
                    <a:ext uri="{FF2B5EF4-FFF2-40B4-BE49-F238E27FC236}">
                      <a16:creationId xmlns:a16="http://schemas.microsoft.com/office/drawing/2014/main" id="{BE8B6DAC-74DB-BD9D-1D4E-816DE5FF1241}"/>
                    </a:ext>
                  </a:extLst>
                </p:cNvPr>
                <p:cNvPicPr/>
                <p:nvPr/>
              </p:nvPicPr>
              <p:blipFill>
                <a:blip r:embed="rId29"/>
                <a:stretch>
                  <a:fillRect/>
                </a:stretch>
              </p:blipFill>
              <p:spPr>
                <a:xfrm>
                  <a:off x="5777170" y="630449"/>
                  <a:ext cx="142200" cy="219240"/>
                </a:xfrm>
                <a:prstGeom prst="rect">
                  <a:avLst/>
                </a:prstGeom>
              </p:spPr>
            </p:pic>
          </mc:Fallback>
        </mc:AlternateContent>
      </p:grpSp>
      <p:grpSp>
        <p:nvGrpSpPr>
          <p:cNvPr id="35" name="Group 34">
            <a:extLst>
              <a:ext uri="{FF2B5EF4-FFF2-40B4-BE49-F238E27FC236}">
                <a16:creationId xmlns:a16="http://schemas.microsoft.com/office/drawing/2014/main" id="{A8C79B72-3576-4FBC-0AAF-559C866C3F24}"/>
              </a:ext>
            </a:extLst>
          </p:cNvPr>
          <p:cNvGrpSpPr/>
          <p:nvPr/>
        </p:nvGrpSpPr>
        <p:grpSpPr>
          <a:xfrm>
            <a:off x="6374770" y="317249"/>
            <a:ext cx="2873520" cy="452880"/>
            <a:chOff x="6374770" y="317249"/>
            <a:chExt cx="2873520" cy="452880"/>
          </a:xfrm>
        </p:grpSpPr>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D0193ECA-E251-2718-3A2F-1536550EE672}"/>
                    </a:ext>
                  </a:extLst>
                </p14:cNvPr>
                <p14:cNvContentPartPr/>
                <p14:nvPr/>
              </p14:nvContentPartPr>
              <p14:xfrm>
                <a:off x="6374770" y="317249"/>
                <a:ext cx="1917000" cy="452880"/>
              </p14:xfrm>
            </p:contentPart>
          </mc:Choice>
          <mc:Fallback xmlns="">
            <p:pic>
              <p:nvPicPr>
                <p:cNvPr id="26" name="Ink 25">
                  <a:extLst>
                    <a:ext uri="{FF2B5EF4-FFF2-40B4-BE49-F238E27FC236}">
                      <a16:creationId xmlns:a16="http://schemas.microsoft.com/office/drawing/2014/main" id="{D0193ECA-E251-2718-3A2F-1536550EE672}"/>
                    </a:ext>
                  </a:extLst>
                </p:cNvPr>
                <p:cNvPicPr/>
                <p:nvPr/>
              </p:nvPicPr>
              <p:blipFill>
                <a:blip r:embed="rId31"/>
                <a:stretch>
                  <a:fillRect/>
                </a:stretch>
              </p:blipFill>
              <p:spPr>
                <a:xfrm>
                  <a:off x="6366130" y="308609"/>
                  <a:ext cx="193464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A4433B50-46FB-6EE9-16BB-18EE0B8C8AD1}"/>
                    </a:ext>
                  </a:extLst>
                </p14:cNvPr>
                <p14:cNvContentPartPr/>
                <p14:nvPr/>
              </p14:nvContentPartPr>
              <p14:xfrm>
                <a:off x="7893610" y="386009"/>
                <a:ext cx="249120" cy="19080"/>
              </p14:xfrm>
            </p:contentPart>
          </mc:Choice>
          <mc:Fallback xmlns="">
            <p:pic>
              <p:nvPicPr>
                <p:cNvPr id="27" name="Ink 26">
                  <a:extLst>
                    <a:ext uri="{FF2B5EF4-FFF2-40B4-BE49-F238E27FC236}">
                      <a16:creationId xmlns:a16="http://schemas.microsoft.com/office/drawing/2014/main" id="{A4433B50-46FB-6EE9-16BB-18EE0B8C8AD1}"/>
                    </a:ext>
                  </a:extLst>
                </p:cNvPr>
                <p:cNvPicPr/>
                <p:nvPr/>
              </p:nvPicPr>
              <p:blipFill>
                <a:blip r:embed="rId33"/>
                <a:stretch>
                  <a:fillRect/>
                </a:stretch>
              </p:blipFill>
              <p:spPr>
                <a:xfrm>
                  <a:off x="7884610" y="377369"/>
                  <a:ext cx="266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D6EDD4BB-27CE-7483-441D-BF870008366A}"/>
                    </a:ext>
                  </a:extLst>
                </p14:cNvPr>
                <p14:cNvContentPartPr/>
                <p14:nvPr/>
              </p14:nvContentPartPr>
              <p14:xfrm>
                <a:off x="7850050" y="383129"/>
                <a:ext cx="23040" cy="3240"/>
              </p14:xfrm>
            </p:contentPart>
          </mc:Choice>
          <mc:Fallback xmlns="">
            <p:pic>
              <p:nvPicPr>
                <p:cNvPr id="28" name="Ink 27">
                  <a:extLst>
                    <a:ext uri="{FF2B5EF4-FFF2-40B4-BE49-F238E27FC236}">
                      <a16:creationId xmlns:a16="http://schemas.microsoft.com/office/drawing/2014/main" id="{D6EDD4BB-27CE-7483-441D-BF870008366A}"/>
                    </a:ext>
                  </a:extLst>
                </p:cNvPr>
                <p:cNvPicPr/>
                <p:nvPr/>
              </p:nvPicPr>
              <p:blipFill>
                <a:blip r:embed="rId35"/>
                <a:stretch>
                  <a:fillRect/>
                </a:stretch>
              </p:blipFill>
              <p:spPr>
                <a:xfrm>
                  <a:off x="7841050" y="374129"/>
                  <a:ext cx="40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26D80668-A3AF-7442-202A-6F92EFC73ABD}"/>
                    </a:ext>
                  </a:extLst>
                </p14:cNvPr>
                <p14:cNvContentPartPr/>
                <p14:nvPr/>
              </p14:nvContentPartPr>
              <p14:xfrm>
                <a:off x="7068130" y="417689"/>
                <a:ext cx="177840" cy="12960"/>
              </p14:xfrm>
            </p:contentPart>
          </mc:Choice>
          <mc:Fallback xmlns="">
            <p:pic>
              <p:nvPicPr>
                <p:cNvPr id="30" name="Ink 29">
                  <a:extLst>
                    <a:ext uri="{FF2B5EF4-FFF2-40B4-BE49-F238E27FC236}">
                      <a16:creationId xmlns:a16="http://schemas.microsoft.com/office/drawing/2014/main" id="{26D80668-A3AF-7442-202A-6F92EFC73ABD}"/>
                    </a:ext>
                  </a:extLst>
                </p:cNvPr>
                <p:cNvPicPr/>
                <p:nvPr/>
              </p:nvPicPr>
              <p:blipFill>
                <a:blip r:embed="rId37"/>
                <a:stretch>
                  <a:fillRect/>
                </a:stretch>
              </p:blipFill>
              <p:spPr>
                <a:xfrm>
                  <a:off x="7059490" y="409049"/>
                  <a:ext cx="195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D6496DFD-E7C3-52C7-44E2-161686E1329D}"/>
                    </a:ext>
                  </a:extLst>
                </p14:cNvPr>
                <p14:cNvContentPartPr/>
                <p14:nvPr/>
              </p14:nvContentPartPr>
              <p14:xfrm>
                <a:off x="8554930" y="506249"/>
                <a:ext cx="230760" cy="29520"/>
              </p14:xfrm>
            </p:contentPart>
          </mc:Choice>
          <mc:Fallback xmlns="">
            <p:pic>
              <p:nvPicPr>
                <p:cNvPr id="31" name="Ink 30">
                  <a:extLst>
                    <a:ext uri="{FF2B5EF4-FFF2-40B4-BE49-F238E27FC236}">
                      <a16:creationId xmlns:a16="http://schemas.microsoft.com/office/drawing/2014/main" id="{D6496DFD-E7C3-52C7-44E2-161686E1329D}"/>
                    </a:ext>
                  </a:extLst>
                </p:cNvPr>
                <p:cNvPicPr/>
                <p:nvPr/>
              </p:nvPicPr>
              <p:blipFill>
                <a:blip r:embed="rId39"/>
                <a:stretch>
                  <a:fillRect/>
                </a:stretch>
              </p:blipFill>
              <p:spPr>
                <a:xfrm>
                  <a:off x="8546290" y="497609"/>
                  <a:ext cx="248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A15F0CCB-08DC-0C67-6B9E-95A766606B6D}"/>
                    </a:ext>
                  </a:extLst>
                </p14:cNvPr>
                <p14:cNvContentPartPr/>
                <p14:nvPr/>
              </p14:nvContentPartPr>
              <p14:xfrm>
                <a:off x="8581210" y="616409"/>
                <a:ext cx="205920" cy="12240"/>
              </p14:xfrm>
            </p:contentPart>
          </mc:Choice>
          <mc:Fallback xmlns="">
            <p:pic>
              <p:nvPicPr>
                <p:cNvPr id="32" name="Ink 31">
                  <a:extLst>
                    <a:ext uri="{FF2B5EF4-FFF2-40B4-BE49-F238E27FC236}">
                      <a16:creationId xmlns:a16="http://schemas.microsoft.com/office/drawing/2014/main" id="{A15F0CCB-08DC-0C67-6B9E-95A766606B6D}"/>
                    </a:ext>
                  </a:extLst>
                </p:cNvPr>
                <p:cNvPicPr/>
                <p:nvPr/>
              </p:nvPicPr>
              <p:blipFill>
                <a:blip r:embed="rId41"/>
                <a:stretch>
                  <a:fillRect/>
                </a:stretch>
              </p:blipFill>
              <p:spPr>
                <a:xfrm>
                  <a:off x="8572210" y="607409"/>
                  <a:ext cx="223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B0464FC7-A182-F369-B3B1-8B1D3172C090}"/>
                    </a:ext>
                  </a:extLst>
                </p14:cNvPr>
                <p14:cNvContentPartPr/>
                <p14:nvPr/>
              </p14:nvContentPartPr>
              <p14:xfrm>
                <a:off x="9009250" y="385289"/>
                <a:ext cx="239040" cy="288720"/>
              </p14:xfrm>
            </p:contentPart>
          </mc:Choice>
          <mc:Fallback xmlns="">
            <p:pic>
              <p:nvPicPr>
                <p:cNvPr id="34" name="Ink 33">
                  <a:extLst>
                    <a:ext uri="{FF2B5EF4-FFF2-40B4-BE49-F238E27FC236}">
                      <a16:creationId xmlns:a16="http://schemas.microsoft.com/office/drawing/2014/main" id="{B0464FC7-A182-F369-B3B1-8B1D3172C090}"/>
                    </a:ext>
                  </a:extLst>
                </p:cNvPr>
                <p:cNvPicPr/>
                <p:nvPr/>
              </p:nvPicPr>
              <p:blipFill>
                <a:blip r:embed="rId43"/>
                <a:stretch>
                  <a:fillRect/>
                </a:stretch>
              </p:blipFill>
              <p:spPr>
                <a:xfrm>
                  <a:off x="9000610" y="376649"/>
                  <a:ext cx="256680" cy="30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879F4C45-11A4-FDFE-ECA9-1D68F3B9ABE9}"/>
                  </a:ext>
                </a:extLst>
              </p14:cNvPr>
              <p14:cNvContentPartPr/>
              <p14:nvPr/>
            </p14:nvContentPartPr>
            <p14:xfrm>
              <a:off x="9549970" y="331649"/>
              <a:ext cx="600120" cy="451440"/>
            </p14:xfrm>
          </p:contentPart>
        </mc:Choice>
        <mc:Fallback xmlns="">
          <p:pic>
            <p:nvPicPr>
              <p:cNvPr id="36" name="Ink 35">
                <a:extLst>
                  <a:ext uri="{FF2B5EF4-FFF2-40B4-BE49-F238E27FC236}">
                    <a16:creationId xmlns:a16="http://schemas.microsoft.com/office/drawing/2014/main" id="{879F4C45-11A4-FDFE-ECA9-1D68F3B9ABE9}"/>
                  </a:ext>
                </a:extLst>
              </p:cNvPr>
              <p:cNvPicPr/>
              <p:nvPr/>
            </p:nvPicPr>
            <p:blipFill>
              <a:blip r:embed="rId45"/>
              <a:stretch>
                <a:fillRect/>
              </a:stretch>
            </p:blipFill>
            <p:spPr>
              <a:xfrm>
                <a:off x="9541330" y="323009"/>
                <a:ext cx="617760" cy="469080"/>
              </a:xfrm>
              <a:prstGeom prst="rect">
                <a:avLst/>
              </a:prstGeom>
            </p:spPr>
          </p:pic>
        </mc:Fallback>
      </mc:AlternateContent>
      <p:grpSp>
        <p:nvGrpSpPr>
          <p:cNvPr id="50" name="Group 49">
            <a:extLst>
              <a:ext uri="{FF2B5EF4-FFF2-40B4-BE49-F238E27FC236}">
                <a16:creationId xmlns:a16="http://schemas.microsoft.com/office/drawing/2014/main" id="{047BB7AE-EEFC-FB67-A8B6-385AEE88972E}"/>
              </a:ext>
            </a:extLst>
          </p:cNvPr>
          <p:cNvGrpSpPr/>
          <p:nvPr/>
        </p:nvGrpSpPr>
        <p:grpSpPr>
          <a:xfrm>
            <a:off x="762370" y="853649"/>
            <a:ext cx="6635160" cy="546120"/>
            <a:chOff x="762370" y="853649"/>
            <a:chExt cx="6635160" cy="546120"/>
          </a:xfrm>
        </p:grpSpPr>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873C5BCC-8F0B-08E9-1D16-AE15CD2F6D0B}"/>
                    </a:ext>
                  </a:extLst>
                </p14:cNvPr>
                <p14:cNvContentPartPr/>
                <p14:nvPr/>
              </p14:nvContentPartPr>
              <p14:xfrm>
                <a:off x="762370" y="978209"/>
                <a:ext cx="558360" cy="352800"/>
              </p14:xfrm>
            </p:contentPart>
          </mc:Choice>
          <mc:Fallback xmlns="">
            <p:pic>
              <p:nvPicPr>
                <p:cNvPr id="37" name="Ink 36">
                  <a:extLst>
                    <a:ext uri="{FF2B5EF4-FFF2-40B4-BE49-F238E27FC236}">
                      <a16:creationId xmlns:a16="http://schemas.microsoft.com/office/drawing/2014/main" id="{873C5BCC-8F0B-08E9-1D16-AE15CD2F6D0B}"/>
                    </a:ext>
                  </a:extLst>
                </p:cNvPr>
                <p:cNvPicPr/>
                <p:nvPr/>
              </p:nvPicPr>
              <p:blipFill>
                <a:blip r:embed="rId47"/>
                <a:stretch>
                  <a:fillRect/>
                </a:stretch>
              </p:blipFill>
              <p:spPr>
                <a:xfrm>
                  <a:off x="753730" y="969569"/>
                  <a:ext cx="57600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CD04E063-B874-7078-0C38-7B1D4F315209}"/>
                    </a:ext>
                  </a:extLst>
                </p14:cNvPr>
                <p14:cNvContentPartPr/>
                <p14:nvPr/>
              </p14:nvContentPartPr>
              <p14:xfrm>
                <a:off x="762370" y="1141289"/>
                <a:ext cx="255600" cy="69120"/>
              </p14:xfrm>
            </p:contentPart>
          </mc:Choice>
          <mc:Fallback xmlns="">
            <p:pic>
              <p:nvPicPr>
                <p:cNvPr id="38" name="Ink 37">
                  <a:extLst>
                    <a:ext uri="{FF2B5EF4-FFF2-40B4-BE49-F238E27FC236}">
                      <a16:creationId xmlns:a16="http://schemas.microsoft.com/office/drawing/2014/main" id="{CD04E063-B874-7078-0C38-7B1D4F315209}"/>
                    </a:ext>
                  </a:extLst>
                </p:cNvPr>
                <p:cNvPicPr/>
                <p:nvPr/>
              </p:nvPicPr>
              <p:blipFill>
                <a:blip r:embed="rId49"/>
                <a:stretch>
                  <a:fillRect/>
                </a:stretch>
              </p:blipFill>
              <p:spPr>
                <a:xfrm>
                  <a:off x="753730" y="1132649"/>
                  <a:ext cx="273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9E4B9D75-9DB6-52DE-A1C2-9C4F5B89CC48}"/>
                    </a:ext>
                  </a:extLst>
                </p14:cNvPr>
                <p14:cNvContentPartPr/>
                <p14:nvPr/>
              </p14:nvContentPartPr>
              <p14:xfrm>
                <a:off x="1469410" y="943289"/>
                <a:ext cx="670680" cy="365400"/>
              </p14:xfrm>
            </p:contentPart>
          </mc:Choice>
          <mc:Fallback xmlns="">
            <p:pic>
              <p:nvPicPr>
                <p:cNvPr id="40" name="Ink 39">
                  <a:extLst>
                    <a:ext uri="{FF2B5EF4-FFF2-40B4-BE49-F238E27FC236}">
                      <a16:creationId xmlns:a16="http://schemas.microsoft.com/office/drawing/2014/main" id="{9E4B9D75-9DB6-52DE-A1C2-9C4F5B89CC48}"/>
                    </a:ext>
                  </a:extLst>
                </p:cNvPr>
                <p:cNvPicPr/>
                <p:nvPr/>
              </p:nvPicPr>
              <p:blipFill>
                <a:blip r:embed="rId51"/>
                <a:stretch>
                  <a:fillRect/>
                </a:stretch>
              </p:blipFill>
              <p:spPr>
                <a:xfrm>
                  <a:off x="1460770" y="934289"/>
                  <a:ext cx="6883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C0CECCCF-F673-F76F-7F7B-CFD6AB3CD4E8}"/>
                    </a:ext>
                  </a:extLst>
                </p14:cNvPr>
                <p14:cNvContentPartPr/>
                <p14:nvPr/>
              </p14:nvContentPartPr>
              <p14:xfrm>
                <a:off x="1569850" y="981809"/>
                <a:ext cx="322560" cy="83520"/>
              </p14:xfrm>
            </p:contentPart>
          </mc:Choice>
          <mc:Fallback xmlns="">
            <p:pic>
              <p:nvPicPr>
                <p:cNvPr id="41" name="Ink 40">
                  <a:extLst>
                    <a:ext uri="{FF2B5EF4-FFF2-40B4-BE49-F238E27FC236}">
                      <a16:creationId xmlns:a16="http://schemas.microsoft.com/office/drawing/2014/main" id="{C0CECCCF-F673-F76F-7F7B-CFD6AB3CD4E8}"/>
                    </a:ext>
                  </a:extLst>
                </p:cNvPr>
                <p:cNvPicPr/>
                <p:nvPr/>
              </p:nvPicPr>
              <p:blipFill>
                <a:blip r:embed="rId53"/>
                <a:stretch>
                  <a:fillRect/>
                </a:stretch>
              </p:blipFill>
              <p:spPr>
                <a:xfrm>
                  <a:off x="1561210" y="972809"/>
                  <a:ext cx="340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0D6A83B3-BA44-D099-F6F0-41491577BDD1}"/>
                    </a:ext>
                  </a:extLst>
                </p14:cNvPr>
                <p14:cNvContentPartPr/>
                <p14:nvPr/>
              </p14:nvContentPartPr>
              <p14:xfrm>
                <a:off x="2321170" y="863729"/>
                <a:ext cx="2119320" cy="470520"/>
              </p14:xfrm>
            </p:contentPart>
          </mc:Choice>
          <mc:Fallback xmlns="">
            <p:pic>
              <p:nvPicPr>
                <p:cNvPr id="43" name="Ink 42">
                  <a:extLst>
                    <a:ext uri="{FF2B5EF4-FFF2-40B4-BE49-F238E27FC236}">
                      <a16:creationId xmlns:a16="http://schemas.microsoft.com/office/drawing/2014/main" id="{0D6A83B3-BA44-D099-F6F0-41491577BDD1}"/>
                    </a:ext>
                  </a:extLst>
                </p:cNvPr>
                <p:cNvPicPr/>
                <p:nvPr/>
              </p:nvPicPr>
              <p:blipFill>
                <a:blip r:embed="rId55"/>
                <a:stretch>
                  <a:fillRect/>
                </a:stretch>
              </p:blipFill>
              <p:spPr>
                <a:xfrm>
                  <a:off x="2312170" y="854729"/>
                  <a:ext cx="213696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Ink 43">
                  <a:extLst>
                    <a:ext uri="{FF2B5EF4-FFF2-40B4-BE49-F238E27FC236}">
                      <a16:creationId xmlns:a16="http://schemas.microsoft.com/office/drawing/2014/main" id="{EF1FAAF7-351C-3C7B-A919-A92183625547}"/>
                    </a:ext>
                  </a:extLst>
                </p14:cNvPr>
                <p14:cNvContentPartPr/>
                <p14:nvPr/>
              </p14:nvContentPartPr>
              <p14:xfrm>
                <a:off x="4251850" y="1011689"/>
                <a:ext cx="167400" cy="33120"/>
              </p14:xfrm>
            </p:contentPart>
          </mc:Choice>
          <mc:Fallback xmlns="">
            <p:pic>
              <p:nvPicPr>
                <p:cNvPr id="44" name="Ink 43">
                  <a:extLst>
                    <a:ext uri="{FF2B5EF4-FFF2-40B4-BE49-F238E27FC236}">
                      <a16:creationId xmlns:a16="http://schemas.microsoft.com/office/drawing/2014/main" id="{EF1FAAF7-351C-3C7B-A919-A92183625547}"/>
                    </a:ext>
                  </a:extLst>
                </p:cNvPr>
                <p:cNvPicPr/>
                <p:nvPr/>
              </p:nvPicPr>
              <p:blipFill>
                <a:blip r:embed="rId57"/>
                <a:stretch>
                  <a:fillRect/>
                </a:stretch>
              </p:blipFill>
              <p:spPr>
                <a:xfrm>
                  <a:off x="4242850" y="1002689"/>
                  <a:ext cx="185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4421A7D4-AA02-456F-4DAB-852C3DA468B0}"/>
                    </a:ext>
                  </a:extLst>
                </p14:cNvPr>
                <p14:cNvContentPartPr/>
                <p14:nvPr/>
              </p14:nvContentPartPr>
              <p14:xfrm>
                <a:off x="2410090" y="976769"/>
                <a:ext cx="22320" cy="39240"/>
              </p14:xfrm>
            </p:contentPart>
          </mc:Choice>
          <mc:Fallback xmlns="">
            <p:pic>
              <p:nvPicPr>
                <p:cNvPr id="45" name="Ink 44">
                  <a:extLst>
                    <a:ext uri="{FF2B5EF4-FFF2-40B4-BE49-F238E27FC236}">
                      <a16:creationId xmlns:a16="http://schemas.microsoft.com/office/drawing/2014/main" id="{4421A7D4-AA02-456F-4DAB-852C3DA468B0}"/>
                    </a:ext>
                  </a:extLst>
                </p:cNvPr>
                <p:cNvPicPr/>
                <p:nvPr/>
              </p:nvPicPr>
              <p:blipFill>
                <a:blip r:embed="rId59"/>
                <a:stretch>
                  <a:fillRect/>
                </a:stretch>
              </p:blipFill>
              <p:spPr>
                <a:xfrm>
                  <a:off x="2401450" y="968129"/>
                  <a:ext cx="39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FD304355-4C7A-06C7-1986-E4136B3BD3D1}"/>
                    </a:ext>
                  </a:extLst>
                </p14:cNvPr>
                <p14:cNvContentPartPr/>
                <p14:nvPr/>
              </p14:nvContentPartPr>
              <p14:xfrm>
                <a:off x="4711570" y="853649"/>
                <a:ext cx="2685960" cy="546120"/>
              </p14:xfrm>
            </p:contentPart>
          </mc:Choice>
          <mc:Fallback xmlns="">
            <p:pic>
              <p:nvPicPr>
                <p:cNvPr id="47" name="Ink 46">
                  <a:extLst>
                    <a:ext uri="{FF2B5EF4-FFF2-40B4-BE49-F238E27FC236}">
                      <a16:creationId xmlns:a16="http://schemas.microsoft.com/office/drawing/2014/main" id="{FD304355-4C7A-06C7-1986-E4136B3BD3D1}"/>
                    </a:ext>
                  </a:extLst>
                </p:cNvPr>
                <p:cNvPicPr/>
                <p:nvPr/>
              </p:nvPicPr>
              <p:blipFill>
                <a:blip r:embed="rId61"/>
                <a:stretch>
                  <a:fillRect/>
                </a:stretch>
              </p:blipFill>
              <p:spPr>
                <a:xfrm>
                  <a:off x="4702930" y="844649"/>
                  <a:ext cx="270360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3A957FAF-00E8-CD45-1717-CE130227E3CE}"/>
                    </a:ext>
                  </a:extLst>
                </p14:cNvPr>
                <p14:cNvContentPartPr/>
                <p14:nvPr/>
              </p14:nvContentPartPr>
              <p14:xfrm>
                <a:off x="6873730" y="935729"/>
                <a:ext cx="68400" cy="36360"/>
              </p14:xfrm>
            </p:contentPart>
          </mc:Choice>
          <mc:Fallback xmlns="">
            <p:pic>
              <p:nvPicPr>
                <p:cNvPr id="48" name="Ink 47">
                  <a:extLst>
                    <a:ext uri="{FF2B5EF4-FFF2-40B4-BE49-F238E27FC236}">
                      <a16:creationId xmlns:a16="http://schemas.microsoft.com/office/drawing/2014/main" id="{3A957FAF-00E8-CD45-1717-CE130227E3CE}"/>
                    </a:ext>
                  </a:extLst>
                </p:cNvPr>
                <p:cNvPicPr/>
                <p:nvPr/>
              </p:nvPicPr>
              <p:blipFill>
                <a:blip r:embed="rId63"/>
                <a:stretch>
                  <a:fillRect/>
                </a:stretch>
              </p:blipFill>
              <p:spPr>
                <a:xfrm>
                  <a:off x="6865090" y="926729"/>
                  <a:ext cx="86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387A899A-5713-1624-3FCD-9141945F481F}"/>
                    </a:ext>
                  </a:extLst>
                </p14:cNvPr>
                <p14:cNvContentPartPr/>
                <p14:nvPr/>
              </p14:nvContentPartPr>
              <p14:xfrm>
                <a:off x="5996410" y="895049"/>
                <a:ext cx="845640" cy="46440"/>
              </p14:xfrm>
            </p:contentPart>
          </mc:Choice>
          <mc:Fallback xmlns="">
            <p:pic>
              <p:nvPicPr>
                <p:cNvPr id="49" name="Ink 48">
                  <a:extLst>
                    <a:ext uri="{FF2B5EF4-FFF2-40B4-BE49-F238E27FC236}">
                      <a16:creationId xmlns:a16="http://schemas.microsoft.com/office/drawing/2014/main" id="{387A899A-5713-1624-3FCD-9141945F481F}"/>
                    </a:ext>
                  </a:extLst>
                </p:cNvPr>
                <p:cNvPicPr/>
                <p:nvPr/>
              </p:nvPicPr>
              <p:blipFill>
                <a:blip r:embed="rId65"/>
                <a:stretch>
                  <a:fillRect/>
                </a:stretch>
              </p:blipFill>
              <p:spPr>
                <a:xfrm>
                  <a:off x="5987770" y="886049"/>
                  <a:ext cx="863280" cy="64080"/>
                </a:xfrm>
                <a:prstGeom prst="rect">
                  <a:avLst/>
                </a:prstGeom>
              </p:spPr>
            </p:pic>
          </mc:Fallback>
        </mc:AlternateContent>
      </p:grpSp>
      <p:grpSp>
        <p:nvGrpSpPr>
          <p:cNvPr id="61" name="Group 60">
            <a:extLst>
              <a:ext uri="{FF2B5EF4-FFF2-40B4-BE49-F238E27FC236}">
                <a16:creationId xmlns:a16="http://schemas.microsoft.com/office/drawing/2014/main" id="{665D5D51-87EF-19B0-2771-AD9CB028FD00}"/>
              </a:ext>
            </a:extLst>
          </p:cNvPr>
          <p:cNvGrpSpPr/>
          <p:nvPr/>
        </p:nvGrpSpPr>
        <p:grpSpPr>
          <a:xfrm>
            <a:off x="4280650" y="1398329"/>
            <a:ext cx="2584800" cy="636120"/>
            <a:chOff x="4280650" y="1398329"/>
            <a:chExt cx="2584800" cy="636120"/>
          </a:xfrm>
        </p:grpSpPr>
        <mc:AlternateContent xmlns:mc="http://schemas.openxmlformats.org/markup-compatibility/2006" xmlns:p14="http://schemas.microsoft.com/office/powerpoint/2010/main">
          <mc:Choice Requires="p14">
            <p:contentPart p14:bwMode="auto" r:id="rId66">
              <p14:nvContentPartPr>
                <p14:cNvPr id="51" name="Ink 50">
                  <a:extLst>
                    <a:ext uri="{FF2B5EF4-FFF2-40B4-BE49-F238E27FC236}">
                      <a16:creationId xmlns:a16="http://schemas.microsoft.com/office/drawing/2014/main" id="{5594FCE7-41E1-502B-C7F3-EC95D19189F2}"/>
                    </a:ext>
                  </a:extLst>
                </p14:cNvPr>
                <p14:cNvContentPartPr/>
                <p14:nvPr/>
              </p14:nvContentPartPr>
              <p14:xfrm>
                <a:off x="4453810" y="1572569"/>
                <a:ext cx="224280" cy="251280"/>
              </p14:xfrm>
            </p:contentPart>
          </mc:Choice>
          <mc:Fallback xmlns="">
            <p:pic>
              <p:nvPicPr>
                <p:cNvPr id="51" name="Ink 50">
                  <a:extLst>
                    <a:ext uri="{FF2B5EF4-FFF2-40B4-BE49-F238E27FC236}">
                      <a16:creationId xmlns:a16="http://schemas.microsoft.com/office/drawing/2014/main" id="{5594FCE7-41E1-502B-C7F3-EC95D19189F2}"/>
                    </a:ext>
                  </a:extLst>
                </p:cNvPr>
                <p:cNvPicPr/>
                <p:nvPr/>
              </p:nvPicPr>
              <p:blipFill>
                <a:blip r:embed="rId67"/>
                <a:stretch>
                  <a:fillRect/>
                </a:stretch>
              </p:blipFill>
              <p:spPr>
                <a:xfrm>
                  <a:off x="4444810" y="1563929"/>
                  <a:ext cx="2419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 name="Ink 51">
                  <a:extLst>
                    <a:ext uri="{FF2B5EF4-FFF2-40B4-BE49-F238E27FC236}">
                      <a16:creationId xmlns:a16="http://schemas.microsoft.com/office/drawing/2014/main" id="{6558F19D-D3D2-429E-1755-5FAF7AAD5292}"/>
                    </a:ext>
                  </a:extLst>
                </p14:cNvPr>
                <p14:cNvContentPartPr/>
                <p14:nvPr/>
              </p14:nvContentPartPr>
              <p14:xfrm>
                <a:off x="4787890" y="1588769"/>
                <a:ext cx="171000" cy="230040"/>
              </p14:xfrm>
            </p:contentPart>
          </mc:Choice>
          <mc:Fallback xmlns="">
            <p:pic>
              <p:nvPicPr>
                <p:cNvPr id="52" name="Ink 51">
                  <a:extLst>
                    <a:ext uri="{FF2B5EF4-FFF2-40B4-BE49-F238E27FC236}">
                      <a16:creationId xmlns:a16="http://schemas.microsoft.com/office/drawing/2014/main" id="{6558F19D-D3D2-429E-1755-5FAF7AAD5292}"/>
                    </a:ext>
                  </a:extLst>
                </p:cNvPr>
                <p:cNvPicPr/>
                <p:nvPr/>
              </p:nvPicPr>
              <p:blipFill>
                <a:blip r:embed="rId69"/>
                <a:stretch>
                  <a:fillRect/>
                </a:stretch>
              </p:blipFill>
              <p:spPr>
                <a:xfrm>
                  <a:off x="4778890" y="1579769"/>
                  <a:ext cx="1886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66A98B11-F477-5B61-76B8-972A9C776C2A}"/>
                    </a:ext>
                  </a:extLst>
                </p14:cNvPr>
                <p14:cNvContentPartPr/>
                <p14:nvPr/>
              </p14:nvContentPartPr>
              <p14:xfrm>
                <a:off x="4796890" y="1586249"/>
                <a:ext cx="245520" cy="33120"/>
              </p14:xfrm>
            </p:contentPart>
          </mc:Choice>
          <mc:Fallback xmlns="">
            <p:pic>
              <p:nvPicPr>
                <p:cNvPr id="53" name="Ink 52">
                  <a:extLst>
                    <a:ext uri="{FF2B5EF4-FFF2-40B4-BE49-F238E27FC236}">
                      <a16:creationId xmlns:a16="http://schemas.microsoft.com/office/drawing/2014/main" id="{66A98B11-F477-5B61-76B8-972A9C776C2A}"/>
                    </a:ext>
                  </a:extLst>
                </p:cNvPr>
                <p:cNvPicPr/>
                <p:nvPr/>
              </p:nvPicPr>
              <p:blipFill>
                <a:blip r:embed="rId71"/>
                <a:stretch>
                  <a:fillRect/>
                </a:stretch>
              </p:blipFill>
              <p:spPr>
                <a:xfrm>
                  <a:off x="4787890" y="1577249"/>
                  <a:ext cx="263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D25642D4-E204-A5A3-728B-CACB274BEC8B}"/>
                    </a:ext>
                  </a:extLst>
                </p14:cNvPr>
                <p14:cNvContentPartPr/>
                <p14:nvPr/>
              </p14:nvContentPartPr>
              <p14:xfrm>
                <a:off x="5039170" y="1802969"/>
                <a:ext cx="108000" cy="219240"/>
              </p14:xfrm>
            </p:contentPart>
          </mc:Choice>
          <mc:Fallback xmlns="">
            <p:pic>
              <p:nvPicPr>
                <p:cNvPr id="54" name="Ink 53">
                  <a:extLst>
                    <a:ext uri="{FF2B5EF4-FFF2-40B4-BE49-F238E27FC236}">
                      <a16:creationId xmlns:a16="http://schemas.microsoft.com/office/drawing/2014/main" id="{D25642D4-E204-A5A3-728B-CACB274BEC8B}"/>
                    </a:ext>
                  </a:extLst>
                </p:cNvPr>
                <p:cNvPicPr/>
                <p:nvPr/>
              </p:nvPicPr>
              <p:blipFill>
                <a:blip r:embed="rId73"/>
                <a:stretch>
                  <a:fillRect/>
                </a:stretch>
              </p:blipFill>
              <p:spPr>
                <a:xfrm>
                  <a:off x="5030170" y="1793969"/>
                  <a:ext cx="1256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8658144A-FE60-CBD7-C083-A2C7A0A8B772}"/>
                    </a:ext>
                  </a:extLst>
                </p14:cNvPr>
                <p14:cNvContentPartPr/>
                <p14:nvPr/>
              </p14:nvContentPartPr>
              <p14:xfrm>
                <a:off x="5239330" y="1655009"/>
                <a:ext cx="178200" cy="10440"/>
              </p14:xfrm>
            </p:contentPart>
          </mc:Choice>
          <mc:Fallback xmlns="">
            <p:pic>
              <p:nvPicPr>
                <p:cNvPr id="55" name="Ink 54">
                  <a:extLst>
                    <a:ext uri="{FF2B5EF4-FFF2-40B4-BE49-F238E27FC236}">
                      <a16:creationId xmlns:a16="http://schemas.microsoft.com/office/drawing/2014/main" id="{8658144A-FE60-CBD7-C083-A2C7A0A8B772}"/>
                    </a:ext>
                  </a:extLst>
                </p:cNvPr>
                <p:cNvPicPr/>
                <p:nvPr/>
              </p:nvPicPr>
              <p:blipFill>
                <a:blip r:embed="rId75"/>
                <a:stretch>
                  <a:fillRect/>
                </a:stretch>
              </p:blipFill>
              <p:spPr>
                <a:xfrm>
                  <a:off x="5230330" y="1646369"/>
                  <a:ext cx="195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4FFAD5EE-6255-83C5-1F50-C7FD7808691C}"/>
                    </a:ext>
                  </a:extLst>
                </p14:cNvPr>
                <p14:cNvContentPartPr/>
                <p14:nvPr/>
              </p14:nvContentPartPr>
              <p14:xfrm>
                <a:off x="5340130" y="1579769"/>
                <a:ext cx="22320" cy="240840"/>
              </p14:xfrm>
            </p:contentPart>
          </mc:Choice>
          <mc:Fallback xmlns="">
            <p:pic>
              <p:nvPicPr>
                <p:cNvPr id="56" name="Ink 55">
                  <a:extLst>
                    <a:ext uri="{FF2B5EF4-FFF2-40B4-BE49-F238E27FC236}">
                      <a16:creationId xmlns:a16="http://schemas.microsoft.com/office/drawing/2014/main" id="{4FFAD5EE-6255-83C5-1F50-C7FD7808691C}"/>
                    </a:ext>
                  </a:extLst>
                </p:cNvPr>
                <p:cNvPicPr/>
                <p:nvPr/>
              </p:nvPicPr>
              <p:blipFill>
                <a:blip r:embed="rId77"/>
                <a:stretch>
                  <a:fillRect/>
                </a:stretch>
              </p:blipFill>
              <p:spPr>
                <a:xfrm>
                  <a:off x="5331130" y="1570769"/>
                  <a:ext cx="39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04534A3A-5641-C711-84EC-1C5639446024}"/>
                    </a:ext>
                  </a:extLst>
                </p14:cNvPr>
                <p14:cNvContentPartPr/>
                <p14:nvPr/>
              </p14:nvContentPartPr>
              <p14:xfrm>
                <a:off x="5600050" y="1554569"/>
                <a:ext cx="8640" cy="259920"/>
              </p14:xfrm>
            </p:contentPart>
          </mc:Choice>
          <mc:Fallback xmlns="">
            <p:pic>
              <p:nvPicPr>
                <p:cNvPr id="57" name="Ink 56">
                  <a:extLst>
                    <a:ext uri="{FF2B5EF4-FFF2-40B4-BE49-F238E27FC236}">
                      <a16:creationId xmlns:a16="http://schemas.microsoft.com/office/drawing/2014/main" id="{04534A3A-5641-C711-84EC-1C5639446024}"/>
                    </a:ext>
                  </a:extLst>
                </p:cNvPr>
                <p:cNvPicPr/>
                <p:nvPr/>
              </p:nvPicPr>
              <p:blipFill>
                <a:blip r:embed="rId79"/>
                <a:stretch>
                  <a:fillRect/>
                </a:stretch>
              </p:blipFill>
              <p:spPr>
                <a:xfrm>
                  <a:off x="5591050" y="1545929"/>
                  <a:ext cx="262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Ink 57">
                  <a:extLst>
                    <a:ext uri="{FF2B5EF4-FFF2-40B4-BE49-F238E27FC236}">
                      <a16:creationId xmlns:a16="http://schemas.microsoft.com/office/drawing/2014/main" id="{0534866B-7C55-0479-26BE-0C5F7F2CF8EB}"/>
                    </a:ext>
                  </a:extLst>
                </p14:cNvPr>
                <p14:cNvContentPartPr/>
                <p14:nvPr/>
              </p14:nvContentPartPr>
              <p14:xfrm>
                <a:off x="4280650" y="1474649"/>
                <a:ext cx="118440" cy="559800"/>
              </p14:xfrm>
            </p:contentPart>
          </mc:Choice>
          <mc:Fallback xmlns="">
            <p:pic>
              <p:nvPicPr>
                <p:cNvPr id="58" name="Ink 57">
                  <a:extLst>
                    <a:ext uri="{FF2B5EF4-FFF2-40B4-BE49-F238E27FC236}">
                      <a16:creationId xmlns:a16="http://schemas.microsoft.com/office/drawing/2014/main" id="{0534866B-7C55-0479-26BE-0C5F7F2CF8EB}"/>
                    </a:ext>
                  </a:extLst>
                </p:cNvPr>
                <p:cNvPicPr/>
                <p:nvPr/>
              </p:nvPicPr>
              <p:blipFill>
                <a:blip r:embed="rId81"/>
                <a:stretch>
                  <a:fillRect/>
                </a:stretch>
              </p:blipFill>
              <p:spPr>
                <a:xfrm>
                  <a:off x="4272010" y="1466009"/>
                  <a:ext cx="13608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9713907F-56E0-AB04-9DA2-9D91C34C5352}"/>
                    </a:ext>
                  </a:extLst>
                </p14:cNvPr>
                <p14:cNvContentPartPr/>
                <p14:nvPr/>
              </p14:nvContentPartPr>
              <p14:xfrm>
                <a:off x="5676010" y="1398329"/>
                <a:ext cx="207720" cy="622080"/>
              </p14:xfrm>
            </p:contentPart>
          </mc:Choice>
          <mc:Fallback xmlns="">
            <p:pic>
              <p:nvPicPr>
                <p:cNvPr id="59" name="Ink 58">
                  <a:extLst>
                    <a:ext uri="{FF2B5EF4-FFF2-40B4-BE49-F238E27FC236}">
                      <a16:creationId xmlns:a16="http://schemas.microsoft.com/office/drawing/2014/main" id="{9713907F-56E0-AB04-9DA2-9D91C34C5352}"/>
                    </a:ext>
                  </a:extLst>
                </p:cNvPr>
                <p:cNvPicPr/>
                <p:nvPr/>
              </p:nvPicPr>
              <p:blipFill>
                <a:blip r:embed="rId83"/>
                <a:stretch>
                  <a:fillRect/>
                </a:stretch>
              </p:blipFill>
              <p:spPr>
                <a:xfrm>
                  <a:off x="5667010" y="1389689"/>
                  <a:ext cx="225360" cy="639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34550E82-95D1-4C39-F2A8-D258C8C962E1}"/>
                    </a:ext>
                  </a:extLst>
                </p14:cNvPr>
                <p14:cNvContentPartPr/>
                <p14:nvPr/>
              </p14:nvContentPartPr>
              <p14:xfrm>
                <a:off x="6142570" y="1611449"/>
                <a:ext cx="722880" cy="205560"/>
              </p14:xfrm>
            </p:contentPart>
          </mc:Choice>
          <mc:Fallback xmlns="">
            <p:pic>
              <p:nvPicPr>
                <p:cNvPr id="60" name="Ink 59">
                  <a:extLst>
                    <a:ext uri="{FF2B5EF4-FFF2-40B4-BE49-F238E27FC236}">
                      <a16:creationId xmlns:a16="http://schemas.microsoft.com/office/drawing/2014/main" id="{34550E82-95D1-4C39-F2A8-D258C8C962E1}"/>
                    </a:ext>
                  </a:extLst>
                </p:cNvPr>
                <p:cNvPicPr/>
                <p:nvPr/>
              </p:nvPicPr>
              <p:blipFill>
                <a:blip r:embed="rId85"/>
                <a:stretch>
                  <a:fillRect/>
                </a:stretch>
              </p:blipFill>
              <p:spPr>
                <a:xfrm>
                  <a:off x="6133930" y="1602809"/>
                  <a:ext cx="740520" cy="22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67F10582-2D02-F52A-71FA-EA2457A281F8}"/>
                  </a:ext>
                </a:extLst>
              </p14:cNvPr>
              <p14:cNvContentPartPr/>
              <p14:nvPr/>
            </p14:nvContentPartPr>
            <p14:xfrm>
              <a:off x="7282330" y="1484369"/>
              <a:ext cx="290880" cy="367920"/>
            </p14:xfrm>
          </p:contentPart>
        </mc:Choice>
        <mc:Fallback xmlns="">
          <p:pic>
            <p:nvPicPr>
              <p:cNvPr id="62" name="Ink 61">
                <a:extLst>
                  <a:ext uri="{FF2B5EF4-FFF2-40B4-BE49-F238E27FC236}">
                    <a16:creationId xmlns:a16="http://schemas.microsoft.com/office/drawing/2014/main" id="{67F10582-2D02-F52A-71FA-EA2457A281F8}"/>
                  </a:ext>
                </a:extLst>
              </p:cNvPr>
              <p:cNvPicPr/>
              <p:nvPr/>
            </p:nvPicPr>
            <p:blipFill>
              <a:blip r:embed="rId87"/>
              <a:stretch>
                <a:fillRect/>
              </a:stretch>
            </p:blipFill>
            <p:spPr>
              <a:xfrm>
                <a:off x="7273330" y="1475729"/>
                <a:ext cx="308520" cy="385560"/>
              </a:xfrm>
              <a:prstGeom prst="rect">
                <a:avLst/>
              </a:prstGeom>
            </p:spPr>
          </p:pic>
        </mc:Fallback>
      </mc:AlternateContent>
      <p:grpSp>
        <p:nvGrpSpPr>
          <p:cNvPr id="80" name="Group 79">
            <a:extLst>
              <a:ext uri="{FF2B5EF4-FFF2-40B4-BE49-F238E27FC236}">
                <a16:creationId xmlns:a16="http://schemas.microsoft.com/office/drawing/2014/main" id="{71A27889-03AF-3DD7-7DF7-958147A99923}"/>
              </a:ext>
            </a:extLst>
          </p:cNvPr>
          <p:cNvGrpSpPr/>
          <p:nvPr/>
        </p:nvGrpSpPr>
        <p:grpSpPr>
          <a:xfrm>
            <a:off x="1040290" y="2584169"/>
            <a:ext cx="557640" cy="361080"/>
            <a:chOff x="1040290" y="2584169"/>
            <a:chExt cx="557640" cy="361080"/>
          </a:xfrm>
        </p:grpSpPr>
        <mc:AlternateContent xmlns:mc="http://schemas.openxmlformats.org/markup-compatibility/2006" xmlns:p14="http://schemas.microsoft.com/office/powerpoint/2010/main">
          <mc:Choice Requires="p14">
            <p:contentPart p14:bwMode="auto" r:id="rId88">
              <p14:nvContentPartPr>
                <p14:cNvPr id="76" name="Ink 75">
                  <a:extLst>
                    <a:ext uri="{FF2B5EF4-FFF2-40B4-BE49-F238E27FC236}">
                      <a16:creationId xmlns:a16="http://schemas.microsoft.com/office/drawing/2014/main" id="{C91C1A02-3A1D-A33A-ECCF-AA8BC81C659F}"/>
                    </a:ext>
                  </a:extLst>
                </p14:cNvPr>
                <p14:cNvContentPartPr/>
                <p14:nvPr/>
              </p14:nvContentPartPr>
              <p14:xfrm>
                <a:off x="1040290" y="2584169"/>
                <a:ext cx="151560" cy="361080"/>
              </p14:xfrm>
            </p:contentPart>
          </mc:Choice>
          <mc:Fallback xmlns="">
            <p:pic>
              <p:nvPicPr>
                <p:cNvPr id="76" name="Ink 75">
                  <a:extLst>
                    <a:ext uri="{FF2B5EF4-FFF2-40B4-BE49-F238E27FC236}">
                      <a16:creationId xmlns:a16="http://schemas.microsoft.com/office/drawing/2014/main" id="{C91C1A02-3A1D-A33A-ECCF-AA8BC81C659F}"/>
                    </a:ext>
                  </a:extLst>
                </p:cNvPr>
                <p:cNvPicPr/>
                <p:nvPr/>
              </p:nvPicPr>
              <p:blipFill>
                <a:blip r:embed="rId89"/>
                <a:stretch>
                  <a:fillRect/>
                </a:stretch>
              </p:blipFill>
              <p:spPr>
                <a:xfrm>
                  <a:off x="1031290" y="2575529"/>
                  <a:ext cx="1692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7" name="Ink 76">
                  <a:extLst>
                    <a:ext uri="{FF2B5EF4-FFF2-40B4-BE49-F238E27FC236}">
                      <a16:creationId xmlns:a16="http://schemas.microsoft.com/office/drawing/2014/main" id="{497A7920-7F88-774E-C401-68F5F89985C6}"/>
                    </a:ext>
                  </a:extLst>
                </p14:cNvPr>
                <p14:cNvContentPartPr/>
                <p14:nvPr/>
              </p14:nvContentPartPr>
              <p14:xfrm>
                <a:off x="1358170" y="2640329"/>
                <a:ext cx="118440" cy="273240"/>
              </p14:xfrm>
            </p:contentPart>
          </mc:Choice>
          <mc:Fallback xmlns="">
            <p:pic>
              <p:nvPicPr>
                <p:cNvPr id="77" name="Ink 76">
                  <a:extLst>
                    <a:ext uri="{FF2B5EF4-FFF2-40B4-BE49-F238E27FC236}">
                      <a16:creationId xmlns:a16="http://schemas.microsoft.com/office/drawing/2014/main" id="{497A7920-7F88-774E-C401-68F5F89985C6}"/>
                    </a:ext>
                  </a:extLst>
                </p:cNvPr>
                <p:cNvPicPr/>
                <p:nvPr/>
              </p:nvPicPr>
              <p:blipFill>
                <a:blip r:embed="rId91"/>
                <a:stretch>
                  <a:fillRect/>
                </a:stretch>
              </p:blipFill>
              <p:spPr>
                <a:xfrm>
                  <a:off x="1349530" y="2631689"/>
                  <a:ext cx="1360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8" name="Ink 77">
                  <a:extLst>
                    <a:ext uri="{FF2B5EF4-FFF2-40B4-BE49-F238E27FC236}">
                      <a16:creationId xmlns:a16="http://schemas.microsoft.com/office/drawing/2014/main" id="{41E934DF-2D71-7E56-9A59-DAFDBA44AE42}"/>
                    </a:ext>
                  </a:extLst>
                </p14:cNvPr>
                <p14:cNvContentPartPr/>
                <p14:nvPr/>
              </p14:nvContentPartPr>
              <p14:xfrm>
                <a:off x="1389490" y="2774249"/>
                <a:ext cx="124920" cy="27360"/>
              </p14:xfrm>
            </p:contentPart>
          </mc:Choice>
          <mc:Fallback xmlns="">
            <p:pic>
              <p:nvPicPr>
                <p:cNvPr id="78" name="Ink 77">
                  <a:extLst>
                    <a:ext uri="{FF2B5EF4-FFF2-40B4-BE49-F238E27FC236}">
                      <a16:creationId xmlns:a16="http://schemas.microsoft.com/office/drawing/2014/main" id="{41E934DF-2D71-7E56-9A59-DAFDBA44AE42}"/>
                    </a:ext>
                  </a:extLst>
                </p:cNvPr>
                <p:cNvPicPr/>
                <p:nvPr/>
              </p:nvPicPr>
              <p:blipFill>
                <a:blip r:embed="rId93"/>
                <a:stretch>
                  <a:fillRect/>
                </a:stretch>
              </p:blipFill>
              <p:spPr>
                <a:xfrm>
                  <a:off x="1380850" y="2765249"/>
                  <a:ext cx="142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9" name="Ink 78">
                  <a:extLst>
                    <a:ext uri="{FF2B5EF4-FFF2-40B4-BE49-F238E27FC236}">
                      <a16:creationId xmlns:a16="http://schemas.microsoft.com/office/drawing/2014/main" id="{3808CF8B-A5A1-3246-6F65-7FD73984D5AB}"/>
                    </a:ext>
                  </a:extLst>
                </p14:cNvPr>
                <p14:cNvContentPartPr/>
                <p14:nvPr/>
              </p14:nvContentPartPr>
              <p14:xfrm>
                <a:off x="1385890" y="2600009"/>
                <a:ext cx="212040" cy="96480"/>
              </p14:xfrm>
            </p:contentPart>
          </mc:Choice>
          <mc:Fallback xmlns="">
            <p:pic>
              <p:nvPicPr>
                <p:cNvPr id="79" name="Ink 78">
                  <a:extLst>
                    <a:ext uri="{FF2B5EF4-FFF2-40B4-BE49-F238E27FC236}">
                      <a16:creationId xmlns:a16="http://schemas.microsoft.com/office/drawing/2014/main" id="{3808CF8B-A5A1-3246-6F65-7FD73984D5AB}"/>
                    </a:ext>
                  </a:extLst>
                </p:cNvPr>
                <p:cNvPicPr/>
                <p:nvPr/>
              </p:nvPicPr>
              <p:blipFill>
                <a:blip r:embed="rId95"/>
                <a:stretch>
                  <a:fillRect/>
                </a:stretch>
              </p:blipFill>
              <p:spPr>
                <a:xfrm>
                  <a:off x="1377250" y="2591369"/>
                  <a:ext cx="229680" cy="114120"/>
                </a:xfrm>
                <a:prstGeom prst="rect">
                  <a:avLst/>
                </a:prstGeom>
              </p:spPr>
            </p:pic>
          </mc:Fallback>
        </mc:AlternateContent>
      </p:grpSp>
      <p:grpSp>
        <p:nvGrpSpPr>
          <p:cNvPr id="90" name="Group 89">
            <a:extLst>
              <a:ext uri="{FF2B5EF4-FFF2-40B4-BE49-F238E27FC236}">
                <a16:creationId xmlns:a16="http://schemas.microsoft.com/office/drawing/2014/main" id="{73F082B4-D560-F50A-2903-4A6270726CBB}"/>
              </a:ext>
            </a:extLst>
          </p:cNvPr>
          <p:cNvGrpSpPr/>
          <p:nvPr/>
        </p:nvGrpSpPr>
        <p:grpSpPr>
          <a:xfrm>
            <a:off x="1822210" y="2514329"/>
            <a:ext cx="1557000" cy="590400"/>
            <a:chOff x="1822210" y="2514329"/>
            <a:chExt cx="1557000" cy="590400"/>
          </a:xfrm>
        </p:grpSpPr>
        <mc:AlternateContent xmlns:mc="http://schemas.openxmlformats.org/markup-compatibility/2006" xmlns:p14="http://schemas.microsoft.com/office/powerpoint/2010/main">
          <mc:Choice Requires="p14">
            <p:contentPart p14:bwMode="auto" r:id="rId96">
              <p14:nvContentPartPr>
                <p14:cNvPr id="81" name="Ink 80">
                  <a:extLst>
                    <a:ext uri="{FF2B5EF4-FFF2-40B4-BE49-F238E27FC236}">
                      <a16:creationId xmlns:a16="http://schemas.microsoft.com/office/drawing/2014/main" id="{D47F4C7E-03A0-E4BD-C29A-37EF184F74D5}"/>
                    </a:ext>
                  </a:extLst>
                </p14:cNvPr>
                <p14:cNvContentPartPr/>
                <p14:nvPr/>
              </p14:nvContentPartPr>
              <p14:xfrm>
                <a:off x="1822210" y="2742569"/>
                <a:ext cx="175680" cy="24840"/>
              </p14:xfrm>
            </p:contentPart>
          </mc:Choice>
          <mc:Fallback xmlns="">
            <p:pic>
              <p:nvPicPr>
                <p:cNvPr id="81" name="Ink 80">
                  <a:extLst>
                    <a:ext uri="{FF2B5EF4-FFF2-40B4-BE49-F238E27FC236}">
                      <a16:creationId xmlns:a16="http://schemas.microsoft.com/office/drawing/2014/main" id="{D47F4C7E-03A0-E4BD-C29A-37EF184F74D5}"/>
                    </a:ext>
                  </a:extLst>
                </p:cNvPr>
                <p:cNvPicPr/>
                <p:nvPr/>
              </p:nvPicPr>
              <p:blipFill>
                <a:blip r:embed="rId97"/>
                <a:stretch>
                  <a:fillRect/>
                </a:stretch>
              </p:blipFill>
              <p:spPr>
                <a:xfrm>
                  <a:off x="1813210" y="2733569"/>
                  <a:ext cx="193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2" name="Ink 81">
                  <a:extLst>
                    <a:ext uri="{FF2B5EF4-FFF2-40B4-BE49-F238E27FC236}">
                      <a16:creationId xmlns:a16="http://schemas.microsoft.com/office/drawing/2014/main" id="{B5053A8C-985A-61F3-1022-718452B9A5A8}"/>
                    </a:ext>
                  </a:extLst>
                </p14:cNvPr>
                <p14:cNvContentPartPr/>
                <p14:nvPr/>
              </p14:nvContentPartPr>
              <p14:xfrm>
                <a:off x="1867570" y="2800889"/>
                <a:ext cx="178560" cy="9360"/>
              </p14:xfrm>
            </p:contentPart>
          </mc:Choice>
          <mc:Fallback xmlns="">
            <p:pic>
              <p:nvPicPr>
                <p:cNvPr id="82" name="Ink 81">
                  <a:extLst>
                    <a:ext uri="{FF2B5EF4-FFF2-40B4-BE49-F238E27FC236}">
                      <a16:creationId xmlns:a16="http://schemas.microsoft.com/office/drawing/2014/main" id="{B5053A8C-985A-61F3-1022-718452B9A5A8}"/>
                    </a:ext>
                  </a:extLst>
                </p:cNvPr>
                <p:cNvPicPr/>
                <p:nvPr/>
              </p:nvPicPr>
              <p:blipFill>
                <a:blip r:embed="rId99"/>
                <a:stretch>
                  <a:fillRect/>
                </a:stretch>
              </p:blipFill>
              <p:spPr>
                <a:xfrm>
                  <a:off x="1858930" y="2792249"/>
                  <a:ext cx="196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3" name="Ink 82">
                  <a:extLst>
                    <a:ext uri="{FF2B5EF4-FFF2-40B4-BE49-F238E27FC236}">
                      <a16:creationId xmlns:a16="http://schemas.microsoft.com/office/drawing/2014/main" id="{CD9DA74A-FF63-76FE-4DFA-BA58441789CC}"/>
                    </a:ext>
                  </a:extLst>
                </p14:cNvPr>
                <p14:cNvContentPartPr/>
                <p14:nvPr/>
              </p14:nvContentPartPr>
              <p14:xfrm>
                <a:off x="2181850" y="2671289"/>
                <a:ext cx="220320" cy="224640"/>
              </p14:xfrm>
            </p:contentPart>
          </mc:Choice>
          <mc:Fallback xmlns="">
            <p:pic>
              <p:nvPicPr>
                <p:cNvPr id="83" name="Ink 82">
                  <a:extLst>
                    <a:ext uri="{FF2B5EF4-FFF2-40B4-BE49-F238E27FC236}">
                      <a16:creationId xmlns:a16="http://schemas.microsoft.com/office/drawing/2014/main" id="{CD9DA74A-FF63-76FE-4DFA-BA58441789CC}"/>
                    </a:ext>
                  </a:extLst>
                </p:cNvPr>
                <p:cNvPicPr/>
                <p:nvPr/>
              </p:nvPicPr>
              <p:blipFill>
                <a:blip r:embed="rId101"/>
                <a:stretch>
                  <a:fillRect/>
                </a:stretch>
              </p:blipFill>
              <p:spPr>
                <a:xfrm>
                  <a:off x="2172850" y="2662289"/>
                  <a:ext cx="237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5" name="Ink 84">
                  <a:extLst>
                    <a:ext uri="{FF2B5EF4-FFF2-40B4-BE49-F238E27FC236}">
                      <a16:creationId xmlns:a16="http://schemas.microsoft.com/office/drawing/2014/main" id="{D6DD0AE2-1880-C2AC-07F5-C87EA3B67E85}"/>
                    </a:ext>
                  </a:extLst>
                </p14:cNvPr>
                <p14:cNvContentPartPr/>
                <p14:nvPr/>
              </p14:nvContentPartPr>
              <p14:xfrm>
                <a:off x="2455090" y="2873249"/>
                <a:ext cx="164880" cy="187560"/>
              </p14:xfrm>
            </p:contentPart>
          </mc:Choice>
          <mc:Fallback xmlns="">
            <p:pic>
              <p:nvPicPr>
                <p:cNvPr id="85" name="Ink 84">
                  <a:extLst>
                    <a:ext uri="{FF2B5EF4-FFF2-40B4-BE49-F238E27FC236}">
                      <a16:creationId xmlns:a16="http://schemas.microsoft.com/office/drawing/2014/main" id="{D6DD0AE2-1880-C2AC-07F5-C87EA3B67E85}"/>
                    </a:ext>
                  </a:extLst>
                </p:cNvPr>
                <p:cNvPicPr/>
                <p:nvPr/>
              </p:nvPicPr>
              <p:blipFill>
                <a:blip r:embed="rId103"/>
                <a:stretch>
                  <a:fillRect/>
                </a:stretch>
              </p:blipFill>
              <p:spPr>
                <a:xfrm>
                  <a:off x="2446450" y="2864249"/>
                  <a:ext cx="182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6" name="Ink 85">
                  <a:extLst>
                    <a:ext uri="{FF2B5EF4-FFF2-40B4-BE49-F238E27FC236}">
                      <a16:creationId xmlns:a16="http://schemas.microsoft.com/office/drawing/2014/main" id="{DFCDE1A8-E603-977C-343D-E408653DDB01}"/>
                    </a:ext>
                  </a:extLst>
                </p14:cNvPr>
                <p14:cNvContentPartPr/>
                <p14:nvPr/>
              </p14:nvContentPartPr>
              <p14:xfrm>
                <a:off x="2728330" y="2514329"/>
                <a:ext cx="188640" cy="331920"/>
              </p14:xfrm>
            </p:contentPart>
          </mc:Choice>
          <mc:Fallback xmlns="">
            <p:pic>
              <p:nvPicPr>
                <p:cNvPr id="86" name="Ink 85">
                  <a:extLst>
                    <a:ext uri="{FF2B5EF4-FFF2-40B4-BE49-F238E27FC236}">
                      <a16:creationId xmlns:a16="http://schemas.microsoft.com/office/drawing/2014/main" id="{DFCDE1A8-E603-977C-343D-E408653DDB01}"/>
                    </a:ext>
                  </a:extLst>
                </p:cNvPr>
                <p:cNvPicPr/>
                <p:nvPr/>
              </p:nvPicPr>
              <p:blipFill>
                <a:blip r:embed="rId105"/>
                <a:stretch>
                  <a:fillRect/>
                </a:stretch>
              </p:blipFill>
              <p:spPr>
                <a:xfrm>
                  <a:off x="2719690" y="2505329"/>
                  <a:ext cx="20628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7" name="Ink 86">
                  <a:extLst>
                    <a:ext uri="{FF2B5EF4-FFF2-40B4-BE49-F238E27FC236}">
                      <a16:creationId xmlns:a16="http://schemas.microsoft.com/office/drawing/2014/main" id="{046AFA93-1AF3-95D8-CBE6-60AFE096CEBF}"/>
                    </a:ext>
                  </a:extLst>
                </p14:cNvPr>
                <p14:cNvContentPartPr/>
                <p14:nvPr/>
              </p14:nvContentPartPr>
              <p14:xfrm>
                <a:off x="3040450" y="2660129"/>
                <a:ext cx="137160" cy="336960"/>
              </p14:xfrm>
            </p:contentPart>
          </mc:Choice>
          <mc:Fallback xmlns="">
            <p:pic>
              <p:nvPicPr>
                <p:cNvPr id="87" name="Ink 86">
                  <a:extLst>
                    <a:ext uri="{FF2B5EF4-FFF2-40B4-BE49-F238E27FC236}">
                      <a16:creationId xmlns:a16="http://schemas.microsoft.com/office/drawing/2014/main" id="{046AFA93-1AF3-95D8-CBE6-60AFE096CEBF}"/>
                    </a:ext>
                  </a:extLst>
                </p:cNvPr>
                <p:cNvPicPr/>
                <p:nvPr/>
              </p:nvPicPr>
              <p:blipFill>
                <a:blip r:embed="rId107"/>
                <a:stretch>
                  <a:fillRect/>
                </a:stretch>
              </p:blipFill>
              <p:spPr>
                <a:xfrm>
                  <a:off x="3031810" y="2651489"/>
                  <a:ext cx="1548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9" name="Ink 88">
                  <a:extLst>
                    <a:ext uri="{FF2B5EF4-FFF2-40B4-BE49-F238E27FC236}">
                      <a16:creationId xmlns:a16="http://schemas.microsoft.com/office/drawing/2014/main" id="{4556C382-C5BB-EAFB-6A33-2B1A8AED705D}"/>
                    </a:ext>
                  </a:extLst>
                </p14:cNvPr>
                <p14:cNvContentPartPr/>
                <p14:nvPr/>
              </p14:nvContentPartPr>
              <p14:xfrm>
                <a:off x="3251770" y="2941289"/>
                <a:ext cx="127440" cy="163440"/>
              </p14:xfrm>
            </p:contentPart>
          </mc:Choice>
          <mc:Fallback xmlns="">
            <p:pic>
              <p:nvPicPr>
                <p:cNvPr id="89" name="Ink 88">
                  <a:extLst>
                    <a:ext uri="{FF2B5EF4-FFF2-40B4-BE49-F238E27FC236}">
                      <a16:creationId xmlns:a16="http://schemas.microsoft.com/office/drawing/2014/main" id="{4556C382-C5BB-EAFB-6A33-2B1A8AED705D}"/>
                    </a:ext>
                  </a:extLst>
                </p:cNvPr>
                <p:cNvPicPr/>
                <p:nvPr/>
              </p:nvPicPr>
              <p:blipFill>
                <a:blip r:embed="rId109"/>
                <a:stretch>
                  <a:fillRect/>
                </a:stretch>
              </p:blipFill>
              <p:spPr>
                <a:xfrm>
                  <a:off x="3242770" y="2932289"/>
                  <a:ext cx="145080" cy="18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106" name="Ink 105">
                <a:extLst>
                  <a:ext uri="{FF2B5EF4-FFF2-40B4-BE49-F238E27FC236}">
                    <a16:creationId xmlns:a16="http://schemas.microsoft.com/office/drawing/2014/main" id="{D6CF613D-57F5-1DEA-878C-D8E63FAAC6DA}"/>
                  </a:ext>
                </a:extLst>
              </p14:cNvPr>
              <p14:cNvContentPartPr/>
              <p14:nvPr/>
            </p14:nvContentPartPr>
            <p14:xfrm>
              <a:off x="7135810" y="3106529"/>
              <a:ext cx="167400" cy="169920"/>
            </p14:xfrm>
          </p:contentPart>
        </mc:Choice>
        <mc:Fallback xmlns="">
          <p:pic>
            <p:nvPicPr>
              <p:cNvPr id="106" name="Ink 105">
                <a:extLst>
                  <a:ext uri="{FF2B5EF4-FFF2-40B4-BE49-F238E27FC236}">
                    <a16:creationId xmlns:a16="http://schemas.microsoft.com/office/drawing/2014/main" id="{D6CF613D-57F5-1DEA-878C-D8E63FAAC6DA}"/>
                  </a:ext>
                </a:extLst>
              </p:cNvPr>
              <p:cNvPicPr/>
              <p:nvPr/>
            </p:nvPicPr>
            <p:blipFill>
              <a:blip r:embed="rId111"/>
              <a:stretch>
                <a:fillRect/>
              </a:stretch>
            </p:blipFill>
            <p:spPr>
              <a:xfrm>
                <a:off x="7126810" y="3097529"/>
                <a:ext cx="185040" cy="187560"/>
              </a:xfrm>
              <a:prstGeom prst="rect">
                <a:avLst/>
              </a:prstGeom>
            </p:spPr>
          </p:pic>
        </mc:Fallback>
      </mc:AlternateContent>
      <p:grpSp>
        <p:nvGrpSpPr>
          <p:cNvPr id="112" name="Group 111">
            <a:extLst>
              <a:ext uri="{FF2B5EF4-FFF2-40B4-BE49-F238E27FC236}">
                <a16:creationId xmlns:a16="http://schemas.microsoft.com/office/drawing/2014/main" id="{12002005-FFF1-BBD2-A09B-D63A79D06CB2}"/>
              </a:ext>
            </a:extLst>
          </p:cNvPr>
          <p:cNvGrpSpPr/>
          <p:nvPr/>
        </p:nvGrpSpPr>
        <p:grpSpPr>
          <a:xfrm>
            <a:off x="5535250" y="2472209"/>
            <a:ext cx="1951920" cy="1076040"/>
            <a:chOff x="5535250" y="2472209"/>
            <a:chExt cx="1951920" cy="1076040"/>
          </a:xfrm>
        </p:grpSpPr>
        <mc:AlternateContent xmlns:mc="http://schemas.openxmlformats.org/markup-compatibility/2006" xmlns:p14="http://schemas.microsoft.com/office/powerpoint/2010/main">
          <mc:Choice Requires="p14">
            <p:contentPart p14:bwMode="auto" r:id="rId112">
              <p14:nvContentPartPr>
                <p14:cNvPr id="91" name="Ink 90">
                  <a:extLst>
                    <a:ext uri="{FF2B5EF4-FFF2-40B4-BE49-F238E27FC236}">
                      <a16:creationId xmlns:a16="http://schemas.microsoft.com/office/drawing/2014/main" id="{35AF8725-6FB5-55D9-6425-96B1B0CD2B20}"/>
                    </a:ext>
                  </a:extLst>
                </p14:cNvPr>
                <p14:cNvContentPartPr/>
                <p14:nvPr/>
              </p14:nvContentPartPr>
              <p14:xfrm>
                <a:off x="5535250" y="2760569"/>
                <a:ext cx="174960" cy="303120"/>
              </p14:xfrm>
            </p:contentPart>
          </mc:Choice>
          <mc:Fallback xmlns="">
            <p:pic>
              <p:nvPicPr>
                <p:cNvPr id="91" name="Ink 90">
                  <a:extLst>
                    <a:ext uri="{FF2B5EF4-FFF2-40B4-BE49-F238E27FC236}">
                      <a16:creationId xmlns:a16="http://schemas.microsoft.com/office/drawing/2014/main" id="{35AF8725-6FB5-55D9-6425-96B1B0CD2B20}"/>
                    </a:ext>
                  </a:extLst>
                </p:cNvPr>
                <p:cNvPicPr/>
                <p:nvPr/>
              </p:nvPicPr>
              <p:blipFill>
                <a:blip r:embed="rId113"/>
                <a:stretch>
                  <a:fillRect/>
                </a:stretch>
              </p:blipFill>
              <p:spPr>
                <a:xfrm>
                  <a:off x="5526610" y="2751569"/>
                  <a:ext cx="1926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2" name="Ink 91">
                  <a:extLst>
                    <a:ext uri="{FF2B5EF4-FFF2-40B4-BE49-F238E27FC236}">
                      <a16:creationId xmlns:a16="http://schemas.microsoft.com/office/drawing/2014/main" id="{8A574F9A-4631-BC40-06C6-4BD1437CAB41}"/>
                    </a:ext>
                  </a:extLst>
                </p14:cNvPr>
                <p14:cNvContentPartPr/>
                <p14:nvPr/>
              </p14:nvContentPartPr>
              <p14:xfrm>
                <a:off x="5617690" y="2945249"/>
                <a:ext cx="163800" cy="42120"/>
              </p14:xfrm>
            </p:contentPart>
          </mc:Choice>
          <mc:Fallback xmlns="">
            <p:pic>
              <p:nvPicPr>
                <p:cNvPr id="92" name="Ink 91">
                  <a:extLst>
                    <a:ext uri="{FF2B5EF4-FFF2-40B4-BE49-F238E27FC236}">
                      <a16:creationId xmlns:a16="http://schemas.microsoft.com/office/drawing/2014/main" id="{8A574F9A-4631-BC40-06C6-4BD1437CAB41}"/>
                    </a:ext>
                  </a:extLst>
                </p:cNvPr>
                <p:cNvPicPr/>
                <p:nvPr/>
              </p:nvPicPr>
              <p:blipFill>
                <a:blip r:embed="rId115"/>
                <a:stretch>
                  <a:fillRect/>
                </a:stretch>
              </p:blipFill>
              <p:spPr>
                <a:xfrm>
                  <a:off x="5609050" y="2936249"/>
                  <a:ext cx="181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3" name="Ink 92">
                  <a:extLst>
                    <a:ext uri="{FF2B5EF4-FFF2-40B4-BE49-F238E27FC236}">
                      <a16:creationId xmlns:a16="http://schemas.microsoft.com/office/drawing/2014/main" id="{FE987F43-50F2-36CD-6D5F-D758A661E94E}"/>
                    </a:ext>
                  </a:extLst>
                </p14:cNvPr>
                <p14:cNvContentPartPr/>
                <p14:nvPr/>
              </p14:nvContentPartPr>
              <p14:xfrm>
                <a:off x="5602930" y="2790809"/>
                <a:ext cx="209520" cy="33840"/>
              </p14:xfrm>
            </p:contentPart>
          </mc:Choice>
          <mc:Fallback xmlns="">
            <p:pic>
              <p:nvPicPr>
                <p:cNvPr id="93" name="Ink 92">
                  <a:extLst>
                    <a:ext uri="{FF2B5EF4-FFF2-40B4-BE49-F238E27FC236}">
                      <a16:creationId xmlns:a16="http://schemas.microsoft.com/office/drawing/2014/main" id="{FE987F43-50F2-36CD-6D5F-D758A661E94E}"/>
                    </a:ext>
                  </a:extLst>
                </p:cNvPr>
                <p:cNvPicPr/>
                <p:nvPr/>
              </p:nvPicPr>
              <p:blipFill>
                <a:blip r:embed="rId117"/>
                <a:stretch>
                  <a:fillRect/>
                </a:stretch>
              </p:blipFill>
              <p:spPr>
                <a:xfrm>
                  <a:off x="5594290" y="2782169"/>
                  <a:ext cx="227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4" name="Ink 93">
                  <a:extLst>
                    <a:ext uri="{FF2B5EF4-FFF2-40B4-BE49-F238E27FC236}">
                      <a16:creationId xmlns:a16="http://schemas.microsoft.com/office/drawing/2014/main" id="{66983ED6-9631-B254-F564-8A432F329E88}"/>
                    </a:ext>
                  </a:extLst>
                </p14:cNvPr>
                <p14:cNvContentPartPr/>
                <p14:nvPr/>
              </p14:nvContentPartPr>
              <p14:xfrm>
                <a:off x="5933410" y="2829689"/>
                <a:ext cx="210600" cy="23760"/>
              </p14:xfrm>
            </p:contentPart>
          </mc:Choice>
          <mc:Fallback xmlns="">
            <p:pic>
              <p:nvPicPr>
                <p:cNvPr id="94" name="Ink 93">
                  <a:extLst>
                    <a:ext uri="{FF2B5EF4-FFF2-40B4-BE49-F238E27FC236}">
                      <a16:creationId xmlns:a16="http://schemas.microsoft.com/office/drawing/2014/main" id="{66983ED6-9631-B254-F564-8A432F329E88}"/>
                    </a:ext>
                  </a:extLst>
                </p:cNvPr>
                <p:cNvPicPr/>
                <p:nvPr/>
              </p:nvPicPr>
              <p:blipFill>
                <a:blip r:embed="rId119"/>
                <a:stretch>
                  <a:fillRect/>
                </a:stretch>
              </p:blipFill>
              <p:spPr>
                <a:xfrm>
                  <a:off x="5924410" y="2820689"/>
                  <a:ext cx="228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5" name="Ink 94">
                  <a:extLst>
                    <a:ext uri="{FF2B5EF4-FFF2-40B4-BE49-F238E27FC236}">
                      <a16:creationId xmlns:a16="http://schemas.microsoft.com/office/drawing/2014/main" id="{E700537E-F288-4B95-176A-CB0BCF591F42}"/>
                    </a:ext>
                  </a:extLst>
                </p14:cNvPr>
                <p14:cNvContentPartPr/>
                <p14:nvPr/>
              </p14:nvContentPartPr>
              <p14:xfrm>
                <a:off x="5980210" y="2939129"/>
                <a:ext cx="175320" cy="39960"/>
              </p14:xfrm>
            </p:contentPart>
          </mc:Choice>
          <mc:Fallback xmlns="">
            <p:pic>
              <p:nvPicPr>
                <p:cNvPr id="95" name="Ink 94">
                  <a:extLst>
                    <a:ext uri="{FF2B5EF4-FFF2-40B4-BE49-F238E27FC236}">
                      <a16:creationId xmlns:a16="http://schemas.microsoft.com/office/drawing/2014/main" id="{E700537E-F288-4B95-176A-CB0BCF591F42}"/>
                    </a:ext>
                  </a:extLst>
                </p:cNvPr>
                <p:cNvPicPr/>
                <p:nvPr/>
              </p:nvPicPr>
              <p:blipFill>
                <a:blip r:embed="rId121"/>
                <a:stretch>
                  <a:fillRect/>
                </a:stretch>
              </p:blipFill>
              <p:spPr>
                <a:xfrm>
                  <a:off x="5971210" y="2930489"/>
                  <a:ext cx="192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Ink 96">
                  <a:extLst>
                    <a:ext uri="{FF2B5EF4-FFF2-40B4-BE49-F238E27FC236}">
                      <a16:creationId xmlns:a16="http://schemas.microsoft.com/office/drawing/2014/main" id="{0580F936-9D38-1408-30AB-10AA512A2DCD}"/>
                    </a:ext>
                  </a:extLst>
                </p14:cNvPr>
                <p14:cNvContentPartPr/>
                <p14:nvPr/>
              </p14:nvContentPartPr>
              <p14:xfrm>
                <a:off x="6597610" y="2566529"/>
                <a:ext cx="221760" cy="190080"/>
              </p14:xfrm>
            </p:contentPart>
          </mc:Choice>
          <mc:Fallback xmlns="">
            <p:pic>
              <p:nvPicPr>
                <p:cNvPr id="97" name="Ink 96">
                  <a:extLst>
                    <a:ext uri="{FF2B5EF4-FFF2-40B4-BE49-F238E27FC236}">
                      <a16:creationId xmlns:a16="http://schemas.microsoft.com/office/drawing/2014/main" id="{0580F936-9D38-1408-30AB-10AA512A2DCD}"/>
                    </a:ext>
                  </a:extLst>
                </p:cNvPr>
                <p:cNvPicPr/>
                <p:nvPr/>
              </p:nvPicPr>
              <p:blipFill>
                <a:blip r:embed="rId123"/>
                <a:stretch>
                  <a:fillRect/>
                </a:stretch>
              </p:blipFill>
              <p:spPr>
                <a:xfrm>
                  <a:off x="6588610" y="2557529"/>
                  <a:ext cx="239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8" name="Ink 97">
                  <a:extLst>
                    <a:ext uri="{FF2B5EF4-FFF2-40B4-BE49-F238E27FC236}">
                      <a16:creationId xmlns:a16="http://schemas.microsoft.com/office/drawing/2014/main" id="{FB43F4B6-7EFB-5121-FDDA-173910E36775}"/>
                    </a:ext>
                  </a:extLst>
                </p14:cNvPr>
                <p14:cNvContentPartPr/>
                <p14:nvPr/>
              </p14:nvContentPartPr>
              <p14:xfrm>
                <a:off x="6870130" y="2594249"/>
                <a:ext cx="191520" cy="157320"/>
              </p14:xfrm>
            </p:contentPart>
          </mc:Choice>
          <mc:Fallback xmlns="">
            <p:pic>
              <p:nvPicPr>
                <p:cNvPr id="98" name="Ink 97">
                  <a:extLst>
                    <a:ext uri="{FF2B5EF4-FFF2-40B4-BE49-F238E27FC236}">
                      <a16:creationId xmlns:a16="http://schemas.microsoft.com/office/drawing/2014/main" id="{FB43F4B6-7EFB-5121-FDDA-173910E36775}"/>
                    </a:ext>
                  </a:extLst>
                </p:cNvPr>
                <p:cNvPicPr/>
                <p:nvPr/>
              </p:nvPicPr>
              <p:blipFill>
                <a:blip r:embed="rId125"/>
                <a:stretch>
                  <a:fillRect/>
                </a:stretch>
              </p:blipFill>
              <p:spPr>
                <a:xfrm>
                  <a:off x="6861490" y="2585249"/>
                  <a:ext cx="209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9" name="Ink 98">
                  <a:extLst>
                    <a:ext uri="{FF2B5EF4-FFF2-40B4-BE49-F238E27FC236}">
                      <a16:creationId xmlns:a16="http://schemas.microsoft.com/office/drawing/2014/main" id="{E65D5E3D-C1F9-7610-8187-DF0D359F584E}"/>
                    </a:ext>
                  </a:extLst>
                </p14:cNvPr>
                <p14:cNvContentPartPr/>
                <p14:nvPr/>
              </p14:nvContentPartPr>
              <p14:xfrm>
                <a:off x="7071370" y="2472209"/>
                <a:ext cx="126720" cy="103680"/>
              </p14:xfrm>
            </p:contentPart>
          </mc:Choice>
          <mc:Fallback xmlns="">
            <p:pic>
              <p:nvPicPr>
                <p:cNvPr id="99" name="Ink 98">
                  <a:extLst>
                    <a:ext uri="{FF2B5EF4-FFF2-40B4-BE49-F238E27FC236}">
                      <a16:creationId xmlns:a16="http://schemas.microsoft.com/office/drawing/2014/main" id="{E65D5E3D-C1F9-7610-8187-DF0D359F584E}"/>
                    </a:ext>
                  </a:extLst>
                </p:cNvPr>
                <p:cNvPicPr/>
                <p:nvPr/>
              </p:nvPicPr>
              <p:blipFill>
                <a:blip r:embed="rId127"/>
                <a:stretch>
                  <a:fillRect/>
                </a:stretch>
              </p:blipFill>
              <p:spPr>
                <a:xfrm>
                  <a:off x="7062370" y="2463209"/>
                  <a:ext cx="144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1" name="Ink 100">
                  <a:extLst>
                    <a:ext uri="{FF2B5EF4-FFF2-40B4-BE49-F238E27FC236}">
                      <a16:creationId xmlns:a16="http://schemas.microsoft.com/office/drawing/2014/main" id="{31E6CAD9-37C6-B469-CA51-B4700E1AB186}"/>
                    </a:ext>
                  </a:extLst>
                </p14:cNvPr>
                <p14:cNvContentPartPr/>
                <p14:nvPr/>
              </p14:nvContentPartPr>
              <p14:xfrm>
                <a:off x="6322210" y="2833289"/>
                <a:ext cx="1096200" cy="101160"/>
              </p14:xfrm>
            </p:contentPart>
          </mc:Choice>
          <mc:Fallback xmlns="">
            <p:pic>
              <p:nvPicPr>
                <p:cNvPr id="101" name="Ink 100">
                  <a:extLst>
                    <a:ext uri="{FF2B5EF4-FFF2-40B4-BE49-F238E27FC236}">
                      <a16:creationId xmlns:a16="http://schemas.microsoft.com/office/drawing/2014/main" id="{31E6CAD9-37C6-B469-CA51-B4700E1AB186}"/>
                    </a:ext>
                  </a:extLst>
                </p:cNvPr>
                <p:cNvPicPr/>
                <p:nvPr/>
              </p:nvPicPr>
              <p:blipFill>
                <a:blip r:embed="rId129"/>
                <a:stretch>
                  <a:fillRect/>
                </a:stretch>
              </p:blipFill>
              <p:spPr>
                <a:xfrm>
                  <a:off x="6313570" y="2824649"/>
                  <a:ext cx="1113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 name="Ink 101">
                  <a:extLst>
                    <a:ext uri="{FF2B5EF4-FFF2-40B4-BE49-F238E27FC236}">
                      <a16:creationId xmlns:a16="http://schemas.microsoft.com/office/drawing/2014/main" id="{EAEA6FEF-8E77-3E21-F84F-930F2FF0A83E}"/>
                    </a:ext>
                  </a:extLst>
                </p14:cNvPr>
                <p14:cNvContentPartPr/>
                <p14:nvPr/>
              </p14:nvContentPartPr>
              <p14:xfrm>
                <a:off x="6366130" y="2990609"/>
                <a:ext cx="1086840" cy="483120"/>
              </p14:xfrm>
            </p:contentPart>
          </mc:Choice>
          <mc:Fallback xmlns="">
            <p:pic>
              <p:nvPicPr>
                <p:cNvPr id="102" name="Ink 101">
                  <a:extLst>
                    <a:ext uri="{FF2B5EF4-FFF2-40B4-BE49-F238E27FC236}">
                      <a16:creationId xmlns:a16="http://schemas.microsoft.com/office/drawing/2014/main" id="{EAEA6FEF-8E77-3E21-F84F-930F2FF0A83E}"/>
                    </a:ext>
                  </a:extLst>
                </p:cNvPr>
                <p:cNvPicPr/>
                <p:nvPr/>
              </p:nvPicPr>
              <p:blipFill>
                <a:blip r:embed="rId131"/>
                <a:stretch>
                  <a:fillRect/>
                </a:stretch>
              </p:blipFill>
              <p:spPr>
                <a:xfrm>
                  <a:off x="6357490" y="2981969"/>
                  <a:ext cx="110448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3" name="Ink 102">
                  <a:extLst>
                    <a:ext uri="{FF2B5EF4-FFF2-40B4-BE49-F238E27FC236}">
                      <a16:creationId xmlns:a16="http://schemas.microsoft.com/office/drawing/2014/main" id="{DFFE0AEB-E11A-FB7B-1C27-F8165A3F7861}"/>
                    </a:ext>
                  </a:extLst>
                </p14:cNvPr>
                <p14:cNvContentPartPr/>
                <p14:nvPr/>
              </p14:nvContentPartPr>
              <p14:xfrm>
                <a:off x="6777970" y="3213809"/>
                <a:ext cx="44280" cy="186120"/>
              </p14:xfrm>
            </p:contentPart>
          </mc:Choice>
          <mc:Fallback xmlns="">
            <p:pic>
              <p:nvPicPr>
                <p:cNvPr id="103" name="Ink 102">
                  <a:extLst>
                    <a:ext uri="{FF2B5EF4-FFF2-40B4-BE49-F238E27FC236}">
                      <a16:creationId xmlns:a16="http://schemas.microsoft.com/office/drawing/2014/main" id="{DFFE0AEB-E11A-FB7B-1C27-F8165A3F7861}"/>
                    </a:ext>
                  </a:extLst>
                </p:cNvPr>
                <p:cNvPicPr/>
                <p:nvPr/>
              </p:nvPicPr>
              <p:blipFill>
                <a:blip r:embed="rId133"/>
                <a:stretch>
                  <a:fillRect/>
                </a:stretch>
              </p:blipFill>
              <p:spPr>
                <a:xfrm>
                  <a:off x="6768970" y="3205169"/>
                  <a:ext cx="619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4" name="Ink 103">
                  <a:extLst>
                    <a:ext uri="{FF2B5EF4-FFF2-40B4-BE49-F238E27FC236}">
                      <a16:creationId xmlns:a16="http://schemas.microsoft.com/office/drawing/2014/main" id="{409C1DE8-B108-E922-D9C6-7C498B7CEC9A}"/>
                    </a:ext>
                  </a:extLst>
                </p14:cNvPr>
                <p14:cNvContentPartPr/>
                <p14:nvPr/>
              </p14:nvContentPartPr>
              <p14:xfrm>
                <a:off x="6889930" y="3281129"/>
                <a:ext cx="162360" cy="13680"/>
              </p14:xfrm>
            </p:contentPart>
          </mc:Choice>
          <mc:Fallback xmlns="">
            <p:pic>
              <p:nvPicPr>
                <p:cNvPr id="104" name="Ink 103">
                  <a:extLst>
                    <a:ext uri="{FF2B5EF4-FFF2-40B4-BE49-F238E27FC236}">
                      <a16:creationId xmlns:a16="http://schemas.microsoft.com/office/drawing/2014/main" id="{409C1DE8-B108-E922-D9C6-7C498B7CEC9A}"/>
                    </a:ext>
                  </a:extLst>
                </p:cNvPr>
                <p:cNvPicPr/>
                <p:nvPr/>
              </p:nvPicPr>
              <p:blipFill>
                <a:blip r:embed="rId135"/>
                <a:stretch>
                  <a:fillRect/>
                </a:stretch>
              </p:blipFill>
              <p:spPr>
                <a:xfrm>
                  <a:off x="6881290" y="3272489"/>
                  <a:ext cx="180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Ink 107">
                  <a:extLst>
                    <a:ext uri="{FF2B5EF4-FFF2-40B4-BE49-F238E27FC236}">
                      <a16:creationId xmlns:a16="http://schemas.microsoft.com/office/drawing/2014/main" id="{2B424A6C-581E-9258-D67F-4CAECFF8D502}"/>
                    </a:ext>
                  </a:extLst>
                </p14:cNvPr>
                <p14:cNvContentPartPr/>
                <p14:nvPr/>
              </p14:nvContentPartPr>
              <p14:xfrm>
                <a:off x="7121410" y="3305249"/>
                <a:ext cx="233640" cy="25560"/>
              </p14:xfrm>
            </p:contentPart>
          </mc:Choice>
          <mc:Fallback xmlns="">
            <p:pic>
              <p:nvPicPr>
                <p:cNvPr id="108" name="Ink 107">
                  <a:extLst>
                    <a:ext uri="{FF2B5EF4-FFF2-40B4-BE49-F238E27FC236}">
                      <a16:creationId xmlns:a16="http://schemas.microsoft.com/office/drawing/2014/main" id="{2B424A6C-581E-9258-D67F-4CAECFF8D502}"/>
                    </a:ext>
                  </a:extLst>
                </p:cNvPr>
                <p:cNvPicPr/>
                <p:nvPr/>
              </p:nvPicPr>
              <p:blipFill>
                <a:blip r:embed="rId137"/>
                <a:stretch>
                  <a:fillRect/>
                </a:stretch>
              </p:blipFill>
              <p:spPr>
                <a:xfrm>
                  <a:off x="7112770" y="3296609"/>
                  <a:ext cx="251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9" name="Ink 108">
                  <a:extLst>
                    <a:ext uri="{FF2B5EF4-FFF2-40B4-BE49-F238E27FC236}">
                      <a16:creationId xmlns:a16="http://schemas.microsoft.com/office/drawing/2014/main" id="{64E1A04C-7BDB-3564-0B3A-AE4A5B9842F2}"/>
                    </a:ext>
                  </a:extLst>
                </p14:cNvPr>
                <p14:cNvContentPartPr/>
                <p14:nvPr/>
              </p14:nvContentPartPr>
              <p14:xfrm>
                <a:off x="7157770" y="3452129"/>
                <a:ext cx="179280" cy="96120"/>
              </p14:xfrm>
            </p:contentPart>
          </mc:Choice>
          <mc:Fallback xmlns="">
            <p:pic>
              <p:nvPicPr>
                <p:cNvPr id="109" name="Ink 108">
                  <a:extLst>
                    <a:ext uri="{FF2B5EF4-FFF2-40B4-BE49-F238E27FC236}">
                      <a16:creationId xmlns:a16="http://schemas.microsoft.com/office/drawing/2014/main" id="{64E1A04C-7BDB-3564-0B3A-AE4A5B9842F2}"/>
                    </a:ext>
                  </a:extLst>
                </p:cNvPr>
                <p:cNvPicPr/>
                <p:nvPr/>
              </p:nvPicPr>
              <p:blipFill>
                <a:blip r:embed="rId139"/>
                <a:stretch>
                  <a:fillRect/>
                </a:stretch>
              </p:blipFill>
              <p:spPr>
                <a:xfrm>
                  <a:off x="7149130" y="3443489"/>
                  <a:ext cx="196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0" name="Ink 109">
                  <a:extLst>
                    <a:ext uri="{FF2B5EF4-FFF2-40B4-BE49-F238E27FC236}">
                      <a16:creationId xmlns:a16="http://schemas.microsoft.com/office/drawing/2014/main" id="{5D25C033-9F12-78AE-3F59-BE84D5E1A962}"/>
                    </a:ext>
                  </a:extLst>
                </p14:cNvPr>
                <p14:cNvContentPartPr/>
                <p14:nvPr/>
              </p14:nvContentPartPr>
              <p14:xfrm>
                <a:off x="7355770" y="3369329"/>
                <a:ext cx="71640" cy="92520"/>
              </p14:xfrm>
            </p:contentPart>
          </mc:Choice>
          <mc:Fallback xmlns="">
            <p:pic>
              <p:nvPicPr>
                <p:cNvPr id="110" name="Ink 109">
                  <a:extLst>
                    <a:ext uri="{FF2B5EF4-FFF2-40B4-BE49-F238E27FC236}">
                      <a16:creationId xmlns:a16="http://schemas.microsoft.com/office/drawing/2014/main" id="{5D25C033-9F12-78AE-3F59-BE84D5E1A962}"/>
                    </a:ext>
                  </a:extLst>
                </p:cNvPr>
                <p:cNvPicPr/>
                <p:nvPr/>
              </p:nvPicPr>
              <p:blipFill>
                <a:blip r:embed="rId141"/>
                <a:stretch>
                  <a:fillRect/>
                </a:stretch>
              </p:blipFill>
              <p:spPr>
                <a:xfrm>
                  <a:off x="7347130" y="3360329"/>
                  <a:ext cx="89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1" name="Ink 110">
                  <a:extLst>
                    <a:ext uri="{FF2B5EF4-FFF2-40B4-BE49-F238E27FC236}">
                      <a16:creationId xmlns:a16="http://schemas.microsoft.com/office/drawing/2014/main" id="{C56A026B-07D1-7904-1C7E-A043A087A7AF}"/>
                    </a:ext>
                  </a:extLst>
                </p14:cNvPr>
                <p14:cNvContentPartPr/>
                <p14:nvPr/>
              </p14:nvContentPartPr>
              <p14:xfrm>
                <a:off x="7346410" y="3065129"/>
                <a:ext cx="140760" cy="96840"/>
              </p14:xfrm>
            </p:contentPart>
          </mc:Choice>
          <mc:Fallback xmlns="">
            <p:pic>
              <p:nvPicPr>
                <p:cNvPr id="111" name="Ink 110">
                  <a:extLst>
                    <a:ext uri="{FF2B5EF4-FFF2-40B4-BE49-F238E27FC236}">
                      <a16:creationId xmlns:a16="http://schemas.microsoft.com/office/drawing/2014/main" id="{C56A026B-07D1-7904-1C7E-A043A087A7AF}"/>
                    </a:ext>
                  </a:extLst>
                </p:cNvPr>
                <p:cNvPicPr/>
                <p:nvPr/>
              </p:nvPicPr>
              <p:blipFill>
                <a:blip r:embed="rId143"/>
                <a:stretch>
                  <a:fillRect/>
                </a:stretch>
              </p:blipFill>
              <p:spPr>
                <a:xfrm>
                  <a:off x="7337410" y="3056129"/>
                  <a:ext cx="15840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13" name="Ink 112">
                <a:extLst>
                  <a:ext uri="{FF2B5EF4-FFF2-40B4-BE49-F238E27FC236}">
                    <a16:creationId xmlns:a16="http://schemas.microsoft.com/office/drawing/2014/main" id="{8075FC4C-EA25-BDAD-C538-A38762409A5D}"/>
                  </a:ext>
                </a:extLst>
              </p14:cNvPr>
              <p14:cNvContentPartPr/>
              <p14:nvPr/>
            </p14:nvContentPartPr>
            <p14:xfrm>
              <a:off x="7914490" y="2795849"/>
              <a:ext cx="107640" cy="196920"/>
            </p14:xfrm>
          </p:contentPart>
        </mc:Choice>
        <mc:Fallback xmlns="">
          <p:pic>
            <p:nvPicPr>
              <p:cNvPr id="113" name="Ink 112">
                <a:extLst>
                  <a:ext uri="{FF2B5EF4-FFF2-40B4-BE49-F238E27FC236}">
                    <a16:creationId xmlns:a16="http://schemas.microsoft.com/office/drawing/2014/main" id="{8075FC4C-EA25-BDAD-C538-A38762409A5D}"/>
                  </a:ext>
                </a:extLst>
              </p:cNvPr>
              <p:cNvPicPr/>
              <p:nvPr/>
            </p:nvPicPr>
            <p:blipFill>
              <a:blip r:embed="rId145"/>
              <a:stretch>
                <a:fillRect/>
              </a:stretch>
            </p:blipFill>
            <p:spPr>
              <a:xfrm>
                <a:off x="7905850" y="2787209"/>
                <a:ext cx="125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4" name="Ink 113">
                <a:extLst>
                  <a:ext uri="{FF2B5EF4-FFF2-40B4-BE49-F238E27FC236}">
                    <a16:creationId xmlns:a16="http://schemas.microsoft.com/office/drawing/2014/main" id="{4BA682D8-6A8E-89E0-A577-42D51F140410}"/>
                  </a:ext>
                </a:extLst>
              </p14:cNvPr>
              <p14:cNvContentPartPr/>
              <p14:nvPr/>
            </p14:nvContentPartPr>
            <p14:xfrm>
              <a:off x="8277010" y="2554289"/>
              <a:ext cx="126720" cy="260280"/>
            </p14:xfrm>
          </p:contentPart>
        </mc:Choice>
        <mc:Fallback xmlns="">
          <p:pic>
            <p:nvPicPr>
              <p:cNvPr id="114" name="Ink 113">
                <a:extLst>
                  <a:ext uri="{FF2B5EF4-FFF2-40B4-BE49-F238E27FC236}">
                    <a16:creationId xmlns:a16="http://schemas.microsoft.com/office/drawing/2014/main" id="{4BA682D8-6A8E-89E0-A577-42D51F140410}"/>
                  </a:ext>
                </a:extLst>
              </p:cNvPr>
              <p:cNvPicPr/>
              <p:nvPr/>
            </p:nvPicPr>
            <p:blipFill>
              <a:blip r:embed="rId147"/>
              <a:stretch>
                <a:fillRect/>
              </a:stretch>
            </p:blipFill>
            <p:spPr>
              <a:xfrm>
                <a:off x="8268010" y="2545289"/>
                <a:ext cx="1443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5" name="Ink 114">
                <a:extLst>
                  <a:ext uri="{FF2B5EF4-FFF2-40B4-BE49-F238E27FC236}">
                    <a16:creationId xmlns:a16="http://schemas.microsoft.com/office/drawing/2014/main" id="{0C2700F2-2938-207B-9A45-6886D0C38855}"/>
                  </a:ext>
                </a:extLst>
              </p14:cNvPr>
              <p14:cNvContentPartPr/>
              <p14:nvPr/>
            </p14:nvContentPartPr>
            <p14:xfrm>
              <a:off x="8531890" y="2598569"/>
              <a:ext cx="95760" cy="222480"/>
            </p14:xfrm>
          </p:contentPart>
        </mc:Choice>
        <mc:Fallback xmlns="">
          <p:pic>
            <p:nvPicPr>
              <p:cNvPr id="115" name="Ink 114">
                <a:extLst>
                  <a:ext uri="{FF2B5EF4-FFF2-40B4-BE49-F238E27FC236}">
                    <a16:creationId xmlns:a16="http://schemas.microsoft.com/office/drawing/2014/main" id="{0C2700F2-2938-207B-9A45-6886D0C38855}"/>
                  </a:ext>
                </a:extLst>
              </p:cNvPr>
              <p:cNvPicPr/>
              <p:nvPr/>
            </p:nvPicPr>
            <p:blipFill>
              <a:blip r:embed="rId149"/>
              <a:stretch>
                <a:fillRect/>
              </a:stretch>
            </p:blipFill>
            <p:spPr>
              <a:xfrm>
                <a:off x="8522890" y="2589929"/>
                <a:ext cx="113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6" name="Ink 115">
                <a:extLst>
                  <a:ext uri="{FF2B5EF4-FFF2-40B4-BE49-F238E27FC236}">
                    <a16:creationId xmlns:a16="http://schemas.microsoft.com/office/drawing/2014/main" id="{8C09A8BD-DEFC-140E-7EBB-8B2ABAE5BEEF}"/>
                  </a:ext>
                </a:extLst>
              </p14:cNvPr>
              <p14:cNvContentPartPr/>
              <p14:nvPr/>
            </p14:nvContentPartPr>
            <p14:xfrm>
              <a:off x="8545210" y="2736449"/>
              <a:ext cx="105480" cy="14760"/>
            </p14:xfrm>
          </p:contentPart>
        </mc:Choice>
        <mc:Fallback xmlns="">
          <p:pic>
            <p:nvPicPr>
              <p:cNvPr id="116" name="Ink 115">
                <a:extLst>
                  <a:ext uri="{FF2B5EF4-FFF2-40B4-BE49-F238E27FC236}">
                    <a16:creationId xmlns:a16="http://schemas.microsoft.com/office/drawing/2014/main" id="{8C09A8BD-DEFC-140E-7EBB-8B2ABAE5BEEF}"/>
                  </a:ext>
                </a:extLst>
              </p:cNvPr>
              <p:cNvPicPr/>
              <p:nvPr/>
            </p:nvPicPr>
            <p:blipFill>
              <a:blip r:embed="rId151"/>
              <a:stretch>
                <a:fillRect/>
              </a:stretch>
            </p:blipFill>
            <p:spPr>
              <a:xfrm>
                <a:off x="8536210" y="2727449"/>
                <a:ext cx="123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7" name="Ink 116">
                <a:extLst>
                  <a:ext uri="{FF2B5EF4-FFF2-40B4-BE49-F238E27FC236}">
                    <a16:creationId xmlns:a16="http://schemas.microsoft.com/office/drawing/2014/main" id="{D4AF156F-3739-8803-B0C0-1931C2C8831E}"/>
                  </a:ext>
                </a:extLst>
              </p14:cNvPr>
              <p14:cNvContentPartPr/>
              <p14:nvPr/>
            </p14:nvContentPartPr>
            <p14:xfrm>
              <a:off x="8547370" y="2579849"/>
              <a:ext cx="152280" cy="36360"/>
            </p14:xfrm>
          </p:contentPart>
        </mc:Choice>
        <mc:Fallback xmlns="">
          <p:pic>
            <p:nvPicPr>
              <p:cNvPr id="117" name="Ink 116">
                <a:extLst>
                  <a:ext uri="{FF2B5EF4-FFF2-40B4-BE49-F238E27FC236}">
                    <a16:creationId xmlns:a16="http://schemas.microsoft.com/office/drawing/2014/main" id="{D4AF156F-3739-8803-B0C0-1931C2C8831E}"/>
                  </a:ext>
                </a:extLst>
              </p:cNvPr>
              <p:cNvPicPr/>
              <p:nvPr/>
            </p:nvPicPr>
            <p:blipFill>
              <a:blip r:embed="rId153"/>
              <a:stretch>
                <a:fillRect/>
              </a:stretch>
            </p:blipFill>
            <p:spPr>
              <a:xfrm>
                <a:off x="8538370" y="2570849"/>
                <a:ext cx="169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9" name="Ink 118">
                <a:extLst>
                  <a:ext uri="{FF2B5EF4-FFF2-40B4-BE49-F238E27FC236}">
                    <a16:creationId xmlns:a16="http://schemas.microsoft.com/office/drawing/2014/main" id="{9E0C00F8-881B-6FF4-A407-4E101341D73E}"/>
                  </a:ext>
                </a:extLst>
              </p14:cNvPr>
              <p14:cNvContentPartPr/>
              <p14:nvPr/>
            </p14:nvContentPartPr>
            <p14:xfrm>
              <a:off x="8985130" y="2628809"/>
              <a:ext cx="154440" cy="47520"/>
            </p14:xfrm>
          </p:contentPart>
        </mc:Choice>
        <mc:Fallback xmlns="">
          <p:pic>
            <p:nvPicPr>
              <p:cNvPr id="119" name="Ink 118">
                <a:extLst>
                  <a:ext uri="{FF2B5EF4-FFF2-40B4-BE49-F238E27FC236}">
                    <a16:creationId xmlns:a16="http://schemas.microsoft.com/office/drawing/2014/main" id="{9E0C00F8-881B-6FF4-A407-4E101341D73E}"/>
                  </a:ext>
                </a:extLst>
              </p:cNvPr>
              <p:cNvPicPr/>
              <p:nvPr/>
            </p:nvPicPr>
            <p:blipFill>
              <a:blip r:embed="rId155"/>
              <a:stretch>
                <a:fillRect/>
              </a:stretch>
            </p:blipFill>
            <p:spPr>
              <a:xfrm>
                <a:off x="8976130" y="2620169"/>
                <a:ext cx="172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0" name="Ink 119">
                <a:extLst>
                  <a:ext uri="{FF2B5EF4-FFF2-40B4-BE49-F238E27FC236}">
                    <a16:creationId xmlns:a16="http://schemas.microsoft.com/office/drawing/2014/main" id="{6C3B9160-4AB7-8F57-5022-612DF2A1876C}"/>
                  </a:ext>
                </a:extLst>
              </p14:cNvPr>
              <p14:cNvContentPartPr/>
              <p14:nvPr/>
            </p14:nvContentPartPr>
            <p14:xfrm>
              <a:off x="9021490" y="2727089"/>
              <a:ext cx="186120" cy="16560"/>
            </p14:xfrm>
          </p:contentPart>
        </mc:Choice>
        <mc:Fallback xmlns="">
          <p:pic>
            <p:nvPicPr>
              <p:cNvPr id="120" name="Ink 119">
                <a:extLst>
                  <a:ext uri="{FF2B5EF4-FFF2-40B4-BE49-F238E27FC236}">
                    <a16:creationId xmlns:a16="http://schemas.microsoft.com/office/drawing/2014/main" id="{6C3B9160-4AB7-8F57-5022-612DF2A1876C}"/>
                  </a:ext>
                </a:extLst>
              </p:cNvPr>
              <p:cNvPicPr/>
              <p:nvPr/>
            </p:nvPicPr>
            <p:blipFill>
              <a:blip r:embed="rId157"/>
              <a:stretch>
                <a:fillRect/>
              </a:stretch>
            </p:blipFill>
            <p:spPr>
              <a:xfrm>
                <a:off x="9012850" y="2718089"/>
                <a:ext cx="203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1" name="Ink 120">
                <a:extLst>
                  <a:ext uri="{FF2B5EF4-FFF2-40B4-BE49-F238E27FC236}">
                    <a16:creationId xmlns:a16="http://schemas.microsoft.com/office/drawing/2014/main" id="{D1EE4E82-5E44-8768-E12D-B858541AA458}"/>
                  </a:ext>
                </a:extLst>
              </p14:cNvPr>
              <p14:cNvContentPartPr/>
              <p14:nvPr/>
            </p14:nvContentPartPr>
            <p14:xfrm>
              <a:off x="9343330" y="2575889"/>
              <a:ext cx="121680" cy="18360"/>
            </p14:xfrm>
          </p:contentPart>
        </mc:Choice>
        <mc:Fallback xmlns="">
          <p:pic>
            <p:nvPicPr>
              <p:cNvPr id="121" name="Ink 120">
                <a:extLst>
                  <a:ext uri="{FF2B5EF4-FFF2-40B4-BE49-F238E27FC236}">
                    <a16:creationId xmlns:a16="http://schemas.microsoft.com/office/drawing/2014/main" id="{D1EE4E82-5E44-8768-E12D-B858541AA458}"/>
                  </a:ext>
                </a:extLst>
              </p:cNvPr>
              <p:cNvPicPr/>
              <p:nvPr/>
            </p:nvPicPr>
            <p:blipFill>
              <a:blip r:embed="rId159"/>
              <a:stretch>
                <a:fillRect/>
              </a:stretch>
            </p:blipFill>
            <p:spPr>
              <a:xfrm>
                <a:off x="9334690" y="2567249"/>
                <a:ext cx="139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2" name="Ink 121">
                <a:extLst>
                  <a:ext uri="{FF2B5EF4-FFF2-40B4-BE49-F238E27FC236}">
                    <a16:creationId xmlns:a16="http://schemas.microsoft.com/office/drawing/2014/main" id="{150B14D5-F3BB-4026-9C5F-F671D920B9DE}"/>
                  </a:ext>
                </a:extLst>
              </p14:cNvPr>
              <p14:cNvContentPartPr/>
              <p14:nvPr/>
            </p14:nvContentPartPr>
            <p14:xfrm>
              <a:off x="9568330" y="2418569"/>
              <a:ext cx="21960" cy="160920"/>
            </p14:xfrm>
          </p:contentPart>
        </mc:Choice>
        <mc:Fallback xmlns="">
          <p:pic>
            <p:nvPicPr>
              <p:cNvPr id="122" name="Ink 121">
                <a:extLst>
                  <a:ext uri="{FF2B5EF4-FFF2-40B4-BE49-F238E27FC236}">
                    <a16:creationId xmlns:a16="http://schemas.microsoft.com/office/drawing/2014/main" id="{150B14D5-F3BB-4026-9C5F-F671D920B9DE}"/>
                  </a:ext>
                </a:extLst>
              </p:cNvPr>
              <p:cNvPicPr/>
              <p:nvPr/>
            </p:nvPicPr>
            <p:blipFill>
              <a:blip r:embed="rId161"/>
              <a:stretch>
                <a:fillRect/>
              </a:stretch>
            </p:blipFill>
            <p:spPr>
              <a:xfrm>
                <a:off x="9559330" y="2409929"/>
                <a:ext cx="39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3" name="Ink 122">
                <a:extLst>
                  <a:ext uri="{FF2B5EF4-FFF2-40B4-BE49-F238E27FC236}">
                    <a16:creationId xmlns:a16="http://schemas.microsoft.com/office/drawing/2014/main" id="{78C36C82-8E86-3D14-C6C8-FEF659247934}"/>
                  </a:ext>
                </a:extLst>
              </p14:cNvPr>
              <p14:cNvContentPartPr/>
              <p14:nvPr/>
            </p14:nvContentPartPr>
            <p14:xfrm>
              <a:off x="9515050" y="2648609"/>
              <a:ext cx="118440" cy="58320"/>
            </p14:xfrm>
          </p:contentPart>
        </mc:Choice>
        <mc:Fallback xmlns="">
          <p:pic>
            <p:nvPicPr>
              <p:cNvPr id="123" name="Ink 122">
                <a:extLst>
                  <a:ext uri="{FF2B5EF4-FFF2-40B4-BE49-F238E27FC236}">
                    <a16:creationId xmlns:a16="http://schemas.microsoft.com/office/drawing/2014/main" id="{78C36C82-8E86-3D14-C6C8-FEF659247934}"/>
                  </a:ext>
                </a:extLst>
              </p:cNvPr>
              <p:cNvPicPr/>
              <p:nvPr/>
            </p:nvPicPr>
            <p:blipFill>
              <a:blip r:embed="rId163"/>
              <a:stretch>
                <a:fillRect/>
              </a:stretch>
            </p:blipFill>
            <p:spPr>
              <a:xfrm>
                <a:off x="9506050" y="2639609"/>
                <a:ext cx="136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4" name="Ink 123">
                <a:extLst>
                  <a:ext uri="{FF2B5EF4-FFF2-40B4-BE49-F238E27FC236}">
                    <a16:creationId xmlns:a16="http://schemas.microsoft.com/office/drawing/2014/main" id="{1D46EA2F-E4D0-B79C-A691-1B12CC72E28B}"/>
                  </a:ext>
                </a:extLst>
              </p14:cNvPr>
              <p14:cNvContentPartPr/>
              <p14:nvPr/>
            </p14:nvContentPartPr>
            <p14:xfrm>
              <a:off x="9532690" y="2778569"/>
              <a:ext cx="198000" cy="125280"/>
            </p14:xfrm>
          </p:contentPart>
        </mc:Choice>
        <mc:Fallback xmlns="">
          <p:pic>
            <p:nvPicPr>
              <p:cNvPr id="124" name="Ink 123">
                <a:extLst>
                  <a:ext uri="{FF2B5EF4-FFF2-40B4-BE49-F238E27FC236}">
                    <a16:creationId xmlns:a16="http://schemas.microsoft.com/office/drawing/2014/main" id="{1D46EA2F-E4D0-B79C-A691-1B12CC72E28B}"/>
                  </a:ext>
                </a:extLst>
              </p:cNvPr>
              <p:cNvPicPr/>
              <p:nvPr/>
            </p:nvPicPr>
            <p:blipFill>
              <a:blip r:embed="rId165"/>
              <a:stretch>
                <a:fillRect/>
              </a:stretch>
            </p:blipFill>
            <p:spPr>
              <a:xfrm>
                <a:off x="9523690" y="2769929"/>
                <a:ext cx="215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Ink 125">
                <a:extLst>
                  <a:ext uri="{FF2B5EF4-FFF2-40B4-BE49-F238E27FC236}">
                    <a16:creationId xmlns:a16="http://schemas.microsoft.com/office/drawing/2014/main" id="{F5CE80D7-1154-2733-A76A-DCF1C1FFFF45}"/>
                  </a:ext>
                </a:extLst>
              </p14:cNvPr>
              <p14:cNvContentPartPr/>
              <p14:nvPr/>
            </p14:nvContentPartPr>
            <p14:xfrm>
              <a:off x="9860290" y="2417489"/>
              <a:ext cx="176760" cy="185760"/>
            </p14:xfrm>
          </p:contentPart>
        </mc:Choice>
        <mc:Fallback xmlns="">
          <p:pic>
            <p:nvPicPr>
              <p:cNvPr id="126" name="Ink 125">
                <a:extLst>
                  <a:ext uri="{FF2B5EF4-FFF2-40B4-BE49-F238E27FC236}">
                    <a16:creationId xmlns:a16="http://schemas.microsoft.com/office/drawing/2014/main" id="{F5CE80D7-1154-2733-A76A-DCF1C1FFFF45}"/>
                  </a:ext>
                </a:extLst>
              </p:cNvPr>
              <p:cNvPicPr/>
              <p:nvPr/>
            </p:nvPicPr>
            <p:blipFill>
              <a:blip r:embed="rId167"/>
              <a:stretch>
                <a:fillRect/>
              </a:stretch>
            </p:blipFill>
            <p:spPr>
              <a:xfrm>
                <a:off x="9851290" y="2408489"/>
                <a:ext cx="194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Ink 126">
                <a:extLst>
                  <a:ext uri="{FF2B5EF4-FFF2-40B4-BE49-F238E27FC236}">
                    <a16:creationId xmlns:a16="http://schemas.microsoft.com/office/drawing/2014/main" id="{C85AAC58-3421-E1A1-3CE1-D29A16F72000}"/>
                  </a:ext>
                </a:extLst>
              </p14:cNvPr>
              <p14:cNvContentPartPr/>
              <p14:nvPr/>
            </p14:nvContentPartPr>
            <p14:xfrm>
              <a:off x="10097170" y="2408129"/>
              <a:ext cx="198720" cy="187560"/>
            </p14:xfrm>
          </p:contentPart>
        </mc:Choice>
        <mc:Fallback xmlns="">
          <p:pic>
            <p:nvPicPr>
              <p:cNvPr id="127" name="Ink 126">
                <a:extLst>
                  <a:ext uri="{FF2B5EF4-FFF2-40B4-BE49-F238E27FC236}">
                    <a16:creationId xmlns:a16="http://schemas.microsoft.com/office/drawing/2014/main" id="{C85AAC58-3421-E1A1-3CE1-D29A16F72000}"/>
                  </a:ext>
                </a:extLst>
              </p:cNvPr>
              <p:cNvPicPr/>
              <p:nvPr/>
            </p:nvPicPr>
            <p:blipFill>
              <a:blip r:embed="rId169"/>
              <a:stretch>
                <a:fillRect/>
              </a:stretch>
            </p:blipFill>
            <p:spPr>
              <a:xfrm>
                <a:off x="10088170" y="2399489"/>
                <a:ext cx="216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9" name="Ink 128">
                <a:extLst>
                  <a:ext uri="{FF2B5EF4-FFF2-40B4-BE49-F238E27FC236}">
                    <a16:creationId xmlns:a16="http://schemas.microsoft.com/office/drawing/2014/main" id="{8EBFF7C5-A26D-E09C-DA14-BE4F0346B33A}"/>
                  </a:ext>
                </a:extLst>
              </p14:cNvPr>
              <p14:cNvContentPartPr/>
              <p14:nvPr/>
            </p14:nvContentPartPr>
            <p14:xfrm>
              <a:off x="9903850" y="2652569"/>
              <a:ext cx="387360" cy="62640"/>
            </p14:xfrm>
          </p:contentPart>
        </mc:Choice>
        <mc:Fallback xmlns="">
          <p:pic>
            <p:nvPicPr>
              <p:cNvPr id="129" name="Ink 128">
                <a:extLst>
                  <a:ext uri="{FF2B5EF4-FFF2-40B4-BE49-F238E27FC236}">
                    <a16:creationId xmlns:a16="http://schemas.microsoft.com/office/drawing/2014/main" id="{8EBFF7C5-A26D-E09C-DA14-BE4F0346B33A}"/>
                  </a:ext>
                </a:extLst>
              </p:cNvPr>
              <p:cNvPicPr/>
              <p:nvPr/>
            </p:nvPicPr>
            <p:blipFill>
              <a:blip r:embed="rId171"/>
              <a:stretch>
                <a:fillRect/>
              </a:stretch>
            </p:blipFill>
            <p:spPr>
              <a:xfrm>
                <a:off x="9894850" y="2643569"/>
                <a:ext cx="405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0" name="Ink 129">
                <a:extLst>
                  <a:ext uri="{FF2B5EF4-FFF2-40B4-BE49-F238E27FC236}">
                    <a16:creationId xmlns:a16="http://schemas.microsoft.com/office/drawing/2014/main" id="{6A80601B-21EB-1AC1-F62A-E95009FE9005}"/>
                  </a:ext>
                </a:extLst>
              </p14:cNvPr>
              <p14:cNvContentPartPr/>
              <p14:nvPr/>
            </p14:nvContentPartPr>
            <p14:xfrm>
              <a:off x="9981610" y="2813129"/>
              <a:ext cx="166680" cy="161280"/>
            </p14:xfrm>
          </p:contentPart>
        </mc:Choice>
        <mc:Fallback xmlns="">
          <p:pic>
            <p:nvPicPr>
              <p:cNvPr id="130" name="Ink 129">
                <a:extLst>
                  <a:ext uri="{FF2B5EF4-FFF2-40B4-BE49-F238E27FC236}">
                    <a16:creationId xmlns:a16="http://schemas.microsoft.com/office/drawing/2014/main" id="{6A80601B-21EB-1AC1-F62A-E95009FE9005}"/>
                  </a:ext>
                </a:extLst>
              </p:cNvPr>
              <p:cNvPicPr/>
              <p:nvPr/>
            </p:nvPicPr>
            <p:blipFill>
              <a:blip r:embed="rId173"/>
              <a:stretch>
                <a:fillRect/>
              </a:stretch>
            </p:blipFill>
            <p:spPr>
              <a:xfrm>
                <a:off x="9972610" y="2804489"/>
                <a:ext cx="184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2" name="Ink 131">
                <a:extLst>
                  <a:ext uri="{FF2B5EF4-FFF2-40B4-BE49-F238E27FC236}">
                    <a16:creationId xmlns:a16="http://schemas.microsoft.com/office/drawing/2014/main" id="{0A553D20-E16E-9EED-2D93-C4900A83C004}"/>
                  </a:ext>
                </a:extLst>
              </p14:cNvPr>
              <p14:cNvContentPartPr/>
              <p14:nvPr/>
            </p14:nvContentPartPr>
            <p14:xfrm>
              <a:off x="10191130" y="2759129"/>
              <a:ext cx="145080" cy="56880"/>
            </p14:xfrm>
          </p:contentPart>
        </mc:Choice>
        <mc:Fallback xmlns="">
          <p:pic>
            <p:nvPicPr>
              <p:cNvPr id="132" name="Ink 131">
                <a:extLst>
                  <a:ext uri="{FF2B5EF4-FFF2-40B4-BE49-F238E27FC236}">
                    <a16:creationId xmlns:a16="http://schemas.microsoft.com/office/drawing/2014/main" id="{0A553D20-E16E-9EED-2D93-C4900A83C004}"/>
                  </a:ext>
                </a:extLst>
              </p:cNvPr>
              <p:cNvPicPr/>
              <p:nvPr/>
            </p:nvPicPr>
            <p:blipFill>
              <a:blip r:embed="rId175"/>
              <a:stretch>
                <a:fillRect/>
              </a:stretch>
            </p:blipFill>
            <p:spPr>
              <a:xfrm>
                <a:off x="10182130" y="2750129"/>
                <a:ext cx="162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Ink 138">
                <a:extLst>
                  <a:ext uri="{FF2B5EF4-FFF2-40B4-BE49-F238E27FC236}">
                    <a16:creationId xmlns:a16="http://schemas.microsoft.com/office/drawing/2014/main" id="{C45B1DE1-D46D-FBF0-2384-EBAB4AD617CE}"/>
                  </a:ext>
                </a:extLst>
              </p14:cNvPr>
              <p14:cNvContentPartPr/>
              <p14:nvPr/>
            </p14:nvContentPartPr>
            <p14:xfrm>
              <a:off x="9759850" y="2543129"/>
              <a:ext cx="63000" cy="13680"/>
            </p14:xfrm>
          </p:contentPart>
        </mc:Choice>
        <mc:Fallback xmlns="">
          <p:pic>
            <p:nvPicPr>
              <p:cNvPr id="139" name="Ink 138">
                <a:extLst>
                  <a:ext uri="{FF2B5EF4-FFF2-40B4-BE49-F238E27FC236}">
                    <a16:creationId xmlns:a16="http://schemas.microsoft.com/office/drawing/2014/main" id="{C45B1DE1-D46D-FBF0-2384-EBAB4AD617CE}"/>
                  </a:ext>
                </a:extLst>
              </p:cNvPr>
              <p:cNvPicPr/>
              <p:nvPr/>
            </p:nvPicPr>
            <p:blipFill>
              <a:blip r:embed="rId177"/>
              <a:stretch>
                <a:fillRect/>
              </a:stretch>
            </p:blipFill>
            <p:spPr>
              <a:xfrm>
                <a:off x="9750850" y="2534129"/>
                <a:ext cx="80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Ink 139">
                <a:extLst>
                  <a:ext uri="{FF2B5EF4-FFF2-40B4-BE49-F238E27FC236}">
                    <a16:creationId xmlns:a16="http://schemas.microsoft.com/office/drawing/2014/main" id="{B1B873CD-D8E4-23DD-E686-AA843DAE0E5A}"/>
                  </a:ext>
                </a:extLst>
              </p14:cNvPr>
              <p14:cNvContentPartPr/>
              <p14:nvPr/>
            </p14:nvContentPartPr>
            <p14:xfrm>
              <a:off x="9716290" y="2303369"/>
              <a:ext cx="121320" cy="640440"/>
            </p14:xfrm>
          </p:contentPart>
        </mc:Choice>
        <mc:Fallback xmlns="">
          <p:pic>
            <p:nvPicPr>
              <p:cNvPr id="140" name="Ink 139">
                <a:extLst>
                  <a:ext uri="{FF2B5EF4-FFF2-40B4-BE49-F238E27FC236}">
                    <a16:creationId xmlns:a16="http://schemas.microsoft.com/office/drawing/2014/main" id="{B1B873CD-D8E4-23DD-E686-AA843DAE0E5A}"/>
                  </a:ext>
                </a:extLst>
              </p:cNvPr>
              <p:cNvPicPr/>
              <p:nvPr/>
            </p:nvPicPr>
            <p:blipFill>
              <a:blip r:embed="rId179"/>
              <a:stretch>
                <a:fillRect/>
              </a:stretch>
            </p:blipFill>
            <p:spPr>
              <a:xfrm>
                <a:off x="9707650" y="2294729"/>
                <a:ext cx="13896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 name="Ink 140">
                <a:extLst>
                  <a:ext uri="{FF2B5EF4-FFF2-40B4-BE49-F238E27FC236}">
                    <a16:creationId xmlns:a16="http://schemas.microsoft.com/office/drawing/2014/main" id="{33CBF58F-8900-A7C7-E77D-2C42741BB183}"/>
                  </a:ext>
                </a:extLst>
              </p14:cNvPr>
              <p14:cNvContentPartPr/>
              <p14:nvPr/>
            </p14:nvContentPartPr>
            <p14:xfrm>
              <a:off x="10296610" y="2292209"/>
              <a:ext cx="146520" cy="700560"/>
            </p14:xfrm>
          </p:contentPart>
        </mc:Choice>
        <mc:Fallback xmlns="">
          <p:pic>
            <p:nvPicPr>
              <p:cNvPr id="141" name="Ink 140">
                <a:extLst>
                  <a:ext uri="{FF2B5EF4-FFF2-40B4-BE49-F238E27FC236}">
                    <a16:creationId xmlns:a16="http://schemas.microsoft.com/office/drawing/2014/main" id="{33CBF58F-8900-A7C7-E77D-2C42741BB183}"/>
                  </a:ext>
                </a:extLst>
              </p:cNvPr>
              <p:cNvPicPr/>
              <p:nvPr/>
            </p:nvPicPr>
            <p:blipFill>
              <a:blip r:embed="rId181"/>
              <a:stretch>
                <a:fillRect/>
              </a:stretch>
            </p:blipFill>
            <p:spPr>
              <a:xfrm>
                <a:off x="10287970" y="2283209"/>
                <a:ext cx="164160" cy="718200"/>
              </a:xfrm>
              <a:prstGeom prst="rect">
                <a:avLst/>
              </a:prstGeom>
            </p:spPr>
          </p:pic>
        </mc:Fallback>
      </mc:AlternateContent>
      <p:grpSp>
        <p:nvGrpSpPr>
          <p:cNvPr id="166" name="Group 165">
            <a:extLst>
              <a:ext uri="{FF2B5EF4-FFF2-40B4-BE49-F238E27FC236}">
                <a16:creationId xmlns:a16="http://schemas.microsoft.com/office/drawing/2014/main" id="{993370F3-3FAC-1A6F-1BFA-22A855E6E3DB}"/>
              </a:ext>
            </a:extLst>
          </p:cNvPr>
          <p:cNvGrpSpPr/>
          <p:nvPr/>
        </p:nvGrpSpPr>
        <p:grpSpPr>
          <a:xfrm>
            <a:off x="9155410" y="3528089"/>
            <a:ext cx="1798920" cy="371520"/>
            <a:chOff x="9155410" y="3528089"/>
            <a:chExt cx="1798920" cy="371520"/>
          </a:xfrm>
        </p:grpSpPr>
        <mc:AlternateContent xmlns:mc="http://schemas.openxmlformats.org/markup-compatibility/2006" xmlns:p14="http://schemas.microsoft.com/office/powerpoint/2010/main">
          <mc:Choice Requires="p14">
            <p:contentPart p14:bwMode="auto" r:id="rId182">
              <p14:nvContentPartPr>
                <p14:cNvPr id="159" name="Ink 158">
                  <a:extLst>
                    <a:ext uri="{FF2B5EF4-FFF2-40B4-BE49-F238E27FC236}">
                      <a16:creationId xmlns:a16="http://schemas.microsoft.com/office/drawing/2014/main" id="{91D8B1F8-BF87-2D81-105B-49BE18FD18F3}"/>
                    </a:ext>
                  </a:extLst>
                </p14:cNvPr>
                <p14:cNvContentPartPr/>
                <p14:nvPr/>
              </p14:nvContentPartPr>
              <p14:xfrm>
                <a:off x="9155410" y="3782609"/>
                <a:ext cx="192960" cy="5760"/>
              </p14:xfrm>
            </p:contentPart>
          </mc:Choice>
          <mc:Fallback xmlns="">
            <p:pic>
              <p:nvPicPr>
                <p:cNvPr id="159" name="Ink 158">
                  <a:extLst>
                    <a:ext uri="{FF2B5EF4-FFF2-40B4-BE49-F238E27FC236}">
                      <a16:creationId xmlns:a16="http://schemas.microsoft.com/office/drawing/2014/main" id="{91D8B1F8-BF87-2D81-105B-49BE18FD18F3}"/>
                    </a:ext>
                  </a:extLst>
                </p:cNvPr>
                <p:cNvPicPr/>
                <p:nvPr/>
              </p:nvPicPr>
              <p:blipFill>
                <a:blip r:embed="rId183"/>
                <a:stretch>
                  <a:fillRect/>
                </a:stretch>
              </p:blipFill>
              <p:spPr>
                <a:xfrm>
                  <a:off x="9146770" y="3773609"/>
                  <a:ext cx="210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0" name="Ink 159">
                  <a:extLst>
                    <a:ext uri="{FF2B5EF4-FFF2-40B4-BE49-F238E27FC236}">
                      <a16:creationId xmlns:a16="http://schemas.microsoft.com/office/drawing/2014/main" id="{D431A83E-A20B-4C02-DCA9-006E5FC470D8}"/>
                    </a:ext>
                  </a:extLst>
                </p14:cNvPr>
                <p14:cNvContentPartPr/>
                <p14:nvPr/>
              </p14:nvContentPartPr>
              <p14:xfrm>
                <a:off x="9196450" y="3876929"/>
                <a:ext cx="146520" cy="10800"/>
              </p14:xfrm>
            </p:contentPart>
          </mc:Choice>
          <mc:Fallback xmlns="">
            <p:pic>
              <p:nvPicPr>
                <p:cNvPr id="160" name="Ink 159">
                  <a:extLst>
                    <a:ext uri="{FF2B5EF4-FFF2-40B4-BE49-F238E27FC236}">
                      <a16:creationId xmlns:a16="http://schemas.microsoft.com/office/drawing/2014/main" id="{D431A83E-A20B-4C02-DCA9-006E5FC470D8}"/>
                    </a:ext>
                  </a:extLst>
                </p:cNvPr>
                <p:cNvPicPr/>
                <p:nvPr/>
              </p:nvPicPr>
              <p:blipFill>
                <a:blip r:embed="rId185"/>
                <a:stretch>
                  <a:fillRect/>
                </a:stretch>
              </p:blipFill>
              <p:spPr>
                <a:xfrm>
                  <a:off x="9187810" y="3868289"/>
                  <a:ext cx="164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2" name="Ink 161">
                  <a:extLst>
                    <a:ext uri="{FF2B5EF4-FFF2-40B4-BE49-F238E27FC236}">
                      <a16:creationId xmlns:a16="http://schemas.microsoft.com/office/drawing/2014/main" id="{8BA56567-8972-AD1C-98DF-802FC643A65E}"/>
                    </a:ext>
                  </a:extLst>
                </p14:cNvPr>
                <p14:cNvContentPartPr/>
                <p14:nvPr/>
              </p14:nvContentPartPr>
              <p14:xfrm>
                <a:off x="9869650" y="3528089"/>
                <a:ext cx="216720" cy="198360"/>
              </p14:xfrm>
            </p:contentPart>
          </mc:Choice>
          <mc:Fallback xmlns="">
            <p:pic>
              <p:nvPicPr>
                <p:cNvPr id="162" name="Ink 161">
                  <a:extLst>
                    <a:ext uri="{FF2B5EF4-FFF2-40B4-BE49-F238E27FC236}">
                      <a16:creationId xmlns:a16="http://schemas.microsoft.com/office/drawing/2014/main" id="{8BA56567-8972-AD1C-98DF-802FC643A65E}"/>
                    </a:ext>
                  </a:extLst>
                </p:cNvPr>
                <p:cNvPicPr/>
                <p:nvPr/>
              </p:nvPicPr>
              <p:blipFill>
                <a:blip r:embed="rId187"/>
                <a:stretch>
                  <a:fillRect/>
                </a:stretch>
              </p:blipFill>
              <p:spPr>
                <a:xfrm>
                  <a:off x="9861010" y="3519449"/>
                  <a:ext cx="234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3" name="Ink 162">
                  <a:extLst>
                    <a:ext uri="{FF2B5EF4-FFF2-40B4-BE49-F238E27FC236}">
                      <a16:creationId xmlns:a16="http://schemas.microsoft.com/office/drawing/2014/main" id="{7F2B0013-DEF5-5AC0-3555-AC348E4DA269}"/>
                    </a:ext>
                  </a:extLst>
                </p14:cNvPr>
                <p14:cNvContentPartPr/>
                <p14:nvPr/>
              </p14:nvContentPartPr>
              <p14:xfrm>
                <a:off x="10154410" y="3553649"/>
                <a:ext cx="174960" cy="198720"/>
              </p14:xfrm>
            </p:contentPart>
          </mc:Choice>
          <mc:Fallback xmlns="">
            <p:pic>
              <p:nvPicPr>
                <p:cNvPr id="163" name="Ink 162">
                  <a:extLst>
                    <a:ext uri="{FF2B5EF4-FFF2-40B4-BE49-F238E27FC236}">
                      <a16:creationId xmlns:a16="http://schemas.microsoft.com/office/drawing/2014/main" id="{7F2B0013-DEF5-5AC0-3555-AC348E4DA269}"/>
                    </a:ext>
                  </a:extLst>
                </p:cNvPr>
                <p:cNvPicPr/>
                <p:nvPr/>
              </p:nvPicPr>
              <p:blipFill>
                <a:blip r:embed="rId189"/>
                <a:stretch>
                  <a:fillRect/>
                </a:stretch>
              </p:blipFill>
              <p:spPr>
                <a:xfrm>
                  <a:off x="10145410" y="3544649"/>
                  <a:ext cx="192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5" name="Ink 164">
                  <a:extLst>
                    <a:ext uri="{FF2B5EF4-FFF2-40B4-BE49-F238E27FC236}">
                      <a16:creationId xmlns:a16="http://schemas.microsoft.com/office/drawing/2014/main" id="{7DA41A00-4EDF-F26D-A626-90C072FD0679}"/>
                    </a:ext>
                  </a:extLst>
                </p14:cNvPr>
                <p14:cNvContentPartPr/>
                <p14:nvPr/>
              </p14:nvContentPartPr>
              <p14:xfrm>
                <a:off x="9540250" y="3799889"/>
                <a:ext cx="1414080" cy="99720"/>
              </p14:xfrm>
            </p:contentPart>
          </mc:Choice>
          <mc:Fallback xmlns="">
            <p:pic>
              <p:nvPicPr>
                <p:cNvPr id="165" name="Ink 164">
                  <a:extLst>
                    <a:ext uri="{FF2B5EF4-FFF2-40B4-BE49-F238E27FC236}">
                      <a16:creationId xmlns:a16="http://schemas.microsoft.com/office/drawing/2014/main" id="{7DA41A00-4EDF-F26D-A626-90C072FD0679}"/>
                    </a:ext>
                  </a:extLst>
                </p:cNvPr>
                <p:cNvPicPr/>
                <p:nvPr/>
              </p:nvPicPr>
              <p:blipFill>
                <a:blip r:embed="rId191"/>
                <a:stretch>
                  <a:fillRect/>
                </a:stretch>
              </p:blipFill>
              <p:spPr>
                <a:xfrm>
                  <a:off x="9531250" y="3790889"/>
                  <a:ext cx="1431720" cy="117360"/>
                </a:xfrm>
                <a:prstGeom prst="rect">
                  <a:avLst/>
                </a:prstGeom>
              </p:spPr>
            </p:pic>
          </mc:Fallback>
        </mc:AlternateContent>
      </p:grpSp>
      <p:grpSp>
        <p:nvGrpSpPr>
          <p:cNvPr id="181" name="Group 180">
            <a:extLst>
              <a:ext uri="{FF2B5EF4-FFF2-40B4-BE49-F238E27FC236}">
                <a16:creationId xmlns:a16="http://schemas.microsoft.com/office/drawing/2014/main" id="{61B56181-59A2-5124-0F0D-6CBC66C0D0EB}"/>
              </a:ext>
            </a:extLst>
          </p:cNvPr>
          <p:cNvGrpSpPr/>
          <p:nvPr/>
        </p:nvGrpSpPr>
        <p:grpSpPr>
          <a:xfrm>
            <a:off x="9614410" y="3942809"/>
            <a:ext cx="1448280" cy="672840"/>
            <a:chOff x="9614410" y="3942809"/>
            <a:chExt cx="1448280" cy="672840"/>
          </a:xfrm>
        </p:grpSpPr>
        <mc:AlternateContent xmlns:mc="http://schemas.openxmlformats.org/markup-compatibility/2006" xmlns:p14="http://schemas.microsoft.com/office/powerpoint/2010/main">
          <mc:Choice Requires="p14">
            <p:contentPart p14:bwMode="auto" r:id="rId192">
              <p14:nvContentPartPr>
                <p14:cNvPr id="167" name="Ink 166">
                  <a:extLst>
                    <a:ext uri="{FF2B5EF4-FFF2-40B4-BE49-F238E27FC236}">
                      <a16:creationId xmlns:a16="http://schemas.microsoft.com/office/drawing/2014/main" id="{9DBD434F-5EBB-A0A6-29A5-CD9EABE05357}"/>
                    </a:ext>
                  </a:extLst>
                </p14:cNvPr>
                <p14:cNvContentPartPr/>
                <p14:nvPr/>
              </p14:nvContentPartPr>
              <p14:xfrm>
                <a:off x="9614410" y="4000049"/>
                <a:ext cx="119520" cy="473760"/>
              </p14:xfrm>
            </p:contentPart>
          </mc:Choice>
          <mc:Fallback xmlns="">
            <p:pic>
              <p:nvPicPr>
                <p:cNvPr id="167" name="Ink 166">
                  <a:extLst>
                    <a:ext uri="{FF2B5EF4-FFF2-40B4-BE49-F238E27FC236}">
                      <a16:creationId xmlns:a16="http://schemas.microsoft.com/office/drawing/2014/main" id="{9DBD434F-5EBB-A0A6-29A5-CD9EABE05357}"/>
                    </a:ext>
                  </a:extLst>
                </p:cNvPr>
                <p:cNvPicPr/>
                <p:nvPr/>
              </p:nvPicPr>
              <p:blipFill>
                <a:blip r:embed="rId193"/>
                <a:stretch>
                  <a:fillRect/>
                </a:stretch>
              </p:blipFill>
              <p:spPr>
                <a:xfrm>
                  <a:off x="9605770" y="3991049"/>
                  <a:ext cx="13716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8" name="Ink 167">
                  <a:extLst>
                    <a:ext uri="{FF2B5EF4-FFF2-40B4-BE49-F238E27FC236}">
                      <a16:creationId xmlns:a16="http://schemas.microsoft.com/office/drawing/2014/main" id="{9604F786-E6D0-49E9-6403-394FB63673B7}"/>
                    </a:ext>
                  </a:extLst>
                </p14:cNvPr>
                <p14:cNvContentPartPr/>
                <p14:nvPr/>
              </p14:nvContentPartPr>
              <p14:xfrm>
                <a:off x="9807010" y="4128929"/>
                <a:ext cx="14760" cy="236520"/>
              </p14:xfrm>
            </p:contentPart>
          </mc:Choice>
          <mc:Fallback xmlns="">
            <p:pic>
              <p:nvPicPr>
                <p:cNvPr id="168" name="Ink 167">
                  <a:extLst>
                    <a:ext uri="{FF2B5EF4-FFF2-40B4-BE49-F238E27FC236}">
                      <a16:creationId xmlns:a16="http://schemas.microsoft.com/office/drawing/2014/main" id="{9604F786-E6D0-49E9-6403-394FB63673B7}"/>
                    </a:ext>
                  </a:extLst>
                </p:cNvPr>
                <p:cNvPicPr/>
                <p:nvPr/>
              </p:nvPicPr>
              <p:blipFill>
                <a:blip r:embed="rId195"/>
                <a:stretch>
                  <a:fillRect/>
                </a:stretch>
              </p:blipFill>
              <p:spPr>
                <a:xfrm>
                  <a:off x="9798010" y="4119929"/>
                  <a:ext cx="32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0" name="Ink 169">
                  <a:extLst>
                    <a:ext uri="{FF2B5EF4-FFF2-40B4-BE49-F238E27FC236}">
                      <a16:creationId xmlns:a16="http://schemas.microsoft.com/office/drawing/2014/main" id="{A2364508-83A3-E7B9-3D69-8A5890F0C2FB}"/>
                    </a:ext>
                  </a:extLst>
                </p14:cNvPr>
                <p14:cNvContentPartPr/>
                <p14:nvPr/>
              </p14:nvContentPartPr>
              <p14:xfrm>
                <a:off x="9891970" y="4241249"/>
                <a:ext cx="116280" cy="6480"/>
              </p14:xfrm>
            </p:contentPart>
          </mc:Choice>
          <mc:Fallback xmlns="">
            <p:pic>
              <p:nvPicPr>
                <p:cNvPr id="170" name="Ink 169">
                  <a:extLst>
                    <a:ext uri="{FF2B5EF4-FFF2-40B4-BE49-F238E27FC236}">
                      <a16:creationId xmlns:a16="http://schemas.microsoft.com/office/drawing/2014/main" id="{A2364508-83A3-E7B9-3D69-8A5890F0C2FB}"/>
                    </a:ext>
                  </a:extLst>
                </p:cNvPr>
                <p:cNvPicPr/>
                <p:nvPr/>
              </p:nvPicPr>
              <p:blipFill>
                <a:blip r:embed="rId197"/>
                <a:stretch>
                  <a:fillRect/>
                </a:stretch>
              </p:blipFill>
              <p:spPr>
                <a:xfrm>
                  <a:off x="9882970" y="4232249"/>
                  <a:ext cx="133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2" name="Ink 171">
                  <a:extLst>
                    <a:ext uri="{FF2B5EF4-FFF2-40B4-BE49-F238E27FC236}">
                      <a16:creationId xmlns:a16="http://schemas.microsoft.com/office/drawing/2014/main" id="{10A7B8D9-CF97-2C72-F88A-F9B50762253E}"/>
                    </a:ext>
                  </a:extLst>
                </p14:cNvPr>
                <p14:cNvContentPartPr/>
                <p14:nvPr/>
              </p14:nvContentPartPr>
              <p14:xfrm>
                <a:off x="10154050" y="4053689"/>
                <a:ext cx="142920" cy="178920"/>
              </p14:xfrm>
            </p:contentPart>
          </mc:Choice>
          <mc:Fallback xmlns="">
            <p:pic>
              <p:nvPicPr>
                <p:cNvPr id="172" name="Ink 171">
                  <a:extLst>
                    <a:ext uri="{FF2B5EF4-FFF2-40B4-BE49-F238E27FC236}">
                      <a16:creationId xmlns:a16="http://schemas.microsoft.com/office/drawing/2014/main" id="{10A7B8D9-CF97-2C72-F88A-F9B50762253E}"/>
                    </a:ext>
                  </a:extLst>
                </p:cNvPr>
                <p:cNvPicPr/>
                <p:nvPr/>
              </p:nvPicPr>
              <p:blipFill>
                <a:blip r:embed="rId199"/>
                <a:stretch>
                  <a:fillRect/>
                </a:stretch>
              </p:blipFill>
              <p:spPr>
                <a:xfrm>
                  <a:off x="10145410" y="4045049"/>
                  <a:ext cx="160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3" name="Ink 172">
                  <a:extLst>
                    <a:ext uri="{FF2B5EF4-FFF2-40B4-BE49-F238E27FC236}">
                      <a16:creationId xmlns:a16="http://schemas.microsoft.com/office/drawing/2014/main" id="{42E46B77-41F0-C302-BD38-5E4D5002AB3F}"/>
                    </a:ext>
                  </a:extLst>
                </p14:cNvPr>
                <p14:cNvContentPartPr/>
                <p14:nvPr/>
              </p14:nvContentPartPr>
              <p14:xfrm>
                <a:off x="10345210" y="3970889"/>
                <a:ext cx="68400" cy="81000"/>
              </p14:xfrm>
            </p:contentPart>
          </mc:Choice>
          <mc:Fallback xmlns="">
            <p:pic>
              <p:nvPicPr>
                <p:cNvPr id="173" name="Ink 172">
                  <a:extLst>
                    <a:ext uri="{FF2B5EF4-FFF2-40B4-BE49-F238E27FC236}">
                      <a16:creationId xmlns:a16="http://schemas.microsoft.com/office/drawing/2014/main" id="{42E46B77-41F0-C302-BD38-5E4D5002AB3F}"/>
                    </a:ext>
                  </a:extLst>
                </p:cNvPr>
                <p:cNvPicPr/>
                <p:nvPr/>
              </p:nvPicPr>
              <p:blipFill>
                <a:blip r:embed="rId201"/>
                <a:stretch>
                  <a:fillRect/>
                </a:stretch>
              </p:blipFill>
              <p:spPr>
                <a:xfrm>
                  <a:off x="10336210" y="3962249"/>
                  <a:ext cx="86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 name="Ink 173">
                  <a:extLst>
                    <a:ext uri="{FF2B5EF4-FFF2-40B4-BE49-F238E27FC236}">
                      <a16:creationId xmlns:a16="http://schemas.microsoft.com/office/drawing/2014/main" id="{18A5BC05-66A3-BB67-1C71-5EA43A11090B}"/>
                    </a:ext>
                  </a:extLst>
                </p14:cNvPr>
                <p14:cNvContentPartPr/>
                <p14:nvPr/>
              </p14:nvContentPartPr>
              <p14:xfrm>
                <a:off x="10165570" y="4277969"/>
                <a:ext cx="194760" cy="10800"/>
              </p14:xfrm>
            </p:contentPart>
          </mc:Choice>
          <mc:Fallback xmlns="">
            <p:pic>
              <p:nvPicPr>
                <p:cNvPr id="174" name="Ink 173">
                  <a:extLst>
                    <a:ext uri="{FF2B5EF4-FFF2-40B4-BE49-F238E27FC236}">
                      <a16:creationId xmlns:a16="http://schemas.microsoft.com/office/drawing/2014/main" id="{18A5BC05-66A3-BB67-1C71-5EA43A11090B}"/>
                    </a:ext>
                  </a:extLst>
                </p:cNvPr>
                <p:cNvPicPr/>
                <p:nvPr/>
              </p:nvPicPr>
              <p:blipFill>
                <a:blip r:embed="rId203"/>
                <a:stretch>
                  <a:fillRect/>
                </a:stretch>
              </p:blipFill>
              <p:spPr>
                <a:xfrm>
                  <a:off x="10156930" y="4269329"/>
                  <a:ext cx="21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5" name="Ink 174">
                  <a:extLst>
                    <a:ext uri="{FF2B5EF4-FFF2-40B4-BE49-F238E27FC236}">
                      <a16:creationId xmlns:a16="http://schemas.microsoft.com/office/drawing/2014/main" id="{C9D6398C-A74F-15C7-3D74-EA24E1DBD161}"/>
                    </a:ext>
                  </a:extLst>
                </p14:cNvPr>
                <p14:cNvContentPartPr/>
                <p14:nvPr/>
              </p14:nvContentPartPr>
              <p14:xfrm>
                <a:off x="10219210" y="4479209"/>
                <a:ext cx="92880" cy="136440"/>
              </p14:xfrm>
            </p:contentPart>
          </mc:Choice>
          <mc:Fallback xmlns="">
            <p:pic>
              <p:nvPicPr>
                <p:cNvPr id="175" name="Ink 174">
                  <a:extLst>
                    <a:ext uri="{FF2B5EF4-FFF2-40B4-BE49-F238E27FC236}">
                      <a16:creationId xmlns:a16="http://schemas.microsoft.com/office/drawing/2014/main" id="{C9D6398C-A74F-15C7-3D74-EA24E1DBD161}"/>
                    </a:ext>
                  </a:extLst>
                </p:cNvPr>
                <p:cNvPicPr/>
                <p:nvPr/>
              </p:nvPicPr>
              <p:blipFill>
                <a:blip r:embed="rId205"/>
                <a:stretch>
                  <a:fillRect/>
                </a:stretch>
              </p:blipFill>
              <p:spPr>
                <a:xfrm>
                  <a:off x="10210570" y="4470209"/>
                  <a:ext cx="110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6" name="Ink 175">
                  <a:extLst>
                    <a:ext uri="{FF2B5EF4-FFF2-40B4-BE49-F238E27FC236}">
                      <a16:creationId xmlns:a16="http://schemas.microsoft.com/office/drawing/2014/main" id="{11419FB5-3AE1-5DF0-2593-2B45304B2294}"/>
                    </a:ext>
                  </a:extLst>
                </p14:cNvPr>
                <p14:cNvContentPartPr/>
                <p14:nvPr/>
              </p14:nvContentPartPr>
              <p14:xfrm>
                <a:off x="10346650" y="4395689"/>
                <a:ext cx="154440" cy="82080"/>
              </p14:xfrm>
            </p:contentPart>
          </mc:Choice>
          <mc:Fallback xmlns="">
            <p:pic>
              <p:nvPicPr>
                <p:cNvPr id="176" name="Ink 175">
                  <a:extLst>
                    <a:ext uri="{FF2B5EF4-FFF2-40B4-BE49-F238E27FC236}">
                      <a16:creationId xmlns:a16="http://schemas.microsoft.com/office/drawing/2014/main" id="{11419FB5-3AE1-5DF0-2593-2B45304B2294}"/>
                    </a:ext>
                  </a:extLst>
                </p:cNvPr>
                <p:cNvPicPr/>
                <p:nvPr/>
              </p:nvPicPr>
              <p:blipFill>
                <a:blip r:embed="rId207"/>
                <a:stretch>
                  <a:fillRect/>
                </a:stretch>
              </p:blipFill>
              <p:spPr>
                <a:xfrm>
                  <a:off x="10337650" y="4387049"/>
                  <a:ext cx="172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7" name="Ink 176">
                  <a:extLst>
                    <a:ext uri="{FF2B5EF4-FFF2-40B4-BE49-F238E27FC236}">
                      <a16:creationId xmlns:a16="http://schemas.microsoft.com/office/drawing/2014/main" id="{CF408F50-1FAE-161C-81B4-5BB0ECC8C92D}"/>
                    </a:ext>
                  </a:extLst>
                </p14:cNvPr>
                <p14:cNvContentPartPr/>
                <p14:nvPr/>
              </p14:nvContentPartPr>
              <p14:xfrm>
                <a:off x="10545370" y="3970169"/>
                <a:ext cx="203040" cy="634680"/>
              </p14:xfrm>
            </p:contentPart>
          </mc:Choice>
          <mc:Fallback xmlns="">
            <p:pic>
              <p:nvPicPr>
                <p:cNvPr id="177" name="Ink 176">
                  <a:extLst>
                    <a:ext uri="{FF2B5EF4-FFF2-40B4-BE49-F238E27FC236}">
                      <a16:creationId xmlns:a16="http://schemas.microsoft.com/office/drawing/2014/main" id="{CF408F50-1FAE-161C-81B4-5BB0ECC8C92D}"/>
                    </a:ext>
                  </a:extLst>
                </p:cNvPr>
                <p:cNvPicPr/>
                <p:nvPr/>
              </p:nvPicPr>
              <p:blipFill>
                <a:blip r:embed="rId209"/>
                <a:stretch>
                  <a:fillRect/>
                </a:stretch>
              </p:blipFill>
              <p:spPr>
                <a:xfrm>
                  <a:off x="10536370" y="3961169"/>
                  <a:ext cx="22068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8" name="Ink 177">
                  <a:extLst>
                    <a:ext uri="{FF2B5EF4-FFF2-40B4-BE49-F238E27FC236}">
                      <a16:creationId xmlns:a16="http://schemas.microsoft.com/office/drawing/2014/main" id="{506D51D5-A0FE-CD55-AD5B-A896083C7798}"/>
                    </a:ext>
                  </a:extLst>
                </p14:cNvPr>
                <p14:cNvContentPartPr/>
                <p14:nvPr/>
              </p14:nvContentPartPr>
              <p14:xfrm>
                <a:off x="10745530" y="3959369"/>
                <a:ext cx="65520" cy="144720"/>
              </p14:xfrm>
            </p:contentPart>
          </mc:Choice>
          <mc:Fallback xmlns="">
            <p:pic>
              <p:nvPicPr>
                <p:cNvPr id="178" name="Ink 177">
                  <a:extLst>
                    <a:ext uri="{FF2B5EF4-FFF2-40B4-BE49-F238E27FC236}">
                      <a16:creationId xmlns:a16="http://schemas.microsoft.com/office/drawing/2014/main" id="{506D51D5-A0FE-CD55-AD5B-A896083C7798}"/>
                    </a:ext>
                  </a:extLst>
                </p:cNvPr>
                <p:cNvPicPr/>
                <p:nvPr/>
              </p:nvPicPr>
              <p:blipFill>
                <a:blip r:embed="rId211"/>
                <a:stretch>
                  <a:fillRect/>
                </a:stretch>
              </p:blipFill>
              <p:spPr>
                <a:xfrm>
                  <a:off x="10736890" y="3950369"/>
                  <a:ext cx="83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9" name="Ink 178">
                  <a:extLst>
                    <a:ext uri="{FF2B5EF4-FFF2-40B4-BE49-F238E27FC236}">
                      <a16:creationId xmlns:a16="http://schemas.microsoft.com/office/drawing/2014/main" id="{ABECE192-8E66-AA58-3D51-F4952F2E4CB4}"/>
                    </a:ext>
                  </a:extLst>
                </p14:cNvPr>
                <p14:cNvContentPartPr/>
                <p14:nvPr/>
              </p14:nvContentPartPr>
              <p14:xfrm>
                <a:off x="10864330" y="3942809"/>
                <a:ext cx="146880" cy="230760"/>
              </p14:xfrm>
            </p:contentPart>
          </mc:Choice>
          <mc:Fallback xmlns="">
            <p:pic>
              <p:nvPicPr>
                <p:cNvPr id="179" name="Ink 178">
                  <a:extLst>
                    <a:ext uri="{FF2B5EF4-FFF2-40B4-BE49-F238E27FC236}">
                      <a16:creationId xmlns:a16="http://schemas.microsoft.com/office/drawing/2014/main" id="{ABECE192-8E66-AA58-3D51-F4952F2E4CB4}"/>
                    </a:ext>
                  </a:extLst>
                </p:cNvPr>
                <p:cNvPicPr/>
                <p:nvPr/>
              </p:nvPicPr>
              <p:blipFill>
                <a:blip r:embed="rId213"/>
                <a:stretch>
                  <a:fillRect/>
                </a:stretch>
              </p:blipFill>
              <p:spPr>
                <a:xfrm>
                  <a:off x="10855330" y="3934169"/>
                  <a:ext cx="1645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0" name="Ink 179">
                  <a:extLst>
                    <a:ext uri="{FF2B5EF4-FFF2-40B4-BE49-F238E27FC236}">
                      <a16:creationId xmlns:a16="http://schemas.microsoft.com/office/drawing/2014/main" id="{AAAE384A-AD62-54ED-EC98-5A14B2424D3D}"/>
                    </a:ext>
                  </a:extLst>
                </p14:cNvPr>
                <p14:cNvContentPartPr/>
                <p14:nvPr/>
              </p14:nvContentPartPr>
              <p14:xfrm>
                <a:off x="10984570" y="4070969"/>
                <a:ext cx="78120" cy="110160"/>
              </p14:xfrm>
            </p:contentPart>
          </mc:Choice>
          <mc:Fallback xmlns="">
            <p:pic>
              <p:nvPicPr>
                <p:cNvPr id="180" name="Ink 179">
                  <a:extLst>
                    <a:ext uri="{FF2B5EF4-FFF2-40B4-BE49-F238E27FC236}">
                      <a16:creationId xmlns:a16="http://schemas.microsoft.com/office/drawing/2014/main" id="{AAAE384A-AD62-54ED-EC98-5A14B2424D3D}"/>
                    </a:ext>
                  </a:extLst>
                </p:cNvPr>
                <p:cNvPicPr/>
                <p:nvPr/>
              </p:nvPicPr>
              <p:blipFill>
                <a:blip r:embed="rId215"/>
                <a:stretch>
                  <a:fillRect/>
                </a:stretch>
              </p:blipFill>
              <p:spPr>
                <a:xfrm>
                  <a:off x="10975570" y="4062329"/>
                  <a:ext cx="95760" cy="127800"/>
                </a:xfrm>
                <a:prstGeom prst="rect">
                  <a:avLst/>
                </a:prstGeom>
              </p:spPr>
            </p:pic>
          </mc:Fallback>
        </mc:AlternateContent>
      </p:grpSp>
      <p:grpSp>
        <p:nvGrpSpPr>
          <p:cNvPr id="184" name="Group 183">
            <a:extLst>
              <a:ext uri="{FF2B5EF4-FFF2-40B4-BE49-F238E27FC236}">
                <a16:creationId xmlns:a16="http://schemas.microsoft.com/office/drawing/2014/main" id="{8BC54802-49FB-1D30-269E-97BE5DB7760F}"/>
              </a:ext>
            </a:extLst>
          </p:cNvPr>
          <p:cNvGrpSpPr/>
          <p:nvPr/>
        </p:nvGrpSpPr>
        <p:grpSpPr>
          <a:xfrm>
            <a:off x="10552930" y="2071889"/>
            <a:ext cx="1430640" cy="1263600"/>
            <a:chOff x="10552930" y="2071889"/>
            <a:chExt cx="1430640" cy="1263600"/>
          </a:xfrm>
        </p:grpSpPr>
        <mc:AlternateContent xmlns:mc="http://schemas.openxmlformats.org/markup-compatibility/2006" xmlns:p14="http://schemas.microsoft.com/office/powerpoint/2010/main">
          <mc:Choice Requires="p14">
            <p:contentPart p14:bwMode="auto" r:id="rId216">
              <p14:nvContentPartPr>
                <p14:cNvPr id="134" name="Ink 133">
                  <a:extLst>
                    <a:ext uri="{FF2B5EF4-FFF2-40B4-BE49-F238E27FC236}">
                      <a16:creationId xmlns:a16="http://schemas.microsoft.com/office/drawing/2014/main" id="{9E9B3AF4-9E1F-9DBF-C277-89E1CC0B0981}"/>
                    </a:ext>
                  </a:extLst>
                </p14:cNvPr>
                <p14:cNvContentPartPr/>
                <p14:nvPr/>
              </p14:nvContentPartPr>
              <p14:xfrm>
                <a:off x="10686850" y="2270249"/>
                <a:ext cx="195120" cy="128160"/>
              </p14:xfrm>
            </p:contentPart>
          </mc:Choice>
          <mc:Fallback xmlns="">
            <p:pic>
              <p:nvPicPr>
                <p:cNvPr id="134" name="Ink 133">
                  <a:extLst>
                    <a:ext uri="{FF2B5EF4-FFF2-40B4-BE49-F238E27FC236}">
                      <a16:creationId xmlns:a16="http://schemas.microsoft.com/office/drawing/2014/main" id="{9E9B3AF4-9E1F-9DBF-C277-89E1CC0B0981}"/>
                    </a:ext>
                  </a:extLst>
                </p:cNvPr>
                <p:cNvPicPr/>
                <p:nvPr/>
              </p:nvPicPr>
              <p:blipFill>
                <a:blip r:embed="rId217"/>
                <a:stretch>
                  <a:fillRect/>
                </a:stretch>
              </p:blipFill>
              <p:spPr>
                <a:xfrm>
                  <a:off x="10677850" y="2261609"/>
                  <a:ext cx="212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5" name="Ink 134">
                  <a:extLst>
                    <a:ext uri="{FF2B5EF4-FFF2-40B4-BE49-F238E27FC236}">
                      <a16:creationId xmlns:a16="http://schemas.microsoft.com/office/drawing/2014/main" id="{259A3BD7-7D44-1EB6-31E5-1D86954AF1C0}"/>
                    </a:ext>
                  </a:extLst>
                </p14:cNvPr>
                <p14:cNvContentPartPr/>
                <p14:nvPr/>
              </p14:nvContentPartPr>
              <p14:xfrm>
                <a:off x="11002570" y="2264489"/>
                <a:ext cx="149400" cy="105480"/>
              </p14:xfrm>
            </p:contentPart>
          </mc:Choice>
          <mc:Fallback xmlns="">
            <p:pic>
              <p:nvPicPr>
                <p:cNvPr id="135" name="Ink 134">
                  <a:extLst>
                    <a:ext uri="{FF2B5EF4-FFF2-40B4-BE49-F238E27FC236}">
                      <a16:creationId xmlns:a16="http://schemas.microsoft.com/office/drawing/2014/main" id="{259A3BD7-7D44-1EB6-31E5-1D86954AF1C0}"/>
                    </a:ext>
                  </a:extLst>
                </p:cNvPr>
                <p:cNvPicPr/>
                <p:nvPr/>
              </p:nvPicPr>
              <p:blipFill>
                <a:blip r:embed="rId219"/>
                <a:stretch>
                  <a:fillRect/>
                </a:stretch>
              </p:blipFill>
              <p:spPr>
                <a:xfrm>
                  <a:off x="10993570" y="2255849"/>
                  <a:ext cx="167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6" name="Ink 135">
                  <a:extLst>
                    <a:ext uri="{FF2B5EF4-FFF2-40B4-BE49-F238E27FC236}">
                      <a16:creationId xmlns:a16="http://schemas.microsoft.com/office/drawing/2014/main" id="{8FECE45C-4AF1-C812-01B3-4FF359691B12}"/>
                    </a:ext>
                  </a:extLst>
                </p14:cNvPr>
                <p14:cNvContentPartPr/>
                <p14:nvPr/>
              </p14:nvContentPartPr>
              <p14:xfrm>
                <a:off x="11191930" y="2071889"/>
                <a:ext cx="113400" cy="147240"/>
              </p14:xfrm>
            </p:contentPart>
          </mc:Choice>
          <mc:Fallback xmlns="">
            <p:pic>
              <p:nvPicPr>
                <p:cNvPr id="136" name="Ink 135">
                  <a:extLst>
                    <a:ext uri="{FF2B5EF4-FFF2-40B4-BE49-F238E27FC236}">
                      <a16:creationId xmlns:a16="http://schemas.microsoft.com/office/drawing/2014/main" id="{8FECE45C-4AF1-C812-01B3-4FF359691B12}"/>
                    </a:ext>
                  </a:extLst>
                </p:cNvPr>
                <p:cNvPicPr/>
                <p:nvPr/>
              </p:nvPicPr>
              <p:blipFill>
                <a:blip r:embed="rId221"/>
                <a:stretch>
                  <a:fillRect/>
                </a:stretch>
              </p:blipFill>
              <p:spPr>
                <a:xfrm>
                  <a:off x="11183290" y="2062889"/>
                  <a:ext cx="131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7" name="Ink 136">
                  <a:extLst>
                    <a:ext uri="{FF2B5EF4-FFF2-40B4-BE49-F238E27FC236}">
                      <a16:creationId xmlns:a16="http://schemas.microsoft.com/office/drawing/2014/main" id="{B9B169B7-868D-D3F3-22A2-BF6ECAD5C6EF}"/>
                    </a:ext>
                  </a:extLst>
                </p14:cNvPr>
                <p14:cNvContentPartPr/>
                <p14:nvPr/>
              </p14:nvContentPartPr>
              <p14:xfrm>
                <a:off x="10552930" y="2468969"/>
                <a:ext cx="1016280" cy="89280"/>
              </p14:xfrm>
            </p:contentPart>
          </mc:Choice>
          <mc:Fallback xmlns="">
            <p:pic>
              <p:nvPicPr>
                <p:cNvPr id="137" name="Ink 136">
                  <a:extLst>
                    <a:ext uri="{FF2B5EF4-FFF2-40B4-BE49-F238E27FC236}">
                      <a16:creationId xmlns:a16="http://schemas.microsoft.com/office/drawing/2014/main" id="{B9B169B7-868D-D3F3-22A2-BF6ECAD5C6EF}"/>
                    </a:ext>
                  </a:extLst>
                </p:cNvPr>
                <p:cNvPicPr/>
                <p:nvPr/>
              </p:nvPicPr>
              <p:blipFill>
                <a:blip r:embed="rId223"/>
                <a:stretch>
                  <a:fillRect/>
                </a:stretch>
              </p:blipFill>
              <p:spPr>
                <a:xfrm>
                  <a:off x="10543930" y="2460329"/>
                  <a:ext cx="1033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Ink 143">
                  <a:extLst>
                    <a:ext uri="{FF2B5EF4-FFF2-40B4-BE49-F238E27FC236}">
                      <a16:creationId xmlns:a16="http://schemas.microsoft.com/office/drawing/2014/main" id="{224D1523-5A97-39BE-BA77-5E9651A1F675}"/>
                    </a:ext>
                  </a:extLst>
                </p14:cNvPr>
                <p14:cNvContentPartPr/>
                <p14:nvPr/>
              </p14:nvContentPartPr>
              <p14:xfrm>
                <a:off x="10803130" y="2807729"/>
                <a:ext cx="20160" cy="227160"/>
              </p14:xfrm>
            </p:contentPart>
          </mc:Choice>
          <mc:Fallback xmlns="">
            <p:pic>
              <p:nvPicPr>
                <p:cNvPr id="144" name="Ink 143">
                  <a:extLst>
                    <a:ext uri="{FF2B5EF4-FFF2-40B4-BE49-F238E27FC236}">
                      <a16:creationId xmlns:a16="http://schemas.microsoft.com/office/drawing/2014/main" id="{224D1523-5A97-39BE-BA77-5E9651A1F675}"/>
                    </a:ext>
                  </a:extLst>
                </p:cNvPr>
                <p:cNvPicPr/>
                <p:nvPr/>
              </p:nvPicPr>
              <p:blipFill>
                <a:blip r:embed="rId225"/>
                <a:stretch>
                  <a:fillRect/>
                </a:stretch>
              </p:blipFill>
              <p:spPr>
                <a:xfrm>
                  <a:off x="10794130" y="2799089"/>
                  <a:ext cx="37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Ink 144">
                  <a:extLst>
                    <a:ext uri="{FF2B5EF4-FFF2-40B4-BE49-F238E27FC236}">
                      <a16:creationId xmlns:a16="http://schemas.microsoft.com/office/drawing/2014/main" id="{2753A16D-5E6D-19FF-1A18-A730708786B5}"/>
                    </a:ext>
                  </a:extLst>
                </p14:cNvPr>
                <p14:cNvContentPartPr/>
                <p14:nvPr/>
              </p14:nvContentPartPr>
              <p14:xfrm>
                <a:off x="10906090" y="2897369"/>
                <a:ext cx="146880" cy="38160"/>
              </p14:xfrm>
            </p:contentPart>
          </mc:Choice>
          <mc:Fallback xmlns="">
            <p:pic>
              <p:nvPicPr>
                <p:cNvPr id="145" name="Ink 144">
                  <a:extLst>
                    <a:ext uri="{FF2B5EF4-FFF2-40B4-BE49-F238E27FC236}">
                      <a16:creationId xmlns:a16="http://schemas.microsoft.com/office/drawing/2014/main" id="{2753A16D-5E6D-19FF-1A18-A730708786B5}"/>
                    </a:ext>
                  </a:extLst>
                </p:cNvPr>
                <p:cNvPicPr/>
                <p:nvPr/>
              </p:nvPicPr>
              <p:blipFill>
                <a:blip r:embed="rId227"/>
                <a:stretch>
                  <a:fillRect/>
                </a:stretch>
              </p:blipFill>
              <p:spPr>
                <a:xfrm>
                  <a:off x="10897450" y="2888369"/>
                  <a:ext cx="164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Ink 145">
                  <a:extLst>
                    <a:ext uri="{FF2B5EF4-FFF2-40B4-BE49-F238E27FC236}">
                      <a16:creationId xmlns:a16="http://schemas.microsoft.com/office/drawing/2014/main" id="{EDBCC996-02D9-999A-E93C-3D8899BE32E4}"/>
                    </a:ext>
                  </a:extLst>
                </p14:cNvPr>
                <p14:cNvContentPartPr/>
                <p14:nvPr/>
              </p14:nvContentPartPr>
              <p14:xfrm>
                <a:off x="11180410" y="2778569"/>
                <a:ext cx="124560" cy="165600"/>
              </p14:xfrm>
            </p:contentPart>
          </mc:Choice>
          <mc:Fallback xmlns="">
            <p:pic>
              <p:nvPicPr>
                <p:cNvPr id="146" name="Ink 145">
                  <a:extLst>
                    <a:ext uri="{FF2B5EF4-FFF2-40B4-BE49-F238E27FC236}">
                      <a16:creationId xmlns:a16="http://schemas.microsoft.com/office/drawing/2014/main" id="{EDBCC996-02D9-999A-E93C-3D8899BE32E4}"/>
                    </a:ext>
                  </a:extLst>
                </p:cNvPr>
                <p:cNvPicPr/>
                <p:nvPr/>
              </p:nvPicPr>
              <p:blipFill>
                <a:blip r:embed="rId229"/>
                <a:stretch>
                  <a:fillRect/>
                </a:stretch>
              </p:blipFill>
              <p:spPr>
                <a:xfrm>
                  <a:off x="11171410" y="2769929"/>
                  <a:ext cx="142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Ink 146">
                  <a:extLst>
                    <a:ext uri="{FF2B5EF4-FFF2-40B4-BE49-F238E27FC236}">
                      <a16:creationId xmlns:a16="http://schemas.microsoft.com/office/drawing/2014/main" id="{ACBE3C06-A66A-915D-C4CC-4BA174E4F56E}"/>
                    </a:ext>
                  </a:extLst>
                </p14:cNvPr>
                <p14:cNvContentPartPr/>
                <p14:nvPr/>
              </p14:nvContentPartPr>
              <p14:xfrm>
                <a:off x="11394250" y="2715209"/>
                <a:ext cx="94320" cy="81000"/>
              </p14:xfrm>
            </p:contentPart>
          </mc:Choice>
          <mc:Fallback xmlns="">
            <p:pic>
              <p:nvPicPr>
                <p:cNvPr id="147" name="Ink 146">
                  <a:extLst>
                    <a:ext uri="{FF2B5EF4-FFF2-40B4-BE49-F238E27FC236}">
                      <a16:creationId xmlns:a16="http://schemas.microsoft.com/office/drawing/2014/main" id="{ACBE3C06-A66A-915D-C4CC-4BA174E4F56E}"/>
                    </a:ext>
                  </a:extLst>
                </p:cNvPr>
                <p:cNvPicPr/>
                <p:nvPr/>
              </p:nvPicPr>
              <p:blipFill>
                <a:blip r:embed="rId231"/>
                <a:stretch>
                  <a:fillRect/>
                </a:stretch>
              </p:blipFill>
              <p:spPr>
                <a:xfrm>
                  <a:off x="11385250" y="2706209"/>
                  <a:ext cx="111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8" name="Ink 147">
                  <a:extLst>
                    <a:ext uri="{FF2B5EF4-FFF2-40B4-BE49-F238E27FC236}">
                      <a16:creationId xmlns:a16="http://schemas.microsoft.com/office/drawing/2014/main" id="{1994CF3B-5E07-5CE3-6CCA-03339B2FCDA1}"/>
                    </a:ext>
                  </a:extLst>
                </p14:cNvPr>
                <p14:cNvContentPartPr/>
                <p14:nvPr/>
              </p14:nvContentPartPr>
              <p14:xfrm>
                <a:off x="11163850" y="2988809"/>
                <a:ext cx="326520" cy="46800"/>
              </p14:xfrm>
            </p:contentPart>
          </mc:Choice>
          <mc:Fallback xmlns="">
            <p:pic>
              <p:nvPicPr>
                <p:cNvPr id="148" name="Ink 147">
                  <a:extLst>
                    <a:ext uri="{FF2B5EF4-FFF2-40B4-BE49-F238E27FC236}">
                      <a16:creationId xmlns:a16="http://schemas.microsoft.com/office/drawing/2014/main" id="{1994CF3B-5E07-5CE3-6CCA-03339B2FCDA1}"/>
                    </a:ext>
                  </a:extLst>
                </p:cNvPr>
                <p:cNvPicPr/>
                <p:nvPr/>
              </p:nvPicPr>
              <p:blipFill>
                <a:blip r:embed="rId233"/>
                <a:stretch>
                  <a:fillRect/>
                </a:stretch>
              </p:blipFill>
              <p:spPr>
                <a:xfrm>
                  <a:off x="11154850" y="2980169"/>
                  <a:ext cx="344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0" name="Ink 149">
                  <a:extLst>
                    <a:ext uri="{FF2B5EF4-FFF2-40B4-BE49-F238E27FC236}">
                      <a16:creationId xmlns:a16="http://schemas.microsoft.com/office/drawing/2014/main" id="{E7F99CD3-E98D-DEC5-49BF-1EE1BC90AC85}"/>
                    </a:ext>
                  </a:extLst>
                </p14:cNvPr>
                <p14:cNvContentPartPr/>
                <p14:nvPr/>
              </p14:nvContentPartPr>
              <p14:xfrm>
                <a:off x="11249170" y="3130649"/>
                <a:ext cx="142200" cy="114120"/>
              </p14:xfrm>
            </p:contentPart>
          </mc:Choice>
          <mc:Fallback xmlns="">
            <p:pic>
              <p:nvPicPr>
                <p:cNvPr id="150" name="Ink 149">
                  <a:extLst>
                    <a:ext uri="{FF2B5EF4-FFF2-40B4-BE49-F238E27FC236}">
                      <a16:creationId xmlns:a16="http://schemas.microsoft.com/office/drawing/2014/main" id="{E7F99CD3-E98D-DEC5-49BF-1EE1BC90AC85}"/>
                    </a:ext>
                  </a:extLst>
                </p:cNvPr>
                <p:cNvPicPr/>
                <p:nvPr/>
              </p:nvPicPr>
              <p:blipFill>
                <a:blip r:embed="rId235"/>
                <a:stretch>
                  <a:fillRect/>
                </a:stretch>
              </p:blipFill>
              <p:spPr>
                <a:xfrm>
                  <a:off x="11240530" y="3121649"/>
                  <a:ext cx="1598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Ink 150">
                  <a:extLst>
                    <a:ext uri="{FF2B5EF4-FFF2-40B4-BE49-F238E27FC236}">
                      <a16:creationId xmlns:a16="http://schemas.microsoft.com/office/drawing/2014/main" id="{C796EA56-EF40-F947-1BC1-C0FE5A219D66}"/>
                    </a:ext>
                  </a:extLst>
                </p14:cNvPr>
                <p14:cNvContentPartPr/>
                <p14:nvPr/>
              </p14:nvContentPartPr>
              <p14:xfrm>
                <a:off x="11452570" y="3077369"/>
                <a:ext cx="111960" cy="100080"/>
              </p14:xfrm>
            </p:contentPart>
          </mc:Choice>
          <mc:Fallback xmlns="">
            <p:pic>
              <p:nvPicPr>
                <p:cNvPr id="151" name="Ink 150">
                  <a:extLst>
                    <a:ext uri="{FF2B5EF4-FFF2-40B4-BE49-F238E27FC236}">
                      <a16:creationId xmlns:a16="http://schemas.microsoft.com/office/drawing/2014/main" id="{C796EA56-EF40-F947-1BC1-C0FE5A219D66}"/>
                    </a:ext>
                  </a:extLst>
                </p:cNvPr>
                <p:cNvPicPr/>
                <p:nvPr/>
              </p:nvPicPr>
              <p:blipFill>
                <a:blip r:embed="rId237"/>
                <a:stretch>
                  <a:fillRect/>
                </a:stretch>
              </p:blipFill>
              <p:spPr>
                <a:xfrm>
                  <a:off x="11443570" y="3068729"/>
                  <a:ext cx="129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Ink 152">
                  <a:extLst>
                    <a:ext uri="{FF2B5EF4-FFF2-40B4-BE49-F238E27FC236}">
                      <a16:creationId xmlns:a16="http://schemas.microsoft.com/office/drawing/2014/main" id="{CB7D71CC-3119-0967-3BAE-9C75D02F4320}"/>
                    </a:ext>
                  </a:extLst>
                </p14:cNvPr>
                <p14:cNvContentPartPr/>
                <p14:nvPr/>
              </p14:nvContentPartPr>
              <p14:xfrm>
                <a:off x="10604770" y="2742569"/>
                <a:ext cx="191160" cy="551160"/>
              </p14:xfrm>
            </p:contentPart>
          </mc:Choice>
          <mc:Fallback xmlns="">
            <p:pic>
              <p:nvPicPr>
                <p:cNvPr id="153" name="Ink 152">
                  <a:extLst>
                    <a:ext uri="{FF2B5EF4-FFF2-40B4-BE49-F238E27FC236}">
                      <a16:creationId xmlns:a16="http://schemas.microsoft.com/office/drawing/2014/main" id="{CB7D71CC-3119-0967-3BAE-9C75D02F4320}"/>
                    </a:ext>
                  </a:extLst>
                </p:cNvPr>
                <p:cNvPicPr/>
                <p:nvPr/>
              </p:nvPicPr>
              <p:blipFill>
                <a:blip r:embed="rId239"/>
                <a:stretch>
                  <a:fillRect/>
                </a:stretch>
              </p:blipFill>
              <p:spPr>
                <a:xfrm>
                  <a:off x="10595770" y="2733569"/>
                  <a:ext cx="20880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Ink 153">
                  <a:extLst>
                    <a:ext uri="{FF2B5EF4-FFF2-40B4-BE49-F238E27FC236}">
                      <a16:creationId xmlns:a16="http://schemas.microsoft.com/office/drawing/2014/main" id="{1E149DE6-4860-D63F-F613-EAFBA2D6E80B}"/>
                    </a:ext>
                  </a:extLst>
                </p14:cNvPr>
                <p14:cNvContentPartPr/>
                <p14:nvPr/>
              </p14:nvContentPartPr>
              <p14:xfrm>
                <a:off x="11552650" y="2710529"/>
                <a:ext cx="145080" cy="624960"/>
              </p14:xfrm>
            </p:contentPart>
          </mc:Choice>
          <mc:Fallback xmlns="">
            <p:pic>
              <p:nvPicPr>
                <p:cNvPr id="154" name="Ink 153">
                  <a:extLst>
                    <a:ext uri="{FF2B5EF4-FFF2-40B4-BE49-F238E27FC236}">
                      <a16:creationId xmlns:a16="http://schemas.microsoft.com/office/drawing/2014/main" id="{1E149DE6-4860-D63F-F613-EAFBA2D6E80B}"/>
                    </a:ext>
                  </a:extLst>
                </p:cNvPr>
                <p:cNvPicPr/>
                <p:nvPr/>
              </p:nvPicPr>
              <p:blipFill>
                <a:blip r:embed="rId241"/>
                <a:stretch>
                  <a:fillRect/>
                </a:stretch>
              </p:blipFill>
              <p:spPr>
                <a:xfrm>
                  <a:off x="11544010" y="2701889"/>
                  <a:ext cx="16272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Ink 154">
                  <a:extLst>
                    <a:ext uri="{FF2B5EF4-FFF2-40B4-BE49-F238E27FC236}">
                      <a16:creationId xmlns:a16="http://schemas.microsoft.com/office/drawing/2014/main" id="{4918803E-847A-CD4D-8DDE-FB193BC3A918}"/>
                    </a:ext>
                  </a:extLst>
                </p14:cNvPr>
                <p14:cNvContentPartPr/>
                <p14:nvPr/>
              </p14:nvContentPartPr>
              <p14:xfrm>
                <a:off x="11646610" y="2627009"/>
                <a:ext cx="107280" cy="161640"/>
              </p14:xfrm>
            </p:contentPart>
          </mc:Choice>
          <mc:Fallback xmlns="">
            <p:pic>
              <p:nvPicPr>
                <p:cNvPr id="155" name="Ink 154">
                  <a:extLst>
                    <a:ext uri="{FF2B5EF4-FFF2-40B4-BE49-F238E27FC236}">
                      <a16:creationId xmlns:a16="http://schemas.microsoft.com/office/drawing/2014/main" id="{4918803E-847A-CD4D-8DDE-FB193BC3A918}"/>
                    </a:ext>
                  </a:extLst>
                </p:cNvPr>
                <p:cNvPicPr/>
                <p:nvPr/>
              </p:nvPicPr>
              <p:blipFill>
                <a:blip r:embed="rId243"/>
                <a:stretch>
                  <a:fillRect/>
                </a:stretch>
              </p:blipFill>
              <p:spPr>
                <a:xfrm>
                  <a:off x="11637970" y="2618369"/>
                  <a:ext cx="124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6" name="Ink 155">
                  <a:extLst>
                    <a:ext uri="{FF2B5EF4-FFF2-40B4-BE49-F238E27FC236}">
                      <a16:creationId xmlns:a16="http://schemas.microsoft.com/office/drawing/2014/main" id="{B5CC9A13-E1DB-280D-88B3-FE2D5B7149C4}"/>
                    </a:ext>
                  </a:extLst>
                </p14:cNvPr>
                <p14:cNvContentPartPr/>
                <p14:nvPr/>
              </p14:nvContentPartPr>
              <p14:xfrm>
                <a:off x="11772610" y="2640689"/>
                <a:ext cx="127080" cy="203760"/>
              </p14:xfrm>
            </p:contentPart>
          </mc:Choice>
          <mc:Fallback xmlns="">
            <p:pic>
              <p:nvPicPr>
                <p:cNvPr id="156" name="Ink 155">
                  <a:extLst>
                    <a:ext uri="{FF2B5EF4-FFF2-40B4-BE49-F238E27FC236}">
                      <a16:creationId xmlns:a16="http://schemas.microsoft.com/office/drawing/2014/main" id="{B5CC9A13-E1DB-280D-88B3-FE2D5B7149C4}"/>
                    </a:ext>
                  </a:extLst>
                </p:cNvPr>
                <p:cNvPicPr/>
                <p:nvPr/>
              </p:nvPicPr>
              <p:blipFill>
                <a:blip r:embed="rId245"/>
                <a:stretch>
                  <a:fillRect/>
                </a:stretch>
              </p:blipFill>
              <p:spPr>
                <a:xfrm>
                  <a:off x="11763970" y="2632049"/>
                  <a:ext cx="144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7" name="Ink 156">
                  <a:extLst>
                    <a:ext uri="{FF2B5EF4-FFF2-40B4-BE49-F238E27FC236}">
                      <a16:creationId xmlns:a16="http://schemas.microsoft.com/office/drawing/2014/main" id="{D4AB6C72-7F89-1766-8456-D7DDAC40224C}"/>
                    </a:ext>
                  </a:extLst>
                </p14:cNvPr>
                <p14:cNvContentPartPr/>
                <p14:nvPr/>
              </p14:nvContentPartPr>
              <p14:xfrm>
                <a:off x="11839210" y="2786849"/>
                <a:ext cx="144360" cy="94320"/>
              </p14:xfrm>
            </p:contentPart>
          </mc:Choice>
          <mc:Fallback xmlns="">
            <p:pic>
              <p:nvPicPr>
                <p:cNvPr id="157" name="Ink 156">
                  <a:extLst>
                    <a:ext uri="{FF2B5EF4-FFF2-40B4-BE49-F238E27FC236}">
                      <a16:creationId xmlns:a16="http://schemas.microsoft.com/office/drawing/2014/main" id="{D4AB6C72-7F89-1766-8456-D7DDAC40224C}"/>
                    </a:ext>
                  </a:extLst>
                </p:cNvPr>
                <p:cNvPicPr/>
                <p:nvPr/>
              </p:nvPicPr>
              <p:blipFill>
                <a:blip r:embed="rId247"/>
                <a:stretch>
                  <a:fillRect/>
                </a:stretch>
              </p:blipFill>
              <p:spPr>
                <a:xfrm>
                  <a:off x="11830210" y="2777849"/>
                  <a:ext cx="162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2" name="Ink 181">
                  <a:extLst>
                    <a:ext uri="{FF2B5EF4-FFF2-40B4-BE49-F238E27FC236}">
                      <a16:creationId xmlns:a16="http://schemas.microsoft.com/office/drawing/2014/main" id="{E58F4551-87E1-F5AB-BA94-CFF4EED4D2DC}"/>
                    </a:ext>
                  </a:extLst>
                </p14:cNvPr>
                <p14:cNvContentPartPr/>
                <p14:nvPr/>
              </p14:nvContentPartPr>
              <p14:xfrm>
                <a:off x="11456530" y="2093489"/>
                <a:ext cx="167760" cy="250920"/>
              </p14:xfrm>
            </p:contentPart>
          </mc:Choice>
          <mc:Fallback xmlns="">
            <p:pic>
              <p:nvPicPr>
                <p:cNvPr id="182" name="Ink 181">
                  <a:extLst>
                    <a:ext uri="{FF2B5EF4-FFF2-40B4-BE49-F238E27FC236}">
                      <a16:creationId xmlns:a16="http://schemas.microsoft.com/office/drawing/2014/main" id="{E58F4551-87E1-F5AB-BA94-CFF4EED4D2DC}"/>
                    </a:ext>
                  </a:extLst>
                </p:cNvPr>
                <p:cNvPicPr/>
                <p:nvPr/>
              </p:nvPicPr>
              <p:blipFill>
                <a:blip r:embed="rId249"/>
                <a:stretch>
                  <a:fillRect/>
                </a:stretch>
              </p:blipFill>
              <p:spPr>
                <a:xfrm>
                  <a:off x="11447890" y="2084849"/>
                  <a:ext cx="185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3" name="Ink 182">
                  <a:extLst>
                    <a:ext uri="{FF2B5EF4-FFF2-40B4-BE49-F238E27FC236}">
                      <a16:creationId xmlns:a16="http://schemas.microsoft.com/office/drawing/2014/main" id="{F6E019D9-6E82-A2F1-6776-B5A6FAF62EC3}"/>
                    </a:ext>
                  </a:extLst>
                </p14:cNvPr>
                <p14:cNvContentPartPr/>
                <p14:nvPr/>
              </p14:nvContentPartPr>
              <p14:xfrm>
                <a:off x="11691970" y="2198249"/>
                <a:ext cx="155880" cy="173160"/>
              </p14:xfrm>
            </p:contentPart>
          </mc:Choice>
          <mc:Fallback xmlns="">
            <p:pic>
              <p:nvPicPr>
                <p:cNvPr id="183" name="Ink 182">
                  <a:extLst>
                    <a:ext uri="{FF2B5EF4-FFF2-40B4-BE49-F238E27FC236}">
                      <a16:creationId xmlns:a16="http://schemas.microsoft.com/office/drawing/2014/main" id="{F6E019D9-6E82-A2F1-6776-B5A6FAF62EC3}"/>
                    </a:ext>
                  </a:extLst>
                </p:cNvPr>
                <p:cNvPicPr/>
                <p:nvPr/>
              </p:nvPicPr>
              <p:blipFill>
                <a:blip r:embed="rId251"/>
                <a:stretch>
                  <a:fillRect/>
                </a:stretch>
              </p:blipFill>
              <p:spPr>
                <a:xfrm>
                  <a:off x="11683330" y="2189249"/>
                  <a:ext cx="173520" cy="190800"/>
                </a:xfrm>
                <a:prstGeom prst="rect">
                  <a:avLst/>
                </a:prstGeom>
              </p:spPr>
            </p:pic>
          </mc:Fallback>
        </mc:AlternateContent>
      </p:grpSp>
      <p:grpSp>
        <p:nvGrpSpPr>
          <p:cNvPr id="187" name="Group 186">
            <a:extLst>
              <a:ext uri="{FF2B5EF4-FFF2-40B4-BE49-F238E27FC236}">
                <a16:creationId xmlns:a16="http://schemas.microsoft.com/office/drawing/2014/main" id="{83B892CB-A133-DF74-198E-2E2AB6B0F471}"/>
              </a:ext>
            </a:extLst>
          </p:cNvPr>
          <p:cNvGrpSpPr/>
          <p:nvPr/>
        </p:nvGrpSpPr>
        <p:grpSpPr>
          <a:xfrm>
            <a:off x="10519090" y="3500009"/>
            <a:ext cx="492120" cy="245160"/>
            <a:chOff x="10519090" y="3500009"/>
            <a:chExt cx="492120" cy="245160"/>
          </a:xfrm>
        </p:grpSpPr>
        <mc:AlternateContent xmlns:mc="http://schemas.openxmlformats.org/markup-compatibility/2006" xmlns:p14="http://schemas.microsoft.com/office/powerpoint/2010/main">
          <mc:Choice Requires="p14">
            <p:contentPart p14:bwMode="auto" r:id="rId252">
              <p14:nvContentPartPr>
                <p14:cNvPr id="185" name="Ink 184">
                  <a:extLst>
                    <a:ext uri="{FF2B5EF4-FFF2-40B4-BE49-F238E27FC236}">
                      <a16:creationId xmlns:a16="http://schemas.microsoft.com/office/drawing/2014/main" id="{01E50C22-5843-DA6B-EB26-340F9279825D}"/>
                    </a:ext>
                  </a:extLst>
                </p14:cNvPr>
                <p14:cNvContentPartPr/>
                <p14:nvPr/>
              </p14:nvContentPartPr>
              <p14:xfrm>
                <a:off x="10519090" y="3500009"/>
                <a:ext cx="140400" cy="240120"/>
              </p14:xfrm>
            </p:contentPart>
          </mc:Choice>
          <mc:Fallback xmlns="">
            <p:pic>
              <p:nvPicPr>
                <p:cNvPr id="185" name="Ink 184">
                  <a:extLst>
                    <a:ext uri="{FF2B5EF4-FFF2-40B4-BE49-F238E27FC236}">
                      <a16:creationId xmlns:a16="http://schemas.microsoft.com/office/drawing/2014/main" id="{01E50C22-5843-DA6B-EB26-340F9279825D}"/>
                    </a:ext>
                  </a:extLst>
                </p:cNvPr>
                <p:cNvPicPr/>
                <p:nvPr/>
              </p:nvPicPr>
              <p:blipFill>
                <a:blip r:embed="rId253"/>
                <a:stretch>
                  <a:fillRect/>
                </a:stretch>
              </p:blipFill>
              <p:spPr>
                <a:xfrm>
                  <a:off x="10510090" y="3491009"/>
                  <a:ext cx="1580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6" name="Ink 185">
                  <a:extLst>
                    <a:ext uri="{FF2B5EF4-FFF2-40B4-BE49-F238E27FC236}">
                      <a16:creationId xmlns:a16="http://schemas.microsoft.com/office/drawing/2014/main" id="{A2B9D326-B340-5095-FEE5-FA5FB99D759F}"/>
                    </a:ext>
                  </a:extLst>
                </p14:cNvPr>
                <p14:cNvContentPartPr/>
                <p14:nvPr/>
              </p14:nvContentPartPr>
              <p14:xfrm>
                <a:off x="10766050" y="3543209"/>
                <a:ext cx="245160" cy="201960"/>
              </p14:xfrm>
            </p:contentPart>
          </mc:Choice>
          <mc:Fallback xmlns="">
            <p:pic>
              <p:nvPicPr>
                <p:cNvPr id="186" name="Ink 185">
                  <a:extLst>
                    <a:ext uri="{FF2B5EF4-FFF2-40B4-BE49-F238E27FC236}">
                      <a16:creationId xmlns:a16="http://schemas.microsoft.com/office/drawing/2014/main" id="{A2B9D326-B340-5095-FEE5-FA5FB99D759F}"/>
                    </a:ext>
                  </a:extLst>
                </p:cNvPr>
                <p:cNvPicPr/>
                <p:nvPr/>
              </p:nvPicPr>
              <p:blipFill>
                <a:blip r:embed="rId255"/>
                <a:stretch>
                  <a:fillRect/>
                </a:stretch>
              </p:blipFill>
              <p:spPr>
                <a:xfrm>
                  <a:off x="10757410" y="3534569"/>
                  <a:ext cx="262800" cy="21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6">
            <p14:nvContentPartPr>
              <p14:cNvPr id="188" name="Ink 187">
                <a:extLst>
                  <a:ext uri="{FF2B5EF4-FFF2-40B4-BE49-F238E27FC236}">
                    <a16:creationId xmlns:a16="http://schemas.microsoft.com/office/drawing/2014/main" id="{39E1E763-F0FF-059E-0EB5-F9CB161DF721}"/>
                  </a:ext>
                </a:extLst>
              </p14:cNvPr>
              <p14:cNvContentPartPr/>
              <p14:nvPr/>
            </p14:nvContentPartPr>
            <p14:xfrm>
              <a:off x="9292755" y="4885074"/>
              <a:ext cx="275400" cy="65520"/>
            </p14:xfrm>
          </p:contentPart>
        </mc:Choice>
        <mc:Fallback xmlns="">
          <p:pic>
            <p:nvPicPr>
              <p:cNvPr id="188" name="Ink 187">
                <a:extLst>
                  <a:ext uri="{FF2B5EF4-FFF2-40B4-BE49-F238E27FC236}">
                    <a16:creationId xmlns:a16="http://schemas.microsoft.com/office/drawing/2014/main" id="{39E1E763-F0FF-059E-0EB5-F9CB161DF721}"/>
                  </a:ext>
                </a:extLst>
              </p:cNvPr>
              <p:cNvPicPr/>
              <p:nvPr/>
            </p:nvPicPr>
            <p:blipFill>
              <a:blip r:embed="rId257"/>
              <a:stretch>
                <a:fillRect/>
              </a:stretch>
            </p:blipFill>
            <p:spPr>
              <a:xfrm>
                <a:off x="9283755" y="4876074"/>
                <a:ext cx="293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9" name="Ink 188">
                <a:extLst>
                  <a:ext uri="{FF2B5EF4-FFF2-40B4-BE49-F238E27FC236}">
                    <a16:creationId xmlns:a16="http://schemas.microsoft.com/office/drawing/2014/main" id="{D28251D4-376D-8DB9-6363-8F4D03A824A2}"/>
                  </a:ext>
                </a:extLst>
              </p14:cNvPr>
              <p14:cNvContentPartPr/>
              <p14:nvPr/>
            </p14:nvContentPartPr>
            <p14:xfrm>
              <a:off x="9330555" y="5002794"/>
              <a:ext cx="231480" cy="33840"/>
            </p14:xfrm>
          </p:contentPart>
        </mc:Choice>
        <mc:Fallback xmlns="">
          <p:pic>
            <p:nvPicPr>
              <p:cNvPr id="189" name="Ink 188">
                <a:extLst>
                  <a:ext uri="{FF2B5EF4-FFF2-40B4-BE49-F238E27FC236}">
                    <a16:creationId xmlns:a16="http://schemas.microsoft.com/office/drawing/2014/main" id="{D28251D4-376D-8DB9-6363-8F4D03A824A2}"/>
                  </a:ext>
                </a:extLst>
              </p:cNvPr>
              <p:cNvPicPr/>
              <p:nvPr/>
            </p:nvPicPr>
            <p:blipFill>
              <a:blip r:embed="rId259"/>
              <a:stretch>
                <a:fillRect/>
              </a:stretch>
            </p:blipFill>
            <p:spPr>
              <a:xfrm>
                <a:off x="9321915" y="4994154"/>
                <a:ext cx="249120" cy="51480"/>
              </a:xfrm>
              <a:prstGeom prst="rect">
                <a:avLst/>
              </a:prstGeom>
            </p:spPr>
          </p:pic>
        </mc:Fallback>
      </mc:AlternateContent>
      <p:grpSp>
        <p:nvGrpSpPr>
          <p:cNvPr id="194" name="Group 193">
            <a:extLst>
              <a:ext uri="{FF2B5EF4-FFF2-40B4-BE49-F238E27FC236}">
                <a16:creationId xmlns:a16="http://schemas.microsoft.com/office/drawing/2014/main" id="{F5B80A17-7A7D-A85B-198F-75C21F938756}"/>
              </a:ext>
            </a:extLst>
          </p:cNvPr>
          <p:cNvGrpSpPr/>
          <p:nvPr/>
        </p:nvGrpSpPr>
        <p:grpSpPr>
          <a:xfrm>
            <a:off x="9794955" y="4753674"/>
            <a:ext cx="720360" cy="439560"/>
            <a:chOff x="9794955" y="4753674"/>
            <a:chExt cx="720360" cy="439560"/>
          </a:xfrm>
        </p:grpSpPr>
        <mc:AlternateContent xmlns:mc="http://schemas.openxmlformats.org/markup-compatibility/2006" xmlns:p14="http://schemas.microsoft.com/office/powerpoint/2010/main">
          <mc:Choice Requires="p14">
            <p:contentPart p14:bwMode="auto" r:id="rId260">
              <p14:nvContentPartPr>
                <p14:cNvPr id="190" name="Ink 189">
                  <a:extLst>
                    <a:ext uri="{FF2B5EF4-FFF2-40B4-BE49-F238E27FC236}">
                      <a16:creationId xmlns:a16="http://schemas.microsoft.com/office/drawing/2014/main" id="{2D48574F-8603-9BF0-1627-CC2A232E5E58}"/>
                    </a:ext>
                  </a:extLst>
                </p14:cNvPr>
                <p14:cNvContentPartPr/>
                <p14:nvPr/>
              </p14:nvContentPartPr>
              <p14:xfrm>
                <a:off x="9794955" y="4837194"/>
                <a:ext cx="185400" cy="225000"/>
              </p14:xfrm>
            </p:contentPart>
          </mc:Choice>
          <mc:Fallback xmlns="">
            <p:pic>
              <p:nvPicPr>
                <p:cNvPr id="190" name="Ink 189">
                  <a:extLst>
                    <a:ext uri="{FF2B5EF4-FFF2-40B4-BE49-F238E27FC236}">
                      <a16:creationId xmlns:a16="http://schemas.microsoft.com/office/drawing/2014/main" id="{2D48574F-8603-9BF0-1627-CC2A232E5E58}"/>
                    </a:ext>
                  </a:extLst>
                </p:cNvPr>
                <p:cNvPicPr/>
                <p:nvPr/>
              </p:nvPicPr>
              <p:blipFill>
                <a:blip r:embed="rId261"/>
                <a:stretch>
                  <a:fillRect/>
                </a:stretch>
              </p:blipFill>
              <p:spPr>
                <a:xfrm>
                  <a:off x="9786315" y="4828194"/>
                  <a:ext cx="203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2" name="Ink 191">
                  <a:extLst>
                    <a:ext uri="{FF2B5EF4-FFF2-40B4-BE49-F238E27FC236}">
                      <a16:creationId xmlns:a16="http://schemas.microsoft.com/office/drawing/2014/main" id="{67A8D9BD-918C-C5F4-8E44-E162BBAB3B5C}"/>
                    </a:ext>
                  </a:extLst>
                </p14:cNvPr>
                <p14:cNvContentPartPr/>
                <p14:nvPr/>
              </p14:nvContentPartPr>
              <p14:xfrm>
                <a:off x="10137675" y="4753674"/>
                <a:ext cx="162360" cy="273960"/>
              </p14:xfrm>
            </p:contentPart>
          </mc:Choice>
          <mc:Fallback xmlns="">
            <p:pic>
              <p:nvPicPr>
                <p:cNvPr id="192" name="Ink 191">
                  <a:extLst>
                    <a:ext uri="{FF2B5EF4-FFF2-40B4-BE49-F238E27FC236}">
                      <a16:creationId xmlns:a16="http://schemas.microsoft.com/office/drawing/2014/main" id="{67A8D9BD-918C-C5F4-8E44-E162BBAB3B5C}"/>
                    </a:ext>
                  </a:extLst>
                </p:cNvPr>
                <p:cNvPicPr/>
                <p:nvPr/>
              </p:nvPicPr>
              <p:blipFill>
                <a:blip r:embed="rId263"/>
                <a:stretch>
                  <a:fillRect/>
                </a:stretch>
              </p:blipFill>
              <p:spPr>
                <a:xfrm>
                  <a:off x="10129035" y="4745034"/>
                  <a:ext cx="180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3" name="Ink 192">
                  <a:extLst>
                    <a:ext uri="{FF2B5EF4-FFF2-40B4-BE49-F238E27FC236}">
                      <a16:creationId xmlns:a16="http://schemas.microsoft.com/office/drawing/2014/main" id="{FA6FB187-B11F-0BD1-EBD1-5A7291CE76D9}"/>
                    </a:ext>
                  </a:extLst>
                </p14:cNvPr>
                <p14:cNvContentPartPr/>
                <p14:nvPr/>
              </p14:nvContentPartPr>
              <p14:xfrm>
                <a:off x="10371315" y="4865274"/>
                <a:ext cx="144000" cy="327960"/>
              </p14:xfrm>
            </p:contentPart>
          </mc:Choice>
          <mc:Fallback xmlns="">
            <p:pic>
              <p:nvPicPr>
                <p:cNvPr id="193" name="Ink 192">
                  <a:extLst>
                    <a:ext uri="{FF2B5EF4-FFF2-40B4-BE49-F238E27FC236}">
                      <a16:creationId xmlns:a16="http://schemas.microsoft.com/office/drawing/2014/main" id="{FA6FB187-B11F-0BD1-EBD1-5A7291CE76D9}"/>
                    </a:ext>
                  </a:extLst>
                </p:cNvPr>
                <p:cNvPicPr/>
                <p:nvPr/>
              </p:nvPicPr>
              <p:blipFill>
                <a:blip r:embed="rId265"/>
                <a:stretch>
                  <a:fillRect/>
                </a:stretch>
              </p:blipFill>
              <p:spPr>
                <a:xfrm>
                  <a:off x="10362315" y="4856274"/>
                  <a:ext cx="161640" cy="345600"/>
                </a:xfrm>
                <a:prstGeom prst="rect">
                  <a:avLst/>
                </a:prstGeom>
              </p:spPr>
            </p:pic>
          </mc:Fallback>
        </mc:AlternateContent>
      </p:grpSp>
      <p:grpSp>
        <p:nvGrpSpPr>
          <p:cNvPr id="241" name="Group 240">
            <a:extLst>
              <a:ext uri="{FF2B5EF4-FFF2-40B4-BE49-F238E27FC236}">
                <a16:creationId xmlns:a16="http://schemas.microsoft.com/office/drawing/2014/main" id="{8FD2655C-59FF-B383-5B32-A2F45989036A}"/>
              </a:ext>
            </a:extLst>
          </p:cNvPr>
          <p:cNvGrpSpPr/>
          <p:nvPr/>
        </p:nvGrpSpPr>
        <p:grpSpPr>
          <a:xfrm>
            <a:off x="662835" y="3395034"/>
            <a:ext cx="1230840" cy="331200"/>
            <a:chOff x="662835" y="3395034"/>
            <a:chExt cx="1230840" cy="331200"/>
          </a:xfrm>
        </p:grpSpPr>
        <mc:AlternateContent xmlns:mc="http://schemas.openxmlformats.org/markup-compatibility/2006" xmlns:p14="http://schemas.microsoft.com/office/powerpoint/2010/main">
          <mc:Choice Requires="p14">
            <p:contentPart p14:bwMode="auto" r:id="rId266">
              <p14:nvContentPartPr>
                <p14:cNvPr id="236" name="Ink 235">
                  <a:extLst>
                    <a:ext uri="{FF2B5EF4-FFF2-40B4-BE49-F238E27FC236}">
                      <a16:creationId xmlns:a16="http://schemas.microsoft.com/office/drawing/2014/main" id="{D17F738F-4864-B24F-0517-7288B01D30D8}"/>
                    </a:ext>
                  </a:extLst>
                </p14:cNvPr>
                <p14:cNvContentPartPr/>
                <p14:nvPr/>
              </p14:nvContentPartPr>
              <p14:xfrm>
                <a:off x="747795" y="3465594"/>
                <a:ext cx="59760" cy="246240"/>
              </p14:xfrm>
            </p:contentPart>
          </mc:Choice>
          <mc:Fallback xmlns="">
            <p:pic>
              <p:nvPicPr>
                <p:cNvPr id="236" name="Ink 235">
                  <a:extLst>
                    <a:ext uri="{FF2B5EF4-FFF2-40B4-BE49-F238E27FC236}">
                      <a16:creationId xmlns:a16="http://schemas.microsoft.com/office/drawing/2014/main" id="{D17F738F-4864-B24F-0517-7288B01D30D8}"/>
                    </a:ext>
                  </a:extLst>
                </p:cNvPr>
                <p:cNvPicPr/>
                <p:nvPr/>
              </p:nvPicPr>
              <p:blipFill>
                <a:blip r:embed="rId267"/>
                <a:stretch>
                  <a:fillRect/>
                </a:stretch>
              </p:blipFill>
              <p:spPr>
                <a:xfrm>
                  <a:off x="738795" y="3456954"/>
                  <a:ext cx="774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37" name="Ink 236">
                  <a:extLst>
                    <a:ext uri="{FF2B5EF4-FFF2-40B4-BE49-F238E27FC236}">
                      <a16:creationId xmlns:a16="http://schemas.microsoft.com/office/drawing/2014/main" id="{D99A5E8B-81CE-6A07-61DF-137054CC4258}"/>
                    </a:ext>
                  </a:extLst>
                </p14:cNvPr>
                <p14:cNvContentPartPr/>
                <p14:nvPr/>
              </p14:nvContentPartPr>
              <p14:xfrm>
                <a:off x="662835" y="3449034"/>
                <a:ext cx="169920" cy="28080"/>
              </p14:xfrm>
            </p:contentPart>
          </mc:Choice>
          <mc:Fallback xmlns="">
            <p:pic>
              <p:nvPicPr>
                <p:cNvPr id="237" name="Ink 236">
                  <a:extLst>
                    <a:ext uri="{FF2B5EF4-FFF2-40B4-BE49-F238E27FC236}">
                      <a16:creationId xmlns:a16="http://schemas.microsoft.com/office/drawing/2014/main" id="{D99A5E8B-81CE-6A07-61DF-137054CC4258}"/>
                    </a:ext>
                  </a:extLst>
                </p:cNvPr>
                <p:cNvPicPr/>
                <p:nvPr/>
              </p:nvPicPr>
              <p:blipFill>
                <a:blip r:embed="rId269"/>
                <a:stretch>
                  <a:fillRect/>
                </a:stretch>
              </p:blipFill>
              <p:spPr>
                <a:xfrm>
                  <a:off x="654195" y="3440034"/>
                  <a:ext cx="187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38" name="Ink 237">
                  <a:extLst>
                    <a:ext uri="{FF2B5EF4-FFF2-40B4-BE49-F238E27FC236}">
                      <a16:creationId xmlns:a16="http://schemas.microsoft.com/office/drawing/2014/main" id="{6FC7FD96-56F3-9A89-9A13-C03E6B10197B}"/>
                    </a:ext>
                  </a:extLst>
                </p14:cNvPr>
                <p14:cNvContentPartPr/>
                <p14:nvPr/>
              </p14:nvContentPartPr>
              <p14:xfrm>
                <a:off x="855795" y="3395034"/>
                <a:ext cx="392040" cy="319680"/>
              </p14:xfrm>
            </p:contentPart>
          </mc:Choice>
          <mc:Fallback xmlns="">
            <p:pic>
              <p:nvPicPr>
                <p:cNvPr id="238" name="Ink 237">
                  <a:extLst>
                    <a:ext uri="{FF2B5EF4-FFF2-40B4-BE49-F238E27FC236}">
                      <a16:creationId xmlns:a16="http://schemas.microsoft.com/office/drawing/2014/main" id="{6FC7FD96-56F3-9A89-9A13-C03E6B10197B}"/>
                    </a:ext>
                  </a:extLst>
                </p:cNvPr>
                <p:cNvPicPr/>
                <p:nvPr/>
              </p:nvPicPr>
              <p:blipFill>
                <a:blip r:embed="rId271"/>
                <a:stretch>
                  <a:fillRect/>
                </a:stretch>
              </p:blipFill>
              <p:spPr>
                <a:xfrm>
                  <a:off x="847155" y="3386394"/>
                  <a:ext cx="4096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0" name="Ink 239">
                  <a:extLst>
                    <a:ext uri="{FF2B5EF4-FFF2-40B4-BE49-F238E27FC236}">
                      <a16:creationId xmlns:a16="http://schemas.microsoft.com/office/drawing/2014/main" id="{B939D8B4-1448-0AAD-6F81-6572179857BD}"/>
                    </a:ext>
                  </a:extLst>
                </p14:cNvPr>
                <p14:cNvContentPartPr/>
                <p14:nvPr/>
              </p14:nvContentPartPr>
              <p14:xfrm>
                <a:off x="1510995" y="3599154"/>
                <a:ext cx="382680" cy="127080"/>
              </p14:xfrm>
            </p:contentPart>
          </mc:Choice>
          <mc:Fallback xmlns="">
            <p:pic>
              <p:nvPicPr>
                <p:cNvPr id="240" name="Ink 239">
                  <a:extLst>
                    <a:ext uri="{FF2B5EF4-FFF2-40B4-BE49-F238E27FC236}">
                      <a16:creationId xmlns:a16="http://schemas.microsoft.com/office/drawing/2014/main" id="{B939D8B4-1448-0AAD-6F81-6572179857BD}"/>
                    </a:ext>
                  </a:extLst>
                </p:cNvPr>
                <p:cNvPicPr/>
                <p:nvPr/>
              </p:nvPicPr>
              <p:blipFill>
                <a:blip r:embed="rId273"/>
                <a:stretch>
                  <a:fillRect/>
                </a:stretch>
              </p:blipFill>
              <p:spPr>
                <a:xfrm>
                  <a:off x="1501995" y="3590154"/>
                  <a:ext cx="400320" cy="144720"/>
                </a:xfrm>
                <a:prstGeom prst="rect">
                  <a:avLst/>
                </a:prstGeom>
              </p:spPr>
            </p:pic>
          </mc:Fallback>
        </mc:AlternateContent>
      </p:grpSp>
      <p:grpSp>
        <p:nvGrpSpPr>
          <p:cNvPr id="245" name="Group 244">
            <a:extLst>
              <a:ext uri="{FF2B5EF4-FFF2-40B4-BE49-F238E27FC236}">
                <a16:creationId xmlns:a16="http://schemas.microsoft.com/office/drawing/2014/main" id="{46C7D70A-ADF9-2C7C-CF38-EC30F3C234E1}"/>
              </a:ext>
            </a:extLst>
          </p:cNvPr>
          <p:cNvGrpSpPr/>
          <p:nvPr/>
        </p:nvGrpSpPr>
        <p:grpSpPr>
          <a:xfrm>
            <a:off x="2070435" y="3477834"/>
            <a:ext cx="1257840" cy="310680"/>
            <a:chOff x="2070435" y="3477834"/>
            <a:chExt cx="1257840" cy="310680"/>
          </a:xfrm>
        </p:grpSpPr>
        <mc:AlternateContent xmlns:mc="http://schemas.openxmlformats.org/markup-compatibility/2006" xmlns:p14="http://schemas.microsoft.com/office/powerpoint/2010/main">
          <mc:Choice Requires="p14">
            <p:contentPart p14:bwMode="auto" r:id="rId274">
              <p14:nvContentPartPr>
                <p14:cNvPr id="242" name="Ink 241">
                  <a:extLst>
                    <a:ext uri="{FF2B5EF4-FFF2-40B4-BE49-F238E27FC236}">
                      <a16:creationId xmlns:a16="http://schemas.microsoft.com/office/drawing/2014/main" id="{BFA14269-2D58-E8E1-9315-EDE57DC45955}"/>
                    </a:ext>
                  </a:extLst>
                </p14:cNvPr>
                <p14:cNvContentPartPr/>
                <p14:nvPr/>
              </p14:nvContentPartPr>
              <p14:xfrm>
                <a:off x="2070435" y="3482514"/>
                <a:ext cx="798840" cy="306000"/>
              </p14:xfrm>
            </p:contentPart>
          </mc:Choice>
          <mc:Fallback xmlns="">
            <p:pic>
              <p:nvPicPr>
                <p:cNvPr id="242" name="Ink 241">
                  <a:extLst>
                    <a:ext uri="{FF2B5EF4-FFF2-40B4-BE49-F238E27FC236}">
                      <a16:creationId xmlns:a16="http://schemas.microsoft.com/office/drawing/2014/main" id="{BFA14269-2D58-E8E1-9315-EDE57DC45955}"/>
                    </a:ext>
                  </a:extLst>
                </p:cNvPr>
                <p:cNvPicPr/>
                <p:nvPr/>
              </p:nvPicPr>
              <p:blipFill>
                <a:blip r:embed="rId275"/>
                <a:stretch>
                  <a:fillRect/>
                </a:stretch>
              </p:blipFill>
              <p:spPr>
                <a:xfrm>
                  <a:off x="2061795" y="3473514"/>
                  <a:ext cx="8164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43" name="Ink 242">
                  <a:extLst>
                    <a:ext uri="{FF2B5EF4-FFF2-40B4-BE49-F238E27FC236}">
                      <a16:creationId xmlns:a16="http://schemas.microsoft.com/office/drawing/2014/main" id="{A89A491C-CABA-DFEF-749B-7D5A2202A351}"/>
                    </a:ext>
                  </a:extLst>
                </p14:cNvPr>
                <p14:cNvContentPartPr/>
                <p14:nvPr/>
              </p14:nvContentPartPr>
              <p14:xfrm>
                <a:off x="2994915" y="3477834"/>
                <a:ext cx="333360" cy="251280"/>
              </p14:xfrm>
            </p:contentPart>
          </mc:Choice>
          <mc:Fallback xmlns="">
            <p:pic>
              <p:nvPicPr>
                <p:cNvPr id="243" name="Ink 242">
                  <a:extLst>
                    <a:ext uri="{FF2B5EF4-FFF2-40B4-BE49-F238E27FC236}">
                      <a16:creationId xmlns:a16="http://schemas.microsoft.com/office/drawing/2014/main" id="{A89A491C-CABA-DFEF-749B-7D5A2202A351}"/>
                    </a:ext>
                  </a:extLst>
                </p:cNvPr>
                <p:cNvPicPr/>
                <p:nvPr/>
              </p:nvPicPr>
              <p:blipFill>
                <a:blip r:embed="rId277"/>
                <a:stretch>
                  <a:fillRect/>
                </a:stretch>
              </p:blipFill>
              <p:spPr>
                <a:xfrm>
                  <a:off x="2985915" y="3468834"/>
                  <a:ext cx="3510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44" name="Ink 243">
                  <a:extLst>
                    <a:ext uri="{FF2B5EF4-FFF2-40B4-BE49-F238E27FC236}">
                      <a16:creationId xmlns:a16="http://schemas.microsoft.com/office/drawing/2014/main" id="{1191F214-6AC2-8D8A-21D1-26ECC76846A4}"/>
                    </a:ext>
                  </a:extLst>
                </p14:cNvPr>
                <p14:cNvContentPartPr/>
                <p14:nvPr/>
              </p14:nvContentPartPr>
              <p14:xfrm>
                <a:off x="2988795" y="3557754"/>
                <a:ext cx="160920" cy="33840"/>
              </p14:xfrm>
            </p:contentPart>
          </mc:Choice>
          <mc:Fallback xmlns="">
            <p:pic>
              <p:nvPicPr>
                <p:cNvPr id="244" name="Ink 243">
                  <a:extLst>
                    <a:ext uri="{FF2B5EF4-FFF2-40B4-BE49-F238E27FC236}">
                      <a16:creationId xmlns:a16="http://schemas.microsoft.com/office/drawing/2014/main" id="{1191F214-6AC2-8D8A-21D1-26ECC76846A4}"/>
                    </a:ext>
                  </a:extLst>
                </p:cNvPr>
                <p:cNvPicPr/>
                <p:nvPr/>
              </p:nvPicPr>
              <p:blipFill>
                <a:blip r:embed="rId279"/>
                <a:stretch>
                  <a:fillRect/>
                </a:stretch>
              </p:blipFill>
              <p:spPr>
                <a:xfrm>
                  <a:off x="2979795" y="3549114"/>
                  <a:ext cx="17856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0">
            <p14:nvContentPartPr>
              <p14:cNvPr id="286" name="Ink 285">
                <a:extLst>
                  <a:ext uri="{FF2B5EF4-FFF2-40B4-BE49-F238E27FC236}">
                    <a16:creationId xmlns:a16="http://schemas.microsoft.com/office/drawing/2014/main" id="{B2F19434-D62E-1B61-7C6E-39B76CE05AF3}"/>
                  </a:ext>
                </a:extLst>
              </p14:cNvPr>
              <p14:cNvContentPartPr/>
              <p14:nvPr/>
            </p14:nvContentPartPr>
            <p14:xfrm>
              <a:off x="1708275" y="5057154"/>
              <a:ext cx="574920" cy="382320"/>
            </p14:xfrm>
          </p:contentPart>
        </mc:Choice>
        <mc:Fallback xmlns="">
          <p:pic>
            <p:nvPicPr>
              <p:cNvPr id="286" name="Ink 285">
                <a:extLst>
                  <a:ext uri="{FF2B5EF4-FFF2-40B4-BE49-F238E27FC236}">
                    <a16:creationId xmlns:a16="http://schemas.microsoft.com/office/drawing/2014/main" id="{B2F19434-D62E-1B61-7C6E-39B76CE05AF3}"/>
                  </a:ext>
                </a:extLst>
              </p:cNvPr>
              <p:cNvPicPr/>
              <p:nvPr/>
            </p:nvPicPr>
            <p:blipFill>
              <a:blip r:embed="rId281"/>
              <a:stretch>
                <a:fillRect/>
              </a:stretch>
            </p:blipFill>
            <p:spPr>
              <a:xfrm>
                <a:off x="1699635" y="5048514"/>
                <a:ext cx="592560" cy="399960"/>
              </a:xfrm>
              <a:prstGeom prst="rect">
                <a:avLst/>
              </a:prstGeom>
            </p:spPr>
          </p:pic>
        </mc:Fallback>
      </mc:AlternateContent>
      <p:grpSp>
        <p:nvGrpSpPr>
          <p:cNvPr id="317" name="Group 316">
            <a:extLst>
              <a:ext uri="{FF2B5EF4-FFF2-40B4-BE49-F238E27FC236}">
                <a16:creationId xmlns:a16="http://schemas.microsoft.com/office/drawing/2014/main" id="{976CE6D0-763E-82F0-0BAC-06BD3A61374A}"/>
              </a:ext>
            </a:extLst>
          </p:cNvPr>
          <p:cNvGrpSpPr/>
          <p:nvPr/>
        </p:nvGrpSpPr>
        <p:grpSpPr>
          <a:xfrm>
            <a:off x="476715" y="3851874"/>
            <a:ext cx="4577040" cy="2526840"/>
            <a:chOff x="476715" y="3851874"/>
            <a:chExt cx="4577040" cy="2526840"/>
          </a:xfrm>
        </p:grpSpPr>
        <mc:AlternateContent xmlns:mc="http://schemas.openxmlformats.org/markup-compatibility/2006" xmlns:p14="http://schemas.microsoft.com/office/powerpoint/2010/main">
          <mc:Choice Requires="p14">
            <p:contentPart p14:bwMode="auto" r:id="rId282">
              <p14:nvContentPartPr>
                <p14:cNvPr id="246" name="Ink 245">
                  <a:extLst>
                    <a:ext uri="{FF2B5EF4-FFF2-40B4-BE49-F238E27FC236}">
                      <a16:creationId xmlns:a16="http://schemas.microsoft.com/office/drawing/2014/main" id="{4A518274-1D04-83EE-3258-5AD378C1A59A}"/>
                    </a:ext>
                  </a:extLst>
                </p14:cNvPr>
                <p14:cNvContentPartPr/>
                <p14:nvPr/>
              </p14:nvContentPartPr>
              <p14:xfrm>
                <a:off x="742395" y="3885354"/>
                <a:ext cx="381960" cy="290880"/>
              </p14:xfrm>
            </p:contentPart>
          </mc:Choice>
          <mc:Fallback xmlns="">
            <p:pic>
              <p:nvPicPr>
                <p:cNvPr id="246" name="Ink 245">
                  <a:extLst>
                    <a:ext uri="{FF2B5EF4-FFF2-40B4-BE49-F238E27FC236}">
                      <a16:creationId xmlns:a16="http://schemas.microsoft.com/office/drawing/2014/main" id="{4A518274-1D04-83EE-3258-5AD378C1A59A}"/>
                    </a:ext>
                  </a:extLst>
                </p:cNvPr>
                <p:cNvPicPr/>
                <p:nvPr/>
              </p:nvPicPr>
              <p:blipFill>
                <a:blip r:embed="rId283"/>
                <a:stretch>
                  <a:fillRect/>
                </a:stretch>
              </p:blipFill>
              <p:spPr>
                <a:xfrm>
                  <a:off x="733395" y="3876354"/>
                  <a:ext cx="399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47" name="Ink 246">
                  <a:extLst>
                    <a:ext uri="{FF2B5EF4-FFF2-40B4-BE49-F238E27FC236}">
                      <a16:creationId xmlns:a16="http://schemas.microsoft.com/office/drawing/2014/main" id="{3DB6A18D-50E0-E323-D03D-EDDA2F393FE3}"/>
                    </a:ext>
                  </a:extLst>
                </p14:cNvPr>
                <p14:cNvContentPartPr/>
                <p14:nvPr/>
              </p14:nvContentPartPr>
              <p14:xfrm>
                <a:off x="657075" y="3986154"/>
                <a:ext cx="245520" cy="38880"/>
              </p14:xfrm>
            </p:contentPart>
          </mc:Choice>
          <mc:Fallback xmlns="">
            <p:pic>
              <p:nvPicPr>
                <p:cNvPr id="247" name="Ink 246">
                  <a:extLst>
                    <a:ext uri="{FF2B5EF4-FFF2-40B4-BE49-F238E27FC236}">
                      <a16:creationId xmlns:a16="http://schemas.microsoft.com/office/drawing/2014/main" id="{3DB6A18D-50E0-E323-D03D-EDDA2F393FE3}"/>
                    </a:ext>
                  </a:extLst>
                </p:cNvPr>
                <p:cNvPicPr/>
                <p:nvPr/>
              </p:nvPicPr>
              <p:blipFill>
                <a:blip r:embed="rId285"/>
                <a:stretch>
                  <a:fillRect/>
                </a:stretch>
              </p:blipFill>
              <p:spPr>
                <a:xfrm>
                  <a:off x="648075" y="3977154"/>
                  <a:ext cx="263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49" name="Ink 248">
                  <a:extLst>
                    <a:ext uri="{FF2B5EF4-FFF2-40B4-BE49-F238E27FC236}">
                      <a16:creationId xmlns:a16="http://schemas.microsoft.com/office/drawing/2014/main" id="{CB5DA4D9-D786-08AD-E3BB-C2D6DDC1C79F}"/>
                    </a:ext>
                  </a:extLst>
                </p14:cNvPr>
                <p14:cNvContentPartPr/>
                <p14:nvPr/>
              </p14:nvContentPartPr>
              <p14:xfrm>
                <a:off x="1296075" y="3969234"/>
                <a:ext cx="218880" cy="207000"/>
              </p14:xfrm>
            </p:contentPart>
          </mc:Choice>
          <mc:Fallback xmlns="">
            <p:pic>
              <p:nvPicPr>
                <p:cNvPr id="249" name="Ink 248">
                  <a:extLst>
                    <a:ext uri="{FF2B5EF4-FFF2-40B4-BE49-F238E27FC236}">
                      <a16:creationId xmlns:a16="http://schemas.microsoft.com/office/drawing/2014/main" id="{CB5DA4D9-D786-08AD-E3BB-C2D6DDC1C79F}"/>
                    </a:ext>
                  </a:extLst>
                </p:cNvPr>
                <p:cNvPicPr/>
                <p:nvPr/>
              </p:nvPicPr>
              <p:blipFill>
                <a:blip r:embed="rId287"/>
                <a:stretch>
                  <a:fillRect/>
                </a:stretch>
              </p:blipFill>
              <p:spPr>
                <a:xfrm>
                  <a:off x="1287435" y="3960594"/>
                  <a:ext cx="236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50" name="Ink 249">
                  <a:extLst>
                    <a:ext uri="{FF2B5EF4-FFF2-40B4-BE49-F238E27FC236}">
                      <a16:creationId xmlns:a16="http://schemas.microsoft.com/office/drawing/2014/main" id="{369146A5-EC01-0A43-0EED-BD87DCC2C22B}"/>
                    </a:ext>
                  </a:extLst>
                </p14:cNvPr>
                <p14:cNvContentPartPr/>
                <p14:nvPr/>
              </p14:nvContentPartPr>
              <p14:xfrm>
                <a:off x="1534035" y="3988674"/>
                <a:ext cx="230760" cy="216000"/>
              </p14:xfrm>
            </p:contentPart>
          </mc:Choice>
          <mc:Fallback xmlns="">
            <p:pic>
              <p:nvPicPr>
                <p:cNvPr id="250" name="Ink 249">
                  <a:extLst>
                    <a:ext uri="{FF2B5EF4-FFF2-40B4-BE49-F238E27FC236}">
                      <a16:creationId xmlns:a16="http://schemas.microsoft.com/office/drawing/2014/main" id="{369146A5-EC01-0A43-0EED-BD87DCC2C22B}"/>
                    </a:ext>
                  </a:extLst>
                </p:cNvPr>
                <p:cNvPicPr/>
                <p:nvPr/>
              </p:nvPicPr>
              <p:blipFill>
                <a:blip r:embed="rId289"/>
                <a:stretch>
                  <a:fillRect/>
                </a:stretch>
              </p:blipFill>
              <p:spPr>
                <a:xfrm>
                  <a:off x="1525035" y="3980034"/>
                  <a:ext cx="2484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51" name="Ink 250">
                  <a:extLst>
                    <a:ext uri="{FF2B5EF4-FFF2-40B4-BE49-F238E27FC236}">
                      <a16:creationId xmlns:a16="http://schemas.microsoft.com/office/drawing/2014/main" id="{8C115D5D-7329-8FEF-32E5-4560D9A1040A}"/>
                    </a:ext>
                  </a:extLst>
                </p14:cNvPr>
                <p14:cNvContentPartPr/>
                <p14:nvPr/>
              </p14:nvContentPartPr>
              <p14:xfrm>
                <a:off x="1907715" y="3913074"/>
                <a:ext cx="858600" cy="283320"/>
              </p14:xfrm>
            </p:contentPart>
          </mc:Choice>
          <mc:Fallback xmlns="">
            <p:pic>
              <p:nvPicPr>
                <p:cNvPr id="251" name="Ink 250">
                  <a:extLst>
                    <a:ext uri="{FF2B5EF4-FFF2-40B4-BE49-F238E27FC236}">
                      <a16:creationId xmlns:a16="http://schemas.microsoft.com/office/drawing/2014/main" id="{8C115D5D-7329-8FEF-32E5-4560D9A1040A}"/>
                    </a:ext>
                  </a:extLst>
                </p:cNvPr>
                <p:cNvPicPr/>
                <p:nvPr/>
              </p:nvPicPr>
              <p:blipFill>
                <a:blip r:embed="rId291"/>
                <a:stretch>
                  <a:fillRect/>
                </a:stretch>
              </p:blipFill>
              <p:spPr>
                <a:xfrm>
                  <a:off x="1898715" y="3904074"/>
                  <a:ext cx="8762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53" name="Ink 252">
                  <a:extLst>
                    <a:ext uri="{FF2B5EF4-FFF2-40B4-BE49-F238E27FC236}">
                      <a16:creationId xmlns:a16="http://schemas.microsoft.com/office/drawing/2014/main" id="{9983DDB0-FC19-D7C7-726B-C30ACC71D856}"/>
                    </a:ext>
                  </a:extLst>
                </p14:cNvPr>
                <p14:cNvContentPartPr/>
                <p14:nvPr/>
              </p14:nvContentPartPr>
              <p14:xfrm>
                <a:off x="1967475" y="3866994"/>
                <a:ext cx="34920" cy="146160"/>
              </p14:xfrm>
            </p:contentPart>
          </mc:Choice>
          <mc:Fallback xmlns="">
            <p:pic>
              <p:nvPicPr>
                <p:cNvPr id="253" name="Ink 252">
                  <a:extLst>
                    <a:ext uri="{FF2B5EF4-FFF2-40B4-BE49-F238E27FC236}">
                      <a16:creationId xmlns:a16="http://schemas.microsoft.com/office/drawing/2014/main" id="{9983DDB0-FC19-D7C7-726B-C30ACC71D856}"/>
                    </a:ext>
                  </a:extLst>
                </p:cNvPr>
                <p:cNvPicPr/>
                <p:nvPr/>
              </p:nvPicPr>
              <p:blipFill>
                <a:blip r:embed="rId293"/>
                <a:stretch>
                  <a:fillRect/>
                </a:stretch>
              </p:blipFill>
              <p:spPr>
                <a:xfrm>
                  <a:off x="1958835" y="3858354"/>
                  <a:ext cx="52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55" name="Ink 254">
                  <a:extLst>
                    <a:ext uri="{FF2B5EF4-FFF2-40B4-BE49-F238E27FC236}">
                      <a16:creationId xmlns:a16="http://schemas.microsoft.com/office/drawing/2014/main" id="{14B92579-54E4-59B7-80CA-E825C1A6E942}"/>
                    </a:ext>
                  </a:extLst>
                </p14:cNvPr>
                <p14:cNvContentPartPr/>
                <p14:nvPr/>
              </p14:nvContentPartPr>
              <p14:xfrm>
                <a:off x="2968995" y="3851874"/>
                <a:ext cx="421200" cy="344880"/>
              </p14:xfrm>
            </p:contentPart>
          </mc:Choice>
          <mc:Fallback xmlns="">
            <p:pic>
              <p:nvPicPr>
                <p:cNvPr id="255" name="Ink 254">
                  <a:extLst>
                    <a:ext uri="{FF2B5EF4-FFF2-40B4-BE49-F238E27FC236}">
                      <a16:creationId xmlns:a16="http://schemas.microsoft.com/office/drawing/2014/main" id="{14B92579-54E4-59B7-80CA-E825C1A6E942}"/>
                    </a:ext>
                  </a:extLst>
                </p:cNvPr>
                <p:cNvPicPr/>
                <p:nvPr/>
              </p:nvPicPr>
              <p:blipFill>
                <a:blip r:embed="rId295"/>
                <a:stretch>
                  <a:fillRect/>
                </a:stretch>
              </p:blipFill>
              <p:spPr>
                <a:xfrm>
                  <a:off x="2960355" y="3842874"/>
                  <a:ext cx="4388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56" name="Ink 255">
                  <a:extLst>
                    <a:ext uri="{FF2B5EF4-FFF2-40B4-BE49-F238E27FC236}">
                      <a16:creationId xmlns:a16="http://schemas.microsoft.com/office/drawing/2014/main" id="{B77AB8B8-AAB9-4E20-4397-EF383190581E}"/>
                    </a:ext>
                  </a:extLst>
                </p14:cNvPr>
                <p14:cNvContentPartPr/>
                <p14:nvPr/>
              </p14:nvContentPartPr>
              <p14:xfrm>
                <a:off x="572475" y="4353714"/>
                <a:ext cx="465120" cy="310320"/>
              </p14:xfrm>
            </p:contentPart>
          </mc:Choice>
          <mc:Fallback xmlns="">
            <p:pic>
              <p:nvPicPr>
                <p:cNvPr id="256" name="Ink 255">
                  <a:extLst>
                    <a:ext uri="{FF2B5EF4-FFF2-40B4-BE49-F238E27FC236}">
                      <a16:creationId xmlns:a16="http://schemas.microsoft.com/office/drawing/2014/main" id="{B77AB8B8-AAB9-4E20-4397-EF383190581E}"/>
                    </a:ext>
                  </a:extLst>
                </p:cNvPr>
                <p:cNvPicPr/>
                <p:nvPr/>
              </p:nvPicPr>
              <p:blipFill>
                <a:blip r:embed="rId297"/>
                <a:stretch>
                  <a:fillRect/>
                </a:stretch>
              </p:blipFill>
              <p:spPr>
                <a:xfrm>
                  <a:off x="563475" y="4344714"/>
                  <a:ext cx="4827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57" name="Ink 256">
                  <a:extLst>
                    <a:ext uri="{FF2B5EF4-FFF2-40B4-BE49-F238E27FC236}">
                      <a16:creationId xmlns:a16="http://schemas.microsoft.com/office/drawing/2014/main" id="{0647CCE9-9D8A-F07D-7B90-E5F2E6F2E5FA}"/>
                    </a:ext>
                  </a:extLst>
                </p14:cNvPr>
                <p14:cNvContentPartPr/>
                <p14:nvPr/>
              </p14:nvContentPartPr>
              <p14:xfrm>
                <a:off x="596595" y="4486554"/>
                <a:ext cx="206280" cy="75960"/>
              </p14:xfrm>
            </p:contentPart>
          </mc:Choice>
          <mc:Fallback xmlns="">
            <p:pic>
              <p:nvPicPr>
                <p:cNvPr id="257" name="Ink 256">
                  <a:extLst>
                    <a:ext uri="{FF2B5EF4-FFF2-40B4-BE49-F238E27FC236}">
                      <a16:creationId xmlns:a16="http://schemas.microsoft.com/office/drawing/2014/main" id="{0647CCE9-9D8A-F07D-7B90-E5F2E6F2E5FA}"/>
                    </a:ext>
                  </a:extLst>
                </p:cNvPr>
                <p:cNvPicPr/>
                <p:nvPr/>
              </p:nvPicPr>
              <p:blipFill>
                <a:blip r:embed="rId299"/>
                <a:stretch>
                  <a:fillRect/>
                </a:stretch>
              </p:blipFill>
              <p:spPr>
                <a:xfrm>
                  <a:off x="587595" y="4477914"/>
                  <a:ext cx="223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58" name="Ink 257">
                  <a:extLst>
                    <a:ext uri="{FF2B5EF4-FFF2-40B4-BE49-F238E27FC236}">
                      <a16:creationId xmlns:a16="http://schemas.microsoft.com/office/drawing/2014/main" id="{D595E662-67B1-4E8E-8D53-C352A56CD3FD}"/>
                    </a:ext>
                  </a:extLst>
                </p14:cNvPr>
                <p14:cNvContentPartPr/>
                <p14:nvPr/>
              </p14:nvContentPartPr>
              <p14:xfrm>
                <a:off x="1187355" y="4364514"/>
                <a:ext cx="626760" cy="393480"/>
              </p14:xfrm>
            </p:contentPart>
          </mc:Choice>
          <mc:Fallback xmlns="">
            <p:pic>
              <p:nvPicPr>
                <p:cNvPr id="258" name="Ink 257">
                  <a:extLst>
                    <a:ext uri="{FF2B5EF4-FFF2-40B4-BE49-F238E27FC236}">
                      <a16:creationId xmlns:a16="http://schemas.microsoft.com/office/drawing/2014/main" id="{D595E662-67B1-4E8E-8D53-C352A56CD3FD}"/>
                    </a:ext>
                  </a:extLst>
                </p:cNvPr>
                <p:cNvPicPr/>
                <p:nvPr/>
              </p:nvPicPr>
              <p:blipFill>
                <a:blip r:embed="rId301"/>
                <a:stretch>
                  <a:fillRect/>
                </a:stretch>
              </p:blipFill>
              <p:spPr>
                <a:xfrm>
                  <a:off x="1178355" y="4355874"/>
                  <a:ext cx="6444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59" name="Ink 258">
                  <a:extLst>
                    <a:ext uri="{FF2B5EF4-FFF2-40B4-BE49-F238E27FC236}">
                      <a16:creationId xmlns:a16="http://schemas.microsoft.com/office/drawing/2014/main" id="{0764F32C-E95D-B896-3454-C2C5EFCF15E1}"/>
                    </a:ext>
                  </a:extLst>
                </p14:cNvPr>
                <p14:cNvContentPartPr/>
                <p14:nvPr/>
              </p14:nvContentPartPr>
              <p14:xfrm>
                <a:off x="1420635" y="4416714"/>
                <a:ext cx="32400" cy="3240"/>
              </p14:xfrm>
            </p:contentPart>
          </mc:Choice>
          <mc:Fallback xmlns="">
            <p:pic>
              <p:nvPicPr>
                <p:cNvPr id="259" name="Ink 258">
                  <a:extLst>
                    <a:ext uri="{FF2B5EF4-FFF2-40B4-BE49-F238E27FC236}">
                      <a16:creationId xmlns:a16="http://schemas.microsoft.com/office/drawing/2014/main" id="{0764F32C-E95D-B896-3454-C2C5EFCF15E1}"/>
                    </a:ext>
                  </a:extLst>
                </p:cNvPr>
                <p:cNvPicPr/>
                <p:nvPr/>
              </p:nvPicPr>
              <p:blipFill>
                <a:blip r:embed="rId303"/>
                <a:stretch>
                  <a:fillRect/>
                </a:stretch>
              </p:blipFill>
              <p:spPr>
                <a:xfrm>
                  <a:off x="1411635" y="4407714"/>
                  <a:ext cx="50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0" name="Ink 259">
                  <a:extLst>
                    <a:ext uri="{FF2B5EF4-FFF2-40B4-BE49-F238E27FC236}">
                      <a16:creationId xmlns:a16="http://schemas.microsoft.com/office/drawing/2014/main" id="{A85C3EB8-643D-6ADC-BDB4-67A17BAD7EF3}"/>
                    </a:ext>
                  </a:extLst>
                </p14:cNvPr>
                <p14:cNvContentPartPr/>
                <p14:nvPr/>
              </p14:nvContentPartPr>
              <p14:xfrm>
                <a:off x="1971075" y="4288194"/>
                <a:ext cx="845280" cy="369000"/>
              </p14:xfrm>
            </p:contentPart>
          </mc:Choice>
          <mc:Fallback xmlns="">
            <p:pic>
              <p:nvPicPr>
                <p:cNvPr id="260" name="Ink 259">
                  <a:extLst>
                    <a:ext uri="{FF2B5EF4-FFF2-40B4-BE49-F238E27FC236}">
                      <a16:creationId xmlns:a16="http://schemas.microsoft.com/office/drawing/2014/main" id="{A85C3EB8-643D-6ADC-BDB4-67A17BAD7EF3}"/>
                    </a:ext>
                  </a:extLst>
                </p:cNvPr>
                <p:cNvPicPr/>
                <p:nvPr/>
              </p:nvPicPr>
              <p:blipFill>
                <a:blip r:embed="rId305"/>
                <a:stretch>
                  <a:fillRect/>
                </a:stretch>
              </p:blipFill>
              <p:spPr>
                <a:xfrm>
                  <a:off x="1962435" y="4279194"/>
                  <a:ext cx="86292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1" name="Ink 260">
                  <a:extLst>
                    <a:ext uri="{FF2B5EF4-FFF2-40B4-BE49-F238E27FC236}">
                      <a16:creationId xmlns:a16="http://schemas.microsoft.com/office/drawing/2014/main" id="{BAD81CFF-8199-6FC8-4733-4FC28ECF2934}"/>
                    </a:ext>
                  </a:extLst>
                </p14:cNvPr>
                <p14:cNvContentPartPr/>
                <p14:nvPr/>
              </p14:nvContentPartPr>
              <p14:xfrm>
                <a:off x="2471835" y="4422114"/>
                <a:ext cx="272880" cy="33840"/>
              </p14:xfrm>
            </p:contentPart>
          </mc:Choice>
          <mc:Fallback xmlns="">
            <p:pic>
              <p:nvPicPr>
                <p:cNvPr id="261" name="Ink 260">
                  <a:extLst>
                    <a:ext uri="{FF2B5EF4-FFF2-40B4-BE49-F238E27FC236}">
                      <a16:creationId xmlns:a16="http://schemas.microsoft.com/office/drawing/2014/main" id="{BAD81CFF-8199-6FC8-4733-4FC28ECF2934}"/>
                    </a:ext>
                  </a:extLst>
                </p:cNvPr>
                <p:cNvPicPr/>
                <p:nvPr/>
              </p:nvPicPr>
              <p:blipFill>
                <a:blip r:embed="rId307"/>
                <a:stretch>
                  <a:fillRect/>
                </a:stretch>
              </p:blipFill>
              <p:spPr>
                <a:xfrm>
                  <a:off x="2463195" y="4413474"/>
                  <a:ext cx="290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2" name="Ink 261">
                  <a:extLst>
                    <a:ext uri="{FF2B5EF4-FFF2-40B4-BE49-F238E27FC236}">
                      <a16:creationId xmlns:a16="http://schemas.microsoft.com/office/drawing/2014/main" id="{6DEF0C2D-6C8C-B4E7-8F6D-076754A1EEED}"/>
                    </a:ext>
                  </a:extLst>
                </p14:cNvPr>
                <p14:cNvContentPartPr/>
                <p14:nvPr/>
              </p14:nvContentPartPr>
              <p14:xfrm>
                <a:off x="2147835" y="4404834"/>
                <a:ext cx="208080" cy="13680"/>
              </p14:xfrm>
            </p:contentPart>
          </mc:Choice>
          <mc:Fallback xmlns="">
            <p:pic>
              <p:nvPicPr>
                <p:cNvPr id="262" name="Ink 261">
                  <a:extLst>
                    <a:ext uri="{FF2B5EF4-FFF2-40B4-BE49-F238E27FC236}">
                      <a16:creationId xmlns:a16="http://schemas.microsoft.com/office/drawing/2014/main" id="{6DEF0C2D-6C8C-B4E7-8F6D-076754A1EEED}"/>
                    </a:ext>
                  </a:extLst>
                </p:cNvPr>
                <p:cNvPicPr/>
                <p:nvPr/>
              </p:nvPicPr>
              <p:blipFill>
                <a:blip r:embed="rId309"/>
                <a:stretch>
                  <a:fillRect/>
                </a:stretch>
              </p:blipFill>
              <p:spPr>
                <a:xfrm>
                  <a:off x="2139195" y="4396194"/>
                  <a:ext cx="225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3" name="Ink 262">
                  <a:extLst>
                    <a:ext uri="{FF2B5EF4-FFF2-40B4-BE49-F238E27FC236}">
                      <a16:creationId xmlns:a16="http://schemas.microsoft.com/office/drawing/2014/main" id="{18D3DCA2-9450-6764-4566-F4B4D79B61D0}"/>
                    </a:ext>
                  </a:extLst>
                </p14:cNvPr>
                <p14:cNvContentPartPr/>
                <p14:nvPr/>
              </p14:nvContentPartPr>
              <p14:xfrm>
                <a:off x="3058635" y="4274874"/>
                <a:ext cx="316800" cy="515160"/>
              </p14:xfrm>
            </p:contentPart>
          </mc:Choice>
          <mc:Fallback xmlns="">
            <p:pic>
              <p:nvPicPr>
                <p:cNvPr id="263" name="Ink 262">
                  <a:extLst>
                    <a:ext uri="{FF2B5EF4-FFF2-40B4-BE49-F238E27FC236}">
                      <a16:creationId xmlns:a16="http://schemas.microsoft.com/office/drawing/2014/main" id="{18D3DCA2-9450-6764-4566-F4B4D79B61D0}"/>
                    </a:ext>
                  </a:extLst>
                </p:cNvPr>
                <p:cNvPicPr/>
                <p:nvPr/>
              </p:nvPicPr>
              <p:blipFill>
                <a:blip r:embed="rId311"/>
                <a:stretch>
                  <a:fillRect/>
                </a:stretch>
              </p:blipFill>
              <p:spPr>
                <a:xfrm>
                  <a:off x="3049995" y="4266234"/>
                  <a:ext cx="33444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65" name="Ink 264">
                  <a:extLst>
                    <a:ext uri="{FF2B5EF4-FFF2-40B4-BE49-F238E27FC236}">
                      <a16:creationId xmlns:a16="http://schemas.microsoft.com/office/drawing/2014/main" id="{4DE93063-FA16-D15A-B1F8-50EABFA56380}"/>
                    </a:ext>
                  </a:extLst>
                </p14:cNvPr>
                <p14:cNvContentPartPr/>
                <p14:nvPr/>
              </p14:nvContentPartPr>
              <p14:xfrm>
                <a:off x="3602955" y="4283154"/>
                <a:ext cx="177840" cy="316800"/>
              </p14:xfrm>
            </p:contentPart>
          </mc:Choice>
          <mc:Fallback xmlns="">
            <p:pic>
              <p:nvPicPr>
                <p:cNvPr id="265" name="Ink 264">
                  <a:extLst>
                    <a:ext uri="{FF2B5EF4-FFF2-40B4-BE49-F238E27FC236}">
                      <a16:creationId xmlns:a16="http://schemas.microsoft.com/office/drawing/2014/main" id="{4DE93063-FA16-D15A-B1F8-50EABFA56380}"/>
                    </a:ext>
                  </a:extLst>
                </p:cNvPr>
                <p:cNvPicPr/>
                <p:nvPr/>
              </p:nvPicPr>
              <p:blipFill>
                <a:blip r:embed="rId313"/>
                <a:stretch>
                  <a:fillRect/>
                </a:stretch>
              </p:blipFill>
              <p:spPr>
                <a:xfrm>
                  <a:off x="3594315" y="4274154"/>
                  <a:ext cx="1954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6" name="Ink 265">
                  <a:extLst>
                    <a:ext uri="{FF2B5EF4-FFF2-40B4-BE49-F238E27FC236}">
                      <a16:creationId xmlns:a16="http://schemas.microsoft.com/office/drawing/2014/main" id="{7F5FB122-D955-672F-DFCD-DD0301F5F6E8}"/>
                    </a:ext>
                  </a:extLst>
                </p14:cNvPr>
                <p14:cNvContentPartPr/>
                <p14:nvPr/>
              </p14:nvContentPartPr>
              <p14:xfrm>
                <a:off x="3965475" y="4373514"/>
                <a:ext cx="20160" cy="212400"/>
              </p14:xfrm>
            </p:contentPart>
          </mc:Choice>
          <mc:Fallback xmlns="">
            <p:pic>
              <p:nvPicPr>
                <p:cNvPr id="266" name="Ink 265">
                  <a:extLst>
                    <a:ext uri="{FF2B5EF4-FFF2-40B4-BE49-F238E27FC236}">
                      <a16:creationId xmlns:a16="http://schemas.microsoft.com/office/drawing/2014/main" id="{7F5FB122-D955-672F-DFCD-DD0301F5F6E8}"/>
                    </a:ext>
                  </a:extLst>
                </p:cNvPr>
                <p:cNvPicPr/>
                <p:nvPr/>
              </p:nvPicPr>
              <p:blipFill>
                <a:blip r:embed="rId315"/>
                <a:stretch>
                  <a:fillRect/>
                </a:stretch>
              </p:blipFill>
              <p:spPr>
                <a:xfrm>
                  <a:off x="3956475" y="4364874"/>
                  <a:ext cx="378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67" name="Ink 266">
                  <a:extLst>
                    <a:ext uri="{FF2B5EF4-FFF2-40B4-BE49-F238E27FC236}">
                      <a16:creationId xmlns:a16="http://schemas.microsoft.com/office/drawing/2014/main" id="{3552B731-ADCD-85DA-FD55-6748B43E8B9C}"/>
                    </a:ext>
                  </a:extLst>
                </p14:cNvPr>
                <p14:cNvContentPartPr/>
                <p14:nvPr/>
              </p14:nvContentPartPr>
              <p14:xfrm>
                <a:off x="3841635" y="4453434"/>
                <a:ext cx="221040" cy="31320"/>
              </p14:xfrm>
            </p:contentPart>
          </mc:Choice>
          <mc:Fallback xmlns="">
            <p:pic>
              <p:nvPicPr>
                <p:cNvPr id="267" name="Ink 266">
                  <a:extLst>
                    <a:ext uri="{FF2B5EF4-FFF2-40B4-BE49-F238E27FC236}">
                      <a16:creationId xmlns:a16="http://schemas.microsoft.com/office/drawing/2014/main" id="{3552B731-ADCD-85DA-FD55-6748B43E8B9C}"/>
                    </a:ext>
                  </a:extLst>
                </p:cNvPr>
                <p:cNvPicPr/>
                <p:nvPr/>
              </p:nvPicPr>
              <p:blipFill>
                <a:blip r:embed="rId317"/>
                <a:stretch>
                  <a:fillRect/>
                </a:stretch>
              </p:blipFill>
              <p:spPr>
                <a:xfrm>
                  <a:off x="3832995" y="4444794"/>
                  <a:ext cx="238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70" name="Ink 269">
                  <a:extLst>
                    <a:ext uri="{FF2B5EF4-FFF2-40B4-BE49-F238E27FC236}">
                      <a16:creationId xmlns:a16="http://schemas.microsoft.com/office/drawing/2014/main" id="{3239204B-8BFB-9FE1-B9DF-CEC7E7C37325}"/>
                    </a:ext>
                  </a:extLst>
                </p14:cNvPr>
                <p14:cNvContentPartPr/>
                <p14:nvPr/>
              </p14:nvContentPartPr>
              <p14:xfrm>
                <a:off x="4171035" y="4260114"/>
                <a:ext cx="106560" cy="358920"/>
              </p14:xfrm>
            </p:contentPart>
          </mc:Choice>
          <mc:Fallback xmlns="">
            <p:pic>
              <p:nvPicPr>
                <p:cNvPr id="270" name="Ink 269">
                  <a:extLst>
                    <a:ext uri="{FF2B5EF4-FFF2-40B4-BE49-F238E27FC236}">
                      <a16:creationId xmlns:a16="http://schemas.microsoft.com/office/drawing/2014/main" id="{3239204B-8BFB-9FE1-B9DF-CEC7E7C37325}"/>
                    </a:ext>
                  </a:extLst>
                </p:cNvPr>
                <p:cNvPicPr/>
                <p:nvPr/>
              </p:nvPicPr>
              <p:blipFill>
                <a:blip r:embed="rId319"/>
                <a:stretch>
                  <a:fillRect/>
                </a:stretch>
              </p:blipFill>
              <p:spPr>
                <a:xfrm>
                  <a:off x="4162035" y="4251114"/>
                  <a:ext cx="12420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1" name="Ink 270">
                  <a:extLst>
                    <a:ext uri="{FF2B5EF4-FFF2-40B4-BE49-F238E27FC236}">
                      <a16:creationId xmlns:a16="http://schemas.microsoft.com/office/drawing/2014/main" id="{CB58A724-476C-533F-0C0C-89E89B2B64B5}"/>
                    </a:ext>
                  </a:extLst>
                </p14:cNvPr>
                <p14:cNvContentPartPr/>
                <p14:nvPr/>
              </p14:nvContentPartPr>
              <p14:xfrm>
                <a:off x="4402515" y="4638834"/>
                <a:ext cx="5040" cy="4680"/>
              </p14:xfrm>
            </p:contentPart>
          </mc:Choice>
          <mc:Fallback xmlns="">
            <p:pic>
              <p:nvPicPr>
                <p:cNvPr id="271" name="Ink 270">
                  <a:extLst>
                    <a:ext uri="{FF2B5EF4-FFF2-40B4-BE49-F238E27FC236}">
                      <a16:creationId xmlns:a16="http://schemas.microsoft.com/office/drawing/2014/main" id="{CB58A724-476C-533F-0C0C-89E89B2B64B5}"/>
                    </a:ext>
                  </a:extLst>
                </p:cNvPr>
                <p:cNvPicPr/>
                <p:nvPr/>
              </p:nvPicPr>
              <p:blipFill>
                <a:blip r:embed="rId321"/>
                <a:stretch>
                  <a:fillRect/>
                </a:stretch>
              </p:blipFill>
              <p:spPr>
                <a:xfrm>
                  <a:off x="4393515" y="4630194"/>
                  <a:ext cx="22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73" name="Ink 272">
                  <a:extLst>
                    <a:ext uri="{FF2B5EF4-FFF2-40B4-BE49-F238E27FC236}">
                      <a16:creationId xmlns:a16="http://schemas.microsoft.com/office/drawing/2014/main" id="{E4B11424-2BDA-7D92-604E-AC38C838327E}"/>
                    </a:ext>
                  </a:extLst>
                </p14:cNvPr>
                <p14:cNvContentPartPr/>
                <p14:nvPr/>
              </p14:nvContentPartPr>
              <p14:xfrm>
                <a:off x="667515" y="4955994"/>
                <a:ext cx="184320" cy="327240"/>
              </p14:xfrm>
            </p:contentPart>
          </mc:Choice>
          <mc:Fallback xmlns="">
            <p:pic>
              <p:nvPicPr>
                <p:cNvPr id="273" name="Ink 272">
                  <a:extLst>
                    <a:ext uri="{FF2B5EF4-FFF2-40B4-BE49-F238E27FC236}">
                      <a16:creationId xmlns:a16="http://schemas.microsoft.com/office/drawing/2014/main" id="{E4B11424-2BDA-7D92-604E-AC38C838327E}"/>
                    </a:ext>
                  </a:extLst>
                </p:cNvPr>
                <p:cNvPicPr/>
                <p:nvPr/>
              </p:nvPicPr>
              <p:blipFill>
                <a:blip r:embed="rId323"/>
                <a:stretch>
                  <a:fillRect/>
                </a:stretch>
              </p:blipFill>
              <p:spPr>
                <a:xfrm>
                  <a:off x="658875" y="4946994"/>
                  <a:ext cx="2019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74" name="Ink 273">
                  <a:extLst>
                    <a:ext uri="{FF2B5EF4-FFF2-40B4-BE49-F238E27FC236}">
                      <a16:creationId xmlns:a16="http://schemas.microsoft.com/office/drawing/2014/main" id="{474A3CAB-1506-B9E9-9BBA-63C84FBBA2F6}"/>
                    </a:ext>
                  </a:extLst>
                </p14:cNvPr>
                <p14:cNvContentPartPr/>
                <p14:nvPr/>
              </p14:nvContentPartPr>
              <p14:xfrm>
                <a:off x="902235" y="5101794"/>
                <a:ext cx="594360" cy="149760"/>
              </p14:xfrm>
            </p:contentPart>
          </mc:Choice>
          <mc:Fallback xmlns="">
            <p:pic>
              <p:nvPicPr>
                <p:cNvPr id="274" name="Ink 273">
                  <a:extLst>
                    <a:ext uri="{FF2B5EF4-FFF2-40B4-BE49-F238E27FC236}">
                      <a16:creationId xmlns:a16="http://schemas.microsoft.com/office/drawing/2014/main" id="{474A3CAB-1506-B9E9-9BBA-63C84FBBA2F6}"/>
                    </a:ext>
                  </a:extLst>
                </p:cNvPr>
                <p:cNvPicPr/>
                <p:nvPr/>
              </p:nvPicPr>
              <p:blipFill>
                <a:blip r:embed="rId325"/>
                <a:stretch>
                  <a:fillRect/>
                </a:stretch>
              </p:blipFill>
              <p:spPr>
                <a:xfrm>
                  <a:off x="893235" y="5092794"/>
                  <a:ext cx="612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75" name="Ink 274">
                  <a:extLst>
                    <a:ext uri="{FF2B5EF4-FFF2-40B4-BE49-F238E27FC236}">
                      <a16:creationId xmlns:a16="http://schemas.microsoft.com/office/drawing/2014/main" id="{1D9EF12D-14C7-2FF1-DADE-107415F1A30B}"/>
                    </a:ext>
                  </a:extLst>
                </p14:cNvPr>
                <p14:cNvContentPartPr/>
                <p14:nvPr/>
              </p14:nvContentPartPr>
              <p14:xfrm>
                <a:off x="1038675" y="4991634"/>
                <a:ext cx="26280" cy="18360"/>
              </p14:xfrm>
            </p:contentPart>
          </mc:Choice>
          <mc:Fallback xmlns="">
            <p:pic>
              <p:nvPicPr>
                <p:cNvPr id="275" name="Ink 274">
                  <a:extLst>
                    <a:ext uri="{FF2B5EF4-FFF2-40B4-BE49-F238E27FC236}">
                      <a16:creationId xmlns:a16="http://schemas.microsoft.com/office/drawing/2014/main" id="{1D9EF12D-14C7-2FF1-DADE-107415F1A30B}"/>
                    </a:ext>
                  </a:extLst>
                </p:cNvPr>
                <p:cNvPicPr/>
                <p:nvPr/>
              </p:nvPicPr>
              <p:blipFill>
                <a:blip r:embed="rId327"/>
                <a:stretch>
                  <a:fillRect/>
                </a:stretch>
              </p:blipFill>
              <p:spPr>
                <a:xfrm>
                  <a:off x="1030035" y="4982634"/>
                  <a:ext cx="43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88" name="Ink 287">
                  <a:extLst>
                    <a:ext uri="{FF2B5EF4-FFF2-40B4-BE49-F238E27FC236}">
                      <a16:creationId xmlns:a16="http://schemas.microsoft.com/office/drawing/2014/main" id="{D37F1F38-563D-AC1A-8DC2-6944A055284E}"/>
                    </a:ext>
                  </a:extLst>
                </p14:cNvPr>
                <p14:cNvContentPartPr/>
                <p14:nvPr/>
              </p14:nvContentPartPr>
              <p14:xfrm>
                <a:off x="2565795" y="4877154"/>
                <a:ext cx="764280" cy="465480"/>
              </p14:xfrm>
            </p:contentPart>
          </mc:Choice>
          <mc:Fallback xmlns="">
            <p:pic>
              <p:nvPicPr>
                <p:cNvPr id="288" name="Ink 287">
                  <a:extLst>
                    <a:ext uri="{FF2B5EF4-FFF2-40B4-BE49-F238E27FC236}">
                      <a16:creationId xmlns:a16="http://schemas.microsoft.com/office/drawing/2014/main" id="{D37F1F38-563D-AC1A-8DC2-6944A055284E}"/>
                    </a:ext>
                  </a:extLst>
                </p:cNvPr>
                <p:cNvPicPr/>
                <p:nvPr/>
              </p:nvPicPr>
              <p:blipFill>
                <a:blip r:embed="rId329"/>
                <a:stretch>
                  <a:fillRect/>
                </a:stretch>
              </p:blipFill>
              <p:spPr>
                <a:xfrm>
                  <a:off x="2556795" y="4868514"/>
                  <a:ext cx="78192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89" name="Ink 288">
                  <a:extLst>
                    <a:ext uri="{FF2B5EF4-FFF2-40B4-BE49-F238E27FC236}">
                      <a16:creationId xmlns:a16="http://schemas.microsoft.com/office/drawing/2014/main" id="{83E816A5-C6E7-D388-3DF0-9B9993C1B245}"/>
                    </a:ext>
                  </a:extLst>
                </p14:cNvPr>
                <p14:cNvContentPartPr/>
                <p14:nvPr/>
              </p14:nvContentPartPr>
              <p14:xfrm>
                <a:off x="2858475" y="4980834"/>
                <a:ext cx="173520" cy="52920"/>
              </p14:xfrm>
            </p:contentPart>
          </mc:Choice>
          <mc:Fallback xmlns="">
            <p:pic>
              <p:nvPicPr>
                <p:cNvPr id="289" name="Ink 288">
                  <a:extLst>
                    <a:ext uri="{FF2B5EF4-FFF2-40B4-BE49-F238E27FC236}">
                      <a16:creationId xmlns:a16="http://schemas.microsoft.com/office/drawing/2014/main" id="{83E816A5-C6E7-D388-3DF0-9B9993C1B245}"/>
                    </a:ext>
                  </a:extLst>
                </p:cNvPr>
                <p:cNvPicPr/>
                <p:nvPr/>
              </p:nvPicPr>
              <p:blipFill>
                <a:blip r:embed="rId331"/>
                <a:stretch>
                  <a:fillRect/>
                </a:stretch>
              </p:blipFill>
              <p:spPr>
                <a:xfrm>
                  <a:off x="2849475" y="4972194"/>
                  <a:ext cx="191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90" name="Ink 289">
                  <a:extLst>
                    <a:ext uri="{FF2B5EF4-FFF2-40B4-BE49-F238E27FC236}">
                      <a16:creationId xmlns:a16="http://schemas.microsoft.com/office/drawing/2014/main" id="{9D45E510-2E5A-D13B-EA08-286C1DBA4B56}"/>
                    </a:ext>
                  </a:extLst>
                </p14:cNvPr>
                <p14:cNvContentPartPr/>
                <p14:nvPr/>
              </p14:nvContentPartPr>
              <p14:xfrm>
                <a:off x="3573795" y="4883994"/>
                <a:ext cx="252720" cy="303120"/>
              </p14:xfrm>
            </p:contentPart>
          </mc:Choice>
          <mc:Fallback xmlns="">
            <p:pic>
              <p:nvPicPr>
                <p:cNvPr id="290" name="Ink 289">
                  <a:extLst>
                    <a:ext uri="{FF2B5EF4-FFF2-40B4-BE49-F238E27FC236}">
                      <a16:creationId xmlns:a16="http://schemas.microsoft.com/office/drawing/2014/main" id="{9D45E510-2E5A-D13B-EA08-286C1DBA4B56}"/>
                    </a:ext>
                  </a:extLst>
                </p:cNvPr>
                <p:cNvPicPr/>
                <p:nvPr/>
              </p:nvPicPr>
              <p:blipFill>
                <a:blip r:embed="rId333"/>
                <a:stretch>
                  <a:fillRect/>
                </a:stretch>
              </p:blipFill>
              <p:spPr>
                <a:xfrm>
                  <a:off x="3564795" y="4874994"/>
                  <a:ext cx="2703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92" name="Ink 291">
                  <a:extLst>
                    <a:ext uri="{FF2B5EF4-FFF2-40B4-BE49-F238E27FC236}">
                      <a16:creationId xmlns:a16="http://schemas.microsoft.com/office/drawing/2014/main" id="{0B8F67FF-34AF-E1B4-16EC-DD9C410A1F7C}"/>
                    </a:ext>
                  </a:extLst>
                </p14:cNvPr>
                <p14:cNvContentPartPr/>
                <p14:nvPr/>
              </p14:nvContentPartPr>
              <p14:xfrm>
                <a:off x="3905715" y="5096754"/>
                <a:ext cx="129600" cy="208080"/>
              </p14:xfrm>
            </p:contentPart>
          </mc:Choice>
          <mc:Fallback xmlns="">
            <p:pic>
              <p:nvPicPr>
                <p:cNvPr id="292" name="Ink 291">
                  <a:extLst>
                    <a:ext uri="{FF2B5EF4-FFF2-40B4-BE49-F238E27FC236}">
                      <a16:creationId xmlns:a16="http://schemas.microsoft.com/office/drawing/2014/main" id="{0B8F67FF-34AF-E1B4-16EC-DD9C410A1F7C}"/>
                    </a:ext>
                  </a:extLst>
                </p:cNvPr>
                <p:cNvPicPr/>
                <p:nvPr/>
              </p:nvPicPr>
              <p:blipFill>
                <a:blip r:embed="rId335"/>
                <a:stretch>
                  <a:fillRect/>
                </a:stretch>
              </p:blipFill>
              <p:spPr>
                <a:xfrm>
                  <a:off x="3897075" y="5088114"/>
                  <a:ext cx="147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93" name="Ink 292">
                  <a:extLst>
                    <a:ext uri="{FF2B5EF4-FFF2-40B4-BE49-F238E27FC236}">
                      <a16:creationId xmlns:a16="http://schemas.microsoft.com/office/drawing/2014/main" id="{ADB96B76-F3DE-F062-65EF-9CDE273705DB}"/>
                    </a:ext>
                  </a:extLst>
                </p14:cNvPr>
                <p14:cNvContentPartPr/>
                <p14:nvPr/>
              </p14:nvContentPartPr>
              <p14:xfrm>
                <a:off x="4144035" y="4912074"/>
                <a:ext cx="182160" cy="211680"/>
              </p14:xfrm>
            </p:contentPart>
          </mc:Choice>
          <mc:Fallback xmlns="">
            <p:pic>
              <p:nvPicPr>
                <p:cNvPr id="293" name="Ink 292">
                  <a:extLst>
                    <a:ext uri="{FF2B5EF4-FFF2-40B4-BE49-F238E27FC236}">
                      <a16:creationId xmlns:a16="http://schemas.microsoft.com/office/drawing/2014/main" id="{ADB96B76-F3DE-F062-65EF-9CDE273705DB}"/>
                    </a:ext>
                  </a:extLst>
                </p:cNvPr>
                <p:cNvPicPr/>
                <p:nvPr/>
              </p:nvPicPr>
              <p:blipFill>
                <a:blip r:embed="rId337"/>
                <a:stretch>
                  <a:fillRect/>
                </a:stretch>
              </p:blipFill>
              <p:spPr>
                <a:xfrm>
                  <a:off x="4135035" y="4903074"/>
                  <a:ext cx="199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94" name="Ink 293">
                  <a:extLst>
                    <a:ext uri="{FF2B5EF4-FFF2-40B4-BE49-F238E27FC236}">
                      <a16:creationId xmlns:a16="http://schemas.microsoft.com/office/drawing/2014/main" id="{87223F17-1692-8943-E016-83B5AA46E8A7}"/>
                    </a:ext>
                  </a:extLst>
                </p14:cNvPr>
                <p14:cNvContentPartPr/>
                <p14:nvPr/>
              </p14:nvContentPartPr>
              <p14:xfrm>
                <a:off x="4327635" y="4909914"/>
                <a:ext cx="221760" cy="312840"/>
              </p14:xfrm>
            </p:contentPart>
          </mc:Choice>
          <mc:Fallback xmlns="">
            <p:pic>
              <p:nvPicPr>
                <p:cNvPr id="294" name="Ink 293">
                  <a:extLst>
                    <a:ext uri="{FF2B5EF4-FFF2-40B4-BE49-F238E27FC236}">
                      <a16:creationId xmlns:a16="http://schemas.microsoft.com/office/drawing/2014/main" id="{87223F17-1692-8943-E016-83B5AA46E8A7}"/>
                    </a:ext>
                  </a:extLst>
                </p:cNvPr>
                <p:cNvPicPr/>
                <p:nvPr/>
              </p:nvPicPr>
              <p:blipFill>
                <a:blip r:embed="rId339"/>
                <a:stretch>
                  <a:fillRect/>
                </a:stretch>
              </p:blipFill>
              <p:spPr>
                <a:xfrm>
                  <a:off x="4318995" y="4900914"/>
                  <a:ext cx="2394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95" name="Ink 294">
                  <a:extLst>
                    <a:ext uri="{FF2B5EF4-FFF2-40B4-BE49-F238E27FC236}">
                      <a16:creationId xmlns:a16="http://schemas.microsoft.com/office/drawing/2014/main" id="{5D976A68-BB72-6B52-C3D7-949061ECD724}"/>
                    </a:ext>
                  </a:extLst>
                </p14:cNvPr>
                <p14:cNvContentPartPr/>
                <p14:nvPr/>
              </p14:nvContentPartPr>
              <p14:xfrm>
                <a:off x="4608795" y="4869234"/>
                <a:ext cx="237240" cy="284400"/>
              </p14:xfrm>
            </p:contentPart>
          </mc:Choice>
          <mc:Fallback xmlns="">
            <p:pic>
              <p:nvPicPr>
                <p:cNvPr id="295" name="Ink 294">
                  <a:extLst>
                    <a:ext uri="{FF2B5EF4-FFF2-40B4-BE49-F238E27FC236}">
                      <a16:creationId xmlns:a16="http://schemas.microsoft.com/office/drawing/2014/main" id="{5D976A68-BB72-6B52-C3D7-949061ECD724}"/>
                    </a:ext>
                  </a:extLst>
                </p:cNvPr>
                <p:cNvPicPr/>
                <p:nvPr/>
              </p:nvPicPr>
              <p:blipFill>
                <a:blip r:embed="rId341"/>
                <a:stretch>
                  <a:fillRect/>
                </a:stretch>
              </p:blipFill>
              <p:spPr>
                <a:xfrm>
                  <a:off x="4600155" y="4860234"/>
                  <a:ext cx="2548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96" name="Ink 295">
                  <a:extLst>
                    <a:ext uri="{FF2B5EF4-FFF2-40B4-BE49-F238E27FC236}">
                      <a16:creationId xmlns:a16="http://schemas.microsoft.com/office/drawing/2014/main" id="{174D9252-6E84-E0AD-1A8E-65B5D824BF12}"/>
                    </a:ext>
                  </a:extLst>
                </p14:cNvPr>
                <p14:cNvContentPartPr/>
                <p14:nvPr/>
              </p14:nvContentPartPr>
              <p14:xfrm>
                <a:off x="4924515" y="5081274"/>
                <a:ext cx="101880" cy="214560"/>
              </p14:xfrm>
            </p:contentPart>
          </mc:Choice>
          <mc:Fallback xmlns="">
            <p:pic>
              <p:nvPicPr>
                <p:cNvPr id="296" name="Ink 295">
                  <a:extLst>
                    <a:ext uri="{FF2B5EF4-FFF2-40B4-BE49-F238E27FC236}">
                      <a16:creationId xmlns:a16="http://schemas.microsoft.com/office/drawing/2014/main" id="{174D9252-6E84-E0AD-1A8E-65B5D824BF12}"/>
                    </a:ext>
                  </a:extLst>
                </p:cNvPr>
                <p:cNvPicPr/>
                <p:nvPr/>
              </p:nvPicPr>
              <p:blipFill>
                <a:blip r:embed="rId343"/>
                <a:stretch>
                  <a:fillRect/>
                </a:stretch>
              </p:blipFill>
              <p:spPr>
                <a:xfrm>
                  <a:off x="4915875" y="5072274"/>
                  <a:ext cx="119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04" name="Ink 303">
                  <a:extLst>
                    <a:ext uri="{FF2B5EF4-FFF2-40B4-BE49-F238E27FC236}">
                      <a16:creationId xmlns:a16="http://schemas.microsoft.com/office/drawing/2014/main" id="{8FC0A5D5-942D-3C2F-C090-6DDA94ADD6FD}"/>
                    </a:ext>
                  </a:extLst>
                </p14:cNvPr>
                <p14:cNvContentPartPr/>
                <p14:nvPr/>
              </p14:nvContentPartPr>
              <p14:xfrm>
                <a:off x="2980875" y="5323194"/>
                <a:ext cx="1073160" cy="335160"/>
              </p14:xfrm>
            </p:contentPart>
          </mc:Choice>
          <mc:Fallback xmlns="">
            <p:pic>
              <p:nvPicPr>
                <p:cNvPr id="304" name="Ink 303">
                  <a:extLst>
                    <a:ext uri="{FF2B5EF4-FFF2-40B4-BE49-F238E27FC236}">
                      <a16:creationId xmlns:a16="http://schemas.microsoft.com/office/drawing/2014/main" id="{8FC0A5D5-942D-3C2F-C090-6DDA94ADD6FD}"/>
                    </a:ext>
                  </a:extLst>
                </p:cNvPr>
                <p:cNvPicPr/>
                <p:nvPr/>
              </p:nvPicPr>
              <p:blipFill>
                <a:blip r:embed="rId345"/>
                <a:stretch>
                  <a:fillRect/>
                </a:stretch>
              </p:blipFill>
              <p:spPr>
                <a:xfrm>
                  <a:off x="2971875" y="5314554"/>
                  <a:ext cx="10908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6" name="Ink 305">
                  <a:extLst>
                    <a:ext uri="{FF2B5EF4-FFF2-40B4-BE49-F238E27FC236}">
                      <a16:creationId xmlns:a16="http://schemas.microsoft.com/office/drawing/2014/main" id="{864630F4-4260-75E9-3C86-3DE2E1284DB7}"/>
                    </a:ext>
                  </a:extLst>
                </p14:cNvPr>
                <p14:cNvContentPartPr/>
                <p14:nvPr/>
              </p14:nvContentPartPr>
              <p14:xfrm>
                <a:off x="4213875" y="5526594"/>
                <a:ext cx="839880" cy="365400"/>
              </p14:xfrm>
            </p:contentPart>
          </mc:Choice>
          <mc:Fallback xmlns="">
            <p:pic>
              <p:nvPicPr>
                <p:cNvPr id="306" name="Ink 305">
                  <a:extLst>
                    <a:ext uri="{FF2B5EF4-FFF2-40B4-BE49-F238E27FC236}">
                      <a16:creationId xmlns:a16="http://schemas.microsoft.com/office/drawing/2014/main" id="{864630F4-4260-75E9-3C86-3DE2E1284DB7}"/>
                    </a:ext>
                  </a:extLst>
                </p:cNvPr>
                <p:cNvPicPr/>
                <p:nvPr/>
              </p:nvPicPr>
              <p:blipFill>
                <a:blip r:embed="rId347"/>
                <a:stretch>
                  <a:fillRect/>
                </a:stretch>
              </p:blipFill>
              <p:spPr>
                <a:xfrm>
                  <a:off x="4205235" y="5517594"/>
                  <a:ext cx="8575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98" name="Ink 297">
                  <a:extLst>
                    <a:ext uri="{FF2B5EF4-FFF2-40B4-BE49-F238E27FC236}">
                      <a16:creationId xmlns:a16="http://schemas.microsoft.com/office/drawing/2014/main" id="{70A6F424-4D84-AEAF-09CC-552D8CC4844F}"/>
                    </a:ext>
                  </a:extLst>
                </p14:cNvPr>
                <p14:cNvContentPartPr/>
                <p14:nvPr/>
              </p14:nvContentPartPr>
              <p14:xfrm>
                <a:off x="476715" y="5426154"/>
                <a:ext cx="473040" cy="376560"/>
              </p14:xfrm>
            </p:contentPart>
          </mc:Choice>
          <mc:Fallback xmlns="">
            <p:pic>
              <p:nvPicPr>
                <p:cNvPr id="298" name="Ink 297">
                  <a:extLst>
                    <a:ext uri="{FF2B5EF4-FFF2-40B4-BE49-F238E27FC236}">
                      <a16:creationId xmlns:a16="http://schemas.microsoft.com/office/drawing/2014/main" id="{70A6F424-4D84-AEAF-09CC-552D8CC4844F}"/>
                    </a:ext>
                  </a:extLst>
                </p:cNvPr>
                <p:cNvPicPr/>
                <p:nvPr/>
              </p:nvPicPr>
              <p:blipFill>
                <a:blip r:embed="rId349"/>
                <a:stretch>
                  <a:fillRect/>
                </a:stretch>
              </p:blipFill>
              <p:spPr>
                <a:xfrm>
                  <a:off x="468075" y="5417514"/>
                  <a:ext cx="4906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99" name="Ink 298">
                  <a:extLst>
                    <a:ext uri="{FF2B5EF4-FFF2-40B4-BE49-F238E27FC236}">
                      <a16:creationId xmlns:a16="http://schemas.microsoft.com/office/drawing/2014/main" id="{C5F7EE62-7CE1-226D-9AC6-D078FEDE74CF}"/>
                    </a:ext>
                  </a:extLst>
                </p14:cNvPr>
                <p14:cNvContentPartPr/>
                <p14:nvPr/>
              </p14:nvContentPartPr>
              <p14:xfrm>
                <a:off x="525315" y="5601834"/>
                <a:ext cx="273960" cy="51480"/>
              </p14:xfrm>
            </p:contentPart>
          </mc:Choice>
          <mc:Fallback xmlns="">
            <p:pic>
              <p:nvPicPr>
                <p:cNvPr id="299" name="Ink 298">
                  <a:extLst>
                    <a:ext uri="{FF2B5EF4-FFF2-40B4-BE49-F238E27FC236}">
                      <a16:creationId xmlns:a16="http://schemas.microsoft.com/office/drawing/2014/main" id="{C5F7EE62-7CE1-226D-9AC6-D078FEDE74CF}"/>
                    </a:ext>
                  </a:extLst>
                </p:cNvPr>
                <p:cNvPicPr/>
                <p:nvPr/>
              </p:nvPicPr>
              <p:blipFill>
                <a:blip r:embed="rId351"/>
                <a:stretch>
                  <a:fillRect/>
                </a:stretch>
              </p:blipFill>
              <p:spPr>
                <a:xfrm>
                  <a:off x="516675" y="5593194"/>
                  <a:ext cx="291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01" name="Ink 300">
                  <a:extLst>
                    <a:ext uri="{FF2B5EF4-FFF2-40B4-BE49-F238E27FC236}">
                      <a16:creationId xmlns:a16="http://schemas.microsoft.com/office/drawing/2014/main" id="{B1977317-6611-E6A3-B91A-98001BE7F306}"/>
                    </a:ext>
                  </a:extLst>
                </p14:cNvPr>
                <p14:cNvContentPartPr/>
                <p14:nvPr/>
              </p14:nvContentPartPr>
              <p14:xfrm>
                <a:off x="1119315" y="5413194"/>
                <a:ext cx="612360" cy="351000"/>
              </p14:xfrm>
            </p:contentPart>
          </mc:Choice>
          <mc:Fallback xmlns="">
            <p:pic>
              <p:nvPicPr>
                <p:cNvPr id="301" name="Ink 300">
                  <a:extLst>
                    <a:ext uri="{FF2B5EF4-FFF2-40B4-BE49-F238E27FC236}">
                      <a16:creationId xmlns:a16="http://schemas.microsoft.com/office/drawing/2014/main" id="{B1977317-6611-E6A3-B91A-98001BE7F306}"/>
                    </a:ext>
                  </a:extLst>
                </p:cNvPr>
                <p:cNvPicPr/>
                <p:nvPr/>
              </p:nvPicPr>
              <p:blipFill>
                <a:blip r:embed="rId353"/>
                <a:stretch>
                  <a:fillRect/>
                </a:stretch>
              </p:blipFill>
              <p:spPr>
                <a:xfrm>
                  <a:off x="1110675" y="5404554"/>
                  <a:ext cx="6300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02" name="Ink 301">
                  <a:extLst>
                    <a:ext uri="{FF2B5EF4-FFF2-40B4-BE49-F238E27FC236}">
                      <a16:creationId xmlns:a16="http://schemas.microsoft.com/office/drawing/2014/main" id="{F2AE041B-E35C-8E78-068F-5F5F777F052A}"/>
                    </a:ext>
                  </a:extLst>
                </p14:cNvPr>
                <p14:cNvContentPartPr/>
                <p14:nvPr/>
              </p14:nvContentPartPr>
              <p14:xfrm>
                <a:off x="1816635" y="5419674"/>
                <a:ext cx="890280" cy="407880"/>
              </p14:xfrm>
            </p:contentPart>
          </mc:Choice>
          <mc:Fallback xmlns="">
            <p:pic>
              <p:nvPicPr>
                <p:cNvPr id="302" name="Ink 301">
                  <a:extLst>
                    <a:ext uri="{FF2B5EF4-FFF2-40B4-BE49-F238E27FC236}">
                      <a16:creationId xmlns:a16="http://schemas.microsoft.com/office/drawing/2014/main" id="{F2AE041B-E35C-8E78-068F-5F5F777F052A}"/>
                    </a:ext>
                  </a:extLst>
                </p:cNvPr>
                <p:cNvPicPr/>
                <p:nvPr/>
              </p:nvPicPr>
              <p:blipFill>
                <a:blip r:embed="rId355"/>
                <a:stretch>
                  <a:fillRect/>
                </a:stretch>
              </p:blipFill>
              <p:spPr>
                <a:xfrm>
                  <a:off x="1807995" y="5410674"/>
                  <a:ext cx="9079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09" name="Ink 308">
                  <a:extLst>
                    <a:ext uri="{FF2B5EF4-FFF2-40B4-BE49-F238E27FC236}">
                      <a16:creationId xmlns:a16="http://schemas.microsoft.com/office/drawing/2014/main" id="{7DEC3455-9669-339A-9E8A-61D02F516BE9}"/>
                    </a:ext>
                  </a:extLst>
                </p14:cNvPr>
                <p14:cNvContentPartPr/>
                <p14:nvPr/>
              </p14:nvContentPartPr>
              <p14:xfrm>
                <a:off x="573915" y="5962914"/>
                <a:ext cx="396720" cy="287640"/>
              </p14:xfrm>
            </p:contentPart>
          </mc:Choice>
          <mc:Fallback xmlns="">
            <p:pic>
              <p:nvPicPr>
                <p:cNvPr id="309" name="Ink 308">
                  <a:extLst>
                    <a:ext uri="{FF2B5EF4-FFF2-40B4-BE49-F238E27FC236}">
                      <a16:creationId xmlns:a16="http://schemas.microsoft.com/office/drawing/2014/main" id="{7DEC3455-9669-339A-9E8A-61D02F516BE9}"/>
                    </a:ext>
                  </a:extLst>
                </p:cNvPr>
                <p:cNvPicPr/>
                <p:nvPr/>
              </p:nvPicPr>
              <p:blipFill>
                <a:blip r:embed="rId357"/>
                <a:stretch>
                  <a:fillRect/>
                </a:stretch>
              </p:blipFill>
              <p:spPr>
                <a:xfrm>
                  <a:off x="565275" y="5954274"/>
                  <a:ext cx="4143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10" name="Ink 309">
                  <a:extLst>
                    <a:ext uri="{FF2B5EF4-FFF2-40B4-BE49-F238E27FC236}">
                      <a16:creationId xmlns:a16="http://schemas.microsoft.com/office/drawing/2014/main" id="{CF21608A-09FC-CF37-734A-4717FA3F81CD}"/>
                    </a:ext>
                  </a:extLst>
                </p14:cNvPr>
                <p14:cNvContentPartPr/>
                <p14:nvPr/>
              </p14:nvContentPartPr>
              <p14:xfrm>
                <a:off x="1143435" y="5878674"/>
                <a:ext cx="723960" cy="474120"/>
              </p14:xfrm>
            </p:contentPart>
          </mc:Choice>
          <mc:Fallback xmlns="">
            <p:pic>
              <p:nvPicPr>
                <p:cNvPr id="310" name="Ink 309">
                  <a:extLst>
                    <a:ext uri="{FF2B5EF4-FFF2-40B4-BE49-F238E27FC236}">
                      <a16:creationId xmlns:a16="http://schemas.microsoft.com/office/drawing/2014/main" id="{CF21608A-09FC-CF37-734A-4717FA3F81CD}"/>
                    </a:ext>
                  </a:extLst>
                </p:cNvPr>
                <p:cNvPicPr/>
                <p:nvPr/>
              </p:nvPicPr>
              <p:blipFill>
                <a:blip r:embed="rId359"/>
                <a:stretch>
                  <a:fillRect/>
                </a:stretch>
              </p:blipFill>
              <p:spPr>
                <a:xfrm>
                  <a:off x="1134795" y="5869674"/>
                  <a:ext cx="74160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1" name="Ink 310">
                  <a:extLst>
                    <a:ext uri="{FF2B5EF4-FFF2-40B4-BE49-F238E27FC236}">
                      <a16:creationId xmlns:a16="http://schemas.microsoft.com/office/drawing/2014/main" id="{65B81176-E40F-6893-8787-FB3D8556DDE6}"/>
                    </a:ext>
                  </a:extLst>
                </p14:cNvPr>
                <p14:cNvContentPartPr/>
                <p14:nvPr/>
              </p14:nvContentPartPr>
              <p14:xfrm>
                <a:off x="2010675" y="5799474"/>
                <a:ext cx="1395000" cy="579240"/>
              </p14:xfrm>
            </p:contentPart>
          </mc:Choice>
          <mc:Fallback xmlns="">
            <p:pic>
              <p:nvPicPr>
                <p:cNvPr id="311" name="Ink 310">
                  <a:extLst>
                    <a:ext uri="{FF2B5EF4-FFF2-40B4-BE49-F238E27FC236}">
                      <a16:creationId xmlns:a16="http://schemas.microsoft.com/office/drawing/2014/main" id="{65B81176-E40F-6893-8787-FB3D8556DDE6}"/>
                    </a:ext>
                  </a:extLst>
                </p:cNvPr>
                <p:cNvPicPr/>
                <p:nvPr/>
              </p:nvPicPr>
              <p:blipFill>
                <a:blip r:embed="rId361"/>
                <a:stretch>
                  <a:fillRect/>
                </a:stretch>
              </p:blipFill>
              <p:spPr>
                <a:xfrm>
                  <a:off x="2002035" y="5790834"/>
                  <a:ext cx="141264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12" name="Ink 311">
                  <a:extLst>
                    <a:ext uri="{FF2B5EF4-FFF2-40B4-BE49-F238E27FC236}">
                      <a16:creationId xmlns:a16="http://schemas.microsoft.com/office/drawing/2014/main" id="{E6374437-5507-1957-989E-25FBB661490C}"/>
                    </a:ext>
                  </a:extLst>
                </p14:cNvPr>
                <p14:cNvContentPartPr/>
                <p14:nvPr/>
              </p14:nvContentPartPr>
              <p14:xfrm>
                <a:off x="3497475" y="6206634"/>
                <a:ext cx="47520" cy="38160"/>
              </p14:xfrm>
            </p:contentPart>
          </mc:Choice>
          <mc:Fallback xmlns="">
            <p:pic>
              <p:nvPicPr>
                <p:cNvPr id="312" name="Ink 311">
                  <a:extLst>
                    <a:ext uri="{FF2B5EF4-FFF2-40B4-BE49-F238E27FC236}">
                      <a16:creationId xmlns:a16="http://schemas.microsoft.com/office/drawing/2014/main" id="{E6374437-5507-1957-989E-25FBB661490C}"/>
                    </a:ext>
                  </a:extLst>
                </p:cNvPr>
                <p:cNvPicPr/>
                <p:nvPr/>
              </p:nvPicPr>
              <p:blipFill>
                <a:blip r:embed="rId363"/>
                <a:stretch>
                  <a:fillRect/>
                </a:stretch>
              </p:blipFill>
              <p:spPr>
                <a:xfrm>
                  <a:off x="3488835" y="6197634"/>
                  <a:ext cx="65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14" name="Ink 313">
                  <a:extLst>
                    <a:ext uri="{FF2B5EF4-FFF2-40B4-BE49-F238E27FC236}">
                      <a16:creationId xmlns:a16="http://schemas.microsoft.com/office/drawing/2014/main" id="{8EBCFF7C-1599-8FCA-F03C-3FF4E88ECD39}"/>
                    </a:ext>
                  </a:extLst>
                </p14:cNvPr>
                <p14:cNvContentPartPr/>
                <p14:nvPr/>
              </p14:nvContentPartPr>
              <p14:xfrm>
                <a:off x="4416195" y="4617234"/>
                <a:ext cx="57600" cy="18000"/>
              </p14:xfrm>
            </p:contentPart>
          </mc:Choice>
          <mc:Fallback xmlns="">
            <p:pic>
              <p:nvPicPr>
                <p:cNvPr id="314" name="Ink 313">
                  <a:extLst>
                    <a:ext uri="{FF2B5EF4-FFF2-40B4-BE49-F238E27FC236}">
                      <a16:creationId xmlns:a16="http://schemas.microsoft.com/office/drawing/2014/main" id="{8EBCFF7C-1599-8FCA-F03C-3FF4E88ECD39}"/>
                    </a:ext>
                  </a:extLst>
                </p:cNvPr>
                <p:cNvPicPr/>
                <p:nvPr/>
              </p:nvPicPr>
              <p:blipFill>
                <a:blip r:embed="rId365"/>
                <a:stretch>
                  <a:fillRect/>
                </a:stretch>
              </p:blipFill>
              <p:spPr>
                <a:xfrm>
                  <a:off x="4407195" y="4608594"/>
                  <a:ext cx="75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16" name="Ink 315">
                  <a:extLst>
                    <a:ext uri="{FF2B5EF4-FFF2-40B4-BE49-F238E27FC236}">
                      <a16:creationId xmlns:a16="http://schemas.microsoft.com/office/drawing/2014/main" id="{F9DCE3B2-CD5D-3AD9-48F2-B43B95ABE2C8}"/>
                    </a:ext>
                  </a:extLst>
                </p14:cNvPr>
                <p14:cNvContentPartPr/>
                <p14:nvPr/>
              </p14:nvContentPartPr>
              <p14:xfrm>
                <a:off x="4455075" y="4626234"/>
                <a:ext cx="22320" cy="15480"/>
              </p14:xfrm>
            </p:contentPart>
          </mc:Choice>
          <mc:Fallback xmlns="">
            <p:pic>
              <p:nvPicPr>
                <p:cNvPr id="316" name="Ink 315">
                  <a:extLst>
                    <a:ext uri="{FF2B5EF4-FFF2-40B4-BE49-F238E27FC236}">
                      <a16:creationId xmlns:a16="http://schemas.microsoft.com/office/drawing/2014/main" id="{F9DCE3B2-CD5D-3AD9-48F2-B43B95ABE2C8}"/>
                    </a:ext>
                  </a:extLst>
                </p:cNvPr>
                <p:cNvPicPr/>
                <p:nvPr/>
              </p:nvPicPr>
              <p:blipFill>
                <a:blip r:embed="rId367"/>
                <a:stretch>
                  <a:fillRect/>
                </a:stretch>
              </p:blipFill>
              <p:spPr>
                <a:xfrm>
                  <a:off x="4446075" y="4617594"/>
                  <a:ext cx="39960" cy="3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8">
            <p14:nvContentPartPr>
              <p14:cNvPr id="205" name="Ink 204">
                <a:extLst>
                  <a:ext uri="{FF2B5EF4-FFF2-40B4-BE49-F238E27FC236}">
                    <a16:creationId xmlns:a16="http://schemas.microsoft.com/office/drawing/2014/main" id="{F03226D4-E272-2888-E1F5-E0B80D752648}"/>
                  </a:ext>
                </a:extLst>
              </p14:cNvPr>
              <p14:cNvContentPartPr/>
              <p14:nvPr/>
            </p14:nvContentPartPr>
            <p14:xfrm>
              <a:off x="8221755" y="5332554"/>
              <a:ext cx="4680" cy="8280"/>
            </p14:xfrm>
          </p:contentPart>
        </mc:Choice>
        <mc:Fallback xmlns="">
          <p:pic>
            <p:nvPicPr>
              <p:cNvPr id="205" name="Ink 204">
                <a:extLst>
                  <a:ext uri="{FF2B5EF4-FFF2-40B4-BE49-F238E27FC236}">
                    <a16:creationId xmlns:a16="http://schemas.microsoft.com/office/drawing/2014/main" id="{F03226D4-E272-2888-E1F5-E0B80D752648}"/>
                  </a:ext>
                </a:extLst>
              </p:cNvPr>
              <p:cNvPicPr/>
              <p:nvPr/>
            </p:nvPicPr>
            <p:blipFill>
              <a:blip r:embed="rId369"/>
              <a:stretch>
                <a:fillRect/>
              </a:stretch>
            </p:blipFill>
            <p:spPr>
              <a:xfrm>
                <a:off x="8212755" y="5323914"/>
                <a:ext cx="22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2" name="Ink 211">
                <a:extLst>
                  <a:ext uri="{FF2B5EF4-FFF2-40B4-BE49-F238E27FC236}">
                    <a16:creationId xmlns:a16="http://schemas.microsoft.com/office/drawing/2014/main" id="{26629591-1FAD-9204-68E8-59230292C6A2}"/>
                  </a:ext>
                </a:extLst>
              </p14:cNvPr>
              <p14:cNvContentPartPr/>
              <p14:nvPr/>
            </p14:nvContentPartPr>
            <p14:xfrm>
              <a:off x="5927835" y="5798754"/>
              <a:ext cx="298800" cy="172440"/>
            </p14:xfrm>
          </p:contentPart>
        </mc:Choice>
        <mc:Fallback xmlns="">
          <p:pic>
            <p:nvPicPr>
              <p:cNvPr id="212" name="Ink 211">
                <a:extLst>
                  <a:ext uri="{FF2B5EF4-FFF2-40B4-BE49-F238E27FC236}">
                    <a16:creationId xmlns:a16="http://schemas.microsoft.com/office/drawing/2014/main" id="{26629591-1FAD-9204-68E8-59230292C6A2}"/>
                  </a:ext>
                </a:extLst>
              </p:cNvPr>
              <p:cNvPicPr/>
              <p:nvPr/>
            </p:nvPicPr>
            <p:blipFill>
              <a:blip r:embed="rId371"/>
              <a:stretch>
                <a:fillRect/>
              </a:stretch>
            </p:blipFill>
            <p:spPr>
              <a:xfrm>
                <a:off x="5919195" y="5789754"/>
                <a:ext cx="316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3" name="Ink 212">
                <a:extLst>
                  <a:ext uri="{FF2B5EF4-FFF2-40B4-BE49-F238E27FC236}">
                    <a16:creationId xmlns:a16="http://schemas.microsoft.com/office/drawing/2014/main" id="{036CEAC3-108D-53B1-9B94-37C57CEA9C0D}"/>
                  </a:ext>
                </a:extLst>
              </p14:cNvPr>
              <p14:cNvContentPartPr/>
              <p14:nvPr/>
            </p14:nvContentPartPr>
            <p14:xfrm>
              <a:off x="6118275" y="5718834"/>
              <a:ext cx="14400" cy="19440"/>
            </p14:xfrm>
          </p:contentPart>
        </mc:Choice>
        <mc:Fallback xmlns="">
          <p:pic>
            <p:nvPicPr>
              <p:cNvPr id="213" name="Ink 212">
                <a:extLst>
                  <a:ext uri="{FF2B5EF4-FFF2-40B4-BE49-F238E27FC236}">
                    <a16:creationId xmlns:a16="http://schemas.microsoft.com/office/drawing/2014/main" id="{036CEAC3-108D-53B1-9B94-37C57CEA9C0D}"/>
                  </a:ext>
                </a:extLst>
              </p:cNvPr>
              <p:cNvPicPr/>
              <p:nvPr/>
            </p:nvPicPr>
            <p:blipFill>
              <a:blip r:embed="rId373"/>
              <a:stretch>
                <a:fillRect/>
              </a:stretch>
            </p:blipFill>
            <p:spPr>
              <a:xfrm>
                <a:off x="6109635" y="5710194"/>
                <a:ext cx="32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5" name="Ink 214">
                <a:extLst>
                  <a:ext uri="{FF2B5EF4-FFF2-40B4-BE49-F238E27FC236}">
                    <a16:creationId xmlns:a16="http://schemas.microsoft.com/office/drawing/2014/main" id="{10A15FC8-ABAF-E1B5-EE19-0EBFD2A479EA}"/>
                  </a:ext>
                </a:extLst>
              </p14:cNvPr>
              <p14:cNvContentPartPr/>
              <p14:nvPr/>
            </p14:nvContentPartPr>
            <p14:xfrm>
              <a:off x="6364155" y="5668434"/>
              <a:ext cx="1660680" cy="398880"/>
            </p14:xfrm>
          </p:contentPart>
        </mc:Choice>
        <mc:Fallback xmlns="">
          <p:pic>
            <p:nvPicPr>
              <p:cNvPr id="215" name="Ink 214">
                <a:extLst>
                  <a:ext uri="{FF2B5EF4-FFF2-40B4-BE49-F238E27FC236}">
                    <a16:creationId xmlns:a16="http://schemas.microsoft.com/office/drawing/2014/main" id="{10A15FC8-ABAF-E1B5-EE19-0EBFD2A479EA}"/>
                  </a:ext>
                </a:extLst>
              </p:cNvPr>
              <p:cNvPicPr/>
              <p:nvPr/>
            </p:nvPicPr>
            <p:blipFill>
              <a:blip r:embed="rId375"/>
              <a:stretch>
                <a:fillRect/>
              </a:stretch>
            </p:blipFill>
            <p:spPr>
              <a:xfrm>
                <a:off x="6355515" y="5659434"/>
                <a:ext cx="167832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6" name="Ink 215">
                <a:extLst>
                  <a:ext uri="{FF2B5EF4-FFF2-40B4-BE49-F238E27FC236}">
                    <a16:creationId xmlns:a16="http://schemas.microsoft.com/office/drawing/2014/main" id="{9638699D-BBB5-F963-3E6F-5EB0C1ED9F7E}"/>
                  </a:ext>
                </a:extLst>
              </p14:cNvPr>
              <p14:cNvContentPartPr/>
              <p14:nvPr/>
            </p14:nvContentPartPr>
            <p14:xfrm>
              <a:off x="7437675" y="5763834"/>
              <a:ext cx="280800" cy="28080"/>
            </p14:xfrm>
          </p:contentPart>
        </mc:Choice>
        <mc:Fallback xmlns="">
          <p:pic>
            <p:nvPicPr>
              <p:cNvPr id="216" name="Ink 215">
                <a:extLst>
                  <a:ext uri="{FF2B5EF4-FFF2-40B4-BE49-F238E27FC236}">
                    <a16:creationId xmlns:a16="http://schemas.microsoft.com/office/drawing/2014/main" id="{9638699D-BBB5-F963-3E6F-5EB0C1ED9F7E}"/>
                  </a:ext>
                </a:extLst>
              </p:cNvPr>
              <p:cNvPicPr/>
              <p:nvPr/>
            </p:nvPicPr>
            <p:blipFill>
              <a:blip r:embed="rId377"/>
              <a:stretch>
                <a:fillRect/>
              </a:stretch>
            </p:blipFill>
            <p:spPr>
              <a:xfrm>
                <a:off x="7429035" y="5755194"/>
                <a:ext cx="298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7" name="Ink 216">
                <a:extLst>
                  <a:ext uri="{FF2B5EF4-FFF2-40B4-BE49-F238E27FC236}">
                    <a16:creationId xmlns:a16="http://schemas.microsoft.com/office/drawing/2014/main" id="{C9EFEFA8-526E-D262-7C6E-D8692EE454D4}"/>
                  </a:ext>
                </a:extLst>
              </p14:cNvPr>
              <p14:cNvContentPartPr/>
              <p14:nvPr/>
            </p14:nvContentPartPr>
            <p14:xfrm>
              <a:off x="7291155" y="5759874"/>
              <a:ext cx="17280" cy="7200"/>
            </p14:xfrm>
          </p:contentPart>
        </mc:Choice>
        <mc:Fallback xmlns="">
          <p:pic>
            <p:nvPicPr>
              <p:cNvPr id="217" name="Ink 216">
                <a:extLst>
                  <a:ext uri="{FF2B5EF4-FFF2-40B4-BE49-F238E27FC236}">
                    <a16:creationId xmlns:a16="http://schemas.microsoft.com/office/drawing/2014/main" id="{C9EFEFA8-526E-D262-7C6E-D8692EE454D4}"/>
                  </a:ext>
                </a:extLst>
              </p:cNvPr>
              <p:cNvPicPr/>
              <p:nvPr/>
            </p:nvPicPr>
            <p:blipFill>
              <a:blip r:embed="rId379"/>
              <a:stretch>
                <a:fillRect/>
              </a:stretch>
            </p:blipFill>
            <p:spPr>
              <a:xfrm>
                <a:off x="7282155" y="5750874"/>
                <a:ext cx="34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8" name="Ink 217">
                <a:extLst>
                  <a:ext uri="{FF2B5EF4-FFF2-40B4-BE49-F238E27FC236}">
                    <a16:creationId xmlns:a16="http://schemas.microsoft.com/office/drawing/2014/main" id="{49EE2941-65EC-563F-1D6C-347ECC7FB677}"/>
                  </a:ext>
                </a:extLst>
              </p14:cNvPr>
              <p14:cNvContentPartPr/>
              <p14:nvPr/>
            </p14:nvContentPartPr>
            <p14:xfrm>
              <a:off x="7947435" y="5876874"/>
              <a:ext cx="3240" cy="4320"/>
            </p14:xfrm>
          </p:contentPart>
        </mc:Choice>
        <mc:Fallback xmlns="">
          <p:pic>
            <p:nvPicPr>
              <p:cNvPr id="218" name="Ink 217">
                <a:extLst>
                  <a:ext uri="{FF2B5EF4-FFF2-40B4-BE49-F238E27FC236}">
                    <a16:creationId xmlns:a16="http://schemas.microsoft.com/office/drawing/2014/main" id="{49EE2941-65EC-563F-1D6C-347ECC7FB677}"/>
                  </a:ext>
                </a:extLst>
              </p:cNvPr>
              <p:cNvPicPr/>
              <p:nvPr/>
            </p:nvPicPr>
            <p:blipFill>
              <a:blip r:embed="rId321"/>
              <a:stretch>
                <a:fillRect/>
              </a:stretch>
            </p:blipFill>
            <p:spPr>
              <a:xfrm>
                <a:off x="7938435" y="5867874"/>
                <a:ext cx="20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9" name="Ink 218">
                <a:extLst>
                  <a:ext uri="{FF2B5EF4-FFF2-40B4-BE49-F238E27FC236}">
                    <a16:creationId xmlns:a16="http://schemas.microsoft.com/office/drawing/2014/main" id="{0B88BE22-39FD-0C44-DE77-5282FCF4CD03}"/>
                  </a:ext>
                </a:extLst>
              </p14:cNvPr>
              <p14:cNvContentPartPr/>
              <p14:nvPr/>
            </p14:nvContentPartPr>
            <p14:xfrm>
              <a:off x="7957875" y="5791554"/>
              <a:ext cx="160560" cy="129600"/>
            </p14:xfrm>
          </p:contentPart>
        </mc:Choice>
        <mc:Fallback xmlns="">
          <p:pic>
            <p:nvPicPr>
              <p:cNvPr id="219" name="Ink 218">
                <a:extLst>
                  <a:ext uri="{FF2B5EF4-FFF2-40B4-BE49-F238E27FC236}">
                    <a16:creationId xmlns:a16="http://schemas.microsoft.com/office/drawing/2014/main" id="{0B88BE22-39FD-0C44-DE77-5282FCF4CD03}"/>
                  </a:ext>
                </a:extLst>
              </p:cNvPr>
              <p:cNvPicPr/>
              <p:nvPr/>
            </p:nvPicPr>
            <p:blipFill>
              <a:blip r:embed="rId382"/>
              <a:stretch>
                <a:fillRect/>
              </a:stretch>
            </p:blipFill>
            <p:spPr>
              <a:xfrm>
                <a:off x="7949235" y="5782554"/>
                <a:ext cx="178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1" name="Ink 220">
                <a:extLst>
                  <a:ext uri="{FF2B5EF4-FFF2-40B4-BE49-F238E27FC236}">
                    <a16:creationId xmlns:a16="http://schemas.microsoft.com/office/drawing/2014/main" id="{5E9F21C8-1540-8506-CBA3-767C6D4A0FDB}"/>
                  </a:ext>
                </a:extLst>
              </p14:cNvPr>
              <p14:cNvContentPartPr/>
              <p14:nvPr/>
            </p14:nvContentPartPr>
            <p14:xfrm>
              <a:off x="8152275" y="5956074"/>
              <a:ext cx="65520" cy="110880"/>
            </p14:xfrm>
          </p:contentPart>
        </mc:Choice>
        <mc:Fallback xmlns="">
          <p:pic>
            <p:nvPicPr>
              <p:cNvPr id="221" name="Ink 220">
                <a:extLst>
                  <a:ext uri="{FF2B5EF4-FFF2-40B4-BE49-F238E27FC236}">
                    <a16:creationId xmlns:a16="http://schemas.microsoft.com/office/drawing/2014/main" id="{5E9F21C8-1540-8506-CBA3-767C6D4A0FDB}"/>
                  </a:ext>
                </a:extLst>
              </p:cNvPr>
              <p:cNvPicPr/>
              <p:nvPr/>
            </p:nvPicPr>
            <p:blipFill>
              <a:blip r:embed="rId384"/>
              <a:stretch>
                <a:fillRect/>
              </a:stretch>
            </p:blipFill>
            <p:spPr>
              <a:xfrm>
                <a:off x="8143275" y="5947434"/>
                <a:ext cx="83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2" name="Ink 221">
                <a:extLst>
                  <a:ext uri="{FF2B5EF4-FFF2-40B4-BE49-F238E27FC236}">
                    <a16:creationId xmlns:a16="http://schemas.microsoft.com/office/drawing/2014/main" id="{4EAD8A6B-6B7B-8A2C-F1A6-8ACB360FEC6C}"/>
                  </a:ext>
                </a:extLst>
              </p14:cNvPr>
              <p14:cNvContentPartPr/>
              <p14:nvPr/>
            </p14:nvContentPartPr>
            <p14:xfrm>
              <a:off x="8330115" y="5850594"/>
              <a:ext cx="264240" cy="142920"/>
            </p14:xfrm>
          </p:contentPart>
        </mc:Choice>
        <mc:Fallback xmlns="">
          <p:pic>
            <p:nvPicPr>
              <p:cNvPr id="222" name="Ink 221">
                <a:extLst>
                  <a:ext uri="{FF2B5EF4-FFF2-40B4-BE49-F238E27FC236}">
                    <a16:creationId xmlns:a16="http://schemas.microsoft.com/office/drawing/2014/main" id="{4EAD8A6B-6B7B-8A2C-F1A6-8ACB360FEC6C}"/>
                  </a:ext>
                </a:extLst>
              </p:cNvPr>
              <p:cNvPicPr/>
              <p:nvPr/>
            </p:nvPicPr>
            <p:blipFill>
              <a:blip r:embed="rId386"/>
              <a:stretch>
                <a:fillRect/>
              </a:stretch>
            </p:blipFill>
            <p:spPr>
              <a:xfrm>
                <a:off x="8321475" y="5841954"/>
                <a:ext cx="281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3" name="Ink 222">
                <a:extLst>
                  <a:ext uri="{FF2B5EF4-FFF2-40B4-BE49-F238E27FC236}">
                    <a16:creationId xmlns:a16="http://schemas.microsoft.com/office/drawing/2014/main" id="{9BADD5A4-B486-C1A6-DF7B-46F99D004351}"/>
                  </a:ext>
                </a:extLst>
              </p14:cNvPr>
              <p14:cNvContentPartPr/>
              <p14:nvPr/>
            </p14:nvContentPartPr>
            <p14:xfrm>
              <a:off x="8546835" y="5911794"/>
              <a:ext cx="132480" cy="97920"/>
            </p14:xfrm>
          </p:contentPart>
        </mc:Choice>
        <mc:Fallback xmlns="">
          <p:pic>
            <p:nvPicPr>
              <p:cNvPr id="223" name="Ink 222">
                <a:extLst>
                  <a:ext uri="{FF2B5EF4-FFF2-40B4-BE49-F238E27FC236}">
                    <a16:creationId xmlns:a16="http://schemas.microsoft.com/office/drawing/2014/main" id="{9BADD5A4-B486-C1A6-DF7B-46F99D004351}"/>
                  </a:ext>
                </a:extLst>
              </p:cNvPr>
              <p:cNvPicPr/>
              <p:nvPr/>
            </p:nvPicPr>
            <p:blipFill>
              <a:blip r:embed="rId388"/>
              <a:stretch>
                <a:fillRect/>
              </a:stretch>
            </p:blipFill>
            <p:spPr>
              <a:xfrm>
                <a:off x="8537835" y="5902794"/>
                <a:ext cx="150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5" name="Ink 224">
                <a:extLst>
                  <a:ext uri="{FF2B5EF4-FFF2-40B4-BE49-F238E27FC236}">
                    <a16:creationId xmlns:a16="http://schemas.microsoft.com/office/drawing/2014/main" id="{60B0CDFE-119A-6398-7C49-58B4644249C8}"/>
                  </a:ext>
                </a:extLst>
              </p14:cNvPr>
              <p14:cNvContentPartPr/>
              <p14:nvPr/>
            </p14:nvContentPartPr>
            <p14:xfrm>
              <a:off x="8833035" y="5724234"/>
              <a:ext cx="130320" cy="291600"/>
            </p14:xfrm>
          </p:contentPart>
        </mc:Choice>
        <mc:Fallback xmlns="">
          <p:pic>
            <p:nvPicPr>
              <p:cNvPr id="225" name="Ink 224">
                <a:extLst>
                  <a:ext uri="{FF2B5EF4-FFF2-40B4-BE49-F238E27FC236}">
                    <a16:creationId xmlns:a16="http://schemas.microsoft.com/office/drawing/2014/main" id="{60B0CDFE-119A-6398-7C49-58B4644249C8}"/>
                  </a:ext>
                </a:extLst>
              </p:cNvPr>
              <p:cNvPicPr/>
              <p:nvPr/>
            </p:nvPicPr>
            <p:blipFill>
              <a:blip r:embed="rId390"/>
              <a:stretch>
                <a:fillRect/>
              </a:stretch>
            </p:blipFill>
            <p:spPr>
              <a:xfrm>
                <a:off x="8824395" y="5715594"/>
                <a:ext cx="1479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6" name="Ink 225">
                <a:extLst>
                  <a:ext uri="{FF2B5EF4-FFF2-40B4-BE49-F238E27FC236}">
                    <a16:creationId xmlns:a16="http://schemas.microsoft.com/office/drawing/2014/main" id="{54F415F6-C757-4D43-4197-07B2121EA6D7}"/>
                  </a:ext>
                </a:extLst>
              </p14:cNvPr>
              <p14:cNvContentPartPr/>
              <p14:nvPr/>
            </p14:nvContentPartPr>
            <p14:xfrm>
              <a:off x="8975595" y="5756994"/>
              <a:ext cx="169200" cy="283680"/>
            </p14:xfrm>
          </p:contentPart>
        </mc:Choice>
        <mc:Fallback xmlns="">
          <p:pic>
            <p:nvPicPr>
              <p:cNvPr id="226" name="Ink 225">
                <a:extLst>
                  <a:ext uri="{FF2B5EF4-FFF2-40B4-BE49-F238E27FC236}">
                    <a16:creationId xmlns:a16="http://schemas.microsoft.com/office/drawing/2014/main" id="{54F415F6-C757-4D43-4197-07B2121EA6D7}"/>
                  </a:ext>
                </a:extLst>
              </p:cNvPr>
              <p:cNvPicPr/>
              <p:nvPr/>
            </p:nvPicPr>
            <p:blipFill>
              <a:blip r:embed="rId392"/>
              <a:stretch>
                <a:fillRect/>
              </a:stretch>
            </p:blipFill>
            <p:spPr>
              <a:xfrm>
                <a:off x="8966955" y="5747994"/>
                <a:ext cx="1868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7" name="Ink 226">
                <a:extLst>
                  <a:ext uri="{FF2B5EF4-FFF2-40B4-BE49-F238E27FC236}">
                    <a16:creationId xmlns:a16="http://schemas.microsoft.com/office/drawing/2014/main" id="{700C2475-757A-3C42-7EC5-B6C14AB3DA87}"/>
                  </a:ext>
                </a:extLst>
              </p14:cNvPr>
              <p14:cNvContentPartPr/>
              <p14:nvPr/>
            </p14:nvContentPartPr>
            <p14:xfrm>
              <a:off x="9182955" y="5786514"/>
              <a:ext cx="187920" cy="245160"/>
            </p14:xfrm>
          </p:contentPart>
        </mc:Choice>
        <mc:Fallback xmlns="">
          <p:pic>
            <p:nvPicPr>
              <p:cNvPr id="227" name="Ink 226">
                <a:extLst>
                  <a:ext uri="{FF2B5EF4-FFF2-40B4-BE49-F238E27FC236}">
                    <a16:creationId xmlns:a16="http://schemas.microsoft.com/office/drawing/2014/main" id="{700C2475-757A-3C42-7EC5-B6C14AB3DA87}"/>
                  </a:ext>
                </a:extLst>
              </p:cNvPr>
              <p:cNvPicPr/>
              <p:nvPr/>
            </p:nvPicPr>
            <p:blipFill>
              <a:blip r:embed="rId394"/>
              <a:stretch>
                <a:fillRect/>
              </a:stretch>
            </p:blipFill>
            <p:spPr>
              <a:xfrm>
                <a:off x="9174315" y="5777874"/>
                <a:ext cx="205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0" name="Ink 319">
                <a:extLst>
                  <a:ext uri="{FF2B5EF4-FFF2-40B4-BE49-F238E27FC236}">
                    <a16:creationId xmlns:a16="http://schemas.microsoft.com/office/drawing/2014/main" id="{01AC7149-A122-C399-8DF5-6055FA73DB67}"/>
                  </a:ext>
                </a:extLst>
              </p14:cNvPr>
              <p14:cNvContentPartPr/>
              <p14:nvPr/>
            </p14:nvContentPartPr>
            <p14:xfrm>
              <a:off x="10427475" y="5690754"/>
              <a:ext cx="310320" cy="564480"/>
            </p14:xfrm>
          </p:contentPart>
        </mc:Choice>
        <mc:Fallback xmlns="">
          <p:pic>
            <p:nvPicPr>
              <p:cNvPr id="320" name="Ink 319">
                <a:extLst>
                  <a:ext uri="{FF2B5EF4-FFF2-40B4-BE49-F238E27FC236}">
                    <a16:creationId xmlns:a16="http://schemas.microsoft.com/office/drawing/2014/main" id="{01AC7149-A122-C399-8DF5-6055FA73DB67}"/>
                  </a:ext>
                </a:extLst>
              </p:cNvPr>
              <p:cNvPicPr/>
              <p:nvPr/>
            </p:nvPicPr>
            <p:blipFill>
              <a:blip r:embed="rId396"/>
              <a:stretch>
                <a:fillRect/>
              </a:stretch>
            </p:blipFill>
            <p:spPr>
              <a:xfrm>
                <a:off x="10418475" y="5682114"/>
                <a:ext cx="32796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5" name="Ink 324">
                <a:extLst>
                  <a:ext uri="{FF2B5EF4-FFF2-40B4-BE49-F238E27FC236}">
                    <a16:creationId xmlns:a16="http://schemas.microsoft.com/office/drawing/2014/main" id="{E9C5DCC0-E573-60D3-1377-ECC2288ECF5E}"/>
                  </a:ext>
                </a:extLst>
              </p14:cNvPr>
              <p14:cNvContentPartPr/>
              <p14:nvPr/>
            </p14:nvContentPartPr>
            <p14:xfrm>
              <a:off x="6854835" y="5269554"/>
              <a:ext cx="838080" cy="260280"/>
            </p14:xfrm>
          </p:contentPart>
        </mc:Choice>
        <mc:Fallback xmlns="">
          <p:pic>
            <p:nvPicPr>
              <p:cNvPr id="325" name="Ink 324">
                <a:extLst>
                  <a:ext uri="{FF2B5EF4-FFF2-40B4-BE49-F238E27FC236}">
                    <a16:creationId xmlns:a16="http://schemas.microsoft.com/office/drawing/2014/main" id="{E9C5DCC0-E573-60D3-1377-ECC2288ECF5E}"/>
                  </a:ext>
                </a:extLst>
              </p:cNvPr>
              <p:cNvPicPr/>
              <p:nvPr/>
            </p:nvPicPr>
            <p:blipFill>
              <a:blip r:embed="rId398"/>
              <a:stretch>
                <a:fillRect/>
              </a:stretch>
            </p:blipFill>
            <p:spPr>
              <a:xfrm>
                <a:off x="6845835" y="5260914"/>
                <a:ext cx="8557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6" name="Ink 325">
                <a:extLst>
                  <a:ext uri="{FF2B5EF4-FFF2-40B4-BE49-F238E27FC236}">
                    <a16:creationId xmlns:a16="http://schemas.microsoft.com/office/drawing/2014/main" id="{96180655-4EFE-EDE2-67E8-92ED67227CB2}"/>
                  </a:ext>
                </a:extLst>
              </p14:cNvPr>
              <p14:cNvContentPartPr/>
              <p14:nvPr/>
            </p14:nvContentPartPr>
            <p14:xfrm>
              <a:off x="7547475" y="5323554"/>
              <a:ext cx="168480" cy="28440"/>
            </p14:xfrm>
          </p:contentPart>
        </mc:Choice>
        <mc:Fallback xmlns="">
          <p:pic>
            <p:nvPicPr>
              <p:cNvPr id="326" name="Ink 325">
                <a:extLst>
                  <a:ext uri="{FF2B5EF4-FFF2-40B4-BE49-F238E27FC236}">
                    <a16:creationId xmlns:a16="http://schemas.microsoft.com/office/drawing/2014/main" id="{96180655-4EFE-EDE2-67E8-92ED67227CB2}"/>
                  </a:ext>
                </a:extLst>
              </p:cNvPr>
              <p:cNvPicPr/>
              <p:nvPr/>
            </p:nvPicPr>
            <p:blipFill>
              <a:blip r:embed="rId400"/>
              <a:stretch>
                <a:fillRect/>
              </a:stretch>
            </p:blipFill>
            <p:spPr>
              <a:xfrm>
                <a:off x="7538835" y="5314914"/>
                <a:ext cx="186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7" name="Ink 326">
                <a:extLst>
                  <a:ext uri="{FF2B5EF4-FFF2-40B4-BE49-F238E27FC236}">
                    <a16:creationId xmlns:a16="http://schemas.microsoft.com/office/drawing/2014/main" id="{1697F02D-43A4-1F22-CADE-F1C525D50212}"/>
                  </a:ext>
                </a:extLst>
              </p14:cNvPr>
              <p14:cNvContentPartPr/>
              <p14:nvPr/>
            </p14:nvContentPartPr>
            <p14:xfrm>
              <a:off x="7749075" y="5281434"/>
              <a:ext cx="389520" cy="253440"/>
            </p14:xfrm>
          </p:contentPart>
        </mc:Choice>
        <mc:Fallback xmlns="">
          <p:pic>
            <p:nvPicPr>
              <p:cNvPr id="327" name="Ink 326">
                <a:extLst>
                  <a:ext uri="{FF2B5EF4-FFF2-40B4-BE49-F238E27FC236}">
                    <a16:creationId xmlns:a16="http://schemas.microsoft.com/office/drawing/2014/main" id="{1697F02D-43A4-1F22-CADE-F1C525D50212}"/>
                  </a:ext>
                </a:extLst>
              </p:cNvPr>
              <p:cNvPicPr/>
              <p:nvPr/>
            </p:nvPicPr>
            <p:blipFill>
              <a:blip r:embed="rId402"/>
              <a:stretch>
                <a:fillRect/>
              </a:stretch>
            </p:blipFill>
            <p:spPr>
              <a:xfrm>
                <a:off x="7740075" y="5272434"/>
                <a:ext cx="4071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28" name="Ink 327">
                <a:extLst>
                  <a:ext uri="{FF2B5EF4-FFF2-40B4-BE49-F238E27FC236}">
                    <a16:creationId xmlns:a16="http://schemas.microsoft.com/office/drawing/2014/main" id="{B767751A-06EA-DD14-B1A9-BDC50F9C209D}"/>
                  </a:ext>
                </a:extLst>
              </p14:cNvPr>
              <p14:cNvContentPartPr/>
              <p14:nvPr/>
            </p14:nvContentPartPr>
            <p14:xfrm>
              <a:off x="8262795" y="5305194"/>
              <a:ext cx="176760" cy="224640"/>
            </p14:xfrm>
          </p:contentPart>
        </mc:Choice>
        <mc:Fallback xmlns="">
          <p:pic>
            <p:nvPicPr>
              <p:cNvPr id="328" name="Ink 327">
                <a:extLst>
                  <a:ext uri="{FF2B5EF4-FFF2-40B4-BE49-F238E27FC236}">
                    <a16:creationId xmlns:a16="http://schemas.microsoft.com/office/drawing/2014/main" id="{B767751A-06EA-DD14-B1A9-BDC50F9C209D}"/>
                  </a:ext>
                </a:extLst>
              </p:cNvPr>
              <p:cNvPicPr/>
              <p:nvPr/>
            </p:nvPicPr>
            <p:blipFill>
              <a:blip r:embed="rId404"/>
              <a:stretch>
                <a:fillRect/>
              </a:stretch>
            </p:blipFill>
            <p:spPr>
              <a:xfrm>
                <a:off x="8254155" y="5296554"/>
                <a:ext cx="194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29" name="Ink 328">
                <a:extLst>
                  <a:ext uri="{FF2B5EF4-FFF2-40B4-BE49-F238E27FC236}">
                    <a16:creationId xmlns:a16="http://schemas.microsoft.com/office/drawing/2014/main" id="{3BC47CA1-412E-AE4E-0FD3-48D426E73EAF}"/>
                  </a:ext>
                </a:extLst>
              </p14:cNvPr>
              <p14:cNvContentPartPr/>
              <p14:nvPr/>
            </p14:nvContentPartPr>
            <p14:xfrm>
              <a:off x="8496435" y="5402034"/>
              <a:ext cx="131400" cy="213480"/>
            </p14:xfrm>
          </p:contentPart>
        </mc:Choice>
        <mc:Fallback xmlns="">
          <p:pic>
            <p:nvPicPr>
              <p:cNvPr id="329" name="Ink 328">
                <a:extLst>
                  <a:ext uri="{FF2B5EF4-FFF2-40B4-BE49-F238E27FC236}">
                    <a16:creationId xmlns:a16="http://schemas.microsoft.com/office/drawing/2014/main" id="{3BC47CA1-412E-AE4E-0FD3-48D426E73EAF}"/>
                  </a:ext>
                </a:extLst>
              </p:cNvPr>
              <p:cNvPicPr/>
              <p:nvPr/>
            </p:nvPicPr>
            <p:blipFill>
              <a:blip r:embed="rId406"/>
              <a:stretch>
                <a:fillRect/>
              </a:stretch>
            </p:blipFill>
            <p:spPr>
              <a:xfrm>
                <a:off x="8487795" y="5393394"/>
                <a:ext cx="1490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30" name="Ink 329">
                <a:extLst>
                  <a:ext uri="{FF2B5EF4-FFF2-40B4-BE49-F238E27FC236}">
                    <a16:creationId xmlns:a16="http://schemas.microsoft.com/office/drawing/2014/main" id="{41947316-D8B4-1B08-AAF0-07DA669DA3E6}"/>
                  </a:ext>
                </a:extLst>
              </p14:cNvPr>
              <p14:cNvContentPartPr/>
              <p14:nvPr/>
            </p14:nvContentPartPr>
            <p14:xfrm>
              <a:off x="8771475" y="5312754"/>
              <a:ext cx="309240" cy="251640"/>
            </p14:xfrm>
          </p:contentPart>
        </mc:Choice>
        <mc:Fallback xmlns="">
          <p:pic>
            <p:nvPicPr>
              <p:cNvPr id="330" name="Ink 329">
                <a:extLst>
                  <a:ext uri="{FF2B5EF4-FFF2-40B4-BE49-F238E27FC236}">
                    <a16:creationId xmlns:a16="http://schemas.microsoft.com/office/drawing/2014/main" id="{41947316-D8B4-1B08-AAF0-07DA669DA3E6}"/>
                  </a:ext>
                </a:extLst>
              </p:cNvPr>
              <p:cNvPicPr/>
              <p:nvPr/>
            </p:nvPicPr>
            <p:blipFill>
              <a:blip r:embed="rId408"/>
              <a:stretch>
                <a:fillRect/>
              </a:stretch>
            </p:blipFill>
            <p:spPr>
              <a:xfrm>
                <a:off x="8762835" y="5304114"/>
                <a:ext cx="3268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31" name="Ink 330">
                <a:extLst>
                  <a:ext uri="{FF2B5EF4-FFF2-40B4-BE49-F238E27FC236}">
                    <a16:creationId xmlns:a16="http://schemas.microsoft.com/office/drawing/2014/main" id="{DD51E57E-B2EB-667D-B62B-D658EEBA39EA}"/>
                  </a:ext>
                </a:extLst>
              </p14:cNvPr>
              <p14:cNvContentPartPr/>
              <p14:nvPr/>
            </p14:nvContentPartPr>
            <p14:xfrm>
              <a:off x="8887755" y="5305554"/>
              <a:ext cx="39960" cy="12600"/>
            </p14:xfrm>
          </p:contentPart>
        </mc:Choice>
        <mc:Fallback xmlns="">
          <p:pic>
            <p:nvPicPr>
              <p:cNvPr id="331" name="Ink 330">
                <a:extLst>
                  <a:ext uri="{FF2B5EF4-FFF2-40B4-BE49-F238E27FC236}">
                    <a16:creationId xmlns:a16="http://schemas.microsoft.com/office/drawing/2014/main" id="{DD51E57E-B2EB-667D-B62B-D658EEBA39EA}"/>
                  </a:ext>
                </a:extLst>
              </p:cNvPr>
              <p:cNvPicPr/>
              <p:nvPr/>
            </p:nvPicPr>
            <p:blipFill>
              <a:blip r:embed="rId410"/>
              <a:stretch>
                <a:fillRect/>
              </a:stretch>
            </p:blipFill>
            <p:spPr>
              <a:xfrm>
                <a:off x="8879115" y="5296914"/>
                <a:ext cx="57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32" name="Ink 331">
                <a:extLst>
                  <a:ext uri="{FF2B5EF4-FFF2-40B4-BE49-F238E27FC236}">
                    <a16:creationId xmlns:a16="http://schemas.microsoft.com/office/drawing/2014/main" id="{26241238-2531-E9E8-1A9A-DDF87F553163}"/>
                  </a:ext>
                </a:extLst>
              </p14:cNvPr>
              <p14:cNvContentPartPr/>
              <p14:nvPr/>
            </p14:nvContentPartPr>
            <p14:xfrm>
              <a:off x="9293475" y="5279634"/>
              <a:ext cx="131040" cy="253440"/>
            </p14:xfrm>
          </p:contentPart>
        </mc:Choice>
        <mc:Fallback xmlns="">
          <p:pic>
            <p:nvPicPr>
              <p:cNvPr id="332" name="Ink 331">
                <a:extLst>
                  <a:ext uri="{FF2B5EF4-FFF2-40B4-BE49-F238E27FC236}">
                    <a16:creationId xmlns:a16="http://schemas.microsoft.com/office/drawing/2014/main" id="{26241238-2531-E9E8-1A9A-DDF87F553163}"/>
                  </a:ext>
                </a:extLst>
              </p:cNvPr>
              <p:cNvPicPr/>
              <p:nvPr/>
            </p:nvPicPr>
            <p:blipFill>
              <a:blip r:embed="rId412"/>
              <a:stretch>
                <a:fillRect/>
              </a:stretch>
            </p:blipFill>
            <p:spPr>
              <a:xfrm>
                <a:off x="9284835" y="5270634"/>
                <a:ext cx="148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3" name="Ink 332">
                <a:extLst>
                  <a:ext uri="{FF2B5EF4-FFF2-40B4-BE49-F238E27FC236}">
                    <a16:creationId xmlns:a16="http://schemas.microsoft.com/office/drawing/2014/main" id="{69ACDBF4-A0E5-2874-397A-A6EEC4D0B2C1}"/>
                  </a:ext>
                </a:extLst>
              </p14:cNvPr>
              <p14:cNvContentPartPr/>
              <p14:nvPr/>
            </p14:nvContentPartPr>
            <p14:xfrm>
              <a:off x="9525675" y="5364954"/>
              <a:ext cx="129240" cy="186120"/>
            </p14:xfrm>
          </p:contentPart>
        </mc:Choice>
        <mc:Fallback xmlns="">
          <p:pic>
            <p:nvPicPr>
              <p:cNvPr id="333" name="Ink 332">
                <a:extLst>
                  <a:ext uri="{FF2B5EF4-FFF2-40B4-BE49-F238E27FC236}">
                    <a16:creationId xmlns:a16="http://schemas.microsoft.com/office/drawing/2014/main" id="{69ACDBF4-A0E5-2874-397A-A6EEC4D0B2C1}"/>
                  </a:ext>
                </a:extLst>
              </p:cNvPr>
              <p:cNvPicPr/>
              <p:nvPr/>
            </p:nvPicPr>
            <p:blipFill>
              <a:blip r:embed="rId414"/>
              <a:stretch>
                <a:fillRect/>
              </a:stretch>
            </p:blipFill>
            <p:spPr>
              <a:xfrm>
                <a:off x="9516675" y="5356314"/>
                <a:ext cx="146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35" name="Ink 334">
                <a:extLst>
                  <a:ext uri="{FF2B5EF4-FFF2-40B4-BE49-F238E27FC236}">
                    <a16:creationId xmlns:a16="http://schemas.microsoft.com/office/drawing/2014/main" id="{6505B778-AC18-B046-CB6D-92FD28B1A30C}"/>
                  </a:ext>
                </a:extLst>
              </p14:cNvPr>
              <p14:cNvContentPartPr/>
              <p14:nvPr/>
            </p14:nvContentPartPr>
            <p14:xfrm>
              <a:off x="9831675" y="5384034"/>
              <a:ext cx="285480" cy="144000"/>
            </p14:xfrm>
          </p:contentPart>
        </mc:Choice>
        <mc:Fallback xmlns="">
          <p:pic>
            <p:nvPicPr>
              <p:cNvPr id="335" name="Ink 334">
                <a:extLst>
                  <a:ext uri="{FF2B5EF4-FFF2-40B4-BE49-F238E27FC236}">
                    <a16:creationId xmlns:a16="http://schemas.microsoft.com/office/drawing/2014/main" id="{6505B778-AC18-B046-CB6D-92FD28B1A30C}"/>
                  </a:ext>
                </a:extLst>
              </p:cNvPr>
              <p:cNvPicPr/>
              <p:nvPr/>
            </p:nvPicPr>
            <p:blipFill>
              <a:blip r:embed="rId416"/>
              <a:stretch>
                <a:fillRect/>
              </a:stretch>
            </p:blipFill>
            <p:spPr>
              <a:xfrm>
                <a:off x="9823035" y="5375394"/>
                <a:ext cx="303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36" name="Ink 335">
                <a:extLst>
                  <a:ext uri="{FF2B5EF4-FFF2-40B4-BE49-F238E27FC236}">
                    <a16:creationId xmlns:a16="http://schemas.microsoft.com/office/drawing/2014/main" id="{F1277C67-83E5-222E-A720-E2E2509FC895}"/>
                  </a:ext>
                </a:extLst>
              </p14:cNvPr>
              <p14:cNvContentPartPr/>
              <p14:nvPr/>
            </p14:nvContentPartPr>
            <p14:xfrm>
              <a:off x="10071435" y="5310234"/>
              <a:ext cx="479880" cy="260640"/>
            </p14:xfrm>
          </p:contentPart>
        </mc:Choice>
        <mc:Fallback xmlns="">
          <p:pic>
            <p:nvPicPr>
              <p:cNvPr id="336" name="Ink 335">
                <a:extLst>
                  <a:ext uri="{FF2B5EF4-FFF2-40B4-BE49-F238E27FC236}">
                    <a16:creationId xmlns:a16="http://schemas.microsoft.com/office/drawing/2014/main" id="{F1277C67-83E5-222E-A720-E2E2509FC895}"/>
                  </a:ext>
                </a:extLst>
              </p:cNvPr>
              <p:cNvPicPr/>
              <p:nvPr/>
            </p:nvPicPr>
            <p:blipFill>
              <a:blip r:embed="rId418"/>
              <a:stretch>
                <a:fillRect/>
              </a:stretch>
            </p:blipFill>
            <p:spPr>
              <a:xfrm>
                <a:off x="10062795" y="5301234"/>
                <a:ext cx="4975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37" name="Ink 336">
                <a:extLst>
                  <a:ext uri="{FF2B5EF4-FFF2-40B4-BE49-F238E27FC236}">
                    <a16:creationId xmlns:a16="http://schemas.microsoft.com/office/drawing/2014/main" id="{5ABE5646-A35C-AD59-837F-9F69283DDD75}"/>
                  </a:ext>
                </a:extLst>
              </p14:cNvPr>
              <p14:cNvContentPartPr/>
              <p14:nvPr/>
            </p14:nvContentPartPr>
            <p14:xfrm>
              <a:off x="10670835" y="5270274"/>
              <a:ext cx="344160" cy="235080"/>
            </p14:xfrm>
          </p:contentPart>
        </mc:Choice>
        <mc:Fallback xmlns="">
          <p:pic>
            <p:nvPicPr>
              <p:cNvPr id="337" name="Ink 336">
                <a:extLst>
                  <a:ext uri="{FF2B5EF4-FFF2-40B4-BE49-F238E27FC236}">
                    <a16:creationId xmlns:a16="http://schemas.microsoft.com/office/drawing/2014/main" id="{5ABE5646-A35C-AD59-837F-9F69283DDD75}"/>
                  </a:ext>
                </a:extLst>
              </p:cNvPr>
              <p:cNvPicPr/>
              <p:nvPr/>
            </p:nvPicPr>
            <p:blipFill>
              <a:blip r:embed="rId420"/>
              <a:stretch>
                <a:fillRect/>
              </a:stretch>
            </p:blipFill>
            <p:spPr>
              <a:xfrm>
                <a:off x="10662195" y="5261634"/>
                <a:ext cx="3618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38" name="Ink 337">
                <a:extLst>
                  <a:ext uri="{FF2B5EF4-FFF2-40B4-BE49-F238E27FC236}">
                    <a16:creationId xmlns:a16="http://schemas.microsoft.com/office/drawing/2014/main" id="{EEB2D65A-89DE-B723-D4FF-DBFDA3E13C50}"/>
                  </a:ext>
                </a:extLst>
              </p14:cNvPr>
              <p14:cNvContentPartPr/>
              <p14:nvPr/>
            </p14:nvContentPartPr>
            <p14:xfrm>
              <a:off x="10669755" y="5323194"/>
              <a:ext cx="322920" cy="11160"/>
            </p14:xfrm>
          </p:contentPart>
        </mc:Choice>
        <mc:Fallback xmlns="">
          <p:pic>
            <p:nvPicPr>
              <p:cNvPr id="338" name="Ink 337">
                <a:extLst>
                  <a:ext uri="{FF2B5EF4-FFF2-40B4-BE49-F238E27FC236}">
                    <a16:creationId xmlns:a16="http://schemas.microsoft.com/office/drawing/2014/main" id="{EEB2D65A-89DE-B723-D4FF-DBFDA3E13C50}"/>
                  </a:ext>
                </a:extLst>
              </p:cNvPr>
              <p:cNvPicPr/>
              <p:nvPr/>
            </p:nvPicPr>
            <p:blipFill>
              <a:blip r:embed="rId422"/>
              <a:stretch>
                <a:fillRect/>
              </a:stretch>
            </p:blipFill>
            <p:spPr>
              <a:xfrm>
                <a:off x="10661115" y="5314194"/>
                <a:ext cx="340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41" name="Ink 340">
                <a:extLst>
                  <a:ext uri="{FF2B5EF4-FFF2-40B4-BE49-F238E27FC236}">
                    <a16:creationId xmlns:a16="http://schemas.microsoft.com/office/drawing/2014/main" id="{ECFF5DC1-9D5C-8F45-2308-8E280FEAE7E3}"/>
                  </a:ext>
                </a:extLst>
              </p14:cNvPr>
              <p14:cNvContentPartPr/>
              <p14:nvPr/>
            </p14:nvContentPartPr>
            <p14:xfrm>
              <a:off x="11154675" y="5205834"/>
              <a:ext cx="780120" cy="496440"/>
            </p14:xfrm>
          </p:contentPart>
        </mc:Choice>
        <mc:Fallback xmlns="">
          <p:pic>
            <p:nvPicPr>
              <p:cNvPr id="341" name="Ink 340">
                <a:extLst>
                  <a:ext uri="{FF2B5EF4-FFF2-40B4-BE49-F238E27FC236}">
                    <a16:creationId xmlns:a16="http://schemas.microsoft.com/office/drawing/2014/main" id="{ECFF5DC1-9D5C-8F45-2308-8E280FEAE7E3}"/>
                  </a:ext>
                </a:extLst>
              </p:cNvPr>
              <p:cNvPicPr/>
              <p:nvPr/>
            </p:nvPicPr>
            <p:blipFill>
              <a:blip r:embed="rId424"/>
              <a:stretch>
                <a:fillRect/>
              </a:stretch>
            </p:blipFill>
            <p:spPr>
              <a:xfrm>
                <a:off x="11145675" y="5196834"/>
                <a:ext cx="79776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43" name="Ink 342">
                <a:extLst>
                  <a:ext uri="{FF2B5EF4-FFF2-40B4-BE49-F238E27FC236}">
                    <a16:creationId xmlns:a16="http://schemas.microsoft.com/office/drawing/2014/main" id="{749D76A8-C797-0571-0966-5FEEF153A943}"/>
                  </a:ext>
                </a:extLst>
              </p14:cNvPr>
              <p14:cNvContentPartPr/>
              <p14:nvPr/>
            </p14:nvContentPartPr>
            <p14:xfrm>
              <a:off x="10314075" y="5736834"/>
              <a:ext cx="140760" cy="437040"/>
            </p14:xfrm>
          </p:contentPart>
        </mc:Choice>
        <mc:Fallback xmlns="">
          <p:pic>
            <p:nvPicPr>
              <p:cNvPr id="343" name="Ink 342">
                <a:extLst>
                  <a:ext uri="{FF2B5EF4-FFF2-40B4-BE49-F238E27FC236}">
                    <a16:creationId xmlns:a16="http://schemas.microsoft.com/office/drawing/2014/main" id="{749D76A8-C797-0571-0966-5FEEF153A943}"/>
                  </a:ext>
                </a:extLst>
              </p:cNvPr>
              <p:cNvPicPr/>
              <p:nvPr/>
            </p:nvPicPr>
            <p:blipFill>
              <a:blip r:embed="rId426"/>
              <a:stretch>
                <a:fillRect/>
              </a:stretch>
            </p:blipFill>
            <p:spPr>
              <a:xfrm>
                <a:off x="10305435" y="5727834"/>
                <a:ext cx="158400" cy="454680"/>
              </a:xfrm>
              <a:prstGeom prst="rect">
                <a:avLst/>
              </a:prstGeom>
            </p:spPr>
          </p:pic>
        </mc:Fallback>
      </mc:AlternateContent>
      <p:grpSp>
        <p:nvGrpSpPr>
          <p:cNvPr id="345" name="Group 344">
            <a:extLst>
              <a:ext uri="{FF2B5EF4-FFF2-40B4-BE49-F238E27FC236}">
                <a16:creationId xmlns:a16="http://schemas.microsoft.com/office/drawing/2014/main" id="{194EFF20-3DF0-E8E1-26C4-7FF7F2CE4472}"/>
              </a:ext>
            </a:extLst>
          </p:cNvPr>
          <p:cNvGrpSpPr/>
          <p:nvPr/>
        </p:nvGrpSpPr>
        <p:grpSpPr>
          <a:xfrm>
            <a:off x="9576075" y="5731074"/>
            <a:ext cx="746280" cy="398520"/>
            <a:chOff x="9576075" y="5731074"/>
            <a:chExt cx="746280" cy="398520"/>
          </a:xfrm>
        </p:grpSpPr>
        <mc:AlternateContent xmlns:mc="http://schemas.openxmlformats.org/markup-compatibility/2006" xmlns:p14="http://schemas.microsoft.com/office/powerpoint/2010/main">
          <mc:Choice Requires="p14">
            <p:contentPart p14:bwMode="auto" r:id="rId427">
              <p14:nvContentPartPr>
                <p14:cNvPr id="229" name="Ink 228">
                  <a:extLst>
                    <a:ext uri="{FF2B5EF4-FFF2-40B4-BE49-F238E27FC236}">
                      <a16:creationId xmlns:a16="http://schemas.microsoft.com/office/drawing/2014/main" id="{76E38473-2261-E5D8-569B-D92186C7DC60}"/>
                    </a:ext>
                  </a:extLst>
                </p14:cNvPr>
                <p14:cNvContentPartPr/>
                <p14:nvPr/>
              </p14:nvContentPartPr>
              <p14:xfrm>
                <a:off x="9576075" y="5731074"/>
                <a:ext cx="122400" cy="343440"/>
              </p14:xfrm>
            </p:contentPart>
          </mc:Choice>
          <mc:Fallback xmlns="">
            <p:pic>
              <p:nvPicPr>
                <p:cNvPr id="229" name="Ink 228">
                  <a:extLst>
                    <a:ext uri="{FF2B5EF4-FFF2-40B4-BE49-F238E27FC236}">
                      <a16:creationId xmlns:a16="http://schemas.microsoft.com/office/drawing/2014/main" id="{76E38473-2261-E5D8-569B-D92186C7DC60}"/>
                    </a:ext>
                  </a:extLst>
                </p:cNvPr>
                <p:cNvPicPr/>
                <p:nvPr/>
              </p:nvPicPr>
              <p:blipFill>
                <a:blip r:embed="rId428"/>
                <a:stretch>
                  <a:fillRect/>
                </a:stretch>
              </p:blipFill>
              <p:spPr>
                <a:xfrm>
                  <a:off x="9567435" y="5722434"/>
                  <a:ext cx="1400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0" name="Ink 229">
                  <a:extLst>
                    <a:ext uri="{FF2B5EF4-FFF2-40B4-BE49-F238E27FC236}">
                      <a16:creationId xmlns:a16="http://schemas.microsoft.com/office/drawing/2014/main" id="{3CF780ED-3B37-6CD3-D40E-E8C3A9D8D1DC}"/>
                    </a:ext>
                  </a:extLst>
                </p14:cNvPr>
                <p14:cNvContentPartPr/>
                <p14:nvPr/>
              </p14:nvContentPartPr>
              <p14:xfrm>
                <a:off x="9774075" y="5792274"/>
                <a:ext cx="146160" cy="296640"/>
              </p14:xfrm>
            </p:contentPart>
          </mc:Choice>
          <mc:Fallback xmlns="">
            <p:pic>
              <p:nvPicPr>
                <p:cNvPr id="230" name="Ink 229">
                  <a:extLst>
                    <a:ext uri="{FF2B5EF4-FFF2-40B4-BE49-F238E27FC236}">
                      <a16:creationId xmlns:a16="http://schemas.microsoft.com/office/drawing/2014/main" id="{3CF780ED-3B37-6CD3-D40E-E8C3A9D8D1DC}"/>
                    </a:ext>
                  </a:extLst>
                </p:cNvPr>
                <p:cNvPicPr/>
                <p:nvPr/>
              </p:nvPicPr>
              <p:blipFill>
                <a:blip r:embed="rId430"/>
                <a:stretch>
                  <a:fillRect/>
                </a:stretch>
              </p:blipFill>
              <p:spPr>
                <a:xfrm>
                  <a:off x="9765435" y="5783274"/>
                  <a:ext cx="1638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2" name="Ink 231">
                  <a:extLst>
                    <a:ext uri="{FF2B5EF4-FFF2-40B4-BE49-F238E27FC236}">
                      <a16:creationId xmlns:a16="http://schemas.microsoft.com/office/drawing/2014/main" id="{2908955B-68A6-8719-07EF-9874C1DC69BE}"/>
                    </a:ext>
                  </a:extLst>
                </p14:cNvPr>
                <p14:cNvContentPartPr/>
                <p14:nvPr/>
              </p14:nvContentPartPr>
              <p14:xfrm>
                <a:off x="10030395" y="6004314"/>
                <a:ext cx="45720" cy="32400"/>
              </p14:xfrm>
            </p:contentPart>
          </mc:Choice>
          <mc:Fallback xmlns="">
            <p:pic>
              <p:nvPicPr>
                <p:cNvPr id="232" name="Ink 231">
                  <a:extLst>
                    <a:ext uri="{FF2B5EF4-FFF2-40B4-BE49-F238E27FC236}">
                      <a16:creationId xmlns:a16="http://schemas.microsoft.com/office/drawing/2014/main" id="{2908955B-68A6-8719-07EF-9874C1DC69BE}"/>
                    </a:ext>
                  </a:extLst>
                </p:cNvPr>
                <p:cNvPicPr/>
                <p:nvPr/>
              </p:nvPicPr>
              <p:blipFill>
                <a:blip r:embed="rId432"/>
                <a:stretch>
                  <a:fillRect/>
                </a:stretch>
              </p:blipFill>
              <p:spPr>
                <a:xfrm>
                  <a:off x="10021755" y="5995674"/>
                  <a:ext cx="63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3" name="Ink 232">
                  <a:extLst>
                    <a:ext uri="{FF2B5EF4-FFF2-40B4-BE49-F238E27FC236}">
                      <a16:creationId xmlns:a16="http://schemas.microsoft.com/office/drawing/2014/main" id="{93B8595B-E1FB-32AA-AA7D-DBFAE75177CE}"/>
                    </a:ext>
                  </a:extLst>
                </p14:cNvPr>
                <p14:cNvContentPartPr/>
                <p14:nvPr/>
              </p14:nvContentPartPr>
              <p14:xfrm>
                <a:off x="10088355" y="5775354"/>
                <a:ext cx="234000" cy="354240"/>
              </p14:xfrm>
            </p:contentPart>
          </mc:Choice>
          <mc:Fallback xmlns="">
            <p:pic>
              <p:nvPicPr>
                <p:cNvPr id="233" name="Ink 232">
                  <a:extLst>
                    <a:ext uri="{FF2B5EF4-FFF2-40B4-BE49-F238E27FC236}">
                      <a16:creationId xmlns:a16="http://schemas.microsoft.com/office/drawing/2014/main" id="{93B8595B-E1FB-32AA-AA7D-DBFAE75177CE}"/>
                    </a:ext>
                  </a:extLst>
                </p:cNvPr>
                <p:cNvPicPr/>
                <p:nvPr/>
              </p:nvPicPr>
              <p:blipFill>
                <a:blip r:embed="rId434"/>
                <a:stretch>
                  <a:fillRect/>
                </a:stretch>
              </p:blipFill>
              <p:spPr>
                <a:xfrm>
                  <a:off x="10079355" y="5766354"/>
                  <a:ext cx="2516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44" name="Ink 343">
                  <a:extLst>
                    <a:ext uri="{FF2B5EF4-FFF2-40B4-BE49-F238E27FC236}">
                      <a16:creationId xmlns:a16="http://schemas.microsoft.com/office/drawing/2014/main" id="{2427F80A-F0B4-0511-85EB-D5A1206B8E07}"/>
                    </a:ext>
                  </a:extLst>
                </p14:cNvPr>
                <p14:cNvContentPartPr/>
                <p14:nvPr/>
              </p14:nvContentPartPr>
              <p14:xfrm>
                <a:off x="10006635" y="6015834"/>
                <a:ext cx="43200" cy="34560"/>
              </p14:xfrm>
            </p:contentPart>
          </mc:Choice>
          <mc:Fallback xmlns="">
            <p:pic>
              <p:nvPicPr>
                <p:cNvPr id="344" name="Ink 343">
                  <a:extLst>
                    <a:ext uri="{FF2B5EF4-FFF2-40B4-BE49-F238E27FC236}">
                      <a16:creationId xmlns:a16="http://schemas.microsoft.com/office/drawing/2014/main" id="{2427F80A-F0B4-0511-85EB-D5A1206B8E07}"/>
                    </a:ext>
                  </a:extLst>
                </p:cNvPr>
                <p:cNvPicPr/>
                <p:nvPr/>
              </p:nvPicPr>
              <p:blipFill>
                <a:blip r:embed="rId436"/>
                <a:stretch>
                  <a:fillRect/>
                </a:stretch>
              </p:blipFill>
              <p:spPr>
                <a:xfrm>
                  <a:off x="9997635" y="6006834"/>
                  <a:ext cx="60840" cy="52200"/>
                </a:xfrm>
                <a:prstGeom prst="rect">
                  <a:avLst/>
                </a:prstGeom>
              </p:spPr>
            </p:pic>
          </mc:Fallback>
        </mc:AlternateContent>
      </p:grpSp>
      <p:grpSp>
        <p:nvGrpSpPr>
          <p:cNvPr id="347" name="Group 346">
            <a:extLst>
              <a:ext uri="{FF2B5EF4-FFF2-40B4-BE49-F238E27FC236}">
                <a16:creationId xmlns:a16="http://schemas.microsoft.com/office/drawing/2014/main" id="{D28BD080-425F-EE85-6302-C285E74C7551}"/>
              </a:ext>
            </a:extLst>
          </p:cNvPr>
          <p:cNvGrpSpPr/>
          <p:nvPr/>
        </p:nvGrpSpPr>
        <p:grpSpPr>
          <a:xfrm>
            <a:off x="5766555" y="5163354"/>
            <a:ext cx="952200" cy="513720"/>
            <a:chOff x="5766555" y="5163354"/>
            <a:chExt cx="952200" cy="513720"/>
          </a:xfrm>
        </p:grpSpPr>
        <mc:AlternateContent xmlns:mc="http://schemas.openxmlformats.org/markup-compatibility/2006" xmlns:p14="http://schemas.microsoft.com/office/powerpoint/2010/main">
          <mc:Choice Requires="p14">
            <p:contentPart p14:bwMode="auto" r:id="rId437">
              <p14:nvContentPartPr>
                <p14:cNvPr id="196" name="Ink 195">
                  <a:extLst>
                    <a:ext uri="{FF2B5EF4-FFF2-40B4-BE49-F238E27FC236}">
                      <a16:creationId xmlns:a16="http://schemas.microsoft.com/office/drawing/2014/main" id="{ECD7E077-8CB5-4EFA-38D7-A9FCFF6B092D}"/>
                    </a:ext>
                  </a:extLst>
                </p14:cNvPr>
                <p14:cNvContentPartPr/>
                <p14:nvPr/>
              </p14:nvContentPartPr>
              <p14:xfrm>
                <a:off x="5917395" y="5279274"/>
                <a:ext cx="432000" cy="267480"/>
              </p14:xfrm>
            </p:contentPart>
          </mc:Choice>
          <mc:Fallback xmlns="">
            <p:pic>
              <p:nvPicPr>
                <p:cNvPr id="196" name="Ink 195">
                  <a:extLst>
                    <a:ext uri="{FF2B5EF4-FFF2-40B4-BE49-F238E27FC236}">
                      <a16:creationId xmlns:a16="http://schemas.microsoft.com/office/drawing/2014/main" id="{ECD7E077-8CB5-4EFA-38D7-A9FCFF6B092D}"/>
                    </a:ext>
                  </a:extLst>
                </p:cNvPr>
                <p:cNvPicPr/>
                <p:nvPr/>
              </p:nvPicPr>
              <p:blipFill>
                <a:blip r:embed="rId438"/>
                <a:stretch>
                  <a:fillRect/>
                </a:stretch>
              </p:blipFill>
              <p:spPr>
                <a:xfrm>
                  <a:off x="5908395" y="5270634"/>
                  <a:ext cx="4496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97" name="Ink 196">
                  <a:extLst>
                    <a:ext uri="{FF2B5EF4-FFF2-40B4-BE49-F238E27FC236}">
                      <a16:creationId xmlns:a16="http://schemas.microsoft.com/office/drawing/2014/main" id="{BF9C9A61-7986-C000-7EB5-40F755CBAA26}"/>
                    </a:ext>
                  </a:extLst>
                </p14:cNvPr>
                <p14:cNvContentPartPr/>
                <p14:nvPr/>
              </p14:nvContentPartPr>
              <p14:xfrm>
                <a:off x="6273435" y="5356674"/>
                <a:ext cx="18360" cy="3240"/>
              </p14:xfrm>
            </p:contentPart>
          </mc:Choice>
          <mc:Fallback xmlns="">
            <p:pic>
              <p:nvPicPr>
                <p:cNvPr id="197" name="Ink 196">
                  <a:extLst>
                    <a:ext uri="{FF2B5EF4-FFF2-40B4-BE49-F238E27FC236}">
                      <a16:creationId xmlns:a16="http://schemas.microsoft.com/office/drawing/2014/main" id="{BF9C9A61-7986-C000-7EB5-40F755CBAA26}"/>
                    </a:ext>
                  </a:extLst>
                </p:cNvPr>
                <p:cNvPicPr/>
                <p:nvPr/>
              </p:nvPicPr>
              <p:blipFill>
                <a:blip r:embed="rId440"/>
                <a:stretch>
                  <a:fillRect/>
                </a:stretch>
              </p:blipFill>
              <p:spPr>
                <a:xfrm>
                  <a:off x="6264435" y="5347674"/>
                  <a:ext cx="36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98" name="Ink 197">
                  <a:extLst>
                    <a:ext uri="{FF2B5EF4-FFF2-40B4-BE49-F238E27FC236}">
                      <a16:creationId xmlns:a16="http://schemas.microsoft.com/office/drawing/2014/main" id="{433E44DD-5DDC-DC18-4FCA-4101CB3F5FAE}"/>
                    </a:ext>
                  </a:extLst>
                </p14:cNvPr>
                <p14:cNvContentPartPr/>
                <p14:nvPr/>
              </p14:nvContentPartPr>
              <p14:xfrm>
                <a:off x="5948715" y="5339394"/>
                <a:ext cx="212400" cy="40680"/>
              </p14:xfrm>
            </p:contentPart>
          </mc:Choice>
          <mc:Fallback xmlns="">
            <p:pic>
              <p:nvPicPr>
                <p:cNvPr id="198" name="Ink 197">
                  <a:extLst>
                    <a:ext uri="{FF2B5EF4-FFF2-40B4-BE49-F238E27FC236}">
                      <a16:creationId xmlns:a16="http://schemas.microsoft.com/office/drawing/2014/main" id="{433E44DD-5DDC-DC18-4FCA-4101CB3F5FAE}"/>
                    </a:ext>
                  </a:extLst>
                </p:cNvPr>
                <p:cNvPicPr/>
                <p:nvPr/>
              </p:nvPicPr>
              <p:blipFill>
                <a:blip r:embed="rId442"/>
                <a:stretch>
                  <a:fillRect/>
                </a:stretch>
              </p:blipFill>
              <p:spPr>
                <a:xfrm>
                  <a:off x="5939715" y="5330394"/>
                  <a:ext cx="230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99" name="Ink 198">
                  <a:extLst>
                    <a:ext uri="{FF2B5EF4-FFF2-40B4-BE49-F238E27FC236}">
                      <a16:creationId xmlns:a16="http://schemas.microsoft.com/office/drawing/2014/main" id="{817BDE0A-87C3-EC50-D443-F10194B8D86D}"/>
                    </a:ext>
                  </a:extLst>
                </p14:cNvPr>
                <p14:cNvContentPartPr/>
                <p14:nvPr/>
              </p14:nvContentPartPr>
              <p14:xfrm>
                <a:off x="6511395" y="5416794"/>
                <a:ext cx="207360" cy="123840"/>
              </p14:xfrm>
            </p:contentPart>
          </mc:Choice>
          <mc:Fallback xmlns="">
            <p:pic>
              <p:nvPicPr>
                <p:cNvPr id="199" name="Ink 198">
                  <a:extLst>
                    <a:ext uri="{FF2B5EF4-FFF2-40B4-BE49-F238E27FC236}">
                      <a16:creationId xmlns:a16="http://schemas.microsoft.com/office/drawing/2014/main" id="{817BDE0A-87C3-EC50-D443-F10194B8D86D}"/>
                    </a:ext>
                  </a:extLst>
                </p:cNvPr>
                <p:cNvPicPr/>
                <p:nvPr/>
              </p:nvPicPr>
              <p:blipFill>
                <a:blip r:embed="rId444"/>
                <a:stretch>
                  <a:fillRect/>
                </a:stretch>
              </p:blipFill>
              <p:spPr>
                <a:xfrm>
                  <a:off x="6502755" y="5407794"/>
                  <a:ext cx="225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00" name="Ink 199">
                  <a:extLst>
                    <a:ext uri="{FF2B5EF4-FFF2-40B4-BE49-F238E27FC236}">
                      <a16:creationId xmlns:a16="http://schemas.microsoft.com/office/drawing/2014/main" id="{42501B0F-B143-94B3-2E19-82038CC12EF9}"/>
                    </a:ext>
                  </a:extLst>
                </p14:cNvPr>
                <p14:cNvContentPartPr/>
                <p14:nvPr/>
              </p14:nvContentPartPr>
              <p14:xfrm>
                <a:off x="6602115" y="5326794"/>
                <a:ext cx="11160" cy="12600"/>
              </p14:xfrm>
            </p:contentPart>
          </mc:Choice>
          <mc:Fallback xmlns="">
            <p:pic>
              <p:nvPicPr>
                <p:cNvPr id="200" name="Ink 199">
                  <a:extLst>
                    <a:ext uri="{FF2B5EF4-FFF2-40B4-BE49-F238E27FC236}">
                      <a16:creationId xmlns:a16="http://schemas.microsoft.com/office/drawing/2014/main" id="{42501B0F-B143-94B3-2E19-82038CC12EF9}"/>
                    </a:ext>
                  </a:extLst>
                </p:cNvPr>
                <p:cNvPicPr/>
                <p:nvPr/>
              </p:nvPicPr>
              <p:blipFill>
                <a:blip r:embed="rId446"/>
                <a:stretch>
                  <a:fillRect/>
                </a:stretch>
              </p:blipFill>
              <p:spPr>
                <a:xfrm>
                  <a:off x="6593115" y="5318154"/>
                  <a:ext cx="28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46" name="Ink 345">
                  <a:extLst>
                    <a:ext uri="{FF2B5EF4-FFF2-40B4-BE49-F238E27FC236}">
                      <a16:creationId xmlns:a16="http://schemas.microsoft.com/office/drawing/2014/main" id="{C354DAD8-334E-BA6E-A785-AA462D882330}"/>
                    </a:ext>
                  </a:extLst>
                </p14:cNvPr>
                <p14:cNvContentPartPr/>
                <p14:nvPr/>
              </p14:nvContentPartPr>
              <p14:xfrm>
                <a:off x="5766555" y="5163354"/>
                <a:ext cx="185760" cy="513720"/>
              </p14:xfrm>
            </p:contentPart>
          </mc:Choice>
          <mc:Fallback xmlns="">
            <p:pic>
              <p:nvPicPr>
                <p:cNvPr id="346" name="Ink 345">
                  <a:extLst>
                    <a:ext uri="{FF2B5EF4-FFF2-40B4-BE49-F238E27FC236}">
                      <a16:creationId xmlns:a16="http://schemas.microsoft.com/office/drawing/2014/main" id="{C354DAD8-334E-BA6E-A785-AA462D882330}"/>
                    </a:ext>
                  </a:extLst>
                </p:cNvPr>
                <p:cNvPicPr/>
                <p:nvPr/>
              </p:nvPicPr>
              <p:blipFill>
                <a:blip r:embed="rId448"/>
                <a:stretch>
                  <a:fillRect/>
                </a:stretch>
              </p:blipFill>
              <p:spPr>
                <a:xfrm>
                  <a:off x="5757555" y="5154354"/>
                  <a:ext cx="203400" cy="531360"/>
                </a:xfrm>
                <a:prstGeom prst="rect">
                  <a:avLst/>
                </a:prstGeom>
              </p:spPr>
            </p:pic>
          </mc:Fallback>
        </mc:AlternateContent>
      </p:grpSp>
    </p:spTree>
    <p:extLst>
      <p:ext uri="{BB962C8B-B14F-4D97-AF65-F5344CB8AC3E}">
        <p14:creationId xmlns:p14="http://schemas.microsoft.com/office/powerpoint/2010/main" val="206592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1C9885F-3836-53F4-54E8-9C67C0B738B2}"/>
              </a:ext>
            </a:extLst>
          </p:cNvPr>
          <p:cNvGrpSpPr/>
          <p:nvPr/>
        </p:nvGrpSpPr>
        <p:grpSpPr>
          <a:xfrm>
            <a:off x="1773744" y="634425"/>
            <a:ext cx="3620880" cy="1253160"/>
            <a:chOff x="2879530" y="3287249"/>
            <a:chExt cx="3620880" cy="12531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A878838-79B8-92B1-9174-5C48FB94F3F1}"/>
                    </a:ext>
                  </a:extLst>
                </p14:cNvPr>
                <p14:cNvContentPartPr/>
                <p14:nvPr/>
              </p14:nvContentPartPr>
              <p14:xfrm>
                <a:off x="2879530" y="3530969"/>
                <a:ext cx="223560" cy="333360"/>
              </p14:xfrm>
            </p:contentPart>
          </mc:Choice>
          <mc:Fallback xmlns="">
            <p:pic>
              <p:nvPicPr>
                <p:cNvPr id="2" name="Ink 1">
                  <a:extLst>
                    <a:ext uri="{FF2B5EF4-FFF2-40B4-BE49-F238E27FC236}">
                      <a16:creationId xmlns:a16="http://schemas.microsoft.com/office/drawing/2014/main" id="{2A878838-79B8-92B1-9174-5C48FB94F3F1}"/>
                    </a:ext>
                  </a:extLst>
                </p:cNvPr>
                <p:cNvPicPr/>
                <p:nvPr/>
              </p:nvPicPr>
              <p:blipFill>
                <a:blip r:embed="rId3"/>
                <a:stretch>
                  <a:fillRect/>
                </a:stretch>
              </p:blipFill>
              <p:spPr>
                <a:xfrm>
                  <a:off x="2870890" y="3521969"/>
                  <a:ext cx="2412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8F3A9D6-9CE1-FE85-6A74-ADC6A53422F9}"/>
                    </a:ext>
                  </a:extLst>
                </p14:cNvPr>
                <p14:cNvContentPartPr/>
                <p14:nvPr/>
              </p14:nvContentPartPr>
              <p14:xfrm>
                <a:off x="3163570" y="3713489"/>
                <a:ext cx="177840" cy="133560"/>
              </p14:xfrm>
            </p:contentPart>
          </mc:Choice>
          <mc:Fallback xmlns="">
            <p:pic>
              <p:nvPicPr>
                <p:cNvPr id="3" name="Ink 2">
                  <a:extLst>
                    <a:ext uri="{FF2B5EF4-FFF2-40B4-BE49-F238E27FC236}">
                      <a16:creationId xmlns:a16="http://schemas.microsoft.com/office/drawing/2014/main" id="{A8F3A9D6-9CE1-FE85-6A74-ADC6A53422F9}"/>
                    </a:ext>
                  </a:extLst>
                </p:cNvPr>
                <p:cNvPicPr/>
                <p:nvPr/>
              </p:nvPicPr>
              <p:blipFill>
                <a:blip r:embed="rId5"/>
                <a:stretch>
                  <a:fillRect/>
                </a:stretch>
              </p:blipFill>
              <p:spPr>
                <a:xfrm>
                  <a:off x="3154570" y="3704849"/>
                  <a:ext cx="195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F342E5E-A0B7-1DE5-7681-1318AF73AF12}"/>
                    </a:ext>
                  </a:extLst>
                </p14:cNvPr>
                <p14:cNvContentPartPr/>
                <p14:nvPr/>
              </p14:nvContentPartPr>
              <p14:xfrm>
                <a:off x="3623290" y="3705209"/>
                <a:ext cx="223560" cy="25200"/>
              </p14:xfrm>
            </p:contentPart>
          </mc:Choice>
          <mc:Fallback xmlns="">
            <p:pic>
              <p:nvPicPr>
                <p:cNvPr id="4" name="Ink 3">
                  <a:extLst>
                    <a:ext uri="{FF2B5EF4-FFF2-40B4-BE49-F238E27FC236}">
                      <a16:creationId xmlns:a16="http://schemas.microsoft.com/office/drawing/2014/main" id="{FF342E5E-A0B7-1DE5-7681-1318AF73AF12}"/>
                    </a:ext>
                  </a:extLst>
                </p:cNvPr>
                <p:cNvPicPr/>
                <p:nvPr/>
              </p:nvPicPr>
              <p:blipFill>
                <a:blip r:embed="rId7"/>
                <a:stretch>
                  <a:fillRect/>
                </a:stretch>
              </p:blipFill>
              <p:spPr>
                <a:xfrm>
                  <a:off x="3614650" y="3696569"/>
                  <a:ext cx="241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91A490F-4C03-4FC6-707E-FD25C39A5580}"/>
                    </a:ext>
                  </a:extLst>
                </p14:cNvPr>
                <p14:cNvContentPartPr/>
                <p14:nvPr/>
              </p14:nvContentPartPr>
              <p14:xfrm>
                <a:off x="3654250" y="3773609"/>
                <a:ext cx="199800" cy="12240"/>
              </p14:xfrm>
            </p:contentPart>
          </mc:Choice>
          <mc:Fallback xmlns="">
            <p:pic>
              <p:nvPicPr>
                <p:cNvPr id="5" name="Ink 4">
                  <a:extLst>
                    <a:ext uri="{FF2B5EF4-FFF2-40B4-BE49-F238E27FC236}">
                      <a16:creationId xmlns:a16="http://schemas.microsoft.com/office/drawing/2014/main" id="{691A490F-4C03-4FC6-707E-FD25C39A5580}"/>
                    </a:ext>
                  </a:extLst>
                </p:cNvPr>
                <p:cNvPicPr/>
                <p:nvPr/>
              </p:nvPicPr>
              <p:blipFill>
                <a:blip r:embed="rId9"/>
                <a:stretch>
                  <a:fillRect/>
                </a:stretch>
              </p:blipFill>
              <p:spPr>
                <a:xfrm>
                  <a:off x="3645250" y="3764969"/>
                  <a:ext cx="217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31F148EE-9444-F0F8-CA56-B570B039DBE0}"/>
                    </a:ext>
                  </a:extLst>
                </p14:cNvPr>
                <p14:cNvContentPartPr/>
                <p14:nvPr/>
              </p14:nvContentPartPr>
              <p14:xfrm>
                <a:off x="4292890" y="3377969"/>
                <a:ext cx="35640" cy="246240"/>
              </p14:xfrm>
            </p:contentPart>
          </mc:Choice>
          <mc:Fallback xmlns="">
            <p:pic>
              <p:nvPicPr>
                <p:cNvPr id="6" name="Ink 5">
                  <a:extLst>
                    <a:ext uri="{FF2B5EF4-FFF2-40B4-BE49-F238E27FC236}">
                      <a16:creationId xmlns:a16="http://schemas.microsoft.com/office/drawing/2014/main" id="{31F148EE-9444-F0F8-CA56-B570B039DBE0}"/>
                    </a:ext>
                  </a:extLst>
                </p:cNvPr>
                <p:cNvPicPr/>
                <p:nvPr/>
              </p:nvPicPr>
              <p:blipFill>
                <a:blip r:embed="rId11"/>
                <a:stretch>
                  <a:fillRect/>
                </a:stretch>
              </p:blipFill>
              <p:spPr>
                <a:xfrm>
                  <a:off x="4284250" y="3369329"/>
                  <a:ext cx="532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E2ADCF0-3DF8-E8A5-40EC-5B02C446C973}"/>
                    </a:ext>
                  </a:extLst>
                </p14:cNvPr>
                <p14:cNvContentPartPr/>
                <p14:nvPr/>
              </p14:nvContentPartPr>
              <p14:xfrm>
                <a:off x="4171930" y="3349169"/>
                <a:ext cx="209880" cy="173520"/>
              </p14:xfrm>
            </p:contentPart>
          </mc:Choice>
          <mc:Fallback xmlns="">
            <p:pic>
              <p:nvPicPr>
                <p:cNvPr id="7" name="Ink 6">
                  <a:extLst>
                    <a:ext uri="{FF2B5EF4-FFF2-40B4-BE49-F238E27FC236}">
                      <a16:creationId xmlns:a16="http://schemas.microsoft.com/office/drawing/2014/main" id="{3E2ADCF0-3DF8-E8A5-40EC-5B02C446C973}"/>
                    </a:ext>
                  </a:extLst>
                </p:cNvPr>
                <p:cNvPicPr/>
                <p:nvPr/>
              </p:nvPicPr>
              <p:blipFill>
                <a:blip r:embed="rId13"/>
                <a:stretch>
                  <a:fillRect/>
                </a:stretch>
              </p:blipFill>
              <p:spPr>
                <a:xfrm>
                  <a:off x="4163290" y="3340529"/>
                  <a:ext cx="227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706E4526-B376-5D12-7582-15C4E7602D9A}"/>
                    </a:ext>
                  </a:extLst>
                </p14:cNvPr>
                <p14:cNvContentPartPr/>
                <p14:nvPr/>
              </p14:nvContentPartPr>
              <p14:xfrm>
                <a:off x="4495210" y="3500369"/>
                <a:ext cx="12960" cy="119880"/>
              </p14:xfrm>
            </p:contentPart>
          </mc:Choice>
          <mc:Fallback xmlns="">
            <p:pic>
              <p:nvPicPr>
                <p:cNvPr id="8" name="Ink 7">
                  <a:extLst>
                    <a:ext uri="{FF2B5EF4-FFF2-40B4-BE49-F238E27FC236}">
                      <a16:creationId xmlns:a16="http://schemas.microsoft.com/office/drawing/2014/main" id="{706E4526-B376-5D12-7582-15C4E7602D9A}"/>
                    </a:ext>
                  </a:extLst>
                </p:cNvPr>
                <p:cNvPicPr/>
                <p:nvPr/>
              </p:nvPicPr>
              <p:blipFill>
                <a:blip r:embed="rId15"/>
                <a:stretch>
                  <a:fillRect/>
                </a:stretch>
              </p:blipFill>
              <p:spPr>
                <a:xfrm>
                  <a:off x="4486210" y="3491369"/>
                  <a:ext cx="30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3F1F9403-D7E6-13D9-4E7F-3A18CF8FE3C5}"/>
                    </a:ext>
                  </a:extLst>
                </p14:cNvPr>
                <p14:cNvContentPartPr/>
                <p14:nvPr/>
              </p14:nvContentPartPr>
              <p14:xfrm>
                <a:off x="4597090" y="3498209"/>
                <a:ext cx="21240" cy="110520"/>
              </p14:xfrm>
            </p:contentPart>
          </mc:Choice>
          <mc:Fallback xmlns="">
            <p:pic>
              <p:nvPicPr>
                <p:cNvPr id="9" name="Ink 8">
                  <a:extLst>
                    <a:ext uri="{FF2B5EF4-FFF2-40B4-BE49-F238E27FC236}">
                      <a16:creationId xmlns:a16="http://schemas.microsoft.com/office/drawing/2014/main" id="{3F1F9403-D7E6-13D9-4E7F-3A18CF8FE3C5}"/>
                    </a:ext>
                  </a:extLst>
                </p:cNvPr>
                <p:cNvPicPr/>
                <p:nvPr/>
              </p:nvPicPr>
              <p:blipFill>
                <a:blip r:embed="rId17"/>
                <a:stretch>
                  <a:fillRect/>
                </a:stretch>
              </p:blipFill>
              <p:spPr>
                <a:xfrm>
                  <a:off x="4588090" y="3489569"/>
                  <a:ext cx="38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CCC70F23-52E5-888C-714D-7BB957733E61}"/>
                    </a:ext>
                  </a:extLst>
                </p14:cNvPr>
                <p14:cNvContentPartPr/>
                <p14:nvPr/>
              </p14:nvContentPartPr>
              <p14:xfrm>
                <a:off x="4423570" y="3479489"/>
                <a:ext cx="267120" cy="39960"/>
              </p14:xfrm>
            </p:contentPart>
          </mc:Choice>
          <mc:Fallback xmlns="">
            <p:pic>
              <p:nvPicPr>
                <p:cNvPr id="10" name="Ink 9">
                  <a:extLst>
                    <a:ext uri="{FF2B5EF4-FFF2-40B4-BE49-F238E27FC236}">
                      <a16:creationId xmlns:a16="http://schemas.microsoft.com/office/drawing/2014/main" id="{CCC70F23-52E5-888C-714D-7BB957733E61}"/>
                    </a:ext>
                  </a:extLst>
                </p:cNvPr>
                <p:cNvPicPr/>
                <p:nvPr/>
              </p:nvPicPr>
              <p:blipFill>
                <a:blip r:embed="rId19"/>
                <a:stretch>
                  <a:fillRect/>
                </a:stretch>
              </p:blipFill>
              <p:spPr>
                <a:xfrm>
                  <a:off x="4414570" y="3470849"/>
                  <a:ext cx="284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2D18A513-E33E-F69E-FCFD-D28B0918EB08}"/>
                    </a:ext>
                  </a:extLst>
                </p14:cNvPr>
                <p14:cNvContentPartPr/>
                <p14:nvPr/>
              </p14:nvContentPartPr>
              <p14:xfrm>
                <a:off x="4850530" y="3503609"/>
                <a:ext cx="37800" cy="252000"/>
              </p14:xfrm>
            </p:contentPart>
          </mc:Choice>
          <mc:Fallback xmlns="">
            <p:pic>
              <p:nvPicPr>
                <p:cNvPr id="11" name="Ink 10">
                  <a:extLst>
                    <a:ext uri="{FF2B5EF4-FFF2-40B4-BE49-F238E27FC236}">
                      <a16:creationId xmlns:a16="http://schemas.microsoft.com/office/drawing/2014/main" id="{2D18A513-E33E-F69E-FCFD-D28B0918EB08}"/>
                    </a:ext>
                  </a:extLst>
                </p:cNvPr>
                <p:cNvPicPr/>
                <p:nvPr/>
              </p:nvPicPr>
              <p:blipFill>
                <a:blip r:embed="rId21"/>
                <a:stretch>
                  <a:fillRect/>
                </a:stretch>
              </p:blipFill>
              <p:spPr>
                <a:xfrm>
                  <a:off x="4841890" y="3494609"/>
                  <a:ext cx="554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332E087A-997A-BE2E-27A4-88E59CA307FD}"/>
                    </a:ext>
                  </a:extLst>
                </p14:cNvPr>
                <p14:cNvContentPartPr/>
                <p14:nvPr/>
              </p14:nvContentPartPr>
              <p14:xfrm>
                <a:off x="4848730" y="3438809"/>
                <a:ext cx="139680" cy="103680"/>
              </p14:xfrm>
            </p:contentPart>
          </mc:Choice>
          <mc:Fallback xmlns="">
            <p:pic>
              <p:nvPicPr>
                <p:cNvPr id="12" name="Ink 11">
                  <a:extLst>
                    <a:ext uri="{FF2B5EF4-FFF2-40B4-BE49-F238E27FC236}">
                      <a16:creationId xmlns:a16="http://schemas.microsoft.com/office/drawing/2014/main" id="{332E087A-997A-BE2E-27A4-88E59CA307FD}"/>
                    </a:ext>
                  </a:extLst>
                </p:cNvPr>
                <p:cNvPicPr/>
                <p:nvPr/>
              </p:nvPicPr>
              <p:blipFill>
                <a:blip r:embed="rId23"/>
                <a:stretch>
                  <a:fillRect/>
                </a:stretch>
              </p:blipFill>
              <p:spPr>
                <a:xfrm>
                  <a:off x="4839730" y="3429809"/>
                  <a:ext cx="157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C40E35D5-054D-4BE5-BCBB-2D2870378D2B}"/>
                    </a:ext>
                  </a:extLst>
                </p14:cNvPr>
                <p14:cNvContentPartPr/>
                <p14:nvPr/>
              </p14:nvContentPartPr>
              <p14:xfrm>
                <a:off x="5016130" y="3700529"/>
                <a:ext cx="114120" cy="127800"/>
              </p14:xfrm>
            </p:contentPart>
          </mc:Choice>
          <mc:Fallback xmlns="">
            <p:pic>
              <p:nvPicPr>
                <p:cNvPr id="13" name="Ink 12">
                  <a:extLst>
                    <a:ext uri="{FF2B5EF4-FFF2-40B4-BE49-F238E27FC236}">
                      <a16:creationId xmlns:a16="http://schemas.microsoft.com/office/drawing/2014/main" id="{C40E35D5-054D-4BE5-BCBB-2D2870378D2B}"/>
                    </a:ext>
                  </a:extLst>
                </p:cNvPr>
                <p:cNvPicPr/>
                <p:nvPr/>
              </p:nvPicPr>
              <p:blipFill>
                <a:blip r:embed="rId25"/>
                <a:stretch>
                  <a:fillRect/>
                </a:stretch>
              </p:blipFill>
              <p:spPr>
                <a:xfrm>
                  <a:off x="5007130" y="3691529"/>
                  <a:ext cx="131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10BAACC2-2682-EE19-CF66-98090F980413}"/>
                    </a:ext>
                  </a:extLst>
                </p14:cNvPr>
                <p14:cNvContentPartPr/>
                <p14:nvPr/>
              </p14:nvContentPartPr>
              <p14:xfrm>
                <a:off x="5020090" y="3293729"/>
                <a:ext cx="105840" cy="126720"/>
              </p14:xfrm>
            </p:contentPart>
          </mc:Choice>
          <mc:Fallback xmlns="">
            <p:pic>
              <p:nvPicPr>
                <p:cNvPr id="14" name="Ink 13">
                  <a:extLst>
                    <a:ext uri="{FF2B5EF4-FFF2-40B4-BE49-F238E27FC236}">
                      <a16:creationId xmlns:a16="http://schemas.microsoft.com/office/drawing/2014/main" id="{10BAACC2-2682-EE19-CF66-98090F980413}"/>
                    </a:ext>
                  </a:extLst>
                </p:cNvPr>
                <p:cNvPicPr/>
                <p:nvPr/>
              </p:nvPicPr>
              <p:blipFill>
                <a:blip r:embed="rId27"/>
                <a:stretch>
                  <a:fillRect/>
                </a:stretch>
              </p:blipFill>
              <p:spPr>
                <a:xfrm>
                  <a:off x="5011090" y="3285089"/>
                  <a:ext cx="123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72038CCA-8F0C-1AD4-0B45-55A550C885CF}"/>
                    </a:ext>
                  </a:extLst>
                </p14:cNvPr>
                <p14:cNvContentPartPr/>
                <p14:nvPr/>
              </p14:nvContentPartPr>
              <p14:xfrm>
                <a:off x="5258770" y="3287249"/>
                <a:ext cx="204120" cy="310680"/>
              </p14:xfrm>
            </p:contentPart>
          </mc:Choice>
          <mc:Fallback xmlns="">
            <p:pic>
              <p:nvPicPr>
                <p:cNvPr id="15" name="Ink 14">
                  <a:extLst>
                    <a:ext uri="{FF2B5EF4-FFF2-40B4-BE49-F238E27FC236}">
                      <a16:creationId xmlns:a16="http://schemas.microsoft.com/office/drawing/2014/main" id="{72038CCA-8F0C-1AD4-0B45-55A550C885CF}"/>
                    </a:ext>
                  </a:extLst>
                </p:cNvPr>
                <p:cNvPicPr/>
                <p:nvPr/>
              </p:nvPicPr>
              <p:blipFill>
                <a:blip r:embed="rId29"/>
                <a:stretch>
                  <a:fillRect/>
                </a:stretch>
              </p:blipFill>
              <p:spPr>
                <a:xfrm>
                  <a:off x="5249770" y="3278249"/>
                  <a:ext cx="2217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E7EF6BD3-ABFC-63C6-7919-43E7E5DB98F4}"/>
                    </a:ext>
                  </a:extLst>
                </p14:cNvPr>
                <p14:cNvContentPartPr/>
                <p14:nvPr/>
              </p14:nvContentPartPr>
              <p14:xfrm>
                <a:off x="5575570" y="3359969"/>
                <a:ext cx="94680" cy="362880"/>
              </p14:xfrm>
            </p:contentPart>
          </mc:Choice>
          <mc:Fallback xmlns="">
            <p:pic>
              <p:nvPicPr>
                <p:cNvPr id="16" name="Ink 15">
                  <a:extLst>
                    <a:ext uri="{FF2B5EF4-FFF2-40B4-BE49-F238E27FC236}">
                      <a16:creationId xmlns:a16="http://schemas.microsoft.com/office/drawing/2014/main" id="{E7EF6BD3-ABFC-63C6-7919-43E7E5DB98F4}"/>
                    </a:ext>
                  </a:extLst>
                </p:cNvPr>
                <p:cNvPicPr/>
                <p:nvPr/>
              </p:nvPicPr>
              <p:blipFill>
                <a:blip r:embed="rId31"/>
                <a:stretch>
                  <a:fillRect/>
                </a:stretch>
              </p:blipFill>
              <p:spPr>
                <a:xfrm>
                  <a:off x="5566930" y="3351329"/>
                  <a:ext cx="1123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D6C75AC9-8CDC-EEB0-00A3-2BF036601077}"/>
                    </a:ext>
                  </a:extLst>
                </p14:cNvPr>
                <p14:cNvContentPartPr/>
                <p14:nvPr/>
              </p14:nvContentPartPr>
              <p14:xfrm>
                <a:off x="5697250" y="3620249"/>
                <a:ext cx="114120" cy="144000"/>
              </p14:xfrm>
            </p:contentPart>
          </mc:Choice>
          <mc:Fallback xmlns="">
            <p:pic>
              <p:nvPicPr>
                <p:cNvPr id="17" name="Ink 16">
                  <a:extLst>
                    <a:ext uri="{FF2B5EF4-FFF2-40B4-BE49-F238E27FC236}">
                      <a16:creationId xmlns:a16="http://schemas.microsoft.com/office/drawing/2014/main" id="{D6C75AC9-8CDC-EEB0-00A3-2BF036601077}"/>
                    </a:ext>
                  </a:extLst>
                </p:cNvPr>
                <p:cNvPicPr/>
                <p:nvPr/>
              </p:nvPicPr>
              <p:blipFill>
                <a:blip r:embed="rId33"/>
                <a:stretch>
                  <a:fillRect/>
                </a:stretch>
              </p:blipFill>
              <p:spPr>
                <a:xfrm>
                  <a:off x="5688610" y="3611609"/>
                  <a:ext cx="131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C2BC3FA3-4CE4-96E9-2DA1-696598FF796A}"/>
                    </a:ext>
                  </a:extLst>
                </p14:cNvPr>
                <p14:cNvContentPartPr/>
                <p14:nvPr/>
              </p14:nvContentPartPr>
              <p14:xfrm>
                <a:off x="5940250" y="3341969"/>
                <a:ext cx="429120" cy="331920"/>
              </p14:xfrm>
            </p:contentPart>
          </mc:Choice>
          <mc:Fallback xmlns="">
            <p:pic>
              <p:nvPicPr>
                <p:cNvPr id="18" name="Ink 17">
                  <a:extLst>
                    <a:ext uri="{FF2B5EF4-FFF2-40B4-BE49-F238E27FC236}">
                      <a16:creationId xmlns:a16="http://schemas.microsoft.com/office/drawing/2014/main" id="{C2BC3FA3-4CE4-96E9-2DA1-696598FF796A}"/>
                    </a:ext>
                  </a:extLst>
                </p:cNvPr>
                <p:cNvPicPr/>
                <p:nvPr/>
              </p:nvPicPr>
              <p:blipFill>
                <a:blip r:embed="rId35"/>
                <a:stretch>
                  <a:fillRect/>
                </a:stretch>
              </p:blipFill>
              <p:spPr>
                <a:xfrm>
                  <a:off x="5931610" y="3332969"/>
                  <a:ext cx="4467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0986AC1C-46B7-BE6B-280F-7BC7693DBFAB}"/>
                    </a:ext>
                  </a:extLst>
                </p14:cNvPr>
                <p14:cNvContentPartPr/>
                <p14:nvPr/>
              </p14:nvContentPartPr>
              <p14:xfrm>
                <a:off x="4193890" y="3767129"/>
                <a:ext cx="2306520" cy="217440"/>
              </p14:xfrm>
            </p:contentPart>
          </mc:Choice>
          <mc:Fallback xmlns="">
            <p:pic>
              <p:nvPicPr>
                <p:cNvPr id="19" name="Ink 18">
                  <a:extLst>
                    <a:ext uri="{FF2B5EF4-FFF2-40B4-BE49-F238E27FC236}">
                      <a16:creationId xmlns:a16="http://schemas.microsoft.com/office/drawing/2014/main" id="{0986AC1C-46B7-BE6B-280F-7BC7693DBFAB}"/>
                    </a:ext>
                  </a:extLst>
                </p:cNvPr>
                <p:cNvPicPr/>
                <p:nvPr/>
              </p:nvPicPr>
              <p:blipFill>
                <a:blip r:embed="rId37"/>
                <a:stretch>
                  <a:fillRect/>
                </a:stretch>
              </p:blipFill>
              <p:spPr>
                <a:xfrm>
                  <a:off x="4184890" y="3758129"/>
                  <a:ext cx="2324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59A63DA3-93CF-753D-2A3A-CD11B455EF73}"/>
                    </a:ext>
                  </a:extLst>
                </p14:cNvPr>
                <p14:cNvContentPartPr/>
                <p14:nvPr/>
              </p14:nvContentPartPr>
              <p14:xfrm>
                <a:off x="4666210" y="4128929"/>
                <a:ext cx="231840" cy="306720"/>
              </p14:xfrm>
            </p:contentPart>
          </mc:Choice>
          <mc:Fallback xmlns="">
            <p:pic>
              <p:nvPicPr>
                <p:cNvPr id="20" name="Ink 19">
                  <a:extLst>
                    <a:ext uri="{FF2B5EF4-FFF2-40B4-BE49-F238E27FC236}">
                      <a16:creationId xmlns:a16="http://schemas.microsoft.com/office/drawing/2014/main" id="{59A63DA3-93CF-753D-2A3A-CD11B455EF73}"/>
                    </a:ext>
                  </a:extLst>
                </p:cNvPr>
                <p:cNvPicPr/>
                <p:nvPr/>
              </p:nvPicPr>
              <p:blipFill>
                <a:blip r:embed="rId39"/>
                <a:stretch>
                  <a:fillRect/>
                </a:stretch>
              </p:blipFill>
              <p:spPr>
                <a:xfrm>
                  <a:off x="4657570" y="4119929"/>
                  <a:ext cx="2494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92944854-A8D5-D850-B0AB-C5AD720A45FC}"/>
                    </a:ext>
                  </a:extLst>
                </p14:cNvPr>
                <p14:cNvContentPartPr/>
                <p14:nvPr/>
              </p14:nvContentPartPr>
              <p14:xfrm>
                <a:off x="5096770" y="4215689"/>
                <a:ext cx="21240" cy="222840"/>
              </p14:xfrm>
            </p:contentPart>
          </mc:Choice>
          <mc:Fallback xmlns="">
            <p:pic>
              <p:nvPicPr>
                <p:cNvPr id="21" name="Ink 20">
                  <a:extLst>
                    <a:ext uri="{FF2B5EF4-FFF2-40B4-BE49-F238E27FC236}">
                      <a16:creationId xmlns:a16="http://schemas.microsoft.com/office/drawing/2014/main" id="{92944854-A8D5-D850-B0AB-C5AD720A45FC}"/>
                    </a:ext>
                  </a:extLst>
                </p:cNvPr>
                <p:cNvPicPr/>
                <p:nvPr/>
              </p:nvPicPr>
              <p:blipFill>
                <a:blip r:embed="rId41"/>
                <a:stretch>
                  <a:fillRect/>
                </a:stretch>
              </p:blipFill>
              <p:spPr>
                <a:xfrm>
                  <a:off x="5088130" y="4206689"/>
                  <a:ext cx="38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D34B644C-3F1E-5406-0105-EDA077330FC3}"/>
                    </a:ext>
                  </a:extLst>
                </p14:cNvPr>
                <p14:cNvContentPartPr/>
                <p14:nvPr/>
              </p14:nvContentPartPr>
              <p14:xfrm>
                <a:off x="5169130" y="4213529"/>
                <a:ext cx="26640" cy="207720"/>
              </p14:xfrm>
            </p:contentPart>
          </mc:Choice>
          <mc:Fallback xmlns="">
            <p:pic>
              <p:nvPicPr>
                <p:cNvPr id="22" name="Ink 21">
                  <a:extLst>
                    <a:ext uri="{FF2B5EF4-FFF2-40B4-BE49-F238E27FC236}">
                      <a16:creationId xmlns:a16="http://schemas.microsoft.com/office/drawing/2014/main" id="{D34B644C-3F1E-5406-0105-EDA077330FC3}"/>
                    </a:ext>
                  </a:extLst>
                </p:cNvPr>
                <p:cNvPicPr/>
                <p:nvPr/>
              </p:nvPicPr>
              <p:blipFill>
                <a:blip r:embed="rId43"/>
                <a:stretch>
                  <a:fillRect/>
                </a:stretch>
              </p:blipFill>
              <p:spPr>
                <a:xfrm>
                  <a:off x="5160490" y="4204529"/>
                  <a:ext cx="44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783CDEB7-6EE7-D3D1-CC23-28FFF3E9806B}"/>
                    </a:ext>
                  </a:extLst>
                </p14:cNvPr>
                <p14:cNvContentPartPr/>
                <p14:nvPr/>
              </p14:nvContentPartPr>
              <p14:xfrm>
                <a:off x="5043490" y="4202369"/>
                <a:ext cx="202680" cy="46440"/>
              </p14:xfrm>
            </p:contentPart>
          </mc:Choice>
          <mc:Fallback xmlns="">
            <p:pic>
              <p:nvPicPr>
                <p:cNvPr id="23" name="Ink 22">
                  <a:extLst>
                    <a:ext uri="{FF2B5EF4-FFF2-40B4-BE49-F238E27FC236}">
                      <a16:creationId xmlns:a16="http://schemas.microsoft.com/office/drawing/2014/main" id="{783CDEB7-6EE7-D3D1-CC23-28FFF3E9806B}"/>
                    </a:ext>
                  </a:extLst>
                </p:cNvPr>
                <p:cNvPicPr/>
                <p:nvPr/>
              </p:nvPicPr>
              <p:blipFill>
                <a:blip r:embed="rId45"/>
                <a:stretch>
                  <a:fillRect/>
                </a:stretch>
              </p:blipFill>
              <p:spPr>
                <a:xfrm>
                  <a:off x="5034490" y="4193729"/>
                  <a:ext cx="220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363ECBB6-CD45-6EEC-586C-DD6DE3E0F246}"/>
                    </a:ext>
                  </a:extLst>
                </p14:cNvPr>
                <p14:cNvContentPartPr/>
                <p14:nvPr/>
              </p14:nvContentPartPr>
              <p14:xfrm>
                <a:off x="5411770" y="4001849"/>
                <a:ext cx="146520" cy="363600"/>
              </p14:xfrm>
            </p:contentPart>
          </mc:Choice>
          <mc:Fallback xmlns="">
            <p:pic>
              <p:nvPicPr>
                <p:cNvPr id="24" name="Ink 23">
                  <a:extLst>
                    <a:ext uri="{FF2B5EF4-FFF2-40B4-BE49-F238E27FC236}">
                      <a16:creationId xmlns:a16="http://schemas.microsoft.com/office/drawing/2014/main" id="{363ECBB6-CD45-6EEC-586C-DD6DE3E0F246}"/>
                    </a:ext>
                  </a:extLst>
                </p:cNvPr>
                <p:cNvPicPr/>
                <p:nvPr/>
              </p:nvPicPr>
              <p:blipFill>
                <a:blip r:embed="rId47"/>
                <a:stretch>
                  <a:fillRect/>
                </a:stretch>
              </p:blipFill>
              <p:spPr>
                <a:xfrm>
                  <a:off x="5403130" y="3993209"/>
                  <a:ext cx="1641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k 24">
                  <a:extLst>
                    <a:ext uri="{FF2B5EF4-FFF2-40B4-BE49-F238E27FC236}">
                      <a16:creationId xmlns:a16="http://schemas.microsoft.com/office/drawing/2014/main" id="{3B035C32-DA3E-7E13-4606-D632D358C83D}"/>
                    </a:ext>
                  </a:extLst>
                </p14:cNvPr>
                <p14:cNvContentPartPr/>
                <p14:nvPr/>
              </p14:nvContentPartPr>
              <p14:xfrm>
                <a:off x="5367130" y="4048289"/>
                <a:ext cx="225360" cy="163440"/>
              </p14:xfrm>
            </p:contentPart>
          </mc:Choice>
          <mc:Fallback xmlns="">
            <p:pic>
              <p:nvPicPr>
                <p:cNvPr id="25" name="Ink 24">
                  <a:extLst>
                    <a:ext uri="{FF2B5EF4-FFF2-40B4-BE49-F238E27FC236}">
                      <a16:creationId xmlns:a16="http://schemas.microsoft.com/office/drawing/2014/main" id="{3B035C32-DA3E-7E13-4606-D632D358C83D}"/>
                    </a:ext>
                  </a:extLst>
                </p:cNvPr>
                <p:cNvPicPr/>
                <p:nvPr/>
              </p:nvPicPr>
              <p:blipFill>
                <a:blip r:embed="rId49"/>
                <a:stretch>
                  <a:fillRect/>
                </a:stretch>
              </p:blipFill>
              <p:spPr>
                <a:xfrm>
                  <a:off x="5358490" y="4039649"/>
                  <a:ext cx="2430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Ink 25">
                  <a:extLst>
                    <a:ext uri="{FF2B5EF4-FFF2-40B4-BE49-F238E27FC236}">
                      <a16:creationId xmlns:a16="http://schemas.microsoft.com/office/drawing/2014/main" id="{E8CDA80B-C5CB-92E4-7FC2-C014C7B6F912}"/>
                    </a:ext>
                  </a:extLst>
                </p14:cNvPr>
                <p14:cNvContentPartPr/>
                <p14:nvPr/>
              </p14:nvContentPartPr>
              <p14:xfrm>
                <a:off x="4521130" y="4058729"/>
                <a:ext cx="143640" cy="481680"/>
              </p14:xfrm>
            </p:contentPart>
          </mc:Choice>
          <mc:Fallback xmlns="">
            <p:pic>
              <p:nvPicPr>
                <p:cNvPr id="26" name="Ink 25">
                  <a:extLst>
                    <a:ext uri="{FF2B5EF4-FFF2-40B4-BE49-F238E27FC236}">
                      <a16:creationId xmlns:a16="http://schemas.microsoft.com/office/drawing/2014/main" id="{E8CDA80B-C5CB-92E4-7FC2-C014C7B6F912}"/>
                    </a:ext>
                  </a:extLst>
                </p:cNvPr>
                <p:cNvPicPr/>
                <p:nvPr/>
              </p:nvPicPr>
              <p:blipFill>
                <a:blip r:embed="rId51"/>
                <a:stretch>
                  <a:fillRect/>
                </a:stretch>
              </p:blipFill>
              <p:spPr>
                <a:xfrm>
                  <a:off x="4512490" y="4050089"/>
                  <a:ext cx="16128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Ink 26">
                  <a:extLst>
                    <a:ext uri="{FF2B5EF4-FFF2-40B4-BE49-F238E27FC236}">
                      <a16:creationId xmlns:a16="http://schemas.microsoft.com/office/drawing/2014/main" id="{69BC291E-7F2D-6100-F077-CC5D3A7EA2AF}"/>
                    </a:ext>
                  </a:extLst>
                </p14:cNvPr>
                <p14:cNvContentPartPr/>
                <p14:nvPr/>
              </p14:nvContentPartPr>
              <p14:xfrm>
                <a:off x="5687170" y="3931289"/>
                <a:ext cx="141840" cy="547200"/>
              </p14:xfrm>
            </p:contentPart>
          </mc:Choice>
          <mc:Fallback xmlns="">
            <p:pic>
              <p:nvPicPr>
                <p:cNvPr id="27" name="Ink 26">
                  <a:extLst>
                    <a:ext uri="{FF2B5EF4-FFF2-40B4-BE49-F238E27FC236}">
                      <a16:creationId xmlns:a16="http://schemas.microsoft.com/office/drawing/2014/main" id="{69BC291E-7F2D-6100-F077-CC5D3A7EA2AF}"/>
                    </a:ext>
                  </a:extLst>
                </p:cNvPr>
                <p:cNvPicPr/>
                <p:nvPr/>
              </p:nvPicPr>
              <p:blipFill>
                <a:blip r:embed="rId53"/>
                <a:stretch>
                  <a:fillRect/>
                </a:stretch>
              </p:blipFill>
              <p:spPr>
                <a:xfrm>
                  <a:off x="5678530" y="3922649"/>
                  <a:ext cx="15948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Ink 27">
                  <a:extLst>
                    <a:ext uri="{FF2B5EF4-FFF2-40B4-BE49-F238E27FC236}">
                      <a16:creationId xmlns:a16="http://schemas.microsoft.com/office/drawing/2014/main" id="{D01DD9FA-233E-0F04-62A3-B62EE35F133E}"/>
                    </a:ext>
                  </a:extLst>
                </p14:cNvPr>
                <p14:cNvContentPartPr/>
                <p14:nvPr/>
              </p14:nvContentPartPr>
              <p14:xfrm>
                <a:off x="5892010" y="3929129"/>
                <a:ext cx="134280" cy="200160"/>
              </p14:xfrm>
            </p:contentPart>
          </mc:Choice>
          <mc:Fallback xmlns="">
            <p:pic>
              <p:nvPicPr>
                <p:cNvPr id="28" name="Ink 27">
                  <a:extLst>
                    <a:ext uri="{FF2B5EF4-FFF2-40B4-BE49-F238E27FC236}">
                      <a16:creationId xmlns:a16="http://schemas.microsoft.com/office/drawing/2014/main" id="{D01DD9FA-233E-0F04-62A3-B62EE35F133E}"/>
                    </a:ext>
                  </a:extLst>
                </p:cNvPr>
                <p:cNvPicPr/>
                <p:nvPr/>
              </p:nvPicPr>
              <p:blipFill>
                <a:blip r:embed="rId55"/>
                <a:stretch>
                  <a:fillRect/>
                </a:stretch>
              </p:blipFill>
              <p:spPr>
                <a:xfrm>
                  <a:off x="5883370" y="3920129"/>
                  <a:ext cx="151920" cy="217800"/>
                </a:xfrm>
                <a:prstGeom prst="rect">
                  <a:avLst/>
                </a:prstGeom>
              </p:spPr>
            </p:pic>
          </mc:Fallback>
        </mc:AlternateContent>
      </p:grpSp>
      <p:grpSp>
        <p:nvGrpSpPr>
          <p:cNvPr id="51" name="Group 50">
            <a:extLst>
              <a:ext uri="{FF2B5EF4-FFF2-40B4-BE49-F238E27FC236}">
                <a16:creationId xmlns:a16="http://schemas.microsoft.com/office/drawing/2014/main" id="{F1C425F0-93A0-6B5A-051F-96B1EC5D9E0F}"/>
              </a:ext>
            </a:extLst>
          </p:cNvPr>
          <p:cNvGrpSpPr/>
          <p:nvPr/>
        </p:nvGrpSpPr>
        <p:grpSpPr>
          <a:xfrm>
            <a:off x="5535795" y="866394"/>
            <a:ext cx="2415600" cy="487800"/>
            <a:chOff x="5535795" y="866394"/>
            <a:chExt cx="2415600" cy="487800"/>
          </a:xfrm>
        </p:grpSpPr>
        <mc:AlternateContent xmlns:mc="http://schemas.openxmlformats.org/markup-compatibility/2006" xmlns:p14="http://schemas.microsoft.com/office/powerpoint/2010/main">
          <mc:Choice Requires="p14">
            <p:contentPart p14:bwMode="auto" r:id="rId56">
              <p14:nvContentPartPr>
                <p14:cNvPr id="30" name="Ink 29">
                  <a:extLst>
                    <a:ext uri="{FF2B5EF4-FFF2-40B4-BE49-F238E27FC236}">
                      <a16:creationId xmlns:a16="http://schemas.microsoft.com/office/drawing/2014/main" id="{BA8F80EE-8B6C-C39A-BF9E-B78492564B05}"/>
                    </a:ext>
                  </a:extLst>
                </p14:cNvPr>
                <p14:cNvContentPartPr/>
                <p14:nvPr/>
              </p14:nvContentPartPr>
              <p14:xfrm>
                <a:off x="5535795" y="869994"/>
                <a:ext cx="136080" cy="415800"/>
              </p14:xfrm>
            </p:contentPart>
          </mc:Choice>
          <mc:Fallback xmlns="">
            <p:pic>
              <p:nvPicPr>
                <p:cNvPr id="30" name="Ink 29">
                  <a:extLst>
                    <a:ext uri="{FF2B5EF4-FFF2-40B4-BE49-F238E27FC236}">
                      <a16:creationId xmlns:a16="http://schemas.microsoft.com/office/drawing/2014/main" id="{BA8F80EE-8B6C-C39A-BF9E-B78492564B05}"/>
                    </a:ext>
                  </a:extLst>
                </p:cNvPr>
                <p:cNvPicPr/>
                <p:nvPr/>
              </p:nvPicPr>
              <p:blipFill>
                <a:blip r:embed="rId57"/>
                <a:stretch>
                  <a:fillRect/>
                </a:stretch>
              </p:blipFill>
              <p:spPr>
                <a:xfrm>
                  <a:off x="5526795" y="860994"/>
                  <a:ext cx="1537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Ink 30">
                  <a:extLst>
                    <a:ext uri="{FF2B5EF4-FFF2-40B4-BE49-F238E27FC236}">
                      <a16:creationId xmlns:a16="http://schemas.microsoft.com/office/drawing/2014/main" id="{026F7690-ABBD-72DD-244C-D99057F6EC0E}"/>
                    </a:ext>
                  </a:extLst>
                </p14:cNvPr>
                <p14:cNvContentPartPr/>
                <p14:nvPr/>
              </p14:nvContentPartPr>
              <p14:xfrm>
                <a:off x="5666475" y="981594"/>
                <a:ext cx="151920" cy="239040"/>
              </p14:xfrm>
            </p:contentPart>
          </mc:Choice>
          <mc:Fallback xmlns="">
            <p:pic>
              <p:nvPicPr>
                <p:cNvPr id="31" name="Ink 30">
                  <a:extLst>
                    <a:ext uri="{FF2B5EF4-FFF2-40B4-BE49-F238E27FC236}">
                      <a16:creationId xmlns:a16="http://schemas.microsoft.com/office/drawing/2014/main" id="{026F7690-ABBD-72DD-244C-D99057F6EC0E}"/>
                    </a:ext>
                  </a:extLst>
                </p:cNvPr>
                <p:cNvPicPr/>
                <p:nvPr/>
              </p:nvPicPr>
              <p:blipFill>
                <a:blip r:embed="rId59"/>
                <a:stretch>
                  <a:fillRect/>
                </a:stretch>
              </p:blipFill>
              <p:spPr>
                <a:xfrm>
                  <a:off x="5657475" y="972594"/>
                  <a:ext cx="169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 name="Ink 31">
                  <a:extLst>
                    <a:ext uri="{FF2B5EF4-FFF2-40B4-BE49-F238E27FC236}">
                      <a16:creationId xmlns:a16="http://schemas.microsoft.com/office/drawing/2014/main" id="{1BC363E2-6D1C-7EAC-CFDE-B0E8937DA85C}"/>
                    </a:ext>
                  </a:extLst>
                </p14:cNvPr>
                <p14:cNvContentPartPr/>
                <p14:nvPr/>
              </p14:nvContentPartPr>
              <p14:xfrm>
                <a:off x="5901195" y="988074"/>
                <a:ext cx="156960" cy="233640"/>
              </p14:xfrm>
            </p:contentPart>
          </mc:Choice>
          <mc:Fallback xmlns="">
            <p:pic>
              <p:nvPicPr>
                <p:cNvPr id="32" name="Ink 31">
                  <a:extLst>
                    <a:ext uri="{FF2B5EF4-FFF2-40B4-BE49-F238E27FC236}">
                      <a16:creationId xmlns:a16="http://schemas.microsoft.com/office/drawing/2014/main" id="{1BC363E2-6D1C-7EAC-CFDE-B0E8937DA85C}"/>
                    </a:ext>
                  </a:extLst>
                </p:cNvPr>
                <p:cNvPicPr/>
                <p:nvPr/>
              </p:nvPicPr>
              <p:blipFill>
                <a:blip r:embed="rId61"/>
                <a:stretch>
                  <a:fillRect/>
                </a:stretch>
              </p:blipFill>
              <p:spPr>
                <a:xfrm>
                  <a:off x="5892195" y="979434"/>
                  <a:ext cx="1746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Ink 32">
                  <a:extLst>
                    <a:ext uri="{FF2B5EF4-FFF2-40B4-BE49-F238E27FC236}">
                      <a16:creationId xmlns:a16="http://schemas.microsoft.com/office/drawing/2014/main" id="{8763B802-E2B3-9BBC-6F68-CD03A76122F7}"/>
                    </a:ext>
                  </a:extLst>
                </p14:cNvPr>
                <p14:cNvContentPartPr/>
                <p14:nvPr/>
              </p14:nvContentPartPr>
              <p14:xfrm>
                <a:off x="5880675" y="1001394"/>
                <a:ext cx="191520" cy="6120"/>
              </p14:xfrm>
            </p:contentPart>
          </mc:Choice>
          <mc:Fallback xmlns="">
            <p:pic>
              <p:nvPicPr>
                <p:cNvPr id="33" name="Ink 32">
                  <a:extLst>
                    <a:ext uri="{FF2B5EF4-FFF2-40B4-BE49-F238E27FC236}">
                      <a16:creationId xmlns:a16="http://schemas.microsoft.com/office/drawing/2014/main" id="{8763B802-E2B3-9BBC-6F68-CD03A76122F7}"/>
                    </a:ext>
                  </a:extLst>
                </p:cNvPr>
                <p:cNvPicPr/>
                <p:nvPr/>
              </p:nvPicPr>
              <p:blipFill>
                <a:blip r:embed="rId63"/>
                <a:stretch>
                  <a:fillRect/>
                </a:stretch>
              </p:blipFill>
              <p:spPr>
                <a:xfrm>
                  <a:off x="5872035" y="992754"/>
                  <a:ext cx="209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4" name="Ink 33">
                  <a:extLst>
                    <a:ext uri="{FF2B5EF4-FFF2-40B4-BE49-F238E27FC236}">
                      <a16:creationId xmlns:a16="http://schemas.microsoft.com/office/drawing/2014/main" id="{02F0C682-EF52-3787-0114-833C71BCB074}"/>
                    </a:ext>
                  </a:extLst>
                </p14:cNvPr>
                <p14:cNvContentPartPr/>
                <p14:nvPr/>
              </p14:nvContentPartPr>
              <p14:xfrm>
                <a:off x="6106035" y="1177074"/>
                <a:ext cx="126720" cy="135360"/>
              </p14:xfrm>
            </p:contentPart>
          </mc:Choice>
          <mc:Fallback xmlns="">
            <p:pic>
              <p:nvPicPr>
                <p:cNvPr id="34" name="Ink 33">
                  <a:extLst>
                    <a:ext uri="{FF2B5EF4-FFF2-40B4-BE49-F238E27FC236}">
                      <a16:creationId xmlns:a16="http://schemas.microsoft.com/office/drawing/2014/main" id="{02F0C682-EF52-3787-0114-833C71BCB074}"/>
                    </a:ext>
                  </a:extLst>
                </p:cNvPr>
                <p:cNvPicPr/>
                <p:nvPr/>
              </p:nvPicPr>
              <p:blipFill>
                <a:blip r:embed="rId65"/>
                <a:stretch>
                  <a:fillRect/>
                </a:stretch>
              </p:blipFill>
              <p:spPr>
                <a:xfrm>
                  <a:off x="6097035" y="1168074"/>
                  <a:ext cx="144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5" name="Ink 34">
                  <a:extLst>
                    <a:ext uri="{FF2B5EF4-FFF2-40B4-BE49-F238E27FC236}">
                      <a16:creationId xmlns:a16="http://schemas.microsoft.com/office/drawing/2014/main" id="{9EED963F-E299-2A90-FC29-47A4151C3B79}"/>
                    </a:ext>
                  </a:extLst>
                </p14:cNvPr>
                <p14:cNvContentPartPr/>
                <p14:nvPr/>
              </p14:nvContentPartPr>
              <p14:xfrm>
                <a:off x="6336795" y="1022274"/>
                <a:ext cx="8280" cy="159120"/>
              </p14:xfrm>
            </p:contentPart>
          </mc:Choice>
          <mc:Fallback xmlns="">
            <p:pic>
              <p:nvPicPr>
                <p:cNvPr id="35" name="Ink 34">
                  <a:extLst>
                    <a:ext uri="{FF2B5EF4-FFF2-40B4-BE49-F238E27FC236}">
                      <a16:creationId xmlns:a16="http://schemas.microsoft.com/office/drawing/2014/main" id="{9EED963F-E299-2A90-FC29-47A4151C3B79}"/>
                    </a:ext>
                  </a:extLst>
                </p:cNvPr>
                <p:cNvPicPr/>
                <p:nvPr/>
              </p:nvPicPr>
              <p:blipFill>
                <a:blip r:embed="rId67"/>
                <a:stretch>
                  <a:fillRect/>
                </a:stretch>
              </p:blipFill>
              <p:spPr>
                <a:xfrm>
                  <a:off x="6327795" y="1013274"/>
                  <a:ext cx="25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Ink 35">
                  <a:extLst>
                    <a:ext uri="{FF2B5EF4-FFF2-40B4-BE49-F238E27FC236}">
                      <a16:creationId xmlns:a16="http://schemas.microsoft.com/office/drawing/2014/main" id="{BF87C0EF-58E1-B05B-8B99-1BA536101FE1}"/>
                    </a:ext>
                  </a:extLst>
                </p14:cNvPr>
                <p14:cNvContentPartPr/>
                <p14:nvPr/>
              </p14:nvContentPartPr>
              <p14:xfrm>
                <a:off x="6283515" y="1106154"/>
                <a:ext cx="109440" cy="23040"/>
              </p14:xfrm>
            </p:contentPart>
          </mc:Choice>
          <mc:Fallback xmlns="">
            <p:pic>
              <p:nvPicPr>
                <p:cNvPr id="36" name="Ink 35">
                  <a:extLst>
                    <a:ext uri="{FF2B5EF4-FFF2-40B4-BE49-F238E27FC236}">
                      <a16:creationId xmlns:a16="http://schemas.microsoft.com/office/drawing/2014/main" id="{BF87C0EF-58E1-B05B-8B99-1BA536101FE1}"/>
                    </a:ext>
                  </a:extLst>
                </p:cNvPr>
                <p:cNvPicPr/>
                <p:nvPr/>
              </p:nvPicPr>
              <p:blipFill>
                <a:blip r:embed="rId69"/>
                <a:stretch>
                  <a:fillRect/>
                </a:stretch>
              </p:blipFill>
              <p:spPr>
                <a:xfrm>
                  <a:off x="6274875" y="1097514"/>
                  <a:ext cx="12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Ink 36">
                  <a:extLst>
                    <a:ext uri="{FF2B5EF4-FFF2-40B4-BE49-F238E27FC236}">
                      <a16:creationId xmlns:a16="http://schemas.microsoft.com/office/drawing/2014/main" id="{6C2878CB-324C-2F9E-391E-E03157F04C07}"/>
                    </a:ext>
                  </a:extLst>
                </p14:cNvPr>
                <p14:cNvContentPartPr/>
                <p14:nvPr/>
              </p14:nvContentPartPr>
              <p14:xfrm>
                <a:off x="6507795" y="986994"/>
                <a:ext cx="8640" cy="200880"/>
              </p14:xfrm>
            </p:contentPart>
          </mc:Choice>
          <mc:Fallback xmlns="">
            <p:pic>
              <p:nvPicPr>
                <p:cNvPr id="37" name="Ink 36">
                  <a:extLst>
                    <a:ext uri="{FF2B5EF4-FFF2-40B4-BE49-F238E27FC236}">
                      <a16:creationId xmlns:a16="http://schemas.microsoft.com/office/drawing/2014/main" id="{6C2878CB-324C-2F9E-391E-E03157F04C07}"/>
                    </a:ext>
                  </a:extLst>
                </p:cNvPr>
                <p:cNvPicPr/>
                <p:nvPr/>
              </p:nvPicPr>
              <p:blipFill>
                <a:blip r:embed="rId71"/>
                <a:stretch>
                  <a:fillRect/>
                </a:stretch>
              </p:blipFill>
              <p:spPr>
                <a:xfrm>
                  <a:off x="6499155" y="978354"/>
                  <a:ext cx="262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Ink 37">
                  <a:extLst>
                    <a:ext uri="{FF2B5EF4-FFF2-40B4-BE49-F238E27FC236}">
                      <a16:creationId xmlns:a16="http://schemas.microsoft.com/office/drawing/2014/main" id="{29863CE6-6A85-C761-B5AE-44F7AE1C1274}"/>
                    </a:ext>
                  </a:extLst>
                </p14:cNvPr>
                <p14:cNvContentPartPr/>
                <p14:nvPr/>
              </p14:nvContentPartPr>
              <p14:xfrm>
                <a:off x="6551715" y="888354"/>
                <a:ext cx="118800" cy="451800"/>
              </p14:xfrm>
            </p:contentPart>
          </mc:Choice>
          <mc:Fallback xmlns="">
            <p:pic>
              <p:nvPicPr>
                <p:cNvPr id="38" name="Ink 37">
                  <a:extLst>
                    <a:ext uri="{FF2B5EF4-FFF2-40B4-BE49-F238E27FC236}">
                      <a16:creationId xmlns:a16="http://schemas.microsoft.com/office/drawing/2014/main" id="{29863CE6-6A85-C761-B5AE-44F7AE1C1274}"/>
                    </a:ext>
                  </a:extLst>
                </p:cNvPr>
                <p:cNvPicPr/>
                <p:nvPr/>
              </p:nvPicPr>
              <p:blipFill>
                <a:blip r:embed="rId73"/>
                <a:stretch>
                  <a:fillRect/>
                </a:stretch>
              </p:blipFill>
              <p:spPr>
                <a:xfrm>
                  <a:off x="6542715" y="879354"/>
                  <a:ext cx="13644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62740C1F-048B-0B9C-5FBC-C6099A097166}"/>
                    </a:ext>
                  </a:extLst>
                </p14:cNvPr>
                <p14:cNvContentPartPr/>
                <p14:nvPr/>
              </p14:nvContentPartPr>
              <p14:xfrm>
                <a:off x="6742875" y="900954"/>
                <a:ext cx="97560" cy="402840"/>
              </p14:xfrm>
            </p:contentPart>
          </mc:Choice>
          <mc:Fallback xmlns="">
            <p:pic>
              <p:nvPicPr>
                <p:cNvPr id="40" name="Ink 39">
                  <a:extLst>
                    <a:ext uri="{FF2B5EF4-FFF2-40B4-BE49-F238E27FC236}">
                      <a16:creationId xmlns:a16="http://schemas.microsoft.com/office/drawing/2014/main" id="{62740C1F-048B-0B9C-5FBC-C6099A097166}"/>
                    </a:ext>
                  </a:extLst>
                </p:cNvPr>
                <p:cNvPicPr/>
                <p:nvPr/>
              </p:nvPicPr>
              <p:blipFill>
                <a:blip r:embed="rId75"/>
                <a:stretch>
                  <a:fillRect/>
                </a:stretch>
              </p:blipFill>
              <p:spPr>
                <a:xfrm>
                  <a:off x="6733875" y="891954"/>
                  <a:ext cx="1152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a:extLst>
                    <a:ext uri="{FF2B5EF4-FFF2-40B4-BE49-F238E27FC236}">
                      <a16:creationId xmlns:a16="http://schemas.microsoft.com/office/drawing/2014/main" id="{90402A05-A480-533E-BFBD-BC1A9FFFA3C7}"/>
                    </a:ext>
                  </a:extLst>
                </p14:cNvPr>
                <p14:cNvContentPartPr/>
                <p14:nvPr/>
              </p14:nvContentPartPr>
              <p14:xfrm>
                <a:off x="6905235" y="1021914"/>
                <a:ext cx="125640" cy="221400"/>
              </p14:xfrm>
            </p:contentPart>
          </mc:Choice>
          <mc:Fallback xmlns="">
            <p:pic>
              <p:nvPicPr>
                <p:cNvPr id="41" name="Ink 40">
                  <a:extLst>
                    <a:ext uri="{FF2B5EF4-FFF2-40B4-BE49-F238E27FC236}">
                      <a16:creationId xmlns:a16="http://schemas.microsoft.com/office/drawing/2014/main" id="{90402A05-A480-533E-BFBD-BC1A9FFFA3C7}"/>
                    </a:ext>
                  </a:extLst>
                </p:cNvPr>
                <p:cNvPicPr/>
                <p:nvPr/>
              </p:nvPicPr>
              <p:blipFill>
                <a:blip r:embed="rId77"/>
                <a:stretch>
                  <a:fillRect/>
                </a:stretch>
              </p:blipFill>
              <p:spPr>
                <a:xfrm>
                  <a:off x="6896235" y="1012914"/>
                  <a:ext cx="1432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Ink 41">
                  <a:extLst>
                    <a:ext uri="{FF2B5EF4-FFF2-40B4-BE49-F238E27FC236}">
                      <a16:creationId xmlns:a16="http://schemas.microsoft.com/office/drawing/2014/main" id="{B85CD1C0-C354-647E-AD2D-55AD40B8C78D}"/>
                    </a:ext>
                  </a:extLst>
                </p14:cNvPr>
                <p14:cNvContentPartPr/>
                <p14:nvPr/>
              </p14:nvContentPartPr>
              <p14:xfrm>
                <a:off x="7108995" y="1006794"/>
                <a:ext cx="156240" cy="239040"/>
              </p14:xfrm>
            </p:contentPart>
          </mc:Choice>
          <mc:Fallback xmlns="">
            <p:pic>
              <p:nvPicPr>
                <p:cNvPr id="42" name="Ink 41">
                  <a:extLst>
                    <a:ext uri="{FF2B5EF4-FFF2-40B4-BE49-F238E27FC236}">
                      <a16:creationId xmlns:a16="http://schemas.microsoft.com/office/drawing/2014/main" id="{B85CD1C0-C354-647E-AD2D-55AD40B8C78D}"/>
                    </a:ext>
                  </a:extLst>
                </p:cNvPr>
                <p:cNvPicPr/>
                <p:nvPr/>
              </p:nvPicPr>
              <p:blipFill>
                <a:blip r:embed="rId79"/>
                <a:stretch>
                  <a:fillRect/>
                </a:stretch>
              </p:blipFill>
              <p:spPr>
                <a:xfrm>
                  <a:off x="7100355" y="997794"/>
                  <a:ext cx="173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Ink 42">
                  <a:extLst>
                    <a:ext uri="{FF2B5EF4-FFF2-40B4-BE49-F238E27FC236}">
                      <a16:creationId xmlns:a16="http://schemas.microsoft.com/office/drawing/2014/main" id="{800EA8D0-16FB-43DF-A73B-C5AC9849B058}"/>
                    </a:ext>
                  </a:extLst>
                </p14:cNvPr>
                <p14:cNvContentPartPr/>
                <p14:nvPr/>
              </p14:nvContentPartPr>
              <p14:xfrm>
                <a:off x="7094595" y="1013274"/>
                <a:ext cx="214920" cy="11880"/>
              </p14:xfrm>
            </p:contentPart>
          </mc:Choice>
          <mc:Fallback xmlns="">
            <p:pic>
              <p:nvPicPr>
                <p:cNvPr id="43" name="Ink 42">
                  <a:extLst>
                    <a:ext uri="{FF2B5EF4-FFF2-40B4-BE49-F238E27FC236}">
                      <a16:creationId xmlns:a16="http://schemas.microsoft.com/office/drawing/2014/main" id="{800EA8D0-16FB-43DF-A73B-C5AC9849B058}"/>
                    </a:ext>
                  </a:extLst>
                </p:cNvPr>
                <p:cNvPicPr/>
                <p:nvPr/>
              </p:nvPicPr>
              <p:blipFill>
                <a:blip r:embed="rId81"/>
                <a:stretch>
                  <a:fillRect/>
                </a:stretch>
              </p:blipFill>
              <p:spPr>
                <a:xfrm>
                  <a:off x="7085955" y="1004274"/>
                  <a:ext cx="232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a:extLst>
                    <a:ext uri="{FF2B5EF4-FFF2-40B4-BE49-F238E27FC236}">
                      <a16:creationId xmlns:a16="http://schemas.microsoft.com/office/drawing/2014/main" id="{DA9507C7-5835-DC8F-A34F-941E0943731A}"/>
                    </a:ext>
                  </a:extLst>
                </p14:cNvPr>
                <p14:cNvContentPartPr/>
                <p14:nvPr/>
              </p14:nvContentPartPr>
              <p14:xfrm>
                <a:off x="7318875" y="1184274"/>
                <a:ext cx="86760" cy="169920"/>
              </p14:xfrm>
            </p:contentPart>
          </mc:Choice>
          <mc:Fallback xmlns="">
            <p:pic>
              <p:nvPicPr>
                <p:cNvPr id="46" name="Ink 45">
                  <a:extLst>
                    <a:ext uri="{FF2B5EF4-FFF2-40B4-BE49-F238E27FC236}">
                      <a16:creationId xmlns:a16="http://schemas.microsoft.com/office/drawing/2014/main" id="{DA9507C7-5835-DC8F-A34F-941E0943731A}"/>
                    </a:ext>
                  </a:extLst>
                </p:cNvPr>
                <p:cNvPicPr/>
                <p:nvPr/>
              </p:nvPicPr>
              <p:blipFill>
                <a:blip r:embed="rId83"/>
                <a:stretch>
                  <a:fillRect/>
                </a:stretch>
              </p:blipFill>
              <p:spPr>
                <a:xfrm>
                  <a:off x="7309875" y="1175634"/>
                  <a:ext cx="1044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367DC624-C5F4-EE8B-F47D-26333B497602}"/>
                    </a:ext>
                  </a:extLst>
                </p14:cNvPr>
                <p14:cNvContentPartPr/>
                <p14:nvPr/>
              </p14:nvContentPartPr>
              <p14:xfrm>
                <a:off x="7549275" y="1011834"/>
                <a:ext cx="15120" cy="209880"/>
              </p14:xfrm>
            </p:contentPart>
          </mc:Choice>
          <mc:Fallback xmlns="">
            <p:pic>
              <p:nvPicPr>
                <p:cNvPr id="47" name="Ink 46">
                  <a:extLst>
                    <a:ext uri="{FF2B5EF4-FFF2-40B4-BE49-F238E27FC236}">
                      <a16:creationId xmlns:a16="http://schemas.microsoft.com/office/drawing/2014/main" id="{367DC624-C5F4-EE8B-F47D-26333B497602}"/>
                    </a:ext>
                  </a:extLst>
                </p:cNvPr>
                <p:cNvPicPr/>
                <p:nvPr/>
              </p:nvPicPr>
              <p:blipFill>
                <a:blip r:embed="rId85"/>
                <a:stretch>
                  <a:fillRect/>
                </a:stretch>
              </p:blipFill>
              <p:spPr>
                <a:xfrm>
                  <a:off x="7540275" y="1002834"/>
                  <a:ext cx="32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Ink 47">
                  <a:extLst>
                    <a:ext uri="{FF2B5EF4-FFF2-40B4-BE49-F238E27FC236}">
                      <a16:creationId xmlns:a16="http://schemas.microsoft.com/office/drawing/2014/main" id="{8F65FCE6-C7CD-25E7-CADF-7C871F39CC32}"/>
                    </a:ext>
                  </a:extLst>
                </p14:cNvPr>
                <p14:cNvContentPartPr/>
                <p14:nvPr/>
              </p14:nvContentPartPr>
              <p14:xfrm>
                <a:off x="7492035" y="1085274"/>
                <a:ext cx="129600" cy="9720"/>
              </p14:xfrm>
            </p:contentPart>
          </mc:Choice>
          <mc:Fallback xmlns="">
            <p:pic>
              <p:nvPicPr>
                <p:cNvPr id="48" name="Ink 47">
                  <a:extLst>
                    <a:ext uri="{FF2B5EF4-FFF2-40B4-BE49-F238E27FC236}">
                      <a16:creationId xmlns:a16="http://schemas.microsoft.com/office/drawing/2014/main" id="{8F65FCE6-C7CD-25E7-CADF-7C871F39CC32}"/>
                    </a:ext>
                  </a:extLst>
                </p:cNvPr>
                <p:cNvPicPr/>
                <p:nvPr/>
              </p:nvPicPr>
              <p:blipFill>
                <a:blip r:embed="rId87"/>
                <a:stretch>
                  <a:fillRect/>
                </a:stretch>
              </p:blipFill>
              <p:spPr>
                <a:xfrm>
                  <a:off x="7483395" y="1076274"/>
                  <a:ext cx="147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Ink 48">
                  <a:extLst>
                    <a:ext uri="{FF2B5EF4-FFF2-40B4-BE49-F238E27FC236}">
                      <a16:creationId xmlns:a16="http://schemas.microsoft.com/office/drawing/2014/main" id="{FB7F9DAC-F077-3207-22A1-FBFD168EDE41}"/>
                    </a:ext>
                  </a:extLst>
                </p14:cNvPr>
                <p14:cNvContentPartPr/>
                <p14:nvPr/>
              </p14:nvContentPartPr>
              <p14:xfrm>
                <a:off x="7748715" y="990594"/>
                <a:ext cx="12240" cy="238320"/>
              </p14:xfrm>
            </p:contentPart>
          </mc:Choice>
          <mc:Fallback xmlns="">
            <p:pic>
              <p:nvPicPr>
                <p:cNvPr id="49" name="Ink 48">
                  <a:extLst>
                    <a:ext uri="{FF2B5EF4-FFF2-40B4-BE49-F238E27FC236}">
                      <a16:creationId xmlns:a16="http://schemas.microsoft.com/office/drawing/2014/main" id="{FB7F9DAC-F077-3207-22A1-FBFD168EDE41}"/>
                    </a:ext>
                  </a:extLst>
                </p:cNvPr>
                <p:cNvPicPr/>
                <p:nvPr/>
              </p:nvPicPr>
              <p:blipFill>
                <a:blip r:embed="rId89"/>
                <a:stretch>
                  <a:fillRect/>
                </a:stretch>
              </p:blipFill>
              <p:spPr>
                <a:xfrm>
                  <a:off x="7740075" y="981954"/>
                  <a:ext cx="298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Ink 49">
                  <a:extLst>
                    <a:ext uri="{FF2B5EF4-FFF2-40B4-BE49-F238E27FC236}">
                      <a16:creationId xmlns:a16="http://schemas.microsoft.com/office/drawing/2014/main" id="{077FB6A5-8112-2FF4-09C3-5D0D7295ACF1}"/>
                    </a:ext>
                  </a:extLst>
                </p14:cNvPr>
                <p14:cNvContentPartPr/>
                <p14:nvPr/>
              </p14:nvContentPartPr>
              <p14:xfrm>
                <a:off x="7798395" y="866394"/>
                <a:ext cx="153000" cy="437400"/>
              </p14:xfrm>
            </p:contentPart>
          </mc:Choice>
          <mc:Fallback xmlns="">
            <p:pic>
              <p:nvPicPr>
                <p:cNvPr id="50" name="Ink 49">
                  <a:extLst>
                    <a:ext uri="{FF2B5EF4-FFF2-40B4-BE49-F238E27FC236}">
                      <a16:creationId xmlns:a16="http://schemas.microsoft.com/office/drawing/2014/main" id="{077FB6A5-8112-2FF4-09C3-5D0D7295ACF1}"/>
                    </a:ext>
                  </a:extLst>
                </p:cNvPr>
                <p:cNvPicPr/>
                <p:nvPr/>
              </p:nvPicPr>
              <p:blipFill>
                <a:blip r:embed="rId91"/>
                <a:stretch>
                  <a:fillRect/>
                </a:stretch>
              </p:blipFill>
              <p:spPr>
                <a:xfrm>
                  <a:off x="7789395" y="857754"/>
                  <a:ext cx="170640" cy="455040"/>
                </a:xfrm>
                <a:prstGeom prst="rect">
                  <a:avLst/>
                </a:prstGeom>
              </p:spPr>
            </p:pic>
          </mc:Fallback>
        </mc:AlternateContent>
      </p:grpSp>
      <p:grpSp>
        <p:nvGrpSpPr>
          <p:cNvPr id="57" name="Group 56">
            <a:extLst>
              <a:ext uri="{FF2B5EF4-FFF2-40B4-BE49-F238E27FC236}">
                <a16:creationId xmlns:a16="http://schemas.microsoft.com/office/drawing/2014/main" id="{15400838-E535-A5A0-9B9A-5BFD56A2AD10}"/>
              </a:ext>
            </a:extLst>
          </p:cNvPr>
          <p:cNvGrpSpPr/>
          <p:nvPr/>
        </p:nvGrpSpPr>
        <p:grpSpPr>
          <a:xfrm>
            <a:off x="1669035" y="1389474"/>
            <a:ext cx="659520" cy="527400"/>
            <a:chOff x="1669035" y="1389474"/>
            <a:chExt cx="659520" cy="527400"/>
          </a:xfrm>
        </p:grpSpPr>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36F14E24-EF1C-4066-D273-928D95B3E796}"/>
                    </a:ext>
                  </a:extLst>
                </p14:cNvPr>
                <p14:cNvContentPartPr/>
                <p14:nvPr/>
              </p14:nvContentPartPr>
              <p14:xfrm>
                <a:off x="1669035" y="1389474"/>
                <a:ext cx="659520" cy="56880"/>
              </p14:xfrm>
            </p:contentPart>
          </mc:Choice>
          <mc:Fallback xmlns="">
            <p:pic>
              <p:nvPicPr>
                <p:cNvPr id="52" name="Ink 51">
                  <a:extLst>
                    <a:ext uri="{FF2B5EF4-FFF2-40B4-BE49-F238E27FC236}">
                      <a16:creationId xmlns:a16="http://schemas.microsoft.com/office/drawing/2014/main" id="{36F14E24-EF1C-4066-D273-928D95B3E796}"/>
                    </a:ext>
                  </a:extLst>
                </p:cNvPr>
                <p:cNvPicPr/>
                <p:nvPr/>
              </p:nvPicPr>
              <p:blipFill>
                <a:blip r:embed="rId93"/>
                <a:stretch>
                  <a:fillRect/>
                </a:stretch>
              </p:blipFill>
              <p:spPr>
                <a:xfrm>
                  <a:off x="1660395" y="1380834"/>
                  <a:ext cx="677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AA356E78-9F4D-7344-1767-452C43354CDF}"/>
                    </a:ext>
                  </a:extLst>
                </p14:cNvPr>
                <p14:cNvContentPartPr/>
                <p14:nvPr/>
              </p14:nvContentPartPr>
              <p14:xfrm>
                <a:off x="1727715" y="1523034"/>
                <a:ext cx="174960" cy="358560"/>
              </p14:xfrm>
            </p:contentPart>
          </mc:Choice>
          <mc:Fallback xmlns="">
            <p:pic>
              <p:nvPicPr>
                <p:cNvPr id="53" name="Ink 52">
                  <a:extLst>
                    <a:ext uri="{FF2B5EF4-FFF2-40B4-BE49-F238E27FC236}">
                      <a16:creationId xmlns:a16="http://schemas.microsoft.com/office/drawing/2014/main" id="{AA356E78-9F4D-7344-1767-452C43354CDF}"/>
                    </a:ext>
                  </a:extLst>
                </p:cNvPr>
                <p:cNvPicPr/>
                <p:nvPr/>
              </p:nvPicPr>
              <p:blipFill>
                <a:blip r:embed="rId95"/>
                <a:stretch>
                  <a:fillRect/>
                </a:stretch>
              </p:blipFill>
              <p:spPr>
                <a:xfrm>
                  <a:off x="1718715" y="1514034"/>
                  <a:ext cx="1926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CD347DF1-85C8-AADD-E958-A68026A02106}"/>
                    </a:ext>
                  </a:extLst>
                </p14:cNvPr>
                <p14:cNvContentPartPr/>
                <p14:nvPr/>
              </p14:nvContentPartPr>
              <p14:xfrm>
                <a:off x="1999515" y="1586034"/>
                <a:ext cx="191520" cy="330840"/>
              </p14:xfrm>
            </p:contentPart>
          </mc:Choice>
          <mc:Fallback xmlns="">
            <p:pic>
              <p:nvPicPr>
                <p:cNvPr id="54" name="Ink 53">
                  <a:extLst>
                    <a:ext uri="{FF2B5EF4-FFF2-40B4-BE49-F238E27FC236}">
                      <a16:creationId xmlns:a16="http://schemas.microsoft.com/office/drawing/2014/main" id="{CD347DF1-85C8-AADD-E958-A68026A02106}"/>
                    </a:ext>
                  </a:extLst>
                </p:cNvPr>
                <p:cNvPicPr/>
                <p:nvPr/>
              </p:nvPicPr>
              <p:blipFill>
                <a:blip r:embed="rId97"/>
                <a:stretch>
                  <a:fillRect/>
                </a:stretch>
              </p:blipFill>
              <p:spPr>
                <a:xfrm>
                  <a:off x="1990515" y="1577394"/>
                  <a:ext cx="2091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08BC2523-4BA6-D247-B18B-AD58048D9D6F}"/>
                    </a:ext>
                  </a:extLst>
                </p14:cNvPr>
                <p14:cNvContentPartPr/>
                <p14:nvPr/>
              </p14:nvContentPartPr>
              <p14:xfrm>
                <a:off x="1975035" y="1728954"/>
                <a:ext cx="253800" cy="27360"/>
              </p14:xfrm>
            </p:contentPart>
          </mc:Choice>
          <mc:Fallback xmlns="">
            <p:pic>
              <p:nvPicPr>
                <p:cNvPr id="55" name="Ink 54">
                  <a:extLst>
                    <a:ext uri="{FF2B5EF4-FFF2-40B4-BE49-F238E27FC236}">
                      <a16:creationId xmlns:a16="http://schemas.microsoft.com/office/drawing/2014/main" id="{08BC2523-4BA6-D247-B18B-AD58048D9D6F}"/>
                    </a:ext>
                  </a:extLst>
                </p:cNvPr>
                <p:cNvPicPr/>
                <p:nvPr/>
              </p:nvPicPr>
              <p:blipFill>
                <a:blip r:embed="rId99"/>
                <a:stretch>
                  <a:fillRect/>
                </a:stretch>
              </p:blipFill>
              <p:spPr>
                <a:xfrm>
                  <a:off x="1966035" y="1719954"/>
                  <a:ext cx="271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Ink 55">
                  <a:extLst>
                    <a:ext uri="{FF2B5EF4-FFF2-40B4-BE49-F238E27FC236}">
                      <a16:creationId xmlns:a16="http://schemas.microsoft.com/office/drawing/2014/main" id="{D793DD5B-8197-C9B3-7EE2-24F8DE54BB22}"/>
                    </a:ext>
                  </a:extLst>
                </p14:cNvPr>
                <p14:cNvContentPartPr/>
                <p14:nvPr/>
              </p14:nvContentPartPr>
              <p14:xfrm>
                <a:off x="1997355" y="1601154"/>
                <a:ext cx="254160" cy="37800"/>
              </p14:xfrm>
            </p:contentPart>
          </mc:Choice>
          <mc:Fallback xmlns="">
            <p:pic>
              <p:nvPicPr>
                <p:cNvPr id="56" name="Ink 55">
                  <a:extLst>
                    <a:ext uri="{FF2B5EF4-FFF2-40B4-BE49-F238E27FC236}">
                      <a16:creationId xmlns:a16="http://schemas.microsoft.com/office/drawing/2014/main" id="{D793DD5B-8197-C9B3-7EE2-24F8DE54BB22}"/>
                    </a:ext>
                  </a:extLst>
                </p:cNvPr>
                <p:cNvPicPr/>
                <p:nvPr/>
              </p:nvPicPr>
              <p:blipFill>
                <a:blip r:embed="rId101"/>
                <a:stretch>
                  <a:fillRect/>
                </a:stretch>
              </p:blipFill>
              <p:spPr>
                <a:xfrm>
                  <a:off x="1988355" y="1592514"/>
                  <a:ext cx="271800" cy="55440"/>
                </a:xfrm>
                <a:prstGeom prst="rect">
                  <a:avLst/>
                </a:prstGeom>
              </p:spPr>
            </p:pic>
          </mc:Fallback>
        </mc:AlternateContent>
      </p:grpSp>
      <p:grpSp>
        <p:nvGrpSpPr>
          <p:cNvPr id="68" name="Group 67">
            <a:extLst>
              <a:ext uri="{FF2B5EF4-FFF2-40B4-BE49-F238E27FC236}">
                <a16:creationId xmlns:a16="http://schemas.microsoft.com/office/drawing/2014/main" id="{C2A20EF2-3CB1-0ECC-87BE-1A0F97C6ABBA}"/>
              </a:ext>
            </a:extLst>
          </p:cNvPr>
          <p:cNvGrpSpPr/>
          <p:nvPr/>
        </p:nvGrpSpPr>
        <p:grpSpPr>
          <a:xfrm>
            <a:off x="8474115" y="771714"/>
            <a:ext cx="1145520" cy="1133280"/>
            <a:chOff x="8474115" y="771714"/>
            <a:chExt cx="1145520" cy="1133280"/>
          </a:xfrm>
        </p:grpSpPr>
        <mc:AlternateContent xmlns:mc="http://schemas.openxmlformats.org/markup-compatibility/2006" xmlns:p14="http://schemas.microsoft.com/office/powerpoint/2010/main">
          <mc:Choice Requires="p14">
            <p:contentPart p14:bwMode="auto" r:id="rId102">
              <p14:nvContentPartPr>
                <p14:cNvPr id="60" name="Ink 59">
                  <a:extLst>
                    <a:ext uri="{FF2B5EF4-FFF2-40B4-BE49-F238E27FC236}">
                      <a16:creationId xmlns:a16="http://schemas.microsoft.com/office/drawing/2014/main" id="{E445A847-03C2-B12E-5E1D-B5E3ACF41592}"/>
                    </a:ext>
                  </a:extLst>
                </p14:cNvPr>
                <p14:cNvContentPartPr/>
                <p14:nvPr/>
              </p14:nvContentPartPr>
              <p14:xfrm>
                <a:off x="9016995" y="771714"/>
                <a:ext cx="70920" cy="356400"/>
              </p14:xfrm>
            </p:contentPart>
          </mc:Choice>
          <mc:Fallback xmlns="">
            <p:pic>
              <p:nvPicPr>
                <p:cNvPr id="60" name="Ink 59">
                  <a:extLst>
                    <a:ext uri="{FF2B5EF4-FFF2-40B4-BE49-F238E27FC236}">
                      <a16:creationId xmlns:a16="http://schemas.microsoft.com/office/drawing/2014/main" id="{E445A847-03C2-B12E-5E1D-B5E3ACF41592}"/>
                    </a:ext>
                  </a:extLst>
                </p:cNvPr>
                <p:cNvPicPr/>
                <p:nvPr/>
              </p:nvPicPr>
              <p:blipFill>
                <a:blip r:embed="rId103"/>
                <a:stretch>
                  <a:fillRect/>
                </a:stretch>
              </p:blipFill>
              <p:spPr>
                <a:xfrm>
                  <a:off x="9008355" y="762714"/>
                  <a:ext cx="8856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Ink 60">
                  <a:extLst>
                    <a:ext uri="{FF2B5EF4-FFF2-40B4-BE49-F238E27FC236}">
                      <a16:creationId xmlns:a16="http://schemas.microsoft.com/office/drawing/2014/main" id="{4B7BDC53-7999-95DD-905E-126DE87192EC}"/>
                    </a:ext>
                  </a:extLst>
                </p14:cNvPr>
                <p14:cNvContentPartPr/>
                <p14:nvPr/>
              </p14:nvContentPartPr>
              <p14:xfrm>
                <a:off x="8474115" y="1157634"/>
                <a:ext cx="1145520" cy="53280"/>
              </p14:xfrm>
            </p:contentPart>
          </mc:Choice>
          <mc:Fallback xmlns="">
            <p:pic>
              <p:nvPicPr>
                <p:cNvPr id="61" name="Ink 60">
                  <a:extLst>
                    <a:ext uri="{FF2B5EF4-FFF2-40B4-BE49-F238E27FC236}">
                      <a16:creationId xmlns:a16="http://schemas.microsoft.com/office/drawing/2014/main" id="{4B7BDC53-7999-95DD-905E-126DE87192EC}"/>
                    </a:ext>
                  </a:extLst>
                </p:cNvPr>
                <p:cNvPicPr/>
                <p:nvPr/>
              </p:nvPicPr>
              <p:blipFill>
                <a:blip r:embed="rId105"/>
                <a:stretch>
                  <a:fillRect/>
                </a:stretch>
              </p:blipFill>
              <p:spPr>
                <a:xfrm>
                  <a:off x="8465475" y="1148994"/>
                  <a:ext cx="1163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Ink 62">
                  <a:extLst>
                    <a:ext uri="{FF2B5EF4-FFF2-40B4-BE49-F238E27FC236}">
                      <a16:creationId xmlns:a16="http://schemas.microsoft.com/office/drawing/2014/main" id="{42BA0A3E-C512-9771-9D8B-E2C6D4044C2D}"/>
                    </a:ext>
                  </a:extLst>
                </p14:cNvPr>
                <p14:cNvContentPartPr/>
                <p14:nvPr/>
              </p14:nvContentPartPr>
              <p14:xfrm>
                <a:off x="8474115" y="1452834"/>
                <a:ext cx="209880" cy="222480"/>
              </p14:xfrm>
            </p:contentPart>
          </mc:Choice>
          <mc:Fallback xmlns="">
            <p:pic>
              <p:nvPicPr>
                <p:cNvPr id="63" name="Ink 62">
                  <a:extLst>
                    <a:ext uri="{FF2B5EF4-FFF2-40B4-BE49-F238E27FC236}">
                      <a16:creationId xmlns:a16="http://schemas.microsoft.com/office/drawing/2014/main" id="{42BA0A3E-C512-9771-9D8B-E2C6D4044C2D}"/>
                    </a:ext>
                  </a:extLst>
                </p:cNvPr>
                <p:cNvPicPr/>
                <p:nvPr/>
              </p:nvPicPr>
              <p:blipFill>
                <a:blip r:embed="rId107"/>
                <a:stretch>
                  <a:fillRect/>
                </a:stretch>
              </p:blipFill>
              <p:spPr>
                <a:xfrm>
                  <a:off x="8465115" y="1444194"/>
                  <a:ext cx="227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Ink 63">
                  <a:extLst>
                    <a:ext uri="{FF2B5EF4-FFF2-40B4-BE49-F238E27FC236}">
                      <a16:creationId xmlns:a16="http://schemas.microsoft.com/office/drawing/2014/main" id="{A6947FCB-55C2-FC5F-ABD7-854720D005CB}"/>
                    </a:ext>
                  </a:extLst>
                </p14:cNvPr>
                <p14:cNvContentPartPr/>
                <p14:nvPr/>
              </p14:nvContentPartPr>
              <p14:xfrm>
                <a:off x="8701635" y="1648314"/>
                <a:ext cx="163080" cy="160200"/>
              </p14:xfrm>
            </p:contentPart>
          </mc:Choice>
          <mc:Fallback xmlns="">
            <p:pic>
              <p:nvPicPr>
                <p:cNvPr id="64" name="Ink 63">
                  <a:extLst>
                    <a:ext uri="{FF2B5EF4-FFF2-40B4-BE49-F238E27FC236}">
                      <a16:creationId xmlns:a16="http://schemas.microsoft.com/office/drawing/2014/main" id="{A6947FCB-55C2-FC5F-ABD7-854720D005CB}"/>
                    </a:ext>
                  </a:extLst>
                </p:cNvPr>
                <p:cNvPicPr/>
                <p:nvPr/>
              </p:nvPicPr>
              <p:blipFill>
                <a:blip r:embed="rId109"/>
                <a:stretch>
                  <a:fillRect/>
                </a:stretch>
              </p:blipFill>
              <p:spPr>
                <a:xfrm>
                  <a:off x="8692995" y="1639314"/>
                  <a:ext cx="180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Ink 64">
                  <a:extLst>
                    <a:ext uri="{FF2B5EF4-FFF2-40B4-BE49-F238E27FC236}">
                      <a16:creationId xmlns:a16="http://schemas.microsoft.com/office/drawing/2014/main" id="{639B6BD8-32EF-AA87-56E5-12CEB91CFD73}"/>
                    </a:ext>
                  </a:extLst>
                </p14:cNvPr>
                <p14:cNvContentPartPr/>
                <p14:nvPr/>
              </p14:nvContentPartPr>
              <p14:xfrm>
                <a:off x="9052995" y="1292634"/>
                <a:ext cx="135360" cy="350280"/>
              </p14:xfrm>
            </p:contentPart>
          </mc:Choice>
          <mc:Fallback xmlns="">
            <p:pic>
              <p:nvPicPr>
                <p:cNvPr id="65" name="Ink 64">
                  <a:extLst>
                    <a:ext uri="{FF2B5EF4-FFF2-40B4-BE49-F238E27FC236}">
                      <a16:creationId xmlns:a16="http://schemas.microsoft.com/office/drawing/2014/main" id="{639B6BD8-32EF-AA87-56E5-12CEB91CFD73}"/>
                    </a:ext>
                  </a:extLst>
                </p:cNvPr>
                <p:cNvPicPr/>
                <p:nvPr/>
              </p:nvPicPr>
              <p:blipFill>
                <a:blip r:embed="rId111"/>
                <a:stretch>
                  <a:fillRect/>
                </a:stretch>
              </p:blipFill>
              <p:spPr>
                <a:xfrm>
                  <a:off x="9043995" y="1283634"/>
                  <a:ext cx="1530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Ink 65">
                  <a:extLst>
                    <a:ext uri="{FF2B5EF4-FFF2-40B4-BE49-F238E27FC236}">
                      <a16:creationId xmlns:a16="http://schemas.microsoft.com/office/drawing/2014/main" id="{93C3CA58-CA2F-2E70-0241-C5317DFCA158}"/>
                    </a:ext>
                  </a:extLst>
                </p14:cNvPr>
                <p14:cNvContentPartPr/>
                <p14:nvPr/>
              </p14:nvContentPartPr>
              <p14:xfrm>
                <a:off x="9308955" y="1433034"/>
                <a:ext cx="149040" cy="291240"/>
              </p14:xfrm>
            </p:contentPart>
          </mc:Choice>
          <mc:Fallback xmlns="">
            <p:pic>
              <p:nvPicPr>
                <p:cNvPr id="66" name="Ink 65">
                  <a:extLst>
                    <a:ext uri="{FF2B5EF4-FFF2-40B4-BE49-F238E27FC236}">
                      <a16:creationId xmlns:a16="http://schemas.microsoft.com/office/drawing/2014/main" id="{93C3CA58-CA2F-2E70-0241-C5317DFCA158}"/>
                    </a:ext>
                  </a:extLst>
                </p:cNvPr>
                <p:cNvPicPr/>
                <p:nvPr/>
              </p:nvPicPr>
              <p:blipFill>
                <a:blip r:embed="rId113"/>
                <a:stretch>
                  <a:fillRect/>
                </a:stretch>
              </p:blipFill>
              <p:spPr>
                <a:xfrm>
                  <a:off x="9299955" y="1424034"/>
                  <a:ext cx="1666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Ink 66">
                  <a:extLst>
                    <a:ext uri="{FF2B5EF4-FFF2-40B4-BE49-F238E27FC236}">
                      <a16:creationId xmlns:a16="http://schemas.microsoft.com/office/drawing/2014/main" id="{4EE2C6F0-9D69-192B-BB1D-819C9A5C8570}"/>
                    </a:ext>
                  </a:extLst>
                </p14:cNvPr>
                <p14:cNvContentPartPr/>
                <p14:nvPr/>
              </p14:nvContentPartPr>
              <p14:xfrm>
                <a:off x="9419835" y="1694034"/>
                <a:ext cx="149040" cy="210960"/>
              </p14:xfrm>
            </p:contentPart>
          </mc:Choice>
          <mc:Fallback xmlns="">
            <p:pic>
              <p:nvPicPr>
                <p:cNvPr id="67" name="Ink 66">
                  <a:extLst>
                    <a:ext uri="{FF2B5EF4-FFF2-40B4-BE49-F238E27FC236}">
                      <a16:creationId xmlns:a16="http://schemas.microsoft.com/office/drawing/2014/main" id="{4EE2C6F0-9D69-192B-BB1D-819C9A5C8570}"/>
                    </a:ext>
                  </a:extLst>
                </p:cNvPr>
                <p:cNvPicPr/>
                <p:nvPr/>
              </p:nvPicPr>
              <p:blipFill>
                <a:blip r:embed="rId115"/>
                <a:stretch>
                  <a:fillRect/>
                </a:stretch>
              </p:blipFill>
              <p:spPr>
                <a:xfrm>
                  <a:off x="9410835" y="1685034"/>
                  <a:ext cx="166680" cy="228600"/>
                </a:xfrm>
                <a:prstGeom prst="rect">
                  <a:avLst/>
                </a:prstGeom>
              </p:spPr>
            </p:pic>
          </mc:Fallback>
        </mc:AlternateContent>
      </p:grpSp>
      <p:grpSp>
        <p:nvGrpSpPr>
          <p:cNvPr id="71" name="Group 70">
            <a:extLst>
              <a:ext uri="{FF2B5EF4-FFF2-40B4-BE49-F238E27FC236}">
                <a16:creationId xmlns:a16="http://schemas.microsoft.com/office/drawing/2014/main" id="{233A1274-93CB-3F3D-C6A0-2005E7EA3CD3}"/>
              </a:ext>
            </a:extLst>
          </p:cNvPr>
          <p:cNvGrpSpPr/>
          <p:nvPr/>
        </p:nvGrpSpPr>
        <p:grpSpPr>
          <a:xfrm>
            <a:off x="2806635" y="2803554"/>
            <a:ext cx="208800" cy="99360"/>
            <a:chOff x="2806635" y="2803554"/>
            <a:chExt cx="208800" cy="99360"/>
          </a:xfrm>
        </p:grpSpPr>
        <mc:AlternateContent xmlns:mc="http://schemas.openxmlformats.org/markup-compatibility/2006" xmlns:p14="http://schemas.microsoft.com/office/powerpoint/2010/main">
          <mc:Choice Requires="p14">
            <p:contentPart p14:bwMode="auto" r:id="rId116">
              <p14:nvContentPartPr>
                <p14:cNvPr id="69" name="Ink 68">
                  <a:extLst>
                    <a:ext uri="{FF2B5EF4-FFF2-40B4-BE49-F238E27FC236}">
                      <a16:creationId xmlns:a16="http://schemas.microsoft.com/office/drawing/2014/main" id="{D3899ECF-AEC0-3C3C-974D-4650CFAE40F7}"/>
                    </a:ext>
                  </a:extLst>
                </p14:cNvPr>
                <p14:cNvContentPartPr/>
                <p14:nvPr/>
              </p14:nvContentPartPr>
              <p14:xfrm>
                <a:off x="2806635" y="2803554"/>
                <a:ext cx="208800" cy="14040"/>
              </p14:xfrm>
            </p:contentPart>
          </mc:Choice>
          <mc:Fallback xmlns="">
            <p:pic>
              <p:nvPicPr>
                <p:cNvPr id="69" name="Ink 68">
                  <a:extLst>
                    <a:ext uri="{FF2B5EF4-FFF2-40B4-BE49-F238E27FC236}">
                      <a16:creationId xmlns:a16="http://schemas.microsoft.com/office/drawing/2014/main" id="{D3899ECF-AEC0-3C3C-974D-4650CFAE40F7}"/>
                    </a:ext>
                  </a:extLst>
                </p:cNvPr>
                <p:cNvPicPr/>
                <p:nvPr/>
              </p:nvPicPr>
              <p:blipFill>
                <a:blip r:embed="rId117"/>
                <a:stretch>
                  <a:fillRect/>
                </a:stretch>
              </p:blipFill>
              <p:spPr>
                <a:xfrm>
                  <a:off x="2797635" y="2794914"/>
                  <a:ext cx="226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Ink 69">
                  <a:extLst>
                    <a:ext uri="{FF2B5EF4-FFF2-40B4-BE49-F238E27FC236}">
                      <a16:creationId xmlns:a16="http://schemas.microsoft.com/office/drawing/2014/main" id="{AB26F674-0711-948F-A73C-4DC45BAEB1C8}"/>
                    </a:ext>
                  </a:extLst>
                </p14:cNvPr>
                <p14:cNvContentPartPr/>
                <p14:nvPr/>
              </p14:nvContentPartPr>
              <p14:xfrm>
                <a:off x="2817795" y="2893194"/>
                <a:ext cx="190800" cy="9720"/>
              </p14:xfrm>
            </p:contentPart>
          </mc:Choice>
          <mc:Fallback xmlns="">
            <p:pic>
              <p:nvPicPr>
                <p:cNvPr id="70" name="Ink 69">
                  <a:extLst>
                    <a:ext uri="{FF2B5EF4-FFF2-40B4-BE49-F238E27FC236}">
                      <a16:creationId xmlns:a16="http://schemas.microsoft.com/office/drawing/2014/main" id="{AB26F674-0711-948F-A73C-4DC45BAEB1C8}"/>
                    </a:ext>
                  </a:extLst>
                </p:cNvPr>
                <p:cNvPicPr/>
                <p:nvPr/>
              </p:nvPicPr>
              <p:blipFill>
                <a:blip r:embed="rId119"/>
                <a:stretch>
                  <a:fillRect/>
                </a:stretch>
              </p:blipFill>
              <p:spPr>
                <a:xfrm>
                  <a:off x="2809155" y="2884554"/>
                  <a:ext cx="208440" cy="27360"/>
                </a:xfrm>
                <a:prstGeom prst="rect">
                  <a:avLst/>
                </a:prstGeom>
              </p:spPr>
            </p:pic>
          </mc:Fallback>
        </mc:AlternateContent>
      </p:grpSp>
      <p:grpSp>
        <p:nvGrpSpPr>
          <p:cNvPr id="96" name="Group 95">
            <a:extLst>
              <a:ext uri="{FF2B5EF4-FFF2-40B4-BE49-F238E27FC236}">
                <a16:creationId xmlns:a16="http://schemas.microsoft.com/office/drawing/2014/main" id="{85DEE9EB-24AB-7885-79CE-ABE1DBD723B3}"/>
              </a:ext>
            </a:extLst>
          </p:cNvPr>
          <p:cNvGrpSpPr/>
          <p:nvPr/>
        </p:nvGrpSpPr>
        <p:grpSpPr>
          <a:xfrm>
            <a:off x="3535635" y="2410434"/>
            <a:ext cx="1552680" cy="1055880"/>
            <a:chOff x="3535635" y="2410434"/>
            <a:chExt cx="1552680" cy="1055880"/>
          </a:xfrm>
        </p:grpSpPr>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7C34F312-A971-CCAA-C155-39CFA1C8E4F2}"/>
                    </a:ext>
                  </a:extLst>
                </p14:cNvPr>
                <p14:cNvContentPartPr/>
                <p14:nvPr/>
              </p14:nvContentPartPr>
              <p14:xfrm>
                <a:off x="3625995" y="2434554"/>
                <a:ext cx="8640" cy="264240"/>
              </p14:xfrm>
            </p:contentPart>
          </mc:Choice>
          <mc:Fallback xmlns="">
            <p:pic>
              <p:nvPicPr>
                <p:cNvPr id="72" name="Ink 71">
                  <a:extLst>
                    <a:ext uri="{FF2B5EF4-FFF2-40B4-BE49-F238E27FC236}">
                      <a16:creationId xmlns:a16="http://schemas.microsoft.com/office/drawing/2014/main" id="{7C34F312-A971-CCAA-C155-39CFA1C8E4F2}"/>
                    </a:ext>
                  </a:extLst>
                </p:cNvPr>
                <p:cNvPicPr/>
                <p:nvPr/>
              </p:nvPicPr>
              <p:blipFill>
                <a:blip r:embed="rId121"/>
                <a:stretch>
                  <a:fillRect/>
                </a:stretch>
              </p:blipFill>
              <p:spPr>
                <a:xfrm>
                  <a:off x="3617355" y="2425554"/>
                  <a:ext cx="262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8928FFEA-387E-EA06-74AB-2419CB89546D}"/>
                    </a:ext>
                  </a:extLst>
                </p14:cNvPr>
                <p14:cNvContentPartPr/>
                <p14:nvPr/>
              </p14:nvContentPartPr>
              <p14:xfrm>
                <a:off x="3555795" y="2410434"/>
                <a:ext cx="146160" cy="174240"/>
              </p14:xfrm>
            </p:contentPart>
          </mc:Choice>
          <mc:Fallback xmlns="">
            <p:pic>
              <p:nvPicPr>
                <p:cNvPr id="73" name="Ink 72">
                  <a:extLst>
                    <a:ext uri="{FF2B5EF4-FFF2-40B4-BE49-F238E27FC236}">
                      <a16:creationId xmlns:a16="http://schemas.microsoft.com/office/drawing/2014/main" id="{8928FFEA-387E-EA06-74AB-2419CB89546D}"/>
                    </a:ext>
                  </a:extLst>
                </p:cNvPr>
                <p:cNvPicPr/>
                <p:nvPr/>
              </p:nvPicPr>
              <p:blipFill>
                <a:blip r:embed="rId123"/>
                <a:stretch>
                  <a:fillRect/>
                </a:stretch>
              </p:blipFill>
              <p:spPr>
                <a:xfrm>
                  <a:off x="3547155" y="2401794"/>
                  <a:ext cx="163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673CD8CF-0D8F-29E0-AD35-61933C728B0E}"/>
                    </a:ext>
                  </a:extLst>
                </p14:cNvPr>
                <p14:cNvContentPartPr/>
                <p14:nvPr/>
              </p14:nvContentPartPr>
              <p14:xfrm>
                <a:off x="3798075" y="2559474"/>
                <a:ext cx="6480" cy="138600"/>
              </p14:xfrm>
            </p:contentPart>
          </mc:Choice>
          <mc:Fallback xmlns="">
            <p:pic>
              <p:nvPicPr>
                <p:cNvPr id="74" name="Ink 73">
                  <a:extLst>
                    <a:ext uri="{FF2B5EF4-FFF2-40B4-BE49-F238E27FC236}">
                      <a16:creationId xmlns:a16="http://schemas.microsoft.com/office/drawing/2014/main" id="{673CD8CF-0D8F-29E0-AD35-61933C728B0E}"/>
                    </a:ext>
                  </a:extLst>
                </p:cNvPr>
                <p:cNvPicPr/>
                <p:nvPr/>
              </p:nvPicPr>
              <p:blipFill>
                <a:blip r:embed="rId125"/>
                <a:stretch>
                  <a:fillRect/>
                </a:stretch>
              </p:blipFill>
              <p:spPr>
                <a:xfrm>
                  <a:off x="3789075" y="2550474"/>
                  <a:ext cx="24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5F2C61A7-D57E-79A0-0BAD-94B8EA741017}"/>
                    </a:ext>
                  </a:extLst>
                </p14:cNvPr>
                <p14:cNvContentPartPr/>
                <p14:nvPr/>
              </p14:nvContentPartPr>
              <p14:xfrm>
                <a:off x="3845595" y="2563434"/>
                <a:ext cx="14760" cy="145080"/>
              </p14:xfrm>
            </p:contentPart>
          </mc:Choice>
          <mc:Fallback xmlns="">
            <p:pic>
              <p:nvPicPr>
                <p:cNvPr id="75" name="Ink 74">
                  <a:extLst>
                    <a:ext uri="{FF2B5EF4-FFF2-40B4-BE49-F238E27FC236}">
                      <a16:creationId xmlns:a16="http://schemas.microsoft.com/office/drawing/2014/main" id="{5F2C61A7-D57E-79A0-0BAD-94B8EA741017}"/>
                    </a:ext>
                  </a:extLst>
                </p:cNvPr>
                <p:cNvPicPr/>
                <p:nvPr/>
              </p:nvPicPr>
              <p:blipFill>
                <a:blip r:embed="rId127"/>
                <a:stretch>
                  <a:fillRect/>
                </a:stretch>
              </p:blipFill>
              <p:spPr>
                <a:xfrm>
                  <a:off x="3836955" y="2554794"/>
                  <a:ext cx="32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Ink 75">
                  <a:extLst>
                    <a:ext uri="{FF2B5EF4-FFF2-40B4-BE49-F238E27FC236}">
                      <a16:creationId xmlns:a16="http://schemas.microsoft.com/office/drawing/2014/main" id="{CA4634B9-EEE3-1103-FD99-7F879E410FE1}"/>
                    </a:ext>
                  </a:extLst>
                </p14:cNvPr>
                <p14:cNvContentPartPr/>
                <p14:nvPr/>
              </p14:nvContentPartPr>
              <p14:xfrm>
                <a:off x="3753075" y="2553714"/>
                <a:ext cx="221040" cy="40320"/>
              </p14:xfrm>
            </p:contentPart>
          </mc:Choice>
          <mc:Fallback xmlns="">
            <p:pic>
              <p:nvPicPr>
                <p:cNvPr id="76" name="Ink 75">
                  <a:extLst>
                    <a:ext uri="{FF2B5EF4-FFF2-40B4-BE49-F238E27FC236}">
                      <a16:creationId xmlns:a16="http://schemas.microsoft.com/office/drawing/2014/main" id="{CA4634B9-EEE3-1103-FD99-7F879E410FE1}"/>
                    </a:ext>
                  </a:extLst>
                </p:cNvPr>
                <p:cNvPicPr/>
                <p:nvPr/>
              </p:nvPicPr>
              <p:blipFill>
                <a:blip r:embed="rId129"/>
                <a:stretch>
                  <a:fillRect/>
                </a:stretch>
              </p:blipFill>
              <p:spPr>
                <a:xfrm>
                  <a:off x="3744075" y="2545074"/>
                  <a:ext cx="238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Ink 77">
                  <a:extLst>
                    <a:ext uri="{FF2B5EF4-FFF2-40B4-BE49-F238E27FC236}">
                      <a16:creationId xmlns:a16="http://schemas.microsoft.com/office/drawing/2014/main" id="{BDC1D4FF-B692-A08F-DD73-B7D825201910}"/>
                    </a:ext>
                  </a:extLst>
                </p14:cNvPr>
                <p14:cNvContentPartPr/>
                <p14:nvPr/>
              </p14:nvContentPartPr>
              <p14:xfrm>
                <a:off x="4084635" y="2565954"/>
                <a:ext cx="48240" cy="260640"/>
              </p14:xfrm>
            </p:contentPart>
          </mc:Choice>
          <mc:Fallback xmlns="">
            <p:pic>
              <p:nvPicPr>
                <p:cNvPr id="78" name="Ink 77">
                  <a:extLst>
                    <a:ext uri="{FF2B5EF4-FFF2-40B4-BE49-F238E27FC236}">
                      <a16:creationId xmlns:a16="http://schemas.microsoft.com/office/drawing/2014/main" id="{BDC1D4FF-B692-A08F-DD73-B7D825201910}"/>
                    </a:ext>
                  </a:extLst>
                </p:cNvPr>
                <p:cNvPicPr/>
                <p:nvPr/>
              </p:nvPicPr>
              <p:blipFill>
                <a:blip r:embed="rId131"/>
                <a:stretch>
                  <a:fillRect/>
                </a:stretch>
              </p:blipFill>
              <p:spPr>
                <a:xfrm>
                  <a:off x="4075995" y="2556954"/>
                  <a:ext cx="658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Ink 78">
                  <a:extLst>
                    <a:ext uri="{FF2B5EF4-FFF2-40B4-BE49-F238E27FC236}">
                      <a16:creationId xmlns:a16="http://schemas.microsoft.com/office/drawing/2014/main" id="{338B0278-5EAD-3B51-C737-C122557DB8FE}"/>
                    </a:ext>
                  </a:extLst>
                </p14:cNvPr>
                <p14:cNvContentPartPr/>
                <p14:nvPr/>
              </p14:nvContentPartPr>
              <p14:xfrm>
                <a:off x="4059795" y="2572434"/>
                <a:ext cx="162360" cy="64800"/>
              </p14:xfrm>
            </p:contentPart>
          </mc:Choice>
          <mc:Fallback xmlns="">
            <p:pic>
              <p:nvPicPr>
                <p:cNvPr id="79" name="Ink 78">
                  <a:extLst>
                    <a:ext uri="{FF2B5EF4-FFF2-40B4-BE49-F238E27FC236}">
                      <a16:creationId xmlns:a16="http://schemas.microsoft.com/office/drawing/2014/main" id="{338B0278-5EAD-3B51-C737-C122557DB8FE}"/>
                    </a:ext>
                  </a:extLst>
                </p:cNvPr>
                <p:cNvPicPr/>
                <p:nvPr/>
              </p:nvPicPr>
              <p:blipFill>
                <a:blip r:embed="rId133"/>
                <a:stretch>
                  <a:fillRect/>
                </a:stretch>
              </p:blipFill>
              <p:spPr>
                <a:xfrm>
                  <a:off x="4051155" y="2563434"/>
                  <a:ext cx="180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79A86115-4963-E5BA-72FA-CB66ECE9AC14}"/>
                    </a:ext>
                  </a:extLst>
                </p14:cNvPr>
                <p14:cNvContentPartPr/>
                <p14:nvPr/>
              </p14:nvContentPartPr>
              <p14:xfrm>
                <a:off x="4247355" y="2768634"/>
                <a:ext cx="82800" cy="122040"/>
              </p14:xfrm>
            </p:contentPart>
          </mc:Choice>
          <mc:Fallback xmlns="">
            <p:pic>
              <p:nvPicPr>
                <p:cNvPr id="80" name="Ink 79">
                  <a:extLst>
                    <a:ext uri="{FF2B5EF4-FFF2-40B4-BE49-F238E27FC236}">
                      <a16:creationId xmlns:a16="http://schemas.microsoft.com/office/drawing/2014/main" id="{79A86115-4963-E5BA-72FA-CB66ECE9AC14}"/>
                    </a:ext>
                  </a:extLst>
                </p:cNvPr>
                <p:cNvPicPr/>
                <p:nvPr/>
              </p:nvPicPr>
              <p:blipFill>
                <a:blip r:embed="rId135"/>
                <a:stretch>
                  <a:fillRect/>
                </a:stretch>
              </p:blipFill>
              <p:spPr>
                <a:xfrm>
                  <a:off x="4238355" y="2759634"/>
                  <a:ext cx="100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Ink 80">
                  <a:extLst>
                    <a:ext uri="{FF2B5EF4-FFF2-40B4-BE49-F238E27FC236}">
                      <a16:creationId xmlns:a16="http://schemas.microsoft.com/office/drawing/2014/main" id="{4D392E3B-2E6B-F1AB-6251-C77F07846D1C}"/>
                    </a:ext>
                  </a:extLst>
                </p14:cNvPr>
                <p14:cNvContentPartPr/>
                <p14:nvPr/>
              </p14:nvContentPartPr>
              <p14:xfrm>
                <a:off x="4259235" y="2414034"/>
                <a:ext cx="173520" cy="106560"/>
              </p14:xfrm>
            </p:contentPart>
          </mc:Choice>
          <mc:Fallback xmlns="">
            <p:pic>
              <p:nvPicPr>
                <p:cNvPr id="81" name="Ink 80">
                  <a:extLst>
                    <a:ext uri="{FF2B5EF4-FFF2-40B4-BE49-F238E27FC236}">
                      <a16:creationId xmlns:a16="http://schemas.microsoft.com/office/drawing/2014/main" id="{4D392E3B-2E6B-F1AB-6251-C77F07846D1C}"/>
                    </a:ext>
                  </a:extLst>
                </p:cNvPr>
                <p:cNvPicPr/>
                <p:nvPr/>
              </p:nvPicPr>
              <p:blipFill>
                <a:blip r:embed="rId137"/>
                <a:stretch>
                  <a:fillRect/>
                </a:stretch>
              </p:blipFill>
              <p:spPr>
                <a:xfrm>
                  <a:off x="4250595" y="2405394"/>
                  <a:ext cx="191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5ECA3DBA-E0EA-7FA2-CC52-8C0FF4AF7A7A}"/>
                    </a:ext>
                  </a:extLst>
                </p14:cNvPr>
                <p14:cNvContentPartPr/>
                <p14:nvPr/>
              </p14:nvContentPartPr>
              <p14:xfrm>
                <a:off x="4606995" y="2482074"/>
                <a:ext cx="336600" cy="278280"/>
              </p14:xfrm>
            </p:contentPart>
          </mc:Choice>
          <mc:Fallback xmlns="">
            <p:pic>
              <p:nvPicPr>
                <p:cNvPr id="83" name="Ink 82">
                  <a:extLst>
                    <a:ext uri="{FF2B5EF4-FFF2-40B4-BE49-F238E27FC236}">
                      <a16:creationId xmlns:a16="http://schemas.microsoft.com/office/drawing/2014/main" id="{5ECA3DBA-E0EA-7FA2-CC52-8C0FF4AF7A7A}"/>
                    </a:ext>
                  </a:extLst>
                </p:cNvPr>
                <p:cNvPicPr/>
                <p:nvPr/>
              </p:nvPicPr>
              <p:blipFill>
                <a:blip r:embed="rId139"/>
                <a:stretch>
                  <a:fillRect/>
                </a:stretch>
              </p:blipFill>
              <p:spPr>
                <a:xfrm>
                  <a:off x="4598355" y="2473074"/>
                  <a:ext cx="3542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0C8FAE50-C679-C220-3A03-9E4A4893C75C}"/>
                    </a:ext>
                  </a:extLst>
                </p14:cNvPr>
                <p14:cNvContentPartPr/>
                <p14:nvPr/>
              </p14:nvContentPartPr>
              <p14:xfrm>
                <a:off x="3535635" y="2870154"/>
                <a:ext cx="1552680" cy="118080"/>
              </p14:xfrm>
            </p:contentPart>
          </mc:Choice>
          <mc:Fallback xmlns="">
            <p:pic>
              <p:nvPicPr>
                <p:cNvPr id="84" name="Ink 83">
                  <a:extLst>
                    <a:ext uri="{FF2B5EF4-FFF2-40B4-BE49-F238E27FC236}">
                      <a16:creationId xmlns:a16="http://schemas.microsoft.com/office/drawing/2014/main" id="{0C8FAE50-C679-C220-3A03-9E4A4893C75C}"/>
                    </a:ext>
                  </a:extLst>
                </p:cNvPr>
                <p:cNvPicPr/>
                <p:nvPr/>
              </p:nvPicPr>
              <p:blipFill>
                <a:blip r:embed="rId141"/>
                <a:stretch>
                  <a:fillRect/>
                </a:stretch>
              </p:blipFill>
              <p:spPr>
                <a:xfrm>
                  <a:off x="3526995" y="2861514"/>
                  <a:ext cx="1570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Ink 84">
                  <a:extLst>
                    <a:ext uri="{FF2B5EF4-FFF2-40B4-BE49-F238E27FC236}">
                      <a16:creationId xmlns:a16="http://schemas.microsoft.com/office/drawing/2014/main" id="{386A14B4-2F37-B649-068D-A59AD5CEFB14}"/>
                    </a:ext>
                  </a:extLst>
                </p14:cNvPr>
                <p14:cNvContentPartPr/>
                <p14:nvPr/>
              </p14:nvContentPartPr>
              <p14:xfrm>
                <a:off x="3735435" y="3129714"/>
                <a:ext cx="174600" cy="196920"/>
              </p14:xfrm>
            </p:contentPart>
          </mc:Choice>
          <mc:Fallback xmlns="">
            <p:pic>
              <p:nvPicPr>
                <p:cNvPr id="85" name="Ink 84">
                  <a:extLst>
                    <a:ext uri="{FF2B5EF4-FFF2-40B4-BE49-F238E27FC236}">
                      <a16:creationId xmlns:a16="http://schemas.microsoft.com/office/drawing/2014/main" id="{386A14B4-2F37-B649-068D-A59AD5CEFB14}"/>
                    </a:ext>
                  </a:extLst>
                </p:cNvPr>
                <p:cNvPicPr/>
                <p:nvPr/>
              </p:nvPicPr>
              <p:blipFill>
                <a:blip r:embed="rId143"/>
                <a:stretch>
                  <a:fillRect/>
                </a:stretch>
              </p:blipFill>
              <p:spPr>
                <a:xfrm>
                  <a:off x="3726435" y="3121074"/>
                  <a:ext cx="1922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Ink 85">
                  <a:extLst>
                    <a:ext uri="{FF2B5EF4-FFF2-40B4-BE49-F238E27FC236}">
                      <a16:creationId xmlns:a16="http://schemas.microsoft.com/office/drawing/2014/main" id="{B4409342-3913-1FC9-7DFA-4C4E2F7299CD}"/>
                    </a:ext>
                  </a:extLst>
                </p14:cNvPr>
                <p14:cNvContentPartPr/>
                <p14:nvPr/>
              </p14:nvContentPartPr>
              <p14:xfrm>
                <a:off x="4017315" y="3201354"/>
                <a:ext cx="17280" cy="114840"/>
              </p14:xfrm>
            </p:contentPart>
          </mc:Choice>
          <mc:Fallback xmlns="">
            <p:pic>
              <p:nvPicPr>
                <p:cNvPr id="86" name="Ink 85">
                  <a:extLst>
                    <a:ext uri="{FF2B5EF4-FFF2-40B4-BE49-F238E27FC236}">
                      <a16:creationId xmlns:a16="http://schemas.microsoft.com/office/drawing/2014/main" id="{B4409342-3913-1FC9-7DFA-4C4E2F7299CD}"/>
                    </a:ext>
                  </a:extLst>
                </p:cNvPr>
                <p:cNvPicPr/>
                <p:nvPr/>
              </p:nvPicPr>
              <p:blipFill>
                <a:blip r:embed="rId145"/>
                <a:stretch>
                  <a:fillRect/>
                </a:stretch>
              </p:blipFill>
              <p:spPr>
                <a:xfrm>
                  <a:off x="4008315" y="3192714"/>
                  <a:ext cx="34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Ink 86">
                  <a:extLst>
                    <a:ext uri="{FF2B5EF4-FFF2-40B4-BE49-F238E27FC236}">
                      <a16:creationId xmlns:a16="http://schemas.microsoft.com/office/drawing/2014/main" id="{76B4BFEC-F131-5CDE-B382-AE1D308990EC}"/>
                    </a:ext>
                  </a:extLst>
                </p14:cNvPr>
                <p14:cNvContentPartPr/>
                <p14:nvPr/>
              </p14:nvContentPartPr>
              <p14:xfrm>
                <a:off x="4065915" y="3182634"/>
                <a:ext cx="21600" cy="133200"/>
              </p14:xfrm>
            </p:contentPart>
          </mc:Choice>
          <mc:Fallback xmlns="">
            <p:pic>
              <p:nvPicPr>
                <p:cNvPr id="87" name="Ink 86">
                  <a:extLst>
                    <a:ext uri="{FF2B5EF4-FFF2-40B4-BE49-F238E27FC236}">
                      <a16:creationId xmlns:a16="http://schemas.microsoft.com/office/drawing/2014/main" id="{76B4BFEC-F131-5CDE-B382-AE1D308990EC}"/>
                    </a:ext>
                  </a:extLst>
                </p:cNvPr>
                <p:cNvPicPr/>
                <p:nvPr/>
              </p:nvPicPr>
              <p:blipFill>
                <a:blip r:embed="rId147"/>
                <a:stretch>
                  <a:fillRect/>
                </a:stretch>
              </p:blipFill>
              <p:spPr>
                <a:xfrm>
                  <a:off x="4056915" y="3173634"/>
                  <a:ext cx="39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07E09B1F-2372-4BE9-BC3F-40686B43705F}"/>
                    </a:ext>
                  </a:extLst>
                </p14:cNvPr>
                <p14:cNvContentPartPr/>
                <p14:nvPr/>
              </p14:nvContentPartPr>
              <p14:xfrm>
                <a:off x="3979155" y="3160314"/>
                <a:ext cx="207000" cy="63720"/>
              </p14:xfrm>
            </p:contentPart>
          </mc:Choice>
          <mc:Fallback xmlns="">
            <p:pic>
              <p:nvPicPr>
                <p:cNvPr id="88" name="Ink 87">
                  <a:extLst>
                    <a:ext uri="{FF2B5EF4-FFF2-40B4-BE49-F238E27FC236}">
                      <a16:creationId xmlns:a16="http://schemas.microsoft.com/office/drawing/2014/main" id="{07E09B1F-2372-4BE9-BC3F-40686B43705F}"/>
                    </a:ext>
                  </a:extLst>
                </p:cNvPr>
                <p:cNvPicPr/>
                <p:nvPr/>
              </p:nvPicPr>
              <p:blipFill>
                <a:blip r:embed="rId149"/>
                <a:stretch>
                  <a:fillRect/>
                </a:stretch>
              </p:blipFill>
              <p:spPr>
                <a:xfrm>
                  <a:off x="3970155" y="3151314"/>
                  <a:ext cx="224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Ink 90">
                  <a:extLst>
                    <a:ext uri="{FF2B5EF4-FFF2-40B4-BE49-F238E27FC236}">
                      <a16:creationId xmlns:a16="http://schemas.microsoft.com/office/drawing/2014/main" id="{56683DEA-3AEE-1039-65E6-30296EB4495D}"/>
                    </a:ext>
                  </a:extLst>
                </p14:cNvPr>
                <p14:cNvContentPartPr/>
                <p14:nvPr/>
              </p14:nvContentPartPr>
              <p14:xfrm>
                <a:off x="4285515" y="3068154"/>
                <a:ext cx="153720" cy="237240"/>
              </p14:xfrm>
            </p:contentPart>
          </mc:Choice>
          <mc:Fallback xmlns="">
            <p:pic>
              <p:nvPicPr>
                <p:cNvPr id="91" name="Ink 90">
                  <a:extLst>
                    <a:ext uri="{FF2B5EF4-FFF2-40B4-BE49-F238E27FC236}">
                      <a16:creationId xmlns:a16="http://schemas.microsoft.com/office/drawing/2014/main" id="{56683DEA-3AEE-1039-65E6-30296EB4495D}"/>
                    </a:ext>
                  </a:extLst>
                </p:cNvPr>
                <p:cNvPicPr/>
                <p:nvPr/>
              </p:nvPicPr>
              <p:blipFill>
                <a:blip r:embed="rId151"/>
                <a:stretch>
                  <a:fillRect/>
                </a:stretch>
              </p:blipFill>
              <p:spPr>
                <a:xfrm>
                  <a:off x="4276515" y="3059154"/>
                  <a:ext cx="1713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Ink 91">
                  <a:extLst>
                    <a:ext uri="{FF2B5EF4-FFF2-40B4-BE49-F238E27FC236}">
                      <a16:creationId xmlns:a16="http://schemas.microsoft.com/office/drawing/2014/main" id="{5D7029BB-4B0F-7F14-C317-6D37CC63E8CB}"/>
                    </a:ext>
                  </a:extLst>
                </p14:cNvPr>
                <p14:cNvContentPartPr/>
                <p14:nvPr/>
              </p14:nvContentPartPr>
              <p14:xfrm>
                <a:off x="4242675" y="3098754"/>
                <a:ext cx="174960" cy="111600"/>
              </p14:xfrm>
            </p:contentPart>
          </mc:Choice>
          <mc:Fallback xmlns="">
            <p:pic>
              <p:nvPicPr>
                <p:cNvPr id="92" name="Ink 91">
                  <a:extLst>
                    <a:ext uri="{FF2B5EF4-FFF2-40B4-BE49-F238E27FC236}">
                      <a16:creationId xmlns:a16="http://schemas.microsoft.com/office/drawing/2014/main" id="{5D7029BB-4B0F-7F14-C317-6D37CC63E8CB}"/>
                    </a:ext>
                  </a:extLst>
                </p:cNvPr>
                <p:cNvPicPr/>
                <p:nvPr/>
              </p:nvPicPr>
              <p:blipFill>
                <a:blip r:embed="rId153"/>
                <a:stretch>
                  <a:fillRect/>
                </a:stretch>
              </p:blipFill>
              <p:spPr>
                <a:xfrm>
                  <a:off x="4234035" y="3090114"/>
                  <a:ext cx="192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Ink 92">
                  <a:extLst>
                    <a:ext uri="{FF2B5EF4-FFF2-40B4-BE49-F238E27FC236}">
                      <a16:creationId xmlns:a16="http://schemas.microsoft.com/office/drawing/2014/main" id="{93070F4B-54DA-60C5-069D-AC2FE0B3606D}"/>
                    </a:ext>
                  </a:extLst>
                </p14:cNvPr>
                <p14:cNvContentPartPr/>
                <p14:nvPr/>
              </p14:nvContentPartPr>
              <p14:xfrm>
                <a:off x="3632835" y="3071754"/>
                <a:ext cx="142200" cy="394560"/>
              </p14:xfrm>
            </p:contentPart>
          </mc:Choice>
          <mc:Fallback xmlns="">
            <p:pic>
              <p:nvPicPr>
                <p:cNvPr id="93" name="Ink 92">
                  <a:extLst>
                    <a:ext uri="{FF2B5EF4-FFF2-40B4-BE49-F238E27FC236}">
                      <a16:creationId xmlns:a16="http://schemas.microsoft.com/office/drawing/2014/main" id="{93070F4B-54DA-60C5-069D-AC2FE0B3606D}"/>
                    </a:ext>
                  </a:extLst>
                </p:cNvPr>
                <p:cNvPicPr/>
                <p:nvPr/>
              </p:nvPicPr>
              <p:blipFill>
                <a:blip r:embed="rId155"/>
                <a:stretch>
                  <a:fillRect/>
                </a:stretch>
              </p:blipFill>
              <p:spPr>
                <a:xfrm>
                  <a:off x="3624195" y="3063114"/>
                  <a:ext cx="1598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Ink 93">
                  <a:extLst>
                    <a:ext uri="{FF2B5EF4-FFF2-40B4-BE49-F238E27FC236}">
                      <a16:creationId xmlns:a16="http://schemas.microsoft.com/office/drawing/2014/main" id="{6A2212DE-358D-7C58-AD9B-BEB55EA91DAD}"/>
                    </a:ext>
                  </a:extLst>
                </p14:cNvPr>
                <p14:cNvContentPartPr/>
                <p14:nvPr/>
              </p14:nvContentPartPr>
              <p14:xfrm>
                <a:off x="4486755" y="3058074"/>
                <a:ext cx="82080" cy="401400"/>
              </p14:xfrm>
            </p:contentPart>
          </mc:Choice>
          <mc:Fallback xmlns="">
            <p:pic>
              <p:nvPicPr>
                <p:cNvPr id="94" name="Ink 93">
                  <a:extLst>
                    <a:ext uri="{FF2B5EF4-FFF2-40B4-BE49-F238E27FC236}">
                      <a16:creationId xmlns:a16="http://schemas.microsoft.com/office/drawing/2014/main" id="{6A2212DE-358D-7C58-AD9B-BEB55EA91DAD}"/>
                    </a:ext>
                  </a:extLst>
                </p:cNvPr>
                <p:cNvPicPr/>
                <p:nvPr/>
              </p:nvPicPr>
              <p:blipFill>
                <a:blip r:embed="rId157"/>
                <a:stretch>
                  <a:fillRect/>
                </a:stretch>
              </p:blipFill>
              <p:spPr>
                <a:xfrm>
                  <a:off x="4478115" y="3049074"/>
                  <a:ext cx="997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Ink 94">
                  <a:extLst>
                    <a:ext uri="{FF2B5EF4-FFF2-40B4-BE49-F238E27FC236}">
                      <a16:creationId xmlns:a16="http://schemas.microsoft.com/office/drawing/2014/main" id="{CB7C2F33-4822-A3DF-351D-DEC802A88895}"/>
                    </a:ext>
                  </a:extLst>
                </p14:cNvPr>
                <p14:cNvContentPartPr/>
                <p14:nvPr/>
              </p14:nvContentPartPr>
              <p14:xfrm>
                <a:off x="4616355" y="3038274"/>
                <a:ext cx="101880" cy="135720"/>
              </p14:xfrm>
            </p:contentPart>
          </mc:Choice>
          <mc:Fallback xmlns="">
            <p:pic>
              <p:nvPicPr>
                <p:cNvPr id="95" name="Ink 94">
                  <a:extLst>
                    <a:ext uri="{FF2B5EF4-FFF2-40B4-BE49-F238E27FC236}">
                      <a16:creationId xmlns:a16="http://schemas.microsoft.com/office/drawing/2014/main" id="{CB7C2F33-4822-A3DF-351D-DEC802A88895}"/>
                    </a:ext>
                  </a:extLst>
                </p:cNvPr>
                <p:cNvPicPr/>
                <p:nvPr/>
              </p:nvPicPr>
              <p:blipFill>
                <a:blip r:embed="rId159"/>
                <a:stretch>
                  <a:fillRect/>
                </a:stretch>
              </p:blipFill>
              <p:spPr>
                <a:xfrm>
                  <a:off x="4607715" y="3029634"/>
                  <a:ext cx="119520" cy="153360"/>
                </a:xfrm>
                <a:prstGeom prst="rect">
                  <a:avLst/>
                </a:prstGeom>
              </p:spPr>
            </p:pic>
          </mc:Fallback>
        </mc:AlternateContent>
      </p:grpSp>
      <p:grpSp>
        <p:nvGrpSpPr>
          <p:cNvPr id="116" name="Group 115">
            <a:extLst>
              <a:ext uri="{FF2B5EF4-FFF2-40B4-BE49-F238E27FC236}">
                <a16:creationId xmlns:a16="http://schemas.microsoft.com/office/drawing/2014/main" id="{BBD28813-5790-8293-887B-BDA459D434E2}"/>
              </a:ext>
            </a:extLst>
          </p:cNvPr>
          <p:cNvGrpSpPr/>
          <p:nvPr/>
        </p:nvGrpSpPr>
        <p:grpSpPr>
          <a:xfrm>
            <a:off x="5321955" y="2516994"/>
            <a:ext cx="2921760" cy="545400"/>
            <a:chOff x="5321955" y="2516994"/>
            <a:chExt cx="2921760" cy="545400"/>
          </a:xfrm>
        </p:grpSpPr>
        <mc:AlternateContent xmlns:mc="http://schemas.openxmlformats.org/markup-compatibility/2006" xmlns:p14="http://schemas.microsoft.com/office/powerpoint/2010/main">
          <mc:Choice Requires="p14">
            <p:contentPart p14:bwMode="auto" r:id="rId160">
              <p14:nvContentPartPr>
                <p14:cNvPr id="97" name="Ink 96">
                  <a:extLst>
                    <a:ext uri="{FF2B5EF4-FFF2-40B4-BE49-F238E27FC236}">
                      <a16:creationId xmlns:a16="http://schemas.microsoft.com/office/drawing/2014/main" id="{C0E8F924-D81B-8656-49A7-E4DB8CBE2172}"/>
                    </a:ext>
                  </a:extLst>
                </p14:cNvPr>
                <p14:cNvContentPartPr/>
                <p14:nvPr/>
              </p14:nvContentPartPr>
              <p14:xfrm>
                <a:off x="5321955" y="2593674"/>
                <a:ext cx="115560" cy="462960"/>
              </p14:xfrm>
            </p:contentPart>
          </mc:Choice>
          <mc:Fallback xmlns="">
            <p:pic>
              <p:nvPicPr>
                <p:cNvPr id="97" name="Ink 96">
                  <a:extLst>
                    <a:ext uri="{FF2B5EF4-FFF2-40B4-BE49-F238E27FC236}">
                      <a16:creationId xmlns:a16="http://schemas.microsoft.com/office/drawing/2014/main" id="{C0E8F924-D81B-8656-49A7-E4DB8CBE2172}"/>
                    </a:ext>
                  </a:extLst>
                </p:cNvPr>
                <p:cNvPicPr/>
                <p:nvPr/>
              </p:nvPicPr>
              <p:blipFill>
                <a:blip r:embed="rId161"/>
                <a:stretch>
                  <a:fillRect/>
                </a:stretch>
              </p:blipFill>
              <p:spPr>
                <a:xfrm>
                  <a:off x="5312955" y="2585034"/>
                  <a:ext cx="13320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Ink 97">
                  <a:extLst>
                    <a:ext uri="{FF2B5EF4-FFF2-40B4-BE49-F238E27FC236}">
                      <a16:creationId xmlns:a16="http://schemas.microsoft.com/office/drawing/2014/main" id="{2A9CAF79-E7BE-3B94-0D88-BF54BC1D1C81}"/>
                    </a:ext>
                  </a:extLst>
                </p14:cNvPr>
                <p14:cNvContentPartPr/>
                <p14:nvPr/>
              </p14:nvContentPartPr>
              <p14:xfrm>
                <a:off x="5497275" y="2740194"/>
                <a:ext cx="167040" cy="223200"/>
              </p14:xfrm>
            </p:contentPart>
          </mc:Choice>
          <mc:Fallback xmlns="">
            <p:pic>
              <p:nvPicPr>
                <p:cNvPr id="98" name="Ink 97">
                  <a:extLst>
                    <a:ext uri="{FF2B5EF4-FFF2-40B4-BE49-F238E27FC236}">
                      <a16:creationId xmlns:a16="http://schemas.microsoft.com/office/drawing/2014/main" id="{2A9CAF79-E7BE-3B94-0D88-BF54BC1D1C81}"/>
                    </a:ext>
                  </a:extLst>
                </p:cNvPr>
                <p:cNvPicPr/>
                <p:nvPr/>
              </p:nvPicPr>
              <p:blipFill>
                <a:blip r:embed="rId163"/>
                <a:stretch>
                  <a:fillRect/>
                </a:stretch>
              </p:blipFill>
              <p:spPr>
                <a:xfrm>
                  <a:off x="5488635" y="2731194"/>
                  <a:ext cx="184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Ink 98">
                  <a:extLst>
                    <a:ext uri="{FF2B5EF4-FFF2-40B4-BE49-F238E27FC236}">
                      <a16:creationId xmlns:a16="http://schemas.microsoft.com/office/drawing/2014/main" id="{6C1DF531-77FC-7789-E929-3101CB988C29}"/>
                    </a:ext>
                  </a:extLst>
                </p14:cNvPr>
                <p14:cNvContentPartPr/>
                <p14:nvPr/>
              </p14:nvContentPartPr>
              <p14:xfrm>
                <a:off x="5800035" y="2713554"/>
                <a:ext cx="135720" cy="274680"/>
              </p14:xfrm>
            </p:contentPart>
          </mc:Choice>
          <mc:Fallback xmlns="">
            <p:pic>
              <p:nvPicPr>
                <p:cNvPr id="99" name="Ink 98">
                  <a:extLst>
                    <a:ext uri="{FF2B5EF4-FFF2-40B4-BE49-F238E27FC236}">
                      <a16:creationId xmlns:a16="http://schemas.microsoft.com/office/drawing/2014/main" id="{6C1DF531-77FC-7789-E929-3101CB988C29}"/>
                    </a:ext>
                  </a:extLst>
                </p:cNvPr>
                <p:cNvPicPr/>
                <p:nvPr/>
              </p:nvPicPr>
              <p:blipFill>
                <a:blip r:embed="rId165"/>
                <a:stretch>
                  <a:fillRect/>
                </a:stretch>
              </p:blipFill>
              <p:spPr>
                <a:xfrm>
                  <a:off x="5791035" y="2704914"/>
                  <a:ext cx="1533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Ink 99">
                  <a:extLst>
                    <a:ext uri="{FF2B5EF4-FFF2-40B4-BE49-F238E27FC236}">
                      <a16:creationId xmlns:a16="http://schemas.microsoft.com/office/drawing/2014/main" id="{07DD65DB-6CB8-60B5-42BF-3ACD6FD14AD5}"/>
                    </a:ext>
                  </a:extLst>
                </p14:cNvPr>
                <p14:cNvContentPartPr/>
                <p14:nvPr/>
              </p14:nvContentPartPr>
              <p14:xfrm>
                <a:off x="5772315" y="2717514"/>
                <a:ext cx="198000" cy="28440"/>
              </p14:xfrm>
            </p:contentPart>
          </mc:Choice>
          <mc:Fallback xmlns="">
            <p:pic>
              <p:nvPicPr>
                <p:cNvPr id="100" name="Ink 99">
                  <a:extLst>
                    <a:ext uri="{FF2B5EF4-FFF2-40B4-BE49-F238E27FC236}">
                      <a16:creationId xmlns:a16="http://schemas.microsoft.com/office/drawing/2014/main" id="{07DD65DB-6CB8-60B5-42BF-3ACD6FD14AD5}"/>
                    </a:ext>
                  </a:extLst>
                </p:cNvPr>
                <p:cNvPicPr/>
                <p:nvPr/>
              </p:nvPicPr>
              <p:blipFill>
                <a:blip r:embed="rId167"/>
                <a:stretch>
                  <a:fillRect/>
                </a:stretch>
              </p:blipFill>
              <p:spPr>
                <a:xfrm>
                  <a:off x="5763315" y="2708874"/>
                  <a:ext cx="215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Ink 100">
                  <a:extLst>
                    <a:ext uri="{FF2B5EF4-FFF2-40B4-BE49-F238E27FC236}">
                      <a16:creationId xmlns:a16="http://schemas.microsoft.com/office/drawing/2014/main" id="{5571A12F-02B4-A4D8-41EC-2F08C30995DD}"/>
                    </a:ext>
                  </a:extLst>
                </p14:cNvPr>
                <p14:cNvContentPartPr/>
                <p14:nvPr/>
              </p14:nvContentPartPr>
              <p14:xfrm>
                <a:off x="6016755" y="2903634"/>
                <a:ext cx="112320" cy="158760"/>
              </p14:xfrm>
            </p:contentPart>
          </mc:Choice>
          <mc:Fallback xmlns="">
            <p:pic>
              <p:nvPicPr>
                <p:cNvPr id="101" name="Ink 100">
                  <a:extLst>
                    <a:ext uri="{FF2B5EF4-FFF2-40B4-BE49-F238E27FC236}">
                      <a16:creationId xmlns:a16="http://schemas.microsoft.com/office/drawing/2014/main" id="{5571A12F-02B4-A4D8-41EC-2F08C30995DD}"/>
                    </a:ext>
                  </a:extLst>
                </p:cNvPr>
                <p:cNvPicPr/>
                <p:nvPr/>
              </p:nvPicPr>
              <p:blipFill>
                <a:blip r:embed="rId169"/>
                <a:stretch>
                  <a:fillRect/>
                </a:stretch>
              </p:blipFill>
              <p:spPr>
                <a:xfrm>
                  <a:off x="6007755" y="2894634"/>
                  <a:ext cx="129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Ink 101">
                  <a:extLst>
                    <a:ext uri="{FF2B5EF4-FFF2-40B4-BE49-F238E27FC236}">
                      <a16:creationId xmlns:a16="http://schemas.microsoft.com/office/drawing/2014/main" id="{BFBE31D9-8C50-D91A-921C-C19AC90DAECB}"/>
                    </a:ext>
                  </a:extLst>
                </p14:cNvPr>
                <p14:cNvContentPartPr/>
                <p14:nvPr/>
              </p14:nvContentPartPr>
              <p14:xfrm>
                <a:off x="6317715" y="2756394"/>
                <a:ext cx="8280" cy="145080"/>
              </p14:xfrm>
            </p:contentPart>
          </mc:Choice>
          <mc:Fallback xmlns="">
            <p:pic>
              <p:nvPicPr>
                <p:cNvPr id="102" name="Ink 101">
                  <a:extLst>
                    <a:ext uri="{FF2B5EF4-FFF2-40B4-BE49-F238E27FC236}">
                      <a16:creationId xmlns:a16="http://schemas.microsoft.com/office/drawing/2014/main" id="{BFBE31D9-8C50-D91A-921C-C19AC90DAECB}"/>
                    </a:ext>
                  </a:extLst>
                </p:cNvPr>
                <p:cNvPicPr/>
                <p:nvPr/>
              </p:nvPicPr>
              <p:blipFill>
                <a:blip r:embed="rId171"/>
                <a:stretch>
                  <a:fillRect/>
                </a:stretch>
              </p:blipFill>
              <p:spPr>
                <a:xfrm>
                  <a:off x="6308715" y="2747394"/>
                  <a:ext cx="25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Ink 102">
                  <a:extLst>
                    <a:ext uri="{FF2B5EF4-FFF2-40B4-BE49-F238E27FC236}">
                      <a16:creationId xmlns:a16="http://schemas.microsoft.com/office/drawing/2014/main" id="{47A88AB2-472A-80F5-64A0-885B3DD7914C}"/>
                    </a:ext>
                  </a:extLst>
                </p14:cNvPr>
                <p14:cNvContentPartPr/>
                <p14:nvPr/>
              </p14:nvContentPartPr>
              <p14:xfrm>
                <a:off x="6214035" y="2826594"/>
                <a:ext cx="163800" cy="13680"/>
              </p14:xfrm>
            </p:contentPart>
          </mc:Choice>
          <mc:Fallback xmlns="">
            <p:pic>
              <p:nvPicPr>
                <p:cNvPr id="103" name="Ink 102">
                  <a:extLst>
                    <a:ext uri="{FF2B5EF4-FFF2-40B4-BE49-F238E27FC236}">
                      <a16:creationId xmlns:a16="http://schemas.microsoft.com/office/drawing/2014/main" id="{47A88AB2-472A-80F5-64A0-885B3DD7914C}"/>
                    </a:ext>
                  </a:extLst>
                </p:cNvPr>
                <p:cNvPicPr/>
                <p:nvPr/>
              </p:nvPicPr>
              <p:blipFill>
                <a:blip r:embed="rId173"/>
                <a:stretch>
                  <a:fillRect/>
                </a:stretch>
              </p:blipFill>
              <p:spPr>
                <a:xfrm>
                  <a:off x="6205035" y="2817954"/>
                  <a:ext cx="181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Ink 103">
                  <a:extLst>
                    <a:ext uri="{FF2B5EF4-FFF2-40B4-BE49-F238E27FC236}">
                      <a16:creationId xmlns:a16="http://schemas.microsoft.com/office/drawing/2014/main" id="{B3FEC1E1-CE56-FC60-70CE-517C8F81B9A3}"/>
                    </a:ext>
                  </a:extLst>
                </p14:cNvPr>
                <p14:cNvContentPartPr/>
                <p14:nvPr/>
              </p14:nvContentPartPr>
              <p14:xfrm>
                <a:off x="6535875" y="2626434"/>
                <a:ext cx="10440" cy="244800"/>
              </p14:xfrm>
            </p:contentPart>
          </mc:Choice>
          <mc:Fallback xmlns="">
            <p:pic>
              <p:nvPicPr>
                <p:cNvPr id="104" name="Ink 103">
                  <a:extLst>
                    <a:ext uri="{FF2B5EF4-FFF2-40B4-BE49-F238E27FC236}">
                      <a16:creationId xmlns:a16="http://schemas.microsoft.com/office/drawing/2014/main" id="{B3FEC1E1-CE56-FC60-70CE-517C8F81B9A3}"/>
                    </a:ext>
                  </a:extLst>
                </p:cNvPr>
                <p:cNvPicPr/>
                <p:nvPr/>
              </p:nvPicPr>
              <p:blipFill>
                <a:blip r:embed="rId175"/>
                <a:stretch>
                  <a:fillRect/>
                </a:stretch>
              </p:blipFill>
              <p:spPr>
                <a:xfrm>
                  <a:off x="6527235" y="2617434"/>
                  <a:ext cx="280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Ink 104">
                  <a:extLst>
                    <a:ext uri="{FF2B5EF4-FFF2-40B4-BE49-F238E27FC236}">
                      <a16:creationId xmlns:a16="http://schemas.microsoft.com/office/drawing/2014/main" id="{F909610C-882F-85BD-BEB1-C1C2720C65FF}"/>
                    </a:ext>
                  </a:extLst>
                </p14:cNvPr>
                <p14:cNvContentPartPr/>
                <p14:nvPr/>
              </p14:nvContentPartPr>
              <p14:xfrm>
                <a:off x="6575475" y="2520954"/>
                <a:ext cx="156960" cy="516960"/>
              </p14:xfrm>
            </p:contentPart>
          </mc:Choice>
          <mc:Fallback xmlns="">
            <p:pic>
              <p:nvPicPr>
                <p:cNvPr id="105" name="Ink 104">
                  <a:extLst>
                    <a:ext uri="{FF2B5EF4-FFF2-40B4-BE49-F238E27FC236}">
                      <a16:creationId xmlns:a16="http://schemas.microsoft.com/office/drawing/2014/main" id="{F909610C-882F-85BD-BEB1-C1C2720C65FF}"/>
                    </a:ext>
                  </a:extLst>
                </p:cNvPr>
                <p:cNvPicPr/>
                <p:nvPr/>
              </p:nvPicPr>
              <p:blipFill>
                <a:blip r:embed="rId177"/>
                <a:stretch>
                  <a:fillRect/>
                </a:stretch>
              </p:blipFill>
              <p:spPr>
                <a:xfrm>
                  <a:off x="6566475" y="2511954"/>
                  <a:ext cx="17460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Ink 105">
                  <a:extLst>
                    <a:ext uri="{FF2B5EF4-FFF2-40B4-BE49-F238E27FC236}">
                      <a16:creationId xmlns:a16="http://schemas.microsoft.com/office/drawing/2014/main" id="{D851E98B-E3DA-C86C-38BA-E0910B363BEF}"/>
                    </a:ext>
                  </a:extLst>
                </p14:cNvPr>
                <p14:cNvContentPartPr/>
                <p14:nvPr/>
              </p14:nvContentPartPr>
              <p14:xfrm>
                <a:off x="6828915" y="2535714"/>
                <a:ext cx="108360" cy="455400"/>
              </p14:xfrm>
            </p:contentPart>
          </mc:Choice>
          <mc:Fallback xmlns="">
            <p:pic>
              <p:nvPicPr>
                <p:cNvPr id="106" name="Ink 105">
                  <a:extLst>
                    <a:ext uri="{FF2B5EF4-FFF2-40B4-BE49-F238E27FC236}">
                      <a16:creationId xmlns:a16="http://schemas.microsoft.com/office/drawing/2014/main" id="{D851E98B-E3DA-C86C-38BA-E0910B363BEF}"/>
                    </a:ext>
                  </a:extLst>
                </p:cNvPr>
                <p:cNvPicPr/>
                <p:nvPr/>
              </p:nvPicPr>
              <p:blipFill>
                <a:blip r:embed="rId179"/>
                <a:stretch>
                  <a:fillRect/>
                </a:stretch>
              </p:blipFill>
              <p:spPr>
                <a:xfrm>
                  <a:off x="6820275" y="2527074"/>
                  <a:ext cx="12600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Ink 106">
                  <a:extLst>
                    <a:ext uri="{FF2B5EF4-FFF2-40B4-BE49-F238E27FC236}">
                      <a16:creationId xmlns:a16="http://schemas.microsoft.com/office/drawing/2014/main" id="{C022B96A-658A-3BC8-575F-A7595BE9AC19}"/>
                    </a:ext>
                  </a:extLst>
                </p14:cNvPr>
                <p14:cNvContentPartPr/>
                <p14:nvPr/>
              </p14:nvContentPartPr>
              <p14:xfrm>
                <a:off x="7026195" y="2671074"/>
                <a:ext cx="164160" cy="234720"/>
              </p14:xfrm>
            </p:contentPart>
          </mc:Choice>
          <mc:Fallback xmlns="">
            <p:pic>
              <p:nvPicPr>
                <p:cNvPr id="107" name="Ink 106">
                  <a:extLst>
                    <a:ext uri="{FF2B5EF4-FFF2-40B4-BE49-F238E27FC236}">
                      <a16:creationId xmlns:a16="http://schemas.microsoft.com/office/drawing/2014/main" id="{C022B96A-658A-3BC8-575F-A7595BE9AC19}"/>
                    </a:ext>
                  </a:extLst>
                </p:cNvPr>
                <p:cNvPicPr/>
                <p:nvPr/>
              </p:nvPicPr>
              <p:blipFill>
                <a:blip r:embed="rId181"/>
                <a:stretch>
                  <a:fillRect/>
                </a:stretch>
              </p:blipFill>
              <p:spPr>
                <a:xfrm>
                  <a:off x="7017195" y="2662074"/>
                  <a:ext cx="1818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Ink 107">
                  <a:extLst>
                    <a:ext uri="{FF2B5EF4-FFF2-40B4-BE49-F238E27FC236}">
                      <a16:creationId xmlns:a16="http://schemas.microsoft.com/office/drawing/2014/main" id="{E21EE83A-E828-063F-8DAC-E537B922BAA2}"/>
                    </a:ext>
                  </a:extLst>
                </p14:cNvPr>
                <p14:cNvContentPartPr/>
                <p14:nvPr/>
              </p14:nvContentPartPr>
              <p14:xfrm>
                <a:off x="7277475" y="2640834"/>
                <a:ext cx="191880" cy="259920"/>
              </p14:xfrm>
            </p:contentPart>
          </mc:Choice>
          <mc:Fallback xmlns="">
            <p:pic>
              <p:nvPicPr>
                <p:cNvPr id="108" name="Ink 107">
                  <a:extLst>
                    <a:ext uri="{FF2B5EF4-FFF2-40B4-BE49-F238E27FC236}">
                      <a16:creationId xmlns:a16="http://schemas.microsoft.com/office/drawing/2014/main" id="{E21EE83A-E828-063F-8DAC-E537B922BAA2}"/>
                    </a:ext>
                  </a:extLst>
                </p:cNvPr>
                <p:cNvPicPr/>
                <p:nvPr/>
              </p:nvPicPr>
              <p:blipFill>
                <a:blip r:embed="rId183"/>
                <a:stretch>
                  <a:fillRect/>
                </a:stretch>
              </p:blipFill>
              <p:spPr>
                <a:xfrm>
                  <a:off x="7268475" y="2631834"/>
                  <a:ext cx="2095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Ink 108">
                  <a:extLst>
                    <a:ext uri="{FF2B5EF4-FFF2-40B4-BE49-F238E27FC236}">
                      <a16:creationId xmlns:a16="http://schemas.microsoft.com/office/drawing/2014/main" id="{ADCD555A-8A9E-07CB-9A83-C13DDC861A3A}"/>
                    </a:ext>
                  </a:extLst>
                </p14:cNvPr>
                <p14:cNvContentPartPr/>
                <p14:nvPr/>
              </p14:nvContentPartPr>
              <p14:xfrm>
                <a:off x="7228155" y="2641194"/>
                <a:ext cx="255960" cy="17280"/>
              </p14:xfrm>
            </p:contentPart>
          </mc:Choice>
          <mc:Fallback xmlns="">
            <p:pic>
              <p:nvPicPr>
                <p:cNvPr id="109" name="Ink 108">
                  <a:extLst>
                    <a:ext uri="{FF2B5EF4-FFF2-40B4-BE49-F238E27FC236}">
                      <a16:creationId xmlns:a16="http://schemas.microsoft.com/office/drawing/2014/main" id="{ADCD555A-8A9E-07CB-9A83-C13DDC861A3A}"/>
                    </a:ext>
                  </a:extLst>
                </p:cNvPr>
                <p:cNvPicPr/>
                <p:nvPr/>
              </p:nvPicPr>
              <p:blipFill>
                <a:blip r:embed="rId185"/>
                <a:stretch>
                  <a:fillRect/>
                </a:stretch>
              </p:blipFill>
              <p:spPr>
                <a:xfrm>
                  <a:off x="7219155" y="2632554"/>
                  <a:ext cx="273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Ink 110">
                  <a:extLst>
                    <a:ext uri="{FF2B5EF4-FFF2-40B4-BE49-F238E27FC236}">
                      <a16:creationId xmlns:a16="http://schemas.microsoft.com/office/drawing/2014/main" id="{D682D810-F12C-9DD0-B0A5-24CF88FE704D}"/>
                    </a:ext>
                  </a:extLst>
                </p14:cNvPr>
                <p14:cNvContentPartPr/>
                <p14:nvPr/>
              </p14:nvContentPartPr>
              <p14:xfrm>
                <a:off x="7521195" y="2831634"/>
                <a:ext cx="127440" cy="162360"/>
              </p14:xfrm>
            </p:contentPart>
          </mc:Choice>
          <mc:Fallback xmlns="">
            <p:pic>
              <p:nvPicPr>
                <p:cNvPr id="111" name="Ink 110">
                  <a:extLst>
                    <a:ext uri="{FF2B5EF4-FFF2-40B4-BE49-F238E27FC236}">
                      <a16:creationId xmlns:a16="http://schemas.microsoft.com/office/drawing/2014/main" id="{D682D810-F12C-9DD0-B0A5-24CF88FE704D}"/>
                    </a:ext>
                  </a:extLst>
                </p:cNvPr>
                <p:cNvPicPr/>
                <p:nvPr/>
              </p:nvPicPr>
              <p:blipFill>
                <a:blip r:embed="rId187"/>
                <a:stretch>
                  <a:fillRect/>
                </a:stretch>
              </p:blipFill>
              <p:spPr>
                <a:xfrm>
                  <a:off x="7512555" y="2822634"/>
                  <a:ext cx="145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Ink 111">
                  <a:extLst>
                    <a:ext uri="{FF2B5EF4-FFF2-40B4-BE49-F238E27FC236}">
                      <a16:creationId xmlns:a16="http://schemas.microsoft.com/office/drawing/2014/main" id="{027BD52D-D3DD-DBF8-BFD3-F5EDF04FB1FB}"/>
                    </a:ext>
                  </a:extLst>
                </p14:cNvPr>
                <p14:cNvContentPartPr/>
                <p14:nvPr/>
              </p14:nvContentPartPr>
              <p14:xfrm>
                <a:off x="7795155" y="2615274"/>
                <a:ext cx="4320" cy="199080"/>
              </p14:xfrm>
            </p:contentPart>
          </mc:Choice>
          <mc:Fallback xmlns="">
            <p:pic>
              <p:nvPicPr>
                <p:cNvPr id="112" name="Ink 111">
                  <a:extLst>
                    <a:ext uri="{FF2B5EF4-FFF2-40B4-BE49-F238E27FC236}">
                      <a16:creationId xmlns:a16="http://schemas.microsoft.com/office/drawing/2014/main" id="{027BD52D-D3DD-DBF8-BFD3-F5EDF04FB1FB}"/>
                    </a:ext>
                  </a:extLst>
                </p:cNvPr>
                <p:cNvPicPr/>
                <p:nvPr/>
              </p:nvPicPr>
              <p:blipFill>
                <a:blip r:embed="rId189"/>
                <a:stretch>
                  <a:fillRect/>
                </a:stretch>
              </p:blipFill>
              <p:spPr>
                <a:xfrm>
                  <a:off x="7786155" y="2606274"/>
                  <a:ext cx="21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Ink 112">
                  <a:extLst>
                    <a:ext uri="{FF2B5EF4-FFF2-40B4-BE49-F238E27FC236}">
                      <a16:creationId xmlns:a16="http://schemas.microsoft.com/office/drawing/2014/main" id="{C9A1B43D-7DD2-161D-D747-8C8A2E4F9370}"/>
                    </a:ext>
                  </a:extLst>
                </p14:cNvPr>
                <p14:cNvContentPartPr/>
                <p14:nvPr/>
              </p14:nvContentPartPr>
              <p14:xfrm>
                <a:off x="7728915" y="2744514"/>
                <a:ext cx="189720" cy="17640"/>
              </p14:xfrm>
            </p:contentPart>
          </mc:Choice>
          <mc:Fallback xmlns="">
            <p:pic>
              <p:nvPicPr>
                <p:cNvPr id="113" name="Ink 112">
                  <a:extLst>
                    <a:ext uri="{FF2B5EF4-FFF2-40B4-BE49-F238E27FC236}">
                      <a16:creationId xmlns:a16="http://schemas.microsoft.com/office/drawing/2014/main" id="{C9A1B43D-7DD2-161D-D747-8C8A2E4F9370}"/>
                    </a:ext>
                  </a:extLst>
                </p:cNvPr>
                <p:cNvPicPr/>
                <p:nvPr/>
              </p:nvPicPr>
              <p:blipFill>
                <a:blip r:embed="rId191"/>
                <a:stretch>
                  <a:fillRect/>
                </a:stretch>
              </p:blipFill>
              <p:spPr>
                <a:xfrm>
                  <a:off x="7720275" y="2735514"/>
                  <a:ext cx="207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Ink 113">
                  <a:extLst>
                    <a:ext uri="{FF2B5EF4-FFF2-40B4-BE49-F238E27FC236}">
                      <a16:creationId xmlns:a16="http://schemas.microsoft.com/office/drawing/2014/main" id="{C5AB0E03-DF6F-EA03-3B9D-0927926E574D}"/>
                    </a:ext>
                  </a:extLst>
                </p14:cNvPr>
                <p14:cNvContentPartPr/>
                <p14:nvPr/>
              </p14:nvContentPartPr>
              <p14:xfrm>
                <a:off x="8001435" y="2616714"/>
                <a:ext cx="27720" cy="207360"/>
              </p14:xfrm>
            </p:contentPart>
          </mc:Choice>
          <mc:Fallback xmlns="">
            <p:pic>
              <p:nvPicPr>
                <p:cNvPr id="114" name="Ink 113">
                  <a:extLst>
                    <a:ext uri="{FF2B5EF4-FFF2-40B4-BE49-F238E27FC236}">
                      <a16:creationId xmlns:a16="http://schemas.microsoft.com/office/drawing/2014/main" id="{C5AB0E03-DF6F-EA03-3B9D-0927926E574D}"/>
                    </a:ext>
                  </a:extLst>
                </p:cNvPr>
                <p:cNvPicPr/>
                <p:nvPr/>
              </p:nvPicPr>
              <p:blipFill>
                <a:blip r:embed="rId193"/>
                <a:stretch>
                  <a:fillRect/>
                </a:stretch>
              </p:blipFill>
              <p:spPr>
                <a:xfrm>
                  <a:off x="7992795" y="2608074"/>
                  <a:ext cx="45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Ink 114">
                  <a:extLst>
                    <a:ext uri="{FF2B5EF4-FFF2-40B4-BE49-F238E27FC236}">
                      <a16:creationId xmlns:a16="http://schemas.microsoft.com/office/drawing/2014/main" id="{DC3D112F-2322-83DA-AC9F-1932443552C2}"/>
                    </a:ext>
                  </a:extLst>
                </p14:cNvPr>
                <p14:cNvContentPartPr/>
                <p14:nvPr/>
              </p14:nvContentPartPr>
              <p14:xfrm>
                <a:off x="8061195" y="2516994"/>
                <a:ext cx="182520" cy="487440"/>
              </p14:xfrm>
            </p:contentPart>
          </mc:Choice>
          <mc:Fallback xmlns="">
            <p:pic>
              <p:nvPicPr>
                <p:cNvPr id="115" name="Ink 114">
                  <a:extLst>
                    <a:ext uri="{FF2B5EF4-FFF2-40B4-BE49-F238E27FC236}">
                      <a16:creationId xmlns:a16="http://schemas.microsoft.com/office/drawing/2014/main" id="{DC3D112F-2322-83DA-AC9F-1932443552C2}"/>
                    </a:ext>
                  </a:extLst>
                </p:cNvPr>
                <p:cNvPicPr/>
                <p:nvPr/>
              </p:nvPicPr>
              <p:blipFill>
                <a:blip r:embed="rId195"/>
                <a:stretch>
                  <a:fillRect/>
                </a:stretch>
              </p:blipFill>
              <p:spPr>
                <a:xfrm>
                  <a:off x="8052555" y="2508354"/>
                  <a:ext cx="200160" cy="505080"/>
                </a:xfrm>
                <a:prstGeom prst="rect">
                  <a:avLst/>
                </a:prstGeom>
              </p:spPr>
            </p:pic>
          </mc:Fallback>
        </mc:AlternateContent>
      </p:grpSp>
      <p:grpSp>
        <p:nvGrpSpPr>
          <p:cNvPr id="143" name="Group 142">
            <a:extLst>
              <a:ext uri="{FF2B5EF4-FFF2-40B4-BE49-F238E27FC236}">
                <a16:creationId xmlns:a16="http://schemas.microsoft.com/office/drawing/2014/main" id="{78F886FA-0EF9-7DE8-2B02-37B777E3C8E2}"/>
              </a:ext>
            </a:extLst>
          </p:cNvPr>
          <p:cNvGrpSpPr/>
          <p:nvPr/>
        </p:nvGrpSpPr>
        <p:grpSpPr>
          <a:xfrm>
            <a:off x="2104815" y="4223559"/>
            <a:ext cx="3423600" cy="774000"/>
            <a:chOff x="2874490" y="5819849"/>
            <a:chExt cx="3423600" cy="774000"/>
          </a:xfrm>
        </p:grpSpPr>
        <mc:AlternateContent xmlns:mc="http://schemas.openxmlformats.org/markup-compatibility/2006" xmlns:p14="http://schemas.microsoft.com/office/powerpoint/2010/main">
          <mc:Choice Requires="p14">
            <p:contentPart p14:bwMode="auto" r:id="rId196">
              <p14:nvContentPartPr>
                <p14:cNvPr id="117" name="Ink 116">
                  <a:extLst>
                    <a:ext uri="{FF2B5EF4-FFF2-40B4-BE49-F238E27FC236}">
                      <a16:creationId xmlns:a16="http://schemas.microsoft.com/office/drawing/2014/main" id="{4EDA6671-A8DE-193D-152E-37BB06B3B8A5}"/>
                    </a:ext>
                  </a:extLst>
                </p14:cNvPr>
                <p14:cNvContentPartPr/>
                <p14:nvPr/>
              </p14:nvContentPartPr>
              <p14:xfrm>
                <a:off x="2874490" y="6168329"/>
                <a:ext cx="384120" cy="281880"/>
              </p14:xfrm>
            </p:contentPart>
          </mc:Choice>
          <mc:Fallback xmlns="">
            <p:pic>
              <p:nvPicPr>
                <p:cNvPr id="117" name="Ink 116">
                  <a:extLst>
                    <a:ext uri="{FF2B5EF4-FFF2-40B4-BE49-F238E27FC236}">
                      <a16:creationId xmlns:a16="http://schemas.microsoft.com/office/drawing/2014/main" id="{4EDA6671-A8DE-193D-152E-37BB06B3B8A5}"/>
                    </a:ext>
                  </a:extLst>
                </p:cNvPr>
                <p:cNvPicPr/>
                <p:nvPr/>
              </p:nvPicPr>
              <p:blipFill>
                <a:blip r:embed="rId197"/>
                <a:stretch>
                  <a:fillRect/>
                </a:stretch>
              </p:blipFill>
              <p:spPr>
                <a:xfrm>
                  <a:off x="2865850" y="6159329"/>
                  <a:ext cx="4017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 name="Ink 117">
                  <a:extLst>
                    <a:ext uri="{FF2B5EF4-FFF2-40B4-BE49-F238E27FC236}">
                      <a16:creationId xmlns:a16="http://schemas.microsoft.com/office/drawing/2014/main" id="{C73B76F9-F87D-BB98-4D1F-D4FC688E2E27}"/>
                    </a:ext>
                  </a:extLst>
                </p14:cNvPr>
                <p14:cNvContentPartPr/>
                <p14:nvPr/>
              </p14:nvContentPartPr>
              <p14:xfrm>
                <a:off x="3509530" y="6232769"/>
                <a:ext cx="344160" cy="44640"/>
              </p14:xfrm>
            </p:contentPart>
          </mc:Choice>
          <mc:Fallback xmlns="">
            <p:pic>
              <p:nvPicPr>
                <p:cNvPr id="118" name="Ink 117">
                  <a:extLst>
                    <a:ext uri="{FF2B5EF4-FFF2-40B4-BE49-F238E27FC236}">
                      <a16:creationId xmlns:a16="http://schemas.microsoft.com/office/drawing/2014/main" id="{C73B76F9-F87D-BB98-4D1F-D4FC688E2E27}"/>
                    </a:ext>
                  </a:extLst>
                </p:cNvPr>
                <p:cNvPicPr/>
                <p:nvPr/>
              </p:nvPicPr>
              <p:blipFill>
                <a:blip r:embed="rId199"/>
                <a:stretch>
                  <a:fillRect/>
                </a:stretch>
              </p:blipFill>
              <p:spPr>
                <a:xfrm>
                  <a:off x="3500890" y="6224129"/>
                  <a:ext cx="361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Ink 118">
                  <a:extLst>
                    <a:ext uri="{FF2B5EF4-FFF2-40B4-BE49-F238E27FC236}">
                      <a16:creationId xmlns:a16="http://schemas.microsoft.com/office/drawing/2014/main" id="{D146A43B-5EBF-10BF-0FB2-5E20C9E2C37B}"/>
                    </a:ext>
                  </a:extLst>
                </p14:cNvPr>
                <p14:cNvContentPartPr/>
                <p14:nvPr/>
              </p14:nvContentPartPr>
              <p14:xfrm>
                <a:off x="3517090" y="6364889"/>
                <a:ext cx="370800" cy="34560"/>
              </p14:xfrm>
            </p:contentPart>
          </mc:Choice>
          <mc:Fallback xmlns="">
            <p:pic>
              <p:nvPicPr>
                <p:cNvPr id="119" name="Ink 118">
                  <a:extLst>
                    <a:ext uri="{FF2B5EF4-FFF2-40B4-BE49-F238E27FC236}">
                      <a16:creationId xmlns:a16="http://schemas.microsoft.com/office/drawing/2014/main" id="{D146A43B-5EBF-10BF-0FB2-5E20C9E2C37B}"/>
                    </a:ext>
                  </a:extLst>
                </p:cNvPr>
                <p:cNvPicPr/>
                <p:nvPr/>
              </p:nvPicPr>
              <p:blipFill>
                <a:blip r:embed="rId201"/>
                <a:stretch>
                  <a:fillRect/>
                </a:stretch>
              </p:blipFill>
              <p:spPr>
                <a:xfrm>
                  <a:off x="3508090" y="6356249"/>
                  <a:ext cx="388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Ink 119">
                  <a:extLst>
                    <a:ext uri="{FF2B5EF4-FFF2-40B4-BE49-F238E27FC236}">
                      <a16:creationId xmlns:a16="http://schemas.microsoft.com/office/drawing/2014/main" id="{EC204601-EDAE-49AE-7233-E0B693A27908}"/>
                    </a:ext>
                  </a:extLst>
                </p14:cNvPr>
                <p14:cNvContentPartPr/>
                <p14:nvPr/>
              </p14:nvContentPartPr>
              <p14:xfrm>
                <a:off x="4173370" y="5926769"/>
                <a:ext cx="174600" cy="230760"/>
              </p14:xfrm>
            </p:contentPart>
          </mc:Choice>
          <mc:Fallback xmlns="">
            <p:pic>
              <p:nvPicPr>
                <p:cNvPr id="120" name="Ink 119">
                  <a:extLst>
                    <a:ext uri="{FF2B5EF4-FFF2-40B4-BE49-F238E27FC236}">
                      <a16:creationId xmlns:a16="http://schemas.microsoft.com/office/drawing/2014/main" id="{EC204601-EDAE-49AE-7233-E0B693A27908}"/>
                    </a:ext>
                  </a:extLst>
                </p:cNvPr>
                <p:cNvPicPr/>
                <p:nvPr/>
              </p:nvPicPr>
              <p:blipFill>
                <a:blip r:embed="rId203"/>
                <a:stretch>
                  <a:fillRect/>
                </a:stretch>
              </p:blipFill>
              <p:spPr>
                <a:xfrm>
                  <a:off x="4164370" y="5918129"/>
                  <a:ext cx="192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Ink 120">
                  <a:extLst>
                    <a:ext uri="{FF2B5EF4-FFF2-40B4-BE49-F238E27FC236}">
                      <a16:creationId xmlns:a16="http://schemas.microsoft.com/office/drawing/2014/main" id="{228DB253-AB9A-456E-F586-81544DDE77BA}"/>
                    </a:ext>
                  </a:extLst>
                </p14:cNvPr>
                <p14:cNvContentPartPr/>
                <p14:nvPr/>
              </p14:nvContentPartPr>
              <p14:xfrm>
                <a:off x="4410250" y="5995889"/>
                <a:ext cx="7200" cy="152280"/>
              </p14:xfrm>
            </p:contentPart>
          </mc:Choice>
          <mc:Fallback xmlns="">
            <p:pic>
              <p:nvPicPr>
                <p:cNvPr id="121" name="Ink 120">
                  <a:extLst>
                    <a:ext uri="{FF2B5EF4-FFF2-40B4-BE49-F238E27FC236}">
                      <a16:creationId xmlns:a16="http://schemas.microsoft.com/office/drawing/2014/main" id="{228DB253-AB9A-456E-F586-81544DDE77BA}"/>
                    </a:ext>
                  </a:extLst>
                </p:cNvPr>
                <p:cNvPicPr/>
                <p:nvPr/>
              </p:nvPicPr>
              <p:blipFill>
                <a:blip r:embed="rId205"/>
                <a:stretch>
                  <a:fillRect/>
                </a:stretch>
              </p:blipFill>
              <p:spPr>
                <a:xfrm>
                  <a:off x="4401250" y="5987249"/>
                  <a:ext cx="24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Ink 121">
                  <a:extLst>
                    <a:ext uri="{FF2B5EF4-FFF2-40B4-BE49-F238E27FC236}">
                      <a16:creationId xmlns:a16="http://schemas.microsoft.com/office/drawing/2014/main" id="{FF4542FB-F5FD-A73F-743C-CB4D581AE747}"/>
                    </a:ext>
                  </a:extLst>
                </p14:cNvPr>
                <p14:cNvContentPartPr/>
                <p14:nvPr/>
              </p14:nvContentPartPr>
              <p14:xfrm>
                <a:off x="4478650" y="5984009"/>
                <a:ext cx="9720" cy="168120"/>
              </p14:xfrm>
            </p:contentPart>
          </mc:Choice>
          <mc:Fallback xmlns="">
            <p:pic>
              <p:nvPicPr>
                <p:cNvPr id="122" name="Ink 121">
                  <a:extLst>
                    <a:ext uri="{FF2B5EF4-FFF2-40B4-BE49-F238E27FC236}">
                      <a16:creationId xmlns:a16="http://schemas.microsoft.com/office/drawing/2014/main" id="{FF4542FB-F5FD-A73F-743C-CB4D581AE747}"/>
                    </a:ext>
                  </a:extLst>
                </p:cNvPr>
                <p:cNvPicPr/>
                <p:nvPr/>
              </p:nvPicPr>
              <p:blipFill>
                <a:blip r:embed="rId207"/>
                <a:stretch>
                  <a:fillRect/>
                </a:stretch>
              </p:blipFill>
              <p:spPr>
                <a:xfrm>
                  <a:off x="4470010" y="5975009"/>
                  <a:ext cx="27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Ink 122">
                  <a:extLst>
                    <a:ext uri="{FF2B5EF4-FFF2-40B4-BE49-F238E27FC236}">
                      <a16:creationId xmlns:a16="http://schemas.microsoft.com/office/drawing/2014/main" id="{445DAFA9-5ED1-6740-9C71-233B26489158}"/>
                    </a:ext>
                  </a:extLst>
                </p14:cNvPr>
                <p14:cNvContentPartPr/>
                <p14:nvPr/>
              </p14:nvContentPartPr>
              <p14:xfrm>
                <a:off x="4336090" y="5985089"/>
                <a:ext cx="243360" cy="47880"/>
              </p14:xfrm>
            </p:contentPart>
          </mc:Choice>
          <mc:Fallback xmlns="">
            <p:pic>
              <p:nvPicPr>
                <p:cNvPr id="123" name="Ink 122">
                  <a:extLst>
                    <a:ext uri="{FF2B5EF4-FFF2-40B4-BE49-F238E27FC236}">
                      <a16:creationId xmlns:a16="http://schemas.microsoft.com/office/drawing/2014/main" id="{445DAFA9-5ED1-6740-9C71-233B26489158}"/>
                    </a:ext>
                  </a:extLst>
                </p:cNvPr>
                <p:cNvPicPr/>
                <p:nvPr/>
              </p:nvPicPr>
              <p:blipFill>
                <a:blip r:embed="rId209"/>
                <a:stretch>
                  <a:fillRect/>
                </a:stretch>
              </p:blipFill>
              <p:spPr>
                <a:xfrm>
                  <a:off x="4327450" y="5976089"/>
                  <a:ext cx="261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Ink 123">
                  <a:extLst>
                    <a:ext uri="{FF2B5EF4-FFF2-40B4-BE49-F238E27FC236}">
                      <a16:creationId xmlns:a16="http://schemas.microsoft.com/office/drawing/2014/main" id="{C73D1CBB-F89A-6F84-2F65-2E304242F8DF}"/>
                    </a:ext>
                  </a:extLst>
                </p14:cNvPr>
                <p14:cNvContentPartPr/>
                <p14:nvPr/>
              </p14:nvContentPartPr>
              <p14:xfrm>
                <a:off x="4129810" y="6170489"/>
                <a:ext cx="446760" cy="69120"/>
              </p14:xfrm>
            </p:contentPart>
          </mc:Choice>
          <mc:Fallback xmlns="">
            <p:pic>
              <p:nvPicPr>
                <p:cNvPr id="124" name="Ink 123">
                  <a:extLst>
                    <a:ext uri="{FF2B5EF4-FFF2-40B4-BE49-F238E27FC236}">
                      <a16:creationId xmlns:a16="http://schemas.microsoft.com/office/drawing/2014/main" id="{C73D1CBB-F89A-6F84-2F65-2E304242F8DF}"/>
                    </a:ext>
                  </a:extLst>
                </p:cNvPr>
                <p:cNvPicPr/>
                <p:nvPr/>
              </p:nvPicPr>
              <p:blipFill>
                <a:blip r:embed="rId211"/>
                <a:stretch>
                  <a:fillRect/>
                </a:stretch>
              </p:blipFill>
              <p:spPr>
                <a:xfrm>
                  <a:off x="4121170" y="6161849"/>
                  <a:ext cx="464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Ink 124">
                  <a:extLst>
                    <a:ext uri="{FF2B5EF4-FFF2-40B4-BE49-F238E27FC236}">
                      <a16:creationId xmlns:a16="http://schemas.microsoft.com/office/drawing/2014/main" id="{9DD87458-E15C-55A3-DEE3-134CFB802EF2}"/>
                    </a:ext>
                  </a:extLst>
                </p14:cNvPr>
                <p14:cNvContentPartPr/>
                <p14:nvPr/>
              </p14:nvContentPartPr>
              <p14:xfrm>
                <a:off x="4317370" y="6262289"/>
                <a:ext cx="124200" cy="331560"/>
              </p14:xfrm>
            </p:contentPart>
          </mc:Choice>
          <mc:Fallback xmlns="">
            <p:pic>
              <p:nvPicPr>
                <p:cNvPr id="125" name="Ink 124">
                  <a:extLst>
                    <a:ext uri="{FF2B5EF4-FFF2-40B4-BE49-F238E27FC236}">
                      <a16:creationId xmlns:a16="http://schemas.microsoft.com/office/drawing/2014/main" id="{9DD87458-E15C-55A3-DEE3-134CFB802EF2}"/>
                    </a:ext>
                  </a:extLst>
                </p:cNvPr>
                <p:cNvPicPr/>
                <p:nvPr/>
              </p:nvPicPr>
              <p:blipFill>
                <a:blip r:embed="rId213"/>
                <a:stretch>
                  <a:fillRect/>
                </a:stretch>
              </p:blipFill>
              <p:spPr>
                <a:xfrm>
                  <a:off x="4308730" y="6253649"/>
                  <a:ext cx="1418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6" name="Ink 125">
                  <a:extLst>
                    <a:ext uri="{FF2B5EF4-FFF2-40B4-BE49-F238E27FC236}">
                      <a16:creationId xmlns:a16="http://schemas.microsoft.com/office/drawing/2014/main" id="{8F99523E-08D3-DF20-A5DD-596B6A20ECD5}"/>
                    </a:ext>
                  </a:extLst>
                </p14:cNvPr>
                <p14:cNvContentPartPr/>
                <p14:nvPr/>
              </p14:nvContentPartPr>
              <p14:xfrm>
                <a:off x="4201450" y="6287129"/>
                <a:ext cx="217440" cy="142920"/>
              </p14:xfrm>
            </p:contentPart>
          </mc:Choice>
          <mc:Fallback xmlns="">
            <p:pic>
              <p:nvPicPr>
                <p:cNvPr id="126" name="Ink 125">
                  <a:extLst>
                    <a:ext uri="{FF2B5EF4-FFF2-40B4-BE49-F238E27FC236}">
                      <a16:creationId xmlns:a16="http://schemas.microsoft.com/office/drawing/2014/main" id="{8F99523E-08D3-DF20-A5DD-596B6A20ECD5}"/>
                    </a:ext>
                  </a:extLst>
                </p:cNvPr>
                <p:cNvPicPr/>
                <p:nvPr/>
              </p:nvPicPr>
              <p:blipFill>
                <a:blip r:embed="rId215"/>
                <a:stretch>
                  <a:fillRect/>
                </a:stretch>
              </p:blipFill>
              <p:spPr>
                <a:xfrm>
                  <a:off x="4192810" y="6278489"/>
                  <a:ext cx="235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Ink 126">
                  <a:extLst>
                    <a:ext uri="{FF2B5EF4-FFF2-40B4-BE49-F238E27FC236}">
                      <a16:creationId xmlns:a16="http://schemas.microsoft.com/office/drawing/2014/main" id="{E72FBD6A-BB49-C5A4-AC67-B1E92B253664}"/>
                    </a:ext>
                  </a:extLst>
                </p14:cNvPr>
                <p14:cNvContentPartPr/>
                <p14:nvPr/>
              </p14:nvContentPartPr>
              <p14:xfrm>
                <a:off x="4760170" y="5916329"/>
                <a:ext cx="14760" cy="529200"/>
              </p14:xfrm>
            </p:contentPart>
          </mc:Choice>
          <mc:Fallback xmlns="">
            <p:pic>
              <p:nvPicPr>
                <p:cNvPr id="127" name="Ink 126">
                  <a:extLst>
                    <a:ext uri="{FF2B5EF4-FFF2-40B4-BE49-F238E27FC236}">
                      <a16:creationId xmlns:a16="http://schemas.microsoft.com/office/drawing/2014/main" id="{E72FBD6A-BB49-C5A4-AC67-B1E92B253664}"/>
                    </a:ext>
                  </a:extLst>
                </p:cNvPr>
                <p:cNvPicPr/>
                <p:nvPr/>
              </p:nvPicPr>
              <p:blipFill>
                <a:blip r:embed="rId217"/>
                <a:stretch>
                  <a:fillRect/>
                </a:stretch>
              </p:blipFill>
              <p:spPr>
                <a:xfrm>
                  <a:off x="4751170" y="5907329"/>
                  <a:ext cx="324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8" name="Ink 127">
                  <a:extLst>
                    <a:ext uri="{FF2B5EF4-FFF2-40B4-BE49-F238E27FC236}">
                      <a16:creationId xmlns:a16="http://schemas.microsoft.com/office/drawing/2014/main" id="{ED5DC322-E629-CC66-EBB0-1073FBD3F319}"/>
                    </a:ext>
                  </a:extLst>
                </p14:cNvPr>
                <p14:cNvContentPartPr/>
                <p14:nvPr/>
              </p14:nvContentPartPr>
              <p14:xfrm>
                <a:off x="4918930" y="5945849"/>
                <a:ext cx="93960" cy="456120"/>
              </p14:xfrm>
            </p:contentPart>
          </mc:Choice>
          <mc:Fallback xmlns="">
            <p:pic>
              <p:nvPicPr>
                <p:cNvPr id="128" name="Ink 127">
                  <a:extLst>
                    <a:ext uri="{FF2B5EF4-FFF2-40B4-BE49-F238E27FC236}">
                      <a16:creationId xmlns:a16="http://schemas.microsoft.com/office/drawing/2014/main" id="{ED5DC322-E629-CC66-EBB0-1073FBD3F319}"/>
                    </a:ext>
                  </a:extLst>
                </p:cNvPr>
                <p:cNvPicPr/>
                <p:nvPr/>
              </p:nvPicPr>
              <p:blipFill>
                <a:blip r:embed="rId219"/>
                <a:stretch>
                  <a:fillRect/>
                </a:stretch>
              </p:blipFill>
              <p:spPr>
                <a:xfrm>
                  <a:off x="4910290" y="5936849"/>
                  <a:ext cx="11160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9" name="Ink 128">
                  <a:extLst>
                    <a:ext uri="{FF2B5EF4-FFF2-40B4-BE49-F238E27FC236}">
                      <a16:creationId xmlns:a16="http://schemas.microsoft.com/office/drawing/2014/main" id="{EC7B4FD6-3AD2-D05C-1B76-54792C06B700}"/>
                    </a:ext>
                  </a:extLst>
                </p14:cNvPr>
                <p14:cNvContentPartPr/>
                <p14:nvPr/>
              </p14:nvContentPartPr>
              <p14:xfrm>
                <a:off x="5035210" y="6133049"/>
                <a:ext cx="131400" cy="15480"/>
              </p14:xfrm>
            </p:contentPart>
          </mc:Choice>
          <mc:Fallback xmlns="">
            <p:pic>
              <p:nvPicPr>
                <p:cNvPr id="129" name="Ink 128">
                  <a:extLst>
                    <a:ext uri="{FF2B5EF4-FFF2-40B4-BE49-F238E27FC236}">
                      <a16:creationId xmlns:a16="http://schemas.microsoft.com/office/drawing/2014/main" id="{EC7B4FD6-3AD2-D05C-1B76-54792C06B700}"/>
                    </a:ext>
                  </a:extLst>
                </p:cNvPr>
                <p:cNvPicPr/>
                <p:nvPr/>
              </p:nvPicPr>
              <p:blipFill>
                <a:blip r:embed="rId221"/>
                <a:stretch>
                  <a:fillRect/>
                </a:stretch>
              </p:blipFill>
              <p:spPr>
                <a:xfrm>
                  <a:off x="5026570" y="6124049"/>
                  <a:ext cx="149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0" name="Ink 129">
                  <a:extLst>
                    <a:ext uri="{FF2B5EF4-FFF2-40B4-BE49-F238E27FC236}">
                      <a16:creationId xmlns:a16="http://schemas.microsoft.com/office/drawing/2014/main" id="{357FC623-A271-9B9D-4E99-706DF6C71B67}"/>
                    </a:ext>
                  </a:extLst>
                </p14:cNvPr>
                <p14:cNvContentPartPr/>
                <p14:nvPr/>
              </p14:nvContentPartPr>
              <p14:xfrm>
                <a:off x="5140690" y="5921729"/>
                <a:ext cx="100080" cy="463320"/>
              </p14:xfrm>
            </p:contentPart>
          </mc:Choice>
          <mc:Fallback xmlns="">
            <p:pic>
              <p:nvPicPr>
                <p:cNvPr id="130" name="Ink 129">
                  <a:extLst>
                    <a:ext uri="{FF2B5EF4-FFF2-40B4-BE49-F238E27FC236}">
                      <a16:creationId xmlns:a16="http://schemas.microsoft.com/office/drawing/2014/main" id="{357FC623-A271-9B9D-4E99-706DF6C71B67}"/>
                    </a:ext>
                  </a:extLst>
                </p:cNvPr>
                <p:cNvPicPr/>
                <p:nvPr/>
              </p:nvPicPr>
              <p:blipFill>
                <a:blip r:embed="rId223"/>
                <a:stretch>
                  <a:fillRect/>
                </a:stretch>
              </p:blipFill>
              <p:spPr>
                <a:xfrm>
                  <a:off x="5132050" y="5913089"/>
                  <a:ext cx="11772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1" name="Ink 130">
                  <a:extLst>
                    <a:ext uri="{FF2B5EF4-FFF2-40B4-BE49-F238E27FC236}">
                      <a16:creationId xmlns:a16="http://schemas.microsoft.com/office/drawing/2014/main" id="{FC2DBE4E-5DBB-BEEC-CF67-AE9A28A97666}"/>
                    </a:ext>
                  </a:extLst>
                </p14:cNvPr>
                <p14:cNvContentPartPr/>
                <p14:nvPr/>
              </p14:nvContentPartPr>
              <p14:xfrm>
                <a:off x="5349130" y="5895449"/>
                <a:ext cx="27720" cy="595080"/>
              </p14:xfrm>
            </p:contentPart>
          </mc:Choice>
          <mc:Fallback xmlns="">
            <p:pic>
              <p:nvPicPr>
                <p:cNvPr id="131" name="Ink 130">
                  <a:extLst>
                    <a:ext uri="{FF2B5EF4-FFF2-40B4-BE49-F238E27FC236}">
                      <a16:creationId xmlns:a16="http://schemas.microsoft.com/office/drawing/2014/main" id="{FC2DBE4E-5DBB-BEEC-CF67-AE9A28A97666}"/>
                    </a:ext>
                  </a:extLst>
                </p:cNvPr>
                <p:cNvPicPr/>
                <p:nvPr/>
              </p:nvPicPr>
              <p:blipFill>
                <a:blip r:embed="rId225"/>
                <a:stretch>
                  <a:fillRect/>
                </a:stretch>
              </p:blipFill>
              <p:spPr>
                <a:xfrm>
                  <a:off x="5340490" y="5886809"/>
                  <a:ext cx="4536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 name="Ink 131">
                  <a:extLst>
                    <a:ext uri="{FF2B5EF4-FFF2-40B4-BE49-F238E27FC236}">
                      <a16:creationId xmlns:a16="http://schemas.microsoft.com/office/drawing/2014/main" id="{A94A2364-9C5F-B388-30A8-5328BED12666}"/>
                    </a:ext>
                  </a:extLst>
                </p14:cNvPr>
                <p14:cNvContentPartPr/>
                <p14:nvPr/>
              </p14:nvContentPartPr>
              <p14:xfrm>
                <a:off x="5502850" y="5896529"/>
                <a:ext cx="118080" cy="122040"/>
              </p14:xfrm>
            </p:contentPart>
          </mc:Choice>
          <mc:Fallback xmlns="">
            <p:pic>
              <p:nvPicPr>
                <p:cNvPr id="132" name="Ink 131">
                  <a:extLst>
                    <a:ext uri="{FF2B5EF4-FFF2-40B4-BE49-F238E27FC236}">
                      <a16:creationId xmlns:a16="http://schemas.microsoft.com/office/drawing/2014/main" id="{A94A2364-9C5F-B388-30A8-5328BED12666}"/>
                    </a:ext>
                  </a:extLst>
                </p:cNvPr>
                <p:cNvPicPr/>
                <p:nvPr/>
              </p:nvPicPr>
              <p:blipFill>
                <a:blip r:embed="rId227"/>
                <a:stretch>
                  <a:fillRect/>
                </a:stretch>
              </p:blipFill>
              <p:spPr>
                <a:xfrm>
                  <a:off x="5494210" y="5887529"/>
                  <a:ext cx="135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3" name="Ink 132">
                  <a:extLst>
                    <a:ext uri="{FF2B5EF4-FFF2-40B4-BE49-F238E27FC236}">
                      <a16:creationId xmlns:a16="http://schemas.microsoft.com/office/drawing/2014/main" id="{05F545FB-2351-BF39-F20E-D403EB6BC079}"/>
                    </a:ext>
                  </a:extLst>
                </p14:cNvPr>
                <p14:cNvContentPartPr/>
                <p14:nvPr/>
              </p14:nvContentPartPr>
              <p14:xfrm>
                <a:off x="5860690" y="5819849"/>
                <a:ext cx="197640" cy="345600"/>
              </p14:xfrm>
            </p:contentPart>
          </mc:Choice>
          <mc:Fallback xmlns="">
            <p:pic>
              <p:nvPicPr>
                <p:cNvPr id="133" name="Ink 132">
                  <a:extLst>
                    <a:ext uri="{FF2B5EF4-FFF2-40B4-BE49-F238E27FC236}">
                      <a16:creationId xmlns:a16="http://schemas.microsoft.com/office/drawing/2014/main" id="{05F545FB-2351-BF39-F20E-D403EB6BC079}"/>
                    </a:ext>
                  </a:extLst>
                </p:cNvPr>
                <p:cNvPicPr/>
                <p:nvPr/>
              </p:nvPicPr>
              <p:blipFill>
                <a:blip r:embed="rId229"/>
                <a:stretch>
                  <a:fillRect/>
                </a:stretch>
              </p:blipFill>
              <p:spPr>
                <a:xfrm>
                  <a:off x="5851690" y="5811209"/>
                  <a:ext cx="2152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4" name="Ink 133">
                  <a:extLst>
                    <a:ext uri="{FF2B5EF4-FFF2-40B4-BE49-F238E27FC236}">
                      <a16:creationId xmlns:a16="http://schemas.microsoft.com/office/drawing/2014/main" id="{7FA70673-C5EE-3982-DDFE-1097EECC227E}"/>
                    </a:ext>
                  </a:extLst>
                </p14:cNvPr>
                <p14:cNvContentPartPr/>
                <p14:nvPr/>
              </p14:nvContentPartPr>
              <p14:xfrm>
                <a:off x="6110170" y="5986889"/>
                <a:ext cx="110520" cy="150840"/>
              </p14:xfrm>
            </p:contentPart>
          </mc:Choice>
          <mc:Fallback xmlns="">
            <p:pic>
              <p:nvPicPr>
                <p:cNvPr id="134" name="Ink 133">
                  <a:extLst>
                    <a:ext uri="{FF2B5EF4-FFF2-40B4-BE49-F238E27FC236}">
                      <a16:creationId xmlns:a16="http://schemas.microsoft.com/office/drawing/2014/main" id="{7FA70673-C5EE-3982-DDFE-1097EECC227E}"/>
                    </a:ext>
                  </a:extLst>
                </p:cNvPr>
                <p:cNvPicPr/>
                <p:nvPr/>
              </p:nvPicPr>
              <p:blipFill>
                <a:blip r:embed="rId231"/>
                <a:stretch>
                  <a:fillRect/>
                </a:stretch>
              </p:blipFill>
              <p:spPr>
                <a:xfrm>
                  <a:off x="6101170" y="5977889"/>
                  <a:ext cx="128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 name="Ink 134">
                  <a:extLst>
                    <a:ext uri="{FF2B5EF4-FFF2-40B4-BE49-F238E27FC236}">
                      <a16:creationId xmlns:a16="http://schemas.microsoft.com/office/drawing/2014/main" id="{B89C425F-E352-4A4F-7F83-6939AA17EA7E}"/>
                    </a:ext>
                  </a:extLst>
                </p14:cNvPr>
                <p14:cNvContentPartPr/>
                <p14:nvPr/>
              </p14:nvContentPartPr>
              <p14:xfrm>
                <a:off x="5815330" y="6174809"/>
                <a:ext cx="482760" cy="24840"/>
              </p14:xfrm>
            </p:contentPart>
          </mc:Choice>
          <mc:Fallback xmlns="">
            <p:pic>
              <p:nvPicPr>
                <p:cNvPr id="135" name="Ink 134">
                  <a:extLst>
                    <a:ext uri="{FF2B5EF4-FFF2-40B4-BE49-F238E27FC236}">
                      <a16:creationId xmlns:a16="http://schemas.microsoft.com/office/drawing/2014/main" id="{B89C425F-E352-4A4F-7F83-6939AA17EA7E}"/>
                    </a:ext>
                  </a:extLst>
                </p:cNvPr>
                <p:cNvPicPr/>
                <p:nvPr/>
              </p:nvPicPr>
              <p:blipFill>
                <a:blip r:embed="rId233"/>
                <a:stretch>
                  <a:fillRect/>
                </a:stretch>
              </p:blipFill>
              <p:spPr>
                <a:xfrm>
                  <a:off x="5806330" y="6166169"/>
                  <a:ext cx="500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6" name="Ink 135">
                  <a:extLst>
                    <a:ext uri="{FF2B5EF4-FFF2-40B4-BE49-F238E27FC236}">
                      <a16:creationId xmlns:a16="http://schemas.microsoft.com/office/drawing/2014/main" id="{9C43C540-8FD1-9B0D-798E-C9E2704748BC}"/>
                    </a:ext>
                  </a:extLst>
                </p14:cNvPr>
                <p14:cNvContentPartPr/>
                <p14:nvPr/>
              </p14:nvContentPartPr>
              <p14:xfrm>
                <a:off x="5868610" y="6263369"/>
                <a:ext cx="143280" cy="294480"/>
              </p14:xfrm>
            </p:contentPart>
          </mc:Choice>
          <mc:Fallback xmlns="">
            <p:pic>
              <p:nvPicPr>
                <p:cNvPr id="136" name="Ink 135">
                  <a:extLst>
                    <a:ext uri="{FF2B5EF4-FFF2-40B4-BE49-F238E27FC236}">
                      <a16:creationId xmlns:a16="http://schemas.microsoft.com/office/drawing/2014/main" id="{9C43C540-8FD1-9B0D-798E-C9E2704748BC}"/>
                    </a:ext>
                  </a:extLst>
                </p:cNvPr>
                <p:cNvPicPr/>
                <p:nvPr/>
              </p:nvPicPr>
              <p:blipFill>
                <a:blip r:embed="rId235"/>
                <a:stretch>
                  <a:fillRect/>
                </a:stretch>
              </p:blipFill>
              <p:spPr>
                <a:xfrm>
                  <a:off x="5859610" y="6254729"/>
                  <a:ext cx="1609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7" name="Ink 136">
                  <a:extLst>
                    <a:ext uri="{FF2B5EF4-FFF2-40B4-BE49-F238E27FC236}">
                      <a16:creationId xmlns:a16="http://schemas.microsoft.com/office/drawing/2014/main" id="{204EBFB4-CDC5-1838-E8AB-F3E31D278A4F}"/>
                    </a:ext>
                  </a:extLst>
                </p14:cNvPr>
                <p14:cNvContentPartPr/>
                <p14:nvPr/>
              </p14:nvContentPartPr>
              <p14:xfrm>
                <a:off x="6098290" y="6315929"/>
                <a:ext cx="146520" cy="247320"/>
              </p14:xfrm>
            </p:contentPart>
          </mc:Choice>
          <mc:Fallback xmlns="">
            <p:pic>
              <p:nvPicPr>
                <p:cNvPr id="137" name="Ink 136">
                  <a:extLst>
                    <a:ext uri="{FF2B5EF4-FFF2-40B4-BE49-F238E27FC236}">
                      <a16:creationId xmlns:a16="http://schemas.microsoft.com/office/drawing/2014/main" id="{204EBFB4-CDC5-1838-E8AB-F3E31D278A4F}"/>
                    </a:ext>
                  </a:extLst>
                </p:cNvPr>
                <p:cNvPicPr/>
                <p:nvPr/>
              </p:nvPicPr>
              <p:blipFill>
                <a:blip r:embed="rId237"/>
                <a:stretch>
                  <a:fillRect/>
                </a:stretch>
              </p:blipFill>
              <p:spPr>
                <a:xfrm>
                  <a:off x="6089650" y="6307289"/>
                  <a:ext cx="1641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8" name="Ink 137">
                  <a:extLst>
                    <a:ext uri="{FF2B5EF4-FFF2-40B4-BE49-F238E27FC236}">
                      <a16:creationId xmlns:a16="http://schemas.microsoft.com/office/drawing/2014/main" id="{ED12B651-9227-84B0-BBF2-807F40F11EA0}"/>
                    </a:ext>
                  </a:extLst>
                </p14:cNvPr>
                <p14:cNvContentPartPr/>
                <p14:nvPr/>
              </p14:nvContentPartPr>
              <p14:xfrm>
                <a:off x="6115930" y="6417089"/>
                <a:ext cx="100440" cy="10080"/>
              </p14:xfrm>
            </p:contentPart>
          </mc:Choice>
          <mc:Fallback xmlns="">
            <p:pic>
              <p:nvPicPr>
                <p:cNvPr id="138" name="Ink 137">
                  <a:extLst>
                    <a:ext uri="{FF2B5EF4-FFF2-40B4-BE49-F238E27FC236}">
                      <a16:creationId xmlns:a16="http://schemas.microsoft.com/office/drawing/2014/main" id="{ED12B651-9227-84B0-BBF2-807F40F11EA0}"/>
                    </a:ext>
                  </a:extLst>
                </p:cNvPr>
                <p:cNvPicPr/>
                <p:nvPr/>
              </p:nvPicPr>
              <p:blipFill>
                <a:blip r:embed="rId239"/>
                <a:stretch>
                  <a:fillRect/>
                </a:stretch>
              </p:blipFill>
              <p:spPr>
                <a:xfrm>
                  <a:off x="6107290" y="6408089"/>
                  <a:ext cx="118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9" name="Ink 138">
                  <a:extLst>
                    <a:ext uri="{FF2B5EF4-FFF2-40B4-BE49-F238E27FC236}">
                      <a16:creationId xmlns:a16="http://schemas.microsoft.com/office/drawing/2014/main" id="{6918260E-8183-3000-73DB-0777D72BE9A3}"/>
                    </a:ext>
                  </a:extLst>
                </p14:cNvPr>
                <p14:cNvContentPartPr/>
                <p14:nvPr/>
              </p14:nvContentPartPr>
              <p14:xfrm>
                <a:off x="6096850" y="6335729"/>
                <a:ext cx="167400" cy="20520"/>
              </p14:xfrm>
            </p:contentPart>
          </mc:Choice>
          <mc:Fallback xmlns="">
            <p:pic>
              <p:nvPicPr>
                <p:cNvPr id="139" name="Ink 138">
                  <a:extLst>
                    <a:ext uri="{FF2B5EF4-FFF2-40B4-BE49-F238E27FC236}">
                      <a16:creationId xmlns:a16="http://schemas.microsoft.com/office/drawing/2014/main" id="{6918260E-8183-3000-73DB-0777D72BE9A3}"/>
                    </a:ext>
                  </a:extLst>
                </p:cNvPr>
                <p:cNvPicPr/>
                <p:nvPr/>
              </p:nvPicPr>
              <p:blipFill>
                <a:blip r:embed="rId241"/>
                <a:stretch>
                  <a:fillRect/>
                </a:stretch>
              </p:blipFill>
              <p:spPr>
                <a:xfrm>
                  <a:off x="6088210" y="6327089"/>
                  <a:ext cx="185040" cy="38160"/>
                </a:xfrm>
                <a:prstGeom prst="rect">
                  <a:avLst/>
                </a:prstGeom>
              </p:spPr>
            </p:pic>
          </mc:Fallback>
        </mc:AlternateContent>
      </p:grpSp>
      <p:grpSp>
        <p:nvGrpSpPr>
          <p:cNvPr id="153" name="Group 152">
            <a:extLst>
              <a:ext uri="{FF2B5EF4-FFF2-40B4-BE49-F238E27FC236}">
                <a16:creationId xmlns:a16="http://schemas.microsoft.com/office/drawing/2014/main" id="{3F6ED958-5F3F-AE49-DC44-45E6AB5F6E52}"/>
              </a:ext>
            </a:extLst>
          </p:cNvPr>
          <p:cNvGrpSpPr/>
          <p:nvPr/>
        </p:nvGrpSpPr>
        <p:grpSpPr>
          <a:xfrm>
            <a:off x="6719241" y="4104745"/>
            <a:ext cx="2748960" cy="537840"/>
            <a:chOff x="6719241" y="4104745"/>
            <a:chExt cx="2748960" cy="537840"/>
          </a:xfrm>
        </p:grpSpPr>
        <mc:AlternateContent xmlns:mc="http://schemas.openxmlformats.org/markup-compatibility/2006" xmlns:p14="http://schemas.microsoft.com/office/powerpoint/2010/main">
          <mc:Choice Requires="p14">
            <p:contentPart p14:bwMode="auto" r:id="rId242">
              <p14:nvContentPartPr>
                <p14:cNvPr id="145" name="Ink 144">
                  <a:extLst>
                    <a:ext uri="{FF2B5EF4-FFF2-40B4-BE49-F238E27FC236}">
                      <a16:creationId xmlns:a16="http://schemas.microsoft.com/office/drawing/2014/main" id="{A5057878-D244-D77D-8E73-E9069381C973}"/>
                    </a:ext>
                  </a:extLst>
                </p14:cNvPr>
                <p14:cNvContentPartPr/>
                <p14:nvPr/>
              </p14:nvContentPartPr>
              <p14:xfrm>
                <a:off x="6719241" y="4180345"/>
                <a:ext cx="1792440" cy="462240"/>
              </p14:xfrm>
            </p:contentPart>
          </mc:Choice>
          <mc:Fallback xmlns="">
            <p:pic>
              <p:nvPicPr>
                <p:cNvPr id="145" name="Ink 144">
                  <a:extLst>
                    <a:ext uri="{FF2B5EF4-FFF2-40B4-BE49-F238E27FC236}">
                      <a16:creationId xmlns:a16="http://schemas.microsoft.com/office/drawing/2014/main" id="{A5057878-D244-D77D-8E73-E9069381C973}"/>
                    </a:ext>
                  </a:extLst>
                </p:cNvPr>
                <p:cNvPicPr/>
                <p:nvPr/>
              </p:nvPicPr>
              <p:blipFill>
                <a:blip r:embed="rId243"/>
                <a:stretch>
                  <a:fillRect/>
                </a:stretch>
              </p:blipFill>
              <p:spPr>
                <a:xfrm>
                  <a:off x="6710241" y="4171705"/>
                  <a:ext cx="181008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6" name="Ink 145">
                  <a:extLst>
                    <a:ext uri="{FF2B5EF4-FFF2-40B4-BE49-F238E27FC236}">
                      <a16:creationId xmlns:a16="http://schemas.microsoft.com/office/drawing/2014/main" id="{82141C6C-C734-2706-E7E8-6AECE6329D05}"/>
                    </a:ext>
                  </a:extLst>
                </p14:cNvPr>
                <p14:cNvContentPartPr/>
                <p14:nvPr/>
              </p14:nvContentPartPr>
              <p14:xfrm>
                <a:off x="8147721" y="4350265"/>
                <a:ext cx="54720" cy="32760"/>
              </p14:xfrm>
            </p:contentPart>
          </mc:Choice>
          <mc:Fallback xmlns="">
            <p:pic>
              <p:nvPicPr>
                <p:cNvPr id="146" name="Ink 145">
                  <a:extLst>
                    <a:ext uri="{FF2B5EF4-FFF2-40B4-BE49-F238E27FC236}">
                      <a16:creationId xmlns:a16="http://schemas.microsoft.com/office/drawing/2014/main" id="{82141C6C-C734-2706-E7E8-6AECE6329D05}"/>
                    </a:ext>
                  </a:extLst>
                </p:cNvPr>
                <p:cNvPicPr/>
                <p:nvPr/>
              </p:nvPicPr>
              <p:blipFill>
                <a:blip r:embed="rId245"/>
                <a:stretch>
                  <a:fillRect/>
                </a:stretch>
              </p:blipFill>
              <p:spPr>
                <a:xfrm>
                  <a:off x="8139081" y="4341265"/>
                  <a:ext cx="72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7" name="Ink 146">
                  <a:extLst>
                    <a:ext uri="{FF2B5EF4-FFF2-40B4-BE49-F238E27FC236}">
                      <a16:creationId xmlns:a16="http://schemas.microsoft.com/office/drawing/2014/main" id="{F0D26815-F68F-ABB5-B416-B573A2A0871C}"/>
                    </a:ext>
                  </a:extLst>
                </p14:cNvPr>
                <p14:cNvContentPartPr/>
                <p14:nvPr/>
              </p14:nvContentPartPr>
              <p14:xfrm>
                <a:off x="7865841" y="4315705"/>
                <a:ext cx="321840" cy="22320"/>
              </p14:xfrm>
            </p:contentPart>
          </mc:Choice>
          <mc:Fallback xmlns="">
            <p:pic>
              <p:nvPicPr>
                <p:cNvPr id="147" name="Ink 146">
                  <a:extLst>
                    <a:ext uri="{FF2B5EF4-FFF2-40B4-BE49-F238E27FC236}">
                      <a16:creationId xmlns:a16="http://schemas.microsoft.com/office/drawing/2014/main" id="{F0D26815-F68F-ABB5-B416-B573A2A0871C}"/>
                    </a:ext>
                  </a:extLst>
                </p:cNvPr>
                <p:cNvPicPr/>
                <p:nvPr/>
              </p:nvPicPr>
              <p:blipFill>
                <a:blip r:embed="rId247"/>
                <a:stretch>
                  <a:fillRect/>
                </a:stretch>
              </p:blipFill>
              <p:spPr>
                <a:xfrm>
                  <a:off x="7856841" y="4307065"/>
                  <a:ext cx="339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8" name="Ink 147">
                  <a:extLst>
                    <a:ext uri="{FF2B5EF4-FFF2-40B4-BE49-F238E27FC236}">
                      <a16:creationId xmlns:a16="http://schemas.microsoft.com/office/drawing/2014/main" id="{7727035C-2095-D176-0F4B-AEB03AE95BAD}"/>
                    </a:ext>
                  </a:extLst>
                </p14:cNvPr>
                <p14:cNvContentPartPr/>
                <p14:nvPr/>
              </p14:nvContentPartPr>
              <p14:xfrm>
                <a:off x="7805361" y="4342345"/>
                <a:ext cx="15480" cy="1440"/>
              </p14:xfrm>
            </p:contentPart>
          </mc:Choice>
          <mc:Fallback xmlns="">
            <p:pic>
              <p:nvPicPr>
                <p:cNvPr id="148" name="Ink 147">
                  <a:extLst>
                    <a:ext uri="{FF2B5EF4-FFF2-40B4-BE49-F238E27FC236}">
                      <a16:creationId xmlns:a16="http://schemas.microsoft.com/office/drawing/2014/main" id="{7727035C-2095-D176-0F4B-AEB03AE95BAD}"/>
                    </a:ext>
                  </a:extLst>
                </p:cNvPr>
                <p:cNvPicPr/>
                <p:nvPr/>
              </p:nvPicPr>
              <p:blipFill>
                <a:blip r:embed="rId249"/>
                <a:stretch>
                  <a:fillRect/>
                </a:stretch>
              </p:blipFill>
              <p:spPr>
                <a:xfrm>
                  <a:off x="7796361" y="4333345"/>
                  <a:ext cx="33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9" name="Ink 148">
                  <a:extLst>
                    <a:ext uri="{FF2B5EF4-FFF2-40B4-BE49-F238E27FC236}">
                      <a16:creationId xmlns:a16="http://schemas.microsoft.com/office/drawing/2014/main" id="{EFD822FF-52B1-7BD3-8712-829A585FE385}"/>
                    </a:ext>
                  </a:extLst>
                </p14:cNvPr>
                <p14:cNvContentPartPr/>
                <p14:nvPr/>
              </p14:nvContentPartPr>
              <p14:xfrm>
                <a:off x="6746601" y="4313905"/>
                <a:ext cx="387720" cy="60840"/>
              </p14:xfrm>
            </p:contentPart>
          </mc:Choice>
          <mc:Fallback xmlns="">
            <p:pic>
              <p:nvPicPr>
                <p:cNvPr id="149" name="Ink 148">
                  <a:extLst>
                    <a:ext uri="{FF2B5EF4-FFF2-40B4-BE49-F238E27FC236}">
                      <a16:creationId xmlns:a16="http://schemas.microsoft.com/office/drawing/2014/main" id="{EFD822FF-52B1-7BD3-8712-829A585FE385}"/>
                    </a:ext>
                  </a:extLst>
                </p:cNvPr>
                <p:cNvPicPr/>
                <p:nvPr/>
              </p:nvPicPr>
              <p:blipFill>
                <a:blip r:embed="rId251"/>
                <a:stretch>
                  <a:fillRect/>
                </a:stretch>
              </p:blipFill>
              <p:spPr>
                <a:xfrm>
                  <a:off x="6737601" y="4304905"/>
                  <a:ext cx="405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0" name="Ink 149">
                  <a:extLst>
                    <a:ext uri="{FF2B5EF4-FFF2-40B4-BE49-F238E27FC236}">
                      <a16:creationId xmlns:a16="http://schemas.microsoft.com/office/drawing/2014/main" id="{EDC301CC-98B0-2BAF-9612-B2727E97EBBF}"/>
                    </a:ext>
                  </a:extLst>
                </p14:cNvPr>
                <p14:cNvContentPartPr/>
                <p14:nvPr/>
              </p14:nvContentPartPr>
              <p14:xfrm>
                <a:off x="8685201" y="4104745"/>
                <a:ext cx="783000" cy="442080"/>
              </p14:xfrm>
            </p:contentPart>
          </mc:Choice>
          <mc:Fallback xmlns="">
            <p:pic>
              <p:nvPicPr>
                <p:cNvPr id="150" name="Ink 149">
                  <a:extLst>
                    <a:ext uri="{FF2B5EF4-FFF2-40B4-BE49-F238E27FC236}">
                      <a16:creationId xmlns:a16="http://schemas.microsoft.com/office/drawing/2014/main" id="{EDC301CC-98B0-2BAF-9612-B2727E97EBBF}"/>
                    </a:ext>
                  </a:extLst>
                </p:cNvPr>
                <p:cNvPicPr/>
                <p:nvPr/>
              </p:nvPicPr>
              <p:blipFill>
                <a:blip r:embed="rId253"/>
                <a:stretch>
                  <a:fillRect/>
                </a:stretch>
              </p:blipFill>
              <p:spPr>
                <a:xfrm>
                  <a:off x="8676561" y="4096105"/>
                  <a:ext cx="8006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1" name="Ink 150">
                  <a:extLst>
                    <a:ext uri="{FF2B5EF4-FFF2-40B4-BE49-F238E27FC236}">
                      <a16:creationId xmlns:a16="http://schemas.microsoft.com/office/drawing/2014/main" id="{0F3E867B-97CC-769A-FC2C-7F018264EDAF}"/>
                    </a:ext>
                  </a:extLst>
                </p14:cNvPr>
                <p14:cNvContentPartPr/>
                <p14:nvPr/>
              </p14:nvContentPartPr>
              <p14:xfrm>
                <a:off x="9035841" y="4170985"/>
                <a:ext cx="421200" cy="102960"/>
              </p14:xfrm>
            </p:contentPart>
          </mc:Choice>
          <mc:Fallback xmlns="">
            <p:pic>
              <p:nvPicPr>
                <p:cNvPr id="151" name="Ink 150">
                  <a:extLst>
                    <a:ext uri="{FF2B5EF4-FFF2-40B4-BE49-F238E27FC236}">
                      <a16:creationId xmlns:a16="http://schemas.microsoft.com/office/drawing/2014/main" id="{0F3E867B-97CC-769A-FC2C-7F018264EDAF}"/>
                    </a:ext>
                  </a:extLst>
                </p:cNvPr>
                <p:cNvPicPr/>
                <p:nvPr/>
              </p:nvPicPr>
              <p:blipFill>
                <a:blip r:embed="rId255"/>
                <a:stretch>
                  <a:fillRect/>
                </a:stretch>
              </p:blipFill>
              <p:spPr>
                <a:xfrm>
                  <a:off x="9026841" y="4162345"/>
                  <a:ext cx="438840" cy="120600"/>
                </a:xfrm>
                <a:prstGeom prst="rect">
                  <a:avLst/>
                </a:prstGeom>
              </p:spPr>
            </p:pic>
          </mc:Fallback>
        </mc:AlternateContent>
      </p:grpSp>
      <p:grpSp>
        <p:nvGrpSpPr>
          <p:cNvPr id="171" name="Group 170">
            <a:extLst>
              <a:ext uri="{FF2B5EF4-FFF2-40B4-BE49-F238E27FC236}">
                <a16:creationId xmlns:a16="http://schemas.microsoft.com/office/drawing/2014/main" id="{89A97F65-007C-EC56-66EA-D4519097E46D}"/>
              </a:ext>
            </a:extLst>
          </p:cNvPr>
          <p:cNvGrpSpPr/>
          <p:nvPr/>
        </p:nvGrpSpPr>
        <p:grpSpPr>
          <a:xfrm>
            <a:off x="2973801" y="5911945"/>
            <a:ext cx="246600" cy="99000"/>
            <a:chOff x="2973801" y="5911945"/>
            <a:chExt cx="246600" cy="99000"/>
          </a:xfrm>
        </p:grpSpPr>
        <mc:AlternateContent xmlns:mc="http://schemas.openxmlformats.org/markup-compatibility/2006" xmlns:p14="http://schemas.microsoft.com/office/powerpoint/2010/main">
          <mc:Choice Requires="p14">
            <p:contentPart p14:bwMode="auto" r:id="rId256">
              <p14:nvContentPartPr>
                <p14:cNvPr id="166" name="Ink 165">
                  <a:extLst>
                    <a:ext uri="{FF2B5EF4-FFF2-40B4-BE49-F238E27FC236}">
                      <a16:creationId xmlns:a16="http://schemas.microsoft.com/office/drawing/2014/main" id="{710D59EA-DFC8-716B-35CB-0988A2A1C151}"/>
                    </a:ext>
                  </a:extLst>
                </p14:cNvPr>
                <p14:cNvContentPartPr/>
                <p14:nvPr/>
              </p14:nvContentPartPr>
              <p14:xfrm>
                <a:off x="2973801" y="5911945"/>
                <a:ext cx="246600" cy="18360"/>
              </p14:xfrm>
            </p:contentPart>
          </mc:Choice>
          <mc:Fallback xmlns="">
            <p:pic>
              <p:nvPicPr>
                <p:cNvPr id="166" name="Ink 165">
                  <a:extLst>
                    <a:ext uri="{FF2B5EF4-FFF2-40B4-BE49-F238E27FC236}">
                      <a16:creationId xmlns:a16="http://schemas.microsoft.com/office/drawing/2014/main" id="{710D59EA-DFC8-716B-35CB-0988A2A1C151}"/>
                    </a:ext>
                  </a:extLst>
                </p:cNvPr>
                <p:cNvPicPr/>
                <p:nvPr/>
              </p:nvPicPr>
              <p:blipFill>
                <a:blip r:embed="rId257"/>
                <a:stretch>
                  <a:fillRect/>
                </a:stretch>
              </p:blipFill>
              <p:spPr>
                <a:xfrm>
                  <a:off x="2964801" y="5902945"/>
                  <a:ext cx="264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7" name="Ink 166">
                  <a:extLst>
                    <a:ext uri="{FF2B5EF4-FFF2-40B4-BE49-F238E27FC236}">
                      <a16:creationId xmlns:a16="http://schemas.microsoft.com/office/drawing/2014/main" id="{5EE5D072-A212-2F40-9B26-671284894565}"/>
                    </a:ext>
                  </a:extLst>
                </p14:cNvPr>
                <p14:cNvContentPartPr/>
                <p14:nvPr/>
              </p14:nvContentPartPr>
              <p14:xfrm>
                <a:off x="3005121" y="5993665"/>
                <a:ext cx="190800" cy="17280"/>
              </p14:xfrm>
            </p:contentPart>
          </mc:Choice>
          <mc:Fallback xmlns="">
            <p:pic>
              <p:nvPicPr>
                <p:cNvPr id="167" name="Ink 166">
                  <a:extLst>
                    <a:ext uri="{FF2B5EF4-FFF2-40B4-BE49-F238E27FC236}">
                      <a16:creationId xmlns:a16="http://schemas.microsoft.com/office/drawing/2014/main" id="{5EE5D072-A212-2F40-9B26-671284894565}"/>
                    </a:ext>
                  </a:extLst>
                </p:cNvPr>
                <p:cNvPicPr/>
                <p:nvPr/>
              </p:nvPicPr>
              <p:blipFill>
                <a:blip r:embed="rId259"/>
                <a:stretch>
                  <a:fillRect/>
                </a:stretch>
              </p:blipFill>
              <p:spPr>
                <a:xfrm>
                  <a:off x="2996121" y="5985025"/>
                  <a:ext cx="208440" cy="34920"/>
                </a:xfrm>
                <a:prstGeom prst="rect">
                  <a:avLst/>
                </a:prstGeom>
              </p:spPr>
            </p:pic>
          </mc:Fallback>
        </mc:AlternateContent>
      </p:grpSp>
      <p:grpSp>
        <p:nvGrpSpPr>
          <p:cNvPr id="179" name="Group 178">
            <a:extLst>
              <a:ext uri="{FF2B5EF4-FFF2-40B4-BE49-F238E27FC236}">
                <a16:creationId xmlns:a16="http://schemas.microsoft.com/office/drawing/2014/main" id="{6C4B6B85-530B-D2FD-53AB-8A22AEBFAA3F}"/>
              </a:ext>
            </a:extLst>
          </p:cNvPr>
          <p:cNvGrpSpPr/>
          <p:nvPr/>
        </p:nvGrpSpPr>
        <p:grpSpPr>
          <a:xfrm>
            <a:off x="3464841" y="5616745"/>
            <a:ext cx="800280" cy="697320"/>
            <a:chOff x="3464841" y="5616745"/>
            <a:chExt cx="800280" cy="697320"/>
          </a:xfrm>
        </p:grpSpPr>
        <mc:AlternateContent xmlns:mc="http://schemas.openxmlformats.org/markup-compatibility/2006" xmlns:p14="http://schemas.microsoft.com/office/powerpoint/2010/main">
          <mc:Choice Requires="p14">
            <p:contentPart p14:bwMode="auto" r:id="rId260">
              <p14:nvContentPartPr>
                <p14:cNvPr id="168" name="Ink 167">
                  <a:extLst>
                    <a:ext uri="{FF2B5EF4-FFF2-40B4-BE49-F238E27FC236}">
                      <a16:creationId xmlns:a16="http://schemas.microsoft.com/office/drawing/2014/main" id="{C3776037-033D-C9EC-78A8-15C7907D431E}"/>
                    </a:ext>
                  </a:extLst>
                </p14:cNvPr>
                <p14:cNvContentPartPr/>
                <p14:nvPr/>
              </p14:nvContentPartPr>
              <p14:xfrm>
                <a:off x="3702441" y="5616745"/>
                <a:ext cx="17640" cy="254880"/>
              </p14:xfrm>
            </p:contentPart>
          </mc:Choice>
          <mc:Fallback xmlns="">
            <p:pic>
              <p:nvPicPr>
                <p:cNvPr id="168" name="Ink 167">
                  <a:extLst>
                    <a:ext uri="{FF2B5EF4-FFF2-40B4-BE49-F238E27FC236}">
                      <a16:creationId xmlns:a16="http://schemas.microsoft.com/office/drawing/2014/main" id="{C3776037-033D-C9EC-78A8-15C7907D431E}"/>
                    </a:ext>
                  </a:extLst>
                </p:cNvPr>
                <p:cNvPicPr/>
                <p:nvPr/>
              </p:nvPicPr>
              <p:blipFill>
                <a:blip r:embed="rId261"/>
                <a:stretch>
                  <a:fillRect/>
                </a:stretch>
              </p:blipFill>
              <p:spPr>
                <a:xfrm>
                  <a:off x="3693441" y="5607745"/>
                  <a:ext cx="352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Ink 168">
                  <a:extLst>
                    <a:ext uri="{FF2B5EF4-FFF2-40B4-BE49-F238E27FC236}">
                      <a16:creationId xmlns:a16="http://schemas.microsoft.com/office/drawing/2014/main" id="{64822556-428F-848A-DC95-49CE2724562D}"/>
                    </a:ext>
                  </a:extLst>
                </p14:cNvPr>
                <p14:cNvContentPartPr/>
                <p14:nvPr/>
              </p14:nvContentPartPr>
              <p14:xfrm>
                <a:off x="3473841" y="5904385"/>
                <a:ext cx="668160" cy="39600"/>
              </p14:xfrm>
            </p:contentPart>
          </mc:Choice>
          <mc:Fallback xmlns="">
            <p:pic>
              <p:nvPicPr>
                <p:cNvPr id="169" name="Ink 168">
                  <a:extLst>
                    <a:ext uri="{FF2B5EF4-FFF2-40B4-BE49-F238E27FC236}">
                      <a16:creationId xmlns:a16="http://schemas.microsoft.com/office/drawing/2014/main" id="{64822556-428F-848A-DC95-49CE2724562D}"/>
                    </a:ext>
                  </a:extLst>
                </p:cNvPr>
                <p:cNvPicPr/>
                <p:nvPr/>
              </p:nvPicPr>
              <p:blipFill>
                <a:blip r:embed="rId263"/>
                <a:stretch>
                  <a:fillRect/>
                </a:stretch>
              </p:blipFill>
              <p:spPr>
                <a:xfrm>
                  <a:off x="3464841" y="5895385"/>
                  <a:ext cx="685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2" name="Ink 171">
                  <a:extLst>
                    <a:ext uri="{FF2B5EF4-FFF2-40B4-BE49-F238E27FC236}">
                      <a16:creationId xmlns:a16="http://schemas.microsoft.com/office/drawing/2014/main" id="{5B6702A6-3FE5-E16C-4B34-629FF3F56542}"/>
                    </a:ext>
                  </a:extLst>
                </p14:cNvPr>
                <p14:cNvContentPartPr/>
                <p14:nvPr/>
              </p14:nvContentPartPr>
              <p14:xfrm>
                <a:off x="3516321" y="6121105"/>
                <a:ext cx="47880" cy="192960"/>
              </p14:xfrm>
            </p:contentPart>
          </mc:Choice>
          <mc:Fallback xmlns="">
            <p:pic>
              <p:nvPicPr>
                <p:cNvPr id="172" name="Ink 171">
                  <a:extLst>
                    <a:ext uri="{FF2B5EF4-FFF2-40B4-BE49-F238E27FC236}">
                      <a16:creationId xmlns:a16="http://schemas.microsoft.com/office/drawing/2014/main" id="{5B6702A6-3FE5-E16C-4B34-629FF3F56542}"/>
                    </a:ext>
                  </a:extLst>
                </p:cNvPr>
                <p:cNvPicPr/>
                <p:nvPr/>
              </p:nvPicPr>
              <p:blipFill>
                <a:blip r:embed="rId265"/>
                <a:stretch>
                  <a:fillRect/>
                </a:stretch>
              </p:blipFill>
              <p:spPr>
                <a:xfrm>
                  <a:off x="3507321" y="6112105"/>
                  <a:ext cx="65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3" name="Ink 172">
                  <a:extLst>
                    <a:ext uri="{FF2B5EF4-FFF2-40B4-BE49-F238E27FC236}">
                      <a16:creationId xmlns:a16="http://schemas.microsoft.com/office/drawing/2014/main" id="{6C0251DF-3C6D-E1C1-D2AE-1DDFA7195530}"/>
                    </a:ext>
                  </a:extLst>
                </p14:cNvPr>
                <p14:cNvContentPartPr/>
                <p14:nvPr/>
              </p14:nvContentPartPr>
              <p14:xfrm>
                <a:off x="3608121" y="6106345"/>
                <a:ext cx="54360" cy="191880"/>
              </p14:xfrm>
            </p:contentPart>
          </mc:Choice>
          <mc:Fallback xmlns="">
            <p:pic>
              <p:nvPicPr>
                <p:cNvPr id="173" name="Ink 172">
                  <a:extLst>
                    <a:ext uri="{FF2B5EF4-FFF2-40B4-BE49-F238E27FC236}">
                      <a16:creationId xmlns:a16="http://schemas.microsoft.com/office/drawing/2014/main" id="{6C0251DF-3C6D-E1C1-D2AE-1DDFA7195530}"/>
                    </a:ext>
                  </a:extLst>
                </p:cNvPr>
                <p:cNvPicPr/>
                <p:nvPr/>
              </p:nvPicPr>
              <p:blipFill>
                <a:blip r:embed="rId267"/>
                <a:stretch>
                  <a:fillRect/>
                </a:stretch>
              </p:blipFill>
              <p:spPr>
                <a:xfrm>
                  <a:off x="3599481" y="6097705"/>
                  <a:ext cx="72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4" name="Ink 173">
                  <a:extLst>
                    <a:ext uri="{FF2B5EF4-FFF2-40B4-BE49-F238E27FC236}">
                      <a16:creationId xmlns:a16="http://schemas.microsoft.com/office/drawing/2014/main" id="{DD7271A7-ABB1-68C1-E66E-2AE8BA39CD74}"/>
                    </a:ext>
                  </a:extLst>
                </p14:cNvPr>
                <p14:cNvContentPartPr/>
                <p14:nvPr/>
              </p14:nvContentPartPr>
              <p14:xfrm>
                <a:off x="3464841" y="6096985"/>
                <a:ext cx="268560" cy="52200"/>
              </p14:xfrm>
            </p:contentPart>
          </mc:Choice>
          <mc:Fallback xmlns="">
            <p:pic>
              <p:nvPicPr>
                <p:cNvPr id="174" name="Ink 173">
                  <a:extLst>
                    <a:ext uri="{FF2B5EF4-FFF2-40B4-BE49-F238E27FC236}">
                      <a16:creationId xmlns:a16="http://schemas.microsoft.com/office/drawing/2014/main" id="{DD7271A7-ABB1-68C1-E66E-2AE8BA39CD74}"/>
                    </a:ext>
                  </a:extLst>
                </p:cNvPr>
                <p:cNvPicPr/>
                <p:nvPr/>
              </p:nvPicPr>
              <p:blipFill>
                <a:blip r:embed="rId269"/>
                <a:stretch>
                  <a:fillRect/>
                </a:stretch>
              </p:blipFill>
              <p:spPr>
                <a:xfrm>
                  <a:off x="3455841" y="6087985"/>
                  <a:ext cx="286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5" name="Ink 174">
                  <a:extLst>
                    <a:ext uri="{FF2B5EF4-FFF2-40B4-BE49-F238E27FC236}">
                      <a16:creationId xmlns:a16="http://schemas.microsoft.com/office/drawing/2014/main" id="{C24973A8-16C5-6A5C-0BE9-DC16E8F2C2A0}"/>
                    </a:ext>
                  </a:extLst>
                </p14:cNvPr>
                <p14:cNvContentPartPr/>
                <p14:nvPr/>
              </p14:nvContentPartPr>
              <p14:xfrm>
                <a:off x="3876321" y="6038305"/>
                <a:ext cx="106560" cy="266760"/>
              </p14:xfrm>
            </p:contentPart>
          </mc:Choice>
          <mc:Fallback xmlns="">
            <p:pic>
              <p:nvPicPr>
                <p:cNvPr id="175" name="Ink 174">
                  <a:extLst>
                    <a:ext uri="{FF2B5EF4-FFF2-40B4-BE49-F238E27FC236}">
                      <a16:creationId xmlns:a16="http://schemas.microsoft.com/office/drawing/2014/main" id="{C24973A8-16C5-6A5C-0BE9-DC16E8F2C2A0}"/>
                    </a:ext>
                  </a:extLst>
                </p:cNvPr>
                <p:cNvPicPr/>
                <p:nvPr/>
              </p:nvPicPr>
              <p:blipFill>
                <a:blip r:embed="rId271"/>
                <a:stretch>
                  <a:fillRect/>
                </a:stretch>
              </p:blipFill>
              <p:spPr>
                <a:xfrm>
                  <a:off x="3867321" y="6029305"/>
                  <a:ext cx="124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6" name="Ink 175">
                  <a:extLst>
                    <a:ext uri="{FF2B5EF4-FFF2-40B4-BE49-F238E27FC236}">
                      <a16:creationId xmlns:a16="http://schemas.microsoft.com/office/drawing/2014/main" id="{4577FE68-CECE-679E-5255-8A54D527801B}"/>
                    </a:ext>
                  </a:extLst>
                </p14:cNvPr>
                <p14:cNvContentPartPr/>
                <p14:nvPr/>
              </p14:nvContentPartPr>
              <p14:xfrm>
                <a:off x="3814041" y="6065665"/>
                <a:ext cx="225720" cy="126720"/>
              </p14:xfrm>
            </p:contentPart>
          </mc:Choice>
          <mc:Fallback xmlns="">
            <p:pic>
              <p:nvPicPr>
                <p:cNvPr id="176" name="Ink 175">
                  <a:extLst>
                    <a:ext uri="{FF2B5EF4-FFF2-40B4-BE49-F238E27FC236}">
                      <a16:creationId xmlns:a16="http://schemas.microsoft.com/office/drawing/2014/main" id="{4577FE68-CECE-679E-5255-8A54D527801B}"/>
                    </a:ext>
                  </a:extLst>
                </p:cNvPr>
                <p:cNvPicPr/>
                <p:nvPr/>
              </p:nvPicPr>
              <p:blipFill>
                <a:blip r:embed="rId273"/>
                <a:stretch>
                  <a:fillRect/>
                </a:stretch>
              </p:blipFill>
              <p:spPr>
                <a:xfrm>
                  <a:off x="3805041" y="6057025"/>
                  <a:ext cx="243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7" name="Ink 176">
                  <a:extLst>
                    <a:ext uri="{FF2B5EF4-FFF2-40B4-BE49-F238E27FC236}">
                      <a16:creationId xmlns:a16="http://schemas.microsoft.com/office/drawing/2014/main" id="{2B084793-04A4-34EF-0011-CCACDA5AB92E}"/>
                    </a:ext>
                  </a:extLst>
                </p14:cNvPr>
                <p14:cNvContentPartPr/>
                <p14:nvPr/>
              </p14:nvContentPartPr>
              <p14:xfrm>
                <a:off x="4158561" y="5956585"/>
                <a:ext cx="6120" cy="174960"/>
              </p14:xfrm>
            </p:contentPart>
          </mc:Choice>
          <mc:Fallback xmlns="">
            <p:pic>
              <p:nvPicPr>
                <p:cNvPr id="177" name="Ink 176">
                  <a:extLst>
                    <a:ext uri="{FF2B5EF4-FFF2-40B4-BE49-F238E27FC236}">
                      <a16:creationId xmlns:a16="http://schemas.microsoft.com/office/drawing/2014/main" id="{2B084793-04A4-34EF-0011-CCACDA5AB92E}"/>
                    </a:ext>
                  </a:extLst>
                </p:cNvPr>
                <p:cNvPicPr/>
                <p:nvPr/>
              </p:nvPicPr>
              <p:blipFill>
                <a:blip r:embed="rId275"/>
                <a:stretch>
                  <a:fillRect/>
                </a:stretch>
              </p:blipFill>
              <p:spPr>
                <a:xfrm>
                  <a:off x="4149921" y="5947945"/>
                  <a:ext cx="23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8" name="Ink 177">
                  <a:extLst>
                    <a:ext uri="{FF2B5EF4-FFF2-40B4-BE49-F238E27FC236}">
                      <a16:creationId xmlns:a16="http://schemas.microsoft.com/office/drawing/2014/main" id="{CCF53800-AB78-A0D6-324F-68568D2465E6}"/>
                    </a:ext>
                  </a:extLst>
                </p14:cNvPr>
                <p14:cNvContentPartPr/>
                <p14:nvPr/>
              </p14:nvContentPartPr>
              <p14:xfrm>
                <a:off x="4085481" y="5956585"/>
                <a:ext cx="179640" cy="143280"/>
              </p14:xfrm>
            </p:contentPart>
          </mc:Choice>
          <mc:Fallback xmlns="">
            <p:pic>
              <p:nvPicPr>
                <p:cNvPr id="178" name="Ink 177">
                  <a:extLst>
                    <a:ext uri="{FF2B5EF4-FFF2-40B4-BE49-F238E27FC236}">
                      <a16:creationId xmlns:a16="http://schemas.microsoft.com/office/drawing/2014/main" id="{CCF53800-AB78-A0D6-324F-68568D2465E6}"/>
                    </a:ext>
                  </a:extLst>
                </p:cNvPr>
                <p:cNvPicPr/>
                <p:nvPr/>
              </p:nvPicPr>
              <p:blipFill>
                <a:blip r:embed="rId277"/>
                <a:stretch>
                  <a:fillRect/>
                </a:stretch>
              </p:blipFill>
              <p:spPr>
                <a:xfrm>
                  <a:off x="4076841" y="5947585"/>
                  <a:ext cx="197280" cy="160920"/>
                </a:xfrm>
                <a:prstGeom prst="rect">
                  <a:avLst/>
                </a:prstGeom>
              </p:spPr>
            </p:pic>
          </mc:Fallback>
        </mc:AlternateContent>
      </p:grpSp>
      <p:grpSp>
        <p:nvGrpSpPr>
          <p:cNvPr id="182" name="Group 181">
            <a:extLst>
              <a:ext uri="{FF2B5EF4-FFF2-40B4-BE49-F238E27FC236}">
                <a16:creationId xmlns:a16="http://schemas.microsoft.com/office/drawing/2014/main" id="{6BD1B43B-A1CB-1C9F-7DBB-96A533570EF9}"/>
              </a:ext>
            </a:extLst>
          </p:cNvPr>
          <p:cNvGrpSpPr/>
          <p:nvPr/>
        </p:nvGrpSpPr>
        <p:grpSpPr>
          <a:xfrm>
            <a:off x="4847961" y="3173065"/>
            <a:ext cx="301680" cy="335160"/>
            <a:chOff x="4847961" y="3173065"/>
            <a:chExt cx="301680" cy="335160"/>
          </a:xfrm>
        </p:grpSpPr>
        <mc:AlternateContent xmlns:mc="http://schemas.openxmlformats.org/markup-compatibility/2006" xmlns:p14="http://schemas.microsoft.com/office/powerpoint/2010/main">
          <mc:Choice Requires="p14">
            <p:contentPart p14:bwMode="auto" r:id="rId278">
              <p14:nvContentPartPr>
                <p14:cNvPr id="180" name="Ink 179">
                  <a:extLst>
                    <a:ext uri="{FF2B5EF4-FFF2-40B4-BE49-F238E27FC236}">
                      <a16:creationId xmlns:a16="http://schemas.microsoft.com/office/drawing/2014/main" id="{66A8C38F-85E7-0565-6AF2-5EE04125004C}"/>
                    </a:ext>
                  </a:extLst>
                </p14:cNvPr>
                <p14:cNvContentPartPr/>
                <p14:nvPr/>
              </p14:nvContentPartPr>
              <p14:xfrm>
                <a:off x="4847961" y="3173065"/>
                <a:ext cx="153360" cy="222480"/>
              </p14:xfrm>
            </p:contentPart>
          </mc:Choice>
          <mc:Fallback xmlns="">
            <p:pic>
              <p:nvPicPr>
                <p:cNvPr id="180" name="Ink 179">
                  <a:extLst>
                    <a:ext uri="{FF2B5EF4-FFF2-40B4-BE49-F238E27FC236}">
                      <a16:creationId xmlns:a16="http://schemas.microsoft.com/office/drawing/2014/main" id="{66A8C38F-85E7-0565-6AF2-5EE04125004C}"/>
                    </a:ext>
                  </a:extLst>
                </p:cNvPr>
                <p:cNvPicPr/>
                <p:nvPr/>
              </p:nvPicPr>
              <p:blipFill>
                <a:blip r:embed="rId279"/>
                <a:stretch>
                  <a:fillRect/>
                </a:stretch>
              </p:blipFill>
              <p:spPr>
                <a:xfrm>
                  <a:off x="4839321" y="3164425"/>
                  <a:ext cx="171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1" name="Ink 180">
                  <a:extLst>
                    <a:ext uri="{FF2B5EF4-FFF2-40B4-BE49-F238E27FC236}">
                      <a16:creationId xmlns:a16="http://schemas.microsoft.com/office/drawing/2014/main" id="{8DC9AB2D-9B68-3A72-A143-EC68685DBB82}"/>
                    </a:ext>
                  </a:extLst>
                </p14:cNvPr>
                <p14:cNvContentPartPr/>
                <p14:nvPr/>
              </p14:nvContentPartPr>
              <p14:xfrm>
                <a:off x="5043441" y="3356305"/>
                <a:ext cx="106200" cy="151920"/>
              </p14:xfrm>
            </p:contentPart>
          </mc:Choice>
          <mc:Fallback xmlns="">
            <p:pic>
              <p:nvPicPr>
                <p:cNvPr id="181" name="Ink 180">
                  <a:extLst>
                    <a:ext uri="{FF2B5EF4-FFF2-40B4-BE49-F238E27FC236}">
                      <a16:creationId xmlns:a16="http://schemas.microsoft.com/office/drawing/2014/main" id="{8DC9AB2D-9B68-3A72-A143-EC68685DBB82}"/>
                    </a:ext>
                  </a:extLst>
                </p:cNvPr>
                <p:cNvPicPr/>
                <p:nvPr/>
              </p:nvPicPr>
              <p:blipFill>
                <a:blip r:embed="rId281"/>
                <a:stretch>
                  <a:fillRect/>
                </a:stretch>
              </p:blipFill>
              <p:spPr>
                <a:xfrm>
                  <a:off x="5034801" y="3347665"/>
                  <a:ext cx="123840" cy="169560"/>
                </a:xfrm>
                <a:prstGeom prst="rect">
                  <a:avLst/>
                </a:prstGeom>
              </p:spPr>
            </p:pic>
          </mc:Fallback>
        </mc:AlternateContent>
      </p:grpSp>
      <p:grpSp>
        <p:nvGrpSpPr>
          <p:cNvPr id="190" name="Group 189">
            <a:extLst>
              <a:ext uri="{FF2B5EF4-FFF2-40B4-BE49-F238E27FC236}">
                <a16:creationId xmlns:a16="http://schemas.microsoft.com/office/drawing/2014/main" id="{8C882EE8-1E5F-C9A8-E05E-72D51BCF7375}"/>
              </a:ext>
            </a:extLst>
          </p:cNvPr>
          <p:cNvGrpSpPr/>
          <p:nvPr/>
        </p:nvGrpSpPr>
        <p:grpSpPr>
          <a:xfrm>
            <a:off x="4483281" y="5466265"/>
            <a:ext cx="636840" cy="962640"/>
            <a:chOff x="4483281" y="5466265"/>
            <a:chExt cx="636840" cy="962640"/>
          </a:xfrm>
        </p:grpSpPr>
        <mc:AlternateContent xmlns:mc="http://schemas.openxmlformats.org/markup-compatibility/2006" xmlns:p14="http://schemas.microsoft.com/office/powerpoint/2010/main">
          <mc:Choice Requires="p14">
            <p:contentPart p14:bwMode="auto" r:id="rId282">
              <p14:nvContentPartPr>
                <p14:cNvPr id="183" name="Ink 182">
                  <a:extLst>
                    <a:ext uri="{FF2B5EF4-FFF2-40B4-BE49-F238E27FC236}">
                      <a16:creationId xmlns:a16="http://schemas.microsoft.com/office/drawing/2014/main" id="{C5CAA0F3-A72D-B668-B467-48D6C010BBA0}"/>
                    </a:ext>
                  </a:extLst>
                </p14:cNvPr>
                <p14:cNvContentPartPr/>
                <p14:nvPr/>
              </p14:nvContentPartPr>
              <p14:xfrm>
                <a:off x="4633401" y="5562385"/>
                <a:ext cx="165600" cy="318240"/>
              </p14:xfrm>
            </p:contentPart>
          </mc:Choice>
          <mc:Fallback xmlns="">
            <p:pic>
              <p:nvPicPr>
                <p:cNvPr id="183" name="Ink 182">
                  <a:extLst>
                    <a:ext uri="{FF2B5EF4-FFF2-40B4-BE49-F238E27FC236}">
                      <a16:creationId xmlns:a16="http://schemas.microsoft.com/office/drawing/2014/main" id="{C5CAA0F3-A72D-B668-B467-48D6C010BBA0}"/>
                    </a:ext>
                  </a:extLst>
                </p:cNvPr>
                <p:cNvPicPr/>
                <p:nvPr/>
              </p:nvPicPr>
              <p:blipFill>
                <a:blip r:embed="rId283"/>
                <a:stretch>
                  <a:fillRect/>
                </a:stretch>
              </p:blipFill>
              <p:spPr>
                <a:xfrm>
                  <a:off x="4624761" y="5553385"/>
                  <a:ext cx="1832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4" name="Ink 183">
                  <a:extLst>
                    <a:ext uri="{FF2B5EF4-FFF2-40B4-BE49-F238E27FC236}">
                      <a16:creationId xmlns:a16="http://schemas.microsoft.com/office/drawing/2014/main" id="{1AAC00A6-B5A9-DDED-03C3-D2B2853AEFBC}"/>
                    </a:ext>
                  </a:extLst>
                </p14:cNvPr>
                <p14:cNvContentPartPr/>
                <p14:nvPr/>
              </p14:nvContentPartPr>
              <p14:xfrm>
                <a:off x="4799361" y="5817985"/>
                <a:ext cx="57240" cy="121320"/>
              </p14:xfrm>
            </p:contentPart>
          </mc:Choice>
          <mc:Fallback xmlns="">
            <p:pic>
              <p:nvPicPr>
                <p:cNvPr id="184" name="Ink 183">
                  <a:extLst>
                    <a:ext uri="{FF2B5EF4-FFF2-40B4-BE49-F238E27FC236}">
                      <a16:creationId xmlns:a16="http://schemas.microsoft.com/office/drawing/2014/main" id="{1AAC00A6-B5A9-DDED-03C3-D2B2853AEFBC}"/>
                    </a:ext>
                  </a:extLst>
                </p:cNvPr>
                <p:cNvPicPr/>
                <p:nvPr/>
              </p:nvPicPr>
              <p:blipFill>
                <a:blip r:embed="rId285"/>
                <a:stretch>
                  <a:fillRect/>
                </a:stretch>
              </p:blipFill>
              <p:spPr>
                <a:xfrm>
                  <a:off x="4790721" y="5808985"/>
                  <a:ext cx="74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5" name="Ink 184">
                  <a:extLst>
                    <a:ext uri="{FF2B5EF4-FFF2-40B4-BE49-F238E27FC236}">
                      <a16:creationId xmlns:a16="http://schemas.microsoft.com/office/drawing/2014/main" id="{72C2AF5E-AD2C-839B-B989-223726321E41}"/>
                    </a:ext>
                  </a:extLst>
                </p14:cNvPr>
                <p14:cNvContentPartPr/>
                <p14:nvPr/>
              </p14:nvContentPartPr>
              <p14:xfrm>
                <a:off x="4839681" y="5466265"/>
                <a:ext cx="146520" cy="94320"/>
              </p14:xfrm>
            </p:contentPart>
          </mc:Choice>
          <mc:Fallback xmlns="">
            <p:pic>
              <p:nvPicPr>
                <p:cNvPr id="185" name="Ink 184">
                  <a:extLst>
                    <a:ext uri="{FF2B5EF4-FFF2-40B4-BE49-F238E27FC236}">
                      <a16:creationId xmlns:a16="http://schemas.microsoft.com/office/drawing/2014/main" id="{72C2AF5E-AD2C-839B-B989-223726321E41}"/>
                    </a:ext>
                  </a:extLst>
                </p:cNvPr>
                <p:cNvPicPr/>
                <p:nvPr/>
              </p:nvPicPr>
              <p:blipFill>
                <a:blip r:embed="rId287"/>
                <a:stretch>
                  <a:fillRect/>
                </a:stretch>
              </p:blipFill>
              <p:spPr>
                <a:xfrm>
                  <a:off x="4831041" y="5457625"/>
                  <a:ext cx="164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7" name="Ink 186">
                  <a:extLst>
                    <a:ext uri="{FF2B5EF4-FFF2-40B4-BE49-F238E27FC236}">
                      <a16:creationId xmlns:a16="http://schemas.microsoft.com/office/drawing/2014/main" id="{31578786-220F-BCB8-8F38-B74CCBB4A142}"/>
                    </a:ext>
                  </a:extLst>
                </p14:cNvPr>
                <p14:cNvContentPartPr/>
                <p14:nvPr/>
              </p14:nvContentPartPr>
              <p14:xfrm>
                <a:off x="4483281" y="5995825"/>
                <a:ext cx="636840" cy="45720"/>
              </p14:xfrm>
            </p:contentPart>
          </mc:Choice>
          <mc:Fallback xmlns="">
            <p:pic>
              <p:nvPicPr>
                <p:cNvPr id="187" name="Ink 186">
                  <a:extLst>
                    <a:ext uri="{FF2B5EF4-FFF2-40B4-BE49-F238E27FC236}">
                      <a16:creationId xmlns:a16="http://schemas.microsoft.com/office/drawing/2014/main" id="{31578786-220F-BCB8-8F38-B74CCBB4A142}"/>
                    </a:ext>
                  </a:extLst>
                </p:cNvPr>
                <p:cNvPicPr/>
                <p:nvPr/>
              </p:nvPicPr>
              <p:blipFill>
                <a:blip r:embed="rId289"/>
                <a:stretch>
                  <a:fillRect/>
                </a:stretch>
              </p:blipFill>
              <p:spPr>
                <a:xfrm>
                  <a:off x="4474281" y="5987185"/>
                  <a:ext cx="654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8" name="Ink 187">
                  <a:extLst>
                    <a:ext uri="{FF2B5EF4-FFF2-40B4-BE49-F238E27FC236}">
                      <a16:creationId xmlns:a16="http://schemas.microsoft.com/office/drawing/2014/main" id="{1706B5F9-3C6A-CDE4-BD75-1B414DD428E8}"/>
                    </a:ext>
                  </a:extLst>
                </p14:cNvPr>
                <p14:cNvContentPartPr/>
                <p14:nvPr/>
              </p14:nvContentPartPr>
              <p14:xfrm>
                <a:off x="4640241" y="6120385"/>
                <a:ext cx="202680" cy="223560"/>
              </p14:xfrm>
            </p:contentPart>
          </mc:Choice>
          <mc:Fallback xmlns="">
            <p:pic>
              <p:nvPicPr>
                <p:cNvPr id="188" name="Ink 187">
                  <a:extLst>
                    <a:ext uri="{FF2B5EF4-FFF2-40B4-BE49-F238E27FC236}">
                      <a16:creationId xmlns:a16="http://schemas.microsoft.com/office/drawing/2014/main" id="{1706B5F9-3C6A-CDE4-BD75-1B414DD428E8}"/>
                    </a:ext>
                  </a:extLst>
                </p:cNvPr>
                <p:cNvPicPr/>
                <p:nvPr/>
              </p:nvPicPr>
              <p:blipFill>
                <a:blip r:embed="rId291"/>
                <a:stretch>
                  <a:fillRect/>
                </a:stretch>
              </p:blipFill>
              <p:spPr>
                <a:xfrm>
                  <a:off x="4631601" y="6111745"/>
                  <a:ext cx="220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9" name="Ink 188">
                  <a:extLst>
                    <a:ext uri="{FF2B5EF4-FFF2-40B4-BE49-F238E27FC236}">
                      <a16:creationId xmlns:a16="http://schemas.microsoft.com/office/drawing/2014/main" id="{A175F76A-2548-CD73-4134-CC9B9029D696}"/>
                    </a:ext>
                  </a:extLst>
                </p14:cNvPr>
                <p14:cNvContentPartPr/>
                <p14:nvPr/>
              </p14:nvContentPartPr>
              <p14:xfrm>
                <a:off x="4876761" y="6271945"/>
                <a:ext cx="136440" cy="156960"/>
              </p14:xfrm>
            </p:contentPart>
          </mc:Choice>
          <mc:Fallback xmlns="">
            <p:pic>
              <p:nvPicPr>
                <p:cNvPr id="189" name="Ink 188">
                  <a:extLst>
                    <a:ext uri="{FF2B5EF4-FFF2-40B4-BE49-F238E27FC236}">
                      <a16:creationId xmlns:a16="http://schemas.microsoft.com/office/drawing/2014/main" id="{A175F76A-2548-CD73-4134-CC9B9029D696}"/>
                    </a:ext>
                  </a:extLst>
                </p:cNvPr>
                <p:cNvPicPr/>
                <p:nvPr/>
              </p:nvPicPr>
              <p:blipFill>
                <a:blip r:embed="rId293"/>
                <a:stretch>
                  <a:fillRect/>
                </a:stretch>
              </p:blipFill>
              <p:spPr>
                <a:xfrm>
                  <a:off x="4867761" y="6263305"/>
                  <a:ext cx="154080" cy="174600"/>
                </a:xfrm>
                <a:prstGeom prst="rect">
                  <a:avLst/>
                </a:prstGeom>
              </p:spPr>
            </p:pic>
          </mc:Fallback>
        </mc:AlternateContent>
      </p:grpSp>
      <p:grpSp>
        <p:nvGrpSpPr>
          <p:cNvPr id="196" name="Group 195">
            <a:extLst>
              <a:ext uri="{FF2B5EF4-FFF2-40B4-BE49-F238E27FC236}">
                <a16:creationId xmlns:a16="http://schemas.microsoft.com/office/drawing/2014/main" id="{872669FF-5C24-FD68-196B-56AF3E8402E5}"/>
              </a:ext>
            </a:extLst>
          </p:cNvPr>
          <p:cNvGrpSpPr/>
          <p:nvPr/>
        </p:nvGrpSpPr>
        <p:grpSpPr>
          <a:xfrm>
            <a:off x="5296521" y="5699545"/>
            <a:ext cx="354600" cy="384120"/>
            <a:chOff x="5296521" y="5699545"/>
            <a:chExt cx="354600" cy="384120"/>
          </a:xfrm>
        </p:grpSpPr>
        <mc:AlternateContent xmlns:mc="http://schemas.openxmlformats.org/markup-compatibility/2006" xmlns:p14="http://schemas.microsoft.com/office/powerpoint/2010/main">
          <mc:Choice Requires="p14">
            <p:contentPart p14:bwMode="auto" r:id="rId294">
              <p14:nvContentPartPr>
                <p14:cNvPr id="194" name="Ink 193">
                  <a:extLst>
                    <a:ext uri="{FF2B5EF4-FFF2-40B4-BE49-F238E27FC236}">
                      <a16:creationId xmlns:a16="http://schemas.microsoft.com/office/drawing/2014/main" id="{EECD5BFD-8F6D-E0E7-7303-469AFFC6B9EC}"/>
                    </a:ext>
                  </a:extLst>
                </p14:cNvPr>
                <p14:cNvContentPartPr/>
                <p14:nvPr/>
              </p14:nvContentPartPr>
              <p14:xfrm>
                <a:off x="5307321" y="6037585"/>
                <a:ext cx="360" cy="3240"/>
              </p14:xfrm>
            </p:contentPart>
          </mc:Choice>
          <mc:Fallback xmlns="">
            <p:pic>
              <p:nvPicPr>
                <p:cNvPr id="194" name="Ink 193">
                  <a:extLst>
                    <a:ext uri="{FF2B5EF4-FFF2-40B4-BE49-F238E27FC236}">
                      <a16:creationId xmlns:a16="http://schemas.microsoft.com/office/drawing/2014/main" id="{EECD5BFD-8F6D-E0E7-7303-469AFFC6B9EC}"/>
                    </a:ext>
                  </a:extLst>
                </p:cNvPr>
                <p:cNvPicPr/>
                <p:nvPr/>
              </p:nvPicPr>
              <p:blipFill>
                <a:blip r:embed="rId295"/>
                <a:stretch>
                  <a:fillRect/>
                </a:stretch>
              </p:blipFill>
              <p:spPr>
                <a:xfrm>
                  <a:off x="5298321" y="6028585"/>
                  <a:ext cx="18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5" name="Ink 194">
                  <a:extLst>
                    <a:ext uri="{FF2B5EF4-FFF2-40B4-BE49-F238E27FC236}">
                      <a16:creationId xmlns:a16="http://schemas.microsoft.com/office/drawing/2014/main" id="{5A530F06-1295-07A6-0746-3177D21C2641}"/>
                    </a:ext>
                  </a:extLst>
                </p14:cNvPr>
                <p14:cNvContentPartPr/>
                <p14:nvPr/>
              </p14:nvContentPartPr>
              <p14:xfrm>
                <a:off x="5296521" y="5699545"/>
                <a:ext cx="354600" cy="384120"/>
              </p14:xfrm>
            </p:contentPart>
          </mc:Choice>
          <mc:Fallback xmlns="">
            <p:pic>
              <p:nvPicPr>
                <p:cNvPr id="195" name="Ink 194">
                  <a:extLst>
                    <a:ext uri="{FF2B5EF4-FFF2-40B4-BE49-F238E27FC236}">
                      <a16:creationId xmlns:a16="http://schemas.microsoft.com/office/drawing/2014/main" id="{5A530F06-1295-07A6-0746-3177D21C2641}"/>
                    </a:ext>
                  </a:extLst>
                </p:cNvPr>
                <p:cNvPicPr/>
                <p:nvPr/>
              </p:nvPicPr>
              <p:blipFill>
                <a:blip r:embed="rId297"/>
                <a:stretch>
                  <a:fillRect/>
                </a:stretch>
              </p:blipFill>
              <p:spPr>
                <a:xfrm>
                  <a:off x="5287881" y="5690905"/>
                  <a:ext cx="372240" cy="401760"/>
                </a:xfrm>
                <a:prstGeom prst="rect">
                  <a:avLst/>
                </a:prstGeom>
              </p:spPr>
            </p:pic>
          </mc:Fallback>
        </mc:AlternateContent>
      </p:grpSp>
      <p:grpSp>
        <p:nvGrpSpPr>
          <p:cNvPr id="215" name="Group 214">
            <a:extLst>
              <a:ext uri="{FF2B5EF4-FFF2-40B4-BE49-F238E27FC236}">
                <a16:creationId xmlns:a16="http://schemas.microsoft.com/office/drawing/2014/main" id="{8FB0A650-FEB5-444F-7438-DFEA738178B4}"/>
              </a:ext>
            </a:extLst>
          </p:cNvPr>
          <p:cNvGrpSpPr/>
          <p:nvPr/>
        </p:nvGrpSpPr>
        <p:grpSpPr>
          <a:xfrm>
            <a:off x="6611115" y="5560585"/>
            <a:ext cx="3020400" cy="545760"/>
            <a:chOff x="5795841" y="5533945"/>
            <a:chExt cx="3020400" cy="545760"/>
          </a:xfrm>
        </p:grpSpPr>
        <mc:AlternateContent xmlns:mc="http://schemas.openxmlformats.org/markup-compatibility/2006" xmlns:p14="http://schemas.microsoft.com/office/powerpoint/2010/main">
          <mc:Choice Requires="p14">
            <p:contentPart p14:bwMode="auto" r:id="rId298">
              <p14:nvContentPartPr>
                <p14:cNvPr id="197" name="Ink 196">
                  <a:extLst>
                    <a:ext uri="{FF2B5EF4-FFF2-40B4-BE49-F238E27FC236}">
                      <a16:creationId xmlns:a16="http://schemas.microsoft.com/office/drawing/2014/main" id="{6F703E84-2BFE-1CB9-45CA-36B8E0FF5159}"/>
                    </a:ext>
                  </a:extLst>
                </p14:cNvPr>
                <p14:cNvContentPartPr/>
                <p14:nvPr/>
              </p14:nvContentPartPr>
              <p14:xfrm>
                <a:off x="5795841" y="5579665"/>
                <a:ext cx="143280" cy="466920"/>
              </p14:xfrm>
            </p:contentPart>
          </mc:Choice>
          <mc:Fallback xmlns="">
            <p:pic>
              <p:nvPicPr>
                <p:cNvPr id="197" name="Ink 196">
                  <a:extLst>
                    <a:ext uri="{FF2B5EF4-FFF2-40B4-BE49-F238E27FC236}">
                      <a16:creationId xmlns:a16="http://schemas.microsoft.com/office/drawing/2014/main" id="{6F703E84-2BFE-1CB9-45CA-36B8E0FF5159}"/>
                    </a:ext>
                  </a:extLst>
                </p:cNvPr>
                <p:cNvPicPr/>
                <p:nvPr/>
              </p:nvPicPr>
              <p:blipFill>
                <a:blip r:embed="rId299"/>
                <a:stretch>
                  <a:fillRect/>
                </a:stretch>
              </p:blipFill>
              <p:spPr>
                <a:xfrm>
                  <a:off x="5786841" y="5570665"/>
                  <a:ext cx="16092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8" name="Ink 197">
                  <a:extLst>
                    <a:ext uri="{FF2B5EF4-FFF2-40B4-BE49-F238E27FC236}">
                      <a16:creationId xmlns:a16="http://schemas.microsoft.com/office/drawing/2014/main" id="{6397764E-8110-F7CD-B36F-384EBD1391E2}"/>
                    </a:ext>
                  </a:extLst>
                </p14:cNvPr>
                <p14:cNvContentPartPr/>
                <p14:nvPr/>
              </p14:nvContentPartPr>
              <p14:xfrm>
                <a:off x="5992041" y="5700985"/>
                <a:ext cx="198720" cy="251640"/>
              </p14:xfrm>
            </p:contentPart>
          </mc:Choice>
          <mc:Fallback xmlns="">
            <p:pic>
              <p:nvPicPr>
                <p:cNvPr id="198" name="Ink 197">
                  <a:extLst>
                    <a:ext uri="{FF2B5EF4-FFF2-40B4-BE49-F238E27FC236}">
                      <a16:creationId xmlns:a16="http://schemas.microsoft.com/office/drawing/2014/main" id="{6397764E-8110-F7CD-B36F-384EBD1391E2}"/>
                    </a:ext>
                  </a:extLst>
                </p:cNvPr>
                <p:cNvPicPr/>
                <p:nvPr/>
              </p:nvPicPr>
              <p:blipFill>
                <a:blip r:embed="rId301"/>
                <a:stretch>
                  <a:fillRect/>
                </a:stretch>
              </p:blipFill>
              <p:spPr>
                <a:xfrm>
                  <a:off x="5983041" y="5692345"/>
                  <a:ext cx="2163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9" name="Ink 198">
                  <a:extLst>
                    <a:ext uri="{FF2B5EF4-FFF2-40B4-BE49-F238E27FC236}">
                      <a16:creationId xmlns:a16="http://schemas.microsoft.com/office/drawing/2014/main" id="{0A3EB166-BA8E-6070-930A-68609D916B9C}"/>
                    </a:ext>
                  </a:extLst>
                </p14:cNvPr>
                <p14:cNvContentPartPr/>
                <p14:nvPr/>
              </p14:nvContentPartPr>
              <p14:xfrm>
                <a:off x="6242241" y="5675425"/>
                <a:ext cx="209160" cy="249480"/>
              </p14:xfrm>
            </p:contentPart>
          </mc:Choice>
          <mc:Fallback xmlns="">
            <p:pic>
              <p:nvPicPr>
                <p:cNvPr id="199" name="Ink 198">
                  <a:extLst>
                    <a:ext uri="{FF2B5EF4-FFF2-40B4-BE49-F238E27FC236}">
                      <a16:creationId xmlns:a16="http://schemas.microsoft.com/office/drawing/2014/main" id="{0A3EB166-BA8E-6070-930A-68609D916B9C}"/>
                    </a:ext>
                  </a:extLst>
                </p:cNvPr>
                <p:cNvPicPr/>
                <p:nvPr/>
              </p:nvPicPr>
              <p:blipFill>
                <a:blip r:embed="rId303"/>
                <a:stretch>
                  <a:fillRect/>
                </a:stretch>
              </p:blipFill>
              <p:spPr>
                <a:xfrm>
                  <a:off x="6233241" y="5666425"/>
                  <a:ext cx="2268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0" name="Ink 199">
                  <a:extLst>
                    <a:ext uri="{FF2B5EF4-FFF2-40B4-BE49-F238E27FC236}">
                      <a16:creationId xmlns:a16="http://schemas.microsoft.com/office/drawing/2014/main" id="{98FDA40F-B7B3-E7B9-9FE2-BD6DCEE9117A}"/>
                    </a:ext>
                  </a:extLst>
                </p14:cNvPr>
                <p14:cNvContentPartPr/>
                <p14:nvPr/>
              </p14:nvContentPartPr>
              <p14:xfrm>
                <a:off x="6235401" y="5682265"/>
                <a:ext cx="239760" cy="16560"/>
              </p14:xfrm>
            </p:contentPart>
          </mc:Choice>
          <mc:Fallback xmlns="">
            <p:pic>
              <p:nvPicPr>
                <p:cNvPr id="200" name="Ink 199">
                  <a:extLst>
                    <a:ext uri="{FF2B5EF4-FFF2-40B4-BE49-F238E27FC236}">
                      <a16:creationId xmlns:a16="http://schemas.microsoft.com/office/drawing/2014/main" id="{98FDA40F-B7B3-E7B9-9FE2-BD6DCEE9117A}"/>
                    </a:ext>
                  </a:extLst>
                </p:cNvPr>
                <p:cNvPicPr/>
                <p:nvPr/>
              </p:nvPicPr>
              <p:blipFill>
                <a:blip r:embed="rId305"/>
                <a:stretch>
                  <a:fillRect/>
                </a:stretch>
              </p:blipFill>
              <p:spPr>
                <a:xfrm>
                  <a:off x="6226761" y="5673265"/>
                  <a:ext cx="257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1" name="Ink 200">
                  <a:extLst>
                    <a:ext uri="{FF2B5EF4-FFF2-40B4-BE49-F238E27FC236}">
                      <a16:creationId xmlns:a16="http://schemas.microsoft.com/office/drawing/2014/main" id="{0E22E0BB-8DF1-8CDC-A528-1EA869B455C9}"/>
                    </a:ext>
                  </a:extLst>
                </p14:cNvPr>
                <p14:cNvContentPartPr/>
                <p14:nvPr/>
              </p14:nvContentPartPr>
              <p14:xfrm>
                <a:off x="6528081" y="5880985"/>
                <a:ext cx="140760" cy="175680"/>
              </p14:xfrm>
            </p:contentPart>
          </mc:Choice>
          <mc:Fallback xmlns="">
            <p:pic>
              <p:nvPicPr>
                <p:cNvPr id="201" name="Ink 200">
                  <a:extLst>
                    <a:ext uri="{FF2B5EF4-FFF2-40B4-BE49-F238E27FC236}">
                      <a16:creationId xmlns:a16="http://schemas.microsoft.com/office/drawing/2014/main" id="{0E22E0BB-8DF1-8CDC-A528-1EA869B455C9}"/>
                    </a:ext>
                  </a:extLst>
                </p:cNvPr>
                <p:cNvPicPr/>
                <p:nvPr/>
              </p:nvPicPr>
              <p:blipFill>
                <a:blip r:embed="rId307"/>
                <a:stretch>
                  <a:fillRect/>
                </a:stretch>
              </p:blipFill>
              <p:spPr>
                <a:xfrm>
                  <a:off x="6519441" y="5872345"/>
                  <a:ext cx="158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2" name="Ink 201">
                  <a:extLst>
                    <a:ext uri="{FF2B5EF4-FFF2-40B4-BE49-F238E27FC236}">
                      <a16:creationId xmlns:a16="http://schemas.microsoft.com/office/drawing/2014/main" id="{F1F63C87-7C40-1B44-DB18-8C4ECFC39BE2}"/>
                    </a:ext>
                  </a:extLst>
                </p14:cNvPr>
                <p14:cNvContentPartPr/>
                <p14:nvPr/>
              </p14:nvContentPartPr>
              <p14:xfrm>
                <a:off x="6849561" y="5684425"/>
                <a:ext cx="29160" cy="199800"/>
              </p14:xfrm>
            </p:contentPart>
          </mc:Choice>
          <mc:Fallback xmlns="">
            <p:pic>
              <p:nvPicPr>
                <p:cNvPr id="202" name="Ink 201">
                  <a:extLst>
                    <a:ext uri="{FF2B5EF4-FFF2-40B4-BE49-F238E27FC236}">
                      <a16:creationId xmlns:a16="http://schemas.microsoft.com/office/drawing/2014/main" id="{F1F63C87-7C40-1B44-DB18-8C4ECFC39BE2}"/>
                    </a:ext>
                  </a:extLst>
                </p:cNvPr>
                <p:cNvPicPr/>
                <p:nvPr/>
              </p:nvPicPr>
              <p:blipFill>
                <a:blip r:embed="rId309"/>
                <a:stretch>
                  <a:fillRect/>
                </a:stretch>
              </p:blipFill>
              <p:spPr>
                <a:xfrm>
                  <a:off x="6840921" y="5675785"/>
                  <a:ext cx="46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3" name="Ink 202">
                  <a:extLst>
                    <a:ext uri="{FF2B5EF4-FFF2-40B4-BE49-F238E27FC236}">
                      <a16:creationId xmlns:a16="http://schemas.microsoft.com/office/drawing/2014/main" id="{3AF0D5A5-6BF1-1D91-637C-A674BDEA70A3}"/>
                    </a:ext>
                  </a:extLst>
                </p14:cNvPr>
                <p14:cNvContentPartPr/>
                <p14:nvPr/>
              </p14:nvContentPartPr>
              <p14:xfrm>
                <a:off x="6747681" y="5778025"/>
                <a:ext cx="203760" cy="25200"/>
              </p14:xfrm>
            </p:contentPart>
          </mc:Choice>
          <mc:Fallback xmlns="">
            <p:pic>
              <p:nvPicPr>
                <p:cNvPr id="203" name="Ink 202">
                  <a:extLst>
                    <a:ext uri="{FF2B5EF4-FFF2-40B4-BE49-F238E27FC236}">
                      <a16:creationId xmlns:a16="http://schemas.microsoft.com/office/drawing/2014/main" id="{3AF0D5A5-6BF1-1D91-637C-A674BDEA70A3}"/>
                    </a:ext>
                  </a:extLst>
                </p:cNvPr>
                <p:cNvPicPr/>
                <p:nvPr/>
              </p:nvPicPr>
              <p:blipFill>
                <a:blip r:embed="rId311"/>
                <a:stretch>
                  <a:fillRect/>
                </a:stretch>
              </p:blipFill>
              <p:spPr>
                <a:xfrm>
                  <a:off x="6739041" y="5769385"/>
                  <a:ext cx="221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4" name="Ink 203">
                  <a:extLst>
                    <a:ext uri="{FF2B5EF4-FFF2-40B4-BE49-F238E27FC236}">
                      <a16:creationId xmlns:a16="http://schemas.microsoft.com/office/drawing/2014/main" id="{93A52E5A-D334-11D4-B14D-D9A087526375}"/>
                    </a:ext>
                  </a:extLst>
                </p14:cNvPr>
                <p14:cNvContentPartPr/>
                <p14:nvPr/>
              </p14:nvContentPartPr>
              <p14:xfrm>
                <a:off x="7054041" y="5662825"/>
                <a:ext cx="28080" cy="302400"/>
              </p14:xfrm>
            </p:contentPart>
          </mc:Choice>
          <mc:Fallback xmlns="">
            <p:pic>
              <p:nvPicPr>
                <p:cNvPr id="204" name="Ink 203">
                  <a:extLst>
                    <a:ext uri="{FF2B5EF4-FFF2-40B4-BE49-F238E27FC236}">
                      <a16:creationId xmlns:a16="http://schemas.microsoft.com/office/drawing/2014/main" id="{93A52E5A-D334-11D4-B14D-D9A087526375}"/>
                    </a:ext>
                  </a:extLst>
                </p:cNvPr>
                <p:cNvPicPr/>
                <p:nvPr/>
              </p:nvPicPr>
              <p:blipFill>
                <a:blip r:embed="rId313"/>
                <a:stretch>
                  <a:fillRect/>
                </a:stretch>
              </p:blipFill>
              <p:spPr>
                <a:xfrm>
                  <a:off x="7045041" y="5653825"/>
                  <a:ext cx="457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5" name="Ink 204">
                  <a:extLst>
                    <a:ext uri="{FF2B5EF4-FFF2-40B4-BE49-F238E27FC236}">
                      <a16:creationId xmlns:a16="http://schemas.microsoft.com/office/drawing/2014/main" id="{0E8015E7-10A4-FA81-E8A8-13CEA19EAF71}"/>
                    </a:ext>
                  </a:extLst>
                </p14:cNvPr>
                <p14:cNvContentPartPr/>
                <p14:nvPr/>
              </p14:nvContentPartPr>
              <p14:xfrm>
                <a:off x="7115601" y="5556985"/>
                <a:ext cx="161280" cy="479520"/>
              </p14:xfrm>
            </p:contentPart>
          </mc:Choice>
          <mc:Fallback xmlns="">
            <p:pic>
              <p:nvPicPr>
                <p:cNvPr id="205" name="Ink 204">
                  <a:extLst>
                    <a:ext uri="{FF2B5EF4-FFF2-40B4-BE49-F238E27FC236}">
                      <a16:creationId xmlns:a16="http://schemas.microsoft.com/office/drawing/2014/main" id="{0E8015E7-10A4-FA81-E8A8-13CEA19EAF71}"/>
                    </a:ext>
                  </a:extLst>
                </p:cNvPr>
                <p:cNvPicPr/>
                <p:nvPr/>
              </p:nvPicPr>
              <p:blipFill>
                <a:blip r:embed="rId315"/>
                <a:stretch>
                  <a:fillRect/>
                </a:stretch>
              </p:blipFill>
              <p:spPr>
                <a:xfrm>
                  <a:off x="7106601" y="5548345"/>
                  <a:ext cx="17892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6" name="Ink 205">
                  <a:extLst>
                    <a:ext uri="{FF2B5EF4-FFF2-40B4-BE49-F238E27FC236}">
                      <a16:creationId xmlns:a16="http://schemas.microsoft.com/office/drawing/2014/main" id="{CF85DEC4-3C9B-DBB4-D5B1-787435502CBE}"/>
                    </a:ext>
                  </a:extLst>
                </p14:cNvPr>
                <p14:cNvContentPartPr/>
                <p14:nvPr/>
              </p14:nvContentPartPr>
              <p14:xfrm>
                <a:off x="7362921" y="5586145"/>
                <a:ext cx="86400" cy="365400"/>
              </p14:xfrm>
            </p:contentPart>
          </mc:Choice>
          <mc:Fallback xmlns="">
            <p:pic>
              <p:nvPicPr>
                <p:cNvPr id="206" name="Ink 205">
                  <a:extLst>
                    <a:ext uri="{FF2B5EF4-FFF2-40B4-BE49-F238E27FC236}">
                      <a16:creationId xmlns:a16="http://schemas.microsoft.com/office/drawing/2014/main" id="{CF85DEC4-3C9B-DBB4-D5B1-787435502CBE}"/>
                    </a:ext>
                  </a:extLst>
                </p:cNvPr>
                <p:cNvPicPr/>
                <p:nvPr/>
              </p:nvPicPr>
              <p:blipFill>
                <a:blip r:embed="rId317"/>
                <a:stretch>
                  <a:fillRect/>
                </a:stretch>
              </p:blipFill>
              <p:spPr>
                <a:xfrm>
                  <a:off x="7354281" y="5577505"/>
                  <a:ext cx="1040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7" name="Ink 206">
                  <a:extLst>
                    <a:ext uri="{FF2B5EF4-FFF2-40B4-BE49-F238E27FC236}">
                      <a16:creationId xmlns:a16="http://schemas.microsoft.com/office/drawing/2014/main" id="{CBE66A5F-5ACC-5964-C4EA-83870A929390}"/>
                    </a:ext>
                  </a:extLst>
                </p14:cNvPr>
                <p14:cNvContentPartPr/>
                <p14:nvPr/>
              </p14:nvContentPartPr>
              <p14:xfrm>
                <a:off x="7535001" y="5676505"/>
                <a:ext cx="160200" cy="212400"/>
              </p14:xfrm>
            </p:contentPart>
          </mc:Choice>
          <mc:Fallback xmlns="">
            <p:pic>
              <p:nvPicPr>
                <p:cNvPr id="207" name="Ink 206">
                  <a:extLst>
                    <a:ext uri="{FF2B5EF4-FFF2-40B4-BE49-F238E27FC236}">
                      <a16:creationId xmlns:a16="http://schemas.microsoft.com/office/drawing/2014/main" id="{CBE66A5F-5ACC-5964-C4EA-83870A929390}"/>
                    </a:ext>
                  </a:extLst>
                </p:cNvPr>
                <p:cNvPicPr/>
                <p:nvPr/>
              </p:nvPicPr>
              <p:blipFill>
                <a:blip r:embed="rId319"/>
                <a:stretch>
                  <a:fillRect/>
                </a:stretch>
              </p:blipFill>
              <p:spPr>
                <a:xfrm>
                  <a:off x="7526001" y="5667505"/>
                  <a:ext cx="177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8" name="Ink 207">
                  <a:extLst>
                    <a:ext uri="{FF2B5EF4-FFF2-40B4-BE49-F238E27FC236}">
                      <a16:creationId xmlns:a16="http://schemas.microsoft.com/office/drawing/2014/main" id="{E5B521FA-9064-F4D4-3C5F-B1E5F5720CFB}"/>
                    </a:ext>
                  </a:extLst>
                </p14:cNvPr>
                <p14:cNvContentPartPr/>
                <p14:nvPr/>
              </p14:nvContentPartPr>
              <p14:xfrm>
                <a:off x="7756041" y="5657785"/>
                <a:ext cx="155520" cy="244080"/>
              </p14:xfrm>
            </p:contentPart>
          </mc:Choice>
          <mc:Fallback xmlns="">
            <p:pic>
              <p:nvPicPr>
                <p:cNvPr id="208" name="Ink 207">
                  <a:extLst>
                    <a:ext uri="{FF2B5EF4-FFF2-40B4-BE49-F238E27FC236}">
                      <a16:creationId xmlns:a16="http://schemas.microsoft.com/office/drawing/2014/main" id="{E5B521FA-9064-F4D4-3C5F-B1E5F5720CFB}"/>
                    </a:ext>
                  </a:extLst>
                </p:cNvPr>
                <p:cNvPicPr/>
                <p:nvPr/>
              </p:nvPicPr>
              <p:blipFill>
                <a:blip r:embed="rId321"/>
                <a:stretch>
                  <a:fillRect/>
                </a:stretch>
              </p:blipFill>
              <p:spPr>
                <a:xfrm>
                  <a:off x="7747401" y="5649145"/>
                  <a:ext cx="173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9" name="Ink 208">
                  <a:extLst>
                    <a:ext uri="{FF2B5EF4-FFF2-40B4-BE49-F238E27FC236}">
                      <a16:creationId xmlns:a16="http://schemas.microsoft.com/office/drawing/2014/main" id="{0B2DC226-8DDC-1C15-B8EE-901A8CA73A53}"/>
                    </a:ext>
                  </a:extLst>
                </p14:cNvPr>
                <p14:cNvContentPartPr/>
                <p14:nvPr/>
              </p14:nvContentPartPr>
              <p14:xfrm>
                <a:off x="7744881" y="5654545"/>
                <a:ext cx="288360" cy="13320"/>
              </p14:xfrm>
            </p:contentPart>
          </mc:Choice>
          <mc:Fallback xmlns="">
            <p:pic>
              <p:nvPicPr>
                <p:cNvPr id="209" name="Ink 208">
                  <a:extLst>
                    <a:ext uri="{FF2B5EF4-FFF2-40B4-BE49-F238E27FC236}">
                      <a16:creationId xmlns:a16="http://schemas.microsoft.com/office/drawing/2014/main" id="{0B2DC226-8DDC-1C15-B8EE-901A8CA73A53}"/>
                    </a:ext>
                  </a:extLst>
                </p:cNvPr>
                <p:cNvPicPr/>
                <p:nvPr/>
              </p:nvPicPr>
              <p:blipFill>
                <a:blip r:embed="rId323"/>
                <a:stretch>
                  <a:fillRect/>
                </a:stretch>
              </p:blipFill>
              <p:spPr>
                <a:xfrm>
                  <a:off x="7735881" y="5645545"/>
                  <a:ext cx="30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0" name="Ink 209">
                  <a:extLst>
                    <a:ext uri="{FF2B5EF4-FFF2-40B4-BE49-F238E27FC236}">
                      <a16:creationId xmlns:a16="http://schemas.microsoft.com/office/drawing/2014/main" id="{65937201-A7E1-6477-9921-6F727D02D0C8}"/>
                    </a:ext>
                  </a:extLst>
                </p14:cNvPr>
                <p14:cNvContentPartPr/>
                <p14:nvPr/>
              </p14:nvContentPartPr>
              <p14:xfrm>
                <a:off x="7984281" y="5860825"/>
                <a:ext cx="105840" cy="197280"/>
              </p14:xfrm>
            </p:contentPart>
          </mc:Choice>
          <mc:Fallback xmlns="">
            <p:pic>
              <p:nvPicPr>
                <p:cNvPr id="210" name="Ink 209">
                  <a:extLst>
                    <a:ext uri="{FF2B5EF4-FFF2-40B4-BE49-F238E27FC236}">
                      <a16:creationId xmlns:a16="http://schemas.microsoft.com/office/drawing/2014/main" id="{65937201-A7E1-6477-9921-6F727D02D0C8}"/>
                    </a:ext>
                  </a:extLst>
                </p:cNvPr>
                <p:cNvPicPr/>
                <p:nvPr/>
              </p:nvPicPr>
              <p:blipFill>
                <a:blip r:embed="rId325"/>
                <a:stretch>
                  <a:fillRect/>
                </a:stretch>
              </p:blipFill>
              <p:spPr>
                <a:xfrm>
                  <a:off x="7975641" y="5852185"/>
                  <a:ext cx="1234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1" name="Ink 210">
                  <a:extLst>
                    <a:ext uri="{FF2B5EF4-FFF2-40B4-BE49-F238E27FC236}">
                      <a16:creationId xmlns:a16="http://schemas.microsoft.com/office/drawing/2014/main" id="{D7870B6C-EC17-5A2E-FB46-F6B04E92B1EB}"/>
                    </a:ext>
                  </a:extLst>
                </p14:cNvPr>
                <p14:cNvContentPartPr/>
                <p14:nvPr/>
              </p14:nvContentPartPr>
              <p14:xfrm>
                <a:off x="8320161" y="5694505"/>
                <a:ext cx="6840" cy="203040"/>
              </p14:xfrm>
            </p:contentPart>
          </mc:Choice>
          <mc:Fallback xmlns="">
            <p:pic>
              <p:nvPicPr>
                <p:cNvPr id="211" name="Ink 210">
                  <a:extLst>
                    <a:ext uri="{FF2B5EF4-FFF2-40B4-BE49-F238E27FC236}">
                      <a16:creationId xmlns:a16="http://schemas.microsoft.com/office/drawing/2014/main" id="{D7870B6C-EC17-5A2E-FB46-F6B04E92B1EB}"/>
                    </a:ext>
                  </a:extLst>
                </p:cNvPr>
                <p:cNvPicPr/>
                <p:nvPr/>
              </p:nvPicPr>
              <p:blipFill>
                <a:blip r:embed="rId327"/>
                <a:stretch>
                  <a:fillRect/>
                </a:stretch>
              </p:blipFill>
              <p:spPr>
                <a:xfrm>
                  <a:off x="8311161" y="5685505"/>
                  <a:ext cx="244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2" name="Ink 211">
                  <a:extLst>
                    <a:ext uri="{FF2B5EF4-FFF2-40B4-BE49-F238E27FC236}">
                      <a16:creationId xmlns:a16="http://schemas.microsoft.com/office/drawing/2014/main" id="{910559C4-FBF5-FD92-ABF0-3343AAAC169C}"/>
                    </a:ext>
                  </a:extLst>
                </p14:cNvPr>
                <p14:cNvContentPartPr/>
                <p14:nvPr/>
              </p14:nvContentPartPr>
              <p14:xfrm>
                <a:off x="8263281" y="5796385"/>
                <a:ext cx="194040" cy="42120"/>
              </p14:xfrm>
            </p:contentPart>
          </mc:Choice>
          <mc:Fallback xmlns="">
            <p:pic>
              <p:nvPicPr>
                <p:cNvPr id="212" name="Ink 211">
                  <a:extLst>
                    <a:ext uri="{FF2B5EF4-FFF2-40B4-BE49-F238E27FC236}">
                      <a16:creationId xmlns:a16="http://schemas.microsoft.com/office/drawing/2014/main" id="{910559C4-FBF5-FD92-ABF0-3343AAAC169C}"/>
                    </a:ext>
                  </a:extLst>
                </p:cNvPr>
                <p:cNvPicPr/>
                <p:nvPr/>
              </p:nvPicPr>
              <p:blipFill>
                <a:blip r:embed="rId329"/>
                <a:stretch>
                  <a:fillRect/>
                </a:stretch>
              </p:blipFill>
              <p:spPr>
                <a:xfrm>
                  <a:off x="8254281" y="5787385"/>
                  <a:ext cx="211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3" name="Ink 212">
                  <a:extLst>
                    <a:ext uri="{FF2B5EF4-FFF2-40B4-BE49-F238E27FC236}">
                      <a16:creationId xmlns:a16="http://schemas.microsoft.com/office/drawing/2014/main" id="{57F9AB37-A59F-D5F5-C54E-E190F5DFD4B9}"/>
                    </a:ext>
                  </a:extLst>
                </p14:cNvPr>
                <p14:cNvContentPartPr/>
                <p14:nvPr/>
              </p14:nvContentPartPr>
              <p14:xfrm>
                <a:off x="8566401" y="5669665"/>
                <a:ext cx="13320" cy="241920"/>
              </p14:xfrm>
            </p:contentPart>
          </mc:Choice>
          <mc:Fallback xmlns="">
            <p:pic>
              <p:nvPicPr>
                <p:cNvPr id="213" name="Ink 212">
                  <a:extLst>
                    <a:ext uri="{FF2B5EF4-FFF2-40B4-BE49-F238E27FC236}">
                      <a16:creationId xmlns:a16="http://schemas.microsoft.com/office/drawing/2014/main" id="{57F9AB37-A59F-D5F5-C54E-E190F5DFD4B9}"/>
                    </a:ext>
                  </a:extLst>
                </p:cNvPr>
                <p:cNvPicPr/>
                <p:nvPr/>
              </p:nvPicPr>
              <p:blipFill>
                <a:blip r:embed="rId331"/>
                <a:stretch>
                  <a:fillRect/>
                </a:stretch>
              </p:blipFill>
              <p:spPr>
                <a:xfrm>
                  <a:off x="8557761" y="5660665"/>
                  <a:ext cx="309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4" name="Ink 213">
                  <a:extLst>
                    <a:ext uri="{FF2B5EF4-FFF2-40B4-BE49-F238E27FC236}">
                      <a16:creationId xmlns:a16="http://schemas.microsoft.com/office/drawing/2014/main" id="{FC8A824E-EAF7-F592-1F3B-14D66AAE9F00}"/>
                    </a:ext>
                  </a:extLst>
                </p14:cNvPr>
                <p14:cNvContentPartPr/>
                <p14:nvPr/>
              </p14:nvContentPartPr>
              <p14:xfrm>
                <a:off x="8618601" y="5533945"/>
                <a:ext cx="197640" cy="545760"/>
              </p14:xfrm>
            </p:contentPart>
          </mc:Choice>
          <mc:Fallback xmlns="">
            <p:pic>
              <p:nvPicPr>
                <p:cNvPr id="214" name="Ink 213">
                  <a:extLst>
                    <a:ext uri="{FF2B5EF4-FFF2-40B4-BE49-F238E27FC236}">
                      <a16:creationId xmlns:a16="http://schemas.microsoft.com/office/drawing/2014/main" id="{FC8A824E-EAF7-F592-1F3B-14D66AAE9F00}"/>
                    </a:ext>
                  </a:extLst>
                </p:cNvPr>
                <p:cNvPicPr/>
                <p:nvPr/>
              </p:nvPicPr>
              <p:blipFill>
                <a:blip r:embed="rId333"/>
                <a:stretch>
                  <a:fillRect/>
                </a:stretch>
              </p:blipFill>
              <p:spPr>
                <a:xfrm>
                  <a:off x="8609961" y="5525305"/>
                  <a:ext cx="215280" cy="563400"/>
                </a:xfrm>
                <a:prstGeom prst="rect">
                  <a:avLst/>
                </a:prstGeom>
              </p:spPr>
            </p:pic>
          </mc:Fallback>
        </mc:AlternateContent>
      </p:grpSp>
      <p:grpSp>
        <p:nvGrpSpPr>
          <p:cNvPr id="77" name="Group 76">
            <a:extLst>
              <a:ext uri="{FF2B5EF4-FFF2-40B4-BE49-F238E27FC236}">
                <a16:creationId xmlns:a16="http://schemas.microsoft.com/office/drawing/2014/main" id="{46C4BA98-F981-3B1A-BA53-C76F4C2A62B2}"/>
              </a:ext>
            </a:extLst>
          </p:cNvPr>
          <p:cNvGrpSpPr/>
          <p:nvPr/>
        </p:nvGrpSpPr>
        <p:grpSpPr>
          <a:xfrm>
            <a:off x="5733021" y="5500906"/>
            <a:ext cx="777600" cy="736560"/>
            <a:chOff x="5733021" y="5500906"/>
            <a:chExt cx="777600" cy="736560"/>
          </a:xfrm>
        </p:grpSpPr>
        <mc:AlternateContent xmlns:mc="http://schemas.openxmlformats.org/markup-compatibility/2006" xmlns:p14="http://schemas.microsoft.com/office/powerpoint/2010/main">
          <mc:Choice Requires="p14">
            <p:contentPart p14:bwMode="auto" r:id="rId334">
              <p14:nvContentPartPr>
                <p14:cNvPr id="39" name="Ink 38">
                  <a:extLst>
                    <a:ext uri="{FF2B5EF4-FFF2-40B4-BE49-F238E27FC236}">
                      <a16:creationId xmlns:a16="http://schemas.microsoft.com/office/drawing/2014/main" id="{FBBC1F8A-B560-53C9-53C4-2106CAA83BCD}"/>
                    </a:ext>
                  </a:extLst>
                </p14:cNvPr>
                <p14:cNvContentPartPr/>
                <p14:nvPr/>
              </p14:nvContentPartPr>
              <p14:xfrm>
                <a:off x="5843541" y="5653186"/>
                <a:ext cx="87840" cy="446040"/>
              </p14:xfrm>
            </p:contentPart>
          </mc:Choice>
          <mc:Fallback xmlns="">
            <p:pic>
              <p:nvPicPr>
                <p:cNvPr id="39" name="Ink 38">
                  <a:extLst>
                    <a:ext uri="{FF2B5EF4-FFF2-40B4-BE49-F238E27FC236}">
                      <a16:creationId xmlns:a16="http://schemas.microsoft.com/office/drawing/2014/main" id="{FBBC1F8A-B560-53C9-53C4-2106CAA83BCD}"/>
                    </a:ext>
                  </a:extLst>
                </p:cNvPr>
                <p:cNvPicPr/>
                <p:nvPr/>
              </p:nvPicPr>
              <p:blipFill>
                <a:blip r:embed="rId335"/>
                <a:stretch>
                  <a:fillRect/>
                </a:stretch>
              </p:blipFill>
              <p:spPr>
                <a:xfrm>
                  <a:off x="5834901" y="5644546"/>
                  <a:ext cx="10548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4" name="Ink 43">
                  <a:extLst>
                    <a:ext uri="{FF2B5EF4-FFF2-40B4-BE49-F238E27FC236}">
                      <a16:creationId xmlns:a16="http://schemas.microsoft.com/office/drawing/2014/main" id="{6AF1873C-82F6-EC4F-8C14-29BB5F81D029}"/>
                    </a:ext>
                  </a:extLst>
                </p14:cNvPr>
                <p14:cNvContentPartPr/>
                <p14:nvPr/>
              </p14:nvContentPartPr>
              <p14:xfrm>
                <a:off x="6084381" y="5694226"/>
                <a:ext cx="82080" cy="337320"/>
              </p14:xfrm>
            </p:contentPart>
          </mc:Choice>
          <mc:Fallback xmlns="">
            <p:pic>
              <p:nvPicPr>
                <p:cNvPr id="44" name="Ink 43">
                  <a:extLst>
                    <a:ext uri="{FF2B5EF4-FFF2-40B4-BE49-F238E27FC236}">
                      <a16:creationId xmlns:a16="http://schemas.microsoft.com/office/drawing/2014/main" id="{6AF1873C-82F6-EC4F-8C14-29BB5F81D029}"/>
                    </a:ext>
                  </a:extLst>
                </p:cNvPr>
                <p:cNvPicPr/>
                <p:nvPr/>
              </p:nvPicPr>
              <p:blipFill>
                <a:blip r:embed="rId337"/>
                <a:stretch>
                  <a:fillRect/>
                </a:stretch>
              </p:blipFill>
              <p:spPr>
                <a:xfrm>
                  <a:off x="6075741" y="5685586"/>
                  <a:ext cx="997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5" name="Ink 44">
                  <a:extLst>
                    <a:ext uri="{FF2B5EF4-FFF2-40B4-BE49-F238E27FC236}">
                      <a16:creationId xmlns:a16="http://schemas.microsoft.com/office/drawing/2014/main" id="{2FA509FC-2381-FCAC-018D-EA72E7A673E7}"/>
                    </a:ext>
                  </a:extLst>
                </p14:cNvPr>
                <p14:cNvContentPartPr/>
                <p14:nvPr/>
              </p14:nvContentPartPr>
              <p14:xfrm>
                <a:off x="5953701" y="5859466"/>
                <a:ext cx="158760" cy="47520"/>
              </p14:xfrm>
            </p:contentPart>
          </mc:Choice>
          <mc:Fallback xmlns="">
            <p:pic>
              <p:nvPicPr>
                <p:cNvPr id="45" name="Ink 44">
                  <a:extLst>
                    <a:ext uri="{FF2B5EF4-FFF2-40B4-BE49-F238E27FC236}">
                      <a16:creationId xmlns:a16="http://schemas.microsoft.com/office/drawing/2014/main" id="{2FA509FC-2381-FCAC-018D-EA72E7A673E7}"/>
                    </a:ext>
                  </a:extLst>
                </p:cNvPr>
                <p:cNvPicPr/>
                <p:nvPr/>
              </p:nvPicPr>
              <p:blipFill>
                <a:blip r:embed="rId339"/>
                <a:stretch>
                  <a:fillRect/>
                </a:stretch>
              </p:blipFill>
              <p:spPr>
                <a:xfrm>
                  <a:off x="5945061" y="5850826"/>
                  <a:ext cx="176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8" name="Ink 57">
                  <a:extLst>
                    <a:ext uri="{FF2B5EF4-FFF2-40B4-BE49-F238E27FC236}">
                      <a16:creationId xmlns:a16="http://schemas.microsoft.com/office/drawing/2014/main" id="{3A1C0352-BB8D-F2A4-4016-1EDD4A9C3CC5}"/>
                    </a:ext>
                  </a:extLst>
                </p14:cNvPr>
                <p14:cNvContentPartPr/>
                <p14:nvPr/>
              </p14:nvContentPartPr>
              <p14:xfrm>
                <a:off x="5733021" y="5568226"/>
                <a:ext cx="60480" cy="669240"/>
              </p14:xfrm>
            </p:contentPart>
          </mc:Choice>
          <mc:Fallback xmlns="">
            <p:pic>
              <p:nvPicPr>
                <p:cNvPr id="58" name="Ink 57">
                  <a:extLst>
                    <a:ext uri="{FF2B5EF4-FFF2-40B4-BE49-F238E27FC236}">
                      <a16:creationId xmlns:a16="http://schemas.microsoft.com/office/drawing/2014/main" id="{3A1C0352-BB8D-F2A4-4016-1EDD4A9C3CC5}"/>
                    </a:ext>
                  </a:extLst>
                </p:cNvPr>
                <p:cNvPicPr/>
                <p:nvPr/>
              </p:nvPicPr>
              <p:blipFill>
                <a:blip r:embed="rId341"/>
                <a:stretch>
                  <a:fillRect/>
                </a:stretch>
              </p:blipFill>
              <p:spPr>
                <a:xfrm>
                  <a:off x="5724021" y="5559586"/>
                  <a:ext cx="78120" cy="686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9" name="Ink 58">
                  <a:extLst>
                    <a:ext uri="{FF2B5EF4-FFF2-40B4-BE49-F238E27FC236}">
                      <a16:creationId xmlns:a16="http://schemas.microsoft.com/office/drawing/2014/main" id="{BD83E773-2075-31AF-40E1-8016471D75EB}"/>
                    </a:ext>
                  </a:extLst>
                </p14:cNvPr>
                <p14:cNvContentPartPr/>
                <p14:nvPr/>
              </p14:nvContentPartPr>
              <p14:xfrm>
                <a:off x="6271221" y="5544466"/>
                <a:ext cx="45000" cy="617400"/>
              </p14:xfrm>
            </p:contentPart>
          </mc:Choice>
          <mc:Fallback xmlns="">
            <p:pic>
              <p:nvPicPr>
                <p:cNvPr id="59" name="Ink 58">
                  <a:extLst>
                    <a:ext uri="{FF2B5EF4-FFF2-40B4-BE49-F238E27FC236}">
                      <a16:creationId xmlns:a16="http://schemas.microsoft.com/office/drawing/2014/main" id="{BD83E773-2075-31AF-40E1-8016471D75EB}"/>
                    </a:ext>
                  </a:extLst>
                </p:cNvPr>
                <p:cNvPicPr/>
                <p:nvPr/>
              </p:nvPicPr>
              <p:blipFill>
                <a:blip r:embed="rId343"/>
                <a:stretch>
                  <a:fillRect/>
                </a:stretch>
              </p:blipFill>
              <p:spPr>
                <a:xfrm>
                  <a:off x="6262581" y="5535466"/>
                  <a:ext cx="6264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62" name="Ink 61">
                  <a:extLst>
                    <a:ext uri="{FF2B5EF4-FFF2-40B4-BE49-F238E27FC236}">
                      <a16:creationId xmlns:a16="http://schemas.microsoft.com/office/drawing/2014/main" id="{D32162AA-798F-FD6E-E500-86CC59B95E78}"/>
                    </a:ext>
                  </a:extLst>
                </p14:cNvPr>
                <p14:cNvContentPartPr/>
                <p14:nvPr/>
              </p14:nvContentPartPr>
              <p14:xfrm>
                <a:off x="6361581" y="5500906"/>
                <a:ext cx="149040" cy="132120"/>
              </p14:xfrm>
            </p:contentPart>
          </mc:Choice>
          <mc:Fallback xmlns="">
            <p:pic>
              <p:nvPicPr>
                <p:cNvPr id="62" name="Ink 61">
                  <a:extLst>
                    <a:ext uri="{FF2B5EF4-FFF2-40B4-BE49-F238E27FC236}">
                      <a16:creationId xmlns:a16="http://schemas.microsoft.com/office/drawing/2014/main" id="{D32162AA-798F-FD6E-E500-86CC59B95E78}"/>
                    </a:ext>
                  </a:extLst>
                </p:cNvPr>
                <p:cNvPicPr/>
                <p:nvPr/>
              </p:nvPicPr>
              <p:blipFill>
                <a:blip r:embed="rId345"/>
                <a:stretch>
                  <a:fillRect/>
                </a:stretch>
              </p:blipFill>
              <p:spPr>
                <a:xfrm>
                  <a:off x="6352941" y="5491906"/>
                  <a:ext cx="166680" cy="149760"/>
                </a:xfrm>
                <a:prstGeom prst="rect">
                  <a:avLst/>
                </a:prstGeom>
              </p:spPr>
            </p:pic>
          </mc:Fallback>
        </mc:AlternateContent>
      </p:grpSp>
    </p:spTree>
    <p:extLst>
      <p:ext uri="{BB962C8B-B14F-4D97-AF65-F5344CB8AC3E}">
        <p14:creationId xmlns:p14="http://schemas.microsoft.com/office/powerpoint/2010/main" val="199193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09DA80FE-DD22-677F-882D-062833847C22}"/>
                  </a:ext>
                </a:extLst>
              </p14:cNvPr>
              <p14:cNvContentPartPr/>
              <p14:nvPr/>
            </p14:nvContentPartPr>
            <p14:xfrm>
              <a:off x="2761450" y="294569"/>
              <a:ext cx="746280" cy="488880"/>
            </p14:xfrm>
          </p:contentPart>
        </mc:Choice>
        <mc:Fallback xmlns="">
          <p:pic>
            <p:nvPicPr>
              <p:cNvPr id="6" name="Ink 5">
                <a:extLst>
                  <a:ext uri="{FF2B5EF4-FFF2-40B4-BE49-F238E27FC236}">
                    <a16:creationId xmlns:a16="http://schemas.microsoft.com/office/drawing/2014/main" id="{09DA80FE-DD22-677F-882D-062833847C22}"/>
                  </a:ext>
                </a:extLst>
              </p:cNvPr>
              <p:cNvPicPr/>
              <p:nvPr/>
            </p:nvPicPr>
            <p:blipFill>
              <a:blip r:embed="rId3"/>
              <a:stretch>
                <a:fillRect/>
              </a:stretch>
            </p:blipFill>
            <p:spPr>
              <a:xfrm>
                <a:off x="2752450" y="285929"/>
                <a:ext cx="76392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C789C76A-A414-BFC4-F17F-31D2D46DCD70}"/>
                  </a:ext>
                </a:extLst>
              </p14:cNvPr>
              <p14:cNvContentPartPr/>
              <p14:nvPr/>
            </p14:nvContentPartPr>
            <p14:xfrm>
              <a:off x="2868010" y="472049"/>
              <a:ext cx="208800" cy="68400"/>
            </p14:xfrm>
          </p:contentPart>
        </mc:Choice>
        <mc:Fallback xmlns="">
          <p:pic>
            <p:nvPicPr>
              <p:cNvPr id="7" name="Ink 6">
                <a:extLst>
                  <a:ext uri="{FF2B5EF4-FFF2-40B4-BE49-F238E27FC236}">
                    <a16:creationId xmlns:a16="http://schemas.microsoft.com/office/drawing/2014/main" id="{C789C76A-A414-BFC4-F17F-31D2D46DCD70}"/>
                  </a:ext>
                </a:extLst>
              </p:cNvPr>
              <p:cNvPicPr/>
              <p:nvPr/>
            </p:nvPicPr>
            <p:blipFill>
              <a:blip r:embed="rId5"/>
              <a:stretch>
                <a:fillRect/>
              </a:stretch>
            </p:blipFill>
            <p:spPr>
              <a:xfrm>
                <a:off x="2859370" y="463049"/>
                <a:ext cx="226440" cy="86040"/>
              </a:xfrm>
              <a:prstGeom prst="rect">
                <a:avLst/>
              </a:prstGeom>
            </p:spPr>
          </p:pic>
        </mc:Fallback>
      </mc:AlternateContent>
      <p:grpSp>
        <p:nvGrpSpPr>
          <p:cNvPr id="14" name="Group 13">
            <a:extLst>
              <a:ext uri="{FF2B5EF4-FFF2-40B4-BE49-F238E27FC236}">
                <a16:creationId xmlns:a16="http://schemas.microsoft.com/office/drawing/2014/main" id="{A5584A78-6E2C-EB4F-9376-7725144FC815}"/>
              </a:ext>
            </a:extLst>
          </p:cNvPr>
          <p:cNvGrpSpPr/>
          <p:nvPr/>
        </p:nvGrpSpPr>
        <p:grpSpPr>
          <a:xfrm>
            <a:off x="3931810" y="321569"/>
            <a:ext cx="3358080" cy="558360"/>
            <a:chOff x="3931810" y="321569"/>
            <a:chExt cx="3358080" cy="55836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5530868-4BF6-996F-6E4B-98A9495757EC}"/>
                    </a:ext>
                  </a:extLst>
                </p14:cNvPr>
                <p14:cNvContentPartPr/>
                <p14:nvPr/>
              </p14:nvContentPartPr>
              <p14:xfrm>
                <a:off x="3931810" y="321569"/>
                <a:ext cx="2725200" cy="434520"/>
              </p14:xfrm>
            </p:contentPart>
          </mc:Choice>
          <mc:Fallback xmlns="">
            <p:pic>
              <p:nvPicPr>
                <p:cNvPr id="8" name="Ink 7">
                  <a:extLst>
                    <a:ext uri="{FF2B5EF4-FFF2-40B4-BE49-F238E27FC236}">
                      <a16:creationId xmlns:a16="http://schemas.microsoft.com/office/drawing/2014/main" id="{05530868-4BF6-996F-6E4B-98A9495757EC}"/>
                    </a:ext>
                  </a:extLst>
                </p:cNvPr>
                <p:cNvPicPr/>
                <p:nvPr/>
              </p:nvPicPr>
              <p:blipFill>
                <a:blip r:embed="rId7"/>
                <a:stretch>
                  <a:fillRect/>
                </a:stretch>
              </p:blipFill>
              <p:spPr>
                <a:xfrm>
                  <a:off x="3922810" y="312569"/>
                  <a:ext cx="27428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EB5EA1F5-3CAB-FBFC-C108-D39A86BED61C}"/>
                    </a:ext>
                  </a:extLst>
                </p14:cNvPr>
                <p14:cNvContentPartPr/>
                <p14:nvPr/>
              </p14:nvContentPartPr>
              <p14:xfrm>
                <a:off x="6159850" y="492569"/>
                <a:ext cx="100800" cy="8640"/>
              </p14:xfrm>
            </p:contentPart>
          </mc:Choice>
          <mc:Fallback xmlns="">
            <p:pic>
              <p:nvPicPr>
                <p:cNvPr id="9" name="Ink 8">
                  <a:extLst>
                    <a:ext uri="{FF2B5EF4-FFF2-40B4-BE49-F238E27FC236}">
                      <a16:creationId xmlns:a16="http://schemas.microsoft.com/office/drawing/2014/main" id="{EB5EA1F5-3CAB-FBFC-C108-D39A86BED61C}"/>
                    </a:ext>
                  </a:extLst>
                </p:cNvPr>
                <p:cNvPicPr/>
                <p:nvPr/>
              </p:nvPicPr>
              <p:blipFill>
                <a:blip r:embed="rId9"/>
                <a:stretch>
                  <a:fillRect/>
                </a:stretch>
              </p:blipFill>
              <p:spPr>
                <a:xfrm>
                  <a:off x="6150850" y="483569"/>
                  <a:ext cx="118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9FD84175-C545-EF27-CC34-BC8C66346283}"/>
                    </a:ext>
                  </a:extLst>
                </p14:cNvPr>
                <p14:cNvContentPartPr/>
                <p14:nvPr/>
              </p14:nvContentPartPr>
              <p14:xfrm>
                <a:off x="5838010" y="473489"/>
                <a:ext cx="500400" cy="55440"/>
              </p14:xfrm>
            </p:contentPart>
          </mc:Choice>
          <mc:Fallback xmlns="">
            <p:pic>
              <p:nvPicPr>
                <p:cNvPr id="10" name="Ink 9">
                  <a:extLst>
                    <a:ext uri="{FF2B5EF4-FFF2-40B4-BE49-F238E27FC236}">
                      <a16:creationId xmlns:a16="http://schemas.microsoft.com/office/drawing/2014/main" id="{9FD84175-C545-EF27-CC34-BC8C66346283}"/>
                    </a:ext>
                  </a:extLst>
                </p:cNvPr>
                <p:cNvPicPr/>
                <p:nvPr/>
              </p:nvPicPr>
              <p:blipFill>
                <a:blip r:embed="rId11"/>
                <a:stretch>
                  <a:fillRect/>
                </a:stretch>
              </p:blipFill>
              <p:spPr>
                <a:xfrm>
                  <a:off x="5829010" y="464489"/>
                  <a:ext cx="518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FFCD2BF-90F6-37CB-DC00-3C3929A1E087}"/>
                    </a:ext>
                  </a:extLst>
                </p14:cNvPr>
                <p14:cNvContentPartPr/>
                <p14:nvPr/>
              </p14:nvContentPartPr>
              <p14:xfrm>
                <a:off x="5124490" y="487529"/>
                <a:ext cx="255600" cy="22320"/>
              </p14:xfrm>
            </p:contentPart>
          </mc:Choice>
          <mc:Fallback xmlns="">
            <p:pic>
              <p:nvPicPr>
                <p:cNvPr id="11" name="Ink 10">
                  <a:extLst>
                    <a:ext uri="{FF2B5EF4-FFF2-40B4-BE49-F238E27FC236}">
                      <a16:creationId xmlns:a16="http://schemas.microsoft.com/office/drawing/2014/main" id="{DFFCD2BF-90F6-37CB-DC00-3C3929A1E087}"/>
                    </a:ext>
                  </a:extLst>
                </p:cNvPr>
                <p:cNvPicPr/>
                <p:nvPr/>
              </p:nvPicPr>
              <p:blipFill>
                <a:blip r:embed="rId13"/>
                <a:stretch>
                  <a:fillRect/>
                </a:stretch>
              </p:blipFill>
              <p:spPr>
                <a:xfrm>
                  <a:off x="5115490" y="478889"/>
                  <a:ext cx="273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435AD80-99C4-5A3F-1A4C-74D1242D5922}"/>
                    </a:ext>
                  </a:extLst>
                </p14:cNvPr>
                <p14:cNvContentPartPr/>
                <p14:nvPr/>
              </p14:nvContentPartPr>
              <p14:xfrm>
                <a:off x="6968770" y="375929"/>
                <a:ext cx="321120" cy="504000"/>
              </p14:xfrm>
            </p:contentPart>
          </mc:Choice>
          <mc:Fallback xmlns="">
            <p:pic>
              <p:nvPicPr>
                <p:cNvPr id="13" name="Ink 12">
                  <a:extLst>
                    <a:ext uri="{FF2B5EF4-FFF2-40B4-BE49-F238E27FC236}">
                      <a16:creationId xmlns:a16="http://schemas.microsoft.com/office/drawing/2014/main" id="{E435AD80-99C4-5A3F-1A4C-74D1242D5922}"/>
                    </a:ext>
                  </a:extLst>
                </p:cNvPr>
                <p:cNvPicPr/>
                <p:nvPr/>
              </p:nvPicPr>
              <p:blipFill>
                <a:blip r:embed="rId15"/>
                <a:stretch>
                  <a:fillRect/>
                </a:stretch>
              </p:blipFill>
              <p:spPr>
                <a:xfrm>
                  <a:off x="6960130" y="366929"/>
                  <a:ext cx="338760" cy="521640"/>
                </a:xfrm>
                <a:prstGeom prst="rect">
                  <a:avLst/>
                </a:prstGeom>
              </p:spPr>
            </p:pic>
          </mc:Fallback>
        </mc:AlternateContent>
      </p:grpSp>
      <p:grpSp>
        <p:nvGrpSpPr>
          <p:cNvPr id="17" name="Group 16">
            <a:extLst>
              <a:ext uri="{FF2B5EF4-FFF2-40B4-BE49-F238E27FC236}">
                <a16:creationId xmlns:a16="http://schemas.microsoft.com/office/drawing/2014/main" id="{B4564AC5-C007-CD36-2E40-593EBEAFCD35}"/>
              </a:ext>
            </a:extLst>
          </p:cNvPr>
          <p:cNvGrpSpPr/>
          <p:nvPr/>
        </p:nvGrpSpPr>
        <p:grpSpPr>
          <a:xfrm>
            <a:off x="7786690" y="348929"/>
            <a:ext cx="2178000" cy="604800"/>
            <a:chOff x="7786690" y="348929"/>
            <a:chExt cx="2178000" cy="604800"/>
          </a:xfrm>
        </p:grpSpPr>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E2489763-BBA8-78A1-2A4E-BE37D5994D59}"/>
                    </a:ext>
                  </a:extLst>
                </p14:cNvPr>
                <p14:cNvContentPartPr/>
                <p14:nvPr/>
              </p14:nvContentPartPr>
              <p14:xfrm>
                <a:off x="7786690" y="348929"/>
                <a:ext cx="2178000" cy="604800"/>
              </p14:xfrm>
            </p:contentPart>
          </mc:Choice>
          <mc:Fallback xmlns="">
            <p:pic>
              <p:nvPicPr>
                <p:cNvPr id="15" name="Ink 14">
                  <a:extLst>
                    <a:ext uri="{FF2B5EF4-FFF2-40B4-BE49-F238E27FC236}">
                      <a16:creationId xmlns:a16="http://schemas.microsoft.com/office/drawing/2014/main" id="{E2489763-BBA8-78A1-2A4E-BE37D5994D59}"/>
                    </a:ext>
                  </a:extLst>
                </p:cNvPr>
                <p:cNvPicPr/>
                <p:nvPr/>
              </p:nvPicPr>
              <p:blipFill>
                <a:blip r:embed="rId17"/>
                <a:stretch>
                  <a:fillRect/>
                </a:stretch>
              </p:blipFill>
              <p:spPr>
                <a:xfrm>
                  <a:off x="7777690" y="340289"/>
                  <a:ext cx="219564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C1559D5D-3B03-932C-867F-022318FB7AC7}"/>
                    </a:ext>
                  </a:extLst>
                </p14:cNvPr>
                <p14:cNvContentPartPr/>
                <p14:nvPr/>
              </p14:nvContentPartPr>
              <p14:xfrm>
                <a:off x="9601090" y="384209"/>
                <a:ext cx="33840" cy="6480"/>
              </p14:xfrm>
            </p:contentPart>
          </mc:Choice>
          <mc:Fallback xmlns="">
            <p:pic>
              <p:nvPicPr>
                <p:cNvPr id="16" name="Ink 15">
                  <a:extLst>
                    <a:ext uri="{FF2B5EF4-FFF2-40B4-BE49-F238E27FC236}">
                      <a16:creationId xmlns:a16="http://schemas.microsoft.com/office/drawing/2014/main" id="{C1559D5D-3B03-932C-867F-022318FB7AC7}"/>
                    </a:ext>
                  </a:extLst>
                </p:cNvPr>
                <p:cNvPicPr/>
                <p:nvPr/>
              </p:nvPicPr>
              <p:blipFill>
                <a:blip r:embed="rId19"/>
                <a:stretch>
                  <a:fillRect/>
                </a:stretch>
              </p:blipFill>
              <p:spPr>
                <a:xfrm>
                  <a:off x="9592450" y="375569"/>
                  <a:ext cx="51480" cy="24120"/>
                </a:xfrm>
                <a:prstGeom prst="rect">
                  <a:avLst/>
                </a:prstGeom>
              </p:spPr>
            </p:pic>
          </mc:Fallback>
        </mc:AlternateContent>
      </p:grpSp>
      <p:grpSp>
        <p:nvGrpSpPr>
          <p:cNvPr id="26" name="Group 25">
            <a:extLst>
              <a:ext uri="{FF2B5EF4-FFF2-40B4-BE49-F238E27FC236}">
                <a16:creationId xmlns:a16="http://schemas.microsoft.com/office/drawing/2014/main" id="{B59D95B9-1ED8-3097-11EA-A748FA9E36D3}"/>
              </a:ext>
            </a:extLst>
          </p:cNvPr>
          <p:cNvGrpSpPr/>
          <p:nvPr/>
        </p:nvGrpSpPr>
        <p:grpSpPr>
          <a:xfrm>
            <a:off x="686410" y="406169"/>
            <a:ext cx="2536200" cy="1293480"/>
            <a:chOff x="686410" y="406169"/>
            <a:chExt cx="2536200" cy="1293480"/>
          </a:xfrm>
        </p:grpSpPr>
        <mc:AlternateContent xmlns:mc="http://schemas.openxmlformats.org/markup-compatibility/2006" xmlns:p14="http://schemas.microsoft.com/office/powerpoint/2010/main">
          <mc:Choice Requires="p14">
            <p:contentPart p14:bwMode="auto" r:id="rId20">
              <p14:nvContentPartPr>
                <p14:cNvPr id="2" name="Ink 1">
                  <a:extLst>
                    <a:ext uri="{FF2B5EF4-FFF2-40B4-BE49-F238E27FC236}">
                      <a16:creationId xmlns:a16="http://schemas.microsoft.com/office/drawing/2014/main" id="{6E201FC9-0E6C-1703-A364-B6D20323BF5F}"/>
                    </a:ext>
                  </a:extLst>
                </p14:cNvPr>
                <p14:cNvContentPartPr/>
                <p14:nvPr/>
              </p14:nvContentPartPr>
              <p14:xfrm>
                <a:off x="804490" y="406169"/>
                <a:ext cx="278640" cy="429480"/>
              </p14:xfrm>
            </p:contentPart>
          </mc:Choice>
          <mc:Fallback xmlns="">
            <p:pic>
              <p:nvPicPr>
                <p:cNvPr id="2" name="Ink 1">
                  <a:extLst>
                    <a:ext uri="{FF2B5EF4-FFF2-40B4-BE49-F238E27FC236}">
                      <a16:creationId xmlns:a16="http://schemas.microsoft.com/office/drawing/2014/main" id="{6E201FC9-0E6C-1703-A364-B6D20323BF5F}"/>
                    </a:ext>
                  </a:extLst>
                </p:cNvPr>
                <p:cNvPicPr/>
                <p:nvPr/>
              </p:nvPicPr>
              <p:blipFill>
                <a:blip r:embed="rId21"/>
                <a:stretch>
                  <a:fillRect/>
                </a:stretch>
              </p:blipFill>
              <p:spPr>
                <a:xfrm>
                  <a:off x="795490" y="397529"/>
                  <a:ext cx="2962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Ink 2">
                  <a:extLst>
                    <a:ext uri="{FF2B5EF4-FFF2-40B4-BE49-F238E27FC236}">
                      <a16:creationId xmlns:a16="http://schemas.microsoft.com/office/drawing/2014/main" id="{1B594490-A5B5-D0E3-83C5-F476A226F9A2}"/>
                    </a:ext>
                  </a:extLst>
                </p14:cNvPr>
                <p14:cNvContentPartPr/>
                <p14:nvPr/>
              </p14:nvContentPartPr>
              <p14:xfrm>
                <a:off x="1209490" y="624689"/>
                <a:ext cx="465480" cy="370800"/>
              </p14:xfrm>
            </p:contentPart>
          </mc:Choice>
          <mc:Fallback xmlns="">
            <p:pic>
              <p:nvPicPr>
                <p:cNvPr id="3" name="Ink 2">
                  <a:extLst>
                    <a:ext uri="{FF2B5EF4-FFF2-40B4-BE49-F238E27FC236}">
                      <a16:creationId xmlns:a16="http://schemas.microsoft.com/office/drawing/2014/main" id="{1B594490-A5B5-D0E3-83C5-F476A226F9A2}"/>
                    </a:ext>
                  </a:extLst>
                </p:cNvPr>
                <p:cNvPicPr/>
                <p:nvPr/>
              </p:nvPicPr>
              <p:blipFill>
                <a:blip r:embed="rId23"/>
                <a:stretch>
                  <a:fillRect/>
                </a:stretch>
              </p:blipFill>
              <p:spPr>
                <a:xfrm>
                  <a:off x="1200850" y="616049"/>
                  <a:ext cx="48312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Ink 3">
                  <a:extLst>
                    <a:ext uri="{FF2B5EF4-FFF2-40B4-BE49-F238E27FC236}">
                      <a16:creationId xmlns:a16="http://schemas.microsoft.com/office/drawing/2014/main" id="{DFF2D3E6-DC91-BA6A-1F1B-D89FE2BDBDC8}"/>
                    </a:ext>
                  </a:extLst>
                </p14:cNvPr>
                <p14:cNvContentPartPr/>
                <p14:nvPr/>
              </p14:nvContentPartPr>
              <p14:xfrm>
                <a:off x="1723930" y="596249"/>
                <a:ext cx="778680" cy="427320"/>
              </p14:xfrm>
            </p:contentPart>
          </mc:Choice>
          <mc:Fallback xmlns="">
            <p:pic>
              <p:nvPicPr>
                <p:cNvPr id="4" name="Ink 3">
                  <a:extLst>
                    <a:ext uri="{FF2B5EF4-FFF2-40B4-BE49-F238E27FC236}">
                      <a16:creationId xmlns:a16="http://schemas.microsoft.com/office/drawing/2014/main" id="{DFF2D3E6-DC91-BA6A-1F1B-D89FE2BDBDC8}"/>
                    </a:ext>
                  </a:extLst>
                </p:cNvPr>
                <p:cNvPicPr/>
                <p:nvPr/>
              </p:nvPicPr>
              <p:blipFill>
                <a:blip r:embed="rId25"/>
                <a:stretch>
                  <a:fillRect/>
                </a:stretch>
              </p:blipFill>
              <p:spPr>
                <a:xfrm>
                  <a:off x="1715290" y="587249"/>
                  <a:ext cx="79632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D1FB596B-9D63-3C9D-AC8B-70BF11E268F6}"/>
                    </a:ext>
                  </a:extLst>
                </p14:cNvPr>
                <p14:cNvContentPartPr/>
                <p14:nvPr/>
              </p14:nvContentPartPr>
              <p14:xfrm>
                <a:off x="686410" y="1104209"/>
                <a:ext cx="1503360" cy="595440"/>
              </p14:xfrm>
            </p:contentPart>
          </mc:Choice>
          <mc:Fallback xmlns="">
            <p:pic>
              <p:nvPicPr>
                <p:cNvPr id="18" name="Ink 17">
                  <a:extLst>
                    <a:ext uri="{FF2B5EF4-FFF2-40B4-BE49-F238E27FC236}">
                      <a16:creationId xmlns:a16="http://schemas.microsoft.com/office/drawing/2014/main" id="{D1FB596B-9D63-3C9D-AC8B-70BF11E268F6}"/>
                    </a:ext>
                  </a:extLst>
                </p:cNvPr>
                <p:cNvPicPr/>
                <p:nvPr/>
              </p:nvPicPr>
              <p:blipFill>
                <a:blip r:embed="rId27"/>
                <a:stretch>
                  <a:fillRect/>
                </a:stretch>
              </p:blipFill>
              <p:spPr>
                <a:xfrm>
                  <a:off x="677770" y="1095209"/>
                  <a:ext cx="152100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733B2803-DB5B-812C-32EC-D51C97A5C9DD}"/>
                    </a:ext>
                  </a:extLst>
                </p14:cNvPr>
                <p14:cNvContentPartPr/>
                <p14:nvPr/>
              </p14:nvContentPartPr>
              <p14:xfrm>
                <a:off x="1639330" y="1264769"/>
                <a:ext cx="27720" cy="41040"/>
              </p14:xfrm>
            </p:contentPart>
          </mc:Choice>
          <mc:Fallback xmlns="">
            <p:pic>
              <p:nvPicPr>
                <p:cNvPr id="19" name="Ink 18">
                  <a:extLst>
                    <a:ext uri="{FF2B5EF4-FFF2-40B4-BE49-F238E27FC236}">
                      <a16:creationId xmlns:a16="http://schemas.microsoft.com/office/drawing/2014/main" id="{733B2803-DB5B-812C-32EC-D51C97A5C9DD}"/>
                    </a:ext>
                  </a:extLst>
                </p:cNvPr>
                <p:cNvPicPr/>
                <p:nvPr/>
              </p:nvPicPr>
              <p:blipFill>
                <a:blip r:embed="rId29"/>
                <a:stretch>
                  <a:fillRect/>
                </a:stretch>
              </p:blipFill>
              <p:spPr>
                <a:xfrm>
                  <a:off x="1630330" y="1255769"/>
                  <a:ext cx="45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0B206021-1474-5FF2-EE66-1E351D955201}"/>
                    </a:ext>
                  </a:extLst>
                </p14:cNvPr>
                <p14:cNvContentPartPr/>
                <p14:nvPr/>
              </p14:nvContentPartPr>
              <p14:xfrm>
                <a:off x="1223530" y="1145609"/>
                <a:ext cx="371160" cy="144000"/>
              </p14:xfrm>
            </p:contentPart>
          </mc:Choice>
          <mc:Fallback xmlns="">
            <p:pic>
              <p:nvPicPr>
                <p:cNvPr id="20" name="Ink 19">
                  <a:extLst>
                    <a:ext uri="{FF2B5EF4-FFF2-40B4-BE49-F238E27FC236}">
                      <a16:creationId xmlns:a16="http://schemas.microsoft.com/office/drawing/2014/main" id="{0B206021-1474-5FF2-EE66-1E351D955201}"/>
                    </a:ext>
                  </a:extLst>
                </p:cNvPr>
                <p:cNvPicPr/>
                <p:nvPr/>
              </p:nvPicPr>
              <p:blipFill>
                <a:blip r:embed="rId31"/>
                <a:stretch>
                  <a:fillRect/>
                </a:stretch>
              </p:blipFill>
              <p:spPr>
                <a:xfrm>
                  <a:off x="1214890" y="1136609"/>
                  <a:ext cx="388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5278938E-CD80-9231-4F2F-BA0C842FDBBE}"/>
                    </a:ext>
                  </a:extLst>
                </p14:cNvPr>
                <p14:cNvContentPartPr/>
                <p14:nvPr/>
              </p14:nvContentPartPr>
              <p14:xfrm>
                <a:off x="2527450" y="1077569"/>
                <a:ext cx="73800" cy="72360"/>
              </p14:xfrm>
            </p:contentPart>
          </mc:Choice>
          <mc:Fallback xmlns="">
            <p:pic>
              <p:nvPicPr>
                <p:cNvPr id="21" name="Ink 20">
                  <a:extLst>
                    <a:ext uri="{FF2B5EF4-FFF2-40B4-BE49-F238E27FC236}">
                      <a16:creationId xmlns:a16="http://schemas.microsoft.com/office/drawing/2014/main" id="{5278938E-CD80-9231-4F2F-BA0C842FDBBE}"/>
                    </a:ext>
                  </a:extLst>
                </p:cNvPr>
                <p:cNvPicPr/>
                <p:nvPr/>
              </p:nvPicPr>
              <p:blipFill>
                <a:blip r:embed="rId33"/>
                <a:stretch>
                  <a:fillRect/>
                </a:stretch>
              </p:blipFill>
              <p:spPr>
                <a:xfrm>
                  <a:off x="2518810" y="1068569"/>
                  <a:ext cx="91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2AA8E20F-69D2-7E0C-2588-71A535767EE8}"/>
                    </a:ext>
                  </a:extLst>
                </p14:cNvPr>
                <p14:cNvContentPartPr/>
                <p14:nvPr/>
              </p14:nvContentPartPr>
              <p14:xfrm>
                <a:off x="2623570" y="1068929"/>
                <a:ext cx="43920" cy="144360"/>
              </p14:xfrm>
            </p:contentPart>
          </mc:Choice>
          <mc:Fallback xmlns="">
            <p:pic>
              <p:nvPicPr>
                <p:cNvPr id="22" name="Ink 21">
                  <a:extLst>
                    <a:ext uri="{FF2B5EF4-FFF2-40B4-BE49-F238E27FC236}">
                      <a16:creationId xmlns:a16="http://schemas.microsoft.com/office/drawing/2014/main" id="{2AA8E20F-69D2-7E0C-2588-71A535767EE8}"/>
                    </a:ext>
                  </a:extLst>
                </p:cNvPr>
                <p:cNvPicPr/>
                <p:nvPr/>
              </p:nvPicPr>
              <p:blipFill>
                <a:blip r:embed="rId35"/>
                <a:stretch>
                  <a:fillRect/>
                </a:stretch>
              </p:blipFill>
              <p:spPr>
                <a:xfrm>
                  <a:off x="2614930" y="1060289"/>
                  <a:ext cx="61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D2C5AE9C-2098-EC1A-4E99-BFE0B8F37E98}"/>
                    </a:ext>
                  </a:extLst>
                </p14:cNvPr>
                <p14:cNvContentPartPr/>
                <p14:nvPr/>
              </p14:nvContentPartPr>
              <p14:xfrm>
                <a:off x="2779450" y="1310849"/>
                <a:ext cx="186120" cy="94320"/>
              </p14:xfrm>
            </p:contentPart>
          </mc:Choice>
          <mc:Fallback xmlns="">
            <p:pic>
              <p:nvPicPr>
                <p:cNvPr id="23" name="Ink 22">
                  <a:extLst>
                    <a:ext uri="{FF2B5EF4-FFF2-40B4-BE49-F238E27FC236}">
                      <a16:creationId xmlns:a16="http://schemas.microsoft.com/office/drawing/2014/main" id="{D2C5AE9C-2098-EC1A-4E99-BFE0B8F37E98}"/>
                    </a:ext>
                  </a:extLst>
                </p:cNvPr>
                <p:cNvPicPr/>
                <p:nvPr/>
              </p:nvPicPr>
              <p:blipFill>
                <a:blip r:embed="rId37"/>
                <a:stretch>
                  <a:fillRect/>
                </a:stretch>
              </p:blipFill>
              <p:spPr>
                <a:xfrm>
                  <a:off x="2770810" y="1302209"/>
                  <a:ext cx="203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E7745EED-4717-B5B2-AC56-DFA7011A0EDD}"/>
                    </a:ext>
                  </a:extLst>
                </p14:cNvPr>
                <p14:cNvContentPartPr/>
                <p14:nvPr/>
              </p14:nvContentPartPr>
              <p14:xfrm>
                <a:off x="3090490" y="1080809"/>
                <a:ext cx="35640" cy="57240"/>
              </p14:xfrm>
            </p:contentPart>
          </mc:Choice>
          <mc:Fallback xmlns="">
            <p:pic>
              <p:nvPicPr>
                <p:cNvPr id="24" name="Ink 23">
                  <a:extLst>
                    <a:ext uri="{FF2B5EF4-FFF2-40B4-BE49-F238E27FC236}">
                      <a16:creationId xmlns:a16="http://schemas.microsoft.com/office/drawing/2014/main" id="{E7745EED-4717-B5B2-AC56-DFA7011A0EDD}"/>
                    </a:ext>
                  </a:extLst>
                </p:cNvPr>
                <p:cNvPicPr/>
                <p:nvPr/>
              </p:nvPicPr>
              <p:blipFill>
                <a:blip r:embed="rId39"/>
                <a:stretch>
                  <a:fillRect/>
                </a:stretch>
              </p:blipFill>
              <p:spPr>
                <a:xfrm>
                  <a:off x="3081490" y="1072169"/>
                  <a:ext cx="53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05E2B634-36C4-8ED2-E357-80985EA52D2A}"/>
                    </a:ext>
                  </a:extLst>
                </p14:cNvPr>
                <p14:cNvContentPartPr/>
                <p14:nvPr/>
              </p14:nvContentPartPr>
              <p14:xfrm>
                <a:off x="3201370" y="1037249"/>
                <a:ext cx="21240" cy="101520"/>
              </p14:xfrm>
            </p:contentPart>
          </mc:Choice>
          <mc:Fallback xmlns="">
            <p:pic>
              <p:nvPicPr>
                <p:cNvPr id="25" name="Ink 24">
                  <a:extLst>
                    <a:ext uri="{FF2B5EF4-FFF2-40B4-BE49-F238E27FC236}">
                      <a16:creationId xmlns:a16="http://schemas.microsoft.com/office/drawing/2014/main" id="{05E2B634-36C4-8ED2-E357-80985EA52D2A}"/>
                    </a:ext>
                  </a:extLst>
                </p:cNvPr>
                <p:cNvPicPr/>
                <p:nvPr/>
              </p:nvPicPr>
              <p:blipFill>
                <a:blip r:embed="rId41"/>
                <a:stretch>
                  <a:fillRect/>
                </a:stretch>
              </p:blipFill>
              <p:spPr>
                <a:xfrm>
                  <a:off x="3192730" y="1028609"/>
                  <a:ext cx="38880" cy="119160"/>
                </a:xfrm>
                <a:prstGeom prst="rect">
                  <a:avLst/>
                </a:prstGeom>
              </p:spPr>
            </p:pic>
          </mc:Fallback>
        </mc:AlternateContent>
      </p:grpSp>
      <p:grpSp>
        <p:nvGrpSpPr>
          <p:cNvPr id="29" name="Group 28">
            <a:extLst>
              <a:ext uri="{FF2B5EF4-FFF2-40B4-BE49-F238E27FC236}">
                <a16:creationId xmlns:a16="http://schemas.microsoft.com/office/drawing/2014/main" id="{0DE07918-DEB3-4D2D-7D45-83FC70CAED31}"/>
              </a:ext>
            </a:extLst>
          </p:cNvPr>
          <p:cNvGrpSpPr/>
          <p:nvPr/>
        </p:nvGrpSpPr>
        <p:grpSpPr>
          <a:xfrm>
            <a:off x="3803650" y="1161089"/>
            <a:ext cx="340200" cy="318960"/>
            <a:chOff x="3803650" y="1161089"/>
            <a:chExt cx="340200" cy="318960"/>
          </a:xfrm>
        </p:grpSpPr>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86E33591-0891-C117-0E56-03B7E193CCF1}"/>
                    </a:ext>
                  </a:extLst>
                </p14:cNvPr>
                <p14:cNvContentPartPr/>
                <p14:nvPr/>
              </p14:nvContentPartPr>
              <p14:xfrm>
                <a:off x="3803650" y="1279889"/>
                <a:ext cx="340200" cy="200160"/>
              </p14:xfrm>
            </p:contentPart>
          </mc:Choice>
          <mc:Fallback xmlns="">
            <p:pic>
              <p:nvPicPr>
                <p:cNvPr id="27" name="Ink 26">
                  <a:extLst>
                    <a:ext uri="{FF2B5EF4-FFF2-40B4-BE49-F238E27FC236}">
                      <a16:creationId xmlns:a16="http://schemas.microsoft.com/office/drawing/2014/main" id="{86E33591-0891-C117-0E56-03B7E193CCF1}"/>
                    </a:ext>
                  </a:extLst>
                </p:cNvPr>
                <p:cNvPicPr/>
                <p:nvPr/>
              </p:nvPicPr>
              <p:blipFill>
                <a:blip r:embed="rId43"/>
                <a:stretch>
                  <a:fillRect/>
                </a:stretch>
              </p:blipFill>
              <p:spPr>
                <a:xfrm>
                  <a:off x="3794650" y="1271249"/>
                  <a:ext cx="357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B4204198-AE09-FF28-17FA-90B1C4451E06}"/>
                    </a:ext>
                  </a:extLst>
                </p14:cNvPr>
                <p14:cNvContentPartPr/>
                <p14:nvPr/>
              </p14:nvContentPartPr>
              <p14:xfrm>
                <a:off x="3957370" y="1161089"/>
                <a:ext cx="45360" cy="46440"/>
              </p14:xfrm>
            </p:contentPart>
          </mc:Choice>
          <mc:Fallback xmlns="">
            <p:pic>
              <p:nvPicPr>
                <p:cNvPr id="28" name="Ink 27">
                  <a:extLst>
                    <a:ext uri="{FF2B5EF4-FFF2-40B4-BE49-F238E27FC236}">
                      <a16:creationId xmlns:a16="http://schemas.microsoft.com/office/drawing/2014/main" id="{B4204198-AE09-FF28-17FA-90B1C4451E06}"/>
                    </a:ext>
                  </a:extLst>
                </p:cNvPr>
                <p:cNvPicPr/>
                <p:nvPr/>
              </p:nvPicPr>
              <p:blipFill>
                <a:blip r:embed="rId45"/>
                <a:stretch>
                  <a:fillRect/>
                </a:stretch>
              </p:blipFill>
              <p:spPr>
                <a:xfrm>
                  <a:off x="3948730" y="1152449"/>
                  <a:ext cx="63000" cy="64080"/>
                </a:xfrm>
                <a:prstGeom prst="rect">
                  <a:avLst/>
                </a:prstGeom>
              </p:spPr>
            </p:pic>
          </mc:Fallback>
        </mc:AlternateContent>
      </p:grpSp>
      <p:grpSp>
        <p:nvGrpSpPr>
          <p:cNvPr id="32" name="Group 31">
            <a:extLst>
              <a:ext uri="{FF2B5EF4-FFF2-40B4-BE49-F238E27FC236}">
                <a16:creationId xmlns:a16="http://schemas.microsoft.com/office/drawing/2014/main" id="{B391F8AA-6DEC-9B13-8A78-5ACF8A1C2631}"/>
              </a:ext>
            </a:extLst>
          </p:cNvPr>
          <p:cNvGrpSpPr/>
          <p:nvPr/>
        </p:nvGrpSpPr>
        <p:grpSpPr>
          <a:xfrm>
            <a:off x="4646410" y="1196009"/>
            <a:ext cx="471960" cy="344880"/>
            <a:chOff x="4646410" y="1196009"/>
            <a:chExt cx="471960" cy="344880"/>
          </a:xfrm>
        </p:grpSpPr>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BC9E313C-5BA3-62D7-0152-D38E8CC1D0C5}"/>
                    </a:ext>
                  </a:extLst>
                </p14:cNvPr>
                <p14:cNvContentPartPr/>
                <p14:nvPr/>
              </p14:nvContentPartPr>
              <p14:xfrm>
                <a:off x="4646410" y="1196009"/>
                <a:ext cx="151200" cy="237600"/>
              </p14:xfrm>
            </p:contentPart>
          </mc:Choice>
          <mc:Fallback xmlns="">
            <p:pic>
              <p:nvPicPr>
                <p:cNvPr id="30" name="Ink 29">
                  <a:extLst>
                    <a:ext uri="{FF2B5EF4-FFF2-40B4-BE49-F238E27FC236}">
                      <a16:creationId xmlns:a16="http://schemas.microsoft.com/office/drawing/2014/main" id="{BC9E313C-5BA3-62D7-0152-D38E8CC1D0C5}"/>
                    </a:ext>
                  </a:extLst>
                </p:cNvPr>
                <p:cNvPicPr/>
                <p:nvPr/>
              </p:nvPicPr>
              <p:blipFill>
                <a:blip r:embed="rId47"/>
                <a:stretch>
                  <a:fillRect/>
                </a:stretch>
              </p:blipFill>
              <p:spPr>
                <a:xfrm>
                  <a:off x="4637410" y="1187369"/>
                  <a:ext cx="1688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697FE725-7C36-32A7-22DF-EE208EFBF252}"/>
                    </a:ext>
                  </a:extLst>
                </p14:cNvPr>
                <p14:cNvContentPartPr/>
                <p14:nvPr/>
              </p14:nvContentPartPr>
              <p14:xfrm>
                <a:off x="4888330" y="1376009"/>
                <a:ext cx="230040" cy="164880"/>
              </p14:xfrm>
            </p:contentPart>
          </mc:Choice>
          <mc:Fallback xmlns="">
            <p:pic>
              <p:nvPicPr>
                <p:cNvPr id="31" name="Ink 30">
                  <a:extLst>
                    <a:ext uri="{FF2B5EF4-FFF2-40B4-BE49-F238E27FC236}">
                      <a16:creationId xmlns:a16="http://schemas.microsoft.com/office/drawing/2014/main" id="{697FE725-7C36-32A7-22DF-EE208EFBF252}"/>
                    </a:ext>
                  </a:extLst>
                </p:cNvPr>
                <p:cNvPicPr/>
                <p:nvPr/>
              </p:nvPicPr>
              <p:blipFill>
                <a:blip r:embed="rId49"/>
                <a:stretch>
                  <a:fillRect/>
                </a:stretch>
              </p:blipFill>
              <p:spPr>
                <a:xfrm>
                  <a:off x="4879330" y="1367009"/>
                  <a:ext cx="247680" cy="18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961613C6-E82B-0A22-9DFC-3BD4A92DAAAC}"/>
                  </a:ext>
                </a:extLst>
              </p14:cNvPr>
              <p14:cNvContentPartPr/>
              <p14:nvPr/>
            </p14:nvContentPartPr>
            <p14:xfrm>
              <a:off x="917890" y="2115449"/>
              <a:ext cx="110880" cy="420120"/>
            </p14:xfrm>
          </p:contentPart>
        </mc:Choice>
        <mc:Fallback xmlns="">
          <p:pic>
            <p:nvPicPr>
              <p:cNvPr id="33" name="Ink 32">
                <a:extLst>
                  <a:ext uri="{FF2B5EF4-FFF2-40B4-BE49-F238E27FC236}">
                    <a16:creationId xmlns:a16="http://schemas.microsoft.com/office/drawing/2014/main" id="{961613C6-E82B-0A22-9DFC-3BD4A92DAAAC}"/>
                  </a:ext>
                </a:extLst>
              </p:cNvPr>
              <p:cNvPicPr/>
              <p:nvPr/>
            </p:nvPicPr>
            <p:blipFill>
              <a:blip r:embed="rId51"/>
              <a:stretch>
                <a:fillRect/>
              </a:stretch>
            </p:blipFill>
            <p:spPr>
              <a:xfrm>
                <a:off x="908890" y="2106449"/>
                <a:ext cx="12852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8E083FB0-5056-9F5E-D78F-267ADCF22F0F}"/>
                  </a:ext>
                </a:extLst>
              </p14:cNvPr>
              <p14:cNvContentPartPr/>
              <p14:nvPr/>
            </p14:nvContentPartPr>
            <p14:xfrm>
              <a:off x="995290" y="2144609"/>
              <a:ext cx="235440" cy="472320"/>
            </p14:xfrm>
          </p:contentPart>
        </mc:Choice>
        <mc:Fallback xmlns="">
          <p:pic>
            <p:nvPicPr>
              <p:cNvPr id="34" name="Ink 33">
                <a:extLst>
                  <a:ext uri="{FF2B5EF4-FFF2-40B4-BE49-F238E27FC236}">
                    <a16:creationId xmlns:a16="http://schemas.microsoft.com/office/drawing/2014/main" id="{8E083FB0-5056-9F5E-D78F-267ADCF22F0F}"/>
                  </a:ext>
                </a:extLst>
              </p:cNvPr>
              <p:cNvPicPr/>
              <p:nvPr/>
            </p:nvPicPr>
            <p:blipFill>
              <a:blip r:embed="rId53"/>
              <a:stretch>
                <a:fillRect/>
              </a:stretch>
            </p:blipFill>
            <p:spPr>
              <a:xfrm>
                <a:off x="986290" y="2135969"/>
                <a:ext cx="25308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09A11A4E-5F70-5868-5D61-01A11406D9A0}"/>
                  </a:ext>
                </a:extLst>
              </p14:cNvPr>
              <p14:cNvContentPartPr/>
              <p14:nvPr/>
            </p14:nvContentPartPr>
            <p14:xfrm>
              <a:off x="1557610" y="2270609"/>
              <a:ext cx="399600" cy="204840"/>
            </p14:xfrm>
          </p:contentPart>
        </mc:Choice>
        <mc:Fallback xmlns="">
          <p:pic>
            <p:nvPicPr>
              <p:cNvPr id="36" name="Ink 35">
                <a:extLst>
                  <a:ext uri="{FF2B5EF4-FFF2-40B4-BE49-F238E27FC236}">
                    <a16:creationId xmlns:a16="http://schemas.microsoft.com/office/drawing/2014/main" id="{09A11A4E-5F70-5868-5D61-01A11406D9A0}"/>
                  </a:ext>
                </a:extLst>
              </p:cNvPr>
              <p:cNvPicPr/>
              <p:nvPr/>
            </p:nvPicPr>
            <p:blipFill>
              <a:blip r:embed="rId55"/>
              <a:stretch>
                <a:fillRect/>
              </a:stretch>
            </p:blipFill>
            <p:spPr>
              <a:xfrm>
                <a:off x="1548970" y="2261969"/>
                <a:ext cx="417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3D682533-1AE0-9D15-6BAC-D488A137C5F3}"/>
                  </a:ext>
                </a:extLst>
              </p14:cNvPr>
              <p14:cNvContentPartPr/>
              <p14:nvPr/>
            </p14:nvContentPartPr>
            <p14:xfrm>
              <a:off x="2158090" y="1967849"/>
              <a:ext cx="1511280" cy="579600"/>
            </p14:xfrm>
          </p:contentPart>
        </mc:Choice>
        <mc:Fallback xmlns="">
          <p:pic>
            <p:nvPicPr>
              <p:cNvPr id="38" name="Ink 37">
                <a:extLst>
                  <a:ext uri="{FF2B5EF4-FFF2-40B4-BE49-F238E27FC236}">
                    <a16:creationId xmlns:a16="http://schemas.microsoft.com/office/drawing/2014/main" id="{3D682533-1AE0-9D15-6BAC-D488A137C5F3}"/>
                  </a:ext>
                </a:extLst>
              </p:cNvPr>
              <p:cNvPicPr/>
              <p:nvPr/>
            </p:nvPicPr>
            <p:blipFill>
              <a:blip r:embed="rId57"/>
              <a:stretch>
                <a:fillRect/>
              </a:stretch>
            </p:blipFill>
            <p:spPr>
              <a:xfrm>
                <a:off x="2149090" y="1959209"/>
                <a:ext cx="15289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640F11A0-C061-FBEB-DE71-5901511AD9D8}"/>
                  </a:ext>
                </a:extLst>
              </p14:cNvPr>
              <p14:cNvContentPartPr/>
              <p14:nvPr/>
            </p14:nvContentPartPr>
            <p14:xfrm>
              <a:off x="2954050" y="2137769"/>
              <a:ext cx="234720" cy="27720"/>
            </p14:xfrm>
          </p:contentPart>
        </mc:Choice>
        <mc:Fallback xmlns="">
          <p:pic>
            <p:nvPicPr>
              <p:cNvPr id="39" name="Ink 38">
                <a:extLst>
                  <a:ext uri="{FF2B5EF4-FFF2-40B4-BE49-F238E27FC236}">
                    <a16:creationId xmlns:a16="http://schemas.microsoft.com/office/drawing/2014/main" id="{640F11A0-C061-FBEB-DE71-5901511AD9D8}"/>
                  </a:ext>
                </a:extLst>
              </p:cNvPr>
              <p:cNvPicPr/>
              <p:nvPr/>
            </p:nvPicPr>
            <p:blipFill>
              <a:blip r:embed="rId59"/>
              <a:stretch>
                <a:fillRect/>
              </a:stretch>
            </p:blipFill>
            <p:spPr>
              <a:xfrm>
                <a:off x="2945050" y="2129129"/>
                <a:ext cx="252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DDEBEBEE-69A0-4ED7-A378-E318788DAE33}"/>
                  </a:ext>
                </a:extLst>
              </p14:cNvPr>
              <p14:cNvContentPartPr/>
              <p14:nvPr/>
            </p14:nvContentPartPr>
            <p14:xfrm>
              <a:off x="3247090" y="2071889"/>
              <a:ext cx="56520" cy="37440"/>
            </p14:xfrm>
          </p:contentPart>
        </mc:Choice>
        <mc:Fallback xmlns="">
          <p:pic>
            <p:nvPicPr>
              <p:cNvPr id="40" name="Ink 39">
                <a:extLst>
                  <a:ext uri="{FF2B5EF4-FFF2-40B4-BE49-F238E27FC236}">
                    <a16:creationId xmlns:a16="http://schemas.microsoft.com/office/drawing/2014/main" id="{DDEBEBEE-69A0-4ED7-A378-E318788DAE33}"/>
                  </a:ext>
                </a:extLst>
              </p:cNvPr>
              <p:cNvPicPr/>
              <p:nvPr/>
            </p:nvPicPr>
            <p:blipFill>
              <a:blip r:embed="rId61"/>
              <a:stretch>
                <a:fillRect/>
              </a:stretch>
            </p:blipFill>
            <p:spPr>
              <a:xfrm>
                <a:off x="3238090" y="2063249"/>
                <a:ext cx="74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9CA65874-4956-8AB9-7FEC-703B1AE2556B}"/>
                  </a:ext>
                </a:extLst>
              </p14:cNvPr>
              <p14:cNvContentPartPr/>
              <p14:nvPr/>
            </p14:nvContentPartPr>
            <p14:xfrm>
              <a:off x="4040530" y="2013569"/>
              <a:ext cx="408960" cy="545760"/>
            </p14:xfrm>
          </p:contentPart>
        </mc:Choice>
        <mc:Fallback xmlns="">
          <p:pic>
            <p:nvPicPr>
              <p:cNvPr id="42" name="Ink 41">
                <a:extLst>
                  <a:ext uri="{FF2B5EF4-FFF2-40B4-BE49-F238E27FC236}">
                    <a16:creationId xmlns:a16="http://schemas.microsoft.com/office/drawing/2014/main" id="{9CA65874-4956-8AB9-7FEC-703B1AE2556B}"/>
                  </a:ext>
                </a:extLst>
              </p:cNvPr>
              <p:cNvPicPr/>
              <p:nvPr/>
            </p:nvPicPr>
            <p:blipFill>
              <a:blip r:embed="rId63"/>
              <a:stretch>
                <a:fillRect/>
              </a:stretch>
            </p:blipFill>
            <p:spPr>
              <a:xfrm>
                <a:off x="4031530" y="2004929"/>
                <a:ext cx="42660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655E22E3-FDF9-CC00-923A-0CB25809F85C}"/>
                  </a:ext>
                </a:extLst>
              </p14:cNvPr>
              <p14:cNvContentPartPr/>
              <p14:nvPr/>
            </p14:nvContentPartPr>
            <p14:xfrm>
              <a:off x="4661890" y="1910249"/>
              <a:ext cx="684360" cy="484560"/>
            </p14:xfrm>
          </p:contentPart>
        </mc:Choice>
        <mc:Fallback xmlns="">
          <p:pic>
            <p:nvPicPr>
              <p:cNvPr id="43" name="Ink 42">
                <a:extLst>
                  <a:ext uri="{FF2B5EF4-FFF2-40B4-BE49-F238E27FC236}">
                    <a16:creationId xmlns:a16="http://schemas.microsoft.com/office/drawing/2014/main" id="{655E22E3-FDF9-CC00-923A-0CB25809F85C}"/>
                  </a:ext>
                </a:extLst>
              </p:cNvPr>
              <p:cNvPicPr/>
              <p:nvPr/>
            </p:nvPicPr>
            <p:blipFill>
              <a:blip r:embed="rId65"/>
              <a:stretch>
                <a:fillRect/>
              </a:stretch>
            </p:blipFill>
            <p:spPr>
              <a:xfrm>
                <a:off x="4652890" y="1901609"/>
                <a:ext cx="70200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A924BC9F-FD75-12C5-A4D5-1F334ADAA34A}"/>
                  </a:ext>
                </a:extLst>
              </p14:cNvPr>
              <p14:cNvContentPartPr/>
              <p14:nvPr/>
            </p14:nvContentPartPr>
            <p14:xfrm>
              <a:off x="4792570" y="2123369"/>
              <a:ext cx="250920" cy="88200"/>
            </p14:xfrm>
          </p:contentPart>
        </mc:Choice>
        <mc:Fallback xmlns="">
          <p:pic>
            <p:nvPicPr>
              <p:cNvPr id="44" name="Ink 43">
                <a:extLst>
                  <a:ext uri="{FF2B5EF4-FFF2-40B4-BE49-F238E27FC236}">
                    <a16:creationId xmlns:a16="http://schemas.microsoft.com/office/drawing/2014/main" id="{A924BC9F-FD75-12C5-A4D5-1F334ADAA34A}"/>
                  </a:ext>
                </a:extLst>
              </p:cNvPr>
              <p:cNvPicPr/>
              <p:nvPr/>
            </p:nvPicPr>
            <p:blipFill>
              <a:blip r:embed="rId67"/>
              <a:stretch>
                <a:fillRect/>
              </a:stretch>
            </p:blipFill>
            <p:spPr>
              <a:xfrm>
                <a:off x="4783570" y="2114729"/>
                <a:ext cx="268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CBDB20CB-5EF9-2137-5C8D-391CCF3A1404}"/>
                  </a:ext>
                </a:extLst>
              </p14:cNvPr>
              <p14:cNvContentPartPr/>
              <p14:nvPr/>
            </p14:nvContentPartPr>
            <p14:xfrm>
              <a:off x="5625610" y="1787489"/>
              <a:ext cx="1627200" cy="709920"/>
            </p14:xfrm>
          </p:contentPart>
        </mc:Choice>
        <mc:Fallback xmlns="">
          <p:pic>
            <p:nvPicPr>
              <p:cNvPr id="46" name="Ink 45">
                <a:extLst>
                  <a:ext uri="{FF2B5EF4-FFF2-40B4-BE49-F238E27FC236}">
                    <a16:creationId xmlns:a16="http://schemas.microsoft.com/office/drawing/2014/main" id="{CBDB20CB-5EF9-2137-5C8D-391CCF3A1404}"/>
                  </a:ext>
                </a:extLst>
              </p:cNvPr>
              <p:cNvPicPr/>
              <p:nvPr/>
            </p:nvPicPr>
            <p:blipFill>
              <a:blip r:embed="rId69"/>
              <a:stretch>
                <a:fillRect/>
              </a:stretch>
            </p:blipFill>
            <p:spPr>
              <a:xfrm>
                <a:off x="5616610" y="1778489"/>
                <a:ext cx="164484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0B7FFED2-B8E6-2934-2447-59335E6DD7B2}"/>
                  </a:ext>
                </a:extLst>
              </p14:cNvPr>
              <p14:cNvContentPartPr/>
              <p14:nvPr/>
            </p14:nvContentPartPr>
            <p14:xfrm>
              <a:off x="6863650" y="2038769"/>
              <a:ext cx="393840" cy="17280"/>
            </p14:xfrm>
          </p:contentPart>
        </mc:Choice>
        <mc:Fallback xmlns="">
          <p:pic>
            <p:nvPicPr>
              <p:cNvPr id="47" name="Ink 46">
                <a:extLst>
                  <a:ext uri="{FF2B5EF4-FFF2-40B4-BE49-F238E27FC236}">
                    <a16:creationId xmlns:a16="http://schemas.microsoft.com/office/drawing/2014/main" id="{0B7FFED2-B8E6-2934-2447-59335E6DD7B2}"/>
                  </a:ext>
                </a:extLst>
              </p:cNvPr>
              <p:cNvPicPr/>
              <p:nvPr/>
            </p:nvPicPr>
            <p:blipFill>
              <a:blip r:embed="rId71"/>
              <a:stretch>
                <a:fillRect/>
              </a:stretch>
            </p:blipFill>
            <p:spPr>
              <a:xfrm>
                <a:off x="6854650" y="2030129"/>
                <a:ext cx="411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ADAF344E-E156-DAEE-7305-23708E15A4CE}"/>
                  </a:ext>
                </a:extLst>
              </p14:cNvPr>
              <p14:cNvContentPartPr/>
              <p14:nvPr/>
            </p14:nvContentPartPr>
            <p14:xfrm>
              <a:off x="6734410" y="1908089"/>
              <a:ext cx="47520" cy="23040"/>
            </p14:xfrm>
          </p:contentPart>
        </mc:Choice>
        <mc:Fallback xmlns="">
          <p:pic>
            <p:nvPicPr>
              <p:cNvPr id="48" name="Ink 47">
                <a:extLst>
                  <a:ext uri="{FF2B5EF4-FFF2-40B4-BE49-F238E27FC236}">
                    <a16:creationId xmlns:a16="http://schemas.microsoft.com/office/drawing/2014/main" id="{ADAF344E-E156-DAEE-7305-23708E15A4CE}"/>
                  </a:ext>
                </a:extLst>
              </p:cNvPr>
              <p:cNvPicPr/>
              <p:nvPr/>
            </p:nvPicPr>
            <p:blipFill>
              <a:blip r:embed="rId73"/>
              <a:stretch>
                <a:fillRect/>
              </a:stretch>
            </p:blipFill>
            <p:spPr>
              <a:xfrm>
                <a:off x="6725770" y="1899449"/>
                <a:ext cx="65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78FA4300-3DFD-407D-1A16-5517C297C0F9}"/>
                  </a:ext>
                </a:extLst>
              </p14:cNvPr>
              <p14:cNvContentPartPr/>
              <p14:nvPr/>
            </p14:nvContentPartPr>
            <p14:xfrm>
              <a:off x="7602370" y="1985849"/>
              <a:ext cx="404640" cy="572040"/>
            </p14:xfrm>
          </p:contentPart>
        </mc:Choice>
        <mc:Fallback xmlns="">
          <p:pic>
            <p:nvPicPr>
              <p:cNvPr id="49" name="Ink 48">
                <a:extLst>
                  <a:ext uri="{FF2B5EF4-FFF2-40B4-BE49-F238E27FC236}">
                    <a16:creationId xmlns:a16="http://schemas.microsoft.com/office/drawing/2014/main" id="{78FA4300-3DFD-407D-1A16-5517C297C0F9}"/>
                  </a:ext>
                </a:extLst>
              </p:cNvPr>
              <p:cNvPicPr/>
              <p:nvPr/>
            </p:nvPicPr>
            <p:blipFill>
              <a:blip r:embed="rId75"/>
              <a:stretch>
                <a:fillRect/>
              </a:stretch>
            </p:blipFill>
            <p:spPr>
              <a:xfrm>
                <a:off x="7593370" y="1977209"/>
                <a:ext cx="422280" cy="589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B403AC64-1F10-DE78-EBB6-D27F093EF781}"/>
                  </a:ext>
                </a:extLst>
              </p14:cNvPr>
              <p14:cNvContentPartPr/>
              <p14:nvPr/>
            </p14:nvContentPartPr>
            <p14:xfrm>
              <a:off x="8313370" y="1843649"/>
              <a:ext cx="1014120" cy="538920"/>
            </p14:xfrm>
          </p:contentPart>
        </mc:Choice>
        <mc:Fallback xmlns="">
          <p:pic>
            <p:nvPicPr>
              <p:cNvPr id="51" name="Ink 50">
                <a:extLst>
                  <a:ext uri="{FF2B5EF4-FFF2-40B4-BE49-F238E27FC236}">
                    <a16:creationId xmlns:a16="http://schemas.microsoft.com/office/drawing/2014/main" id="{B403AC64-1F10-DE78-EBB6-D27F093EF781}"/>
                  </a:ext>
                </a:extLst>
              </p:cNvPr>
              <p:cNvPicPr/>
              <p:nvPr/>
            </p:nvPicPr>
            <p:blipFill>
              <a:blip r:embed="rId77"/>
              <a:stretch>
                <a:fillRect/>
              </a:stretch>
            </p:blipFill>
            <p:spPr>
              <a:xfrm>
                <a:off x="8304370" y="1834649"/>
                <a:ext cx="103176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FA8D5959-BB20-9FFE-0816-3DFCE564576B}"/>
                  </a:ext>
                </a:extLst>
              </p14:cNvPr>
              <p14:cNvContentPartPr/>
              <p14:nvPr/>
            </p14:nvContentPartPr>
            <p14:xfrm>
              <a:off x="9340450" y="1993049"/>
              <a:ext cx="34560" cy="24120"/>
            </p14:xfrm>
          </p:contentPart>
        </mc:Choice>
        <mc:Fallback xmlns="">
          <p:pic>
            <p:nvPicPr>
              <p:cNvPr id="52" name="Ink 51">
                <a:extLst>
                  <a:ext uri="{FF2B5EF4-FFF2-40B4-BE49-F238E27FC236}">
                    <a16:creationId xmlns:a16="http://schemas.microsoft.com/office/drawing/2014/main" id="{FA8D5959-BB20-9FFE-0816-3DFCE564576B}"/>
                  </a:ext>
                </a:extLst>
              </p:cNvPr>
              <p:cNvPicPr/>
              <p:nvPr/>
            </p:nvPicPr>
            <p:blipFill>
              <a:blip r:embed="rId79"/>
              <a:stretch>
                <a:fillRect/>
              </a:stretch>
            </p:blipFill>
            <p:spPr>
              <a:xfrm>
                <a:off x="9331450" y="1984409"/>
                <a:ext cx="52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4A48F399-AEDB-9B21-D60A-6A62C3D7EFB2}"/>
                  </a:ext>
                </a:extLst>
              </p14:cNvPr>
              <p14:cNvContentPartPr/>
              <p14:nvPr/>
            </p14:nvContentPartPr>
            <p14:xfrm>
              <a:off x="9455650" y="1822049"/>
              <a:ext cx="726480" cy="399600"/>
            </p14:xfrm>
          </p:contentPart>
        </mc:Choice>
        <mc:Fallback xmlns="">
          <p:pic>
            <p:nvPicPr>
              <p:cNvPr id="53" name="Ink 52">
                <a:extLst>
                  <a:ext uri="{FF2B5EF4-FFF2-40B4-BE49-F238E27FC236}">
                    <a16:creationId xmlns:a16="http://schemas.microsoft.com/office/drawing/2014/main" id="{4A48F399-AEDB-9B21-D60A-6A62C3D7EFB2}"/>
                  </a:ext>
                </a:extLst>
              </p:cNvPr>
              <p:cNvPicPr/>
              <p:nvPr/>
            </p:nvPicPr>
            <p:blipFill>
              <a:blip r:embed="rId81"/>
              <a:stretch>
                <a:fillRect/>
              </a:stretch>
            </p:blipFill>
            <p:spPr>
              <a:xfrm>
                <a:off x="9447010" y="1813049"/>
                <a:ext cx="7441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2F1EEE10-2C2E-8532-9B26-C167768C0765}"/>
                  </a:ext>
                </a:extLst>
              </p14:cNvPr>
              <p14:cNvContentPartPr/>
              <p14:nvPr/>
            </p14:nvContentPartPr>
            <p14:xfrm>
              <a:off x="8932570" y="1937969"/>
              <a:ext cx="451800" cy="93600"/>
            </p14:xfrm>
          </p:contentPart>
        </mc:Choice>
        <mc:Fallback xmlns="">
          <p:pic>
            <p:nvPicPr>
              <p:cNvPr id="54" name="Ink 53">
                <a:extLst>
                  <a:ext uri="{FF2B5EF4-FFF2-40B4-BE49-F238E27FC236}">
                    <a16:creationId xmlns:a16="http://schemas.microsoft.com/office/drawing/2014/main" id="{2F1EEE10-2C2E-8532-9B26-C167768C0765}"/>
                  </a:ext>
                </a:extLst>
              </p:cNvPr>
              <p:cNvPicPr/>
              <p:nvPr/>
            </p:nvPicPr>
            <p:blipFill>
              <a:blip r:embed="rId83"/>
              <a:stretch>
                <a:fillRect/>
              </a:stretch>
            </p:blipFill>
            <p:spPr>
              <a:xfrm>
                <a:off x="8923570" y="1929329"/>
                <a:ext cx="469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EC28D413-1F07-ABAE-F81E-D09CAFD43F44}"/>
                  </a:ext>
                </a:extLst>
              </p14:cNvPr>
              <p14:cNvContentPartPr/>
              <p14:nvPr/>
            </p14:nvContentPartPr>
            <p14:xfrm>
              <a:off x="3589810" y="2588129"/>
              <a:ext cx="1303560" cy="487080"/>
            </p14:xfrm>
          </p:contentPart>
        </mc:Choice>
        <mc:Fallback xmlns="">
          <p:pic>
            <p:nvPicPr>
              <p:cNvPr id="62" name="Ink 61">
                <a:extLst>
                  <a:ext uri="{FF2B5EF4-FFF2-40B4-BE49-F238E27FC236}">
                    <a16:creationId xmlns:a16="http://schemas.microsoft.com/office/drawing/2014/main" id="{EC28D413-1F07-ABAE-F81E-D09CAFD43F44}"/>
                  </a:ext>
                </a:extLst>
              </p:cNvPr>
              <p:cNvPicPr/>
              <p:nvPr/>
            </p:nvPicPr>
            <p:blipFill>
              <a:blip r:embed="rId85"/>
              <a:stretch>
                <a:fillRect/>
              </a:stretch>
            </p:blipFill>
            <p:spPr>
              <a:xfrm>
                <a:off x="3580810" y="2579489"/>
                <a:ext cx="132120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B995F2DF-FD91-BE16-0EDF-7D59E28CCBBC}"/>
                  </a:ext>
                </a:extLst>
              </p14:cNvPr>
              <p14:cNvContentPartPr/>
              <p14:nvPr/>
            </p14:nvContentPartPr>
            <p14:xfrm>
              <a:off x="4622650" y="2767049"/>
              <a:ext cx="79200" cy="20160"/>
            </p14:xfrm>
          </p:contentPart>
        </mc:Choice>
        <mc:Fallback xmlns="">
          <p:pic>
            <p:nvPicPr>
              <p:cNvPr id="63" name="Ink 62">
                <a:extLst>
                  <a:ext uri="{FF2B5EF4-FFF2-40B4-BE49-F238E27FC236}">
                    <a16:creationId xmlns:a16="http://schemas.microsoft.com/office/drawing/2014/main" id="{B995F2DF-FD91-BE16-0EDF-7D59E28CCBBC}"/>
                  </a:ext>
                </a:extLst>
              </p:cNvPr>
              <p:cNvPicPr/>
              <p:nvPr/>
            </p:nvPicPr>
            <p:blipFill>
              <a:blip r:embed="rId87"/>
              <a:stretch>
                <a:fillRect/>
              </a:stretch>
            </p:blipFill>
            <p:spPr>
              <a:xfrm>
                <a:off x="4613650" y="2758049"/>
                <a:ext cx="96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Ink 63">
                <a:extLst>
                  <a:ext uri="{FF2B5EF4-FFF2-40B4-BE49-F238E27FC236}">
                    <a16:creationId xmlns:a16="http://schemas.microsoft.com/office/drawing/2014/main" id="{5EFE273B-EE8D-5E8A-7DB1-1E108EEB7EB8}"/>
                  </a:ext>
                </a:extLst>
              </p14:cNvPr>
              <p14:cNvContentPartPr/>
              <p14:nvPr/>
            </p14:nvContentPartPr>
            <p14:xfrm>
              <a:off x="4334290" y="2756969"/>
              <a:ext cx="335160" cy="32040"/>
            </p14:xfrm>
          </p:contentPart>
        </mc:Choice>
        <mc:Fallback xmlns="">
          <p:pic>
            <p:nvPicPr>
              <p:cNvPr id="64" name="Ink 63">
                <a:extLst>
                  <a:ext uri="{FF2B5EF4-FFF2-40B4-BE49-F238E27FC236}">
                    <a16:creationId xmlns:a16="http://schemas.microsoft.com/office/drawing/2014/main" id="{5EFE273B-EE8D-5E8A-7DB1-1E108EEB7EB8}"/>
                  </a:ext>
                </a:extLst>
              </p:cNvPr>
              <p:cNvPicPr/>
              <p:nvPr/>
            </p:nvPicPr>
            <p:blipFill>
              <a:blip r:embed="rId89"/>
              <a:stretch>
                <a:fillRect/>
              </a:stretch>
            </p:blipFill>
            <p:spPr>
              <a:xfrm>
                <a:off x="4325650" y="2747969"/>
                <a:ext cx="352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5" name="Ink 64">
                <a:extLst>
                  <a:ext uri="{FF2B5EF4-FFF2-40B4-BE49-F238E27FC236}">
                    <a16:creationId xmlns:a16="http://schemas.microsoft.com/office/drawing/2014/main" id="{DCFAABD5-2158-9D0D-81EF-A56040FDC17F}"/>
                  </a:ext>
                </a:extLst>
              </p14:cNvPr>
              <p14:cNvContentPartPr/>
              <p14:nvPr/>
            </p14:nvContentPartPr>
            <p14:xfrm>
              <a:off x="5311690" y="2591369"/>
              <a:ext cx="442080" cy="436320"/>
            </p14:xfrm>
          </p:contentPart>
        </mc:Choice>
        <mc:Fallback xmlns="">
          <p:pic>
            <p:nvPicPr>
              <p:cNvPr id="65" name="Ink 64">
                <a:extLst>
                  <a:ext uri="{FF2B5EF4-FFF2-40B4-BE49-F238E27FC236}">
                    <a16:creationId xmlns:a16="http://schemas.microsoft.com/office/drawing/2014/main" id="{DCFAABD5-2158-9D0D-81EF-A56040FDC17F}"/>
                  </a:ext>
                </a:extLst>
              </p:cNvPr>
              <p:cNvPicPr/>
              <p:nvPr/>
            </p:nvPicPr>
            <p:blipFill>
              <a:blip r:embed="rId91"/>
              <a:stretch>
                <a:fillRect/>
              </a:stretch>
            </p:blipFill>
            <p:spPr>
              <a:xfrm>
                <a:off x="5303050" y="2582369"/>
                <a:ext cx="45972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6" name="Ink 65">
                <a:extLst>
                  <a:ext uri="{FF2B5EF4-FFF2-40B4-BE49-F238E27FC236}">
                    <a16:creationId xmlns:a16="http://schemas.microsoft.com/office/drawing/2014/main" id="{25723245-D30E-70E2-8D88-46009CAC7724}"/>
                  </a:ext>
                </a:extLst>
              </p14:cNvPr>
              <p14:cNvContentPartPr/>
              <p14:nvPr/>
            </p14:nvContentPartPr>
            <p14:xfrm>
              <a:off x="5306650" y="2747969"/>
              <a:ext cx="329400" cy="43560"/>
            </p14:xfrm>
          </p:contentPart>
        </mc:Choice>
        <mc:Fallback xmlns="">
          <p:pic>
            <p:nvPicPr>
              <p:cNvPr id="66" name="Ink 65">
                <a:extLst>
                  <a:ext uri="{FF2B5EF4-FFF2-40B4-BE49-F238E27FC236}">
                    <a16:creationId xmlns:a16="http://schemas.microsoft.com/office/drawing/2014/main" id="{25723245-D30E-70E2-8D88-46009CAC7724}"/>
                  </a:ext>
                </a:extLst>
              </p:cNvPr>
              <p:cNvPicPr/>
              <p:nvPr/>
            </p:nvPicPr>
            <p:blipFill>
              <a:blip r:embed="rId93"/>
              <a:stretch>
                <a:fillRect/>
              </a:stretch>
            </p:blipFill>
            <p:spPr>
              <a:xfrm>
                <a:off x="5298010" y="2738969"/>
                <a:ext cx="347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E0B66A77-AE20-1024-E7E3-8FBDBA1F05E4}"/>
                  </a:ext>
                </a:extLst>
              </p14:cNvPr>
              <p14:cNvContentPartPr/>
              <p14:nvPr/>
            </p14:nvContentPartPr>
            <p14:xfrm>
              <a:off x="6059770" y="2534849"/>
              <a:ext cx="578160" cy="502920"/>
            </p14:xfrm>
          </p:contentPart>
        </mc:Choice>
        <mc:Fallback xmlns="">
          <p:pic>
            <p:nvPicPr>
              <p:cNvPr id="68" name="Ink 67">
                <a:extLst>
                  <a:ext uri="{FF2B5EF4-FFF2-40B4-BE49-F238E27FC236}">
                    <a16:creationId xmlns:a16="http://schemas.microsoft.com/office/drawing/2014/main" id="{E0B66A77-AE20-1024-E7E3-8FBDBA1F05E4}"/>
                  </a:ext>
                </a:extLst>
              </p:cNvPr>
              <p:cNvPicPr/>
              <p:nvPr/>
            </p:nvPicPr>
            <p:blipFill>
              <a:blip r:embed="rId95"/>
              <a:stretch>
                <a:fillRect/>
              </a:stretch>
            </p:blipFill>
            <p:spPr>
              <a:xfrm>
                <a:off x="6050770" y="2526209"/>
                <a:ext cx="59580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4D218220-5AA2-22BF-EDB2-C72A1EC57C2B}"/>
                  </a:ext>
                </a:extLst>
              </p14:cNvPr>
              <p14:cNvContentPartPr/>
              <p14:nvPr/>
            </p14:nvContentPartPr>
            <p14:xfrm>
              <a:off x="6129250" y="2743649"/>
              <a:ext cx="364680" cy="49320"/>
            </p14:xfrm>
          </p:contentPart>
        </mc:Choice>
        <mc:Fallback xmlns="">
          <p:pic>
            <p:nvPicPr>
              <p:cNvPr id="69" name="Ink 68">
                <a:extLst>
                  <a:ext uri="{FF2B5EF4-FFF2-40B4-BE49-F238E27FC236}">
                    <a16:creationId xmlns:a16="http://schemas.microsoft.com/office/drawing/2014/main" id="{4D218220-5AA2-22BF-EDB2-C72A1EC57C2B}"/>
                  </a:ext>
                </a:extLst>
              </p:cNvPr>
              <p:cNvPicPr/>
              <p:nvPr/>
            </p:nvPicPr>
            <p:blipFill>
              <a:blip r:embed="rId97"/>
              <a:stretch>
                <a:fillRect/>
              </a:stretch>
            </p:blipFill>
            <p:spPr>
              <a:xfrm>
                <a:off x="6120250" y="2735009"/>
                <a:ext cx="382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EE53AAA1-5189-08DA-D49F-3AE5A039F19C}"/>
                  </a:ext>
                </a:extLst>
              </p14:cNvPr>
              <p14:cNvContentPartPr/>
              <p14:nvPr/>
            </p14:nvContentPartPr>
            <p14:xfrm>
              <a:off x="6866890" y="2581289"/>
              <a:ext cx="1221120" cy="635400"/>
            </p14:xfrm>
          </p:contentPart>
        </mc:Choice>
        <mc:Fallback xmlns="">
          <p:pic>
            <p:nvPicPr>
              <p:cNvPr id="70" name="Ink 69">
                <a:extLst>
                  <a:ext uri="{FF2B5EF4-FFF2-40B4-BE49-F238E27FC236}">
                    <a16:creationId xmlns:a16="http://schemas.microsoft.com/office/drawing/2014/main" id="{EE53AAA1-5189-08DA-D49F-3AE5A039F19C}"/>
                  </a:ext>
                </a:extLst>
              </p:cNvPr>
              <p:cNvPicPr/>
              <p:nvPr/>
            </p:nvPicPr>
            <p:blipFill>
              <a:blip r:embed="rId99"/>
              <a:stretch>
                <a:fillRect/>
              </a:stretch>
            </p:blipFill>
            <p:spPr>
              <a:xfrm>
                <a:off x="6858250" y="2572649"/>
                <a:ext cx="123876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C233D4B6-8874-54DE-DC9F-C3BDB5D8CAE8}"/>
                  </a:ext>
                </a:extLst>
              </p14:cNvPr>
              <p14:cNvContentPartPr/>
              <p14:nvPr/>
            </p14:nvContentPartPr>
            <p14:xfrm>
              <a:off x="7857610" y="2747969"/>
              <a:ext cx="298080" cy="45360"/>
            </p14:xfrm>
          </p:contentPart>
        </mc:Choice>
        <mc:Fallback xmlns="">
          <p:pic>
            <p:nvPicPr>
              <p:cNvPr id="71" name="Ink 70">
                <a:extLst>
                  <a:ext uri="{FF2B5EF4-FFF2-40B4-BE49-F238E27FC236}">
                    <a16:creationId xmlns:a16="http://schemas.microsoft.com/office/drawing/2014/main" id="{C233D4B6-8874-54DE-DC9F-C3BDB5D8CAE8}"/>
                  </a:ext>
                </a:extLst>
              </p:cNvPr>
              <p:cNvPicPr/>
              <p:nvPr/>
            </p:nvPicPr>
            <p:blipFill>
              <a:blip r:embed="rId101"/>
              <a:stretch>
                <a:fillRect/>
              </a:stretch>
            </p:blipFill>
            <p:spPr>
              <a:xfrm>
                <a:off x="7848970" y="2738969"/>
                <a:ext cx="315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695FE1AC-3928-6D54-2314-7A4BF9A3324F}"/>
                  </a:ext>
                </a:extLst>
              </p14:cNvPr>
              <p14:cNvContentPartPr/>
              <p14:nvPr/>
            </p14:nvContentPartPr>
            <p14:xfrm>
              <a:off x="6862570" y="2673089"/>
              <a:ext cx="429120" cy="115920"/>
            </p14:xfrm>
          </p:contentPart>
        </mc:Choice>
        <mc:Fallback xmlns="">
          <p:pic>
            <p:nvPicPr>
              <p:cNvPr id="72" name="Ink 71">
                <a:extLst>
                  <a:ext uri="{FF2B5EF4-FFF2-40B4-BE49-F238E27FC236}">
                    <a16:creationId xmlns:a16="http://schemas.microsoft.com/office/drawing/2014/main" id="{695FE1AC-3928-6D54-2314-7A4BF9A3324F}"/>
                  </a:ext>
                </a:extLst>
              </p:cNvPr>
              <p:cNvPicPr/>
              <p:nvPr/>
            </p:nvPicPr>
            <p:blipFill>
              <a:blip r:embed="rId103"/>
              <a:stretch>
                <a:fillRect/>
              </a:stretch>
            </p:blipFill>
            <p:spPr>
              <a:xfrm>
                <a:off x="6853570" y="2664089"/>
                <a:ext cx="446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EF37223E-5047-804F-C631-E690C4EEB4CD}"/>
                  </a:ext>
                </a:extLst>
              </p14:cNvPr>
              <p14:cNvContentPartPr/>
              <p14:nvPr/>
            </p14:nvContentPartPr>
            <p14:xfrm>
              <a:off x="8333890" y="2512529"/>
              <a:ext cx="1818000" cy="489600"/>
            </p14:xfrm>
          </p:contentPart>
        </mc:Choice>
        <mc:Fallback xmlns="">
          <p:pic>
            <p:nvPicPr>
              <p:cNvPr id="73" name="Ink 72">
                <a:extLst>
                  <a:ext uri="{FF2B5EF4-FFF2-40B4-BE49-F238E27FC236}">
                    <a16:creationId xmlns:a16="http://schemas.microsoft.com/office/drawing/2014/main" id="{EF37223E-5047-804F-C631-E690C4EEB4CD}"/>
                  </a:ext>
                </a:extLst>
              </p:cNvPr>
              <p:cNvPicPr/>
              <p:nvPr/>
            </p:nvPicPr>
            <p:blipFill>
              <a:blip r:embed="rId105"/>
              <a:stretch>
                <a:fillRect/>
              </a:stretch>
            </p:blipFill>
            <p:spPr>
              <a:xfrm>
                <a:off x="8324890" y="2503529"/>
                <a:ext cx="183564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31E09FE8-58E9-5F7C-B116-C117FE6BFB0F}"/>
                  </a:ext>
                </a:extLst>
              </p14:cNvPr>
              <p14:cNvContentPartPr/>
              <p14:nvPr/>
            </p14:nvContentPartPr>
            <p14:xfrm>
              <a:off x="10509730" y="2551409"/>
              <a:ext cx="290880" cy="408240"/>
            </p14:xfrm>
          </p:contentPart>
        </mc:Choice>
        <mc:Fallback xmlns="">
          <p:pic>
            <p:nvPicPr>
              <p:cNvPr id="74" name="Ink 73">
                <a:extLst>
                  <a:ext uri="{FF2B5EF4-FFF2-40B4-BE49-F238E27FC236}">
                    <a16:creationId xmlns:a16="http://schemas.microsoft.com/office/drawing/2014/main" id="{31E09FE8-58E9-5F7C-B116-C117FE6BFB0F}"/>
                  </a:ext>
                </a:extLst>
              </p:cNvPr>
              <p:cNvPicPr/>
              <p:nvPr/>
            </p:nvPicPr>
            <p:blipFill>
              <a:blip r:embed="rId107"/>
              <a:stretch>
                <a:fillRect/>
              </a:stretch>
            </p:blipFill>
            <p:spPr>
              <a:xfrm>
                <a:off x="10500730" y="2542409"/>
                <a:ext cx="30852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59131ED5-EDF9-5A6B-0282-50EF4B3F2888}"/>
                  </a:ext>
                </a:extLst>
              </p14:cNvPr>
              <p14:cNvContentPartPr/>
              <p14:nvPr/>
            </p14:nvContentPartPr>
            <p14:xfrm>
              <a:off x="10528090" y="2813129"/>
              <a:ext cx="137880" cy="10080"/>
            </p14:xfrm>
          </p:contentPart>
        </mc:Choice>
        <mc:Fallback xmlns="">
          <p:pic>
            <p:nvPicPr>
              <p:cNvPr id="75" name="Ink 74">
                <a:extLst>
                  <a:ext uri="{FF2B5EF4-FFF2-40B4-BE49-F238E27FC236}">
                    <a16:creationId xmlns:a16="http://schemas.microsoft.com/office/drawing/2014/main" id="{59131ED5-EDF9-5A6B-0282-50EF4B3F2888}"/>
                  </a:ext>
                </a:extLst>
              </p:cNvPr>
              <p:cNvPicPr/>
              <p:nvPr/>
            </p:nvPicPr>
            <p:blipFill>
              <a:blip r:embed="rId109"/>
              <a:stretch>
                <a:fillRect/>
              </a:stretch>
            </p:blipFill>
            <p:spPr>
              <a:xfrm>
                <a:off x="10519450" y="2804129"/>
                <a:ext cx="155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15982510-D855-E3A5-B319-B0A9A622DEB6}"/>
                  </a:ext>
                </a:extLst>
              </p14:cNvPr>
              <p14:cNvContentPartPr/>
              <p14:nvPr/>
            </p14:nvContentPartPr>
            <p14:xfrm>
              <a:off x="10402090" y="2388329"/>
              <a:ext cx="36360" cy="148680"/>
            </p14:xfrm>
          </p:contentPart>
        </mc:Choice>
        <mc:Fallback xmlns="">
          <p:pic>
            <p:nvPicPr>
              <p:cNvPr id="76" name="Ink 75">
                <a:extLst>
                  <a:ext uri="{FF2B5EF4-FFF2-40B4-BE49-F238E27FC236}">
                    <a16:creationId xmlns:a16="http://schemas.microsoft.com/office/drawing/2014/main" id="{15982510-D855-E3A5-B319-B0A9A622DEB6}"/>
                  </a:ext>
                </a:extLst>
              </p:cNvPr>
              <p:cNvPicPr/>
              <p:nvPr/>
            </p:nvPicPr>
            <p:blipFill>
              <a:blip r:embed="rId111"/>
              <a:stretch>
                <a:fillRect/>
              </a:stretch>
            </p:blipFill>
            <p:spPr>
              <a:xfrm>
                <a:off x="10393090" y="2379689"/>
                <a:ext cx="54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4AD40C86-9B5F-E64D-0673-DB365AD10A2A}"/>
                  </a:ext>
                </a:extLst>
              </p14:cNvPr>
              <p14:cNvContentPartPr/>
              <p14:nvPr/>
            </p14:nvContentPartPr>
            <p14:xfrm>
              <a:off x="10525210" y="2338289"/>
              <a:ext cx="16560" cy="126720"/>
            </p14:xfrm>
          </p:contentPart>
        </mc:Choice>
        <mc:Fallback xmlns="">
          <p:pic>
            <p:nvPicPr>
              <p:cNvPr id="77" name="Ink 76">
                <a:extLst>
                  <a:ext uri="{FF2B5EF4-FFF2-40B4-BE49-F238E27FC236}">
                    <a16:creationId xmlns:a16="http://schemas.microsoft.com/office/drawing/2014/main" id="{4AD40C86-9B5F-E64D-0673-DB365AD10A2A}"/>
                  </a:ext>
                </a:extLst>
              </p:cNvPr>
              <p:cNvPicPr/>
              <p:nvPr/>
            </p:nvPicPr>
            <p:blipFill>
              <a:blip r:embed="rId113"/>
              <a:stretch>
                <a:fillRect/>
              </a:stretch>
            </p:blipFill>
            <p:spPr>
              <a:xfrm>
                <a:off x="10516210" y="2329289"/>
                <a:ext cx="34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Ink 77">
                <a:extLst>
                  <a:ext uri="{FF2B5EF4-FFF2-40B4-BE49-F238E27FC236}">
                    <a16:creationId xmlns:a16="http://schemas.microsoft.com/office/drawing/2014/main" id="{2299D6C6-FD6F-7389-668F-455734143275}"/>
                  </a:ext>
                </a:extLst>
              </p14:cNvPr>
              <p14:cNvContentPartPr/>
              <p14:nvPr/>
            </p14:nvContentPartPr>
            <p14:xfrm>
              <a:off x="10914370" y="2438729"/>
              <a:ext cx="163080" cy="154440"/>
            </p14:xfrm>
          </p:contentPart>
        </mc:Choice>
        <mc:Fallback xmlns="">
          <p:pic>
            <p:nvPicPr>
              <p:cNvPr id="78" name="Ink 77">
                <a:extLst>
                  <a:ext uri="{FF2B5EF4-FFF2-40B4-BE49-F238E27FC236}">
                    <a16:creationId xmlns:a16="http://schemas.microsoft.com/office/drawing/2014/main" id="{2299D6C6-FD6F-7389-668F-455734143275}"/>
                  </a:ext>
                </a:extLst>
              </p:cNvPr>
              <p:cNvPicPr/>
              <p:nvPr/>
            </p:nvPicPr>
            <p:blipFill>
              <a:blip r:embed="rId115"/>
              <a:stretch>
                <a:fillRect/>
              </a:stretch>
            </p:blipFill>
            <p:spPr>
              <a:xfrm>
                <a:off x="10905370" y="2430089"/>
                <a:ext cx="180720" cy="172080"/>
              </a:xfrm>
              <a:prstGeom prst="rect">
                <a:avLst/>
              </a:prstGeom>
            </p:spPr>
          </p:pic>
        </mc:Fallback>
      </mc:AlternateContent>
      <p:grpSp>
        <p:nvGrpSpPr>
          <p:cNvPr id="92" name="Group 91">
            <a:extLst>
              <a:ext uri="{FF2B5EF4-FFF2-40B4-BE49-F238E27FC236}">
                <a16:creationId xmlns:a16="http://schemas.microsoft.com/office/drawing/2014/main" id="{083A37AF-6C63-19C4-82DB-334F0CA6B36B}"/>
              </a:ext>
            </a:extLst>
          </p:cNvPr>
          <p:cNvGrpSpPr/>
          <p:nvPr/>
        </p:nvGrpSpPr>
        <p:grpSpPr>
          <a:xfrm>
            <a:off x="752650" y="2708369"/>
            <a:ext cx="3111480" cy="1110600"/>
            <a:chOff x="752650" y="2708369"/>
            <a:chExt cx="3111480" cy="1110600"/>
          </a:xfrm>
        </p:grpSpPr>
        <mc:AlternateContent xmlns:mc="http://schemas.openxmlformats.org/markup-compatibility/2006" xmlns:p14="http://schemas.microsoft.com/office/powerpoint/2010/main">
          <mc:Choice Requires="p14">
            <p:contentPart p14:bwMode="auto" r:id="rId116">
              <p14:nvContentPartPr>
                <p14:cNvPr id="56" name="Ink 55">
                  <a:extLst>
                    <a:ext uri="{FF2B5EF4-FFF2-40B4-BE49-F238E27FC236}">
                      <a16:creationId xmlns:a16="http://schemas.microsoft.com/office/drawing/2014/main" id="{F026B54B-8DC6-42B4-E98A-2EBCE029D5D0}"/>
                    </a:ext>
                  </a:extLst>
                </p14:cNvPr>
                <p14:cNvContentPartPr/>
                <p14:nvPr/>
              </p14:nvContentPartPr>
              <p14:xfrm>
                <a:off x="752650" y="2994569"/>
                <a:ext cx="409680" cy="196920"/>
              </p14:xfrm>
            </p:contentPart>
          </mc:Choice>
          <mc:Fallback xmlns="">
            <p:pic>
              <p:nvPicPr>
                <p:cNvPr id="56" name="Ink 55">
                  <a:extLst>
                    <a:ext uri="{FF2B5EF4-FFF2-40B4-BE49-F238E27FC236}">
                      <a16:creationId xmlns:a16="http://schemas.microsoft.com/office/drawing/2014/main" id="{F026B54B-8DC6-42B4-E98A-2EBCE029D5D0}"/>
                    </a:ext>
                  </a:extLst>
                </p:cNvPr>
                <p:cNvPicPr/>
                <p:nvPr/>
              </p:nvPicPr>
              <p:blipFill>
                <a:blip r:embed="rId117"/>
                <a:stretch>
                  <a:fillRect/>
                </a:stretch>
              </p:blipFill>
              <p:spPr>
                <a:xfrm>
                  <a:off x="743650" y="2985569"/>
                  <a:ext cx="427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7" name="Ink 56">
                  <a:extLst>
                    <a:ext uri="{FF2B5EF4-FFF2-40B4-BE49-F238E27FC236}">
                      <a16:creationId xmlns:a16="http://schemas.microsoft.com/office/drawing/2014/main" id="{4D24390A-285A-AD39-B20A-000EEE6C20F1}"/>
                    </a:ext>
                  </a:extLst>
                </p14:cNvPr>
                <p14:cNvContentPartPr/>
                <p14:nvPr/>
              </p14:nvContentPartPr>
              <p14:xfrm>
                <a:off x="942010" y="2832929"/>
                <a:ext cx="8640" cy="13680"/>
              </p14:xfrm>
            </p:contentPart>
          </mc:Choice>
          <mc:Fallback xmlns="">
            <p:pic>
              <p:nvPicPr>
                <p:cNvPr id="57" name="Ink 56">
                  <a:extLst>
                    <a:ext uri="{FF2B5EF4-FFF2-40B4-BE49-F238E27FC236}">
                      <a16:creationId xmlns:a16="http://schemas.microsoft.com/office/drawing/2014/main" id="{4D24390A-285A-AD39-B20A-000EEE6C20F1}"/>
                    </a:ext>
                  </a:extLst>
                </p:cNvPr>
                <p:cNvPicPr/>
                <p:nvPr/>
              </p:nvPicPr>
              <p:blipFill>
                <a:blip r:embed="rId119"/>
                <a:stretch>
                  <a:fillRect/>
                </a:stretch>
              </p:blipFill>
              <p:spPr>
                <a:xfrm>
                  <a:off x="933010" y="2823929"/>
                  <a:ext cx="26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8" name="Ink 57">
                  <a:extLst>
                    <a:ext uri="{FF2B5EF4-FFF2-40B4-BE49-F238E27FC236}">
                      <a16:creationId xmlns:a16="http://schemas.microsoft.com/office/drawing/2014/main" id="{B4ACD95A-982D-807F-169C-48C85AF73B49}"/>
                    </a:ext>
                  </a:extLst>
                </p14:cNvPr>
                <p14:cNvContentPartPr/>
                <p14:nvPr/>
              </p14:nvContentPartPr>
              <p14:xfrm>
                <a:off x="1414330" y="2708369"/>
                <a:ext cx="557280" cy="506880"/>
              </p14:xfrm>
            </p:contentPart>
          </mc:Choice>
          <mc:Fallback xmlns="">
            <p:pic>
              <p:nvPicPr>
                <p:cNvPr id="58" name="Ink 57">
                  <a:extLst>
                    <a:ext uri="{FF2B5EF4-FFF2-40B4-BE49-F238E27FC236}">
                      <a16:creationId xmlns:a16="http://schemas.microsoft.com/office/drawing/2014/main" id="{B4ACD95A-982D-807F-169C-48C85AF73B49}"/>
                    </a:ext>
                  </a:extLst>
                </p:cNvPr>
                <p:cNvPicPr/>
                <p:nvPr/>
              </p:nvPicPr>
              <p:blipFill>
                <a:blip r:embed="rId121"/>
                <a:stretch>
                  <a:fillRect/>
                </a:stretch>
              </p:blipFill>
              <p:spPr>
                <a:xfrm>
                  <a:off x="1405690" y="2699729"/>
                  <a:ext cx="57492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9" name="Ink 58">
                  <a:extLst>
                    <a:ext uri="{FF2B5EF4-FFF2-40B4-BE49-F238E27FC236}">
                      <a16:creationId xmlns:a16="http://schemas.microsoft.com/office/drawing/2014/main" id="{062602CC-2E51-651C-150D-A8984F2D6BD8}"/>
                    </a:ext>
                  </a:extLst>
                </p14:cNvPr>
                <p14:cNvContentPartPr/>
                <p14:nvPr/>
              </p14:nvContentPartPr>
              <p14:xfrm>
                <a:off x="1579570" y="2929049"/>
                <a:ext cx="170280" cy="55440"/>
              </p14:xfrm>
            </p:contentPart>
          </mc:Choice>
          <mc:Fallback xmlns="">
            <p:pic>
              <p:nvPicPr>
                <p:cNvPr id="59" name="Ink 58">
                  <a:extLst>
                    <a:ext uri="{FF2B5EF4-FFF2-40B4-BE49-F238E27FC236}">
                      <a16:creationId xmlns:a16="http://schemas.microsoft.com/office/drawing/2014/main" id="{062602CC-2E51-651C-150D-A8984F2D6BD8}"/>
                    </a:ext>
                  </a:extLst>
                </p:cNvPr>
                <p:cNvPicPr/>
                <p:nvPr/>
              </p:nvPicPr>
              <p:blipFill>
                <a:blip r:embed="rId123"/>
                <a:stretch>
                  <a:fillRect/>
                </a:stretch>
              </p:blipFill>
              <p:spPr>
                <a:xfrm>
                  <a:off x="1570570" y="2920409"/>
                  <a:ext cx="187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0" name="Ink 59">
                  <a:extLst>
                    <a:ext uri="{FF2B5EF4-FFF2-40B4-BE49-F238E27FC236}">
                      <a16:creationId xmlns:a16="http://schemas.microsoft.com/office/drawing/2014/main" id="{76E6B88F-E956-7F57-A8E0-BC305BB73B5B}"/>
                    </a:ext>
                  </a:extLst>
                </p14:cNvPr>
                <p14:cNvContentPartPr/>
                <p14:nvPr/>
              </p14:nvContentPartPr>
              <p14:xfrm>
                <a:off x="2194810" y="2789729"/>
                <a:ext cx="995760" cy="335880"/>
              </p14:xfrm>
            </p:contentPart>
          </mc:Choice>
          <mc:Fallback xmlns="">
            <p:pic>
              <p:nvPicPr>
                <p:cNvPr id="60" name="Ink 59">
                  <a:extLst>
                    <a:ext uri="{FF2B5EF4-FFF2-40B4-BE49-F238E27FC236}">
                      <a16:creationId xmlns:a16="http://schemas.microsoft.com/office/drawing/2014/main" id="{76E6B88F-E956-7F57-A8E0-BC305BB73B5B}"/>
                    </a:ext>
                  </a:extLst>
                </p:cNvPr>
                <p:cNvPicPr/>
                <p:nvPr/>
              </p:nvPicPr>
              <p:blipFill>
                <a:blip r:embed="rId125"/>
                <a:stretch>
                  <a:fillRect/>
                </a:stretch>
              </p:blipFill>
              <p:spPr>
                <a:xfrm>
                  <a:off x="2186170" y="2780729"/>
                  <a:ext cx="10134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Ink 79">
                  <a:extLst>
                    <a:ext uri="{FF2B5EF4-FFF2-40B4-BE49-F238E27FC236}">
                      <a16:creationId xmlns:a16="http://schemas.microsoft.com/office/drawing/2014/main" id="{364135BD-019E-1DEB-AD34-CA28C6E9948A}"/>
                    </a:ext>
                  </a:extLst>
                </p14:cNvPr>
                <p14:cNvContentPartPr/>
                <p14:nvPr/>
              </p14:nvContentPartPr>
              <p14:xfrm>
                <a:off x="921490" y="3408569"/>
                <a:ext cx="84240" cy="410400"/>
              </p14:xfrm>
            </p:contentPart>
          </mc:Choice>
          <mc:Fallback xmlns="">
            <p:pic>
              <p:nvPicPr>
                <p:cNvPr id="80" name="Ink 79">
                  <a:extLst>
                    <a:ext uri="{FF2B5EF4-FFF2-40B4-BE49-F238E27FC236}">
                      <a16:creationId xmlns:a16="http://schemas.microsoft.com/office/drawing/2014/main" id="{364135BD-019E-1DEB-AD34-CA28C6E9948A}"/>
                    </a:ext>
                  </a:extLst>
                </p:cNvPr>
                <p:cNvPicPr/>
                <p:nvPr/>
              </p:nvPicPr>
              <p:blipFill>
                <a:blip r:embed="rId127"/>
                <a:stretch>
                  <a:fillRect/>
                </a:stretch>
              </p:blipFill>
              <p:spPr>
                <a:xfrm>
                  <a:off x="912850" y="3399569"/>
                  <a:ext cx="10188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1B795D05-C982-DA27-6C4B-C12D148956F1}"/>
                    </a:ext>
                  </a:extLst>
                </p14:cNvPr>
                <p14:cNvContentPartPr/>
                <p14:nvPr/>
              </p14:nvContentPartPr>
              <p14:xfrm>
                <a:off x="1142170" y="3475529"/>
                <a:ext cx="117720" cy="268920"/>
              </p14:xfrm>
            </p:contentPart>
          </mc:Choice>
          <mc:Fallback xmlns="">
            <p:pic>
              <p:nvPicPr>
                <p:cNvPr id="81" name="Ink 80">
                  <a:extLst>
                    <a:ext uri="{FF2B5EF4-FFF2-40B4-BE49-F238E27FC236}">
                      <a16:creationId xmlns:a16="http://schemas.microsoft.com/office/drawing/2014/main" id="{1B795D05-C982-DA27-6C4B-C12D148956F1}"/>
                    </a:ext>
                  </a:extLst>
                </p:cNvPr>
                <p:cNvPicPr/>
                <p:nvPr/>
              </p:nvPicPr>
              <p:blipFill>
                <a:blip r:embed="rId129"/>
                <a:stretch>
                  <a:fillRect/>
                </a:stretch>
              </p:blipFill>
              <p:spPr>
                <a:xfrm>
                  <a:off x="1133170" y="3466529"/>
                  <a:ext cx="1353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18C735BE-9596-1EAC-2F29-78A650CB9837}"/>
                    </a:ext>
                  </a:extLst>
                </p14:cNvPr>
                <p14:cNvContentPartPr/>
                <p14:nvPr/>
              </p14:nvContentPartPr>
              <p14:xfrm>
                <a:off x="1094650" y="3528809"/>
                <a:ext cx="236520" cy="42120"/>
              </p14:xfrm>
            </p:contentPart>
          </mc:Choice>
          <mc:Fallback xmlns="">
            <p:pic>
              <p:nvPicPr>
                <p:cNvPr id="82" name="Ink 81">
                  <a:extLst>
                    <a:ext uri="{FF2B5EF4-FFF2-40B4-BE49-F238E27FC236}">
                      <a16:creationId xmlns:a16="http://schemas.microsoft.com/office/drawing/2014/main" id="{18C735BE-9596-1EAC-2F29-78A650CB9837}"/>
                    </a:ext>
                  </a:extLst>
                </p:cNvPr>
                <p:cNvPicPr/>
                <p:nvPr/>
              </p:nvPicPr>
              <p:blipFill>
                <a:blip r:embed="rId131"/>
                <a:stretch>
                  <a:fillRect/>
                </a:stretch>
              </p:blipFill>
              <p:spPr>
                <a:xfrm>
                  <a:off x="1086010" y="3520169"/>
                  <a:ext cx="254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28684F67-407E-AC81-EB60-FA82755C002B}"/>
                    </a:ext>
                  </a:extLst>
                </p14:cNvPr>
                <p14:cNvContentPartPr/>
                <p14:nvPr/>
              </p14:nvContentPartPr>
              <p14:xfrm>
                <a:off x="1356370" y="3422969"/>
                <a:ext cx="505440" cy="345240"/>
              </p14:xfrm>
            </p:contentPart>
          </mc:Choice>
          <mc:Fallback xmlns="">
            <p:pic>
              <p:nvPicPr>
                <p:cNvPr id="83" name="Ink 82">
                  <a:extLst>
                    <a:ext uri="{FF2B5EF4-FFF2-40B4-BE49-F238E27FC236}">
                      <a16:creationId xmlns:a16="http://schemas.microsoft.com/office/drawing/2014/main" id="{28684F67-407E-AC81-EB60-FA82755C002B}"/>
                    </a:ext>
                  </a:extLst>
                </p:cNvPr>
                <p:cNvPicPr/>
                <p:nvPr/>
              </p:nvPicPr>
              <p:blipFill>
                <a:blip r:embed="rId133"/>
                <a:stretch>
                  <a:fillRect/>
                </a:stretch>
              </p:blipFill>
              <p:spPr>
                <a:xfrm>
                  <a:off x="1347730" y="3413969"/>
                  <a:ext cx="5230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Ink 83">
                  <a:extLst>
                    <a:ext uri="{FF2B5EF4-FFF2-40B4-BE49-F238E27FC236}">
                      <a16:creationId xmlns:a16="http://schemas.microsoft.com/office/drawing/2014/main" id="{BF54CF09-A19D-9971-3A89-B055107A4549}"/>
                    </a:ext>
                  </a:extLst>
                </p14:cNvPr>
                <p14:cNvContentPartPr/>
                <p14:nvPr/>
              </p14:nvContentPartPr>
              <p14:xfrm>
                <a:off x="1667050" y="3524849"/>
                <a:ext cx="186840" cy="23760"/>
              </p14:xfrm>
            </p:contentPart>
          </mc:Choice>
          <mc:Fallback xmlns="">
            <p:pic>
              <p:nvPicPr>
                <p:cNvPr id="84" name="Ink 83">
                  <a:extLst>
                    <a:ext uri="{FF2B5EF4-FFF2-40B4-BE49-F238E27FC236}">
                      <a16:creationId xmlns:a16="http://schemas.microsoft.com/office/drawing/2014/main" id="{BF54CF09-A19D-9971-3A89-B055107A4549}"/>
                    </a:ext>
                  </a:extLst>
                </p:cNvPr>
                <p:cNvPicPr/>
                <p:nvPr/>
              </p:nvPicPr>
              <p:blipFill>
                <a:blip r:embed="rId135"/>
                <a:stretch>
                  <a:fillRect/>
                </a:stretch>
              </p:blipFill>
              <p:spPr>
                <a:xfrm>
                  <a:off x="1658410" y="3515849"/>
                  <a:ext cx="204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Ink 84">
                  <a:extLst>
                    <a:ext uri="{FF2B5EF4-FFF2-40B4-BE49-F238E27FC236}">
                      <a16:creationId xmlns:a16="http://schemas.microsoft.com/office/drawing/2014/main" id="{16F30CF8-16A5-F3B5-CC7A-89B2A234341B}"/>
                    </a:ext>
                  </a:extLst>
                </p14:cNvPr>
                <p14:cNvContentPartPr/>
                <p14:nvPr/>
              </p14:nvContentPartPr>
              <p14:xfrm>
                <a:off x="1955410" y="3389489"/>
                <a:ext cx="64800" cy="137160"/>
              </p14:xfrm>
            </p:contentPart>
          </mc:Choice>
          <mc:Fallback xmlns="">
            <p:pic>
              <p:nvPicPr>
                <p:cNvPr id="85" name="Ink 84">
                  <a:extLst>
                    <a:ext uri="{FF2B5EF4-FFF2-40B4-BE49-F238E27FC236}">
                      <a16:creationId xmlns:a16="http://schemas.microsoft.com/office/drawing/2014/main" id="{16F30CF8-16A5-F3B5-CC7A-89B2A234341B}"/>
                    </a:ext>
                  </a:extLst>
                </p:cNvPr>
                <p:cNvPicPr/>
                <p:nvPr/>
              </p:nvPicPr>
              <p:blipFill>
                <a:blip r:embed="rId137"/>
                <a:stretch>
                  <a:fillRect/>
                </a:stretch>
              </p:blipFill>
              <p:spPr>
                <a:xfrm>
                  <a:off x="1946410" y="3380849"/>
                  <a:ext cx="82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Ink 85">
                  <a:extLst>
                    <a:ext uri="{FF2B5EF4-FFF2-40B4-BE49-F238E27FC236}">
                      <a16:creationId xmlns:a16="http://schemas.microsoft.com/office/drawing/2014/main" id="{DE2461F5-08C8-7273-62E6-D36E2C78484D}"/>
                    </a:ext>
                  </a:extLst>
                </p14:cNvPr>
                <p14:cNvContentPartPr/>
                <p14:nvPr/>
              </p14:nvContentPartPr>
              <p14:xfrm>
                <a:off x="1978090" y="3562289"/>
                <a:ext cx="114120" cy="224640"/>
              </p14:xfrm>
            </p:contentPart>
          </mc:Choice>
          <mc:Fallback xmlns="">
            <p:pic>
              <p:nvPicPr>
                <p:cNvPr id="86" name="Ink 85">
                  <a:extLst>
                    <a:ext uri="{FF2B5EF4-FFF2-40B4-BE49-F238E27FC236}">
                      <a16:creationId xmlns:a16="http://schemas.microsoft.com/office/drawing/2014/main" id="{DE2461F5-08C8-7273-62E6-D36E2C78484D}"/>
                    </a:ext>
                  </a:extLst>
                </p:cNvPr>
                <p:cNvPicPr/>
                <p:nvPr/>
              </p:nvPicPr>
              <p:blipFill>
                <a:blip r:embed="rId139"/>
                <a:stretch>
                  <a:fillRect/>
                </a:stretch>
              </p:blipFill>
              <p:spPr>
                <a:xfrm>
                  <a:off x="1969090" y="3553649"/>
                  <a:ext cx="131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Ink 87">
                  <a:extLst>
                    <a:ext uri="{FF2B5EF4-FFF2-40B4-BE49-F238E27FC236}">
                      <a16:creationId xmlns:a16="http://schemas.microsoft.com/office/drawing/2014/main" id="{6FBD9725-845E-7B3C-8094-D9B42646D5E9}"/>
                    </a:ext>
                  </a:extLst>
                </p14:cNvPr>
                <p14:cNvContentPartPr/>
                <p14:nvPr/>
              </p14:nvContentPartPr>
              <p14:xfrm>
                <a:off x="2380930" y="3296609"/>
                <a:ext cx="525960" cy="465840"/>
              </p14:xfrm>
            </p:contentPart>
          </mc:Choice>
          <mc:Fallback xmlns="">
            <p:pic>
              <p:nvPicPr>
                <p:cNvPr id="88" name="Ink 87">
                  <a:extLst>
                    <a:ext uri="{FF2B5EF4-FFF2-40B4-BE49-F238E27FC236}">
                      <a16:creationId xmlns:a16="http://schemas.microsoft.com/office/drawing/2014/main" id="{6FBD9725-845E-7B3C-8094-D9B42646D5E9}"/>
                    </a:ext>
                  </a:extLst>
                </p:cNvPr>
                <p:cNvPicPr/>
                <p:nvPr/>
              </p:nvPicPr>
              <p:blipFill>
                <a:blip r:embed="rId141"/>
                <a:stretch>
                  <a:fillRect/>
                </a:stretch>
              </p:blipFill>
              <p:spPr>
                <a:xfrm>
                  <a:off x="2371930" y="3287969"/>
                  <a:ext cx="54360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Ink 88">
                  <a:extLst>
                    <a:ext uri="{FF2B5EF4-FFF2-40B4-BE49-F238E27FC236}">
                      <a16:creationId xmlns:a16="http://schemas.microsoft.com/office/drawing/2014/main" id="{99EA7959-84BA-A26E-DE4B-8CBEA33F8FE9}"/>
                    </a:ext>
                  </a:extLst>
                </p14:cNvPr>
                <p14:cNvContentPartPr/>
                <p14:nvPr/>
              </p14:nvContentPartPr>
              <p14:xfrm>
                <a:off x="2456890" y="3516209"/>
                <a:ext cx="307800" cy="23040"/>
              </p14:xfrm>
            </p:contentPart>
          </mc:Choice>
          <mc:Fallback xmlns="">
            <p:pic>
              <p:nvPicPr>
                <p:cNvPr id="89" name="Ink 88">
                  <a:extLst>
                    <a:ext uri="{FF2B5EF4-FFF2-40B4-BE49-F238E27FC236}">
                      <a16:creationId xmlns:a16="http://schemas.microsoft.com/office/drawing/2014/main" id="{99EA7959-84BA-A26E-DE4B-8CBEA33F8FE9}"/>
                    </a:ext>
                  </a:extLst>
                </p:cNvPr>
                <p:cNvPicPr/>
                <p:nvPr/>
              </p:nvPicPr>
              <p:blipFill>
                <a:blip r:embed="rId143"/>
                <a:stretch>
                  <a:fillRect/>
                </a:stretch>
              </p:blipFill>
              <p:spPr>
                <a:xfrm>
                  <a:off x="2447890" y="3507569"/>
                  <a:ext cx="325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Ink 90">
                  <a:extLst>
                    <a:ext uri="{FF2B5EF4-FFF2-40B4-BE49-F238E27FC236}">
                      <a16:creationId xmlns:a16="http://schemas.microsoft.com/office/drawing/2014/main" id="{09353B1D-D27F-E22E-FEB9-7483BF93F599}"/>
                    </a:ext>
                  </a:extLst>
                </p14:cNvPr>
                <p14:cNvContentPartPr/>
                <p14:nvPr/>
              </p14:nvContentPartPr>
              <p14:xfrm>
                <a:off x="3130450" y="3303449"/>
                <a:ext cx="733680" cy="444960"/>
              </p14:xfrm>
            </p:contentPart>
          </mc:Choice>
          <mc:Fallback xmlns="">
            <p:pic>
              <p:nvPicPr>
                <p:cNvPr id="91" name="Ink 90">
                  <a:extLst>
                    <a:ext uri="{FF2B5EF4-FFF2-40B4-BE49-F238E27FC236}">
                      <a16:creationId xmlns:a16="http://schemas.microsoft.com/office/drawing/2014/main" id="{09353B1D-D27F-E22E-FEB9-7483BF93F599}"/>
                    </a:ext>
                  </a:extLst>
                </p:cNvPr>
                <p:cNvPicPr/>
                <p:nvPr/>
              </p:nvPicPr>
              <p:blipFill>
                <a:blip r:embed="rId145"/>
                <a:stretch>
                  <a:fillRect/>
                </a:stretch>
              </p:blipFill>
              <p:spPr>
                <a:xfrm>
                  <a:off x="3121450" y="3294449"/>
                  <a:ext cx="751320" cy="462600"/>
                </a:xfrm>
                <a:prstGeom prst="rect">
                  <a:avLst/>
                </a:prstGeom>
              </p:spPr>
            </p:pic>
          </mc:Fallback>
        </mc:AlternateContent>
      </p:grpSp>
      <p:grpSp>
        <p:nvGrpSpPr>
          <p:cNvPr id="96" name="Group 95">
            <a:extLst>
              <a:ext uri="{FF2B5EF4-FFF2-40B4-BE49-F238E27FC236}">
                <a16:creationId xmlns:a16="http://schemas.microsoft.com/office/drawing/2014/main" id="{91486F4C-3B03-3CC1-C7EE-6576C05C1D16}"/>
              </a:ext>
            </a:extLst>
          </p:cNvPr>
          <p:cNvGrpSpPr/>
          <p:nvPr/>
        </p:nvGrpSpPr>
        <p:grpSpPr>
          <a:xfrm>
            <a:off x="4105690" y="3299129"/>
            <a:ext cx="1441080" cy="502560"/>
            <a:chOff x="4105690" y="3299129"/>
            <a:chExt cx="1441080" cy="502560"/>
          </a:xfrm>
        </p:grpSpPr>
        <mc:AlternateContent xmlns:mc="http://schemas.openxmlformats.org/markup-compatibility/2006" xmlns:p14="http://schemas.microsoft.com/office/powerpoint/2010/main">
          <mc:Choice Requires="p14">
            <p:contentPart p14:bwMode="auto" r:id="rId146">
              <p14:nvContentPartPr>
                <p14:cNvPr id="93" name="Ink 92">
                  <a:extLst>
                    <a:ext uri="{FF2B5EF4-FFF2-40B4-BE49-F238E27FC236}">
                      <a16:creationId xmlns:a16="http://schemas.microsoft.com/office/drawing/2014/main" id="{4BC486BA-8D59-4B96-31EF-0F9682537FAF}"/>
                    </a:ext>
                  </a:extLst>
                </p14:cNvPr>
                <p14:cNvContentPartPr/>
                <p14:nvPr/>
              </p14:nvContentPartPr>
              <p14:xfrm>
                <a:off x="4105690" y="3299129"/>
                <a:ext cx="1441080" cy="502560"/>
              </p14:xfrm>
            </p:contentPart>
          </mc:Choice>
          <mc:Fallback xmlns="">
            <p:pic>
              <p:nvPicPr>
                <p:cNvPr id="93" name="Ink 92">
                  <a:extLst>
                    <a:ext uri="{FF2B5EF4-FFF2-40B4-BE49-F238E27FC236}">
                      <a16:creationId xmlns:a16="http://schemas.microsoft.com/office/drawing/2014/main" id="{4BC486BA-8D59-4B96-31EF-0F9682537FAF}"/>
                    </a:ext>
                  </a:extLst>
                </p:cNvPr>
                <p:cNvPicPr/>
                <p:nvPr/>
              </p:nvPicPr>
              <p:blipFill>
                <a:blip r:embed="rId147"/>
                <a:stretch>
                  <a:fillRect/>
                </a:stretch>
              </p:blipFill>
              <p:spPr>
                <a:xfrm>
                  <a:off x="4097050" y="3290489"/>
                  <a:ext cx="14587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Ink 93">
                  <a:extLst>
                    <a:ext uri="{FF2B5EF4-FFF2-40B4-BE49-F238E27FC236}">
                      <a16:creationId xmlns:a16="http://schemas.microsoft.com/office/drawing/2014/main" id="{B79D9036-DF56-A895-FA1F-C9C7E4B57917}"/>
                    </a:ext>
                  </a:extLst>
                </p14:cNvPr>
                <p14:cNvContentPartPr/>
                <p14:nvPr/>
              </p14:nvContentPartPr>
              <p14:xfrm>
                <a:off x="5198650" y="3448889"/>
                <a:ext cx="215640" cy="29160"/>
              </p14:xfrm>
            </p:contentPart>
          </mc:Choice>
          <mc:Fallback xmlns="">
            <p:pic>
              <p:nvPicPr>
                <p:cNvPr id="94" name="Ink 93">
                  <a:extLst>
                    <a:ext uri="{FF2B5EF4-FFF2-40B4-BE49-F238E27FC236}">
                      <a16:creationId xmlns:a16="http://schemas.microsoft.com/office/drawing/2014/main" id="{B79D9036-DF56-A895-FA1F-C9C7E4B57917}"/>
                    </a:ext>
                  </a:extLst>
                </p:cNvPr>
                <p:cNvPicPr/>
                <p:nvPr/>
              </p:nvPicPr>
              <p:blipFill>
                <a:blip r:embed="rId149"/>
                <a:stretch>
                  <a:fillRect/>
                </a:stretch>
              </p:blipFill>
              <p:spPr>
                <a:xfrm>
                  <a:off x="5189650" y="3439889"/>
                  <a:ext cx="233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Ink 94">
                  <a:extLst>
                    <a:ext uri="{FF2B5EF4-FFF2-40B4-BE49-F238E27FC236}">
                      <a16:creationId xmlns:a16="http://schemas.microsoft.com/office/drawing/2014/main" id="{432E300A-F75B-39AE-4C11-B66FFB038207}"/>
                    </a:ext>
                  </a:extLst>
                </p14:cNvPr>
                <p14:cNvContentPartPr/>
                <p14:nvPr/>
              </p14:nvContentPartPr>
              <p14:xfrm>
                <a:off x="5024050" y="3356729"/>
                <a:ext cx="60120" cy="29160"/>
              </p14:xfrm>
            </p:contentPart>
          </mc:Choice>
          <mc:Fallback xmlns="">
            <p:pic>
              <p:nvPicPr>
                <p:cNvPr id="95" name="Ink 94">
                  <a:extLst>
                    <a:ext uri="{FF2B5EF4-FFF2-40B4-BE49-F238E27FC236}">
                      <a16:creationId xmlns:a16="http://schemas.microsoft.com/office/drawing/2014/main" id="{432E300A-F75B-39AE-4C11-B66FFB038207}"/>
                    </a:ext>
                  </a:extLst>
                </p:cNvPr>
                <p:cNvPicPr/>
                <p:nvPr/>
              </p:nvPicPr>
              <p:blipFill>
                <a:blip r:embed="rId151"/>
                <a:stretch>
                  <a:fillRect/>
                </a:stretch>
              </p:blipFill>
              <p:spPr>
                <a:xfrm>
                  <a:off x="5015050" y="3347729"/>
                  <a:ext cx="77760" cy="46800"/>
                </a:xfrm>
                <a:prstGeom prst="rect">
                  <a:avLst/>
                </a:prstGeom>
              </p:spPr>
            </p:pic>
          </mc:Fallback>
        </mc:AlternateContent>
      </p:grpSp>
      <p:grpSp>
        <p:nvGrpSpPr>
          <p:cNvPr id="117" name="Group 116">
            <a:extLst>
              <a:ext uri="{FF2B5EF4-FFF2-40B4-BE49-F238E27FC236}">
                <a16:creationId xmlns:a16="http://schemas.microsoft.com/office/drawing/2014/main" id="{03DB8315-D6C0-EC2D-168F-590F0108222E}"/>
              </a:ext>
            </a:extLst>
          </p:cNvPr>
          <p:cNvGrpSpPr/>
          <p:nvPr/>
        </p:nvGrpSpPr>
        <p:grpSpPr>
          <a:xfrm>
            <a:off x="5926210" y="3241169"/>
            <a:ext cx="5265720" cy="582480"/>
            <a:chOff x="5926210" y="3241169"/>
            <a:chExt cx="5265720" cy="582480"/>
          </a:xfrm>
        </p:grpSpPr>
        <mc:AlternateContent xmlns:mc="http://schemas.openxmlformats.org/markup-compatibility/2006" xmlns:p14="http://schemas.microsoft.com/office/powerpoint/2010/main">
          <mc:Choice Requires="p14">
            <p:contentPart p14:bwMode="auto" r:id="rId152">
              <p14:nvContentPartPr>
                <p14:cNvPr id="97" name="Ink 96">
                  <a:extLst>
                    <a:ext uri="{FF2B5EF4-FFF2-40B4-BE49-F238E27FC236}">
                      <a16:creationId xmlns:a16="http://schemas.microsoft.com/office/drawing/2014/main" id="{8C9E10E3-B71B-A0DE-C869-ED9C4B853956}"/>
                    </a:ext>
                  </a:extLst>
                </p14:cNvPr>
                <p14:cNvContentPartPr/>
                <p14:nvPr/>
              </p14:nvContentPartPr>
              <p14:xfrm>
                <a:off x="5926210" y="3424409"/>
                <a:ext cx="244080" cy="375120"/>
              </p14:xfrm>
            </p:contentPart>
          </mc:Choice>
          <mc:Fallback xmlns="">
            <p:pic>
              <p:nvPicPr>
                <p:cNvPr id="97" name="Ink 96">
                  <a:extLst>
                    <a:ext uri="{FF2B5EF4-FFF2-40B4-BE49-F238E27FC236}">
                      <a16:creationId xmlns:a16="http://schemas.microsoft.com/office/drawing/2014/main" id="{8C9E10E3-B71B-A0DE-C869-ED9C4B853956}"/>
                    </a:ext>
                  </a:extLst>
                </p:cNvPr>
                <p:cNvPicPr/>
                <p:nvPr/>
              </p:nvPicPr>
              <p:blipFill>
                <a:blip r:embed="rId153"/>
                <a:stretch>
                  <a:fillRect/>
                </a:stretch>
              </p:blipFill>
              <p:spPr>
                <a:xfrm>
                  <a:off x="5917210" y="3415769"/>
                  <a:ext cx="26172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Ink 97">
                  <a:extLst>
                    <a:ext uri="{FF2B5EF4-FFF2-40B4-BE49-F238E27FC236}">
                      <a16:creationId xmlns:a16="http://schemas.microsoft.com/office/drawing/2014/main" id="{BAE48CB4-F4DA-C6A7-6641-FD1F93E4E840}"/>
                    </a:ext>
                  </a:extLst>
                </p14:cNvPr>
                <p14:cNvContentPartPr/>
                <p14:nvPr/>
              </p14:nvContentPartPr>
              <p14:xfrm>
                <a:off x="6488530" y="3355649"/>
                <a:ext cx="88920" cy="165600"/>
              </p14:xfrm>
            </p:contentPart>
          </mc:Choice>
          <mc:Fallback xmlns="">
            <p:pic>
              <p:nvPicPr>
                <p:cNvPr id="98" name="Ink 97">
                  <a:extLst>
                    <a:ext uri="{FF2B5EF4-FFF2-40B4-BE49-F238E27FC236}">
                      <a16:creationId xmlns:a16="http://schemas.microsoft.com/office/drawing/2014/main" id="{BAE48CB4-F4DA-C6A7-6641-FD1F93E4E840}"/>
                    </a:ext>
                  </a:extLst>
                </p:cNvPr>
                <p:cNvPicPr/>
                <p:nvPr/>
              </p:nvPicPr>
              <p:blipFill>
                <a:blip r:embed="rId155"/>
                <a:stretch>
                  <a:fillRect/>
                </a:stretch>
              </p:blipFill>
              <p:spPr>
                <a:xfrm>
                  <a:off x="6479530" y="3346649"/>
                  <a:ext cx="10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Ink 98">
                  <a:extLst>
                    <a:ext uri="{FF2B5EF4-FFF2-40B4-BE49-F238E27FC236}">
                      <a16:creationId xmlns:a16="http://schemas.microsoft.com/office/drawing/2014/main" id="{2D125685-76A1-7B5C-8C1C-D83F3D83623E}"/>
                    </a:ext>
                  </a:extLst>
                </p14:cNvPr>
                <p14:cNvContentPartPr/>
                <p14:nvPr/>
              </p14:nvContentPartPr>
              <p14:xfrm>
                <a:off x="6624250" y="3299129"/>
                <a:ext cx="78120" cy="218520"/>
              </p14:xfrm>
            </p:contentPart>
          </mc:Choice>
          <mc:Fallback xmlns="">
            <p:pic>
              <p:nvPicPr>
                <p:cNvPr id="99" name="Ink 98">
                  <a:extLst>
                    <a:ext uri="{FF2B5EF4-FFF2-40B4-BE49-F238E27FC236}">
                      <a16:creationId xmlns:a16="http://schemas.microsoft.com/office/drawing/2014/main" id="{2D125685-76A1-7B5C-8C1C-D83F3D83623E}"/>
                    </a:ext>
                  </a:extLst>
                </p:cNvPr>
                <p:cNvPicPr/>
                <p:nvPr/>
              </p:nvPicPr>
              <p:blipFill>
                <a:blip r:embed="rId157"/>
                <a:stretch>
                  <a:fillRect/>
                </a:stretch>
              </p:blipFill>
              <p:spPr>
                <a:xfrm>
                  <a:off x="6615610" y="3290489"/>
                  <a:ext cx="95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Ink 99">
                  <a:extLst>
                    <a:ext uri="{FF2B5EF4-FFF2-40B4-BE49-F238E27FC236}">
                      <a16:creationId xmlns:a16="http://schemas.microsoft.com/office/drawing/2014/main" id="{D5FE6B75-348F-35DD-6F65-519D97C08F9E}"/>
                    </a:ext>
                  </a:extLst>
                </p14:cNvPr>
                <p14:cNvContentPartPr/>
                <p14:nvPr/>
              </p14:nvContentPartPr>
              <p14:xfrm>
                <a:off x="6752770" y="3540689"/>
                <a:ext cx="168120" cy="172800"/>
              </p14:xfrm>
            </p:contentPart>
          </mc:Choice>
          <mc:Fallback xmlns="">
            <p:pic>
              <p:nvPicPr>
                <p:cNvPr id="100" name="Ink 99">
                  <a:extLst>
                    <a:ext uri="{FF2B5EF4-FFF2-40B4-BE49-F238E27FC236}">
                      <a16:creationId xmlns:a16="http://schemas.microsoft.com/office/drawing/2014/main" id="{D5FE6B75-348F-35DD-6F65-519D97C08F9E}"/>
                    </a:ext>
                  </a:extLst>
                </p:cNvPr>
                <p:cNvPicPr/>
                <p:nvPr/>
              </p:nvPicPr>
              <p:blipFill>
                <a:blip r:embed="rId159"/>
                <a:stretch>
                  <a:fillRect/>
                </a:stretch>
              </p:blipFill>
              <p:spPr>
                <a:xfrm>
                  <a:off x="6744130" y="3531689"/>
                  <a:ext cx="185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1" name="Ink 100">
                  <a:extLst>
                    <a:ext uri="{FF2B5EF4-FFF2-40B4-BE49-F238E27FC236}">
                      <a16:creationId xmlns:a16="http://schemas.microsoft.com/office/drawing/2014/main" id="{688B98A0-511D-EFCA-0D06-EFE2D2C06C88}"/>
                    </a:ext>
                  </a:extLst>
                </p14:cNvPr>
                <p14:cNvContentPartPr/>
                <p14:nvPr/>
              </p14:nvContentPartPr>
              <p14:xfrm>
                <a:off x="6972010" y="3296249"/>
                <a:ext cx="36360" cy="165240"/>
              </p14:xfrm>
            </p:contentPart>
          </mc:Choice>
          <mc:Fallback xmlns="">
            <p:pic>
              <p:nvPicPr>
                <p:cNvPr id="101" name="Ink 100">
                  <a:extLst>
                    <a:ext uri="{FF2B5EF4-FFF2-40B4-BE49-F238E27FC236}">
                      <a16:creationId xmlns:a16="http://schemas.microsoft.com/office/drawing/2014/main" id="{688B98A0-511D-EFCA-0D06-EFE2D2C06C88}"/>
                    </a:ext>
                  </a:extLst>
                </p:cNvPr>
                <p:cNvPicPr/>
                <p:nvPr/>
              </p:nvPicPr>
              <p:blipFill>
                <a:blip r:embed="rId161"/>
                <a:stretch>
                  <a:fillRect/>
                </a:stretch>
              </p:blipFill>
              <p:spPr>
                <a:xfrm>
                  <a:off x="6963010" y="3287609"/>
                  <a:ext cx="54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Ink 101">
                  <a:extLst>
                    <a:ext uri="{FF2B5EF4-FFF2-40B4-BE49-F238E27FC236}">
                      <a16:creationId xmlns:a16="http://schemas.microsoft.com/office/drawing/2014/main" id="{885C4E06-02AF-D4D4-B450-7E97E9FEFE9C}"/>
                    </a:ext>
                  </a:extLst>
                </p14:cNvPr>
                <p14:cNvContentPartPr/>
                <p14:nvPr/>
              </p14:nvContentPartPr>
              <p14:xfrm>
                <a:off x="7080730" y="3285089"/>
                <a:ext cx="34560" cy="179640"/>
              </p14:xfrm>
            </p:contentPart>
          </mc:Choice>
          <mc:Fallback xmlns="">
            <p:pic>
              <p:nvPicPr>
                <p:cNvPr id="102" name="Ink 101">
                  <a:extLst>
                    <a:ext uri="{FF2B5EF4-FFF2-40B4-BE49-F238E27FC236}">
                      <a16:creationId xmlns:a16="http://schemas.microsoft.com/office/drawing/2014/main" id="{885C4E06-02AF-D4D4-B450-7E97E9FEFE9C}"/>
                    </a:ext>
                  </a:extLst>
                </p:cNvPr>
                <p:cNvPicPr/>
                <p:nvPr/>
              </p:nvPicPr>
              <p:blipFill>
                <a:blip r:embed="rId163"/>
                <a:stretch>
                  <a:fillRect/>
                </a:stretch>
              </p:blipFill>
              <p:spPr>
                <a:xfrm>
                  <a:off x="7072090" y="3276089"/>
                  <a:ext cx="52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Ink 102">
                  <a:extLst>
                    <a:ext uri="{FF2B5EF4-FFF2-40B4-BE49-F238E27FC236}">
                      <a16:creationId xmlns:a16="http://schemas.microsoft.com/office/drawing/2014/main" id="{57E3856C-3E90-2227-7C32-3D0244851EEA}"/>
                    </a:ext>
                  </a:extLst>
                </p14:cNvPr>
                <p14:cNvContentPartPr/>
                <p14:nvPr/>
              </p14:nvContentPartPr>
              <p14:xfrm>
                <a:off x="7483210" y="3446729"/>
                <a:ext cx="335160" cy="376920"/>
              </p14:xfrm>
            </p:contentPart>
          </mc:Choice>
          <mc:Fallback xmlns="">
            <p:pic>
              <p:nvPicPr>
                <p:cNvPr id="103" name="Ink 102">
                  <a:extLst>
                    <a:ext uri="{FF2B5EF4-FFF2-40B4-BE49-F238E27FC236}">
                      <a16:creationId xmlns:a16="http://schemas.microsoft.com/office/drawing/2014/main" id="{57E3856C-3E90-2227-7C32-3D0244851EEA}"/>
                    </a:ext>
                  </a:extLst>
                </p:cNvPr>
                <p:cNvPicPr/>
                <p:nvPr/>
              </p:nvPicPr>
              <p:blipFill>
                <a:blip r:embed="rId165"/>
                <a:stretch>
                  <a:fillRect/>
                </a:stretch>
              </p:blipFill>
              <p:spPr>
                <a:xfrm>
                  <a:off x="7474210" y="3438089"/>
                  <a:ext cx="35280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Ink 103">
                  <a:extLst>
                    <a:ext uri="{FF2B5EF4-FFF2-40B4-BE49-F238E27FC236}">
                      <a16:creationId xmlns:a16="http://schemas.microsoft.com/office/drawing/2014/main" id="{CFEB021E-6066-774A-621D-34428F0DB51E}"/>
                    </a:ext>
                  </a:extLst>
                </p14:cNvPr>
                <p14:cNvContentPartPr/>
                <p14:nvPr/>
              </p14:nvContentPartPr>
              <p14:xfrm>
                <a:off x="7582570" y="3488849"/>
                <a:ext cx="14760" cy="17640"/>
              </p14:xfrm>
            </p:contentPart>
          </mc:Choice>
          <mc:Fallback xmlns="">
            <p:pic>
              <p:nvPicPr>
                <p:cNvPr id="104" name="Ink 103">
                  <a:extLst>
                    <a:ext uri="{FF2B5EF4-FFF2-40B4-BE49-F238E27FC236}">
                      <a16:creationId xmlns:a16="http://schemas.microsoft.com/office/drawing/2014/main" id="{CFEB021E-6066-774A-621D-34428F0DB51E}"/>
                    </a:ext>
                  </a:extLst>
                </p:cNvPr>
                <p:cNvPicPr/>
                <p:nvPr/>
              </p:nvPicPr>
              <p:blipFill>
                <a:blip r:embed="rId167"/>
                <a:stretch>
                  <a:fillRect/>
                </a:stretch>
              </p:blipFill>
              <p:spPr>
                <a:xfrm>
                  <a:off x="7573570" y="3480209"/>
                  <a:ext cx="32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Ink 104">
                  <a:extLst>
                    <a:ext uri="{FF2B5EF4-FFF2-40B4-BE49-F238E27FC236}">
                      <a16:creationId xmlns:a16="http://schemas.microsoft.com/office/drawing/2014/main" id="{0555F446-3C2F-D0CC-08FC-6513B092D565}"/>
                    </a:ext>
                  </a:extLst>
                </p14:cNvPr>
                <p14:cNvContentPartPr/>
                <p14:nvPr/>
              </p14:nvContentPartPr>
              <p14:xfrm>
                <a:off x="8158930" y="3347009"/>
                <a:ext cx="187560" cy="317520"/>
              </p14:xfrm>
            </p:contentPart>
          </mc:Choice>
          <mc:Fallback xmlns="">
            <p:pic>
              <p:nvPicPr>
                <p:cNvPr id="105" name="Ink 104">
                  <a:extLst>
                    <a:ext uri="{FF2B5EF4-FFF2-40B4-BE49-F238E27FC236}">
                      <a16:creationId xmlns:a16="http://schemas.microsoft.com/office/drawing/2014/main" id="{0555F446-3C2F-D0CC-08FC-6513B092D565}"/>
                    </a:ext>
                  </a:extLst>
                </p:cNvPr>
                <p:cNvPicPr/>
                <p:nvPr/>
              </p:nvPicPr>
              <p:blipFill>
                <a:blip r:embed="rId169"/>
                <a:stretch>
                  <a:fillRect/>
                </a:stretch>
              </p:blipFill>
              <p:spPr>
                <a:xfrm>
                  <a:off x="8149930" y="3338369"/>
                  <a:ext cx="2052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Ink 105">
                  <a:extLst>
                    <a:ext uri="{FF2B5EF4-FFF2-40B4-BE49-F238E27FC236}">
                      <a16:creationId xmlns:a16="http://schemas.microsoft.com/office/drawing/2014/main" id="{4B488101-4069-6A5B-634D-77B0CE483679}"/>
                    </a:ext>
                  </a:extLst>
                </p14:cNvPr>
                <p14:cNvContentPartPr/>
                <p14:nvPr/>
              </p14:nvContentPartPr>
              <p14:xfrm>
                <a:off x="8220130" y="3548249"/>
                <a:ext cx="120600" cy="3240"/>
              </p14:xfrm>
            </p:contentPart>
          </mc:Choice>
          <mc:Fallback xmlns="">
            <p:pic>
              <p:nvPicPr>
                <p:cNvPr id="106" name="Ink 105">
                  <a:extLst>
                    <a:ext uri="{FF2B5EF4-FFF2-40B4-BE49-F238E27FC236}">
                      <a16:creationId xmlns:a16="http://schemas.microsoft.com/office/drawing/2014/main" id="{4B488101-4069-6A5B-634D-77B0CE483679}"/>
                    </a:ext>
                  </a:extLst>
                </p:cNvPr>
                <p:cNvPicPr/>
                <p:nvPr/>
              </p:nvPicPr>
              <p:blipFill>
                <a:blip r:embed="rId171"/>
                <a:stretch>
                  <a:fillRect/>
                </a:stretch>
              </p:blipFill>
              <p:spPr>
                <a:xfrm>
                  <a:off x="8211490" y="3539249"/>
                  <a:ext cx="138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812796C3-C503-3323-9C23-247D5E318C83}"/>
                    </a:ext>
                  </a:extLst>
                </p14:cNvPr>
                <p14:cNvContentPartPr/>
                <p14:nvPr/>
              </p14:nvContentPartPr>
              <p14:xfrm>
                <a:off x="8553850" y="3499289"/>
                <a:ext cx="354600" cy="223200"/>
              </p14:xfrm>
            </p:contentPart>
          </mc:Choice>
          <mc:Fallback xmlns="">
            <p:pic>
              <p:nvPicPr>
                <p:cNvPr id="108" name="Ink 107">
                  <a:extLst>
                    <a:ext uri="{FF2B5EF4-FFF2-40B4-BE49-F238E27FC236}">
                      <a16:creationId xmlns:a16="http://schemas.microsoft.com/office/drawing/2014/main" id="{812796C3-C503-3323-9C23-247D5E318C83}"/>
                    </a:ext>
                  </a:extLst>
                </p:cNvPr>
                <p:cNvPicPr/>
                <p:nvPr/>
              </p:nvPicPr>
              <p:blipFill>
                <a:blip r:embed="rId173"/>
                <a:stretch>
                  <a:fillRect/>
                </a:stretch>
              </p:blipFill>
              <p:spPr>
                <a:xfrm>
                  <a:off x="8545210" y="3490289"/>
                  <a:ext cx="3722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Ink 108">
                  <a:extLst>
                    <a:ext uri="{FF2B5EF4-FFF2-40B4-BE49-F238E27FC236}">
                      <a16:creationId xmlns:a16="http://schemas.microsoft.com/office/drawing/2014/main" id="{31C43454-1222-70FB-DE75-0359E35F9915}"/>
                    </a:ext>
                  </a:extLst>
                </p14:cNvPr>
                <p14:cNvContentPartPr/>
                <p14:nvPr/>
              </p14:nvContentPartPr>
              <p14:xfrm>
                <a:off x="8710450" y="3362129"/>
                <a:ext cx="29520" cy="32040"/>
              </p14:xfrm>
            </p:contentPart>
          </mc:Choice>
          <mc:Fallback xmlns="">
            <p:pic>
              <p:nvPicPr>
                <p:cNvPr id="109" name="Ink 108">
                  <a:extLst>
                    <a:ext uri="{FF2B5EF4-FFF2-40B4-BE49-F238E27FC236}">
                      <a16:creationId xmlns:a16="http://schemas.microsoft.com/office/drawing/2014/main" id="{31C43454-1222-70FB-DE75-0359E35F9915}"/>
                    </a:ext>
                  </a:extLst>
                </p:cNvPr>
                <p:cNvPicPr/>
                <p:nvPr/>
              </p:nvPicPr>
              <p:blipFill>
                <a:blip r:embed="rId175"/>
                <a:stretch>
                  <a:fillRect/>
                </a:stretch>
              </p:blipFill>
              <p:spPr>
                <a:xfrm>
                  <a:off x="8701810" y="3353129"/>
                  <a:ext cx="47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Ink 110">
                  <a:extLst>
                    <a:ext uri="{FF2B5EF4-FFF2-40B4-BE49-F238E27FC236}">
                      <a16:creationId xmlns:a16="http://schemas.microsoft.com/office/drawing/2014/main" id="{5398B5AB-65BF-0FE1-62DD-68B8FF1104F9}"/>
                    </a:ext>
                  </a:extLst>
                </p14:cNvPr>
                <p14:cNvContentPartPr/>
                <p14:nvPr/>
              </p14:nvContentPartPr>
              <p14:xfrm>
                <a:off x="9144610" y="3324329"/>
                <a:ext cx="420840" cy="391320"/>
              </p14:xfrm>
            </p:contentPart>
          </mc:Choice>
          <mc:Fallback xmlns="">
            <p:pic>
              <p:nvPicPr>
                <p:cNvPr id="111" name="Ink 110">
                  <a:extLst>
                    <a:ext uri="{FF2B5EF4-FFF2-40B4-BE49-F238E27FC236}">
                      <a16:creationId xmlns:a16="http://schemas.microsoft.com/office/drawing/2014/main" id="{5398B5AB-65BF-0FE1-62DD-68B8FF1104F9}"/>
                    </a:ext>
                  </a:extLst>
                </p:cNvPr>
                <p:cNvPicPr/>
                <p:nvPr/>
              </p:nvPicPr>
              <p:blipFill>
                <a:blip r:embed="rId177"/>
                <a:stretch>
                  <a:fillRect/>
                </a:stretch>
              </p:blipFill>
              <p:spPr>
                <a:xfrm>
                  <a:off x="9135970" y="3315329"/>
                  <a:ext cx="43848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Ink 111">
                  <a:extLst>
                    <a:ext uri="{FF2B5EF4-FFF2-40B4-BE49-F238E27FC236}">
                      <a16:creationId xmlns:a16="http://schemas.microsoft.com/office/drawing/2014/main" id="{F5936CB5-13CD-E408-E790-5298B6680AB8}"/>
                    </a:ext>
                  </a:extLst>
                </p14:cNvPr>
                <p14:cNvContentPartPr/>
                <p14:nvPr/>
              </p14:nvContentPartPr>
              <p14:xfrm>
                <a:off x="9349810" y="3445649"/>
                <a:ext cx="295200" cy="44640"/>
              </p14:xfrm>
            </p:contentPart>
          </mc:Choice>
          <mc:Fallback xmlns="">
            <p:pic>
              <p:nvPicPr>
                <p:cNvPr id="112" name="Ink 111">
                  <a:extLst>
                    <a:ext uri="{FF2B5EF4-FFF2-40B4-BE49-F238E27FC236}">
                      <a16:creationId xmlns:a16="http://schemas.microsoft.com/office/drawing/2014/main" id="{F5936CB5-13CD-E408-E790-5298B6680AB8}"/>
                    </a:ext>
                  </a:extLst>
                </p:cNvPr>
                <p:cNvPicPr/>
                <p:nvPr/>
              </p:nvPicPr>
              <p:blipFill>
                <a:blip r:embed="rId179"/>
                <a:stretch>
                  <a:fillRect/>
                </a:stretch>
              </p:blipFill>
              <p:spPr>
                <a:xfrm>
                  <a:off x="9341170" y="3437009"/>
                  <a:ext cx="312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Ink 112">
                  <a:extLst>
                    <a:ext uri="{FF2B5EF4-FFF2-40B4-BE49-F238E27FC236}">
                      <a16:creationId xmlns:a16="http://schemas.microsoft.com/office/drawing/2014/main" id="{F2E4A701-396D-A5A4-C424-7B6372AD240D}"/>
                    </a:ext>
                  </a:extLst>
                </p14:cNvPr>
                <p14:cNvContentPartPr/>
                <p14:nvPr/>
              </p14:nvContentPartPr>
              <p14:xfrm>
                <a:off x="9755890" y="3277889"/>
                <a:ext cx="947160" cy="448920"/>
              </p14:xfrm>
            </p:contentPart>
          </mc:Choice>
          <mc:Fallback xmlns="">
            <p:pic>
              <p:nvPicPr>
                <p:cNvPr id="113" name="Ink 112">
                  <a:extLst>
                    <a:ext uri="{FF2B5EF4-FFF2-40B4-BE49-F238E27FC236}">
                      <a16:creationId xmlns:a16="http://schemas.microsoft.com/office/drawing/2014/main" id="{F2E4A701-396D-A5A4-C424-7B6372AD240D}"/>
                    </a:ext>
                  </a:extLst>
                </p:cNvPr>
                <p:cNvPicPr/>
                <p:nvPr/>
              </p:nvPicPr>
              <p:blipFill>
                <a:blip r:embed="rId181"/>
                <a:stretch>
                  <a:fillRect/>
                </a:stretch>
              </p:blipFill>
              <p:spPr>
                <a:xfrm>
                  <a:off x="9747250" y="3269249"/>
                  <a:ext cx="96480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Ink 113">
                  <a:extLst>
                    <a:ext uri="{FF2B5EF4-FFF2-40B4-BE49-F238E27FC236}">
                      <a16:creationId xmlns:a16="http://schemas.microsoft.com/office/drawing/2014/main" id="{66022372-6C25-147C-5FB8-2D982BD663CA}"/>
                    </a:ext>
                  </a:extLst>
                </p14:cNvPr>
                <p14:cNvContentPartPr/>
                <p14:nvPr/>
              </p14:nvContentPartPr>
              <p14:xfrm>
                <a:off x="10298410" y="3393809"/>
                <a:ext cx="468000" cy="55440"/>
              </p14:xfrm>
            </p:contentPart>
          </mc:Choice>
          <mc:Fallback xmlns="">
            <p:pic>
              <p:nvPicPr>
                <p:cNvPr id="114" name="Ink 113">
                  <a:extLst>
                    <a:ext uri="{FF2B5EF4-FFF2-40B4-BE49-F238E27FC236}">
                      <a16:creationId xmlns:a16="http://schemas.microsoft.com/office/drawing/2014/main" id="{66022372-6C25-147C-5FB8-2D982BD663CA}"/>
                    </a:ext>
                  </a:extLst>
                </p:cNvPr>
                <p:cNvPicPr/>
                <p:nvPr/>
              </p:nvPicPr>
              <p:blipFill>
                <a:blip r:embed="rId183"/>
                <a:stretch>
                  <a:fillRect/>
                </a:stretch>
              </p:blipFill>
              <p:spPr>
                <a:xfrm>
                  <a:off x="10289770" y="3384809"/>
                  <a:ext cx="485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5" name="Ink 114">
                  <a:extLst>
                    <a:ext uri="{FF2B5EF4-FFF2-40B4-BE49-F238E27FC236}">
                      <a16:creationId xmlns:a16="http://schemas.microsoft.com/office/drawing/2014/main" id="{B952CA04-50A4-1F84-CF7E-05EB90DF812D}"/>
                    </a:ext>
                  </a:extLst>
                </p14:cNvPr>
                <p14:cNvContentPartPr/>
                <p14:nvPr/>
              </p14:nvContentPartPr>
              <p14:xfrm>
                <a:off x="10858570" y="3652649"/>
                <a:ext cx="54000" cy="57240"/>
              </p14:xfrm>
            </p:contentPart>
          </mc:Choice>
          <mc:Fallback xmlns="">
            <p:pic>
              <p:nvPicPr>
                <p:cNvPr id="115" name="Ink 114">
                  <a:extLst>
                    <a:ext uri="{FF2B5EF4-FFF2-40B4-BE49-F238E27FC236}">
                      <a16:creationId xmlns:a16="http://schemas.microsoft.com/office/drawing/2014/main" id="{B952CA04-50A4-1F84-CF7E-05EB90DF812D}"/>
                    </a:ext>
                  </a:extLst>
                </p:cNvPr>
                <p:cNvPicPr/>
                <p:nvPr/>
              </p:nvPicPr>
              <p:blipFill>
                <a:blip r:embed="rId185"/>
                <a:stretch>
                  <a:fillRect/>
                </a:stretch>
              </p:blipFill>
              <p:spPr>
                <a:xfrm>
                  <a:off x="10849930" y="3644009"/>
                  <a:ext cx="71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6" name="Ink 115">
                  <a:extLst>
                    <a:ext uri="{FF2B5EF4-FFF2-40B4-BE49-F238E27FC236}">
                      <a16:creationId xmlns:a16="http://schemas.microsoft.com/office/drawing/2014/main" id="{4317A07A-9291-9236-0829-20882347A770}"/>
                    </a:ext>
                  </a:extLst>
                </p14:cNvPr>
                <p14:cNvContentPartPr/>
                <p14:nvPr/>
              </p14:nvContentPartPr>
              <p14:xfrm>
                <a:off x="10971970" y="3241169"/>
                <a:ext cx="219960" cy="576360"/>
              </p14:xfrm>
            </p:contentPart>
          </mc:Choice>
          <mc:Fallback xmlns="">
            <p:pic>
              <p:nvPicPr>
                <p:cNvPr id="116" name="Ink 115">
                  <a:extLst>
                    <a:ext uri="{FF2B5EF4-FFF2-40B4-BE49-F238E27FC236}">
                      <a16:creationId xmlns:a16="http://schemas.microsoft.com/office/drawing/2014/main" id="{4317A07A-9291-9236-0829-20882347A770}"/>
                    </a:ext>
                  </a:extLst>
                </p:cNvPr>
                <p:cNvPicPr/>
                <p:nvPr/>
              </p:nvPicPr>
              <p:blipFill>
                <a:blip r:embed="rId187"/>
                <a:stretch>
                  <a:fillRect/>
                </a:stretch>
              </p:blipFill>
              <p:spPr>
                <a:xfrm>
                  <a:off x="10962970" y="3232169"/>
                  <a:ext cx="237600" cy="594000"/>
                </a:xfrm>
                <a:prstGeom prst="rect">
                  <a:avLst/>
                </a:prstGeom>
              </p:spPr>
            </p:pic>
          </mc:Fallback>
        </mc:AlternateContent>
      </p:grpSp>
      <p:grpSp>
        <p:nvGrpSpPr>
          <p:cNvPr id="133" name="Group 132">
            <a:extLst>
              <a:ext uri="{FF2B5EF4-FFF2-40B4-BE49-F238E27FC236}">
                <a16:creationId xmlns:a16="http://schemas.microsoft.com/office/drawing/2014/main" id="{8218C761-92D2-E4CC-C2B2-EAB1DB642014}"/>
              </a:ext>
            </a:extLst>
          </p:cNvPr>
          <p:cNvGrpSpPr/>
          <p:nvPr/>
        </p:nvGrpSpPr>
        <p:grpSpPr>
          <a:xfrm>
            <a:off x="5154370" y="3964409"/>
            <a:ext cx="2244600" cy="678600"/>
            <a:chOff x="5154370" y="3964409"/>
            <a:chExt cx="2244600" cy="678600"/>
          </a:xfrm>
        </p:grpSpPr>
        <mc:AlternateContent xmlns:mc="http://schemas.openxmlformats.org/markup-compatibility/2006" xmlns:p14="http://schemas.microsoft.com/office/powerpoint/2010/main">
          <mc:Choice Requires="p14">
            <p:contentPart p14:bwMode="auto" r:id="rId188">
              <p14:nvContentPartPr>
                <p14:cNvPr id="131" name="Ink 130">
                  <a:extLst>
                    <a:ext uri="{FF2B5EF4-FFF2-40B4-BE49-F238E27FC236}">
                      <a16:creationId xmlns:a16="http://schemas.microsoft.com/office/drawing/2014/main" id="{F57BC4EB-BD1F-D1C5-97C6-181EFD1B7A8D}"/>
                    </a:ext>
                  </a:extLst>
                </p14:cNvPr>
                <p14:cNvContentPartPr/>
                <p14:nvPr/>
              </p14:nvContentPartPr>
              <p14:xfrm>
                <a:off x="5154370" y="3964409"/>
                <a:ext cx="2244600" cy="678600"/>
              </p14:xfrm>
            </p:contentPart>
          </mc:Choice>
          <mc:Fallback xmlns="">
            <p:pic>
              <p:nvPicPr>
                <p:cNvPr id="131" name="Ink 130">
                  <a:extLst>
                    <a:ext uri="{FF2B5EF4-FFF2-40B4-BE49-F238E27FC236}">
                      <a16:creationId xmlns:a16="http://schemas.microsoft.com/office/drawing/2014/main" id="{F57BC4EB-BD1F-D1C5-97C6-181EFD1B7A8D}"/>
                    </a:ext>
                  </a:extLst>
                </p:cNvPr>
                <p:cNvPicPr/>
                <p:nvPr/>
              </p:nvPicPr>
              <p:blipFill>
                <a:blip r:embed="rId189"/>
                <a:stretch>
                  <a:fillRect/>
                </a:stretch>
              </p:blipFill>
              <p:spPr>
                <a:xfrm>
                  <a:off x="5145370" y="3955409"/>
                  <a:ext cx="226224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 name="Ink 131">
                  <a:extLst>
                    <a:ext uri="{FF2B5EF4-FFF2-40B4-BE49-F238E27FC236}">
                      <a16:creationId xmlns:a16="http://schemas.microsoft.com/office/drawing/2014/main" id="{6A47F76A-EBD0-9FDE-CF23-1D48F11D9055}"/>
                    </a:ext>
                  </a:extLst>
                </p14:cNvPr>
                <p14:cNvContentPartPr/>
                <p14:nvPr/>
              </p14:nvContentPartPr>
              <p14:xfrm>
                <a:off x="7113130" y="4048649"/>
                <a:ext cx="36360" cy="27360"/>
              </p14:xfrm>
            </p:contentPart>
          </mc:Choice>
          <mc:Fallback xmlns="">
            <p:pic>
              <p:nvPicPr>
                <p:cNvPr id="132" name="Ink 131">
                  <a:extLst>
                    <a:ext uri="{FF2B5EF4-FFF2-40B4-BE49-F238E27FC236}">
                      <a16:creationId xmlns:a16="http://schemas.microsoft.com/office/drawing/2014/main" id="{6A47F76A-EBD0-9FDE-CF23-1D48F11D9055}"/>
                    </a:ext>
                  </a:extLst>
                </p:cNvPr>
                <p:cNvPicPr/>
                <p:nvPr/>
              </p:nvPicPr>
              <p:blipFill>
                <a:blip r:embed="rId191"/>
                <a:stretch>
                  <a:fillRect/>
                </a:stretch>
              </p:blipFill>
              <p:spPr>
                <a:xfrm>
                  <a:off x="7104130" y="4040009"/>
                  <a:ext cx="54000" cy="45000"/>
                </a:xfrm>
                <a:prstGeom prst="rect">
                  <a:avLst/>
                </a:prstGeom>
              </p:spPr>
            </p:pic>
          </mc:Fallback>
        </mc:AlternateContent>
      </p:grpSp>
      <p:grpSp>
        <p:nvGrpSpPr>
          <p:cNvPr id="139" name="Group 138">
            <a:extLst>
              <a:ext uri="{FF2B5EF4-FFF2-40B4-BE49-F238E27FC236}">
                <a16:creationId xmlns:a16="http://schemas.microsoft.com/office/drawing/2014/main" id="{95E68515-A0CF-7AE7-E8CA-D33405E89A61}"/>
              </a:ext>
            </a:extLst>
          </p:cNvPr>
          <p:cNvGrpSpPr/>
          <p:nvPr/>
        </p:nvGrpSpPr>
        <p:grpSpPr>
          <a:xfrm>
            <a:off x="7636570" y="3911489"/>
            <a:ext cx="1908000" cy="601560"/>
            <a:chOff x="7636570" y="3911489"/>
            <a:chExt cx="1908000" cy="601560"/>
          </a:xfrm>
        </p:grpSpPr>
        <mc:AlternateContent xmlns:mc="http://schemas.openxmlformats.org/markup-compatibility/2006" xmlns:p14="http://schemas.microsoft.com/office/powerpoint/2010/main">
          <mc:Choice Requires="p14">
            <p:contentPart p14:bwMode="auto" r:id="rId192">
              <p14:nvContentPartPr>
                <p14:cNvPr id="134" name="Ink 133">
                  <a:extLst>
                    <a:ext uri="{FF2B5EF4-FFF2-40B4-BE49-F238E27FC236}">
                      <a16:creationId xmlns:a16="http://schemas.microsoft.com/office/drawing/2014/main" id="{685F1C5E-AE55-4747-8333-70FC96DF96E4}"/>
                    </a:ext>
                  </a:extLst>
                </p14:cNvPr>
                <p14:cNvContentPartPr/>
                <p14:nvPr/>
              </p14:nvContentPartPr>
              <p14:xfrm>
                <a:off x="7636570" y="3911489"/>
                <a:ext cx="1908000" cy="601560"/>
              </p14:xfrm>
            </p:contentPart>
          </mc:Choice>
          <mc:Fallback xmlns="">
            <p:pic>
              <p:nvPicPr>
                <p:cNvPr id="134" name="Ink 133">
                  <a:extLst>
                    <a:ext uri="{FF2B5EF4-FFF2-40B4-BE49-F238E27FC236}">
                      <a16:creationId xmlns:a16="http://schemas.microsoft.com/office/drawing/2014/main" id="{685F1C5E-AE55-4747-8333-70FC96DF96E4}"/>
                    </a:ext>
                  </a:extLst>
                </p:cNvPr>
                <p:cNvPicPr/>
                <p:nvPr/>
              </p:nvPicPr>
              <p:blipFill>
                <a:blip r:embed="rId193"/>
                <a:stretch>
                  <a:fillRect/>
                </a:stretch>
              </p:blipFill>
              <p:spPr>
                <a:xfrm>
                  <a:off x="7627930" y="3902489"/>
                  <a:ext cx="192564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 name="Ink 134">
                  <a:extLst>
                    <a:ext uri="{FF2B5EF4-FFF2-40B4-BE49-F238E27FC236}">
                      <a16:creationId xmlns:a16="http://schemas.microsoft.com/office/drawing/2014/main" id="{AB4E4215-D478-868C-9148-A6B82F711BDC}"/>
                    </a:ext>
                  </a:extLst>
                </p14:cNvPr>
                <p14:cNvContentPartPr/>
                <p14:nvPr/>
              </p14:nvContentPartPr>
              <p14:xfrm>
                <a:off x="8849770" y="4143689"/>
                <a:ext cx="74520" cy="51840"/>
              </p14:xfrm>
            </p:contentPart>
          </mc:Choice>
          <mc:Fallback xmlns="">
            <p:pic>
              <p:nvPicPr>
                <p:cNvPr id="135" name="Ink 134">
                  <a:extLst>
                    <a:ext uri="{FF2B5EF4-FFF2-40B4-BE49-F238E27FC236}">
                      <a16:creationId xmlns:a16="http://schemas.microsoft.com/office/drawing/2014/main" id="{AB4E4215-D478-868C-9148-A6B82F711BDC}"/>
                    </a:ext>
                  </a:extLst>
                </p:cNvPr>
                <p:cNvPicPr/>
                <p:nvPr/>
              </p:nvPicPr>
              <p:blipFill>
                <a:blip r:embed="rId195"/>
                <a:stretch>
                  <a:fillRect/>
                </a:stretch>
              </p:blipFill>
              <p:spPr>
                <a:xfrm>
                  <a:off x="8841130" y="4135049"/>
                  <a:ext cx="92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6" name="Ink 135">
                  <a:extLst>
                    <a:ext uri="{FF2B5EF4-FFF2-40B4-BE49-F238E27FC236}">
                      <a16:creationId xmlns:a16="http://schemas.microsoft.com/office/drawing/2014/main" id="{0700B8B2-9B8B-000F-D024-C134023C587C}"/>
                    </a:ext>
                  </a:extLst>
                </p14:cNvPr>
                <p14:cNvContentPartPr/>
                <p14:nvPr/>
              </p14:nvContentPartPr>
              <p14:xfrm>
                <a:off x="8332090" y="4124609"/>
                <a:ext cx="559080" cy="98280"/>
              </p14:xfrm>
            </p:contentPart>
          </mc:Choice>
          <mc:Fallback xmlns="">
            <p:pic>
              <p:nvPicPr>
                <p:cNvPr id="136" name="Ink 135">
                  <a:extLst>
                    <a:ext uri="{FF2B5EF4-FFF2-40B4-BE49-F238E27FC236}">
                      <a16:creationId xmlns:a16="http://schemas.microsoft.com/office/drawing/2014/main" id="{0700B8B2-9B8B-000F-D024-C134023C587C}"/>
                    </a:ext>
                  </a:extLst>
                </p:cNvPr>
                <p:cNvPicPr/>
                <p:nvPr/>
              </p:nvPicPr>
              <p:blipFill>
                <a:blip r:embed="rId197"/>
                <a:stretch>
                  <a:fillRect/>
                </a:stretch>
              </p:blipFill>
              <p:spPr>
                <a:xfrm>
                  <a:off x="8323090" y="4115969"/>
                  <a:ext cx="576720" cy="115920"/>
                </a:xfrm>
                <a:prstGeom prst="rect">
                  <a:avLst/>
                </a:prstGeom>
              </p:spPr>
            </p:pic>
          </mc:Fallback>
        </mc:AlternateContent>
      </p:grpSp>
      <p:grpSp>
        <p:nvGrpSpPr>
          <p:cNvPr id="138" name="Group 137">
            <a:extLst>
              <a:ext uri="{FF2B5EF4-FFF2-40B4-BE49-F238E27FC236}">
                <a16:creationId xmlns:a16="http://schemas.microsoft.com/office/drawing/2014/main" id="{62E49157-EB47-58C2-6AF5-6EC8EFC5178F}"/>
              </a:ext>
            </a:extLst>
          </p:cNvPr>
          <p:cNvGrpSpPr/>
          <p:nvPr/>
        </p:nvGrpSpPr>
        <p:grpSpPr>
          <a:xfrm>
            <a:off x="840130" y="3932729"/>
            <a:ext cx="3960720" cy="692280"/>
            <a:chOff x="840130" y="3932729"/>
            <a:chExt cx="3960720" cy="692280"/>
          </a:xfrm>
        </p:grpSpPr>
        <mc:AlternateContent xmlns:mc="http://schemas.openxmlformats.org/markup-compatibility/2006" xmlns:p14="http://schemas.microsoft.com/office/powerpoint/2010/main">
          <mc:Choice Requires="p14">
            <p:contentPart p14:bwMode="auto" r:id="rId198">
              <p14:nvContentPartPr>
                <p14:cNvPr id="118" name="Ink 117">
                  <a:extLst>
                    <a:ext uri="{FF2B5EF4-FFF2-40B4-BE49-F238E27FC236}">
                      <a16:creationId xmlns:a16="http://schemas.microsoft.com/office/drawing/2014/main" id="{EE938D74-CC18-F700-5BE9-541DAA0774C9}"/>
                    </a:ext>
                  </a:extLst>
                </p14:cNvPr>
                <p14:cNvContentPartPr/>
                <p14:nvPr/>
              </p14:nvContentPartPr>
              <p14:xfrm>
                <a:off x="840130" y="4266809"/>
                <a:ext cx="468360" cy="236160"/>
              </p14:xfrm>
            </p:contentPart>
          </mc:Choice>
          <mc:Fallback xmlns="">
            <p:pic>
              <p:nvPicPr>
                <p:cNvPr id="118" name="Ink 117">
                  <a:extLst>
                    <a:ext uri="{FF2B5EF4-FFF2-40B4-BE49-F238E27FC236}">
                      <a16:creationId xmlns:a16="http://schemas.microsoft.com/office/drawing/2014/main" id="{EE938D74-CC18-F700-5BE9-541DAA0774C9}"/>
                    </a:ext>
                  </a:extLst>
                </p:cNvPr>
                <p:cNvPicPr/>
                <p:nvPr/>
              </p:nvPicPr>
              <p:blipFill>
                <a:blip r:embed="rId199"/>
                <a:stretch>
                  <a:fillRect/>
                </a:stretch>
              </p:blipFill>
              <p:spPr>
                <a:xfrm>
                  <a:off x="831130" y="4257809"/>
                  <a:ext cx="486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Ink 118">
                  <a:extLst>
                    <a:ext uri="{FF2B5EF4-FFF2-40B4-BE49-F238E27FC236}">
                      <a16:creationId xmlns:a16="http://schemas.microsoft.com/office/drawing/2014/main" id="{78757FD1-97A5-4648-BA35-DDBA8EE4FB2C}"/>
                    </a:ext>
                  </a:extLst>
                </p14:cNvPr>
                <p14:cNvContentPartPr/>
                <p14:nvPr/>
              </p14:nvContentPartPr>
              <p14:xfrm>
                <a:off x="1527370" y="4276529"/>
                <a:ext cx="420120" cy="322560"/>
              </p14:xfrm>
            </p:contentPart>
          </mc:Choice>
          <mc:Fallback xmlns="">
            <p:pic>
              <p:nvPicPr>
                <p:cNvPr id="119" name="Ink 118">
                  <a:extLst>
                    <a:ext uri="{FF2B5EF4-FFF2-40B4-BE49-F238E27FC236}">
                      <a16:creationId xmlns:a16="http://schemas.microsoft.com/office/drawing/2014/main" id="{78757FD1-97A5-4648-BA35-DDBA8EE4FB2C}"/>
                    </a:ext>
                  </a:extLst>
                </p:cNvPr>
                <p:cNvPicPr/>
                <p:nvPr/>
              </p:nvPicPr>
              <p:blipFill>
                <a:blip r:embed="rId201"/>
                <a:stretch>
                  <a:fillRect/>
                </a:stretch>
              </p:blipFill>
              <p:spPr>
                <a:xfrm>
                  <a:off x="1518730" y="4267889"/>
                  <a:ext cx="4377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Ink 119">
                  <a:extLst>
                    <a:ext uri="{FF2B5EF4-FFF2-40B4-BE49-F238E27FC236}">
                      <a16:creationId xmlns:a16="http://schemas.microsoft.com/office/drawing/2014/main" id="{2E3646DF-DA9A-F992-E58C-3F4A48EDC29C}"/>
                    </a:ext>
                  </a:extLst>
                </p14:cNvPr>
                <p14:cNvContentPartPr/>
                <p14:nvPr/>
              </p14:nvContentPartPr>
              <p14:xfrm>
                <a:off x="1926610" y="4093649"/>
                <a:ext cx="139320" cy="313200"/>
              </p14:xfrm>
            </p:contentPart>
          </mc:Choice>
          <mc:Fallback xmlns="">
            <p:pic>
              <p:nvPicPr>
                <p:cNvPr id="120" name="Ink 119">
                  <a:extLst>
                    <a:ext uri="{FF2B5EF4-FFF2-40B4-BE49-F238E27FC236}">
                      <a16:creationId xmlns:a16="http://schemas.microsoft.com/office/drawing/2014/main" id="{2E3646DF-DA9A-F992-E58C-3F4A48EDC29C}"/>
                    </a:ext>
                  </a:extLst>
                </p:cNvPr>
                <p:cNvPicPr/>
                <p:nvPr/>
              </p:nvPicPr>
              <p:blipFill>
                <a:blip r:embed="rId203"/>
                <a:stretch>
                  <a:fillRect/>
                </a:stretch>
              </p:blipFill>
              <p:spPr>
                <a:xfrm>
                  <a:off x="1917610" y="4084649"/>
                  <a:ext cx="1569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Ink 120">
                  <a:extLst>
                    <a:ext uri="{FF2B5EF4-FFF2-40B4-BE49-F238E27FC236}">
                      <a16:creationId xmlns:a16="http://schemas.microsoft.com/office/drawing/2014/main" id="{C928A181-816E-E15A-5B94-3875101F5D47}"/>
                    </a:ext>
                  </a:extLst>
                </p14:cNvPr>
                <p14:cNvContentPartPr/>
                <p14:nvPr/>
              </p14:nvContentPartPr>
              <p14:xfrm>
                <a:off x="1922650" y="4196969"/>
                <a:ext cx="210960" cy="23040"/>
              </p14:xfrm>
            </p:contentPart>
          </mc:Choice>
          <mc:Fallback xmlns="">
            <p:pic>
              <p:nvPicPr>
                <p:cNvPr id="121" name="Ink 120">
                  <a:extLst>
                    <a:ext uri="{FF2B5EF4-FFF2-40B4-BE49-F238E27FC236}">
                      <a16:creationId xmlns:a16="http://schemas.microsoft.com/office/drawing/2014/main" id="{C928A181-816E-E15A-5B94-3875101F5D47}"/>
                    </a:ext>
                  </a:extLst>
                </p:cNvPr>
                <p:cNvPicPr/>
                <p:nvPr/>
              </p:nvPicPr>
              <p:blipFill>
                <a:blip r:embed="rId205"/>
                <a:stretch>
                  <a:fillRect/>
                </a:stretch>
              </p:blipFill>
              <p:spPr>
                <a:xfrm>
                  <a:off x="1914010" y="4188329"/>
                  <a:ext cx="228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Ink 122">
                  <a:extLst>
                    <a:ext uri="{FF2B5EF4-FFF2-40B4-BE49-F238E27FC236}">
                      <a16:creationId xmlns:a16="http://schemas.microsoft.com/office/drawing/2014/main" id="{5561664A-2395-A902-E39F-D26038012A59}"/>
                    </a:ext>
                  </a:extLst>
                </p14:cNvPr>
                <p14:cNvContentPartPr/>
                <p14:nvPr/>
              </p14:nvContentPartPr>
              <p14:xfrm>
                <a:off x="2338450" y="3988529"/>
                <a:ext cx="578880" cy="473400"/>
              </p14:xfrm>
            </p:contentPart>
          </mc:Choice>
          <mc:Fallback xmlns="">
            <p:pic>
              <p:nvPicPr>
                <p:cNvPr id="123" name="Ink 122">
                  <a:extLst>
                    <a:ext uri="{FF2B5EF4-FFF2-40B4-BE49-F238E27FC236}">
                      <a16:creationId xmlns:a16="http://schemas.microsoft.com/office/drawing/2014/main" id="{5561664A-2395-A902-E39F-D26038012A59}"/>
                    </a:ext>
                  </a:extLst>
                </p:cNvPr>
                <p:cNvPicPr/>
                <p:nvPr/>
              </p:nvPicPr>
              <p:blipFill>
                <a:blip r:embed="rId207"/>
                <a:stretch>
                  <a:fillRect/>
                </a:stretch>
              </p:blipFill>
              <p:spPr>
                <a:xfrm>
                  <a:off x="2329810" y="3979529"/>
                  <a:ext cx="59652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Ink 123">
                  <a:extLst>
                    <a:ext uri="{FF2B5EF4-FFF2-40B4-BE49-F238E27FC236}">
                      <a16:creationId xmlns:a16="http://schemas.microsoft.com/office/drawing/2014/main" id="{864140D9-0144-FE06-C7F2-0231A4586EFF}"/>
                    </a:ext>
                  </a:extLst>
                </p14:cNvPr>
                <p14:cNvContentPartPr/>
                <p14:nvPr/>
              </p14:nvContentPartPr>
              <p14:xfrm>
                <a:off x="2416210" y="4176809"/>
                <a:ext cx="380880" cy="34920"/>
              </p14:xfrm>
            </p:contentPart>
          </mc:Choice>
          <mc:Fallback xmlns="">
            <p:pic>
              <p:nvPicPr>
                <p:cNvPr id="124" name="Ink 123">
                  <a:extLst>
                    <a:ext uri="{FF2B5EF4-FFF2-40B4-BE49-F238E27FC236}">
                      <a16:creationId xmlns:a16="http://schemas.microsoft.com/office/drawing/2014/main" id="{864140D9-0144-FE06-C7F2-0231A4586EFF}"/>
                    </a:ext>
                  </a:extLst>
                </p:cNvPr>
                <p:cNvPicPr/>
                <p:nvPr/>
              </p:nvPicPr>
              <p:blipFill>
                <a:blip r:embed="rId209"/>
                <a:stretch>
                  <a:fillRect/>
                </a:stretch>
              </p:blipFill>
              <p:spPr>
                <a:xfrm>
                  <a:off x="2407570" y="4167809"/>
                  <a:ext cx="398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Ink 125">
                  <a:extLst>
                    <a:ext uri="{FF2B5EF4-FFF2-40B4-BE49-F238E27FC236}">
                      <a16:creationId xmlns:a16="http://schemas.microsoft.com/office/drawing/2014/main" id="{BE431E14-04A0-CD3E-1E8B-AD42A9B78D49}"/>
                    </a:ext>
                  </a:extLst>
                </p14:cNvPr>
                <p14:cNvContentPartPr/>
                <p14:nvPr/>
              </p14:nvContentPartPr>
              <p14:xfrm>
                <a:off x="3170410" y="3932729"/>
                <a:ext cx="966960" cy="692280"/>
              </p14:xfrm>
            </p:contentPart>
          </mc:Choice>
          <mc:Fallback xmlns="">
            <p:pic>
              <p:nvPicPr>
                <p:cNvPr id="126" name="Ink 125">
                  <a:extLst>
                    <a:ext uri="{FF2B5EF4-FFF2-40B4-BE49-F238E27FC236}">
                      <a16:creationId xmlns:a16="http://schemas.microsoft.com/office/drawing/2014/main" id="{BE431E14-04A0-CD3E-1E8B-AD42A9B78D49}"/>
                    </a:ext>
                  </a:extLst>
                </p:cNvPr>
                <p:cNvPicPr/>
                <p:nvPr/>
              </p:nvPicPr>
              <p:blipFill>
                <a:blip r:embed="rId211"/>
                <a:stretch>
                  <a:fillRect/>
                </a:stretch>
              </p:blipFill>
              <p:spPr>
                <a:xfrm>
                  <a:off x="3161410" y="3923729"/>
                  <a:ext cx="98460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Ink 126">
                  <a:extLst>
                    <a:ext uri="{FF2B5EF4-FFF2-40B4-BE49-F238E27FC236}">
                      <a16:creationId xmlns:a16="http://schemas.microsoft.com/office/drawing/2014/main" id="{B74E1994-1C9E-B6CA-8AD1-D21DC3F83229}"/>
                    </a:ext>
                  </a:extLst>
                </p14:cNvPr>
                <p14:cNvContentPartPr/>
                <p14:nvPr/>
              </p14:nvContentPartPr>
              <p14:xfrm>
                <a:off x="3885730" y="4126049"/>
                <a:ext cx="253440" cy="302760"/>
              </p14:xfrm>
            </p:contentPart>
          </mc:Choice>
          <mc:Fallback xmlns="">
            <p:pic>
              <p:nvPicPr>
                <p:cNvPr id="127" name="Ink 126">
                  <a:extLst>
                    <a:ext uri="{FF2B5EF4-FFF2-40B4-BE49-F238E27FC236}">
                      <a16:creationId xmlns:a16="http://schemas.microsoft.com/office/drawing/2014/main" id="{B74E1994-1C9E-B6CA-8AD1-D21DC3F83229}"/>
                    </a:ext>
                  </a:extLst>
                </p:cNvPr>
                <p:cNvPicPr/>
                <p:nvPr/>
              </p:nvPicPr>
              <p:blipFill>
                <a:blip r:embed="rId213"/>
                <a:stretch>
                  <a:fillRect/>
                </a:stretch>
              </p:blipFill>
              <p:spPr>
                <a:xfrm>
                  <a:off x="3877090" y="4117409"/>
                  <a:ext cx="2710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Ink 128">
                  <a:extLst>
                    <a:ext uri="{FF2B5EF4-FFF2-40B4-BE49-F238E27FC236}">
                      <a16:creationId xmlns:a16="http://schemas.microsoft.com/office/drawing/2014/main" id="{443D72E5-067C-FEC4-288C-75F2F6055FCF}"/>
                    </a:ext>
                  </a:extLst>
                </p14:cNvPr>
                <p14:cNvContentPartPr/>
                <p14:nvPr/>
              </p14:nvContentPartPr>
              <p14:xfrm>
                <a:off x="4432210" y="4014809"/>
                <a:ext cx="368640" cy="538560"/>
              </p14:xfrm>
            </p:contentPart>
          </mc:Choice>
          <mc:Fallback xmlns="">
            <p:pic>
              <p:nvPicPr>
                <p:cNvPr id="129" name="Ink 128">
                  <a:extLst>
                    <a:ext uri="{FF2B5EF4-FFF2-40B4-BE49-F238E27FC236}">
                      <a16:creationId xmlns:a16="http://schemas.microsoft.com/office/drawing/2014/main" id="{443D72E5-067C-FEC4-288C-75F2F6055FCF}"/>
                    </a:ext>
                  </a:extLst>
                </p:cNvPr>
                <p:cNvPicPr/>
                <p:nvPr/>
              </p:nvPicPr>
              <p:blipFill>
                <a:blip r:embed="rId215"/>
                <a:stretch>
                  <a:fillRect/>
                </a:stretch>
              </p:blipFill>
              <p:spPr>
                <a:xfrm>
                  <a:off x="4423210" y="4005809"/>
                  <a:ext cx="38628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7" name="Ink 136">
                  <a:extLst>
                    <a:ext uri="{FF2B5EF4-FFF2-40B4-BE49-F238E27FC236}">
                      <a16:creationId xmlns:a16="http://schemas.microsoft.com/office/drawing/2014/main" id="{275AB55D-A3EF-B759-90D9-7DDAFA4462C4}"/>
                    </a:ext>
                  </a:extLst>
                </p14:cNvPr>
                <p14:cNvContentPartPr/>
                <p14:nvPr/>
              </p14:nvContentPartPr>
              <p14:xfrm>
                <a:off x="3298930" y="4499009"/>
                <a:ext cx="786240" cy="35640"/>
              </p14:xfrm>
            </p:contentPart>
          </mc:Choice>
          <mc:Fallback xmlns="">
            <p:pic>
              <p:nvPicPr>
                <p:cNvPr id="137" name="Ink 136">
                  <a:extLst>
                    <a:ext uri="{FF2B5EF4-FFF2-40B4-BE49-F238E27FC236}">
                      <a16:creationId xmlns:a16="http://schemas.microsoft.com/office/drawing/2014/main" id="{275AB55D-A3EF-B759-90D9-7DDAFA4462C4}"/>
                    </a:ext>
                  </a:extLst>
                </p:cNvPr>
                <p:cNvPicPr/>
                <p:nvPr/>
              </p:nvPicPr>
              <p:blipFill>
                <a:blip r:embed="rId217"/>
                <a:stretch>
                  <a:fillRect/>
                </a:stretch>
              </p:blipFill>
              <p:spPr>
                <a:xfrm>
                  <a:off x="3290290" y="4490369"/>
                  <a:ext cx="80388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53" name="Ink 152">
                <a:extLst>
                  <a:ext uri="{FF2B5EF4-FFF2-40B4-BE49-F238E27FC236}">
                    <a16:creationId xmlns:a16="http://schemas.microsoft.com/office/drawing/2014/main" id="{528F47C1-56F8-A6D0-129A-964FE249EE63}"/>
                  </a:ext>
                </a:extLst>
              </p14:cNvPr>
              <p14:cNvContentPartPr/>
              <p14:nvPr/>
            </p14:nvContentPartPr>
            <p14:xfrm>
              <a:off x="3979690" y="5432489"/>
              <a:ext cx="3960" cy="11880"/>
            </p14:xfrm>
          </p:contentPart>
        </mc:Choice>
        <mc:Fallback xmlns="">
          <p:pic>
            <p:nvPicPr>
              <p:cNvPr id="153" name="Ink 152">
                <a:extLst>
                  <a:ext uri="{FF2B5EF4-FFF2-40B4-BE49-F238E27FC236}">
                    <a16:creationId xmlns:a16="http://schemas.microsoft.com/office/drawing/2014/main" id="{528F47C1-56F8-A6D0-129A-964FE249EE63}"/>
                  </a:ext>
                </a:extLst>
              </p:cNvPr>
              <p:cNvPicPr/>
              <p:nvPr/>
            </p:nvPicPr>
            <p:blipFill>
              <a:blip r:embed="rId219"/>
              <a:stretch>
                <a:fillRect/>
              </a:stretch>
            </p:blipFill>
            <p:spPr>
              <a:xfrm>
                <a:off x="3925690" y="5324849"/>
                <a:ext cx="111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4" name="Ink 153">
                <a:extLst>
                  <a:ext uri="{FF2B5EF4-FFF2-40B4-BE49-F238E27FC236}">
                    <a16:creationId xmlns:a16="http://schemas.microsoft.com/office/drawing/2014/main" id="{F4E92A6C-CE09-E5F8-6110-C365FF38D0D8}"/>
                  </a:ext>
                </a:extLst>
              </p14:cNvPr>
              <p14:cNvContentPartPr/>
              <p14:nvPr/>
            </p14:nvContentPartPr>
            <p14:xfrm>
              <a:off x="3837130" y="5762249"/>
              <a:ext cx="3960" cy="11880"/>
            </p14:xfrm>
          </p:contentPart>
        </mc:Choice>
        <mc:Fallback xmlns="">
          <p:pic>
            <p:nvPicPr>
              <p:cNvPr id="154" name="Ink 153">
                <a:extLst>
                  <a:ext uri="{FF2B5EF4-FFF2-40B4-BE49-F238E27FC236}">
                    <a16:creationId xmlns:a16="http://schemas.microsoft.com/office/drawing/2014/main" id="{F4E92A6C-CE09-E5F8-6110-C365FF38D0D8}"/>
                  </a:ext>
                </a:extLst>
              </p:cNvPr>
              <p:cNvPicPr/>
              <p:nvPr/>
            </p:nvPicPr>
            <p:blipFill>
              <a:blip r:embed="rId221"/>
              <a:stretch>
                <a:fillRect/>
              </a:stretch>
            </p:blipFill>
            <p:spPr>
              <a:xfrm>
                <a:off x="3783490" y="5654249"/>
                <a:ext cx="111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5" name="Ink 154">
                <a:extLst>
                  <a:ext uri="{FF2B5EF4-FFF2-40B4-BE49-F238E27FC236}">
                    <a16:creationId xmlns:a16="http://schemas.microsoft.com/office/drawing/2014/main" id="{9D71865D-81B1-CCD0-FADC-D311F0B725FC}"/>
                  </a:ext>
                </a:extLst>
              </p14:cNvPr>
              <p14:cNvContentPartPr/>
              <p14:nvPr/>
            </p14:nvContentPartPr>
            <p14:xfrm>
              <a:off x="4414930" y="5688449"/>
              <a:ext cx="6840" cy="4680"/>
            </p14:xfrm>
          </p:contentPart>
        </mc:Choice>
        <mc:Fallback xmlns="">
          <p:pic>
            <p:nvPicPr>
              <p:cNvPr id="155" name="Ink 154">
                <a:extLst>
                  <a:ext uri="{FF2B5EF4-FFF2-40B4-BE49-F238E27FC236}">
                    <a16:creationId xmlns:a16="http://schemas.microsoft.com/office/drawing/2014/main" id="{9D71865D-81B1-CCD0-FADC-D311F0B725FC}"/>
                  </a:ext>
                </a:extLst>
              </p:cNvPr>
              <p:cNvPicPr/>
              <p:nvPr/>
            </p:nvPicPr>
            <p:blipFill>
              <a:blip r:embed="rId223"/>
              <a:stretch>
                <a:fillRect/>
              </a:stretch>
            </p:blipFill>
            <p:spPr>
              <a:xfrm>
                <a:off x="4361290" y="5580809"/>
                <a:ext cx="114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6" name="Ink 155">
                <a:extLst>
                  <a:ext uri="{FF2B5EF4-FFF2-40B4-BE49-F238E27FC236}">
                    <a16:creationId xmlns:a16="http://schemas.microsoft.com/office/drawing/2014/main" id="{E24CE404-5A12-E3C1-3541-9BB6BCC8B2B7}"/>
                  </a:ext>
                </a:extLst>
              </p14:cNvPr>
              <p14:cNvContentPartPr/>
              <p14:nvPr/>
            </p14:nvContentPartPr>
            <p14:xfrm>
              <a:off x="4340770" y="5386769"/>
              <a:ext cx="5040" cy="11880"/>
            </p14:xfrm>
          </p:contentPart>
        </mc:Choice>
        <mc:Fallback xmlns="">
          <p:pic>
            <p:nvPicPr>
              <p:cNvPr id="156" name="Ink 155">
                <a:extLst>
                  <a:ext uri="{FF2B5EF4-FFF2-40B4-BE49-F238E27FC236}">
                    <a16:creationId xmlns:a16="http://schemas.microsoft.com/office/drawing/2014/main" id="{E24CE404-5A12-E3C1-3541-9BB6BCC8B2B7}"/>
                  </a:ext>
                </a:extLst>
              </p:cNvPr>
              <p:cNvPicPr/>
              <p:nvPr/>
            </p:nvPicPr>
            <p:blipFill>
              <a:blip r:embed="rId225"/>
              <a:stretch>
                <a:fillRect/>
              </a:stretch>
            </p:blipFill>
            <p:spPr>
              <a:xfrm>
                <a:off x="4287130" y="5278769"/>
                <a:ext cx="112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7" name="Ink 156">
                <a:extLst>
                  <a:ext uri="{FF2B5EF4-FFF2-40B4-BE49-F238E27FC236}">
                    <a16:creationId xmlns:a16="http://schemas.microsoft.com/office/drawing/2014/main" id="{378DF81A-641F-459F-717C-29DB4E61C1B9}"/>
                  </a:ext>
                </a:extLst>
              </p14:cNvPr>
              <p14:cNvContentPartPr/>
              <p14:nvPr/>
            </p14:nvContentPartPr>
            <p14:xfrm>
              <a:off x="4123690" y="5780609"/>
              <a:ext cx="6840" cy="8640"/>
            </p14:xfrm>
          </p:contentPart>
        </mc:Choice>
        <mc:Fallback xmlns="">
          <p:pic>
            <p:nvPicPr>
              <p:cNvPr id="157" name="Ink 156">
                <a:extLst>
                  <a:ext uri="{FF2B5EF4-FFF2-40B4-BE49-F238E27FC236}">
                    <a16:creationId xmlns:a16="http://schemas.microsoft.com/office/drawing/2014/main" id="{378DF81A-641F-459F-717C-29DB4E61C1B9}"/>
                  </a:ext>
                </a:extLst>
              </p:cNvPr>
              <p:cNvPicPr/>
              <p:nvPr/>
            </p:nvPicPr>
            <p:blipFill>
              <a:blip r:embed="rId227"/>
              <a:stretch>
                <a:fillRect/>
              </a:stretch>
            </p:blipFill>
            <p:spPr>
              <a:xfrm>
                <a:off x="4070050" y="5672969"/>
                <a:ext cx="114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8" name="Ink 157">
                <a:extLst>
                  <a:ext uri="{FF2B5EF4-FFF2-40B4-BE49-F238E27FC236}">
                    <a16:creationId xmlns:a16="http://schemas.microsoft.com/office/drawing/2014/main" id="{07E9287A-E74B-CD5D-1BD1-A31E28073B57}"/>
                  </a:ext>
                </a:extLst>
              </p14:cNvPr>
              <p14:cNvContentPartPr/>
              <p14:nvPr/>
            </p14:nvContentPartPr>
            <p14:xfrm>
              <a:off x="5044930" y="5724449"/>
              <a:ext cx="6840" cy="4680"/>
            </p14:xfrm>
          </p:contentPart>
        </mc:Choice>
        <mc:Fallback xmlns="">
          <p:pic>
            <p:nvPicPr>
              <p:cNvPr id="158" name="Ink 157">
                <a:extLst>
                  <a:ext uri="{FF2B5EF4-FFF2-40B4-BE49-F238E27FC236}">
                    <a16:creationId xmlns:a16="http://schemas.microsoft.com/office/drawing/2014/main" id="{07E9287A-E74B-CD5D-1BD1-A31E28073B57}"/>
                  </a:ext>
                </a:extLst>
              </p:cNvPr>
              <p:cNvPicPr/>
              <p:nvPr/>
            </p:nvPicPr>
            <p:blipFill>
              <a:blip r:embed="rId229"/>
              <a:stretch>
                <a:fillRect/>
              </a:stretch>
            </p:blipFill>
            <p:spPr>
              <a:xfrm>
                <a:off x="4990930" y="5616809"/>
                <a:ext cx="114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9" name="Ink 158">
                <a:extLst>
                  <a:ext uri="{FF2B5EF4-FFF2-40B4-BE49-F238E27FC236}">
                    <a16:creationId xmlns:a16="http://schemas.microsoft.com/office/drawing/2014/main" id="{84FEABEA-2E9C-1AF7-2FE4-A5C285CB8809}"/>
                  </a:ext>
                </a:extLst>
              </p14:cNvPr>
              <p14:cNvContentPartPr/>
              <p14:nvPr/>
            </p14:nvContentPartPr>
            <p14:xfrm>
              <a:off x="4861690" y="5397929"/>
              <a:ext cx="5040" cy="17640"/>
            </p14:xfrm>
          </p:contentPart>
        </mc:Choice>
        <mc:Fallback xmlns="">
          <p:pic>
            <p:nvPicPr>
              <p:cNvPr id="159" name="Ink 158">
                <a:extLst>
                  <a:ext uri="{FF2B5EF4-FFF2-40B4-BE49-F238E27FC236}">
                    <a16:creationId xmlns:a16="http://schemas.microsoft.com/office/drawing/2014/main" id="{84FEABEA-2E9C-1AF7-2FE4-A5C285CB8809}"/>
                  </a:ext>
                </a:extLst>
              </p:cNvPr>
              <p:cNvPicPr/>
              <p:nvPr/>
            </p:nvPicPr>
            <p:blipFill>
              <a:blip r:embed="rId231"/>
              <a:stretch>
                <a:fillRect/>
              </a:stretch>
            </p:blipFill>
            <p:spPr>
              <a:xfrm>
                <a:off x="4808050" y="5290289"/>
                <a:ext cx="112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0" name="Ink 159">
                <a:extLst>
                  <a:ext uri="{FF2B5EF4-FFF2-40B4-BE49-F238E27FC236}">
                    <a16:creationId xmlns:a16="http://schemas.microsoft.com/office/drawing/2014/main" id="{F4DED694-E622-FA6E-6F4C-62BFCF46B2A7}"/>
                  </a:ext>
                </a:extLst>
              </p14:cNvPr>
              <p14:cNvContentPartPr/>
              <p14:nvPr/>
            </p14:nvContentPartPr>
            <p14:xfrm>
              <a:off x="4638850" y="5724449"/>
              <a:ext cx="8280" cy="8640"/>
            </p14:xfrm>
          </p:contentPart>
        </mc:Choice>
        <mc:Fallback xmlns="">
          <p:pic>
            <p:nvPicPr>
              <p:cNvPr id="160" name="Ink 159">
                <a:extLst>
                  <a:ext uri="{FF2B5EF4-FFF2-40B4-BE49-F238E27FC236}">
                    <a16:creationId xmlns:a16="http://schemas.microsoft.com/office/drawing/2014/main" id="{F4DED694-E622-FA6E-6F4C-62BFCF46B2A7}"/>
                  </a:ext>
                </a:extLst>
              </p:cNvPr>
              <p:cNvPicPr/>
              <p:nvPr/>
            </p:nvPicPr>
            <p:blipFill>
              <a:blip r:embed="rId233"/>
              <a:stretch>
                <a:fillRect/>
              </a:stretch>
            </p:blipFill>
            <p:spPr>
              <a:xfrm>
                <a:off x="4584850" y="5616809"/>
                <a:ext cx="115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1" name="Ink 160">
                <a:extLst>
                  <a:ext uri="{FF2B5EF4-FFF2-40B4-BE49-F238E27FC236}">
                    <a16:creationId xmlns:a16="http://schemas.microsoft.com/office/drawing/2014/main" id="{D7857F02-83D4-E24C-09EA-2F1AA31E4431}"/>
                  </a:ext>
                </a:extLst>
              </p14:cNvPr>
              <p14:cNvContentPartPr/>
              <p14:nvPr/>
            </p14:nvContentPartPr>
            <p14:xfrm>
              <a:off x="5428330" y="5884289"/>
              <a:ext cx="5040" cy="4680"/>
            </p14:xfrm>
          </p:contentPart>
        </mc:Choice>
        <mc:Fallback xmlns="">
          <p:pic>
            <p:nvPicPr>
              <p:cNvPr id="161" name="Ink 160">
                <a:extLst>
                  <a:ext uri="{FF2B5EF4-FFF2-40B4-BE49-F238E27FC236}">
                    <a16:creationId xmlns:a16="http://schemas.microsoft.com/office/drawing/2014/main" id="{D7857F02-83D4-E24C-09EA-2F1AA31E4431}"/>
                  </a:ext>
                </a:extLst>
              </p:cNvPr>
              <p:cNvPicPr/>
              <p:nvPr/>
            </p:nvPicPr>
            <p:blipFill>
              <a:blip r:embed="rId235"/>
              <a:stretch>
                <a:fillRect/>
              </a:stretch>
            </p:blipFill>
            <p:spPr>
              <a:xfrm>
                <a:off x="5374330" y="5776289"/>
                <a:ext cx="1126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2" name="Ink 161">
                <a:extLst>
                  <a:ext uri="{FF2B5EF4-FFF2-40B4-BE49-F238E27FC236}">
                    <a16:creationId xmlns:a16="http://schemas.microsoft.com/office/drawing/2014/main" id="{AAEC5470-A78B-673E-9FED-17DE54D11F62}"/>
                  </a:ext>
                </a:extLst>
              </p14:cNvPr>
              <p14:cNvContentPartPr/>
              <p14:nvPr/>
            </p14:nvContentPartPr>
            <p14:xfrm>
              <a:off x="5114050" y="5459489"/>
              <a:ext cx="266040" cy="20520"/>
            </p14:xfrm>
          </p:contentPart>
        </mc:Choice>
        <mc:Fallback xmlns="">
          <p:pic>
            <p:nvPicPr>
              <p:cNvPr id="162" name="Ink 161">
                <a:extLst>
                  <a:ext uri="{FF2B5EF4-FFF2-40B4-BE49-F238E27FC236}">
                    <a16:creationId xmlns:a16="http://schemas.microsoft.com/office/drawing/2014/main" id="{AAEC5470-A78B-673E-9FED-17DE54D11F62}"/>
                  </a:ext>
                </a:extLst>
              </p:cNvPr>
              <p:cNvPicPr/>
              <p:nvPr/>
            </p:nvPicPr>
            <p:blipFill>
              <a:blip r:embed="rId237"/>
              <a:stretch>
                <a:fillRect/>
              </a:stretch>
            </p:blipFill>
            <p:spPr>
              <a:xfrm>
                <a:off x="5060410" y="5351849"/>
                <a:ext cx="3736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3" name="Ink 162">
                <a:extLst>
                  <a:ext uri="{FF2B5EF4-FFF2-40B4-BE49-F238E27FC236}">
                    <a16:creationId xmlns:a16="http://schemas.microsoft.com/office/drawing/2014/main" id="{4F42755A-D64C-F66F-9F63-C74D5B3DB0C2}"/>
                  </a:ext>
                </a:extLst>
              </p14:cNvPr>
              <p14:cNvContentPartPr/>
              <p14:nvPr/>
            </p14:nvContentPartPr>
            <p14:xfrm>
              <a:off x="5470810" y="5604929"/>
              <a:ext cx="55440" cy="21960"/>
            </p14:xfrm>
          </p:contentPart>
        </mc:Choice>
        <mc:Fallback xmlns="">
          <p:pic>
            <p:nvPicPr>
              <p:cNvPr id="163" name="Ink 162">
                <a:extLst>
                  <a:ext uri="{FF2B5EF4-FFF2-40B4-BE49-F238E27FC236}">
                    <a16:creationId xmlns:a16="http://schemas.microsoft.com/office/drawing/2014/main" id="{4F42755A-D64C-F66F-9F63-C74D5B3DB0C2}"/>
                  </a:ext>
                </a:extLst>
              </p:cNvPr>
              <p:cNvPicPr/>
              <p:nvPr/>
            </p:nvPicPr>
            <p:blipFill>
              <a:blip r:embed="rId239"/>
              <a:stretch>
                <a:fillRect/>
              </a:stretch>
            </p:blipFill>
            <p:spPr>
              <a:xfrm>
                <a:off x="5416810" y="5496929"/>
                <a:ext cx="163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4" name="Ink 163">
                <a:extLst>
                  <a:ext uri="{FF2B5EF4-FFF2-40B4-BE49-F238E27FC236}">
                    <a16:creationId xmlns:a16="http://schemas.microsoft.com/office/drawing/2014/main" id="{37A982E6-A081-3124-66B3-FD38B4486624}"/>
                  </a:ext>
                </a:extLst>
              </p14:cNvPr>
              <p14:cNvContentPartPr/>
              <p14:nvPr/>
            </p14:nvContentPartPr>
            <p14:xfrm>
              <a:off x="5670970" y="5253929"/>
              <a:ext cx="18360" cy="12240"/>
            </p14:xfrm>
          </p:contentPart>
        </mc:Choice>
        <mc:Fallback xmlns="">
          <p:pic>
            <p:nvPicPr>
              <p:cNvPr id="164" name="Ink 163">
                <a:extLst>
                  <a:ext uri="{FF2B5EF4-FFF2-40B4-BE49-F238E27FC236}">
                    <a16:creationId xmlns:a16="http://schemas.microsoft.com/office/drawing/2014/main" id="{37A982E6-A081-3124-66B3-FD38B4486624}"/>
                  </a:ext>
                </a:extLst>
              </p:cNvPr>
              <p:cNvPicPr/>
              <p:nvPr/>
            </p:nvPicPr>
            <p:blipFill>
              <a:blip r:embed="rId241"/>
              <a:stretch>
                <a:fillRect/>
              </a:stretch>
            </p:blipFill>
            <p:spPr>
              <a:xfrm>
                <a:off x="5617330" y="5145929"/>
                <a:ext cx="126000" cy="227880"/>
              </a:xfrm>
              <a:prstGeom prst="rect">
                <a:avLst/>
              </a:prstGeom>
            </p:spPr>
          </p:pic>
        </mc:Fallback>
      </mc:AlternateContent>
      <p:grpSp>
        <p:nvGrpSpPr>
          <p:cNvPr id="179" name="Group 178">
            <a:extLst>
              <a:ext uri="{FF2B5EF4-FFF2-40B4-BE49-F238E27FC236}">
                <a16:creationId xmlns:a16="http://schemas.microsoft.com/office/drawing/2014/main" id="{52462A5A-D9D2-E8DC-3884-5FBFC8493FC7}"/>
              </a:ext>
            </a:extLst>
          </p:cNvPr>
          <p:cNvGrpSpPr/>
          <p:nvPr/>
        </p:nvGrpSpPr>
        <p:grpSpPr>
          <a:xfrm>
            <a:off x="2882770" y="4829489"/>
            <a:ext cx="3525480" cy="1287720"/>
            <a:chOff x="2882770" y="4829489"/>
            <a:chExt cx="3525480" cy="1287720"/>
          </a:xfrm>
        </p:grpSpPr>
        <mc:AlternateContent xmlns:mc="http://schemas.openxmlformats.org/markup-compatibility/2006" xmlns:p14="http://schemas.microsoft.com/office/powerpoint/2010/main">
          <mc:Choice Requires="p14">
            <p:contentPart p14:bwMode="auto" r:id="rId242">
              <p14:nvContentPartPr>
                <p14:cNvPr id="140" name="Ink 139">
                  <a:extLst>
                    <a:ext uri="{FF2B5EF4-FFF2-40B4-BE49-F238E27FC236}">
                      <a16:creationId xmlns:a16="http://schemas.microsoft.com/office/drawing/2014/main" id="{4370FA6E-6E42-8F19-BC93-34A4D5797D17}"/>
                    </a:ext>
                  </a:extLst>
                </p14:cNvPr>
                <p14:cNvContentPartPr/>
                <p14:nvPr/>
              </p14:nvContentPartPr>
              <p14:xfrm>
                <a:off x="2882770" y="5099849"/>
                <a:ext cx="752760" cy="968400"/>
              </p14:xfrm>
            </p:contentPart>
          </mc:Choice>
          <mc:Fallback xmlns="">
            <p:pic>
              <p:nvPicPr>
                <p:cNvPr id="140" name="Ink 139">
                  <a:extLst>
                    <a:ext uri="{FF2B5EF4-FFF2-40B4-BE49-F238E27FC236}">
                      <a16:creationId xmlns:a16="http://schemas.microsoft.com/office/drawing/2014/main" id="{4370FA6E-6E42-8F19-BC93-34A4D5797D17}"/>
                    </a:ext>
                  </a:extLst>
                </p:cNvPr>
                <p:cNvPicPr/>
                <p:nvPr/>
              </p:nvPicPr>
              <p:blipFill>
                <a:blip r:embed="rId243"/>
                <a:stretch>
                  <a:fillRect/>
                </a:stretch>
              </p:blipFill>
              <p:spPr>
                <a:xfrm>
                  <a:off x="2874130" y="5090849"/>
                  <a:ext cx="770400" cy="986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 name="Ink 140">
                  <a:extLst>
                    <a:ext uri="{FF2B5EF4-FFF2-40B4-BE49-F238E27FC236}">
                      <a16:creationId xmlns:a16="http://schemas.microsoft.com/office/drawing/2014/main" id="{F9109194-83B6-F941-2BBA-C025C213AE20}"/>
                    </a:ext>
                  </a:extLst>
                </p14:cNvPr>
                <p14:cNvContentPartPr/>
                <p14:nvPr/>
              </p14:nvContentPartPr>
              <p14:xfrm>
                <a:off x="3358330" y="5137649"/>
                <a:ext cx="2719440" cy="70920"/>
              </p14:xfrm>
            </p:contentPart>
          </mc:Choice>
          <mc:Fallback xmlns="">
            <p:pic>
              <p:nvPicPr>
                <p:cNvPr id="141" name="Ink 140">
                  <a:extLst>
                    <a:ext uri="{FF2B5EF4-FFF2-40B4-BE49-F238E27FC236}">
                      <a16:creationId xmlns:a16="http://schemas.microsoft.com/office/drawing/2014/main" id="{F9109194-83B6-F941-2BBA-C025C213AE20}"/>
                    </a:ext>
                  </a:extLst>
                </p:cNvPr>
                <p:cNvPicPr/>
                <p:nvPr/>
              </p:nvPicPr>
              <p:blipFill>
                <a:blip r:embed="rId245"/>
                <a:stretch>
                  <a:fillRect/>
                </a:stretch>
              </p:blipFill>
              <p:spPr>
                <a:xfrm>
                  <a:off x="3349330" y="5129009"/>
                  <a:ext cx="2737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2" name="Ink 141">
                  <a:extLst>
                    <a:ext uri="{FF2B5EF4-FFF2-40B4-BE49-F238E27FC236}">
                      <a16:creationId xmlns:a16="http://schemas.microsoft.com/office/drawing/2014/main" id="{B726C470-EC5A-7B68-B999-1BA853B8E0E1}"/>
                    </a:ext>
                  </a:extLst>
                </p14:cNvPr>
                <p14:cNvContentPartPr/>
                <p14:nvPr/>
              </p14:nvContentPartPr>
              <p14:xfrm>
                <a:off x="5990290" y="5198489"/>
                <a:ext cx="411840" cy="800640"/>
              </p14:xfrm>
            </p:contentPart>
          </mc:Choice>
          <mc:Fallback xmlns="">
            <p:pic>
              <p:nvPicPr>
                <p:cNvPr id="142" name="Ink 141">
                  <a:extLst>
                    <a:ext uri="{FF2B5EF4-FFF2-40B4-BE49-F238E27FC236}">
                      <a16:creationId xmlns:a16="http://schemas.microsoft.com/office/drawing/2014/main" id="{B726C470-EC5A-7B68-B999-1BA853B8E0E1}"/>
                    </a:ext>
                  </a:extLst>
                </p:cNvPr>
                <p:cNvPicPr/>
                <p:nvPr/>
              </p:nvPicPr>
              <p:blipFill>
                <a:blip r:embed="rId247"/>
                <a:stretch>
                  <a:fillRect/>
                </a:stretch>
              </p:blipFill>
              <p:spPr>
                <a:xfrm>
                  <a:off x="5981650" y="5189489"/>
                  <a:ext cx="429480" cy="818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4" name="Ink 143">
                  <a:extLst>
                    <a:ext uri="{FF2B5EF4-FFF2-40B4-BE49-F238E27FC236}">
                      <a16:creationId xmlns:a16="http://schemas.microsoft.com/office/drawing/2014/main" id="{97D65FDF-C3F2-C1C5-7E65-5364B8871FD1}"/>
                    </a:ext>
                  </a:extLst>
                </p14:cNvPr>
                <p14:cNvContentPartPr/>
                <p14:nvPr/>
              </p14:nvContentPartPr>
              <p14:xfrm>
                <a:off x="3123610" y="5927129"/>
                <a:ext cx="3284640" cy="190080"/>
              </p14:xfrm>
            </p:contentPart>
          </mc:Choice>
          <mc:Fallback xmlns="">
            <p:pic>
              <p:nvPicPr>
                <p:cNvPr id="144" name="Ink 143">
                  <a:extLst>
                    <a:ext uri="{FF2B5EF4-FFF2-40B4-BE49-F238E27FC236}">
                      <a16:creationId xmlns:a16="http://schemas.microsoft.com/office/drawing/2014/main" id="{97D65FDF-C3F2-C1C5-7E65-5364B8871FD1}"/>
                    </a:ext>
                  </a:extLst>
                </p:cNvPr>
                <p:cNvPicPr/>
                <p:nvPr/>
              </p:nvPicPr>
              <p:blipFill>
                <a:blip r:embed="rId249"/>
                <a:stretch>
                  <a:fillRect/>
                </a:stretch>
              </p:blipFill>
              <p:spPr>
                <a:xfrm>
                  <a:off x="3114970" y="5918489"/>
                  <a:ext cx="3302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Ink 145">
                  <a:extLst>
                    <a:ext uri="{FF2B5EF4-FFF2-40B4-BE49-F238E27FC236}">
                      <a16:creationId xmlns:a16="http://schemas.microsoft.com/office/drawing/2014/main" id="{BCABE9F5-771A-2471-C217-A44FFF6B3E17}"/>
                    </a:ext>
                  </a:extLst>
                </p14:cNvPr>
                <p14:cNvContentPartPr/>
                <p14:nvPr/>
              </p14:nvContentPartPr>
              <p14:xfrm>
                <a:off x="5978410" y="5246729"/>
                <a:ext cx="77040" cy="20520"/>
              </p14:xfrm>
            </p:contentPart>
          </mc:Choice>
          <mc:Fallback xmlns="">
            <p:pic>
              <p:nvPicPr>
                <p:cNvPr id="146" name="Ink 145">
                  <a:extLst>
                    <a:ext uri="{FF2B5EF4-FFF2-40B4-BE49-F238E27FC236}">
                      <a16:creationId xmlns:a16="http://schemas.microsoft.com/office/drawing/2014/main" id="{BCABE9F5-771A-2471-C217-A44FFF6B3E17}"/>
                    </a:ext>
                  </a:extLst>
                </p:cNvPr>
                <p:cNvPicPr/>
                <p:nvPr/>
              </p:nvPicPr>
              <p:blipFill>
                <a:blip r:embed="rId251"/>
                <a:stretch>
                  <a:fillRect/>
                </a:stretch>
              </p:blipFill>
              <p:spPr>
                <a:xfrm>
                  <a:off x="5969770" y="5237729"/>
                  <a:ext cx="94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Ink 146">
                  <a:extLst>
                    <a:ext uri="{FF2B5EF4-FFF2-40B4-BE49-F238E27FC236}">
                      <a16:creationId xmlns:a16="http://schemas.microsoft.com/office/drawing/2014/main" id="{5ADE4E9C-DE0C-44FD-03D8-50465490D8D0}"/>
                    </a:ext>
                  </a:extLst>
                </p14:cNvPr>
                <p14:cNvContentPartPr/>
                <p14:nvPr/>
              </p14:nvContentPartPr>
              <p14:xfrm>
                <a:off x="5750530" y="5301809"/>
                <a:ext cx="158760" cy="181440"/>
              </p14:xfrm>
            </p:contentPart>
          </mc:Choice>
          <mc:Fallback xmlns="">
            <p:pic>
              <p:nvPicPr>
                <p:cNvPr id="147" name="Ink 146">
                  <a:extLst>
                    <a:ext uri="{FF2B5EF4-FFF2-40B4-BE49-F238E27FC236}">
                      <a16:creationId xmlns:a16="http://schemas.microsoft.com/office/drawing/2014/main" id="{5ADE4E9C-DE0C-44FD-03D8-50465490D8D0}"/>
                    </a:ext>
                  </a:extLst>
                </p:cNvPr>
                <p:cNvPicPr/>
                <p:nvPr/>
              </p:nvPicPr>
              <p:blipFill>
                <a:blip r:embed="rId253"/>
                <a:stretch>
                  <a:fillRect/>
                </a:stretch>
              </p:blipFill>
              <p:spPr>
                <a:xfrm>
                  <a:off x="5741890" y="5292809"/>
                  <a:ext cx="1764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Ink 147">
                  <a:extLst>
                    <a:ext uri="{FF2B5EF4-FFF2-40B4-BE49-F238E27FC236}">
                      <a16:creationId xmlns:a16="http://schemas.microsoft.com/office/drawing/2014/main" id="{9492F884-EAD7-14CA-5F23-B677D1F67CD6}"/>
                    </a:ext>
                  </a:extLst>
                </p14:cNvPr>
                <p14:cNvContentPartPr/>
                <p14:nvPr/>
              </p14:nvContentPartPr>
              <p14:xfrm>
                <a:off x="5737570" y="5672609"/>
                <a:ext cx="243360" cy="311400"/>
              </p14:xfrm>
            </p:contentPart>
          </mc:Choice>
          <mc:Fallback xmlns="">
            <p:pic>
              <p:nvPicPr>
                <p:cNvPr id="148" name="Ink 147">
                  <a:extLst>
                    <a:ext uri="{FF2B5EF4-FFF2-40B4-BE49-F238E27FC236}">
                      <a16:creationId xmlns:a16="http://schemas.microsoft.com/office/drawing/2014/main" id="{9492F884-EAD7-14CA-5F23-B677D1F67CD6}"/>
                    </a:ext>
                  </a:extLst>
                </p:cNvPr>
                <p:cNvPicPr/>
                <p:nvPr/>
              </p:nvPicPr>
              <p:blipFill>
                <a:blip r:embed="rId255"/>
                <a:stretch>
                  <a:fillRect/>
                </a:stretch>
              </p:blipFill>
              <p:spPr>
                <a:xfrm>
                  <a:off x="5728570" y="5663609"/>
                  <a:ext cx="2610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Ink 164">
                  <a:extLst>
                    <a:ext uri="{FF2B5EF4-FFF2-40B4-BE49-F238E27FC236}">
                      <a16:creationId xmlns:a16="http://schemas.microsoft.com/office/drawing/2014/main" id="{51A90B9E-A66C-89DE-CD24-26A1AE8D200E}"/>
                    </a:ext>
                  </a:extLst>
                </p14:cNvPr>
                <p14:cNvContentPartPr/>
                <p14:nvPr/>
              </p14:nvContentPartPr>
              <p14:xfrm>
                <a:off x="4238530" y="5535089"/>
                <a:ext cx="761040" cy="136440"/>
              </p14:xfrm>
            </p:contentPart>
          </mc:Choice>
          <mc:Fallback xmlns="">
            <p:pic>
              <p:nvPicPr>
                <p:cNvPr id="165" name="Ink 164">
                  <a:extLst>
                    <a:ext uri="{FF2B5EF4-FFF2-40B4-BE49-F238E27FC236}">
                      <a16:creationId xmlns:a16="http://schemas.microsoft.com/office/drawing/2014/main" id="{51A90B9E-A66C-89DE-CD24-26A1AE8D200E}"/>
                    </a:ext>
                  </a:extLst>
                </p:cNvPr>
                <p:cNvPicPr/>
                <p:nvPr/>
              </p:nvPicPr>
              <p:blipFill>
                <a:blip r:embed="rId257"/>
                <a:stretch>
                  <a:fillRect/>
                </a:stretch>
              </p:blipFill>
              <p:spPr>
                <a:xfrm>
                  <a:off x="4229890" y="5526089"/>
                  <a:ext cx="778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6" name="Ink 165">
                  <a:extLst>
                    <a:ext uri="{FF2B5EF4-FFF2-40B4-BE49-F238E27FC236}">
                      <a16:creationId xmlns:a16="http://schemas.microsoft.com/office/drawing/2014/main" id="{991D825B-D64C-9277-6373-F62C1F0731EE}"/>
                    </a:ext>
                  </a:extLst>
                </p14:cNvPr>
                <p14:cNvContentPartPr/>
                <p14:nvPr/>
              </p14:nvContentPartPr>
              <p14:xfrm>
                <a:off x="4717690" y="5763329"/>
                <a:ext cx="194760" cy="162360"/>
              </p14:xfrm>
            </p:contentPart>
          </mc:Choice>
          <mc:Fallback xmlns="">
            <p:pic>
              <p:nvPicPr>
                <p:cNvPr id="166" name="Ink 165">
                  <a:extLst>
                    <a:ext uri="{FF2B5EF4-FFF2-40B4-BE49-F238E27FC236}">
                      <a16:creationId xmlns:a16="http://schemas.microsoft.com/office/drawing/2014/main" id="{991D825B-D64C-9277-6373-F62C1F0731EE}"/>
                    </a:ext>
                  </a:extLst>
                </p:cNvPr>
                <p:cNvPicPr/>
                <p:nvPr/>
              </p:nvPicPr>
              <p:blipFill>
                <a:blip r:embed="rId259"/>
                <a:stretch>
                  <a:fillRect/>
                </a:stretch>
              </p:blipFill>
              <p:spPr>
                <a:xfrm>
                  <a:off x="4709050" y="5754689"/>
                  <a:ext cx="212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Ink 167">
                  <a:extLst>
                    <a:ext uri="{FF2B5EF4-FFF2-40B4-BE49-F238E27FC236}">
                      <a16:creationId xmlns:a16="http://schemas.microsoft.com/office/drawing/2014/main" id="{346880D3-69E5-1F51-E9BC-B7738362A690}"/>
                    </a:ext>
                  </a:extLst>
                </p14:cNvPr>
                <p14:cNvContentPartPr/>
                <p14:nvPr/>
              </p14:nvContentPartPr>
              <p14:xfrm>
                <a:off x="5878690" y="5480369"/>
                <a:ext cx="126720" cy="213120"/>
              </p14:xfrm>
            </p:contentPart>
          </mc:Choice>
          <mc:Fallback xmlns="">
            <p:pic>
              <p:nvPicPr>
                <p:cNvPr id="168" name="Ink 167">
                  <a:extLst>
                    <a:ext uri="{FF2B5EF4-FFF2-40B4-BE49-F238E27FC236}">
                      <a16:creationId xmlns:a16="http://schemas.microsoft.com/office/drawing/2014/main" id="{346880D3-69E5-1F51-E9BC-B7738362A690}"/>
                    </a:ext>
                  </a:extLst>
                </p:cNvPr>
                <p:cNvPicPr/>
                <p:nvPr/>
              </p:nvPicPr>
              <p:blipFill>
                <a:blip r:embed="rId261"/>
                <a:stretch>
                  <a:fillRect/>
                </a:stretch>
              </p:blipFill>
              <p:spPr>
                <a:xfrm>
                  <a:off x="5870050" y="5471729"/>
                  <a:ext cx="144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Ink 168">
                  <a:extLst>
                    <a:ext uri="{FF2B5EF4-FFF2-40B4-BE49-F238E27FC236}">
                      <a16:creationId xmlns:a16="http://schemas.microsoft.com/office/drawing/2014/main" id="{3BDE87AB-3B34-759D-5975-A53DB8E65216}"/>
                    </a:ext>
                  </a:extLst>
                </p14:cNvPr>
                <p14:cNvContentPartPr/>
                <p14:nvPr/>
              </p14:nvContentPartPr>
              <p14:xfrm>
                <a:off x="5881570" y="5580449"/>
                <a:ext cx="105480" cy="26640"/>
              </p14:xfrm>
            </p:contentPart>
          </mc:Choice>
          <mc:Fallback xmlns="">
            <p:pic>
              <p:nvPicPr>
                <p:cNvPr id="169" name="Ink 168">
                  <a:extLst>
                    <a:ext uri="{FF2B5EF4-FFF2-40B4-BE49-F238E27FC236}">
                      <a16:creationId xmlns:a16="http://schemas.microsoft.com/office/drawing/2014/main" id="{3BDE87AB-3B34-759D-5975-A53DB8E65216}"/>
                    </a:ext>
                  </a:extLst>
                </p:cNvPr>
                <p:cNvPicPr/>
                <p:nvPr/>
              </p:nvPicPr>
              <p:blipFill>
                <a:blip r:embed="rId263"/>
                <a:stretch>
                  <a:fillRect/>
                </a:stretch>
              </p:blipFill>
              <p:spPr>
                <a:xfrm>
                  <a:off x="5872930" y="5571449"/>
                  <a:ext cx="123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Ink 169">
                  <a:extLst>
                    <a:ext uri="{FF2B5EF4-FFF2-40B4-BE49-F238E27FC236}">
                      <a16:creationId xmlns:a16="http://schemas.microsoft.com/office/drawing/2014/main" id="{575F4907-AF18-C9EC-4D5E-F0FA27AF4DB5}"/>
                    </a:ext>
                  </a:extLst>
                </p14:cNvPr>
                <p14:cNvContentPartPr/>
                <p14:nvPr/>
              </p14:nvContentPartPr>
              <p14:xfrm>
                <a:off x="6068410" y="5511689"/>
                <a:ext cx="70920" cy="133560"/>
              </p14:xfrm>
            </p:contentPart>
          </mc:Choice>
          <mc:Fallback xmlns="">
            <p:pic>
              <p:nvPicPr>
                <p:cNvPr id="170" name="Ink 169">
                  <a:extLst>
                    <a:ext uri="{FF2B5EF4-FFF2-40B4-BE49-F238E27FC236}">
                      <a16:creationId xmlns:a16="http://schemas.microsoft.com/office/drawing/2014/main" id="{575F4907-AF18-C9EC-4D5E-F0FA27AF4DB5}"/>
                    </a:ext>
                  </a:extLst>
                </p:cNvPr>
                <p:cNvPicPr/>
                <p:nvPr/>
              </p:nvPicPr>
              <p:blipFill>
                <a:blip r:embed="rId265"/>
                <a:stretch>
                  <a:fillRect/>
                </a:stretch>
              </p:blipFill>
              <p:spPr>
                <a:xfrm>
                  <a:off x="6059410" y="5503049"/>
                  <a:ext cx="88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Ink 170">
                  <a:extLst>
                    <a:ext uri="{FF2B5EF4-FFF2-40B4-BE49-F238E27FC236}">
                      <a16:creationId xmlns:a16="http://schemas.microsoft.com/office/drawing/2014/main" id="{24656C8A-D115-047E-404A-2ADC85ED1E2A}"/>
                    </a:ext>
                  </a:extLst>
                </p14:cNvPr>
                <p14:cNvContentPartPr/>
                <p14:nvPr/>
              </p14:nvContentPartPr>
              <p14:xfrm>
                <a:off x="6144370" y="5542289"/>
                <a:ext cx="106560" cy="118080"/>
              </p14:xfrm>
            </p:contentPart>
          </mc:Choice>
          <mc:Fallback xmlns="">
            <p:pic>
              <p:nvPicPr>
                <p:cNvPr id="171" name="Ink 170">
                  <a:extLst>
                    <a:ext uri="{FF2B5EF4-FFF2-40B4-BE49-F238E27FC236}">
                      <a16:creationId xmlns:a16="http://schemas.microsoft.com/office/drawing/2014/main" id="{24656C8A-D115-047E-404A-2ADC85ED1E2A}"/>
                    </a:ext>
                  </a:extLst>
                </p:cNvPr>
                <p:cNvPicPr/>
                <p:nvPr/>
              </p:nvPicPr>
              <p:blipFill>
                <a:blip r:embed="rId267"/>
                <a:stretch>
                  <a:fillRect/>
                </a:stretch>
              </p:blipFill>
              <p:spPr>
                <a:xfrm>
                  <a:off x="6135730" y="5533289"/>
                  <a:ext cx="124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2" name="Ink 171">
                  <a:extLst>
                    <a:ext uri="{FF2B5EF4-FFF2-40B4-BE49-F238E27FC236}">
                      <a16:creationId xmlns:a16="http://schemas.microsoft.com/office/drawing/2014/main" id="{1AD7E996-45B1-81E2-9D61-1C0989697007}"/>
                    </a:ext>
                  </a:extLst>
                </p14:cNvPr>
                <p14:cNvContentPartPr/>
                <p14:nvPr/>
              </p14:nvContentPartPr>
              <p14:xfrm>
                <a:off x="6262090" y="5575409"/>
                <a:ext cx="87840" cy="97560"/>
              </p14:xfrm>
            </p:contentPart>
          </mc:Choice>
          <mc:Fallback xmlns="">
            <p:pic>
              <p:nvPicPr>
                <p:cNvPr id="172" name="Ink 171">
                  <a:extLst>
                    <a:ext uri="{FF2B5EF4-FFF2-40B4-BE49-F238E27FC236}">
                      <a16:creationId xmlns:a16="http://schemas.microsoft.com/office/drawing/2014/main" id="{1AD7E996-45B1-81E2-9D61-1C0989697007}"/>
                    </a:ext>
                  </a:extLst>
                </p:cNvPr>
                <p:cNvPicPr/>
                <p:nvPr/>
              </p:nvPicPr>
              <p:blipFill>
                <a:blip r:embed="rId269"/>
                <a:stretch>
                  <a:fillRect/>
                </a:stretch>
              </p:blipFill>
              <p:spPr>
                <a:xfrm>
                  <a:off x="6253090" y="5566409"/>
                  <a:ext cx="105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 name="Ink 173">
                  <a:extLst>
                    <a:ext uri="{FF2B5EF4-FFF2-40B4-BE49-F238E27FC236}">
                      <a16:creationId xmlns:a16="http://schemas.microsoft.com/office/drawing/2014/main" id="{45ACE5F0-4FB0-880F-3972-A47A2E6807C3}"/>
                    </a:ext>
                  </a:extLst>
                </p14:cNvPr>
                <p14:cNvContentPartPr/>
                <p14:nvPr/>
              </p14:nvContentPartPr>
              <p14:xfrm>
                <a:off x="4517170" y="4829489"/>
                <a:ext cx="205560" cy="253080"/>
              </p14:xfrm>
            </p:contentPart>
          </mc:Choice>
          <mc:Fallback xmlns="">
            <p:pic>
              <p:nvPicPr>
                <p:cNvPr id="174" name="Ink 173">
                  <a:extLst>
                    <a:ext uri="{FF2B5EF4-FFF2-40B4-BE49-F238E27FC236}">
                      <a16:creationId xmlns:a16="http://schemas.microsoft.com/office/drawing/2014/main" id="{45ACE5F0-4FB0-880F-3972-A47A2E6807C3}"/>
                    </a:ext>
                  </a:extLst>
                </p:cNvPr>
                <p:cNvPicPr/>
                <p:nvPr/>
              </p:nvPicPr>
              <p:blipFill>
                <a:blip r:embed="rId271"/>
                <a:stretch>
                  <a:fillRect/>
                </a:stretch>
              </p:blipFill>
              <p:spPr>
                <a:xfrm>
                  <a:off x="4508170" y="4820849"/>
                  <a:ext cx="2232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5" name="Ink 174">
                  <a:extLst>
                    <a:ext uri="{FF2B5EF4-FFF2-40B4-BE49-F238E27FC236}">
                      <a16:creationId xmlns:a16="http://schemas.microsoft.com/office/drawing/2014/main" id="{0BD43EF0-4052-A8F3-7F8F-698E761D9229}"/>
                    </a:ext>
                  </a:extLst>
                </p14:cNvPr>
                <p14:cNvContentPartPr/>
                <p14:nvPr/>
              </p14:nvContentPartPr>
              <p14:xfrm>
                <a:off x="5121250" y="4842809"/>
                <a:ext cx="806760" cy="114120"/>
              </p14:xfrm>
            </p:contentPart>
          </mc:Choice>
          <mc:Fallback xmlns="">
            <p:pic>
              <p:nvPicPr>
                <p:cNvPr id="175" name="Ink 174">
                  <a:extLst>
                    <a:ext uri="{FF2B5EF4-FFF2-40B4-BE49-F238E27FC236}">
                      <a16:creationId xmlns:a16="http://schemas.microsoft.com/office/drawing/2014/main" id="{0BD43EF0-4052-A8F3-7F8F-698E761D9229}"/>
                    </a:ext>
                  </a:extLst>
                </p:cNvPr>
                <p:cNvPicPr/>
                <p:nvPr/>
              </p:nvPicPr>
              <p:blipFill>
                <a:blip r:embed="rId273"/>
                <a:stretch>
                  <a:fillRect/>
                </a:stretch>
              </p:blipFill>
              <p:spPr>
                <a:xfrm>
                  <a:off x="5112610" y="4834169"/>
                  <a:ext cx="824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7" name="Ink 176">
                  <a:extLst>
                    <a:ext uri="{FF2B5EF4-FFF2-40B4-BE49-F238E27FC236}">
                      <a16:creationId xmlns:a16="http://schemas.microsoft.com/office/drawing/2014/main" id="{51545525-AC54-C9DE-03D0-622EAAB1A029}"/>
                    </a:ext>
                  </a:extLst>
                </p14:cNvPr>
                <p14:cNvContentPartPr/>
                <p14:nvPr/>
              </p14:nvContentPartPr>
              <p14:xfrm>
                <a:off x="3557410" y="4920209"/>
                <a:ext cx="781920" cy="33840"/>
              </p14:xfrm>
            </p:contentPart>
          </mc:Choice>
          <mc:Fallback xmlns="">
            <p:pic>
              <p:nvPicPr>
                <p:cNvPr id="177" name="Ink 176">
                  <a:extLst>
                    <a:ext uri="{FF2B5EF4-FFF2-40B4-BE49-F238E27FC236}">
                      <a16:creationId xmlns:a16="http://schemas.microsoft.com/office/drawing/2014/main" id="{51545525-AC54-C9DE-03D0-622EAAB1A029}"/>
                    </a:ext>
                  </a:extLst>
                </p:cNvPr>
                <p:cNvPicPr/>
                <p:nvPr/>
              </p:nvPicPr>
              <p:blipFill>
                <a:blip r:embed="rId275"/>
                <a:stretch>
                  <a:fillRect/>
                </a:stretch>
              </p:blipFill>
              <p:spPr>
                <a:xfrm>
                  <a:off x="3548410" y="4911209"/>
                  <a:ext cx="799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8" name="Ink 177">
                  <a:extLst>
                    <a:ext uri="{FF2B5EF4-FFF2-40B4-BE49-F238E27FC236}">
                      <a16:creationId xmlns:a16="http://schemas.microsoft.com/office/drawing/2014/main" id="{3ABD9552-4833-D3DC-4A5B-58016FE00DA0}"/>
                    </a:ext>
                  </a:extLst>
                </p14:cNvPr>
                <p14:cNvContentPartPr/>
                <p14:nvPr/>
              </p14:nvContentPartPr>
              <p14:xfrm>
                <a:off x="3415210" y="4893209"/>
                <a:ext cx="192960" cy="125280"/>
              </p14:xfrm>
            </p:contentPart>
          </mc:Choice>
          <mc:Fallback xmlns="">
            <p:pic>
              <p:nvPicPr>
                <p:cNvPr id="178" name="Ink 177">
                  <a:extLst>
                    <a:ext uri="{FF2B5EF4-FFF2-40B4-BE49-F238E27FC236}">
                      <a16:creationId xmlns:a16="http://schemas.microsoft.com/office/drawing/2014/main" id="{3ABD9552-4833-D3DC-4A5B-58016FE00DA0}"/>
                    </a:ext>
                  </a:extLst>
                </p:cNvPr>
                <p:cNvPicPr/>
                <p:nvPr/>
              </p:nvPicPr>
              <p:blipFill>
                <a:blip r:embed="rId277"/>
                <a:stretch>
                  <a:fillRect/>
                </a:stretch>
              </p:blipFill>
              <p:spPr>
                <a:xfrm>
                  <a:off x="3406210" y="4884209"/>
                  <a:ext cx="21060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8">
            <p14:nvContentPartPr>
              <p14:cNvPr id="181" name="Ink 180">
                <a:extLst>
                  <a:ext uri="{FF2B5EF4-FFF2-40B4-BE49-F238E27FC236}">
                    <a16:creationId xmlns:a16="http://schemas.microsoft.com/office/drawing/2014/main" id="{5BDDF197-E7B7-54BD-D532-5E3E5113A5D0}"/>
                  </a:ext>
                </a:extLst>
              </p14:cNvPr>
              <p14:cNvContentPartPr/>
              <p14:nvPr/>
            </p14:nvContentPartPr>
            <p14:xfrm>
              <a:off x="6904461" y="4873066"/>
              <a:ext cx="81360" cy="255240"/>
            </p14:xfrm>
          </p:contentPart>
        </mc:Choice>
        <mc:Fallback xmlns="">
          <p:pic>
            <p:nvPicPr>
              <p:cNvPr id="181" name="Ink 180">
                <a:extLst>
                  <a:ext uri="{FF2B5EF4-FFF2-40B4-BE49-F238E27FC236}">
                    <a16:creationId xmlns:a16="http://schemas.microsoft.com/office/drawing/2014/main" id="{5BDDF197-E7B7-54BD-D532-5E3E5113A5D0}"/>
                  </a:ext>
                </a:extLst>
              </p:cNvPr>
              <p:cNvPicPr/>
              <p:nvPr/>
            </p:nvPicPr>
            <p:blipFill>
              <a:blip r:embed="rId279"/>
              <a:stretch>
                <a:fillRect/>
              </a:stretch>
            </p:blipFill>
            <p:spPr>
              <a:xfrm>
                <a:off x="6895821" y="4864066"/>
                <a:ext cx="990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2" name="Ink 181">
                <a:extLst>
                  <a:ext uri="{FF2B5EF4-FFF2-40B4-BE49-F238E27FC236}">
                    <a16:creationId xmlns:a16="http://schemas.microsoft.com/office/drawing/2014/main" id="{57784087-2CF6-C29D-7D26-8A7E015B0FDE}"/>
                  </a:ext>
                </a:extLst>
              </p14:cNvPr>
              <p14:cNvContentPartPr/>
              <p14:nvPr/>
            </p14:nvContentPartPr>
            <p14:xfrm>
              <a:off x="7016781" y="4857226"/>
              <a:ext cx="32040" cy="233280"/>
            </p14:xfrm>
          </p:contentPart>
        </mc:Choice>
        <mc:Fallback xmlns="">
          <p:pic>
            <p:nvPicPr>
              <p:cNvPr id="182" name="Ink 181">
                <a:extLst>
                  <a:ext uri="{FF2B5EF4-FFF2-40B4-BE49-F238E27FC236}">
                    <a16:creationId xmlns:a16="http://schemas.microsoft.com/office/drawing/2014/main" id="{57784087-2CF6-C29D-7D26-8A7E015B0FDE}"/>
                  </a:ext>
                </a:extLst>
              </p:cNvPr>
              <p:cNvPicPr/>
              <p:nvPr/>
            </p:nvPicPr>
            <p:blipFill>
              <a:blip r:embed="rId281"/>
              <a:stretch>
                <a:fillRect/>
              </a:stretch>
            </p:blipFill>
            <p:spPr>
              <a:xfrm>
                <a:off x="7007781" y="4848586"/>
                <a:ext cx="49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3" name="Ink 182">
                <a:extLst>
                  <a:ext uri="{FF2B5EF4-FFF2-40B4-BE49-F238E27FC236}">
                    <a16:creationId xmlns:a16="http://schemas.microsoft.com/office/drawing/2014/main" id="{E1080BD0-7EF5-1752-06D8-F5853CBC9EAF}"/>
                  </a:ext>
                </a:extLst>
              </p14:cNvPr>
              <p14:cNvContentPartPr/>
              <p14:nvPr/>
            </p14:nvContentPartPr>
            <p14:xfrm>
              <a:off x="6888261" y="4950106"/>
              <a:ext cx="227880" cy="41400"/>
            </p14:xfrm>
          </p:contentPart>
        </mc:Choice>
        <mc:Fallback xmlns="">
          <p:pic>
            <p:nvPicPr>
              <p:cNvPr id="183" name="Ink 182">
                <a:extLst>
                  <a:ext uri="{FF2B5EF4-FFF2-40B4-BE49-F238E27FC236}">
                    <a16:creationId xmlns:a16="http://schemas.microsoft.com/office/drawing/2014/main" id="{E1080BD0-7EF5-1752-06D8-F5853CBC9EAF}"/>
                  </a:ext>
                </a:extLst>
              </p:cNvPr>
              <p:cNvPicPr/>
              <p:nvPr/>
            </p:nvPicPr>
            <p:blipFill>
              <a:blip r:embed="rId283"/>
              <a:stretch>
                <a:fillRect/>
              </a:stretch>
            </p:blipFill>
            <p:spPr>
              <a:xfrm>
                <a:off x="6879261" y="4941466"/>
                <a:ext cx="245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4" name="Ink 183">
                <a:extLst>
                  <a:ext uri="{FF2B5EF4-FFF2-40B4-BE49-F238E27FC236}">
                    <a16:creationId xmlns:a16="http://schemas.microsoft.com/office/drawing/2014/main" id="{59292E14-8AD9-51A8-A7C7-CF0001D457A3}"/>
                  </a:ext>
                </a:extLst>
              </p14:cNvPr>
              <p14:cNvContentPartPr/>
              <p14:nvPr/>
            </p14:nvContentPartPr>
            <p14:xfrm>
              <a:off x="6830661" y="5046226"/>
              <a:ext cx="287280" cy="21240"/>
            </p14:xfrm>
          </p:contentPart>
        </mc:Choice>
        <mc:Fallback xmlns="">
          <p:pic>
            <p:nvPicPr>
              <p:cNvPr id="184" name="Ink 183">
                <a:extLst>
                  <a:ext uri="{FF2B5EF4-FFF2-40B4-BE49-F238E27FC236}">
                    <a16:creationId xmlns:a16="http://schemas.microsoft.com/office/drawing/2014/main" id="{59292E14-8AD9-51A8-A7C7-CF0001D457A3}"/>
                  </a:ext>
                </a:extLst>
              </p:cNvPr>
              <p:cNvPicPr/>
              <p:nvPr/>
            </p:nvPicPr>
            <p:blipFill>
              <a:blip r:embed="rId285"/>
              <a:stretch>
                <a:fillRect/>
              </a:stretch>
            </p:blipFill>
            <p:spPr>
              <a:xfrm>
                <a:off x="6822021" y="5037226"/>
                <a:ext cx="304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5" name="Ink 184">
                <a:extLst>
                  <a:ext uri="{FF2B5EF4-FFF2-40B4-BE49-F238E27FC236}">
                    <a16:creationId xmlns:a16="http://schemas.microsoft.com/office/drawing/2014/main" id="{D65F63FA-F01E-CC24-81C6-CBDD22BA64D2}"/>
                  </a:ext>
                </a:extLst>
              </p14:cNvPr>
              <p14:cNvContentPartPr/>
              <p14:nvPr/>
            </p14:nvContentPartPr>
            <p14:xfrm>
              <a:off x="6753981" y="5113906"/>
              <a:ext cx="690480" cy="83880"/>
            </p14:xfrm>
          </p:contentPart>
        </mc:Choice>
        <mc:Fallback xmlns="">
          <p:pic>
            <p:nvPicPr>
              <p:cNvPr id="185" name="Ink 184">
                <a:extLst>
                  <a:ext uri="{FF2B5EF4-FFF2-40B4-BE49-F238E27FC236}">
                    <a16:creationId xmlns:a16="http://schemas.microsoft.com/office/drawing/2014/main" id="{D65F63FA-F01E-CC24-81C6-CBDD22BA64D2}"/>
                  </a:ext>
                </a:extLst>
              </p:cNvPr>
              <p:cNvPicPr/>
              <p:nvPr/>
            </p:nvPicPr>
            <p:blipFill>
              <a:blip r:embed="rId287"/>
              <a:stretch>
                <a:fillRect/>
              </a:stretch>
            </p:blipFill>
            <p:spPr>
              <a:xfrm>
                <a:off x="6745341" y="5104906"/>
                <a:ext cx="708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7" name="Ink 186">
                <a:extLst>
                  <a:ext uri="{FF2B5EF4-FFF2-40B4-BE49-F238E27FC236}">
                    <a16:creationId xmlns:a16="http://schemas.microsoft.com/office/drawing/2014/main" id="{DCD1FAB3-E2C8-BFEF-FAD5-3FDE5B799C1D}"/>
                  </a:ext>
                </a:extLst>
              </p14:cNvPr>
              <p14:cNvContentPartPr/>
              <p14:nvPr/>
            </p14:nvContentPartPr>
            <p14:xfrm>
              <a:off x="6861261" y="5279506"/>
              <a:ext cx="144360" cy="208440"/>
            </p14:xfrm>
          </p:contentPart>
        </mc:Choice>
        <mc:Fallback xmlns="">
          <p:pic>
            <p:nvPicPr>
              <p:cNvPr id="187" name="Ink 186">
                <a:extLst>
                  <a:ext uri="{FF2B5EF4-FFF2-40B4-BE49-F238E27FC236}">
                    <a16:creationId xmlns:a16="http://schemas.microsoft.com/office/drawing/2014/main" id="{DCD1FAB3-E2C8-BFEF-FAD5-3FDE5B799C1D}"/>
                  </a:ext>
                </a:extLst>
              </p:cNvPr>
              <p:cNvPicPr/>
              <p:nvPr/>
            </p:nvPicPr>
            <p:blipFill>
              <a:blip r:embed="rId289"/>
              <a:stretch>
                <a:fillRect/>
              </a:stretch>
            </p:blipFill>
            <p:spPr>
              <a:xfrm>
                <a:off x="6852621" y="5270506"/>
                <a:ext cx="162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8" name="Ink 187">
                <a:extLst>
                  <a:ext uri="{FF2B5EF4-FFF2-40B4-BE49-F238E27FC236}">
                    <a16:creationId xmlns:a16="http://schemas.microsoft.com/office/drawing/2014/main" id="{23557F05-5659-9311-B38E-3C21320E4E7A}"/>
                  </a:ext>
                </a:extLst>
              </p14:cNvPr>
              <p14:cNvContentPartPr/>
              <p14:nvPr/>
            </p14:nvContentPartPr>
            <p14:xfrm>
              <a:off x="6886461" y="5392186"/>
              <a:ext cx="104040" cy="14040"/>
            </p14:xfrm>
          </p:contentPart>
        </mc:Choice>
        <mc:Fallback xmlns="">
          <p:pic>
            <p:nvPicPr>
              <p:cNvPr id="188" name="Ink 187">
                <a:extLst>
                  <a:ext uri="{FF2B5EF4-FFF2-40B4-BE49-F238E27FC236}">
                    <a16:creationId xmlns:a16="http://schemas.microsoft.com/office/drawing/2014/main" id="{23557F05-5659-9311-B38E-3C21320E4E7A}"/>
                  </a:ext>
                </a:extLst>
              </p:cNvPr>
              <p:cNvPicPr/>
              <p:nvPr/>
            </p:nvPicPr>
            <p:blipFill>
              <a:blip r:embed="rId291"/>
              <a:stretch>
                <a:fillRect/>
              </a:stretch>
            </p:blipFill>
            <p:spPr>
              <a:xfrm>
                <a:off x="6877461" y="5383186"/>
                <a:ext cx="121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9" name="Ink 188">
                <a:extLst>
                  <a:ext uri="{FF2B5EF4-FFF2-40B4-BE49-F238E27FC236}">
                    <a16:creationId xmlns:a16="http://schemas.microsoft.com/office/drawing/2014/main" id="{2AD418B8-E6C7-454E-EB2C-D3D409FEBD21}"/>
                  </a:ext>
                </a:extLst>
              </p14:cNvPr>
              <p14:cNvContentPartPr/>
              <p14:nvPr/>
            </p14:nvContentPartPr>
            <p14:xfrm>
              <a:off x="7038741" y="5316586"/>
              <a:ext cx="85320" cy="139680"/>
            </p14:xfrm>
          </p:contentPart>
        </mc:Choice>
        <mc:Fallback xmlns="">
          <p:pic>
            <p:nvPicPr>
              <p:cNvPr id="189" name="Ink 188">
                <a:extLst>
                  <a:ext uri="{FF2B5EF4-FFF2-40B4-BE49-F238E27FC236}">
                    <a16:creationId xmlns:a16="http://schemas.microsoft.com/office/drawing/2014/main" id="{2AD418B8-E6C7-454E-EB2C-D3D409FEBD21}"/>
                  </a:ext>
                </a:extLst>
              </p:cNvPr>
              <p:cNvPicPr/>
              <p:nvPr/>
            </p:nvPicPr>
            <p:blipFill>
              <a:blip r:embed="rId293"/>
              <a:stretch>
                <a:fillRect/>
              </a:stretch>
            </p:blipFill>
            <p:spPr>
              <a:xfrm>
                <a:off x="7030101" y="5307946"/>
                <a:ext cx="102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0" name="Ink 189">
                <a:extLst>
                  <a:ext uri="{FF2B5EF4-FFF2-40B4-BE49-F238E27FC236}">
                    <a16:creationId xmlns:a16="http://schemas.microsoft.com/office/drawing/2014/main" id="{E06E3ACB-D82A-8D0C-B550-B17CF9D7A9AA}"/>
                  </a:ext>
                </a:extLst>
              </p14:cNvPr>
              <p14:cNvContentPartPr/>
              <p14:nvPr/>
            </p14:nvContentPartPr>
            <p14:xfrm>
              <a:off x="7155741" y="5333146"/>
              <a:ext cx="78840" cy="105840"/>
            </p14:xfrm>
          </p:contentPart>
        </mc:Choice>
        <mc:Fallback xmlns="">
          <p:pic>
            <p:nvPicPr>
              <p:cNvPr id="190" name="Ink 189">
                <a:extLst>
                  <a:ext uri="{FF2B5EF4-FFF2-40B4-BE49-F238E27FC236}">
                    <a16:creationId xmlns:a16="http://schemas.microsoft.com/office/drawing/2014/main" id="{E06E3ACB-D82A-8D0C-B550-B17CF9D7A9AA}"/>
                  </a:ext>
                </a:extLst>
              </p:cNvPr>
              <p:cNvPicPr/>
              <p:nvPr/>
            </p:nvPicPr>
            <p:blipFill>
              <a:blip r:embed="rId295"/>
              <a:stretch>
                <a:fillRect/>
              </a:stretch>
            </p:blipFill>
            <p:spPr>
              <a:xfrm>
                <a:off x="7147101" y="5324506"/>
                <a:ext cx="96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1" name="Ink 190">
                <a:extLst>
                  <a:ext uri="{FF2B5EF4-FFF2-40B4-BE49-F238E27FC236}">
                    <a16:creationId xmlns:a16="http://schemas.microsoft.com/office/drawing/2014/main" id="{BC51F825-3165-CD52-608D-B91207958929}"/>
                  </a:ext>
                </a:extLst>
              </p14:cNvPr>
              <p14:cNvContentPartPr/>
              <p14:nvPr/>
            </p14:nvContentPartPr>
            <p14:xfrm>
              <a:off x="7248261" y="5345026"/>
              <a:ext cx="160920" cy="104760"/>
            </p14:xfrm>
          </p:contentPart>
        </mc:Choice>
        <mc:Fallback xmlns="">
          <p:pic>
            <p:nvPicPr>
              <p:cNvPr id="191" name="Ink 190">
                <a:extLst>
                  <a:ext uri="{FF2B5EF4-FFF2-40B4-BE49-F238E27FC236}">
                    <a16:creationId xmlns:a16="http://schemas.microsoft.com/office/drawing/2014/main" id="{BC51F825-3165-CD52-608D-B91207958929}"/>
                  </a:ext>
                </a:extLst>
              </p:cNvPr>
              <p:cNvPicPr/>
              <p:nvPr/>
            </p:nvPicPr>
            <p:blipFill>
              <a:blip r:embed="rId297"/>
              <a:stretch>
                <a:fillRect/>
              </a:stretch>
            </p:blipFill>
            <p:spPr>
              <a:xfrm>
                <a:off x="7239261" y="5336026"/>
                <a:ext cx="178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3" name="Ink 192">
                <a:extLst>
                  <a:ext uri="{FF2B5EF4-FFF2-40B4-BE49-F238E27FC236}">
                    <a16:creationId xmlns:a16="http://schemas.microsoft.com/office/drawing/2014/main" id="{274F8941-9E67-449E-D953-21B703765F03}"/>
                  </a:ext>
                </a:extLst>
              </p14:cNvPr>
              <p14:cNvContentPartPr/>
              <p14:nvPr/>
            </p14:nvContentPartPr>
            <p14:xfrm>
              <a:off x="7470021" y="5352226"/>
              <a:ext cx="57600" cy="14400"/>
            </p14:xfrm>
          </p:contentPart>
        </mc:Choice>
        <mc:Fallback xmlns="">
          <p:pic>
            <p:nvPicPr>
              <p:cNvPr id="193" name="Ink 192">
                <a:extLst>
                  <a:ext uri="{FF2B5EF4-FFF2-40B4-BE49-F238E27FC236}">
                    <a16:creationId xmlns:a16="http://schemas.microsoft.com/office/drawing/2014/main" id="{274F8941-9E67-449E-D953-21B703765F03}"/>
                  </a:ext>
                </a:extLst>
              </p:cNvPr>
              <p:cNvPicPr/>
              <p:nvPr/>
            </p:nvPicPr>
            <p:blipFill>
              <a:blip r:embed="rId299"/>
              <a:stretch>
                <a:fillRect/>
              </a:stretch>
            </p:blipFill>
            <p:spPr>
              <a:xfrm>
                <a:off x="7461021" y="5343226"/>
                <a:ext cx="75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5" name="Ink 194">
                <a:extLst>
                  <a:ext uri="{FF2B5EF4-FFF2-40B4-BE49-F238E27FC236}">
                    <a16:creationId xmlns:a16="http://schemas.microsoft.com/office/drawing/2014/main" id="{2A40E24D-A9BC-10E6-0DE7-15B095432412}"/>
                  </a:ext>
                </a:extLst>
              </p14:cNvPr>
              <p14:cNvContentPartPr/>
              <p14:nvPr/>
            </p14:nvContentPartPr>
            <p14:xfrm>
              <a:off x="7657581" y="5254306"/>
              <a:ext cx="81000" cy="194400"/>
            </p14:xfrm>
          </p:contentPart>
        </mc:Choice>
        <mc:Fallback xmlns="">
          <p:pic>
            <p:nvPicPr>
              <p:cNvPr id="195" name="Ink 194">
                <a:extLst>
                  <a:ext uri="{FF2B5EF4-FFF2-40B4-BE49-F238E27FC236}">
                    <a16:creationId xmlns:a16="http://schemas.microsoft.com/office/drawing/2014/main" id="{2A40E24D-A9BC-10E6-0DE7-15B095432412}"/>
                  </a:ext>
                </a:extLst>
              </p:cNvPr>
              <p:cNvPicPr/>
              <p:nvPr/>
            </p:nvPicPr>
            <p:blipFill>
              <a:blip r:embed="rId301"/>
              <a:stretch>
                <a:fillRect/>
              </a:stretch>
            </p:blipFill>
            <p:spPr>
              <a:xfrm>
                <a:off x="7648581" y="5245306"/>
                <a:ext cx="98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6" name="Ink 195">
                <a:extLst>
                  <a:ext uri="{FF2B5EF4-FFF2-40B4-BE49-F238E27FC236}">
                    <a16:creationId xmlns:a16="http://schemas.microsoft.com/office/drawing/2014/main" id="{C8ECF46C-9C25-85D6-B1B6-D603F52798A5}"/>
                  </a:ext>
                </a:extLst>
              </p14:cNvPr>
              <p14:cNvContentPartPr/>
              <p14:nvPr/>
            </p14:nvContentPartPr>
            <p14:xfrm>
              <a:off x="7542741" y="5342866"/>
              <a:ext cx="199080" cy="19800"/>
            </p14:xfrm>
          </p:contentPart>
        </mc:Choice>
        <mc:Fallback xmlns="">
          <p:pic>
            <p:nvPicPr>
              <p:cNvPr id="196" name="Ink 195">
                <a:extLst>
                  <a:ext uri="{FF2B5EF4-FFF2-40B4-BE49-F238E27FC236}">
                    <a16:creationId xmlns:a16="http://schemas.microsoft.com/office/drawing/2014/main" id="{C8ECF46C-9C25-85D6-B1B6-D603F52798A5}"/>
                  </a:ext>
                </a:extLst>
              </p:cNvPr>
              <p:cNvPicPr/>
              <p:nvPr/>
            </p:nvPicPr>
            <p:blipFill>
              <a:blip r:embed="rId303"/>
              <a:stretch>
                <a:fillRect/>
              </a:stretch>
            </p:blipFill>
            <p:spPr>
              <a:xfrm>
                <a:off x="7533741" y="5333866"/>
                <a:ext cx="216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7" name="Ink 196">
                <a:extLst>
                  <a:ext uri="{FF2B5EF4-FFF2-40B4-BE49-F238E27FC236}">
                    <a16:creationId xmlns:a16="http://schemas.microsoft.com/office/drawing/2014/main" id="{53B8FDF1-C6E0-AC64-50CB-8F78087F98BE}"/>
                  </a:ext>
                </a:extLst>
              </p14:cNvPr>
              <p14:cNvContentPartPr/>
              <p14:nvPr/>
            </p14:nvContentPartPr>
            <p14:xfrm>
              <a:off x="7786101" y="5258626"/>
              <a:ext cx="33840" cy="169200"/>
            </p14:xfrm>
          </p:contentPart>
        </mc:Choice>
        <mc:Fallback xmlns="">
          <p:pic>
            <p:nvPicPr>
              <p:cNvPr id="197" name="Ink 196">
                <a:extLst>
                  <a:ext uri="{FF2B5EF4-FFF2-40B4-BE49-F238E27FC236}">
                    <a16:creationId xmlns:a16="http://schemas.microsoft.com/office/drawing/2014/main" id="{53B8FDF1-C6E0-AC64-50CB-8F78087F98BE}"/>
                  </a:ext>
                </a:extLst>
              </p:cNvPr>
              <p:cNvPicPr/>
              <p:nvPr/>
            </p:nvPicPr>
            <p:blipFill>
              <a:blip r:embed="rId305"/>
              <a:stretch>
                <a:fillRect/>
              </a:stretch>
            </p:blipFill>
            <p:spPr>
              <a:xfrm>
                <a:off x="7777101" y="5249626"/>
                <a:ext cx="51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8" name="Ink 197">
                <a:extLst>
                  <a:ext uri="{FF2B5EF4-FFF2-40B4-BE49-F238E27FC236}">
                    <a16:creationId xmlns:a16="http://schemas.microsoft.com/office/drawing/2014/main" id="{5B30E970-2980-5A18-7B2B-D1BD47F6C7BE}"/>
                  </a:ext>
                </a:extLst>
              </p14:cNvPr>
              <p14:cNvContentPartPr/>
              <p14:nvPr/>
            </p14:nvContentPartPr>
            <p14:xfrm>
              <a:off x="7899501" y="5339986"/>
              <a:ext cx="128520" cy="100440"/>
            </p14:xfrm>
          </p:contentPart>
        </mc:Choice>
        <mc:Fallback xmlns="">
          <p:pic>
            <p:nvPicPr>
              <p:cNvPr id="198" name="Ink 197">
                <a:extLst>
                  <a:ext uri="{FF2B5EF4-FFF2-40B4-BE49-F238E27FC236}">
                    <a16:creationId xmlns:a16="http://schemas.microsoft.com/office/drawing/2014/main" id="{5B30E970-2980-5A18-7B2B-D1BD47F6C7BE}"/>
                  </a:ext>
                </a:extLst>
              </p:cNvPr>
              <p:cNvPicPr/>
              <p:nvPr/>
            </p:nvPicPr>
            <p:blipFill>
              <a:blip r:embed="rId307"/>
              <a:stretch>
                <a:fillRect/>
              </a:stretch>
            </p:blipFill>
            <p:spPr>
              <a:xfrm>
                <a:off x="7890861" y="5331346"/>
                <a:ext cx="146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9" name="Ink 198">
                <a:extLst>
                  <a:ext uri="{FF2B5EF4-FFF2-40B4-BE49-F238E27FC236}">
                    <a16:creationId xmlns:a16="http://schemas.microsoft.com/office/drawing/2014/main" id="{4F9061AA-A0B9-D1BB-D3FE-86231DA2E73A}"/>
                  </a:ext>
                </a:extLst>
              </p14:cNvPr>
              <p14:cNvContentPartPr/>
              <p14:nvPr/>
            </p14:nvContentPartPr>
            <p14:xfrm>
              <a:off x="8081301" y="5329906"/>
              <a:ext cx="109440" cy="100800"/>
            </p14:xfrm>
          </p:contentPart>
        </mc:Choice>
        <mc:Fallback xmlns="">
          <p:pic>
            <p:nvPicPr>
              <p:cNvPr id="199" name="Ink 198">
                <a:extLst>
                  <a:ext uri="{FF2B5EF4-FFF2-40B4-BE49-F238E27FC236}">
                    <a16:creationId xmlns:a16="http://schemas.microsoft.com/office/drawing/2014/main" id="{4F9061AA-A0B9-D1BB-D3FE-86231DA2E73A}"/>
                  </a:ext>
                </a:extLst>
              </p:cNvPr>
              <p:cNvPicPr/>
              <p:nvPr/>
            </p:nvPicPr>
            <p:blipFill>
              <a:blip r:embed="rId309"/>
              <a:stretch>
                <a:fillRect/>
              </a:stretch>
            </p:blipFill>
            <p:spPr>
              <a:xfrm>
                <a:off x="8072661" y="5320906"/>
                <a:ext cx="127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0" name="Ink 199">
                <a:extLst>
                  <a:ext uri="{FF2B5EF4-FFF2-40B4-BE49-F238E27FC236}">
                    <a16:creationId xmlns:a16="http://schemas.microsoft.com/office/drawing/2014/main" id="{591A57D0-CC3A-29B7-C9C5-015BBC7C4B3B}"/>
                  </a:ext>
                </a:extLst>
              </p14:cNvPr>
              <p14:cNvContentPartPr/>
              <p14:nvPr/>
            </p14:nvContentPartPr>
            <p14:xfrm>
              <a:off x="7372101" y="5097706"/>
              <a:ext cx="711360" cy="21600"/>
            </p14:xfrm>
          </p:contentPart>
        </mc:Choice>
        <mc:Fallback xmlns="">
          <p:pic>
            <p:nvPicPr>
              <p:cNvPr id="200" name="Ink 199">
                <a:extLst>
                  <a:ext uri="{FF2B5EF4-FFF2-40B4-BE49-F238E27FC236}">
                    <a16:creationId xmlns:a16="http://schemas.microsoft.com/office/drawing/2014/main" id="{591A57D0-CC3A-29B7-C9C5-015BBC7C4B3B}"/>
                  </a:ext>
                </a:extLst>
              </p:cNvPr>
              <p:cNvPicPr/>
              <p:nvPr/>
            </p:nvPicPr>
            <p:blipFill>
              <a:blip r:embed="rId311"/>
              <a:stretch>
                <a:fillRect/>
              </a:stretch>
            </p:blipFill>
            <p:spPr>
              <a:xfrm>
                <a:off x="7363461" y="5088706"/>
                <a:ext cx="729000" cy="39240"/>
              </a:xfrm>
              <a:prstGeom prst="rect">
                <a:avLst/>
              </a:prstGeom>
            </p:spPr>
          </p:pic>
        </mc:Fallback>
      </mc:AlternateContent>
      <p:grpSp>
        <p:nvGrpSpPr>
          <p:cNvPr id="221" name="Group 220">
            <a:extLst>
              <a:ext uri="{FF2B5EF4-FFF2-40B4-BE49-F238E27FC236}">
                <a16:creationId xmlns:a16="http://schemas.microsoft.com/office/drawing/2014/main" id="{7352E55D-B058-D402-A1B6-4298FDB302D9}"/>
              </a:ext>
            </a:extLst>
          </p:cNvPr>
          <p:cNvGrpSpPr/>
          <p:nvPr/>
        </p:nvGrpSpPr>
        <p:grpSpPr>
          <a:xfrm>
            <a:off x="8420781" y="4729066"/>
            <a:ext cx="1724760" cy="714240"/>
            <a:chOff x="8420781" y="4729066"/>
            <a:chExt cx="1724760" cy="714240"/>
          </a:xfrm>
        </p:grpSpPr>
        <mc:AlternateContent xmlns:mc="http://schemas.openxmlformats.org/markup-compatibility/2006" xmlns:p14="http://schemas.microsoft.com/office/powerpoint/2010/main">
          <mc:Choice Requires="p14">
            <p:contentPart p14:bwMode="auto" r:id="rId312">
              <p14:nvContentPartPr>
                <p14:cNvPr id="202" name="Ink 201">
                  <a:extLst>
                    <a:ext uri="{FF2B5EF4-FFF2-40B4-BE49-F238E27FC236}">
                      <a16:creationId xmlns:a16="http://schemas.microsoft.com/office/drawing/2014/main" id="{F3575D83-F579-C0CF-5BD7-0FAD5B3CF2EF}"/>
                    </a:ext>
                  </a:extLst>
                </p14:cNvPr>
                <p14:cNvContentPartPr/>
                <p14:nvPr/>
              </p14:nvContentPartPr>
              <p14:xfrm>
                <a:off x="8420781" y="5069266"/>
                <a:ext cx="190080" cy="14040"/>
              </p14:xfrm>
            </p:contentPart>
          </mc:Choice>
          <mc:Fallback xmlns="">
            <p:pic>
              <p:nvPicPr>
                <p:cNvPr id="202" name="Ink 201">
                  <a:extLst>
                    <a:ext uri="{FF2B5EF4-FFF2-40B4-BE49-F238E27FC236}">
                      <a16:creationId xmlns:a16="http://schemas.microsoft.com/office/drawing/2014/main" id="{F3575D83-F579-C0CF-5BD7-0FAD5B3CF2EF}"/>
                    </a:ext>
                  </a:extLst>
                </p:cNvPr>
                <p:cNvPicPr/>
                <p:nvPr/>
              </p:nvPicPr>
              <p:blipFill>
                <a:blip r:embed="rId313"/>
                <a:stretch>
                  <a:fillRect/>
                </a:stretch>
              </p:blipFill>
              <p:spPr>
                <a:xfrm>
                  <a:off x="8412141" y="5060626"/>
                  <a:ext cx="207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3" name="Ink 202">
                  <a:extLst>
                    <a:ext uri="{FF2B5EF4-FFF2-40B4-BE49-F238E27FC236}">
                      <a16:creationId xmlns:a16="http://schemas.microsoft.com/office/drawing/2014/main" id="{07F3E607-A5FA-1778-A025-48ABCBD66C78}"/>
                    </a:ext>
                  </a:extLst>
                </p14:cNvPr>
                <p14:cNvContentPartPr/>
                <p14:nvPr/>
              </p14:nvContentPartPr>
              <p14:xfrm>
                <a:off x="8423301" y="5138026"/>
                <a:ext cx="176760" cy="9360"/>
              </p14:xfrm>
            </p:contentPart>
          </mc:Choice>
          <mc:Fallback xmlns="">
            <p:pic>
              <p:nvPicPr>
                <p:cNvPr id="203" name="Ink 202">
                  <a:extLst>
                    <a:ext uri="{FF2B5EF4-FFF2-40B4-BE49-F238E27FC236}">
                      <a16:creationId xmlns:a16="http://schemas.microsoft.com/office/drawing/2014/main" id="{07F3E607-A5FA-1778-A025-48ABCBD66C78}"/>
                    </a:ext>
                  </a:extLst>
                </p:cNvPr>
                <p:cNvPicPr/>
                <p:nvPr/>
              </p:nvPicPr>
              <p:blipFill>
                <a:blip r:embed="rId315"/>
                <a:stretch>
                  <a:fillRect/>
                </a:stretch>
              </p:blipFill>
              <p:spPr>
                <a:xfrm>
                  <a:off x="8414661" y="5129026"/>
                  <a:ext cx="194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5" name="Ink 204">
                  <a:extLst>
                    <a:ext uri="{FF2B5EF4-FFF2-40B4-BE49-F238E27FC236}">
                      <a16:creationId xmlns:a16="http://schemas.microsoft.com/office/drawing/2014/main" id="{B1471AB3-E606-EF1C-018F-169A474317C9}"/>
                    </a:ext>
                  </a:extLst>
                </p14:cNvPr>
                <p14:cNvContentPartPr/>
                <p14:nvPr/>
              </p14:nvContentPartPr>
              <p14:xfrm>
                <a:off x="9047541" y="4779826"/>
                <a:ext cx="50400" cy="196920"/>
              </p14:xfrm>
            </p:contentPart>
          </mc:Choice>
          <mc:Fallback xmlns="">
            <p:pic>
              <p:nvPicPr>
                <p:cNvPr id="205" name="Ink 204">
                  <a:extLst>
                    <a:ext uri="{FF2B5EF4-FFF2-40B4-BE49-F238E27FC236}">
                      <a16:creationId xmlns:a16="http://schemas.microsoft.com/office/drawing/2014/main" id="{B1471AB3-E606-EF1C-018F-169A474317C9}"/>
                    </a:ext>
                  </a:extLst>
                </p:cNvPr>
                <p:cNvPicPr/>
                <p:nvPr/>
              </p:nvPicPr>
              <p:blipFill>
                <a:blip r:embed="rId317"/>
                <a:stretch>
                  <a:fillRect/>
                </a:stretch>
              </p:blipFill>
              <p:spPr>
                <a:xfrm>
                  <a:off x="9038901" y="4771186"/>
                  <a:ext cx="68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6" name="Ink 205">
                  <a:extLst>
                    <a:ext uri="{FF2B5EF4-FFF2-40B4-BE49-F238E27FC236}">
                      <a16:creationId xmlns:a16="http://schemas.microsoft.com/office/drawing/2014/main" id="{BFCA3CDA-917C-311C-2163-4FAE7D942264}"/>
                    </a:ext>
                  </a:extLst>
                </p14:cNvPr>
                <p14:cNvContentPartPr/>
                <p14:nvPr/>
              </p14:nvContentPartPr>
              <p14:xfrm>
                <a:off x="9127101" y="4729066"/>
                <a:ext cx="84600" cy="259920"/>
              </p14:xfrm>
            </p:contentPart>
          </mc:Choice>
          <mc:Fallback xmlns="">
            <p:pic>
              <p:nvPicPr>
                <p:cNvPr id="206" name="Ink 205">
                  <a:extLst>
                    <a:ext uri="{FF2B5EF4-FFF2-40B4-BE49-F238E27FC236}">
                      <a16:creationId xmlns:a16="http://schemas.microsoft.com/office/drawing/2014/main" id="{BFCA3CDA-917C-311C-2163-4FAE7D942264}"/>
                    </a:ext>
                  </a:extLst>
                </p:cNvPr>
                <p:cNvPicPr/>
                <p:nvPr/>
              </p:nvPicPr>
              <p:blipFill>
                <a:blip r:embed="rId319"/>
                <a:stretch>
                  <a:fillRect/>
                </a:stretch>
              </p:blipFill>
              <p:spPr>
                <a:xfrm>
                  <a:off x="9118461" y="4720426"/>
                  <a:ext cx="1022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7" name="Ink 206">
                  <a:extLst>
                    <a:ext uri="{FF2B5EF4-FFF2-40B4-BE49-F238E27FC236}">
                      <a16:creationId xmlns:a16="http://schemas.microsoft.com/office/drawing/2014/main" id="{88EA4E22-0974-79A4-B81F-E4880B238F50}"/>
                    </a:ext>
                  </a:extLst>
                </p14:cNvPr>
                <p14:cNvContentPartPr/>
                <p14:nvPr/>
              </p14:nvContentPartPr>
              <p14:xfrm>
                <a:off x="9052941" y="4842826"/>
                <a:ext cx="229320" cy="33120"/>
              </p14:xfrm>
            </p:contentPart>
          </mc:Choice>
          <mc:Fallback xmlns="">
            <p:pic>
              <p:nvPicPr>
                <p:cNvPr id="207" name="Ink 206">
                  <a:extLst>
                    <a:ext uri="{FF2B5EF4-FFF2-40B4-BE49-F238E27FC236}">
                      <a16:creationId xmlns:a16="http://schemas.microsoft.com/office/drawing/2014/main" id="{88EA4E22-0974-79A4-B81F-E4880B238F50}"/>
                    </a:ext>
                  </a:extLst>
                </p:cNvPr>
                <p:cNvPicPr/>
                <p:nvPr/>
              </p:nvPicPr>
              <p:blipFill>
                <a:blip r:embed="rId321"/>
                <a:stretch>
                  <a:fillRect/>
                </a:stretch>
              </p:blipFill>
              <p:spPr>
                <a:xfrm>
                  <a:off x="9043941" y="4833826"/>
                  <a:ext cx="246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8" name="Ink 207">
                  <a:extLst>
                    <a:ext uri="{FF2B5EF4-FFF2-40B4-BE49-F238E27FC236}">
                      <a16:creationId xmlns:a16="http://schemas.microsoft.com/office/drawing/2014/main" id="{6A387DDF-D6B6-2243-5941-4AC17EAEDAC9}"/>
                    </a:ext>
                  </a:extLst>
                </p14:cNvPr>
                <p14:cNvContentPartPr/>
                <p14:nvPr/>
              </p14:nvContentPartPr>
              <p14:xfrm>
                <a:off x="9009021" y="4882426"/>
                <a:ext cx="238320" cy="33120"/>
              </p14:xfrm>
            </p:contentPart>
          </mc:Choice>
          <mc:Fallback xmlns="">
            <p:pic>
              <p:nvPicPr>
                <p:cNvPr id="208" name="Ink 207">
                  <a:extLst>
                    <a:ext uri="{FF2B5EF4-FFF2-40B4-BE49-F238E27FC236}">
                      <a16:creationId xmlns:a16="http://schemas.microsoft.com/office/drawing/2014/main" id="{6A387DDF-D6B6-2243-5941-4AC17EAEDAC9}"/>
                    </a:ext>
                  </a:extLst>
                </p:cNvPr>
                <p:cNvPicPr/>
                <p:nvPr/>
              </p:nvPicPr>
              <p:blipFill>
                <a:blip r:embed="rId323"/>
                <a:stretch>
                  <a:fillRect/>
                </a:stretch>
              </p:blipFill>
              <p:spPr>
                <a:xfrm>
                  <a:off x="9000021" y="4873426"/>
                  <a:ext cx="255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9" name="Ink 208">
                  <a:extLst>
                    <a:ext uri="{FF2B5EF4-FFF2-40B4-BE49-F238E27FC236}">
                      <a16:creationId xmlns:a16="http://schemas.microsoft.com/office/drawing/2014/main" id="{614B0C2E-41B4-3B17-0173-6B80DBDCE6E7}"/>
                    </a:ext>
                  </a:extLst>
                </p14:cNvPr>
                <p14:cNvContentPartPr/>
                <p14:nvPr/>
              </p14:nvContentPartPr>
              <p14:xfrm>
                <a:off x="8878701" y="5057026"/>
                <a:ext cx="437760" cy="33120"/>
              </p14:xfrm>
            </p:contentPart>
          </mc:Choice>
          <mc:Fallback xmlns="">
            <p:pic>
              <p:nvPicPr>
                <p:cNvPr id="209" name="Ink 208">
                  <a:extLst>
                    <a:ext uri="{FF2B5EF4-FFF2-40B4-BE49-F238E27FC236}">
                      <a16:creationId xmlns:a16="http://schemas.microsoft.com/office/drawing/2014/main" id="{614B0C2E-41B4-3B17-0173-6B80DBDCE6E7}"/>
                    </a:ext>
                  </a:extLst>
                </p:cNvPr>
                <p:cNvPicPr/>
                <p:nvPr/>
              </p:nvPicPr>
              <p:blipFill>
                <a:blip r:embed="rId325"/>
                <a:stretch>
                  <a:fillRect/>
                </a:stretch>
              </p:blipFill>
              <p:spPr>
                <a:xfrm>
                  <a:off x="8869701" y="5048026"/>
                  <a:ext cx="455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0" name="Ink 209">
                  <a:extLst>
                    <a:ext uri="{FF2B5EF4-FFF2-40B4-BE49-F238E27FC236}">
                      <a16:creationId xmlns:a16="http://schemas.microsoft.com/office/drawing/2014/main" id="{2DA51D1A-9A6A-963B-7057-6528893CC2D0}"/>
                    </a:ext>
                  </a:extLst>
                </p14:cNvPr>
                <p14:cNvContentPartPr/>
                <p14:nvPr/>
              </p14:nvContentPartPr>
              <p14:xfrm>
                <a:off x="8848101" y="5248186"/>
                <a:ext cx="97200" cy="195120"/>
              </p14:xfrm>
            </p:contentPart>
          </mc:Choice>
          <mc:Fallback xmlns="">
            <p:pic>
              <p:nvPicPr>
                <p:cNvPr id="210" name="Ink 209">
                  <a:extLst>
                    <a:ext uri="{FF2B5EF4-FFF2-40B4-BE49-F238E27FC236}">
                      <a16:creationId xmlns:a16="http://schemas.microsoft.com/office/drawing/2014/main" id="{2DA51D1A-9A6A-963B-7057-6528893CC2D0}"/>
                    </a:ext>
                  </a:extLst>
                </p:cNvPr>
                <p:cNvPicPr/>
                <p:nvPr/>
              </p:nvPicPr>
              <p:blipFill>
                <a:blip r:embed="rId327"/>
                <a:stretch>
                  <a:fillRect/>
                </a:stretch>
              </p:blipFill>
              <p:spPr>
                <a:xfrm>
                  <a:off x="8839101" y="5239186"/>
                  <a:ext cx="114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1" name="Ink 210">
                  <a:extLst>
                    <a:ext uri="{FF2B5EF4-FFF2-40B4-BE49-F238E27FC236}">
                      <a16:creationId xmlns:a16="http://schemas.microsoft.com/office/drawing/2014/main" id="{B9659EAB-7AEB-9721-81F6-FA8C1C8162CD}"/>
                    </a:ext>
                  </a:extLst>
                </p14:cNvPr>
                <p14:cNvContentPartPr/>
                <p14:nvPr/>
              </p14:nvContentPartPr>
              <p14:xfrm>
                <a:off x="9020181" y="5303626"/>
                <a:ext cx="98640" cy="63360"/>
              </p14:xfrm>
            </p:contentPart>
          </mc:Choice>
          <mc:Fallback xmlns="">
            <p:pic>
              <p:nvPicPr>
                <p:cNvPr id="211" name="Ink 210">
                  <a:extLst>
                    <a:ext uri="{FF2B5EF4-FFF2-40B4-BE49-F238E27FC236}">
                      <a16:creationId xmlns:a16="http://schemas.microsoft.com/office/drawing/2014/main" id="{B9659EAB-7AEB-9721-81F6-FA8C1C8162CD}"/>
                    </a:ext>
                  </a:extLst>
                </p:cNvPr>
                <p:cNvPicPr/>
                <p:nvPr/>
              </p:nvPicPr>
              <p:blipFill>
                <a:blip r:embed="rId329"/>
                <a:stretch>
                  <a:fillRect/>
                </a:stretch>
              </p:blipFill>
              <p:spPr>
                <a:xfrm>
                  <a:off x="9011181" y="5294986"/>
                  <a:ext cx="116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2" name="Ink 211">
                  <a:extLst>
                    <a:ext uri="{FF2B5EF4-FFF2-40B4-BE49-F238E27FC236}">
                      <a16:creationId xmlns:a16="http://schemas.microsoft.com/office/drawing/2014/main" id="{C72E335C-E08C-819D-E676-E04677D96157}"/>
                    </a:ext>
                  </a:extLst>
                </p14:cNvPr>
                <p14:cNvContentPartPr/>
                <p14:nvPr/>
              </p14:nvContentPartPr>
              <p14:xfrm>
                <a:off x="9149781" y="5187706"/>
                <a:ext cx="20520" cy="231840"/>
              </p14:xfrm>
            </p:contentPart>
          </mc:Choice>
          <mc:Fallback xmlns="">
            <p:pic>
              <p:nvPicPr>
                <p:cNvPr id="212" name="Ink 211">
                  <a:extLst>
                    <a:ext uri="{FF2B5EF4-FFF2-40B4-BE49-F238E27FC236}">
                      <a16:creationId xmlns:a16="http://schemas.microsoft.com/office/drawing/2014/main" id="{C72E335C-E08C-819D-E676-E04677D96157}"/>
                    </a:ext>
                  </a:extLst>
                </p:cNvPr>
                <p:cNvPicPr/>
                <p:nvPr/>
              </p:nvPicPr>
              <p:blipFill>
                <a:blip r:embed="rId331"/>
                <a:stretch>
                  <a:fillRect/>
                </a:stretch>
              </p:blipFill>
              <p:spPr>
                <a:xfrm>
                  <a:off x="9140781" y="5178706"/>
                  <a:ext cx="38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3" name="Ink 212">
                  <a:extLst>
                    <a:ext uri="{FF2B5EF4-FFF2-40B4-BE49-F238E27FC236}">
                      <a16:creationId xmlns:a16="http://schemas.microsoft.com/office/drawing/2014/main" id="{CCBD8EEE-26D1-B935-FC5B-82CC8FFDBD54}"/>
                    </a:ext>
                  </a:extLst>
                </p14:cNvPr>
                <p14:cNvContentPartPr/>
                <p14:nvPr/>
              </p14:nvContentPartPr>
              <p14:xfrm>
                <a:off x="9273981" y="5404066"/>
                <a:ext cx="12960" cy="9000"/>
              </p14:xfrm>
            </p:contentPart>
          </mc:Choice>
          <mc:Fallback xmlns="">
            <p:pic>
              <p:nvPicPr>
                <p:cNvPr id="213" name="Ink 212">
                  <a:extLst>
                    <a:ext uri="{FF2B5EF4-FFF2-40B4-BE49-F238E27FC236}">
                      <a16:creationId xmlns:a16="http://schemas.microsoft.com/office/drawing/2014/main" id="{CCBD8EEE-26D1-B935-FC5B-82CC8FFDBD54}"/>
                    </a:ext>
                  </a:extLst>
                </p:cNvPr>
                <p:cNvPicPr/>
                <p:nvPr/>
              </p:nvPicPr>
              <p:blipFill>
                <a:blip r:embed="rId333"/>
                <a:stretch>
                  <a:fillRect/>
                </a:stretch>
              </p:blipFill>
              <p:spPr>
                <a:xfrm>
                  <a:off x="9264981" y="5395426"/>
                  <a:ext cx="30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5" name="Ink 214">
                  <a:extLst>
                    <a:ext uri="{FF2B5EF4-FFF2-40B4-BE49-F238E27FC236}">
                      <a16:creationId xmlns:a16="http://schemas.microsoft.com/office/drawing/2014/main" id="{6AB4A1B9-1656-1AEB-9B34-475D59ED7CEE}"/>
                    </a:ext>
                  </a:extLst>
                </p14:cNvPr>
                <p14:cNvContentPartPr/>
                <p14:nvPr/>
              </p14:nvContentPartPr>
              <p14:xfrm>
                <a:off x="9595101" y="5062426"/>
                <a:ext cx="23040" cy="39960"/>
              </p14:xfrm>
            </p:contentPart>
          </mc:Choice>
          <mc:Fallback xmlns="">
            <p:pic>
              <p:nvPicPr>
                <p:cNvPr id="215" name="Ink 214">
                  <a:extLst>
                    <a:ext uri="{FF2B5EF4-FFF2-40B4-BE49-F238E27FC236}">
                      <a16:creationId xmlns:a16="http://schemas.microsoft.com/office/drawing/2014/main" id="{6AB4A1B9-1656-1AEB-9B34-475D59ED7CEE}"/>
                    </a:ext>
                  </a:extLst>
                </p:cNvPr>
                <p:cNvPicPr/>
                <p:nvPr/>
              </p:nvPicPr>
              <p:blipFill>
                <a:blip r:embed="rId335"/>
                <a:stretch>
                  <a:fillRect/>
                </a:stretch>
              </p:blipFill>
              <p:spPr>
                <a:xfrm>
                  <a:off x="9586101" y="5053426"/>
                  <a:ext cx="40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6" name="Ink 215">
                  <a:extLst>
                    <a:ext uri="{FF2B5EF4-FFF2-40B4-BE49-F238E27FC236}">
                      <a16:creationId xmlns:a16="http://schemas.microsoft.com/office/drawing/2014/main" id="{29B04118-D601-7B61-DFF5-5AE2FBFEC361}"/>
                    </a:ext>
                  </a:extLst>
                </p14:cNvPr>
                <p14:cNvContentPartPr/>
                <p14:nvPr/>
              </p14:nvContentPartPr>
              <p14:xfrm>
                <a:off x="9806781" y="4780186"/>
                <a:ext cx="244800" cy="197640"/>
              </p14:xfrm>
            </p:contentPart>
          </mc:Choice>
          <mc:Fallback xmlns="">
            <p:pic>
              <p:nvPicPr>
                <p:cNvPr id="216" name="Ink 215">
                  <a:extLst>
                    <a:ext uri="{FF2B5EF4-FFF2-40B4-BE49-F238E27FC236}">
                      <a16:creationId xmlns:a16="http://schemas.microsoft.com/office/drawing/2014/main" id="{29B04118-D601-7B61-DFF5-5AE2FBFEC361}"/>
                    </a:ext>
                  </a:extLst>
                </p:cNvPr>
                <p:cNvPicPr/>
                <p:nvPr/>
              </p:nvPicPr>
              <p:blipFill>
                <a:blip r:embed="rId337"/>
                <a:stretch>
                  <a:fillRect/>
                </a:stretch>
              </p:blipFill>
              <p:spPr>
                <a:xfrm>
                  <a:off x="9797781" y="4771546"/>
                  <a:ext cx="262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7" name="Ink 216">
                  <a:extLst>
                    <a:ext uri="{FF2B5EF4-FFF2-40B4-BE49-F238E27FC236}">
                      <a16:creationId xmlns:a16="http://schemas.microsoft.com/office/drawing/2014/main" id="{7FB962B8-CE8C-F868-AA15-AC643C20079E}"/>
                    </a:ext>
                  </a:extLst>
                </p14:cNvPr>
                <p14:cNvContentPartPr/>
                <p14:nvPr/>
              </p14:nvContentPartPr>
              <p14:xfrm>
                <a:off x="9783021" y="5069266"/>
                <a:ext cx="362520" cy="13680"/>
              </p14:xfrm>
            </p:contentPart>
          </mc:Choice>
          <mc:Fallback xmlns="">
            <p:pic>
              <p:nvPicPr>
                <p:cNvPr id="217" name="Ink 216">
                  <a:extLst>
                    <a:ext uri="{FF2B5EF4-FFF2-40B4-BE49-F238E27FC236}">
                      <a16:creationId xmlns:a16="http://schemas.microsoft.com/office/drawing/2014/main" id="{7FB962B8-CE8C-F868-AA15-AC643C20079E}"/>
                    </a:ext>
                  </a:extLst>
                </p:cNvPr>
                <p:cNvPicPr/>
                <p:nvPr/>
              </p:nvPicPr>
              <p:blipFill>
                <a:blip r:embed="rId339"/>
                <a:stretch>
                  <a:fillRect/>
                </a:stretch>
              </p:blipFill>
              <p:spPr>
                <a:xfrm>
                  <a:off x="9774021" y="5060626"/>
                  <a:ext cx="380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9" name="Ink 218">
                  <a:extLst>
                    <a:ext uri="{FF2B5EF4-FFF2-40B4-BE49-F238E27FC236}">
                      <a16:creationId xmlns:a16="http://schemas.microsoft.com/office/drawing/2014/main" id="{53567723-CDC6-242C-FE19-85C7FCBD01A8}"/>
                    </a:ext>
                  </a:extLst>
                </p14:cNvPr>
                <p14:cNvContentPartPr/>
                <p14:nvPr/>
              </p14:nvContentPartPr>
              <p14:xfrm>
                <a:off x="9926301" y="5269066"/>
                <a:ext cx="9000" cy="121320"/>
              </p14:xfrm>
            </p:contentPart>
          </mc:Choice>
          <mc:Fallback xmlns="">
            <p:pic>
              <p:nvPicPr>
                <p:cNvPr id="219" name="Ink 218">
                  <a:extLst>
                    <a:ext uri="{FF2B5EF4-FFF2-40B4-BE49-F238E27FC236}">
                      <a16:creationId xmlns:a16="http://schemas.microsoft.com/office/drawing/2014/main" id="{53567723-CDC6-242C-FE19-85C7FCBD01A8}"/>
                    </a:ext>
                  </a:extLst>
                </p:cNvPr>
                <p:cNvPicPr/>
                <p:nvPr/>
              </p:nvPicPr>
              <p:blipFill>
                <a:blip r:embed="rId341"/>
                <a:stretch>
                  <a:fillRect/>
                </a:stretch>
              </p:blipFill>
              <p:spPr>
                <a:xfrm>
                  <a:off x="9917301" y="5260426"/>
                  <a:ext cx="26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0" name="Ink 219">
                  <a:extLst>
                    <a:ext uri="{FF2B5EF4-FFF2-40B4-BE49-F238E27FC236}">
                      <a16:creationId xmlns:a16="http://schemas.microsoft.com/office/drawing/2014/main" id="{826BE742-208D-C931-7291-30D59E29EEC0}"/>
                    </a:ext>
                  </a:extLst>
                </p14:cNvPr>
                <p14:cNvContentPartPr/>
                <p14:nvPr/>
              </p14:nvContentPartPr>
              <p14:xfrm>
                <a:off x="9792741" y="5149186"/>
                <a:ext cx="281880" cy="150480"/>
              </p14:xfrm>
            </p:contentPart>
          </mc:Choice>
          <mc:Fallback xmlns="">
            <p:pic>
              <p:nvPicPr>
                <p:cNvPr id="220" name="Ink 219">
                  <a:extLst>
                    <a:ext uri="{FF2B5EF4-FFF2-40B4-BE49-F238E27FC236}">
                      <a16:creationId xmlns:a16="http://schemas.microsoft.com/office/drawing/2014/main" id="{826BE742-208D-C931-7291-30D59E29EEC0}"/>
                    </a:ext>
                  </a:extLst>
                </p:cNvPr>
                <p:cNvPicPr/>
                <p:nvPr/>
              </p:nvPicPr>
              <p:blipFill>
                <a:blip r:embed="rId343"/>
                <a:stretch>
                  <a:fillRect/>
                </a:stretch>
              </p:blipFill>
              <p:spPr>
                <a:xfrm>
                  <a:off x="9784101" y="5140546"/>
                  <a:ext cx="299520" cy="168120"/>
                </a:xfrm>
                <a:prstGeom prst="rect">
                  <a:avLst/>
                </a:prstGeom>
              </p:spPr>
            </p:pic>
          </mc:Fallback>
        </mc:AlternateContent>
      </p:grpSp>
      <p:grpSp>
        <p:nvGrpSpPr>
          <p:cNvPr id="231" name="Group 230">
            <a:extLst>
              <a:ext uri="{FF2B5EF4-FFF2-40B4-BE49-F238E27FC236}">
                <a16:creationId xmlns:a16="http://schemas.microsoft.com/office/drawing/2014/main" id="{E9753C4D-315A-D859-CE19-F35C7AFAB5E4}"/>
              </a:ext>
            </a:extLst>
          </p:cNvPr>
          <p:cNvGrpSpPr/>
          <p:nvPr/>
        </p:nvGrpSpPr>
        <p:grpSpPr>
          <a:xfrm>
            <a:off x="10407261" y="4951186"/>
            <a:ext cx="1192680" cy="351360"/>
            <a:chOff x="10407261" y="4951186"/>
            <a:chExt cx="1192680" cy="351360"/>
          </a:xfrm>
        </p:grpSpPr>
        <mc:AlternateContent xmlns:mc="http://schemas.openxmlformats.org/markup-compatibility/2006" xmlns:p14="http://schemas.microsoft.com/office/powerpoint/2010/main">
          <mc:Choice Requires="p14">
            <p:contentPart p14:bwMode="auto" r:id="rId344">
              <p14:nvContentPartPr>
                <p14:cNvPr id="222" name="Ink 221">
                  <a:extLst>
                    <a:ext uri="{FF2B5EF4-FFF2-40B4-BE49-F238E27FC236}">
                      <a16:creationId xmlns:a16="http://schemas.microsoft.com/office/drawing/2014/main" id="{D3FCAB2F-3CF8-EBAE-BD3E-AC2B1E022B4D}"/>
                    </a:ext>
                  </a:extLst>
                </p14:cNvPr>
                <p14:cNvContentPartPr/>
                <p14:nvPr/>
              </p14:nvContentPartPr>
              <p14:xfrm>
                <a:off x="10422021" y="5050906"/>
                <a:ext cx="144000" cy="20520"/>
              </p14:xfrm>
            </p:contentPart>
          </mc:Choice>
          <mc:Fallback xmlns="">
            <p:pic>
              <p:nvPicPr>
                <p:cNvPr id="222" name="Ink 221">
                  <a:extLst>
                    <a:ext uri="{FF2B5EF4-FFF2-40B4-BE49-F238E27FC236}">
                      <a16:creationId xmlns:a16="http://schemas.microsoft.com/office/drawing/2014/main" id="{D3FCAB2F-3CF8-EBAE-BD3E-AC2B1E022B4D}"/>
                    </a:ext>
                  </a:extLst>
                </p:cNvPr>
                <p:cNvPicPr/>
                <p:nvPr/>
              </p:nvPicPr>
              <p:blipFill>
                <a:blip r:embed="rId345"/>
                <a:stretch>
                  <a:fillRect/>
                </a:stretch>
              </p:blipFill>
              <p:spPr>
                <a:xfrm>
                  <a:off x="10413381" y="5042266"/>
                  <a:ext cx="161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3" name="Ink 222">
                  <a:extLst>
                    <a:ext uri="{FF2B5EF4-FFF2-40B4-BE49-F238E27FC236}">
                      <a16:creationId xmlns:a16="http://schemas.microsoft.com/office/drawing/2014/main" id="{EC293341-C0B2-EDE0-321B-796BCDC3D017}"/>
                    </a:ext>
                  </a:extLst>
                </p14:cNvPr>
                <p14:cNvContentPartPr/>
                <p14:nvPr/>
              </p14:nvContentPartPr>
              <p14:xfrm>
                <a:off x="10407261" y="5112826"/>
                <a:ext cx="184320" cy="20880"/>
              </p14:xfrm>
            </p:contentPart>
          </mc:Choice>
          <mc:Fallback xmlns="">
            <p:pic>
              <p:nvPicPr>
                <p:cNvPr id="223" name="Ink 222">
                  <a:extLst>
                    <a:ext uri="{FF2B5EF4-FFF2-40B4-BE49-F238E27FC236}">
                      <a16:creationId xmlns:a16="http://schemas.microsoft.com/office/drawing/2014/main" id="{EC293341-C0B2-EDE0-321B-796BCDC3D017}"/>
                    </a:ext>
                  </a:extLst>
                </p:cNvPr>
                <p:cNvPicPr/>
                <p:nvPr/>
              </p:nvPicPr>
              <p:blipFill>
                <a:blip r:embed="rId347"/>
                <a:stretch>
                  <a:fillRect/>
                </a:stretch>
              </p:blipFill>
              <p:spPr>
                <a:xfrm>
                  <a:off x="10398261" y="5104186"/>
                  <a:ext cx="201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4" name="Ink 223">
                  <a:extLst>
                    <a:ext uri="{FF2B5EF4-FFF2-40B4-BE49-F238E27FC236}">
                      <a16:creationId xmlns:a16="http://schemas.microsoft.com/office/drawing/2014/main" id="{F004D3FF-3EB3-F92E-45A7-E567A1A2AE5F}"/>
                    </a:ext>
                  </a:extLst>
                </p14:cNvPr>
                <p14:cNvContentPartPr/>
                <p14:nvPr/>
              </p14:nvContentPartPr>
              <p14:xfrm>
                <a:off x="10740981" y="4951186"/>
                <a:ext cx="123120" cy="239040"/>
              </p14:xfrm>
            </p:contentPart>
          </mc:Choice>
          <mc:Fallback xmlns="">
            <p:pic>
              <p:nvPicPr>
                <p:cNvPr id="224" name="Ink 223">
                  <a:extLst>
                    <a:ext uri="{FF2B5EF4-FFF2-40B4-BE49-F238E27FC236}">
                      <a16:creationId xmlns:a16="http://schemas.microsoft.com/office/drawing/2014/main" id="{F004D3FF-3EB3-F92E-45A7-E567A1A2AE5F}"/>
                    </a:ext>
                  </a:extLst>
                </p:cNvPr>
                <p:cNvPicPr/>
                <p:nvPr/>
              </p:nvPicPr>
              <p:blipFill>
                <a:blip r:embed="rId349"/>
                <a:stretch>
                  <a:fillRect/>
                </a:stretch>
              </p:blipFill>
              <p:spPr>
                <a:xfrm>
                  <a:off x="10732341" y="4942186"/>
                  <a:ext cx="140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5" name="Ink 224">
                  <a:extLst>
                    <a:ext uri="{FF2B5EF4-FFF2-40B4-BE49-F238E27FC236}">
                      <a16:creationId xmlns:a16="http://schemas.microsoft.com/office/drawing/2014/main" id="{ABE47B1C-6FB8-896B-6E72-98D456E8A31A}"/>
                    </a:ext>
                  </a:extLst>
                </p14:cNvPr>
                <p14:cNvContentPartPr/>
                <p14:nvPr/>
              </p14:nvContentPartPr>
              <p14:xfrm>
                <a:off x="10906941" y="5190586"/>
                <a:ext cx="181080" cy="111960"/>
              </p14:xfrm>
            </p:contentPart>
          </mc:Choice>
          <mc:Fallback xmlns="">
            <p:pic>
              <p:nvPicPr>
                <p:cNvPr id="225" name="Ink 224">
                  <a:extLst>
                    <a:ext uri="{FF2B5EF4-FFF2-40B4-BE49-F238E27FC236}">
                      <a16:creationId xmlns:a16="http://schemas.microsoft.com/office/drawing/2014/main" id="{ABE47B1C-6FB8-896B-6E72-98D456E8A31A}"/>
                    </a:ext>
                  </a:extLst>
                </p:cNvPr>
                <p:cNvPicPr/>
                <p:nvPr/>
              </p:nvPicPr>
              <p:blipFill>
                <a:blip r:embed="rId351"/>
                <a:stretch>
                  <a:fillRect/>
                </a:stretch>
              </p:blipFill>
              <p:spPr>
                <a:xfrm>
                  <a:off x="10898301" y="5181586"/>
                  <a:ext cx="198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7" name="Ink 226">
                  <a:extLst>
                    <a:ext uri="{FF2B5EF4-FFF2-40B4-BE49-F238E27FC236}">
                      <a16:creationId xmlns:a16="http://schemas.microsoft.com/office/drawing/2014/main" id="{B58D7DA3-9C5B-8B81-3040-36807778BF9A}"/>
                    </a:ext>
                  </a:extLst>
                </p14:cNvPr>
                <p14:cNvContentPartPr/>
                <p14:nvPr/>
              </p14:nvContentPartPr>
              <p14:xfrm>
                <a:off x="11185221" y="5068906"/>
                <a:ext cx="16200" cy="20160"/>
              </p14:xfrm>
            </p:contentPart>
          </mc:Choice>
          <mc:Fallback xmlns="">
            <p:pic>
              <p:nvPicPr>
                <p:cNvPr id="227" name="Ink 226">
                  <a:extLst>
                    <a:ext uri="{FF2B5EF4-FFF2-40B4-BE49-F238E27FC236}">
                      <a16:creationId xmlns:a16="http://schemas.microsoft.com/office/drawing/2014/main" id="{B58D7DA3-9C5B-8B81-3040-36807778BF9A}"/>
                    </a:ext>
                  </a:extLst>
                </p:cNvPr>
                <p:cNvPicPr/>
                <p:nvPr/>
              </p:nvPicPr>
              <p:blipFill>
                <a:blip r:embed="rId353"/>
                <a:stretch>
                  <a:fillRect/>
                </a:stretch>
              </p:blipFill>
              <p:spPr>
                <a:xfrm>
                  <a:off x="11176221" y="5059906"/>
                  <a:ext cx="33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0" name="Ink 229">
                  <a:extLst>
                    <a:ext uri="{FF2B5EF4-FFF2-40B4-BE49-F238E27FC236}">
                      <a16:creationId xmlns:a16="http://schemas.microsoft.com/office/drawing/2014/main" id="{B9BB602D-95CF-7451-7DCC-802020A8FEE5}"/>
                    </a:ext>
                  </a:extLst>
                </p14:cNvPr>
                <p14:cNvContentPartPr/>
                <p14:nvPr/>
              </p14:nvContentPartPr>
              <p14:xfrm>
                <a:off x="11307261" y="4970626"/>
                <a:ext cx="292680" cy="235080"/>
              </p14:xfrm>
            </p:contentPart>
          </mc:Choice>
          <mc:Fallback xmlns="">
            <p:pic>
              <p:nvPicPr>
                <p:cNvPr id="230" name="Ink 229">
                  <a:extLst>
                    <a:ext uri="{FF2B5EF4-FFF2-40B4-BE49-F238E27FC236}">
                      <a16:creationId xmlns:a16="http://schemas.microsoft.com/office/drawing/2014/main" id="{B9BB602D-95CF-7451-7DCC-802020A8FEE5}"/>
                    </a:ext>
                  </a:extLst>
                </p:cNvPr>
                <p:cNvPicPr/>
                <p:nvPr/>
              </p:nvPicPr>
              <p:blipFill>
                <a:blip r:embed="rId355"/>
                <a:stretch>
                  <a:fillRect/>
                </a:stretch>
              </p:blipFill>
              <p:spPr>
                <a:xfrm>
                  <a:off x="11298261" y="4961986"/>
                  <a:ext cx="310320" cy="252720"/>
                </a:xfrm>
                <a:prstGeom prst="rect">
                  <a:avLst/>
                </a:prstGeom>
              </p:spPr>
            </p:pic>
          </mc:Fallback>
        </mc:AlternateContent>
      </p:grpSp>
      <p:grpSp>
        <p:nvGrpSpPr>
          <p:cNvPr id="235" name="Group 234">
            <a:extLst>
              <a:ext uri="{FF2B5EF4-FFF2-40B4-BE49-F238E27FC236}">
                <a16:creationId xmlns:a16="http://schemas.microsoft.com/office/drawing/2014/main" id="{36521084-A741-54F7-FF53-C12630BBBB80}"/>
              </a:ext>
            </a:extLst>
          </p:cNvPr>
          <p:cNvGrpSpPr/>
          <p:nvPr/>
        </p:nvGrpSpPr>
        <p:grpSpPr>
          <a:xfrm>
            <a:off x="1128621" y="6035146"/>
            <a:ext cx="616680" cy="392760"/>
            <a:chOff x="1128621" y="6035146"/>
            <a:chExt cx="616680" cy="392760"/>
          </a:xfrm>
        </p:grpSpPr>
        <mc:AlternateContent xmlns:mc="http://schemas.openxmlformats.org/markup-compatibility/2006" xmlns:p14="http://schemas.microsoft.com/office/powerpoint/2010/main">
          <mc:Choice Requires="p14">
            <p:contentPart p14:bwMode="auto" r:id="rId356">
              <p14:nvContentPartPr>
                <p14:cNvPr id="232" name="Ink 231">
                  <a:extLst>
                    <a:ext uri="{FF2B5EF4-FFF2-40B4-BE49-F238E27FC236}">
                      <a16:creationId xmlns:a16="http://schemas.microsoft.com/office/drawing/2014/main" id="{A9ECBACF-A4FC-D1E4-4725-A928D65536CF}"/>
                    </a:ext>
                  </a:extLst>
                </p14:cNvPr>
                <p14:cNvContentPartPr/>
                <p14:nvPr/>
              </p14:nvContentPartPr>
              <p14:xfrm>
                <a:off x="1139781" y="6089506"/>
                <a:ext cx="114840" cy="252000"/>
              </p14:xfrm>
            </p:contentPart>
          </mc:Choice>
          <mc:Fallback xmlns="">
            <p:pic>
              <p:nvPicPr>
                <p:cNvPr id="232" name="Ink 231">
                  <a:extLst>
                    <a:ext uri="{FF2B5EF4-FFF2-40B4-BE49-F238E27FC236}">
                      <a16:creationId xmlns:a16="http://schemas.microsoft.com/office/drawing/2014/main" id="{A9ECBACF-A4FC-D1E4-4725-A928D65536CF}"/>
                    </a:ext>
                  </a:extLst>
                </p:cNvPr>
                <p:cNvPicPr/>
                <p:nvPr/>
              </p:nvPicPr>
              <p:blipFill>
                <a:blip r:embed="rId357"/>
                <a:stretch>
                  <a:fillRect/>
                </a:stretch>
              </p:blipFill>
              <p:spPr>
                <a:xfrm>
                  <a:off x="1131141" y="6080506"/>
                  <a:ext cx="132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3" name="Ink 232">
                  <a:extLst>
                    <a:ext uri="{FF2B5EF4-FFF2-40B4-BE49-F238E27FC236}">
                      <a16:creationId xmlns:a16="http://schemas.microsoft.com/office/drawing/2014/main" id="{0FAE5D03-CDBD-0808-8AD2-E7239137B0AB}"/>
                    </a:ext>
                  </a:extLst>
                </p14:cNvPr>
                <p14:cNvContentPartPr/>
                <p14:nvPr/>
              </p14:nvContentPartPr>
              <p14:xfrm>
                <a:off x="1128621" y="6117946"/>
                <a:ext cx="214920" cy="7560"/>
              </p14:xfrm>
            </p:contentPart>
          </mc:Choice>
          <mc:Fallback xmlns="">
            <p:pic>
              <p:nvPicPr>
                <p:cNvPr id="233" name="Ink 232">
                  <a:extLst>
                    <a:ext uri="{FF2B5EF4-FFF2-40B4-BE49-F238E27FC236}">
                      <a16:creationId xmlns:a16="http://schemas.microsoft.com/office/drawing/2014/main" id="{0FAE5D03-CDBD-0808-8AD2-E7239137B0AB}"/>
                    </a:ext>
                  </a:extLst>
                </p:cNvPr>
                <p:cNvPicPr/>
                <p:nvPr/>
              </p:nvPicPr>
              <p:blipFill>
                <a:blip r:embed="rId359"/>
                <a:stretch>
                  <a:fillRect/>
                </a:stretch>
              </p:blipFill>
              <p:spPr>
                <a:xfrm>
                  <a:off x="1119981" y="6109306"/>
                  <a:ext cx="232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4" name="Ink 233">
                  <a:extLst>
                    <a:ext uri="{FF2B5EF4-FFF2-40B4-BE49-F238E27FC236}">
                      <a16:creationId xmlns:a16="http://schemas.microsoft.com/office/drawing/2014/main" id="{BA9BE521-CDD4-0152-97AF-C5CC4285BA78}"/>
                    </a:ext>
                  </a:extLst>
                </p14:cNvPr>
                <p14:cNvContentPartPr/>
                <p14:nvPr/>
              </p14:nvContentPartPr>
              <p14:xfrm>
                <a:off x="1381341" y="6035146"/>
                <a:ext cx="363960" cy="392760"/>
              </p14:xfrm>
            </p:contentPart>
          </mc:Choice>
          <mc:Fallback xmlns="">
            <p:pic>
              <p:nvPicPr>
                <p:cNvPr id="234" name="Ink 233">
                  <a:extLst>
                    <a:ext uri="{FF2B5EF4-FFF2-40B4-BE49-F238E27FC236}">
                      <a16:creationId xmlns:a16="http://schemas.microsoft.com/office/drawing/2014/main" id="{BA9BE521-CDD4-0152-97AF-C5CC4285BA78}"/>
                    </a:ext>
                  </a:extLst>
                </p:cNvPr>
                <p:cNvPicPr/>
                <p:nvPr/>
              </p:nvPicPr>
              <p:blipFill>
                <a:blip r:embed="rId361"/>
                <a:stretch>
                  <a:fillRect/>
                </a:stretch>
              </p:blipFill>
              <p:spPr>
                <a:xfrm>
                  <a:off x="1372341" y="6026146"/>
                  <a:ext cx="381600" cy="410400"/>
                </a:xfrm>
                <a:prstGeom prst="rect">
                  <a:avLst/>
                </a:prstGeom>
              </p:spPr>
            </p:pic>
          </mc:Fallback>
        </mc:AlternateContent>
      </p:grpSp>
      <p:grpSp>
        <p:nvGrpSpPr>
          <p:cNvPr id="243" name="Group 242">
            <a:extLst>
              <a:ext uri="{FF2B5EF4-FFF2-40B4-BE49-F238E27FC236}">
                <a16:creationId xmlns:a16="http://schemas.microsoft.com/office/drawing/2014/main" id="{AF62F968-B3D0-B92C-49E0-CA4737B8406E}"/>
              </a:ext>
            </a:extLst>
          </p:cNvPr>
          <p:cNvGrpSpPr/>
          <p:nvPr/>
        </p:nvGrpSpPr>
        <p:grpSpPr>
          <a:xfrm>
            <a:off x="2036541" y="6144946"/>
            <a:ext cx="1888560" cy="343080"/>
            <a:chOff x="2036541" y="6144946"/>
            <a:chExt cx="1888560" cy="343080"/>
          </a:xfrm>
        </p:grpSpPr>
        <mc:AlternateContent xmlns:mc="http://schemas.openxmlformats.org/markup-compatibility/2006" xmlns:p14="http://schemas.microsoft.com/office/powerpoint/2010/main">
          <mc:Choice Requires="p14">
            <p:contentPart p14:bwMode="auto" r:id="rId362">
              <p14:nvContentPartPr>
                <p14:cNvPr id="236" name="Ink 235">
                  <a:extLst>
                    <a:ext uri="{FF2B5EF4-FFF2-40B4-BE49-F238E27FC236}">
                      <a16:creationId xmlns:a16="http://schemas.microsoft.com/office/drawing/2014/main" id="{6F80B98A-38DC-4680-E9DD-4CFDB357BC98}"/>
                    </a:ext>
                  </a:extLst>
                </p14:cNvPr>
                <p14:cNvContentPartPr/>
                <p14:nvPr/>
              </p14:nvContentPartPr>
              <p14:xfrm>
                <a:off x="2036541" y="6151426"/>
                <a:ext cx="1271880" cy="311400"/>
              </p14:xfrm>
            </p:contentPart>
          </mc:Choice>
          <mc:Fallback xmlns="">
            <p:pic>
              <p:nvPicPr>
                <p:cNvPr id="236" name="Ink 235">
                  <a:extLst>
                    <a:ext uri="{FF2B5EF4-FFF2-40B4-BE49-F238E27FC236}">
                      <a16:creationId xmlns:a16="http://schemas.microsoft.com/office/drawing/2014/main" id="{6F80B98A-38DC-4680-E9DD-4CFDB357BC98}"/>
                    </a:ext>
                  </a:extLst>
                </p:cNvPr>
                <p:cNvPicPr/>
                <p:nvPr/>
              </p:nvPicPr>
              <p:blipFill>
                <a:blip r:embed="rId363"/>
                <a:stretch>
                  <a:fillRect/>
                </a:stretch>
              </p:blipFill>
              <p:spPr>
                <a:xfrm>
                  <a:off x="2027901" y="6142426"/>
                  <a:ext cx="12895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7" name="Ink 236">
                  <a:extLst>
                    <a:ext uri="{FF2B5EF4-FFF2-40B4-BE49-F238E27FC236}">
                      <a16:creationId xmlns:a16="http://schemas.microsoft.com/office/drawing/2014/main" id="{6AAB4DED-A45F-5328-1E9F-7AD874B648E6}"/>
                    </a:ext>
                  </a:extLst>
                </p14:cNvPr>
                <p14:cNvContentPartPr/>
                <p14:nvPr/>
              </p14:nvContentPartPr>
              <p14:xfrm>
                <a:off x="3523701" y="6144946"/>
                <a:ext cx="401400" cy="343080"/>
              </p14:xfrm>
            </p:contentPart>
          </mc:Choice>
          <mc:Fallback xmlns="">
            <p:pic>
              <p:nvPicPr>
                <p:cNvPr id="237" name="Ink 236">
                  <a:extLst>
                    <a:ext uri="{FF2B5EF4-FFF2-40B4-BE49-F238E27FC236}">
                      <a16:creationId xmlns:a16="http://schemas.microsoft.com/office/drawing/2014/main" id="{6AAB4DED-A45F-5328-1E9F-7AD874B648E6}"/>
                    </a:ext>
                  </a:extLst>
                </p:cNvPr>
                <p:cNvPicPr/>
                <p:nvPr/>
              </p:nvPicPr>
              <p:blipFill>
                <a:blip r:embed="rId365"/>
                <a:stretch>
                  <a:fillRect/>
                </a:stretch>
              </p:blipFill>
              <p:spPr>
                <a:xfrm>
                  <a:off x="3514701" y="6136306"/>
                  <a:ext cx="419040" cy="360720"/>
                </a:xfrm>
                <a:prstGeom prst="rect">
                  <a:avLst/>
                </a:prstGeom>
              </p:spPr>
            </p:pic>
          </mc:Fallback>
        </mc:AlternateContent>
      </p:grpSp>
      <p:grpSp>
        <p:nvGrpSpPr>
          <p:cNvPr id="251" name="Group 250">
            <a:extLst>
              <a:ext uri="{FF2B5EF4-FFF2-40B4-BE49-F238E27FC236}">
                <a16:creationId xmlns:a16="http://schemas.microsoft.com/office/drawing/2014/main" id="{FE44C547-6836-CABA-A0D5-61B13A736B02}"/>
              </a:ext>
            </a:extLst>
          </p:cNvPr>
          <p:cNvGrpSpPr/>
          <p:nvPr/>
        </p:nvGrpSpPr>
        <p:grpSpPr>
          <a:xfrm>
            <a:off x="4014021" y="6018586"/>
            <a:ext cx="4671720" cy="496800"/>
            <a:chOff x="4014021" y="6018586"/>
            <a:chExt cx="4671720" cy="496800"/>
          </a:xfrm>
        </p:grpSpPr>
        <mc:AlternateContent xmlns:mc="http://schemas.openxmlformats.org/markup-compatibility/2006" xmlns:p14="http://schemas.microsoft.com/office/powerpoint/2010/main">
          <mc:Choice Requires="p14">
            <p:contentPart p14:bwMode="auto" r:id="rId366">
              <p14:nvContentPartPr>
                <p14:cNvPr id="238" name="Ink 237">
                  <a:extLst>
                    <a:ext uri="{FF2B5EF4-FFF2-40B4-BE49-F238E27FC236}">
                      <a16:creationId xmlns:a16="http://schemas.microsoft.com/office/drawing/2014/main" id="{CC89348C-8617-EDF2-0628-82CCC78A9972}"/>
                    </a:ext>
                  </a:extLst>
                </p14:cNvPr>
                <p14:cNvContentPartPr/>
                <p14:nvPr/>
              </p14:nvContentPartPr>
              <p14:xfrm>
                <a:off x="4014021" y="6156826"/>
                <a:ext cx="1860840" cy="310320"/>
              </p14:xfrm>
            </p:contentPart>
          </mc:Choice>
          <mc:Fallback xmlns="">
            <p:pic>
              <p:nvPicPr>
                <p:cNvPr id="238" name="Ink 237">
                  <a:extLst>
                    <a:ext uri="{FF2B5EF4-FFF2-40B4-BE49-F238E27FC236}">
                      <a16:creationId xmlns:a16="http://schemas.microsoft.com/office/drawing/2014/main" id="{CC89348C-8617-EDF2-0628-82CCC78A9972}"/>
                    </a:ext>
                  </a:extLst>
                </p:cNvPr>
                <p:cNvPicPr/>
                <p:nvPr/>
              </p:nvPicPr>
              <p:blipFill>
                <a:blip r:embed="rId367"/>
                <a:stretch>
                  <a:fillRect/>
                </a:stretch>
              </p:blipFill>
              <p:spPr>
                <a:xfrm>
                  <a:off x="4005021" y="6147826"/>
                  <a:ext cx="18784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9" name="Ink 238">
                  <a:extLst>
                    <a:ext uri="{FF2B5EF4-FFF2-40B4-BE49-F238E27FC236}">
                      <a16:creationId xmlns:a16="http://schemas.microsoft.com/office/drawing/2014/main" id="{96E6A03F-0012-2251-803C-7812BFEAADAA}"/>
                    </a:ext>
                  </a:extLst>
                </p14:cNvPr>
                <p14:cNvContentPartPr/>
                <p14:nvPr/>
              </p14:nvContentPartPr>
              <p14:xfrm>
                <a:off x="5415861" y="6280306"/>
                <a:ext cx="51480" cy="53640"/>
              </p14:xfrm>
            </p:contentPart>
          </mc:Choice>
          <mc:Fallback xmlns="">
            <p:pic>
              <p:nvPicPr>
                <p:cNvPr id="239" name="Ink 238">
                  <a:extLst>
                    <a:ext uri="{FF2B5EF4-FFF2-40B4-BE49-F238E27FC236}">
                      <a16:creationId xmlns:a16="http://schemas.microsoft.com/office/drawing/2014/main" id="{96E6A03F-0012-2251-803C-7812BFEAADAA}"/>
                    </a:ext>
                  </a:extLst>
                </p:cNvPr>
                <p:cNvPicPr/>
                <p:nvPr/>
              </p:nvPicPr>
              <p:blipFill>
                <a:blip r:embed="rId369"/>
                <a:stretch>
                  <a:fillRect/>
                </a:stretch>
              </p:blipFill>
              <p:spPr>
                <a:xfrm>
                  <a:off x="5407221" y="6271666"/>
                  <a:ext cx="69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0" name="Ink 239">
                  <a:extLst>
                    <a:ext uri="{FF2B5EF4-FFF2-40B4-BE49-F238E27FC236}">
                      <a16:creationId xmlns:a16="http://schemas.microsoft.com/office/drawing/2014/main" id="{8B85D546-57DC-D0DD-9B73-B49F9549E4C0}"/>
                    </a:ext>
                  </a:extLst>
                </p14:cNvPr>
                <p14:cNvContentPartPr/>
                <p14:nvPr/>
              </p14:nvContentPartPr>
              <p14:xfrm>
                <a:off x="4988181" y="6242506"/>
                <a:ext cx="555480" cy="62640"/>
              </p14:xfrm>
            </p:contentPart>
          </mc:Choice>
          <mc:Fallback xmlns="">
            <p:pic>
              <p:nvPicPr>
                <p:cNvPr id="240" name="Ink 239">
                  <a:extLst>
                    <a:ext uri="{FF2B5EF4-FFF2-40B4-BE49-F238E27FC236}">
                      <a16:creationId xmlns:a16="http://schemas.microsoft.com/office/drawing/2014/main" id="{8B85D546-57DC-D0DD-9B73-B49F9549E4C0}"/>
                    </a:ext>
                  </a:extLst>
                </p:cNvPr>
                <p:cNvPicPr/>
                <p:nvPr/>
              </p:nvPicPr>
              <p:blipFill>
                <a:blip r:embed="rId371"/>
                <a:stretch>
                  <a:fillRect/>
                </a:stretch>
              </p:blipFill>
              <p:spPr>
                <a:xfrm>
                  <a:off x="4979541" y="6233506"/>
                  <a:ext cx="573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1" name="Ink 240">
                  <a:extLst>
                    <a:ext uri="{FF2B5EF4-FFF2-40B4-BE49-F238E27FC236}">
                      <a16:creationId xmlns:a16="http://schemas.microsoft.com/office/drawing/2014/main" id="{87E793F0-2A30-CA9E-E723-2ED53DDF107B}"/>
                    </a:ext>
                  </a:extLst>
                </p14:cNvPr>
                <p14:cNvContentPartPr/>
                <p14:nvPr/>
              </p14:nvContentPartPr>
              <p14:xfrm>
                <a:off x="6079701" y="6177346"/>
                <a:ext cx="603000" cy="338040"/>
              </p14:xfrm>
            </p:contentPart>
          </mc:Choice>
          <mc:Fallback xmlns="">
            <p:pic>
              <p:nvPicPr>
                <p:cNvPr id="241" name="Ink 240">
                  <a:extLst>
                    <a:ext uri="{FF2B5EF4-FFF2-40B4-BE49-F238E27FC236}">
                      <a16:creationId xmlns:a16="http://schemas.microsoft.com/office/drawing/2014/main" id="{87E793F0-2A30-CA9E-E723-2ED53DDF107B}"/>
                    </a:ext>
                  </a:extLst>
                </p:cNvPr>
                <p:cNvPicPr/>
                <p:nvPr/>
              </p:nvPicPr>
              <p:blipFill>
                <a:blip r:embed="rId373"/>
                <a:stretch>
                  <a:fillRect/>
                </a:stretch>
              </p:blipFill>
              <p:spPr>
                <a:xfrm>
                  <a:off x="6071061" y="6168706"/>
                  <a:ext cx="6206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4" name="Ink 243">
                  <a:extLst>
                    <a:ext uri="{FF2B5EF4-FFF2-40B4-BE49-F238E27FC236}">
                      <a16:creationId xmlns:a16="http://schemas.microsoft.com/office/drawing/2014/main" id="{108B07C4-BE3A-FFEB-8B8B-04F99C66888D}"/>
                    </a:ext>
                  </a:extLst>
                </p14:cNvPr>
                <p14:cNvContentPartPr/>
                <p14:nvPr/>
              </p14:nvContentPartPr>
              <p14:xfrm>
                <a:off x="6863421" y="6037306"/>
                <a:ext cx="841680" cy="393480"/>
              </p14:xfrm>
            </p:contentPart>
          </mc:Choice>
          <mc:Fallback xmlns="">
            <p:pic>
              <p:nvPicPr>
                <p:cNvPr id="244" name="Ink 243">
                  <a:extLst>
                    <a:ext uri="{FF2B5EF4-FFF2-40B4-BE49-F238E27FC236}">
                      <a16:creationId xmlns:a16="http://schemas.microsoft.com/office/drawing/2014/main" id="{108B07C4-BE3A-FFEB-8B8B-04F99C66888D}"/>
                    </a:ext>
                  </a:extLst>
                </p:cNvPr>
                <p:cNvPicPr/>
                <p:nvPr/>
              </p:nvPicPr>
              <p:blipFill>
                <a:blip r:embed="rId375"/>
                <a:stretch>
                  <a:fillRect/>
                </a:stretch>
              </p:blipFill>
              <p:spPr>
                <a:xfrm>
                  <a:off x="6854421" y="6028306"/>
                  <a:ext cx="85932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5" name="Ink 244">
                  <a:extLst>
                    <a:ext uri="{FF2B5EF4-FFF2-40B4-BE49-F238E27FC236}">
                      <a16:creationId xmlns:a16="http://schemas.microsoft.com/office/drawing/2014/main" id="{B24EF69D-C393-65EF-758F-D3743B5D45E2}"/>
                    </a:ext>
                  </a:extLst>
                </p14:cNvPr>
                <p14:cNvContentPartPr/>
                <p14:nvPr/>
              </p14:nvContentPartPr>
              <p14:xfrm>
                <a:off x="7494861" y="6201106"/>
                <a:ext cx="282600" cy="38880"/>
              </p14:xfrm>
            </p:contentPart>
          </mc:Choice>
          <mc:Fallback xmlns="">
            <p:pic>
              <p:nvPicPr>
                <p:cNvPr id="245" name="Ink 244">
                  <a:extLst>
                    <a:ext uri="{FF2B5EF4-FFF2-40B4-BE49-F238E27FC236}">
                      <a16:creationId xmlns:a16="http://schemas.microsoft.com/office/drawing/2014/main" id="{B24EF69D-C393-65EF-758F-D3743B5D45E2}"/>
                    </a:ext>
                  </a:extLst>
                </p:cNvPr>
                <p:cNvPicPr/>
                <p:nvPr/>
              </p:nvPicPr>
              <p:blipFill>
                <a:blip r:embed="rId377"/>
                <a:stretch>
                  <a:fillRect/>
                </a:stretch>
              </p:blipFill>
              <p:spPr>
                <a:xfrm>
                  <a:off x="7485861" y="6192106"/>
                  <a:ext cx="300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6" name="Ink 245">
                  <a:extLst>
                    <a:ext uri="{FF2B5EF4-FFF2-40B4-BE49-F238E27FC236}">
                      <a16:creationId xmlns:a16="http://schemas.microsoft.com/office/drawing/2014/main" id="{9F7BF58E-2F8E-06FD-16C7-5A5B6E21464C}"/>
                    </a:ext>
                  </a:extLst>
                </p14:cNvPr>
                <p14:cNvContentPartPr/>
                <p14:nvPr/>
              </p14:nvContentPartPr>
              <p14:xfrm>
                <a:off x="7369221" y="6179506"/>
                <a:ext cx="46080" cy="4320"/>
              </p14:xfrm>
            </p:contentPart>
          </mc:Choice>
          <mc:Fallback xmlns="">
            <p:pic>
              <p:nvPicPr>
                <p:cNvPr id="246" name="Ink 245">
                  <a:extLst>
                    <a:ext uri="{FF2B5EF4-FFF2-40B4-BE49-F238E27FC236}">
                      <a16:creationId xmlns:a16="http://schemas.microsoft.com/office/drawing/2014/main" id="{9F7BF58E-2F8E-06FD-16C7-5A5B6E21464C}"/>
                    </a:ext>
                  </a:extLst>
                </p:cNvPr>
                <p:cNvPicPr/>
                <p:nvPr/>
              </p:nvPicPr>
              <p:blipFill>
                <a:blip r:embed="rId379"/>
                <a:stretch>
                  <a:fillRect/>
                </a:stretch>
              </p:blipFill>
              <p:spPr>
                <a:xfrm>
                  <a:off x="7360221" y="6170866"/>
                  <a:ext cx="63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7" name="Ink 246">
                  <a:extLst>
                    <a:ext uri="{FF2B5EF4-FFF2-40B4-BE49-F238E27FC236}">
                      <a16:creationId xmlns:a16="http://schemas.microsoft.com/office/drawing/2014/main" id="{2B66A936-467B-8072-3BAE-93CC41E833C9}"/>
                    </a:ext>
                  </a:extLst>
                </p14:cNvPr>
                <p14:cNvContentPartPr/>
                <p14:nvPr/>
              </p14:nvContentPartPr>
              <p14:xfrm>
                <a:off x="7871061" y="6018586"/>
                <a:ext cx="814680" cy="384120"/>
              </p14:xfrm>
            </p:contentPart>
          </mc:Choice>
          <mc:Fallback xmlns="">
            <p:pic>
              <p:nvPicPr>
                <p:cNvPr id="247" name="Ink 246">
                  <a:extLst>
                    <a:ext uri="{FF2B5EF4-FFF2-40B4-BE49-F238E27FC236}">
                      <a16:creationId xmlns:a16="http://schemas.microsoft.com/office/drawing/2014/main" id="{2B66A936-467B-8072-3BAE-93CC41E833C9}"/>
                    </a:ext>
                  </a:extLst>
                </p:cNvPr>
                <p:cNvPicPr/>
                <p:nvPr/>
              </p:nvPicPr>
              <p:blipFill>
                <a:blip r:embed="rId381"/>
                <a:stretch>
                  <a:fillRect/>
                </a:stretch>
              </p:blipFill>
              <p:spPr>
                <a:xfrm>
                  <a:off x="7862421" y="6009586"/>
                  <a:ext cx="8323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8" name="Ink 247">
                  <a:extLst>
                    <a:ext uri="{FF2B5EF4-FFF2-40B4-BE49-F238E27FC236}">
                      <a16:creationId xmlns:a16="http://schemas.microsoft.com/office/drawing/2014/main" id="{782B950A-3410-4752-27A9-CD1E7DA64A3B}"/>
                    </a:ext>
                  </a:extLst>
                </p14:cNvPr>
                <p14:cNvContentPartPr/>
                <p14:nvPr/>
              </p14:nvContentPartPr>
              <p14:xfrm>
                <a:off x="8305221" y="6183466"/>
                <a:ext cx="72360" cy="10080"/>
              </p14:xfrm>
            </p:contentPart>
          </mc:Choice>
          <mc:Fallback xmlns="">
            <p:pic>
              <p:nvPicPr>
                <p:cNvPr id="248" name="Ink 247">
                  <a:extLst>
                    <a:ext uri="{FF2B5EF4-FFF2-40B4-BE49-F238E27FC236}">
                      <a16:creationId xmlns:a16="http://schemas.microsoft.com/office/drawing/2014/main" id="{782B950A-3410-4752-27A9-CD1E7DA64A3B}"/>
                    </a:ext>
                  </a:extLst>
                </p:cNvPr>
                <p:cNvPicPr/>
                <p:nvPr/>
              </p:nvPicPr>
              <p:blipFill>
                <a:blip r:embed="rId383"/>
                <a:stretch>
                  <a:fillRect/>
                </a:stretch>
              </p:blipFill>
              <p:spPr>
                <a:xfrm>
                  <a:off x="8296581" y="6174826"/>
                  <a:ext cx="90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9" name="Ink 248">
                  <a:extLst>
                    <a:ext uri="{FF2B5EF4-FFF2-40B4-BE49-F238E27FC236}">
                      <a16:creationId xmlns:a16="http://schemas.microsoft.com/office/drawing/2014/main" id="{98F3A296-F2E6-287F-1DC6-A9A79BF8A11F}"/>
                    </a:ext>
                  </a:extLst>
                </p14:cNvPr>
                <p14:cNvContentPartPr/>
                <p14:nvPr/>
              </p14:nvContentPartPr>
              <p14:xfrm>
                <a:off x="7890141" y="6121186"/>
                <a:ext cx="419040" cy="32760"/>
              </p14:xfrm>
            </p:contentPart>
          </mc:Choice>
          <mc:Fallback xmlns="">
            <p:pic>
              <p:nvPicPr>
                <p:cNvPr id="249" name="Ink 248">
                  <a:extLst>
                    <a:ext uri="{FF2B5EF4-FFF2-40B4-BE49-F238E27FC236}">
                      <a16:creationId xmlns:a16="http://schemas.microsoft.com/office/drawing/2014/main" id="{98F3A296-F2E6-287F-1DC6-A9A79BF8A11F}"/>
                    </a:ext>
                  </a:extLst>
                </p:cNvPr>
                <p:cNvPicPr/>
                <p:nvPr/>
              </p:nvPicPr>
              <p:blipFill>
                <a:blip r:embed="rId385"/>
                <a:stretch>
                  <a:fillRect/>
                </a:stretch>
              </p:blipFill>
              <p:spPr>
                <a:xfrm>
                  <a:off x="7881501" y="6112186"/>
                  <a:ext cx="436680" cy="50400"/>
                </a:xfrm>
                <a:prstGeom prst="rect">
                  <a:avLst/>
                </a:prstGeom>
              </p:spPr>
            </p:pic>
          </mc:Fallback>
        </mc:AlternateContent>
      </p:grpSp>
      <p:grpSp>
        <p:nvGrpSpPr>
          <p:cNvPr id="257" name="Group 256">
            <a:extLst>
              <a:ext uri="{FF2B5EF4-FFF2-40B4-BE49-F238E27FC236}">
                <a16:creationId xmlns:a16="http://schemas.microsoft.com/office/drawing/2014/main" id="{FF1DB650-EFB6-749D-8544-93CEEEF8E863}"/>
              </a:ext>
            </a:extLst>
          </p:cNvPr>
          <p:cNvGrpSpPr/>
          <p:nvPr/>
        </p:nvGrpSpPr>
        <p:grpSpPr>
          <a:xfrm>
            <a:off x="9043221" y="6007426"/>
            <a:ext cx="1511280" cy="397800"/>
            <a:chOff x="9043221" y="6007426"/>
            <a:chExt cx="1511280" cy="397800"/>
          </a:xfrm>
        </p:grpSpPr>
        <mc:AlternateContent xmlns:mc="http://schemas.openxmlformats.org/markup-compatibility/2006" xmlns:p14="http://schemas.microsoft.com/office/powerpoint/2010/main">
          <mc:Choice Requires="p14">
            <p:contentPart p14:bwMode="auto" r:id="rId386">
              <p14:nvContentPartPr>
                <p14:cNvPr id="250" name="Ink 249">
                  <a:extLst>
                    <a:ext uri="{FF2B5EF4-FFF2-40B4-BE49-F238E27FC236}">
                      <a16:creationId xmlns:a16="http://schemas.microsoft.com/office/drawing/2014/main" id="{AF079A9F-EC09-503E-5D80-1311068CF4CF}"/>
                    </a:ext>
                  </a:extLst>
                </p14:cNvPr>
                <p14:cNvContentPartPr/>
                <p14:nvPr/>
              </p14:nvContentPartPr>
              <p14:xfrm>
                <a:off x="9043221" y="6128026"/>
                <a:ext cx="373680" cy="135720"/>
              </p14:xfrm>
            </p:contentPart>
          </mc:Choice>
          <mc:Fallback xmlns="">
            <p:pic>
              <p:nvPicPr>
                <p:cNvPr id="250" name="Ink 249">
                  <a:extLst>
                    <a:ext uri="{FF2B5EF4-FFF2-40B4-BE49-F238E27FC236}">
                      <a16:creationId xmlns:a16="http://schemas.microsoft.com/office/drawing/2014/main" id="{AF079A9F-EC09-503E-5D80-1311068CF4CF}"/>
                    </a:ext>
                  </a:extLst>
                </p:cNvPr>
                <p:cNvPicPr/>
                <p:nvPr/>
              </p:nvPicPr>
              <p:blipFill>
                <a:blip r:embed="rId387"/>
                <a:stretch>
                  <a:fillRect/>
                </a:stretch>
              </p:blipFill>
              <p:spPr>
                <a:xfrm>
                  <a:off x="9034581" y="6119026"/>
                  <a:ext cx="391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2" name="Ink 251">
                  <a:extLst>
                    <a:ext uri="{FF2B5EF4-FFF2-40B4-BE49-F238E27FC236}">
                      <a16:creationId xmlns:a16="http://schemas.microsoft.com/office/drawing/2014/main" id="{CEDEB3EC-7ABC-413F-2E1C-E3B32CEAFEFC}"/>
                    </a:ext>
                  </a:extLst>
                </p14:cNvPr>
                <p14:cNvContentPartPr/>
                <p14:nvPr/>
              </p14:nvContentPartPr>
              <p14:xfrm>
                <a:off x="9666381" y="6011746"/>
                <a:ext cx="271800" cy="327240"/>
              </p14:xfrm>
            </p:contentPart>
          </mc:Choice>
          <mc:Fallback xmlns="">
            <p:pic>
              <p:nvPicPr>
                <p:cNvPr id="252" name="Ink 251">
                  <a:extLst>
                    <a:ext uri="{FF2B5EF4-FFF2-40B4-BE49-F238E27FC236}">
                      <a16:creationId xmlns:a16="http://schemas.microsoft.com/office/drawing/2014/main" id="{CEDEB3EC-7ABC-413F-2E1C-E3B32CEAFEFC}"/>
                    </a:ext>
                  </a:extLst>
                </p:cNvPr>
                <p:cNvPicPr/>
                <p:nvPr/>
              </p:nvPicPr>
              <p:blipFill>
                <a:blip r:embed="rId389"/>
                <a:stretch>
                  <a:fillRect/>
                </a:stretch>
              </p:blipFill>
              <p:spPr>
                <a:xfrm>
                  <a:off x="9657741" y="6002746"/>
                  <a:ext cx="2894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3" name="Ink 252">
                  <a:extLst>
                    <a:ext uri="{FF2B5EF4-FFF2-40B4-BE49-F238E27FC236}">
                      <a16:creationId xmlns:a16="http://schemas.microsoft.com/office/drawing/2014/main" id="{ECE3A869-41B4-5CA7-4334-B357D740A313}"/>
                    </a:ext>
                  </a:extLst>
                </p14:cNvPr>
                <p14:cNvContentPartPr/>
                <p14:nvPr/>
              </p14:nvContentPartPr>
              <p14:xfrm>
                <a:off x="9600501" y="6228466"/>
                <a:ext cx="275040" cy="16560"/>
              </p14:xfrm>
            </p:contentPart>
          </mc:Choice>
          <mc:Fallback xmlns="">
            <p:pic>
              <p:nvPicPr>
                <p:cNvPr id="253" name="Ink 252">
                  <a:extLst>
                    <a:ext uri="{FF2B5EF4-FFF2-40B4-BE49-F238E27FC236}">
                      <a16:creationId xmlns:a16="http://schemas.microsoft.com/office/drawing/2014/main" id="{ECE3A869-41B4-5CA7-4334-B357D740A313}"/>
                    </a:ext>
                  </a:extLst>
                </p:cNvPr>
                <p:cNvPicPr/>
                <p:nvPr/>
              </p:nvPicPr>
              <p:blipFill>
                <a:blip r:embed="rId391"/>
                <a:stretch>
                  <a:fillRect/>
                </a:stretch>
              </p:blipFill>
              <p:spPr>
                <a:xfrm>
                  <a:off x="9591501" y="6219826"/>
                  <a:ext cx="292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4" name="Ink 253">
                  <a:extLst>
                    <a:ext uri="{FF2B5EF4-FFF2-40B4-BE49-F238E27FC236}">
                      <a16:creationId xmlns:a16="http://schemas.microsoft.com/office/drawing/2014/main" id="{AEA48D64-E293-9992-DA96-AEFD2E090D91}"/>
                    </a:ext>
                  </a:extLst>
                </p14:cNvPr>
                <p14:cNvContentPartPr/>
                <p14:nvPr/>
              </p14:nvContentPartPr>
              <p14:xfrm>
                <a:off x="9923421" y="6007426"/>
                <a:ext cx="126720" cy="397800"/>
              </p14:xfrm>
            </p:contentPart>
          </mc:Choice>
          <mc:Fallback xmlns="">
            <p:pic>
              <p:nvPicPr>
                <p:cNvPr id="254" name="Ink 253">
                  <a:extLst>
                    <a:ext uri="{FF2B5EF4-FFF2-40B4-BE49-F238E27FC236}">
                      <a16:creationId xmlns:a16="http://schemas.microsoft.com/office/drawing/2014/main" id="{AEA48D64-E293-9992-DA96-AEFD2E090D91}"/>
                    </a:ext>
                  </a:extLst>
                </p:cNvPr>
                <p:cNvPicPr/>
                <p:nvPr/>
              </p:nvPicPr>
              <p:blipFill>
                <a:blip r:embed="rId393"/>
                <a:stretch>
                  <a:fillRect/>
                </a:stretch>
              </p:blipFill>
              <p:spPr>
                <a:xfrm>
                  <a:off x="9914421" y="5998426"/>
                  <a:ext cx="14436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5" name="Ink 254">
                  <a:extLst>
                    <a:ext uri="{FF2B5EF4-FFF2-40B4-BE49-F238E27FC236}">
                      <a16:creationId xmlns:a16="http://schemas.microsoft.com/office/drawing/2014/main" id="{1F48876A-B827-E6A6-B825-B3A48F7887AB}"/>
                    </a:ext>
                  </a:extLst>
                </p14:cNvPr>
                <p14:cNvContentPartPr/>
                <p14:nvPr/>
              </p14:nvContentPartPr>
              <p14:xfrm>
                <a:off x="10100541" y="6216586"/>
                <a:ext cx="164880" cy="104040"/>
              </p14:xfrm>
            </p:contentPart>
          </mc:Choice>
          <mc:Fallback xmlns="">
            <p:pic>
              <p:nvPicPr>
                <p:cNvPr id="255" name="Ink 254">
                  <a:extLst>
                    <a:ext uri="{FF2B5EF4-FFF2-40B4-BE49-F238E27FC236}">
                      <a16:creationId xmlns:a16="http://schemas.microsoft.com/office/drawing/2014/main" id="{1F48876A-B827-E6A6-B825-B3A48F7887AB}"/>
                    </a:ext>
                  </a:extLst>
                </p:cNvPr>
                <p:cNvPicPr/>
                <p:nvPr/>
              </p:nvPicPr>
              <p:blipFill>
                <a:blip r:embed="rId395"/>
                <a:stretch>
                  <a:fillRect/>
                </a:stretch>
              </p:blipFill>
              <p:spPr>
                <a:xfrm>
                  <a:off x="10091541" y="6207586"/>
                  <a:ext cx="182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6" name="Ink 255">
                  <a:extLst>
                    <a:ext uri="{FF2B5EF4-FFF2-40B4-BE49-F238E27FC236}">
                      <a16:creationId xmlns:a16="http://schemas.microsoft.com/office/drawing/2014/main" id="{DD3D67BD-CC6E-0AF2-5D1A-5632A2C528EB}"/>
                    </a:ext>
                  </a:extLst>
                </p14:cNvPr>
                <p14:cNvContentPartPr/>
                <p14:nvPr/>
              </p14:nvContentPartPr>
              <p14:xfrm>
                <a:off x="10267581" y="6136306"/>
                <a:ext cx="286920" cy="261720"/>
              </p14:xfrm>
            </p:contentPart>
          </mc:Choice>
          <mc:Fallback xmlns="">
            <p:pic>
              <p:nvPicPr>
                <p:cNvPr id="256" name="Ink 255">
                  <a:extLst>
                    <a:ext uri="{FF2B5EF4-FFF2-40B4-BE49-F238E27FC236}">
                      <a16:creationId xmlns:a16="http://schemas.microsoft.com/office/drawing/2014/main" id="{DD3D67BD-CC6E-0AF2-5D1A-5632A2C528EB}"/>
                    </a:ext>
                  </a:extLst>
                </p:cNvPr>
                <p:cNvPicPr/>
                <p:nvPr/>
              </p:nvPicPr>
              <p:blipFill>
                <a:blip r:embed="rId397"/>
                <a:stretch>
                  <a:fillRect/>
                </a:stretch>
              </p:blipFill>
              <p:spPr>
                <a:xfrm>
                  <a:off x="10258581" y="6127306"/>
                  <a:ext cx="304560" cy="279360"/>
                </a:xfrm>
                <a:prstGeom prst="rect">
                  <a:avLst/>
                </a:prstGeom>
              </p:spPr>
            </p:pic>
          </mc:Fallback>
        </mc:AlternateContent>
      </p:grpSp>
      <p:grpSp>
        <p:nvGrpSpPr>
          <p:cNvPr id="263" name="Group 262">
            <a:extLst>
              <a:ext uri="{FF2B5EF4-FFF2-40B4-BE49-F238E27FC236}">
                <a16:creationId xmlns:a16="http://schemas.microsoft.com/office/drawing/2014/main" id="{05567BC4-7460-41D5-1B94-6E073B5DA334}"/>
              </a:ext>
            </a:extLst>
          </p:cNvPr>
          <p:cNvGrpSpPr/>
          <p:nvPr/>
        </p:nvGrpSpPr>
        <p:grpSpPr>
          <a:xfrm>
            <a:off x="10669341" y="6084826"/>
            <a:ext cx="942480" cy="338400"/>
            <a:chOff x="10669341" y="6084826"/>
            <a:chExt cx="942480" cy="338400"/>
          </a:xfrm>
        </p:grpSpPr>
        <mc:AlternateContent xmlns:mc="http://schemas.openxmlformats.org/markup-compatibility/2006" xmlns:p14="http://schemas.microsoft.com/office/powerpoint/2010/main">
          <mc:Choice Requires="p14">
            <p:contentPart p14:bwMode="auto" r:id="rId398">
              <p14:nvContentPartPr>
                <p14:cNvPr id="258" name="Ink 257">
                  <a:extLst>
                    <a:ext uri="{FF2B5EF4-FFF2-40B4-BE49-F238E27FC236}">
                      <a16:creationId xmlns:a16="http://schemas.microsoft.com/office/drawing/2014/main" id="{D9073817-D174-A5E6-C68E-58F0D77B261C}"/>
                    </a:ext>
                  </a:extLst>
                </p14:cNvPr>
                <p14:cNvContentPartPr/>
                <p14:nvPr/>
              </p14:nvContentPartPr>
              <p14:xfrm>
                <a:off x="10673661" y="6226666"/>
                <a:ext cx="166320" cy="20160"/>
              </p14:xfrm>
            </p:contentPart>
          </mc:Choice>
          <mc:Fallback xmlns="">
            <p:pic>
              <p:nvPicPr>
                <p:cNvPr id="258" name="Ink 257">
                  <a:extLst>
                    <a:ext uri="{FF2B5EF4-FFF2-40B4-BE49-F238E27FC236}">
                      <a16:creationId xmlns:a16="http://schemas.microsoft.com/office/drawing/2014/main" id="{D9073817-D174-A5E6-C68E-58F0D77B261C}"/>
                    </a:ext>
                  </a:extLst>
                </p:cNvPr>
                <p:cNvPicPr/>
                <p:nvPr/>
              </p:nvPicPr>
              <p:blipFill>
                <a:blip r:embed="rId399"/>
                <a:stretch>
                  <a:fillRect/>
                </a:stretch>
              </p:blipFill>
              <p:spPr>
                <a:xfrm>
                  <a:off x="10664661" y="6217666"/>
                  <a:ext cx="183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9" name="Ink 258">
                  <a:extLst>
                    <a:ext uri="{FF2B5EF4-FFF2-40B4-BE49-F238E27FC236}">
                      <a16:creationId xmlns:a16="http://schemas.microsoft.com/office/drawing/2014/main" id="{AEA060C1-CF51-F747-FB49-BDEC5CB3B96D}"/>
                    </a:ext>
                  </a:extLst>
                </p14:cNvPr>
                <p14:cNvContentPartPr/>
                <p14:nvPr/>
              </p14:nvContentPartPr>
              <p14:xfrm>
                <a:off x="10669341" y="6299746"/>
                <a:ext cx="153720" cy="46440"/>
              </p14:xfrm>
            </p:contentPart>
          </mc:Choice>
          <mc:Fallback xmlns="">
            <p:pic>
              <p:nvPicPr>
                <p:cNvPr id="259" name="Ink 258">
                  <a:extLst>
                    <a:ext uri="{FF2B5EF4-FFF2-40B4-BE49-F238E27FC236}">
                      <a16:creationId xmlns:a16="http://schemas.microsoft.com/office/drawing/2014/main" id="{AEA060C1-CF51-F747-FB49-BDEC5CB3B96D}"/>
                    </a:ext>
                  </a:extLst>
                </p:cNvPr>
                <p:cNvPicPr/>
                <p:nvPr/>
              </p:nvPicPr>
              <p:blipFill>
                <a:blip r:embed="rId401"/>
                <a:stretch>
                  <a:fillRect/>
                </a:stretch>
              </p:blipFill>
              <p:spPr>
                <a:xfrm>
                  <a:off x="10660701" y="6290746"/>
                  <a:ext cx="171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0" name="Ink 259">
                  <a:extLst>
                    <a:ext uri="{FF2B5EF4-FFF2-40B4-BE49-F238E27FC236}">
                      <a16:creationId xmlns:a16="http://schemas.microsoft.com/office/drawing/2014/main" id="{0162C384-1190-3FB7-0CA2-42D1F60A37A5}"/>
                    </a:ext>
                  </a:extLst>
                </p14:cNvPr>
                <p14:cNvContentPartPr/>
                <p14:nvPr/>
              </p14:nvContentPartPr>
              <p14:xfrm>
                <a:off x="10958061" y="6132706"/>
                <a:ext cx="89640" cy="169200"/>
              </p14:xfrm>
            </p:contentPart>
          </mc:Choice>
          <mc:Fallback xmlns="">
            <p:pic>
              <p:nvPicPr>
                <p:cNvPr id="260" name="Ink 259">
                  <a:extLst>
                    <a:ext uri="{FF2B5EF4-FFF2-40B4-BE49-F238E27FC236}">
                      <a16:creationId xmlns:a16="http://schemas.microsoft.com/office/drawing/2014/main" id="{0162C384-1190-3FB7-0CA2-42D1F60A37A5}"/>
                    </a:ext>
                  </a:extLst>
                </p:cNvPr>
                <p:cNvPicPr/>
                <p:nvPr/>
              </p:nvPicPr>
              <p:blipFill>
                <a:blip r:embed="rId403"/>
                <a:stretch>
                  <a:fillRect/>
                </a:stretch>
              </p:blipFill>
              <p:spPr>
                <a:xfrm>
                  <a:off x="10949421" y="6124066"/>
                  <a:ext cx="107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1" name="Ink 260">
                  <a:extLst>
                    <a:ext uri="{FF2B5EF4-FFF2-40B4-BE49-F238E27FC236}">
                      <a16:creationId xmlns:a16="http://schemas.microsoft.com/office/drawing/2014/main" id="{244D7ED5-A797-04AF-CCE9-1B3F72BF334B}"/>
                    </a:ext>
                  </a:extLst>
                </p14:cNvPr>
                <p14:cNvContentPartPr/>
                <p14:nvPr/>
              </p14:nvContentPartPr>
              <p14:xfrm>
                <a:off x="11090901" y="6281386"/>
                <a:ext cx="162360" cy="141840"/>
              </p14:xfrm>
            </p:contentPart>
          </mc:Choice>
          <mc:Fallback xmlns="">
            <p:pic>
              <p:nvPicPr>
                <p:cNvPr id="261" name="Ink 260">
                  <a:extLst>
                    <a:ext uri="{FF2B5EF4-FFF2-40B4-BE49-F238E27FC236}">
                      <a16:creationId xmlns:a16="http://schemas.microsoft.com/office/drawing/2014/main" id="{244D7ED5-A797-04AF-CCE9-1B3F72BF334B}"/>
                    </a:ext>
                  </a:extLst>
                </p:cNvPr>
                <p:cNvPicPr/>
                <p:nvPr/>
              </p:nvPicPr>
              <p:blipFill>
                <a:blip r:embed="rId405"/>
                <a:stretch>
                  <a:fillRect/>
                </a:stretch>
              </p:blipFill>
              <p:spPr>
                <a:xfrm>
                  <a:off x="11082261" y="6272746"/>
                  <a:ext cx="180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2" name="Ink 261">
                  <a:extLst>
                    <a:ext uri="{FF2B5EF4-FFF2-40B4-BE49-F238E27FC236}">
                      <a16:creationId xmlns:a16="http://schemas.microsoft.com/office/drawing/2014/main" id="{8F18112D-BE6C-538A-FA25-96A8040F2B8C}"/>
                    </a:ext>
                  </a:extLst>
                </p14:cNvPr>
                <p14:cNvContentPartPr/>
                <p14:nvPr/>
              </p14:nvContentPartPr>
              <p14:xfrm>
                <a:off x="11315181" y="6084826"/>
                <a:ext cx="296640" cy="222120"/>
              </p14:xfrm>
            </p:contentPart>
          </mc:Choice>
          <mc:Fallback xmlns="">
            <p:pic>
              <p:nvPicPr>
                <p:cNvPr id="262" name="Ink 261">
                  <a:extLst>
                    <a:ext uri="{FF2B5EF4-FFF2-40B4-BE49-F238E27FC236}">
                      <a16:creationId xmlns:a16="http://schemas.microsoft.com/office/drawing/2014/main" id="{8F18112D-BE6C-538A-FA25-96A8040F2B8C}"/>
                    </a:ext>
                  </a:extLst>
                </p:cNvPr>
                <p:cNvPicPr/>
                <p:nvPr/>
              </p:nvPicPr>
              <p:blipFill>
                <a:blip r:embed="rId407"/>
                <a:stretch>
                  <a:fillRect/>
                </a:stretch>
              </p:blipFill>
              <p:spPr>
                <a:xfrm>
                  <a:off x="11306541" y="6076186"/>
                  <a:ext cx="314280" cy="239760"/>
                </a:xfrm>
                <a:prstGeom prst="rect">
                  <a:avLst/>
                </a:prstGeom>
              </p:spPr>
            </p:pic>
          </mc:Fallback>
        </mc:AlternateContent>
      </p:grpSp>
    </p:spTree>
    <p:extLst>
      <p:ext uri="{BB962C8B-B14F-4D97-AF65-F5344CB8AC3E}">
        <p14:creationId xmlns:p14="http://schemas.microsoft.com/office/powerpoint/2010/main" val="340015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503D882-BCD7-5F04-32B1-C8FB8E5309F4}"/>
              </a:ext>
            </a:extLst>
          </p:cNvPr>
          <p:cNvGrpSpPr/>
          <p:nvPr/>
        </p:nvGrpSpPr>
        <p:grpSpPr>
          <a:xfrm>
            <a:off x="736221" y="314746"/>
            <a:ext cx="4962240" cy="790920"/>
            <a:chOff x="736221" y="314746"/>
            <a:chExt cx="4962240" cy="79092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657930A-9276-3AA2-B011-0A6662CFAADA}"/>
                    </a:ext>
                  </a:extLst>
                </p14:cNvPr>
                <p14:cNvContentPartPr/>
                <p14:nvPr/>
              </p14:nvContentPartPr>
              <p14:xfrm>
                <a:off x="896781" y="375586"/>
                <a:ext cx="226800" cy="342360"/>
              </p14:xfrm>
            </p:contentPart>
          </mc:Choice>
          <mc:Fallback xmlns="">
            <p:pic>
              <p:nvPicPr>
                <p:cNvPr id="3" name="Ink 2">
                  <a:extLst>
                    <a:ext uri="{FF2B5EF4-FFF2-40B4-BE49-F238E27FC236}">
                      <a16:creationId xmlns:a16="http://schemas.microsoft.com/office/drawing/2014/main" id="{2657930A-9276-3AA2-B011-0A6662CFAADA}"/>
                    </a:ext>
                  </a:extLst>
                </p:cNvPr>
                <p:cNvPicPr/>
                <p:nvPr/>
              </p:nvPicPr>
              <p:blipFill>
                <a:blip r:embed="rId3"/>
                <a:stretch>
                  <a:fillRect/>
                </a:stretch>
              </p:blipFill>
              <p:spPr>
                <a:xfrm>
                  <a:off x="887781" y="366586"/>
                  <a:ext cx="2444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779361C-3431-6B6E-0BDE-9B81902C761C}"/>
                    </a:ext>
                  </a:extLst>
                </p14:cNvPr>
                <p14:cNvContentPartPr/>
                <p14:nvPr/>
              </p14:nvContentPartPr>
              <p14:xfrm>
                <a:off x="1183341" y="409426"/>
                <a:ext cx="842400" cy="322200"/>
              </p14:xfrm>
            </p:contentPart>
          </mc:Choice>
          <mc:Fallback xmlns="">
            <p:pic>
              <p:nvPicPr>
                <p:cNvPr id="4" name="Ink 3">
                  <a:extLst>
                    <a:ext uri="{FF2B5EF4-FFF2-40B4-BE49-F238E27FC236}">
                      <a16:creationId xmlns:a16="http://schemas.microsoft.com/office/drawing/2014/main" id="{A779361C-3431-6B6E-0BDE-9B81902C761C}"/>
                    </a:ext>
                  </a:extLst>
                </p:cNvPr>
                <p:cNvPicPr/>
                <p:nvPr/>
              </p:nvPicPr>
              <p:blipFill>
                <a:blip r:embed="rId5"/>
                <a:stretch>
                  <a:fillRect/>
                </a:stretch>
              </p:blipFill>
              <p:spPr>
                <a:xfrm>
                  <a:off x="1174341" y="400786"/>
                  <a:ext cx="8600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15B9EC5-5CCE-6EBD-483C-69A06647EA33}"/>
                    </a:ext>
                  </a:extLst>
                </p14:cNvPr>
                <p14:cNvContentPartPr/>
                <p14:nvPr/>
              </p14:nvContentPartPr>
              <p14:xfrm>
                <a:off x="2266941" y="394306"/>
                <a:ext cx="289440" cy="491760"/>
              </p14:xfrm>
            </p:contentPart>
          </mc:Choice>
          <mc:Fallback xmlns="">
            <p:pic>
              <p:nvPicPr>
                <p:cNvPr id="5" name="Ink 4">
                  <a:extLst>
                    <a:ext uri="{FF2B5EF4-FFF2-40B4-BE49-F238E27FC236}">
                      <a16:creationId xmlns:a16="http://schemas.microsoft.com/office/drawing/2014/main" id="{415B9EC5-5CCE-6EBD-483C-69A06647EA33}"/>
                    </a:ext>
                  </a:extLst>
                </p:cNvPr>
                <p:cNvPicPr/>
                <p:nvPr/>
              </p:nvPicPr>
              <p:blipFill>
                <a:blip r:embed="rId7"/>
                <a:stretch>
                  <a:fillRect/>
                </a:stretch>
              </p:blipFill>
              <p:spPr>
                <a:xfrm>
                  <a:off x="2258301" y="385306"/>
                  <a:ext cx="3070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9B4B046-FB1B-5B97-1E9D-3A76E0550126}"/>
                    </a:ext>
                  </a:extLst>
                </p14:cNvPr>
                <p14:cNvContentPartPr/>
                <p14:nvPr/>
              </p14:nvContentPartPr>
              <p14:xfrm>
                <a:off x="2865981" y="350026"/>
                <a:ext cx="195480" cy="322560"/>
              </p14:xfrm>
            </p:contentPart>
          </mc:Choice>
          <mc:Fallback xmlns="">
            <p:pic>
              <p:nvPicPr>
                <p:cNvPr id="7" name="Ink 6">
                  <a:extLst>
                    <a:ext uri="{FF2B5EF4-FFF2-40B4-BE49-F238E27FC236}">
                      <a16:creationId xmlns:a16="http://schemas.microsoft.com/office/drawing/2014/main" id="{09B4B046-FB1B-5B97-1E9D-3A76E0550126}"/>
                    </a:ext>
                  </a:extLst>
                </p:cNvPr>
                <p:cNvPicPr/>
                <p:nvPr/>
              </p:nvPicPr>
              <p:blipFill>
                <a:blip r:embed="rId9"/>
                <a:stretch>
                  <a:fillRect/>
                </a:stretch>
              </p:blipFill>
              <p:spPr>
                <a:xfrm>
                  <a:off x="2856981" y="341386"/>
                  <a:ext cx="2131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4891A438-FE8C-2B3B-3A27-32C8A1776FFA}"/>
                    </a:ext>
                  </a:extLst>
                </p14:cNvPr>
                <p14:cNvContentPartPr/>
                <p14:nvPr/>
              </p14:nvContentPartPr>
              <p14:xfrm>
                <a:off x="2943381" y="545866"/>
                <a:ext cx="123120" cy="12240"/>
              </p14:xfrm>
            </p:contentPart>
          </mc:Choice>
          <mc:Fallback xmlns="">
            <p:pic>
              <p:nvPicPr>
                <p:cNvPr id="8" name="Ink 7">
                  <a:extLst>
                    <a:ext uri="{FF2B5EF4-FFF2-40B4-BE49-F238E27FC236}">
                      <a16:creationId xmlns:a16="http://schemas.microsoft.com/office/drawing/2014/main" id="{4891A438-FE8C-2B3B-3A27-32C8A1776FFA}"/>
                    </a:ext>
                  </a:extLst>
                </p:cNvPr>
                <p:cNvPicPr/>
                <p:nvPr/>
              </p:nvPicPr>
              <p:blipFill>
                <a:blip r:embed="rId11"/>
                <a:stretch>
                  <a:fillRect/>
                </a:stretch>
              </p:blipFill>
              <p:spPr>
                <a:xfrm>
                  <a:off x="2934741" y="537226"/>
                  <a:ext cx="140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7B04CB3-56E3-C08C-4619-2700649E391B}"/>
                    </a:ext>
                  </a:extLst>
                </p14:cNvPr>
                <p14:cNvContentPartPr/>
                <p14:nvPr/>
              </p14:nvContentPartPr>
              <p14:xfrm>
                <a:off x="3220581" y="480346"/>
                <a:ext cx="261360" cy="167040"/>
              </p14:xfrm>
            </p:contentPart>
          </mc:Choice>
          <mc:Fallback xmlns="">
            <p:pic>
              <p:nvPicPr>
                <p:cNvPr id="9" name="Ink 8">
                  <a:extLst>
                    <a:ext uri="{FF2B5EF4-FFF2-40B4-BE49-F238E27FC236}">
                      <a16:creationId xmlns:a16="http://schemas.microsoft.com/office/drawing/2014/main" id="{F7B04CB3-56E3-C08C-4619-2700649E391B}"/>
                    </a:ext>
                  </a:extLst>
                </p:cNvPr>
                <p:cNvPicPr/>
                <p:nvPr/>
              </p:nvPicPr>
              <p:blipFill>
                <a:blip r:embed="rId13"/>
                <a:stretch>
                  <a:fillRect/>
                </a:stretch>
              </p:blipFill>
              <p:spPr>
                <a:xfrm>
                  <a:off x="3211941" y="471346"/>
                  <a:ext cx="279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D40EB270-B8AC-534F-2187-621000754BDB}"/>
                    </a:ext>
                  </a:extLst>
                </p14:cNvPr>
                <p14:cNvContentPartPr/>
                <p14:nvPr/>
              </p14:nvContentPartPr>
              <p14:xfrm>
                <a:off x="3591741" y="416626"/>
                <a:ext cx="146160" cy="310320"/>
              </p14:xfrm>
            </p:contentPart>
          </mc:Choice>
          <mc:Fallback xmlns="">
            <p:pic>
              <p:nvPicPr>
                <p:cNvPr id="10" name="Ink 9">
                  <a:extLst>
                    <a:ext uri="{FF2B5EF4-FFF2-40B4-BE49-F238E27FC236}">
                      <a16:creationId xmlns:a16="http://schemas.microsoft.com/office/drawing/2014/main" id="{D40EB270-B8AC-534F-2187-621000754BDB}"/>
                    </a:ext>
                  </a:extLst>
                </p:cNvPr>
                <p:cNvPicPr/>
                <p:nvPr/>
              </p:nvPicPr>
              <p:blipFill>
                <a:blip r:embed="rId15"/>
                <a:stretch>
                  <a:fillRect/>
                </a:stretch>
              </p:blipFill>
              <p:spPr>
                <a:xfrm>
                  <a:off x="3582741" y="407626"/>
                  <a:ext cx="1638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59FBA136-E2F3-3C63-8B2A-3F0137FB369A}"/>
                    </a:ext>
                  </a:extLst>
                </p14:cNvPr>
                <p14:cNvContentPartPr/>
                <p14:nvPr/>
              </p14:nvContentPartPr>
              <p14:xfrm>
                <a:off x="3950661" y="314746"/>
                <a:ext cx="1537560" cy="402840"/>
              </p14:xfrm>
            </p:contentPart>
          </mc:Choice>
          <mc:Fallback xmlns="">
            <p:pic>
              <p:nvPicPr>
                <p:cNvPr id="11" name="Ink 10">
                  <a:extLst>
                    <a:ext uri="{FF2B5EF4-FFF2-40B4-BE49-F238E27FC236}">
                      <a16:creationId xmlns:a16="http://schemas.microsoft.com/office/drawing/2014/main" id="{59FBA136-E2F3-3C63-8B2A-3F0137FB369A}"/>
                    </a:ext>
                  </a:extLst>
                </p:cNvPr>
                <p:cNvPicPr/>
                <p:nvPr/>
              </p:nvPicPr>
              <p:blipFill>
                <a:blip r:embed="rId17"/>
                <a:stretch>
                  <a:fillRect/>
                </a:stretch>
              </p:blipFill>
              <p:spPr>
                <a:xfrm>
                  <a:off x="3941661" y="306106"/>
                  <a:ext cx="15552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358505B-86B7-130A-53AA-C3F6685ADFB9}"/>
                    </a:ext>
                  </a:extLst>
                </p14:cNvPr>
                <p14:cNvContentPartPr/>
                <p14:nvPr/>
              </p14:nvContentPartPr>
              <p14:xfrm>
                <a:off x="4982061" y="503386"/>
                <a:ext cx="36000" cy="7200"/>
              </p14:xfrm>
            </p:contentPart>
          </mc:Choice>
          <mc:Fallback xmlns="">
            <p:pic>
              <p:nvPicPr>
                <p:cNvPr id="12" name="Ink 11">
                  <a:extLst>
                    <a:ext uri="{FF2B5EF4-FFF2-40B4-BE49-F238E27FC236}">
                      <a16:creationId xmlns:a16="http://schemas.microsoft.com/office/drawing/2014/main" id="{6358505B-86B7-130A-53AA-C3F6685ADFB9}"/>
                    </a:ext>
                  </a:extLst>
                </p:cNvPr>
                <p:cNvPicPr/>
                <p:nvPr/>
              </p:nvPicPr>
              <p:blipFill>
                <a:blip r:embed="rId19"/>
                <a:stretch>
                  <a:fillRect/>
                </a:stretch>
              </p:blipFill>
              <p:spPr>
                <a:xfrm>
                  <a:off x="4973421" y="494746"/>
                  <a:ext cx="53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ACF869B0-4ED5-9EB9-15DF-C3D12BFF51EF}"/>
                    </a:ext>
                  </a:extLst>
                </p14:cNvPr>
                <p14:cNvContentPartPr/>
                <p14:nvPr/>
              </p14:nvContentPartPr>
              <p14:xfrm>
                <a:off x="4658781" y="492586"/>
                <a:ext cx="365760" cy="11160"/>
              </p14:xfrm>
            </p:contentPart>
          </mc:Choice>
          <mc:Fallback xmlns="">
            <p:pic>
              <p:nvPicPr>
                <p:cNvPr id="13" name="Ink 12">
                  <a:extLst>
                    <a:ext uri="{FF2B5EF4-FFF2-40B4-BE49-F238E27FC236}">
                      <a16:creationId xmlns:a16="http://schemas.microsoft.com/office/drawing/2014/main" id="{ACF869B0-4ED5-9EB9-15DF-C3D12BFF51EF}"/>
                    </a:ext>
                  </a:extLst>
                </p:cNvPr>
                <p:cNvPicPr/>
                <p:nvPr/>
              </p:nvPicPr>
              <p:blipFill>
                <a:blip r:embed="rId21"/>
                <a:stretch>
                  <a:fillRect/>
                </a:stretch>
              </p:blipFill>
              <p:spPr>
                <a:xfrm>
                  <a:off x="4649781" y="483946"/>
                  <a:ext cx="383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BB4CEDC3-9EE6-F3CD-6695-2EE79CF512A4}"/>
                    </a:ext>
                  </a:extLst>
                </p14:cNvPr>
                <p14:cNvContentPartPr/>
                <p14:nvPr/>
              </p14:nvContentPartPr>
              <p14:xfrm>
                <a:off x="736221" y="863026"/>
                <a:ext cx="4962240" cy="242640"/>
              </p14:xfrm>
            </p:contentPart>
          </mc:Choice>
          <mc:Fallback xmlns="">
            <p:pic>
              <p:nvPicPr>
                <p:cNvPr id="14" name="Ink 13">
                  <a:extLst>
                    <a:ext uri="{FF2B5EF4-FFF2-40B4-BE49-F238E27FC236}">
                      <a16:creationId xmlns:a16="http://schemas.microsoft.com/office/drawing/2014/main" id="{BB4CEDC3-9EE6-F3CD-6695-2EE79CF512A4}"/>
                    </a:ext>
                  </a:extLst>
                </p:cNvPr>
                <p:cNvPicPr/>
                <p:nvPr/>
              </p:nvPicPr>
              <p:blipFill>
                <a:blip r:embed="rId23"/>
                <a:stretch>
                  <a:fillRect/>
                </a:stretch>
              </p:blipFill>
              <p:spPr>
                <a:xfrm>
                  <a:off x="727221" y="854386"/>
                  <a:ext cx="4979880" cy="26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D1230AAA-B8EA-B980-BFB0-440079D94C28}"/>
                  </a:ext>
                </a:extLst>
              </p14:cNvPr>
              <p14:cNvContentPartPr/>
              <p14:nvPr/>
            </p14:nvContentPartPr>
            <p14:xfrm>
              <a:off x="2142021" y="1171186"/>
              <a:ext cx="9360" cy="11160"/>
            </p14:xfrm>
          </p:contentPart>
        </mc:Choice>
        <mc:Fallback xmlns="">
          <p:pic>
            <p:nvPicPr>
              <p:cNvPr id="21" name="Ink 20">
                <a:extLst>
                  <a:ext uri="{FF2B5EF4-FFF2-40B4-BE49-F238E27FC236}">
                    <a16:creationId xmlns:a16="http://schemas.microsoft.com/office/drawing/2014/main" id="{D1230AAA-B8EA-B980-BFB0-440079D94C28}"/>
                  </a:ext>
                </a:extLst>
              </p:cNvPr>
              <p:cNvPicPr/>
              <p:nvPr/>
            </p:nvPicPr>
            <p:blipFill>
              <a:blip r:embed="rId25"/>
              <a:stretch>
                <a:fillRect/>
              </a:stretch>
            </p:blipFill>
            <p:spPr>
              <a:xfrm>
                <a:off x="2133381" y="1162546"/>
                <a:ext cx="27000" cy="28800"/>
              </a:xfrm>
              <a:prstGeom prst="rect">
                <a:avLst/>
              </a:prstGeom>
            </p:spPr>
          </p:pic>
        </mc:Fallback>
      </mc:AlternateContent>
      <p:grpSp>
        <p:nvGrpSpPr>
          <p:cNvPr id="33" name="Group 32">
            <a:extLst>
              <a:ext uri="{FF2B5EF4-FFF2-40B4-BE49-F238E27FC236}">
                <a16:creationId xmlns:a16="http://schemas.microsoft.com/office/drawing/2014/main" id="{AE674D82-C69E-7814-B3D3-E4025FCA889B}"/>
              </a:ext>
            </a:extLst>
          </p:cNvPr>
          <p:cNvGrpSpPr/>
          <p:nvPr/>
        </p:nvGrpSpPr>
        <p:grpSpPr>
          <a:xfrm>
            <a:off x="2106741" y="1139146"/>
            <a:ext cx="1783080" cy="314280"/>
            <a:chOff x="2106741" y="1139146"/>
            <a:chExt cx="1783080" cy="314280"/>
          </a:xfrm>
        </p:grpSpPr>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17D3318B-3BB1-9A08-1110-818301D607CF}"/>
                    </a:ext>
                  </a:extLst>
                </p14:cNvPr>
                <p14:cNvContentPartPr/>
                <p14:nvPr/>
              </p14:nvContentPartPr>
              <p14:xfrm>
                <a:off x="2106741" y="1139146"/>
                <a:ext cx="684000" cy="303840"/>
              </p14:xfrm>
            </p:contentPart>
          </mc:Choice>
          <mc:Fallback xmlns="">
            <p:pic>
              <p:nvPicPr>
                <p:cNvPr id="25" name="Ink 24">
                  <a:extLst>
                    <a:ext uri="{FF2B5EF4-FFF2-40B4-BE49-F238E27FC236}">
                      <a16:creationId xmlns:a16="http://schemas.microsoft.com/office/drawing/2014/main" id="{17D3318B-3BB1-9A08-1110-818301D607CF}"/>
                    </a:ext>
                  </a:extLst>
                </p:cNvPr>
                <p:cNvPicPr/>
                <p:nvPr/>
              </p:nvPicPr>
              <p:blipFill>
                <a:blip r:embed="rId27"/>
                <a:stretch>
                  <a:fillRect/>
                </a:stretch>
              </p:blipFill>
              <p:spPr>
                <a:xfrm>
                  <a:off x="2098101" y="1130146"/>
                  <a:ext cx="7016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2F2852E4-7FFA-636F-07FB-ED1AEBC86712}"/>
                    </a:ext>
                  </a:extLst>
                </p14:cNvPr>
                <p14:cNvContentPartPr/>
                <p14:nvPr/>
              </p14:nvContentPartPr>
              <p14:xfrm>
                <a:off x="2558901" y="1211866"/>
                <a:ext cx="262440" cy="60480"/>
              </p14:xfrm>
            </p:contentPart>
          </mc:Choice>
          <mc:Fallback xmlns="">
            <p:pic>
              <p:nvPicPr>
                <p:cNvPr id="26" name="Ink 25">
                  <a:extLst>
                    <a:ext uri="{FF2B5EF4-FFF2-40B4-BE49-F238E27FC236}">
                      <a16:creationId xmlns:a16="http://schemas.microsoft.com/office/drawing/2014/main" id="{2F2852E4-7FFA-636F-07FB-ED1AEBC86712}"/>
                    </a:ext>
                  </a:extLst>
                </p:cNvPr>
                <p:cNvPicPr/>
                <p:nvPr/>
              </p:nvPicPr>
              <p:blipFill>
                <a:blip r:embed="rId29"/>
                <a:stretch>
                  <a:fillRect/>
                </a:stretch>
              </p:blipFill>
              <p:spPr>
                <a:xfrm>
                  <a:off x="2550261" y="1203226"/>
                  <a:ext cx="280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8B58129B-E5F4-3511-520C-CCCF54E9013D}"/>
                    </a:ext>
                  </a:extLst>
                </p14:cNvPr>
                <p14:cNvContentPartPr/>
                <p14:nvPr/>
              </p14:nvContentPartPr>
              <p14:xfrm>
                <a:off x="3113301" y="1203586"/>
                <a:ext cx="154080" cy="249840"/>
              </p14:xfrm>
            </p:contentPart>
          </mc:Choice>
          <mc:Fallback xmlns="">
            <p:pic>
              <p:nvPicPr>
                <p:cNvPr id="28" name="Ink 27">
                  <a:extLst>
                    <a:ext uri="{FF2B5EF4-FFF2-40B4-BE49-F238E27FC236}">
                      <a16:creationId xmlns:a16="http://schemas.microsoft.com/office/drawing/2014/main" id="{8B58129B-E5F4-3511-520C-CCCF54E9013D}"/>
                    </a:ext>
                  </a:extLst>
                </p:cNvPr>
                <p:cNvPicPr/>
                <p:nvPr/>
              </p:nvPicPr>
              <p:blipFill>
                <a:blip r:embed="rId31"/>
                <a:stretch>
                  <a:fillRect/>
                </a:stretch>
              </p:blipFill>
              <p:spPr>
                <a:xfrm>
                  <a:off x="3104661" y="1194946"/>
                  <a:ext cx="171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4C7892D6-86B9-E021-E9A7-BF53B540995C}"/>
                    </a:ext>
                  </a:extLst>
                </p14:cNvPr>
                <p14:cNvContentPartPr/>
                <p14:nvPr/>
              </p14:nvContentPartPr>
              <p14:xfrm>
                <a:off x="3046701" y="1311946"/>
                <a:ext cx="236160" cy="47880"/>
              </p14:xfrm>
            </p:contentPart>
          </mc:Choice>
          <mc:Fallback xmlns="">
            <p:pic>
              <p:nvPicPr>
                <p:cNvPr id="29" name="Ink 28">
                  <a:extLst>
                    <a:ext uri="{FF2B5EF4-FFF2-40B4-BE49-F238E27FC236}">
                      <a16:creationId xmlns:a16="http://schemas.microsoft.com/office/drawing/2014/main" id="{4C7892D6-86B9-E021-E9A7-BF53B540995C}"/>
                    </a:ext>
                  </a:extLst>
                </p:cNvPr>
                <p:cNvPicPr/>
                <p:nvPr/>
              </p:nvPicPr>
              <p:blipFill>
                <a:blip r:embed="rId33"/>
                <a:stretch>
                  <a:fillRect/>
                </a:stretch>
              </p:blipFill>
              <p:spPr>
                <a:xfrm>
                  <a:off x="3037701" y="1302946"/>
                  <a:ext cx="253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86C4EED4-D848-70E2-259A-C56D37378A40}"/>
                    </a:ext>
                  </a:extLst>
                </p14:cNvPr>
                <p14:cNvContentPartPr/>
                <p14:nvPr/>
              </p14:nvContentPartPr>
              <p14:xfrm>
                <a:off x="3346941" y="1218706"/>
                <a:ext cx="26280" cy="214560"/>
              </p14:xfrm>
            </p:contentPart>
          </mc:Choice>
          <mc:Fallback xmlns="">
            <p:pic>
              <p:nvPicPr>
                <p:cNvPr id="30" name="Ink 29">
                  <a:extLst>
                    <a:ext uri="{FF2B5EF4-FFF2-40B4-BE49-F238E27FC236}">
                      <a16:creationId xmlns:a16="http://schemas.microsoft.com/office/drawing/2014/main" id="{86C4EED4-D848-70E2-259A-C56D37378A40}"/>
                    </a:ext>
                  </a:extLst>
                </p:cNvPr>
                <p:cNvPicPr/>
                <p:nvPr/>
              </p:nvPicPr>
              <p:blipFill>
                <a:blip r:embed="rId35"/>
                <a:stretch>
                  <a:fillRect/>
                </a:stretch>
              </p:blipFill>
              <p:spPr>
                <a:xfrm>
                  <a:off x="3337941" y="1210066"/>
                  <a:ext cx="43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F2E0128A-D215-17BD-96B9-5AA5760C5504}"/>
                    </a:ext>
                  </a:extLst>
                </p14:cNvPr>
                <p14:cNvContentPartPr/>
                <p14:nvPr/>
              </p14:nvContentPartPr>
              <p14:xfrm>
                <a:off x="3484461" y="1326346"/>
                <a:ext cx="204840" cy="108000"/>
              </p14:xfrm>
            </p:contentPart>
          </mc:Choice>
          <mc:Fallback xmlns="">
            <p:pic>
              <p:nvPicPr>
                <p:cNvPr id="31" name="Ink 30">
                  <a:extLst>
                    <a:ext uri="{FF2B5EF4-FFF2-40B4-BE49-F238E27FC236}">
                      <a16:creationId xmlns:a16="http://schemas.microsoft.com/office/drawing/2014/main" id="{F2E0128A-D215-17BD-96B9-5AA5760C5504}"/>
                    </a:ext>
                  </a:extLst>
                </p:cNvPr>
                <p:cNvPicPr/>
                <p:nvPr/>
              </p:nvPicPr>
              <p:blipFill>
                <a:blip r:embed="rId37"/>
                <a:stretch>
                  <a:fillRect/>
                </a:stretch>
              </p:blipFill>
              <p:spPr>
                <a:xfrm>
                  <a:off x="3475821" y="1317706"/>
                  <a:ext cx="222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E967DC61-5BF3-A30F-E42A-9FB981E8FDFD}"/>
                    </a:ext>
                  </a:extLst>
                </p14:cNvPr>
                <p14:cNvContentPartPr/>
                <p14:nvPr/>
              </p14:nvContentPartPr>
              <p14:xfrm>
                <a:off x="3717741" y="1323466"/>
                <a:ext cx="172080" cy="101880"/>
              </p14:xfrm>
            </p:contentPart>
          </mc:Choice>
          <mc:Fallback xmlns="">
            <p:pic>
              <p:nvPicPr>
                <p:cNvPr id="32" name="Ink 31">
                  <a:extLst>
                    <a:ext uri="{FF2B5EF4-FFF2-40B4-BE49-F238E27FC236}">
                      <a16:creationId xmlns:a16="http://schemas.microsoft.com/office/drawing/2014/main" id="{E967DC61-5BF3-A30F-E42A-9FB981E8FDFD}"/>
                    </a:ext>
                  </a:extLst>
                </p:cNvPr>
                <p:cNvPicPr/>
                <p:nvPr/>
              </p:nvPicPr>
              <p:blipFill>
                <a:blip r:embed="rId39"/>
                <a:stretch>
                  <a:fillRect/>
                </a:stretch>
              </p:blipFill>
              <p:spPr>
                <a:xfrm>
                  <a:off x="3709101" y="1314826"/>
                  <a:ext cx="189720" cy="119520"/>
                </a:xfrm>
                <a:prstGeom prst="rect">
                  <a:avLst/>
                </a:prstGeom>
              </p:spPr>
            </p:pic>
          </mc:Fallback>
        </mc:AlternateContent>
      </p:grpSp>
      <p:grpSp>
        <p:nvGrpSpPr>
          <p:cNvPr id="49" name="Group 48">
            <a:extLst>
              <a:ext uri="{FF2B5EF4-FFF2-40B4-BE49-F238E27FC236}">
                <a16:creationId xmlns:a16="http://schemas.microsoft.com/office/drawing/2014/main" id="{47D5DD60-58E9-1749-8104-136030A819A0}"/>
              </a:ext>
            </a:extLst>
          </p:cNvPr>
          <p:cNvGrpSpPr/>
          <p:nvPr/>
        </p:nvGrpSpPr>
        <p:grpSpPr>
          <a:xfrm>
            <a:off x="5998701" y="759706"/>
            <a:ext cx="552240" cy="281520"/>
            <a:chOff x="5998701" y="759706"/>
            <a:chExt cx="552240" cy="281520"/>
          </a:xfrm>
        </p:grpSpPr>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04E54E98-396C-7CE1-346C-4388F2C103C8}"/>
                    </a:ext>
                  </a:extLst>
                </p14:cNvPr>
                <p14:cNvContentPartPr/>
                <p14:nvPr/>
              </p14:nvContentPartPr>
              <p14:xfrm>
                <a:off x="5998701" y="759706"/>
                <a:ext cx="104400" cy="281520"/>
              </p14:xfrm>
            </p:contentPart>
          </mc:Choice>
          <mc:Fallback xmlns="">
            <p:pic>
              <p:nvPicPr>
                <p:cNvPr id="34" name="Ink 33">
                  <a:extLst>
                    <a:ext uri="{FF2B5EF4-FFF2-40B4-BE49-F238E27FC236}">
                      <a16:creationId xmlns:a16="http://schemas.microsoft.com/office/drawing/2014/main" id="{04E54E98-396C-7CE1-346C-4388F2C103C8}"/>
                    </a:ext>
                  </a:extLst>
                </p:cNvPr>
                <p:cNvPicPr/>
                <p:nvPr/>
              </p:nvPicPr>
              <p:blipFill>
                <a:blip r:embed="rId41"/>
                <a:stretch>
                  <a:fillRect/>
                </a:stretch>
              </p:blipFill>
              <p:spPr>
                <a:xfrm>
                  <a:off x="5989701" y="750706"/>
                  <a:ext cx="1220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0C3EF121-D246-40AA-1DC7-F88466F9E321}"/>
                    </a:ext>
                  </a:extLst>
                </p14:cNvPr>
                <p14:cNvContentPartPr/>
                <p14:nvPr/>
              </p14:nvContentPartPr>
              <p14:xfrm>
                <a:off x="6208581" y="771586"/>
                <a:ext cx="342360" cy="145080"/>
              </p14:xfrm>
            </p:contentPart>
          </mc:Choice>
          <mc:Fallback xmlns="">
            <p:pic>
              <p:nvPicPr>
                <p:cNvPr id="35" name="Ink 34">
                  <a:extLst>
                    <a:ext uri="{FF2B5EF4-FFF2-40B4-BE49-F238E27FC236}">
                      <a16:creationId xmlns:a16="http://schemas.microsoft.com/office/drawing/2014/main" id="{0C3EF121-D246-40AA-1DC7-F88466F9E321}"/>
                    </a:ext>
                  </a:extLst>
                </p:cNvPr>
                <p:cNvPicPr/>
                <p:nvPr/>
              </p:nvPicPr>
              <p:blipFill>
                <a:blip r:embed="rId43"/>
                <a:stretch>
                  <a:fillRect/>
                </a:stretch>
              </p:blipFill>
              <p:spPr>
                <a:xfrm>
                  <a:off x="6199581" y="762946"/>
                  <a:ext cx="360000" cy="162720"/>
                </a:xfrm>
                <a:prstGeom prst="rect">
                  <a:avLst/>
                </a:prstGeom>
              </p:spPr>
            </p:pic>
          </mc:Fallback>
        </mc:AlternateContent>
      </p:grpSp>
      <p:grpSp>
        <p:nvGrpSpPr>
          <p:cNvPr id="48" name="Group 47">
            <a:extLst>
              <a:ext uri="{FF2B5EF4-FFF2-40B4-BE49-F238E27FC236}">
                <a16:creationId xmlns:a16="http://schemas.microsoft.com/office/drawing/2014/main" id="{2B5AE40B-0E1E-DC87-A68D-8043C0DAFB29}"/>
              </a:ext>
            </a:extLst>
          </p:cNvPr>
          <p:cNvGrpSpPr/>
          <p:nvPr/>
        </p:nvGrpSpPr>
        <p:grpSpPr>
          <a:xfrm>
            <a:off x="6739221" y="462706"/>
            <a:ext cx="1885320" cy="512640"/>
            <a:chOff x="6739221" y="462706"/>
            <a:chExt cx="1885320" cy="512640"/>
          </a:xfrm>
        </p:grpSpPr>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45A6302F-B8CE-EB6E-8C01-2EBD3243BB84}"/>
                    </a:ext>
                  </a:extLst>
                </p14:cNvPr>
                <p14:cNvContentPartPr/>
                <p14:nvPr/>
              </p14:nvContentPartPr>
              <p14:xfrm>
                <a:off x="6806901" y="608506"/>
                <a:ext cx="211320" cy="334440"/>
              </p14:xfrm>
            </p:contentPart>
          </mc:Choice>
          <mc:Fallback xmlns="">
            <p:pic>
              <p:nvPicPr>
                <p:cNvPr id="36" name="Ink 35">
                  <a:extLst>
                    <a:ext uri="{FF2B5EF4-FFF2-40B4-BE49-F238E27FC236}">
                      <a16:creationId xmlns:a16="http://schemas.microsoft.com/office/drawing/2014/main" id="{45A6302F-B8CE-EB6E-8C01-2EBD3243BB84}"/>
                    </a:ext>
                  </a:extLst>
                </p:cNvPr>
                <p:cNvPicPr/>
                <p:nvPr/>
              </p:nvPicPr>
              <p:blipFill>
                <a:blip r:embed="rId45"/>
                <a:stretch>
                  <a:fillRect/>
                </a:stretch>
              </p:blipFill>
              <p:spPr>
                <a:xfrm>
                  <a:off x="6797901" y="599866"/>
                  <a:ext cx="2289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2BD60E7E-3B97-C752-E9BF-119F25E434C0}"/>
                    </a:ext>
                  </a:extLst>
                </p14:cNvPr>
                <p14:cNvContentPartPr/>
                <p14:nvPr/>
              </p14:nvContentPartPr>
              <p14:xfrm>
                <a:off x="6844701" y="789586"/>
                <a:ext cx="143280" cy="5040"/>
              </p14:xfrm>
            </p:contentPart>
          </mc:Choice>
          <mc:Fallback xmlns="">
            <p:pic>
              <p:nvPicPr>
                <p:cNvPr id="37" name="Ink 36">
                  <a:extLst>
                    <a:ext uri="{FF2B5EF4-FFF2-40B4-BE49-F238E27FC236}">
                      <a16:creationId xmlns:a16="http://schemas.microsoft.com/office/drawing/2014/main" id="{2BD60E7E-3B97-C752-E9BF-119F25E434C0}"/>
                    </a:ext>
                  </a:extLst>
                </p:cNvPr>
                <p:cNvPicPr/>
                <p:nvPr/>
              </p:nvPicPr>
              <p:blipFill>
                <a:blip r:embed="rId47"/>
                <a:stretch>
                  <a:fillRect/>
                </a:stretch>
              </p:blipFill>
              <p:spPr>
                <a:xfrm>
                  <a:off x="6835701" y="780586"/>
                  <a:ext cx="160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3B9DD632-A68D-BCA2-623D-3EE85BF18DAA}"/>
                    </a:ext>
                  </a:extLst>
                </p14:cNvPr>
                <p14:cNvContentPartPr/>
                <p14:nvPr/>
              </p14:nvContentPartPr>
              <p14:xfrm>
                <a:off x="6739221" y="476386"/>
                <a:ext cx="127080" cy="123120"/>
              </p14:xfrm>
            </p:contentPart>
          </mc:Choice>
          <mc:Fallback xmlns="">
            <p:pic>
              <p:nvPicPr>
                <p:cNvPr id="38" name="Ink 37">
                  <a:extLst>
                    <a:ext uri="{FF2B5EF4-FFF2-40B4-BE49-F238E27FC236}">
                      <a16:creationId xmlns:a16="http://schemas.microsoft.com/office/drawing/2014/main" id="{3B9DD632-A68D-BCA2-623D-3EE85BF18DAA}"/>
                    </a:ext>
                  </a:extLst>
                </p:cNvPr>
                <p:cNvPicPr/>
                <p:nvPr/>
              </p:nvPicPr>
              <p:blipFill>
                <a:blip r:embed="rId49"/>
                <a:stretch>
                  <a:fillRect/>
                </a:stretch>
              </p:blipFill>
              <p:spPr>
                <a:xfrm>
                  <a:off x="6730221" y="467386"/>
                  <a:ext cx="144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2AA51B9A-B507-6155-0244-DAA454548BDE}"/>
                    </a:ext>
                  </a:extLst>
                </p14:cNvPr>
                <p14:cNvContentPartPr/>
                <p14:nvPr/>
              </p14:nvContentPartPr>
              <p14:xfrm>
                <a:off x="7051701" y="505186"/>
                <a:ext cx="41760" cy="88560"/>
              </p14:xfrm>
            </p:contentPart>
          </mc:Choice>
          <mc:Fallback xmlns="">
            <p:pic>
              <p:nvPicPr>
                <p:cNvPr id="39" name="Ink 38">
                  <a:extLst>
                    <a:ext uri="{FF2B5EF4-FFF2-40B4-BE49-F238E27FC236}">
                      <a16:creationId xmlns:a16="http://schemas.microsoft.com/office/drawing/2014/main" id="{2AA51B9A-B507-6155-0244-DAA454548BDE}"/>
                    </a:ext>
                  </a:extLst>
                </p:cNvPr>
                <p:cNvPicPr/>
                <p:nvPr/>
              </p:nvPicPr>
              <p:blipFill>
                <a:blip r:embed="rId51"/>
                <a:stretch>
                  <a:fillRect/>
                </a:stretch>
              </p:blipFill>
              <p:spPr>
                <a:xfrm>
                  <a:off x="7043061" y="496186"/>
                  <a:ext cx="59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D6C3CAD5-1639-AE7C-9742-F79825728A99}"/>
                    </a:ext>
                  </a:extLst>
                </p14:cNvPr>
                <p14:cNvContentPartPr/>
                <p14:nvPr/>
              </p14:nvContentPartPr>
              <p14:xfrm>
                <a:off x="7177701" y="462706"/>
                <a:ext cx="44640" cy="131040"/>
              </p14:xfrm>
            </p:contentPart>
          </mc:Choice>
          <mc:Fallback xmlns="">
            <p:pic>
              <p:nvPicPr>
                <p:cNvPr id="40" name="Ink 39">
                  <a:extLst>
                    <a:ext uri="{FF2B5EF4-FFF2-40B4-BE49-F238E27FC236}">
                      <a16:creationId xmlns:a16="http://schemas.microsoft.com/office/drawing/2014/main" id="{D6C3CAD5-1639-AE7C-9742-F79825728A99}"/>
                    </a:ext>
                  </a:extLst>
                </p:cNvPr>
                <p:cNvPicPr/>
                <p:nvPr/>
              </p:nvPicPr>
              <p:blipFill>
                <a:blip r:embed="rId53"/>
                <a:stretch>
                  <a:fillRect/>
                </a:stretch>
              </p:blipFill>
              <p:spPr>
                <a:xfrm>
                  <a:off x="7168701" y="453706"/>
                  <a:ext cx="62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0CF14C85-AC35-6173-8A14-FD54F0BA1A24}"/>
                    </a:ext>
                  </a:extLst>
                </p14:cNvPr>
                <p14:cNvContentPartPr/>
                <p14:nvPr/>
              </p14:nvContentPartPr>
              <p14:xfrm>
                <a:off x="7358421" y="776986"/>
                <a:ext cx="141480" cy="186840"/>
              </p14:xfrm>
            </p:contentPart>
          </mc:Choice>
          <mc:Fallback xmlns="">
            <p:pic>
              <p:nvPicPr>
                <p:cNvPr id="41" name="Ink 40">
                  <a:extLst>
                    <a:ext uri="{FF2B5EF4-FFF2-40B4-BE49-F238E27FC236}">
                      <a16:creationId xmlns:a16="http://schemas.microsoft.com/office/drawing/2014/main" id="{0CF14C85-AC35-6173-8A14-FD54F0BA1A24}"/>
                    </a:ext>
                  </a:extLst>
                </p:cNvPr>
                <p:cNvPicPr/>
                <p:nvPr/>
              </p:nvPicPr>
              <p:blipFill>
                <a:blip r:embed="rId55"/>
                <a:stretch>
                  <a:fillRect/>
                </a:stretch>
              </p:blipFill>
              <p:spPr>
                <a:xfrm>
                  <a:off x="7349421" y="768346"/>
                  <a:ext cx="159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DB395043-666F-674D-1253-3FC044D81FC2}"/>
                    </a:ext>
                  </a:extLst>
                </p14:cNvPr>
                <p14:cNvContentPartPr/>
                <p14:nvPr/>
              </p14:nvContentPartPr>
              <p14:xfrm>
                <a:off x="7600341" y="785626"/>
                <a:ext cx="118800" cy="156960"/>
              </p14:xfrm>
            </p:contentPart>
          </mc:Choice>
          <mc:Fallback xmlns="">
            <p:pic>
              <p:nvPicPr>
                <p:cNvPr id="42" name="Ink 41">
                  <a:extLst>
                    <a:ext uri="{FF2B5EF4-FFF2-40B4-BE49-F238E27FC236}">
                      <a16:creationId xmlns:a16="http://schemas.microsoft.com/office/drawing/2014/main" id="{DB395043-666F-674D-1253-3FC044D81FC2}"/>
                    </a:ext>
                  </a:extLst>
                </p:cNvPr>
                <p:cNvPicPr/>
                <p:nvPr/>
              </p:nvPicPr>
              <p:blipFill>
                <a:blip r:embed="rId57"/>
                <a:stretch>
                  <a:fillRect/>
                </a:stretch>
              </p:blipFill>
              <p:spPr>
                <a:xfrm>
                  <a:off x="7591701" y="776626"/>
                  <a:ext cx="136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470185A5-8272-0083-0108-1CD59501F9FB}"/>
                    </a:ext>
                  </a:extLst>
                </p14:cNvPr>
                <p14:cNvContentPartPr/>
                <p14:nvPr/>
              </p14:nvContentPartPr>
              <p14:xfrm>
                <a:off x="7829301" y="782746"/>
                <a:ext cx="105480" cy="172440"/>
              </p14:xfrm>
            </p:contentPart>
          </mc:Choice>
          <mc:Fallback xmlns="">
            <p:pic>
              <p:nvPicPr>
                <p:cNvPr id="43" name="Ink 42">
                  <a:extLst>
                    <a:ext uri="{FF2B5EF4-FFF2-40B4-BE49-F238E27FC236}">
                      <a16:creationId xmlns:a16="http://schemas.microsoft.com/office/drawing/2014/main" id="{470185A5-8272-0083-0108-1CD59501F9FB}"/>
                    </a:ext>
                  </a:extLst>
                </p:cNvPr>
                <p:cNvPicPr/>
                <p:nvPr/>
              </p:nvPicPr>
              <p:blipFill>
                <a:blip r:embed="rId59"/>
                <a:stretch>
                  <a:fillRect/>
                </a:stretch>
              </p:blipFill>
              <p:spPr>
                <a:xfrm>
                  <a:off x="7820661" y="773746"/>
                  <a:ext cx="123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D899640C-EE66-1040-0334-B0F13B46A599}"/>
                    </a:ext>
                  </a:extLst>
                </p14:cNvPr>
                <p14:cNvContentPartPr/>
                <p14:nvPr/>
              </p14:nvContentPartPr>
              <p14:xfrm>
                <a:off x="8006061" y="542986"/>
                <a:ext cx="63360" cy="405720"/>
              </p14:xfrm>
            </p:contentPart>
          </mc:Choice>
          <mc:Fallback xmlns="">
            <p:pic>
              <p:nvPicPr>
                <p:cNvPr id="44" name="Ink 43">
                  <a:extLst>
                    <a:ext uri="{FF2B5EF4-FFF2-40B4-BE49-F238E27FC236}">
                      <a16:creationId xmlns:a16="http://schemas.microsoft.com/office/drawing/2014/main" id="{D899640C-EE66-1040-0334-B0F13B46A599}"/>
                    </a:ext>
                  </a:extLst>
                </p:cNvPr>
                <p:cNvPicPr/>
                <p:nvPr/>
              </p:nvPicPr>
              <p:blipFill>
                <a:blip r:embed="rId61"/>
                <a:stretch>
                  <a:fillRect/>
                </a:stretch>
              </p:blipFill>
              <p:spPr>
                <a:xfrm>
                  <a:off x="7997421" y="534346"/>
                  <a:ext cx="810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A53693F5-C8C1-6F56-2450-26D79B7B4A8C}"/>
                    </a:ext>
                  </a:extLst>
                </p14:cNvPr>
                <p14:cNvContentPartPr/>
                <p14:nvPr/>
              </p14:nvContentPartPr>
              <p14:xfrm>
                <a:off x="8142141" y="821626"/>
                <a:ext cx="129960" cy="153720"/>
              </p14:xfrm>
            </p:contentPart>
          </mc:Choice>
          <mc:Fallback xmlns="">
            <p:pic>
              <p:nvPicPr>
                <p:cNvPr id="45" name="Ink 44">
                  <a:extLst>
                    <a:ext uri="{FF2B5EF4-FFF2-40B4-BE49-F238E27FC236}">
                      <a16:creationId xmlns:a16="http://schemas.microsoft.com/office/drawing/2014/main" id="{A53693F5-C8C1-6F56-2450-26D79B7B4A8C}"/>
                    </a:ext>
                  </a:extLst>
                </p:cNvPr>
                <p:cNvPicPr/>
                <p:nvPr/>
              </p:nvPicPr>
              <p:blipFill>
                <a:blip r:embed="rId63"/>
                <a:stretch>
                  <a:fillRect/>
                </a:stretch>
              </p:blipFill>
              <p:spPr>
                <a:xfrm>
                  <a:off x="8133501" y="812986"/>
                  <a:ext cx="147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03D740C0-96F5-A419-9FD4-200B03DB83D7}"/>
                    </a:ext>
                  </a:extLst>
                </p14:cNvPr>
                <p14:cNvContentPartPr/>
                <p14:nvPr/>
              </p14:nvContentPartPr>
              <p14:xfrm>
                <a:off x="8350221" y="793906"/>
                <a:ext cx="94320" cy="154080"/>
              </p14:xfrm>
            </p:contentPart>
          </mc:Choice>
          <mc:Fallback xmlns="">
            <p:pic>
              <p:nvPicPr>
                <p:cNvPr id="46" name="Ink 45">
                  <a:extLst>
                    <a:ext uri="{FF2B5EF4-FFF2-40B4-BE49-F238E27FC236}">
                      <a16:creationId xmlns:a16="http://schemas.microsoft.com/office/drawing/2014/main" id="{03D740C0-96F5-A419-9FD4-200B03DB83D7}"/>
                    </a:ext>
                  </a:extLst>
                </p:cNvPr>
                <p:cNvPicPr/>
                <p:nvPr/>
              </p:nvPicPr>
              <p:blipFill>
                <a:blip r:embed="rId65"/>
                <a:stretch>
                  <a:fillRect/>
                </a:stretch>
              </p:blipFill>
              <p:spPr>
                <a:xfrm>
                  <a:off x="8341581" y="785266"/>
                  <a:ext cx="111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5E770DDC-A79B-1D28-D35C-2BC2A714BE1F}"/>
                    </a:ext>
                  </a:extLst>
                </p14:cNvPr>
                <p14:cNvContentPartPr/>
                <p14:nvPr/>
              </p14:nvContentPartPr>
              <p14:xfrm>
                <a:off x="8523381" y="772306"/>
                <a:ext cx="101160" cy="166680"/>
              </p14:xfrm>
            </p:contentPart>
          </mc:Choice>
          <mc:Fallback xmlns="">
            <p:pic>
              <p:nvPicPr>
                <p:cNvPr id="47" name="Ink 46">
                  <a:extLst>
                    <a:ext uri="{FF2B5EF4-FFF2-40B4-BE49-F238E27FC236}">
                      <a16:creationId xmlns:a16="http://schemas.microsoft.com/office/drawing/2014/main" id="{5E770DDC-A79B-1D28-D35C-2BC2A714BE1F}"/>
                    </a:ext>
                  </a:extLst>
                </p:cNvPr>
                <p:cNvPicPr/>
                <p:nvPr/>
              </p:nvPicPr>
              <p:blipFill>
                <a:blip r:embed="rId67"/>
                <a:stretch>
                  <a:fillRect/>
                </a:stretch>
              </p:blipFill>
              <p:spPr>
                <a:xfrm>
                  <a:off x="8514741" y="763306"/>
                  <a:ext cx="118800" cy="184320"/>
                </a:xfrm>
                <a:prstGeom prst="rect">
                  <a:avLst/>
                </a:prstGeom>
              </p:spPr>
            </p:pic>
          </mc:Fallback>
        </mc:AlternateContent>
      </p:grpSp>
      <p:grpSp>
        <p:nvGrpSpPr>
          <p:cNvPr id="55" name="Group 54">
            <a:extLst>
              <a:ext uri="{FF2B5EF4-FFF2-40B4-BE49-F238E27FC236}">
                <a16:creationId xmlns:a16="http://schemas.microsoft.com/office/drawing/2014/main" id="{42751656-9D8B-5220-CDCA-C4D42D042675}"/>
              </a:ext>
            </a:extLst>
          </p:cNvPr>
          <p:cNvGrpSpPr/>
          <p:nvPr/>
        </p:nvGrpSpPr>
        <p:grpSpPr>
          <a:xfrm>
            <a:off x="2180541" y="2237506"/>
            <a:ext cx="1465560" cy="335520"/>
            <a:chOff x="2180541" y="2237506"/>
            <a:chExt cx="1465560" cy="335520"/>
          </a:xfrm>
        </p:grpSpPr>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FD3811F8-D08E-2846-0D55-7F72DEA86A7F}"/>
                    </a:ext>
                  </a:extLst>
                </p14:cNvPr>
                <p14:cNvContentPartPr/>
                <p14:nvPr/>
              </p14:nvContentPartPr>
              <p14:xfrm>
                <a:off x="2180541" y="2366746"/>
                <a:ext cx="263880" cy="7920"/>
              </p14:xfrm>
            </p:contentPart>
          </mc:Choice>
          <mc:Fallback xmlns="">
            <p:pic>
              <p:nvPicPr>
                <p:cNvPr id="50" name="Ink 49">
                  <a:extLst>
                    <a:ext uri="{FF2B5EF4-FFF2-40B4-BE49-F238E27FC236}">
                      <a16:creationId xmlns:a16="http://schemas.microsoft.com/office/drawing/2014/main" id="{FD3811F8-D08E-2846-0D55-7F72DEA86A7F}"/>
                    </a:ext>
                  </a:extLst>
                </p:cNvPr>
                <p:cNvPicPr/>
                <p:nvPr/>
              </p:nvPicPr>
              <p:blipFill>
                <a:blip r:embed="rId69"/>
                <a:stretch>
                  <a:fillRect/>
                </a:stretch>
              </p:blipFill>
              <p:spPr>
                <a:xfrm>
                  <a:off x="2171901" y="2357746"/>
                  <a:ext cx="281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04637F63-C26E-3EED-609B-373FACFA5EF2}"/>
                    </a:ext>
                  </a:extLst>
                </p14:cNvPr>
                <p14:cNvContentPartPr/>
                <p14:nvPr/>
              </p14:nvContentPartPr>
              <p14:xfrm>
                <a:off x="2184861" y="2489866"/>
                <a:ext cx="278280" cy="12960"/>
              </p14:xfrm>
            </p:contentPart>
          </mc:Choice>
          <mc:Fallback xmlns="">
            <p:pic>
              <p:nvPicPr>
                <p:cNvPr id="51" name="Ink 50">
                  <a:extLst>
                    <a:ext uri="{FF2B5EF4-FFF2-40B4-BE49-F238E27FC236}">
                      <a16:creationId xmlns:a16="http://schemas.microsoft.com/office/drawing/2014/main" id="{04637F63-C26E-3EED-609B-373FACFA5EF2}"/>
                    </a:ext>
                  </a:extLst>
                </p:cNvPr>
                <p:cNvPicPr/>
                <p:nvPr/>
              </p:nvPicPr>
              <p:blipFill>
                <a:blip r:embed="rId71"/>
                <a:stretch>
                  <a:fillRect/>
                </a:stretch>
              </p:blipFill>
              <p:spPr>
                <a:xfrm>
                  <a:off x="2175861" y="2480866"/>
                  <a:ext cx="295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94A62003-56CE-FE2D-1A89-9F19DD389EF2}"/>
                    </a:ext>
                  </a:extLst>
                </p14:cNvPr>
                <p14:cNvContentPartPr/>
                <p14:nvPr/>
              </p14:nvContentPartPr>
              <p14:xfrm>
                <a:off x="2780661" y="2238586"/>
                <a:ext cx="200160" cy="233280"/>
              </p14:xfrm>
            </p:contentPart>
          </mc:Choice>
          <mc:Fallback xmlns="">
            <p:pic>
              <p:nvPicPr>
                <p:cNvPr id="52" name="Ink 51">
                  <a:extLst>
                    <a:ext uri="{FF2B5EF4-FFF2-40B4-BE49-F238E27FC236}">
                      <a16:creationId xmlns:a16="http://schemas.microsoft.com/office/drawing/2014/main" id="{94A62003-56CE-FE2D-1A89-9F19DD389EF2}"/>
                    </a:ext>
                  </a:extLst>
                </p:cNvPr>
                <p:cNvPicPr/>
                <p:nvPr/>
              </p:nvPicPr>
              <p:blipFill>
                <a:blip r:embed="rId73"/>
                <a:stretch>
                  <a:fillRect/>
                </a:stretch>
              </p:blipFill>
              <p:spPr>
                <a:xfrm>
                  <a:off x="2772021" y="2229586"/>
                  <a:ext cx="2178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34498A46-FC3D-FCD3-9F75-C192D3582304}"/>
                    </a:ext>
                  </a:extLst>
                </p14:cNvPr>
                <p14:cNvContentPartPr/>
                <p14:nvPr/>
              </p14:nvContentPartPr>
              <p14:xfrm>
                <a:off x="3096021" y="2448106"/>
                <a:ext cx="163800" cy="124920"/>
              </p14:xfrm>
            </p:contentPart>
          </mc:Choice>
          <mc:Fallback xmlns="">
            <p:pic>
              <p:nvPicPr>
                <p:cNvPr id="53" name="Ink 52">
                  <a:extLst>
                    <a:ext uri="{FF2B5EF4-FFF2-40B4-BE49-F238E27FC236}">
                      <a16:creationId xmlns:a16="http://schemas.microsoft.com/office/drawing/2014/main" id="{34498A46-FC3D-FCD3-9F75-C192D3582304}"/>
                    </a:ext>
                  </a:extLst>
                </p:cNvPr>
                <p:cNvPicPr/>
                <p:nvPr/>
              </p:nvPicPr>
              <p:blipFill>
                <a:blip r:embed="rId75"/>
                <a:stretch>
                  <a:fillRect/>
                </a:stretch>
              </p:blipFill>
              <p:spPr>
                <a:xfrm>
                  <a:off x="3087381" y="2439106"/>
                  <a:ext cx="181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D0A9DA5E-EE63-9FED-AB34-CB5ECE3BC8E0}"/>
                    </a:ext>
                  </a:extLst>
                </p14:cNvPr>
                <p14:cNvContentPartPr/>
                <p14:nvPr/>
              </p14:nvContentPartPr>
              <p14:xfrm>
                <a:off x="3369981" y="2237506"/>
                <a:ext cx="276120" cy="239400"/>
              </p14:xfrm>
            </p:contentPart>
          </mc:Choice>
          <mc:Fallback xmlns="">
            <p:pic>
              <p:nvPicPr>
                <p:cNvPr id="54" name="Ink 53">
                  <a:extLst>
                    <a:ext uri="{FF2B5EF4-FFF2-40B4-BE49-F238E27FC236}">
                      <a16:creationId xmlns:a16="http://schemas.microsoft.com/office/drawing/2014/main" id="{D0A9DA5E-EE63-9FED-AB34-CB5ECE3BC8E0}"/>
                    </a:ext>
                  </a:extLst>
                </p:cNvPr>
                <p:cNvPicPr/>
                <p:nvPr/>
              </p:nvPicPr>
              <p:blipFill>
                <a:blip r:embed="rId77"/>
                <a:stretch>
                  <a:fillRect/>
                </a:stretch>
              </p:blipFill>
              <p:spPr>
                <a:xfrm>
                  <a:off x="3361341" y="2228506"/>
                  <a:ext cx="293760" cy="257040"/>
                </a:xfrm>
                <a:prstGeom prst="rect">
                  <a:avLst/>
                </a:prstGeom>
              </p:spPr>
            </p:pic>
          </mc:Fallback>
        </mc:AlternateContent>
      </p:grpSp>
      <p:grpSp>
        <p:nvGrpSpPr>
          <p:cNvPr id="61" name="Group 60">
            <a:extLst>
              <a:ext uri="{FF2B5EF4-FFF2-40B4-BE49-F238E27FC236}">
                <a16:creationId xmlns:a16="http://schemas.microsoft.com/office/drawing/2014/main" id="{C799A6E7-232D-B3CA-F60F-858B99BD94E2}"/>
              </a:ext>
            </a:extLst>
          </p:cNvPr>
          <p:cNvGrpSpPr/>
          <p:nvPr/>
        </p:nvGrpSpPr>
        <p:grpSpPr>
          <a:xfrm>
            <a:off x="4104741" y="2189626"/>
            <a:ext cx="1126800" cy="595440"/>
            <a:chOff x="4104741" y="2189626"/>
            <a:chExt cx="1126800" cy="595440"/>
          </a:xfrm>
        </p:grpSpPr>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4F699E79-7EFD-A4B2-5F31-8E304FDE2548}"/>
                    </a:ext>
                  </a:extLst>
                </p14:cNvPr>
                <p14:cNvContentPartPr/>
                <p14:nvPr/>
              </p14:nvContentPartPr>
              <p14:xfrm>
                <a:off x="4104741" y="2189626"/>
                <a:ext cx="362880" cy="258480"/>
              </p14:xfrm>
            </p:contentPart>
          </mc:Choice>
          <mc:Fallback xmlns="">
            <p:pic>
              <p:nvPicPr>
                <p:cNvPr id="56" name="Ink 55">
                  <a:extLst>
                    <a:ext uri="{FF2B5EF4-FFF2-40B4-BE49-F238E27FC236}">
                      <a16:creationId xmlns:a16="http://schemas.microsoft.com/office/drawing/2014/main" id="{4F699E79-7EFD-A4B2-5F31-8E304FDE2548}"/>
                    </a:ext>
                  </a:extLst>
                </p:cNvPr>
                <p:cNvPicPr/>
                <p:nvPr/>
              </p:nvPicPr>
              <p:blipFill>
                <a:blip r:embed="rId79"/>
                <a:stretch>
                  <a:fillRect/>
                </a:stretch>
              </p:blipFill>
              <p:spPr>
                <a:xfrm>
                  <a:off x="4095741" y="2180986"/>
                  <a:ext cx="3805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39F98D37-D089-B37D-2AFD-02625F808E00}"/>
                    </a:ext>
                  </a:extLst>
                </p14:cNvPr>
                <p14:cNvContentPartPr/>
                <p14:nvPr/>
              </p14:nvContentPartPr>
              <p14:xfrm>
                <a:off x="4331901" y="2487706"/>
                <a:ext cx="146520" cy="276480"/>
              </p14:xfrm>
            </p:contentPart>
          </mc:Choice>
          <mc:Fallback xmlns="">
            <p:pic>
              <p:nvPicPr>
                <p:cNvPr id="57" name="Ink 56">
                  <a:extLst>
                    <a:ext uri="{FF2B5EF4-FFF2-40B4-BE49-F238E27FC236}">
                      <a16:creationId xmlns:a16="http://schemas.microsoft.com/office/drawing/2014/main" id="{39F98D37-D089-B37D-2AFD-02625F808E00}"/>
                    </a:ext>
                  </a:extLst>
                </p:cNvPr>
                <p:cNvPicPr/>
                <p:nvPr/>
              </p:nvPicPr>
              <p:blipFill>
                <a:blip r:embed="rId81"/>
                <a:stretch>
                  <a:fillRect/>
                </a:stretch>
              </p:blipFill>
              <p:spPr>
                <a:xfrm>
                  <a:off x="4322901" y="2478706"/>
                  <a:ext cx="1641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A3A5B1CC-216C-EDC6-FEE0-B928C37EB366}"/>
                    </a:ext>
                  </a:extLst>
                </p14:cNvPr>
                <p14:cNvContentPartPr/>
                <p14:nvPr/>
              </p14:nvContentPartPr>
              <p14:xfrm>
                <a:off x="4390941" y="2658706"/>
                <a:ext cx="85680" cy="19440"/>
              </p14:xfrm>
            </p:contentPart>
          </mc:Choice>
          <mc:Fallback xmlns="">
            <p:pic>
              <p:nvPicPr>
                <p:cNvPr id="58" name="Ink 57">
                  <a:extLst>
                    <a:ext uri="{FF2B5EF4-FFF2-40B4-BE49-F238E27FC236}">
                      <a16:creationId xmlns:a16="http://schemas.microsoft.com/office/drawing/2014/main" id="{A3A5B1CC-216C-EDC6-FEE0-B928C37EB366}"/>
                    </a:ext>
                  </a:extLst>
                </p:cNvPr>
                <p:cNvPicPr/>
                <p:nvPr/>
              </p:nvPicPr>
              <p:blipFill>
                <a:blip r:embed="rId83"/>
                <a:stretch>
                  <a:fillRect/>
                </a:stretch>
              </p:blipFill>
              <p:spPr>
                <a:xfrm>
                  <a:off x="4381941" y="2649706"/>
                  <a:ext cx="103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6E542377-ADAC-035D-F72D-FE6A26C6C633}"/>
                    </a:ext>
                  </a:extLst>
                </p14:cNvPr>
                <p14:cNvContentPartPr/>
                <p14:nvPr/>
              </p14:nvContentPartPr>
              <p14:xfrm>
                <a:off x="4605861" y="2556466"/>
                <a:ext cx="304560" cy="162360"/>
              </p14:xfrm>
            </p:contentPart>
          </mc:Choice>
          <mc:Fallback xmlns="">
            <p:pic>
              <p:nvPicPr>
                <p:cNvPr id="59" name="Ink 58">
                  <a:extLst>
                    <a:ext uri="{FF2B5EF4-FFF2-40B4-BE49-F238E27FC236}">
                      <a16:creationId xmlns:a16="http://schemas.microsoft.com/office/drawing/2014/main" id="{6E542377-ADAC-035D-F72D-FE6A26C6C633}"/>
                    </a:ext>
                  </a:extLst>
                </p:cNvPr>
                <p:cNvPicPr/>
                <p:nvPr/>
              </p:nvPicPr>
              <p:blipFill>
                <a:blip r:embed="rId85"/>
                <a:stretch>
                  <a:fillRect/>
                </a:stretch>
              </p:blipFill>
              <p:spPr>
                <a:xfrm>
                  <a:off x="4597221" y="2547466"/>
                  <a:ext cx="322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7A21775F-EDEF-9B5C-6CB5-CC0663DB2885}"/>
                    </a:ext>
                  </a:extLst>
                </p14:cNvPr>
                <p14:cNvContentPartPr/>
                <p14:nvPr/>
              </p14:nvContentPartPr>
              <p14:xfrm>
                <a:off x="5036781" y="2499946"/>
                <a:ext cx="194760" cy="285120"/>
              </p14:xfrm>
            </p:contentPart>
          </mc:Choice>
          <mc:Fallback xmlns="">
            <p:pic>
              <p:nvPicPr>
                <p:cNvPr id="60" name="Ink 59">
                  <a:extLst>
                    <a:ext uri="{FF2B5EF4-FFF2-40B4-BE49-F238E27FC236}">
                      <a16:creationId xmlns:a16="http://schemas.microsoft.com/office/drawing/2014/main" id="{7A21775F-EDEF-9B5C-6CB5-CC0663DB2885}"/>
                    </a:ext>
                  </a:extLst>
                </p:cNvPr>
                <p:cNvPicPr/>
                <p:nvPr/>
              </p:nvPicPr>
              <p:blipFill>
                <a:blip r:embed="rId87"/>
                <a:stretch>
                  <a:fillRect/>
                </a:stretch>
              </p:blipFill>
              <p:spPr>
                <a:xfrm>
                  <a:off x="5027781" y="2490946"/>
                  <a:ext cx="212400" cy="302760"/>
                </a:xfrm>
                <a:prstGeom prst="rect">
                  <a:avLst/>
                </a:prstGeom>
              </p:spPr>
            </p:pic>
          </mc:Fallback>
        </mc:AlternateContent>
      </p:grpSp>
      <p:grpSp>
        <p:nvGrpSpPr>
          <p:cNvPr id="71" name="Group 70">
            <a:extLst>
              <a:ext uri="{FF2B5EF4-FFF2-40B4-BE49-F238E27FC236}">
                <a16:creationId xmlns:a16="http://schemas.microsoft.com/office/drawing/2014/main" id="{297EF041-4A7E-A52C-C21A-3810EC52674F}"/>
              </a:ext>
            </a:extLst>
          </p:cNvPr>
          <p:cNvGrpSpPr/>
          <p:nvPr/>
        </p:nvGrpSpPr>
        <p:grpSpPr>
          <a:xfrm>
            <a:off x="6742461" y="2030866"/>
            <a:ext cx="750960" cy="379080"/>
            <a:chOff x="6742461" y="2030866"/>
            <a:chExt cx="750960" cy="379080"/>
          </a:xfrm>
        </p:grpSpPr>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EAED11A4-24EB-0745-7F20-3D819B2DB34B}"/>
                    </a:ext>
                  </a:extLst>
                </p14:cNvPr>
                <p14:cNvContentPartPr/>
                <p14:nvPr/>
              </p14:nvContentPartPr>
              <p14:xfrm>
                <a:off x="6784221" y="2103946"/>
                <a:ext cx="163800" cy="261720"/>
              </p14:xfrm>
            </p:contentPart>
          </mc:Choice>
          <mc:Fallback xmlns="">
            <p:pic>
              <p:nvPicPr>
                <p:cNvPr id="62" name="Ink 61">
                  <a:extLst>
                    <a:ext uri="{FF2B5EF4-FFF2-40B4-BE49-F238E27FC236}">
                      <a16:creationId xmlns:a16="http://schemas.microsoft.com/office/drawing/2014/main" id="{EAED11A4-24EB-0745-7F20-3D819B2DB34B}"/>
                    </a:ext>
                  </a:extLst>
                </p:cNvPr>
                <p:cNvPicPr/>
                <p:nvPr/>
              </p:nvPicPr>
              <p:blipFill>
                <a:blip r:embed="rId89"/>
                <a:stretch>
                  <a:fillRect/>
                </a:stretch>
              </p:blipFill>
              <p:spPr>
                <a:xfrm>
                  <a:off x="6775581" y="2095306"/>
                  <a:ext cx="1814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BEE17422-7D6F-B05E-C6A8-856901D56609}"/>
                    </a:ext>
                  </a:extLst>
                </p14:cNvPr>
                <p14:cNvContentPartPr/>
                <p14:nvPr/>
              </p14:nvContentPartPr>
              <p14:xfrm>
                <a:off x="6742461" y="2099626"/>
                <a:ext cx="290520" cy="36360"/>
              </p14:xfrm>
            </p:contentPart>
          </mc:Choice>
          <mc:Fallback xmlns="">
            <p:pic>
              <p:nvPicPr>
                <p:cNvPr id="63" name="Ink 62">
                  <a:extLst>
                    <a:ext uri="{FF2B5EF4-FFF2-40B4-BE49-F238E27FC236}">
                      <a16:creationId xmlns:a16="http://schemas.microsoft.com/office/drawing/2014/main" id="{BEE17422-7D6F-B05E-C6A8-856901D56609}"/>
                    </a:ext>
                  </a:extLst>
                </p:cNvPr>
                <p:cNvPicPr/>
                <p:nvPr/>
              </p:nvPicPr>
              <p:blipFill>
                <a:blip r:embed="rId91"/>
                <a:stretch>
                  <a:fillRect/>
                </a:stretch>
              </p:blipFill>
              <p:spPr>
                <a:xfrm>
                  <a:off x="6733821" y="2090986"/>
                  <a:ext cx="308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D2961378-7268-CA2E-32D2-29C1372C6880}"/>
                    </a:ext>
                  </a:extLst>
                </p14:cNvPr>
                <p14:cNvContentPartPr/>
                <p14:nvPr/>
              </p14:nvContentPartPr>
              <p14:xfrm>
                <a:off x="7035141" y="2030866"/>
                <a:ext cx="458280" cy="379080"/>
              </p14:xfrm>
            </p:contentPart>
          </mc:Choice>
          <mc:Fallback xmlns="">
            <p:pic>
              <p:nvPicPr>
                <p:cNvPr id="64" name="Ink 63">
                  <a:extLst>
                    <a:ext uri="{FF2B5EF4-FFF2-40B4-BE49-F238E27FC236}">
                      <a16:creationId xmlns:a16="http://schemas.microsoft.com/office/drawing/2014/main" id="{D2961378-7268-CA2E-32D2-29C1372C6880}"/>
                    </a:ext>
                  </a:extLst>
                </p:cNvPr>
                <p:cNvPicPr/>
                <p:nvPr/>
              </p:nvPicPr>
              <p:blipFill>
                <a:blip r:embed="rId93"/>
                <a:stretch>
                  <a:fillRect/>
                </a:stretch>
              </p:blipFill>
              <p:spPr>
                <a:xfrm>
                  <a:off x="7026501" y="2022226"/>
                  <a:ext cx="4759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Ink 64">
                  <a:extLst>
                    <a:ext uri="{FF2B5EF4-FFF2-40B4-BE49-F238E27FC236}">
                      <a16:creationId xmlns:a16="http://schemas.microsoft.com/office/drawing/2014/main" id="{C4060722-3DA4-2B14-C714-991611DB5CAC}"/>
                    </a:ext>
                  </a:extLst>
                </p14:cNvPr>
                <p14:cNvContentPartPr/>
                <p14:nvPr/>
              </p14:nvContentPartPr>
              <p14:xfrm>
                <a:off x="7282821" y="2194306"/>
                <a:ext cx="28080" cy="19440"/>
              </p14:xfrm>
            </p:contentPart>
          </mc:Choice>
          <mc:Fallback xmlns="">
            <p:pic>
              <p:nvPicPr>
                <p:cNvPr id="65" name="Ink 64">
                  <a:extLst>
                    <a:ext uri="{FF2B5EF4-FFF2-40B4-BE49-F238E27FC236}">
                      <a16:creationId xmlns:a16="http://schemas.microsoft.com/office/drawing/2014/main" id="{C4060722-3DA4-2B14-C714-991611DB5CAC}"/>
                    </a:ext>
                  </a:extLst>
                </p:cNvPr>
                <p:cNvPicPr/>
                <p:nvPr/>
              </p:nvPicPr>
              <p:blipFill>
                <a:blip r:embed="rId95"/>
                <a:stretch>
                  <a:fillRect/>
                </a:stretch>
              </p:blipFill>
              <p:spPr>
                <a:xfrm>
                  <a:off x="7274181" y="2185306"/>
                  <a:ext cx="45720" cy="37080"/>
                </a:xfrm>
                <a:prstGeom prst="rect">
                  <a:avLst/>
                </a:prstGeom>
              </p:spPr>
            </p:pic>
          </mc:Fallback>
        </mc:AlternateContent>
      </p:grpSp>
      <p:grpSp>
        <p:nvGrpSpPr>
          <p:cNvPr id="70" name="Group 69">
            <a:extLst>
              <a:ext uri="{FF2B5EF4-FFF2-40B4-BE49-F238E27FC236}">
                <a16:creationId xmlns:a16="http://schemas.microsoft.com/office/drawing/2014/main" id="{BBE53E99-7BCE-6CCA-67B2-2F4317064A62}"/>
              </a:ext>
            </a:extLst>
          </p:cNvPr>
          <p:cNvGrpSpPr/>
          <p:nvPr/>
        </p:nvGrpSpPr>
        <p:grpSpPr>
          <a:xfrm>
            <a:off x="7858461" y="1883266"/>
            <a:ext cx="1999800" cy="650520"/>
            <a:chOff x="7858461" y="1883266"/>
            <a:chExt cx="1999800" cy="650520"/>
          </a:xfrm>
        </p:grpSpPr>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9D90044F-C19E-90A7-A26D-6FBE4BF05FC2}"/>
                    </a:ext>
                  </a:extLst>
                </p14:cNvPr>
                <p14:cNvContentPartPr/>
                <p14:nvPr/>
              </p14:nvContentPartPr>
              <p14:xfrm>
                <a:off x="7858461" y="1958506"/>
                <a:ext cx="1146240" cy="575280"/>
              </p14:xfrm>
            </p:contentPart>
          </mc:Choice>
          <mc:Fallback xmlns="">
            <p:pic>
              <p:nvPicPr>
                <p:cNvPr id="66" name="Ink 65">
                  <a:extLst>
                    <a:ext uri="{FF2B5EF4-FFF2-40B4-BE49-F238E27FC236}">
                      <a16:creationId xmlns:a16="http://schemas.microsoft.com/office/drawing/2014/main" id="{9D90044F-C19E-90A7-A26D-6FBE4BF05FC2}"/>
                    </a:ext>
                  </a:extLst>
                </p:cNvPr>
                <p:cNvPicPr/>
                <p:nvPr/>
              </p:nvPicPr>
              <p:blipFill>
                <a:blip r:embed="rId97"/>
                <a:stretch>
                  <a:fillRect/>
                </a:stretch>
              </p:blipFill>
              <p:spPr>
                <a:xfrm>
                  <a:off x="7849821" y="1949866"/>
                  <a:ext cx="116388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5A727055-AEE9-7DAE-8027-FFB8EC59163D}"/>
                    </a:ext>
                  </a:extLst>
                </p14:cNvPr>
                <p14:cNvContentPartPr/>
                <p14:nvPr/>
              </p14:nvContentPartPr>
              <p14:xfrm>
                <a:off x="8454261" y="2122306"/>
                <a:ext cx="38160" cy="7200"/>
              </p14:xfrm>
            </p:contentPart>
          </mc:Choice>
          <mc:Fallback xmlns="">
            <p:pic>
              <p:nvPicPr>
                <p:cNvPr id="67" name="Ink 66">
                  <a:extLst>
                    <a:ext uri="{FF2B5EF4-FFF2-40B4-BE49-F238E27FC236}">
                      <a16:creationId xmlns:a16="http://schemas.microsoft.com/office/drawing/2014/main" id="{5A727055-AEE9-7DAE-8027-FFB8EC59163D}"/>
                    </a:ext>
                  </a:extLst>
                </p:cNvPr>
                <p:cNvPicPr/>
                <p:nvPr/>
              </p:nvPicPr>
              <p:blipFill>
                <a:blip r:embed="rId99"/>
                <a:stretch>
                  <a:fillRect/>
                </a:stretch>
              </p:blipFill>
              <p:spPr>
                <a:xfrm>
                  <a:off x="8445621" y="2113306"/>
                  <a:ext cx="55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7EE34976-867A-5458-3A68-7F15CA591C1F}"/>
                    </a:ext>
                  </a:extLst>
                </p14:cNvPr>
                <p14:cNvContentPartPr/>
                <p14:nvPr/>
              </p14:nvContentPartPr>
              <p14:xfrm>
                <a:off x="9195861" y="1883266"/>
                <a:ext cx="662400" cy="475200"/>
              </p14:xfrm>
            </p:contentPart>
          </mc:Choice>
          <mc:Fallback xmlns="">
            <p:pic>
              <p:nvPicPr>
                <p:cNvPr id="68" name="Ink 67">
                  <a:extLst>
                    <a:ext uri="{FF2B5EF4-FFF2-40B4-BE49-F238E27FC236}">
                      <a16:creationId xmlns:a16="http://schemas.microsoft.com/office/drawing/2014/main" id="{7EE34976-867A-5458-3A68-7F15CA591C1F}"/>
                    </a:ext>
                  </a:extLst>
                </p:cNvPr>
                <p:cNvPicPr/>
                <p:nvPr/>
              </p:nvPicPr>
              <p:blipFill>
                <a:blip r:embed="rId101"/>
                <a:stretch>
                  <a:fillRect/>
                </a:stretch>
              </p:blipFill>
              <p:spPr>
                <a:xfrm>
                  <a:off x="9186861" y="1874266"/>
                  <a:ext cx="68004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97DC61DF-9126-EEBC-FFC5-6BC6872E6947}"/>
                    </a:ext>
                  </a:extLst>
                </p14:cNvPr>
                <p14:cNvContentPartPr/>
                <p14:nvPr/>
              </p14:nvContentPartPr>
              <p14:xfrm>
                <a:off x="9171381" y="2135986"/>
                <a:ext cx="547560" cy="37080"/>
              </p14:xfrm>
            </p:contentPart>
          </mc:Choice>
          <mc:Fallback xmlns="">
            <p:pic>
              <p:nvPicPr>
                <p:cNvPr id="69" name="Ink 68">
                  <a:extLst>
                    <a:ext uri="{FF2B5EF4-FFF2-40B4-BE49-F238E27FC236}">
                      <a16:creationId xmlns:a16="http://schemas.microsoft.com/office/drawing/2014/main" id="{97DC61DF-9126-EEBC-FFC5-6BC6872E6947}"/>
                    </a:ext>
                  </a:extLst>
                </p:cNvPr>
                <p:cNvPicPr/>
                <p:nvPr/>
              </p:nvPicPr>
              <p:blipFill>
                <a:blip r:embed="rId103"/>
                <a:stretch>
                  <a:fillRect/>
                </a:stretch>
              </p:blipFill>
              <p:spPr>
                <a:xfrm>
                  <a:off x="9162741" y="2126986"/>
                  <a:ext cx="565200" cy="54720"/>
                </a:xfrm>
                <a:prstGeom prst="rect">
                  <a:avLst/>
                </a:prstGeom>
              </p:spPr>
            </p:pic>
          </mc:Fallback>
        </mc:AlternateContent>
      </p:grpSp>
      <p:grpSp>
        <p:nvGrpSpPr>
          <p:cNvPr id="74" name="Group 73">
            <a:extLst>
              <a:ext uri="{FF2B5EF4-FFF2-40B4-BE49-F238E27FC236}">
                <a16:creationId xmlns:a16="http://schemas.microsoft.com/office/drawing/2014/main" id="{86589F45-5889-42F1-D989-42EF4F1CF2CC}"/>
              </a:ext>
            </a:extLst>
          </p:cNvPr>
          <p:cNvGrpSpPr/>
          <p:nvPr/>
        </p:nvGrpSpPr>
        <p:grpSpPr>
          <a:xfrm>
            <a:off x="6696021" y="2569066"/>
            <a:ext cx="1537560" cy="440640"/>
            <a:chOff x="6696021" y="2569066"/>
            <a:chExt cx="1537560" cy="440640"/>
          </a:xfrm>
        </p:grpSpPr>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093A6121-47D9-6FD8-B1E1-2A4742378E51}"/>
                    </a:ext>
                  </a:extLst>
                </p14:cNvPr>
                <p14:cNvContentPartPr/>
                <p14:nvPr/>
              </p14:nvContentPartPr>
              <p14:xfrm>
                <a:off x="6696021" y="2569066"/>
                <a:ext cx="1537560" cy="440640"/>
              </p14:xfrm>
            </p:contentPart>
          </mc:Choice>
          <mc:Fallback xmlns="">
            <p:pic>
              <p:nvPicPr>
                <p:cNvPr id="72" name="Ink 71">
                  <a:extLst>
                    <a:ext uri="{FF2B5EF4-FFF2-40B4-BE49-F238E27FC236}">
                      <a16:creationId xmlns:a16="http://schemas.microsoft.com/office/drawing/2014/main" id="{093A6121-47D9-6FD8-B1E1-2A4742378E51}"/>
                    </a:ext>
                  </a:extLst>
                </p:cNvPr>
                <p:cNvPicPr/>
                <p:nvPr/>
              </p:nvPicPr>
              <p:blipFill>
                <a:blip r:embed="rId105"/>
                <a:stretch>
                  <a:fillRect/>
                </a:stretch>
              </p:blipFill>
              <p:spPr>
                <a:xfrm>
                  <a:off x="6687381" y="2560426"/>
                  <a:ext cx="15552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 name="Ink 72">
                  <a:extLst>
                    <a:ext uri="{FF2B5EF4-FFF2-40B4-BE49-F238E27FC236}">
                      <a16:creationId xmlns:a16="http://schemas.microsoft.com/office/drawing/2014/main" id="{F6969FB2-D025-C5A0-DED3-61A380668DD9}"/>
                    </a:ext>
                  </a:extLst>
                </p14:cNvPr>
                <p14:cNvContentPartPr/>
                <p14:nvPr/>
              </p14:nvContentPartPr>
              <p14:xfrm>
                <a:off x="7574061" y="2705146"/>
                <a:ext cx="400680" cy="83520"/>
              </p14:xfrm>
            </p:contentPart>
          </mc:Choice>
          <mc:Fallback xmlns="">
            <p:pic>
              <p:nvPicPr>
                <p:cNvPr id="73" name="Ink 72">
                  <a:extLst>
                    <a:ext uri="{FF2B5EF4-FFF2-40B4-BE49-F238E27FC236}">
                      <a16:creationId xmlns:a16="http://schemas.microsoft.com/office/drawing/2014/main" id="{F6969FB2-D025-C5A0-DED3-61A380668DD9}"/>
                    </a:ext>
                  </a:extLst>
                </p:cNvPr>
                <p:cNvPicPr/>
                <p:nvPr/>
              </p:nvPicPr>
              <p:blipFill>
                <a:blip r:embed="rId107"/>
                <a:stretch>
                  <a:fillRect/>
                </a:stretch>
              </p:blipFill>
              <p:spPr>
                <a:xfrm>
                  <a:off x="7565421" y="2696146"/>
                  <a:ext cx="418320" cy="101160"/>
                </a:xfrm>
                <a:prstGeom prst="rect">
                  <a:avLst/>
                </a:prstGeom>
              </p:spPr>
            </p:pic>
          </mc:Fallback>
        </mc:AlternateContent>
      </p:grpSp>
      <p:grpSp>
        <p:nvGrpSpPr>
          <p:cNvPr id="86" name="Group 85">
            <a:extLst>
              <a:ext uri="{FF2B5EF4-FFF2-40B4-BE49-F238E27FC236}">
                <a16:creationId xmlns:a16="http://schemas.microsoft.com/office/drawing/2014/main" id="{BF4B711F-4399-01D4-8351-FDEC1C04E020}"/>
              </a:ext>
            </a:extLst>
          </p:cNvPr>
          <p:cNvGrpSpPr/>
          <p:nvPr/>
        </p:nvGrpSpPr>
        <p:grpSpPr>
          <a:xfrm>
            <a:off x="8475861" y="2545306"/>
            <a:ext cx="2524680" cy="423000"/>
            <a:chOff x="8475861" y="2545306"/>
            <a:chExt cx="2524680" cy="423000"/>
          </a:xfrm>
        </p:grpSpPr>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97EEE69F-676C-C1B1-1F02-98CA081E03FF}"/>
                    </a:ext>
                  </a:extLst>
                </p14:cNvPr>
                <p14:cNvContentPartPr/>
                <p14:nvPr/>
              </p14:nvContentPartPr>
              <p14:xfrm>
                <a:off x="8475861" y="2755906"/>
                <a:ext cx="919800" cy="212400"/>
              </p14:xfrm>
            </p:contentPart>
          </mc:Choice>
          <mc:Fallback xmlns="">
            <p:pic>
              <p:nvPicPr>
                <p:cNvPr id="75" name="Ink 74">
                  <a:extLst>
                    <a:ext uri="{FF2B5EF4-FFF2-40B4-BE49-F238E27FC236}">
                      <a16:creationId xmlns:a16="http://schemas.microsoft.com/office/drawing/2014/main" id="{97EEE69F-676C-C1B1-1F02-98CA081E03FF}"/>
                    </a:ext>
                  </a:extLst>
                </p:cNvPr>
                <p:cNvPicPr/>
                <p:nvPr/>
              </p:nvPicPr>
              <p:blipFill>
                <a:blip r:embed="rId109"/>
                <a:stretch>
                  <a:fillRect/>
                </a:stretch>
              </p:blipFill>
              <p:spPr>
                <a:xfrm>
                  <a:off x="8466861" y="2747266"/>
                  <a:ext cx="937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0530D1F3-8C44-5E5A-BEEA-7E74BCF7EC4D}"/>
                    </a:ext>
                  </a:extLst>
                </p14:cNvPr>
                <p14:cNvContentPartPr/>
                <p14:nvPr/>
              </p14:nvContentPartPr>
              <p14:xfrm>
                <a:off x="9653061" y="2545306"/>
                <a:ext cx="1347480" cy="372960"/>
              </p14:xfrm>
            </p:contentPart>
          </mc:Choice>
          <mc:Fallback xmlns="">
            <p:pic>
              <p:nvPicPr>
                <p:cNvPr id="76" name="Ink 75">
                  <a:extLst>
                    <a:ext uri="{FF2B5EF4-FFF2-40B4-BE49-F238E27FC236}">
                      <a16:creationId xmlns:a16="http://schemas.microsoft.com/office/drawing/2014/main" id="{0530D1F3-8C44-5E5A-BEEA-7E74BCF7EC4D}"/>
                    </a:ext>
                  </a:extLst>
                </p:cNvPr>
                <p:cNvPicPr/>
                <p:nvPr/>
              </p:nvPicPr>
              <p:blipFill>
                <a:blip r:embed="rId111"/>
                <a:stretch>
                  <a:fillRect/>
                </a:stretch>
              </p:blipFill>
              <p:spPr>
                <a:xfrm>
                  <a:off x="9644421" y="2536666"/>
                  <a:ext cx="13651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C2746DA3-95AA-13BD-767F-B0AF2C5610C6}"/>
                    </a:ext>
                  </a:extLst>
                </p14:cNvPr>
                <p14:cNvContentPartPr/>
                <p14:nvPr/>
              </p14:nvContentPartPr>
              <p14:xfrm>
                <a:off x="10545141" y="2745826"/>
                <a:ext cx="14040" cy="7200"/>
              </p14:xfrm>
            </p:contentPart>
          </mc:Choice>
          <mc:Fallback xmlns="">
            <p:pic>
              <p:nvPicPr>
                <p:cNvPr id="77" name="Ink 76">
                  <a:extLst>
                    <a:ext uri="{FF2B5EF4-FFF2-40B4-BE49-F238E27FC236}">
                      <a16:creationId xmlns:a16="http://schemas.microsoft.com/office/drawing/2014/main" id="{C2746DA3-95AA-13BD-767F-B0AF2C5610C6}"/>
                    </a:ext>
                  </a:extLst>
                </p:cNvPr>
                <p:cNvPicPr/>
                <p:nvPr/>
              </p:nvPicPr>
              <p:blipFill>
                <a:blip r:embed="rId113"/>
                <a:stretch>
                  <a:fillRect/>
                </a:stretch>
              </p:blipFill>
              <p:spPr>
                <a:xfrm>
                  <a:off x="10536141" y="2737186"/>
                  <a:ext cx="31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Ink 77">
                  <a:extLst>
                    <a:ext uri="{FF2B5EF4-FFF2-40B4-BE49-F238E27FC236}">
                      <a16:creationId xmlns:a16="http://schemas.microsoft.com/office/drawing/2014/main" id="{8DCF5E22-562B-AB8A-941D-435FB8A48E20}"/>
                    </a:ext>
                  </a:extLst>
                </p14:cNvPr>
                <p14:cNvContentPartPr/>
                <p14:nvPr/>
              </p14:nvContentPartPr>
              <p14:xfrm>
                <a:off x="10281261" y="2681746"/>
                <a:ext cx="391320" cy="52560"/>
              </p14:xfrm>
            </p:contentPart>
          </mc:Choice>
          <mc:Fallback xmlns="">
            <p:pic>
              <p:nvPicPr>
                <p:cNvPr id="78" name="Ink 77">
                  <a:extLst>
                    <a:ext uri="{FF2B5EF4-FFF2-40B4-BE49-F238E27FC236}">
                      <a16:creationId xmlns:a16="http://schemas.microsoft.com/office/drawing/2014/main" id="{8DCF5E22-562B-AB8A-941D-435FB8A48E20}"/>
                    </a:ext>
                  </a:extLst>
                </p:cNvPr>
                <p:cNvPicPr/>
                <p:nvPr/>
              </p:nvPicPr>
              <p:blipFill>
                <a:blip r:embed="rId115"/>
                <a:stretch>
                  <a:fillRect/>
                </a:stretch>
              </p:blipFill>
              <p:spPr>
                <a:xfrm>
                  <a:off x="10272261" y="2673106"/>
                  <a:ext cx="408960" cy="70200"/>
                </a:xfrm>
                <a:prstGeom prst="rect">
                  <a:avLst/>
                </a:prstGeom>
              </p:spPr>
            </p:pic>
          </mc:Fallback>
        </mc:AlternateContent>
      </p:grpSp>
      <p:grpSp>
        <p:nvGrpSpPr>
          <p:cNvPr id="88" name="Group 87">
            <a:extLst>
              <a:ext uri="{FF2B5EF4-FFF2-40B4-BE49-F238E27FC236}">
                <a16:creationId xmlns:a16="http://schemas.microsoft.com/office/drawing/2014/main" id="{127D1B81-8818-374D-A8EA-83CDB81FF59B}"/>
              </a:ext>
            </a:extLst>
          </p:cNvPr>
          <p:cNvGrpSpPr/>
          <p:nvPr/>
        </p:nvGrpSpPr>
        <p:grpSpPr>
          <a:xfrm>
            <a:off x="7016061" y="3311746"/>
            <a:ext cx="1181880" cy="559800"/>
            <a:chOff x="7016061" y="3311746"/>
            <a:chExt cx="1181880" cy="559800"/>
          </a:xfrm>
        </p:grpSpPr>
        <mc:AlternateContent xmlns:mc="http://schemas.openxmlformats.org/markup-compatibility/2006" xmlns:p14="http://schemas.microsoft.com/office/powerpoint/2010/main">
          <mc:Choice Requires="p14">
            <p:contentPart p14:bwMode="auto" r:id="rId116">
              <p14:nvContentPartPr>
                <p14:cNvPr id="79" name="Ink 78">
                  <a:extLst>
                    <a:ext uri="{FF2B5EF4-FFF2-40B4-BE49-F238E27FC236}">
                      <a16:creationId xmlns:a16="http://schemas.microsoft.com/office/drawing/2014/main" id="{805100EF-EE92-2F55-D1FA-0EF32D0E61D7}"/>
                    </a:ext>
                  </a:extLst>
                </p14:cNvPr>
                <p14:cNvContentPartPr/>
                <p14:nvPr/>
              </p14:nvContentPartPr>
              <p14:xfrm>
                <a:off x="7016061" y="3311746"/>
                <a:ext cx="429840" cy="258120"/>
              </p14:xfrm>
            </p:contentPart>
          </mc:Choice>
          <mc:Fallback xmlns="">
            <p:pic>
              <p:nvPicPr>
                <p:cNvPr id="79" name="Ink 78">
                  <a:extLst>
                    <a:ext uri="{FF2B5EF4-FFF2-40B4-BE49-F238E27FC236}">
                      <a16:creationId xmlns:a16="http://schemas.microsoft.com/office/drawing/2014/main" id="{805100EF-EE92-2F55-D1FA-0EF32D0E61D7}"/>
                    </a:ext>
                  </a:extLst>
                </p:cNvPr>
                <p:cNvPicPr/>
                <p:nvPr/>
              </p:nvPicPr>
              <p:blipFill>
                <a:blip r:embed="rId117"/>
                <a:stretch>
                  <a:fillRect/>
                </a:stretch>
              </p:blipFill>
              <p:spPr>
                <a:xfrm>
                  <a:off x="7007421" y="3302746"/>
                  <a:ext cx="447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B2FC76B0-83AE-7DD2-FBA5-F75B1372EDDC}"/>
                    </a:ext>
                  </a:extLst>
                </p14:cNvPr>
                <p14:cNvContentPartPr/>
                <p14:nvPr/>
              </p14:nvContentPartPr>
              <p14:xfrm>
                <a:off x="7255821" y="3570226"/>
                <a:ext cx="126720" cy="251280"/>
              </p14:xfrm>
            </p:contentPart>
          </mc:Choice>
          <mc:Fallback xmlns="">
            <p:pic>
              <p:nvPicPr>
                <p:cNvPr id="80" name="Ink 79">
                  <a:extLst>
                    <a:ext uri="{FF2B5EF4-FFF2-40B4-BE49-F238E27FC236}">
                      <a16:creationId xmlns:a16="http://schemas.microsoft.com/office/drawing/2014/main" id="{B2FC76B0-83AE-7DD2-FBA5-F75B1372EDDC}"/>
                    </a:ext>
                  </a:extLst>
                </p:cNvPr>
                <p:cNvPicPr/>
                <p:nvPr/>
              </p:nvPicPr>
              <p:blipFill>
                <a:blip r:embed="rId119"/>
                <a:stretch>
                  <a:fillRect/>
                </a:stretch>
              </p:blipFill>
              <p:spPr>
                <a:xfrm>
                  <a:off x="7246821" y="3561586"/>
                  <a:ext cx="144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Ink 80">
                  <a:extLst>
                    <a:ext uri="{FF2B5EF4-FFF2-40B4-BE49-F238E27FC236}">
                      <a16:creationId xmlns:a16="http://schemas.microsoft.com/office/drawing/2014/main" id="{1FA24965-36B4-605F-7920-31F7371E43C1}"/>
                    </a:ext>
                  </a:extLst>
                </p14:cNvPr>
                <p14:cNvContentPartPr/>
                <p14:nvPr/>
              </p14:nvContentPartPr>
              <p14:xfrm>
                <a:off x="7255821" y="3723946"/>
                <a:ext cx="102960" cy="26280"/>
              </p14:xfrm>
            </p:contentPart>
          </mc:Choice>
          <mc:Fallback xmlns="">
            <p:pic>
              <p:nvPicPr>
                <p:cNvPr id="81" name="Ink 80">
                  <a:extLst>
                    <a:ext uri="{FF2B5EF4-FFF2-40B4-BE49-F238E27FC236}">
                      <a16:creationId xmlns:a16="http://schemas.microsoft.com/office/drawing/2014/main" id="{1FA24965-36B4-605F-7920-31F7371E43C1}"/>
                    </a:ext>
                  </a:extLst>
                </p:cNvPr>
                <p:cNvPicPr/>
                <p:nvPr/>
              </p:nvPicPr>
              <p:blipFill>
                <a:blip r:embed="rId121"/>
                <a:stretch>
                  <a:fillRect/>
                </a:stretch>
              </p:blipFill>
              <p:spPr>
                <a:xfrm>
                  <a:off x="7246821" y="3715306"/>
                  <a:ext cx="120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FD551CA3-B10A-D01D-7173-BEF38AC6E5AC}"/>
                    </a:ext>
                  </a:extLst>
                </p14:cNvPr>
                <p14:cNvContentPartPr/>
                <p14:nvPr/>
              </p14:nvContentPartPr>
              <p14:xfrm>
                <a:off x="7526541" y="3619906"/>
                <a:ext cx="316080" cy="160560"/>
              </p14:xfrm>
            </p:contentPart>
          </mc:Choice>
          <mc:Fallback xmlns="">
            <p:pic>
              <p:nvPicPr>
                <p:cNvPr id="82" name="Ink 81">
                  <a:extLst>
                    <a:ext uri="{FF2B5EF4-FFF2-40B4-BE49-F238E27FC236}">
                      <a16:creationId xmlns:a16="http://schemas.microsoft.com/office/drawing/2014/main" id="{FD551CA3-B10A-D01D-7173-BEF38AC6E5AC}"/>
                    </a:ext>
                  </a:extLst>
                </p:cNvPr>
                <p:cNvPicPr/>
                <p:nvPr/>
              </p:nvPicPr>
              <p:blipFill>
                <a:blip r:embed="rId123"/>
                <a:stretch>
                  <a:fillRect/>
                </a:stretch>
              </p:blipFill>
              <p:spPr>
                <a:xfrm>
                  <a:off x="7517541" y="3611266"/>
                  <a:ext cx="333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B99AA4BE-7FA7-8043-7992-5571710C0361}"/>
                    </a:ext>
                  </a:extLst>
                </p14:cNvPr>
                <p14:cNvContentPartPr/>
                <p14:nvPr/>
              </p14:nvContentPartPr>
              <p14:xfrm>
                <a:off x="8037021" y="3626026"/>
                <a:ext cx="37440" cy="138600"/>
              </p14:xfrm>
            </p:contentPart>
          </mc:Choice>
          <mc:Fallback xmlns="">
            <p:pic>
              <p:nvPicPr>
                <p:cNvPr id="83" name="Ink 82">
                  <a:extLst>
                    <a:ext uri="{FF2B5EF4-FFF2-40B4-BE49-F238E27FC236}">
                      <a16:creationId xmlns:a16="http://schemas.microsoft.com/office/drawing/2014/main" id="{B99AA4BE-7FA7-8043-7992-5571710C0361}"/>
                    </a:ext>
                  </a:extLst>
                </p:cNvPr>
                <p:cNvPicPr/>
                <p:nvPr/>
              </p:nvPicPr>
              <p:blipFill>
                <a:blip r:embed="rId125"/>
                <a:stretch>
                  <a:fillRect/>
                </a:stretch>
              </p:blipFill>
              <p:spPr>
                <a:xfrm>
                  <a:off x="8028381" y="3617386"/>
                  <a:ext cx="55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F779919E-4AFD-CA24-122F-5D9BD96BDF01}"/>
                    </a:ext>
                  </a:extLst>
                </p14:cNvPr>
                <p14:cNvContentPartPr/>
                <p14:nvPr/>
              </p14:nvContentPartPr>
              <p14:xfrm>
                <a:off x="8038821" y="3570586"/>
                <a:ext cx="159120" cy="300960"/>
              </p14:xfrm>
            </p:contentPart>
          </mc:Choice>
          <mc:Fallback xmlns="">
            <p:pic>
              <p:nvPicPr>
                <p:cNvPr id="84" name="Ink 83">
                  <a:extLst>
                    <a:ext uri="{FF2B5EF4-FFF2-40B4-BE49-F238E27FC236}">
                      <a16:creationId xmlns:a16="http://schemas.microsoft.com/office/drawing/2014/main" id="{F779919E-4AFD-CA24-122F-5D9BD96BDF01}"/>
                    </a:ext>
                  </a:extLst>
                </p:cNvPr>
                <p:cNvPicPr/>
                <p:nvPr/>
              </p:nvPicPr>
              <p:blipFill>
                <a:blip r:embed="rId127"/>
                <a:stretch>
                  <a:fillRect/>
                </a:stretch>
              </p:blipFill>
              <p:spPr>
                <a:xfrm>
                  <a:off x="8029821" y="3561946"/>
                  <a:ext cx="1767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05DD38A5-C2E8-9581-E2BA-4FAFABECAAAB}"/>
                    </a:ext>
                  </a:extLst>
                </p14:cNvPr>
                <p14:cNvContentPartPr/>
                <p14:nvPr/>
              </p14:nvContentPartPr>
              <p14:xfrm>
                <a:off x="8038101" y="3616666"/>
                <a:ext cx="21240" cy="247320"/>
              </p14:xfrm>
            </p:contentPart>
          </mc:Choice>
          <mc:Fallback xmlns="">
            <p:pic>
              <p:nvPicPr>
                <p:cNvPr id="87" name="Ink 86">
                  <a:extLst>
                    <a:ext uri="{FF2B5EF4-FFF2-40B4-BE49-F238E27FC236}">
                      <a16:creationId xmlns:a16="http://schemas.microsoft.com/office/drawing/2014/main" id="{05DD38A5-C2E8-9581-E2BA-4FAFABECAAAB}"/>
                    </a:ext>
                  </a:extLst>
                </p:cNvPr>
                <p:cNvPicPr/>
                <p:nvPr/>
              </p:nvPicPr>
              <p:blipFill>
                <a:blip r:embed="rId129"/>
                <a:stretch>
                  <a:fillRect/>
                </a:stretch>
              </p:blipFill>
              <p:spPr>
                <a:xfrm>
                  <a:off x="8029461" y="3607666"/>
                  <a:ext cx="38880" cy="264960"/>
                </a:xfrm>
                <a:prstGeom prst="rect">
                  <a:avLst/>
                </a:prstGeom>
              </p:spPr>
            </p:pic>
          </mc:Fallback>
        </mc:AlternateContent>
      </p:grpSp>
      <p:grpSp>
        <p:nvGrpSpPr>
          <p:cNvPr id="91" name="Group 90">
            <a:extLst>
              <a:ext uri="{FF2B5EF4-FFF2-40B4-BE49-F238E27FC236}">
                <a16:creationId xmlns:a16="http://schemas.microsoft.com/office/drawing/2014/main" id="{E8A8FB8C-2F7D-397E-475C-23658751BC84}"/>
              </a:ext>
            </a:extLst>
          </p:cNvPr>
          <p:cNvGrpSpPr/>
          <p:nvPr/>
        </p:nvGrpSpPr>
        <p:grpSpPr>
          <a:xfrm>
            <a:off x="2816661" y="2985946"/>
            <a:ext cx="916200" cy="460440"/>
            <a:chOff x="2816661" y="2985946"/>
            <a:chExt cx="916200" cy="460440"/>
          </a:xfrm>
        </p:grpSpPr>
        <mc:AlternateContent xmlns:mc="http://schemas.openxmlformats.org/markup-compatibility/2006" xmlns:p14="http://schemas.microsoft.com/office/powerpoint/2010/main">
          <mc:Choice Requires="p14">
            <p:contentPart p14:bwMode="auto" r:id="rId130">
              <p14:nvContentPartPr>
                <p14:cNvPr id="89" name="Ink 88">
                  <a:extLst>
                    <a:ext uri="{FF2B5EF4-FFF2-40B4-BE49-F238E27FC236}">
                      <a16:creationId xmlns:a16="http://schemas.microsoft.com/office/drawing/2014/main" id="{DA854428-B008-617A-1F7D-E012050DE88F}"/>
                    </a:ext>
                  </a:extLst>
                </p14:cNvPr>
                <p14:cNvContentPartPr/>
                <p14:nvPr/>
              </p14:nvContentPartPr>
              <p14:xfrm>
                <a:off x="2816661" y="2985946"/>
                <a:ext cx="916200" cy="145800"/>
              </p14:xfrm>
            </p:contentPart>
          </mc:Choice>
          <mc:Fallback xmlns="">
            <p:pic>
              <p:nvPicPr>
                <p:cNvPr id="89" name="Ink 88">
                  <a:extLst>
                    <a:ext uri="{FF2B5EF4-FFF2-40B4-BE49-F238E27FC236}">
                      <a16:creationId xmlns:a16="http://schemas.microsoft.com/office/drawing/2014/main" id="{DA854428-B008-617A-1F7D-E012050DE88F}"/>
                    </a:ext>
                  </a:extLst>
                </p:cNvPr>
                <p:cNvPicPr/>
                <p:nvPr/>
              </p:nvPicPr>
              <p:blipFill>
                <a:blip r:embed="rId131"/>
                <a:stretch>
                  <a:fillRect/>
                </a:stretch>
              </p:blipFill>
              <p:spPr>
                <a:xfrm>
                  <a:off x="2807661" y="2977306"/>
                  <a:ext cx="933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Ink 89">
                  <a:extLst>
                    <a:ext uri="{FF2B5EF4-FFF2-40B4-BE49-F238E27FC236}">
                      <a16:creationId xmlns:a16="http://schemas.microsoft.com/office/drawing/2014/main" id="{003D1A22-0944-5D0F-C94B-D9920628FD07}"/>
                    </a:ext>
                  </a:extLst>
                </p14:cNvPr>
                <p14:cNvContentPartPr/>
                <p14:nvPr/>
              </p14:nvContentPartPr>
              <p14:xfrm>
                <a:off x="3076941" y="3145786"/>
                <a:ext cx="173880" cy="300600"/>
              </p14:xfrm>
            </p:contentPart>
          </mc:Choice>
          <mc:Fallback xmlns="">
            <p:pic>
              <p:nvPicPr>
                <p:cNvPr id="90" name="Ink 89">
                  <a:extLst>
                    <a:ext uri="{FF2B5EF4-FFF2-40B4-BE49-F238E27FC236}">
                      <a16:creationId xmlns:a16="http://schemas.microsoft.com/office/drawing/2014/main" id="{003D1A22-0944-5D0F-C94B-D9920628FD07}"/>
                    </a:ext>
                  </a:extLst>
                </p:cNvPr>
                <p:cNvPicPr/>
                <p:nvPr/>
              </p:nvPicPr>
              <p:blipFill>
                <a:blip r:embed="rId133"/>
                <a:stretch>
                  <a:fillRect/>
                </a:stretch>
              </p:blipFill>
              <p:spPr>
                <a:xfrm>
                  <a:off x="3067941" y="3137146"/>
                  <a:ext cx="191520" cy="31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92" name="Ink 91">
                <a:extLst>
                  <a:ext uri="{FF2B5EF4-FFF2-40B4-BE49-F238E27FC236}">
                    <a16:creationId xmlns:a16="http://schemas.microsoft.com/office/drawing/2014/main" id="{491EE286-2A3D-A4A6-A5C2-DB9F97B430FB}"/>
                  </a:ext>
                </a:extLst>
              </p14:cNvPr>
              <p14:cNvContentPartPr/>
              <p14:nvPr/>
            </p14:nvContentPartPr>
            <p14:xfrm>
              <a:off x="2454861" y="3583186"/>
              <a:ext cx="629280" cy="299880"/>
            </p14:xfrm>
          </p:contentPart>
        </mc:Choice>
        <mc:Fallback xmlns="">
          <p:pic>
            <p:nvPicPr>
              <p:cNvPr id="92" name="Ink 91">
                <a:extLst>
                  <a:ext uri="{FF2B5EF4-FFF2-40B4-BE49-F238E27FC236}">
                    <a16:creationId xmlns:a16="http://schemas.microsoft.com/office/drawing/2014/main" id="{491EE286-2A3D-A4A6-A5C2-DB9F97B430FB}"/>
                  </a:ext>
                </a:extLst>
              </p:cNvPr>
              <p:cNvPicPr/>
              <p:nvPr/>
            </p:nvPicPr>
            <p:blipFill>
              <a:blip r:embed="rId135"/>
              <a:stretch>
                <a:fillRect/>
              </a:stretch>
            </p:blipFill>
            <p:spPr>
              <a:xfrm>
                <a:off x="2445861" y="3574546"/>
                <a:ext cx="6469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3" name="Ink 92">
                <a:extLst>
                  <a:ext uri="{FF2B5EF4-FFF2-40B4-BE49-F238E27FC236}">
                    <a16:creationId xmlns:a16="http://schemas.microsoft.com/office/drawing/2014/main" id="{D9E54DAA-D43A-DBBF-6EC4-C5BA6131D359}"/>
                  </a:ext>
                </a:extLst>
              </p14:cNvPr>
              <p14:cNvContentPartPr/>
              <p14:nvPr/>
            </p14:nvContentPartPr>
            <p14:xfrm>
              <a:off x="2917101" y="3646546"/>
              <a:ext cx="126360" cy="23760"/>
            </p14:xfrm>
          </p:contentPart>
        </mc:Choice>
        <mc:Fallback xmlns="">
          <p:pic>
            <p:nvPicPr>
              <p:cNvPr id="93" name="Ink 92">
                <a:extLst>
                  <a:ext uri="{FF2B5EF4-FFF2-40B4-BE49-F238E27FC236}">
                    <a16:creationId xmlns:a16="http://schemas.microsoft.com/office/drawing/2014/main" id="{D9E54DAA-D43A-DBBF-6EC4-C5BA6131D359}"/>
                  </a:ext>
                </a:extLst>
              </p:cNvPr>
              <p:cNvPicPr/>
              <p:nvPr/>
            </p:nvPicPr>
            <p:blipFill>
              <a:blip r:embed="rId137"/>
              <a:stretch>
                <a:fillRect/>
              </a:stretch>
            </p:blipFill>
            <p:spPr>
              <a:xfrm>
                <a:off x="2908461" y="3637546"/>
                <a:ext cx="144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4" name="Ink 93">
                <a:extLst>
                  <a:ext uri="{FF2B5EF4-FFF2-40B4-BE49-F238E27FC236}">
                    <a16:creationId xmlns:a16="http://schemas.microsoft.com/office/drawing/2014/main" id="{CD9264A9-7D42-4503-8CEC-415A379F2540}"/>
                  </a:ext>
                </a:extLst>
              </p14:cNvPr>
              <p14:cNvContentPartPr/>
              <p14:nvPr/>
            </p14:nvContentPartPr>
            <p14:xfrm>
              <a:off x="2793261" y="3620986"/>
              <a:ext cx="24840" cy="7200"/>
            </p14:xfrm>
          </p:contentPart>
        </mc:Choice>
        <mc:Fallback xmlns="">
          <p:pic>
            <p:nvPicPr>
              <p:cNvPr id="94" name="Ink 93">
                <a:extLst>
                  <a:ext uri="{FF2B5EF4-FFF2-40B4-BE49-F238E27FC236}">
                    <a16:creationId xmlns:a16="http://schemas.microsoft.com/office/drawing/2014/main" id="{CD9264A9-7D42-4503-8CEC-415A379F2540}"/>
                  </a:ext>
                </a:extLst>
              </p:cNvPr>
              <p:cNvPicPr/>
              <p:nvPr/>
            </p:nvPicPr>
            <p:blipFill>
              <a:blip r:embed="rId139"/>
              <a:stretch>
                <a:fillRect/>
              </a:stretch>
            </p:blipFill>
            <p:spPr>
              <a:xfrm>
                <a:off x="2784621" y="3612346"/>
                <a:ext cx="42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Ink 95">
                <a:extLst>
                  <a:ext uri="{FF2B5EF4-FFF2-40B4-BE49-F238E27FC236}">
                    <a16:creationId xmlns:a16="http://schemas.microsoft.com/office/drawing/2014/main" id="{E9A8C3FD-1946-3FB9-2A7B-D7F26310DB41}"/>
                  </a:ext>
                </a:extLst>
              </p14:cNvPr>
              <p14:cNvContentPartPr/>
              <p14:nvPr/>
            </p14:nvContentPartPr>
            <p14:xfrm>
              <a:off x="3272781" y="3718906"/>
              <a:ext cx="433080" cy="97920"/>
            </p14:xfrm>
          </p:contentPart>
        </mc:Choice>
        <mc:Fallback xmlns="">
          <p:pic>
            <p:nvPicPr>
              <p:cNvPr id="96" name="Ink 95">
                <a:extLst>
                  <a:ext uri="{FF2B5EF4-FFF2-40B4-BE49-F238E27FC236}">
                    <a16:creationId xmlns:a16="http://schemas.microsoft.com/office/drawing/2014/main" id="{E9A8C3FD-1946-3FB9-2A7B-D7F26310DB41}"/>
                  </a:ext>
                </a:extLst>
              </p:cNvPr>
              <p:cNvPicPr/>
              <p:nvPr/>
            </p:nvPicPr>
            <p:blipFill>
              <a:blip r:embed="rId141"/>
              <a:stretch>
                <a:fillRect/>
              </a:stretch>
            </p:blipFill>
            <p:spPr>
              <a:xfrm>
                <a:off x="3263781" y="3710266"/>
                <a:ext cx="450720" cy="115560"/>
              </a:xfrm>
              <a:prstGeom prst="rect">
                <a:avLst/>
              </a:prstGeom>
            </p:spPr>
          </p:pic>
        </mc:Fallback>
      </mc:AlternateContent>
      <p:grpSp>
        <p:nvGrpSpPr>
          <p:cNvPr id="117" name="Group 116">
            <a:extLst>
              <a:ext uri="{FF2B5EF4-FFF2-40B4-BE49-F238E27FC236}">
                <a16:creationId xmlns:a16="http://schemas.microsoft.com/office/drawing/2014/main" id="{26FCF1CF-D1B8-2C9C-20B0-0CB0EA278A47}"/>
              </a:ext>
            </a:extLst>
          </p:cNvPr>
          <p:cNvGrpSpPr/>
          <p:nvPr/>
        </p:nvGrpSpPr>
        <p:grpSpPr>
          <a:xfrm>
            <a:off x="2338221" y="3955786"/>
            <a:ext cx="1575000" cy="860040"/>
            <a:chOff x="2338221" y="3955786"/>
            <a:chExt cx="1575000" cy="860040"/>
          </a:xfrm>
        </p:grpSpPr>
        <mc:AlternateContent xmlns:mc="http://schemas.openxmlformats.org/markup-compatibility/2006" xmlns:p14="http://schemas.microsoft.com/office/powerpoint/2010/main">
          <mc:Choice Requires="p14">
            <p:contentPart p14:bwMode="auto" r:id="rId142">
              <p14:nvContentPartPr>
                <p14:cNvPr id="97" name="Ink 96">
                  <a:extLst>
                    <a:ext uri="{FF2B5EF4-FFF2-40B4-BE49-F238E27FC236}">
                      <a16:creationId xmlns:a16="http://schemas.microsoft.com/office/drawing/2014/main" id="{FCF1FCC1-3AEA-22EB-84A1-4765A2004432}"/>
                    </a:ext>
                  </a:extLst>
                </p14:cNvPr>
                <p14:cNvContentPartPr/>
                <p14:nvPr/>
              </p14:nvContentPartPr>
              <p14:xfrm>
                <a:off x="2765541" y="3980986"/>
                <a:ext cx="48240" cy="211320"/>
              </p14:xfrm>
            </p:contentPart>
          </mc:Choice>
          <mc:Fallback xmlns="">
            <p:pic>
              <p:nvPicPr>
                <p:cNvPr id="97" name="Ink 96">
                  <a:extLst>
                    <a:ext uri="{FF2B5EF4-FFF2-40B4-BE49-F238E27FC236}">
                      <a16:creationId xmlns:a16="http://schemas.microsoft.com/office/drawing/2014/main" id="{FCF1FCC1-3AEA-22EB-84A1-4765A2004432}"/>
                    </a:ext>
                  </a:extLst>
                </p:cNvPr>
                <p:cNvPicPr/>
                <p:nvPr/>
              </p:nvPicPr>
              <p:blipFill>
                <a:blip r:embed="rId143"/>
                <a:stretch>
                  <a:fillRect/>
                </a:stretch>
              </p:blipFill>
              <p:spPr>
                <a:xfrm>
                  <a:off x="2756901" y="3972346"/>
                  <a:ext cx="65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Ink 97">
                  <a:extLst>
                    <a:ext uri="{FF2B5EF4-FFF2-40B4-BE49-F238E27FC236}">
                      <a16:creationId xmlns:a16="http://schemas.microsoft.com/office/drawing/2014/main" id="{2E51BDC7-2787-0200-82D3-9F1F53D19E3A}"/>
                    </a:ext>
                  </a:extLst>
                </p14:cNvPr>
                <p14:cNvContentPartPr/>
                <p14:nvPr/>
              </p14:nvContentPartPr>
              <p14:xfrm>
                <a:off x="2834661" y="3959746"/>
                <a:ext cx="81000" cy="225720"/>
              </p14:xfrm>
            </p:contentPart>
          </mc:Choice>
          <mc:Fallback xmlns="">
            <p:pic>
              <p:nvPicPr>
                <p:cNvPr id="98" name="Ink 97">
                  <a:extLst>
                    <a:ext uri="{FF2B5EF4-FFF2-40B4-BE49-F238E27FC236}">
                      <a16:creationId xmlns:a16="http://schemas.microsoft.com/office/drawing/2014/main" id="{2E51BDC7-2787-0200-82D3-9F1F53D19E3A}"/>
                    </a:ext>
                  </a:extLst>
                </p:cNvPr>
                <p:cNvPicPr/>
                <p:nvPr/>
              </p:nvPicPr>
              <p:blipFill>
                <a:blip r:embed="rId145"/>
                <a:stretch>
                  <a:fillRect/>
                </a:stretch>
              </p:blipFill>
              <p:spPr>
                <a:xfrm>
                  <a:off x="2826021" y="3951106"/>
                  <a:ext cx="986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Ink 98">
                  <a:extLst>
                    <a:ext uri="{FF2B5EF4-FFF2-40B4-BE49-F238E27FC236}">
                      <a16:creationId xmlns:a16="http://schemas.microsoft.com/office/drawing/2014/main" id="{6AC5B8D7-D3C5-4815-717B-D80C0BA78525}"/>
                    </a:ext>
                  </a:extLst>
                </p14:cNvPr>
                <p14:cNvContentPartPr/>
                <p14:nvPr/>
              </p14:nvContentPartPr>
              <p14:xfrm>
                <a:off x="2712981" y="4048666"/>
                <a:ext cx="268200" cy="21600"/>
              </p14:xfrm>
            </p:contentPart>
          </mc:Choice>
          <mc:Fallback xmlns="">
            <p:pic>
              <p:nvPicPr>
                <p:cNvPr id="99" name="Ink 98">
                  <a:extLst>
                    <a:ext uri="{FF2B5EF4-FFF2-40B4-BE49-F238E27FC236}">
                      <a16:creationId xmlns:a16="http://schemas.microsoft.com/office/drawing/2014/main" id="{6AC5B8D7-D3C5-4815-717B-D80C0BA78525}"/>
                    </a:ext>
                  </a:extLst>
                </p:cNvPr>
                <p:cNvPicPr/>
                <p:nvPr/>
              </p:nvPicPr>
              <p:blipFill>
                <a:blip r:embed="rId147"/>
                <a:stretch>
                  <a:fillRect/>
                </a:stretch>
              </p:blipFill>
              <p:spPr>
                <a:xfrm>
                  <a:off x="2704341" y="4040026"/>
                  <a:ext cx="285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0" name="Ink 99">
                  <a:extLst>
                    <a:ext uri="{FF2B5EF4-FFF2-40B4-BE49-F238E27FC236}">
                      <a16:creationId xmlns:a16="http://schemas.microsoft.com/office/drawing/2014/main" id="{0B532EB2-A65F-B561-F143-4EA62A2C7612}"/>
                    </a:ext>
                  </a:extLst>
                </p14:cNvPr>
                <p14:cNvContentPartPr/>
                <p14:nvPr/>
              </p14:nvContentPartPr>
              <p14:xfrm>
                <a:off x="2713701" y="4132906"/>
                <a:ext cx="235440" cy="9720"/>
              </p14:xfrm>
            </p:contentPart>
          </mc:Choice>
          <mc:Fallback xmlns="">
            <p:pic>
              <p:nvPicPr>
                <p:cNvPr id="100" name="Ink 99">
                  <a:extLst>
                    <a:ext uri="{FF2B5EF4-FFF2-40B4-BE49-F238E27FC236}">
                      <a16:creationId xmlns:a16="http://schemas.microsoft.com/office/drawing/2014/main" id="{0B532EB2-A65F-B561-F143-4EA62A2C7612}"/>
                    </a:ext>
                  </a:extLst>
                </p:cNvPr>
                <p:cNvPicPr/>
                <p:nvPr/>
              </p:nvPicPr>
              <p:blipFill>
                <a:blip r:embed="rId149"/>
                <a:stretch>
                  <a:fillRect/>
                </a:stretch>
              </p:blipFill>
              <p:spPr>
                <a:xfrm>
                  <a:off x="2704701" y="4124266"/>
                  <a:ext cx="253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3" name="Ink 102">
                  <a:extLst>
                    <a:ext uri="{FF2B5EF4-FFF2-40B4-BE49-F238E27FC236}">
                      <a16:creationId xmlns:a16="http://schemas.microsoft.com/office/drawing/2014/main" id="{B4DF2087-8F8D-D91F-F917-4CF17B1B45A7}"/>
                    </a:ext>
                  </a:extLst>
                </p14:cNvPr>
                <p14:cNvContentPartPr/>
                <p14:nvPr/>
              </p14:nvContentPartPr>
              <p14:xfrm>
                <a:off x="2446581" y="4243426"/>
                <a:ext cx="807480" cy="96840"/>
              </p14:xfrm>
            </p:contentPart>
          </mc:Choice>
          <mc:Fallback xmlns="">
            <p:pic>
              <p:nvPicPr>
                <p:cNvPr id="103" name="Ink 102">
                  <a:extLst>
                    <a:ext uri="{FF2B5EF4-FFF2-40B4-BE49-F238E27FC236}">
                      <a16:creationId xmlns:a16="http://schemas.microsoft.com/office/drawing/2014/main" id="{B4DF2087-8F8D-D91F-F917-4CF17B1B45A7}"/>
                    </a:ext>
                  </a:extLst>
                </p:cNvPr>
                <p:cNvPicPr/>
                <p:nvPr/>
              </p:nvPicPr>
              <p:blipFill>
                <a:blip r:embed="rId151"/>
                <a:stretch>
                  <a:fillRect/>
                </a:stretch>
              </p:blipFill>
              <p:spPr>
                <a:xfrm>
                  <a:off x="2437581" y="4234786"/>
                  <a:ext cx="825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4" name="Ink 103">
                  <a:extLst>
                    <a:ext uri="{FF2B5EF4-FFF2-40B4-BE49-F238E27FC236}">
                      <a16:creationId xmlns:a16="http://schemas.microsoft.com/office/drawing/2014/main" id="{689ECAC9-CD8D-728E-1EB5-2C586FB9753D}"/>
                    </a:ext>
                  </a:extLst>
                </p14:cNvPr>
                <p14:cNvContentPartPr/>
                <p14:nvPr/>
              </p14:nvContentPartPr>
              <p14:xfrm>
                <a:off x="2510301" y="4412266"/>
                <a:ext cx="137880" cy="231120"/>
              </p14:xfrm>
            </p:contentPart>
          </mc:Choice>
          <mc:Fallback xmlns="">
            <p:pic>
              <p:nvPicPr>
                <p:cNvPr id="104" name="Ink 103">
                  <a:extLst>
                    <a:ext uri="{FF2B5EF4-FFF2-40B4-BE49-F238E27FC236}">
                      <a16:creationId xmlns:a16="http://schemas.microsoft.com/office/drawing/2014/main" id="{689ECAC9-CD8D-728E-1EB5-2C586FB9753D}"/>
                    </a:ext>
                  </a:extLst>
                </p:cNvPr>
                <p:cNvPicPr/>
                <p:nvPr/>
              </p:nvPicPr>
              <p:blipFill>
                <a:blip r:embed="rId153"/>
                <a:stretch>
                  <a:fillRect/>
                </a:stretch>
              </p:blipFill>
              <p:spPr>
                <a:xfrm>
                  <a:off x="2501661" y="4403266"/>
                  <a:ext cx="155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5" name="Ink 104">
                  <a:extLst>
                    <a:ext uri="{FF2B5EF4-FFF2-40B4-BE49-F238E27FC236}">
                      <a16:creationId xmlns:a16="http://schemas.microsoft.com/office/drawing/2014/main" id="{F717D815-C75B-3492-3E21-0A58389A4A67}"/>
                    </a:ext>
                  </a:extLst>
                </p14:cNvPr>
                <p14:cNvContentPartPr/>
                <p14:nvPr/>
              </p14:nvContentPartPr>
              <p14:xfrm>
                <a:off x="2525781" y="4551586"/>
                <a:ext cx="107280" cy="14040"/>
              </p14:xfrm>
            </p:contentPart>
          </mc:Choice>
          <mc:Fallback xmlns="">
            <p:pic>
              <p:nvPicPr>
                <p:cNvPr id="105" name="Ink 104">
                  <a:extLst>
                    <a:ext uri="{FF2B5EF4-FFF2-40B4-BE49-F238E27FC236}">
                      <a16:creationId xmlns:a16="http://schemas.microsoft.com/office/drawing/2014/main" id="{F717D815-C75B-3492-3E21-0A58389A4A67}"/>
                    </a:ext>
                  </a:extLst>
                </p:cNvPr>
                <p:cNvPicPr/>
                <p:nvPr/>
              </p:nvPicPr>
              <p:blipFill>
                <a:blip r:embed="rId155"/>
                <a:stretch>
                  <a:fillRect/>
                </a:stretch>
              </p:blipFill>
              <p:spPr>
                <a:xfrm>
                  <a:off x="2516781" y="4542946"/>
                  <a:ext cx="124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Ink 105">
                  <a:extLst>
                    <a:ext uri="{FF2B5EF4-FFF2-40B4-BE49-F238E27FC236}">
                      <a16:creationId xmlns:a16="http://schemas.microsoft.com/office/drawing/2014/main" id="{910787F7-FBD2-583E-7DCF-D4F54C7544F8}"/>
                    </a:ext>
                  </a:extLst>
                </p14:cNvPr>
                <p14:cNvContentPartPr/>
                <p14:nvPr/>
              </p14:nvContentPartPr>
              <p14:xfrm>
                <a:off x="2693901" y="4484266"/>
                <a:ext cx="88200" cy="132120"/>
              </p14:xfrm>
            </p:contentPart>
          </mc:Choice>
          <mc:Fallback xmlns="">
            <p:pic>
              <p:nvPicPr>
                <p:cNvPr id="106" name="Ink 105">
                  <a:extLst>
                    <a:ext uri="{FF2B5EF4-FFF2-40B4-BE49-F238E27FC236}">
                      <a16:creationId xmlns:a16="http://schemas.microsoft.com/office/drawing/2014/main" id="{910787F7-FBD2-583E-7DCF-D4F54C7544F8}"/>
                    </a:ext>
                  </a:extLst>
                </p:cNvPr>
                <p:cNvPicPr/>
                <p:nvPr/>
              </p:nvPicPr>
              <p:blipFill>
                <a:blip r:embed="rId157"/>
                <a:stretch>
                  <a:fillRect/>
                </a:stretch>
              </p:blipFill>
              <p:spPr>
                <a:xfrm>
                  <a:off x="2684901" y="4475266"/>
                  <a:ext cx="105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Ink 106">
                  <a:extLst>
                    <a:ext uri="{FF2B5EF4-FFF2-40B4-BE49-F238E27FC236}">
                      <a16:creationId xmlns:a16="http://schemas.microsoft.com/office/drawing/2014/main" id="{2E907112-B75D-206A-248A-C57AFE1CB0C7}"/>
                    </a:ext>
                  </a:extLst>
                </p14:cNvPr>
                <p14:cNvContentPartPr/>
                <p14:nvPr/>
              </p14:nvContentPartPr>
              <p14:xfrm>
                <a:off x="2788941" y="4513786"/>
                <a:ext cx="92160" cy="109800"/>
              </p14:xfrm>
            </p:contentPart>
          </mc:Choice>
          <mc:Fallback xmlns="">
            <p:pic>
              <p:nvPicPr>
                <p:cNvPr id="107" name="Ink 106">
                  <a:extLst>
                    <a:ext uri="{FF2B5EF4-FFF2-40B4-BE49-F238E27FC236}">
                      <a16:creationId xmlns:a16="http://schemas.microsoft.com/office/drawing/2014/main" id="{2E907112-B75D-206A-248A-C57AFE1CB0C7}"/>
                    </a:ext>
                  </a:extLst>
                </p:cNvPr>
                <p:cNvPicPr/>
                <p:nvPr/>
              </p:nvPicPr>
              <p:blipFill>
                <a:blip r:embed="rId159"/>
                <a:stretch>
                  <a:fillRect/>
                </a:stretch>
              </p:blipFill>
              <p:spPr>
                <a:xfrm>
                  <a:off x="2779941" y="4504786"/>
                  <a:ext cx="109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Ink 107">
                  <a:extLst>
                    <a:ext uri="{FF2B5EF4-FFF2-40B4-BE49-F238E27FC236}">
                      <a16:creationId xmlns:a16="http://schemas.microsoft.com/office/drawing/2014/main" id="{182A4C08-88F9-8AED-8F41-69D86CCD5F75}"/>
                    </a:ext>
                  </a:extLst>
                </p14:cNvPr>
                <p14:cNvContentPartPr/>
                <p14:nvPr/>
              </p14:nvContentPartPr>
              <p14:xfrm>
                <a:off x="2907021" y="4517026"/>
                <a:ext cx="105840" cy="92160"/>
              </p14:xfrm>
            </p:contentPart>
          </mc:Choice>
          <mc:Fallback xmlns="">
            <p:pic>
              <p:nvPicPr>
                <p:cNvPr id="108" name="Ink 107">
                  <a:extLst>
                    <a:ext uri="{FF2B5EF4-FFF2-40B4-BE49-F238E27FC236}">
                      <a16:creationId xmlns:a16="http://schemas.microsoft.com/office/drawing/2014/main" id="{182A4C08-88F9-8AED-8F41-69D86CCD5F75}"/>
                    </a:ext>
                  </a:extLst>
                </p:cNvPr>
                <p:cNvPicPr/>
                <p:nvPr/>
              </p:nvPicPr>
              <p:blipFill>
                <a:blip r:embed="rId161"/>
                <a:stretch>
                  <a:fillRect/>
                </a:stretch>
              </p:blipFill>
              <p:spPr>
                <a:xfrm>
                  <a:off x="2898381" y="4508026"/>
                  <a:ext cx="123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Ink 108">
                  <a:extLst>
                    <a:ext uri="{FF2B5EF4-FFF2-40B4-BE49-F238E27FC236}">
                      <a16:creationId xmlns:a16="http://schemas.microsoft.com/office/drawing/2014/main" id="{F6616B8D-0B96-DECE-95EB-CA404D3001FF}"/>
                    </a:ext>
                  </a:extLst>
                </p14:cNvPr>
                <p14:cNvContentPartPr/>
                <p14:nvPr/>
              </p14:nvContentPartPr>
              <p14:xfrm>
                <a:off x="3133821" y="4555546"/>
                <a:ext cx="52560" cy="11160"/>
              </p14:xfrm>
            </p:contentPart>
          </mc:Choice>
          <mc:Fallback xmlns="">
            <p:pic>
              <p:nvPicPr>
                <p:cNvPr id="109" name="Ink 108">
                  <a:extLst>
                    <a:ext uri="{FF2B5EF4-FFF2-40B4-BE49-F238E27FC236}">
                      <a16:creationId xmlns:a16="http://schemas.microsoft.com/office/drawing/2014/main" id="{F6616B8D-0B96-DECE-95EB-CA404D3001FF}"/>
                    </a:ext>
                  </a:extLst>
                </p:cNvPr>
                <p:cNvPicPr/>
                <p:nvPr/>
              </p:nvPicPr>
              <p:blipFill>
                <a:blip r:embed="rId163"/>
                <a:stretch>
                  <a:fillRect/>
                </a:stretch>
              </p:blipFill>
              <p:spPr>
                <a:xfrm>
                  <a:off x="3125181" y="4546906"/>
                  <a:ext cx="70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7248DD1D-131F-6F40-7C4E-C1250264DAAD}"/>
                    </a:ext>
                  </a:extLst>
                </p14:cNvPr>
                <p14:cNvContentPartPr/>
                <p14:nvPr/>
              </p14:nvContentPartPr>
              <p14:xfrm>
                <a:off x="3285741" y="4389226"/>
                <a:ext cx="143280" cy="228240"/>
              </p14:xfrm>
            </p:contentPart>
          </mc:Choice>
          <mc:Fallback xmlns="">
            <p:pic>
              <p:nvPicPr>
                <p:cNvPr id="110" name="Ink 109">
                  <a:extLst>
                    <a:ext uri="{FF2B5EF4-FFF2-40B4-BE49-F238E27FC236}">
                      <a16:creationId xmlns:a16="http://schemas.microsoft.com/office/drawing/2014/main" id="{7248DD1D-131F-6F40-7C4E-C1250264DAAD}"/>
                    </a:ext>
                  </a:extLst>
                </p:cNvPr>
                <p:cNvPicPr/>
                <p:nvPr/>
              </p:nvPicPr>
              <p:blipFill>
                <a:blip r:embed="rId165"/>
                <a:stretch>
                  <a:fillRect/>
                </a:stretch>
              </p:blipFill>
              <p:spPr>
                <a:xfrm>
                  <a:off x="3276741" y="4380226"/>
                  <a:ext cx="1609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24B7F45C-EDC8-B49B-D0E6-52B64B2DEA3B}"/>
                    </a:ext>
                  </a:extLst>
                </p14:cNvPr>
                <p14:cNvContentPartPr/>
                <p14:nvPr/>
              </p14:nvContentPartPr>
              <p14:xfrm>
                <a:off x="3240741" y="4473466"/>
                <a:ext cx="108000" cy="15120"/>
              </p14:xfrm>
            </p:contentPart>
          </mc:Choice>
          <mc:Fallback xmlns="">
            <p:pic>
              <p:nvPicPr>
                <p:cNvPr id="111" name="Ink 110">
                  <a:extLst>
                    <a:ext uri="{FF2B5EF4-FFF2-40B4-BE49-F238E27FC236}">
                      <a16:creationId xmlns:a16="http://schemas.microsoft.com/office/drawing/2014/main" id="{24B7F45C-EDC8-B49B-D0E6-52B64B2DEA3B}"/>
                    </a:ext>
                  </a:extLst>
                </p:cNvPr>
                <p:cNvPicPr/>
                <p:nvPr/>
              </p:nvPicPr>
              <p:blipFill>
                <a:blip r:embed="rId167"/>
                <a:stretch>
                  <a:fillRect/>
                </a:stretch>
              </p:blipFill>
              <p:spPr>
                <a:xfrm>
                  <a:off x="3232101" y="4464826"/>
                  <a:ext cx="125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Ink 111">
                  <a:extLst>
                    <a:ext uri="{FF2B5EF4-FFF2-40B4-BE49-F238E27FC236}">
                      <a16:creationId xmlns:a16="http://schemas.microsoft.com/office/drawing/2014/main" id="{1E611C9E-6762-E473-BC3B-9A96895C1DE7}"/>
                    </a:ext>
                  </a:extLst>
                </p14:cNvPr>
                <p14:cNvContentPartPr/>
                <p14:nvPr/>
              </p14:nvContentPartPr>
              <p14:xfrm>
                <a:off x="3444861" y="4409386"/>
                <a:ext cx="15480" cy="178920"/>
              </p14:xfrm>
            </p:contentPart>
          </mc:Choice>
          <mc:Fallback xmlns="">
            <p:pic>
              <p:nvPicPr>
                <p:cNvPr id="112" name="Ink 111">
                  <a:extLst>
                    <a:ext uri="{FF2B5EF4-FFF2-40B4-BE49-F238E27FC236}">
                      <a16:creationId xmlns:a16="http://schemas.microsoft.com/office/drawing/2014/main" id="{1E611C9E-6762-E473-BC3B-9A96895C1DE7}"/>
                    </a:ext>
                  </a:extLst>
                </p:cNvPr>
                <p:cNvPicPr/>
                <p:nvPr/>
              </p:nvPicPr>
              <p:blipFill>
                <a:blip r:embed="rId169"/>
                <a:stretch>
                  <a:fillRect/>
                </a:stretch>
              </p:blipFill>
              <p:spPr>
                <a:xfrm>
                  <a:off x="3435861" y="4400746"/>
                  <a:ext cx="33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Ink 112">
                  <a:extLst>
                    <a:ext uri="{FF2B5EF4-FFF2-40B4-BE49-F238E27FC236}">
                      <a16:creationId xmlns:a16="http://schemas.microsoft.com/office/drawing/2014/main" id="{E4132CCD-732A-BD20-606E-285499A29527}"/>
                    </a:ext>
                  </a:extLst>
                </p14:cNvPr>
                <p14:cNvContentPartPr/>
                <p14:nvPr/>
              </p14:nvContentPartPr>
              <p14:xfrm>
                <a:off x="3499941" y="4494346"/>
                <a:ext cx="222480" cy="126720"/>
              </p14:xfrm>
            </p:contentPart>
          </mc:Choice>
          <mc:Fallback xmlns="">
            <p:pic>
              <p:nvPicPr>
                <p:cNvPr id="113" name="Ink 112">
                  <a:extLst>
                    <a:ext uri="{FF2B5EF4-FFF2-40B4-BE49-F238E27FC236}">
                      <a16:creationId xmlns:a16="http://schemas.microsoft.com/office/drawing/2014/main" id="{E4132CCD-732A-BD20-606E-285499A29527}"/>
                    </a:ext>
                  </a:extLst>
                </p:cNvPr>
                <p:cNvPicPr/>
                <p:nvPr/>
              </p:nvPicPr>
              <p:blipFill>
                <a:blip r:embed="rId171"/>
                <a:stretch>
                  <a:fillRect/>
                </a:stretch>
              </p:blipFill>
              <p:spPr>
                <a:xfrm>
                  <a:off x="3490941" y="4485706"/>
                  <a:ext cx="240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 name="Ink 114">
                  <a:extLst>
                    <a:ext uri="{FF2B5EF4-FFF2-40B4-BE49-F238E27FC236}">
                      <a16:creationId xmlns:a16="http://schemas.microsoft.com/office/drawing/2014/main" id="{B73B8026-931D-1751-9974-3C4BF841E45B}"/>
                    </a:ext>
                  </a:extLst>
                </p14:cNvPr>
                <p14:cNvContentPartPr/>
                <p14:nvPr/>
              </p14:nvContentPartPr>
              <p14:xfrm>
                <a:off x="2338221" y="3955786"/>
                <a:ext cx="116640" cy="749880"/>
              </p14:xfrm>
            </p:contentPart>
          </mc:Choice>
          <mc:Fallback xmlns="">
            <p:pic>
              <p:nvPicPr>
                <p:cNvPr id="115" name="Ink 114">
                  <a:extLst>
                    <a:ext uri="{FF2B5EF4-FFF2-40B4-BE49-F238E27FC236}">
                      <a16:creationId xmlns:a16="http://schemas.microsoft.com/office/drawing/2014/main" id="{B73B8026-931D-1751-9974-3C4BF841E45B}"/>
                    </a:ext>
                  </a:extLst>
                </p:cNvPr>
                <p:cNvPicPr/>
                <p:nvPr/>
              </p:nvPicPr>
              <p:blipFill>
                <a:blip r:embed="rId173"/>
                <a:stretch>
                  <a:fillRect/>
                </a:stretch>
              </p:blipFill>
              <p:spPr>
                <a:xfrm>
                  <a:off x="2329581" y="3946786"/>
                  <a:ext cx="134280" cy="767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Ink 115">
                  <a:extLst>
                    <a:ext uri="{FF2B5EF4-FFF2-40B4-BE49-F238E27FC236}">
                      <a16:creationId xmlns:a16="http://schemas.microsoft.com/office/drawing/2014/main" id="{9A51EBC5-64C9-5FA9-214F-9F0C3A727C57}"/>
                    </a:ext>
                  </a:extLst>
                </p14:cNvPr>
                <p14:cNvContentPartPr/>
                <p14:nvPr/>
              </p14:nvContentPartPr>
              <p14:xfrm>
                <a:off x="3613701" y="3964786"/>
                <a:ext cx="299520" cy="851040"/>
              </p14:xfrm>
            </p:contentPart>
          </mc:Choice>
          <mc:Fallback xmlns="">
            <p:pic>
              <p:nvPicPr>
                <p:cNvPr id="116" name="Ink 115">
                  <a:extLst>
                    <a:ext uri="{FF2B5EF4-FFF2-40B4-BE49-F238E27FC236}">
                      <a16:creationId xmlns:a16="http://schemas.microsoft.com/office/drawing/2014/main" id="{9A51EBC5-64C9-5FA9-214F-9F0C3A727C57}"/>
                    </a:ext>
                  </a:extLst>
                </p:cNvPr>
                <p:cNvPicPr/>
                <p:nvPr/>
              </p:nvPicPr>
              <p:blipFill>
                <a:blip r:embed="rId175"/>
                <a:stretch>
                  <a:fillRect/>
                </a:stretch>
              </p:blipFill>
              <p:spPr>
                <a:xfrm>
                  <a:off x="3604701" y="3956146"/>
                  <a:ext cx="317160" cy="868680"/>
                </a:xfrm>
                <a:prstGeom prst="rect">
                  <a:avLst/>
                </a:prstGeom>
              </p:spPr>
            </p:pic>
          </mc:Fallback>
        </mc:AlternateContent>
      </p:grpSp>
      <p:grpSp>
        <p:nvGrpSpPr>
          <p:cNvPr id="122" name="Group 121">
            <a:extLst>
              <a:ext uri="{FF2B5EF4-FFF2-40B4-BE49-F238E27FC236}">
                <a16:creationId xmlns:a16="http://schemas.microsoft.com/office/drawing/2014/main" id="{B1FE0B0C-07F0-12D7-D956-6DDAD27CB116}"/>
              </a:ext>
            </a:extLst>
          </p:cNvPr>
          <p:cNvGrpSpPr/>
          <p:nvPr/>
        </p:nvGrpSpPr>
        <p:grpSpPr>
          <a:xfrm>
            <a:off x="4202301" y="2928706"/>
            <a:ext cx="1144080" cy="1476000"/>
            <a:chOff x="4202301" y="2928706"/>
            <a:chExt cx="1144080" cy="1476000"/>
          </a:xfrm>
        </p:grpSpPr>
        <mc:AlternateContent xmlns:mc="http://schemas.openxmlformats.org/markup-compatibility/2006" xmlns:p14="http://schemas.microsoft.com/office/powerpoint/2010/main">
          <mc:Choice Requires="p14">
            <p:contentPart p14:bwMode="auto" r:id="rId176">
              <p14:nvContentPartPr>
                <p14:cNvPr id="118" name="Ink 117">
                  <a:extLst>
                    <a:ext uri="{FF2B5EF4-FFF2-40B4-BE49-F238E27FC236}">
                      <a16:creationId xmlns:a16="http://schemas.microsoft.com/office/drawing/2014/main" id="{E25154C4-C68E-BA23-C05D-DE274896B327}"/>
                    </a:ext>
                  </a:extLst>
                </p14:cNvPr>
                <p14:cNvContentPartPr/>
                <p14:nvPr/>
              </p14:nvContentPartPr>
              <p14:xfrm>
                <a:off x="4202301" y="3000706"/>
                <a:ext cx="1144080" cy="170640"/>
              </p14:xfrm>
            </p:contentPart>
          </mc:Choice>
          <mc:Fallback xmlns="">
            <p:pic>
              <p:nvPicPr>
                <p:cNvPr id="118" name="Ink 117">
                  <a:extLst>
                    <a:ext uri="{FF2B5EF4-FFF2-40B4-BE49-F238E27FC236}">
                      <a16:creationId xmlns:a16="http://schemas.microsoft.com/office/drawing/2014/main" id="{E25154C4-C68E-BA23-C05D-DE274896B327}"/>
                    </a:ext>
                  </a:extLst>
                </p:cNvPr>
                <p:cNvPicPr/>
                <p:nvPr/>
              </p:nvPicPr>
              <p:blipFill>
                <a:blip r:embed="rId177"/>
                <a:stretch>
                  <a:fillRect/>
                </a:stretch>
              </p:blipFill>
              <p:spPr>
                <a:xfrm>
                  <a:off x="4193301" y="2992066"/>
                  <a:ext cx="1161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9C1B98B9-CA10-F2E3-5AD3-F658760D94B7}"/>
                    </a:ext>
                  </a:extLst>
                </p14:cNvPr>
                <p14:cNvContentPartPr/>
                <p14:nvPr/>
              </p14:nvContentPartPr>
              <p14:xfrm>
                <a:off x="5301021" y="2928706"/>
                <a:ext cx="39600" cy="121680"/>
              </p14:xfrm>
            </p:contentPart>
          </mc:Choice>
          <mc:Fallback xmlns="">
            <p:pic>
              <p:nvPicPr>
                <p:cNvPr id="119" name="Ink 118">
                  <a:extLst>
                    <a:ext uri="{FF2B5EF4-FFF2-40B4-BE49-F238E27FC236}">
                      <a16:creationId xmlns:a16="http://schemas.microsoft.com/office/drawing/2014/main" id="{9C1B98B9-CA10-F2E3-5AD3-F658760D94B7}"/>
                    </a:ext>
                  </a:extLst>
                </p:cNvPr>
                <p:cNvPicPr/>
                <p:nvPr/>
              </p:nvPicPr>
              <p:blipFill>
                <a:blip r:embed="rId179"/>
                <a:stretch>
                  <a:fillRect/>
                </a:stretch>
              </p:blipFill>
              <p:spPr>
                <a:xfrm>
                  <a:off x="5292021" y="2920066"/>
                  <a:ext cx="57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Ink 119">
                  <a:extLst>
                    <a:ext uri="{FF2B5EF4-FFF2-40B4-BE49-F238E27FC236}">
                      <a16:creationId xmlns:a16="http://schemas.microsoft.com/office/drawing/2014/main" id="{36535F12-705B-C689-88AC-25ED30B7DF76}"/>
                    </a:ext>
                  </a:extLst>
                </p14:cNvPr>
                <p14:cNvContentPartPr/>
                <p14:nvPr/>
              </p14:nvContentPartPr>
              <p14:xfrm>
                <a:off x="4721781" y="3100786"/>
                <a:ext cx="201240" cy="1303920"/>
              </p14:xfrm>
            </p:contentPart>
          </mc:Choice>
          <mc:Fallback xmlns="">
            <p:pic>
              <p:nvPicPr>
                <p:cNvPr id="120" name="Ink 119">
                  <a:extLst>
                    <a:ext uri="{FF2B5EF4-FFF2-40B4-BE49-F238E27FC236}">
                      <a16:creationId xmlns:a16="http://schemas.microsoft.com/office/drawing/2014/main" id="{36535F12-705B-C689-88AC-25ED30B7DF76}"/>
                    </a:ext>
                  </a:extLst>
                </p:cNvPr>
                <p:cNvPicPr/>
                <p:nvPr/>
              </p:nvPicPr>
              <p:blipFill>
                <a:blip r:embed="rId181"/>
                <a:stretch>
                  <a:fillRect/>
                </a:stretch>
              </p:blipFill>
              <p:spPr>
                <a:xfrm>
                  <a:off x="4713141" y="3092146"/>
                  <a:ext cx="218880" cy="132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2">
            <p14:nvContentPartPr>
              <p14:cNvPr id="121" name="Ink 120">
                <a:extLst>
                  <a:ext uri="{FF2B5EF4-FFF2-40B4-BE49-F238E27FC236}">
                    <a16:creationId xmlns:a16="http://schemas.microsoft.com/office/drawing/2014/main" id="{4FC3796E-51DC-3D25-89F3-4A6BED107BD1}"/>
                  </a:ext>
                </a:extLst>
              </p14:cNvPr>
              <p14:cNvContentPartPr/>
              <p14:nvPr/>
            </p14:nvContentPartPr>
            <p14:xfrm>
              <a:off x="3761301" y="4501186"/>
              <a:ext cx="100800" cy="114480"/>
            </p14:xfrm>
          </p:contentPart>
        </mc:Choice>
        <mc:Fallback xmlns="">
          <p:pic>
            <p:nvPicPr>
              <p:cNvPr id="121" name="Ink 120">
                <a:extLst>
                  <a:ext uri="{FF2B5EF4-FFF2-40B4-BE49-F238E27FC236}">
                    <a16:creationId xmlns:a16="http://schemas.microsoft.com/office/drawing/2014/main" id="{4FC3796E-51DC-3D25-89F3-4A6BED107BD1}"/>
                  </a:ext>
                </a:extLst>
              </p:cNvPr>
              <p:cNvPicPr/>
              <p:nvPr/>
            </p:nvPicPr>
            <p:blipFill>
              <a:blip r:embed="rId183"/>
              <a:stretch>
                <a:fillRect/>
              </a:stretch>
            </p:blipFill>
            <p:spPr>
              <a:xfrm>
                <a:off x="3752301" y="4492186"/>
                <a:ext cx="118440" cy="132120"/>
              </a:xfrm>
              <a:prstGeom prst="rect">
                <a:avLst/>
              </a:prstGeom>
            </p:spPr>
          </p:pic>
        </mc:Fallback>
      </mc:AlternateContent>
      <p:grpSp>
        <p:nvGrpSpPr>
          <p:cNvPr id="125" name="Group 124">
            <a:extLst>
              <a:ext uri="{FF2B5EF4-FFF2-40B4-BE49-F238E27FC236}">
                <a16:creationId xmlns:a16="http://schemas.microsoft.com/office/drawing/2014/main" id="{B3B80D81-47D7-A61B-9865-A1933E462075}"/>
              </a:ext>
            </a:extLst>
          </p:cNvPr>
          <p:cNvGrpSpPr/>
          <p:nvPr/>
        </p:nvGrpSpPr>
        <p:grpSpPr>
          <a:xfrm>
            <a:off x="4443861" y="4560946"/>
            <a:ext cx="378000" cy="244080"/>
            <a:chOff x="4443861" y="4560946"/>
            <a:chExt cx="378000" cy="244080"/>
          </a:xfrm>
        </p:grpSpPr>
        <mc:AlternateContent xmlns:mc="http://schemas.openxmlformats.org/markup-compatibility/2006" xmlns:p14="http://schemas.microsoft.com/office/powerpoint/2010/main">
          <mc:Choice Requires="p14">
            <p:contentPart p14:bwMode="auto" r:id="rId184">
              <p14:nvContentPartPr>
                <p14:cNvPr id="123" name="Ink 122">
                  <a:extLst>
                    <a:ext uri="{FF2B5EF4-FFF2-40B4-BE49-F238E27FC236}">
                      <a16:creationId xmlns:a16="http://schemas.microsoft.com/office/drawing/2014/main" id="{04B8C81A-A903-3268-AB5D-67D6C8F34632}"/>
                    </a:ext>
                  </a:extLst>
                </p14:cNvPr>
                <p14:cNvContentPartPr/>
                <p14:nvPr/>
              </p14:nvContentPartPr>
              <p14:xfrm>
                <a:off x="4443861" y="4560946"/>
                <a:ext cx="176760" cy="244080"/>
              </p14:xfrm>
            </p:contentPart>
          </mc:Choice>
          <mc:Fallback xmlns="">
            <p:pic>
              <p:nvPicPr>
                <p:cNvPr id="123" name="Ink 122">
                  <a:extLst>
                    <a:ext uri="{FF2B5EF4-FFF2-40B4-BE49-F238E27FC236}">
                      <a16:creationId xmlns:a16="http://schemas.microsoft.com/office/drawing/2014/main" id="{04B8C81A-A903-3268-AB5D-67D6C8F34632}"/>
                    </a:ext>
                  </a:extLst>
                </p:cNvPr>
                <p:cNvPicPr/>
                <p:nvPr/>
              </p:nvPicPr>
              <p:blipFill>
                <a:blip r:embed="rId185"/>
                <a:stretch>
                  <a:fillRect/>
                </a:stretch>
              </p:blipFill>
              <p:spPr>
                <a:xfrm>
                  <a:off x="4435221" y="4552306"/>
                  <a:ext cx="1944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Ink 123">
                  <a:extLst>
                    <a:ext uri="{FF2B5EF4-FFF2-40B4-BE49-F238E27FC236}">
                      <a16:creationId xmlns:a16="http://schemas.microsoft.com/office/drawing/2014/main" id="{212BC5EC-D5C7-7B85-5D6B-625141C62665}"/>
                    </a:ext>
                  </a:extLst>
                </p14:cNvPr>
                <p14:cNvContentPartPr/>
                <p14:nvPr/>
              </p14:nvContentPartPr>
              <p14:xfrm>
                <a:off x="4678581" y="4646626"/>
                <a:ext cx="143280" cy="102960"/>
              </p14:xfrm>
            </p:contentPart>
          </mc:Choice>
          <mc:Fallback xmlns="">
            <p:pic>
              <p:nvPicPr>
                <p:cNvPr id="124" name="Ink 123">
                  <a:extLst>
                    <a:ext uri="{FF2B5EF4-FFF2-40B4-BE49-F238E27FC236}">
                      <a16:creationId xmlns:a16="http://schemas.microsoft.com/office/drawing/2014/main" id="{212BC5EC-D5C7-7B85-5D6B-625141C62665}"/>
                    </a:ext>
                  </a:extLst>
                </p:cNvPr>
                <p:cNvPicPr/>
                <p:nvPr/>
              </p:nvPicPr>
              <p:blipFill>
                <a:blip r:embed="rId187"/>
                <a:stretch>
                  <a:fillRect/>
                </a:stretch>
              </p:blipFill>
              <p:spPr>
                <a:xfrm>
                  <a:off x="4669941" y="4637986"/>
                  <a:ext cx="16092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126" name="Ink 125">
                <a:extLst>
                  <a:ext uri="{FF2B5EF4-FFF2-40B4-BE49-F238E27FC236}">
                    <a16:creationId xmlns:a16="http://schemas.microsoft.com/office/drawing/2014/main" id="{9D0124CA-292E-0619-4E7A-BBC0B4FFFA80}"/>
                  </a:ext>
                </a:extLst>
              </p14:cNvPr>
              <p14:cNvContentPartPr/>
              <p14:nvPr/>
            </p14:nvContentPartPr>
            <p14:xfrm>
              <a:off x="5101221" y="4536466"/>
              <a:ext cx="269280" cy="258480"/>
            </p14:xfrm>
          </p:contentPart>
        </mc:Choice>
        <mc:Fallback xmlns="">
          <p:pic>
            <p:nvPicPr>
              <p:cNvPr id="126" name="Ink 125">
                <a:extLst>
                  <a:ext uri="{FF2B5EF4-FFF2-40B4-BE49-F238E27FC236}">
                    <a16:creationId xmlns:a16="http://schemas.microsoft.com/office/drawing/2014/main" id="{9D0124CA-292E-0619-4E7A-BBC0B4FFFA80}"/>
                  </a:ext>
                </a:extLst>
              </p:cNvPr>
              <p:cNvPicPr/>
              <p:nvPr/>
            </p:nvPicPr>
            <p:blipFill>
              <a:blip r:embed="rId189"/>
              <a:stretch>
                <a:fillRect/>
              </a:stretch>
            </p:blipFill>
            <p:spPr>
              <a:xfrm>
                <a:off x="5092221" y="4527466"/>
                <a:ext cx="286920" cy="276120"/>
              </a:xfrm>
              <a:prstGeom prst="rect">
                <a:avLst/>
              </a:prstGeom>
            </p:spPr>
          </p:pic>
        </mc:Fallback>
      </mc:AlternateContent>
      <p:grpSp>
        <p:nvGrpSpPr>
          <p:cNvPr id="131" name="Group 130">
            <a:extLst>
              <a:ext uri="{FF2B5EF4-FFF2-40B4-BE49-F238E27FC236}">
                <a16:creationId xmlns:a16="http://schemas.microsoft.com/office/drawing/2014/main" id="{D3B07324-6A76-2A6E-6554-9498F5E42410}"/>
              </a:ext>
            </a:extLst>
          </p:cNvPr>
          <p:cNvGrpSpPr/>
          <p:nvPr/>
        </p:nvGrpSpPr>
        <p:grpSpPr>
          <a:xfrm>
            <a:off x="5226141" y="4809706"/>
            <a:ext cx="624960" cy="236880"/>
            <a:chOff x="5226141" y="4809706"/>
            <a:chExt cx="624960" cy="236880"/>
          </a:xfrm>
        </p:grpSpPr>
        <mc:AlternateContent xmlns:mc="http://schemas.openxmlformats.org/markup-compatibility/2006" xmlns:p14="http://schemas.microsoft.com/office/powerpoint/2010/main">
          <mc:Choice Requires="p14">
            <p:contentPart p14:bwMode="auto" r:id="rId190">
              <p14:nvContentPartPr>
                <p14:cNvPr id="127" name="Ink 126">
                  <a:extLst>
                    <a:ext uri="{FF2B5EF4-FFF2-40B4-BE49-F238E27FC236}">
                      <a16:creationId xmlns:a16="http://schemas.microsoft.com/office/drawing/2014/main" id="{9F99204D-7C13-50FE-30E6-B28C8ABEDC86}"/>
                    </a:ext>
                  </a:extLst>
                </p14:cNvPr>
                <p14:cNvContentPartPr/>
                <p14:nvPr/>
              </p14:nvContentPartPr>
              <p14:xfrm>
                <a:off x="5226141" y="4830946"/>
                <a:ext cx="126000" cy="215640"/>
              </p14:xfrm>
            </p:contentPart>
          </mc:Choice>
          <mc:Fallback xmlns="">
            <p:pic>
              <p:nvPicPr>
                <p:cNvPr id="127" name="Ink 126">
                  <a:extLst>
                    <a:ext uri="{FF2B5EF4-FFF2-40B4-BE49-F238E27FC236}">
                      <a16:creationId xmlns:a16="http://schemas.microsoft.com/office/drawing/2014/main" id="{9F99204D-7C13-50FE-30E6-B28C8ABEDC86}"/>
                    </a:ext>
                  </a:extLst>
                </p:cNvPr>
                <p:cNvPicPr/>
                <p:nvPr/>
              </p:nvPicPr>
              <p:blipFill>
                <a:blip r:embed="rId191"/>
                <a:stretch>
                  <a:fillRect/>
                </a:stretch>
              </p:blipFill>
              <p:spPr>
                <a:xfrm>
                  <a:off x="5217501" y="4821946"/>
                  <a:ext cx="143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8" name="Ink 127">
                  <a:extLst>
                    <a:ext uri="{FF2B5EF4-FFF2-40B4-BE49-F238E27FC236}">
                      <a16:creationId xmlns:a16="http://schemas.microsoft.com/office/drawing/2014/main" id="{E67593EB-3E04-7167-3EC1-56D017D56BE7}"/>
                    </a:ext>
                  </a:extLst>
                </p14:cNvPr>
                <p14:cNvContentPartPr/>
                <p14:nvPr/>
              </p14:nvContentPartPr>
              <p14:xfrm>
                <a:off x="5290221" y="4943626"/>
                <a:ext cx="57600" cy="12960"/>
              </p14:xfrm>
            </p:contentPart>
          </mc:Choice>
          <mc:Fallback xmlns="">
            <p:pic>
              <p:nvPicPr>
                <p:cNvPr id="128" name="Ink 127">
                  <a:extLst>
                    <a:ext uri="{FF2B5EF4-FFF2-40B4-BE49-F238E27FC236}">
                      <a16:creationId xmlns:a16="http://schemas.microsoft.com/office/drawing/2014/main" id="{E67593EB-3E04-7167-3EC1-56D017D56BE7}"/>
                    </a:ext>
                  </a:extLst>
                </p:cNvPr>
                <p:cNvPicPr/>
                <p:nvPr/>
              </p:nvPicPr>
              <p:blipFill>
                <a:blip r:embed="rId193"/>
                <a:stretch>
                  <a:fillRect/>
                </a:stretch>
              </p:blipFill>
              <p:spPr>
                <a:xfrm>
                  <a:off x="5281581" y="4934626"/>
                  <a:ext cx="752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9" name="Ink 128">
                  <a:extLst>
                    <a:ext uri="{FF2B5EF4-FFF2-40B4-BE49-F238E27FC236}">
                      <a16:creationId xmlns:a16="http://schemas.microsoft.com/office/drawing/2014/main" id="{556174B5-0E1D-CAB1-F9F4-461A1281D769}"/>
                    </a:ext>
                  </a:extLst>
                </p14:cNvPr>
                <p14:cNvContentPartPr/>
                <p14:nvPr/>
              </p14:nvContentPartPr>
              <p14:xfrm>
                <a:off x="5421261" y="4834186"/>
                <a:ext cx="216000" cy="180360"/>
              </p14:xfrm>
            </p:contentPart>
          </mc:Choice>
          <mc:Fallback xmlns="">
            <p:pic>
              <p:nvPicPr>
                <p:cNvPr id="129" name="Ink 128">
                  <a:extLst>
                    <a:ext uri="{FF2B5EF4-FFF2-40B4-BE49-F238E27FC236}">
                      <a16:creationId xmlns:a16="http://schemas.microsoft.com/office/drawing/2014/main" id="{556174B5-0E1D-CAB1-F9F4-461A1281D769}"/>
                    </a:ext>
                  </a:extLst>
                </p:cNvPr>
                <p:cNvPicPr/>
                <p:nvPr/>
              </p:nvPicPr>
              <p:blipFill>
                <a:blip r:embed="rId195"/>
                <a:stretch>
                  <a:fillRect/>
                </a:stretch>
              </p:blipFill>
              <p:spPr>
                <a:xfrm>
                  <a:off x="5412621" y="4825546"/>
                  <a:ext cx="2336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0" name="Ink 129">
                  <a:extLst>
                    <a:ext uri="{FF2B5EF4-FFF2-40B4-BE49-F238E27FC236}">
                      <a16:creationId xmlns:a16="http://schemas.microsoft.com/office/drawing/2014/main" id="{97F3EEA0-FF59-6D31-C457-21856FF83053}"/>
                    </a:ext>
                  </a:extLst>
                </p14:cNvPr>
                <p14:cNvContentPartPr/>
                <p14:nvPr/>
              </p14:nvContentPartPr>
              <p14:xfrm>
                <a:off x="5770461" y="4809706"/>
                <a:ext cx="80640" cy="210240"/>
              </p14:xfrm>
            </p:contentPart>
          </mc:Choice>
          <mc:Fallback xmlns="">
            <p:pic>
              <p:nvPicPr>
                <p:cNvPr id="130" name="Ink 129">
                  <a:extLst>
                    <a:ext uri="{FF2B5EF4-FFF2-40B4-BE49-F238E27FC236}">
                      <a16:creationId xmlns:a16="http://schemas.microsoft.com/office/drawing/2014/main" id="{97F3EEA0-FF59-6D31-C457-21856FF83053}"/>
                    </a:ext>
                  </a:extLst>
                </p:cNvPr>
                <p:cNvPicPr/>
                <p:nvPr/>
              </p:nvPicPr>
              <p:blipFill>
                <a:blip r:embed="rId197"/>
                <a:stretch>
                  <a:fillRect/>
                </a:stretch>
              </p:blipFill>
              <p:spPr>
                <a:xfrm>
                  <a:off x="5761821" y="4800706"/>
                  <a:ext cx="98280" cy="227880"/>
                </a:xfrm>
                <a:prstGeom prst="rect">
                  <a:avLst/>
                </a:prstGeom>
              </p:spPr>
            </p:pic>
          </mc:Fallback>
        </mc:AlternateContent>
      </p:grpSp>
      <p:grpSp>
        <p:nvGrpSpPr>
          <p:cNvPr id="138" name="Group 137">
            <a:extLst>
              <a:ext uri="{FF2B5EF4-FFF2-40B4-BE49-F238E27FC236}">
                <a16:creationId xmlns:a16="http://schemas.microsoft.com/office/drawing/2014/main" id="{D1A97EFA-5E6A-988B-FFFF-ED3168D714D8}"/>
              </a:ext>
            </a:extLst>
          </p:cNvPr>
          <p:cNvGrpSpPr/>
          <p:nvPr/>
        </p:nvGrpSpPr>
        <p:grpSpPr>
          <a:xfrm>
            <a:off x="4329741" y="5159266"/>
            <a:ext cx="1908720" cy="486360"/>
            <a:chOff x="4329741" y="5159266"/>
            <a:chExt cx="1908720" cy="486360"/>
          </a:xfrm>
        </p:grpSpPr>
        <mc:AlternateContent xmlns:mc="http://schemas.openxmlformats.org/markup-compatibility/2006" xmlns:p14="http://schemas.microsoft.com/office/powerpoint/2010/main">
          <mc:Choice Requires="p14">
            <p:contentPart p14:bwMode="auto" r:id="rId198">
              <p14:nvContentPartPr>
                <p14:cNvPr id="132" name="Ink 131">
                  <a:extLst>
                    <a:ext uri="{FF2B5EF4-FFF2-40B4-BE49-F238E27FC236}">
                      <a16:creationId xmlns:a16="http://schemas.microsoft.com/office/drawing/2014/main" id="{1AAF9742-A54D-376A-ECAC-0684B3474C92}"/>
                    </a:ext>
                  </a:extLst>
                </p14:cNvPr>
                <p14:cNvContentPartPr/>
                <p14:nvPr/>
              </p14:nvContentPartPr>
              <p14:xfrm>
                <a:off x="4329741" y="5159266"/>
                <a:ext cx="449280" cy="385560"/>
              </p14:xfrm>
            </p:contentPart>
          </mc:Choice>
          <mc:Fallback xmlns="">
            <p:pic>
              <p:nvPicPr>
                <p:cNvPr id="132" name="Ink 131">
                  <a:extLst>
                    <a:ext uri="{FF2B5EF4-FFF2-40B4-BE49-F238E27FC236}">
                      <a16:creationId xmlns:a16="http://schemas.microsoft.com/office/drawing/2014/main" id="{1AAF9742-A54D-376A-ECAC-0684B3474C92}"/>
                    </a:ext>
                  </a:extLst>
                </p:cNvPr>
                <p:cNvPicPr/>
                <p:nvPr/>
              </p:nvPicPr>
              <p:blipFill>
                <a:blip r:embed="rId199"/>
                <a:stretch>
                  <a:fillRect/>
                </a:stretch>
              </p:blipFill>
              <p:spPr>
                <a:xfrm>
                  <a:off x="4321101" y="5150626"/>
                  <a:ext cx="4669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Ink 132">
                  <a:extLst>
                    <a:ext uri="{FF2B5EF4-FFF2-40B4-BE49-F238E27FC236}">
                      <a16:creationId xmlns:a16="http://schemas.microsoft.com/office/drawing/2014/main" id="{0D1F3D0D-0DBA-FA9E-74EA-841DF3BA96A0}"/>
                    </a:ext>
                  </a:extLst>
                </p14:cNvPr>
                <p14:cNvContentPartPr/>
                <p14:nvPr/>
              </p14:nvContentPartPr>
              <p14:xfrm>
                <a:off x="4956141" y="5256826"/>
                <a:ext cx="762120" cy="284040"/>
              </p14:xfrm>
            </p:contentPart>
          </mc:Choice>
          <mc:Fallback xmlns="">
            <p:pic>
              <p:nvPicPr>
                <p:cNvPr id="133" name="Ink 132">
                  <a:extLst>
                    <a:ext uri="{FF2B5EF4-FFF2-40B4-BE49-F238E27FC236}">
                      <a16:creationId xmlns:a16="http://schemas.microsoft.com/office/drawing/2014/main" id="{0D1F3D0D-0DBA-FA9E-74EA-841DF3BA96A0}"/>
                    </a:ext>
                  </a:extLst>
                </p:cNvPr>
                <p:cNvPicPr/>
                <p:nvPr/>
              </p:nvPicPr>
              <p:blipFill>
                <a:blip r:embed="rId201"/>
                <a:stretch>
                  <a:fillRect/>
                </a:stretch>
              </p:blipFill>
              <p:spPr>
                <a:xfrm>
                  <a:off x="4947501" y="5248186"/>
                  <a:ext cx="7797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Ink 133">
                  <a:extLst>
                    <a:ext uri="{FF2B5EF4-FFF2-40B4-BE49-F238E27FC236}">
                      <a16:creationId xmlns:a16="http://schemas.microsoft.com/office/drawing/2014/main" id="{5CCC14AB-0748-D44C-0F10-C9298A089136}"/>
                    </a:ext>
                  </a:extLst>
                </p14:cNvPr>
                <p14:cNvContentPartPr/>
                <p14:nvPr/>
              </p14:nvContentPartPr>
              <p14:xfrm>
                <a:off x="5279421" y="5332066"/>
                <a:ext cx="342360" cy="24840"/>
              </p14:xfrm>
            </p:contentPart>
          </mc:Choice>
          <mc:Fallback xmlns="">
            <p:pic>
              <p:nvPicPr>
                <p:cNvPr id="134" name="Ink 133">
                  <a:extLst>
                    <a:ext uri="{FF2B5EF4-FFF2-40B4-BE49-F238E27FC236}">
                      <a16:creationId xmlns:a16="http://schemas.microsoft.com/office/drawing/2014/main" id="{5CCC14AB-0748-D44C-0F10-C9298A089136}"/>
                    </a:ext>
                  </a:extLst>
                </p:cNvPr>
                <p:cNvPicPr/>
                <p:nvPr/>
              </p:nvPicPr>
              <p:blipFill>
                <a:blip r:embed="rId203"/>
                <a:stretch>
                  <a:fillRect/>
                </a:stretch>
              </p:blipFill>
              <p:spPr>
                <a:xfrm>
                  <a:off x="5270781" y="5323426"/>
                  <a:ext cx="360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6" name="Ink 135">
                  <a:extLst>
                    <a:ext uri="{FF2B5EF4-FFF2-40B4-BE49-F238E27FC236}">
                      <a16:creationId xmlns:a16="http://schemas.microsoft.com/office/drawing/2014/main" id="{FF432DEC-4431-429B-3E0B-11EAEC15E0A8}"/>
                    </a:ext>
                  </a:extLst>
                </p14:cNvPr>
                <p14:cNvContentPartPr/>
                <p14:nvPr/>
              </p14:nvContentPartPr>
              <p14:xfrm>
                <a:off x="5889621" y="5217586"/>
                <a:ext cx="348840" cy="428040"/>
              </p14:xfrm>
            </p:contentPart>
          </mc:Choice>
          <mc:Fallback xmlns="">
            <p:pic>
              <p:nvPicPr>
                <p:cNvPr id="136" name="Ink 135">
                  <a:extLst>
                    <a:ext uri="{FF2B5EF4-FFF2-40B4-BE49-F238E27FC236}">
                      <a16:creationId xmlns:a16="http://schemas.microsoft.com/office/drawing/2014/main" id="{FF432DEC-4431-429B-3E0B-11EAEC15E0A8}"/>
                    </a:ext>
                  </a:extLst>
                </p:cNvPr>
                <p:cNvPicPr/>
                <p:nvPr/>
              </p:nvPicPr>
              <p:blipFill>
                <a:blip r:embed="rId205"/>
                <a:stretch>
                  <a:fillRect/>
                </a:stretch>
              </p:blipFill>
              <p:spPr>
                <a:xfrm>
                  <a:off x="5880621" y="5208586"/>
                  <a:ext cx="366480" cy="44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37" name="Ink 136">
                <a:extLst>
                  <a:ext uri="{FF2B5EF4-FFF2-40B4-BE49-F238E27FC236}">
                    <a16:creationId xmlns:a16="http://schemas.microsoft.com/office/drawing/2014/main" id="{B2EA7724-2570-DB6E-A2FF-52FF73FE6E95}"/>
                  </a:ext>
                </a:extLst>
              </p14:cNvPr>
              <p14:cNvContentPartPr/>
              <p14:nvPr/>
            </p14:nvContentPartPr>
            <p14:xfrm>
              <a:off x="4233261" y="5923186"/>
              <a:ext cx="874800" cy="151560"/>
            </p14:xfrm>
          </p:contentPart>
        </mc:Choice>
        <mc:Fallback xmlns="">
          <p:pic>
            <p:nvPicPr>
              <p:cNvPr id="137" name="Ink 136">
                <a:extLst>
                  <a:ext uri="{FF2B5EF4-FFF2-40B4-BE49-F238E27FC236}">
                    <a16:creationId xmlns:a16="http://schemas.microsoft.com/office/drawing/2014/main" id="{B2EA7724-2570-DB6E-A2FF-52FF73FE6E95}"/>
                  </a:ext>
                </a:extLst>
              </p:cNvPr>
              <p:cNvPicPr/>
              <p:nvPr/>
            </p:nvPicPr>
            <p:blipFill>
              <a:blip r:embed="rId207"/>
              <a:stretch>
                <a:fillRect/>
              </a:stretch>
            </p:blipFill>
            <p:spPr>
              <a:xfrm>
                <a:off x="4224621" y="5914546"/>
                <a:ext cx="892440" cy="169200"/>
              </a:xfrm>
              <a:prstGeom prst="rect">
                <a:avLst/>
              </a:prstGeom>
            </p:spPr>
          </p:pic>
        </mc:Fallback>
      </mc:AlternateContent>
    </p:spTree>
    <p:extLst>
      <p:ext uri="{BB962C8B-B14F-4D97-AF65-F5344CB8AC3E}">
        <p14:creationId xmlns:p14="http://schemas.microsoft.com/office/powerpoint/2010/main" val="334658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ED50E9E-AD4E-D14F-5FF3-91A6636CF00B}"/>
              </a:ext>
            </a:extLst>
          </p:cNvPr>
          <p:cNvGrpSpPr/>
          <p:nvPr/>
        </p:nvGrpSpPr>
        <p:grpSpPr>
          <a:xfrm>
            <a:off x="1200981" y="287026"/>
            <a:ext cx="2951280" cy="658800"/>
            <a:chOff x="1200981" y="287026"/>
            <a:chExt cx="2951280" cy="6588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140ABDE-9AB9-F8EB-85F0-0BFA59D617D8}"/>
                    </a:ext>
                  </a:extLst>
                </p14:cNvPr>
                <p14:cNvContentPartPr/>
                <p14:nvPr/>
              </p14:nvContentPartPr>
              <p14:xfrm>
                <a:off x="1200981" y="398986"/>
                <a:ext cx="176760" cy="332280"/>
              </p14:xfrm>
            </p:contentPart>
          </mc:Choice>
          <mc:Fallback xmlns="">
            <p:pic>
              <p:nvPicPr>
                <p:cNvPr id="2" name="Ink 1">
                  <a:extLst>
                    <a:ext uri="{FF2B5EF4-FFF2-40B4-BE49-F238E27FC236}">
                      <a16:creationId xmlns:a16="http://schemas.microsoft.com/office/drawing/2014/main" id="{7140ABDE-9AB9-F8EB-85F0-0BFA59D617D8}"/>
                    </a:ext>
                  </a:extLst>
                </p:cNvPr>
                <p:cNvPicPr/>
                <p:nvPr/>
              </p:nvPicPr>
              <p:blipFill>
                <a:blip r:embed="rId3"/>
                <a:stretch>
                  <a:fillRect/>
                </a:stretch>
              </p:blipFill>
              <p:spPr>
                <a:xfrm>
                  <a:off x="1191981" y="389986"/>
                  <a:ext cx="1944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89CDF60-FC98-41D4-692A-48709799EDBE}"/>
                    </a:ext>
                  </a:extLst>
                </p14:cNvPr>
                <p14:cNvContentPartPr/>
                <p14:nvPr/>
              </p14:nvContentPartPr>
              <p14:xfrm>
                <a:off x="1404381" y="431026"/>
                <a:ext cx="713520" cy="514800"/>
              </p14:xfrm>
            </p:contentPart>
          </mc:Choice>
          <mc:Fallback xmlns="">
            <p:pic>
              <p:nvPicPr>
                <p:cNvPr id="3" name="Ink 2">
                  <a:extLst>
                    <a:ext uri="{FF2B5EF4-FFF2-40B4-BE49-F238E27FC236}">
                      <a16:creationId xmlns:a16="http://schemas.microsoft.com/office/drawing/2014/main" id="{B89CDF60-FC98-41D4-692A-48709799EDBE}"/>
                    </a:ext>
                  </a:extLst>
                </p:cNvPr>
                <p:cNvPicPr/>
                <p:nvPr/>
              </p:nvPicPr>
              <p:blipFill>
                <a:blip r:embed="rId5"/>
                <a:stretch>
                  <a:fillRect/>
                </a:stretch>
              </p:blipFill>
              <p:spPr>
                <a:xfrm>
                  <a:off x="1395741" y="422386"/>
                  <a:ext cx="73116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8F3C432-7016-240E-4A96-B3037112073F}"/>
                    </a:ext>
                  </a:extLst>
                </p14:cNvPr>
                <p14:cNvContentPartPr/>
                <p14:nvPr/>
              </p14:nvContentPartPr>
              <p14:xfrm>
                <a:off x="1800381" y="493666"/>
                <a:ext cx="16920" cy="14040"/>
              </p14:xfrm>
            </p:contentPart>
          </mc:Choice>
          <mc:Fallback xmlns="">
            <p:pic>
              <p:nvPicPr>
                <p:cNvPr id="4" name="Ink 3">
                  <a:extLst>
                    <a:ext uri="{FF2B5EF4-FFF2-40B4-BE49-F238E27FC236}">
                      <a16:creationId xmlns:a16="http://schemas.microsoft.com/office/drawing/2014/main" id="{98F3C432-7016-240E-4A96-B3037112073F}"/>
                    </a:ext>
                  </a:extLst>
                </p:cNvPr>
                <p:cNvPicPr/>
                <p:nvPr/>
              </p:nvPicPr>
              <p:blipFill>
                <a:blip r:embed="rId7"/>
                <a:stretch>
                  <a:fillRect/>
                </a:stretch>
              </p:blipFill>
              <p:spPr>
                <a:xfrm>
                  <a:off x="1791741" y="485026"/>
                  <a:ext cx="34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0566950-BF52-7972-E69B-08D37C8D70F0}"/>
                    </a:ext>
                  </a:extLst>
                </p14:cNvPr>
                <p14:cNvContentPartPr/>
                <p14:nvPr/>
              </p14:nvContentPartPr>
              <p14:xfrm>
                <a:off x="2328501" y="287026"/>
                <a:ext cx="592920" cy="442800"/>
              </p14:xfrm>
            </p:contentPart>
          </mc:Choice>
          <mc:Fallback xmlns="">
            <p:pic>
              <p:nvPicPr>
                <p:cNvPr id="5" name="Ink 4">
                  <a:extLst>
                    <a:ext uri="{FF2B5EF4-FFF2-40B4-BE49-F238E27FC236}">
                      <a16:creationId xmlns:a16="http://schemas.microsoft.com/office/drawing/2014/main" id="{F0566950-BF52-7972-E69B-08D37C8D70F0}"/>
                    </a:ext>
                  </a:extLst>
                </p:cNvPr>
                <p:cNvPicPr/>
                <p:nvPr/>
              </p:nvPicPr>
              <p:blipFill>
                <a:blip r:embed="rId9"/>
                <a:stretch>
                  <a:fillRect/>
                </a:stretch>
              </p:blipFill>
              <p:spPr>
                <a:xfrm>
                  <a:off x="2319501" y="278386"/>
                  <a:ext cx="61056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ACECA892-FB29-EA37-48FA-F201D820F773}"/>
                    </a:ext>
                  </a:extLst>
                </p14:cNvPr>
                <p14:cNvContentPartPr/>
                <p14:nvPr/>
              </p14:nvContentPartPr>
              <p14:xfrm>
                <a:off x="2356581" y="465586"/>
                <a:ext cx="319320" cy="57600"/>
              </p14:xfrm>
            </p:contentPart>
          </mc:Choice>
          <mc:Fallback xmlns="">
            <p:pic>
              <p:nvPicPr>
                <p:cNvPr id="6" name="Ink 5">
                  <a:extLst>
                    <a:ext uri="{FF2B5EF4-FFF2-40B4-BE49-F238E27FC236}">
                      <a16:creationId xmlns:a16="http://schemas.microsoft.com/office/drawing/2014/main" id="{ACECA892-FB29-EA37-48FA-F201D820F773}"/>
                    </a:ext>
                  </a:extLst>
                </p:cNvPr>
                <p:cNvPicPr/>
                <p:nvPr/>
              </p:nvPicPr>
              <p:blipFill>
                <a:blip r:embed="rId11"/>
                <a:stretch>
                  <a:fillRect/>
                </a:stretch>
              </p:blipFill>
              <p:spPr>
                <a:xfrm>
                  <a:off x="2347941" y="456586"/>
                  <a:ext cx="336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F30F58AD-428E-5CD8-2337-929B70E5ABFA}"/>
                    </a:ext>
                  </a:extLst>
                </p14:cNvPr>
                <p14:cNvContentPartPr/>
                <p14:nvPr/>
              </p14:nvContentPartPr>
              <p14:xfrm>
                <a:off x="3098181" y="297826"/>
                <a:ext cx="1054080" cy="601920"/>
              </p14:xfrm>
            </p:contentPart>
          </mc:Choice>
          <mc:Fallback xmlns="">
            <p:pic>
              <p:nvPicPr>
                <p:cNvPr id="7" name="Ink 6">
                  <a:extLst>
                    <a:ext uri="{FF2B5EF4-FFF2-40B4-BE49-F238E27FC236}">
                      <a16:creationId xmlns:a16="http://schemas.microsoft.com/office/drawing/2014/main" id="{F30F58AD-428E-5CD8-2337-929B70E5ABFA}"/>
                    </a:ext>
                  </a:extLst>
                </p:cNvPr>
                <p:cNvPicPr/>
                <p:nvPr/>
              </p:nvPicPr>
              <p:blipFill>
                <a:blip r:embed="rId13"/>
                <a:stretch>
                  <a:fillRect/>
                </a:stretch>
              </p:blipFill>
              <p:spPr>
                <a:xfrm>
                  <a:off x="3089181" y="288826"/>
                  <a:ext cx="1071720" cy="619560"/>
                </a:xfrm>
                <a:prstGeom prst="rect">
                  <a:avLst/>
                </a:prstGeom>
              </p:spPr>
            </p:pic>
          </mc:Fallback>
        </mc:AlternateContent>
      </p:grpSp>
      <p:grpSp>
        <p:nvGrpSpPr>
          <p:cNvPr id="17" name="Group 16">
            <a:extLst>
              <a:ext uri="{FF2B5EF4-FFF2-40B4-BE49-F238E27FC236}">
                <a16:creationId xmlns:a16="http://schemas.microsoft.com/office/drawing/2014/main" id="{97AEB38A-2EAB-9554-5581-C6D37423D91C}"/>
              </a:ext>
            </a:extLst>
          </p:cNvPr>
          <p:cNvGrpSpPr/>
          <p:nvPr/>
        </p:nvGrpSpPr>
        <p:grpSpPr>
          <a:xfrm>
            <a:off x="4383021" y="184066"/>
            <a:ext cx="4610880" cy="422280"/>
            <a:chOff x="4383021" y="184066"/>
            <a:chExt cx="4610880" cy="42228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C91023A1-E97B-4193-8AD1-A7F21D57D097}"/>
                    </a:ext>
                  </a:extLst>
                </p14:cNvPr>
                <p14:cNvContentPartPr/>
                <p14:nvPr/>
              </p14:nvContentPartPr>
              <p14:xfrm>
                <a:off x="4383021" y="250666"/>
                <a:ext cx="1436760" cy="303840"/>
              </p14:xfrm>
            </p:contentPart>
          </mc:Choice>
          <mc:Fallback xmlns="">
            <p:pic>
              <p:nvPicPr>
                <p:cNvPr id="9" name="Ink 8">
                  <a:extLst>
                    <a:ext uri="{FF2B5EF4-FFF2-40B4-BE49-F238E27FC236}">
                      <a16:creationId xmlns:a16="http://schemas.microsoft.com/office/drawing/2014/main" id="{C91023A1-E97B-4193-8AD1-A7F21D57D097}"/>
                    </a:ext>
                  </a:extLst>
                </p:cNvPr>
                <p:cNvPicPr/>
                <p:nvPr/>
              </p:nvPicPr>
              <p:blipFill>
                <a:blip r:embed="rId15"/>
                <a:stretch>
                  <a:fillRect/>
                </a:stretch>
              </p:blipFill>
              <p:spPr>
                <a:xfrm>
                  <a:off x="4374021" y="241666"/>
                  <a:ext cx="14544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0B85A8D5-A4E1-7897-CD8D-CA2D4296FD5C}"/>
                    </a:ext>
                  </a:extLst>
                </p14:cNvPr>
                <p14:cNvContentPartPr/>
                <p14:nvPr/>
              </p14:nvContentPartPr>
              <p14:xfrm>
                <a:off x="6104181" y="200266"/>
                <a:ext cx="675000" cy="369000"/>
              </p14:xfrm>
            </p:contentPart>
          </mc:Choice>
          <mc:Fallback xmlns="">
            <p:pic>
              <p:nvPicPr>
                <p:cNvPr id="10" name="Ink 9">
                  <a:extLst>
                    <a:ext uri="{FF2B5EF4-FFF2-40B4-BE49-F238E27FC236}">
                      <a16:creationId xmlns:a16="http://schemas.microsoft.com/office/drawing/2014/main" id="{0B85A8D5-A4E1-7897-CD8D-CA2D4296FD5C}"/>
                    </a:ext>
                  </a:extLst>
                </p:cNvPr>
                <p:cNvPicPr/>
                <p:nvPr/>
              </p:nvPicPr>
              <p:blipFill>
                <a:blip r:embed="rId17"/>
                <a:stretch>
                  <a:fillRect/>
                </a:stretch>
              </p:blipFill>
              <p:spPr>
                <a:xfrm>
                  <a:off x="6095541" y="191626"/>
                  <a:ext cx="69264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5FE18D6-BB03-7563-7933-166C789448EA}"/>
                    </a:ext>
                  </a:extLst>
                </p14:cNvPr>
                <p14:cNvContentPartPr/>
                <p14:nvPr/>
              </p14:nvContentPartPr>
              <p14:xfrm>
                <a:off x="7043781" y="347866"/>
                <a:ext cx="675000" cy="245520"/>
              </p14:xfrm>
            </p:contentPart>
          </mc:Choice>
          <mc:Fallback xmlns="">
            <p:pic>
              <p:nvPicPr>
                <p:cNvPr id="12" name="Ink 11">
                  <a:extLst>
                    <a:ext uri="{FF2B5EF4-FFF2-40B4-BE49-F238E27FC236}">
                      <a16:creationId xmlns:a16="http://schemas.microsoft.com/office/drawing/2014/main" id="{65FE18D6-BB03-7563-7933-166C789448EA}"/>
                    </a:ext>
                  </a:extLst>
                </p:cNvPr>
                <p:cNvPicPr/>
                <p:nvPr/>
              </p:nvPicPr>
              <p:blipFill>
                <a:blip r:embed="rId19"/>
                <a:stretch>
                  <a:fillRect/>
                </a:stretch>
              </p:blipFill>
              <p:spPr>
                <a:xfrm>
                  <a:off x="7035141" y="338866"/>
                  <a:ext cx="6926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C70265F-B0C2-8CEC-924E-4A2F740E1C60}"/>
                    </a:ext>
                  </a:extLst>
                </p14:cNvPr>
                <p14:cNvContentPartPr/>
                <p14:nvPr/>
              </p14:nvContentPartPr>
              <p14:xfrm>
                <a:off x="8011461" y="184066"/>
                <a:ext cx="889200" cy="422280"/>
              </p14:xfrm>
            </p:contentPart>
          </mc:Choice>
          <mc:Fallback xmlns="">
            <p:pic>
              <p:nvPicPr>
                <p:cNvPr id="14" name="Ink 13">
                  <a:extLst>
                    <a:ext uri="{FF2B5EF4-FFF2-40B4-BE49-F238E27FC236}">
                      <a16:creationId xmlns:a16="http://schemas.microsoft.com/office/drawing/2014/main" id="{6C70265F-B0C2-8CEC-924E-4A2F740E1C60}"/>
                    </a:ext>
                  </a:extLst>
                </p:cNvPr>
                <p:cNvPicPr/>
                <p:nvPr/>
              </p:nvPicPr>
              <p:blipFill>
                <a:blip r:embed="rId21"/>
                <a:stretch>
                  <a:fillRect/>
                </a:stretch>
              </p:blipFill>
              <p:spPr>
                <a:xfrm>
                  <a:off x="8002461" y="175426"/>
                  <a:ext cx="90684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007E8DC7-6E1C-418B-3E80-E85BC5424CE0}"/>
                    </a:ext>
                  </a:extLst>
                </p14:cNvPr>
                <p14:cNvContentPartPr/>
                <p14:nvPr/>
              </p14:nvContentPartPr>
              <p14:xfrm>
                <a:off x="8700861" y="322306"/>
                <a:ext cx="293040" cy="38880"/>
              </p14:xfrm>
            </p:contentPart>
          </mc:Choice>
          <mc:Fallback xmlns="">
            <p:pic>
              <p:nvPicPr>
                <p:cNvPr id="15" name="Ink 14">
                  <a:extLst>
                    <a:ext uri="{FF2B5EF4-FFF2-40B4-BE49-F238E27FC236}">
                      <a16:creationId xmlns:a16="http://schemas.microsoft.com/office/drawing/2014/main" id="{007E8DC7-6E1C-418B-3E80-E85BC5424CE0}"/>
                    </a:ext>
                  </a:extLst>
                </p:cNvPr>
                <p:cNvPicPr/>
                <p:nvPr/>
              </p:nvPicPr>
              <p:blipFill>
                <a:blip r:embed="rId23"/>
                <a:stretch>
                  <a:fillRect/>
                </a:stretch>
              </p:blipFill>
              <p:spPr>
                <a:xfrm>
                  <a:off x="8691861" y="313306"/>
                  <a:ext cx="310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13A0C294-BD68-12D5-F7BD-D13570EA3D3F}"/>
                    </a:ext>
                  </a:extLst>
                </p14:cNvPr>
                <p14:cNvContentPartPr/>
                <p14:nvPr/>
              </p14:nvContentPartPr>
              <p14:xfrm>
                <a:off x="8144661" y="375586"/>
                <a:ext cx="471240" cy="36000"/>
              </p14:xfrm>
            </p:contentPart>
          </mc:Choice>
          <mc:Fallback xmlns="">
            <p:pic>
              <p:nvPicPr>
                <p:cNvPr id="16" name="Ink 15">
                  <a:extLst>
                    <a:ext uri="{FF2B5EF4-FFF2-40B4-BE49-F238E27FC236}">
                      <a16:creationId xmlns:a16="http://schemas.microsoft.com/office/drawing/2014/main" id="{13A0C294-BD68-12D5-F7BD-D13570EA3D3F}"/>
                    </a:ext>
                  </a:extLst>
                </p:cNvPr>
                <p:cNvPicPr/>
                <p:nvPr/>
              </p:nvPicPr>
              <p:blipFill>
                <a:blip r:embed="rId25"/>
                <a:stretch>
                  <a:fillRect/>
                </a:stretch>
              </p:blipFill>
              <p:spPr>
                <a:xfrm>
                  <a:off x="8135661" y="366586"/>
                  <a:ext cx="488880" cy="53640"/>
                </a:xfrm>
                <a:prstGeom prst="rect">
                  <a:avLst/>
                </a:prstGeom>
              </p:spPr>
            </p:pic>
          </mc:Fallback>
        </mc:AlternateContent>
      </p:grpSp>
      <p:grpSp>
        <p:nvGrpSpPr>
          <p:cNvPr id="26" name="Group 25">
            <a:extLst>
              <a:ext uri="{FF2B5EF4-FFF2-40B4-BE49-F238E27FC236}">
                <a16:creationId xmlns:a16="http://schemas.microsoft.com/office/drawing/2014/main" id="{BCCDF726-47BD-59A4-7567-7F96700FADAC}"/>
              </a:ext>
            </a:extLst>
          </p:cNvPr>
          <p:cNvGrpSpPr/>
          <p:nvPr/>
        </p:nvGrpSpPr>
        <p:grpSpPr>
          <a:xfrm>
            <a:off x="2040861" y="985786"/>
            <a:ext cx="1585440" cy="723960"/>
            <a:chOff x="2040861" y="985786"/>
            <a:chExt cx="1585440" cy="72396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F5D4665-9417-05C1-B243-88816B6B9EF3}"/>
                    </a:ext>
                  </a:extLst>
                </p14:cNvPr>
                <p14:cNvContentPartPr/>
                <p14:nvPr/>
              </p14:nvContentPartPr>
              <p14:xfrm>
                <a:off x="2040861" y="1163266"/>
                <a:ext cx="179640" cy="237600"/>
              </p14:xfrm>
            </p:contentPart>
          </mc:Choice>
          <mc:Fallback xmlns="">
            <p:pic>
              <p:nvPicPr>
                <p:cNvPr id="18" name="Ink 17">
                  <a:extLst>
                    <a:ext uri="{FF2B5EF4-FFF2-40B4-BE49-F238E27FC236}">
                      <a16:creationId xmlns:a16="http://schemas.microsoft.com/office/drawing/2014/main" id="{BF5D4665-9417-05C1-B243-88816B6B9EF3}"/>
                    </a:ext>
                  </a:extLst>
                </p:cNvPr>
                <p:cNvPicPr/>
                <p:nvPr/>
              </p:nvPicPr>
              <p:blipFill>
                <a:blip r:embed="rId27"/>
                <a:stretch>
                  <a:fillRect/>
                </a:stretch>
              </p:blipFill>
              <p:spPr>
                <a:xfrm>
                  <a:off x="2032221" y="1154266"/>
                  <a:ext cx="1972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2677E6C4-BC61-FD45-6875-11E575979311}"/>
                    </a:ext>
                  </a:extLst>
                </p14:cNvPr>
                <p14:cNvContentPartPr/>
                <p14:nvPr/>
              </p14:nvContentPartPr>
              <p14:xfrm>
                <a:off x="2307261" y="1394026"/>
                <a:ext cx="131040" cy="78840"/>
              </p14:xfrm>
            </p:contentPart>
          </mc:Choice>
          <mc:Fallback xmlns="">
            <p:pic>
              <p:nvPicPr>
                <p:cNvPr id="19" name="Ink 18">
                  <a:extLst>
                    <a:ext uri="{FF2B5EF4-FFF2-40B4-BE49-F238E27FC236}">
                      <a16:creationId xmlns:a16="http://schemas.microsoft.com/office/drawing/2014/main" id="{2677E6C4-BC61-FD45-6875-11E575979311}"/>
                    </a:ext>
                  </a:extLst>
                </p:cNvPr>
                <p:cNvPicPr/>
                <p:nvPr/>
              </p:nvPicPr>
              <p:blipFill>
                <a:blip r:embed="rId29"/>
                <a:stretch>
                  <a:fillRect/>
                </a:stretch>
              </p:blipFill>
              <p:spPr>
                <a:xfrm>
                  <a:off x="2298261" y="1385026"/>
                  <a:ext cx="148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45C2A2EE-A5EF-5CFB-AE20-BAA90C2D42E9}"/>
                    </a:ext>
                  </a:extLst>
                </p14:cNvPr>
                <p14:cNvContentPartPr/>
                <p14:nvPr/>
              </p14:nvContentPartPr>
              <p14:xfrm>
                <a:off x="2589141" y="1206106"/>
                <a:ext cx="213480" cy="16920"/>
              </p14:xfrm>
            </p:contentPart>
          </mc:Choice>
          <mc:Fallback xmlns="">
            <p:pic>
              <p:nvPicPr>
                <p:cNvPr id="21" name="Ink 20">
                  <a:extLst>
                    <a:ext uri="{FF2B5EF4-FFF2-40B4-BE49-F238E27FC236}">
                      <a16:creationId xmlns:a16="http://schemas.microsoft.com/office/drawing/2014/main" id="{45C2A2EE-A5EF-5CFB-AE20-BAA90C2D42E9}"/>
                    </a:ext>
                  </a:extLst>
                </p:cNvPr>
                <p:cNvPicPr/>
                <p:nvPr/>
              </p:nvPicPr>
              <p:blipFill>
                <a:blip r:embed="rId31"/>
                <a:stretch>
                  <a:fillRect/>
                </a:stretch>
              </p:blipFill>
              <p:spPr>
                <a:xfrm>
                  <a:off x="2580501" y="1197466"/>
                  <a:ext cx="231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283A2BCB-0636-801A-C40D-C7B106BC63F3}"/>
                    </a:ext>
                  </a:extLst>
                </p14:cNvPr>
                <p14:cNvContentPartPr/>
                <p14:nvPr/>
              </p14:nvContentPartPr>
              <p14:xfrm>
                <a:off x="2603541" y="1298266"/>
                <a:ext cx="202680" cy="27720"/>
              </p14:xfrm>
            </p:contentPart>
          </mc:Choice>
          <mc:Fallback xmlns="">
            <p:pic>
              <p:nvPicPr>
                <p:cNvPr id="22" name="Ink 21">
                  <a:extLst>
                    <a:ext uri="{FF2B5EF4-FFF2-40B4-BE49-F238E27FC236}">
                      <a16:creationId xmlns:a16="http://schemas.microsoft.com/office/drawing/2014/main" id="{283A2BCB-0636-801A-C40D-C7B106BC63F3}"/>
                    </a:ext>
                  </a:extLst>
                </p:cNvPr>
                <p:cNvPicPr/>
                <p:nvPr/>
              </p:nvPicPr>
              <p:blipFill>
                <a:blip r:embed="rId33"/>
                <a:stretch>
                  <a:fillRect/>
                </a:stretch>
              </p:blipFill>
              <p:spPr>
                <a:xfrm>
                  <a:off x="2594901" y="1289266"/>
                  <a:ext cx="220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F7978CD9-3A7B-A0E7-4870-A6B32B426496}"/>
                    </a:ext>
                  </a:extLst>
                </p14:cNvPr>
                <p14:cNvContentPartPr/>
                <p14:nvPr/>
              </p14:nvContentPartPr>
              <p14:xfrm>
                <a:off x="3265941" y="985786"/>
                <a:ext cx="9360" cy="216000"/>
              </p14:xfrm>
            </p:contentPart>
          </mc:Choice>
          <mc:Fallback xmlns="">
            <p:pic>
              <p:nvPicPr>
                <p:cNvPr id="23" name="Ink 22">
                  <a:extLst>
                    <a:ext uri="{FF2B5EF4-FFF2-40B4-BE49-F238E27FC236}">
                      <a16:creationId xmlns:a16="http://schemas.microsoft.com/office/drawing/2014/main" id="{F7978CD9-3A7B-A0E7-4870-A6B32B426496}"/>
                    </a:ext>
                  </a:extLst>
                </p:cNvPr>
                <p:cNvPicPr/>
                <p:nvPr/>
              </p:nvPicPr>
              <p:blipFill>
                <a:blip r:embed="rId35"/>
                <a:stretch>
                  <a:fillRect/>
                </a:stretch>
              </p:blipFill>
              <p:spPr>
                <a:xfrm>
                  <a:off x="3257301" y="976786"/>
                  <a:ext cx="270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AC55D79C-42D4-360A-3EAF-BA2F55DC94DE}"/>
                    </a:ext>
                  </a:extLst>
                </p14:cNvPr>
                <p14:cNvContentPartPr/>
                <p14:nvPr/>
              </p14:nvContentPartPr>
              <p14:xfrm>
                <a:off x="3029061" y="1264786"/>
                <a:ext cx="597240" cy="82440"/>
              </p14:xfrm>
            </p:contentPart>
          </mc:Choice>
          <mc:Fallback xmlns="">
            <p:pic>
              <p:nvPicPr>
                <p:cNvPr id="24" name="Ink 23">
                  <a:extLst>
                    <a:ext uri="{FF2B5EF4-FFF2-40B4-BE49-F238E27FC236}">
                      <a16:creationId xmlns:a16="http://schemas.microsoft.com/office/drawing/2014/main" id="{AC55D79C-42D4-360A-3EAF-BA2F55DC94DE}"/>
                    </a:ext>
                  </a:extLst>
                </p:cNvPr>
                <p:cNvPicPr/>
                <p:nvPr/>
              </p:nvPicPr>
              <p:blipFill>
                <a:blip r:embed="rId37"/>
                <a:stretch>
                  <a:fillRect/>
                </a:stretch>
              </p:blipFill>
              <p:spPr>
                <a:xfrm>
                  <a:off x="3020061" y="1256146"/>
                  <a:ext cx="614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95A58F5A-89BE-8E9E-15B3-952C5AC640CD}"/>
                    </a:ext>
                  </a:extLst>
                </p14:cNvPr>
                <p14:cNvContentPartPr/>
                <p14:nvPr/>
              </p14:nvContentPartPr>
              <p14:xfrm>
                <a:off x="3055701" y="1441186"/>
                <a:ext cx="507960" cy="268560"/>
              </p14:xfrm>
            </p:contentPart>
          </mc:Choice>
          <mc:Fallback xmlns="">
            <p:pic>
              <p:nvPicPr>
                <p:cNvPr id="25" name="Ink 24">
                  <a:extLst>
                    <a:ext uri="{FF2B5EF4-FFF2-40B4-BE49-F238E27FC236}">
                      <a16:creationId xmlns:a16="http://schemas.microsoft.com/office/drawing/2014/main" id="{95A58F5A-89BE-8E9E-15B3-952C5AC640CD}"/>
                    </a:ext>
                  </a:extLst>
                </p:cNvPr>
                <p:cNvPicPr/>
                <p:nvPr/>
              </p:nvPicPr>
              <p:blipFill>
                <a:blip r:embed="rId39"/>
                <a:stretch>
                  <a:fillRect/>
                </a:stretch>
              </p:blipFill>
              <p:spPr>
                <a:xfrm>
                  <a:off x="3046701" y="1432186"/>
                  <a:ext cx="525600" cy="286200"/>
                </a:xfrm>
                <a:prstGeom prst="rect">
                  <a:avLst/>
                </a:prstGeom>
              </p:spPr>
            </p:pic>
          </mc:Fallback>
        </mc:AlternateContent>
      </p:grpSp>
      <p:grpSp>
        <p:nvGrpSpPr>
          <p:cNvPr id="31" name="Group 30">
            <a:extLst>
              <a:ext uri="{FF2B5EF4-FFF2-40B4-BE49-F238E27FC236}">
                <a16:creationId xmlns:a16="http://schemas.microsoft.com/office/drawing/2014/main" id="{B37CB35E-2BF5-CEF5-039E-1300CB5C8FEC}"/>
              </a:ext>
            </a:extLst>
          </p:cNvPr>
          <p:cNvGrpSpPr/>
          <p:nvPr/>
        </p:nvGrpSpPr>
        <p:grpSpPr>
          <a:xfrm>
            <a:off x="1206021" y="2047066"/>
            <a:ext cx="654120" cy="389520"/>
            <a:chOff x="1206021" y="2047066"/>
            <a:chExt cx="654120" cy="389520"/>
          </a:xfrm>
        </p:grpSpPr>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993656D6-3F45-2B88-B4E5-F74F6D30391A}"/>
                    </a:ext>
                  </a:extLst>
                </p14:cNvPr>
                <p14:cNvContentPartPr/>
                <p14:nvPr/>
              </p14:nvContentPartPr>
              <p14:xfrm>
                <a:off x="1206021" y="2119066"/>
                <a:ext cx="131400" cy="317520"/>
              </p14:xfrm>
            </p:contentPart>
          </mc:Choice>
          <mc:Fallback xmlns="">
            <p:pic>
              <p:nvPicPr>
                <p:cNvPr id="27" name="Ink 26">
                  <a:extLst>
                    <a:ext uri="{FF2B5EF4-FFF2-40B4-BE49-F238E27FC236}">
                      <a16:creationId xmlns:a16="http://schemas.microsoft.com/office/drawing/2014/main" id="{993656D6-3F45-2B88-B4E5-F74F6D30391A}"/>
                    </a:ext>
                  </a:extLst>
                </p:cNvPr>
                <p:cNvPicPr/>
                <p:nvPr/>
              </p:nvPicPr>
              <p:blipFill>
                <a:blip r:embed="rId41"/>
                <a:stretch>
                  <a:fillRect/>
                </a:stretch>
              </p:blipFill>
              <p:spPr>
                <a:xfrm>
                  <a:off x="1197381" y="2110426"/>
                  <a:ext cx="1490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BB3FA0AE-267B-5C21-A8DD-AC93A7B4FFA8}"/>
                    </a:ext>
                  </a:extLst>
                </p14:cNvPr>
                <p14:cNvContentPartPr/>
                <p14:nvPr/>
              </p14:nvContentPartPr>
              <p14:xfrm>
                <a:off x="1206021" y="2108626"/>
                <a:ext cx="220320" cy="54720"/>
              </p14:xfrm>
            </p:contentPart>
          </mc:Choice>
          <mc:Fallback xmlns="">
            <p:pic>
              <p:nvPicPr>
                <p:cNvPr id="28" name="Ink 27">
                  <a:extLst>
                    <a:ext uri="{FF2B5EF4-FFF2-40B4-BE49-F238E27FC236}">
                      <a16:creationId xmlns:a16="http://schemas.microsoft.com/office/drawing/2014/main" id="{BB3FA0AE-267B-5C21-A8DD-AC93A7B4FFA8}"/>
                    </a:ext>
                  </a:extLst>
                </p:cNvPr>
                <p:cNvPicPr/>
                <p:nvPr/>
              </p:nvPicPr>
              <p:blipFill>
                <a:blip r:embed="rId43"/>
                <a:stretch>
                  <a:fillRect/>
                </a:stretch>
              </p:blipFill>
              <p:spPr>
                <a:xfrm>
                  <a:off x="1197381" y="2099986"/>
                  <a:ext cx="237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BC8D4A8E-0CC9-C884-38F2-656812AF07C9}"/>
                    </a:ext>
                  </a:extLst>
                </p14:cNvPr>
                <p14:cNvContentPartPr/>
                <p14:nvPr/>
              </p14:nvContentPartPr>
              <p14:xfrm>
                <a:off x="1404741" y="2047066"/>
                <a:ext cx="107640" cy="376560"/>
              </p14:xfrm>
            </p:contentPart>
          </mc:Choice>
          <mc:Fallback xmlns="">
            <p:pic>
              <p:nvPicPr>
                <p:cNvPr id="29" name="Ink 28">
                  <a:extLst>
                    <a:ext uri="{FF2B5EF4-FFF2-40B4-BE49-F238E27FC236}">
                      <a16:creationId xmlns:a16="http://schemas.microsoft.com/office/drawing/2014/main" id="{BC8D4A8E-0CC9-C884-38F2-656812AF07C9}"/>
                    </a:ext>
                  </a:extLst>
                </p:cNvPr>
                <p:cNvPicPr/>
                <p:nvPr/>
              </p:nvPicPr>
              <p:blipFill>
                <a:blip r:embed="rId45"/>
                <a:stretch>
                  <a:fillRect/>
                </a:stretch>
              </p:blipFill>
              <p:spPr>
                <a:xfrm>
                  <a:off x="1396101" y="2038066"/>
                  <a:ext cx="1252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26164AE1-94C8-2649-786F-CF69B8EED624}"/>
                    </a:ext>
                  </a:extLst>
                </p14:cNvPr>
                <p14:cNvContentPartPr/>
                <p14:nvPr/>
              </p14:nvContentPartPr>
              <p14:xfrm>
                <a:off x="1576101" y="2332546"/>
                <a:ext cx="284040" cy="76680"/>
              </p14:xfrm>
            </p:contentPart>
          </mc:Choice>
          <mc:Fallback xmlns="">
            <p:pic>
              <p:nvPicPr>
                <p:cNvPr id="30" name="Ink 29">
                  <a:extLst>
                    <a:ext uri="{FF2B5EF4-FFF2-40B4-BE49-F238E27FC236}">
                      <a16:creationId xmlns:a16="http://schemas.microsoft.com/office/drawing/2014/main" id="{26164AE1-94C8-2649-786F-CF69B8EED624}"/>
                    </a:ext>
                  </a:extLst>
                </p:cNvPr>
                <p:cNvPicPr/>
                <p:nvPr/>
              </p:nvPicPr>
              <p:blipFill>
                <a:blip r:embed="rId47"/>
                <a:stretch>
                  <a:fillRect/>
                </a:stretch>
              </p:blipFill>
              <p:spPr>
                <a:xfrm>
                  <a:off x="1567461" y="2323906"/>
                  <a:ext cx="301680" cy="94320"/>
                </a:xfrm>
                <a:prstGeom prst="rect">
                  <a:avLst/>
                </a:prstGeom>
              </p:spPr>
            </p:pic>
          </mc:Fallback>
        </mc:AlternateContent>
      </p:grpSp>
      <p:grpSp>
        <p:nvGrpSpPr>
          <p:cNvPr id="49" name="Group 48">
            <a:extLst>
              <a:ext uri="{FF2B5EF4-FFF2-40B4-BE49-F238E27FC236}">
                <a16:creationId xmlns:a16="http://schemas.microsoft.com/office/drawing/2014/main" id="{AAC9ADE0-443F-C051-2EF2-C3176D7D9FCD}"/>
              </a:ext>
            </a:extLst>
          </p:cNvPr>
          <p:cNvGrpSpPr/>
          <p:nvPr/>
        </p:nvGrpSpPr>
        <p:grpSpPr>
          <a:xfrm>
            <a:off x="1869141" y="2696146"/>
            <a:ext cx="2739600" cy="635760"/>
            <a:chOff x="1869141" y="2696146"/>
            <a:chExt cx="2739600" cy="635760"/>
          </a:xfrm>
        </p:grpSpPr>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4A2EAD0B-6BBA-78DD-23CF-979BC3C5F60D}"/>
                    </a:ext>
                  </a:extLst>
                </p14:cNvPr>
                <p14:cNvContentPartPr/>
                <p14:nvPr/>
              </p14:nvContentPartPr>
              <p14:xfrm>
                <a:off x="2095221" y="2696146"/>
                <a:ext cx="14760" cy="209880"/>
              </p14:xfrm>
            </p:contentPart>
          </mc:Choice>
          <mc:Fallback xmlns="">
            <p:pic>
              <p:nvPicPr>
                <p:cNvPr id="32" name="Ink 31">
                  <a:extLst>
                    <a:ext uri="{FF2B5EF4-FFF2-40B4-BE49-F238E27FC236}">
                      <a16:creationId xmlns:a16="http://schemas.microsoft.com/office/drawing/2014/main" id="{4A2EAD0B-6BBA-78DD-23CF-979BC3C5F60D}"/>
                    </a:ext>
                  </a:extLst>
                </p:cNvPr>
                <p:cNvPicPr/>
                <p:nvPr/>
              </p:nvPicPr>
              <p:blipFill>
                <a:blip r:embed="rId49"/>
                <a:stretch>
                  <a:fillRect/>
                </a:stretch>
              </p:blipFill>
              <p:spPr>
                <a:xfrm>
                  <a:off x="2086581" y="2687506"/>
                  <a:ext cx="32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17461D54-1FE8-D039-30AD-659728E849A0}"/>
                    </a:ext>
                  </a:extLst>
                </p14:cNvPr>
                <p14:cNvContentPartPr/>
                <p14:nvPr/>
              </p14:nvContentPartPr>
              <p14:xfrm>
                <a:off x="1869141" y="2981986"/>
                <a:ext cx="442080" cy="23400"/>
              </p14:xfrm>
            </p:contentPart>
          </mc:Choice>
          <mc:Fallback xmlns="">
            <p:pic>
              <p:nvPicPr>
                <p:cNvPr id="33" name="Ink 32">
                  <a:extLst>
                    <a:ext uri="{FF2B5EF4-FFF2-40B4-BE49-F238E27FC236}">
                      <a16:creationId xmlns:a16="http://schemas.microsoft.com/office/drawing/2014/main" id="{17461D54-1FE8-D039-30AD-659728E849A0}"/>
                    </a:ext>
                  </a:extLst>
                </p:cNvPr>
                <p:cNvPicPr/>
                <p:nvPr/>
              </p:nvPicPr>
              <p:blipFill>
                <a:blip r:embed="rId51"/>
                <a:stretch>
                  <a:fillRect/>
                </a:stretch>
              </p:blipFill>
              <p:spPr>
                <a:xfrm>
                  <a:off x="1860141" y="2973346"/>
                  <a:ext cx="459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6A38A8EA-FF05-ED79-7C8C-8A379645111C}"/>
                    </a:ext>
                  </a:extLst>
                </p14:cNvPr>
                <p14:cNvContentPartPr/>
                <p14:nvPr/>
              </p14:nvContentPartPr>
              <p14:xfrm>
                <a:off x="1910541" y="3060466"/>
                <a:ext cx="402480" cy="271440"/>
              </p14:xfrm>
            </p:contentPart>
          </mc:Choice>
          <mc:Fallback xmlns="">
            <p:pic>
              <p:nvPicPr>
                <p:cNvPr id="35" name="Ink 34">
                  <a:extLst>
                    <a:ext uri="{FF2B5EF4-FFF2-40B4-BE49-F238E27FC236}">
                      <a16:creationId xmlns:a16="http://schemas.microsoft.com/office/drawing/2014/main" id="{6A38A8EA-FF05-ED79-7C8C-8A379645111C}"/>
                    </a:ext>
                  </a:extLst>
                </p:cNvPr>
                <p:cNvPicPr/>
                <p:nvPr/>
              </p:nvPicPr>
              <p:blipFill>
                <a:blip r:embed="rId53"/>
                <a:stretch>
                  <a:fillRect/>
                </a:stretch>
              </p:blipFill>
              <p:spPr>
                <a:xfrm>
                  <a:off x="1901901" y="3051826"/>
                  <a:ext cx="420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34DB5CF3-C0A8-6304-9E9D-DB0A75BE70CA}"/>
                    </a:ext>
                  </a:extLst>
                </p14:cNvPr>
                <p14:cNvContentPartPr/>
                <p14:nvPr/>
              </p14:nvContentPartPr>
              <p14:xfrm>
                <a:off x="2604261" y="2782906"/>
                <a:ext cx="234360" cy="234720"/>
              </p14:xfrm>
            </p:contentPart>
          </mc:Choice>
          <mc:Fallback xmlns="">
            <p:pic>
              <p:nvPicPr>
                <p:cNvPr id="37" name="Ink 36">
                  <a:extLst>
                    <a:ext uri="{FF2B5EF4-FFF2-40B4-BE49-F238E27FC236}">
                      <a16:creationId xmlns:a16="http://schemas.microsoft.com/office/drawing/2014/main" id="{34DB5CF3-C0A8-6304-9E9D-DB0A75BE70CA}"/>
                    </a:ext>
                  </a:extLst>
                </p:cNvPr>
                <p:cNvPicPr/>
                <p:nvPr/>
              </p:nvPicPr>
              <p:blipFill>
                <a:blip r:embed="rId55"/>
                <a:stretch>
                  <a:fillRect/>
                </a:stretch>
              </p:blipFill>
              <p:spPr>
                <a:xfrm>
                  <a:off x="2595261" y="2774266"/>
                  <a:ext cx="2520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5E4A0475-0A4C-D66E-831D-BFCF0AE411F6}"/>
                    </a:ext>
                  </a:extLst>
                </p14:cNvPr>
                <p14:cNvContentPartPr/>
                <p14:nvPr/>
              </p14:nvContentPartPr>
              <p14:xfrm>
                <a:off x="3089181" y="2781106"/>
                <a:ext cx="380520" cy="223200"/>
              </p14:xfrm>
            </p:contentPart>
          </mc:Choice>
          <mc:Fallback xmlns="">
            <p:pic>
              <p:nvPicPr>
                <p:cNvPr id="39" name="Ink 38">
                  <a:extLst>
                    <a:ext uri="{FF2B5EF4-FFF2-40B4-BE49-F238E27FC236}">
                      <a16:creationId xmlns:a16="http://schemas.microsoft.com/office/drawing/2014/main" id="{5E4A0475-0A4C-D66E-831D-BFCF0AE411F6}"/>
                    </a:ext>
                  </a:extLst>
                </p:cNvPr>
                <p:cNvPicPr/>
                <p:nvPr/>
              </p:nvPicPr>
              <p:blipFill>
                <a:blip r:embed="rId57"/>
                <a:stretch>
                  <a:fillRect/>
                </a:stretch>
              </p:blipFill>
              <p:spPr>
                <a:xfrm>
                  <a:off x="3080181" y="2772106"/>
                  <a:ext cx="398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AD81F691-CE24-F0E3-9105-F6C8093BDB08}"/>
                    </a:ext>
                  </a:extLst>
                </p14:cNvPr>
                <p14:cNvContentPartPr/>
                <p14:nvPr/>
              </p14:nvContentPartPr>
              <p14:xfrm>
                <a:off x="3300501" y="3022666"/>
                <a:ext cx="142920" cy="192600"/>
              </p14:xfrm>
            </p:contentPart>
          </mc:Choice>
          <mc:Fallback xmlns="">
            <p:pic>
              <p:nvPicPr>
                <p:cNvPr id="41" name="Ink 40">
                  <a:extLst>
                    <a:ext uri="{FF2B5EF4-FFF2-40B4-BE49-F238E27FC236}">
                      <a16:creationId xmlns:a16="http://schemas.microsoft.com/office/drawing/2014/main" id="{AD81F691-CE24-F0E3-9105-F6C8093BDB08}"/>
                    </a:ext>
                  </a:extLst>
                </p:cNvPr>
                <p:cNvPicPr/>
                <p:nvPr/>
              </p:nvPicPr>
              <p:blipFill>
                <a:blip r:embed="rId59"/>
                <a:stretch>
                  <a:fillRect/>
                </a:stretch>
              </p:blipFill>
              <p:spPr>
                <a:xfrm>
                  <a:off x="3291501" y="3014026"/>
                  <a:ext cx="160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3FF36ED9-F8EE-B364-5C72-87638D6F7B22}"/>
                    </a:ext>
                  </a:extLst>
                </p14:cNvPr>
                <p14:cNvContentPartPr/>
                <p14:nvPr/>
              </p14:nvContentPartPr>
              <p14:xfrm>
                <a:off x="3319221" y="3142546"/>
                <a:ext cx="100080" cy="5040"/>
              </p14:xfrm>
            </p:contentPart>
          </mc:Choice>
          <mc:Fallback xmlns="">
            <p:pic>
              <p:nvPicPr>
                <p:cNvPr id="42" name="Ink 41">
                  <a:extLst>
                    <a:ext uri="{FF2B5EF4-FFF2-40B4-BE49-F238E27FC236}">
                      <a16:creationId xmlns:a16="http://schemas.microsoft.com/office/drawing/2014/main" id="{3FF36ED9-F8EE-B364-5C72-87638D6F7B22}"/>
                    </a:ext>
                  </a:extLst>
                </p:cNvPr>
                <p:cNvPicPr/>
                <p:nvPr/>
              </p:nvPicPr>
              <p:blipFill>
                <a:blip r:embed="rId61"/>
                <a:stretch>
                  <a:fillRect/>
                </a:stretch>
              </p:blipFill>
              <p:spPr>
                <a:xfrm>
                  <a:off x="3310221" y="3133546"/>
                  <a:ext cx="11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C03BECF9-39A2-AB52-F6F4-88CEF94F3566}"/>
                    </a:ext>
                  </a:extLst>
                </p14:cNvPr>
                <p14:cNvContentPartPr/>
                <p14:nvPr/>
              </p14:nvContentPartPr>
              <p14:xfrm>
                <a:off x="3498501" y="3043546"/>
                <a:ext cx="226440" cy="167760"/>
              </p14:xfrm>
            </p:contentPart>
          </mc:Choice>
          <mc:Fallback xmlns="">
            <p:pic>
              <p:nvPicPr>
                <p:cNvPr id="43" name="Ink 42">
                  <a:extLst>
                    <a:ext uri="{FF2B5EF4-FFF2-40B4-BE49-F238E27FC236}">
                      <a16:creationId xmlns:a16="http://schemas.microsoft.com/office/drawing/2014/main" id="{C03BECF9-39A2-AB52-F6F4-88CEF94F3566}"/>
                    </a:ext>
                  </a:extLst>
                </p:cNvPr>
                <p:cNvPicPr/>
                <p:nvPr/>
              </p:nvPicPr>
              <p:blipFill>
                <a:blip r:embed="rId63"/>
                <a:stretch>
                  <a:fillRect/>
                </a:stretch>
              </p:blipFill>
              <p:spPr>
                <a:xfrm>
                  <a:off x="3489861" y="3034546"/>
                  <a:ext cx="244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5AA647A0-6C23-A64B-4C5F-59BA92AD237A}"/>
                    </a:ext>
                  </a:extLst>
                </p14:cNvPr>
                <p14:cNvContentPartPr/>
                <p14:nvPr/>
              </p14:nvContentPartPr>
              <p14:xfrm>
                <a:off x="3814581" y="3047146"/>
                <a:ext cx="24840" cy="186480"/>
              </p14:xfrm>
            </p:contentPart>
          </mc:Choice>
          <mc:Fallback xmlns="">
            <p:pic>
              <p:nvPicPr>
                <p:cNvPr id="44" name="Ink 43">
                  <a:extLst>
                    <a:ext uri="{FF2B5EF4-FFF2-40B4-BE49-F238E27FC236}">
                      <a16:creationId xmlns:a16="http://schemas.microsoft.com/office/drawing/2014/main" id="{5AA647A0-6C23-A64B-4C5F-59BA92AD237A}"/>
                    </a:ext>
                  </a:extLst>
                </p:cNvPr>
                <p:cNvPicPr/>
                <p:nvPr/>
              </p:nvPicPr>
              <p:blipFill>
                <a:blip r:embed="rId65"/>
                <a:stretch>
                  <a:fillRect/>
                </a:stretch>
              </p:blipFill>
              <p:spPr>
                <a:xfrm>
                  <a:off x="3805941" y="3038506"/>
                  <a:ext cx="42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94B26AF6-183F-979E-4B26-30DE4619DAB6}"/>
                    </a:ext>
                  </a:extLst>
                </p14:cNvPr>
                <p14:cNvContentPartPr/>
                <p14:nvPr/>
              </p14:nvContentPartPr>
              <p14:xfrm>
                <a:off x="3787941" y="3041386"/>
                <a:ext cx="164880" cy="210600"/>
              </p14:xfrm>
            </p:contentPart>
          </mc:Choice>
          <mc:Fallback xmlns="">
            <p:pic>
              <p:nvPicPr>
                <p:cNvPr id="45" name="Ink 44">
                  <a:extLst>
                    <a:ext uri="{FF2B5EF4-FFF2-40B4-BE49-F238E27FC236}">
                      <a16:creationId xmlns:a16="http://schemas.microsoft.com/office/drawing/2014/main" id="{94B26AF6-183F-979E-4B26-30DE4619DAB6}"/>
                    </a:ext>
                  </a:extLst>
                </p:cNvPr>
                <p:cNvPicPr/>
                <p:nvPr/>
              </p:nvPicPr>
              <p:blipFill>
                <a:blip r:embed="rId67"/>
                <a:stretch>
                  <a:fillRect/>
                </a:stretch>
              </p:blipFill>
              <p:spPr>
                <a:xfrm>
                  <a:off x="3779301" y="3032746"/>
                  <a:ext cx="182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09ED23E7-8124-000A-FB15-64687BFEFDC2}"/>
                    </a:ext>
                  </a:extLst>
                </p14:cNvPr>
                <p14:cNvContentPartPr/>
                <p14:nvPr/>
              </p14:nvContentPartPr>
              <p14:xfrm>
                <a:off x="4237221" y="2802346"/>
                <a:ext cx="325800" cy="7200"/>
              </p14:xfrm>
            </p:contentPart>
          </mc:Choice>
          <mc:Fallback xmlns="">
            <p:pic>
              <p:nvPicPr>
                <p:cNvPr id="47" name="Ink 46">
                  <a:extLst>
                    <a:ext uri="{FF2B5EF4-FFF2-40B4-BE49-F238E27FC236}">
                      <a16:creationId xmlns:a16="http://schemas.microsoft.com/office/drawing/2014/main" id="{09ED23E7-8124-000A-FB15-64687BFEFDC2}"/>
                    </a:ext>
                  </a:extLst>
                </p:cNvPr>
                <p:cNvPicPr/>
                <p:nvPr/>
              </p:nvPicPr>
              <p:blipFill>
                <a:blip r:embed="rId69"/>
                <a:stretch>
                  <a:fillRect/>
                </a:stretch>
              </p:blipFill>
              <p:spPr>
                <a:xfrm>
                  <a:off x="4228221" y="2793346"/>
                  <a:ext cx="343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C915BDED-5E7E-4EDE-7344-75A120CE678A}"/>
                    </a:ext>
                  </a:extLst>
                </p14:cNvPr>
                <p14:cNvContentPartPr/>
                <p14:nvPr/>
              </p14:nvContentPartPr>
              <p14:xfrm>
                <a:off x="4259541" y="2915386"/>
                <a:ext cx="349200" cy="18000"/>
              </p14:xfrm>
            </p:contentPart>
          </mc:Choice>
          <mc:Fallback xmlns="">
            <p:pic>
              <p:nvPicPr>
                <p:cNvPr id="48" name="Ink 47">
                  <a:extLst>
                    <a:ext uri="{FF2B5EF4-FFF2-40B4-BE49-F238E27FC236}">
                      <a16:creationId xmlns:a16="http://schemas.microsoft.com/office/drawing/2014/main" id="{C915BDED-5E7E-4EDE-7344-75A120CE678A}"/>
                    </a:ext>
                  </a:extLst>
                </p:cNvPr>
                <p:cNvPicPr/>
                <p:nvPr/>
              </p:nvPicPr>
              <p:blipFill>
                <a:blip r:embed="rId71"/>
                <a:stretch>
                  <a:fillRect/>
                </a:stretch>
              </p:blipFill>
              <p:spPr>
                <a:xfrm>
                  <a:off x="4250901" y="2906746"/>
                  <a:ext cx="366840" cy="35640"/>
                </a:xfrm>
                <a:prstGeom prst="rect">
                  <a:avLst/>
                </a:prstGeom>
              </p:spPr>
            </p:pic>
          </mc:Fallback>
        </mc:AlternateContent>
      </p:grpSp>
      <p:grpSp>
        <p:nvGrpSpPr>
          <p:cNvPr id="85" name="Group 84">
            <a:extLst>
              <a:ext uri="{FF2B5EF4-FFF2-40B4-BE49-F238E27FC236}">
                <a16:creationId xmlns:a16="http://schemas.microsoft.com/office/drawing/2014/main" id="{B273C52D-FDD5-72F1-26A8-AAFEB64543C7}"/>
              </a:ext>
            </a:extLst>
          </p:cNvPr>
          <p:cNvGrpSpPr/>
          <p:nvPr/>
        </p:nvGrpSpPr>
        <p:grpSpPr>
          <a:xfrm>
            <a:off x="4982386" y="2404186"/>
            <a:ext cx="6267247" cy="962640"/>
            <a:chOff x="3464841" y="5466265"/>
            <a:chExt cx="6267247" cy="962640"/>
          </a:xfrm>
        </p:grpSpPr>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467C8AC8-3E0C-0C81-1F65-A39BD56BBF22}"/>
                    </a:ext>
                  </a:extLst>
                </p14:cNvPr>
                <p14:cNvContentPartPr/>
                <p14:nvPr/>
              </p14:nvContentPartPr>
              <p14:xfrm>
                <a:off x="3702441" y="5616745"/>
                <a:ext cx="17640" cy="254880"/>
              </p14:xfrm>
            </p:contentPart>
          </mc:Choice>
          <mc:Fallback xmlns="">
            <p:pic>
              <p:nvPicPr>
                <p:cNvPr id="50" name="Ink 49">
                  <a:extLst>
                    <a:ext uri="{FF2B5EF4-FFF2-40B4-BE49-F238E27FC236}">
                      <a16:creationId xmlns:a16="http://schemas.microsoft.com/office/drawing/2014/main" id="{467C8AC8-3E0C-0C81-1F65-A39BD56BBF22}"/>
                    </a:ext>
                  </a:extLst>
                </p:cNvPr>
                <p:cNvPicPr/>
                <p:nvPr/>
              </p:nvPicPr>
              <p:blipFill>
                <a:blip r:embed="rId73"/>
                <a:stretch>
                  <a:fillRect/>
                </a:stretch>
              </p:blipFill>
              <p:spPr>
                <a:xfrm>
                  <a:off x="3693441" y="5607745"/>
                  <a:ext cx="352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C12E8E1C-86CA-746A-51CB-A676F3B681CD}"/>
                    </a:ext>
                  </a:extLst>
                </p14:cNvPr>
                <p14:cNvContentPartPr/>
                <p14:nvPr/>
              </p14:nvContentPartPr>
              <p14:xfrm>
                <a:off x="3473841" y="5904385"/>
                <a:ext cx="668160" cy="39600"/>
              </p14:xfrm>
            </p:contentPart>
          </mc:Choice>
          <mc:Fallback xmlns="">
            <p:pic>
              <p:nvPicPr>
                <p:cNvPr id="51" name="Ink 50">
                  <a:extLst>
                    <a:ext uri="{FF2B5EF4-FFF2-40B4-BE49-F238E27FC236}">
                      <a16:creationId xmlns:a16="http://schemas.microsoft.com/office/drawing/2014/main" id="{C12E8E1C-86CA-746A-51CB-A676F3B681CD}"/>
                    </a:ext>
                  </a:extLst>
                </p:cNvPr>
                <p:cNvPicPr/>
                <p:nvPr/>
              </p:nvPicPr>
              <p:blipFill>
                <a:blip r:embed="rId75"/>
                <a:stretch>
                  <a:fillRect/>
                </a:stretch>
              </p:blipFill>
              <p:spPr>
                <a:xfrm>
                  <a:off x="3464841" y="5895466"/>
                  <a:ext cx="685800" cy="57081"/>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64FEBDE2-E928-A395-1F5A-279188C64348}"/>
                    </a:ext>
                  </a:extLst>
                </p14:cNvPr>
                <p14:cNvContentPartPr/>
                <p14:nvPr/>
              </p14:nvContentPartPr>
              <p14:xfrm>
                <a:off x="3516321" y="6121105"/>
                <a:ext cx="47880" cy="192960"/>
              </p14:xfrm>
            </p:contentPart>
          </mc:Choice>
          <mc:Fallback xmlns="">
            <p:pic>
              <p:nvPicPr>
                <p:cNvPr id="52" name="Ink 51">
                  <a:extLst>
                    <a:ext uri="{FF2B5EF4-FFF2-40B4-BE49-F238E27FC236}">
                      <a16:creationId xmlns:a16="http://schemas.microsoft.com/office/drawing/2014/main" id="{64FEBDE2-E928-A395-1F5A-279188C64348}"/>
                    </a:ext>
                  </a:extLst>
                </p:cNvPr>
                <p:cNvPicPr/>
                <p:nvPr/>
              </p:nvPicPr>
              <p:blipFill>
                <a:blip r:embed="rId77"/>
                <a:stretch>
                  <a:fillRect/>
                </a:stretch>
              </p:blipFill>
              <p:spPr>
                <a:xfrm>
                  <a:off x="3507388" y="6112105"/>
                  <a:ext cx="65388"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8D828145-ABFA-6127-05FD-D9ADFB4BDF49}"/>
                    </a:ext>
                  </a:extLst>
                </p14:cNvPr>
                <p14:cNvContentPartPr/>
                <p14:nvPr/>
              </p14:nvContentPartPr>
              <p14:xfrm>
                <a:off x="3608121" y="6106345"/>
                <a:ext cx="54360" cy="191880"/>
              </p14:xfrm>
            </p:contentPart>
          </mc:Choice>
          <mc:Fallback xmlns="">
            <p:pic>
              <p:nvPicPr>
                <p:cNvPr id="53" name="Ink 52">
                  <a:extLst>
                    <a:ext uri="{FF2B5EF4-FFF2-40B4-BE49-F238E27FC236}">
                      <a16:creationId xmlns:a16="http://schemas.microsoft.com/office/drawing/2014/main" id="{8D828145-ABFA-6127-05FD-D9ADFB4BDF49}"/>
                    </a:ext>
                  </a:extLst>
                </p:cNvPr>
                <p:cNvPicPr/>
                <p:nvPr/>
              </p:nvPicPr>
              <p:blipFill>
                <a:blip r:embed="rId79"/>
                <a:stretch>
                  <a:fillRect/>
                </a:stretch>
              </p:blipFill>
              <p:spPr>
                <a:xfrm>
                  <a:off x="3599061" y="6097345"/>
                  <a:ext cx="72118"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3F1E5316-A7A1-3F59-900B-C85B29078CD5}"/>
                    </a:ext>
                  </a:extLst>
                </p14:cNvPr>
                <p14:cNvContentPartPr/>
                <p14:nvPr/>
              </p14:nvContentPartPr>
              <p14:xfrm>
                <a:off x="3464841" y="6096985"/>
                <a:ext cx="268560" cy="52200"/>
              </p14:xfrm>
            </p:contentPart>
          </mc:Choice>
          <mc:Fallback xmlns="">
            <p:pic>
              <p:nvPicPr>
                <p:cNvPr id="54" name="Ink 53">
                  <a:extLst>
                    <a:ext uri="{FF2B5EF4-FFF2-40B4-BE49-F238E27FC236}">
                      <a16:creationId xmlns:a16="http://schemas.microsoft.com/office/drawing/2014/main" id="{3F1E5316-A7A1-3F59-900B-C85B29078CD5}"/>
                    </a:ext>
                  </a:extLst>
                </p:cNvPr>
                <p:cNvPicPr/>
                <p:nvPr/>
              </p:nvPicPr>
              <p:blipFill>
                <a:blip r:embed="rId81"/>
                <a:stretch>
                  <a:fillRect/>
                </a:stretch>
              </p:blipFill>
              <p:spPr>
                <a:xfrm>
                  <a:off x="3455841" y="6087985"/>
                  <a:ext cx="286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D69840C7-DAAC-3E66-8B1C-47BFBA972C98}"/>
                    </a:ext>
                  </a:extLst>
                </p14:cNvPr>
                <p14:cNvContentPartPr/>
                <p14:nvPr/>
              </p14:nvContentPartPr>
              <p14:xfrm>
                <a:off x="3876321" y="6038305"/>
                <a:ext cx="106560" cy="266760"/>
              </p14:xfrm>
            </p:contentPart>
          </mc:Choice>
          <mc:Fallback xmlns="">
            <p:pic>
              <p:nvPicPr>
                <p:cNvPr id="55" name="Ink 54">
                  <a:extLst>
                    <a:ext uri="{FF2B5EF4-FFF2-40B4-BE49-F238E27FC236}">
                      <a16:creationId xmlns:a16="http://schemas.microsoft.com/office/drawing/2014/main" id="{D69840C7-DAAC-3E66-8B1C-47BFBA972C98}"/>
                    </a:ext>
                  </a:extLst>
                </p:cNvPr>
                <p:cNvPicPr/>
                <p:nvPr/>
              </p:nvPicPr>
              <p:blipFill>
                <a:blip r:embed="rId83"/>
                <a:stretch>
                  <a:fillRect/>
                </a:stretch>
              </p:blipFill>
              <p:spPr>
                <a:xfrm>
                  <a:off x="3867321" y="6029317"/>
                  <a:ext cx="124200" cy="284376"/>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88D001B4-CA37-A2BE-C81F-AD40CA004B90}"/>
                    </a:ext>
                  </a:extLst>
                </p14:cNvPr>
                <p14:cNvContentPartPr/>
                <p14:nvPr/>
              </p14:nvContentPartPr>
              <p14:xfrm>
                <a:off x="3814041" y="6065665"/>
                <a:ext cx="225720" cy="126720"/>
              </p14:xfrm>
            </p:contentPart>
          </mc:Choice>
          <mc:Fallback xmlns="">
            <p:pic>
              <p:nvPicPr>
                <p:cNvPr id="56" name="Ink 55">
                  <a:extLst>
                    <a:ext uri="{FF2B5EF4-FFF2-40B4-BE49-F238E27FC236}">
                      <a16:creationId xmlns:a16="http://schemas.microsoft.com/office/drawing/2014/main" id="{88D001B4-CA37-A2BE-C81F-AD40CA004B90}"/>
                    </a:ext>
                  </a:extLst>
                </p:cNvPr>
                <p:cNvPicPr/>
                <p:nvPr/>
              </p:nvPicPr>
              <p:blipFill>
                <a:blip r:embed="rId85"/>
                <a:stretch>
                  <a:fillRect/>
                </a:stretch>
              </p:blipFill>
              <p:spPr>
                <a:xfrm>
                  <a:off x="3805041" y="6056665"/>
                  <a:ext cx="243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3E3B793E-7571-ACA8-6AFF-CECED21117BE}"/>
                    </a:ext>
                  </a:extLst>
                </p14:cNvPr>
                <p14:cNvContentPartPr/>
                <p14:nvPr/>
              </p14:nvContentPartPr>
              <p14:xfrm>
                <a:off x="4158561" y="5956585"/>
                <a:ext cx="6120" cy="174960"/>
              </p14:xfrm>
            </p:contentPart>
          </mc:Choice>
          <mc:Fallback xmlns="">
            <p:pic>
              <p:nvPicPr>
                <p:cNvPr id="57" name="Ink 56">
                  <a:extLst>
                    <a:ext uri="{FF2B5EF4-FFF2-40B4-BE49-F238E27FC236}">
                      <a16:creationId xmlns:a16="http://schemas.microsoft.com/office/drawing/2014/main" id="{3E3B793E-7571-ACA8-6AFF-CECED21117BE}"/>
                    </a:ext>
                  </a:extLst>
                </p:cNvPr>
                <p:cNvPicPr/>
                <p:nvPr/>
              </p:nvPicPr>
              <p:blipFill>
                <a:blip r:embed="rId87"/>
                <a:stretch>
                  <a:fillRect/>
                </a:stretch>
              </p:blipFill>
              <p:spPr>
                <a:xfrm>
                  <a:off x="4149561" y="5947566"/>
                  <a:ext cx="23760" cy="192636"/>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26699FB9-E6B2-C403-7D17-0D10E2DE1070}"/>
                    </a:ext>
                  </a:extLst>
                </p14:cNvPr>
                <p14:cNvContentPartPr/>
                <p14:nvPr/>
              </p14:nvContentPartPr>
              <p14:xfrm>
                <a:off x="4085481" y="5956585"/>
                <a:ext cx="179640" cy="143280"/>
              </p14:xfrm>
            </p:contentPart>
          </mc:Choice>
          <mc:Fallback xmlns="">
            <p:pic>
              <p:nvPicPr>
                <p:cNvPr id="58" name="Ink 57">
                  <a:extLst>
                    <a:ext uri="{FF2B5EF4-FFF2-40B4-BE49-F238E27FC236}">
                      <a16:creationId xmlns:a16="http://schemas.microsoft.com/office/drawing/2014/main" id="{26699FB9-E6B2-C403-7D17-0D10E2DE1070}"/>
                    </a:ext>
                  </a:extLst>
                </p:cNvPr>
                <p:cNvPicPr/>
                <p:nvPr/>
              </p:nvPicPr>
              <p:blipFill>
                <a:blip r:embed="rId89"/>
                <a:stretch>
                  <a:fillRect/>
                </a:stretch>
              </p:blipFill>
              <p:spPr>
                <a:xfrm>
                  <a:off x="4076481" y="5947608"/>
                  <a:ext cx="197280" cy="160876"/>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A0BEEF1B-79E2-45FA-1BFB-239A17CD94C0}"/>
                    </a:ext>
                  </a:extLst>
                </p14:cNvPr>
                <p14:cNvContentPartPr/>
                <p14:nvPr/>
              </p14:nvContentPartPr>
              <p14:xfrm>
                <a:off x="4633401" y="5562385"/>
                <a:ext cx="165600" cy="318240"/>
              </p14:xfrm>
            </p:contentPart>
          </mc:Choice>
          <mc:Fallback xmlns="">
            <p:pic>
              <p:nvPicPr>
                <p:cNvPr id="59" name="Ink 58">
                  <a:extLst>
                    <a:ext uri="{FF2B5EF4-FFF2-40B4-BE49-F238E27FC236}">
                      <a16:creationId xmlns:a16="http://schemas.microsoft.com/office/drawing/2014/main" id="{A0BEEF1B-79E2-45FA-1BFB-239A17CD94C0}"/>
                    </a:ext>
                  </a:extLst>
                </p:cNvPr>
                <p:cNvPicPr/>
                <p:nvPr/>
              </p:nvPicPr>
              <p:blipFill>
                <a:blip r:embed="rId91"/>
                <a:stretch>
                  <a:fillRect/>
                </a:stretch>
              </p:blipFill>
              <p:spPr>
                <a:xfrm>
                  <a:off x="4624401" y="5553375"/>
                  <a:ext cx="183240" cy="3359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9438F58A-6CD0-B4D7-2109-269D1725470A}"/>
                    </a:ext>
                  </a:extLst>
                </p14:cNvPr>
                <p14:cNvContentPartPr/>
                <p14:nvPr/>
              </p14:nvContentPartPr>
              <p14:xfrm>
                <a:off x="4799361" y="5817985"/>
                <a:ext cx="57240" cy="121320"/>
              </p14:xfrm>
            </p:contentPart>
          </mc:Choice>
          <mc:Fallback xmlns="">
            <p:pic>
              <p:nvPicPr>
                <p:cNvPr id="60" name="Ink 59">
                  <a:extLst>
                    <a:ext uri="{FF2B5EF4-FFF2-40B4-BE49-F238E27FC236}">
                      <a16:creationId xmlns:a16="http://schemas.microsoft.com/office/drawing/2014/main" id="{9438F58A-6CD0-B4D7-2109-269D1725470A}"/>
                    </a:ext>
                  </a:extLst>
                </p:cNvPr>
                <p:cNvPicPr/>
                <p:nvPr/>
              </p:nvPicPr>
              <p:blipFill>
                <a:blip r:embed="rId93"/>
                <a:stretch>
                  <a:fillRect/>
                </a:stretch>
              </p:blipFill>
              <p:spPr>
                <a:xfrm>
                  <a:off x="4790361" y="5808985"/>
                  <a:ext cx="74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64176203-4871-B4EA-3385-CC4CFE2A239B}"/>
                    </a:ext>
                  </a:extLst>
                </p14:cNvPr>
                <p14:cNvContentPartPr/>
                <p14:nvPr/>
              </p14:nvContentPartPr>
              <p14:xfrm>
                <a:off x="4839681" y="5466265"/>
                <a:ext cx="146520" cy="94320"/>
              </p14:xfrm>
            </p:contentPart>
          </mc:Choice>
          <mc:Fallback xmlns="">
            <p:pic>
              <p:nvPicPr>
                <p:cNvPr id="61" name="Ink 60">
                  <a:extLst>
                    <a:ext uri="{FF2B5EF4-FFF2-40B4-BE49-F238E27FC236}">
                      <a16:creationId xmlns:a16="http://schemas.microsoft.com/office/drawing/2014/main" id="{64176203-4871-B4EA-3385-CC4CFE2A239B}"/>
                    </a:ext>
                  </a:extLst>
                </p:cNvPr>
                <p:cNvPicPr/>
                <p:nvPr/>
              </p:nvPicPr>
              <p:blipFill>
                <a:blip r:embed="rId95"/>
                <a:stretch>
                  <a:fillRect/>
                </a:stretch>
              </p:blipFill>
              <p:spPr>
                <a:xfrm>
                  <a:off x="4830681" y="5457265"/>
                  <a:ext cx="164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1A6024F7-6EA4-DA44-9704-97B25C9946B6}"/>
                    </a:ext>
                  </a:extLst>
                </p14:cNvPr>
                <p14:cNvContentPartPr/>
                <p14:nvPr/>
              </p14:nvContentPartPr>
              <p14:xfrm>
                <a:off x="4483281" y="5995825"/>
                <a:ext cx="636840" cy="45720"/>
              </p14:xfrm>
            </p:contentPart>
          </mc:Choice>
          <mc:Fallback xmlns="">
            <p:pic>
              <p:nvPicPr>
                <p:cNvPr id="62" name="Ink 61">
                  <a:extLst>
                    <a:ext uri="{FF2B5EF4-FFF2-40B4-BE49-F238E27FC236}">
                      <a16:creationId xmlns:a16="http://schemas.microsoft.com/office/drawing/2014/main" id="{1A6024F7-6EA4-DA44-9704-97B25C9946B6}"/>
                    </a:ext>
                  </a:extLst>
                </p:cNvPr>
                <p:cNvPicPr/>
                <p:nvPr/>
              </p:nvPicPr>
              <p:blipFill>
                <a:blip r:embed="rId97"/>
                <a:stretch>
                  <a:fillRect/>
                </a:stretch>
              </p:blipFill>
              <p:spPr>
                <a:xfrm>
                  <a:off x="4474281" y="5986754"/>
                  <a:ext cx="654480" cy="635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BB10E9AE-832D-87A4-C2F4-ABC5AF997149}"/>
                    </a:ext>
                  </a:extLst>
                </p14:cNvPr>
                <p14:cNvContentPartPr/>
                <p14:nvPr/>
              </p14:nvContentPartPr>
              <p14:xfrm>
                <a:off x="4640241" y="6120385"/>
                <a:ext cx="202680" cy="223560"/>
              </p14:xfrm>
            </p:contentPart>
          </mc:Choice>
          <mc:Fallback xmlns="">
            <p:pic>
              <p:nvPicPr>
                <p:cNvPr id="63" name="Ink 62">
                  <a:extLst>
                    <a:ext uri="{FF2B5EF4-FFF2-40B4-BE49-F238E27FC236}">
                      <a16:creationId xmlns:a16="http://schemas.microsoft.com/office/drawing/2014/main" id="{BB10E9AE-832D-87A4-C2F4-ABC5AF997149}"/>
                    </a:ext>
                  </a:extLst>
                </p:cNvPr>
                <p:cNvPicPr/>
                <p:nvPr/>
              </p:nvPicPr>
              <p:blipFill>
                <a:blip r:embed="rId99"/>
                <a:stretch>
                  <a:fillRect/>
                </a:stretch>
              </p:blipFill>
              <p:spPr>
                <a:xfrm>
                  <a:off x="4631241" y="6111385"/>
                  <a:ext cx="220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A40C7E10-E377-7A69-0FFD-56F916AF229F}"/>
                    </a:ext>
                  </a:extLst>
                </p14:cNvPr>
                <p14:cNvContentPartPr/>
                <p14:nvPr/>
              </p14:nvContentPartPr>
              <p14:xfrm>
                <a:off x="4876761" y="6271945"/>
                <a:ext cx="136440" cy="156960"/>
              </p14:xfrm>
            </p:contentPart>
          </mc:Choice>
          <mc:Fallback xmlns="">
            <p:pic>
              <p:nvPicPr>
                <p:cNvPr id="64" name="Ink 63">
                  <a:extLst>
                    <a:ext uri="{FF2B5EF4-FFF2-40B4-BE49-F238E27FC236}">
                      <a16:creationId xmlns:a16="http://schemas.microsoft.com/office/drawing/2014/main" id="{A40C7E10-E377-7A69-0FFD-56F916AF229F}"/>
                    </a:ext>
                  </a:extLst>
                </p:cNvPr>
                <p:cNvPicPr/>
                <p:nvPr/>
              </p:nvPicPr>
              <p:blipFill>
                <a:blip r:embed="rId101"/>
                <a:stretch>
                  <a:fillRect/>
                </a:stretch>
              </p:blipFill>
              <p:spPr>
                <a:xfrm>
                  <a:off x="4867761" y="6262924"/>
                  <a:ext cx="154080" cy="174641"/>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F12CF582-E0D9-22DD-800F-0DFA6BCA9E8E}"/>
                    </a:ext>
                  </a:extLst>
                </p14:cNvPr>
                <p14:cNvContentPartPr/>
                <p14:nvPr/>
              </p14:nvContentPartPr>
              <p14:xfrm>
                <a:off x="5307321" y="6037585"/>
                <a:ext cx="360" cy="3240"/>
              </p14:xfrm>
            </p:contentPart>
          </mc:Choice>
          <mc:Fallback xmlns="">
            <p:pic>
              <p:nvPicPr>
                <p:cNvPr id="65" name="Ink 64">
                  <a:extLst>
                    <a:ext uri="{FF2B5EF4-FFF2-40B4-BE49-F238E27FC236}">
                      <a16:creationId xmlns:a16="http://schemas.microsoft.com/office/drawing/2014/main" id="{F12CF582-E0D9-22DD-800F-0DFA6BCA9E8E}"/>
                    </a:ext>
                  </a:extLst>
                </p:cNvPr>
                <p:cNvPicPr/>
                <p:nvPr/>
              </p:nvPicPr>
              <p:blipFill>
                <a:blip r:embed="rId103"/>
                <a:stretch>
                  <a:fillRect/>
                </a:stretch>
              </p:blipFill>
              <p:spPr>
                <a:xfrm>
                  <a:off x="5298321" y="6028585"/>
                  <a:ext cx="18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F74FFB8A-C262-22F3-DA2D-7305DB3A2579}"/>
                    </a:ext>
                  </a:extLst>
                </p14:cNvPr>
                <p14:cNvContentPartPr/>
                <p14:nvPr/>
              </p14:nvContentPartPr>
              <p14:xfrm>
                <a:off x="5296521" y="5699545"/>
                <a:ext cx="354600" cy="384120"/>
              </p14:xfrm>
            </p:contentPart>
          </mc:Choice>
          <mc:Fallback xmlns="">
            <p:pic>
              <p:nvPicPr>
                <p:cNvPr id="66" name="Ink 65">
                  <a:extLst>
                    <a:ext uri="{FF2B5EF4-FFF2-40B4-BE49-F238E27FC236}">
                      <a16:creationId xmlns:a16="http://schemas.microsoft.com/office/drawing/2014/main" id="{F74FFB8A-C262-22F3-DA2D-7305DB3A2579}"/>
                    </a:ext>
                  </a:extLst>
                </p:cNvPr>
                <p:cNvPicPr/>
                <p:nvPr/>
              </p:nvPicPr>
              <p:blipFill>
                <a:blip r:embed="rId105"/>
                <a:stretch>
                  <a:fillRect/>
                </a:stretch>
              </p:blipFill>
              <p:spPr>
                <a:xfrm>
                  <a:off x="5287521" y="5690537"/>
                  <a:ext cx="372240" cy="401777"/>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FF43C490-1811-4078-F4ED-58849BCB3E8E}"/>
                    </a:ext>
                  </a:extLst>
                </p14:cNvPr>
                <p14:cNvContentPartPr/>
                <p14:nvPr/>
              </p14:nvContentPartPr>
              <p14:xfrm>
                <a:off x="6711688" y="5560585"/>
                <a:ext cx="143280" cy="466920"/>
              </p14:xfrm>
            </p:contentPart>
          </mc:Choice>
          <mc:Fallback xmlns="">
            <p:pic>
              <p:nvPicPr>
                <p:cNvPr id="67" name="Ink 66">
                  <a:extLst>
                    <a:ext uri="{FF2B5EF4-FFF2-40B4-BE49-F238E27FC236}">
                      <a16:creationId xmlns:a16="http://schemas.microsoft.com/office/drawing/2014/main" id="{FF43C490-1811-4078-F4ED-58849BCB3E8E}"/>
                    </a:ext>
                  </a:extLst>
                </p:cNvPr>
                <p:cNvPicPr/>
                <p:nvPr/>
              </p:nvPicPr>
              <p:blipFill>
                <a:blip r:embed="rId107"/>
                <a:stretch>
                  <a:fillRect/>
                </a:stretch>
              </p:blipFill>
              <p:spPr>
                <a:xfrm>
                  <a:off x="6702688" y="5551592"/>
                  <a:ext cx="160920" cy="484546"/>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3B3CF678-CC08-E26E-0590-27B490F56B5D}"/>
                    </a:ext>
                  </a:extLst>
                </p14:cNvPr>
                <p14:cNvContentPartPr/>
                <p14:nvPr/>
              </p14:nvContentPartPr>
              <p14:xfrm>
                <a:off x="6907888" y="5681905"/>
                <a:ext cx="198720" cy="251640"/>
              </p14:xfrm>
            </p:contentPart>
          </mc:Choice>
          <mc:Fallback xmlns="">
            <p:pic>
              <p:nvPicPr>
                <p:cNvPr id="68" name="Ink 67">
                  <a:extLst>
                    <a:ext uri="{FF2B5EF4-FFF2-40B4-BE49-F238E27FC236}">
                      <a16:creationId xmlns:a16="http://schemas.microsoft.com/office/drawing/2014/main" id="{3B3CF678-CC08-E26E-0590-27B490F56B5D}"/>
                    </a:ext>
                  </a:extLst>
                </p:cNvPr>
                <p:cNvPicPr/>
                <p:nvPr/>
              </p:nvPicPr>
              <p:blipFill>
                <a:blip r:embed="rId109"/>
                <a:stretch>
                  <a:fillRect/>
                </a:stretch>
              </p:blipFill>
              <p:spPr>
                <a:xfrm>
                  <a:off x="6898888" y="5672905"/>
                  <a:ext cx="2163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701B25D4-02F9-EF4B-2A4D-3BAAE5CA5CCB}"/>
                    </a:ext>
                  </a:extLst>
                </p14:cNvPr>
                <p14:cNvContentPartPr/>
                <p14:nvPr/>
              </p14:nvContentPartPr>
              <p14:xfrm>
                <a:off x="7158088" y="5656345"/>
                <a:ext cx="209160" cy="249480"/>
              </p14:xfrm>
            </p:contentPart>
          </mc:Choice>
          <mc:Fallback xmlns="">
            <p:pic>
              <p:nvPicPr>
                <p:cNvPr id="69" name="Ink 68">
                  <a:extLst>
                    <a:ext uri="{FF2B5EF4-FFF2-40B4-BE49-F238E27FC236}">
                      <a16:creationId xmlns:a16="http://schemas.microsoft.com/office/drawing/2014/main" id="{701B25D4-02F9-EF4B-2A4D-3BAAE5CA5CCB}"/>
                    </a:ext>
                  </a:extLst>
                </p:cNvPr>
                <p:cNvPicPr/>
                <p:nvPr/>
              </p:nvPicPr>
              <p:blipFill>
                <a:blip r:embed="rId111"/>
                <a:stretch>
                  <a:fillRect/>
                </a:stretch>
              </p:blipFill>
              <p:spPr>
                <a:xfrm>
                  <a:off x="7149072" y="5647345"/>
                  <a:ext cx="22683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1E7F37E2-DE48-85EE-0FFA-4415098B2F74}"/>
                    </a:ext>
                  </a:extLst>
                </p14:cNvPr>
                <p14:cNvContentPartPr/>
                <p14:nvPr/>
              </p14:nvContentPartPr>
              <p14:xfrm>
                <a:off x="7151248" y="5663185"/>
                <a:ext cx="239760" cy="16560"/>
              </p14:xfrm>
            </p:contentPart>
          </mc:Choice>
          <mc:Fallback xmlns="">
            <p:pic>
              <p:nvPicPr>
                <p:cNvPr id="70" name="Ink 69">
                  <a:extLst>
                    <a:ext uri="{FF2B5EF4-FFF2-40B4-BE49-F238E27FC236}">
                      <a16:creationId xmlns:a16="http://schemas.microsoft.com/office/drawing/2014/main" id="{1E7F37E2-DE48-85EE-0FFA-4415098B2F74}"/>
                    </a:ext>
                  </a:extLst>
                </p:cNvPr>
                <p:cNvPicPr/>
                <p:nvPr/>
              </p:nvPicPr>
              <p:blipFill>
                <a:blip r:embed="rId113"/>
                <a:stretch>
                  <a:fillRect/>
                </a:stretch>
              </p:blipFill>
              <p:spPr>
                <a:xfrm>
                  <a:off x="7142248" y="5654185"/>
                  <a:ext cx="257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CD559964-47C4-4AFC-ACD8-980FB7B6A316}"/>
                    </a:ext>
                  </a:extLst>
                </p14:cNvPr>
                <p14:cNvContentPartPr/>
                <p14:nvPr/>
              </p14:nvContentPartPr>
              <p14:xfrm>
                <a:off x="7443928" y="5861905"/>
                <a:ext cx="140760" cy="175680"/>
              </p14:xfrm>
            </p:contentPart>
          </mc:Choice>
          <mc:Fallback xmlns="">
            <p:pic>
              <p:nvPicPr>
                <p:cNvPr id="71" name="Ink 70">
                  <a:extLst>
                    <a:ext uri="{FF2B5EF4-FFF2-40B4-BE49-F238E27FC236}">
                      <a16:creationId xmlns:a16="http://schemas.microsoft.com/office/drawing/2014/main" id="{CD559964-47C4-4AFC-ACD8-980FB7B6A316}"/>
                    </a:ext>
                  </a:extLst>
                </p:cNvPr>
                <p:cNvPicPr/>
                <p:nvPr/>
              </p:nvPicPr>
              <p:blipFill>
                <a:blip r:embed="rId115"/>
                <a:stretch>
                  <a:fillRect/>
                </a:stretch>
              </p:blipFill>
              <p:spPr>
                <a:xfrm>
                  <a:off x="7434928" y="5852905"/>
                  <a:ext cx="158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718F09CD-7A22-3480-F5B0-0FED884007AB}"/>
                    </a:ext>
                  </a:extLst>
                </p14:cNvPr>
                <p14:cNvContentPartPr/>
                <p14:nvPr/>
              </p14:nvContentPartPr>
              <p14:xfrm>
                <a:off x="7765408" y="5665345"/>
                <a:ext cx="29160" cy="199800"/>
              </p14:xfrm>
            </p:contentPart>
          </mc:Choice>
          <mc:Fallback xmlns="">
            <p:pic>
              <p:nvPicPr>
                <p:cNvPr id="72" name="Ink 71">
                  <a:extLst>
                    <a:ext uri="{FF2B5EF4-FFF2-40B4-BE49-F238E27FC236}">
                      <a16:creationId xmlns:a16="http://schemas.microsoft.com/office/drawing/2014/main" id="{718F09CD-7A22-3480-F5B0-0FED884007AB}"/>
                    </a:ext>
                  </a:extLst>
                </p:cNvPr>
                <p:cNvPicPr/>
                <p:nvPr/>
              </p:nvPicPr>
              <p:blipFill>
                <a:blip r:embed="rId117"/>
                <a:stretch>
                  <a:fillRect/>
                </a:stretch>
              </p:blipFill>
              <p:spPr>
                <a:xfrm>
                  <a:off x="7756408" y="5656345"/>
                  <a:ext cx="46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 72">
                  <a:extLst>
                    <a:ext uri="{FF2B5EF4-FFF2-40B4-BE49-F238E27FC236}">
                      <a16:creationId xmlns:a16="http://schemas.microsoft.com/office/drawing/2014/main" id="{5C4DA651-06CC-5E1B-9AA3-EA69CCD3876A}"/>
                    </a:ext>
                  </a:extLst>
                </p14:cNvPr>
                <p14:cNvContentPartPr/>
                <p14:nvPr/>
              </p14:nvContentPartPr>
              <p14:xfrm>
                <a:off x="7663528" y="5758945"/>
                <a:ext cx="203760" cy="25200"/>
              </p14:xfrm>
            </p:contentPart>
          </mc:Choice>
          <mc:Fallback xmlns="">
            <p:pic>
              <p:nvPicPr>
                <p:cNvPr id="73" name="Ink 72">
                  <a:extLst>
                    <a:ext uri="{FF2B5EF4-FFF2-40B4-BE49-F238E27FC236}">
                      <a16:creationId xmlns:a16="http://schemas.microsoft.com/office/drawing/2014/main" id="{5C4DA651-06CC-5E1B-9AA3-EA69CCD3876A}"/>
                    </a:ext>
                  </a:extLst>
                </p:cNvPr>
                <p:cNvPicPr/>
                <p:nvPr/>
              </p:nvPicPr>
              <p:blipFill>
                <a:blip r:embed="rId119"/>
                <a:stretch>
                  <a:fillRect/>
                </a:stretch>
              </p:blipFill>
              <p:spPr>
                <a:xfrm>
                  <a:off x="7654512" y="5749945"/>
                  <a:ext cx="221431"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Ink 73">
                  <a:extLst>
                    <a:ext uri="{FF2B5EF4-FFF2-40B4-BE49-F238E27FC236}">
                      <a16:creationId xmlns:a16="http://schemas.microsoft.com/office/drawing/2014/main" id="{B75D0FD9-6E9E-A1C6-7F77-928C66425E83}"/>
                    </a:ext>
                  </a:extLst>
                </p14:cNvPr>
                <p14:cNvContentPartPr/>
                <p14:nvPr/>
              </p14:nvContentPartPr>
              <p14:xfrm>
                <a:off x="7969888" y="5643745"/>
                <a:ext cx="28080" cy="302400"/>
              </p14:xfrm>
            </p:contentPart>
          </mc:Choice>
          <mc:Fallback xmlns="">
            <p:pic>
              <p:nvPicPr>
                <p:cNvPr id="74" name="Ink 73">
                  <a:extLst>
                    <a:ext uri="{FF2B5EF4-FFF2-40B4-BE49-F238E27FC236}">
                      <a16:creationId xmlns:a16="http://schemas.microsoft.com/office/drawing/2014/main" id="{B75D0FD9-6E9E-A1C6-7F77-928C66425E83}"/>
                    </a:ext>
                  </a:extLst>
                </p:cNvPr>
                <p:cNvPicPr/>
                <p:nvPr/>
              </p:nvPicPr>
              <p:blipFill>
                <a:blip r:embed="rId121"/>
                <a:stretch>
                  <a:fillRect/>
                </a:stretch>
              </p:blipFill>
              <p:spPr>
                <a:xfrm>
                  <a:off x="7960888" y="5634745"/>
                  <a:ext cx="457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Ink 74">
                  <a:extLst>
                    <a:ext uri="{FF2B5EF4-FFF2-40B4-BE49-F238E27FC236}">
                      <a16:creationId xmlns:a16="http://schemas.microsoft.com/office/drawing/2014/main" id="{F8407D7E-A88D-4A0A-F37A-A9FBC0A54CE2}"/>
                    </a:ext>
                  </a:extLst>
                </p14:cNvPr>
                <p14:cNvContentPartPr/>
                <p14:nvPr/>
              </p14:nvContentPartPr>
              <p14:xfrm>
                <a:off x="8031448" y="5537905"/>
                <a:ext cx="161280" cy="479520"/>
              </p14:xfrm>
            </p:contentPart>
          </mc:Choice>
          <mc:Fallback xmlns="">
            <p:pic>
              <p:nvPicPr>
                <p:cNvPr id="75" name="Ink 74">
                  <a:extLst>
                    <a:ext uri="{FF2B5EF4-FFF2-40B4-BE49-F238E27FC236}">
                      <a16:creationId xmlns:a16="http://schemas.microsoft.com/office/drawing/2014/main" id="{F8407D7E-A88D-4A0A-F37A-A9FBC0A54CE2}"/>
                    </a:ext>
                  </a:extLst>
                </p:cNvPr>
                <p:cNvPicPr/>
                <p:nvPr/>
              </p:nvPicPr>
              <p:blipFill>
                <a:blip r:embed="rId123"/>
                <a:stretch>
                  <a:fillRect/>
                </a:stretch>
              </p:blipFill>
              <p:spPr>
                <a:xfrm>
                  <a:off x="8022448" y="5528905"/>
                  <a:ext cx="17892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Ink 75">
                  <a:extLst>
                    <a:ext uri="{FF2B5EF4-FFF2-40B4-BE49-F238E27FC236}">
                      <a16:creationId xmlns:a16="http://schemas.microsoft.com/office/drawing/2014/main" id="{C90DA1B8-EC1C-208C-F627-BDEF106AFDD5}"/>
                    </a:ext>
                  </a:extLst>
                </p14:cNvPr>
                <p14:cNvContentPartPr/>
                <p14:nvPr/>
              </p14:nvContentPartPr>
              <p14:xfrm>
                <a:off x="8278768" y="5567065"/>
                <a:ext cx="86400" cy="365400"/>
              </p14:xfrm>
            </p:contentPart>
          </mc:Choice>
          <mc:Fallback xmlns="">
            <p:pic>
              <p:nvPicPr>
                <p:cNvPr id="76" name="Ink 75">
                  <a:extLst>
                    <a:ext uri="{FF2B5EF4-FFF2-40B4-BE49-F238E27FC236}">
                      <a16:creationId xmlns:a16="http://schemas.microsoft.com/office/drawing/2014/main" id="{C90DA1B8-EC1C-208C-F627-BDEF106AFDD5}"/>
                    </a:ext>
                  </a:extLst>
                </p:cNvPr>
                <p:cNvPicPr/>
                <p:nvPr/>
              </p:nvPicPr>
              <p:blipFill>
                <a:blip r:embed="rId125"/>
                <a:stretch>
                  <a:fillRect/>
                </a:stretch>
              </p:blipFill>
              <p:spPr>
                <a:xfrm>
                  <a:off x="8269768" y="5558065"/>
                  <a:ext cx="1040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Ink 76">
                  <a:extLst>
                    <a:ext uri="{FF2B5EF4-FFF2-40B4-BE49-F238E27FC236}">
                      <a16:creationId xmlns:a16="http://schemas.microsoft.com/office/drawing/2014/main" id="{A474C470-10C2-6AF6-8200-2B17B8D1D671}"/>
                    </a:ext>
                  </a:extLst>
                </p14:cNvPr>
                <p14:cNvContentPartPr/>
                <p14:nvPr/>
              </p14:nvContentPartPr>
              <p14:xfrm>
                <a:off x="8450848" y="5657425"/>
                <a:ext cx="160200" cy="212400"/>
              </p14:xfrm>
            </p:contentPart>
          </mc:Choice>
          <mc:Fallback xmlns="">
            <p:pic>
              <p:nvPicPr>
                <p:cNvPr id="77" name="Ink 76">
                  <a:extLst>
                    <a:ext uri="{FF2B5EF4-FFF2-40B4-BE49-F238E27FC236}">
                      <a16:creationId xmlns:a16="http://schemas.microsoft.com/office/drawing/2014/main" id="{A474C470-10C2-6AF6-8200-2B17B8D1D671}"/>
                    </a:ext>
                  </a:extLst>
                </p:cNvPr>
                <p:cNvPicPr/>
                <p:nvPr/>
              </p:nvPicPr>
              <p:blipFill>
                <a:blip r:embed="rId127"/>
                <a:stretch>
                  <a:fillRect/>
                </a:stretch>
              </p:blipFill>
              <p:spPr>
                <a:xfrm>
                  <a:off x="8441868" y="5648440"/>
                  <a:ext cx="177800" cy="23001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Ink 77">
                  <a:extLst>
                    <a:ext uri="{FF2B5EF4-FFF2-40B4-BE49-F238E27FC236}">
                      <a16:creationId xmlns:a16="http://schemas.microsoft.com/office/drawing/2014/main" id="{55E6B959-5D4D-945E-CEC9-269BF5C29618}"/>
                    </a:ext>
                  </a:extLst>
                </p14:cNvPr>
                <p14:cNvContentPartPr/>
                <p14:nvPr/>
              </p14:nvContentPartPr>
              <p14:xfrm>
                <a:off x="8671888" y="5638705"/>
                <a:ext cx="155520" cy="244080"/>
              </p14:xfrm>
            </p:contentPart>
          </mc:Choice>
          <mc:Fallback xmlns="">
            <p:pic>
              <p:nvPicPr>
                <p:cNvPr id="78" name="Ink 77">
                  <a:extLst>
                    <a:ext uri="{FF2B5EF4-FFF2-40B4-BE49-F238E27FC236}">
                      <a16:creationId xmlns:a16="http://schemas.microsoft.com/office/drawing/2014/main" id="{55E6B959-5D4D-945E-CEC9-269BF5C29618}"/>
                    </a:ext>
                  </a:extLst>
                </p:cNvPr>
                <p:cNvPicPr/>
                <p:nvPr/>
              </p:nvPicPr>
              <p:blipFill>
                <a:blip r:embed="rId129"/>
                <a:stretch>
                  <a:fillRect/>
                </a:stretch>
              </p:blipFill>
              <p:spPr>
                <a:xfrm>
                  <a:off x="8662888" y="5629705"/>
                  <a:ext cx="173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84A7383F-3498-6C2C-A2B8-C1B057DA1842}"/>
                    </a:ext>
                  </a:extLst>
                </p14:cNvPr>
                <p14:cNvContentPartPr/>
                <p14:nvPr/>
              </p14:nvContentPartPr>
              <p14:xfrm>
                <a:off x="8660728" y="5635465"/>
                <a:ext cx="288360" cy="13320"/>
              </p14:xfrm>
            </p:contentPart>
          </mc:Choice>
          <mc:Fallback xmlns="">
            <p:pic>
              <p:nvPicPr>
                <p:cNvPr id="79" name="Ink 78">
                  <a:extLst>
                    <a:ext uri="{FF2B5EF4-FFF2-40B4-BE49-F238E27FC236}">
                      <a16:creationId xmlns:a16="http://schemas.microsoft.com/office/drawing/2014/main" id="{84A7383F-3498-6C2C-A2B8-C1B057DA1842}"/>
                    </a:ext>
                  </a:extLst>
                </p:cNvPr>
                <p:cNvPicPr/>
                <p:nvPr/>
              </p:nvPicPr>
              <p:blipFill>
                <a:blip r:embed="rId131"/>
                <a:stretch>
                  <a:fillRect/>
                </a:stretch>
              </p:blipFill>
              <p:spPr>
                <a:xfrm>
                  <a:off x="8651728" y="5626465"/>
                  <a:ext cx="30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Ink 79">
                  <a:extLst>
                    <a:ext uri="{FF2B5EF4-FFF2-40B4-BE49-F238E27FC236}">
                      <a16:creationId xmlns:a16="http://schemas.microsoft.com/office/drawing/2014/main" id="{4DF666ED-6416-AB57-A8F7-0BA826A2B7BA}"/>
                    </a:ext>
                  </a:extLst>
                </p14:cNvPr>
                <p14:cNvContentPartPr/>
                <p14:nvPr/>
              </p14:nvContentPartPr>
              <p14:xfrm>
                <a:off x="8900128" y="5841745"/>
                <a:ext cx="105840" cy="197280"/>
              </p14:xfrm>
            </p:contentPart>
          </mc:Choice>
          <mc:Fallback xmlns="">
            <p:pic>
              <p:nvPicPr>
                <p:cNvPr id="80" name="Ink 79">
                  <a:extLst>
                    <a:ext uri="{FF2B5EF4-FFF2-40B4-BE49-F238E27FC236}">
                      <a16:creationId xmlns:a16="http://schemas.microsoft.com/office/drawing/2014/main" id="{4DF666ED-6416-AB57-A8F7-0BA826A2B7BA}"/>
                    </a:ext>
                  </a:extLst>
                </p:cNvPr>
                <p:cNvPicPr/>
                <p:nvPr/>
              </p:nvPicPr>
              <p:blipFill>
                <a:blip r:embed="rId133"/>
                <a:stretch>
                  <a:fillRect/>
                </a:stretch>
              </p:blipFill>
              <p:spPr>
                <a:xfrm>
                  <a:off x="8891097" y="5832745"/>
                  <a:ext cx="1235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Ink 80">
                  <a:extLst>
                    <a:ext uri="{FF2B5EF4-FFF2-40B4-BE49-F238E27FC236}">
                      <a16:creationId xmlns:a16="http://schemas.microsoft.com/office/drawing/2014/main" id="{F9452717-920C-4C01-0838-A955EB8FF3DA}"/>
                    </a:ext>
                  </a:extLst>
                </p14:cNvPr>
                <p14:cNvContentPartPr/>
                <p14:nvPr/>
              </p14:nvContentPartPr>
              <p14:xfrm>
                <a:off x="9236008" y="5675425"/>
                <a:ext cx="6840" cy="203040"/>
              </p14:xfrm>
            </p:contentPart>
          </mc:Choice>
          <mc:Fallback xmlns="">
            <p:pic>
              <p:nvPicPr>
                <p:cNvPr id="81" name="Ink 80">
                  <a:extLst>
                    <a:ext uri="{FF2B5EF4-FFF2-40B4-BE49-F238E27FC236}">
                      <a16:creationId xmlns:a16="http://schemas.microsoft.com/office/drawing/2014/main" id="{F9452717-920C-4C01-0838-A955EB8FF3DA}"/>
                    </a:ext>
                  </a:extLst>
                </p:cNvPr>
                <p:cNvPicPr/>
                <p:nvPr/>
              </p:nvPicPr>
              <p:blipFill>
                <a:blip r:embed="rId135"/>
                <a:stretch>
                  <a:fillRect/>
                </a:stretch>
              </p:blipFill>
              <p:spPr>
                <a:xfrm>
                  <a:off x="9227008" y="5666425"/>
                  <a:ext cx="244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9B4B75B2-2A1E-B434-5B62-63A9C7D309D6}"/>
                    </a:ext>
                  </a:extLst>
                </p14:cNvPr>
                <p14:cNvContentPartPr/>
                <p14:nvPr/>
              </p14:nvContentPartPr>
              <p14:xfrm>
                <a:off x="9179128" y="5777305"/>
                <a:ext cx="194040" cy="42120"/>
              </p14:xfrm>
            </p:contentPart>
          </mc:Choice>
          <mc:Fallback xmlns="">
            <p:pic>
              <p:nvPicPr>
                <p:cNvPr id="82" name="Ink 81">
                  <a:extLst>
                    <a:ext uri="{FF2B5EF4-FFF2-40B4-BE49-F238E27FC236}">
                      <a16:creationId xmlns:a16="http://schemas.microsoft.com/office/drawing/2014/main" id="{9B4B75B2-2A1E-B434-5B62-63A9C7D309D6}"/>
                    </a:ext>
                  </a:extLst>
                </p:cNvPr>
                <p:cNvPicPr/>
                <p:nvPr/>
              </p:nvPicPr>
              <p:blipFill>
                <a:blip r:embed="rId137"/>
                <a:stretch>
                  <a:fillRect/>
                </a:stretch>
              </p:blipFill>
              <p:spPr>
                <a:xfrm>
                  <a:off x="9170145" y="5768381"/>
                  <a:ext cx="211647" cy="59611"/>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1272D69D-DF91-A052-3E46-B32EFCBBC287}"/>
                    </a:ext>
                  </a:extLst>
                </p14:cNvPr>
                <p14:cNvContentPartPr/>
                <p14:nvPr/>
              </p14:nvContentPartPr>
              <p14:xfrm>
                <a:off x="9482248" y="5650585"/>
                <a:ext cx="13320" cy="241920"/>
              </p14:xfrm>
            </p:contentPart>
          </mc:Choice>
          <mc:Fallback xmlns="">
            <p:pic>
              <p:nvPicPr>
                <p:cNvPr id="83" name="Ink 82">
                  <a:extLst>
                    <a:ext uri="{FF2B5EF4-FFF2-40B4-BE49-F238E27FC236}">
                      <a16:creationId xmlns:a16="http://schemas.microsoft.com/office/drawing/2014/main" id="{1272D69D-DF91-A052-3E46-B32EFCBBC287}"/>
                    </a:ext>
                  </a:extLst>
                </p:cNvPr>
                <p:cNvPicPr/>
                <p:nvPr/>
              </p:nvPicPr>
              <p:blipFill>
                <a:blip r:embed="rId139"/>
                <a:stretch>
                  <a:fillRect/>
                </a:stretch>
              </p:blipFill>
              <p:spPr>
                <a:xfrm>
                  <a:off x="9473248" y="5641585"/>
                  <a:ext cx="309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C9A9A74E-16C9-A4CF-C213-06BF62E8D22C}"/>
                    </a:ext>
                  </a:extLst>
                </p14:cNvPr>
                <p14:cNvContentPartPr/>
                <p14:nvPr/>
              </p14:nvContentPartPr>
              <p14:xfrm>
                <a:off x="9534448" y="5514865"/>
                <a:ext cx="197640" cy="545760"/>
              </p14:xfrm>
            </p:contentPart>
          </mc:Choice>
          <mc:Fallback xmlns="">
            <p:pic>
              <p:nvPicPr>
                <p:cNvPr id="84" name="Ink 83">
                  <a:extLst>
                    <a:ext uri="{FF2B5EF4-FFF2-40B4-BE49-F238E27FC236}">
                      <a16:creationId xmlns:a16="http://schemas.microsoft.com/office/drawing/2014/main" id="{C9A9A74E-16C9-A4CF-C213-06BF62E8D22C}"/>
                    </a:ext>
                  </a:extLst>
                </p:cNvPr>
                <p:cNvPicPr/>
                <p:nvPr/>
              </p:nvPicPr>
              <p:blipFill>
                <a:blip r:embed="rId141"/>
                <a:stretch>
                  <a:fillRect/>
                </a:stretch>
              </p:blipFill>
              <p:spPr>
                <a:xfrm>
                  <a:off x="9525432" y="5505865"/>
                  <a:ext cx="215312" cy="56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112" name="Ink 111">
                <a:extLst>
                  <a:ext uri="{FF2B5EF4-FFF2-40B4-BE49-F238E27FC236}">
                    <a16:creationId xmlns:a16="http://schemas.microsoft.com/office/drawing/2014/main" id="{64796D3F-4174-7743-BBB1-47F3A54C4FEF}"/>
                  </a:ext>
                </a:extLst>
              </p14:cNvPr>
              <p14:cNvContentPartPr/>
              <p14:nvPr/>
            </p14:nvContentPartPr>
            <p14:xfrm>
              <a:off x="5117421" y="1504906"/>
              <a:ext cx="12240" cy="27720"/>
            </p14:xfrm>
          </p:contentPart>
        </mc:Choice>
        <mc:Fallback xmlns="">
          <p:pic>
            <p:nvPicPr>
              <p:cNvPr id="112" name="Ink 111">
                <a:extLst>
                  <a:ext uri="{FF2B5EF4-FFF2-40B4-BE49-F238E27FC236}">
                    <a16:creationId xmlns:a16="http://schemas.microsoft.com/office/drawing/2014/main" id="{64796D3F-4174-7743-BBB1-47F3A54C4FEF}"/>
                  </a:ext>
                </a:extLst>
              </p:cNvPr>
              <p:cNvPicPr/>
              <p:nvPr/>
            </p:nvPicPr>
            <p:blipFill>
              <a:blip r:embed="rId143"/>
              <a:stretch>
                <a:fillRect/>
              </a:stretch>
            </p:blipFill>
            <p:spPr>
              <a:xfrm>
                <a:off x="5108781" y="1495906"/>
                <a:ext cx="29880" cy="45360"/>
              </a:xfrm>
              <a:prstGeom prst="rect">
                <a:avLst/>
              </a:prstGeom>
            </p:spPr>
          </p:pic>
        </mc:Fallback>
      </mc:AlternateContent>
      <p:grpSp>
        <p:nvGrpSpPr>
          <p:cNvPr id="138" name="Group 137">
            <a:extLst>
              <a:ext uri="{FF2B5EF4-FFF2-40B4-BE49-F238E27FC236}">
                <a16:creationId xmlns:a16="http://schemas.microsoft.com/office/drawing/2014/main" id="{20FEBE06-19B2-2A12-76DB-9CF2214C3A39}"/>
              </a:ext>
            </a:extLst>
          </p:cNvPr>
          <p:cNvGrpSpPr/>
          <p:nvPr/>
        </p:nvGrpSpPr>
        <p:grpSpPr>
          <a:xfrm>
            <a:off x="4976661" y="630466"/>
            <a:ext cx="6063840" cy="1222920"/>
            <a:chOff x="4976661" y="630466"/>
            <a:chExt cx="6063840" cy="1222920"/>
          </a:xfrm>
        </p:grpSpPr>
        <mc:AlternateContent xmlns:mc="http://schemas.openxmlformats.org/markup-compatibility/2006" xmlns:p14="http://schemas.microsoft.com/office/powerpoint/2010/main">
          <mc:Choice Requires="p14">
            <p:contentPart p14:bwMode="auto" r:id="rId144">
              <p14:nvContentPartPr>
                <p14:cNvPr id="94" name="Ink 93">
                  <a:extLst>
                    <a:ext uri="{FF2B5EF4-FFF2-40B4-BE49-F238E27FC236}">
                      <a16:creationId xmlns:a16="http://schemas.microsoft.com/office/drawing/2014/main" id="{BFDB6957-689A-E49B-EEFE-B0001CE2B8AA}"/>
                    </a:ext>
                  </a:extLst>
                </p14:cNvPr>
                <p14:cNvContentPartPr/>
                <p14:nvPr/>
              </p14:nvContentPartPr>
              <p14:xfrm>
                <a:off x="7982661" y="748546"/>
                <a:ext cx="1296720" cy="381600"/>
              </p14:xfrm>
            </p:contentPart>
          </mc:Choice>
          <mc:Fallback xmlns="">
            <p:pic>
              <p:nvPicPr>
                <p:cNvPr id="94" name="Ink 93">
                  <a:extLst>
                    <a:ext uri="{FF2B5EF4-FFF2-40B4-BE49-F238E27FC236}">
                      <a16:creationId xmlns:a16="http://schemas.microsoft.com/office/drawing/2014/main" id="{BFDB6957-689A-E49B-EEFE-B0001CE2B8AA}"/>
                    </a:ext>
                  </a:extLst>
                </p:cNvPr>
                <p:cNvPicPr/>
                <p:nvPr/>
              </p:nvPicPr>
              <p:blipFill>
                <a:blip r:embed="rId145"/>
                <a:stretch>
                  <a:fillRect/>
                </a:stretch>
              </p:blipFill>
              <p:spPr>
                <a:xfrm>
                  <a:off x="7973661" y="739546"/>
                  <a:ext cx="131436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Ink 94">
                  <a:extLst>
                    <a:ext uri="{FF2B5EF4-FFF2-40B4-BE49-F238E27FC236}">
                      <a16:creationId xmlns:a16="http://schemas.microsoft.com/office/drawing/2014/main" id="{4E486DB5-7892-9BF5-EAD0-CD0FAE0E813D}"/>
                    </a:ext>
                  </a:extLst>
                </p14:cNvPr>
                <p14:cNvContentPartPr/>
                <p14:nvPr/>
              </p14:nvContentPartPr>
              <p14:xfrm>
                <a:off x="8645781" y="816586"/>
                <a:ext cx="388440" cy="92160"/>
              </p14:xfrm>
            </p:contentPart>
          </mc:Choice>
          <mc:Fallback xmlns="">
            <p:pic>
              <p:nvPicPr>
                <p:cNvPr id="95" name="Ink 94">
                  <a:extLst>
                    <a:ext uri="{FF2B5EF4-FFF2-40B4-BE49-F238E27FC236}">
                      <a16:creationId xmlns:a16="http://schemas.microsoft.com/office/drawing/2014/main" id="{4E486DB5-7892-9BF5-EAD0-CD0FAE0E813D}"/>
                    </a:ext>
                  </a:extLst>
                </p:cNvPr>
                <p:cNvPicPr/>
                <p:nvPr/>
              </p:nvPicPr>
              <p:blipFill>
                <a:blip r:embed="rId147"/>
                <a:stretch>
                  <a:fillRect/>
                </a:stretch>
              </p:blipFill>
              <p:spPr>
                <a:xfrm>
                  <a:off x="8637141" y="807946"/>
                  <a:ext cx="406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Ink 95">
                  <a:extLst>
                    <a:ext uri="{FF2B5EF4-FFF2-40B4-BE49-F238E27FC236}">
                      <a16:creationId xmlns:a16="http://schemas.microsoft.com/office/drawing/2014/main" id="{C6EEC23F-DA12-D0A0-0349-4413AE82AD1D}"/>
                    </a:ext>
                  </a:extLst>
                </p14:cNvPr>
                <p14:cNvContentPartPr/>
                <p14:nvPr/>
              </p14:nvContentPartPr>
              <p14:xfrm>
                <a:off x="9384501" y="758266"/>
                <a:ext cx="366840" cy="270000"/>
              </p14:xfrm>
            </p:contentPart>
          </mc:Choice>
          <mc:Fallback xmlns="">
            <p:pic>
              <p:nvPicPr>
                <p:cNvPr id="96" name="Ink 95">
                  <a:extLst>
                    <a:ext uri="{FF2B5EF4-FFF2-40B4-BE49-F238E27FC236}">
                      <a16:creationId xmlns:a16="http://schemas.microsoft.com/office/drawing/2014/main" id="{C6EEC23F-DA12-D0A0-0349-4413AE82AD1D}"/>
                    </a:ext>
                  </a:extLst>
                </p:cNvPr>
                <p:cNvPicPr/>
                <p:nvPr/>
              </p:nvPicPr>
              <p:blipFill>
                <a:blip r:embed="rId149"/>
                <a:stretch>
                  <a:fillRect/>
                </a:stretch>
              </p:blipFill>
              <p:spPr>
                <a:xfrm>
                  <a:off x="9375501" y="749626"/>
                  <a:ext cx="3844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Ink 96">
                  <a:extLst>
                    <a:ext uri="{FF2B5EF4-FFF2-40B4-BE49-F238E27FC236}">
                      <a16:creationId xmlns:a16="http://schemas.microsoft.com/office/drawing/2014/main" id="{E91D2BBA-B34D-5BBB-D55B-7355ACEC9DF5}"/>
                    </a:ext>
                  </a:extLst>
                </p14:cNvPr>
                <p14:cNvContentPartPr/>
                <p14:nvPr/>
              </p14:nvContentPartPr>
              <p14:xfrm>
                <a:off x="9344901" y="851146"/>
                <a:ext cx="299520" cy="31680"/>
              </p14:xfrm>
            </p:contentPart>
          </mc:Choice>
          <mc:Fallback xmlns="">
            <p:pic>
              <p:nvPicPr>
                <p:cNvPr id="97" name="Ink 96">
                  <a:extLst>
                    <a:ext uri="{FF2B5EF4-FFF2-40B4-BE49-F238E27FC236}">
                      <a16:creationId xmlns:a16="http://schemas.microsoft.com/office/drawing/2014/main" id="{E91D2BBA-B34D-5BBB-D55B-7355ACEC9DF5}"/>
                    </a:ext>
                  </a:extLst>
                </p:cNvPr>
                <p:cNvPicPr/>
                <p:nvPr/>
              </p:nvPicPr>
              <p:blipFill>
                <a:blip r:embed="rId151"/>
                <a:stretch>
                  <a:fillRect/>
                </a:stretch>
              </p:blipFill>
              <p:spPr>
                <a:xfrm>
                  <a:off x="9335901" y="842506"/>
                  <a:ext cx="317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Ink 97">
                  <a:extLst>
                    <a:ext uri="{FF2B5EF4-FFF2-40B4-BE49-F238E27FC236}">
                      <a16:creationId xmlns:a16="http://schemas.microsoft.com/office/drawing/2014/main" id="{39710F5F-C8FF-C08E-10E6-C3D550E43080}"/>
                    </a:ext>
                  </a:extLst>
                </p14:cNvPr>
                <p14:cNvContentPartPr/>
                <p14:nvPr/>
              </p14:nvContentPartPr>
              <p14:xfrm>
                <a:off x="10028901" y="776986"/>
                <a:ext cx="251280" cy="303120"/>
              </p14:xfrm>
            </p:contentPart>
          </mc:Choice>
          <mc:Fallback xmlns="">
            <p:pic>
              <p:nvPicPr>
                <p:cNvPr id="98" name="Ink 97">
                  <a:extLst>
                    <a:ext uri="{FF2B5EF4-FFF2-40B4-BE49-F238E27FC236}">
                      <a16:creationId xmlns:a16="http://schemas.microsoft.com/office/drawing/2014/main" id="{39710F5F-C8FF-C08E-10E6-C3D550E43080}"/>
                    </a:ext>
                  </a:extLst>
                </p:cNvPr>
                <p:cNvPicPr/>
                <p:nvPr/>
              </p:nvPicPr>
              <p:blipFill>
                <a:blip r:embed="rId153"/>
                <a:stretch>
                  <a:fillRect/>
                </a:stretch>
              </p:blipFill>
              <p:spPr>
                <a:xfrm>
                  <a:off x="10020261" y="767986"/>
                  <a:ext cx="2689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Ink 98">
                  <a:extLst>
                    <a:ext uri="{FF2B5EF4-FFF2-40B4-BE49-F238E27FC236}">
                      <a16:creationId xmlns:a16="http://schemas.microsoft.com/office/drawing/2014/main" id="{306B2B8C-1C96-A697-924A-E8A98EF216B6}"/>
                    </a:ext>
                  </a:extLst>
                </p14:cNvPr>
                <p14:cNvContentPartPr/>
                <p14:nvPr/>
              </p14:nvContentPartPr>
              <p14:xfrm>
                <a:off x="10048341" y="945106"/>
                <a:ext cx="155160" cy="19080"/>
              </p14:xfrm>
            </p:contentPart>
          </mc:Choice>
          <mc:Fallback xmlns="">
            <p:pic>
              <p:nvPicPr>
                <p:cNvPr id="99" name="Ink 98">
                  <a:extLst>
                    <a:ext uri="{FF2B5EF4-FFF2-40B4-BE49-F238E27FC236}">
                      <a16:creationId xmlns:a16="http://schemas.microsoft.com/office/drawing/2014/main" id="{306B2B8C-1C96-A697-924A-E8A98EF216B6}"/>
                    </a:ext>
                  </a:extLst>
                </p:cNvPr>
                <p:cNvPicPr/>
                <p:nvPr/>
              </p:nvPicPr>
              <p:blipFill>
                <a:blip r:embed="rId155"/>
                <a:stretch>
                  <a:fillRect/>
                </a:stretch>
              </p:blipFill>
              <p:spPr>
                <a:xfrm>
                  <a:off x="10039341" y="936466"/>
                  <a:ext cx="172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Ink 99">
                  <a:extLst>
                    <a:ext uri="{FF2B5EF4-FFF2-40B4-BE49-F238E27FC236}">
                      <a16:creationId xmlns:a16="http://schemas.microsoft.com/office/drawing/2014/main" id="{A7D6CEDD-886D-8679-CD01-911668D28505}"/>
                    </a:ext>
                  </a:extLst>
                </p14:cNvPr>
                <p14:cNvContentPartPr/>
                <p14:nvPr/>
              </p14:nvContentPartPr>
              <p14:xfrm>
                <a:off x="9978141" y="679066"/>
                <a:ext cx="27720" cy="108720"/>
              </p14:xfrm>
            </p:contentPart>
          </mc:Choice>
          <mc:Fallback xmlns="">
            <p:pic>
              <p:nvPicPr>
                <p:cNvPr id="100" name="Ink 99">
                  <a:extLst>
                    <a:ext uri="{FF2B5EF4-FFF2-40B4-BE49-F238E27FC236}">
                      <a16:creationId xmlns:a16="http://schemas.microsoft.com/office/drawing/2014/main" id="{A7D6CEDD-886D-8679-CD01-911668D28505}"/>
                    </a:ext>
                  </a:extLst>
                </p:cNvPr>
                <p:cNvPicPr/>
                <p:nvPr/>
              </p:nvPicPr>
              <p:blipFill>
                <a:blip r:embed="rId157"/>
                <a:stretch>
                  <a:fillRect/>
                </a:stretch>
              </p:blipFill>
              <p:spPr>
                <a:xfrm>
                  <a:off x="9969141" y="670066"/>
                  <a:ext cx="45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Ink 100">
                  <a:extLst>
                    <a:ext uri="{FF2B5EF4-FFF2-40B4-BE49-F238E27FC236}">
                      <a16:creationId xmlns:a16="http://schemas.microsoft.com/office/drawing/2014/main" id="{0CE7C8D4-F7F1-0CD2-DE00-ED18B35AC1E9}"/>
                    </a:ext>
                  </a:extLst>
                </p14:cNvPr>
                <p14:cNvContentPartPr/>
                <p14:nvPr/>
              </p14:nvContentPartPr>
              <p14:xfrm>
                <a:off x="10054461" y="676906"/>
                <a:ext cx="263880" cy="122760"/>
              </p14:xfrm>
            </p:contentPart>
          </mc:Choice>
          <mc:Fallback xmlns="">
            <p:pic>
              <p:nvPicPr>
                <p:cNvPr id="101" name="Ink 100">
                  <a:extLst>
                    <a:ext uri="{FF2B5EF4-FFF2-40B4-BE49-F238E27FC236}">
                      <a16:creationId xmlns:a16="http://schemas.microsoft.com/office/drawing/2014/main" id="{0CE7C8D4-F7F1-0CD2-DE00-ED18B35AC1E9}"/>
                    </a:ext>
                  </a:extLst>
                </p:cNvPr>
                <p:cNvPicPr/>
                <p:nvPr/>
              </p:nvPicPr>
              <p:blipFill>
                <a:blip r:embed="rId159"/>
                <a:stretch>
                  <a:fillRect/>
                </a:stretch>
              </p:blipFill>
              <p:spPr>
                <a:xfrm>
                  <a:off x="10045821" y="667906"/>
                  <a:ext cx="281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Ink 101">
                  <a:extLst>
                    <a:ext uri="{FF2B5EF4-FFF2-40B4-BE49-F238E27FC236}">
                      <a16:creationId xmlns:a16="http://schemas.microsoft.com/office/drawing/2014/main" id="{5F7CB627-3DCA-C079-9D85-F5EAE2941743}"/>
                    </a:ext>
                  </a:extLst>
                </p14:cNvPr>
                <p14:cNvContentPartPr/>
                <p14:nvPr/>
              </p14:nvContentPartPr>
              <p14:xfrm>
                <a:off x="10429941" y="630466"/>
                <a:ext cx="28080" cy="135000"/>
              </p14:xfrm>
            </p:contentPart>
          </mc:Choice>
          <mc:Fallback xmlns="">
            <p:pic>
              <p:nvPicPr>
                <p:cNvPr id="102" name="Ink 101">
                  <a:extLst>
                    <a:ext uri="{FF2B5EF4-FFF2-40B4-BE49-F238E27FC236}">
                      <a16:creationId xmlns:a16="http://schemas.microsoft.com/office/drawing/2014/main" id="{5F7CB627-3DCA-C079-9D85-F5EAE2941743}"/>
                    </a:ext>
                  </a:extLst>
                </p:cNvPr>
                <p:cNvPicPr/>
                <p:nvPr/>
              </p:nvPicPr>
              <p:blipFill>
                <a:blip r:embed="rId161"/>
                <a:stretch>
                  <a:fillRect/>
                </a:stretch>
              </p:blipFill>
              <p:spPr>
                <a:xfrm>
                  <a:off x="10421301" y="621466"/>
                  <a:ext cx="45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6" name="Ink 85">
                  <a:extLst>
                    <a:ext uri="{FF2B5EF4-FFF2-40B4-BE49-F238E27FC236}">
                      <a16:creationId xmlns:a16="http://schemas.microsoft.com/office/drawing/2014/main" id="{F3CC5709-D329-19F3-2ACD-D99C4A93DB15}"/>
                    </a:ext>
                  </a:extLst>
                </p14:cNvPr>
                <p14:cNvContentPartPr/>
                <p14:nvPr/>
              </p14:nvContentPartPr>
              <p14:xfrm>
                <a:off x="4976661" y="839626"/>
                <a:ext cx="1253520" cy="426240"/>
              </p14:xfrm>
            </p:contentPart>
          </mc:Choice>
          <mc:Fallback xmlns="">
            <p:pic>
              <p:nvPicPr>
                <p:cNvPr id="86" name="Ink 85">
                  <a:extLst>
                    <a:ext uri="{FF2B5EF4-FFF2-40B4-BE49-F238E27FC236}">
                      <a16:creationId xmlns:a16="http://schemas.microsoft.com/office/drawing/2014/main" id="{F3CC5709-D329-19F3-2ACD-D99C4A93DB15}"/>
                    </a:ext>
                  </a:extLst>
                </p:cNvPr>
                <p:cNvPicPr/>
                <p:nvPr/>
              </p:nvPicPr>
              <p:blipFill>
                <a:blip r:embed="rId163"/>
                <a:stretch>
                  <a:fillRect/>
                </a:stretch>
              </p:blipFill>
              <p:spPr>
                <a:xfrm>
                  <a:off x="4968021" y="830986"/>
                  <a:ext cx="12711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7" name="Ink 86">
                  <a:extLst>
                    <a:ext uri="{FF2B5EF4-FFF2-40B4-BE49-F238E27FC236}">
                      <a16:creationId xmlns:a16="http://schemas.microsoft.com/office/drawing/2014/main" id="{A973F06D-902D-BE51-E269-9B66C372BFA5}"/>
                    </a:ext>
                  </a:extLst>
                </p14:cNvPr>
                <p14:cNvContentPartPr/>
                <p14:nvPr/>
              </p14:nvContentPartPr>
              <p14:xfrm>
                <a:off x="5929581" y="963826"/>
                <a:ext cx="189000" cy="37080"/>
              </p14:xfrm>
            </p:contentPart>
          </mc:Choice>
          <mc:Fallback xmlns="">
            <p:pic>
              <p:nvPicPr>
                <p:cNvPr id="87" name="Ink 86">
                  <a:extLst>
                    <a:ext uri="{FF2B5EF4-FFF2-40B4-BE49-F238E27FC236}">
                      <a16:creationId xmlns:a16="http://schemas.microsoft.com/office/drawing/2014/main" id="{A973F06D-902D-BE51-E269-9B66C372BFA5}"/>
                    </a:ext>
                  </a:extLst>
                </p:cNvPr>
                <p:cNvPicPr/>
                <p:nvPr/>
              </p:nvPicPr>
              <p:blipFill>
                <a:blip r:embed="rId165"/>
                <a:stretch>
                  <a:fillRect/>
                </a:stretch>
              </p:blipFill>
              <p:spPr>
                <a:xfrm>
                  <a:off x="5920941" y="955186"/>
                  <a:ext cx="206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8" name="Ink 87">
                  <a:extLst>
                    <a:ext uri="{FF2B5EF4-FFF2-40B4-BE49-F238E27FC236}">
                      <a16:creationId xmlns:a16="http://schemas.microsoft.com/office/drawing/2014/main" id="{1823B501-1E56-7EFB-33AE-6D0CF763B498}"/>
                    </a:ext>
                  </a:extLst>
                </p14:cNvPr>
                <p14:cNvContentPartPr/>
                <p14:nvPr/>
              </p14:nvContentPartPr>
              <p14:xfrm>
                <a:off x="5790261" y="922066"/>
                <a:ext cx="35640" cy="20880"/>
              </p14:xfrm>
            </p:contentPart>
          </mc:Choice>
          <mc:Fallback xmlns="">
            <p:pic>
              <p:nvPicPr>
                <p:cNvPr id="88" name="Ink 87">
                  <a:extLst>
                    <a:ext uri="{FF2B5EF4-FFF2-40B4-BE49-F238E27FC236}">
                      <a16:creationId xmlns:a16="http://schemas.microsoft.com/office/drawing/2014/main" id="{1823B501-1E56-7EFB-33AE-6D0CF763B498}"/>
                    </a:ext>
                  </a:extLst>
                </p:cNvPr>
                <p:cNvPicPr/>
                <p:nvPr/>
              </p:nvPicPr>
              <p:blipFill>
                <a:blip r:embed="rId167"/>
                <a:stretch>
                  <a:fillRect/>
                </a:stretch>
              </p:blipFill>
              <p:spPr>
                <a:xfrm>
                  <a:off x="5781621" y="913066"/>
                  <a:ext cx="53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0" name="Ink 89">
                  <a:extLst>
                    <a:ext uri="{FF2B5EF4-FFF2-40B4-BE49-F238E27FC236}">
                      <a16:creationId xmlns:a16="http://schemas.microsoft.com/office/drawing/2014/main" id="{771D8966-38A7-5601-5014-36D56D59D767}"/>
                    </a:ext>
                  </a:extLst>
                </p14:cNvPr>
                <p14:cNvContentPartPr/>
                <p14:nvPr/>
              </p14:nvContentPartPr>
              <p14:xfrm>
                <a:off x="6467781" y="978226"/>
                <a:ext cx="297720" cy="172080"/>
              </p14:xfrm>
            </p:contentPart>
          </mc:Choice>
          <mc:Fallback xmlns="">
            <p:pic>
              <p:nvPicPr>
                <p:cNvPr id="90" name="Ink 89">
                  <a:extLst>
                    <a:ext uri="{FF2B5EF4-FFF2-40B4-BE49-F238E27FC236}">
                      <a16:creationId xmlns:a16="http://schemas.microsoft.com/office/drawing/2014/main" id="{771D8966-38A7-5601-5014-36D56D59D767}"/>
                    </a:ext>
                  </a:extLst>
                </p:cNvPr>
                <p:cNvPicPr/>
                <p:nvPr/>
              </p:nvPicPr>
              <p:blipFill>
                <a:blip r:embed="rId169"/>
                <a:stretch>
                  <a:fillRect/>
                </a:stretch>
              </p:blipFill>
              <p:spPr>
                <a:xfrm>
                  <a:off x="6459141" y="969586"/>
                  <a:ext cx="315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1" name="Ink 90">
                  <a:extLst>
                    <a:ext uri="{FF2B5EF4-FFF2-40B4-BE49-F238E27FC236}">
                      <a16:creationId xmlns:a16="http://schemas.microsoft.com/office/drawing/2014/main" id="{C57F16F5-693E-CEC9-E201-6B4CA670F296}"/>
                    </a:ext>
                  </a:extLst>
                </p14:cNvPr>
                <p14:cNvContentPartPr/>
                <p14:nvPr/>
              </p14:nvContentPartPr>
              <p14:xfrm>
                <a:off x="7023621" y="919186"/>
                <a:ext cx="259920" cy="363240"/>
              </p14:xfrm>
            </p:contentPart>
          </mc:Choice>
          <mc:Fallback xmlns="">
            <p:pic>
              <p:nvPicPr>
                <p:cNvPr id="91" name="Ink 90">
                  <a:extLst>
                    <a:ext uri="{FF2B5EF4-FFF2-40B4-BE49-F238E27FC236}">
                      <a16:creationId xmlns:a16="http://schemas.microsoft.com/office/drawing/2014/main" id="{C57F16F5-693E-CEC9-E201-6B4CA670F296}"/>
                    </a:ext>
                  </a:extLst>
                </p:cNvPr>
                <p:cNvPicPr/>
                <p:nvPr/>
              </p:nvPicPr>
              <p:blipFill>
                <a:blip r:embed="rId171"/>
                <a:stretch>
                  <a:fillRect/>
                </a:stretch>
              </p:blipFill>
              <p:spPr>
                <a:xfrm>
                  <a:off x="7014621" y="910546"/>
                  <a:ext cx="27756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3" name="Ink 92">
                  <a:extLst>
                    <a:ext uri="{FF2B5EF4-FFF2-40B4-BE49-F238E27FC236}">
                      <a16:creationId xmlns:a16="http://schemas.microsoft.com/office/drawing/2014/main" id="{A1798469-8788-5CC6-6760-95A1EE036561}"/>
                    </a:ext>
                  </a:extLst>
                </p14:cNvPr>
                <p14:cNvContentPartPr/>
                <p14:nvPr/>
              </p14:nvContentPartPr>
              <p14:xfrm>
                <a:off x="7559661" y="990106"/>
                <a:ext cx="241920" cy="156960"/>
              </p14:xfrm>
            </p:contentPart>
          </mc:Choice>
          <mc:Fallback xmlns="">
            <p:pic>
              <p:nvPicPr>
                <p:cNvPr id="93" name="Ink 92">
                  <a:extLst>
                    <a:ext uri="{FF2B5EF4-FFF2-40B4-BE49-F238E27FC236}">
                      <a16:creationId xmlns:a16="http://schemas.microsoft.com/office/drawing/2014/main" id="{A1798469-8788-5CC6-6760-95A1EE036561}"/>
                    </a:ext>
                  </a:extLst>
                </p:cNvPr>
                <p:cNvPicPr/>
                <p:nvPr/>
              </p:nvPicPr>
              <p:blipFill>
                <a:blip r:embed="rId173"/>
                <a:stretch>
                  <a:fillRect/>
                </a:stretch>
              </p:blipFill>
              <p:spPr>
                <a:xfrm>
                  <a:off x="7550661" y="981106"/>
                  <a:ext cx="259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Ink 102">
                  <a:extLst>
                    <a:ext uri="{FF2B5EF4-FFF2-40B4-BE49-F238E27FC236}">
                      <a16:creationId xmlns:a16="http://schemas.microsoft.com/office/drawing/2014/main" id="{FEE64B73-ADCF-A447-CC61-EB37CFAC16CE}"/>
                    </a:ext>
                  </a:extLst>
                </p14:cNvPr>
                <p14:cNvContentPartPr/>
                <p14:nvPr/>
              </p14:nvContentPartPr>
              <p14:xfrm>
                <a:off x="7493061" y="868786"/>
                <a:ext cx="24840" cy="106200"/>
              </p14:xfrm>
            </p:contentPart>
          </mc:Choice>
          <mc:Fallback xmlns="">
            <p:pic>
              <p:nvPicPr>
                <p:cNvPr id="103" name="Ink 102">
                  <a:extLst>
                    <a:ext uri="{FF2B5EF4-FFF2-40B4-BE49-F238E27FC236}">
                      <a16:creationId xmlns:a16="http://schemas.microsoft.com/office/drawing/2014/main" id="{FEE64B73-ADCF-A447-CC61-EB37CFAC16CE}"/>
                    </a:ext>
                  </a:extLst>
                </p:cNvPr>
                <p:cNvPicPr/>
                <p:nvPr/>
              </p:nvPicPr>
              <p:blipFill>
                <a:blip r:embed="rId175"/>
                <a:stretch>
                  <a:fillRect/>
                </a:stretch>
              </p:blipFill>
              <p:spPr>
                <a:xfrm>
                  <a:off x="7484421" y="859786"/>
                  <a:ext cx="42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Ink 104">
                  <a:extLst>
                    <a:ext uri="{FF2B5EF4-FFF2-40B4-BE49-F238E27FC236}">
                      <a16:creationId xmlns:a16="http://schemas.microsoft.com/office/drawing/2014/main" id="{55826CF0-2679-DFC2-D806-1ACDFEB5C50E}"/>
                    </a:ext>
                  </a:extLst>
                </p14:cNvPr>
                <p14:cNvContentPartPr/>
                <p14:nvPr/>
              </p14:nvContentPartPr>
              <p14:xfrm>
                <a:off x="7805901" y="836026"/>
                <a:ext cx="61560" cy="141840"/>
              </p14:xfrm>
            </p:contentPart>
          </mc:Choice>
          <mc:Fallback xmlns="">
            <p:pic>
              <p:nvPicPr>
                <p:cNvPr id="105" name="Ink 104">
                  <a:extLst>
                    <a:ext uri="{FF2B5EF4-FFF2-40B4-BE49-F238E27FC236}">
                      <a16:creationId xmlns:a16="http://schemas.microsoft.com/office/drawing/2014/main" id="{55826CF0-2679-DFC2-D806-1ACDFEB5C50E}"/>
                    </a:ext>
                  </a:extLst>
                </p:cNvPr>
                <p:cNvPicPr/>
                <p:nvPr/>
              </p:nvPicPr>
              <p:blipFill>
                <a:blip r:embed="rId177"/>
                <a:stretch>
                  <a:fillRect/>
                </a:stretch>
              </p:blipFill>
              <p:spPr>
                <a:xfrm>
                  <a:off x="7796901" y="827026"/>
                  <a:ext cx="79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Ink 105">
                  <a:extLst>
                    <a:ext uri="{FF2B5EF4-FFF2-40B4-BE49-F238E27FC236}">
                      <a16:creationId xmlns:a16="http://schemas.microsoft.com/office/drawing/2014/main" id="{39D4BE09-E6A3-CCB7-3FB7-CA205983F787}"/>
                    </a:ext>
                  </a:extLst>
                </p14:cNvPr>
                <p14:cNvContentPartPr/>
                <p14:nvPr/>
              </p14:nvContentPartPr>
              <p14:xfrm>
                <a:off x="7925421" y="794986"/>
                <a:ext cx="17280" cy="140760"/>
              </p14:xfrm>
            </p:contentPart>
          </mc:Choice>
          <mc:Fallback xmlns="">
            <p:pic>
              <p:nvPicPr>
                <p:cNvPr id="106" name="Ink 105">
                  <a:extLst>
                    <a:ext uri="{FF2B5EF4-FFF2-40B4-BE49-F238E27FC236}">
                      <a16:creationId xmlns:a16="http://schemas.microsoft.com/office/drawing/2014/main" id="{39D4BE09-E6A3-CCB7-3FB7-CA205983F787}"/>
                    </a:ext>
                  </a:extLst>
                </p:cNvPr>
                <p:cNvPicPr/>
                <p:nvPr/>
              </p:nvPicPr>
              <p:blipFill>
                <a:blip r:embed="rId179"/>
                <a:stretch>
                  <a:fillRect/>
                </a:stretch>
              </p:blipFill>
              <p:spPr>
                <a:xfrm>
                  <a:off x="7916421" y="786346"/>
                  <a:ext cx="34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Ink 108">
                  <a:extLst>
                    <a:ext uri="{FF2B5EF4-FFF2-40B4-BE49-F238E27FC236}">
                      <a16:creationId xmlns:a16="http://schemas.microsoft.com/office/drawing/2014/main" id="{42EC4B5E-56EA-7765-5348-7934EEF5EBF0}"/>
                    </a:ext>
                  </a:extLst>
                </p14:cNvPr>
                <p14:cNvContentPartPr/>
                <p14:nvPr/>
              </p14:nvContentPartPr>
              <p14:xfrm>
                <a:off x="7599981" y="852226"/>
                <a:ext cx="40680" cy="113760"/>
              </p14:xfrm>
            </p:contentPart>
          </mc:Choice>
          <mc:Fallback xmlns="">
            <p:pic>
              <p:nvPicPr>
                <p:cNvPr id="109" name="Ink 108">
                  <a:extLst>
                    <a:ext uri="{FF2B5EF4-FFF2-40B4-BE49-F238E27FC236}">
                      <a16:creationId xmlns:a16="http://schemas.microsoft.com/office/drawing/2014/main" id="{42EC4B5E-56EA-7765-5348-7934EEF5EBF0}"/>
                    </a:ext>
                  </a:extLst>
                </p:cNvPr>
                <p:cNvPicPr/>
                <p:nvPr/>
              </p:nvPicPr>
              <p:blipFill>
                <a:blip r:embed="rId181"/>
                <a:stretch>
                  <a:fillRect/>
                </a:stretch>
              </p:blipFill>
              <p:spPr>
                <a:xfrm>
                  <a:off x="7591341" y="843586"/>
                  <a:ext cx="58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Ink 115">
                  <a:extLst>
                    <a:ext uri="{FF2B5EF4-FFF2-40B4-BE49-F238E27FC236}">
                      <a16:creationId xmlns:a16="http://schemas.microsoft.com/office/drawing/2014/main" id="{15A74ABE-28F7-0340-8D1E-439CD7900A40}"/>
                    </a:ext>
                  </a:extLst>
                </p14:cNvPr>
                <p14:cNvContentPartPr/>
                <p14:nvPr/>
              </p14:nvContentPartPr>
              <p14:xfrm>
                <a:off x="5013021" y="1513906"/>
                <a:ext cx="250560" cy="120240"/>
              </p14:xfrm>
            </p:contentPart>
          </mc:Choice>
          <mc:Fallback xmlns="">
            <p:pic>
              <p:nvPicPr>
                <p:cNvPr id="116" name="Ink 115">
                  <a:extLst>
                    <a:ext uri="{FF2B5EF4-FFF2-40B4-BE49-F238E27FC236}">
                      <a16:creationId xmlns:a16="http://schemas.microsoft.com/office/drawing/2014/main" id="{15A74ABE-28F7-0340-8D1E-439CD7900A40}"/>
                    </a:ext>
                  </a:extLst>
                </p:cNvPr>
                <p:cNvPicPr/>
                <p:nvPr/>
              </p:nvPicPr>
              <p:blipFill>
                <a:blip r:embed="rId183"/>
                <a:stretch>
                  <a:fillRect/>
                </a:stretch>
              </p:blipFill>
              <p:spPr>
                <a:xfrm>
                  <a:off x="5004021" y="1504906"/>
                  <a:ext cx="268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Ink 116">
                  <a:extLst>
                    <a:ext uri="{FF2B5EF4-FFF2-40B4-BE49-F238E27FC236}">
                      <a16:creationId xmlns:a16="http://schemas.microsoft.com/office/drawing/2014/main" id="{A1F35915-9889-25E1-3729-AF242BBFB2A0}"/>
                    </a:ext>
                  </a:extLst>
                </p14:cNvPr>
                <p14:cNvContentPartPr/>
                <p14:nvPr/>
              </p14:nvContentPartPr>
              <p14:xfrm>
                <a:off x="5081781" y="1670506"/>
                <a:ext cx="175320" cy="119520"/>
              </p14:xfrm>
            </p:contentPart>
          </mc:Choice>
          <mc:Fallback xmlns="">
            <p:pic>
              <p:nvPicPr>
                <p:cNvPr id="117" name="Ink 116">
                  <a:extLst>
                    <a:ext uri="{FF2B5EF4-FFF2-40B4-BE49-F238E27FC236}">
                      <a16:creationId xmlns:a16="http://schemas.microsoft.com/office/drawing/2014/main" id="{A1F35915-9889-25E1-3729-AF242BBFB2A0}"/>
                    </a:ext>
                  </a:extLst>
                </p:cNvPr>
                <p:cNvPicPr/>
                <p:nvPr/>
              </p:nvPicPr>
              <p:blipFill>
                <a:blip r:embed="rId185"/>
                <a:stretch>
                  <a:fillRect/>
                </a:stretch>
              </p:blipFill>
              <p:spPr>
                <a:xfrm>
                  <a:off x="5073141" y="1661506"/>
                  <a:ext cx="192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Ink 117">
                  <a:extLst>
                    <a:ext uri="{FF2B5EF4-FFF2-40B4-BE49-F238E27FC236}">
                      <a16:creationId xmlns:a16="http://schemas.microsoft.com/office/drawing/2014/main" id="{897AAD1D-57CE-C55A-17AB-B20B48BC2148}"/>
                    </a:ext>
                  </a:extLst>
                </p14:cNvPr>
                <p14:cNvContentPartPr/>
                <p14:nvPr/>
              </p14:nvContentPartPr>
              <p14:xfrm>
                <a:off x="5474541" y="1471066"/>
                <a:ext cx="367920" cy="225000"/>
              </p14:xfrm>
            </p:contentPart>
          </mc:Choice>
          <mc:Fallback xmlns="">
            <p:pic>
              <p:nvPicPr>
                <p:cNvPr id="118" name="Ink 117">
                  <a:extLst>
                    <a:ext uri="{FF2B5EF4-FFF2-40B4-BE49-F238E27FC236}">
                      <a16:creationId xmlns:a16="http://schemas.microsoft.com/office/drawing/2014/main" id="{897AAD1D-57CE-C55A-17AB-B20B48BC2148}"/>
                    </a:ext>
                  </a:extLst>
                </p:cNvPr>
                <p:cNvPicPr/>
                <p:nvPr/>
              </p:nvPicPr>
              <p:blipFill>
                <a:blip r:embed="rId187"/>
                <a:stretch>
                  <a:fillRect/>
                </a:stretch>
              </p:blipFill>
              <p:spPr>
                <a:xfrm>
                  <a:off x="5465901" y="1462066"/>
                  <a:ext cx="385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Ink 118">
                  <a:extLst>
                    <a:ext uri="{FF2B5EF4-FFF2-40B4-BE49-F238E27FC236}">
                      <a16:creationId xmlns:a16="http://schemas.microsoft.com/office/drawing/2014/main" id="{57820D6A-CC8C-FD30-F9BF-5C74475233AD}"/>
                    </a:ext>
                  </a:extLst>
                </p14:cNvPr>
                <p14:cNvContentPartPr/>
                <p14:nvPr/>
              </p14:nvContentPartPr>
              <p14:xfrm>
                <a:off x="5780541" y="1706146"/>
                <a:ext cx="123480" cy="124200"/>
              </p14:xfrm>
            </p:contentPart>
          </mc:Choice>
          <mc:Fallback xmlns="">
            <p:pic>
              <p:nvPicPr>
                <p:cNvPr id="119" name="Ink 118">
                  <a:extLst>
                    <a:ext uri="{FF2B5EF4-FFF2-40B4-BE49-F238E27FC236}">
                      <a16:creationId xmlns:a16="http://schemas.microsoft.com/office/drawing/2014/main" id="{57820D6A-CC8C-FD30-F9BF-5C74475233AD}"/>
                    </a:ext>
                  </a:extLst>
                </p:cNvPr>
                <p:cNvPicPr/>
                <p:nvPr/>
              </p:nvPicPr>
              <p:blipFill>
                <a:blip r:embed="rId189"/>
                <a:stretch>
                  <a:fillRect/>
                </a:stretch>
              </p:blipFill>
              <p:spPr>
                <a:xfrm>
                  <a:off x="5771901" y="1697506"/>
                  <a:ext cx="141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1" name="Ink 120">
                  <a:extLst>
                    <a:ext uri="{FF2B5EF4-FFF2-40B4-BE49-F238E27FC236}">
                      <a16:creationId xmlns:a16="http://schemas.microsoft.com/office/drawing/2014/main" id="{DD72D08F-4D98-8E6B-D736-7DFDD99CA555}"/>
                    </a:ext>
                  </a:extLst>
                </p14:cNvPr>
                <p14:cNvContentPartPr/>
                <p14:nvPr/>
              </p14:nvContentPartPr>
              <p14:xfrm>
                <a:off x="6277341" y="1589146"/>
                <a:ext cx="37440" cy="118800"/>
              </p14:xfrm>
            </p:contentPart>
          </mc:Choice>
          <mc:Fallback xmlns="">
            <p:pic>
              <p:nvPicPr>
                <p:cNvPr id="121" name="Ink 120">
                  <a:extLst>
                    <a:ext uri="{FF2B5EF4-FFF2-40B4-BE49-F238E27FC236}">
                      <a16:creationId xmlns:a16="http://schemas.microsoft.com/office/drawing/2014/main" id="{DD72D08F-4D98-8E6B-D736-7DFDD99CA555}"/>
                    </a:ext>
                  </a:extLst>
                </p:cNvPr>
                <p:cNvPicPr/>
                <p:nvPr/>
              </p:nvPicPr>
              <p:blipFill>
                <a:blip r:embed="rId191"/>
                <a:stretch>
                  <a:fillRect/>
                </a:stretch>
              </p:blipFill>
              <p:spPr>
                <a:xfrm>
                  <a:off x="6268341" y="1580506"/>
                  <a:ext cx="55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2" name="Ink 121">
                  <a:extLst>
                    <a:ext uri="{FF2B5EF4-FFF2-40B4-BE49-F238E27FC236}">
                      <a16:creationId xmlns:a16="http://schemas.microsoft.com/office/drawing/2014/main" id="{EA4ADC9F-EDDD-719D-A04F-FCE810ADE016}"/>
                    </a:ext>
                  </a:extLst>
                </p14:cNvPr>
                <p14:cNvContentPartPr/>
                <p14:nvPr/>
              </p14:nvContentPartPr>
              <p14:xfrm>
                <a:off x="6274821" y="1527946"/>
                <a:ext cx="15480" cy="14040"/>
              </p14:xfrm>
            </p:contentPart>
          </mc:Choice>
          <mc:Fallback xmlns="">
            <p:pic>
              <p:nvPicPr>
                <p:cNvPr id="122" name="Ink 121">
                  <a:extLst>
                    <a:ext uri="{FF2B5EF4-FFF2-40B4-BE49-F238E27FC236}">
                      <a16:creationId xmlns:a16="http://schemas.microsoft.com/office/drawing/2014/main" id="{EA4ADC9F-EDDD-719D-A04F-FCE810ADE016}"/>
                    </a:ext>
                  </a:extLst>
                </p:cNvPr>
                <p:cNvPicPr/>
                <p:nvPr/>
              </p:nvPicPr>
              <p:blipFill>
                <a:blip r:embed="rId193"/>
                <a:stretch>
                  <a:fillRect/>
                </a:stretch>
              </p:blipFill>
              <p:spPr>
                <a:xfrm>
                  <a:off x="6265821" y="1519306"/>
                  <a:ext cx="33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3" name="Ink 122">
                  <a:extLst>
                    <a:ext uri="{FF2B5EF4-FFF2-40B4-BE49-F238E27FC236}">
                      <a16:creationId xmlns:a16="http://schemas.microsoft.com/office/drawing/2014/main" id="{6094770F-2005-6A63-DF5F-2FFE1E6C88EB}"/>
                    </a:ext>
                  </a:extLst>
                </p14:cNvPr>
                <p14:cNvContentPartPr/>
                <p14:nvPr/>
              </p14:nvContentPartPr>
              <p14:xfrm>
                <a:off x="6380661" y="1606066"/>
                <a:ext cx="139680" cy="77400"/>
              </p14:xfrm>
            </p:contentPart>
          </mc:Choice>
          <mc:Fallback xmlns="">
            <p:pic>
              <p:nvPicPr>
                <p:cNvPr id="123" name="Ink 122">
                  <a:extLst>
                    <a:ext uri="{FF2B5EF4-FFF2-40B4-BE49-F238E27FC236}">
                      <a16:creationId xmlns:a16="http://schemas.microsoft.com/office/drawing/2014/main" id="{6094770F-2005-6A63-DF5F-2FFE1E6C88EB}"/>
                    </a:ext>
                  </a:extLst>
                </p:cNvPr>
                <p:cNvPicPr/>
                <p:nvPr/>
              </p:nvPicPr>
              <p:blipFill>
                <a:blip r:embed="rId195"/>
                <a:stretch>
                  <a:fillRect/>
                </a:stretch>
              </p:blipFill>
              <p:spPr>
                <a:xfrm>
                  <a:off x="6372021" y="1597066"/>
                  <a:ext cx="157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4" name="Ink 123">
                  <a:extLst>
                    <a:ext uri="{FF2B5EF4-FFF2-40B4-BE49-F238E27FC236}">
                      <a16:creationId xmlns:a16="http://schemas.microsoft.com/office/drawing/2014/main" id="{0AB2668D-D911-0C3F-4D2A-4022B2947F60}"/>
                    </a:ext>
                  </a:extLst>
                </p14:cNvPr>
                <p14:cNvContentPartPr/>
                <p14:nvPr/>
              </p14:nvContentPartPr>
              <p14:xfrm>
                <a:off x="6762261" y="1450906"/>
                <a:ext cx="189360" cy="297000"/>
              </p14:xfrm>
            </p:contentPart>
          </mc:Choice>
          <mc:Fallback xmlns="">
            <p:pic>
              <p:nvPicPr>
                <p:cNvPr id="124" name="Ink 123">
                  <a:extLst>
                    <a:ext uri="{FF2B5EF4-FFF2-40B4-BE49-F238E27FC236}">
                      <a16:creationId xmlns:a16="http://schemas.microsoft.com/office/drawing/2014/main" id="{0AB2668D-D911-0C3F-4D2A-4022B2947F60}"/>
                    </a:ext>
                  </a:extLst>
                </p:cNvPr>
                <p:cNvPicPr/>
                <p:nvPr/>
              </p:nvPicPr>
              <p:blipFill>
                <a:blip r:embed="rId197"/>
                <a:stretch>
                  <a:fillRect/>
                </a:stretch>
              </p:blipFill>
              <p:spPr>
                <a:xfrm>
                  <a:off x="6753261" y="1442266"/>
                  <a:ext cx="2070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5" name="Ink 124">
                  <a:extLst>
                    <a:ext uri="{FF2B5EF4-FFF2-40B4-BE49-F238E27FC236}">
                      <a16:creationId xmlns:a16="http://schemas.microsoft.com/office/drawing/2014/main" id="{82905469-E448-BEB2-49B5-D44296C7A421}"/>
                    </a:ext>
                  </a:extLst>
                </p14:cNvPr>
                <p14:cNvContentPartPr/>
                <p14:nvPr/>
              </p14:nvContentPartPr>
              <p14:xfrm>
                <a:off x="7028661" y="1437946"/>
                <a:ext cx="288720" cy="318240"/>
              </p14:xfrm>
            </p:contentPart>
          </mc:Choice>
          <mc:Fallback xmlns="">
            <p:pic>
              <p:nvPicPr>
                <p:cNvPr id="125" name="Ink 124">
                  <a:extLst>
                    <a:ext uri="{FF2B5EF4-FFF2-40B4-BE49-F238E27FC236}">
                      <a16:creationId xmlns:a16="http://schemas.microsoft.com/office/drawing/2014/main" id="{82905469-E448-BEB2-49B5-D44296C7A421}"/>
                    </a:ext>
                  </a:extLst>
                </p:cNvPr>
                <p:cNvPicPr/>
                <p:nvPr/>
              </p:nvPicPr>
              <p:blipFill>
                <a:blip r:embed="rId199"/>
                <a:stretch>
                  <a:fillRect/>
                </a:stretch>
              </p:blipFill>
              <p:spPr>
                <a:xfrm>
                  <a:off x="7019661" y="1429306"/>
                  <a:ext cx="3063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6" name="Ink 125">
                  <a:extLst>
                    <a:ext uri="{FF2B5EF4-FFF2-40B4-BE49-F238E27FC236}">
                      <a16:creationId xmlns:a16="http://schemas.microsoft.com/office/drawing/2014/main" id="{1F8773FB-5A65-D697-34DF-56D3523A1F4C}"/>
                    </a:ext>
                  </a:extLst>
                </p14:cNvPr>
                <p14:cNvContentPartPr/>
                <p14:nvPr/>
              </p14:nvContentPartPr>
              <p14:xfrm>
                <a:off x="7441581" y="1406266"/>
                <a:ext cx="968400" cy="417240"/>
              </p14:xfrm>
            </p:contentPart>
          </mc:Choice>
          <mc:Fallback xmlns="">
            <p:pic>
              <p:nvPicPr>
                <p:cNvPr id="126" name="Ink 125">
                  <a:extLst>
                    <a:ext uri="{FF2B5EF4-FFF2-40B4-BE49-F238E27FC236}">
                      <a16:creationId xmlns:a16="http://schemas.microsoft.com/office/drawing/2014/main" id="{1F8773FB-5A65-D697-34DF-56D3523A1F4C}"/>
                    </a:ext>
                  </a:extLst>
                </p:cNvPr>
                <p:cNvPicPr/>
                <p:nvPr/>
              </p:nvPicPr>
              <p:blipFill>
                <a:blip r:embed="rId201"/>
                <a:stretch>
                  <a:fillRect/>
                </a:stretch>
              </p:blipFill>
              <p:spPr>
                <a:xfrm>
                  <a:off x="7432581" y="1397626"/>
                  <a:ext cx="98604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7" name="Ink 126">
                  <a:extLst>
                    <a:ext uri="{FF2B5EF4-FFF2-40B4-BE49-F238E27FC236}">
                      <a16:creationId xmlns:a16="http://schemas.microsoft.com/office/drawing/2014/main" id="{C6808B32-39BC-D2E4-D2C1-F6318D38EAC6}"/>
                    </a:ext>
                  </a:extLst>
                </p14:cNvPr>
                <p14:cNvContentPartPr/>
                <p14:nvPr/>
              </p14:nvContentPartPr>
              <p14:xfrm>
                <a:off x="8622021" y="1400506"/>
                <a:ext cx="297360" cy="413280"/>
              </p14:xfrm>
            </p:contentPart>
          </mc:Choice>
          <mc:Fallback xmlns="">
            <p:pic>
              <p:nvPicPr>
                <p:cNvPr id="127" name="Ink 126">
                  <a:extLst>
                    <a:ext uri="{FF2B5EF4-FFF2-40B4-BE49-F238E27FC236}">
                      <a16:creationId xmlns:a16="http://schemas.microsoft.com/office/drawing/2014/main" id="{C6808B32-39BC-D2E4-D2C1-F6318D38EAC6}"/>
                    </a:ext>
                  </a:extLst>
                </p:cNvPr>
                <p:cNvPicPr/>
                <p:nvPr/>
              </p:nvPicPr>
              <p:blipFill>
                <a:blip r:embed="rId203"/>
                <a:stretch>
                  <a:fillRect/>
                </a:stretch>
              </p:blipFill>
              <p:spPr>
                <a:xfrm>
                  <a:off x="8613021" y="1391506"/>
                  <a:ext cx="31500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8" name="Ink 127">
                  <a:extLst>
                    <a:ext uri="{FF2B5EF4-FFF2-40B4-BE49-F238E27FC236}">
                      <a16:creationId xmlns:a16="http://schemas.microsoft.com/office/drawing/2014/main" id="{09A7E0F7-0579-CA7D-317B-7B525B518A9C}"/>
                    </a:ext>
                  </a:extLst>
                </p14:cNvPr>
                <p14:cNvContentPartPr/>
                <p14:nvPr/>
              </p14:nvContentPartPr>
              <p14:xfrm>
                <a:off x="8682501" y="1433986"/>
                <a:ext cx="38880" cy="6120"/>
              </p14:xfrm>
            </p:contentPart>
          </mc:Choice>
          <mc:Fallback xmlns="">
            <p:pic>
              <p:nvPicPr>
                <p:cNvPr id="128" name="Ink 127">
                  <a:extLst>
                    <a:ext uri="{FF2B5EF4-FFF2-40B4-BE49-F238E27FC236}">
                      <a16:creationId xmlns:a16="http://schemas.microsoft.com/office/drawing/2014/main" id="{09A7E0F7-0579-CA7D-317B-7B525B518A9C}"/>
                    </a:ext>
                  </a:extLst>
                </p:cNvPr>
                <p:cNvPicPr/>
                <p:nvPr/>
              </p:nvPicPr>
              <p:blipFill>
                <a:blip r:embed="rId205"/>
                <a:stretch>
                  <a:fillRect/>
                </a:stretch>
              </p:blipFill>
              <p:spPr>
                <a:xfrm>
                  <a:off x="8673861" y="1425346"/>
                  <a:ext cx="56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9" name="Ink 128">
                  <a:extLst>
                    <a:ext uri="{FF2B5EF4-FFF2-40B4-BE49-F238E27FC236}">
                      <a16:creationId xmlns:a16="http://schemas.microsoft.com/office/drawing/2014/main" id="{5CDD92EC-FD72-F8B9-8413-FABFB957E563}"/>
                    </a:ext>
                  </a:extLst>
                </p14:cNvPr>
                <p14:cNvContentPartPr/>
                <p14:nvPr/>
              </p14:nvContentPartPr>
              <p14:xfrm>
                <a:off x="9166701" y="1397266"/>
                <a:ext cx="206640" cy="264960"/>
              </p14:xfrm>
            </p:contentPart>
          </mc:Choice>
          <mc:Fallback xmlns="">
            <p:pic>
              <p:nvPicPr>
                <p:cNvPr id="129" name="Ink 128">
                  <a:extLst>
                    <a:ext uri="{FF2B5EF4-FFF2-40B4-BE49-F238E27FC236}">
                      <a16:creationId xmlns:a16="http://schemas.microsoft.com/office/drawing/2014/main" id="{5CDD92EC-FD72-F8B9-8413-FABFB957E563}"/>
                    </a:ext>
                  </a:extLst>
                </p:cNvPr>
                <p:cNvPicPr/>
                <p:nvPr/>
              </p:nvPicPr>
              <p:blipFill>
                <a:blip r:embed="rId207"/>
                <a:stretch>
                  <a:fillRect/>
                </a:stretch>
              </p:blipFill>
              <p:spPr>
                <a:xfrm>
                  <a:off x="9158061" y="1388626"/>
                  <a:ext cx="2242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0" name="Ink 129">
                  <a:extLst>
                    <a:ext uri="{FF2B5EF4-FFF2-40B4-BE49-F238E27FC236}">
                      <a16:creationId xmlns:a16="http://schemas.microsoft.com/office/drawing/2014/main" id="{11147815-6DF5-602F-CD25-EAF0F6F260A2}"/>
                    </a:ext>
                  </a:extLst>
                </p14:cNvPr>
                <p14:cNvContentPartPr/>
                <p14:nvPr/>
              </p14:nvContentPartPr>
              <p14:xfrm>
                <a:off x="9238701" y="1579786"/>
                <a:ext cx="97200" cy="12960"/>
              </p14:xfrm>
            </p:contentPart>
          </mc:Choice>
          <mc:Fallback xmlns="">
            <p:pic>
              <p:nvPicPr>
                <p:cNvPr id="130" name="Ink 129">
                  <a:extLst>
                    <a:ext uri="{FF2B5EF4-FFF2-40B4-BE49-F238E27FC236}">
                      <a16:creationId xmlns:a16="http://schemas.microsoft.com/office/drawing/2014/main" id="{11147815-6DF5-602F-CD25-EAF0F6F260A2}"/>
                    </a:ext>
                  </a:extLst>
                </p:cNvPr>
                <p:cNvPicPr/>
                <p:nvPr/>
              </p:nvPicPr>
              <p:blipFill>
                <a:blip r:embed="rId209"/>
                <a:stretch>
                  <a:fillRect/>
                </a:stretch>
              </p:blipFill>
              <p:spPr>
                <a:xfrm>
                  <a:off x="9230061" y="1570786"/>
                  <a:ext cx="114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1" name="Ink 130">
                  <a:extLst>
                    <a:ext uri="{FF2B5EF4-FFF2-40B4-BE49-F238E27FC236}">
                      <a16:creationId xmlns:a16="http://schemas.microsoft.com/office/drawing/2014/main" id="{95F82EE0-C03D-C5D6-C165-07F7C611B2DB}"/>
                    </a:ext>
                  </a:extLst>
                </p14:cNvPr>
                <p14:cNvContentPartPr/>
                <p14:nvPr/>
              </p14:nvContentPartPr>
              <p14:xfrm>
                <a:off x="9597261" y="1522546"/>
                <a:ext cx="277920" cy="137520"/>
              </p14:xfrm>
            </p:contentPart>
          </mc:Choice>
          <mc:Fallback xmlns="">
            <p:pic>
              <p:nvPicPr>
                <p:cNvPr id="131" name="Ink 130">
                  <a:extLst>
                    <a:ext uri="{FF2B5EF4-FFF2-40B4-BE49-F238E27FC236}">
                      <a16:creationId xmlns:a16="http://schemas.microsoft.com/office/drawing/2014/main" id="{95F82EE0-C03D-C5D6-C165-07F7C611B2DB}"/>
                    </a:ext>
                  </a:extLst>
                </p:cNvPr>
                <p:cNvPicPr/>
                <p:nvPr/>
              </p:nvPicPr>
              <p:blipFill>
                <a:blip r:embed="rId211"/>
                <a:stretch>
                  <a:fillRect/>
                </a:stretch>
              </p:blipFill>
              <p:spPr>
                <a:xfrm>
                  <a:off x="9588621" y="1513546"/>
                  <a:ext cx="295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 name="Ink 131">
                  <a:extLst>
                    <a:ext uri="{FF2B5EF4-FFF2-40B4-BE49-F238E27FC236}">
                      <a16:creationId xmlns:a16="http://schemas.microsoft.com/office/drawing/2014/main" id="{DCBBF860-DED7-EF98-4981-EBCD152BE00C}"/>
                    </a:ext>
                  </a:extLst>
                </p14:cNvPr>
                <p14:cNvContentPartPr/>
                <p14:nvPr/>
              </p14:nvContentPartPr>
              <p14:xfrm>
                <a:off x="9646581" y="1444786"/>
                <a:ext cx="55440" cy="27720"/>
              </p14:xfrm>
            </p:contentPart>
          </mc:Choice>
          <mc:Fallback xmlns="">
            <p:pic>
              <p:nvPicPr>
                <p:cNvPr id="132" name="Ink 131">
                  <a:extLst>
                    <a:ext uri="{FF2B5EF4-FFF2-40B4-BE49-F238E27FC236}">
                      <a16:creationId xmlns:a16="http://schemas.microsoft.com/office/drawing/2014/main" id="{DCBBF860-DED7-EF98-4981-EBCD152BE00C}"/>
                    </a:ext>
                  </a:extLst>
                </p:cNvPr>
                <p:cNvPicPr/>
                <p:nvPr/>
              </p:nvPicPr>
              <p:blipFill>
                <a:blip r:embed="rId213"/>
                <a:stretch>
                  <a:fillRect/>
                </a:stretch>
              </p:blipFill>
              <p:spPr>
                <a:xfrm>
                  <a:off x="9637941" y="1436146"/>
                  <a:ext cx="73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3" name="Ink 132">
                  <a:extLst>
                    <a:ext uri="{FF2B5EF4-FFF2-40B4-BE49-F238E27FC236}">
                      <a16:creationId xmlns:a16="http://schemas.microsoft.com/office/drawing/2014/main" id="{CDB50695-DF3E-9144-BEDF-6995932B7A73}"/>
                    </a:ext>
                  </a:extLst>
                </p14:cNvPr>
                <p14:cNvContentPartPr/>
                <p14:nvPr/>
              </p14:nvContentPartPr>
              <p14:xfrm>
                <a:off x="10079301" y="1342186"/>
                <a:ext cx="961200" cy="511200"/>
              </p14:xfrm>
            </p:contentPart>
          </mc:Choice>
          <mc:Fallback xmlns="">
            <p:pic>
              <p:nvPicPr>
                <p:cNvPr id="133" name="Ink 132">
                  <a:extLst>
                    <a:ext uri="{FF2B5EF4-FFF2-40B4-BE49-F238E27FC236}">
                      <a16:creationId xmlns:a16="http://schemas.microsoft.com/office/drawing/2014/main" id="{CDB50695-DF3E-9144-BEDF-6995932B7A73}"/>
                    </a:ext>
                  </a:extLst>
                </p:cNvPr>
                <p:cNvPicPr/>
                <p:nvPr/>
              </p:nvPicPr>
              <p:blipFill>
                <a:blip r:embed="rId215"/>
                <a:stretch>
                  <a:fillRect/>
                </a:stretch>
              </p:blipFill>
              <p:spPr>
                <a:xfrm>
                  <a:off x="10070301" y="1333546"/>
                  <a:ext cx="97884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5" name="Ink 134">
                  <a:extLst>
                    <a:ext uri="{FF2B5EF4-FFF2-40B4-BE49-F238E27FC236}">
                      <a16:creationId xmlns:a16="http://schemas.microsoft.com/office/drawing/2014/main" id="{0C2F17B5-A069-4231-5A52-8D6D0467C84E}"/>
                    </a:ext>
                  </a:extLst>
                </p14:cNvPr>
                <p14:cNvContentPartPr/>
                <p14:nvPr/>
              </p14:nvContentPartPr>
              <p14:xfrm>
                <a:off x="9127101" y="1270546"/>
                <a:ext cx="49320" cy="111960"/>
              </p14:xfrm>
            </p:contentPart>
          </mc:Choice>
          <mc:Fallback xmlns="">
            <p:pic>
              <p:nvPicPr>
                <p:cNvPr id="135" name="Ink 134">
                  <a:extLst>
                    <a:ext uri="{FF2B5EF4-FFF2-40B4-BE49-F238E27FC236}">
                      <a16:creationId xmlns:a16="http://schemas.microsoft.com/office/drawing/2014/main" id="{0C2F17B5-A069-4231-5A52-8D6D0467C84E}"/>
                    </a:ext>
                  </a:extLst>
                </p:cNvPr>
                <p:cNvPicPr/>
                <p:nvPr/>
              </p:nvPicPr>
              <p:blipFill>
                <a:blip r:embed="rId217"/>
                <a:stretch>
                  <a:fillRect/>
                </a:stretch>
              </p:blipFill>
              <p:spPr>
                <a:xfrm>
                  <a:off x="9118461" y="1261906"/>
                  <a:ext cx="66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6" name="Ink 135">
                  <a:extLst>
                    <a:ext uri="{FF2B5EF4-FFF2-40B4-BE49-F238E27FC236}">
                      <a16:creationId xmlns:a16="http://schemas.microsoft.com/office/drawing/2014/main" id="{B38530EA-4E1C-AF26-A2F9-E3B936285586}"/>
                    </a:ext>
                  </a:extLst>
                </p14:cNvPr>
                <p14:cNvContentPartPr/>
                <p14:nvPr/>
              </p14:nvContentPartPr>
              <p14:xfrm>
                <a:off x="9205581" y="1206466"/>
                <a:ext cx="58680" cy="160200"/>
              </p14:xfrm>
            </p:contentPart>
          </mc:Choice>
          <mc:Fallback xmlns="">
            <p:pic>
              <p:nvPicPr>
                <p:cNvPr id="136" name="Ink 135">
                  <a:extLst>
                    <a:ext uri="{FF2B5EF4-FFF2-40B4-BE49-F238E27FC236}">
                      <a16:creationId xmlns:a16="http://schemas.microsoft.com/office/drawing/2014/main" id="{B38530EA-4E1C-AF26-A2F9-E3B936285586}"/>
                    </a:ext>
                  </a:extLst>
                </p:cNvPr>
                <p:cNvPicPr/>
                <p:nvPr/>
              </p:nvPicPr>
              <p:blipFill>
                <a:blip r:embed="rId219"/>
                <a:stretch>
                  <a:fillRect/>
                </a:stretch>
              </p:blipFill>
              <p:spPr>
                <a:xfrm>
                  <a:off x="9196581" y="1197466"/>
                  <a:ext cx="76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7" name="Ink 136">
                  <a:extLst>
                    <a:ext uri="{FF2B5EF4-FFF2-40B4-BE49-F238E27FC236}">
                      <a16:creationId xmlns:a16="http://schemas.microsoft.com/office/drawing/2014/main" id="{D2957931-B5F3-2076-768D-CD47243B6858}"/>
                    </a:ext>
                  </a:extLst>
                </p14:cNvPr>
                <p14:cNvContentPartPr/>
                <p14:nvPr/>
              </p14:nvContentPartPr>
              <p14:xfrm>
                <a:off x="9376941" y="1210786"/>
                <a:ext cx="152280" cy="177120"/>
              </p14:xfrm>
            </p:contentPart>
          </mc:Choice>
          <mc:Fallback xmlns="">
            <p:pic>
              <p:nvPicPr>
                <p:cNvPr id="137" name="Ink 136">
                  <a:extLst>
                    <a:ext uri="{FF2B5EF4-FFF2-40B4-BE49-F238E27FC236}">
                      <a16:creationId xmlns:a16="http://schemas.microsoft.com/office/drawing/2014/main" id="{D2957931-B5F3-2076-768D-CD47243B6858}"/>
                    </a:ext>
                  </a:extLst>
                </p:cNvPr>
                <p:cNvPicPr/>
                <p:nvPr/>
              </p:nvPicPr>
              <p:blipFill>
                <a:blip r:embed="rId221"/>
                <a:stretch>
                  <a:fillRect/>
                </a:stretch>
              </p:blipFill>
              <p:spPr>
                <a:xfrm>
                  <a:off x="9368301" y="1202146"/>
                  <a:ext cx="169920" cy="19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2">
            <p14:nvContentPartPr>
              <p14:cNvPr id="139" name="Ink 138">
                <a:extLst>
                  <a:ext uri="{FF2B5EF4-FFF2-40B4-BE49-F238E27FC236}">
                    <a16:creationId xmlns:a16="http://schemas.microsoft.com/office/drawing/2014/main" id="{6DB54A0C-8DBC-4FE2-62A7-3CCD0CF69781}"/>
                  </a:ext>
                </a:extLst>
              </p14:cNvPr>
              <p14:cNvContentPartPr/>
              <p14:nvPr/>
            </p14:nvContentPartPr>
            <p14:xfrm>
              <a:off x="2802621" y="3041386"/>
              <a:ext cx="126000" cy="131760"/>
            </p14:xfrm>
          </p:contentPart>
        </mc:Choice>
        <mc:Fallback xmlns="">
          <p:pic>
            <p:nvPicPr>
              <p:cNvPr id="139" name="Ink 138">
                <a:extLst>
                  <a:ext uri="{FF2B5EF4-FFF2-40B4-BE49-F238E27FC236}">
                    <a16:creationId xmlns:a16="http://schemas.microsoft.com/office/drawing/2014/main" id="{6DB54A0C-8DBC-4FE2-62A7-3CCD0CF69781}"/>
                  </a:ext>
                </a:extLst>
              </p:cNvPr>
              <p:cNvPicPr/>
              <p:nvPr/>
            </p:nvPicPr>
            <p:blipFill>
              <a:blip r:embed="rId223"/>
              <a:stretch>
                <a:fillRect/>
              </a:stretch>
            </p:blipFill>
            <p:spPr>
              <a:xfrm>
                <a:off x="2793621" y="3032746"/>
                <a:ext cx="143640" cy="149400"/>
              </a:xfrm>
              <a:prstGeom prst="rect">
                <a:avLst/>
              </a:prstGeom>
            </p:spPr>
          </p:pic>
        </mc:Fallback>
      </mc:AlternateContent>
      <p:grpSp>
        <p:nvGrpSpPr>
          <p:cNvPr id="159" name="Group 158">
            <a:extLst>
              <a:ext uri="{FF2B5EF4-FFF2-40B4-BE49-F238E27FC236}">
                <a16:creationId xmlns:a16="http://schemas.microsoft.com/office/drawing/2014/main" id="{4BFC1C3F-8CD9-A4D3-27C7-70BC711E1E05}"/>
              </a:ext>
            </a:extLst>
          </p:cNvPr>
          <p:cNvGrpSpPr/>
          <p:nvPr/>
        </p:nvGrpSpPr>
        <p:grpSpPr>
          <a:xfrm>
            <a:off x="3422901" y="3941386"/>
            <a:ext cx="2421000" cy="884160"/>
            <a:chOff x="3422901" y="3941386"/>
            <a:chExt cx="2421000" cy="884160"/>
          </a:xfrm>
        </p:grpSpPr>
        <mc:AlternateContent xmlns:mc="http://schemas.openxmlformats.org/markup-compatibility/2006" xmlns:p14="http://schemas.microsoft.com/office/powerpoint/2010/main">
          <mc:Choice Requires="p14">
            <p:contentPart p14:bwMode="auto" r:id="rId224">
              <p14:nvContentPartPr>
                <p14:cNvPr id="140" name="Ink 139">
                  <a:extLst>
                    <a:ext uri="{FF2B5EF4-FFF2-40B4-BE49-F238E27FC236}">
                      <a16:creationId xmlns:a16="http://schemas.microsoft.com/office/drawing/2014/main" id="{C360F042-40D3-DEC9-579C-929CF28D00E1}"/>
                    </a:ext>
                  </a:extLst>
                </p14:cNvPr>
                <p14:cNvContentPartPr/>
                <p14:nvPr/>
              </p14:nvContentPartPr>
              <p14:xfrm>
                <a:off x="3422901" y="4238386"/>
                <a:ext cx="301680" cy="230760"/>
              </p14:xfrm>
            </p:contentPart>
          </mc:Choice>
          <mc:Fallback xmlns="">
            <p:pic>
              <p:nvPicPr>
                <p:cNvPr id="140" name="Ink 139">
                  <a:extLst>
                    <a:ext uri="{FF2B5EF4-FFF2-40B4-BE49-F238E27FC236}">
                      <a16:creationId xmlns:a16="http://schemas.microsoft.com/office/drawing/2014/main" id="{C360F042-40D3-DEC9-579C-929CF28D00E1}"/>
                    </a:ext>
                  </a:extLst>
                </p:cNvPr>
                <p:cNvPicPr/>
                <p:nvPr/>
              </p:nvPicPr>
              <p:blipFill>
                <a:blip r:embed="rId225"/>
                <a:stretch>
                  <a:fillRect/>
                </a:stretch>
              </p:blipFill>
              <p:spPr>
                <a:xfrm>
                  <a:off x="3413901" y="4229386"/>
                  <a:ext cx="319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Ink 140">
                  <a:extLst>
                    <a:ext uri="{FF2B5EF4-FFF2-40B4-BE49-F238E27FC236}">
                      <a16:creationId xmlns:a16="http://schemas.microsoft.com/office/drawing/2014/main" id="{BA4D46A8-D126-7D37-5CD0-21E8D0A438DF}"/>
                    </a:ext>
                  </a:extLst>
                </p14:cNvPr>
                <p14:cNvContentPartPr/>
                <p14:nvPr/>
              </p14:nvContentPartPr>
              <p14:xfrm>
                <a:off x="3654021" y="4496506"/>
                <a:ext cx="113400" cy="232920"/>
              </p14:xfrm>
            </p:contentPart>
          </mc:Choice>
          <mc:Fallback xmlns="">
            <p:pic>
              <p:nvPicPr>
                <p:cNvPr id="141" name="Ink 140">
                  <a:extLst>
                    <a:ext uri="{FF2B5EF4-FFF2-40B4-BE49-F238E27FC236}">
                      <a16:creationId xmlns:a16="http://schemas.microsoft.com/office/drawing/2014/main" id="{BA4D46A8-D126-7D37-5CD0-21E8D0A438DF}"/>
                    </a:ext>
                  </a:extLst>
                </p:cNvPr>
                <p:cNvPicPr/>
                <p:nvPr/>
              </p:nvPicPr>
              <p:blipFill>
                <a:blip r:embed="rId227"/>
                <a:stretch>
                  <a:fillRect/>
                </a:stretch>
              </p:blipFill>
              <p:spPr>
                <a:xfrm>
                  <a:off x="3645381" y="4487866"/>
                  <a:ext cx="1310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Ink 141">
                  <a:extLst>
                    <a:ext uri="{FF2B5EF4-FFF2-40B4-BE49-F238E27FC236}">
                      <a16:creationId xmlns:a16="http://schemas.microsoft.com/office/drawing/2014/main" id="{02689801-2AA1-DF41-6E0E-ED50C8BC1ABE}"/>
                    </a:ext>
                  </a:extLst>
                </p14:cNvPr>
                <p14:cNvContentPartPr/>
                <p14:nvPr/>
              </p14:nvContentPartPr>
              <p14:xfrm>
                <a:off x="3691821" y="4644106"/>
                <a:ext cx="47880" cy="3240"/>
              </p14:xfrm>
            </p:contentPart>
          </mc:Choice>
          <mc:Fallback xmlns="">
            <p:pic>
              <p:nvPicPr>
                <p:cNvPr id="142" name="Ink 141">
                  <a:extLst>
                    <a:ext uri="{FF2B5EF4-FFF2-40B4-BE49-F238E27FC236}">
                      <a16:creationId xmlns:a16="http://schemas.microsoft.com/office/drawing/2014/main" id="{02689801-2AA1-DF41-6E0E-ED50C8BC1ABE}"/>
                    </a:ext>
                  </a:extLst>
                </p:cNvPr>
                <p:cNvPicPr/>
                <p:nvPr/>
              </p:nvPicPr>
              <p:blipFill>
                <a:blip r:embed="rId229"/>
                <a:stretch>
                  <a:fillRect/>
                </a:stretch>
              </p:blipFill>
              <p:spPr>
                <a:xfrm>
                  <a:off x="3682821" y="4635106"/>
                  <a:ext cx="65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Ink 142">
                  <a:extLst>
                    <a:ext uri="{FF2B5EF4-FFF2-40B4-BE49-F238E27FC236}">
                      <a16:creationId xmlns:a16="http://schemas.microsoft.com/office/drawing/2014/main" id="{5090E692-181D-399B-84E4-8603187DD8E8}"/>
                    </a:ext>
                  </a:extLst>
                </p14:cNvPr>
                <p14:cNvContentPartPr/>
                <p14:nvPr/>
              </p14:nvContentPartPr>
              <p14:xfrm>
                <a:off x="3911061" y="4593346"/>
                <a:ext cx="288360" cy="95760"/>
              </p14:xfrm>
            </p:contentPart>
          </mc:Choice>
          <mc:Fallback xmlns="">
            <p:pic>
              <p:nvPicPr>
                <p:cNvPr id="143" name="Ink 142">
                  <a:extLst>
                    <a:ext uri="{FF2B5EF4-FFF2-40B4-BE49-F238E27FC236}">
                      <a16:creationId xmlns:a16="http://schemas.microsoft.com/office/drawing/2014/main" id="{5090E692-181D-399B-84E4-8603187DD8E8}"/>
                    </a:ext>
                  </a:extLst>
                </p:cNvPr>
                <p:cNvPicPr/>
                <p:nvPr/>
              </p:nvPicPr>
              <p:blipFill>
                <a:blip r:embed="rId231"/>
                <a:stretch>
                  <a:fillRect/>
                </a:stretch>
              </p:blipFill>
              <p:spPr>
                <a:xfrm>
                  <a:off x="3902061" y="4584346"/>
                  <a:ext cx="306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4" name="Ink 143">
                  <a:extLst>
                    <a:ext uri="{FF2B5EF4-FFF2-40B4-BE49-F238E27FC236}">
                      <a16:creationId xmlns:a16="http://schemas.microsoft.com/office/drawing/2014/main" id="{FC2FAB5E-686C-B457-21DA-D9CBC624346B}"/>
                    </a:ext>
                  </a:extLst>
                </p14:cNvPr>
                <p14:cNvContentPartPr/>
                <p14:nvPr/>
              </p14:nvContentPartPr>
              <p14:xfrm>
                <a:off x="4268181" y="4593706"/>
                <a:ext cx="38520" cy="159120"/>
              </p14:xfrm>
            </p:contentPart>
          </mc:Choice>
          <mc:Fallback xmlns="">
            <p:pic>
              <p:nvPicPr>
                <p:cNvPr id="144" name="Ink 143">
                  <a:extLst>
                    <a:ext uri="{FF2B5EF4-FFF2-40B4-BE49-F238E27FC236}">
                      <a16:creationId xmlns:a16="http://schemas.microsoft.com/office/drawing/2014/main" id="{FC2FAB5E-686C-B457-21DA-D9CBC624346B}"/>
                    </a:ext>
                  </a:extLst>
                </p:cNvPr>
                <p:cNvPicPr/>
                <p:nvPr/>
              </p:nvPicPr>
              <p:blipFill>
                <a:blip r:embed="rId233"/>
                <a:stretch>
                  <a:fillRect/>
                </a:stretch>
              </p:blipFill>
              <p:spPr>
                <a:xfrm>
                  <a:off x="4259181" y="4584706"/>
                  <a:ext cx="56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5" name="Ink 144">
                  <a:extLst>
                    <a:ext uri="{FF2B5EF4-FFF2-40B4-BE49-F238E27FC236}">
                      <a16:creationId xmlns:a16="http://schemas.microsoft.com/office/drawing/2014/main" id="{AF20605D-7C2B-3077-464D-889F40918429}"/>
                    </a:ext>
                  </a:extLst>
                </p14:cNvPr>
                <p14:cNvContentPartPr/>
                <p14:nvPr/>
              </p14:nvContentPartPr>
              <p14:xfrm>
                <a:off x="4273941" y="4598386"/>
                <a:ext cx="149760" cy="227160"/>
              </p14:xfrm>
            </p:contentPart>
          </mc:Choice>
          <mc:Fallback xmlns="">
            <p:pic>
              <p:nvPicPr>
                <p:cNvPr id="145" name="Ink 144">
                  <a:extLst>
                    <a:ext uri="{FF2B5EF4-FFF2-40B4-BE49-F238E27FC236}">
                      <a16:creationId xmlns:a16="http://schemas.microsoft.com/office/drawing/2014/main" id="{AF20605D-7C2B-3077-464D-889F40918429}"/>
                    </a:ext>
                  </a:extLst>
                </p:cNvPr>
                <p:cNvPicPr/>
                <p:nvPr/>
              </p:nvPicPr>
              <p:blipFill>
                <a:blip r:embed="rId235"/>
                <a:stretch>
                  <a:fillRect/>
                </a:stretch>
              </p:blipFill>
              <p:spPr>
                <a:xfrm>
                  <a:off x="4264941" y="4589746"/>
                  <a:ext cx="1674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7" name="Ink 146">
                  <a:extLst>
                    <a:ext uri="{FF2B5EF4-FFF2-40B4-BE49-F238E27FC236}">
                      <a16:creationId xmlns:a16="http://schemas.microsoft.com/office/drawing/2014/main" id="{84D5CAB7-246C-5119-E11B-E12B00672B20}"/>
                    </a:ext>
                  </a:extLst>
                </p14:cNvPr>
                <p14:cNvContentPartPr/>
                <p14:nvPr/>
              </p14:nvContentPartPr>
              <p14:xfrm>
                <a:off x="4555821" y="4304626"/>
                <a:ext cx="301320" cy="19440"/>
              </p14:xfrm>
            </p:contentPart>
          </mc:Choice>
          <mc:Fallback xmlns="">
            <p:pic>
              <p:nvPicPr>
                <p:cNvPr id="147" name="Ink 146">
                  <a:extLst>
                    <a:ext uri="{FF2B5EF4-FFF2-40B4-BE49-F238E27FC236}">
                      <a16:creationId xmlns:a16="http://schemas.microsoft.com/office/drawing/2014/main" id="{84D5CAB7-246C-5119-E11B-E12B00672B20}"/>
                    </a:ext>
                  </a:extLst>
                </p:cNvPr>
                <p:cNvPicPr/>
                <p:nvPr/>
              </p:nvPicPr>
              <p:blipFill>
                <a:blip r:embed="rId237"/>
                <a:stretch>
                  <a:fillRect/>
                </a:stretch>
              </p:blipFill>
              <p:spPr>
                <a:xfrm>
                  <a:off x="4547181" y="4295986"/>
                  <a:ext cx="318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8" name="Ink 147">
                  <a:extLst>
                    <a:ext uri="{FF2B5EF4-FFF2-40B4-BE49-F238E27FC236}">
                      <a16:creationId xmlns:a16="http://schemas.microsoft.com/office/drawing/2014/main" id="{62D0D843-C8DA-9725-3685-7FF3D4BB9B86}"/>
                    </a:ext>
                  </a:extLst>
                </p14:cNvPr>
                <p14:cNvContentPartPr/>
                <p14:nvPr/>
              </p14:nvContentPartPr>
              <p14:xfrm>
                <a:off x="4626741" y="4418026"/>
                <a:ext cx="281160" cy="8280"/>
              </p14:xfrm>
            </p:contentPart>
          </mc:Choice>
          <mc:Fallback xmlns="">
            <p:pic>
              <p:nvPicPr>
                <p:cNvPr id="148" name="Ink 147">
                  <a:extLst>
                    <a:ext uri="{FF2B5EF4-FFF2-40B4-BE49-F238E27FC236}">
                      <a16:creationId xmlns:a16="http://schemas.microsoft.com/office/drawing/2014/main" id="{62D0D843-C8DA-9725-3685-7FF3D4BB9B86}"/>
                    </a:ext>
                  </a:extLst>
                </p:cNvPr>
                <p:cNvPicPr/>
                <p:nvPr/>
              </p:nvPicPr>
              <p:blipFill>
                <a:blip r:embed="rId239"/>
                <a:stretch>
                  <a:fillRect/>
                </a:stretch>
              </p:blipFill>
              <p:spPr>
                <a:xfrm>
                  <a:off x="4617741" y="4409386"/>
                  <a:ext cx="298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0" name="Ink 149">
                  <a:extLst>
                    <a:ext uri="{FF2B5EF4-FFF2-40B4-BE49-F238E27FC236}">
                      <a16:creationId xmlns:a16="http://schemas.microsoft.com/office/drawing/2014/main" id="{96FD4CBE-7074-B9AF-1512-C005C0FAFE21}"/>
                    </a:ext>
                  </a:extLst>
                </p14:cNvPr>
                <p14:cNvContentPartPr/>
                <p14:nvPr/>
              </p14:nvContentPartPr>
              <p14:xfrm>
                <a:off x="5376981" y="3941386"/>
                <a:ext cx="23040" cy="225360"/>
              </p14:xfrm>
            </p:contentPart>
          </mc:Choice>
          <mc:Fallback xmlns="">
            <p:pic>
              <p:nvPicPr>
                <p:cNvPr id="150" name="Ink 149">
                  <a:extLst>
                    <a:ext uri="{FF2B5EF4-FFF2-40B4-BE49-F238E27FC236}">
                      <a16:creationId xmlns:a16="http://schemas.microsoft.com/office/drawing/2014/main" id="{96FD4CBE-7074-B9AF-1512-C005C0FAFE21}"/>
                    </a:ext>
                  </a:extLst>
                </p:cNvPr>
                <p:cNvPicPr/>
                <p:nvPr/>
              </p:nvPicPr>
              <p:blipFill>
                <a:blip r:embed="rId241"/>
                <a:stretch>
                  <a:fillRect/>
                </a:stretch>
              </p:blipFill>
              <p:spPr>
                <a:xfrm>
                  <a:off x="5368341" y="3932386"/>
                  <a:ext cx="406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1" name="Ink 150">
                  <a:extLst>
                    <a:ext uri="{FF2B5EF4-FFF2-40B4-BE49-F238E27FC236}">
                      <a16:creationId xmlns:a16="http://schemas.microsoft.com/office/drawing/2014/main" id="{F6FC8D0F-B4AD-E3DF-F9DA-9DAA0331F8B8}"/>
                    </a:ext>
                  </a:extLst>
                </p14:cNvPr>
                <p14:cNvContentPartPr/>
                <p14:nvPr/>
              </p14:nvContentPartPr>
              <p14:xfrm>
                <a:off x="5060901" y="4207786"/>
                <a:ext cx="783000" cy="71280"/>
              </p14:xfrm>
            </p:contentPart>
          </mc:Choice>
          <mc:Fallback xmlns="">
            <p:pic>
              <p:nvPicPr>
                <p:cNvPr id="151" name="Ink 150">
                  <a:extLst>
                    <a:ext uri="{FF2B5EF4-FFF2-40B4-BE49-F238E27FC236}">
                      <a16:creationId xmlns:a16="http://schemas.microsoft.com/office/drawing/2014/main" id="{F6FC8D0F-B4AD-E3DF-F9DA-9DAA0331F8B8}"/>
                    </a:ext>
                  </a:extLst>
                </p:cNvPr>
                <p:cNvPicPr/>
                <p:nvPr/>
              </p:nvPicPr>
              <p:blipFill>
                <a:blip r:embed="rId243"/>
                <a:stretch>
                  <a:fillRect/>
                </a:stretch>
              </p:blipFill>
              <p:spPr>
                <a:xfrm>
                  <a:off x="5052261" y="4199146"/>
                  <a:ext cx="800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Ink 151">
                  <a:extLst>
                    <a:ext uri="{FF2B5EF4-FFF2-40B4-BE49-F238E27FC236}">
                      <a16:creationId xmlns:a16="http://schemas.microsoft.com/office/drawing/2014/main" id="{760BF5E1-0D31-804D-E367-B5EA73042930}"/>
                    </a:ext>
                  </a:extLst>
                </p14:cNvPr>
                <p14:cNvContentPartPr/>
                <p14:nvPr/>
              </p14:nvContentPartPr>
              <p14:xfrm>
                <a:off x="5167101" y="4502626"/>
                <a:ext cx="18000" cy="210600"/>
              </p14:xfrm>
            </p:contentPart>
          </mc:Choice>
          <mc:Fallback xmlns="">
            <p:pic>
              <p:nvPicPr>
                <p:cNvPr id="152" name="Ink 151">
                  <a:extLst>
                    <a:ext uri="{FF2B5EF4-FFF2-40B4-BE49-F238E27FC236}">
                      <a16:creationId xmlns:a16="http://schemas.microsoft.com/office/drawing/2014/main" id="{760BF5E1-0D31-804D-E367-B5EA73042930}"/>
                    </a:ext>
                  </a:extLst>
                </p:cNvPr>
                <p:cNvPicPr/>
                <p:nvPr/>
              </p:nvPicPr>
              <p:blipFill>
                <a:blip r:embed="rId245"/>
                <a:stretch>
                  <a:fillRect/>
                </a:stretch>
              </p:blipFill>
              <p:spPr>
                <a:xfrm>
                  <a:off x="5158461" y="4493986"/>
                  <a:ext cx="356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Ink 152">
                  <a:extLst>
                    <a:ext uri="{FF2B5EF4-FFF2-40B4-BE49-F238E27FC236}">
                      <a16:creationId xmlns:a16="http://schemas.microsoft.com/office/drawing/2014/main" id="{C2AE27ED-7539-8E7F-3822-BF1058D1611D}"/>
                    </a:ext>
                  </a:extLst>
                </p14:cNvPr>
                <p14:cNvContentPartPr/>
                <p14:nvPr/>
              </p14:nvContentPartPr>
              <p14:xfrm>
                <a:off x="5261421" y="4494706"/>
                <a:ext cx="27000" cy="193320"/>
              </p14:xfrm>
            </p:contentPart>
          </mc:Choice>
          <mc:Fallback xmlns="">
            <p:pic>
              <p:nvPicPr>
                <p:cNvPr id="153" name="Ink 152">
                  <a:extLst>
                    <a:ext uri="{FF2B5EF4-FFF2-40B4-BE49-F238E27FC236}">
                      <a16:creationId xmlns:a16="http://schemas.microsoft.com/office/drawing/2014/main" id="{C2AE27ED-7539-8E7F-3822-BF1058D1611D}"/>
                    </a:ext>
                  </a:extLst>
                </p:cNvPr>
                <p:cNvPicPr/>
                <p:nvPr/>
              </p:nvPicPr>
              <p:blipFill>
                <a:blip r:embed="rId247"/>
                <a:stretch>
                  <a:fillRect/>
                </a:stretch>
              </p:blipFill>
              <p:spPr>
                <a:xfrm>
                  <a:off x="5252421" y="4485706"/>
                  <a:ext cx="44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Ink 153">
                  <a:extLst>
                    <a:ext uri="{FF2B5EF4-FFF2-40B4-BE49-F238E27FC236}">
                      <a16:creationId xmlns:a16="http://schemas.microsoft.com/office/drawing/2014/main" id="{9CE7EC91-3739-4EF2-10FB-8512531FD543}"/>
                    </a:ext>
                  </a:extLst>
                </p14:cNvPr>
                <p14:cNvContentPartPr/>
                <p14:nvPr/>
              </p14:nvContentPartPr>
              <p14:xfrm>
                <a:off x="5117061" y="4456546"/>
                <a:ext cx="247320" cy="124920"/>
              </p14:xfrm>
            </p:contentPart>
          </mc:Choice>
          <mc:Fallback xmlns="">
            <p:pic>
              <p:nvPicPr>
                <p:cNvPr id="154" name="Ink 153">
                  <a:extLst>
                    <a:ext uri="{FF2B5EF4-FFF2-40B4-BE49-F238E27FC236}">
                      <a16:creationId xmlns:a16="http://schemas.microsoft.com/office/drawing/2014/main" id="{9CE7EC91-3739-4EF2-10FB-8512531FD543}"/>
                    </a:ext>
                  </a:extLst>
                </p:cNvPr>
                <p:cNvPicPr/>
                <p:nvPr/>
              </p:nvPicPr>
              <p:blipFill>
                <a:blip r:embed="rId249"/>
                <a:stretch>
                  <a:fillRect/>
                </a:stretch>
              </p:blipFill>
              <p:spPr>
                <a:xfrm>
                  <a:off x="5108061" y="4447546"/>
                  <a:ext cx="264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5" name="Ink 154">
                  <a:extLst>
                    <a:ext uri="{FF2B5EF4-FFF2-40B4-BE49-F238E27FC236}">
                      <a16:creationId xmlns:a16="http://schemas.microsoft.com/office/drawing/2014/main" id="{DCAD5EF8-B10F-139E-04B4-5924B3FE4E8E}"/>
                    </a:ext>
                  </a:extLst>
                </p14:cNvPr>
                <p14:cNvContentPartPr/>
                <p14:nvPr/>
              </p14:nvContentPartPr>
              <p14:xfrm>
                <a:off x="5442141" y="4400386"/>
                <a:ext cx="172080" cy="362520"/>
              </p14:xfrm>
            </p:contentPart>
          </mc:Choice>
          <mc:Fallback xmlns="">
            <p:pic>
              <p:nvPicPr>
                <p:cNvPr id="155" name="Ink 154">
                  <a:extLst>
                    <a:ext uri="{FF2B5EF4-FFF2-40B4-BE49-F238E27FC236}">
                      <a16:creationId xmlns:a16="http://schemas.microsoft.com/office/drawing/2014/main" id="{DCAD5EF8-B10F-139E-04B4-5924B3FE4E8E}"/>
                    </a:ext>
                  </a:extLst>
                </p:cNvPr>
                <p:cNvPicPr/>
                <p:nvPr/>
              </p:nvPicPr>
              <p:blipFill>
                <a:blip r:embed="rId251"/>
                <a:stretch>
                  <a:fillRect/>
                </a:stretch>
              </p:blipFill>
              <p:spPr>
                <a:xfrm>
                  <a:off x="5433501" y="4391746"/>
                  <a:ext cx="1897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6" name="Ink 155">
                  <a:extLst>
                    <a:ext uri="{FF2B5EF4-FFF2-40B4-BE49-F238E27FC236}">
                      <a16:creationId xmlns:a16="http://schemas.microsoft.com/office/drawing/2014/main" id="{227C10D2-B2E8-22EA-8E60-68CD998727A2}"/>
                    </a:ext>
                  </a:extLst>
                </p14:cNvPr>
                <p14:cNvContentPartPr/>
                <p14:nvPr/>
              </p14:nvContentPartPr>
              <p14:xfrm>
                <a:off x="5378061" y="4412266"/>
                <a:ext cx="226800" cy="162360"/>
              </p14:xfrm>
            </p:contentPart>
          </mc:Choice>
          <mc:Fallback xmlns="">
            <p:pic>
              <p:nvPicPr>
                <p:cNvPr id="156" name="Ink 155">
                  <a:extLst>
                    <a:ext uri="{FF2B5EF4-FFF2-40B4-BE49-F238E27FC236}">
                      <a16:creationId xmlns:a16="http://schemas.microsoft.com/office/drawing/2014/main" id="{227C10D2-B2E8-22EA-8E60-68CD998727A2}"/>
                    </a:ext>
                  </a:extLst>
                </p:cNvPr>
                <p:cNvPicPr/>
                <p:nvPr/>
              </p:nvPicPr>
              <p:blipFill>
                <a:blip r:embed="rId253"/>
                <a:stretch>
                  <a:fillRect/>
                </a:stretch>
              </p:blipFill>
              <p:spPr>
                <a:xfrm>
                  <a:off x="5369061" y="4403626"/>
                  <a:ext cx="244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7" name="Ink 156">
                  <a:extLst>
                    <a:ext uri="{FF2B5EF4-FFF2-40B4-BE49-F238E27FC236}">
                      <a16:creationId xmlns:a16="http://schemas.microsoft.com/office/drawing/2014/main" id="{F1513603-3DBC-17EC-C2E5-4C86294E88B8}"/>
                    </a:ext>
                  </a:extLst>
                </p14:cNvPr>
                <p14:cNvContentPartPr/>
                <p14:nvPr/>
              </p14:nvContentPartPr>
              <p14:xfrm>
                <a:off x="5740941" y="4351786"/>
                <a:ext cx="23760" cy="189360"/>
              </p14:xfrm>
            </p:contentPart>
          </mc:Choice>
          <mc:Fallback xmlns="">
            <p:pic>
              <p:nvPicPr>
                <p:cNvPr id="157" name="Ink 156">
                  <a:extLst>
                    <a:ext uri="{FF2B5EF4-FFF2-40B4-BE49-F238E27FC236}">
                      <a16:creationId xmlns:a16="http://schemas.microsoft.com/office/drawing/2014/main" id="{F1513603-3DBC-17EC-C2E5-4C86294E88B8}"/>
                    </a:ext>
                  </a:extLst>
                </p:cNvPr>
                <p:cNvPicPr/>
                <p:nvPr/>
              </p:nvPicPr>
              <p:blipFill>
                <a:blip r:embed="rId255"/>
                <a:stretch>
                  <a:fillRect/>
                </a:stretch>
              </p:blipFill>
              <p:spPr>
                <a:xfrm>
                  <a:off x="5732301" y="4342786"/>
                  <a:ext cx="41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8" name="Ink 157">
                  <a:extLst>
                    <a:ext uri="{FF2B5EF4-FFF2-40B4-BE49-F238E27FC236}">
                      <a16:creationId xmlns:a16="http://schemas.microsoft.com/office/drawing/2014/main" id="{C2313E47-84DE-9BA1-6518-AFAE71865D74}"/>
                    </a:ext>
                  </a:extLst>
                </p14:cNvPr>
                <p14:cNvContentPartPr/>
                <p14:nvPr/>
              </p14:nvContentPartPr>
              <p14:xfrm>
                <a:off x="5644101" y="4334866"/>
                <a:ext cx="183240" cy="96480"/>
              </p14:xfrm>
            </p:contentPart>
          </mc:Choice>
          <mc:Fallback xmlns="">
            <p:pic>
              <p:nvPicPr>
                <p:cNvPr id="158" name="Ink 157">
                  <a:extLst>
                    <a:ext uri="{FF2B5EF4-FFF2-40B4-BE49-F238E27FC236}">
                      <a16:creationId xmlns:a16="http://schemas.microsoft.com/office/drawing/2014/main" id="{C2313E47-84DE-9BA1-6518-AFAE71865D74}"/>
                    </a:ext>
                  </a:extLst>
                </p:cNvPr>
                <p:cNvPicPr/>
                <p:nvPr/>
              </p:nvPicPr>
              <p:blipFill>
                <a:blip r:embed="rId257"/>
                <a:stretch>
                  <a:fillRect/>
                </a:stretch>
              </p:blipFill>
              <p:spPr>
                <a:xfrm>
                  <a:off x="5635461" y="4325866"/>
                  <a:ext cx="200880" cy="114120"/>
                </a:xfrm>
                <a:prstGeom prst="rect">
                  <a:avLst/>
                </a:prstGeom>
              </p:spPr>
            </p:pic>
          </mc:Fallback>
        </mc:AlternateContent>
      </p:grpSp>
      <p:grpSp>
        <p:nvGrpSpPr>
          <p:cNvPr id="168" name="Group 167">
            <a:extLst>
              <a:ext uri="{FF2B5EF4-FFF2-40B4-BE49-F238E27FC236}">
                <a16:creationId xmlns:a16="http://schemas.microsoft.com/office/drawing/2014/main" id="{9C69F11C-9CC0-F9A8-C025-8B2158A2FB5D}"/>
              </a:ext>
            </a:extLst>
          </p:cNvPr>
          <p:cNvGrpSpPr/>
          <p:nvPr/>
        </p:nvGrpSpPr>
        <p:grpSpPr>
          <a:xfrm>
            <a:off x="6149181" y="3749146"/>
            <a:ext cx="653400" cy="1109520"/>
            <a:chOff x="6149181" y="3749146"/>
            <a:chExt cx="653400" cy="1109520"/>
          </a:xfrm>
        </p:grpSpPr>
        <mc:AlternateContent xmlns:mc="http://schemas.openxmlformats.org/markup-compatibility/2006" xmlns:p14="http://schemas.microsoft.com/office/powerpoint/2010/main">
          <mc:Choice Requires="p14">
            <p:contentPart p14:bwMode="auto" r:id="rId258">
              <p14:nvContentPartPr>
                <p14:cNvPr id="160" name="Ink 159">
                  <a:extLst>
                    <a:ext uri="{FF2B5EF4-FFF2-40B4-BE49-F238E27FC236}">
                      <a16:creationId xmlns:a16="http://schemas.microsoft.com/office/drawing/2014/main" id="{B1B26161-9CD5-F466-D90E-2BD3D6183D69}"/>
                    </a:ext>
                  </a:extLst>
                </p14:cNvPr>
                <p14:cNvContentPartPr/>
                <p14:nvPr/>
              </p14:nvContentPartPr>
              <p14:xfrm>
                <a:off x="6228741" y="3882346"/>
                <a:ext cx="99360" cy="278640"/>
              </p14:xfrm>
            </p:contentPart>
          </mc:Choice>
          <mc:Fallback xmlns="">
            <p:pic>
              <p:nvPicPr>
                <p:cNvPr id="160" name="Ink 159">
                  <a:extLst>
                    <a:ext uri="{FF2B5EF4-FFF2-40B4-BE49-F238E27FC236}">
                      <a16:creationId xmlns:a16="http://schemas.microsoft.com/office/drawing/2014/main" id="{B1B26161-9CD5-F466-D90E-2BD3D6183D69}"/>
                    </a:ext>
                  </a:extLst>
                </p:cNvPr>
                <p:cNvPicPr/>
                <p:nvPr/>
              </p:nvPicPr>
              <p:blipFill>
                <a:blip r:embed="rId259"/>
                <a:stretch>
                  <a:fillRect/>
                </a:stretch>
              </p:blipFill>
              <p:spPr>
                <a:xfrm>
                  <a:off x="6220101" y="3873706"/>
                  <a:ext cx="117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Ink 160">
                  <a:extLst>
                    <a:ext uri="{FF2B5EF4-FFF2-40B4-BE49-F238E27FC236}">
                      <a16:creationId xmlns:a16="http://schemas.microsoft.com/office/drawing/2014/main" id="{CD06AB72-FBA2-D8AB-C975-FEE25F3C62ED}"/>
                    </a:ext>
                  </a:extLst>
                </p14:cNvPr>
                <p14:cNvContentPartPr/>
                <p14:nvPr/>
              </p14:nvContentPartPr>
              <p14:xfrm>
                <a:off x="6379941" y="4123546"/>
                <a:ext cx="138240" cy="140760"/>
              </p14:xfrm>
            </p:contentPart>
          </mc:Choice>
          <mc:Fallback xmlns="">
            <p:pic>
              <p:nvPicPr>
                <p:cNvPr id="161" name="Ink 160">
                  <a:extLst>
                    <a:ext uri="{FF2B5EF4-FFF2-40B4-BE49-F238E27FC236}">
                      <a16:creationId xmlns:a16="http://schemas.microsoft.com/office/drawing/2014/main" id="{CD06AB72-FBA2-D8AB-C975-FEE25F3C62ED}"/>
                    </a:ext>
                  </a:extLst>
                </p:cNvPr>
                <p:cNvPicPr/>
                <p:nvPr/>
              </p:nvPicPr>
              <p:blipFill>
                <a:blip r:embed="rId261"/>
                <a:stretch>
                  <a:fillRect/>
                </a:stretch>
              </p:blipFill>
              <p:spPr>
                <a:xfrm>
                  <a:off x="6371301" y="4114906"/>
                  <a:ext cx="155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Ink 161">
                  <a:extLst>
                    <a:ext uri="{FF2B5EF4-FFF2-40B4-BE49-F238E27FC236}">
                      <a16:creationId xmlns:a16="http://schemas.microsoft.com/office/drawing/2014/main" id="{2E7F6BC5-423C-AE09-437F-370F4B5F9BAC}"/>
                    </a:ext>
                  </a:extLst>
                </p14:cNvPr>
                <p14:cNvContentPartPr/>
                <p14:nvPr/>
              </p14:nvContentPartPr>
              <p14:xfrm>
                <a:off x="6476781" y="3749146"/>
                <a:ext cx="115200" cy="128160"/>
              </p14:xfrm>
            </p:contentPart>
          </mc:Choice>
          <mc:Fallback xmlns="">
            <p:pic>
              <p:nvPicPr>
                <p:cNvPr id="162" name="Ink 161">
                  <a:extLst>
                    <a:ext uri="{FF2B5EF4-FFF2-40B4-BE49-F238E27FC236}">
                      <a16:creationId xmlns:a16="http://schemas.microsoft.com/office/drawing/2014/main" id="{2E7F6BC5-423C-AE09-437F-370F4B5F9BAC}"/>
                    </a:ext>
                  </a:extLst>
                </p:cNvPr>
                <p:cNvPicPr/>
                <p:nvPr/>
              </p:nvPicPr>
              <p:blipFill>
                <a:blip r:embed="rId263"/>
                <a:stretch>
                  <a:fillRect/>
                </a:stretch>
              </p:blipFill>
              <p:spPr>
                <a:xfrm>
                  <a:off x="6468141" y="3740146"/>
                  <a:ext cx="132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Ink 162">
                  <a:extLst>
                    <a:ext uri="{FF2B5EF4-FFF2-40B4-BE49-F238E27FC236}">
                      <a16:creationId xmlns:a16="http://schemas.microsoft.com/office/drawing/2014/main" id="{EC2BDFEE-EC13-500B-F1ED-56D18F9B1EC3}"/>
                    </a:ext>
                  </a:extLst>
                </p14:cNvPr>
                <p14:cNvContentPartPr/>
                <p14:nvPr/>
              </p14:nvContentPartPr>
              <p14:xfrm>
                <a:off x="6149181" y="4340266"/>
                <a:ext cx="553680" cy="54720"/>
              </p14:xfrm>
            </p:contentPart>
          </mc:Choice>
          <mc:Fallback xmlns="">
            <p:pic>
              <p:nvPicPr>
                <p:cNvPr id="163" name="Ink 162">
                  <a:extLst>
                    <a:ext uri="{FF2B5EF4-FFF2-40B4-BE49-F238E27FC236}">
                      <a16:creationId xmlns:a16="http://schemas.microsoft.com/office/drawing/2014/main" id="{EC2BDFEE-EC13-500B-F1ED-56D18F9B1EC3}"/>
                    </a:ext>
                  </a:extLst>
                </p:cNvPr>
                <p:cNvPicPr/>
                <p:nvPr/>
              </p:nvPicPr>
              <p:blipFill>
                <a:blip r:embed="rId265"/>
                <a:stretch>
                  <a:fillRect/>
                </a:stretch>
              </p:blipFill>
              <p:spPr>
                <a:xfrm>
                  <a:off x="6140541" y="4331626"/>
                  <a:ext cx="571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4" name="Ink 163">
                  <a:extLst>
                    <a:ext uri="{FF2B5EF4-FFF2-40B4-BE49-F238E27FC236}">
                      <a16:creationId xmlns:a16="http://schemas.microsoft.com/office/drawing/2014/main" id="{E53A05BE-DE10-A266-5A4E-83E6F0A336DF}"/>
                    </a:ext>
                  </a:extLst>
                </p14:cNvPr>
                <p14:cNvContentPartPr/>
                <p14:nvPr/>
              </p14:nvContentPartPr>
              <p14:xfrm>
                <a:off x="6185181" y="4528906"/>
                <a:ext cx="178920" cy="235080"/>
              </p14:xfrm>
            </p:contentPart>
          </mc:Choice>
          <mc:Fallback xmlns="">
            <p:pic>
              <p:nvPicPr>
                <p:cNvPr id="164" name="Ink 163">
                  <a:extLst>
                    <a:ext uri="{FF2B5EF4-FFF2-40B4-BE49-F238E27FC236}">
                      <a16:creationId xmlns:a16="http://schemas.microsoft.com/office/drawing/2014/main" id="{E53A05BE-DE10-A266-5A4E-83E6F0A336DF}"/>
                    </a:ext>
                  </a:extLst>
                </p:cNvPr>
                <p:cNvPicPr/>
                <p:nvPr/>
              </p:nvPicPr>
              <p:blipFill>
                <a:blip r:embed="rId267"/>
                <a:stretch>
                  <a:fillRect/>
                </a:stretch>
              </p:blipFill>
              <p:spPr>
                <a:xfrm>
                  <a:off x="6176541" y="4520266"/>
                  <a:ext cx="196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5" name="Ink 164">
                  <a:extLst>
                    <a:ext uri="{FF2B5EF4-FFF2-40B4-BE49-F238E27FC236}">
                      <a16:creationId xmlns:a16="http://schemas.microsoft.com/office/drawing/2014/main" id="{31F5412C-FDB8-20D3-1883-9077D889033B}"/>
                    </a:ext>
                  </a:extLst>
                </p14:cNvPr>
                <p14:cNvContentPartPr/>
                <p14:nvPr/>
              </p14:nvContentPartPr>
              <p14:xfrm>
                <a:off x="6375621" y="4734106"/>
                <a:ext cx="141480" cy="104760"/>
              </p14:xfrm>
            </p:contentPart>
          </mc:Choice>
          <mc:Fallback xmlns="">
            <p:pic>
              <p:nvPicPr>
                <p:cNvPr id="165" name="Ink 164">
                  <a:extLst>
                    <a:ext uri="{FF2B5EF4-FFF2-40B4-BE49-F238E27FC236}">
                      <a16:creationId xmlns:a16="http://schemas.microsoft.com/office/drawing/2014/main" id="{31F5412C-FDB8-20D3-1883-9077D889033B}"/>
                    </a:ext>
                  </a:extLst>
                </p:cNvPr>
                <p:cNvPicPr/>
                <p:nvPr/>
              </p:nvPicPr>
              <p:blipFill>
                <a:blip r:embed="rId269"/>
                <a:stretch>
                  <a:fillRect/>
                </a:stretch>
              </p:blipFill>
              <p:spPr>
                <a:xfrm>
                  <a:off x="6366621" y="4725106"/>
                  <a:ext cx="159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6" name="Ink 165">
                  <a:extLst>
                    <a:ext uri="{FF2B5EF4-FFF2-40B4-BE49-F238E27FC236}">
                      <a16:creationId xmlns:a16="http://schemas.microsoft.com/office/drawing/2014/main" id="{92CD83AE-9B04-C9D5-5C7A-3F85282FB27A}"/>
                    </a:ext>
                  </a:extLst>
                </p14:cNvPr>
                <p14:cNvContentPartPr/>
                <p14:nvPr/>
              </p14:nvContentPartPr>
              <p14:xfrm>
                <a:off x="6550941" y="4454026"/>
                <a:ext cx="174240" cy="308520"/>
              </p14:xfrm>
            </p:contentPart>
          </mc:Choice>
          <mc:Fallback xmlns="">
            <p:pic>
              <p:nvPicPr>
                <p:cNvPr id="166" name="Ink 165">
                  <a:extLst>
                    <a:ext uri="{FF2B5EF4-FFF2-40B4-BE49-F238E27FC236}">
                      <a16:creationId xmlns:a16="http://schemas.microsoft.com/office/drawing/2014/main" id="{92CD83AE-9B04-C9D5-5C7A-3F85282FB27A}"/>
                    </a:ext>
                  </a:extLst>
                </p:cNvPr>
                <p:cNvPicPr/>
                <p:nvPr/>
              </p:nvPicPr>
              <p:blipFill>
                <a:blip r:embed="rId271"/>
                <a:stretch>
                  <a:fillRect/>
                </a:stretch>
              </p:blipFill>
              <p:spPr>
                <a:xfrm>
                  <a:off x="6541941" y="4445026"/>
                  <a:ext cx="1918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7" name="Ink 166">
                  <a:extLst>
                    <a:ext uri="{FF2B5EF4-FFF2-40B4-BE49-F238E27FC236}">
                      <a16:creationId xmlns:a16="http://schemas.microsoft.com/office/drawing/2014/main" id="{5B326DD6-8A04-8869-DE4F-31A3EAB25BC8}"/>
                    </a:ext>
                  </a:extLst>
                </p14:cNvPr>
                <p14:cNvContentPartPr/>
                <p14:nvPr/>
              </p14:nvContentPartPr>
              <p14:xfrm>
                <a:off x="6750021" y="4683706"/>
                <a:ext cx="52560" cy="174960"/>
              </p14:xfrm>
            </p:contentPart>
          </mc:Choice>
          <mc:Fallback xmlns="">
            <p:pic>
              <p:nvPicPr>
                <p:cNvPr id="167" name="Ink 166">
                  <a:extLst>
                    <a:ext uri="{FF2B5EF4-FFF2-40B4-BE49-F238E27FC236}">
                      <a16:creationId xmlns:a16="http://schemas.microsoft.com/office/drawing/2014/main" id="{5B326DD6-8A04-8869-DE4F-31A3EAB25BC8}"/>
                    </a:ext>
                  </a:extLst>
                </p:cNvPr>
                <p:cNvPicPr/>
                <p:nvPr/>
              </p:nvPicPr>
              <p:blipFill>
                <a:blip r:embed="rId273"/>
                <a:stretch>
                  <a:fillRect/>
                </a:stretch>
              </p:blipFill>
              <p:spPr>
                <a:xfrm>
                  <a:off x="6741021" y="4674706"/>
                  <a:ext cx="70200" cy="192600"/>
                </a:xfrm>
                <a:prstGeom prst="rect">
                  <a:avLst/>
                </a:prstGeom>
              </p:spPr>
            </p:pic>
          </mc:Fallback>
        </mc:AlternateContent>
      </p:grpSp>
      <p:grpSp>
        <p:nvGrpSpPr>
          <p:cNvPr id="175" name="Group 174">
            <a:extLst>
              <a:ext uri="{FF2B5EF4-FFF2-40B4-BE49-F238E27FC236}">
                <a16:creationId xmlns:a16="http://schemas.microsoft.com/office/drawing/2014/main" id="{348114C6-2CF5-75DA-455E-848EB448B58A}"/>
              </a:ext>
            </a:extLst>
          </p:cNvPr>
          <p:cNvGrpSpPr/>
          <p:nvPr/>
        </p:nvGrpSpPr>
        <p:grpSpPr>
          <a:xfrm>
            <a:off x="7357701" y="2352706"/>
            <a:ext cx="816480" cy="835560"/>
            <a:chOff x="7357701" y="2352706"/>
            <a:chExt cx="816480" cy="835560"/>
          </a:xfrm>
        </p:grpSpPr>
        <mc:AlternateContent xmlns:mc="http://schemas.openxmlformats.org/markup-compatibility/2006" xmlns:p14="http://schemas.microsoft.com/office/powerpoint/2010/main">
          <mc:Choice Requires="p14">
            <p:contentPart p14:bwMode="auto" r:id="rId274">
              <p14:nvContentPartPr>
                <p14:cNvPr id="169" name="Ink 168">
                  <a:extLst>
                    <a:ext uri="{FF2B5EF4-FFF2-40B4-BE49-F238E27FC236}">
                      <a16:creationId xmlns:a16="http://schemas.microsoft.com/office/drawing/2014/main" id="{41596302-85DF-C436-F1E5-E4B8BEF85700}"/>
                    </a:ext>
                  </a:extLst>
                </p14:cNvPr>
                <p14:cNvContentPartPr/>
                <p14:nvPr/>
              </p14:nvContentPartPr>
              <p14:xfrm>
                <a:off x="7479381" y="2556826"/>
                <a:ext cx="96120" cy="473400"/>
              </p14:xfrm>
            </p:contentPart>
          </mc:Choice>
          <mc:Fallback xmlns="">
            <p:pic>
              <p:nvPicPr>
                <p:cNvPr id="169" name="Ink 168">
                  <a:extLst>
                    <a:ext uri="{FF2B5EF4-FFF2-40B4-BE49-F238E27FC236}">
                      <a16:creationId xmlns:a16="http://schemas.microsoft.com/office/drawing/2014/main" id="{41596302-85DF-C436-F1E5-E4B8BEF85700}"/>
                    </a:ext>
                  </a:extLst>
                </p:cNvPr>
                <p:cNvPicPr/>
                <p:nvPr/>
              </p:nvPicPr>
              <p:blipFill>
                <a:blip r:embed="rId275"/>
                <a:stretch>
                  <a:fillRect/>
                </a:stretch>
              </p:blipFill>
              <p:spPr>
                <a:xfrm>
                  <a:off x="7470741" y="2547826"/>
                  <a:ext cx="1137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0" name="Ink 169">
                  <a:extLst>
                    <a:ext uri="{FF2B5EF4-FFF2-40B4-BE49-F238E27FC236}">
                      <a16:creationId xmlns:a16="http://schemas.microsoft.com/office/drawing/2014/main" id="{30C99051-FCB5-6E08-03E4-E101E80F53B2}"/>
                    </a:ext>
                  </a:extLst>
                </p14:cNvPr>
                <p14:cNvContentPartPr/>
                <p14:nvPr/>
              </p14:nvContentPartPr>
              <p14:xfrm>
                <a:off x="7753701" y="2549626"/>
                <a:ext cx="138240" cy="424800"/>
              </p14:xfrm>
            </p:contentPart>
          </mc:Choice>
          <mc:Fallback xmlns="">
            <p:pic>
              <p:nvPicPr>
                <p:cNvPr id="170" name="Ink 169">
                  <a:extLst>
                    <a:ext uri="{FF2B5EF4-FFF2-40B4-BE49-F238E27FC236}">
                      <a16:creationId xmlns:a16="http://schemas.microsoft.com/office/drawing/2014/main" id="{30C99051-FCB5-6E08-03E4-E101E80F53B2}"/>
                    </a:ext>
                  </a:extLst>
                </p:cNvPr>
                <p:cNvPicPr/>
                <p:nvPr/>
              </p:nvPicPr>
              <p:blipFill>
                <a:blip r:embed="rId277"/>
                <a:stretch>
                  <a:fillRect/>
                </a:stretch>
              </p:blipFill>
              <p:spPr>
                <a:xfrm>
                  <a:off x="7745061" y="2540626"/>
                  <a:ext cx="15588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1" name="Ink 170">
                  <a:extLst>
                    <a:ext uri="{FF2B5EF4-FFF2-40B4-BE49-F238E27FC236}">
                      <a16:creationId xmlns:a16="http://schemas.microsoft.com/office/drawing/2014/main" id="{3EECE410-B6C4-607C-041E-955B3D9A5E41}"/>
                    </a:ext>
                  </a:extLst>
                </p14:cNvPr>
                <p14:cNvContentPartPr/>
                <p14:nvPr/>
              </p14:nvContentPartPr>
              <p14:xfrm>
                <a:off x="7615101" y="2796226"/>
                <a:ext cx="162000" cy="9000"/>
              </p14:xfrm>
            </p:contentPart>
          </mc:Choice>
          <mc:Fallback xmlns="">
            <p:pic>
              <p:nvPicPr>
                <p:cNvPr id="171" name="Ink 170">
                  <a:extLst>
                    <a:ext uri="{FF2B5EF4-FFF2-40B4-BE49-F238E27FC236}">
                      <a16:creationId xmlns:a16="http://schemas.microsoft.com/office/drawing/2014/main" id="{3EECE410-B6C4-607C-041E-955B3D9A5E41}"/>
                    </a:ext>
                  </a:extLst>
                </p:cNvPr>
                <p:cNvPicPr/>
                <p:nvPr/>
              </p:nvPicPr>
              <p:blipFill>
                <a:blip r:embed="rId279"/>
                <a:stretch>
                  <a:fillRect/>
                </a:stretch>
              </p:blipFill>
              <p:spPr>
                <a:xfrm>
                  <a:off x="7606461" y="2787586"/>
                  <a:ext cx="179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2" name="Ink 171">
                  <a:extLst>
                    <a:ext uri="{FF2B5EF4-FFF2-40B4-BE49-F238E27FC236}">
                      <a16:creationId xmlns:a16="http://schemas.microsoft.com/office/drawing/2014/main" id="{434B1C21-047C-8943-EAA4-1B4BB88353BE}"/>
                    </a:ext>
                  </a:extLst>
                </p14:cNvPr>
                <p14:cNvContentPartPr/>
                <p14:nvPr/>
              </p14:nvContentPartPr>
              <p14:xfrm>
                <a:off x="7357701" y="2446306"/>
                <a:ext cx="31680" cy="741960"/>
              </p14:xfrm>
            </p:contentPart>
          </mc:Choice>
          <mc:Fallback xmlns="">
            <p:pic>
              <p:nvPicPr>
                <p:cNvPr id="172" name="Ink 171">
                  <a:extLst>
                    <a:ext uri="{FF2B5EF4-FFF2-40B4-BE49-F238E27FC236}">
                      <a16:creationId xmlns:a16="http://schemas.microsoft.com/office/drawing/2014/main" id="{434B1C21-047C-8943-EAA4-1B4BB88353BE}"/>
                    </a:ext>
                  </a:extLst>
                </p:cNvPr>
                <p:cNvPicPr/>
                <p:nvPr/>
              </p:nvPicPr>
              <p:blipFill>
                <a:blip r:embed="rId281"/>
                <a:stretch>
                  <a:fillRect/>
                </a:stretch>
              </p:blipFill>
              <p:spPr>
                <a:xfrm>
                  <a:off x="7348701" y="2437306"/>
                  <a:ext cx="4932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Ink 172">
                  <a:extLst>
                    <a:ext uri="{FF2B5EF4-FFF2-40B4-BE49-F238E27FC236}">
                      <a16:creationId xmlns:a16="http://schemas.microsoft.com/office/drawing/2014/main" id="{5F218EA9-CAB1-C572-44A9-356984795DA5}"/>
                    </a:ext>
                  </a:extLst>
                </p14:cNvPr>
                <p14:cNvContentPartPr/>
                <p14:nvPr/>
              </p14:nvContentPartPr>
              <p14:xfrm>
                <a:off x="7922901" y="2376826"/>
                <a:ext cx="28800" cy="637920"/>
              </p14:xfrm>
            </p:contentPart>
          </mc:Choice>
          <mc:Fallback xmlns="">
            <p:pic>
              <p:nvPicPr>
                <p:cNvPr id="173" name="Ink 172">
                  <a:extLst>
                    <a:ext uri="{FF2B5EF4-FFF2-40B4-BE49-F238E27FC236}">
                      <a16:creationId xmlns:a16="http://schemas.microsoft.com/office/drawing/2014/main" id="{5F218EA9-CAB1-C572-44A9-356984795DA5}"/>
                    </a:ext>
                  </a:extLst>
                </p:cNvPr>
                <p:cNvPicPr/>
                <p:nvPr/>
              </p:nvPicPr>
              <p:blipFill>
                <a:blip r:embed="rId283"/>
                <a:stretch>
                  <a:fillRect/>
                </a:stretch>
              </p:blipFill>
              <p:spPr>
                <a:xfrm>
                  <a:off x="7914261" y="2368186"/>
                  <a:ext cx="46440" cy="655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 name="Ink 173">
                  <a:extLst>
                    <a:ext uri="{FF2B5EF4-FFF2-40B4-BE49-F238E27FC236}">
                      <a16:creationId xmlns:a16="http://schemas.microsoft.com/office/drawing/2014/main" id="{5340641F-B2E0-102E-E14E-7BEC5D8C1ED2}"/>
                    </a:ext>
                  </a:extLst>
                </p14:cNvPr>
                <p14:cNvContentPartPr/>
                <p14:nvPr/>
              </p14:nvContentPartPr>
              <p14:xfrm>
                <a:off x="8071941" y="2352706"/>
                <a:ext cx="102240" cy="185760"/>
              </p14:xfrm>
            </p:contentPart>
          </mc:Choice>
          <mc:Fallback xmlns="">
            <p:pic>
              <p:nvPicPr>
                <p:cNvPr id="174" name="Ink 173">
                  <a:extLst>
                    <a:ext uri="{FF2B5EF4-FFF2-40B4-BE49-F238E27FC236}">
                      <a16:creationId xmlns:a16="http://schemas.microsoft.com/office/drawing/2014/main" id="{5340641F-B2E0-102E-E14E-7BEC5D8C1ED2}"/>
                    </a:ext>
                  </a:extLst>
                </p:cNvPr>
                <p:cNvPicPr/>
                <p:nvPr/>
              </p:nvPicPr>
              <p:blipFill>
                <a:blip r:embed="rId285"/>
                <a:stretch>
                  <a:fillRect/>
                </a:stretch>
              </p:blipFill>
              <p:spPr>
                <a:xfrm>
                  <a:off x="8063301" y="2344066"/>
                  <a:ext cx="119880" cy="203400"/>
                </a:xfrm>
                <a:prstGeom prst="rect">
                  <a:avLst/>
                </a:prstGeom>
              </p:spPr>
            </p:pic>
          </mc:Fallback>
        </mc:AlternateContent>
      </p:grpSp>
      <p:grpSp>
        <p:nvGrpSpPr>
          <p:cNvPr id="205" name="Group 204">
            <a:extLst>
              <a:ext uri="{FF2B5EF4-FFF2-40B4-BE49-F238E27FC236}">
                <a16:creationId xmlns:a16="http://schemas.microsoft.com/office/drawing/2014/main" id="{D084FA55-27B4-F7DE-59D7-569C568D7DBE}"/>
              </a:ext>
            </a:extLst>
          </p:cNvPr>
          <p:cNvGrpSpPr/>
          <p:nvPr/>
        </p:nvGrpSpPr>
        <p:grpSpPr>
          <a:xfrm>
            <a:off x="7063221" y="3800266"/>
            <a:ext cx="4638600" cy="740160"/>
            <a:chOff x="7063221" y="3800266"/>
            <a:chExt cx="4638600" cy="740160"/>
          </a:xfrm>
        </p:grpSpPr>
        <mc:AlternateContent xmlns:mc="http://schemas.openxmlformats.org/markup-compatibility/2006" xmlns:p14="http://schemas.microsoft.com/office/powerpoint/2010/main">
          <mc:Choice Requires="p14">
            <p:contentPart p14:bwMode="auto" r:id="rId286">
              <p14:nvContentPartPr>
                <p14:cNvPr id="176" name="Ink 175">
                  <a:extLst>
                    <a:ext uri="{FF2B5EF4-FFF2-40B4-BE49-F238E27FC236}">
                      <a16:creationId xmlns:a16="http://schemas.microsoft.com/office/drawing/2014/main" id="{936BCBA6-7A20-8F0B-C94E-317472650660}"/>
                    </a:ext>
                  </a:extLst>
                </p14:cNvPr>
                <p14:cNvContentPartPr/>
                <p14:nvPr/>
              </p14:nvContentPartPr>
              <p14:xfrm>
                <a:off x="7063221" y="3898186"/>
                <a:ext cx="67320" cy="609840"/>
              </p14:xfrm>
            </p:contentPart>
          </mc:Choice>
          <mc:Fallback xmlns="">
            <p:pic>
              <p:nvPicPr>
                <p:cNvPr id="176" name="Ink 175">
                  <a:extLst>
                    <a:ext uri="{FF2B5EF4-FFF2-40B4-BE49-F238E27FC236}">
                      <a16:creationId xmlns:a16="http://schemas.microsoft.com/office/drawing/2014/main" id="{936BCBA6-7A20-8F0B-C94E-317472650660}"/>
                    </a:ext>
                  </a:extLst>
                </p:cNvPr>
                <p:cNvPicPr/>
                <p:nvPr/>
              </p:nvPicPr>
              <p:blipFill>
                <a:blip r:embed="rId287"/>
                <a:stretch>
                  <a:fillRect/>
                </a:stretch>
              </p:blipFill>
              <p:spPr>
                <a:xfrm>
                  <a:off x="7054581" y="3889546"/>
                  <a:ext cx="8496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7" name="Ink 176">
                  <a:extLst>
                    <a:ext uri="{FF2B5EF4-FFF2-40B4-BE49-F238E27FC236}">
                      <a16:creationId xmlns:a16="http://schemas.microsoft.com/office/drawing/2014/main" id="{53649388-2968-DB76-2373-18108C2C3938}"/>
                    </a:ext>
                  </a:extLst>
                </p14:cNvPr>
                <p14:cNvContentPartPr/>
                <p14:nvPr/>
              </p14:nvContentPartPr>
              <p14:xfrm>
                <a:off x="7266981" y="3970546"/>
                <a:ext cx="419760" cy="371160"/>
              </p14:xfrm>
            </p:contentPart>
          </mc:Choice>
          <mc:Fallback xmlns="">
            <p:pic>
              <p:nvPicPr>
                <p:cNvPr id="177" name="Ink 176">
                  <a:extLst>
                    <a:ext uri="{FF2B5EF4-FFF2-40B4-BE49-F238E27FC236}">
                      <a16:creationId xmlns:a16="http://schemas.microsoft.com/office/drawing/2014/main" id="{53649388-2968-DB76-2373-18108C2C3938}"/>
                    </a:ext>
                  </a:extLst>
                </p:cNvPr>
                <p:cNvPicPr/>
                <p:nvPr/>
              </p:nvPicPr>
              <p:blipFill>
                <a:blip r:embed="rId289"/>
                <a:stretch>
                  <a:fillRect/>
                </a:stretch>
              </p:blipFill>
              <p:spPr>
                <a:xfrm>
                  <a:off x="7257981" y="3961906"/>
                  <a:ext cx="43740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9" name="Ink 178">
                  <a:extLst>
                    <a:ext uri="{FF2B5EF4-FFF2-40B4-BE49-F238E27FC236}">
                      <a16:creationId xmlns:a16="http://schemas.microsoft.com/office/drawing/2014/main" id="{2E6CF611-9F7F-8AC7-3C35-F413F0FD25C9}"/>
                    </a:ext>
                  </a:extLst>
                </p14:cNvPr>
                <p14:cNvContentPartPr/>
                <p14:nvPr/>
              </p14:nvContentPartPr>
              <p14:xfrm>
                <a:off x="7738221" y="3942106"/>
                <a:ext cx="91080" cy="458640"/>
              </p14:xfrm>
            </p:contentPart>
          </mc:Choice>
          <mc:Fallback xmlns="">
            <p:pic>
              <p:nvPicPr>
                <p:cNvPr id="179" name="Ink 178">
                  <a:extLst>
                    <a:ext uri="{FF2B5EF4-FFF2-40B4-BE49-F238E27FC236}">
                      <a16:creationId xmlns:a16="http://schemas.microsoft.com/office/drawing/2014/main" id="{2E6CF611-9F7F-8AC7-3C35-F413F0FD25C9}"/>
                    </a:ext>
                  </a:extLst>
                </p:cNvPr>
                <p:cNvPicPr/>
                <p:nvPr/>
              </p:nvPicPr>
              <p:blipFill>
                <a:blip r:embed="rId291"/>
                <a:stretch>
                  <a:fillRect/>
                </a:stretch>
              </p:blipFill>
              <p:spPr>
                <a:xfrm>
                  <a:off x="7729581" y="3933466"/>
                  <a:ext cx="10872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0" name="Ink 179">
                  <a:extLst>
                    <a:ext uri="{FF2B5EF4-FFF2-40B4-BE49-F238E27FC236}">
                      <a16:creationId xmlns:a16="http://schemas.microsoft.com/office/drawing/2014/main" id="{68D6AF19-2D0D-E09F-D508-399750955E36}"/>
                    </a:ext>
                  </a:extLst>
                </p14:cNvPr>
                <p14:cNvContentPartPr/>
                <p14:nvPr/>
              </p14:nvContentPartPr>
              <p14:xfrm>
                <a:off x="7972941" y="3928426"/>
                <a:ext cx="139680" cy="459000"/>
              </p14:xfrm>
            </p:contentPart>
          </mc:Choice>
          <mc:Fallback xmlns="">
            <p:pic>
              <p:nvPicPr>
                <p:cNvPr id="180" name="Ink 179">
                  <a:extLst>
                    <a:ext uri="{FF2B5EF4-FFF2-40B4-BE49-F238E27FC236}">
                      <a16:creationId xmlns:a16="http://schemas.microsoft.com/office/drawing/2014/main" id="{68D6AF19-2D0D-E09F-D508-399750955E36}"/>
                    </a:ext>
                  </a:extLst>
                </p:cNvPr>
                <p:cNvPicPr/>
                <p:nvPr/>
              </p:nvPicPr>
              <p:blipFill>
                <a:blip r:embed="rId293"/>
                <a:stretch>
                  <a:fillRect/>
                </a:stretch>
              </p:blipFill>
              <p:spPr>
                <a:xfrm>
                  <a:off x="7964301" y="3919786"/>
                  <a:ext cx="15732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1" name="Ink 180">
                  <a:extLst>
                    <a:ext uri="{FF2B5EF4-FFF2-40B4-BE49-F238E27FC236}">
                      <a16:creationId xmlns:a16="http://schemas.microsoft.com/office/drawing/2014/main" id="{F75164DE-9BBE-583C-DE7A-254CED1859E8}"/>
                    </a:ext>
                  </a:extLst>
                </p14:cNvPr>
                <p14:cNvContentPartPr/>
                <p14:nvPr/>
              </p14:nvContentPartPr>
              <p14:xfrm>
                <a:off x="7857741" y="4169986"/>
                <a:ext cx="149400" cy="14040"/>
              </p14:xfrm>
            </p:contentPart>
          </mc:Choice>
          <mc:Fallback xmlns="">
            <p:pic>
              <p:nvPicPr>
                <p:cNvPr id="181" name="Ink 180">
                  <a:extLst>
                    <a:ext uri="{FF2B5EF4-FFF2-40B4-BE49-F238E27FC236}">
                      <a16:creationId xmlns:a16="http://schemas.microsoft.com/office/drawing/2014/main" id="{F75164DE-9BBE-583C-DE7A-254CED1859E8}"/>
                    </a:ext>
                  </a:extLst>
                </p:cNvPr>
                <p:cNvPicPr/>
                <p:nvPr/>
              </p:nvPicPr>
              <p:blipFill>
                <a:blip r:embed="rId295"/>
                <a:stretch>
                  <a:fillRect/>
                </a:stretch>
              </p:blipFill>
              <p:spPr>
                <a:xfrm>
                  <a:off x="7849101" y="4160986"/>
                  <a:ext cx="167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2" name="Ink 181">
                  <a:extLst>
                    <a:ext uri="{FF2B5EF4-FFF2-40B4-BE49-F238E27FC236}">
                      <a16:creationId xmlns:a16="http://schemas.microsoft.com/office/drawing/2014/main" id="{27452887-0AE0-F98A-B928-868086FCA60B}"/>
                    </a:ext>
                  </a:extLst>
                </p14:cNvPr>
                <p14:cNvContentPartPr/>
                <p14:nvPr/>
              </p14:nvContentPartPr>
              <p14:xfrm>
                <a:off x="8177421" y="3800266"/>
                <a:ext cx="15120" cy="740160"/>
              </p14:xfrm>
            </p:contentPart>
          </mc:Choice>
          <mc:Fallback xmlns="">
            <p:pic>
              <p:nvPicPr>
                <p:cNvPr id="182" name="Ink 181">
                  <a:extLst>
                    <a:ext uri="{FF2B5EF4-FFF2-40B4-BE49-F238E27FC236}">
                      <a16:creationId xmlns:a16="http://schemas.microsoft.com/office/drawing/2014/main" id="{27452887-0AE0-F98A-B928-868086FCA60B}"/>
                    </a:ext>
                  </a:extLst>
                </p:cNvPr>
                <p:cNvPicPr/>
                <p:nvPr/>
              </p:nvPicPr>
              <p:blipFill>
                <a:blip r:embed="rId297"/>
                <a:stretch>
                  <a:fillRect/>
                </a:stretch>
              </p:blipFill>
              <p:spPr>
                <a:xfrm>
                  <a:off x="8168421" y="3791626"/>
                  <a:ext cx="3276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3" name="Ink 182">
                  <a:extLst>
                    <a:ext uri="{FF2B5EF4-FFF2-40B4-BE49-F238E27FC236}">
                      <a16:creationId xmlns:a16="http://schemas.microsoft.com/office/drawing/2014/main" id="{663C7AF6-7B06-30A8-BC7B-4461A56FAB72}"/>
                    </a:ext>
                  </a:extLst>
                </p14:cNvPr>
                <p14:cNvContentPartPr/>
                <p14:nvPr/>
              </p14:nvContentPartPr>
              <p14:xfrm>
                <a:off x="8294781" y="3855346"/>
                <a:ext cx="153720" cy="129960"/>
              </p14:xfrm>
            </p:contentPart>
          </mc:Choice>
          <mc:Fallback xmlns="">
            <p:pic>
              <p:nvPicPr>
                <p:cNvPr id="183" name="Ink 182">
                  <a:extLst>
                    <a:ext uri="{FF2B5EF4-FFF2-40B4-BE49-F238E27FC236}">
                      <a16:creationId xmlns:a16="http://schemas.microsoft.com/office/drawing/2014/main" id="{663C7AF6-7B06-30A8-BC7B-4461A56FAB72}"/>
                    </a:ext>
                  </a:extLst>
                </p:cNvPr>
                <p:cNvPicPr/>
                <p:nvPr/>
              </p:nvPicPr>
              <p:blipFill>
                <a:blip r:embed="rId299"/>
                <a:stretch>
                  <a:fillRect/>
                </a:stretch>
              </p:blipFill>
              <p:spPr>
                <a:xfrm>
                  <a:off x="8285781" y="3846706"/>
                  <a:ext cx="171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Ink 184">
                  <a:extLst>
                    <a:ext uri="{FF2B5EF4-FFF2-40B4-BE49-F238E27FC236}">
                      <a16:creationId xmlns:a16="http://schemas.microsoft.com/office/drawing/2014/main" id="{0CDD23D2-A337-F513-69D0-C3E5A2B20E9F}"/>
                    </a:ext>
                  </a:extLst>
                </p14:cNvPr>
                <p14:cNvContentPartPr/>
                <p14:nvPr/>
              </p14:nvContentPartPr>
              <p14:xfrm>
                <a:off x="8665941" y="3906466"/>
                <a:ext cx="184320" cy="609840"/>
              </p14:xfrm>
            </p:contentPart>
          </mc:Choice>
          <mc:Fallback xmlns="">
            <p:pic>
              <p:nvPicPr>
                <p:cNvPr id="185" name="Ink 184">
                  <a:extLst>
                    <a:ext uri="{FF2B5EF4-FFF2-40B4-BE49-F238E27FC236}">
                      <a16:creationId xmlns:a16="http://schemas.microsoft.com/office/drawing/2014/main" id="{0CDD23D2-A337-F513-69D0-C3E5A2B20E9F}"/>
                    </a:ext>
                  </a:extLst>
                </p:cNvPr>
                <p:cNvPicPr/>
                <p:nvPr/>
              </p:nvPicPr>
              <p:blipFill>
                <a:blip r:embed="rId301"/>
                <a:stretch>
                  <a:fillRect/>
                </a:stretch>
              </p:blipFill>
              <p:spPr>
                <a:xfrm>
                  <a:off x="8656941" y="3897826"/>
                  <a:ext cx="20196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6" name="Ink 185">
                  <a:extLst>
                    <a:ext uri="{FF2B5EF4-FFF2-40B4-BE49-F238E27FC236}">
                      <a16:creationId xmlns:a16="http://schemas.microsoft.com/office/drawing/2014/main" id="{EA5A77CC-63A3-431C-7B73-3FF1F9DE3E30}"/>
                    </a:ext>
                  </a:extLst>
                </p14:cNvPr>
                <p14:cNvContentPartPr/>
                <p14:nvPr/>
              </p14:nvContentPartPr>
              <p14:xfrm>
                <a:off x="8848101" y="4108786"/>
                <a:ext cx="204120" cy="260280"/>
              </p14:xfrm>
            </p:contentPart>
          </mc:Choice>
          <mc:Fallback xmlns="">
            <p:pic>
              <p:nvPicPr>
                <p:cNvPr id="186" name="Ink 185">
                  <a:extLst>
                    <a:ext uri="{FF2B5EF4-FFF2-40B4-BE49-F238E27FC236}">
                      <a16:creationId xmlns:a16="http://schemas.microsoft.com/office/drawing/2014/main" id="{EA5A77CC-63A3-431C-7B73-3FF1F9DE3E30}"/>
                    </a:ext>
                  </a:extLst>
                </p:cNvPr>
                <p:cNvPicPr/>
                <p:nvPr/>
              </p:nvPicPr>
              <p:blipFill>
                <a:blip r:embed="rId303"/>
                <a:stretch>
                  <a:fillRect/>
                </a:stretch>
              </p:blipFill>
              <p:spPr>
                <a:xfrm>
                  <a:off x="8839101" y="4099786"/>
                  <a:ext cx="221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7" name="Ink 186">
                  <a:extLst>
                    <a:ext uri="{FF2B5EF4-FFF2-40B4-BE49-F238E27FC236}">
                      <a16:creationId xmlns:a16="http://schemas.microsoft.com/office/drawing/2014/main" id="{170ECA4F-DBD5-3BAF-8992-9CD3DF3751A5}"/>
                    </a:ext>
                  </a:extLst>
                </p14:cNvPr>
                <p14:cNvContentPartPr/>
                <p14:nvPr/>
              </p14:nvContentPartPr>
              <p14:xfrm>
                <a:off x="9140781" y="4055506"/>
                <a:ext cx="184320" cy="323280"/>
              </p14:xfrm>
            </p:contentPart>
          </mc:Choice>
          <mc:Fallback xmlns="">
            <p:pic>
              <p:nvPicPr>
                <p:cNvPr id="187" name="Ink 186">
                  <a:extLst>
                    <a:ext uri="{FF2B5EF4-FFF2-40B4-BE49-F238E27FC236}">
                      <a16:creationId xmlns:a16="http://schemas.microsoft.com/office/drawing/2014/main" id="{170ECA4F-DBD5-3BAF-8992-9CD3DF3751A5}"/>
                    </a:ext>
                  </a:extLst>
                </p:cNvPr>
                <p:cNvPicPr/>
                <p:nvPr/>
              </p:nvPicPr>
              <p:blipFill>
                <a:blip r:embed="rId305"/>
                <a:stretch>
                  <a:fillRect/>
                </a:stretch>
              </p:blipFill>
              <p:spPr>
                <a:xfrm>
                  <a:off x="9132141" y="4046506"/>
                  <a:ext cx="2019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8" name="Ink 187">
                  <a:extLst>
                    <a:ext uri="{FF2B5EF4-FFF2-40B4-BE49-F238E27FC236}">
                      <a16:creationId xmlns:a16="http://schemas.microsoft.com/office/drawing/2014/main" id="{0ED57260-D5C4-BFC8-4080-7D17D9F77878}"/>
                    </a:ext>
                  </a:extLst>
                </p14:cNvPr>
                <p14:cNvContentPartPr/>
                <p14:nvPr/>
              </p14:nvContentPartPr>
              <p14:xfrm>
                <a:off x="9160221" y="4032106"/>
                <a:ext cx="194040" cy="68400"/>
              </p14:xfrm>
            </p:contentPart>
          </mc:Choice>
          <mc:Fallback xmlns="">
            <p:pic>
              <p:nvPicPr>
                <p:cNvPr id="188" name="Ink 187">
                  <a:extLst>
                    <a:ext uri="{FF2B5EF4-FFF2-40B4-BE49-F238E27FC236}">
                      <a16:creationId xmlns:a16="http://schemas.microsoft.com/office/drawing/2014/main" id="{0ED57260-D5C4-BFC8-4080-7D17D9F77878}"/>
                    </a:ext>
                  </a:extLst>
                </p:cNvPr>
                <p:cNvPicPr/>
                <p:nvPr/>
              </p:nvPicPr>
              <p:blipFill>
                <a:blip r:embed="rId307"/>
                <a:stretch>
                  <a:fillRect/>
                </a:stretch>
              </p:blipFill>
              <p:spPr>
                <a:xfrm>
                  <a:off x="9151221" y="4023466"/>
                  <a:ext cx="211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Ink 189">
                  <a:extLst>
                    <a:ext uri="{FF2B5EF4-FFF2-40B4-BE49-F238E27FC236}">
                      <a16:creationId xmlns:a16="http://schemas.microsoft.com/office/drawing/2014/main" id="{115FCB19-4228-F148-250F-0620A380A268}"/>
                    </a:ext>
                  </a:extLst>
                </p14:cNvPr>
                <p14:cNvContentPartPr/>
                <p14:nvPr/>
              </p14:nvContentPartPr>
              <p14:xfrm>
                <a:off x="9388821" y="4257466"/>
                <a:ext cx="187560" cy="220680"/>
              </p14:xfrm>
            </p:contentPart>
          </mc:Choice>
          <mc:Fallback xmlns="">
            <p:pic>
              <p:nvPicPr>
                <p:cNvPr id="190" name="Ink 189">
                  <a:extLst>
                    <a:ext uri="{FF2B5EF4-FFF2-40B4-BE49-F238E27FC236}">
                      <a16:creationId xmlns:a16="http://schemas.microsoft.com/office/drawing/2014/main" id="{115FCB19-4228-F148-250F-0620A380A268}"/>
                    </a:ext>
                  </a:extLst>
                </p:cNvPr>
                <p:cNvPicPr/>
                <p:nvPr/>
              </p:nvPicPr>
              <p:blipFill>
                <a:blip r:embed="rId309"/>
                <a:stretch>
                  <a:fillRect/>
                </a:stretch>
              </p:blipFill>
              <p:spPr>
                <a:xfrm>
                  <a:off x="9380181" y="4248466"/>
                  <a:ext cx="2052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1" name="Ink 190">
                  <a:extLst>
                    <a:ext uri="{FF2B5EF4-FFF2-40B4-BE49-F238E27FC236}">
                      <a16:creationId xmlns:a16="http://schemas.microsoft.com/office/drawing/2014/main" id="{4CDE177D-E59F-9B62-1C75-07A3FE2EF01B}"/>
                    </a:ext>
                  </a:extLst>
                </p14:cNvPr>
                <p14:cNvContentPartPr/>
                <p14:nvPr/>
              </p14:nvContentPartPr>
              <p14:xfrm>
                <a:off x="9707061" y="4081786"/>
                <a:ext cx="20160" cy="171720"/>
              </p14:xfrm>
            </p:contentPart>
          </mc:Choice>
          <mc:Fallback xmlns="">
            <p:pic>
              <p:nvPicPr>
                <p:cNvPr id="191" name="Ink 190">
                  <a:extLst>
                    <a:ext uri="{FF2B5EF4-FFF2-40B4-BE49-F238E27FC236}">
                      <a16:creationId xmlns:a16="http://schemas.microsoft.com/office/drawing/2014/main" id="{4CDE177D-E59F-9B62-1C75-07A3FE2EF01B}"/>
                    </a:ext>
                  </a:extLst>
                </p:cNvPr>
                <p:cNvPicPr/>
                <p:nvPr/>
              </p:nvPicPr>
              <p:blipFill>
                <a:blip r:embed="rId311"/>
                <a:stretch>
                  <a:fillRect/>
                </a:stretch>
              </p:blipFill>
              <p:spPr>
                <a:xfrm>
                  <a:off x="9698061" y="4073146"/>
                  <a:ext cx="37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2" name="Ink 191">
                  <a:extLst>
                    <a:ext uri="{FF2B5EF4-FFF2-40B4-BE49-F238E27FC236}">
                      <a16:creationId xmlns:a16="http://schemas.microsoft.com/office/drawing/2014/main" id="{650FB52C-E8B5-8323-3A12-C49F5501B3A9}"/>
                    </a:ext>
                  </a:extLst>
                </p14:cNvPr>
                <p14:cNvContentPartPr/>
                <p14:nvPr/>
              </p14:nvContentPartPr>
              <p14:xfrm>
                <a:off x="9603741" y="4160266"/>
                <a:ext cx="198000" cy="36000"/>
              </p14:xfrm>
            </p:contentPart>
          </mc:Choice>
          <mc:Fallback xmlns="">
            <p:pic>
              <p:nvPicPr>
                <p:cNvPr id="192" name="Ink 191">
                  <a:extLst>
                    <a:ext uri="{FF2B5EF4-FFF2-40B4-BE49-F238E27FC236}">
                      <a16:creationId xmlns:a16="http://schemas.microsoft.com/office/drawing/2014/main" id="{650FB52C-E8B5-8323-3A12-C49F5501B3A9}"/>
                    </a:ext>
                  </a:extLst>
                </p:cNvPr>
                <p:cNvPicPr/>
                <p:nvPr/>
              </p:nvPicPr>
              <p:blipFill>
                <a:blip r:embed="rId313"/>
                <a:stretch>
                  <a:fillRect/>
                </a:stretch>
              </p:blipFill>
              <p:spPr>
                <a:xfrm>
                  <a:off x="9594741" y="4151266"/>
                  <a:ext cx="21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3" name="Ink 192">
                  <a:extLst>
                    <a:ext uri="{FF2B5EF4-FFF2-40B4-BE49-F238E27FC236}">
                      <a16:creationId xmlns:a16="http://schemas.microsoft.com/office/drawing/2014/main" id="{DD5E7BE4-69B3-764A-0C6C-90A029828781}"/>
                    </a:ext>
                  </a:extLst>
                </p14:cNvPr>
                <p14:cNvContentPartPr/>
                <p14:nvPr/>
              </p14:nvContentPartPr>
              <p14:xfrm>
                <a:off x="9887781" y="4079626"/>
                <a:ext cx="13680" cy="244440"/>
              </p14:xfrm>
            </p:contentPart>
          </mc:Choice>
          <mc:Fallback xmlns="">
            <p:pic>
              <p:nvPicPr>
                <p:cNvPr id="193" name="Ink 192">
                  <a:extLst>
                    <a:ext uri="{FF2B5EF4-FFF2-40B4-BE49-F238E27FC236}">
                      <a16:creationId xmlns:a16="http://schemas.microsoft.com/office/drawing/2014/main" id="{DD5E7BE4-69B3-764A-0C6C-90A029828781}"/>
                    </a:ext>
                  </a:extLst>
                </p:cNvPr>
                <p:cNvPicPr/>
                <p:nvPr/>
              </p:nvPicPr>
              <p:blipFill>
                <a:blip r:embed="rId315"/>
                <a:stretch>
                  <a:fillRect/>
                </a:stretch>
              </p:blipFill>
              <p:spPr>
                <a:xfrm>
                  <a:off x="9878781" y="4070986"/>
                  <a:ext cx="313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4" name="Ink 193">
                  <a:extLst>
                    <a:ext uri="{FF2B5EF4-FFF2-40B4-BE49-F238E27FC236}">
                      <a16:creationId xmlns:a16="http://schemas.microsoft.com/office/drawing/2014/main" id="{63BE3AB1-4CCD-C240-AE6E-F11699DE4009}"/>
                    </a:ext>
                  </a:extLst>
                </p14:cNvPr>
                <p14:cNvContentPartPr/>
                <p14:nvPr/>
              </p14:nvContentPartPr>
              <p14:xfrm>
                <a:off x="9983181" y="3899626"/>
                <a:ext cx="120600" cy="566280"/>
              </p14:xfrm>
            </p:contentPart>
          </mc:Choice>
          <mc:Fallback xmlns="">
            <p:pic>
              <p:nvPicPr>
                <p:cNvPr id="194" name="Ink 193">
                  <a:extLst>
                    <a:ext uri="{FF2B5EF4-FFF2-40B4-BE49-F238E27FC236}">
                      <a16:creationId xmlns:a16="http://schemas.microsoft.com/office/drawing/2014/main" id="{63BE3AB1-4CCD-C240-AE6E-F11699DE4009}"/>
                    </a:ext>
                  </a:extLst>
                </p:cNvPr>
                <p:cNvPicPr/>
                <p:nvPr/>
              </p:nvPicPr>
              <p:blipFill>
                <a:blip r:embed="rId317"/>
                <a:stretch>
                  <a:fillRect/>
                </a:stretch>
              </p:blipFill>
              <p:spPr>
                <a:xfrm>
                  <a:off x="9974181" y="3890986"/>
                  <a:ext cx="13824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6" name="Ink 195">
                  <a:extLst>
                    <a:ext uri="{FF2B5EF4-FFF2-40B4-BE49-F238E27FC236}">
                      <a16:creationId xmlns:a16="http://schemas.microsoft.com/office/drawing/2014/main" id="{E84972F8-D2A5-60C6-41ED-4774A309E7AF}"/>
                    </a:ext>
                  </a:extLst>
                </p14:cNvPr>
                <p14:cNvContentPartPr/>
                <p14:nvPr/>
              </p14:nvContentPartPr>
              <p14:xfrm>
                <a:off x="10291701" y="3893506"/>
                <a:ext cx="89280" cy="619200"/>
              </p14:xfrm>
            </p:contentPart>
          </mc:Choice>
          <mc:Fallback xmlns="">
            <p:pic>
              <p:nvPicPr>
                <p:cNvPr id="196" name="Ink 195">
                  <a:extLst>
                    <a:ext uri="{FF2B5EF4-FFF2-40B4-BE49-F238E27FC236}">
                      <a16:creationId xmlns:a16="http://schemas.microsoft.com/office/drawing/2014/main" id="{E84972F8-D2A5-60C6-41ED-4774A309E7AF}"/>
                    </a:ext>
                  </a:extLst>
                </p:cNvPr>
                <p:cNvPicPr/>
                <p:nvPr/>
              </p:nvPicPr>
              <p:blipFill>
                <a:blip r:embed="rId319"/>
                <a:stretch>
                  <a:fillRect/>
                </a:stretch>
              </p:blipFill>
              <p:spPr>
                <a:xfrm>
                  <a:off x="10283061" y="3884506"/>
                  <a:ext cx="106920" cy="636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7" name="Ink 196">
                  <a:extLst>
                    <a:ext uri="{FF2B5EF4-FFF2-40B4-BE49-F238E27FC236}">
                      <a16:creationId xmlns:a16="http://schemas.microsoft.com/office/drawing/2014/main" id="{78078211-29E0-68E5-61E3-F911200DB485}"/>
                    </a:ext>
                  </a:extLst>
                </p14:cNvPr>
                <p14:cNvContentPartPr/>
                <p14:nvPr/>
              </p14:nvContentPartPr>
              <p14:xfrm>
                <a:off x="10389981" y="4110946"/>
                <a:ext cx="178560" cy="230040"/>
              </p14:xfrm>
            </p:contentPart>
          </mc:Choice>
          <mc:Fallback xmlns="">
            <p:pic>
              <p:nvPicPr>
                <p:cNvPr id="197" name="Ink 196">
                  <a:extLst>
                    <a:ext uri="{FF2B5EF4-FFF2-40B4-BE49-F238E27FC236}">
                      <a16:creationId xmlns:a16="http://schemas.microsoft.com/office/drawing/2014/main" id="{78078211-29E0-68E5-61E3-F911200DB485}"/>
                    </a:ext>
                  </a:extLst>
                </p:cNvPr>
                <p:cNvPicPr/>
                <p:nvPr/>
              </p:nvPicPr>
              <p:blipFill>
                <a:blip r:embed="rId321"/>
                <a:stretch>
                  <a:fillRect/>
                </a:stretch>
              </p:blipFill>
              <p:spPr>
                <a:xfrm>
                  <a:off x="10381341" y="4101946"/>
                  <a:ext cx="196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8" name="Ink 197">
                  <a:extLst>
                    <a:ext uri="{FF2B5EF4-FFF2-40B4-BE49-F238E27FC236}">
                      <a16:creationId xmlns:a16="http://schemas.microsoft.com/office/drawing/2014/main" id="{511BA277-51FC-078B-6F17-98E6D6262FA7}"/>
                    </a:ext>
                  </a:extLst>
                </p14:cNvPr>
                <p14:cNvContentPartPr/>
                <p14:nvPr/>
              </p14:nvContentPartPr>
              <p14:xfrm>
                <a:off x="10691301" y="4026706"/>
                <a:ext cx="169560" cy="319320"/>
              </p14:xfrm>
            </p:contentPart>
          </mc:Choice>
          <mc:Fallback xmlns="">
            <p:pic>
              <p:nvPicPr>
                <p:cNvPr id="198" name="Ink 197">
                  <a:extLst>
                    <a:ext uri="{FF2B5EF4-FFF2-40B4-BE49-F238E27FC236}">
                      <a16:creationId xmlns:a16="http://schemas.microsoft.com/office/drawing/2014/main" id="{511BA277-51FC-078B-6F17-98E6D6262FA7}"/>
                    </a:ext>
                  </a:extLst>
                </p:cNvPr>
                <p:cNvPicPr/>
                <p:nvPr/>
              </p:nvPicPr>
              <p:blipFill>
                <a:blip r:embed="rId323"/>
                <a:stretch>
                  <a:fillRect/>
                </a:stretch>
              </p:blipFill>
              <p:spPr>
                <a:xfrm>
                  <a:off x="10682661" y="4017706"/>
                  <a:ext cx="1872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9" name="Ink 198">
                  <a:extLst>
                    <a:ext uri="{FF2B5EF4-FFF2-40B4-BE49-F238E27FC236}">
                      <a16:creationId xmlns:a16="http://schemas.microsoft.com/office/drawing/2014/main" id="{C005C5AA-B993-DCFA-97D2-9652282E80A7}"/>
                    </a:ext>
                  </a:extLst>
                </p14:cNvPr>
                <p14:cNvContentPartPr/>
                <p14:nvPr/>
              </p14:nvContentPartPr>
              <p14:xfrm>
                <a:off x="10706421" y="4005106"/>
                <a:ext cx="238680" cy="26280"/>
              </p14:xfrm>
            </p:contentPart>
          </mc:Choice>
          <mc:Fallback xmlns="">
            <p:pic>
              <p:nvPicPr>
                <p:cNvPr id="199" name="Ink 198">
                  <a:extLst>
                    <a:ext uri="{FF2B5EF4-FFF2-40B4-BE49-F238E27FC236}">
                      <a16:creationId xmlns:a16="http://schemas.microsoft.com/office/drawing/2014/main" id="{C005C5AA-B993-DCFA-97D2-9652282E80A7}"/>
                    </a:ext>
                  </a:extLst>
                </p:cNvPr>
                <p:cNvPicPr/>
                <p:nvPr/>
              </p:nvPicPr>
              <p:blipFill>
                <a:blip r:embed="rId325"/>
                <a:stretch>
                  <a:fillRect/>
                </a:stretch>
              </p:blipFill>
              <p:spPr>
                <a:xfrm>
                  <a:off x="10697781" y="3996106"/>
                  <a:ext cx="256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0" name="Ink 199">
                  <a:extLst>
                    <a:ext uri="{FF2B5EF4-FFF2-40B4-BE49-F238E27FC236}">
                      <a16:creationId xmlns:a16="http://schemas.microsoft.com/office/drawing/2014/main" id="{0C081DB6-72F1-30C2-1563-D4D6AFEAC7A9}"/>
                    </a:ext>
                  </a:extLst>
                </p14:cNvPr>
                <p14:cNvContentPartPr/>
                <p14:nvPr/>
              </p14:nvContentPartPr>
              <p14:xfrm>
                <a:off x="10967061" y="4318666"/>
                <a:ext cx="82800" cy="221760"/>
              </p14:xfrm>
            </p:contentPart>
          </mc:Choice>
          <mc:Fallback xmlns="">
            <p:pic>
              <p:nvPicPr>
                <p:cNvPr id="200" name="Ink 199">
                  <a:extLst>
                    <a:ext uri="{FF2B5EF4-FFF2-40B4-BE49-F238E27FC236}">
                      <a16:creationId xmlns:a16="http://schemas.microsoft.com/office/drawing/2014/main" id="{0C081DB6-72F1-30C2-1563-D4D6AFEAC7A9}"/>
                    </a:ext>
                  </a:extLst>
                </p:cNvPr>
                <p:cNvPicPr/>
                <p:nvPr/>
              </p:nvPicPr>
              <p:blipFill>
                <a:blip r:embed="rId327"/>
                <a:stretch>
                  <a:fillRect/>
                </a:stretch>
              </p:blipFill>
              <p:spPr>
                <a:xfrm>
                  <a:off x="10958061" y="4310026"/>
                  <a:ext cx="1004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1" name="Ink 200">
                  <a:extLst>
                    <a:ext uri="{FF2B5EF4-FFF2-40B4-BE49-F238E27FC236}">
                      <a16:creationId xmlns:a16="http://schemas.microsoft.com/office/drawing/2014/main" id="{64AD3C53-1555-6811-9805-BBF9615F947E}"/>
                    </a:ext>
                  </a:extLst>
                </p14:cNvPr>
                <p14:cNvContentPartPr/>
                <p14:nvPr/>
              </p14:nvContentPartPr>
              <p14:xfrm>
                <a:off x="11226981" y="4081786"/>
                <a:ext cx="12960" cy="180720"/>
              </p14:xfrm>
            </p:contentPart>
          </mc:Choice>
          <mc:Fallback xmlns="">
            <p:pic>
              <p:nvPicPr>
                <p:cNvPr id="201" name="Ink 200">
                  <a:extLst>
                    <a:ext uri="{FF2B5EF4-FFF2-40B4-BE49-F238E27FC236}">
                      <a16:creationId xmlns:a16="http://schemas.microsoft.com/office/drawing/2014/main" id="{64AD3C53-1555-6811-9805-BBF9615F947E}"/>
                    </a:ext>
                  </a:extLst>
                </p:cNvPr>
                <p:cNvPicPr/>
                <p:nvPr/>
              </p:nvPicPr>
              <p:blipFill>
                <a:blip r:embed="rId329"/>
                <a:stretch>
                  <a:fillRect/>
                </a:stretch>
              </p:blipFill>
              <p:spPr>
                <a:xfrm>
                  <a:off x="11218341" y="4073146"/>
                  <a:ext cx="30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2" name="Ink 201">
                  <a:extLst>
                    <a:ext uri="{FF2B5EF4-FFF2-40B4-BE49-F238E27FC236}">
                      <a16:creationId xmlns:a16="http://schemas.microsoft.com/office/drawing/2014/main" id="{4068B29B-4893-6B96-225C-4329F552328D}"/>
                    </a:ext>
                  </a:extLst>
                </p14:cNvPr>
                <p14:cNvContentPartPr/>
                <p14:nvPr/>
              </p14:nvContentPartPr>
              <p14:xfrm>
                <a:off x="11162541" y="4164226"/>
                <a:ext cx="151200" cy="12240"/>
              </p14:xfrm>
            </p:contentPart>
          </mc:Choice>
          <mc:Fallback xmlns="">
            <p:pic>
              <p:nvPicPr>
                <p:cNvPr id="202" name="Ink 201">
                  <a:extLst>
                    <a:ext uri="{FF2B5EF4-FFF2-40B4-BE49-F238E27FC236}">
                      <a16:creationId xmlns:a16="http://schemas.microsoft.com/office/drawing/2014/main" id="{4068B29B-4893-6B96-225C-4329F552328D}"/>
                    </a:ext>
                  </a:extLst>
                </p:cNvPr>
                <p:cNvPicPr/>
                <p:nvPr/>
              </p:nvPicPr>
              <p:blipFill>
                <a:blip r:embed="rId331"/>
                <a:stretch>
                  <a:fillRect/>
                </a:stretch>
              </p:blipFill>
              <p:spPr>
                <a:xfrm>
                  <a:off x="11153541" y="4155226"/>
                  <a:ext cx="168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3" name="Ink 202">
                  <a:extLst>
                    <a:ext uri="{FF2B5EF4-FFF2-40B4-BE49-F238E27FC236}">
                      <a16:creationId xmlns:a16="http://schemas.microsoft.com/office/drawing/2014/main" id="{EFB50E6C-9921-DA68-66B1-5B586B7D5CA1}"/>
                    </a:ext>
                  </a:extLst>
                </p14:cNvPr>
                <p14:cNvContentPartPr/>
                <p14:nvPr/>
              </p14:nvContentPartPr>
              <p14:xfrm>
                <a:off x="11440821" y="3982426"/>
                <a:ext cx="14040" cy="289080"/>
              </p14:xfrm>
            </p:contentPart>
          </mc:Choice>
          <mc:Fallback xmlns="">
            <p:pic>
              <p:nvPicPr>
                <p:cNvPr id="203" name="Ink 202">
                  <a:extLst>
                    <a:ext uri="{FF2B5EF4-FFF2-40B4-BE49-F238E27FC236}">
                      <a16:creationId xmlns:a16="http://schemas.microsoft.com/office/drawing/2014/main" id="{EFB50E6C-9921-DA68-66B1-5B586B7D5CA1}"/>
                    </a:ext>
                  </a:extLst>
                </p:cNvPr>
                <p:cNvPicPr/>
                <p:nvPr/>
              </p:nvPicPr>
              <p:blipFill>
                <a:blip r:embed="rId333"/>
                <a:stretch>
                  <a:fillRect/>
                </a:stretch>
              </p:blipFill>
              <p:spPr>
                <a:xfrm>
                  <a:off x="11431821" y="3973786"/>
                  <a:ext cx="316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4" name="Ink 203">
                  <a:extLst>
                    <a:ext uri="{FF2B5EF4-FFF2-40B4-BE49-F238E27FC236}">
                      <a16:creationId xmlns:a16="http://schemas.microsoft.com/office/drawing/2014/main" id="{B17CAF6E-8720-0A39-E09A-C8E6CE20A706}"/>
                    </a:ext>
                  </a:extLst>
                </p14:cNvPr>
                <p14:cNvContentPartPr/>
                <p14:nvPr/>
              </p14:nvContentPartPr>
              <p14:xfrm>
                <a:off x="11478621" y="3842026"/>
                <a:ext cx="223200" cy="660600"/>
              </p14:xfrm>
            </p:contentPart>
          </mc:Choice>
          <mc:Fallback xmlns="">
            <p:pic>
              <p:nvPicPr>
                <p:cNvPr id="204" name="Ink 203">
                  <a:extLst>
                    <a:ext uri="{FF2B5EF4-FFF2-40B4-BE49-F238E27FC236}">
                      <a16:creationId xmlns:a16="http://schemas.microsoft.com/office/drawing/2014/main" id="{B17CAF6E-8720-0A39-E09A-C8E6CE20A706}"/>
                    </a:ext>
                  </a:extLst>
                </p:cNvPr>
                <p:cNvPicPr/>
                <p:nvPr/>
              </p:nvPicPr>
              <p:blipFill>
                <a:blip r:embed="rId335"/>
                <a:stretch>
                  <a:fillRect/>
                </a:stretch>
              </p:blipFill>
              <p:spPr>
                <a:xfrm>
                  <a:off x="11469621" y="3833386"/>
                  <a:ext cx="240840" cy="678240"/>
                </a:xfrm>
                <a:prstGeom prst="rect">
                  <a:avLst/>
                </a:prstGeom>
              </p:spPr>
            </p:pic>
          </mc:Fallback>
        </mc:AlternateContent>
      </p:grpSp>
      <p:grpSp>
        <p:nvGrpSpPr>
          <p:cNvPr id="208" name="Group 207">
            <a:extLst>
              <a:ext uri="{FF2B5EF4-FFF2-40B4-BE49-F238E27FC236}">
                <a16:creationId xmlns:a16="http://schemas.microsoft.com/office/drawing/2014/main" id="{7957EED3-F8E9-3449-A997-D11821A9FF38}"/>
              </a:ext>
            </a:extLst>
          </p:cNvPr>
          <p:cNvGrpSpPr/>
          <p:nvPr/>
        </p:nvGrpSpPr>
        <p:grpSpPr>
          <a:xfrm>
            <a:off x="882381" y="5073946"/>
            <a:ext cx="764640" cy="286920"/>
            <a:chOff x="882381" y="5073946"/>
            <a:chExt cx="764640" cy="286920"/>
          </a:xfrm>
        </p:grpSpPr>
        <mc:AlternateContent xmlns:mc="http://schemas.openxmlformats.org/markup-compatibility/2006" xmlns:p14="http://schemas.microsoft.com/office/powerpoint/2010/main">
          <mc:Choice Requires="p14">
            <p:contentPart p14:bwMode="auto" r:id="rId336">
              <p14:nvContentPartPr>
                <p14:cNvPr id="206" name="Ink 205">
                  <a:extLst>
                    <a:ext uri="{FF2B5EF4-FFF2-40B4-BE49-F238E27FC236}">
                      <a16:creationId xmlns:a16="http://schemas.microsoft.com/office/drawing/2014/main" id="{008EBBA2-1F39-111D-DC26-492D3059C570}"/>
                    </a:ext>
                  </a:extLst>
                </p14:cNvPr>
                <p14:cNvContentPartPr/>
                <p14:nvPr/>
              </p14:nvContentPartPr>
              <p14:xfrm>
                <a:off x="882381" y="5073946"/>
                <a:ext cx="239760" cy="226800"/>
              </p14:xfrm>
            </p:contentPart>
          </mc:Choice>
          <mc:Fallback xmlns="">
            <p:pic>
              <p:nvPicPr>
                <p:cNvPr id="206" name="Ink 205">
                  <a:extLst>
                    <a:ext uri="{FF2B5EF4-FFF2-40B4-BE49-F238E27FC236}">
                      <a16:creationId xmlns:a16="http://schemas.microsoft.com/office/drawing/2014/main" id="{008EBBA2-1F39-111D-DC26-492D3059C570}"/>
                    </a:ext>
                  </a:extLst>
                </p:cNvPr>
                <p:cNvPicPr/>
                <p:nvPr/>
              </p:nvPicPr>
              <p:blipFill>
                <a:blip r:embed="rId337"/>
                <a:stretch>
                  <a:fillRect/>
                </a:stretch>
              </p:blipFill>
              <p:spPr>
                <a:xfrm>
                  <a:off x="873741" y="5064946"/>
                  <a:ext cx="2574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7" name="Ink 206">
                  <a:extLst>
                    <a:ext uri="{FF2B5EF4-FFF2-40B4-BE49-F238E27FC236}">
                      <a16:creationId xmlns:a16="http://schemas.microsoft.com/office/drawing/2014/main" id="{1DDC0034-9ECF-3462-1BA2-ED87AE8A7E9E}"/>
                    </a:ext>
                  </a:extLst>
                </p14:cNvPr>
                <p14:cNvContentPartPr/>
                <p14:nvPr/>
              </p14:nvContentPartPr>
              <p14:xfrm>
                <a:off x="1181541" y="5140906"/>
                <a:ext cx="465480" cy="219960"/>
              </p14:xfrm>
            </p:contentPart>
          </mc:Choice>
          <mc:Fallback xmlns="">
            <p:pic>
              <p:nvPicPr>
                <p:cNvPr id="207" name="Ink 206">
                  <a:extLst>
                    <a:ext uri="{FF2B5EF4-FFF2-40B4-BE49-F238E27FC236}">
                      <a16:creationId xmlns:a16="http://schemas.microsoft.com/office/drawing/2014/main" id="{1DDC0034-9ECF-3462-1BA2-ED87AE8A7E9E}"/>
                    </a:ext>
                  </a:extLst>
                </p:cNvPr>
                <p:cNvPicPr/>
                <p:nvPr/>
              </p:nvPicPr>
              <p:blipFill>
                <a:blip r:embed="rId339"/>
                <a:stretch>
                  <a:fillRect/>
                </a:stretch>
              </p:blipFill>
              <p:spPr>
                <a:xfrm>
                  <a:off x="1172901" y="5132266"/>
                  <a:ext cx="483120" cy="237600"/>
                </a:xfrm>
                <a:prstGeom prst="rect">
                  <a:avLst/>
                </a:prstGeom>
              </p:spPr>
            </p:pic>
          </mc:Fallback>
        </mc:AlternateContent>
      </p:grpSp>
      <p:grpSp>
        <p:nvGrpSpPr>
          <p:cNvPr id="216" name="Group 215">
            <a:extLst>
              <a:ext uri="{FF2B5EF4-FFF2-40B4-BE49-F238E27FC236}">
                <a16:creationId xmlns:a16="http://schemas.microsoft.com/office/drawing/2014/main" id="{F7DFCDD5-242B-8A97-1346-651046529497}"/>
              </a:ext>
            </a:extLst>
          </p:cNvPr>
          <p:cNvGrpSpPr/>
          <p:nvPr/>
        </p:nvGrpSpPr>
        <p:grpSpPr>
          <a:xfrm>
            <a:off x="1867701" y="4895386"/>
            <a:ext cx="1136160" cy="589680"/>
            <a:chOff x="1867701" y="4895386"/>
            <a:chExt cx="1136160" cy="589680"/>
          </a:xfrm>
        </p:grpSpPr>
        <mc:AlternateContent xmlns:mc="http://schemas.openxmlformats.org/markup-compatibility/2006" xmlns:p14="http://schemas.microsoft.com/office/powerpoint/2010/main">
          <mc:Choice Requires="p14">
            <p:contentPart p14:bwMode="auto" r:id="rId340">
              <p14:nvContentPartPr>
                <p14:cNvPr id="209" name="Ink 208">
                  <a:extLst>
                    <a:ext uri="{FF2B5EF4-FFF2-40B4-BE49-F238E27FC236}">
                      <a16:creationId xmlns:a16="http://schemas.microsoft.com/office/drawing/2014/main" id="{BAEA9687-2FEE-5522-75D1-5FB40FE7F37B}"/>
                    </a:ext>
                  </a:extLst>
                </p14:cNvPr>
                <p14:cNvContentPartPr/>
                <p14:nvPr/>
              </p14:nvContentPartPr>
              <p14:xfrm>
                <a:off x="1867701" y="4895386"/>
                <a:ext cx="1128240" cy="589680"/>
              </p14:xfrm>
            </p:contentPart>
          </mc:Choice>
          <mc:Fallback xmlns="">
            <p:pic>
              <p:nvPicPr>
                <p:cNvPr id="209" name="Ink 208">
                  <a:extLst>
                    <a:ext uri="{FF2B5EF4-FFF2-40B4-BE49-F238E27FC236}">
                      <a16:creationId xmlns:a16="http://schemas.microsoft.com/office/drawing/2014/main" id="{BAEA9687-2FEE-5522-75D1-5FB40FE7F37B}"/>
                    </a:ext>
                  </a:extLst>
                </p:cNvPr>
                <p:cNvPicPr/>
                <p:nvPr/>
              </p:nvPicPr>
              <p:blipFill>
                <a:blip r:embed="rId341"/>
                <a:stretch>
                  <a:fillRect/>
                </a:stretch>
              </p:blipFill>
              <p:spPr>
                <a:xfrm>
                  <a:off x="1858701" y="4886386"/>
                  <a:ext cx="114588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Ink 209">
                  <a:extLst>
                    <a:ext uri="{FF2B5EF4-FFF2-40B4-BE49-F238E27FC236}">
                      <a16:creationId xmlns:a16="http://schemas.microsoft.com/office/drawing/2014/main" id="{D61B161E-0AC5-9992-2F98-DE2CC207C673}"/>
                    </a:ext>
                  </a:extLst>
                </p14:cNvPr>
                <p14:cNvContentPartPr/>
                <p14:nvPr/>
              </p14:nvContentPartPr>
              <p14:xfrm>
                <a:off x="2896581" y="5054146"/>
                <a:ext cx="107280" cy="4320"/>
              </p14:xfrm>
            </p:contentPart>
          </mc:Choice>
          <mc:Fallback xmlns="">
            <p:pic>
              <p:nvPicPr>
                <p:cNvPr id="210" name="Ink 209">
                  <a:extLst>
                    <a:ext uri="{FF2B5EF4-FFF2-40B4-BE49-F238E27FC236}">
                      <a16:creationId xmlns:a16="http://schemas.microsoft.com/office/drawing/2014/main" id="{D61B161E-0AC5-9992-2F98-DE2CC207C673}"/>
                    </a:ext>
                  </a:extLst>
                </p:cNvPr>
                <p:cNvPicPr/>
                <p:nvPr/>
              </p:nvPicPr>
              <p:blipFill>
                <a:blip r:embed="rId343"/>
                <a:stretch>
                  <a:fillRect/>
                </a:stretch>
              </p:blipFill>
              <p:spPr>
                <a:xfrm>
                  <a:off x="2887581" y="5045146"/>
                  <a:ext cx="124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Ink 210">
                  <a:extLst>
                    <a:ext uri="{FF2B5EF4-FFF2-40B4-BE49-F238E27FC236}">
                      <a16:creationId xmlns:a16="http://schemas.microsoft.com/office/drawing/2014/main" id="{2F8B601A-6DE2-FBFC-3F96-ECFD333EE329}"/>
                    </a:ext>
                  </a:extLst>
                </p14:cNvPr>
                <p14:cNvContentPartPr/>
                <p14:nvPr/>
              </p14:nvContentPartPr>
              <p14:xfrm>
                <a:off x="2311941" y="5026786"/>
                <a:ext cx="29880" cy="4320"/>
              </p14:xfrm>
            </p:contentPart>
          </mc:Choice>
          <mc:Fallback xmlns="">
            <p:pic>
              <p:nvPicPr>
                <p:cNvPr id="211" name="Ink 210">
                  <a:extLst>
                    <a:ext uri="{FF2B5EF4-FFF2-40B4-BE49-F238E27FC236}">
                      <a16:creationId xmlns:a16="http://schemas.microsoft.com/office/drawing/2014/main" id="{2F8B601A-6DE2-FBFC-3F96-ECFD333EE329}"/>
                    </a:ext>
                  </a:extLst>
                </p:cNvPr>
                <p:cNvPicPr/>
                <p:nvPr/>
              </p:nvPicPr>
              <p:blipFill>
                <a:blip r:embed="rId345"/>
                <a:stretch>
                  <a:fillRect/>
                </a:stretch>
              </p:blipFill>
              <p:spPr>
                <a:xfrm>
                  <a:off x="2303301" y="5018146"/>
                  <a:ext cx="47520" cy="21960"/>
                </a:xfrm>
                <a:prstGeom prst="rect">
                  <a:avLst/>
                </a:prstGeom>
              </p:spPr>
            </p:pic>
          </mc:Fallback>
        </mc:AlternateContent>
      </p:grpSp>
      <p:grpSp>
        <p:nvGrpSpPr>
          <p:cNvPr id="215" name="Group 214">
            <a:extLst>
              <a:ext uri="{FF2B5EF4-FFF2-40B4-BE49-F238E27FC236}">
                <a16:creationId xmlns:a16="http://schemas.microsoft.com/office/drawing/2014/main" id="{61F600AE-8DA0-3AFE-D634-6F3033D9F3D0}"/>
              </a:ext>
            </a:extLst>
          </p:cNvPr>
          <p:cNvGrpSpPr/>
          <p:nvPr/>
        </p:nvGrpSpPr>
        <p:grpSpPr>
          <a:xfrm>
            <a:off x="3276381" y="4989346"/>
            <a:ext cx="1733760" cy="396360"/>
            <a:chOff x="3276381" y="4989346"/>
            <a:chExt cx="1733760" cy="396360"/>
          </a:xfrm>
        </p:grpSpPr>
        <mc:AlternateContent xmlns:mc="http://schemas.openxmlformats.org/markup-compatibility/2006" xmlns:p14="http://schemas.microsoft.com/office/powerpoint/2010/main">
          <mc:Choice Requires="p14">
            <p:contentPart p14:bwMode="auto" r:id="rId346">
              <p14:nvContentPartPr>
                <p14:cNvPr id="212" name="Ink 211">
                  <a:extLst>
                    <a:ext uri="{FF2B5EF4-FFF2-40B4-BE49-F238E27FC236}">
                      <a16:creationId xmlns:a16="http://schemas.microsoft.com/office/drawing/2014/main" id="{1B2B1CFC-14F5-4AFF-D6DE-9D1C1C38DF8C}"/>
                    </a:ext>
                  </a:extLst>
                </p14:cNvPr>
                <p14:cNvContentPartPr/>
                <p14:nvPr/>
              </p14:nvContentPartPr>
              <p14:xfrm>
                <a:off x="3276381" y="4989346"/>
                <a:ext cx="1562400" cy="396360"/>
              </p14:xfrm>
            </p:contentPart>
          </mc:Choice>
          <mc:Fallback xmlns="">
            <p:pic>
              <p:nvPicPr>
                <p:cNvPr id="212" name="Ink 211">
                  <a:extLst>
                    <a:ext uri="{FF2B5EF4-FFF2-40B4-BE49-F238E27FC236}">
                      <a16:creationId xmlns:a16="http://schemas.microsoft.com/office/drawing/2014/main" id="{1B2B1CFC-14F5-4AFF-D6DE-9D1C1C38DF8C}"/>
                    </a:ext>
                  </a:extLst>
                </p:cNvPr>
                <p:cNvPicPr/>
                <p:nvPr/>
              </p:nvPicPr>
              <p:blipFill>
                <a:blip r:embed="rId347"/>
                <a:stretch>
                  <a:fillRect/>
                </a:stretch>
              </p:blipFill>
              <p:spPr>
                <a:xfrm>
                  <a:off x="3267381" y="4980706"/>
                  <a:ext cx="15800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3" name="Ink 212">
                  <a:extLst>
                    <a:ext uri="{FF2B5EF4-FFF2-40B4-BE49-F238E27FC236}">
                      <a16:creationId xmlns:a16="http://schemas.microsoft.com/office/drawing/2014/main" id="{859B674D-E972-F472-BD53-D777D93D6185}"/>
                    </a:ext>
                  </a:extLst>
                </p14:cNvPr>
                <p14:cNvContentPartPr/>
                <p14:nvPr/>
              </p14:nvContentPartPr>
              <p14:xfrm>
                <a:off x="4977741" y="5219026"/>
                <a:ext cx="26280" cy="34200"/>
              </p14:xfrm>
            </p:contentPart>
          </mc:Choice>
          <mc:Fallback xmlns="">
            <p:pic>
              <p:nvPicPr>
                <p:cNvPr id="213" name="Ink 212">
                  <a:extLst>
                    <a:ext uri="{FF2B5EF4-FFF2-40B4-BE49-F238E27FC236}">
                      <a16:creationId xmlns:a16="http://schemas.microsoft.com/office/drawing/2014/main" id="{859B674D-E972-F472-BD53-D777D93D6185}"/>
                    </a:ext>
                  </a:extLst>
                </p:cNvPr>
                <p:cNvPicPr/>
                <p:nvPr/>
              </p:nvPicPr>
              <p:blipFill>
                <a:blip r:embed="rId349"/>
                <a:stretch>
                  <a:fillRect/>
                </a:stretch>
              </p:blipFill>
              <p:spPr>
                <a:xfrm>
                  <a:off x="4968741" y="5210026"/>
                  <a:ext cx="43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4" name="Ink 213">
                  <a:extLst>
                    <a:ext uri="{FF2B5EF4-FFF2-40B4-BE49-F238E27FC236}">
                      <a16:creationId xmlns:a16="http://schemas.microsoft.com/office/drawing/2014/main" id="{C8CEFC05-77B8-9DBC-FAF4-80C6E099A243}"/>
                    </a:ext>
                  </a:extLst>
                </p14:cNvPr>
                <p14:cNvContentPartPr/>
                <p14:nvPr/>
              </p14:nvContentPartPr>
              <p14:xfrm>
                <a:off x="4992861" y="5343946"/>
                <a:ext cx="17280" cy="9000"/>
              </p14:xfrm>
            </p:contentPart>
          </mc:Choice>
          <mc:Fallback xmlns="">
            <p:pic>
              <p:nvPicPr>
                <p:cNvPr id="214" name="Ink 213">
                  <a:extLst>
                    <a:ext uri="{FF2B5EF4-FFF2-40B4-BE49-F238E27FC236}">
                      <a16:creationId xmlns:a16="http://schemas.microsoft.com/office/drawing/2014/main" id="{C8CEFC05-77B8-9DBC-FAF4-80C6E099A243}"/>
                    </a:ext>
                  </a:extLst>
                </p:cNvPr>
                <p:cNvPicPr/>
                <p:nvPr/>
              </p:nvPicPr>
              <p:blipFill>
                <a:blip r:embed="rId351"/>
                <a:stretch>
                  <a:fillRect/>
                </a:stretch>
              </p:blipFill>
              <p:spPr>
                <a:xfrm>
                  <a:off x="4984221" y="5335306"/>
                  <a:ext cx="34920" cy="26640"/>
                </a:xfrm>
                <a:prstGeom prst="rect">
                  <a:avLst/>
                </a:prstGeom>
              </p:spPr>
            </p:pic>
          </mc:Fallback>
        </mc:AlternateContent>
      </p:grpSp>
      <p:grpSp>
        <p:nvGrpSpPr>
          <p:cNvPr id="224" name="Group 223">
            <a:extLst>
              <a:ext uri="{FF2B5EF4-FFF2-40B4-BE49-F238E27FC236}">
                <a16:creationId xmlns:a16="http://schemas.microsoft.com/office/drawing/2014/main" id="{F4A2CA79-F2FA-E34D-504C-530BA708A383}"/>
              </a:ext>
            </a:extLst>
          </p:cNvPr>
          <p:cNvGrpSpPr/>
          <p:nvPr/>
        </p:nvGrpSpPr>
        <p:grpSpPr>
          <a:xfrm>
            <a:off x="5378061" y="4922746"/>
            <a:ext cx="3307680" cy="497880"/>
            <a:chOff x="5378061" y="4922746"/>
            <a:chExt cx="3307680" cy="497880"/>
          </a:xfrm>
        </p:grpSpPr>
        <mc:AlternateContent xmlns:mc="http://schemas.openxmlformats.org/markup-compatibility/2006" xmlns:p14="http://schemas.microsoft.com/office/powerpoint/2010/main">
          <mc:Choice Requires="p14">
            <p:contentPart p14:bwMode="auto" r:id="rId352">
              <p14:nvContentPartPr>
                <p14:cNvPr id="217" name="Ink 216">
                  <a:extLst>
                    <a:ext uri="{FF2B5EF4-FFF2-40B4-BE49-F238E27FC236}">
                      <a16:creationId xmlns:a16="http://schemas.microsoft.com/office/drawing/2014/main" id="{C9DC5DCA-9347-26EB-DBE1-66144C773ECC}"/>
                    </a:ext>
                  </a:extLst>
                </p14:cNvPr>
                <p14:cNvContentPartPr/>
                <p14:nvPr/>
              </p14:nvContentPartPr>
              <p14:xfrm>
                <a:off x="5378061" y="5099506"/>
                <a:ext cx="1368720" cy="321120"/>
              </p14:xfrm>
            </p:contentPart>
          </mc:Choice>
          <mc:Fallback xmlns="">
            <p:pic>
              <p:nvPicPr>
                <p:cNvPr id="217" name="Ink 216">
                  <a:extLst>
                    <a:ext uri="{FF2B5EF4-FFF2-40B4-BE49-F238E27FC236}">
                      <a16:creationId xmlns:a16="http://schemas.microsoft.com/office/drawing/2014/main" id="{C9DC5DCA-9347-26EB-DBE1-66144C773ECC}"/>
                    </a:ext>
                  </a:extLst>
                </p:cNvPr>
                <p:cNvPicPr/>
                <p:nvPr/>
              </p:nvPicPr>
              <p:blipFill>
                <a:blip r:embed="rId353"/>
                <a:stretch>
                  <a:fillRect/>
                </a:stretch>
              </p:blipFill>
              <p:spPr>
                <a:xfrm>
                  <a:off x="5369061" y="5090866"/>
                  <a:ext cx="13863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8" name="Ink 217">
                  <a:extLst>
                    <a:ext uri="{FF2B5EF4-FFF2-40B4-BE49-F238E27FC236}">
                      <a16:creationId xmlns:a16="http://schemas.microsoft.com/office/drawing/2014/main" id="{F1BEF20C-56D6-0F29-CAC9-ED415BB5C644}"/>
                    </a:ext>
                  </a:extLst>
                </p14:cNvPr>
                <p14:cNvContentPartPr/>
                <p14:nvPr/>
              </p14:nvContentPartPr>
              <p14:xfrm>
                <a:off x="6559581" y="5197426"/>
                <a:ext cx="253440" cy="177120"/>
              </p14:xfrm>
            </p:contentPart>
          </mc:Choice>
          <mc:Fallback xmlns="">
            <p:pic>
              <p:nvPicPr>
                <p:cNvPr id="218" name="Ink 217">
                  <a:extLst>
                    <a:ext uri="{FF2B5EF4-FFF2-40B4-BE49-F238E27FC236}">
                      <a16:creationId xmlns:a16="http://schemas.microsoft.com/office/drawing/2014/main" id="{F1BEF20C-56D6-0F29-CAC9-ED415BB5C644}"/>
                    </a:ext>
                  </a:extLst>
                </p:cNvPr>
                <p:cNvPicPr/>
                <p:nvPr/>
              </p:nvPicPr>
              <p:blipFill>
                <a:blip r:embed="rId355"/>
                <a:stretch>
                  <a:fillRect/>
                </a:stretch>
              </p:blipFill>
              <p:spPr>
                <a:xfrm>
                  <a:off x="6550941" y="5188786"/>
                  <a:ext cx="271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9" name="Ink 218">
                  <a:extLst>
                    <a:ext uri="{FF2B5EF4-FFF2-40B4-BE49-F238E27FC236}">
                      <a16:creationId xmlns:a16="http://schemas.microsoft.com/office/drawing/2014/main" id="{0829A381-EE25-0AB7-78CD-EF696EFFD2A0}"/>
                    </a:ext>
                  </a:extLst>
                </p14:cNvPr>
                <p14:cNvContentPartPr/>
                <p14:nvPr/>
              </p14:nvContentPartPr>
              <p14:xfrm>
                <a:off x="6423141" y="5195626"/>
                <a:ext cx="58680" cy="18360"/>
              </p14:xfrm>
            </p:contentPart>
          </mc:Choice>
          <mc:Fallback xmlns="">
            <p:pic>
              <p:nvPicPr>
                <p:cNvPr id="219" name="Ink 218">
                  <a:extLst>
                    <a:ext uri="{FF2B5EF4-FFF2-40B4-BE49-F238E27FC236}">
                      <a16:creationId xmlns:a16="http://schemas.microsoft.com/office/drawing/2014/main" id="{0829A381-EE25-0AB7-78CD-EF696EFFD2A0}"/>
                    </a:ext>
                  </a:extLst>
                </p:cNvPr>
                <p:cNvPicPr/>
                <p:nvPr/>
              </p:nvPicPr>
              <p:blipFill>
                <a:blip r:embed="rId357"/>
                <a:stretch>
                  <a:fillRect/>
                </a:stretch>
              </p:blipFill>
              <p:spPr>
                <a:xfrm>
                  <a:off x="6414141" y="5186986"/>
                  <a:ext cx="76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0" name="Ink 219">
                  <a:extLst>
                    <a:ext uri="{FF2B5EF4-FFF2-40B4-BE49-F238E27FC236}">
                      <a16:creationId xmlns:a16="http://schemas.microsoft.com/office/drawing/2014/main" id="{780B58F6-F882-44BC-1B2C-E2728A877397}"/>
                    </a:ext>
                  </a:extLst>
                </p14:cNvPr>
                <p14:cNvContentPartPr/>
                <p14:nvPr/>
              </p14:nvContentPartPr>
              <p14:xfrm>
                <a:off x="5853261" y="5140186"/>
                <a:ext cx="456840" cy="94320"/>
              </p14:xfrm>
            </p:contentPart>
          </mc:Choice>
          <mc:Fallback xmlns="">
            <p:pic>
              <p:nvPicPr>
                <p:cNvPr id="220" name="Ink 219">
                  <a:extLst>
                    <a:ext uri="{FF2B5EF4-FFF2-40B4-BE49-F238E27FC236}">
                      <a16:creationId xmlns:a16="http://schemas.microsoft.com/office/drawing/2014/main" id="{780B58F6-F882-44BC-1B2C-E2728A877397}"/>
                    </a:ext>
                  </a:extLst>
                </p:cNvPr>
                <p:cNvPicPr/>
                <p:nvPr/>
              </p:nvPicPr>
              <p:blipFill>
                <a:blip r:embed="rId359"/>
                <a:stretch>
                  <a:fillRect/>
                </a:stretch>
              </p:blipFill>
              <p:spPr>
                <a:xfrm>
                  <a:off x="5844621" y="5131186"/>
                  <a:ext cx="474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1" name="Ink 220">
                  <a:extLst>
                    <a:ext uri="{FF2B5EF4-FFF2-40B4-BE49-F238E27FC236}">
                      <a16:creationId xmlns:a16="http://schemas.microsoft.com/office/drawing/2014/main" id="{78FBA912-D3E9-5AC2-6AE8-FDAE7C65EF14}"/>
                    </a:ext>
                  </a:extLst>
                </p14:cNvPr>
                <p14:cNvContentPartPr/>
                <p14:nvPr/>
              </p14:nvContentPartPr>
              <p14:xfrm>
                <a:off x="7017861" y="4922746"/>
                <a:ext cx="1602360" cy="411120"/>
              </p14:xfrm>
            </p:contentPart>
          </mc:Choice>
          <mc:Fallback xmlns="">
            <p:pic>
              <p:nvPicPr>
                <p:cNvPr id="221" name="Ink 220">
                  <a:extLst>
                    <a:ext uri="{FF2B5EF4-FFF2-40B4-BE49-F238E27FC236}">
                      <a16:creationId xmlns:a16="http://schemas.microsoft.com/office/drawing/2014/main" id="{78FBA912-D3E9-5AC2-6AE8-FDAE7C65EF14}"/>
                    </a:ext>
                  </a:extLst>
                </p:cNvPr>
                <p:cNvPicPr/>
                <p:nvPr/>
              </p:nvPicPr>
              <p:blipFill>
                <a:blip r:embed="rId361"/>
                <a:stretch>
                  <a:fillRect/>
                </a:stretch>
              </p:blipFill>
              <p:spPr>
                <a:xfrm>
                  <a:off x="7009221" y="4913746"/>
                  <a:ext cx="16200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2" name="Ink 221">
                  <a:extLst>
                    <a:ext uri="{FF2B5EF4-FFF2-40B4-BE49-F238E27FC236}">
                      <a16:creationId xmlns:a16="http://schemas.microsoft.com/office/drawing/2014/main" id="{6E5BF0D6-738A-6FAB-704F-F3936AA54087}"/>
                    </a:ext>
                  </a:extLst>
                </p14:cNvPr>
                <p14:cNvContentPartPr/>
                <p14:nvPr/>
              </p14:nvContentPartPr>
              <p14:xfrm>
                <a:off x="8392701" y="5093746"/>
                <a:ext cx="293040" cy="15120"/>
              </p14:xfrm>
            </p:contentPart>
          </mc:Choice>
          <mc:Fallback xmlns="">
            <p:pic>
              <p:nvPicPr>
                <p:cNvPr id="222" name="Ink 221">
                  <a:extLst>
                    <a:ext uri="{FF2B5EF4-FFF2-40B4-BE49-F238E27FC236}">
                      <a16:creationId xmlns:a16="http://schemas.microsoft.com/office/drawing/2014/main" id="{6E5BF0D6-738A-6FAB-704F-F3936AA54087}"/>
                    </a:ext>
                  </a:extLst>
                </p:cNvPr>
                <p:cNvPicPr/>
                <p:nvPr/>
              </p:nvPicPr>
              <p:blipFill>
                <a:blip r:embed="rId363"/>
                <a:stretch>
                  <a:fillRect/>
                </a:stretch>
              </p:blipFill>
              <p:spPr>
                <a:xfrm>
                  <a:off x="8383701" y="5084746"/>
                  <a:ext cx="310680" cy="32760"/>
                </a:xfrm>
                <a:prstGeom prst="rect">
                  <a:avLst/>
                </a:prstGeom>
              </p:spPr>
            </p:pic>
          </mc:Fallback>
        </mc:AlternateContent>
      </p:grpSp>
      <p:grpSp>
        <p:nvGrpSpPr>
          <p:cNvPr id="229" name="Group 228">
            <a:extLst>
              <a:ext uri="{FF2B5EF4-FFF2-40B4-BE49-F238E27FC236}">
                <a16:creationId xmlns:a16="http://schemas.microsoft.com/office/drawing/2014/main" id="{0392E905-110B-A6FE-4A72-0DC39ACD3CEE}"/>
              </a:ext>
            </a:extLst>
          </p:cNvPr>
          <p:cNvGrpSpPr/>
          <p:nvPr/>
        </p:nvGrpSpPr>
        <p:grpSpPr>
          <a:xfrm>
            <a:off x="8986341" y="4888186"/>
            <a:ext cx="570240" cy="432720"/>
            <a:chOff x="8986341" y="4888186"/>
            <a:chExt cx="570240" cy="432720"/>
          </a:xfrm>
        </p:grpSpPr>
        <mc:AlternateContent xmlns:mc="http://schemas.openxmlformats.org/markup-compatibility/2006" xmlns:p14="http://schemas.microsoft.com/office/powerpoint/2010/main">
          <mc:Choice Requires="p14">
            <p:contentPart p14:bwMode="auto" r:id="rId364">
              <p14:nvContentPartPr>
                <p14:cNvPr id="225" name="Ink 224">
                  <a:extLst>
                    <a:ext uri="{FF2B5EF4-FFF2-40B4-BE49-F238E27FC236}">
                      <a16:creationId xmlns:a16="http://schemas.microsoft.com/office/drawing/2014/main" id="{6AC5422F-879F-C25E-D4C4-B50B82E8CE58}"/>
                    </a:ext>
                  </a:extLst>
                </p14:cNvPr>
                <p14:cNvContentPartPr/>
                <p14:nvPr/>
              </p14:nvContentPartPr>
              <p14:xfrm>
                <a:off x="8986341" y="4896826"/>
                <a:ext cx="181080" cy="424080"/>
              </p14:xfrm>
            </p:contentPart>
          </mc:Choice>
          <mc:Fallback xmlns="">
            <p:pic>
              <p:nvPicPr>
                <p:cNvPr id="225" name="Ink 224">
                  <a:extLst>
                    <a:ext uri="{FF2B5EF4-FFF2-40B4-BE49-F238E27FC236}">
                      <a16:creationId xmlns:a16="http://schemas.microsoft.com/office/drawing/2014/main" id="{6AC5422F-879F-C25E-D4C4-B50B82E8CE58}"/>
                    </a:ext>
                  </a:extLst>
                </p:cNvPr>
                <p:cNvPicPr/>
                <p:nvPr/>
              </p:nvPicPr>
              <p:blipFill>
                <a:blip r:embed="rId365"/>
                <a:stretch>
                  <a:fillRect/>
                </a:stretch>
              </p:blipFill>
              <p:spPr>
                <a:xfrm>
                  <a:off x="8977341" y="4888186"/>
                  <a:ext cx="19872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6" name="Ink 225">
                  <a:extLst>
                    <a:ext uri="{FF2B5EF4-FFF2-40B4-BE49-F238E27FC236}">
                      <a16:creationId xmlns:a16="http://schemas.microsoft.com/office/drawing/2014/main" id="{B443BDE7-8934-791D-EA4B-C0FF44FB5145}"/>
                    </a:ext>
                  </a:extLst>
                </p14:cNvPr>
                <p14:cNvContentPartPr/>
                <p14:nvPr/>
              </p14:nvContentPartPr>
              <p14:xfrm>
                <a:off x="9170301" y="5107786"/>
                <a:ext cx="173160" cy="9360"/>
              </p14:xfrm>
            </p:contentPart>
          </mc:Choice>
          <mc:Fallback xmlns="">
            <p:pic>
              <p:nvPicPr>
                <p:cNvPr id="226" name="Ink 225">
                  <a:extLst>
                    <a:ext uri="{FF2B5EF4-FFF2-40B4-BE49-F238E27FC236}">
                      <a16:creationId xmlns:a16="http://schemas.microsoft.com/office/drawing/2014/main" id="{B443BDE7-8934-791D-EA4B-C0FF44FB5145}"/>
                    </a:ext>
                  </a:extLst>
                </p:cNvPr>
                <p:cNvPicPr/>
                <p:nvPr/>
              </p:nvPicPr>
              <p:blipFill>
                <a:blip r:embed="rId367"/>
                <a:stretch>
                  <a:fillRect/>
                </a:stretch>
              </p:blipFill>
              <p:spPr>
                <a:xfrm>
                  <a:off x="9161661" y="5099146"/>
                  <a:ext cx="190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7" name="Ink 226">
                  <a:extLst>
                    <a:ext uri="{FF2B5EF4-FFF2-40B4-BE49-F238E27FC236}">
                      <a16:creationId xmlns:a16="http://schemas.microsoft.com/office/drawing/2014/main" id="{B4E9392D-78AB-74AE-C8CA-47CEEEBBF734}"/>
                    </a:ext>
                  </a:extLst>
                </p14:cNvPr>
                <p14:cNvContentPartPr/>
                <p14:nvPr/>
              </p14:nvContentPartPr>
              <p14:xfrm>
                <a:off x="9550461" y="4888186"/>
                <a:ext cx="6120" cy="2520"/>
              </p14:xfrm>
            </p:contentPart>
          </mc:Choice>
          <mc:Fallback xmlns="">
            <p:pic>
              <p:nvPicPr>
                <p:cNvPr id="227" name="Ink 226">
                  <a:extLst>
                    <a:ext uri="{FF2B5EF4-FFF2-40B4-BE49-F238E27FC236}">
                      <a16:creationId xmlns:a16="http://schemas.microsoft.com/office/drawing/2014/main" id="{B4E9392D-78AB-74AE-C8CA-47CEEEBBF734}"/>
                    </a:ext>
                  </a:extLst>
                </p:cNvPr>
                <p:cNvPicPr/>
                <p:nvPr/>
              </p:nvPicPr>
              <p:blipFill>
                <a:blip r:embed="rId369"/>
                <a:stretch>
                  <a:fillRect/>
                </a:stretch>
              </p:blipFill>
              <p:spPr>
                <a:xfrm>
                  <a:off x="9541461" y="4879186"/>
                  <a:ext cx="23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8" name="Ink 227">
                  <a:extLst>
                    <a:ext uri="{FF2B5EF4-FFF2-40B4-BE49-F238E27FC236}">
                      <a16:creationId xmlns:a16="http://schemas.microsoft.com/office/drawing/2014/main" id="{7DCA0906-978C-D58B-5B75-3E4528B01AD8}"/>
                    </a:ext>
                  </a:extLst>
                </p14:cNvPr>
                <p14:cNvContentPartPr/>
                <p14:nvPr/>
              </p14:nvContentPartPr>
              <p14:xfrm>
                <a:off x="9363621" y="4889986"/>
                <a:ext cx="158040" cy="427320"/>
              </p14:xfrm>
            </p:contentPart>
          </mc:Choice>
          <mc:Fallback xmlns="">
            <p:pic>
              <p:nvPicPr>
                <p:cNvPr id="228" name="Ink 227">
                  <a:extLst>
                    <a:ext uri="{FF2B5EF4-FFF2-40B4-BE49-F238E27FC236}">
                      <a16:creationId xmlns:a16="http://schemas.microsoft.com/office/drawing/2014/main" id="{7DCA0906-978C-D58B-5B75-3E4528B01AD8}"/>
                    </a:ext>
                  </a:extLst>
                </p:cNvPr>
                <p:cNvPicPr/>
                <p:nvPr/>
              </p:nvPicPr>
              <p:blipFill>
                <a:blip r:embed="rId371"/>
                <a:stretch>
                  <a:fillRect/>
                </a:stretch>
              </p:blipFill>
              <p:spPr>
                <a:xfrm>
                  <a:off x="9354621" y="4881346"/>
                  <a:ext cx="175680" cy="444960"/>
                </a:xfrm>
                <a:prstGeom prst="rect">
                  <a:avLst/>
                </a:prstGeom>
              </p:spPr>
            </p:pic>
          </mc:Fallback>
        </mc:AlternateContent>
      </p:grpSp>
      <p:grpSp>
        <p:nvGrpSpPr>
          <p:cNvPr id="232" name="Group 231">
            <a:extLst>
              <a:ext uri="{FF2B5EF4-FFF2-40B4-BE49-F238E27FC236}">
                <a16:creationId xmlns:a16="http://schemas.microsoft.com/office/drawing/2014/main" id="{71470095-84D7-2B4A-7555-7756A0502DD1}"/>
              </a:ext>
            </a:extLst>
          </p:cNvPr>
          <p:cNvGrpSpPr/>
          <p:nvPr/>
        </p:nvGrpSpPr>
        <p:grpSpPr>
          <a:xfrm>
            <a:off x="9838101" y="5081146"/>
            <a:ext cx="460440" cy="248760"/>
            <a:chOff x="9838101" y="5081146"/>
            <a:chExt cx="460440" cy="248760"/>
          </a:xfrm>
        </p:grpSpPr>
        <mc:AlternateContent xmlns:mc="http://schemas.openxmlformats.org/markup-compatibility/2006" xmlns:p14="http://schemas.microsoft.com/office/powerpoint/2010/main">
          <mc:Choice Requires="p14">
            <p:contentPart p14:bwMode="auto" r:id="rId372">
              <p14:nvContentPartPr>
                <p14:cNvPr id="230" name="Ink 229">
                  <a:extLst>
                    <a:ext uri="{FF2B5EF4-FFF2-40B4-BE49-F238E27FC236}">
                      <a16:creationId xmlns:a16="http://schemas.microsoft.com/office/drawing/2014/main" id="{BECD1D75-05E1-954C-CE55-C6164DEB8DB5}"/>
                    </a:ext>
                  </a:extLst>
                </p14:cNvPr>
                <p14:cNvContentPartPr/>
                <p14:nvPr/>
              </p14:nvContentPartPr>
              <p14:xfrm>
                <a:off x="9838101" y="5118226"/>
                <a:ext cx="460440" cy="211680"/>
              </p14:xfrm>
            </p:contentPart>
          </mc:Choice>
          <mc:Fallback xmlns="">
            <p:pic>
              <p:nvPicPr>
                <p:cNvPr id="230" name="Ink 229">
                  <a:extLst>
                    <a:ext uri="{FF2B5EF4-FFF2-40B4-BE49-F238E27FC236}">
                      <a16:creationId xmlns:a16="http://schemas.microsoft.com/office/drawing/2014/main" id="{BECD1D75-05E1-954C-CE55-C6164DEB8DB5}"/>
                    </a:ext>
                  </a:extLst>
                </p:cNvPr>
                <p:cNvPicPr/>
                <p:nvPr/>
              </p:nvPicPr>
              <p:blipFill>
                <a:blip r:embed="rId373"/>
                <a:stretch>
                  <a:fillRect/>
                </a:stretch>
              </p:blipFill>
              <p:spPr>
                <a:xfrm>
                  <a:off x="9829461" y="5109226"/>
                  <a:ext cx="478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1" name="Ink 230">
                  <a:extLst>
                    <a:ext uri="{FF2B5EF4-FFF2-40B4-BE49-F238E27FC236}">
                      <a16:creationId xmlns:a16="http://schemas.microsoft.com/office/drawing/2014/main" id="{1B7ECE68-7584-8CE8-613A-AAA126D85629}"/>
                    </a:ext>
                  </a:extLst>
                </p14:cNvPr>
                <p14:cNvContentPartPr/>
                <p14:nvPr/>
              </p14:nvContentPartPr>
              <p14:xfrm>
                <a:off x="10063461" y="5081146"/>
                <a:ext cx="29880" cy="23760"/>
              </p14:xfrm>
            </p:contentPart>
          </mc:Choice>
          <mc:Fallback xmlns="">
            <p:pic>
              <p:nvPicPr>
                <p:cNvPr id="231" name="Ink 230">
                  <a:extLst>
                    <a:ext uri="{FF2B5EF4-FFF2-40B4-BE49-F238E27FC236}">
                      <a16:creationId xmlns:a16="http://schemas.microsoft.com/office/drawing/2014/main" id="{1B7ECE68-7584-8CE8-613A-AAA126D85629}"/>
                    </a:ext>
                  </a:extLst>
                </p:cNvPr>
                <p:cNvPicPr/>
                <p:nvPr/>
              </p:nvPicPr>
              <p:blipFill>
                <a:blip r:embed="rId375"/>
                <a:stretch>
                  <a:fillRect/>
                </a:stretch>
              </p:blipFill>
              <p:spPr>
                <a:xfrm>
                  <a:off x="10054821" y="5072506"/>
                  <a:ext cx="47520" cy="4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6">
            <p14:nvContentPartPr>
              <p14:cNvPr id="233" name="Ink 232">
                <a:extLst>
                  <a:ext uri="{FF2B5EF4-FFF2-40B4-BE49-F238E27FC236}">
                    <a16:creationId xmlns:a16="http://schemas.microsoft.com/office/drawing/2014/main" id="{163D98A5-7E8E-A3E4-93B2-3759C9B10761}"/>
                  </a:ext>
                </a:extLst>
              </p14:cNvPr>
              <p14:cNvContentPartPr/>
              <p14:nvPr/>
            </p14:nvContentPartPr>
            <p14:xfrm>
              <a:off x="949701" y="5657506"/>
              <a:ext cx="1537560" cy="569880"/>
            </p14:xfrm>
          </p:contentPart>
        </mc:Choice>
        <mc:Fallback xmlns="">
          <p:pic>
            <p:nvPicPr>
              <p:cNvPr id="233" name="Ink 232">
                <a:extLst>
                  <a:ext uri="{FF2B5EF4-FFF2-40B4-BE49-F238E27FC236}">
                    <a16:creationId xmlns:a16="http://schemas.microsoft.com/office/drawing/2014/main" id="{163D98A5-7E8E-A3E4-93B2-3759C9B10761}"/>
                  </a:ext>
                </a:extLst>
              </p:cNvPr>
              <p:cNvPicPr/>
              <p:nvPr/>
            </p:nvPicPr>
            <p:blipFill>
              <a:blip r:embed="rId377"/>
              <a:stretch>
                <a:fillRect/>
              </a:stretch>
            </p:blipFill>
            <p:spPr>
              <a:xfrm>
                <a:off x="941061" y="5648866"/>
                <a:ext cx="1555200" cy="587520"/>
              </a:xfrm>
              <a:prstGeom prst="rect">
                <a:avLst/>
              </a:prstGeom>
            </p:spPr>
          </p:pic>
        </mc:Fallback>
      </mc:AlternateContent>
      <p:grpSp>
        <p:nvGrpSpPr>
          <p:cNvPr id="238" name="Group 237">
            <a:extLst>
              <a:ext uri="{FF2B5EF4-FFF2-40B4-BE49-F238E27FC236}">
                <a16:creationId xmlns:a16="http://schemas.microsoft.com/office/drawing/2014/main" id="{0BF0D500-6D44-5D44-3AE8-3BDB8CC41BAB}"/>
              </a:ext>
            </a:extLst>
          </p:cNvPr>
          <p:cNvGrpSpPr/>
          <p:nvPr/>
        </p:nvGrpSpPr>
        <p:grpSpPr>
          <a:xfrm>
            <a:off x="2833581" y="5589826"/>
            <a:ext cx="2463120" cy="407880"/>
            <a:chOff x="2833581" y="5589826"/>
            <a:chExt cx="2463120" cy="407880"/>
          </a:xfrm>
        </p:grpSpPr>
        <mc:AlternateContent xmlns:mc="http://schemas.openxmlformats.org/markup-compatibility/2006" xmlns:p14="http://schemas.microsoft.com/office/powerpoint/2010/main">
          <mc:Choice Requires="p14">
            <p:contentPart p14:bwMode="auto" r:id="rId378">
              <p14:nvContentPartPr>
                <p14:cNvPr id="234" name="Ink 233">
                  <a:extLst>
                    <a:ext uri="{FF2B5EF4-FFF2-40B4-BE49-F238E27FC236}">
                      <a16:creationId xmlns:a16="http://schemas.microsoft.com/office/drawing/2014/main" id="{F64565C9-EC2C-F46A-0425-1B3176DBF56E}"/>
                    </a:ext>
                  </a:extLst>
                </p14:cNvPr>
                <p14:cNvContentPartPr/>
                <p14:nvPr/>
              </p14:nvContentPartPr>
              <p14:xfrm>
                <a:off x="2833581" y="5589826"/>
                <a:ext cx="654480" cy="407520"/>
              </p14:xfrm>
            </p:contentPart>
          </mc:Choice>
          <mc:Fallback xmlns="">
            <p:pic>
              <p:nvPicPr>
                <p:cNvPr id="234" name="Ink 233">
                  <a:extLst>
                    <a:ext uri="{FF2B5EF4-FFF2-40B4-BE49-F238E27FC236}">
                      <a16:creationId xmlns:a16="http://schemas.microsoft.com/office/drawing/2014/main" id="{F64565C9-EC2C-F46A-0425-1B3176DBF56E}"/>
                    </a:ext>
                  </a:extLst>
                </p:cNvPr>
                <p:cNvPicPr/>
                <p:nvPr/>
              </p:nvPicPr>
              <p:blipFill>
                <a:blip r:embed="rId379"/>
                <a:stretch>
                  <a:fillRect/>
                </a:stretch>
              </p:blipFill>
              <p:spPr>
                <a:xfrm>
                  <a:off x="2824941" y="5580826"/>
                  <a:ext cx="67212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5" name="Ink 234">
                  <a:extLst>
                    <a:ext uri="{FF2B5EF4-FFF2-40B4-BE49-F238E27FC236}">
                      <a16:creationId xmlns:a16="http://schemas.microsoft.com/office/drawing/2014/main" id="{3A7319ED-540E-1808-383D-6335E900E8E4}"/>
                    </a:ext>
                  </a:extLst>
                </p14:cNvPr>
                <p14:cNvContentPartPr/>
                <p14:nvPr/>
              </p14:nvContentPartPr>
              <p14:xfrm>
                <a:off x="3340461" y="5709346"/>
                <a:ext cx="303840" cy="20880"/>
              </p14:xfrm>
            </p:contentPart>
          </mc:Choice>
          <mc:Fallback xmlns="">
            <p:pic>
              <p:nvPicPr>
                <p:cNvPr id="235" name="Ink 234">
                  <a:extLst>
                    <a:ext uri="{FF2B5EF4-FFF2-40B4-BE49-F238E27FC236}">
                      <a16:creationId xmlns:a16="http://schemas.microsoft.com/office/drawing/2014/main" id="{3A7319ED-540E-1808-383D-6335E900E8E4}"/>
                    </a:ext>
                  </a:extLst>
                </p:cNvPr>
                <p:cNvPicPr/>
                <p:nvPr/>
              </p:nvPicPr>
              <p:blipFill>
                <a:blip r:embed="rId381"/>
                <a:stretch>
                  <a:fillRect/>
                </a:stretch>
              </p:blipFill>
              <p:spPr>
                <a:xfrm>
                  <a:off x="3331821" y="5700706"/>
                  <a:ext cx="321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7" name="Ink 236">
                  <a:extLst>
                    <a:ext uri="{FF2B5EF4-FFF2-40B4-BE49-F238E27FC236}">
                      <a16:creationId xmlns:a16="http://schemas.microsoft.com/office/drawing/2014/main" id="{D0E62D97-00F5-9F0F-0140-B58D07B979DC}"/>
                    </a:ext>
                  </a:extLst>
                </p14:cNvPr>
                <p14:cNvContentPartPr/>
                <p14:nvPr/>
              </p14:nvContentPartPr>
              <p14:xfrm>
                <a:off x="3914301" y="5626546"/>
                <a:ext cx="1382400" cy="371160"/>
              </p14:xfrm>
            </p:contentPart>
          </mc:Choice>
          <mc:Fallback xmlns="">
            <p:pic>
              <p:nvPicPr>
                <p:cNvPr id="237" name="Ink 236">
                  <a:extLst>
                    <a:ext uri="{FF2B5EF4-FFF2-40B4-BE49-F238E27FC236}">
                      <a16:creationId xmlns:a16="http://schemas.microsoft.com/office/drawing/2014/main" id="{D0E62D97-00F5-9F0F-0140-B58D07B979DC}"/>
                    </a:ext>
                  </a:extLst>
                </p:cNvPr>
                <p:cNvPicPr/>
                <p:nvPr/>
              </p:nvPicPr>
              <p:blipFill>
                <a:blip r:embed="rId383"/>
                <a:stretch>
                  <a:fillRect/>
                </a:stretch>
              </p:blipFill>
              <p:spPr>
                <a:xfrm>
                  <a:off x="3905661" y="5617546"/>
                  <a:ext cx="1400040" cy="38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244" name="Ink 243">
                <a:extLst>
                  <a:ext uri="{FF2B5EF4-FFF2-40B4-BE49-F238E27FC236}">
                    <a16:creationId xmlns:a16="http://schemas.microsoft.com/office/drawing/2014/main" id="{A5684B22-50B1-0886-43EB-112C943F2076}"/>
                  </a:ext>
                </a:extLst>
              </p14:cNvPr>
              <p14:cNvContentPartPr/>
              <p14:nvPr/>
            </p14:nvContentPartPr>
            <p14:xfrm>
              <a:off x="5608461" y="5675866"/>
              <a:ext cx="181080" cy="284760"/>
            </p14:xfrm>
          </p:contentPart>
        </mc:Choice>
        <mc:Fallback xmlns="">
          <p:pic>
            <p:nvPicPr>
              <p:cNvPr id="244" name="Ink 243">
                <a:extLst>
                  <a:ext uri="{FF2B5EF4-FFF2-40B4-BE49-F238E27FC236}">
                    <a16:creationId xmlns:a16="http://schemas.microsoft.com/office/drawing/2014/main" id="{A5684B22-50B1-0886-43EB-112C943F2076}"/>
                  </a:ext>
                </a:extLst>
              </p:cNvPr>
              <p:cNvPicPr/>
              <p:nvPr/>
            </p:nvPicPr>
            <p:blipFill>
              <a:blip r:embed="rId385"/>
              <a:stretch>
                <a:fillRect/>
              </a:stretch>
            </p:blipFill>
            <p:spPr>
              <a:xfrm>
                <a:off x="5599461" y="5667226"/>
                <a:ext cx="1987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5" name="Ink 244">
                <a:extLst>
                  <a:ext uri="{FF2B5EF4-FFF2-40B4-BE49-F238E27FC236}">
                    <a16:creationId xmlns:a16="http://schemas.microsoft.com/office/drawing/2014/main" id="{FC07EF32-DDCA-E0EE-6FF1-F61A3987E6DD}"/>
                  </a:ext>
                </a:extLst>
              </p14:cNvPr>
              <p14:cNvContentPartPr/>
              <p14:nvPr/>
            </p14:nvContentPartPr>
            <p14:xfrm>
              <a:off x="5571381" y="6103186"/>
              <a:ext cx="55440" cy="47880"/>
            </p14:xfrm>
          </p:contentPart>
        </mc:Choice>
        <mc:Fallback xmlns="">
          <p:pic>
            <p:nvPicPr>
              <p:cNvPr id="245" name="Ink 244">
                <a:extLst>
                  <a:ext uri="{FF2B5EF4-FFF2-40B4-BE49-F238E27FC236}">
                    <a16:creationId xmlns:a16="http://schemas.microsoft.com/office/drawing/2014/main" id="{FC07EF32-DDCA-E0EE-6FF1-F61A3987E6DD}"/>
                  </a:ext>
                </a:extLst>
              </p:cNvPr>
              <p:cNvPicPr/>
              <p:nvPr/>
            </p:nvPicPr>
            <p:blipFill>
              <a:blip r:embed="rId387"/>
              <a:stretch>
                <a:fillRect/>
              </a:stretch>
            </p:blipFill>
            <p:spPr>
              <a:xfrm>
                <a:off x="5562381" y="6094186"/>
                <a:ext cx="73080" cy="65520"/>
              </a:xfrm>
              <a:prstGeom prst="rect">
                <a:avLst/>
              </a:prstGeom>
            </p:spPr>
          </p:pic>
        </mc:Fallback>
      </mc:AlternateContent>
    </p:spTree>
    <p:extLst>
      <p:ext uri="{BB962C8B-B14F-4D97-AF65-F5344CB8AC3E}">
        <p14:creationId xmlns:p14="http://schemas.microsoft.com/office/powerpoint/2010/main" val="211277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5718065-1B41-75A1-5443-1CBD843123A3}"/>
              </a:ext>
            </a:extLst>
          </p:cNvPr>
          <p:cNvGrpSpPr/>
          <p:nvPr/>
        </p:nvGrpSpPr>
        <p:grpSpPr>
          <a:xfrm>
            <a:off x="914781" y="252106"/>
            <a:ext cx="3220200" cy="362520"/>
            <a:chOff x="914781" y="252106"/>
            <a:chExt cx="3220200" cy="3625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4E34B7F-ADB4-A52A-94E6-1242E6B1551B}"/>
                    </a:ext>
                  </a:extLst>
                </p14:cNvPr>
                <p14:cNvContentPartPr/>
                <p14:nvPr/>
              </p14:nvContentPartPr>
              <p14:xfrm>
                <a:off x="914781" y="264346"/>
                <a:ext cx="1332000" cy="350280"/>
              </p14:xfrm>
            </p:contentPart>
          </mc:Choice>
          <mc:Fallback xmlns="">
            <p:pic>
              <p:nvPicPr>
                <p:cNvPr id="2" name="Ink 1">
                  <a:extLst>
                    <a:ext uri="{FF2B5EF4-FFF2-40B4-BE49-F238E27FC236}">
                      <a16:creationId xmlns:a16="http://schemas.microsoft.com/office/drawing/2014/main" id="{14E34B7F-ADB4-A52A-94E6-1242E6B1551B}"/>
                    </a:ext>
                  </a:extLst>
                </p:cNvPr>
                <p:cNvPicPr/>
                <p:nvPr/>
              </p:nvPicPr>
              <p:blipFill>
                <a:blip r:embed="rId3"/>
                <a:stretch>
                  <a:fillRect/>
                </a:stretch>
              </p:blipFill>
              <p:spPr>
                <a:xfrm>
                  <a:off x="905781" y="255706"/>
                  <a:ext cx="134964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FBCE2E1-86FE-A24F-98D8-70780884A78C}"/>
                    </a:ext>
                  </a:extLst>
                </p14:cNvPr>
                <p14:cNvContentPartPr/>
                <p14:nvPr/>
              </p14:nvContentPartPr>
              <p14:xfrm>
                <a:off x="2070021" y="391786"/>
                <a:ext cx="261000" cy="203400"/>
              </p14:xfrm>
            </p:contentPart>
          </mc:Choice>
          <mc:Fallback xmlns="">
            <p:pic>
              <p:nvPicPr>
                <p:cNvPr id="3" name="Ink 2">
                  <a:extLst>
                    <a:ext uri="{FF2B5EF4-FFF2-40B4-BE49-F238E27FC236}">
                      <a16:creationId xmlns:a16="http://schemas.microsoft.com/office/drawing/2014/main" id="{5FBCE2E1-86FE-A24F-98D8-70780884A78C}"/>
                    </a:ext>
                  </a:extLst>
                </p:cNvPr>
                <p:cNvPicPr/>
                <p:nvPr/>
              </p:nvPicPr>
              <p:blipFill>
                <a:blip r:embed="rId5"/>
                <a:stretch>
                  <a:fillRect/>
                </a:stretch>
              </p:blipFill>
              <p:spPr>
                <a:xfrm>
                  <a:off x="2061381" y="382786"/>
                  <a:ext cx="278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62BB748-4E45-14FE-4143-A0E548FA70C5}"/>
                    </a:ext>
                  </a:extLst>
                </p14:cNvPr>
                <p14:cNvContentPartPr/>
                <p14:nvPr/>
              </p14:nvContentPartPr>
              <p14:xfrm>
                <a:off x="1495101" y="303586"/>
                <a:ext cx="437040" cy="84600"/>
              </p14:xfrm>
            </p:contentPart>
          </mc:Choice>
          <mc:Fallback xmlns="">
            <p:pic>
              <p:nvPicPr>
                <p:cNvPr id="4" name="Ink 3">
                  <a:extLst>
                    <a:ext uri="{FF2B5EF4-FFF2-40B4-BE49-F238E27FC236}">
                      <a16:creationId xmlns:a16="http://schemas.microsoft.com/office/drawing/2014/main" id="{162BB748-4E45-14FE-4143-A0E548FA70C5}"/>
                    </a:ext>
                  </a:extLst>
                </p:cNvPr>
                <p:cNvPicPr/>
                <p:nvPr/>
              </p:nvPicPr>
              <p:blipFill>
                <a:blip r:embed="rId7"/>
                <a:stretch>
                  <a:fillRect/>
                </a:stretch>
              </p:blipFill>
              <p:spPr>
                <a:xfrm>
                  <a:off x="1486461" y="294586"/>
                  <a:ext cx="454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47AF715-A23D-2F70-7C80-8D440D7ED734}"/>
                    </a:ext>
                  </a:extLst>
                </p14:cNvPr>
                <p14:cNvContentPartPr/>
                <p14:nvPr/>
              </p14:nvContentPartPr>
              <p14:xfrm>
                <a:off x="2494821" y="252106"/>
                <a:ext cx="1572840" cy="318960"/>
              </p14:xfrm>
            </p:contentPart>
          </mc:Choice>
          <mc:Fallback xmlns="">
            <p:pic>
              <p:nvPicPr>
                <p:cNvPr id="6" name="Ink 5">
                  <a:extLst>
                    <a:ext uri="{FF2B5EF4-FFF2-40B4-BE49-F238E27FC236}">
                      <a16:creationId xmlns:a16="http://schemas.microsoft.com/office/drawing/2014/main" id="{C47AF715-A23D-2F70-7C80-8D440D7ED734}"/>
                    </a:ext>
                  </a:extLst>
                </p:cNvPr>
                <p:cNvPicPr/>
                <p:nvPr/>
              </p:nvPicPr>
              <p:blipFill>
                <a:blip r:embed="rId9"/>
                <a:stretch>
                  <a:fillRect/>
                </a:stretch>
              </p:blipFill>
              <p:spPr>
                <a:xfrm>
                  <a:off x="2486181" y="243106"/>
                  <a:ext cx="15904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2F4A1C1-EBD1-235D-79AA-D4839EAD9CCB}"/>
                    </a:ext>
                  </a:extLst>
                </p14:cNvPr>
                <p14:cNvContentPartPr/>
                <p14:nvPr/>
              </p14:nvContentPartPr>
              <p14:xfrm>
                <a:off x="3782181" y="330586"/>
                <a:ext cx="352800" cy="68400"/>
              </p14:xfrm>
            </p:contentPart>
          </mc:Choice>
          <mc:Fallback xmlns="">
            <p:pic>
              <p:nvPicPr>
                <p:cNvPr id="7" name="Ink 6">
                  <a:extLst>
                    <a:ext uri="{FF2B5EF4-FFF2-40B4-BE49-F238E27FC236}">
                      <a16:creationId xmlns:a16="http://schemas.microsoft.com/office/drawing/2014/main" id="{E2F4A1C1-EBD1-235D-79AA-D4839EAD9CCB}"/>
                    </a:ext>
                  </a:extLst>
                </p:cNvPr>
                <p:cNvPicPr/>
                <p:nvPr/>
              </p:nvPicPr>
              <p:blipFill>
                <a:blip r:embed="rId11"/>
                <a:stretch>
                  <a:fillRect/>
                </a:stretch>
              </p:blipFill>
              <p:spPr>
                <a:xfrm>
                  <a:off x="3773181" y="321946"/>
                  <a:ext cx="370440" cy="86040"/>
                </a:xfrm>
                <a:prstGeom prst="rect">
                  <a:avLst/>
                </a:prstGeom>
              </p:spPr>
            </p:pic>
          </mc:Fallback>
        </mc:AlternateContent>
      </p:grpSp>
      <p:grpSp>
        <p:nvGrpSpPr>
          <p:cNvPr id="18" name="Group 17">
            <a:extLst>
              <a:ext uri="{FF2B5EF4-FFF2-40B4-BE49-F238E27FC236}">
                <a16:creationId xmlns:a16="http://schemas.microsoft.com/office/drawing/2014/main" id="{9E95DC7E-CFC7-0F33-1BE8-CB4A4558D860}"/>
              </a:ext>
            </a:extLst>
          </p:cNvPr>
          <p:cNvGrpSpPr/>
          <p:nvPr/>
        </p:nvGrpSpPr>
        <p:grpSpPr>
          <a:xfrm>
            <a:off x="1631541" y="976426"/>
            <a:ext cx="458640" cy="592920"/>
            <a:chOff x="1631541" y="976426"/>
            <a:chExt cx="458640" cy="5929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E7A63E5-75FD-2A3D-BD84-B36770FF6E07}"/>
                    </a:ext>
                  </a:extLst>
                </p14:cNvPr>
                <p14:cNvContentPartPr/>
                <p14:nvPr/>
              </p14:nvContentPartPr>
              <p14:xfrm>
                <a:off x="1631541" y="976426"/>
                <a:ext cx="114840" cy="513000"/>
              </p14:xfrm>
            </p:contentPart>
          </mc:Choice>
          <mc:Fallback xmlns="">
            <p:pic>
              <p:nvPicPr>
                <p:cNvPr id="9" name="Ink 8">
                  <a:extLst>
                    <a:ext uri="{FF2B5EF4-FFF2-40B4-BE49-F238E27FC236}">
                      <a16:creationId xmlns:a16="http://schemas.microsoft.com/office/drawing/2014/main" id="{1E7A63E5-75FD-2A3D-BD84-B36770FF6E07}"/>
                    </a:ext>
                  </a:extLst>
                </p:cNvPr>
                <p:cNvPicPr/>
                <p:nvPr/>
              </p:nvPicPr>
              <p:blipFill>
                <a:blip r:embed="rId13"/>
                <a:stretch>
                  <a:fillRect/>
                </a:stretch>
              </p:blipFill>
              <p:spPr>
                <a:xfrm>
                  <a:off x="1622901" y="967426"/>
                  <a:ext cx="13248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4767D7BD-1631-919B-7780-99EC83452799}"/>
                    </a:ext>
                  </a:extLst>
                </p14:cNvPr>
                <p14:cNvContentPartPr/>
                <p14:nvPr/>
              </p14:nvContentPartPr>
              <p14:xfrm>
                <a:off x="1754661" y="1225546"/>
                <a:ext cx="148680" cy="15840"/>
              </p14:xfrm>
            </p:contentPart>
          </mc:Choice>
          <mc:Fallback xmlns="">
            <p:pic>
              <p:nvPicPr>
                <p:cNvPr id="10" name="Ink 9">
                  <a:extLst>
                    <a:ext uri="{FF2B5EF4-FFF2-40B4-BE49-F238E27FC236}">
                      <a16:creationId xmlns:a16="http://schemas.microsoft.com/office/drawing/2014/main" id="{4767D7BD-1631-919B-7780-99EC83452799}"/>
                    </a:ext>
                  </a:extLst>
                </p:cNvPr>
                <p:cNvPicPr/>
                <p:nvPr/>
              </p:nvPicPr>
              <p:blipFill>
                <a:blip r:embed="rId15"/>
                <a:stretch>
                  <a:fillRect/>
                </a:stretch>
              </p:blipFill>
              <p:spPr>
                <a:xfrm>
                  <a:off x="1746021" y="1216906"/>
                  <a:ext cx="166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10A28E1A-7CEC-034A-A0E2-628675FA6CF9}"/>
                    </a:ext>
                  </a:extLst>
                </p14:cNvPr>
                <p14:cNvContentPartPr/>
                <p14:nvPr/>
              </p14:nvContentPartPr>
              <p14:xfrm>
                <a:off x="1938261" y="980386"/>
                <a:ext cx="151920" cy="588960"/>
              </p14:xfrm>
            </p:contentPart>
          </mc:Choice>
          <mc:Fallback xmlns="">
            <p:pic>
              <p:nvPicPr>
                <p:cNvPr id="11" name="Ink 10">
                  <a:extLst>
                    <a:ext uri="{FF2B5EF4-FFF2-40B4-BE49-F238E27FC236}">
                      <a16:creationId xmlns:a16="http://schemas.microsoft.com/office/drawing/2014/main" id="{10A28E1A-7CEC-034A-A0E2-628675FA6CF9}"/>
                    </a:ext>
                  </a:extLst>
                </p:cNvPr>
                <p:cNvPicPr/>
                <p:nvPr/>
              </p:nvPicPr>
              <p:blipFill>
                <a:blip r:embed="rId17"/>
                <a:stretch>
                  <a:fillRect/>
                </a:stretch>
              </p:blipFill>
              <p:spPr>
                <a:xfrm>
                  <a:off x="1929621" y="971386"/>
                  <a:ext cx="169560" cy="606600"/>
                </a:xfrm>
                <a:prstGeom prst="rect">
                  <a:avLst/>
                </a:prstGeom>
              </p:spPr>
            </p:pic>
          </mc:Fallback>
        </mc:AlternateContent>
      </p:grpSp>
      <p:grpSp>
        <p:nvGrpSpPr>
          <p:cNvPr id="30" name="Group 29">
            <a:extLst>
              <a:ext uri="{FF2B5EF4-FFF2-40B4-BE49-F238E27FC236}">
                <a16:creationId xmlns:a16="http://schemas.microsoft.com/office/drawing/2014/main" id="{462CB8D8-A1B4-11E5-D1EB-D9E6A30E71C3}"/>
              </a:ext>
            </a:extLst>
          </p:cNvPr>
          <p:cNvGrpSpPr/>
          <p:nvPr/>
        </p:nvGrpSpPr>
        <p:grpSpPr>
          <a:xfrm>
            <a:off x="2526501" y="837466"/>
            <a:ext cx="2075760" cy="852840"/>
            <a:chOff x="2526501" y="837466"/>
            <a:chExt cx="2075760" cy="852840"/>
          </a:xfrm>
        </p:grpSpPr>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8312165A-AC74-5195-6093-5BEFC458A1F5}"/>
                    </a:ext>
                  </a:extLst>
                </p14:cNvPr>
                <p14:cNvContentPartPr/>
                <p14:nvPr/>
              </p14:nvContentPartPr>
              <p14:xfrm>
                <a:off x="2526501" y="1205026"/>
                <a:ext cx="207720" cy="14040"/>
              </p14:xfrm>
            </p:contentPart>
          </mc:Choice>
          <mc:Fallback xmlns="">
            <p:pic>
              <p:nvPicPr>
                <p:cNvPr id="12" name="Ink 11">
                  <a:extLst>
                    <a:ext uri="{FF2B5EF4-FFF2-40B4-BE49-F238E27FC236}">
                      <a16:creationId xmlns:a16="http://schemas.microsoft.com/office/drawing/2014/main" id="{8312165A-AC74-5195-6093-5BEFC458A1F5}"/>
                    </a:ext>
                  </a:extLst>
                </p:cNvPr>
                <p:cNvPicPr/>
                <p:nvPr/>
              </p:nvPicPr>
              <p:blipFill>
                <a:blip r:embed="rId19"/>
                <a:stretch>
                  <a:fillRect/>
                </a:stretch>
              </p:blipFill>
              <p:spPr>
                <a:xfrm>
                  <a:off x="2517861" y="1196386"/>
                  <a:ext cx="225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9DA07B6C-715E-9B47-B8D0-2A1F0B510ABB}"/>
                    </a:ext>
                  </a:extLst>
                </p14:cNvPr>
                <p14:cNvContentPartPr/>
                <p14:nvPr/>
              </p14:nvContentPartPr>
              <p14:xfrm>
                <a:off x="2538741" y="1296826"/>
                <a:ext cx="187560" cy="36720"/>
              </p14:xfrm>
            </p:contentPart>
          </mc:Choice>
          <mc:Fallback xmlns="">
            <p:pic>
              <p:nvPicPr>
                <p:cNvPr id="13" name="Ink 12">
                  <a:extLst>
                    <a:ext uri="{FF2B5EF4-FFF2-40B4-BE49-F238E27FC236}">
                      <a16:creationId xmlns:a16="http://schemas.microsoft.com/office/drawing/2014/main" id="{9DA07B6C-715E-9B47-B8D0-2A1F0B510ABB}"/>
                    </a:ext>
                  </a:extLst>
                </p:cNvPr>
                <p:cNvPicPr/>
                <p:nvPr/>
              </p:nvPicPr>
              <p:blipFill>
                <a:blip r:embed="rId21"/>
                <a:stretch>
                  <a:fillRect/>
                </a:stretch>
              </p:blipFill>
              <p:spPr>
                <a:xfrm>
                  <a:off x="2530101" y="1288186"/>
                  <a:ext cx="2052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6523AED6-B053-2ECF-4C65-A227870F19ED}"/>
                    </a:ext>
                  </a:extLst>
                </p14:cNvPr>
                <p14:cNvContentPartPr/>
                <p14:nvPr/>
              </p14:nvContentPartPr>
              <p14:xfrm>
                <a:off x="3070821" y="909466"/>
                <a:ext cx="233280" cy="721440"/>
              </p14:xfrm>
            </p:contentPart>
          </mc:Choice>
          <mc:Fallback xmlns="">
            <p:pic>
              <p:nvPicPr>
                <p:cNvPr id="14" name="Ink 13">
                  <a:extLst>
                    <a:ext uri="{FF2B5EF4-FFF2-40B4-BE49-F238E27FC236}">
                      <a16:creationId xmlns:a16="http://schemas.microsoft.com/office/drawing/2014/main" id="{6523AED6-B053-2ECF-4C65-A227870F19ED}"/>
                    </a:ext>
                  </a:extLst>
                </p:cNvPr>
                <p:cNvPicPr/>
                <p:nvPr/>
              </p:nvPicPr>
              <p:blipFill>
                <a:blip r:embed="rId23"/>
                <a:stretch>
                  <a:fillRect/>
                </a:stretch>
              </p:blipFill>
              <p:spPr>
                <a:xfrm>
                  <a:off x="3062181" y="900826"/>
                  <a:ext cx="25092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E98DBD07-6879-8F25-5243-EA30AB62B4D5}"/>
                    </a:ext>
                  </a:extLst>
                </p14:cNvPr>
                <p14:cNvContentPartPr/>
                <p14:nvPr/>
              </p14:nvContentPartPr>
              <p14:xfrm>
                <a:off x="3489861" y="1067866"/>
                <a:ext cx="504360" cy="160200"/>
              </p14:xfrm>
            </p:contentPart>
          </mc:Choice>
          <mc:Fallback xmlns="">
            <p:pic>
              <p:nvPicPr>
                <p:cNvPr id="15" name="Ink 14">
                  <a:extLst>
                    <a:ext uri="{FF2B5EF4-FFF2-40B4-BE49-F238E27FC236}">
                      <a16:creationId xmlns:a16="http://schemas.microsoft.com/office/drawing/2014/main" id="{E98DBD07-6879-8F25-5243-EA30AB62B4D5}"/>
                    </a:ext>
                  </a:extLst>
                </p:cNvPr>
                <p:cNvPicPr/>
                <p:nvPr/>
              </p:nvPicPr>
              <p:blipFill>
                <a:blip r:embed="rId25"/>
                <a:stretch>
                  <a:fillRect/>
                </a:stretch>
              </p:blipFill>
              <p:spPr>
                <a:xfrm>
                  <a:off x="3480861" y="1059226"/>
                  <a:ext cx="522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54F2A3ED-E7A6-5843-8ED3-D74F300907FA}"/>
                    </a:ext>
                  </a:extLst>
                </p14:cNvPr>
                <p14:cNvContentPartPr/>
                <p14:nvPr/>
              </p14:nvContentPartPr>
              <p14:xfrm>
                <a:off x="3786861" y="989026"/>
                <a:ext cx="30960" cy="441720"/>
              </p14:xfrm>
            </p:contentPart>
          </mc:Choice>
          <mc:Fallback xmlns="">
            <p:pic>
              <p:nvPicPr>
                <p:cNvPr id="16" name="Ink 15">
                  <a:extLst>
                    <a:ext uri="{FF2B5EF4-FFF2-40B4-BE49-F238E27FC236}">
                      <a16:creationId xmlns:a16="http://schemas.microsoft.com/office/drawing/2014/main" id="{54F2A3ED-E7A6-5843-8ED3-D74F300907FA}"/>
                    </a:ext>
                  </a:extLst>
                </p:cNvPr>
                <p:cNvPicPr/>
                <p:nvPr/>
              </p:nvPicPr>
              <p:blipFill>
                <a:blip r:embed="rId27"/>
                <a:stretch>
                  <a:fillRect/>
                </a:stretch>
              </p:blipFill>
              <p:spPr>
                <a:xfrm>
                  <a:off x="3778221" y="980026"/>
                  <a:ext cx="48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1668165F-D5F2-F7DE-02DC-2F83FDD27541}"/>
                    </a:ext>
                  </a:extLst>
                </p14:cNvPr>
                <p14:cNvContentPartPr/>
                <p14:nvPr/>
              </p14:nvContentPartPr>
              <p14:xfrm>
                <a:off x="3947061" y="1438666"/>
                <a:ext cx="82800" cy="246600"/>
              </p14:xfrm>
            </p:contentPart>
          </mc:Choice>
          <mc:Fallback xmlns="">
            <p:pic>
              <p:nvPicPr>
                <p:cNvPr id="19" name="Ink 18">
                  <a:extLst>
                    <a:ext uri="{FF2B5EF4-FFF2-40B4-BE49-F238E27FC236}">
                      <a16:creationId xmlns:a16="http://schemas.microsoft.com/office/drawing/2014/main" id="{1668165F-D5F2-F7DE-02DC-2F83FDD27541}"/>
                    </a:ext>
                  </a:extLst>
                </p:cNvPr>
                <p:cNvPicPr/>
                <p:nvPr/>
              </p:nvPicPr>
              <p:blipFill>
                <a:blip r:embed="rId29"/>
                <a:stretch>
                  <a:fillRect/>
                </a:stretch>
              </p:blipFill>
              <p:spPr>
                <a:xfrm>
                  <a:off x="3938421" y="1430026"/>
                  <a:ext cx="1004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B8505A8E-AEEC-C1FF-1ED3-2650EA80EF39}"/>
                    </a:ext>
                  </a:extLst>
                </p14:cNvPr>
                <p14:cNvContentPartPr/>
                <p14:nvPr/>
              </p14:nvContentPartPr>
              <p14:xfrm>
                <a:off x="3894501" y="1587706"/>
                <a:ext cx="170640" cy="33480"/>
              </p14:xfrm>
            </p:contentPart>
          </mc:Choice>
          <mc:Fallback xmlns="">
            <p:pic>
              <p:nvPicPr>
                <p:cNvPr id="20" name="Ink 19">
                  <a:extLst>
                    <a:ext uri="{FF2B5EF4-FFF2-40B4-BE49-F238E27FC236}">
                      <a16:creationId xmlns:a16="http://schemas.microsoft.com/office/drawing/2014/main" id="{B8505A8E-AEEC-C1FF-1ED3-2650EA80EF39}"/>
                    </a:ext>
                  </a:extLst>
                </p:cNvPr>
                <p:cNvPicPr/>
                <p:nvPr/>
              </p:nvPicPr>
              <p:blipFill>
                <a:blip r:embed="rId31"/>
                <a:stretch>
                  <a:fillRect/>
                </a:stretch>
              </p:blipFill>
              <p:spPr>
                <a:xfrm>
                  <a:off x="3885861" y="1579066"/>
                  <a:ext cx="188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58A3A80F-8A30-8567-1232-14B1481DEF32}"/>
                    </a:ext>
                  </a:extLst>
                </p14:cNvPr>
                <p14:cNvContentPartPr/>
                <p14:nvPr/>
              </p14:nvContentPartPr>
              <p14:xfrm>
                <a:off x="4113381" y="1502026"/>
                <a:ext cx="23760" cy="165240"/>
              </p14:xfrm>
            </p:contentPart>
          </mc:Choice>
          <mc:Fallback xmlns="">
            <p:pic>
              <p:nvPicPr>
                <p:cNvPr id="21" name="Ink 20">
                  <a:extLst>
                    <a:ext uri="{FF2B5EF4-FFF2-40B4-BE49-F238E27FC236}">
                      <a16:creationId xmlns:a16="http://schemas.microsoft.com/office/drawing/2014/main" id="{58A3A80F-8A30-8567-1232-14B1481DEF32}"/>
                    </a:ext>
                  </a:extLst>
                </p:cNvPr>
                <p:cNvPicPr/>
                <p:nvPr/>
              </p:nvPicPr>
              <p:blipFill>
                <a:blip r:embed="rId33"/>
                <a:stretch>
                  <a:fillRect/>
                </a:stretch>
              </p:blipFill>
              <p:spPr>
                <a:xfrm>
                  <a:off x="4104381" y="1493026"/>
                  <a:ext cx="414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E07E0B14-9E01-7A52-D730-2D61A1E411F1}"/>
                    </a:ext>
                  </a:extLst>
                </p14:cNvPr>
                <p14:cNvContentPartPr/>
                <p14:nvPr/>
              </p14:nvContentPartPr>
              <p14:xfrm>
                <a:off x="4182141" y="1435426"/>
                <a:ext cx="420120" cy="254880"/>
              </p14:xfrm>
            </p:contentPart>
          </mc:Choice>
          <mc:Fallback xmlns="">
            <p:pic>
              <p:nvPicPr>
                <p:cNvPr id="22" name="Ink 21">
                  <a:extLst>
                    <a:ext uri="{FF2B5EF4-FFF2-40B4-BE49-F238E27FC236}">
                      <a16:creationId xmlns:a16="http://schemas.microsoft.com/office/drawing/2014/main" id="{E07E0B14-9E01-7A52-D730-2D61A1E411F1}"/>
                    </a:ext>
                  </a:extLst>
                </p:cNvPr>
                <p:cNvPicPr/>
                <p:nvPr/>
              </p:nvPicPr>
              <p:blipFill>
                <a:blip r:embed="rId35"/>
                <a:stretch>
                  <a:fillRect/>
                </a:stretch>
              </p:blipFill>
              <p:spPr>
                <a:xfrm>
                  <a:off x="4173501" y="1426426"/>
                  <a:ext cx="437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FB7853FB-25B9-B681-9862-4E3AAF77DBFE}"/>
                    </a:ext>
                  </a:extLst>
                </p14:cNvPr>
                <p14:cNvContentPartPr/>
                <p14:nvPr/>
              </p14:nvContentPartPr>
              <p14:xfrm>
                <a:off x="4293021" y="837466"/>
                <a:ext cx="141840" cy="291240"/>
              </p14:xfrm>
            </p:contentPart>
          </mc:Choice>
          <mc:Fallback xmlns="">
            <p:pic>
              <p:nvPicPr>
                <p:cNvPr id="23" name="Ink 22">
                  <a:extLst>
                    <a:ext uri="{FF2B5EF4-FFF2-40B4-BE49-F238E27FC236}">
                      <a16:creationId xmlns:a16="http://schemas.microsoft.com/office/drawing/2014/main" id="{FB7853FB-25B9-B681-9862-4E3AAF77DBFE}"/>
                    </a:ext>
                  </a:extLst>
                </p:cNvPr>
                <p:cNvPicPr/>
                <p:nvPr/>
              </p:nvPicPr>
              <p:blipFill>
                <a:blip r:embed="rId37"/>
                <a:stretch>
                  <a:fillRect/>
                </a:stretch>
              </p:blipFill>
              <p:spPr>
                <a:xfrm>
                  <a:off x="4284381" y="828826"/>
                  <a:ext cx="1594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694824E0-1CD6-0064-C263-D694B4167924}"/>
                    </a:ext>
                  </a:extLst>
                </p14:cNvPr>
                <p14:cNvContentPartPr/>
                <p14:nvPr/>
              </p14:nvContentPartPr>
              <p14:xfrm>
                <a:off x="4208421" y="940786"/>
                <a:ext cx="392760" cy="64440"/>
              </p14:xfrm>
            </p:contentPart>
          </mc:Choice>
          <mc:Fallback xmlns="">
            <p:pic>
              <p:nvPicPr>
                <p:cNvPr id="24" name="Ink 23">
                  <a:extLst>
                    <a:ext uri="{FF2B5EF4-FFF2-40B4-BE49-F238E27FC236}">
                      <a16:creationId xmlns:a16="http://schemas.microsoft.com/office/drawing/2014/main" id="{694824E0-1CD6-0064-C263-D694B4167924}"/>
                    </a:ext>
                  </a:extLst>
                </p:cNvPr>
                <p:cNvPicPr/>
                <p:nvPr/>
              </p:nvPicPr>
              <p:blipFill>
                <a:blip r:embed="rId39"/>
                <a:stretch>
                  <a:fillRect/>
                </a:stretch>
              </p:blipFill>
              <p:spPr>
                <a:xfrm>
                  <a:off x="4199421" y="931786"/>
                  <a:ext cx="410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D15AA4C2-FBC0-0ECD-63D7-899ACC644B19}"/>
                    </a:ext>
                  </a:extLst>
                </p14:cNvPr>
                <p14:cNvContentPartPr/>
                <p14:nvPr/>
              </p14:nvContentPartPr>
              <p14:xfrm>
                <a:off x="4338741" y="903706"/>
                <a:ext cx="86040" cy="201960"/>
              </p14:xfrm>
            </p:contentPart>
          </mc:Choice>
          <mc:Fallback xmlns="">
            <p:pic>
              <p:nvPicPr>
                <p:cNvPr id="25" name="Ink 24">
                  <a:extLst>
                    <a:ext uri="{FF2B5EF4-FFF2-40B4-BE49-F238E27FC236}">
                      <a16:creationId xmlns:a16="http://schemas.microsoft.com/office/drawing/2014/main" id="{D15AA4C2-FBC0-0ECD-63D7-899ACC644B19}"/>
                    </a:ext>
                  </a:extLst>
                </p:cNvPr>
                <p:cNvPicPr/>
                <p:nvPr/>
              </p:nvPicPr>
              <p:blipFill>
                <a:blip r:embed="rId41"/>
                <a:stretch>
                  <a:fillRect/>
                </a:stretch>
              </p:blipFill>
              <p:spPr>
                <a:xfrm>
                  <a:off x="4329741" y="895066"/>
                  <a:ext cx="103680" cy="219600"/>
                </a:xfrm>
                <a:prstGeom prst="rect">
                  <a:avLst/>
                </a:prstGeom>
              </p:spPr>
            </p:pic>
          </mc:Fallback>
        </mc:AlternateContent>
      </p:grpSp>
      <p:grpSp>
        <p:nvGrpSpPr>
          <p:cNvPr id="28" name="Group 27">
            <a:extLst>
              <a:ext uri="{FF2B5EF4-FFF2-40B4-BE49-F238E27FC236}">
                <a16:creationId xmlns:a16="http://schemas.microsoft.com/office/drawing/2014/main" id="{FF3E7E4B-76AD-AFC5-C74A-C2C68681CCCF}"/>
              </a:ext>
            </a:extLst>
          </p:cNvPr>
          <p:cNvGrpSpPr/>
          <p:nvPr/>
        </p:nvGrpSpPr>
        <p:grpSpPr>
          <a:xfrm>
            <a:off x="5096181" y="714346"/>
            <a:ext cx="402480" cy="696600"/>
            <a:chOff x="5096181" y="714346"/>
            <a:chExt cx="402480" cy="696600"/>
          </a:xfrm>
        </p:grpSpPr>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BA63EB2B-C388-76A5-EC9D-257980E10410}"/>
                    </a:ext>
                  </a:extLst>
                </p14:cNvPr>
                <p14:cNvContentPartPr/>
                <p14:nvPr/>
              </p14:nvContentPartPr>
              <p14:xfrm>
                <a:off x="5096181" y="962746"/>
                <a:ext cx="402480" cy="448200"/>
              </p14:xfrm>
            </p:contentPart>
          </mc:Choice>
          <mc:Fallback xmlns="">
            <p:pic>
              <p:nvPicPr>
                <p:cNvPr id="26" name="Ink 25">
                  <a:extLst>
                    <a:ext uri="{FF2B5EF4-FFF2-40B4-BE49-F238E27FC236}">
                      <a16:creationId xmlns:a16="http://schemas.microsoft.com/office/drawing/2014/main" id="{BA63EB2B-C388-76A5-EC9D-257980E10410}"/>
                    </a:ext>
                  </a:extLst>
                </p:cNvPr>
                <p:cNvPicPr/>
                <p:nvPr/>
              </p:nvPicPr>
              <p:blipFill>
                <a:blip r:embed="rId43"/>
                <a:stretch>
                  <a:fillRect/>
                </a:stretch>
              </p:blipFill>
              <p:spPr>
                <a:xfrm>
                  <a:off x="5087541" y="954106"/>
                  <a:ext cx="42012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2BA8FAB2-67F2-C0CB-CBC4-CA1F691E41D5}"/>
                    </a:ext>
                  </a:extLst>
                </p14:cNvPr>
                <p14:cNvContentPartPr/>
                <p14:nvPr/>
              </p14:nvContentPartPr>
              <p14:xfrm>
                <a:off x="5228661" y="714346"/>
                <a:ext cx="248040" cy="152280"/>
              </p14:xfrm>
            </p:contentPart>
          </mc:Choice>
          <mc:Fallback xmlns="">
            <p:pic>
              <p:nvPicPr>
                <p:cNvPr id="27" name="Ink 26">
                  <a:extLst>
                    <a:ext uri="{FF2B5EF4-FFF2-40B4-BE49-F238E27FC236}">
                      <a16:creationId xmlns:a16="http://schemas.microsoft.com/office/drawing/2014/main" id="{2BA8FAB2-67F2-C0CB-CBC4-CA1F691E41D5}"/>
                    </a:ext>
                  </a:extLst>
                </p:cNvPr>
                <p:cNvPicPr/>
                <p:nvPr/>
              </p:nvPicPr>
              <p:blipFill>
                <a:blip r:embed="rId45"/>
                <a:stretch>
                  <a:fillRect/>
                </a:stretch>
              </p:blipFill>
              <p:spPr>
                <a:xfrm>
                  <a:off x="5219661" y="705346"/>
                  <a:ext cx="265680" cy="169920"/>
                </a:xfrm>
                <a:prstGeom prst="rect">
                  <a:avLst/>
                </a:prstGeom>
              </p:spPr>
            </p:pic>
          </mc:Fallback>
        </mc:AlternateContent>
      </p:grpSp>
      <p:grpSp>
        <p:nvGrpSpPr>
          <p:cNvPr id="43" name="Group 42">
            <a:extLst>
              <a:ext uri="{FF2B5EF4-FFF2-40B4-BE49-F238E27FC236}">
                <a16:creationId xmlns:a16="http://schemas.microsoft.com/office/drawing/2014/main" id="{DB19F8AC-C570-8207-F327-88FFDFDCC820}"/>
              </a:ext>
            </a:extLst>
          </p:cNvPr>
          <p:cNvGrpSpPr/>
          <p:nvPr/>
        </p:nvGrpSpPr>
        <p:grpSpPr>
          <a:xfrm>
            <a:off x="6035421" y="847186"/>
            <a:ext cx="1380240" cy="761760"/>
            <a:chOff x="6035421" y="847186"/>
            <a:chExt cx="1380240" cy="761760"/>
          </a:xfrm>
        </p:grpSpPr>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AEA38020-F873-D76B-5832-FC337965F63D}"/>
                    </a:ext>
                  </a:extLst>
                </p14:cNvPr>
                <p14:cNvContentPartPr/>
                <p14:nvPr/>
              </p14:nvContentPartPr>
              <p14:xfrm>
                <a:off x="6035421" y="906946"/>
                <a:ext cx="495720" cy="264600"/>
              </p14:xfrm>
            </p:contentPart>
          </mc:Choice>
          <mc:Fallback xmlns="">
            <p:pic>
              <p:nvPicPr>
                <p:cNvPr id="31" name="Ink 30">
                  <a:extLst>
                    <a:ext uri="{FF2B5EF4-FFF2-40B4-BE49-F238E27FC236}">
                      <a16:creationId xmlns:a16="http://schemas.microsoft.com/office/drawing/2014/main" id="{AEA38020-F873-D76B-5832-FC337965F63D}"/>
                    </a:ext>
                  </a:extLst>
                </p:cNvPr>
                <p:cNvPicPr/>
                <p:nvPr/>
              </p:nvPicPr>
              <p:blipFill>
                <a:blip r:embed="rId47"/>
                <a:stretch>
                  <a:fillRect/>
                </a:stretch>
              </p:blipFill>
              <p:spPr>
                <a:xfrm>
                  <a:off x="6026421" y="898306"/>
                  <a:ext cx="5133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602E2704-B7A6-E194-AC30-CA45D8F45A7F}"/>
                    </a:ext>
                  </a:extLst>
                </p14:cNvPr>
                <p14:cNvContentPartPr/>
                <p14:nvPr/>
              </p14:nvContentPartPr>
              <p14:xfrm>
                <a:off x="6279141" y="847186"/>
                <a:ext cx="7920" cy="557280"/>
              </p14:xfrm>
            </p:contentPart>
          </mc:Choice>
          <mc:Fallback xmlns="">
            <p:pic>
              <p:nvPicPr>
                <p:cNvPr id="32" name="Ink 31">
                  <a:extLst>
                    <a:ext uri="{FF2B5EF4-FFF2-40B4-BE49-F238E27FC236}">
                      <a16:creationId xmlns:a16="http://schemas.microsoft.com/office/drawing/2014/main" id="{602E2704-B7A6-E194-AC30-CA45D8F45A7F}"/>
                    </a:ext>
                  </a:extLst>
                </p:cNvPr>
                <p:cNvPicPr/>
                <p:nvPr/>
              </p:nvPicPr>
              <p:blipFill>
                <a:blip r:embed="rId49"/>
                <a:stretch>
                  <a:fillRect/>
                </a:stretch>
              </p:blipFill>
              <p:spPr>
                <a:xfrm>
                  <a:off x="6270141" y="838546"/>
                  <a:ext cx="2556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B33EF5BC-CEA1-D318-DB31-FA620601F066}"/>
                    </a:ext>
                  </a:extLst>
                </p14:cNvPr>
                <p14:cNvContentPartPr/>
                <p14:nvPr/>
              </p14:nvContentPartPr>
              <p14:xfrm>
                <a:off x="6400461" y="1451626"/>
                <a:ext cx="297720" cy="131400"/>
              </p14:xfrm>
            </p:contentPart>
          </mc:Choice>
          <mc:Fallback xmlns="">
            <p:pic>
              <p:nvPicPr>
                <p:cNvPr id="34" name="Ink 33">
                  <a:extLst>
                    <a:ext uri="{FF2B5EF4-FFF2-40B4-BE49-F238E27FC236}">
                      <a16:creationId xmlns:a16="http://schemas.microsoft.com/office/drawing/2014/main" id="{B33EF5BC-CEA1-D318-DB31-FA620601F066}"/>
                    </a:ext>
                  </a:extLst>
                </p:cNvPr>
                <p:cNvPicPr/>
                <p:nvPr/>
              </p:nvPicPr>
              <p:blipFill>
                <a:blip r:embed="rId51"/>
                <a:stretch>
                  <a:fillRect/>
                </a:stretch>
              </p:blipFill>
              <p:spPr>
                <a:xfrm>
                  <a:off x="6391461" y="1442626"/>
                  <a:ext cx="315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79E9CFE5-06AD-DC7E-8A04-0A5679E77A53}"/>
                    </a:ext>
                  </a:extLst>
                </p14:cNvPr>
                <p14:cNvContentPartPr/>
                <p14:nvPr/>
              </p14:nvContentPartPr>
              <p14:xfrm>
                <a:off x="6522861" y="1350826"/>
                <a:ext cx="23760" cy="20880"/>
              </p14:xfrm>
            </p:contentPart>
          </mc:Choice>
          <mc:Fallback xmlns="">
            <p:pic>
              <p:nvPicPr>
                <p:cNvPr id="35" name="Ink 34">
                  <a:extLst>
                    <a:ext uri="{FF2B5EF4-FFF2-40B4-BE49-F238E27FC236}">
                      <a16:creationId xmlns:a16="http://schemas.microsoft.com/office/drawing/2014/main" id="{79E9CFE5-06AD-DC7E-8A04-0A5679E77A53}"/>
                    </a:ext>
                  </a:extLst>
                </p:cNvPr>
                <p:cNvPicPr/>
                <p:nvPr/>
              </p:nvPicPr>
              <p:blipFill>
                <a:blip r:embed="rId53"/>
                <a:stretch>
                  <a:fillRect/>
                </a:stretch>
              </p:blipFill>
              <p:spPr>
                <a:xfrm>
                  <a:off x="6513861" y="1341826"/>
                  <a:ext cx="41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09DA2802-25B5-C0CB-B926-65105824AC53}"/>
                    </a:ext>
                  </a:extLst>
                </p14:cNvPr>
                <p14:cNvContentPartPr/>
                <p14:nvPr/>
              </p14:nvContentPartPr>
              <p14:xfrm>
                <a:off x="6776661" y="1464226"/>
                <a:ext cx="20880" cy="144720"/>
              </p14:xfrm>
            </p:contentPart>
          </mc:Choice>
          <mc:Fallback xmlns="">
            <p:pic>
              <p:nvPicPr>
                <p:cNvPr id="36" name="Ink 35">
                  <a:extLst>
                    <a:ext uri="{FF2B5EF4-FFF2-40B4-BE49-F238E27FC236}">
                      <a16:creationId xmlns:a16="http://schemas.microsoft.com/office/drawing/2014/main" id="{09DA2802-25B5-C0CB-B926-65105824AC53}"/>
                    </a:ext>
                  </a:extLst>
                </p:cNvPr>
                <p:cNvPicPr/>
                <p:nvPr/>
              </p:nvPicPr>
              <p:blipFill>
                <a:blip r:embed="rId55"/>
                <a:stretch>
                  <a:fillRect/>
                </a:stretch>
              </p:blipFill>
              <p:spPr>
                <a:xfrm>
                  <a:off x="6767661" y="1455226"/>
                  <a:ext cx="38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D724D924-B287-47E0-5CD8-929BAEA3D943}"/>
                    </a:ext>
                  </a:extLst>
                </p14:cNvPr>
                <p14:cNvContentPartPr/>
                <p14:nvPr/>
              </p14:nvContentPartPr>
              <p14:xfrm>
                <a:off x="6812661" y="1396186"/>
                <a:ext cx="3240" cy="4320"/>
              </p14:xfrm>
            </p:contentPart>
          </mc:Choice>
          <mc:Fallback xmlns="">
            <p:pic>
              <p:nvPicPr>
                <p:cNvPr id="37" name="Ink 36">
                  <a:extLst>
                    <a:ext uri="{FF2B5EF4-FFF2-40B4-BE49-F238E27FC236}">
                      <a16:creationId xmlns:a16="http://schemas.microsoft.com/office/drawing/2014/main" id="{D724D924-B287-47E0-5CD8-929BAEA3D943}"/>
                    </a:ext>
                  </a:extLst>
                </p:cNvPr>
                <p:cNvPicPr/>
                <p:nvPr/>
              </p:nvPicPr>
              <p:blipFill>
                <a:blip r:embed="rId57"/>
                <a:stretch>
                  <a:fillRect/>
                </a:stretch>
              </p:blipFill>
              <p:spPr>
                <a:xfrm>
                  <a:off x="6804021" y="1387186"/>
                  <a:ext cx="20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1FB8847B-4C77-3198-31CA-C81C04965763}"/>
                    </a:ext>
                  </a:extLst>
                </p14:cNvPr>
                <p14:cNvContentPartPr/>
                <p14:nvPr/>
              </p14:nvContentPartPr>
              <p14:xfrm>
                <a:off x="6892221" y="1283866"/>
                <a:ext cx="523440" cy="320040"/>
              </p14:xfrm>
            </p:contentPart>
          </mc:Choice>
          <mc:Fallback xmlns="">
            <p:pic>
              <p:nvPicPr>
                <p:cNvPr id="38" name="Ink 37">
                  <a:extLst>
                    <a:ext uri="{FF2B5EF4-FFF2-40B4-BE49-F238E27FC236}">
                      <a16:creationId xmlns:a16="http://schemas.microsoft.com/office/drawing/2014/main" id="{1FB8847B-4C77-3198-31CA-C81C04965763}"/>
                    </a:ext>
                  </a:extLst>
                </p:cNvPr>
                <p:cNvPicPr/>
                <p:nvPr/>
              </p:nvPicPr>
              <p:blipFill>
                <a:blip r:embed="rId59"/>
                <a:stretch>
                  <a:fillRect/>
                </a:stretch>
              </p:blipFill>
              <p:spPr>
                <a:xfrm>
                  <a:off x="6883581" y="1274866"/>
                  <a:ext cx="541080" cy="337680"/>
                </a:xfrm>
                <a:prstGeom prst="rect">
                  <a:avLst/>
                </a:prstGeom>
              </p:spPr>
            </p:pic>
          </mc:Fallback>
        </mc:AlternateContent>
      </p:grpSp>
      <p:grpSp>
        <p:nvGrpSpPr>
          <p:cNvPr id="42" name="Group 41">
            <a:extLst>
              <a:ext uri="{FF2B5EF4-FFF2-40B4-BE49-F238E27FC236}">
                <a16:creationId xmlns:a16="http://schemas.microsoft.com/office/drawing/2014/main" id="{F47F948F-11DF-4517-840A-7BD75E12B500}"/>
              </a:ext>
            </a:extLst>
          </p:cNvPr>
          <p:cNvGrpSpPr/>
          <p:nvPr/>
        </p:nvGrpSpPr>
        <p:grpSpPr>
          <a:xfrm>
            <a:off x="7955661" y="864826"/>
            <a:ext cx="727200" cy="474840"/>
            <a:chOff x="7955661" y="864826"/>
            <a:chExt cx="727200" cy="474840"/>
          </a:xfrm>
        </p:grpSpPr>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30DE41B6-4A25-DBE9-D14A-229E1D197A2E}"/>
                    </a:ext>
                  </a:extLst>
                </p14:cNvPr>
                <p14:cNvContentPartPr/>
                <p14:nvPr/>
              </p14:nvContentPartPr>
              <p14:xfrm>
                <a:off x="7955661" y="864826"/>
                <a:ext cx="258120" cy="426240"/>
              </p14:xfrm>
            </p:contentPart>
          </mc:Choice>
          <mc:Fallback xmlns="">
            <p:pic>
              <p:nvPicPr>
                <p:cNvPr id="39" name="Ink 38">
                  <a:extLst>
                    <a:ext uri="{FF2B5EF4-FFF2-40B4-BE49-F238E27FC236}">
                      <a16:creationId xmlns:a16="http://schemas.microsoft.com/office/drawing/2014/main" id="{30DE41B6-4A25-DBE9-D14A-229E1D197A2E}"/>
                    </a:ext>
                  </a:extLst>
                </p:cNvPr>
                <p:cNvPicPr/>
                <p:nvPr/>
              </p:nvPicPr>
              <p:blipFill>
                <a:blip r:embed="rId61"/>
                <a:stretch>
                  <a:fillRect/>
                </a:stretch>
              </p:blipFill>
              <p:spPr>
                <a:xfrm>
                  <a:off x="7947021" y="856186"/>
                  <a:ext cx="2757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7128776A-6253-758C-6756-E47E931CCED1}"/>
                    </a:ext>
                  </a:extLst>
                </p14:cNvPr>
                <p14:cNvContentPartPr/>
                <p14:nvPr/>
              </p14:nvContentPartPr>
              <p14:xfrm>
                <a:off x="8402781" y="1055266"/>
                <a:ext cx="48600" cy="284400"/>
              </p14:xfrm>
            </p:contentPart>
          </mc:Choice>
          <mc:Fallback xmlns="">
            <p:pic>
              <p:nvPicPr>
                <p:cNvPr id="40" name="Ink 39">
                  <a:extLst>
                    <a:ext uri="{FF2B5EF4-FFF2-40B4-BE49-F238E27FC236}">
                      <a16:creationId xmlns:a16="http://schemas.microsoft.com/office/drawing/2014/main" id="{7128776A-6253-758C-6756-E47E931CCED1}"/>
                    </a:ext>
                  </a:extLst>
                </p:cNvPr>
                <p:cNvPicPr/>
                <p:nvPr/>
              </p:nvPicPr>
              <p:blipFill>
                <a:blip r:embed="rId63"/>
                <a:stretch>
                  <a:fillRect/>
                </a:stretch>
              </p:blipFill>
              <p:spPr>
                <a:xfrm>
                  <a:off x="8393781" y="1046626"/>
                  <a:ext cx="662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6115A3B4-366E-A0C5-ACEA-EDC7616985FC}"/>
                    </a:ext>
                  </a:extLst>
                </p14:cNvPr>
                <p14:cNvContentPartPr/>
                <p14:nvPr/>
              </p14:nvContentPartPr>
              <p14:xfrm>
                <a:off x="8344821" y="992986"/>
                <a:ext cx="338040" cy="132480"/>
              </p14:xfrm>
            </p:contentPart>
          </mc:Choice>
          <mc:Fallback xmlns="">
            <p:pic>
              <p:nvPicPr>
                <p:cNvPr id="41" name="Ink 40">
                  <a:extLst>
                    <a:ext uri="{FF2B5EF4-FFF2-40B4-BE49-F238E27FC236}">
                      <a16:creationId xmlns:a16="http://schemas.microsoft.com/office/drawing/2014/main" id="{6115A3B4-366E-A0C5-ACEA-EDC7616985FC}"/>
                    </a:ext>
                  </a:extLst>
                </p:cNvPr>
                <p:cNvPicPr/>
                <p:nvPr/>
              </p:nvPicPr>
              <p:blipFill>
                <a:blip r:embed="rId65"/>
                <a:stretch>
                  <a:fillRect/>
                </a:stretch>
              </p:blipFill>
              <p:spPr>
                <a:xfrm>
                  <a:off x="8335821" y="983986"/>
                  <a:ext cx="355680" cy="150120"/>
                </a:xfrm>
                <a:prstGeom prst="rect">
                  <a:avLst/>
                </a:prstGeom>
              </p:spPr>
            </p:pic>
          </mc:Fallback>
        </mc:AlternateContent>
      </p:grpSp>
      <p:grpSp>
        <p:nvGrpSpPr>
          <p:cNvPr id="69" name="Group 68">
            <a:extLst>
              <a:ext uri="{FF2B5EF4-FFF2-40B4-BE49-F238E27FC236}">
                <a16:creationId xmlns:a16="http://schemas.microsoft.com/office/drawing/2014/main" id="{3B36237F-9A95-1361-8CB0-A8A0AB34E862}"/>
              </a:ext>
            </a:extLst>
          </p:cNvPr>
          <p:cNvGrpSpPr/>
          <p:nvPr/>
        </p:nvGrpSpPr>
        <p:grpSpPr>
          <a:xfrm>
            <a:off x="5189061" y="1617586"/>
            <a:ext cx="6229440" cy="1112760"/>
            <a:chOff x="5189061" y="1617586"/>
            <a:chExt cx="6229440" cy="1112760"/>
          </a:xfrm>
        </p:grpSpPr>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88188776-DB21-BDA7-623E-93BCD06A7F69}"/>
                    </a:ext>
                  </a:extLst>
                </p14:cNvPr>
                <p14:cNvContentPartPr/>
                <p14:nvPr/>
              </p14:nvContentPartPr>
              <p14:xfrm>
                <a:off x="5252061" y="1664026"/>
                <a:ext cx="347040" cy="429480"/>
              </p14:xfrm>
            </p:contentPart>
          </mc:Choice>
          <mc:Fallback xmlns="">
            <p:pic>
              <p:nvPicPr>
                <p:cNvPr id="44" name="Ink 43">
                  <a:extLst>
                    <a:ext uri="{FF2B5EF4-FFF2-40B4-BE49-F238E27FC236}">
                      <a16:creationId xmlns:a16="http://schemas.microsoft.com/office/drawing/2014/main" id="{88188776-DB21-BDA7-623E-93BCD06A7F69}"/>
                    </a:ext>
                  </a:extLst>
                </p:cNvPr>
                <p:cNvPicPr/>
                <p:nvPr/>
              </p:nvPicPr>
              <p:blipFill>
                <a:blip r:embed="rId67"/>
                <a:stretch>
                  <a:fillRect/>
                </a:stretch>
              </p:blipFill>
              <p:spPr>
                <a:xfrm>
                  <a:off x="5243421" y="1655386"/>
                  <a:ext cx="3646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1DDBA149-CC0B-E11E-AD74-3CD225F0DCB7}"/>
                    </a:ext>
                  </a:extLst>
                </p14:cNvPr>
                <p14:cNvContentPartPr/>
                <p14:nvPr/>
              </p14:nvContentPartPr>
              <p14:xfrm>
                <a:off x="5189061" y="1633426"/>
                <a:ext cx="195840" cy="178200"/>
              </p14:xfrm>
            </p:contentPart>
          </mc:Choice>
          <mc:Fallback xmlns="">
            <p:pic>
              <p:nvPicPr>
                <p:cNvPr id="45" name="Ink 44">
                  <a:extLst>
                    <a:ext uri="{FF2B5EF4-FFF2-40B4-BE49-F238E27FC236}">
                      <a16:creationId xmlns:a16="http://schemas.microsoft.com/office/drawing/2014/main" id="{1DDBA149-CC0B-E11E-AD74-3CD225F0DCB7}"/>
                    </a:ext>
                  </a:extLst>
                </p:cNvPr>
                <p:cNvPicPr/>
                <p:nvPr/>
              </p:nvPicPr>
              <p:blipFill>
                <a:blip r:embed="rId69"/>
                <a:stretch>
                  <a:fillRect/>
                </a:stretch>
              </p:blipFill>
              <p:spPr>
                <a:xfrm>
                  <a:off x="5180061" y="1624426"/>
                  <a:ext cx="213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36F8D665-8228-D96A-3752-D48BA93BE4E6}"/>
                    </a:ext>
                  </a:extLst>
                </p14:cNvPr>
                <p14:cNvContentPartPr/>
                <p14:nvPr/>
              </p14:nvContentPartPr>
              <p14:xfrm>
                <a:off x="5844981" y="1829986"/>
                <a:ext cx="1325520" cy="505080"/>
              </p14:xfrm>
            </p:contentPart>
          </mc:Choice>
          <mc:Fallback xmlns="">
            <p:pic>
              <p:nvPicPr>
                <p:cNvPr id="47" name="Ink 46">
                  <a:extLst>
                    <a:ext uri="{FF2B5EF4-FFF2-40B4-BE49-F238E27FC236}">
                      <a16:creationId xmlns:a16="http://schemas.microsoft.com/office/drawing/2014/main" id="{36F8D665-8228-D96A-3752-D48BA93BE4E6}"/>
                    </a:ext>
                  </a:extLst>
                </p:cNvPr>
                <p:cNvPicPr/>
                <p:nvPr/>
              </p:nvPicPr>
              <p:blipFill>
                <a:blip r:embed="rId71"/>
                <a:stretch>
                  <a:fillRect/>
                </a:stretch>
              </p:blipFill>
              <p:spPr>
                <a:xfrm>
                  <a:off x="5836341" y="1821346"/>
                  <a:ext cx="134316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2AB02E75-6081-4842-11A0-41D20153C16A}"/>
                    </a:ext>
                  </a:extLst>
                </p14:cNvPr>
                <p14:cNvContentPartPr/>
                <p14:nvPr/>
              </p14:nvContentPartPr>
              <p14:xfrm>
                <a:off x="6891141" y="1918906"/>
                <a:ext cx="53640" cy="5040"/>
              </p14:xfrm>
            </p:contentPart>
          </mc:Choice>
          <mc:Fallback xmlns="">
            <p:pic>
              <p:nvPicPr>
                <p:cNvPr id="48" name="Ink 47">
                  <a:extLst>
                    <a:ext uri="{FF2B5EF4-FFF2-40B4-BE49-F238E27FC236}">
                      <a16:creationId xmlns:a16="http://schemas.microsoft.com/office/drawing/2014/main" id="{2AB02E75-6081-4842-11A0-41D20153C16A}"/>
                    </a:ext>
                  </a:extLst>
                </p:cNvPr>
                <p:cNvPicPr/>
                <p:nvPr/>
              </p:nvPicPr>
              <p:blipFill>
                <a:blip r:embed="rId73"/>
                <a:stretch>
                  <a:fillRect/>
                </a:stretch>
              </p:blipFill>
              <p:spPr>
                <a:xfrm>
                  <a:off x="6882141" y="1910266"/>
                  <a:ext cx="71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37F84BC1-B98F-5BE5-5F74-3FC132A36850}"/>
                    </a:ext>
                  </a:extLst>
                </p14:cNvPr>
                <p14:cNvContentPartPr/>
                <p14:nvPr/>
              </p14:nvContentPartPr>
              <p14:xfrm>
                <a:off x="6581181" y="1918906"/>
                <a:ext cx="340920" cy="52560"/>
              </p14:xfrm>
            </p:contentPart>
          </mc:Choice>
          <mc:Fallback xmlns="">
            <p:pic>
              <p:nvPicPr>
                <p:cNvPr id="49" name="Ink 48">
                  <a:extLst>
                    <a:ext uri="{FF2B5EF4-FFF2-40B4-BE49-F238E27FC236}">
                      <a16:creationId xmlns:a16="http://schemas.microsoft.com/office/drawing/2014/main" id="{37F84BC1-B98F-5BE5-5F74-3FC132A36850}"/>
                    </a:ext>
                  </a:extLst>
                </p:cNvPr>
                <p:cNvPicPr/>
                <p:nvPr/>
              </p:nvPicPr>
              <p:blipFill>
                <a:blip r:embed="rId75"/>
                <a:stretch>
                  <a:fillRect/>
                </a:stretch>
              </p:blipFill>
              <p:spPr>
                <a:xfrm>
                  <a:off x="6572181" y="1910266"/>
                  <a:ext cx="358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7B183573-5ADA-4533-D754-075C5A82D6C5}"/>
                    </a:ext>
                  </a:extLst>
                </p14:cNvPr>
                <p14:cNvContentPartPr/>
                <p14:nvPr/>
              </p14:nvContentPartPr>
              <p14:xfrm>
                <a:off x="6114981" y="1910986"/>
                <a:ext cx="368640" cy="34200"/>
              </p14:xfrm>
            </p:contentPart>
          </mc:Choice>
          <mc:Fallback xmlns="">
            <p:pic>
              <p:nvPicPr>
                <p:cNvPr id="50" name="Ink 49">
                  <a:extLst>
                    <a:ext uri="{FF2B5EF4-FFF2-40B4-BE49-F238E27FC236}">
                      <a16:creationId xmlns:a16="http://schemas.microsoft.com/office/drawing/2014/main" id="{7B183573-5ADA-4533-D754-075C5A82D6C5}"/>
                    </a:ext>
                  </a:extLst>
                </p:cNvPr>
                <p:cNvPicPr/>
                <p:nvPr/>
              </p:nvPicPr>
              <p:blipFill>
                <a:blip r:embed="rId77"/>
                <a:stretch>
                  <a:fillRect/>
                </a:stretch>
              </p:blipFill>
              <p:spPr>
                <a:xfrm>
                  <a:off x="6105981" y="1901986"/>
                  <a:ext cx="386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7A92805E-ACB8-FBE6-5A73-56CC6F58D703}"/>
                    </a:ext>
                  </a:extLst>
                </p14:cNvPr>
                <p14:cNvContentPartPr/>
                <p14:nvPr/>
              </p14:nvContentPartPr>
              <p14:xfrm>
                <a:off x="7327821" y="1972186"/>
                <a:ext cx="1154160" cy="376200"/>
              </p14:xfrm>
            </p:contentPart>
          </mc:Choice>
          <mc:Fallback xmlns="">
            <p:pic>
              <p:nvPicPr>
                <p:cNvPr id="52" name="Ink 51">
                  <a:extLst>
                    <a:ext uri="{FF2B5EF4-FFF2-40B4-BE49-F238E27FC236}">
                      <a16:creationId xmlns:a16="http://schemas.microsoft.com/office/drawing/2014/main" id="{7A92805E-ACB8-FBE6-5A73-56CC6F58D703}"/>
                    </a:ext>
                  </a:extLst>
                </p:cNvPr>
                <p:cNvPicPr/>
                <p:nvPr/>
              </p:nvPicPr>
              <p:blipFill>
                <a:blip r:embed="rId79"/>
                <a:stretch>
                  <a:fillRect/>
                </a:stretch>
              </p:blipFill>
              <p:spPr>
                <a:xfrm>
                  <a:off x="7319181" y="1963186"/>
                  <a:ext cx="117180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D1B11733-BC85-CCA0-5A8B-236070FCC6C6}"/>
                    </a:ext>
                  </a:extLst>
                </p14:cNvPr>
                <p14:cNvContentPartPr/>
                <p14:nvPr/>
              </p14:nvContentPartPr>
              <p14:xfrm>
                <a:off x="8775021" y="1819186"/>
                <a:ext cx="367920" cy="442440"/>
              </p14:xfrm>
            </p:contentPart>
          </mc:Choice>
          <mc:Fallback xmlns="">
            <p:pic>
              <p:nvPicPr>
                <p:cNvPr id="53" name="Ink 52">
                  <a:extLst>
                    <a:ext uri="{FF2B5EF4-FFF2-40B4-BE49-F238E27FC236}">
                      <a16:creationId xmlns:a16="http://schemas.microsoft.com/office/drawing/2014/main" id="{D1B11733-BC85-CCA0-5A8B-236070FCC6C6}"/>
                    </a:ext>
                  </a:extLst>
                </p:cNvPr>
                <p:cNvPicPr/>
                <p:nvPr/>
              </p:nvPicPr>
              <p:blipFill>
                <a:blip r:embed="rId81"/>
                <a:stretch>
                  <a:fillRect/>
                </a:stretch>
              </p:blipFill>
              <p:spPr>
                <a:xfrm>
                  <a:off x="8766021" y="1810546"/>
                  <a:ext cx="3855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114D0DF1-18F3-65F4-32A7-53A07A80AF66}"/>
                    </a:ext>
                  </a:extLst>
                </p14:cNvPr>
                <p14:cNvContentPartPr/>
                <p14:nvPr/>
              </p14:nvContentPartPr>
              <p14:xfrm>
                <a:off x="9356781" y="1617586"/>
                <a:ext cx="2061720" cy="444600"/>
              </p14:xfrm>
            </p:contentPart>
          </mc:Choice>
          <mc:Fallback xmlns="">
            <p:pic>
              <p:nvPicPr>
                <p:cNvPr id="54" name="Ink 53">
                  <a:extLst>
                    <a:ext uri="{FF2B5EF4-FFF2-40B4-BE49-F238E27FC236}">
                      <a16:creationId xmlns:a16="http://schemas.microsoft.com/office/drawing/2014/main" id="{114D0DF1-18F3-65F4-32A7-53A07A80AF66}"/>
                    </a:ext>
                  </a:extLst>
                </p:cNvPr>
                <p:cNvPicPr/>
                <p:nvPr/>
              </p:nvPicPr>
              <p:blipFill>
                <a:blip r:embed="rId83"/>
                <a:stretch>
                  <a:fillRect/>
                </a:stretch>
              </p:blipFill>
              <p:spPr>
                <a:xfrm>
                  <a:off x="9347781" y="1608946"/>
                  <a:ext cx="207936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E4C7E2AF-21A9-7D84-3BB9-2C4A46B6D38A}"/>
                    </a:ext>
                  </a:extLst>
                </p14:cNvPr>
                <p14:cNvContentPartPr/>
                <p14:nvPr/>
              </p14:nvContentPartPr>
              <p14:xfrm>
                <a:off x="11003421" y="1847986"/>
                <a:ext cx="20160" cy="11520"/>
              </p14:xfrm>
            </p:contentPart>
          </mc:Choice>
          <mc:Fallback xmlns="">
            <p:pic>
              <p:nvPicPr>
                <p:cNvPr id="55" name="Ink 54">
                  <a:extLst>
                    <a:ext uri="{FF2B5EF4-FFF2-40B4-BE49-F238E27FC236}">
                      <a16:creationId xmlns:a16="http://schemas.microsoft.com/office/drawing/2014/main" id="{E4C7E2AF-21A9-7D84-3BB9-2C4A46B6D38A}"/>
                    </a:ext>
                  </a:extLst>
                </p:cNvPr>
                <p:cNvPicPr/>
                <p:nvPr/>
              </p:nvPicPr>
              <p:blipFill>
                <a:blip r:embed="rId85"/>
                <a:stretch>
                  <a:fillRect/>
                </a:stretch>
              </p:blipFill>
              <p:spPr>
                <a:xfrm>
                  <a:off x="10994421" y="1839346"/>
                  <a:ext cx="37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963D3A38-294F-2156-2405-765D4DC7E25F}"/>
                    </a:ext>
                  </a:extLst>
                </p14:cNvPr>
                <p14:cNvContentPartPr/>
                <p14:nvPr/>
              </p14:nvContentPartPr>
              <p14:xfrm>
                <a:off x="9905421" y="1823866"/>
                <a:ext cx="1141200" cy="42840"/>
              </p14:xfrm>
            </p:contentPart>
          </mc:Choice>
          <mc:Fallback xmlns="">
            <p:pic>
              <p:nvPicPr>
                <p:cNvPr id="56" name="Ink 55">
                  <a:extLst>
                    <a:ext uri="{FF2B5EF4-FFF2-40B4-BE49-F238E27FC236}">
                      <a16:creationId xmlns:a16="http://schemas.microsoft.com/office/drawing/2014/main" id="{963D3A38-294F-2156-2405-765D4DC7E25F}"/>
                    </a:ext>
                  </a:extLst>
                </p:cNvPr>
                <p:cNvPicPr/>
                <p:nvPr/>
              </p:nvPicPr>
              <p:blipFill>
                <a:blip r:embed="rId87"/>
                <a:stretch>
                  <a:fillRect/>
                </a:stretch>
              </p:blipFill>
              <p:spPr>
                <a:xfrm>
                  <a:off x="9896781" y="1814866"/>
                  <a:ext cx="1158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EA972190-17E2-8E08-880B-0AFFAF32A8FA}"/>
                    </a:ext>
                  </a:extLst>
                </p14:cNvPr>
                <p14:cNvContentPartPr/>
                <p14:nvPr/>
              </p14:nvContentPartPr>
              <p14:xfrm>
                <a:off x="5820861" y="2339386"/>
                <a:ext cx="791280" cy="390960"/>
              </p14:xfrm>
            </p:contentPart>
          </mc:Choice>
          <mc:Fallback xmlns="">
            <p:pic>
              <p:nvPicPr>
                <p:cNvPr id="59" name="Ink 58">
                  <a:extLst>
                    <a:ext uri="{FF2B5EF4-FFF2-40B4-BE49-F238E27FC236}">
                      <a16:creationId xmlns:a16="http://schemas.microsoft.com/office/drawing/2014/main" id="{EA972190-17E2-8E08-880B-0AFFAF32A8FA}"/>
                    </a:ext>
                  </a:extLst>
                </p:cNvPr>
                <p:cNvPicPr/>
                <p:nvPr/>
              </p:nvPicPr>
              <p:blipFill>
                <a:blip r:embed="rId89"/>
                <a:stretch>
                  <a:fillRect/>
                </a:stretch>
              </p:blipFill>
              <p:spPr>
                <a:xfrm>
                  <a:off x="5811861" y="2330386"/>
                  <a:ext cx="80892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86060054-2476-788A-71A0-3289831AE9CD}"/>
                    </a:ext>
                  </a:extLst>
                </p14:cNvPr>
                <p14:cNvContentPartPr/>
                <p14:nvPr/>
              </p14:nvContentPartPr>
              <p14:xfrm>
                <a:off x="6483261" y="2418946"/>
                <a:ext cx="176400" cy="14040"/>
              </p14:xfrm>
            </p:contentPart>
          </mc:Choice>
          <mc:Fallback xmlns="">
            <p:pic>
              <p:nvPicPr>
                <p:cNvPr id="60" name="Ink 59">
                  <a:extLst>
                    <a:ext uri="{FF2B5EF4-FFF2-40B4-BE49-F238E27FC236}">
                      <a16:creationId xmlns:a16="http://schemas.microsoft.com/office/drawing/2014/main" id="{86060054-2476-788A-71A0-3289831AE9CD}"/>
                    </a:ext>
                  </a:extLst>
                </p:cNvPr>
                <p:cNvPicPr/>
                <p:nvPr/>
              </p:nvPicPr>
              <p:blipFill>
                <a:blip r:embed="rId91"/>
                <a:stretch>
                  <a:fillRect/>
                </a:stretch>
              </p:blipFill>
              <p:spPr>
                <a:xfrm>
                  <a:off x="6474261" y="2410306"/>
                  <a:ext cx="194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71974943-3046-4BC3-096D-F03A98A35B87}"/>
                    </a:ext>
                  </a:extLst>
                </p14:cNvPr>
                <p14:cNvContentPartPr/>
                <p14:nvPr/>
              </p14:nvContentPartPr>
              <p14:xfrm>
                <a:off x="5873061" y="2427586"/>
                <a:ext cx="354240" cy="91440"/>
              </p14:xfrm>
            </p:contentPart>
          </mc:Choice>
          <mc:Fallback xmlns="">
            <p:pic>
              <p:nvPicPr>
                <p:cNvPr id="61" name="Ink 60">
                  <a:extLst>
                    <a:ext uri="{FF2B5EF4-FFF2-40B4-BE49-F238E27FC236}">
                      <a16:creationId xmlns:a16="http://schemas.microsoft.com/office/drawing/2014/main" id="{71974943-3046-4BC3-096D-F03A98A35B87}"/>
                    </a:ext>
                  </a:extLst>
                </p:cNvPr>
                <p:cNvPicPr/>
                <p:nvPr/>
              </p:nvPicPr>
              <p:blipFill>
                <a:blip r:embed="rId93"/>
                <a:stretch>
                  <a:fillRect/>
                </a:stretch>
              </p:blipFill>
              <p:spPr>
                <a:xfrm>
                  <a:off x="5864421" y="2418586"/>
                  <a:ext cx="371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FD011C94-C94D-0507-7968-1448204614A2}"/>
                    </a:ext>
                  </a:extLst>
                </p14:cNvPr>
                <p14:cNvContentPartPr/>
                <p14:nvPr/>
              </p14:nvContentPartPr>
              <p14:xfrm>
                <a:off x="6856581" y="2462146"/>
                <a:ext cx="1312560" cy="216720"/>
              </p14:xfrm>
            </p:contentPart>
          </mc:Choice>
          <mc:Fallback xmlns="">
            <p:pic>
              <p:nvPicPr>
                <p:cNvPr id="62" name="Ink 61">
                  <a:extLst>
                    <a:ext uri="{FF2B5EF4-FFF2-40B4-BE49-F238E27FC236}">
                      <a16:creationId xmlns:a16="http://schemas.microsoft.com/office/drawing/2014/main" id="{FD011C94-C94D-0507-7968-1448204614A2}"/>
                    </a:ext>
                  </a:extLst>
                </p:cNvPr>
                <p:cNvPicPr/>
                <p:nvPr/>
              </p:nvPicPr>
              <p:blipFill>
                <a:blip r:embed="rId95"/>
                <a:stretch>
                  <a:fillRect/>
                </a:stretch>
              </p:blipFill>
              <p:spPr>
                <a:xfrm>
                  <a:off x="6847941" y="2453146"/>
                  <a:ext cx="1330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FC8B8953-BAB6-088D-18AF-C9852B4CB51D}"/>
                    </a:ext>
                  </a:extLst>
                </p14:cNvPr>
                <p14:cNvContentPartPr/>
                <p14:nvPr/>
              </p14:nvContentPartPr>
              <p14:xfrm>
                <a:off x="8317461" y="2301226"/>
                <a:ext cx="576720" cy="378360"/>
              </p14:xfrm>
            </p:contentPart>
          </mc:Choice>
          <mc:Fallback xmlns="">
            <p:pic>
              <p:nvPicPr>
                <p:cNvPr id="63" name="Ink 62">
                  <a:extLst>
                    <a:ext uri="{FF2B5EF4-FFF2-40B4-BE49-F238E27FC236}">
                      <a16:creationId xmlns:a16="http://schemas.microsoft.com/office/drawing/2014/main" id="{FC8B8953-BAB6-088D-18AF-C9852B4CB51D}"/>
                    </a:ext>
                  </a:extLst>
                </p:cNvPr>
                <p:cNvPicPr/>
                <p:nvPr/>
              </p:nvPicPr>
              <p:blipFill>
                <a:blip r:embed="rId97"/>
                <a:stretch>
                  <a:fillRect/>
                </a:stretch>
              </p:blipFill>
              <p:spPr>
                <a:xfrm>
                  <a:off x="8308821" y="2292586"/>
                  <a:ext cx="59436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25E64A5A-D7D6-F208-4098-BF3056807073}"/>
                    </a:ext>
                  </a:extLst>
                </p14:cNvPr>
                <p14:cNvContentPartPr/>
                <p14:nvPr/>
              </p14:nvContentPartPr>
              <p14:xfrm>
                <a:off x="8394141" y="2414986"/>
                <a:ext cx="333000" cy="46800"/>
              </p14:xfrm>
            </p:contentPart>
          </mc:Choice>
          <mc:Fallback xmlns="">
            <p:pic>
              <p:nvPicPr>
                <p:cNvPr id="64" name="Ink 63">
                  <a:extLst>
                    <a:ext uri="{FF2B5EF4-FFF2-40B4-BE49-F238E27FC236}">
                      <a16:creationId xmlns:a16="http://schemas.microsoft.com/office/drawing/2014/main" id="{25E64A5A-D7D6-F208-4098-BF3056807073}"/>
                    </a:ext>
                  </a:extLst>
                </p:cNvPr>
                <p:cNvPicPr/>
                <p:nvPr/>
              </p:nvPicPr>
              <p:blipFill>
                <a:blip r:embed="rId99"/>
                <a:stretch>
                  <a:fillRect/>
                </a:stretch>
              </p:blipFill>
              <p:spPr>
                <a:xfrm>
                  <a:off x="8385501" y="2406346"/>
                  <a:ext cx="350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FC6719AE-DF99-28BC-99CF-0BEB9665FE82}"/>
                    </a:ext>
                  </a:extLst>
                </p14:cNvPr>
                <p14:cNvContentPartPr/>
                <p14:nvPr/>
              </p14:nvContentPartPr>
              <p14:xfrm>
                <a:off x="9084261" y="2186386"/>
                <a:ext cx="2008440" cy="407880"/>
              </p14:xfrm>
            </p:contentPart>
          </mc:Choice>
          <mc:Fallback xmlns="">
            <p:pic>
              <p:nvPicPr>
                <p:cNvPr id="65" name="Ink 64">
                  <a:extLst>
                    <a:ext uri="{FF2B5EF4-FFF2-40B4-BE49-F238E27FC236}">
                      <a16:creationId xmlns:a16="http://schemas.microsoft.com/office/drawing/2014/main" id="{FC6719AE-DF99-28BC-99CF-0BEB9665FE82}"/>
                    </a:ext>
                  </a:extLst>
                </p:cNvPr>
                <p:cNvPicPr/>
                <p:nvPr/>
              </p:nvPicPr>
              <p:blipFill>
                <a:blip r:embed="rId101"/>
                <a:stretch>
                  <a:fillRect/>
                </a:stretch>
              </p:blipFill>
              <p:spPr>
                <a:xfrm>
                  <a:off x="9075261" y="2177746"/>
                  <a:ext cx="20260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4BF25094-6E54-A253-2606-05F09FF926BF}"/>
                    </a:ext>
                  </a:extLst>
                </p14:cNvPr>
                <p14:cNvContentPartPr/>
                <p14:nvPr/>
              </p14:nvContentPartPr>
              <p14:xfrm>
                <a:off x="10324101" y="2322106"/>
                <a:ext cx="455760" cy="68760"/>
              </p14:xfrm>
            </p:contentPart>
          </mc:Choice>
          <mc:Fallback xmlns="">
            <p:pic>
              <p:nvPicPr>
                <p:cNvPr id="66" name="Ink 65">
                  <a:extLst>
                    <a:ext uri="{FF2B5EF4-FFF2-40B4-BE49-F238E27FC236}">
                      <a16:creationId xmlns:a16="http://schemas.microsoft.com/office/drawing/2014/main" id="{4BF25094-6E54-A253-2606-05F09FF926BF}"/>
                    </a:ext>
                  </a:extLst>
                </p:cNvPr>
                <p:cNvPicPr/>
                <p:nvPr/>
              </p:nvPicPr>
              <p:blipFill>
                <a:blip r:embed="rId103"/>
                <a:stretch>
                  <a:fillRect/>
                </a:stretch>
              </p:blipFill>
              <p:spPr>
                <a:xfrm>
                  <a:off x="10315461" y="2313466"/>
                  <a:ext cx="473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3604A467-1BA9-E2F9-F0E4-F9DD9DDC057C}"/>
                    </a:ext>
                  </a:extLst>
                </p14:cNvPr>
                <p14:cNvContentPartPr/>
                <p14:nvPr/>
              </p14:nvContentPartPr>
              <p14:xfrm>
                <a:off x="10296381" y="2344426"/>
                <a:ext cx="12960" cy="8280"/>
              </p14:xfrm>
            </p:contentPart>
          </mc:Choice>
          <mc:Fallback xmlns="">
            <p:pic>
              <p:nvPicPr>
                <p:cNvPr id="67" name="Ink 66">
                  <a:extLst>
                    <a:ext uri="{FF2B5EF4-FFF2-40B4-BE49-F238E27FC236}">
                      <a16:creationId xmlns:a16="http://schemas.microsoft.com/office/drawing/2014/main" id="{3604A467-1BA9-E2F9-F0E4-F9DD9DDC057C}"/>
                    </a:ext>
                  </a:extLst>
                </p:cNvPr>
                <p:cNvPicPr/>
                <p:nvPr/>
              </p:nvPicPr>
              <p:blipFill>
                <a:blip r:embed="rId105"/>
                <a:stretch>
                  <a:fillRect/>
                </a:stretch>
              </p:blipFill>
              <p:spPr>
                <a:xfrm>
                  <a:off x="10287381" y="2335426"/>
                  <a:ext cx="30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2C987289-A657-85C8-A9DE-5B322FF7F463}"/>
                    </a:ext>
                  </a:extLst>
                </p14:cNvPr>
                <p14:cNvContentPartPr/>
                <p14:nvPr/>
              </p14:nvContentPartPr>
              <p14:xfrm>
                <a:off x="9107301" y="2338666"/>
                <a:ext cx="539640" cy="53640"/>
              </p14:xfrm>
            </p:contentPart>
          </mc:Choice>
          <mc:Fallback xmlns="">
            <p:pic>
              <p:nvPicPr>
                <p:cNvPr id="68" name="Ink 67">
                  <a:extLst>
                    <a:ext uri="{FF2B5EF4-FFF2-40B4-BE49-F238E27FC236}">
                      <a16:creationId xmlns:a16="http://schemas.microsoft.com/office/drawing/2014/main" id="{2C987289-A657-85C8-A9DE-5B322FF7F463}"/>
                    </a:ext>
                  </a:extLst>
                </p:cNvPr>
                <p:cNvPicPr/>
                <p:nvPr/>
              </p:nvPicPr>
              <p:blipFill>
                <a:blip r:embed="rId107"/>
                <a:stretch>
                  <a:fillRect/>
                </a:stretch>
              </p:blipFill>
              <p:spPr>
                <a:xfrm>
                  <a:off x="9098661" y="2329666"/>
                  <a:ext cx="557280" cy="71280"/>
                </a:xfrm>
                <a:prstGeom prst="rect">
                  <a:avLst/>
                </a:prstGeom>
              </p:spPr>
            </p:pic>
          </mc:Fallback>
        </mc:AlternateContent>
      </p:grpSp>
      <p:grpSp>
        <p:nvGrpSpPr>
          <p:cNvPr id="92" name="Group 91">
            <a:extLst>
              <a:ext uri="{FF2B5EF4-FFF2-40B4-BE49-F238E27FC236}">
                <a16:creationId xmlns:a16="http://schemas.microsoft.com/office/drawing/2014/main" id="{EC9302C1-266E-D3A3-70F8-33EC88C01DD4}"/>
              </a:ext>
            </a:extLst>
          </p:cNvPr>
          <p:cNvGrpSpPr/>
          <p:nvPr/>
        </p:nvGrpSpPr>
        <p:grpSpPr>
          <a:xfrm>
            <a:off x="454701" y="1913506"/>
            <a:ext cx="5236560" cy="1372320"/>
            <a:chOff x="454701" y="1913506"/>
            <a:chExt cx="5236560" cy="1372320"/>
          </a:xfrm>
        </p:grpSpPr>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B65B61EB-7444-C608-DA9C-A728078A3D95}"/>
                    </a:ext>
                  </a:extLst>
                </p14:cNvPr>
                <p14:cNvContentPartPr/>
                <p14:nvPr/>
              </p14:nvContentPartPr>
              <p14:xfrm>
                <a:off x="3416061" y="1929346"/>
                <a:ext cx="467640" cy="453960"/>
              </p14:xfrm>
            </p:contentPart>
          </mc:Choice>
          <mc:Fallback xmlns="">
            <p:pic>
              <p:nvPicPr>
                <p:cNvPr id="70" name="Ink 69">
                  <a:extLst>
                    <a:ext uri="{FF2B5EF4-FFF2-40B4-BE49-F238E27FC236}">
                      <a16:creationId xmlns:a16="http://schemas.microsoft.com/office/drawing/2014/main" id="{B65B61EB-7444-C608-DA9C-A728078A3D95}"/>
                    </a:ext>
                  </a:extLst>
                </p:cNvPr>
                <p:cNvPicPr/>
                <p:nvPr/>
              </p:nvPicPr>
              <p:blipFill>
                <a:blip r:embed="rId109"/>
                <a:stretch>
                  <a:fillRect/>
                </a:stretch>
              </p:blipFill>
              <p:spPr>
                <a:xfrm>
                  <a:off x="3407421" y="1920346"/>
                  <a:ext cx="48528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7745B6E6-647B-43B5-B31F-1AC92C4AA242}"/>
                    </a:ext>
                  </a:extLst>
                </p14:cNvPr>
                <p14:cNvContentPartPr/>
                <p14:nvPr/>
              </p14:nvContentPartPr>
              <p14:xfrm>
                <a:off x="3794421" y="1913506"/>
                <a:ext cx="155520" cy="172080"/>
              </p14:xfrm>
            </p:contentPart>
          </mc:Choice>
          <mc:Fallback xmlns="">
            <p:pic>
              <p:nvPicPr>
                <p:cNvPr id="71" name="Ink 70">
                  <a:extLst>
                    <a:ext uri="{FF2B5EF4-FFF2-40B4-BE49-F238E27FC236}">
                      <a16:creationId xmlns:a16="http://schemas.microsoft.com/office/drawing/2014/main" id="{7745B6E6-647B-43B5-B31F-1AC92C4AA242}"/>
                    </a:ext>
                  </a:extLst>
                </p:cNvPr>
                <p:cNvPicPr/>
                <p:nvPr/>
              </p:nvPicPr>
              <p:blipFill>
                <a:blip r:embed="rId111"/>
                <a:stretch>
                  <a:fillRect/>
                </a:stretch>
              </p:blipFill>
              <p:spPr>
                <a:xfrm>
                  <a:off x="3785421" y="1904506"/>
                  <a:ext cx="173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DFE4EC7A-0191-2D18-FFDF-C5639EBE721D}"/>
                    </a:ext>
                  </a:extLst>
                </p14:cNvPr>
                <p14:cNvContentPartPr/>
                <p14:nvPr/>
              </p14:nvContentPartPr>
              <p14:xfrm>
                <a:off x="535701" y="2412106"/>
                <a:ext cx="280800" cy="397800"/>
              </p14:xfrm>
            </p:contentPart>
          </mc:Choice>
          <mc:Fallback xmlns="">
            <p:pic>
              <p:nvPicPr>
                <p:cNvPr id="73" name="Ink 72">
                  <a:extLst>
                    <a:ext uri="{FF2B5EF4-FFF2-40B4-BE49-F238E27FC236}">
                      <a16:creationId xmlns:a16="http://schemas.microsoft.com/office/drawing/2014/main" id="{DFE4EC7A-0191-2D18-FFDF-C5639EBE721D}"/>
                    </a:ext>
                  </a:extLst>
                </p:cNvPr>
                <p:cNvPicPr/>
                <p:nvPr/>
              </p:nvPicPr>
              <p:blipFill>
                <a:blip r:embed="rId113"/>
                <a:stretch>
                  <a:fillRect/>
                </a:stretch>
              </p:blipFill>
              <p:spPr>
                <a:xfrm>
                  <a:off x="526701" y="2403106"/>
                  <a:ext cx="29844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249BEFF5-D4AA-6B74-4642-90922389F5AE}"/>
                    </a:ext>
                  </a:extLst>
                </p14:cNvPr>
                <p14:cNvContentPartPr/>
                <p14:nvPr/>
              </p14:nvContentPartPr>
              <p14:xfrm>
                <a:off x="630741" y="2427586"/>
                <a:ext cx="26280" cy="24840"/>
              </p14:xfrm>
            </p:contentPart>
          </mc:Choice>
          <mc:Fallback xmlns="">
            <p:pic>
              <p:nvPicPr>
                <p:cNvPr id="74" name="Ink 73">
                  <a:extLst>
                    <a:ext uri="{FF2B5EF4-FFF2-40B4-BE49-F238E27FC236}">
                      <a16:creationId xmlns:a16="http://schemas.microsoft.com/office/drawing/2014/main" id="{249BEFF5-D4AA-6B74-4642-90922389F5AE}"/>
                    </a:ext>
                  </a:extLst>
                </p:cNvPr>
                <p:cNvPicPr/>
                <p:nvPr/>
              </p:nvPicPr>
              <p:blipFill>
                <a:blip r:embed="rId115"/>
                <a:stretch>
                  <a:fillRect/>
                </a:stretch>
              </p:blipFill>
              <p:spPr>
                <a:xfrm>
                  <a:off x="622101" y="2418586"/>
                  <a:ext cx="43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13041FCC-9478-EE4D-72D0-5ACE5B229ACF}"/>
                    </a:ext>
                  </a:extLst>
                </p14:cNvPr>
                <p14:cNvContentPartPr/>
                <p14:nvPr/>
              </p14:nvContentPartPr>
              <p14:xfrm>
                <a:off x="974181" y="2255146"/>
                <a:ext cx="730080" cy="346680"/>
              </p14:xfrm>
            </p:contentPart>
          </mc:Choice>
          <mc:Fallback xmlns="">
            <p:pic>
              <p:nvPicPr>
                <p:cNvPr id="76" name="Ink 75">
                  <a:extLst>
                    <a:ext uri="{FF2B5EF4-FFF2-40B4-BE49-F238E27FC236}">
                      <a16:creationId xmlns:a16="http://schemas.microsoft.com/office/drawing/2014/main" id="{13041FCC-9478-EE4D-72D0-5ACE5B229ACF}"/>
                    </a:ext>
                  </a:extLst>
                </p:cNvPr>
                <p:cNvPicPr/>
                <p:nvPr/>
              </p:nvPicPr>
              <p:blipFill>
                <a:blip r:embed="rId117"/>
                <a:stretch>
                  <a:fillRect/>
                </a:stretch>
              </p:blipFill>
              <p:spPr>
                <a:xfrm>
                  <a:off x="965181" y="2246146"/>
                  <a:ext cx="7477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0474F846-B182-9348-8E26-53CAC78F330E}"/>
                    </a:ext>
                  </a:extLst>
                </p14:cNvPr>
                <p14:cNvContentPartPr/>
                <p14:nvPr/>
              </p14:nvContentPartPr>
              <p14:xfrm>
                <a:off x="995421" y="2311306"/>
                <a:ext cx="514080" cy="104040"/>
              </p14:xfrm>
            </p:contentPart>
          </mc:Choice>
          <mc:Fallback xmlns="">
            <p:pic>
              <p:nvPicPr>
                <p:cNvPr id="77" name="Ink 76">
                  <a:extLst>
                    <a:ext uri="{FF2B5EF4-FFF2-40B4-BE49-F238E27FC236}">
                      <a16:creationId xmlns:a16="http://schemas.microsoft.com/office/drawing/2014/main" id="{0474F846-B182-9348-8E26-53CAC78F330E}"/>
                    </a:ext>
                  </a:extLst>
                </p:cNvPr>
                <p:cNvPicPr/>
                <p:nvPr/>
              </p:nvPicPr>
              <p:blipFill>
                <a:blip r:embed="rId119"/>
                <a:stretch>
                  <a:fillRect/>
                </a:stretch>
              </p:blipFill>
              <p:spPr>
                <a:xfrm>
                  <a:off x="986781" y="2302666"/>
                  <a:ext cx="531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17F1F2D3-F462-D222-2F8C-2DD3BB105CB0}"/>
                    </a:ext>
                  </a:extLst>
                </p14:cNvPr>
                <p14:cNvContentPartPr/>
                <p14:nvPr/>
              </p14:nvContentPartPr>
              <p14:xfrm>
                <a:off x="1848621" y="2199346"/>
                <a:ext cx="2451960" cy="599760"/>
              </p14:xfrm>
            </p:contentPart>
          </mc:Choice>
          <mc:Fallback xmlns="">
            <p:pic>
              <p:nvPicPr>
                <p:cNvPr id="79" name="Ink 78">
                  <a:extLst>
                    <a:ext uri="{FF2B5EF4-FFF2-40B4-BE49-F238E27FC236}">
                      <a16:creationId xmlns:a16="http://schemas.microsoft.com/office/drawing/2014/main" id="{17F1F2D3-F462-D222-2F8C-2DD3BB105CB0}"/>
                    </a:ext>
                  </a:extLst>
                </p:cNvPr>
                <p:cNvPicPr/>
                <p:nvPr/>
              </p:nvPicPr>
              <p:blipFill>
                <a:blip r:embed="rId121"/>
                <a:stretch>
                  <a:fillRect/>
                </a:stretch>
              </p:blipFill>
              <p:spPr>
                <a:xfrm>
                  <a:off x="1839621" y="2190346"/>
                  <a:ext cx="246960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Ink 79">
                  <a:extLst>
                    <a:ext uri="{FF2B5EF4-FFF2-40B4-BE49-F238E27FC236}">
                      <a16:creationId xmlns:a16="http://schemas.microsoft.com/office/drawing/2014/main" id="{52AC5FCB-D1E5-6646-B55B-F4972299F129}"/>
                    </a:ext>
                  </a:extLst>
                </p14:cNvPr>
                <p14:cNvContentPartPr/>
                <p14:nvPr/>
              </p14:nvContentPartPr>
              <p14:xfrm>
                <a:off x="3613701" y="2378266"/>
                <a:ext cx="477360" cy="98280"/>
              </p14:xfrm>
            </p:contentPart>
          </mc:Choice>
          <mc:Fallback xmlns="">
            <p:pic>
              <p:nvPicPr>
                <p:cNvPr id="80" name="Ink 79">
                  <a:extLst>
                    <a:ext uri="{FF2B5EF4-FFF2-40B4-BE49-F238E27FC236}">
                      <a16:creationId xmlns:a16="http://schemas.microsoft.com/office/drawing/2014/main" id="{52AC5FCB-D1E5-6646-B55B-F4972299F129}"/>
                    </a:ext>
                  </a:extLst>
                </p:cNvPr>
                <p:cNvPicPr/>
                <p:nvPr/>
              </p:nvPicPr>
              <p:blipFill>
                <a:blip r:embed="rId123"/>
                <a:stretch>
                  <a:fillRect/>
                </a:stretch>
              </p:blipFill>
              <p:spPr>
                <a:xfrm>
                  <a:off x="3604701" y="2369626"/>
                  <a:ext cx="495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2E515011-D472-2258-8ED7-5D4FE8A44DD1}"/>
                    </a:ext>
                  </a:extLst>
                </p14:cNvPr>
                <p14:cNvContentPartPr/>
                <p14:nvPr/>
              </p14:nvContentPartPr>
              <p14:xfrm>
                <a:off x="454701" y="3007186"/>
                <a:ext cx="524160" cy="161280"/>
              </p14:xfrm>
            </p:contentPart>
          </mc:Choice>
          <mc:Fallback xmlns="">
            <p:pic>
              <p:nvPicPr>
                <p:cNvPr id="82" name="Ink 81">
                  <a:extLst>
                    <a:ext uri="{FF2B5EF4-FFF2-40B4-BE49-F238E27FC236}">
                      <a16:creationId xmlns:a16="http://schemas.microsoft.com/office/drawing/2014/main" id="{2E515011-D472-2258-8ED7-5D4FE8A44DD1}"/>
                    </a:ext>
                  </a:extLst>
                </p:cNvPr>
                <p:cNvPicPr/>
                <p:nvPr/>
              </p:nvPicPr>
              <p:blipFill>
                <a:blip r:embed="rId125"/>
                <a:stretch>
                  <a:fillRect/>
                </a:stretch>
              </p:blipFill>
              <p:spPr>
                <a:xfrm>
                  <a:off x="445701" y="2998186"/>
                  <a:ext cx="541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9DE5EB44-7C14-1B38-4F5C-53691CA17488}"/>
                    </a:ext>
                  </a:extLst>
                </p14:cNvPr>
                <p14:cNvContentPartPr/>
                <p14:nvPr/>
              </p14:nvContentPartPr>
              <p14:xfrm>
                <a:off x="1119621" y="2807386"/>
                <a:ext cx="1913400" cy="456120"/>
              </p14:xfrm>
            </p:contentPart>
          </mc:Choice>
          <mc:Fallback xmlns="">
            <p:pic>
              <p:nvPicPr>
                <p:cNvPr id="83" name="Ink 82">
                  <a:extLst>
                    <a:ext uri="{FF2B5EF4-FFF2-40B4-BE49-F238E27FC236}">
                      <a16:creationId xmlns:a16="http://schemas.microsoft.com/office/drawing/2014/main" id="{9DE5EB44-7C14-1B38-4F5C-53691CA17488}"/>
                    </a:ext>
                  </a:extLst>
                </p:cNvPr>
                <p:cNvPicPr/>
                <p:nvPr/>
              </p:nvPicPr>
              <p:blipFill>
                <a:blip r:embed="rId127"/>
                <a:stretch>
                  <a:fillRect/>
                </a:stretch>
              </p:blipFill>
              <p:spPr>
                <a:xfrm>
                  <a:off x="1110621" y="2798386"/>
                  <a:ext cx="19310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4" name="Ink 83">
                  <a:extLst>
                    <a:ext uri="{FF2B5EF4-FFF2-40B4-BE49-F238E27FC236}">
                      <a16:creationId xmlns:a16="http://schemas.microsoft.com/office/drawing/2014/main" id="{A1A8CC91-3D53-794F-9DE3-7D2107D9B4F4}"/>
                    </a:ext>
                  </a:extLst>
                </p14:cNvPr>
                <p14:cNvContentPartPr/>
                <p14:nvPr/>
              </p14:nvContentPartPr>
              <p14:xfrm>
                <a:off x="2558901" y="2842666"/>
                <a:ext cx="35640" cy="32040"/>
              </p14:xfrm>
            </p:contentPart>
          </mc:Choice>
          <mc:Fallback xmlns="">
            <p:pic>
              <p:nvPicPr>
                <p:cNvPr id="84" name="Ink 83">
                  <a:extLst>
                    <a:ext uri="{FF2B5EF4-FFF2-40B4-BE49-F238E27FC236}">
                      <a16:creationId xmlns:a16="http://schemas.microsoft.com/office/drawing/2014/main" id="{A1A8CC91-3D53-794F-9DE3-7D2107D9B4F4}"/>
                    </a:ext>
                  </a:extLst>
                </p:cNvPr>
                <p:cNvPicPr/>
                <p:nvPr/>
              </p:nvPicPr>
              <p:blipFill>
                <a:blip r:embed="rId129"/>
                <a:stretch>
                  <a:fillRect/>
                </a:stretch>
              </p:blipFill>
              <p:spPr>
                <a:xfrm>
                  <a:off x="2550261" y="2834026"/>
                  <a:ext cx="53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87D5C3A5-381A-A370-D499-29DB6CB6130A}"/>
                    </a:ext>
                  </a:extLst>
                </p14:cNvPr>
                <p14:cNvContentPartPr/>
                <p14:nvPr/>
              </p14:nvContentPartPr>
              <p14:xfrm>
                <a:off x="3125181" y="2926186"/>
                <a:ext cx="361080" cy="133200"/>
              </p14:xfrm>
            </p:contentPart>
          </mc:Choice>
          <mc:Fallback xmlns="">
            <p:pic>
              <p:nvPicPr>
                <p:cNvPr id="86" name="Ink 85">
                  <a:extLst>
                    <a:ext uri="{FF2B5EF4-FFF2-40B4-BE49-F238E27FC236}">
                      <a16:creationId xmlns:a16="http://schemas.microsoft.com/office/drawing/2014/main" id="{87D5C3A5-381A-A370-D499-29DB6CB6130A}"/>
                    </a:ext>
                  </a:extLst>
                </p:cNvPr>
                <p:cNvPicPr/>
                <p:nvPr/>
              </p:nvPicPr>
              <p:blipFill>
                <a:blip r:embed="rId131"/>
                <a:stretch>
                  <a:fillRect/>
                </a:stretch>
              </p:blipFill>
              <p:spPr>
                <a:xfrm>
                  <a:off x="3116541" y="2917546"/>
                  <a:ext cx="378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FAA86D92-4A48-2996-61C9-EF3CDA5DA2FD}"/>
                    </a:ext>
                  </a:extLst>
                </p14:cNvPr>
                <p14:cNvContentPartPr/>
                <p14:nvPr/>
              </p14:nvContentPartPr>
              <p14:xfrm>
                <a:off x="3288621" y="2811706"/>
                <a:ext cx="30960" cy="12960"/>
              </p14:xfrm>
            </p:contentPart>
          </mc:Choice>
          <mc:Fallback xmlns="">
            <p:pic>
              <p:nvPicPr>
                <p:cNvPr id="87" name="Ink 86">
                  <a:extLst>
                    <a:ext uri="{FF2B5EF4-FFF2-40B4-BE49-F238E27FC236}">
                      <a16:creationId xmlns:a16="http://schemas.microsoft.com/office/drawing/2014/main" id="{FAA86D92-4A48-2996-61C9-EF3CDA5DA2FD}"/>
                    </a:ext>
                  </a:extLst>
                </p:cNvPr>
                <p:cNvPicPr/>
                <p:nvPr/>
              </p:nvPicPr>
              <p:blipFill>
                <a:blip r:embed="rId133"/>
                <a:stretch>
                  <a:fillRect/>
                </a:stretch>
              </p:blipFill>
              <p:spPr>
                <a:xfrm>
                  <a:off x="3279621" y="2802706"/>
                  <a:ext cx="48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1DB40027-AD5A-72C2-8439-9D8DFA74F8FD}"/>
                    </a:ext>
                  </a:extLst>
                </p14:cNvPr>
                <p14:cNvContentPartPr/>
                <p14:nvPr/>
              </p14:nvContentPartPr>
              <p14:xfrm>
                <a:off x="3711261" y="2772466"/>
                <a:ext cx="1213560" cy="285120"/>
              </p14:xfrm>
            </p:contentPart>
          </mc:Choice>
          <mc:Fallback xmlns="">
            <p:pic>
              <p:nvPicPr>
                <p:cNvPr id="88" name="Ink 87">
                  <a:extLst>
                    <a:ext uri="{FF2B5EF4-FFF2-40B4-BE49-F238E27FC236}">
                      <a16:creationId xmlns:a16="http://schemas.microsoft.com/office/drawing/2014/main" id="{1DB40027-AD5A-72C2-8439-9D8DFA74F8FD}"/>
                    </a:ext>
                  </a:extLst>
                </p:cNvPr>
                <p:cNvPicPr/>
                <p:nvPr/>
              </p:nvPicPr>
              <p:blipFill>
                <a:blip r:embed="rId135"/>
                <a:stretch>
                  <a:fillRect/>
                </a:stretch>
              </p:blipFill>
              <p:spPr>
                <a:xfrm>
                  <a:off x="3702621" y="2763826"/>
                  <a:ext cx="12312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3B60AE3E-D342-482D-3B42-07E9677057BF}"/>
                    </a:ext>
                  </a:extLst>
                </p14:cNvPr>
                <p14:cNvContentPartPr/>
                <p14:nvPr/>
              </p14:nvContentPartPr>
              <p14:xfrm>
                <a:off x="5127501" y="2799826"/>
                <a:ext cx="416520" cy="272520"/>
              </p14:xfrm>
            </p:contentPart>
          </mc:Choice>
          <mc:Fallback xmlns="">
            <p:pic>
              <p:nvPicPr>
                <p:cNvPr id="89" name="Ink 88">
                  <a:extLst>
                    <a:ext uri="{FF2B5EF4-FFF2-40B4-BE49-F238E27FC236}">
                      <a16:creationId xmlns:a16="http://schemas.microsoft.com/office/drawing/2014/main" id="{3B60AE3E-D342-482D-3B42-07E9677057BF}"/>
                    </a:ext>
                  </a:extLst>
                </p:cNvPr>
                <p:cNvPicPr/>
                <p:nvPr/>
              </p:nvPicPr>
              <p:blipFill>
                <a:blip r:embed="rId137"/>
                <a:stretch>
                  <a:fillRect/>
                </a:stretch>
              </p:blipFill>
              <p:spPr>
                <a:xfrm>
                  <a:off x="5118501" y="2790826"/>
                  <a:ext cx="4341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F44CC6EA-85A5-E387-0F76-345630710D9C}"/>
                    </a:ext>
                  </a:extLst>
                </p14:cNvPr>
                <p14:cNvContentPartPr/>
                <p14:nvPr/>
              </p14:nvContentPartPr>
              <p14:xfrm>
                <a:off x="5549781" y="3089626"/>
                <a:ext cx="141480" cy="196200"/>
              </p14:xfrm>
            </p:contentPart>
          </mc:Choice>
          <mc:Fallback xmlns="">
            <p:pic>
              <p:nvPicPr>
                <p:cNvPr id="90" name="Ink 89">
                  <a:extLst>
                    <a:ext uri="{FF2B5EF4-FFF2-40B4-BE49-F238E27FC236}">
                      <a16:creationId xmlns:a16="http://schemas.microsoft.com/office/drawing/2014/main" id="{F44CC6EA-85A5-E387-0F76-345630710D9C}"/>
                    </a:ext>
                  </a:extLst>
                </p:cNvPr>
                <p:cNvPicPr/>
                <p:nvPr/>
              </p:nvPicPr>
              <p:blipFill>
                <a:blip r:embed="rId139"/>
                <a:stretch>
                  <a:fillRect/>
                </a:stretch>
              </p:blipFill>
              <p:spPr>
                <a:xfrm>
                  <a:off x="5540781" y="3080986"/>
                  <a:ext cx="159120" cy="213840"/>
                </a:xfrm>
                <a:prstGeom prst="rect">
                  <a:avLst/>
                </a:prstGeom>
              </p:spPr>
            </p:pic>
          </mc:Fallback>
        </mc:AlternateContent>
      </p:grpSp>
      <p:grpSp>
        <p:nvGrpSpPr>
          <p:cNvPr id="98" name="Group 97">
            <a:extLst>
              <a:ext uri="{FF2B5EF4-FFF2-40B4-BE49-F238E27FC236}">
                <a16:creationId xmlns:a16="http://schemas.microsoft.com/office/drawing/2014/main" id="{4A210D39-F463-D505-FCB1-7E34FFD8DA19}"/>
              </a:ext>
            </a:extLst>
          </p:cNvPr>
          <p:cNvGrpSpPr/>
          <p:nvPr/>
        </p:nvGrpSpPr>
        <p:grpSpPr>
          <a:xfrm>
            <a:off x="496101" y="3338026"/>
            <a:ext cx="699120" cy="370440"/>
            <a:chOff x="496101" y="3338026"/>
            <a:chExt cx="699120" cy="370440"/>
          </a:xfrm>
        </p:grpSpPr>
        <mc:AlternateContent xmlns:mc="http://schemas.openxmlformats.org/markup-compatibility/2006" xmlns:p14="http://schemas.microsoft.com/office/powerpoint/2010/main">
          <mc:Choice Requires="p14">
            <p:contentPart p14:bwMode="auto" r:id="rId140">
              <p14:nvContentPartPr>
                <p14:cNvPr id="93" name="Ink 92">
                  <a:extLst>
                    <a:ext uri="{FF2B5EF4-FFF2-40B4-BE49-F238E27FC236}">
                      <a16:creationId xmlns:a16="http://schemas.microsoft.com/office/drawing/2014/main" id="{3BACB971-214C-B7FB-082A-C9E833A84A86}"/>
                    </a:ext>
                  </a:extLst>
                </p14:cNvPr>
                <p14:cNvContentPartPr/>
                <p14:nvPr/>
              </p14:nvContentPartPr>
              <p14:xfrm>
                <a:off x="496101" y="3438826"/>
                <a:ext cx="163080" cy="241920"/>
              </p14:xfrm>
            </p:contentPart>
          </mc:Choice>
          <mc:Fallback xmlns="">
            <p:pic>
              <p:nvPicPr>
                <p:cNvPr id="93" name="Ink 92">
                  <a:extLst>
                    <a:ext uri="{FF2B5EF4-FFF2-40B4-BE49-F238E27FC236}">
                      <a16:creationId xmlns:a16="http://schemas.microsoft.com/office/drawing/2014/main" id="{3BACB971-214C-B7FB-082A-C9E833A84A86}"/>
                    </a:ext>
                  </a:extLst>
                </p:cNvPr>
                <p:cNvPicPr/>
                <p:nvPr/>
              </p:nvPicPr>
              <p:blipFill>
                <a:blip r:embed="rId141"/>
                <a:stretch>
                  <a:fillRect/>
                </a:stretch>
              </p:blipFill>
              <p:spPr>
                <a:xfrm>
                  <a:off x="487101" y="3430186"/>
                  <a:ext cx="1807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Ink 93">
                  <a:extLst>
                    <a:ext uri="{FF2B5EF4-FFF2-40B4-BE49-F238E27FC236}">
                      <a16:creationId xmlns:a16="http://schemas.microsoft.com/office/drawing/2014/main" id="{41227CD6-906E-924F-ED8A-C08C32234CFD}"/>
                    </a:ext>
                  </a:extLst>
                </p14:cNvPr>
                <p14:cNvContentPartPr/>
                <p14:nvPr/>
              </p14:nvContentPartPr>
              <p14:xfrm>
                <a:off x="497541" y="3338026"/>
                <a:ext cx="289080" cy="361080"/>
              </p14:xfrm>
            </p:contentPart>
          </mc:Choice>
          <mc:Fallback xmlns="">
            <p:pic>
              <p:nvPicPr>
                <p:cNvPr id="94" name="Ink 93">
                  <a:extLst>
                    <a:ext uri="{FF2B5EF4-FFF2-40B4-BE49-F238E27FC236}">
                      <a16:creationId xmlns:a16="http://schemas.microsoft.com/office/drawing/2014/main" id="{41227CD6-906E-924F-ED8A-C08C32234CFD}"/>
                    </a:ext>
                  </a:extLst>
                </p:cNvPr>
                <p:cNvPicPr/>
                <p:nvPr/>
              </p:nvPicPr>
              <p:blipFill>
                <a:blip r:embed="rId143"/>
                <a:stretch>
                  <a:fillRect/>
                </a:stretch>
              </p:blipFill>
              <p:spPr>
                <a:xfrm>
                  <a:off x="488541" y="3329026"/>
                  <a:ext cx="3067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Ink 94">
                  <a:extLst>
                    <a:ext uri="{FF2B5EF4-FFF2-40B4-BE49-F238E27FC236}">
                      <a16:creationId xmlns:a16="http://schemas.microsoft.com/office/drawing/2014/main" id="{3B4349FE-0FBC-760D-86D6-7FEEAC884091}"/>
                    </a:ext>
                  </a:extLst>
                </p14:cNvPr>
                <p14:cNvContentPartPr/>
                <p14:nvPr/>
              </p14:nvContentPartPr>
              <p14:xfrm>
                <a:off x="708861" y="3542506"/>
                <a:ext cx="486360" cy="165960"/>
              </p14:xfrm>
            </p:contentPart>
          </mc:Choice>
          <mc:Fallback xmlns="">
            <p:pic>
              <p:nvPicPr>
                <p:cNvPr id="95" name="Ink 94">
                  <a:extLst>
                    <a:ext uri="{FF2B5EF4-FFF2-40B4-BE49-F238E27FC236}">
                      <a16:creationId xmlns:a16="http://schemas.microsoft.com/office/drawing/2014/main" id="{3B4349FE-0FBC-760D-86D6-7FEEAC884091}"/>
                    </a:ext>
                  </a:extLst>
                </p:cNvPr>
                <p:cNvPicPr/>
                <p:nvPr/>
              </p:nvPicPr>
              <p:blipFill>
                <a:blip r:embed="rId145"/>
                <a:stretch>
                  <a:fillRect/>
                </a:stretch>
              </p:blipFill>
              <p:spPr>
                <a:xfrm>
                  <a:off x="700221" y="3533506"/>
                  <a:ext cx="504000" cy="183600"/>
                </a:xfrm>
                <a:prstGeom prst="rect">
                  <a:avLst/>
                </a:prstGeom>
              </p:spPr>
            </p:pic>
          </mc:Fallback>
        </mc:AlternateContent>
      </p:grpSp>
      <p:grpSp>
        <p:nvGrpSpPr>
          <p:cNvPr id="103" name="Group 102">
            <a:extLst>
              <a:ext uri="{FF2B5EF4-FFF2-40B4-BE49-F238E27FC236}">
                <a16:creationId xmlns:a16="http://schemas.microsoft.com/office/drawing/2014/main" id="{7F973C3D-508A-72DE-80FE-DFAC62249486}"/>
              </a:ext>
            </a:extLst>
          </p:cNvPr>
          <p:cNvGrpSpPr/>
          <p:nvPr/>
        </p:nvGrpSpPr>
        <p:grpSpPr>
          <a:xfrm>
            <a:off x="2196381" y="3283666"/>
            <a:ext cx="2739960" cy="567360"/>
            <a:chOff x="2196381" y="3283666"/>
            <a:chExt cx="2739960" cy="567360"/>
          </a:xfrm>
        </p:grpSpPr>
        <mc:AlternateContent xmlns:mc="http://schemas.openxmlformats.org/markup-compatibility/2006" xmlns:p14="http://schemas.microsoft.com/office/powerpoint/2010/main">
          <mc:Choice Requires="p14">
            <p:contentPart p14:bwMode="auto" r:id="rId146">
              <p14:nvContentPartPr>
                <p14:cNvPr id="99" name="Ink 98">
                  <a:extLst>
                    <a:ext uri="{FF2B5EF4-FFF2-40B4-BE49-F238E27FC236}">
                      <a16:creationId xmlns:a16="http://schemas.microsoft.com/office/drawing/2014/main" id="{EDBB6E37-DFC9-1B17-1A27-11DD3FE9DE2E}"/>
                    </a:ext>
                  </a:extLst>
                </p14:cNvPr>
                <p14:cNvContentPartPr/>
                <p14:nvPr/>
              </p14:nvContentPartPr>
              <p14:xfrm>
                <a:off x="2196381" y="3326146"/>
                <a:ext cx="1725480" cy="524880"/>
              </p14:xfrm>
            </p:contentPart>
          </mc:Choice>
          <mc:Fallback xmlns="">
            <p:pic>
              <p:nvPicPr>
                <p:cNvPr id="99" name="Ink 98">
                  <a:extLst>
                    <a:ext uri="{FF2B5EF4-FFF2-40B4-BE49-F238E27FC236}">
                      <a16:creationId xmlns:a16="http://schemas.microsoft.com/office/drawing/2014/main" id="{EDBB6E37-DFC9-1B17-1A27-11DD3FE9DE2E}"/>
                    </a:ext>
                  </a:extLst>
                </p:cNvPr>
                <p:cNvPicPr/>
                <p:nvPr/>
              </p:nvPicPr>
              <p:blipFill>
                <a:blip r:embed="rId147"/>
                <a:stretch>
                  <a:fillRect/>
                </a:stretch>
              </p:blipFill>
              <p:spPr>
                <a:xfrm>
                  <a:off x="2187741" y="3317146"/>
                  <a:ext cx="174312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0" name="Ink 99">
                  <a:extLst>
                    <a:ext uri="{FF2B5EF4-FFF2-40B4-BE49-F238E27FC236}">
                      <a16:creationId xmlns:a16="http://schemas.microsoft.com/office/drawing/2014/main" id="{A6C2546C-1F27-5BE8-B763-6E2F82BC2A70}"/>
                    </a:ext>
                  </a:extLst>
                </p14:cNvPr>
                <p14:cNvContentPartPr/>
                <p14:nvPr/>
              </p14:nvContentPartPr>
              <p14:xfrm>
                <a:off x="2482581" y="3363226"/>
                <a:ext cx="18360" cy="34200"/>
              </p14:xfrm>
            </p:contentPart>
          </mc:Choice>
          <mc:Fallback xmlns="">
            <p:pic>
              <p:nvPicPr>
                <p:cNvPr id="100" name="Ink 99">
                  <a:extLst>
                    <a:ext uri="{FF2B5EF4-FFF2-40B4-BE49-F238E27FC236}">
                      <a16:creationId xmlns:a16="http://schemas.microsoft.com/office/drawing/2014/main" id="{A6C2546C-1F27-5BE8-B763-6E2F82BC2A70}"/>
                    </a:ext>
                  </a:extLst>
                </p:cNvPr>
                <p:cNvPicPr/>
                <p:nvPr/>
              </p:nvPicPr>
              <p:blipFill>
                <a:blip r:embed="rId149"/>
                <a:stretch>
                  <a:fillRect/>
                </a:stretch>
              </p:blipFill>
              <p:spPr>
                <a:xfrm>
                  <a:off x="2473581" y="3354586"/>
                  <a:ext cx="36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Ink 101">
                  <a:extLst>
                    <a:ext uri="{FF2B5EF4-FFF2-40B4-BE49-F238E27FC236}">
                      <a16:creationId xmlns:a16="http://schemas.microsoft.com/office/drawing/2014/main" id="{DEA5CE90-A1BA-881A-C9BD-4F10C9092D79}"/>
                    </a:ext>
                  </a:extLst>
                </p14:cNvPr>
                <p14:cNvContentPartPr/>
                <p14:nvPr/>
              </p14:nvContentPartPr>
              <p14:xfrm>
                <a:off x="4135341" y="3283666"/>
                <a:ext cx="801000" cy="431640"/>
              </p14:xfrm>
            </p:contentPart>
          </mc:Choice>
          <mc:Fallback xmlns="">
            <p:pic>
              <p:nvPicPr>
                <p:cNvPr id="102" name="Ink 101">
                  <a:extLst>
                    <a:ext uri="{FF2B5EF4-FFF2-40B4-BE49-F238E27FC236}">
                      <a16:creationId xmlns:a16="http://schemas.microsoft.com/office/drawing/2014/main" id="{DEA5CE90-A1BA-881A-C9BD-4F10C9092D79}"/>
                    </a:ext>
                  </a:extLst>
                </p:cNvPr>
                <p:cNvPicPr/>
                <p:nvPr/>
              </p:nvPicPr>
              <p:blipFill>
                <a:blip r:embed="rId151"/>
                <a:stretch>
                  <a:fillRect/>
                </a:stretch>
              </p:blipFill>
              <p:spPr>
                <a:xfrm>
                  <a:off x="4126701" y="3274666"/>
                  <a:ext cx="818640" cy="44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104" name="Ink 103">
                <a:extLst>
                  <a:ext uri="{FF2B5EF4-FFF2-40B4-BE49-F238E27FC236}">
                    <a16:creationId xmlns:a16="http://schemas.microsoft.com/office/drawing/2014/main" id="{66C3A6BD-1F8A-959D-03A1-1C2B703E3EFB}"/>
                  </a:ext>
                </a:extLst>
              </p14:cNvPr>
              <p14:cNvContentPartPr/>
              <p14:nvPr/>
            </p14:nvContentPartPr>
            <p14:xfrm>
              <a:off x="1405821" y="3399226"/>
              <a:ext cx="434520" cy="272520"/>
            </p14:xfrm>
          </p:contentPart>
        </mc:Choice>
        <mc:Fallback xmlns="">
          <p:pic>
            <p:nvPicPr>
              <p:cNvPr id="104" name="Ink 103">
                <a:extLst>
                  <a:ext uri="{FF2B5EF4-FFF2-40B4-BE49-F238E27FC236}">
                    <a16:creationId xmlns:a16="http://schemas.microsoft.com/office/drawing/2014/main" id="{66C3A6BD-1F8A-959D-03A1-1C2B703E3EFB}"/>
                  </a:ext>
                </a:extLst>
              </p:cNvPr>
              <p:cNvPicPr/>
              <p:nvPr/>
            </p:nvPicPr>
            <p:blipFill>
              <a:blip r:embed="rId153"/>
              <a:stretch>
                <a:fillRect/>
              </a:stretch>
            </p:blipFill>
            <p:spPr>
              <a:xfrm>
                <a:off x="1397181" y="3390586"/>
                <a:ext cx="452160" cy="290160"/>
              </a:xfrm>
              <a:prstGeom prst="rect">
                <a:avLst/>
              </a:prstGeom>
            </p:spPr>
          </p:pic>
        </mc:Fallback>
      </mc:AlternateContent>
      <p:grpSp>
        <p:nvGrpSpPr>
          <p:cNvPr id="113" name="Group 112">
            <a:extLst>
              <a:ext uri="{FF2B5EF4-FFF2-40B4-BE49-F238E27FC236}">
                <a16:creationId xmlns:a16="http://schemas.microsoft.com/office/drawing/2014/main" id="{31C8A034-D772-F0B0-483E-1E4B05374DC4}"/>
              </a:ext>
            </a:extLst>
          </p:cNvPr>
          <p:cNvGrpSpPr/>
          <p:nvPr/>
        </p:nvGrpSpPr>
        <p:grpSpPr>
          <a:xfrm>
            <a:off x="5193741" y="3269266"/>
            <a:ext cx="1155960" cy="479880"/>
            <a:chOff x="5193741" y="3269266"/>
            <a:chExt cx="1155960" cy="479880"/>
          </a:xfrm>
        </p:grpSpPr>
        <mc:AlternateContent xmlns:mc="http://schemas.openxmlformats.org/markup-compatibility/2006" xmlns:p14="http://schemas.microsoft.com/office/powerpoint/2010/main">
          <mc:Choice Requires="p14">
            <p:contentPart p14:bwMode="auto" r:id="rId154">
              <p14:nvContentPartPr>
                <p14:cNvPr id="105" name="Ink 104">
                  <a:extLst>
                    <a:ext uri="{FF2B5EF4-FFF2-40B4-BE49-F238E27FC236}">
                      <a16:creationId xmlns:a16="http://schemas.microsoft.com/office/drawing/2014/main" id="{84A246C5-8D09-E134-F834-FBF98C92DDB7}"/>
                    </a:ext>
                  </a:extLst>
                </p14:cNvPr>
                <p14:cNvContentPartPr/>
                <p14:nvPr/>
              </p14:nvContentPartPr>
              <p14:xfrm>
                <a:off x="5193741" y="3398866"/>
                <a:ext cx="23400" cy="350280"/>
              </p14:xfrm>
            </p:contentPart>
          </mc:Choice>
          <mc:Fallback xmlns="">
            <p:pic>
              <p:nvPicPr>
                <p:cNvPr id="105" name="Ink 104">
                  <a:extLst>
                    <a:ext uri="{FF2B5EF4-FFF2-40B4-BE49-F238E27FC236}">
                      <a16:creationId xmlns:a16="http://schemas.microsoft.com/office/drawing/2014/main" id="{84A246C5-8D09-E134-F834-FBF98C92DDB7}"/>
                    </a:ext>
                  </a:extLst>
                </p:cNvPr>
                <p:cNvPicPr/>
                <p:nvPr/>
              </p:nvPicPr>
              <p:blipFill>
                <a:blip r:embed="rId155"/>
                <a:stretch>
                  <a:fillRect/>
                </a:stretch>
              </p:blipFill>
              <p:spPr>
                <a:xfrm>
                  <a:off x="5184741" y="3390226"/>
                  <a:ext cx="4104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Ink 105">
                  <a:extLst>
                    <a:ext uri="{FF2B5EF4-FFF2-40B4-BE49-F238E27FC236}">
                      <a16:creationId xmlns:a16="http://schemas.microsoft.com/office/drawing/2014/main" id="{50378814-0F38-E835-558A-7FC9276478E5}"/>
                    </a:ext>
                  </a:extLst>
                </p14:cNvPr>
                <p14:cNvContentPartPr/>
                <p14:nvPr/>
              </p14:nvContentPartPr>
              <p14:xfrm>
                <a:off x="5322621" y="3460066"/>
                <a:ext cx="312840" cy="241920"/>
              </p14:xfrm>
            </p:contentPart>
          </mc:Choice>
          <mc:Fallback xmlns="">
            <p:pic>
              <p:nvPicPr>
                <p:cNvPr id="106" name="Ink 105">
                  <a:extLst>
                    <a:ext uri="{FF2B5EF4-FFF2-40B4-BE49-F238E27FC236}">
                      <a16:creationId xmlns:a16="http://schemas.microsoft.com/office/drawing/2014/main" id="{50378814-0F38-E835-558A-7FC9276478E5}"/>
                    </a:ext>
                  </a:extLst>
                </p:cNvPr>
                <p:cNvPicPr/>
                <p:nvPr/>
              </p:nvPicPr>
              <p:blipFill>
                <a:blip r:embed="rId157"/>
                <a:stretch>
                  <a:fillRect/>
                </a:stretch>
              </p:blipFill>
              <p:spPr>
                <a:xfrm>
                  <a:off x="5313981" y="3451426"/>
                  <a:ext cx="3304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Ink 106">
                  <a:extLst>
                    <a:ext uri="{FF2B5EF4-FFF2-40B4-BE49-F238E27FC236}">
                      <a16:creationId xmlns:a16="http://schemas.microsoft.com/office/drawing/2014/main" id="{70C47F96-13B4-8362-D67C-E37B7168D8AD}"/>
                    </a:ext>
                  </a:extLst>
                </p14:cNvPr>
                <p14:cNvContentPartPr/>
                <p14:nvPr/>
              </p14:nvContentPartPr>
              <p14:xfrm>
                <a:off x="5740221" y="3420466"/>
                <a:ext cx="49680" cy="274320"/>
              </p14:xfrm>
            </p:contentPart>
          </mc:Choice>
          <mc:Fallback xmlns="">
            <p:pic>
              <p:nvPicPr>
                <p:cNvPr id="107" name="Ink 106">
                  <a:extLst>
                    <a:ext uri="{FF2B5EF4-FFF2-40B4-BE49-F238E27FC236}">
                      <a16:creationId xmlns:a16="http://schemas.microsoft.com/office/drawing/2014/main" id="{70C47F96-13B4-8362-D67C-E37B7168D8AD}"/>
                    </a:ext>
                  </a:extLst>
                </p:cNvPr>
                <p:cNvPicPr/>
                <p:nvPr/>
              </p:nvPicPr>
              <p:blipFill>
                <a:blip r:embed="rId159"/>
                <a:stretch>
                  <a:fillRect/>
                </a:stretch>
              </p:blipFill>
              <p:spPr>
                <a:xfrm>
                  <a:off x="5731221" y="3411826"/>
                  <a:ext cx="673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Ink 107">
                  <a:extLst>
                    <a:ext uri="{FF2B5EF4-FFF2-40B4-BE49-F238E27FC236}">
                      <a16:creationId xmlns:a16="http://schemas.microsoft.com/office/drawing/2014/main" id="{307B91B9-70E0-B985-A971-31E142ED9F65}"/>
                    </a:ext>
                  </a:extLst>
                </p14:cNvPr>
                <p14:cNvContentPartPr/>
                <p14:nvPr/>
              </p14:nvContentPartPr>
              <p14:xfrm>
                <a:off x="5801781" y="3525226"/>
                <a:ext cx="80640" cy="16920"/>
              </p14:xfrm>
            </p:contentPart>
          </mc:Choice>
          <mc:Fallback xmlns="">
            <p:pic>
              <p:nvPicPr>
                <p:cNvPr id="108" name="Ink 107">
                  <a:extLst>
                    <a:ext uri="{FF2B5EF4-FFF2-40B4-BE49-F238E27FC236}">
                      <a16:creationId xmlns:a16="http://schemas.microsoft.com/office/drawing/2014/main" id="{307B91B9-70E0-B985-A971-31E142ED9F65}"/>
                    </a:ext>
                  </a:extLst>
                </p:cNvPr>
                <p:cNvPicPr/>
                <p:nvPr/>
              </p:nvPicPr>
              <p:blipFill>
                <a:blip r:embed="rId161"/>
                <a:stretch>
                  <a:fillRect/>
                </a:stretch>
              </p:blipFill>
              <p:spPr>
                <a:xfrm>
                  <a:off x="5792781" y="3516586"/>
                  <a:ext cx="98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Ink 108">
                  <a:extLst>
                    <a:ext uri="{FF2B5EF4-FFF2-40B4-BE49-F238E27FC236}">
                      <a16:creationId xmlns:a16="http://schemas.microsoft.com/office/drawing/2014/main" id="{BCC0D84C-1D34-D0C0-B4CB-EE281B4E3911}"/>
                    </a:ext>
                  </a:extLst>
                </p14:cNvPr>
                <p14:cNvContentPartPr/>
                <p14:nvPr/>
              </p14:nvContentPartPr>
              <p14:xfrm>
                <a:off x="5895021" y="3397426"/>
                <a:ext cx="102600" cy="266040"/>
              </p14:xfrm>
            </p:contentPart>
          </mc:Choice>
          <mc:Fallback xmlns="">
            <p:pic>
              <p:nvPicPr>
                <p:cNvPr id="109" name="Ink 108">
                  <a:extLst>
                    <a:ext uri="{FF2B5EF4-FFF2-40B4-BE49-F238E27FC236}">
                      <a16:creationId xmlns:a16="http://schemas.microsoft.com/office/drawing/2014/main" id="{BCC0D84C-1D34-D0C0-B4CB-EE281B4E3911}"/>
                    </a:ext>
                  </a:extLst>
                </p:cNvPr>
                <p:cNvPicPr/>
                <p:nvPr/>
              </p:nvPicPr>
              <p:blipFill>
                <a:blip r:embed="rId163"/>
                <a:stretch>
                  <a:fillRect/>
                </a:stretch>
              </p:blipFill>
              <p:spPr>
                <a:xfrm>
                  <a:off x="5886021" y="3388426"/>
                  <a:ext cx="1202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1A3CB51B-CFD4-6FB4-F05D-AFE473814C2D}"/>
                    </a:ext>
                  </a:extLst>
                </p14:cNvPr>
                <p14:cNvContentPartPr/>
                <p14:nvPr/>
              </p14:nvContentPartPr>
              <p14:xfrm>
                <a:off x="6096981" y="3269266"/>
                <a:ext cx="33840" cy="447120"/>
              </p14:xfrm>
            </p:contentPart>
          </mc:Choice>
          <mc:Fallback xmlns="">
            <p:pic>
              <p:nvPicPr>
                <p:cNvPr id="110" name="Ink 109">
                  <a:extLst>
                    <a:ext uri="{FF2B5EF4-FFF2-40B4-BE49-F238E27FC236}">
                      <a16:creationId xmlns:a16="http://schemas.microsoft.com/office/drawing/2014/main" id="{1A3CB51B-CFD4-6FB4-F05D-AFE473814C2D}"/>
                    </a:ext>
                  </a:extLst>
                </p:cNvPr>
                <p:cNvPicPr/>
                <p:nvPr/>
              </p:nvPicPr>
              <p:blipFill>
                <a:blip r:embed="rId165"/>
                <a:stretch>
                  <a:fillRect/>
                </a:stretch>
              </p:blipFill>
              <p:spPr>
                <a:xfrm>
                  <a:off x="6087981" y="3260266"/>
                  <a:ext cx="5148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Ink 111">
                  <a:extLst>
                    <a:ext uri="{FF2B5EF4-FFF2-40B4-BE49-F238E27FC236}">
                      <a16:creationId xmlns:a16="http://schemas.microsoft.com/office/drawing/2014/main" id="{8216875F-9129-6F65-351E-D2103179F935}"/>
                    </a:ext>
                  </a:extLst>
                </p14:cNvPr>
                <p14:cNvContentPartPr/>
                <p14:nvPr/>
              </p14:nvContentPartPr>
              <p14:xfrm>
                <a:off x="6320541" y="3631786"/>
                <a:ext cx="29160" cy="37080"/>
              </p14:xfrm>
            </p:contentPart>
          </mc:Choice>
          <mc:Fallback xmlns="">
            <p:pic>
              <p:nvPicPr>
                <p:cNvPr id="112" name="Ink 111">
                  <a:extLst>
                    <a:ext uri="{FF2B5EF4-FFF2-40B4-BE49-F238E27FC236}">
                      <a16:creationId xmlns:a16="http://schemas.microsoft.com/office/drawing/2014/main" id="{8216875F-9129-6F65-351E-D2103179F935}"/>
                    </a:ext>
                  </a:extLst>
                </p:cNvPr>
                <p:cNvPicPr/>
                <p:nvPr/>
              </p:nvPicPr>
              <p:blipFill>
                <a:blip r:embed="rId167"/>
                <a:stretch>
                  <a:fillRect/>
                </a:stretch>
              </p:blipFill>
              <p:spPr>
                <a:xfrm>
                  <a:off x="6311901" y="3622786"/>
                  <a:ext cx="46800" cy="5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8">
            <p14:nvContentPartPr>
              <p14:cNvPr id="114" name="Ink 113">
                <a:extLst>
                  <a:ext uri="{FF2B5EF4-FFF2-40B4-BE49-F238E27FC236}">
                    <a16:creationId xmlns:a16="http://schemas.microsoft.com/office/drawing/2014/main" id="{632175C0-B56C-0593-BFAB-B63792A514B2}"/>
                  </a:ext>
                </a:extLst>
              </p14:cNvPr>
              <p14:cNvContentPartPr/>
              <p14:nvPr/>
            </p14:nvContentPartPr>
            <p14:xfrm>
              <a:off x="1089021" y="3932386"/>
              <a:ext cx="389520" cy="353880"/>
            </p14:xfrm>
          </p:contentPart>
        </mc:Choice>
        <mc:Fallback xmlns="">
          <p:pic>
            <p:nvPicPr>
              <p:cNvPr id="114" name="Ink 113">
                <a:extLst>
                  <a:ext uri="{FF2B5EF4-FFF2-40B4-BE49-F238E27FC236}">
                    <a16:creationId xmlns:a16="http://schemas.microsoft.com/office/drawing/2014/main" id="{632175C0-B56C-0593-BFAB-B63792A514B2}"/>
                  </a:ext>
                </a:extLst>
              </p:cNvPr>
              <p:cNvPicPr/>
              <p:nvPr/>
            </p:nvPicPr>
            <p:blipFill>
              <a:blip r:embed="rId169"/>
              <a:stretch>
                <a:fillRect/>
              </a:stretch>
            </p:blipFill>
            <p:spPr>
              <a:xfrm>
                <a:off x="1080021" y="3923746"/>
                <a:ext cx="4071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 name="Ink 114">
                <a:extLst>
                  <a:ext uri="{FF2B5EF4-FFF2-40B4-BE49-F238E27FC236}">
                    <a16:creationId xmlns:a16="http://schemas.microsoft.com/office/drawing/2014/main" id="{BBDA6D45-9D02-ED9C-5FF0-1495E0EDA4A2}"/>
                  </a:ext>
                </a:extLst>
              </p14:cNvPr>
              <p14:cNvContentPartPr/>
              <p14:nvPr/>
            </p14:nvContentPartPr>
            <p14:xfrm>
              <a:off x="1380261" y="4078546"/>
              <a:ext cx="172080" cy="18000"/>
            </p14:xfrm>
          </p:contentPart>
        </mc:Choice>
        <mc:Fallback xmlns="">
          <p:pic>
            <p:nvPicPr>
              <p:cNvPr id="115" name="Ink 114">
                <a:extLst>
                  <a:ext uri="{FF2B5EF4-FFF2-40B4-BE49-F238E27FC236}">
                    <a16:creationId xmlns:a16="http://schemas.microsoft.com/office/drawing/2014/main" id="{BBDA6D45-9D02-ED9C-5FF0-1495E0EDA4A2}"/>
                  </a:ext>
                </a:extLst>
              </p:cNvPr>
              <p:cNvPicPr/>
              <p:nvPr/>
            </p:nvPicPr>
            <p:blipFill>
              <a:blip r:embed="rId171"/>
              <a:stretch>
                <a:fillRect/>
              </a:stretch>
            </p:blipFill>
            <p:spPr>
              <a:xfrm>
                <a:off x="1371261" y="4069906"/>
                <a:ext cx="189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Ink 116">
                <a:extLst>
                  <a:ext uri="{FF2B5EF4-FFF2-40B4-BE49-F238E27FC236}">
                    <a16:creationId xmlns:a16="http://schemas.microsoft.com/office/drawing/2014/main" id="{B6109DF4-B01A-824C-94AE-5F75DC180EAF}"/>
                  </a:ext>
                </a:extLst>
              </p14:cNvPr>
              <p14:cNvContentPartPr/>
              <p14:nvPr/>
            </p14:nvContentPartPr>
            <p14:xfrm>
              <a:off x="1845021" y="3978106"/>
              <a:ext cx="413640" cy="189000"/>
            </p14:xfrm>
          </p:contentPart>
        </mc:Choice>
        <mc:Fallback xmlns="">
          <p:pic>
            <p:nvPicPr>
              <p:cNvPr id="117" name="Ink 116">
                <a:extLst>
                  <a:ext uri="{FF2B5EF4-FFF2-40B4-BE49-F238E27FC236}">
                    <a16:creationId xmlns:a16="http://schemas.microsoft.com/office/drawing/2014/main" id="{B6109DF4-B01A-824C-94AE-5F75DC180EAF}"/>
                  </a:ext>
                </a:extLst>
              </p:cNvPr>
              <p:cNvPicPr/>
              <p:nvPr/>
            </p:nvPicPr>
            <p:blipFill>
              <a:blip r:embed="rId173"/>
              <a:stretch>
                <a:fillRect/>
              </a:stretch>
            </p:blipFill>
            <p:spPr>
              <a:xfrm>
                <a:off x="1836021" y="3969466"/>
                <a:ext cx="431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Ink 117">
                <a:extLst>
                  <a:ext uri="{FF2B5EF4-FFF2-40B4-BE49-F238E27FC236}">
                    <a16:creationId xmlns:a16="http://schemas.microsoft.com/office/drawing/2014/main" id="{AD28F0B9-B21B-96F7-7B2B-C87D7C40A509}"/>
                  </a:ext>
                </a:extLst>
              </p14:cNvPr>
              <p14:cNvContentPartPr/>
              <p14:nvPr/>
            </p14:nvContentPartPr>
            <p14:xfrm>
              <a:off x="2064261" y="3946786"/>
              <a:ext cx="30600" cy="355680"/>
            </p14:xfrm>
          </p:contentPart>
        </mc:Choice>
        <mc:Fallback xmlns="">
          <p:pic>
            <p:nvPicPr>
              <p:cNvPr id="118" name="Ink 117">
                <a:extLst>
                  <a:ext uri="{FF2B5EF4-FFF2-40B4-BE49-F238E27FC236}">
                    <a16:creationId xmlns:a16="http://schemas.microsoft.com/office/drawing/2014/main" id="{AD28F0B9-B21B-96F7-7B2B-C87D7C40A509}"/>
                  </a:ext>
                </a:extLst>
              </p:cNvPr>
              <p:cNvPicPr/>
              <p:nvPr/>
            </p:nvPicPr>
            <p:blipFill>
              <a:blip r:embed="rId175"/>
              <a:stretch>
                <a:fillRect/>
              </a:stretch>
            </p:blipFill>
            <p:spPr>
              <a:xfrm>
                <a:off x="2055261" y="3938146"/>
                <a:ext cx="482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Ink 118">
                <a:extLst>
                  <a:ext uri="{FF2B5EF4-FFF2-40B4-BE49-F238E27FC236}">
                    <a16:creationId xmlns:a16="http://schemas.microsoft.com/office/drawing/2014/main" id="{254ED390-7253-FAB6-F9A0-ED024F834669}"/>
                  </a:ext>
                </a:extLst>
              </p14:cNvPr>
              <p14:cNvContentPartPr/>
              <p14:nvPr/>
            </p14:nvContentPartPr>
            <p14:xfrm>
              <a:off x="2512821" y="4127506"/>
              <a:ext cx="335880" cy="87120"/>
            </p14:xfrm>
          </p:contentPart>
        </mc:Choice>
        <mc:Fallback xmlns="">
          <p:pic>
            <p:nvPicPr>
              <p:cNvPr id="119" name="Ink 118">
                <a:extLst>
                  <a:ext uri="{FF2B5EF4-FFF2-40B4-BE49-F238E27FC236}">
                    <a16:creationId xmlns:a16="http://schemas.microsoft.com/office/drawing/2014/main" id="{254ED390-7253-FAB6-F9A0-ED024F834669}"/>
                  </a:ext>
                </a:extLst>
              </p:cNvPr>
              <p:cNvPicPr/>
              <p:nvPr/>
            </p:nvPicPr>
            <p:blipFill>
              <a:blip r:embed="rId177"/>
              <a:stretch>
                <a:fillRect/>
              </a:stretch>
            </p:blipFill>
            <p:spPr>
              <a:xfrm>
                <a:off x="2503821" y="4118506"/>
                <a:ext cx="353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Ink 120">
                <a:extLst>
                  <a:ext uri="{FF2B5EF4-FFF2-40B4-BE49-F238E27FC236}">
                    <a16:creationId xmlns:a16="http://schemas.microsoft.com/office/drawing/2014/main" id="{D3D997EF-E7A8-D386-99F1-45E925A211CC}"/>
                  </a:ext>
                </a:extLst>
              </p14:cNvPr>
              <p14:cNvContentPartPr/>
              <p14:nvPr/>
            </p14:nvContentPartPr>
            <p14:xfrm>
              <a:off x="3173421" y="3960466"/>
              <a:ext cx="244440" cy="347400"/>
            </p14:xfrm>
          </p:contentPart>
        </mc:Choice>
        <mc:Fallback xmlns="">
          <p:pic>
            <p:nvPicPr>
              <p:cNvPr id="121" name="Ink 120">
                <a:extLst>
                  <a:ext uri="{FF2B5EF4-FFF2-40B4-BE49-F238E27FC236}">
                    <a16:creationId xmlns:a16="http://schemas.microsoft.com/office/drawing/2014/main" id="{D3D997EF-E7A8-D386-99F1-45E925A211CC}"/>
                  </a:ext>
                </a:extLst>
              </p:cNvPr>
              <p:cNvPicPr/>
              <p:nvPr/>
            </p:nvPicPr>
            <p:blipFill>
              <a:blip r:embed="rId179"/>
              <a:stretch>
                <a:fillRect/>
              </a:stretch>
            </p:blipFill>
            <p:spPr>
              <a:xfrm>
                <a:off x="3164781" y="3951826"/>
                <a:ext cx="26208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Ink 121">
                <a:extLst>
                  <a:ext uri="{FF2B5EF4-FFF2-40B4-BE49-F238E27FC236}">
                    <a16:creationId xmlns:a16="http://schemas.microsoft.com/office/drawing/2014/main" id="{F7FA4B50-8643-8F16-9D98-13DFE470EC99}"/>
                  </a:ext>
                </a:extLst>
              </p14:cNvPr>
              <p14:cNvContentPartPr/>
              <p14:nvPr/>
            </p14:nvContentPartPr>
            <p14:xfrm>
              <a:off x="3577701" y="4095826"/>
              <a:ext cx="183600" cy="178920"/>
            </p14:xfrm>
          </p:contentPart>
        </mc:Choice>
        <mc:Fallback xmlns="">
          <p:pic>
            <p:nvPicPr>
              <p:cNvPr id="122" name="Ink 121">
                <a:extLst>
                  <a:ext uri="{FF2B5EF4-FFF2-40B4-BE49-F238E27FC236}">
                    <a16:creationId xmlns:a16="http://schemas.microsoft.com/office/drawing/2014/main" id="{F7FA4B50-8643-8F16-9D98-13DFE470EC99}"/>
                  </a:ext>
                </a:extLst>
              </p:cNvPr>
              <p:cNvPicPr/>
              <p:nvPr/>
            </p:nvPicPr>
            <p:blipFill>
              <a:blip r:embed="rId181"/>
              <a:stretch>
                <a:fillRect/>
              </a:stretch>
            </p:blipFill>
            <p:spPr>
              <a:xfrm>
                <a:off x="3569061" y="4087186"/>
                <a:ext cx="201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Ink 122">
                <a:extLst>
                  <a:ext uri="{FF2B5EF4-FFF2-40B4-BE49-F238E27FC236}">
                    <a16:creationId xmlns:a16="http://schemas.microsoft.com/office/drawing/2014/main" id="{D89C4880-5DC2-7884-55C0-9B3B3155599C}"/>
                  </a:ext>
                </a:extLst>
              </p14:cNvPr>
              <p14:cNvContentPartPr/>
              <p14:nvPr/>
            </p14:nvContentPartPr>
            <p14:xfrm>
              <a:off x="3838341" y="3947866"/>
              <a:ext cx="63720" cy="143640"/>
            </p14:xfrm>
          </p:contentPart>
        </mc:Choice>
        <mc:Fallback xmlns="">
          <p:pic>
            <p:nvPicPr>
              <p:cNvPr id="123" name="Ink 122">
                <a:extLst>
                  <a:ext uri="{FF2B5EF4-FFF2-40B4-BE49-F238E27FC236}">
                    <a16:creationId xmlns:a16="http://schemas.microsoft.com/office/drawing/2014/main" id="{D89C4880-5DC2-7884-55C0-9B3B3155599C}"/>
                  </a:ext>
                </a:extLst>
              </p:cNvPr>
              <p:cNvPicPr/>
              <p:nvPr/>
            </p:nvPicPr>
            <p:blipFill>
              <a:blip r:embed="rId183"/>
              <a:stretch>
                <a:fillRect/>
              </a:stretch>
            </p:blipFill>
            <p:spPr>
              <a:xfrm>
                <a:off x="3829701" y="3939226"/>
                <a:ext cx="81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4" name="Ink 123">
                <a:extLst>
                  <a:ext uri="{FF2B5EF4-FFF2-40B4-BE49-F238E27FC236}">
                    <a16:creationId xmlns:a16="http://schemas.microsoft.com/office/drawing/2014/main" id="{AF14DA28-8EC3-8F65-9C73-FC2340855541}"/>
                  </a:ext>
                </a:extLst>
              </p14:cNvPr>
              <p14:cNvContentPartPr/>
              <p14:nvPr/>
            </p14:nvContentPartPr>
            <p14:xfrm>
              <a:off x="3857061" y="3849946"/>
              <a:ext cx="20160" cy="18000"/>
            </p14:xfrm>
          </p:contentPart>
        </mc:Choice>
        <mc:Fallback xmlns="">
          <p:pic>
            <p:nvPicPr>
              <p:cNvPr id="124" name="Ink 123">
                <a:extLst>
                  <a:ext uri="{FF2B5EF4-FFF2-40B4-BE49-F238E27FC236}">
                    <a16:creationId xmlns:a16="http://schemas.microsoft.com/office/drawing/2014/main" id="{AF14DA28-8EC3-8F65-9C73-FC2340855541}"/>
                  </a:ext>
                </a:extLst>
              </p:cNvPr>
              <p:cNvPicPr/>
              <p:nvPr/>
            </p:nvPicPr>
            <p:blipFill>
              <a:blip r:embed="rId185"/>
              <a:stretch>
                <a:fillRect/>
              </a:stretch>
            </p:blipFill>
            <p:spPr>
              <a:xfrm>
                <a:off x="3848421" y="3840946"/>
                <a:ext cx="37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Ink 125">
                <a:extLst>
                  <a:ext uri="{FF2B5EF4-FFF2-40B4-BE49-F238E27FC236}">
                    <a16:creationId xmlns:a16="http://schemas.microsoft.com/office/drawing/2014/main" id="{1B3AD0C4-4541-88D7-29F8-6762EA5FBD3D}"/>
                  </a:ext>
                </a:extLst>
              </p14:cNvPr>
              <p14:cNvContentPartPr/>
              <p14:nvPr/>
            </p14:nvContentPartPr>
            <p14:xfrm>
              <a:off x="3995661" y="3834466"/>
              <a:ext cx="194400" cy="220680"/>
            </p14:xfrm>
          </p:contentPart>
        </mc:Choice>
        <mc:Fallback xmlns="">
          <p:pic>
            <p:nvPicPr>
              <p:cNvPr id="126" name="Ink 125">
                <a:extLst>
                  <a:ext uri="{FF2B5EF4-FFF2-40B4-BE49-F238E27FC236}">
                    <a16:creationId xmlns:a16="http://schemas.microsoft.com/office/drawing/2014/main" id="{1B3AD0C4-4541-88D7-29F8-6762EA5FBD3D}"/>
                  </a:ext>
                </a:extLst>
              </p:cNvPr>
              <p:cNvPicPr/>
              <p:nvPr/>
            </p:nvPicPr>
            <p:blipFill>
              <a:blip r:embed="rId187"/>
              <a:stretch>
                <a:fillRect/>
              </a:stretch>
            </p:blipFill>
            <p:spPr>
              <a:xfrm>
                <a:off x="3987021" y="3825466"/>
                <a:ext cx="2120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Ink 126">
                <a:extLst>
                  <a:ext uri="{FF2B5EF4-FFF2-40B4-BE49-F238E27FC236}">
                    <a16:creationId xmlns:a16="http://schemas.microsoft.com/office/drawing/2014/main" id="{7C97742D-86CD-2DC5-FC44-DFFA5ADFBAB6}"/>
                  </a:ext>
                </a:extLst>
              </p14:cNvPr>
              <p14:cNvContentPartPr/>
              <p14:nvPr/>
            </p14:nvContentPartPr>
            <p14:xfrm>
              <a:off x="4300941" y="3923386"/>
              <a:ext cx="118800" cy="126360"/>
            </p14:xfrm>
          </p:contentPart>
        </mc:Choice>
        <mc:Fallback xmlns="">
          <p:pic>
            <p:nvPicPr>
              <p:cNvPr id="127" name="Ink 126">
                <a:extLst>
                  <a:ext uri="{FF2B5EF4-FFF2-40B4-BE49-F238E27FC236}">
                    <a16:creationId xmlns:a16="http://schemas.microsoft.com/office/drawing/2014/main" id="{7C97742D-86CD-2DC5-FC44-DFFA5ADFBAB6}"/>
                  </a:ext>
                </a:extLst>
              </p:cNvPr>
              <p:cNvPicPr/>
              <p:nvPr/>
            </p:nvPicPr>
            <p:blipFill>
              <a:blip r:embed="rId189"/>
              <a:stretch>
                <a:fillRect/>
              </a:stretch>
            </p:blipFill>
            <p:spPr>
              <a:xfrm>
                <a:off x="4292301" y="3914746"/>
                <a:ext cx="136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Ink 127">
                <a:extLst>
                  <a:ext uri="{FF2B5EF4-FFF2-40B4-BE49-F238E27FC236}">
                    <a16:creationId xmlns:a16="http://schemas.microsoft.com/office/drawing/2014/main" id="{2DE56105-1FAD-2E9B-BA54-B20E0CE006D1}"/>
                  </a:ext>
                </a:extLst>
              </p14:cNvPr>
              <p14:cNvContentPartPr/>
              <p14:nvPr/>
            </p14:nvContentPartPr>
            <p14:xfrm>
              <a:off x="4237221" y="3964426"/>
              <a:ext cx="192240" cy="10080"/>
            </p14:xfrm>
          </p:contentPart>
        </mc:Choice>
        <mc:Fallback xmlns="">
          <p:pic>
            <p:nvPicPr>
              <p:cNvPr id="128" name="Ink 127">
                <a:extLst>
                  <a:ext uri="{FF2B5EF4-FFF2-40B4-BE49-F238E27FC236}">
                    <a16:creationId xmlns:a16="http://schemas.microsoft.com/office/drawing/2014/main" id="{2DE56105-1FAD-2E9B-BA54-B20E0CE006D1}"/>
                  </a:ext>
                </a:extLst>
              </p:cNvPr>
              <p:cNvPicPr/>
              <p:nvPr/>
            </p:nvPicPr>
            <p:blipFill>
              <a:blip r:embed="rId191"/>
              <a:stretch>
                <a:fillRect/>
              </a:stretch>
            </p:blipFill>
            <p:spPr>
              <a:xfrm>
                <a:off x="4228581" y="3955426"/>
                <a:ext cx="209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Ink 129">
                <a:extLst>
                  <a:ext uri="{FF2B5EF4-FFF2-40B4-BE49-F238E27FC236}">
                    <a16:creationId xmlns:a16="http://schemas.microsoft.com/office/drawing/2014/main" id="{046882D9-C95E-EACE-730A-EE6A792E2010}"/>
                  </a:ext>
                </a:extLst>
              </p14:cNvPr>
              <p14:cNvContentPartPr/>
              <p14:nvPr/>
            </p14:nvContentPartPr>
            <p14:xfrm>
              <a:off x="4785141" y="3942826"/>
              <a:ext cx="359280" cy="364680"/>
            </p14:xfrm>
          </p:contentPart>
        </mc:Choice>
        <mc:Fallback xmlns="">
          <p:pic>
            <p:nvPicPr>
              <p:cNvPr id="130" name="Ink 129">
                <a:extLst>
                  <a:ext uri="{FF2B5EF4-FFF2-40B4-BE49-F238E27FC236}">
                    <a16:creationId xmlns:a16="http://schemas.microsoft.com/office/drawing/2014/main" id="{046882D9-C95E-EACE-730A-EE6A792E2010}"/>
                  </a:ext>
                </a:extLst>
              </p:cNvPr>
              <p:cNvPicPr/>
              <p:nvPr/>
            </p:nvPicPr>
            <p:blipFill>
              <a:blip r:embed="rId193"/>
              <a:stretch>
                <a:fillRect/>
              </a:stretch>
            </p:blipFill>
            <p:spPr>
              <a:xfrm>
                <a:off x="4776141" y="3933826"/>
                <a:ext cx="3769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Ink 130">
                <a:extLst>
                  <a:ext uri="{FF2B5EF4-FFF2-40B4-BE49-F238E27FC236}">
                    <a16:creationId xmlns:a16="http://schemas.microsoft.com/office/drawing/2014/main" id="{6D684E4E-02DE-9E62-715E-3F660B99B66E}"/>
                  </a:ext>
                </a:extLst>
              </p14:cNvPr>
              <p14:cNvContentPartPr/>
              <p14:nvPr/>
            </p14:nvContentPartPr>
            <p14:xfrm>
              <a:off x="4947141" y="4015906"/>
              <a:ext cx="338040" cy="64440"/>
            </p14:xfrm>
          </p:contentPart>
        </mc:Choice>
        <mc:Fallback xmlns="">
          <p:pic>
            <p:nvPicPr>
              <p:cNvPr id="131" name="Ink 130">
                <a:extLst>
                  <a:ext uri="{FF2B5EF4-FFF2-40B4-BE49-F238E27FC236}">
                    <a16:creationId xmlns:a16="http://schemas.microsoft.com/office/drawing/2014/main" id="{6D684E4E-02DE-9E62-715E-3F660B99B66E}"/>
                  </a:ext>
                </a:extLst>
              </p:cNvPr>
              <p:cNvPicPr/>
              <p:nvPr/>
            </p:nvPicPr>
            <p:blipFill>
              <a:blip r:embed="rId195"/>
              <a:stretch>
                <a:fillRect/>
              </a:stretch>
            </p:blipFill>
            <p:spPr>
              <a:xfrm>
                <a:off x="4938141" y="4006906"/>
                <a:ext cx="355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Ink 131">
                <a:extLst>
                  <a:ext uri="{FF2B5EF4-FFF2-40B4-BE49-F238E27FC236}">
                    <a16:creationId xmlns:a16="http://schemas.microsoft.com/office/drawing/2014/main" id="{D33C5ADD-FB22-8990-BD8F-6B8D74CA9B87}"/>
                  </a:ext>
                </a:extLst>
              </p14:cNvPr>
              <p14:cNvContentPartPr/>
              <p14:nvPr/>
            </p14:nvContentPartPr>
            <p14:xfrm>
              <a:off x="5356461" y="3928426"/>
              <a:ext cx="1096560" cy="523080"/>
            </p14:xfrm>
          </p:contentPart>
        </mc:Choice>
        <mc:Fallback xmlns="">
          <p:pic>
            <p:nvPicPr>
              <p:cNvPr id="132" name="Ink 131">
                <a:extLst>
                  <a:ext uri="{FF2B5EF4-FFF2-40B4-BE49-F238E27FC236}">
                    <a16:creationId xmlns:a16="http://schemas.microsoft.com/office/drawing/2014/main" id="{D33C5ADD-FB22-8990-BD8F-6B8D74CA9B87}"/>
                  </a:ext>
                </a:extLst>
              </p:cNvPr>
              <p:cNvPicPr/>
              <p:nvPr/>
            </p:nvPicPr>
            <p:blipFill>
              <a:blip r:embed="rId197"/>
              <a:stretch>
                <a:fillRect/>
              </a:stretch>
            </p:blipFill>
            <p:spPr>
              <a:xfrm>
                <a:off x="5347821" y="3919426"/>
                <a:ext cx="111420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Ink 132">
                <a:extLst>
                  <a:ext uri="{FF2B5EF4-FFF2-40B4-BE49-F238E27FC236}">
                    <a16:creationId xmlns:a16="http://schemas.microsoft.com/office/drawing/2014/main" id="{792C16E9-7F64-54B0-CC69-D3415BD8CCA1}"/>
                  </a:ext>
                </a:extLst>
              </p14:cNvPr>
              <p14:cNvContentPartPr/>
              <p14:nvPr/>
            </p14:nvContentPartPr>
            <p14:xfrm>
              <a:off x="6636261" y="4011946"/>
              <a:ext cx="264240" cy="235080"/>
            </p14:xfrm>
          </p:contentPart>
        </mc:Choice>
        <mc:Fallback xmlns="">
          <p:pic>
            <p:nvPicPr>
              <p:cNvPr id="133" name="Ink 132">
                <a:extLst>
                  <a:ext uri="{FF2B5EF4-FFF2-40B4-BE49-F238E27FC236}">
                    <a16:creationId xmlns:a16="http://schemas.microsoft.com/office/drawing/2014/main" id="{792C16E9-7F64-54B0-CC69-D3415BD8CCA1}"/>
                  </a:ext>
                </a:extLst>
              </p:cNvPr>
              <p:cNvPicPr/>
              <p:nvPr/>
            </p:nvPicPr>
            <p:blipFill>
              <a:blip r:embed="rId199"/>
              <a:stretch>
                <a:fillRect/>
              </a:stretch>
            </p:blipFill>
            <p:spPr>
              <a:xfrm>
                <a:off x="6627261" y="4003306"/>
                <a:ext cx="2818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4" name="Ink 133">
                <a:extLst>
                  <a:ext uri="{FF2B5EF4-FFF2-40B4-BE49-F238E27FC236}">
                    <a16:creationId xmlns:a16="http://schemas.microsoft.com/office/drawing/2014/main" id="{B8880895-04DF-FEB2-EA1E-0C16486B6826}"/>
                  </a:ext>
                </a:extLst>
              </p14:cNvPr>
              <p14:cNvContentPartPr/>
              <p14:nvPr/>
            </p14:nvContentPartPr>
            <p14:xfrm>
              <a:off x="6644181" y="4141546"/>
              <a:ext cx="343440" cy="32760"/>
            </p14:xfrm>
          </p:contentPart>
        </mc:Choice>
        <mc:Fallback xmlns="">
          <p:pic>
            <p:nvPicPr>
              <p:cNvPr id="134" name="Ink 133">
                <a:extLst>
                  <a:ext uri="{FF2B5EF4-FFF2-40B4-BE49-F238E27FC236}">
                    <a16:creationId xmlns:a16="http://schemas.microsoft.com/office/drawing/2014/main" id="{B8880895-04DF-FEB2-EA1E-0C16486B6826}"/>
                  </a:ext>
                </a:extLst>
              </p:cNvPr>
              <p:cNvPicPr/>
              <p:nvPr/>
            </p:nvPicPr>
            <p:blipFill>
              <a:blip r:embed="rId201"/>
              <a:stretch>
                <a:fillRect/>
              </a:stretch>
            </p:blipFill>
            <p:spPr>
              <a:xfrm>
                <a:off x="6635181" y="4132546"/>
                <a:ext cx="361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 name="Ink 134">
                <a:extLst>
                  <a:ext uri="{FF2B5EF4-FFF2-40B4-BE49-F238E27FC236}">
                    <a16:creationId xmlns:a16="http://schemas.microsoft.com/office/drawing/2014/main" id="{0209CB0B-4A16-867A-27D2-23EB0DF95498}"/>
                  </a:ext>
                </a:extLst>
              </p14:cNvPr>
              <p14:cNvContentPartPr/>
              <p14:nvPr/>
            </p14:nvContentPartPr>
            <p14:xfrm>
              <a:off x="7720221" y="3735826"/>
              <a:ext cx="164160" cy="559440"/>
            </p14:xfrm>
          </p:contentPart>
        </mc:Choice>
        <mc:Fallback xmlns="">
          <p:pic>
            <p:nvPicPr>
              <p:cNvPr id="135" name="Ink 134">
                <a:extLst>
                  <a:ext uri="{FF2B5EF4-FFF2-40B4-BE49-F238E27FC236}">
                    <a16:creationId xmlns:a16="http://schemas.microsoft.com/office/drawing/2014/main" id="{0209CB0B-4A16-867A-27D2-23EB0DF95498}"/>
                  </a:ext>
                </a:extLst>
              </p:cNvPr>
              <p:cNvPicPr/>
              <p:nvPr/>
            </p:nvPicPr>
            <p:blipFill>
              <a:blip r:embed="rId203"/>
              <a:stretch>
                <a:fillRect/>
              </a:stretch>
            </p:blipFill>
            <p:spPr>
              <a:xfrm>
                <a:off x="7711221" y="3727186"/>
                <a:ext cx="18180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6" name="Ink 135">
                <a:extLst>
                  <a:ext uri="{FF2B5EF4-FFF2-40B4-BE49-F238E27FC236}">
                    <a16:creationId xmlns:a16="http://schemas.microsoft.com/office/drawing/2014/main" id="{403CD46C-4484-B0D1-6F10-AB7221653A8A}"/>
                  </a:ext>
                </a:extLst>
              </p14:cNvPr>
              <p14:cNvContentPartPr/>
              <p14:nvPr/>
            </p14:nvContentPartPr>
            <p14:xfrm>
              <a:off x="7884021" y="3757066"/>
              <a:ext cx="1092960" cy="524520"/>
            </p14:xfrm>
          </p:contentPart>
        </mc:Choice>
        <mc:Fallback xmlns="">
          <p:pic>
            <p:nvPicPr>
              <p:cNvPr id="136" name="Ink 135">
                <a:extLst>
                  <a:ext uri="{FF2B5EF4-FFF2-40B4-BE49-F238E27FC236}">
                    <a16:creationId xmlns:a16="http://schemas.microsoft.com/office/drawing/2014/main" id="{403CD46C-4484-B0D1-6F10-AB7221653A8A}"/>
                  </a:ext>
                </a:extLst>
              </p:cNvPr>
              <p:cNvPicPr/>
              <p:nvPr/>
            </p:nvPicPr>
            <p:blipFill>
              <a:blip r:embed="rId205"/>
              <a:stretch>
                <a:fillRect/>
              </a:stretch>
            </p:blipFill>
            <p:spPr>
              <a:xfrm>
                <a:off x="7875381" y="3748426"/>
                <a:ext cx="111060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Ink 138">
                <a:extLst>
                  <a:ext uri="{FF2B5EF4-FFF2-40B4-BE49-F238E27FC236}">
                    <a16:creationId xmlns:a16="http://schemas.microsoft.com/office/drawing/2014/main" id="{00F413ED-7D7D-EFF6-D287-78EC96E07E82}"/>
                  </a:ext>
                </a:extLst>
              </p14:cNvPr>
              <p14:cNvContentPartPr/>
              <p14:nvPr/>
            </p14:nvContentPartPr>
            <p14:xfrm>
              <a:off x="9158061" y="3916906"/>
              <a:ext cx="970560" cy="163800"/>
            </p14:xfrm>
          </p:contentPart>
        </mc:Choice>
        <mc:Fallback xmlns="">
          <p:pic>
            <p:nvPicPr>
              <p:cNvPr id="139" name="Ink 138">
                <a:extLst>
                  <a:ext uri="{FF2B5EF4-FFF2-40B4-BE49-F238E27FC236}">
                    <a16:creationId xmlns:a16="http://schemas.microsoft.com/office/drawing/2014/main" id="{00F413ED-7D7D-EFF6-D287-78EC96E07E82}"/>
                  </a:ext>
                </a:extLst>
              </p:cNvPr>
              <p:cNvPicPr/>
              <p:nvPr/>
            </p:nvPicPr>
            <p:blipFill>
              <a:blip r:embed="rId207"/>
              <a:stretch>
                <a:fillRect/>
              </a:stretch>
            </p:blipFill>
            <p:spPr>
              <a:xfrm>
                <a:off x="9149061" y="3907906"/>
                <a:ext cx="988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0" name="Ink 139">
                <a:extLst>
                  <a:ext uri="{FF2B5EF4-FFF2-40B4-BE49-F238E27FC236}">
                    <a16:creationId xmlns:a16="http://schemas.microsoft.com/office/drawing/2014/main" id="{CE83BB2C-D044-B6FC-D322-B08B132798E9}"/>
                  </a:ext>
                </a:extLst>
              </p14:cNvPr>
              <p14:cNvContentPartPr/>
              <p14:nvPr/>
            </p14:nvContentPartPr>
            <p14:xfrm>
              <a:off x="10209261" y="3728266"/>
              <a:ext cx="131400" cy="433800"/>
            </p14:xfrm>
          </p:contentPart>
        </mc:Choice>
        <mc:Fallback xmlns="">
          <p:pic>
            <p:nvPicPr>
              <p:cNvPr id="140" name="Ink 139">
                <a:extLst>
                  <a:ext uri="{FF2B5EF4-FFF2-40B4-BE49-F238E27FC236}">
                    <a16:creationId xmlns:a16="http://schemas.microsoft.com/office/drawing/2014/main" id="{CE83BB2C-D044-B6FC-D322-B08B132798E9}"/>
                  </a:ext>
                </a:extLst>
              </p:cNvPr>
              <p:cNvPicPr/>
              <p:nvPr/>
            </p:nvPicPr>
            <p:blipFill>
              <a:blip r:embed="rId209"/>
              <a:stretch>
                <a:fillRect/>
              </a:stretch>
            </p:blipFill>
            <p:spPr>
              <a:xfrm>
                <a:off x="10200261" y="3719626"/>
                <a:ext cx="1490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2" name="Ink 141">
                <a:extLst>
                  <a:ext uri="{FF2B5EF4-FFF2-40B4-BE49-F238E27FC236}">
                    <a16:creationId xmlns:a16="http://schemas.microsoft.com/office/drawing/2014/main" id="{35013C16-3EF2-DE71-1380-F4D834397364}"/>
                  </a:ext>
                </a:extLst>
              </p14:cNvPr>
              <p14:cNvContentPartPr/>
              <p14:nvPr/>
            </p14:nvContentPartPr>
            <p14:xfrm>
              <a:off x="919101" y="4667146"/>
              <a:ext cx="84600" cy="279360"/>
            </p14:xfrm>
          </p:contentPart>
        </mc:Choice>
        <mc:Fallback xmlns="">
          <p:pic>
            <p:nvPicPr>
              <p:cNvPr id="142" name="Ink 141">
                <a:extLst>
                  <a:ext uri="{FF2B5EF4-FFF2-40B4-BE49-F238E27FC236}">
                    <a16:creationId xmlns:a16="http://schemas.microsoft.com/office/drawing/2014/main" id="{35013C16-3EF2-DE71-1380-F4D834397364}"/>
                  </a:ext>
                </a:extLst>
              </p:cNvPr>
              <p:cNvPicPr/>
              <p:nvPr/>
            </p:nvPicPr>
            <p:blipFill>
              <a:blip r:embed="rId211"/>
              <a:stretch>
                <a:fillRect/>
              </a:stretch>
            </p:blipFill>
            <p:spPr>
              <a:xfrm>
                <a:off x="910101" y="4658146"/>
                <a:ext cx="1022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3" name="Ink 142">
                <a:extLst>
                  <a:ext uri="{FF2B5EF4-FFF2-40B4-BE49-F238E27FC236}">
                    <a16:creationId xmlns:a16="http://schemas.microsoft.com/office/drawing/2014/main" id="{2965CAD6-9CA8-34C8-6C40-951C0A0BC127}"/>
                  </a:ext>
                </a:extLst>
              </p14:cNvPr>
              <p14:cNvContentPartPr/>
              <p14:nvPr/>
            </p14:nvContentPartPr>
            <p14:xfrm>
              <a:off x="897861" y="4582906"/>
              <a:ext cx="265320" cy="83520"/>
            </p14:xfrm>
          </p:contentPart>
        </mc:Choice>
        <mc:Fallback xmlns="">
          <p:pic>
            <p:nvPicPr>
              <p:cNvPr id="143" name="Ink 142">
                <a:extLst>
                  <a:ext uri="{FF2B5EF4-FFF2-40B4-BE49-F238E27FC236}">
                    <a16:creationId xmlns:a16="http://schemas.microsoft.com/office/drawing/2014/main" id="{2965CAD6-9CA8-34C8-6C40-951C0A0BC127}"/>
                  </a:ext>
                </a:extLst>
              </p:cNvPr>
              <p:cNvPicPr/>
              <p:nvPr/>
            </p:nvPicPr>
            <p:blipFill>
              <a:blip r:embed="rId213"/>
              <a:stretch>
                <a:fillRect/>
              </a:stretch>
            </p:blipFill>
            <p:spPr>
              <a:xfrm>
                <a:off x="888861" y="4573906"/>
                <a:ext cx="282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4" name="Ink 143">
                <a:extLst>
                  <a:ext uri="{FF2B5EF4-FFF2-40B4-BE49-F238E27FC236}">
                    <a16:creationId xmlns:a16="http://schemas.microsoft.com/office/drawing/2014/main" id="{AFCA6E42-3997-9884-A18D-9FDC787F5E30}"/>
                  </a:ext>
                </a:extLst>
              </p14:cNvPr>
              <p14:cNvContentPartPr/>
              <p14:nvPr/>
            </p14:nvContentPartPr>
            <p14:xfrm>
              <a:off x="1136541" y="4506226"/>
              <a:ext cx="467640" cy="399600"/>
            </p14:xfrm>
          </p:contentPart>
        </mc:Choice>
        <mc:Fallback xmlns="">
          <p:pic>
            <p:nvPicPr>
              <p:cNvPr id="144" name="Ink 143">
                <a:extLst>
                  <a:ext uri="{FF2B5EF4-FFF2-40B4-BE49-F238E27FC236}">
                    <a16:creationId xmlns:a16="http://schemas.microsoft.com/office/drawing/2014/main" id="{AFCA6E42-3997-9884-A18D-9FDC787F5E30}"/>
                  </a:ext>
                </a:extLst>
              </p:cNvPr>
              <p:cNvPicPr/>
              <p:nvPr/>
            </p:nvPicPr>
            <p:blipFill>
              <a:blip r:embed="rId215"/>
              <a:stretch>
                <a:fillRect/>
              </a:stretch>
            </p:blipFill>
            <p:spPr>
              <a:xfrm>
                <a:off x="1127901" y="4497586"/>
                <a:ext cx="4852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6" name="Ink 145">
                <a:extLst>
                  <a:ext uri="{FF2B5EF4-FFF2-40B4-BE49-F238E27FC236}">
                    <a16:creationId xmlns:a16="http://schemas.microsoft.com/office/drawing/2014/main" id="{CD96FF0B-D07A-A7A5-52F6-B22A4B3F9BB4}"/>
                  </a:ext>
                </a:extLst>
              </p14:cNvPr>
              <p14:cNvContentPartPr/>
              <p14:nvPr/>
            </p14:nvContentPartPr>
            <p14:xfrm>
              <a:off x="2071821" y="4569226"/>
              <a:ext cx="187200" cy="635400"/>
            </p14:xfrm>
          </p:contentPart>
        </mc:Choice>
        <mc:Fallback xmlns="">
          <p:pic>
            <p:nvPicPr>
              <p:cNvPr id="146" name="Ink 145">
                <a:extLst>
                  <a:ext uri="{FF2B5EF4-FFF2-40B4-BE49-F238E27FC236}">
                    <a16:creationId xmlns:a16="http://schemas.microsoft.com/office/drawing/2014/main" id="{CD96FF0B-D07A-A7A5-52F6-B22A4B3F9BB4}"/>
                  </a:ext>
                </a:extLst>
              </p:cNvPr>
              <p:cNvPicPr/>
              <p:nvPr/>
            </p:nvPicPr>
            <p:blipFill>
              <a:blip r:embed="rId217"/>
              <a:stretch>
                <a:fillRect/>
              </a:stretch>
            </p:blipFill>
            <p:spPr>
              <a:xfrm>
                <a:off x="2062821" y="4560226"/>
                <a:ext cx="20484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7" name="Ink 146">
                <a:extLst>
                  <a:ext uri="{FF2B5EF4-FFF2-40B4-BE49-F238E27FC236}">
                    <a16:creationId xmlns:a16="http://schemas.microsoft.com/office/drawing/2014/main" id="{B4A4E8BA-B53E-9038-41D0-B1DC5D6EC81D}"/>
                  </a:ext>
                </a:extLst>
              </p14:cNvPr>
              <p14:cNvContentPartPr/>
              <p14:nvPr/>
            </p14:nvContentPartPr>
            <p14:xfrm>
              <a:off x="2082261" y="5161786"/>
              <a:ext cx="320760" cy="160200"/>
            </p14:xfrm>
          </p:contentPart>
        </mc:Choice>
        <mc:Fallback xmlns="">
          <p:pic>
            <p:nvPicPr>
              <p:cNvPr id="147" name="Ink 146">
                <a:extLst>
                  <a:ext uri="{FF2B5EF4-FFF2-40B4-BE49-F238E27FC236}">
                    <a16:creationId xmlns:a16="http://schemas.microsoft.com/office/drawing/2014/main" id="{B4A4E8BA-B53E-9038-41D0-B1DC5D6EC81D}"/>
                  </a:ext>
                </a:extLst>
              </p:cNvPr>
              <p:cNvPicPr/>
              <p:nvPr/>
            </p:nvPicPr>
            <p:blipFill>
              <a:blip r:embed="rId219"/>
              <a:stretch>
                <a:fillRect/>
              </a:stretch>
            </p:blipFill>
            <p:spPr>
              <a:xfrm>
                <a:off x="2073261" y="5152786"/>
                <a:ext cx="338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 name="Ink 148">
                <a:extLst>
                  <a:ext uri="{FF2B5EF4-FFF2-40B4-BE49-F238E27FC236}">
                    <a16:creationId xmlns:a16="http://schemas.microsoft.com/office/drawing/2014/main" id="{5D9C508E-7697-D41E-9BC4-C655020D9615}"/>
                  </a:ext>
                </a:extLst>
              </p14:cNvPr>
              <p14:cNvContentPartPr/>
              <p14:nvPr/>
            </p14:nvContentPartPr>
            <p14:xfrm>
              <a:off x="2557461" y="4695946"/>
              <a:ext cx="14400" cy="249840"/>
            </p14:xfrm>
          </p:contentPart>
        </mc:Choice>
        <mc:Fallback xmlns="">
          <p:pic>
            <p:nvPicPr>
              <p:cNvPr id="149" name="Ink 148">
                <a:extLst>
                  <a:ext uri="{FF2B5EF4-FFF2-40B4-BE49-F238E27FC236}">
                    <a16:creationId xmlns:a16="http://schemas.microsoft.com/office/drawing/2014/main" id="{5D9C508E-7697-D41E-9BC4-C655020D9615}"/>
                  </a:ext>
                </a:extLst>
              </p:cNvPr>
              <p:cNvPicPr/>
              <p:nvPr/>
            </p:nvPicPr>
            <p:blipFill>
              <a:blip r:embed="rId221"/>
              <a:stretch>
                <a:fillRect/>
              </a:stretch>
            </p:blipFill>
            <p:spPr>
              <a:xfrm>
                <a:off x="2548821" y="4686946"/>
                <a:ext cx="320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0" name="Ink 149">
                <a:extLst>
                  <a:ext uri="{FF2B5EF4-FFF2-40B4-BE49-F238E27FC236}">
                    <a16:creationId xmlns:a16="http://schemas.microsoft.com/office/drawing/2014/main" id="{92C2449F-7908-DA22-55F7-113C98026455}"/>
                  </a:ext>
                </a:extLst>
              </p14:cNvPr>
              <p14:cNvContentPartPr/>
              <p14:nvPr/>
            </p14:nvContentPartPr>
            <p14:xfrm>
              <a:off x="2383221" y="4720786"/>
              <a:ext cx="312840" cy="136440"/>
            </p14:xfrm>
          </p:contentPart>
        </mc:Choice>
        <mc:Fallback xmlns="">
          <p:pic>
            <p:nvPicPr>
              <p:cNvPr id="150" name="Ink 149">
                <a:extLst>
                  <a:ext uri="{FF2B5EF4-FFF2-40B4-BE49-F238E27FC236}">
                    <a16:creationId xmlns:a16="http://schemas.microsoft.com/office/drawing/2014/main" id="{92C2449F-7908-DA22-55F7-113C98026455}"/>
                  </a:ext>
                </a:extLst>
              </p:cNvPr>
              <p:cNvPicPr/>
              <p:nvPr/>
            </p:nvPicPr>
            <p:blipFill>
              <a:blip r:embed="rId223"/>
              <a:stretch>
                <a:fillRect/>
              </a:stretch>
            </p:blipFill>
            <p:spPr>
              <a:xfrm>
                <a:off x="2374221" y="4711786"/>
                <a:ext cx="330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1" name="Ink 150">
                <a:extLst>
                  <a:ext uri="{FF2B5EF4-FFF2-40B4-BE49-F238E27FC236}">
                    <a16:creationId xmlns:a16="http://schemas.microsoft.com/office/drawing/2014/main" id="{61CE46B1-099B-9DDE-B425-B4C64E80E2A9}"/>
                  </a:ext>
                </a:extLst>
              </p14:cNvPr>
              <p14:cNvContentPartPr/>
              <p14:nvPr/>
            </p14:nvContentPartPr>
            <p14:xfrm>
              <a:off x="2361621" y="4642666"/>
              <a:ext cx="16920" cy="372240"/>
            </p14:xfrm>
          </p:contentPart>
        </mc:Choice>
        <mc:Fallback xmlns="">
          <p:pic>
            <p:nvPicPr>
              <p:cNvPr id="151" name="Ink 150">
                <a:extLst>
                  <a:ext uri="{FF2B5EF4-FFF2-40B4-BE49-F238E27FC236}">
                    <a16:creationId xmlns:a16="http://schemas.microsoft.com/office/drawing/2014/main" id="{61CE46B1-099B-9DDE-B425-B4C64E80E2A9}"/>
                  </a:ext>
                </a:extLst>
              </p:cNvPr>
              <p:cNvPicPr/>
              <p:nvPr/>
            </p:nvPicPr>
            <p:blipFill>
              <a:blip r:embed="rId225"/>
              <a:stretch>
                <a:fillRect/>
              </a:stretch>
            </p:blipFill>
            <p:spPr>
              <a:xfrm>
                <a:off x="2352981" y="4633666"/>
                <a:ext cx="345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2" name="Ink 151">
                <a:extLst>
                  <a:ext uri="{FF2B5EF4-FFF2-40B4-BE49-F238E27FC236}">
                    <a16:creationId xmlns:a16="http://schemas.microsoft.com/office/drawing/2014/main" id="{D579F5DF-6AC1-0FC6-3CA6-B8EC958BF794}"/>
                  </a:ext>
                </a:extLst>
              </p14:cNvPr>
              <p14:cNvContentPartPr/>
              <p14:nvPr/>
            </p14:nvContentPartPr>
            <p14:xfrm>
              <a:off x="2793261" y="4655266"/>
              <a:ext cx="10800" cy="348840"/>
            </p14:xfrm>
          </p:contentPart>
        </mc:Choice>
        <mc:Fallback xmlns="">
          <p:pic>
            <p:nvPicPr>
              <p:cNvPr id="152" name="Ink 151">
                <a:extLst>
                  <a:ext uri="{FF2B5EF4-FFF2-40B4-BE49-F238E27FC236}">
                    <a16:creationId xmlns:a16="http://schemas.microsoft.com/office/drawing/2014/main" id="{D579F5DF-6AC1-0FC6-3CA6-B8EC958BF794}"/>
                  </a:ext>
                </a:extLst>
              </p:cNvPr>
              <p:cNvPicPr/>
              <p:nvPr/>
            </p:nvPicPr>
            <p:blipFill>
              <a:blip r:embed="rId227"/>
              <a:stretch>
                <a:fillRect/>
              </a:stretch>
            </p:blipFill>
            <p:spPr>
              <a:xfrm>
                <a:off x="2784621" y="4646266"/>
                <a:ext cx="284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3" name="Ink 152">
                <a:extLst>
                  <a:ext uri="{FF2B5EF4-FFF2-40B4-BE49-F238E27FC236}">
                    <a16:creationId xmlns:a16="http://schemas.microsoft.com/office/drawing/2014/main" id="{7AB7735C-744E-E228-FFFE-04F33003EC4E}"/>
                  </a:ext>
                </a:extLst>
              </p14:cNvPr>
              <p14:cNvContentPartPr/>
              <p14:nvPr/>
            </p14:nvContentPartPr>
            <p14:xfrm>
              <a:off x="2891901" y="4597666"/>
              <a:ext cx="128880" cy="74160"/>
            </p14:xfrm>
          </p:contentPart>
        </mc:Choice>
        <mc:Fallback xmlns="">
          <p:pic>
            <p:nvPicPr>
              <p:cNvPr id="153" name="Ink 152">
                <a:extLst>
                  <a:ext uri="{FF2B5EF4-FFF2-40B4-BE49-F238E27FC236}">
                    <a16:creationId xmlns:a16="http://schemas.microsoft.com/office/drawing/2014/main" id="{7AB7735C-744E-E228-FFFE-04F33003EC4E}"/>
                  </a:ext>
                </a:extLst>
              </p:cNvPr>
              <p:cNvPicPr/>
              <p:nvPr/>
            </p:nvPicPr>
            <p:blipFill>
              <a:blip r:embed="rId229"/>
              <a:stretch>
                <a:fillRect/>
              </a:stretch>
            </p:blipFill>
            <p:spPr>
              <a:xfrm>
                <a:off x="2882901" y="4588666"/>
                <a:ext cx="146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4" name="Ink 153">
                <a:extLst>
                  <a:ext uri="{FF2B5EF4-FFF2-40B4-BE49-F238E27FC236}">
                    <a16:creationId xmlns:a16="http://schemas.microsoft.com/office/drawing/2014/main" id="{F2B6AD4F-5FAB-CAC0-6D44-98BCCE311F09}"/>
                  </a:ext>
                </a:extLst>
              </p14:cNvPr>
              <p14:cNvContentPartPr/>
              <p14:nvPr/>
            </p14:nvContentPartPr>
            <p14:xfrm>
              <a:off x="3048501" y="4833106"/>
              <a:ext cx="174960" cy="18720"/>
            </p14:xfrm>
          </p:contentPart>
        </mc:Choice>
        <mc:Fallback xmlns="">
          <p:pic>
            <p:nvPicPr>
              <p:cNvPr id="154" name="Ink 153">
                <a:extLst>
                  <a:ext uri="{FF2B5EF4-FFF2-40B4-BE49-F238E27FC236}">
                    <a16:creationId xmlns:a16="http://schemas.microsoft.com/office/drawing/2014/main" id="{F2B6AD4F-5FAB-CAC0-6D44-98BCCE311F09}"/>
                  </a:ext>
                </a:extLst>
              </p:cNvPr>
              <p:cNvPicPr/>
              <p:nvPr/>
            </p:nvPicPr>
            <p:blipFill>
              <a:blip r:embed="rId231"/>
              <a:stretch>
                <a:fillRect/>
              </a:stretch>
            </p:blipFill>
            <p:spPr>
              <a:xfrm>
                <a:off x="3039501" y="4824106"/>
                <a:ext cx="192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5" name="Ink 154">
                <a:extLst>
                  <a:ext uri="{FF2B5EF4-FFF2-40B4-BE49-F238E27FC236}">
                    <a16:creationId xmlns:a16="http://schemas.microsoft.com/office/drawing/2014/main" id="{8B42FFF5-6A38-2A5C-26B4-C9F97B10EE2E}"/>
                  </a:ext>
                </a:extLst>
              </p14:cNvPr>
              <p14:cNvContentPartPr/>
              <p14:nvPr/>
            </p14:nvContentPartPr>
            <p14:xfrm>
              <a:off x="3028341" y="4640146"/>
              <a:ext cx="209880" cy="350280"/>
            </p14:xfrm>
          </p:contentPart>
        </mc:Choice>
        <mc:Fallback xmlns="">
          <p:pic>
            <p:nvPicPr>
              <p:cNvPr id="155" name="Ink 154">
                <a:extLst>
                  <a:ext uri="{FF2B5EF4-FFF2-40B4-BE49-F238E27FC236}">
                    <a16:creationId xmlns:a16="http://schemas.microsoft.com/office/drawing/2014/main" id="{8B42FFF5-6A38-2A5C-26B4-C9F97B10EE2E}"/>
                  </a:ext>
                </a:extLst>
              </p:cNvPr>
              <p:cNvPicPr/>
              <p:nvPr/>
            </p:nvPicPr>
            <p:blipFill>
              <a:blip r:embed="rId233"/>
              <a:stretch>
                <a:fillRect/>
              </a:stretch>
            </p:blipFill>
            <p:spPr>
              <a:xfrm>
                <a:off x="3019701" y="4631506"/>
                <a:ext cx="2275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7" name="Ink 156">
                <a:extLst>
                  <a:ext uri="{FF2B5EF4-FFF2-40B4-BE49-F238E27FC236}">
                    <a16:creationId xmlns:a16="http://schemas.microsoft.com/office/drawing/2014/main" id="{78BA2313-E645-32D4-B527-D41B3C0EBF23}"/>
                  </a:ext>
                </a:extLst>
              </p14:cNvPr>
              <p14:cNvContentPartPr/>
              <p14:nvPr/>
            </p14:nvContentPartPr>
            <p14:xfrm>
              <a:off x="3411381" y="4814386"/>
              <a:ext cx="27360" cy="111240"/>
            </p14:xfrm>
          </p:contentPart>
        </mc:Choice>
        <mc:Fallback xmlns="">
          <p:pic>
            <p:nvPicPr>
              <p:cNvPr id="157" name="Ink 156">
                <a:extLst>
                  <a:ext uri="{FF2B5EF4-FFF2-40B4-BE49-F238E27FC236}">
                    <a16:creationId xmlns:a16="http://schemas.microsoft.com/office/drawing/2014/main" id="{78BA2313-E645-32D4-B527-D41B3C0EBF23}"/>
                  </a:ext>
                </a:extLst>
              </p:cNvPr>
              <p:cNvPicPr/>
              <p:nvPr/>
            </p:nvPicPr>
            <p:blipFill>
              <a:blip r:embed="rId235"/>
              <a:stretch>
                <a:fillRect/>
              </a:stretch>
            </p:blipFill>
            <p:spPr>
              <a:xfrm>
                <a:off x="3402741" y="4805386"/>
                <a:ext cx="45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8" name="Ink 157">
                <a:extLst>
                  <a:ext uri="{FF2B5EF4-FFF2-40B4-BE49-F238E27FC236}">
                    <a16:creationId xmlns:a16="http://schemas.microsoft.com/office/drawing/2014/main" id="{F9B0B492-2D6F-FAC3-7B56-BD72865138FE}"/>
                  </a:ext>
                </a:extLst>
              </p14:cNvPr>
              <p14:cNvContentPartPr/>
              <p14:nvPr/>
            </p14:nvContentPartPr>
            <p14:xfrm>
              <a:off x="3320661" y="4792426"/>
              <a:ext cx="201600" cy="42840"/>
            </p14:xfrm>
          </p:contentPart>
        </mc:Choice>
        <mc:Fallback xmlns="">
          <p:pic>
            <p:nvPicPr>
              <p:cNvPr id="158" name="Ink 157">
                <a:extLst>
                  <a:ext uri="{FF2B5EF4-FFF2-40B4-BE49-F238E27FC236}">
                    <a16:creationId xmlns:a16="http://schemas.microsoft.com/office/drawing/2014/main" id="{F9B0B492-2D6F-FAC3-7B56-BD72865138FE}"/>
                  </a:ext>
                </a:extLst>
              </p:cNvPr>
              <p:cNvPicPr/>
              <p:nvPr/>
            </p:nvPicPr>
            <p:blipFill>
              <a:blip r:embed="rId237"/>
              <a:stretch>
                <a:fillRect/>
              </a:stretch>
            </p:blipFill>
            <p:spPr>
              <a:xfrm>
                <a:off x="3311661" y="4783426"/>
                <a:ext cx="219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0" name="Ink 159">
                <a:extLst>
                  <a:ext uri="{FF2B5EF4-FFF2-40B4-BE49-F238E27FC236}">
                    <a16:creationId xmlns:a16="http://schemas.microsoft.com/office/drawing/2014/main" id="{C348DB7E-03B0-E0DC-F64A-A1D6BFECC804}"/>
                  </a:ext>
                </a:extLst>
              </p14:cNvPr>
              <p14:cNvContentPartPr/>
              <p14:nvPr/>
            </p14:nvContentPartPr>
            <p14:xfrm>
              <a:off x="3888021" y="4856146"/>
              <a:ext cx="151200" cy="16920"/>
            </p14:xfrm>
          </p:contentPart>
        </mc:Choice>
        <mc:Fallback xmlns="">
          <p:pic>
            <p:nvPicPr>
              <p:cNvPr id="160" name="Ink 159">
                <a:extLst>
                  <a:ext uri="{FF2B5EF4-FFF2-40B4-BE49-F238E27FC236}">
                    <a16:creationId xmlns:a16="http://schemas.microsoft.com/office/drawing/2014/main" id="{C348DB7E-03B0-E0DC-F64A-A1D6BFECC804}"/>
                  </a:ext>
                </a:extLst>
              </p:cNvPr>
              <p:cNvPicPr/>
              <p:nvPr/>
            </p:nvPicPr>
            <p:blipFill>
              <a:blip r:embed="rId239"/>
              <a:stretch>
                <a:fillRect/>
              </a:stretch>
            </p:blipFill>
            <p:spPr>
              <a:xfrm>
                <a:off x="3879021" y="4847146"/>
                <a:ext cx="168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1" name="Ink 160">
                <a:extLst>
                  <a:ext uri="{FF2B5EF4-FFF2-40B4-BE49-F238E27FC236}">
                    <a16:creationId xmlns:a16="http://schemas.microsoft.com/office/drawing/2014/main" id="{2710B0A0-7FD3-FEAF-FC70-6C918BDCAE6F}"/>
                  </a:ext>
                </a:extLst>
              </p14:cNvPr>
              <p14:cNvContentPartPr/>
              <p14:nvPr/>
            </p14:nvContentPartPr>
            <p14:xfrm>
              <a:off x="3919341" y="4988986"/>
              <a:ext cx="135000" cy="25560"/>
            </p14:xfrm>
          </p:contentPart>
        </mc:Choice>
        <mc:Fallback xmlns="">
          <p:pic>
            <p:nvPicPr>
              <p:cNvPr id="161" name="Ink 160">
                <a:extLst>
                  <a:ext uri="{FF2B5EF4-FFF2-40B4-BE49-F238E27FC236}">
                    <a16:creationId xmlns:a16="http://schemas.microsoft.com/office/drawing/2014/main" id="{2710B0A0-7FD3-FEAF-FC70-6C918BDCAE6F}"/>
                  </a:ext>
                </a:extLst>
              </p:cNvPr>
              <p:cNvPicPr/>
              <p:nvPr/>
            </p:nvPicPr>
            <p:blipFill>
              <a:blip r:embed="rId241"/>
              <a:stretch>
                <a:fillRect/>
              </a:stretch>
            </p:blipFill>
            <p:spPr>
              <a:xfrm>
                <a:off x="3910341" y="4979986"/>
                <a:ext cx="152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2" name="Ink 161">
                <a:extLst>
                  <a:ext uri="{FF2B5EF4-FFF2-40B4-BE49-F238E27FC236}">
                    <a16:creationId xmlns:a16="http://schemas.microsoft.com/office/drawing/2014/main" id="{2A18E37D-1DB1-47BB-5CB0-24F9BC27E410}"/>
                  </a:ext>
                </a:extLst>
              </p14:cNvPr>
              <p14:cNvContentPartPr/>
              <p14:nvPr/>
            </p14:nvContentPartPr>
            <p14:xfrm>
              <a:off x="4246581" y="4693786"/>
              <a:ext cx="228960" cy="387720"/>
            </p14:xfrm>
          </p:contentPart>
        </mc:Choice>
        <mc:Fallback xmlns="">
          <p:pic>
            <p:nvPicPr>
              <p:cNvPr id="162" name="Ink 161">
                <a:extLst>
                  <a:ext uri="{FF2B5EF4-FFF2-40B4-BE49-F238E27FC236}">
                    <a16:creationId xmlns:a16="http://schemas.microsoft.com/office/drawing/2014/main" id="{2A18E37D-1DB1-47BB-5CB0-24F9BC27E410}"/>
                  </a:ext>
                </a:extLst>
              </p:cNvPr>
              <p:cNvPicPr/>
              <p:nvPr/>
            </p:nvPicPr>
            <p:blipFill>
              <a:blip r:embed="rId243"/>
              <a:stretch>
                <a:fillRect/>
              </a:stretch>
            </p:blipFill>
            <p:spPr>
              <a:xfrm>
                <a:off x="4237581" y="4685146"/>
                <a:ext cx="2466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4" name="Ink 163">
                <a:extLst>
                  <a:ext uri="{FF2B5EF4-FFF2-40B4-BE49-F238E27FC236}">
                    <a16:creationId xmlns:a16="http://schemas.microsoft.com/office/drawing/2014/main" id="{6764BAE9-A688-8EB4-A4C7-30B855E9340F}"/>
                  </a:ext>
                </a:extLst>
              </p14:cNvPr>
              <p14:cNvContentPartPr/>
              <p14:nvPr/>
            </p14:nvContentPartPr>
            <p14:xfrm>
              <a:off x="4582821" y="4632946"/>
              <a:ext cx="138240" cy="177480"/>
            </p14:xfrm>
          </p:contentPart>
        </mc:Choice>
        <mc:Fallback xmlns="">
          <p:pic>
            <p:nvPicPr>
              <p:cNvPr id="164" name="Ink 163">
                <a:extLst>
                  <a:ext uri="{FF2B5EF4-FFF2-40B4-BE49-F238E27FC236}">
                    <a16:creationId xmlns:a16="http://schemas.microsoft.com/office/drawing/2014/main" id="{6764BAE9-A688-8EB4-A4C7-30B855E9340F}"/>
                  </a:ext>
                </a:extLst>
              </p:cNvPr>
              <p:cNvPicPr/>
              <p:nvPr/>
            </p:nvPicPr>
            <p:blipFill>
              <a:blip r:embed="rId245"/>
              <a:stretch>
                <a:fillRect/>
              </a:stretch>
            </p:blipFill>
            <p:spPr>
              <a:xfrm>
                <a:off x="4573821" y="4624306"/>
                <a:ext cx="155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6" name="Ink 165">
                <a:extLst>
                  <a:ext uri="{FF2B5EF4-FFF2-40B4-BE49-F238E27FC236}">
                    <a16:creationId xmlns:a16="http://schemas.microsoft.com/office/drawing/2014/main" id="{AA313465-6836-6418-74F6-124A0CC546CE}"/>
                  </a:ext>
                </a:extLst>
              </p14:cNvPr>
              <p14:cNvContentPartPr/>
              <p14:nvPr/>
            </p14:nvContentPartPr>
            <p14:xfrm>
              <a:off x="4665261" y="4737706"/>
              <a:ext cx="457920" cy="337320"/>
            </p14:xfrm>
          </p:contentPart>
        </mc:Choice>
        <mc:Fallback xmlns="">
          <p:pic>
            <p:nvPicPr>
              <p:cNvPr id="166" name="Ink 165">
                <a:extLst>
                  <a:ext uri="{FF2B5EF4-FFF2-40B4-BE49-F238E27FC236}">
                    <a16:creationId xmlns:a16="http://schemas.microsoft.com/office/drawing/2014/main" id="{AA313465-6836-6418-74F6-124A0CC546CE}"/>
                  </a:ext>
                </a:extLst>
              </p:cNvPr>
              <p:cNvPicPr/>
              <p:nvPr/>
            </p:nvPicPr>
            <p:blipFill>
              <a:blip r:embed="rId247"/>
              <a:stretch>
                <a:fillRect/>
              </a:stretch>
            </p:blipFill>
            <p:spPr>
              <a:xfrm>
                <a:off x="4656621" y="4728706"/>
                <a:ext cx="47556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8" name="Ink 167">
                <a:extLst>
                  <a:ext uri="{FF2B5EF4-FFF2-40B4-BE49-F238E27FC236}">
                    <a16:creationId xmlns:a16="http://schemas.microsoft.com/office/drawing/2014/main" id="{A3DE6E90-A6AC-90C8-4208-BAC06678E4B8}"/>
                  </a:ext>
                </a:extLst>
              </p14:cNvPr>
              <p14:cNvContentPartPr/>
              <p14:nvPr/>
            </p14:nvContentPartPr>
            <p14:xfrm>
              <a:off x="4255941" y="4805386"/>
              <a:ext cx="55080" cy="318240"/>
            </p14:xfrm>
          </p:contentPart>
        </mc:Choice>
        <mc:Fallback xmlns="">
          <p:pic>
            <p:nvPicPr>
              <p:cNvPr id="168" name="Ink 167">
                <a:extLst>
                  <a:ext uri="{FF2B5EF4-FFF2-40B4-BE49-F238E27FC236}">
                    <a16:creationId xmlns:a16="http://schemas.microsoft.com/office/drawing/2014/main" id="{A3DE6E90-A6AC-90C8-4208-BAC06678E4B8}"/>
                  </a:ext>
                </a:extLst>
              </p:cNvPr>
              <p:cNvPicPr/>
              <p:nvPr/>
            </p:nvPicPr>
            <p:blipFill>
              <a:blip r:embed="rId249"/>
              <a:stretch>
                <a:fillRect/>
              </a:stretch>
            </p:blipFill>
            <p:spPr>
              <a:xfrm>
                <a:off x="4247301" y="4796386"/>
                <a:ext cx="727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4" name="Ink 183">
                <a:extLst>
                  <a:ext uri="{FF2B5EF4-FFF2-40B4-BE49-F238E27FC236}">
                    <a16:creationId xmlns:a16="http://schemas.microsoft.com/office/drawing/2014/main" id="{C23F9663-180D-0401-78EE-9726DC86EFBD}"/>
                  </a:ext>
                </a:extLst>
              </p14:cNvPr>
              <p14:cNvContentPartPr/>
              <p14:nvPr/>
            </p14:nvContentPartPr>
            <p14:xfrm>
              <a:off x="9925221" y="4376626"/>
              <a:ext cx="1281960" cy="686880"/>
            </p14:xfrm>
          </p:contentPart>
        </mc:Choice>
        <mc:Fallback xmlns="">
          <p:pic>
            <p:nvPicPr>
              <p:cNvPr id="184" name="Ink 183">
                <a:extLst>
                  <a:ext uri="{FF2B5EF4-FFF2-40B4-BE49-F238E27FC236}">
                    <a16:creationId xmlns:a16="http://schemas.microsoft.com/office/drawing/2014/main" id="{C23F9663-180D-0401-78EE-9726DC86EFBD}"/>
                  </a:ext>
                </a:extLst>
              </p:cNvPr>
              <p:cNvPicPr/>
              <p:nvPr/>
            </p:nvPicPr>
            <p:blipFill>
              <a:blip r:embed="rId251"/>
              <a:stretch>
                <a:fillRect/>
              </a:stretch>
            </p:blipFill>
            <p:spPr>
              <a:xfrm>
                <a:off x="9916221" y="4367986"/>
                <a:ext cx="1299600" cy="704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5" name="Ink 184">
                <a:extLst>
                  <a:ext uri="{FF2B5EF4-FFF2-40B4-BE49-F238E27FC236}">
                    <a16:creationId xmlns:a16="http://schemas.microsoft.com/office/drawing/2014/main" id="{0761DB24-C916-A796-F7CD-6A3BC17DA4F6}"/>
                  </a:ext>
                </a:extLst>
              </p14:cNvPr>
              <p14:cNvContentPartPr/>
              <p14:nvPr/>
            </p14:nvContentPartPr>
            <p14:xfrm>
              <a:off x="10467021" y="4525666"/>
              <a:ext cx="394200" cy="54720"/>
            </p14:xfrm>
          </p:contentPart>
        </mc:Choice>
        <mc:Fallback xmlns="">
          <p:pic>
            <p:nvPicPr>
              <p:cNvPr id="185" name="Ink 184">
                <a:extLst>
                  <a:ext uri="{FF2B5EF4-FFF2-40B4-BE49-F238E27FC236}">
                    <a16:creationId xmlns:a16="http://schemas.microsoft.com/office/drawing/2014/main" id="{0761DB24-C916-A796-F7CD-6A3BC17DA4F6}"/>
                  </a:ext>
                </a:extLst>
              </p:cNvPr>
              <p:cNvPicPr/>
              <p:nvPr/>
            </p:nvPicPr>
            <p:blipFill>
              <a:blip r:embed="rId253"/>
              <a:stretch>
                <a:fillRect/>
              </a:stretch>
            </p:blipFill>
            <p:spPr>
              <a:xfrm>
                <a:off x="10458021" y="4516666"/>
                <a:ext cx="411840" cy="72360"/>
              </a:xfrm>
              <a:prstGeom prst="rect">
                <a:avLst/>
              </a:prstGeom>
            </p:spPr>
          </p:pic>
        </mc:Fallback>
      </mc:AlternateContent>
      <p:grpSp>
        <p:nvGrpSpPr>
          <p:cNvPr id="196" name="Group 195">
            <a:extLst>
              <a:ext uri="{FF2B5EF4-FFF2-40B4-BE49-F238E27FC236}">
                <a16:creationId xmlns:a16="http://schemas.microsoft.com/office/drawing/2014/main" id="{73A19629-289B-2BB7-F26F-9197D030BE91}"/>
              </a:ext>
            </a:extLst>
          </p:cNvPr>
          <p:cNvGrpSpPr/>
          <p:nvPr/>
        </p:nvGrpSpPr>
        <p:grpSpPr>
          <a:xfrm>
            <a:off x="5320101" y="4456906"/>
            <a:ext cx="4624200" cy="1073520"/>
            <a:chOff x="5320101" y="4456906"/>
            <a:chExt cx="4624200" cy="1073520"/>
          </a:xfrm>
        </p:grpSpPr>
        <mc:AlternateContent xmlns:mc="http://schemas.openxmlformats.org/markup-compatibility/2006" xmlns:p14="http://schemas.microsoft.com/office/powerpoint/2010/main">
          <mc:Choice Requires="p14">
            <p:contentPart p14:bwMode="auto" r:id="rId254">
              <p14:nvContentPartPr>
                <p14:cNvPr id="170" name="Ink 169">
                  <a:extLst>
                    <a:ext uri="{FF2B5EF4-FFF2-40B4-BE49-F238E27FC236}">
                      <a16:creationId xmlns:a16="http://schemas.microsoft.com/office/drawing/2014/main" id="{9E9CAF5F-52B1-EF6D-1731-0D492B255FE3}"/>
                    </a:ext>
                  </a:extLst>
                </p14:cNvPr>
                <p14:cNvContentPartPr/>
                <p14:nvPr/>
              </p14:nvContentPartPr>
              <p14:xfrm>
                <a:off x="5320101" y="5037586"/>
                <a:ext cx="37800" cy="27000"/>
              </p14:xfrm>
            </p:contentPart>
          </mc:Choice>
          <mc:Fallback xmlns="">
            <p:pic>
              <p:nvPicPr>
                <p:cNvPr id="170" name="Ink 169">
                  <a:extLst>
                    <a:ext uri="{FF2B5EF4-FFF2-40B4-BE49-F238E27FC236}">
                      <a16:creationId xmlns:a16="http://schemas.microsoft.com/office/drawing/2014/main" id="{9E9CAF5F-52B1-EF6D-1731-0D492B255FE3}"/>
                    </a:ext>
                  </a:extLst>
                </p:cNvPr>
                <p:cNvPicPr/>
                <p:nvPr/>
              </p:nvPicPr>
              <p:blipFill>
                <a:blip r:embed="rId255"/>
                <a:stretch>
                  <a:fillRect/>
                </a:stretch>
              </p:blipFill>
              <p:spPr>
                <a:xfrm>
                  <a:off x="5311461" y="5028946"/>
                  <a:ext cx="55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1" name="Ink 170">
                  <a:extLst>
                    <a:ext uri="{FF2B5EF4-FFF2-40B4-BE49-F238E27FC236}">
                      <a16:creationId xmlns:a16="http://schemas.microsoft.com/office/drawing/2014/main" id="{B5892256-0732-1B1E-03B2-82A8E8812D15}"/>
                    </a:ext>
                  </a:extLst>
                </p14:cNvPr>
                <p14:cNvContentPartPr/>
                <p14:nvPr/>
              </p14:nvContentPartPr>
              <p14:xfrm>
                <a:off x="5828061" y="4690186"/>
                <a:ext cx="56520" cy="264240"/>
              </p14:xfrm>
            </p:contentPart>
          </mc:Choice>
          <mc:Fallback xmlns="">
            <p:pic>
              <p:nvPicPr>
                <p:cNvPr id="171" name="Ink 170">
                  <a:extLst>
                    <a:ext uri="{FF2B5EF4-FFF2-40B4-BE49-F238E27FC236}">
                      <a16:creationId xmlns:a16="http://schemas.microsoft.com/office/drawing/2014/main" id="{B5892256-0732-1B1E-03B2-82A8E8812D15}"/>
                    </a:ext>
                  </a:extLst>
                </p:cNvPr>
                <p:cNvPicPr/>
                <p:nvPr/>
              </p:nvPicPr>
              <p:blipFill>
                <a:blip r:embed="rId257"/>
                <a:stretch>
                  <a:fillRect/>
                </a:stretch>
              </p:blipFill>
              <p:spPr>
                <a:xfrm>
                  <a:off x="5819421" y="4681186"/>
                  <a:ext cx="741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2" name="Ink 171">
                  <a:extLst>
                    <a:ext uri="{FF2B5EF4-FFF2-40B4-BE49-F238E27FC236}">
                      <a16:creationId xmlns:a16="http://schemas.microsoft.com/office/drawing/2014/main" id="{700A91E9-3C94-B356-8B0E-DAF55A6B7E28}"/>
                    </a:ext>
                  </a:extLst>
                </p14:cNvPr>
                <p14:cNvContentPartPr/>
                <p14:nvPr/>
              </p14:nvContentPartPr>
              <p14:xfrm>
                <a:off x="5770461" y="4672906"/>
                <a:ext cx="223920" cy="79200"/>
              </p14:xfrm>
            </p:contentPart>
          </mc:Choice>
          <mc:Fallback xmlns="">
            <p:pic>
              <p:nvPicPr>
                <p:cNvPr id="172" name="Ink 171">
                  <a:extLst>
                    <a:ext uri="{FF2B5EF4-FFF2-40B4-BE49-F238E27FC236}">
                      <a16:creationId xmlns:a16="http://schemas.microsoft.com/office/drawing/2014/main" id="{700A91E9-3C94-B356-8B0E-DAF55A6B7E28}"/>
                    </a:ext>
                  </a:extLst>
                </p:cNvPr>
                <p:cNvPicPr/>
                <p:nvPr/>
              </p:nvPicPr>
              <p:blipFill>
                <a:blip r:embed="rId259"/>
                <a:stretch>
                  <a:fillRect/>
                </a:stretch>
              </p:blipFill>
              <p:spPr>
                <a:xfrm>
                  <a:off x="5761461" y="4663906"/>
                  <a:ext cx="241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3" name="Ink 172">
                  <a:extLst>
                    <a:ext uri="{FF2B5EF4-FFF2-40B4-BE49-F238E27FC236}">
                      <a16:creationId xmlns:a16="http://schemas.microsoft.com/office/drawing/2014/main" id="{7B0EC1A9-CC1F-76D5-C177-072D05F5E793}"/>
                    </a:ext>
                  </a:extLst>
                </p14:cNvPr>
                <p14:cNvContentPartPr/>
                <p14:nvPr/>
              </p14:nvContentPartPr>
              <p14:xfrm>
                <a:off x="5997621" y="4620706"/>
                <a:ext cx="460080" cy="345240"/>
              </p14:xfrm>
            </p:contentPart>
          </mc:Choice>
          <mc:Fallback xmlns="">
            <p:pic>
              <p:nvPicPr>
                <p:cNvPr id="173" name="Ink 172">
                  <a:extLst>
                    <a:ext uri="{FF2B5EF4-FFF2-40B4-BE49-F238E27FC236}">
                      <a16:creationId xmlns:a16="http://schemas.microsoft.com/office/drawing/2014/main" id="{7B0EC1A9-CC1F-76D5-C177-072D05F5E793}"/>
                    </a:ext>
                  </a:extLst>
                </p:cNvPr>
                <p:cNvPicPr/>
                <p:nvPr/>
              </p:nvPicPr>
              <p:blipFill>
                <a:blip r:embed="rId261"/>
                <a:stretch>
                  <a:fillRect/>
                </a:stretch>
              </p:blipFill>
              <p:spPr>
                <a:xfrm>
                  <a:off x="5988621" y="4612066"/>
                  <a:ext cx="4777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4" name="Ink 173">
                  <a:extLst>
                    <a:ext uri="{FF2B5EF4-FFF2-40B4-BE49-F238E27FC236}">
                      <a16:creationId xmlns:a16="http://schemas.microsoft.com/office/drawing/2014/main" id="{E5C295A5-7F14-9806-10F0-419CDEDB9052}"/>
                    </a:ext>
                  </a:extLst>
                </p14:cNvPr>
                <p14:cNvContentPartPr/>
                <p14:nvPr/>
              </p14:nvContentPartPr>
              <p14:xfrm>
                <a:off x="6256101" y="4740946"/>
                <a:ext cx="19080" cy="16920"/>
              </p14:xfrm>
            </p:contentPart>
          </mc:Choice>
          <mc:Fallback xmlns="">
            <p:pic>
              <p:nvPicPr>
                <p:cNvPr id="174" name="Ink 173">
                  <a:extLst>
                    <a:ext uri="{FF2B5EF4-FFF2-40B4-BE49-F238E27FC236}">
                      <a16:creationId xmlns:a16="http://schemas.microsoft.com/office/drawing/2014/main" id="{E5C295A5-7F14-9806-10F0-419CDEDB9052}"/>
                    </a:ext>
                  </a:extLst>
                </p:cNvPr>
                <p:cNvPicPr/>
                <p:nvPr/>
              </p:nvPicPr>
              <p:blipFill>
                <a:blip r:embed="rId263"/>
                <a:stretch>
                  <a:fillRect/>
                </a:stretch>
              </p:blipFill>
              <p:spPr>
                <a:xfrm>
                  <a:off x="6247101" y="4731946"/>
                  <a:ext cx="36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6" name="Ink 175">
                  <a:extLst>
                    <a:ext uri="{FF2B5EF4-FFF2-40B4-BE49-F238E27FC236}">
                      <a16:creationId xmlns:a16="http://schemas.microsoft.com/office/drawing/2014/main" id="{7604011B-F3F4-5F37-9EC4-0F87687FFF0E}"/>
                    </a:ext>
                  </a:extLst>
                </p14:cNvPr>
                <p14:cNvContentPartPr/>
                <p14:nvPr/>
              </p14:nvContentPartPr>
              <p14:xfrm>
                <a:off x="6572181" y="4620706"/>
                <a:ext cx="433800" cy="290520"/>
              </p14:xfrm>
            </p:contentPart>
          </mc:Choice>
          <mc:Fallback xmlns="">
            <p:pic>
              <p:nvPicPr>
                <p:cNvPr id="176" name="Ink 175">
                  <a:extLst>
                    <a:ext uri="{FF2B5EF4-FFF2-40B4-BE49-F238E27FC236}">
                      <a16:creationId xmlns:a16="http://schemas.microsoft.com/office/drawing/2014/main" id="{7604011B-F3F4-5F37-9EC4-0F87687FFF0E}"/>
                    </a:ext>
                  </a:extLst>
                </p:cNvPr>
                <p:cNvPicPr/>
                <p:nvPr/>
              </p:nvPicPr>
              <p:blipFill>
                <a:blip r:embed="rId265"/>
                <a:stretch>
                  <a:fillRect/>
                </a:stretch>
              </p:blipFill>
              <p:spPr>
                <a:xfrm>
                  <a:off x="6563181" y="4612066"/>
                  <a:ext cx="4514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Ink 176">
                  <a:extLst>
                    <a:ext uri="{FF2B5EF4-FFF2-40B4-BE49-F238E27FC236}">
                      <a16:creationId xmlns:a16="http://schemas.microsoft.com/office/drawing/2014/main" id="{A5A98C7C-AECD-3B52-A6EF-2FDB15697F9F}"/>
                    </a:ext>
                  </a:extLst>
                </p14:cNvPr>
                <p14:cNvContentPartPr/>
                <p14:nvPr/>
              </p14:nvContentPartPr>
              <p14:xfrm>
                <a:off x="7067901" y="4513426"/>
                <a:ext cx="395280" cy="357120"/>
              </p14:xfrm>
            </p:contentPart>
          </mc:Choice>
          <mc:Fallback xmlns="">
            <p:pic>
              <p:nvPicPr>
                <p:cNvPr id="177" name="Ink 176">
                  <a:extLst>
                    <a:ext uri="{FF2B5EF4-FFF2-40B4-BE49-F238E27FC236}">
                      <a16:creationId xmlns:a16="http://schemas.microsoft.com/office/drawing/2014/main" id="{A5A98C7C-AECD-3B52-A6EF-2FDB15697F9F}"/>
                    </a:ext>
                  </a:extLst>
                </p:cNvPr>
                <p:cNvPicPr/>
                <p:nvPr/>
              </p:nvPicPr>
              <p:blipFill>
                <a:blip r:embed="rId267"/>
                <a:stretch>
                  <a:fillRect/>
                </a:stretch>
              </p:blipFill>
              <p:spPr>
                <a:xfrm>
                  <a:off x="7059261" y="4504786"/>
                  <a:ext cx="4129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Ink 177">
                  <a:extLst>
                    <a:ext uri="{FF2B5EF4-FFF2-40B4-BE49-F238E27FC236}">
                      <a16:creationId xmlns:a16="http://schemas.microsoft.com/office/drawing/2014/main" id="{890E2CF7-73BC-445D-53A5-D60576F1E567}"/>
                    </a:ext>
                  </a:extLst>
                </p14:cNvPr>
                <p14:cNvContentPartPr/>
                <p14:nvPr/>
              </p14:nvContentPartPr>
              <p14:xfrm>
                <a:off x="7148181" y="4652386"/>
                <a:ext cx="299520" cy="15120"/>
              </p14:xfrm>
            </p:contentPart>
          </mc:Choice>
          <mc:Fallback xmlns="">
            <p:pic>
              <p:nvPicPr>
                <p:cNvPr id="178" name="Ink 177">
                  <a:extLst>
                    <a:ext uri="{FF2B5EF4-FFF2-40B4-BE49-F238E27FC236}">
                      <a16:creationId xmlns:a16="http://schemas.microsoft.com/office/drawing/2014/main" id="{890E2CF7-73BC-445D-53A5-D60576F1E567}"/>
                    </a:ext>
                  </a:extLst>
                </p:cNvPr>
                <p:cNvPicPr/>
                <p:nvPr/>
              </p:nvPicPr>
              <p:blipFill>
                <a:blip r:embed="rId269"/>
                <a:stretch>
                  <a:fillRect/>
                </a:stretch>
              </p:blipFill>
              <p:spPr>
                <a:xfrm>
                  <a:off x="7139181" y="4643746"/>
                  <a:ext cx="317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Ink 178">
                  <a:extLst>
                    <a:ext uri="{FF2B5EF4-FFF2-40B4-BE49-F238E27FC236}">
                      <a16:creationId xmlns:a16="http://schemas.microsoft.com/office/drawing/2014/main" id="{8A000D87-6D86-01DE-33A1-FC874EDA4D83}"/>
                    </a:ext>
                  </a:extLst>
                </p14:cNvPr>
                <p14:cNvContentPartPr/>
                <p14:nvPr/>
              </p14:nvContentPartPr>
              <p14:xfrm>
                <a:off x="7622301" y="4563106"/>
                <a:ext cx="1136880" cy="500040"/>
              </p14:xfrm>
            </p:contentPart>
          </mc:Choice>
          <mc:Fallback xmlns="">
            <p:pic>
              <p:nvPicPr>
                <p:cNvPr id="179" name="Ink 178">
                  <a:extLst>
                    <a:ext uri="{FF2B5EF4-FFF2-40B4-BE49-F238E27FC236}">
                      <a16:creationId xmlns:a16="http://schemas.microsoft.com/office/drawing/2014/main" id="{8A000D87-6D86-01DE-33A1-FC874EDA4D83}"/>
                    </a:ext>
                  </a:extLst>
                </p:cNvPr>
                <p:cNvPicPr/>
                <p:nvPr/>
              </p:nvPicPr>
              <p:blipFill>
                <a:blip r:embed="rId271"/>
                <a:stretch>
                  <a:fillRect/>
                </a:stretch>
              </p:blipFill>
              <p:spPr>
                <a:xfrm>
                  <a:off x="7613661" y="4554106"/>
                  <a:ext cx="1154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0" name="Ink 179">
                  <a:extLst>
                    <a:ext uri="{FF2B5EF4-FFF2-40B4-BE49-F238E27FC236}">
                      <a16:creationId xmlns:a16="http://schemas.microsoft.com/office/drawing/2014/main" id="{67722ED8-E78F-06E0-ABEB-6F75B3846422}"/>
                    </a:ext>
                  </a:extLst>
                </p14:cNvPr>
                <p14:cNvContentPartPr/>
                <p14:nvPr/>
              </p14:nvContentPartPr>
              <p14:xfrm>
                <a:off x="8942061" y="4456906"/>
                <a:ext cx="238680" cy="395280"/>
              </p14:xfrm>
            </p:contentPart>
          </mc:Choice>
          <mc:Fallback xmlns="">
            <p:pic>
              <p:nvPicPr>
                <p:cNvPr id="180" name="Ink 179">
                  <a:extLst>
                    <a:ext uri="{FF2B5EF4-FFF2-40B4-BE49-F238E27FC236}">
                      <a16:creationId xmlns:a16="http://schemas.microsoft.com/office/drawing/2014/main" id="{67722ED8-E78F-06E0-ABEB-6F75B3846422}"/>
                    </a:ext>
                  </a:extLst>
                </p:cNvPr>
                <p:cNvPicPr/>
                <p:nvPr/>
              </p:nvPicPr>
              <p:blipFill>
                <a:blip r:embed="rId273"/>
                <a:stretch>
                  <a:fillRect/>
                </a:stretch>
              </p:blipFill>
              <p:spPr>
                <a:xfrm>
                  <a:off x="8933421" y="4448266"/>
                  <a:ext cx="25632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1" name="Ink 180">
                  <a:extLst>
                    <a:ext uri="{FF2B5EF4-FFF2-40B4-BE49-F238E27FC236}">
                      <a16:creationId xmlns:a16="http://schemas.microsoft.com/office/drawing/2014/main" id="{CC72E017-CAAB-9D19-9250-3B68EE07B5AE}"/>
                    </a:ext>
                  </a:extLst>
                </p14:cNvPr>
                <p14:cNvContentPartPr/>
                <p14:nvPr/>
              </p14:nvContentPartPr>
              <p14:xfrm>
                <a:off x="9433821" y="4514866"/>
                <a:ext cx="347760" cy="498600"/>
              </p14:xfrm>
            </p:contentPart>
          </mc:Choice>
          <mc:Fallback xmlns="">
            <p:pic>
              <p:nvPicPr>
                <p:cNvPr id="181" name="Ink 180">
                  <a:extLst>
                    <a:ext uri="{FF2B5EF4-FFF2-40B4-BE49-F238E27FC236}">
                      <a16:creationId xmlns:a16="http://schemas.microsoft.com/office/drawing/2014/main" id="{CC72E017-CAAB-9D19-9250-3B68EE07B5AE}"/>
                    </a:ext>
                  </a:extLst>
                </p:cNvPr>
                <p:cNvPicPr/>
                <p:nvPr/>
              </p:nvPicPr>
              <p:blipFill>
                <a:blip r:embed="rId275"/>
                <a:stretch>
                  <a:fillRect/>
                </a:stretch>
              </p:blipFill>
              <p:spPr>
                <a:xfrm>
                  <a:off x="9424821" y="4505866"/>
                  <a:ext cx="36540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2" name="Ink 181">
                  <a:extLst>
                    <a:ext uri="{FF2B5EF4-FFF2-40B4-BE49-F238E27FC236}">
                      <a16:creationId xmlns:a16="http://schemas.microsoft.com/office/drawing/2014/main" id="{FBA78AEE-BD2D-8842-89A2-871D2AEF40F1}"/>
                    </a:ext>
                  </a:extLst>
                </p14:cNvPr>
                <p14:cNvContentPartPr/>
                <p14:nvPr/>
              </p14:nvContentPartPr>
              <p14:xfrm>
                <a:off x="9559461" y="4574266"/>
                <a:ext cx="28080" cy="23760"/>
              </p14:xfrm>
            </p:contentPart>
          </mc:Choice>
          <mc:Fallback xmlns="">
            <p:pic>
              <p:nvPicPr>
                <p:cNvPr id="182" name="Ink 181">
                  <a:extLst>
                    <a:ext uri="{FF2B5EF4-FFF2-40B4-BE49-F238E27FC236}">
                      <a16:creationId xmlns:a16="http://schemas.microsoft.com/office/drawing/2014/main" id="{FBA78AEE-BD2D-8842-89A2-871D2AEF40F1}"/>
                    </a:ext>
                  </a:extLst>
                </p:cNvPr>
                <p:cNvPicPr/>
                <p:nvPr/>
              </p:nvPicPr>
              <p:blipFill>
                <a:blip r:embed="rId277"/>
                <a:stretch>
                  <a:fillRect/>
                </a:stretch>
              </p:blipFill>
              <p:spPr>
                <a:xfrm>
                  <a:off x="9550461" y="4565626"/>
                  <a:ext cx="45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7" name="Ink 186">
                  <a:extLst>
                    <a:ext uri="{FF2B5EF4-FFF2-40B4-BE49-F238E27FC236}">
                      <a16:creationId xmlns:a16="http://schemas.microsoft.com/office/drawing/2014/main" id="{63901905-0432-F5A9-719F-9629F2AE64C4}"/>
                    </a:ext>
                  </a:extLst>
                </p14:cNvPr>
                <p14:cNvContentPartPr/>
                <p14:nvPr/>
              </p14:nvContentPartPr>
              <p14:xfrm>
                <a:off x="5645901" y="5321986"/>
                <a:ext cx="458640" cy="208440"/>
              </p14:xfrm>
            </p:contentPart>
          </mc:Choice>
          <mc:Fallback xmlns="">
            <p:pic>
              <p:nvPicPr>
                <p:cNvPr id="187" name="Ink 186">
                  <a:extLst>
                    <a:ext uri="{FF2B5EF4-FFF2-40B4-BE49-F238E27FC236}">
                      <a16:creationId xmlns:a16="http://schemas.microsoft.com/office/drawing/2014/main" id="{63901905-0432-F5A9-719F-9629F2AE64C4}"/>
                    </a:ext>
                  </a:extLst>
                </p:cNvPr>
                <p:cNvPicPr/>
                <p:nvPr/>
              </p:nvPicPr>
              <p:blipFill>
                <a:blip r:embed="rId279"/>
                <a:stretch>
                  <a:fillRect/>
                </a:stretch>
              </p:blipFill>
              <p:spPr>
                <a:xfrm>
                  <a:off x="5637261" y="5312986"/>
                  <a:ext cx="476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8" name="Ink 187">
                  <a:extLst>
                    <a:ext uri="{FF2B5EF4-FFF2-40B4-BE49-F238E27FC236}">
                      <a16:creationId xmlns:a16="http://schemas.microsoft.com/office/drawing/2014/main" id="{7B1680E3-F782-BABB-A336-CDC72E10D66C}"/>
                    </a:ext>
                  </a:extLst>
                </p14:cNvPr>
                <p14:cNvContentPartPr/>
                <p14:nvPr/>
              </p14:nvContentPartPr>
              <p14:xfrm>
                <a:off x="5884941" y="5242066"/>
                <a:ext cx="38880" cy="39960"/>
              </p14:xfrm>
            </p:contentPart>
          </mc:Choice>
          <mc:Fallback xmlns="">
            <p:pic>
              <p:nvPicPr>
                <p:cNvPr id="188" name="Ink 187">
                  <a:extLst>
                    <a:ext uri="{FF2B5EF4-FFF2-40B4-BE49-F238E27FC236}">
                      <a16:creationId xmlns:a16="http://schemas.microsoft.com/office/drawing/2014/main" id="{7B1680E3-F782-BABB-A336-CDC72E10D66C}"/>
                    </a:ext>
                  </a:extLst>
                </p:cNvPr>
                <p:cNvPicPr/>
                <p:nvPr/>
              </p:nvPicPr>
              <p:blipFill>
                <a:blip r:embed="rId281"/>
                <a:stretch>
                  <a:fillRect/>
                </a:stretch>
              </p:blipFill>
              <p:spPr>
                <a:xfrm>
                  <a:off x="5876301" y="5233426"/>
                  <a:ext cx="56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9" name="Ink 188">
                  <a:extLst>
                    <a:ext uri="{FF2B5EF4-FFF2-40B4-BE49-F238E27FC236}">
                      <a16:creationId xmlns:a16="http://schemas.microsoft.com/office/drawing/2014/main" id="{4998ABF1-C107-DC9F-63C0-3FD36B4624FF}"/>
                    </a:ext>
                  </a:extLst>
                </p14:cNvPr>
                <p14:cNvContentPartPr/>
                <p14:nvPr/>
              </p14:nvContentPartPr>
              <p14:xfrm>
                <a:off x="6329541" y="5240986"/>
                <a:ext cx="894240" cy="245520"/>
              </p14:xfrm>
            </p:contentPart>
          </mc:Choice>
          <mc:Fallback xmlns="">
            <p:pic>
              <p:nvPicPr>
                <p:cNvPr id="189" name="Ink 188">
                  <a:extLst>
                    <a:ext uri="{FF2B5EF4-FFF2-40B4-BE49-F238E27FC236}">
                      <a16:creationId xmlns:a16="http://schemas.microsoft.com/office/drawing/2014/main" id="{4998ABF1-C107-DC9F-63C0-3FD36B4624FF}"/>
                    </a:ext>
                  </a:extLst>
                </p:cNvPr>
                <p:cNvPicPr/>
                <p:nvPr/>
              </p:nvPicPr>
              <p:blipFill>
                <a:blip r:embed="rId283"/>
                <a:stretch>
                  <a:fillRect/>
                </a:stretch>
              </p:blipFill>
              <p:spPr>
                <a:xfrm>
                  <a:off x="6320541" y="5232346"/>
                  <a:ext cx="9118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0" name="Ink 189">
                  <a:extLst>
                    <a:ext uri="{FF2B5EF4-FFF2-40B4-BE49-F238E27FC236}">
                      <a16:creationId xmlns:a16="http://schemas.microsoft.com/office/drawing/2014/main" id="{A076452A-0A51-88E4-BE77-F06A9E28AC4C}"/>
                    </a:ext>
                  </a:extLst>
                </p14:cNvPr>
                <p14:cNvContentPartPr/>
                <p14:nvPr/>
              </p14:nvContentPartPr>
              <p14:xfrm>
                <a:off x="7299021" y="5083306"/>
                <a:ext cx="1051560" cy="300600"/>
              </p14:xfrm>
            </p:contentPart>
          </mc:Choice>
          <mc:Fallback xmlns="">
            <p:pic>
              <p:nvPicPr>
                <p:cNvPr id="190" name="Ink 189">
                  <a:extLst>
                    <a:ext uri="{FF2B5EF4-FFF2-40B4-BE49-F238E27FC236}">
                      <a16:creationId xmlns:a16="http://schemas.microsoft.com/office/drawing/2014/main" id="{A076452A-0A51-88E4-BE77-F06A9E28AC4C}"/>
                    </a:ext>
                  </a:extLst>
                </p:cNvPr>
                <p:cNvPicPr/>
                <p:nvPr/>
              </p:nvPicPr>
              <p:blipFill>
                <a:blip r:embed="rId285"/>
                <a:stretch>
                  <a:fillRect/>
                </a:stretch>
              </p:blipFill>
              <p:spPr>
                <a:xfrm>
                  <a:off x="7290021" y="5074306"/>
                  <a:ext cx="10692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1" name="Ink 190">
                  <a:extLst>
                    <a:ext uri="{FF2B5EF4-FFF2-40B4-BE49-F238E27FC236}">
                      <a16:creationId xmlns:a16="http://schemas.microsoft.com/office/drawing/2014/main" id="{74DF39A0-2E18-54B3-743B-08B14F0A23F4}"/>
                    </a:ext>
                  </a:extLst>
                </p14:cNvPr>
                <p14:cNvContentPartPr/>
                <p14:nvPr/>
              </p14:nvContentPartPr>
              <p14:xfrm>
                <a:off x="8471541" y="5219386"/>
                <a:ext cx="475560" cy="148320"/>
              </p14:xfrm>
            </p:contentPart>
          </mc:Choice>
          <mc:Fallback xmlns="">
            <p:pic>
              <p:nvPicPr>
                <p:cNvPr id="191" name="Ink 190">
                  <a:extLst>
                    <a:ext uri="{FF2B5EF4-FFF2-40B4-BE49-F238E27FC236}">
                      <a16:creationId xmlns:a16="http://schemas.microsoft.com/office/drawing/2014/main" id="{74DF39A0-2E18-54B3-743B-08B14F0A23F4}"/>
                    </a:ext>
                  </a:extLst>
                </p:cNvPr>
                <p:cNvPicPr/>
                <p:nvPr/>
              </p:nvPicPr>
              <p:blipFill>
                <a:blip r:embed="rId287"/>
                <a:stretch>
                  <a:fillRect/>
                </a:stretch>
              </p:blipFill>
              <p:spPr>
                <a:xfrm>
                  <a:off x="8462901" y="5210386"/>
                  <a:ext cx="493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2" name="Ink 191">
                  <a:extLst>
                    <a:ext uri="{FF2B5EF4-FFF2-40B4-BE49-F238E27FC236}">
                      <a16:creationId xmlns:a16="http://schemas.microsoft.com/office/drawing/2014/main" id="{813BDF7D-0089-4C3B-8FC4-B40166C04AFE}"/>
                    </a:ext>
                  </a:extLst>
                </p14:cNvPr>
                <p14:cNvContentPartPr/>
                <p14:nvPr/>
              </p14:nvContentPartPr>
              <p14:xfrm>
                <a:off x="8642901" y="5128666"/>
                <a:ext cx="66240" cy="12960"/>
              </p14:xfrm>
            </p:contentPart>
          </mc:Choice>
          <mc:Fallback xmlns="">
            <p:pic>
              <p:nvPicPr>
                <p:cNvPr id="192" name="Ink 191">
                  <a:extLst>
                    <a:ext uri="{FF2B5EF4-FFF2-40B4-BE49-F238E27FC236}">
                      <a16:creationId xmlns:a16="http://schemas.microsoft.com/office/drawing/2014/main" id="{813BDF7D-0089-4C3B-8FC4-B40166C04AFE}"/>
                    </a:ext>
                  </a:extLst>
                </p:cNvPr>
                <p:cNvPicPr/>
                <p:nvPr/>
              </p:nvPicPr>
              <p:blipFill>
                <a:blip r:embed="rId289"/>
                <a:stretch>
                  <a:fillRect/>
                </a:stretch>
              </p:blipFill>
              <p:spPr>
                <a:xfrm>
                  <a:off x="8634261" y="5120026"/>
                  <a:ext cx="83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3" name="Ink 192">
                  <a:extLst>
                    <a:ext uri="{FF2B5EF4-FFF2-40B4-BE49-F238E27FC236}">
                      <a16:creationId xmlns:a16="http://schemas.microsoft.com/office/drawing/2014/main" id="{D448CC3C-E95C-F7EE-B2D4-F4864B0BC71C}"/>
                    </a:ext>
                  </a:extLst>
                </p14:cNvPr>
                <p14:cNvContentPartPr/>
                <p14:nvPr/>
              </p14:nvContentPartPr>
              <p14:xfrm>
                <a:off x="9163821" y="5079706"/>
                <a:ext cx="475920" cy="276840"/>
              </p14:xfrm>
            </p:contentPart>
          </mc:Choice>
          <mc:Fallback xmlns="">
            <p:pic>
              <p:nvPicPr>
                <p:cNvPr id="193" name="Ink 192">
                  <a:extLst>
                    <a:ext uri="{FF2B5EF4-FFF2-40B4-BE49-F238E27FC236}">
                      <a16:creationId xmlns:a16="http://schemas.microsoft.com/office/drawing/2014/main" id="{D448CC3C-E95C-F7EE-B2D4-F4864B0BC71C}"/>
                    </a:ext>
                  </a:extLst>
                </p:cNvPr>
                <p:cNvPicPr/>
                <p:nvPr/>
              </p:nvPicPr>
              <p:blipFill>
                <a:blip r:embed="rId291"/>
                <a:stretch>
                  <a:fillRect/>
                </a:stretch>
              </p:blipFill>
              <p:spPr>
                <a:xfrm>
                  <a:off x="9154821" y="5070706"/>
                  <a:ext cx="4935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5" name="Ink 194">
                  <a:extLst>
                    <a:ext uri="{FF2B5EF4-FFF2-40B4-BE49-F238E27FC236}">
                      <a16:creationId xmlns:a16="http://schemas.microsoft.com/office/drawing/2014/main" id="{4C9A2E16-3B6C-F10D-D0E8-C84B0DC9FFA6}"/>
                    </a:ext>
                  </a:extLst>
                </p14:cNvPr>
                <p14:cNvContentPartPr/>
                <p14:nvPr/>
              </p14:nvContentPartPr>
              <p14:xfrm>
                <a:off x="9835221" y="5342146"/>
                <a:ext cx="109080" cy="25560"/>
              </p14:xfrm>
            </p:contentPart>
          </mc:Choice>
          <mc:Fallback xmlns="">
            <p:pic>
              <p:nvPicPr>
                <p:cNvPr id="195" name="Ink 194">
                  <a:extLst>
                    <a:ext uri="{FF2B5EF4-FFF2-40B4-BE49-F238E27FC236}">
                      <a16:creationId xmlns:a16="http://schemas.microsoft.com/office/drawing/2014/main" id="{4C9A2E16-3B6C-F10D-D0E8-C84B0DC9FFA6}"/>
                    </a:ext>
                  </a:extLst>
                </p:cNvPr>
                <p:cNvPicPr/>
                <p:nvPr/>
              </p:nvPicPr>
              <p:blipFill>
                <a:blip r:embed="rId293"/>
                <a:stretch>
                  <a:fillRect/>
                </a:stretch>
              </p:blipFill>
              <p:spPr>
                <a:xfrm>
                  <a:off x="9826581" y="5333146"/>
                  <a:ext cx="126720" cy="43200"/>
                </a:xfrm>
                <a:prstGeom prst="rect">
                  <a:avLst/>
                </a:prstGeom>
              </p:spPr>
            </p:pic>
          </mc:Fallback>
        </mc:AlternateContent>
      </p:grpSp>
      <p:grpSp>
        <p:nvGrpSpPr>
          <p:cNvPr id="205" name="Group 204">
            <a:extLst>
              <a:ext uri="{FF2B5EF4-FFF2-40B4-BE49-F238E27FC236}">
                <a16:creationId xmlns:a16="http://schemas.microsoft.com/office/drawing/2014/main" id="{D16C5229-F6F4-C7F9-9997-E1BF0DBA2C6E}"/>
              </a:ext>
            </a:extLst>
          </p:cNvPr>
          <p:cNvGrpSpPr/>
          <p:nvPr/>
        </p:nvGrpSpPr>
        <p:grpSpPr>
          <a:xfrm>
            <a:off x="864021" y="5663986"/>
            <a:ext cx="1954080" cy="833760"/>
            <a:chOff x="864021" y="5663986"/>
            <a:chExt cx="1954080" cy="833760"/>
          </a:xfrm>
        </p:grpSpPr>
        <mc:AlternateContent xmlns:mc="http://schemas.openxmlformats.org/markup-compatibility/2006" xmlns:p14="http://schemas.microsoft.com/office/powerpoint/2010/main">
          <mc:Choice Requires="p14">
            <p:contentPart p14:bwMode="auto" r:id="rId294">
              <p14:nvContentPartPr>
                <p14:cNvPr id="197" name="Ink 196">
                  <a:extLst>
                    <a:ext uri="{FF2B5EF4-FFF2-40B4-BE49-F238E27FC236}">
                      <a16:creationId xmlns:a16="http://schemas.microsoft.com/office/drawing/2014/main" id="{69E2F1FA-E0E5-2ED7-CA26-2C41CB88213B}"/>
                    </a:ext>
                  </a:extLst>
                </p14:cNvPr>
                <p14:cNvContentPartPr/>
                <p14:nvPr/>
              </p14:nvContentPartPr>
              <p14:xfrm>
                <a:off x="864021" y="5823826"/>
                <a:ext cx="312480" cy="403560"/>
              </p14:xfrm>
            </p:contentPart>
          </mc:Choice>
          <mc:Fallback xmlns="">
            <p:pic>
              <p:nvPicPr>
                <p:cNvPr id="197" name="Ink 196">
                  <a:extLst>
                    <a:ext uri="{FF2B5EF4-FFF2-40B4-BE49-F238E27FC236}">
                      <a16:creationId xmlns:a16="http://schemas.microsoft.com/office/drawing/2014/main" id="{69E2F1FA-E0E5-2ED7-CA26-2C41CB88213B}"/>
                    </a:ext>
                  </a:extLst>
                </p:cNvPr>
                <p:cNvPicPr/>
                <p:nvPr/>
              </p:nvPicPr>
              <p:blipFill>
                <a:blip r:embed="rId295"/>
                <a:stretch>
                  <a:fillRect/>
                </a:stretch>
              </p:blipFill>
              <p:spPr>
                <a:xfrm>
                  <a:off x="855381" y="5814826"/>
                  <a:ext cx="33012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8" name="Ink 197">
                  <a:extLst>
                    <a:ext uri="{FF2B5EF4-FFF2-40B4-BE49-F238E27FC236}">
                      <a16:creationId xmlns:a16="http://schemas.microsoft.com/office/drawing/2014/main" id="{47E4887C-B240-5392-5FC1-B0D46D881D81}"/>
                    </a:ext>
                  </a:extLst>
                </p14:cNvPr>
                <p14:cNvContentPartPr/>
                <p14:nvPr/>
              </p14:nvContentPartPr>
              <p14:xfrm>
                <a:off x="1464501" y="5959546"/>
                <a:ext cx="239400" cy="47160"/>
              </p14:xfrm>
            </p:contentPart>
          </mc:Choice>
          <mc:Fallback xmlns="">
            <p:pic>
              <p:nvPicPr>
                <p:cNvPr id="198" name="Ink 197">
                  <a:extLst>
                    <a:ext uri="{FF2B5EF4-FFF2-40B4-BE49-F238E27FC236}">
                      <a16:creationId xmlns:a16="http://schemas.microsoft.com/office/drawing/2014/main" id="{47E4887C-B240-5392-5FC1-B0D46D881D81}"/>
                    </a:ext>
                  </a:extLst>
                </p:cNvPr>
                <p:cNvPicPr/>
                <p:nvPr/>
              </p:nvPicPr>
              <p:blipFill>
                <a:blip r:embed="rId297"/>
                <a:stretch>
                  <a:fillRect/>
                </a:stretch>
              </p:blipFill>
              <p:spPr>
                <a:xfrm>
                  <a:off x="1455861" y="5950546"/>
                  <a:ext cx="257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9" name="Ink 198">
                  <a:extLst>
                    <a:ext uri="{FF2B5EF4-FFF2-40B4-BE49-F238E27FC236}">
                      <a16:creationId xmlns:a16="http://schemas.microsoft.com/office/drawing/2014/main" id="{190BB56B-F34E-33D2-20D6-FD41C83597C3}"/>
                    </a:ext>
                  </a:extLst>
                </p14:cNvPr>
                <p14:cNvContentPartPr/>
                <p14:nvPr/>
              </p14:nvContentPartPr>
              <p14:xfrm>
                <a:off x="1482141" y="6038386"/>
                <a:ext cx="293760" cy="46440"/>
              </p14:xfrm>
            </p:contentPart>
          </mc:Choice>
          <mc:Fallback xmlns="">
            <p:pic>
              <p:nvPicPr>
                <p:cNvPr id="199" name="Ink 198">
                  <a:extLst>
                    <a:ext uri="{FF2B5EF4-FFF2-40B4-BE49-F238E27FC236}">
                      <a16:creationId xmlns:a16="http://schemas.microsoft.com/office/drawing/2014/main" id="{190BB56B-F34E-33D2-20D6-FD41C83597C3}"/>
                    </a:ext>
                  </a:extLst>
                </p:cNvPr>
                <p:cNvPicPr/>
                <p:nvPr/>
              </p:nvPicPr>
              <p:blipFill>
                <a:blip r:embed="rId299"/>
                <a:stretch>
                  <a:fillRect/>
                </a:stretch>
              </p:blipFill>
              <p:spPr>
                <a:xfrm>
                  <a:off x="1473141" y="6029746"/>
                  <a:ext cx="311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0" name="Ink 199">
                  <a:extLst>
                    <a:ext uri="{FF2B5EF4-FFF2-40B4-BE49-F238E27FC236}">
                      <a16:creationId xmlns:a16="http://schemas.microsoft.com/office/drawing/2014/main" id="{5B8875A2-534C-3922-C779-5B3022324865}"/>
                    </a:ext>
                  </a:extLst>
                </p14:cNvPr>
                <p14:cNvContentPartPr/>
                <p14:nvPr/>
              </p14:nvContentPartPr>
              <p14:xfrm>
                <a:off x="2221941" y="5663986"/>
                <a:ext cx="20880" cy="205920"/>
              </p14:xfrm>
            </p:contentPart>
          </mc:Choice>
          <mc:Fallback xmlns="">
            <p:pic>
              <p:nvPicPr>
                <p:cNvPr id="200" name="Ink 199">
                  <a:extLst>
                    <a:ext uri="{FF2B5EF4-FFF2-40B4-BE49-F238E27FC236}">
                      <a16:creationId xmlns:a16="http://schemas.microsoft.com/office/drawing/2014/main" id="{5B8875A2-534C-3922-C779-5B3022324865}"/>
                    </a:ext>
                  </a:extLst>
                </p:cNvPr>
                <p:cNvPicPr/>
                <p:nvPr/>
              </p:nvPicPr>
              <p:blipFill>
                <a:blip r:embed="rId301"/>
                <a:stretch>
                  <a:fillRect/>
                </a:stretch>
              </p:blipFill>
              <p:spPr>
                <a:xfrm>
                  <a:off x="2212941" y="5655346"/>
                  <a:ext cx="38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1" name="Ink 200">
                  <a:extLst>
                    <a:ext uri="{FF2B5EF4-FFF2-40B4-BE49-F238E27FC236}">
                      <a16:creationId xmlns:a16="http://schemas.microsoft.com/office/drawing/2014/main" id="{3A374C16-B3BC-8BD1-2779-46BFDD03A749}"/>
                    </a:ext>
                  </a:extLst>
                </p14:cNvPr>
                <p14:cNvContentPartPr/>
                <p14:nvPr/>
              </p14:nvContentPartPr>
              <p14:xfrm>
                <a:off x="1887501" y="5860906"/>
                <a:ext cx="708480" cy="101160"/>
              </p14:xfrm>
            </p:contentPart>
          </mc:Choice>
          <mc:Fallback xmlns="">
            <p:pic>
              <p:nvPicPr>
                <p:cNvPr id="201" name="Ink 200">
                  <a:extLst>
                    <a:ext uri="{FF2B5EF4-FFF2-40B4-BE49-F238E27FC236}">
                      <a16:creationId xmlns:a16="http://schemas.microsoft.com/office/drawing/2014/main" id="{3A374C16-B3BC-8BD1-2779-46BFDD03A749}"/>
                    </a:ext>
                  </a:extLst>
                </p:cNvPr>
                <p:cNvPicPr/>
                <p:nvPr/>
              </p:nvPicPr>
              <p:blipFill>
                <a:blip r:embed="rId303"/>
                <a:stretch>
                  <a:fillRect/>
                </a:stretch>
              </p:blipFill>
              <p:spPr>
                <a:xfrm>
                  <a:off x="1878861" y="5852266"/>
                  <a:ext cx="726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3" name="Ink 202">
                  <a:extLst>
                    <a:ext uri="{FF2B5EF4-FFF2-40B4-BE49-F238E27FC236}">
                      <a16:creationId xmlns:a16="http://schemas.microsoft.com/office/drawing/2014/main" id="{68722E7E-1F6E-8E70-78BD-05B6169B1DF7}"/>
                    </a:ext>
                  </a:extLst>
                </p14:cNvPr>
                <p14:cNvContentPartPr/>
                <p14:nvPr/>
              </p14:nvContentPartPr>
              <p14:xfrm>
                <a:off x="1863381" y="6018586"/>
                <a:ext cx="818280" cy="479160"/>
              </p14:xfrm>
            </p:contentPart>
          </mc:Choice>
          <mc:Fallback xmlns="">
            <p:pic>
              <p:nvPicPr>
                <p:cNvPr id="203" name="Ink 202">
                  <a:extLst>
                    <a:ext uri="{FF2B5EF4-FFF2-40B4-BE49-F238E27FC236}">
                      <a16:creationId xmlns:a16="http://schemas.microsoft.com/office/drawing/2014/main" id="{68722E7E-1F6E-8E70-78BD-05B6169B1DF7}"/>
                    </a:ext>
                  </a:extLst>
                </p:cNvPr>
                <p:cNvPicPr/>
                <p:nvPr/>
              </p:nvPicPr>
              <p:blipFill>
                <a:blip r:embed="rId305"/>
                <a:stretch>
                  <a:fillRect/>
                </a:stretch>
              </p:blipFill>
              <p:spPr>
                <a:xfrm>
                  <a:off x="1854381" y="6009946"/>
                  <a:ext cx="83592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4" name="Ink 203">
                  <a:extLst>
                    <a:ext uri="{FF2B5EF4-FFF2-40B4-BE49-F238E27FC236}">
                      <a16:creationId xmlns:a16="http://schemas.microsoft.com/office/drawing/2014/main" id="{96E0C843-3C7D-F185-7DDC-9B87AABE3021}"/>
                    </a:ext>
                  </a:extLst>
                </p14:cNvPr>
                <p14:cNvContentPartPr/>
                <p14:nvPr/>
              </p14:nvContentPartPr>
              <p14:xfrm>
                <a:off x="2256501" y="6179506"/>
                <a:ext cx="561600" cy="264960"/>
              </p14:xfrm>
            </p:contentPart>
          </mc:Choice>
          <mc:Fallback xmlns="">
            <p:pic>
              <p:nvPicPr>
                <p:cNvPr id="204" name="Ink 203">
                  <a:extLst>
                    <a:ext uri="{FF2B5EF4-FFF2-40B4-BE49-F238E27FC236}">
                      <a16:creationId xmlns:a16="http://schemas.microsoft.com/office/drawing/2014/main" id="{96E0C843-3C7D-F185-7DDC-9B87AABE3021}"/>
                    </a:ext>
                  </a:extLst>
                </p:cNvPr>
                <p:cNvPicPr/>
                <p:nvPr/>
              </p:nvPicPr>
              <p:blipFill>
                <a:blip r:embed="rId307"/>
                <a:stretch>
                  <a:fillRect/>
                </a:stretch>
              </p:blipFill>
              <p:spPr>
                <a:xfrm>
                  <a:off x="2247501" y="6170506"/>
                  <a:ext cx="579240" cy="28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8">
            <p14:nvContentPartPr>
              <p14:cNvPr id="206" name="Ink 205">
                <a:extLst>
                  <a:ext uri="{FF2B5EF4-FFF2-40B4-BE49-F238E27FC236}">
                    <a16:creationId xmlns:a16="http://schemas.microsoft.com/office/drawing/2014/main" id="{06B57E84-0442-40F4-B98C-08D02594A743}"/>
                  </a:ext>
                </a:extLst>
              </p14:cNvPr>
              <p14:cNvContentPartPr/>
              <p14:nvPr/>
            </p14:nvContentPartPr>
            <p14:xfrm>
              <a:off x="3561501" y="5994106"/>
              <a:ext cx="500040" cy="114840"/>
            </p14:xfrm>
          </p:contentPart>
        </mc:Choice>
        <mc:Fallback xmlns="">
          <p:pic>
            <p:nvPicPr>
              <p:cNvPr id="206" name="Ink 205">
                <a:extLst>
                  <a:ext uri="{FF2B5EF4-FFF2-40B4-BE49-F238E27FC236}">
                    <a16:creationId xmlns:a16="http://schemas.microsoft.com/office/drawing/2014/main" id="{06B57E84-0442-40F4-B98C-08D02594A743}"/>
                  </a:ext>
                </a:extLst>
              </p:cNvPr>
              <p:cNvPicPr/>
              <p:nvPr/>
            </p:nvPicPr>
            <p:blipFill>
              <a:blip r:embed="rId309"/>
              <a:stretch>
                <a:fillRect/>
              </a:stretch>
            </p:blipFill>
            <p:spPr>
              <a:xfrm>
                <a:off x="3552861" y="5985466"/>
                <a:ext cx="517680" cy="132480"/>
              </a:xfrm>
              <a:prstGeom prst="rect">
                <a:avLst/>
              </a:prstGeom>
            </p:spPr>
          </p:pic>
        </mc:Fallback>
      </mc:AlternateContent>
      <p:grpSp>
        <p:nvGrpSpPr>
          <p:cNvPr id="225" name="Group 224">
            <a:extLst>
              <a:ext uri="{FF2B5EF4-FFF2-40B4-BE49-F238E27FC236}">
                <a16:creationId xmlns:a16="http://schemas.microsoft.com/office/drawing/2014/main" id="{F2CC63D7-06FD-1377-DD2E-82B1DAFF6B17}"/>
              </a:ext>
            </a:extLst>
          </p:cNvPr>
          <p:cNvGrpSpPr/>
          <p:nvPr/>
        </p:nvGrpSpPr>
        <p:grpSpPr>
          <a:xfrm>
            <a:off x="4366461" y="5753266"/>
            <a:ext cx="3286440" cy="489960"/>
            <a:chOff x="4366461" y="5753266"/>
            <a:chExt cx="3286440" cy="489960"/>
          </a:xfrm>
        </p:grpSpPr>
        <mc:AlternateContent xmlns:mc="http://schemas.openxmlformats.org/markup-compatibility/2006" xmlns:p14="http://schemas.microsoft.com/office/powerpoint/2010/main">
          <mc:Choice Requires="p14">
            <p:contentPart p14:bwMode="auto" r:id="rId310">
              <p14:nvContentPartPr>
                <p14:cNvPr id="207" name="Ink 206">
                  <a:extLst>
                    <a:ext uri="{FF2B5EF4-FFF2-40B4-BE49-F238E27FC236}">
                      <a16:creationId xmlns:a16="http://schemas.microsoft.com/office/drawing/2014/main" id="{FE78B57E-1C8E-17D9-5E2E-E8D84903314B}"/>
                    </a:ext>
                  </a:extLst>
                </p14:cNvPr>
                <p14:cNvContentPartPr/>
                <p14:nvPr/>
              </p14:nvContentPartPr>
              <p14:xfrm>
                <a:off x="4438461" y="5870266"/>
                <a:ext cx="35640" cy="203040"/>
              </p14:xfrm>
            </p:contentPart>
          </mc:Choice>
          <mc:Fallback xmlns="">
            <p:pic>
              <p:nvPicPr>
                <p:cNvPr id="207" name="Ink 206">
                  <a:extLst>
                    <a:ext uri="{FF2B5EF4-FFF2-40B4-BE49-F238E27FC236}">
                      <a16:creationId xmlns:a16="http://schemas.microsoft.com/office/drawing/2014/main" id="{FE78B57E-1C8E-17D9-5E2E-E8D84903314B}"/>
                    </a:ext>
                  </a:extLst>
                </p:cNvPr>
                <p:cNvPicPr/>
                <p:nvPr/>
              </p:nvPicPr>
              <p:blipFill>
                <a:blip r:embed="rId311"/>
                <a:stretch>
                  <a:fillRect/>
                </a:stretch>
              </p:blipFill>
              <p:spPr>
                <a:xfrm>
                  <a:off x="4429461" y="5861266"/>
                  <a:ext cx="53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8" name="Ink 207">
                  <a:extLst>
                    <a:ext uri="{FF2B5EF4-FFF2-40B4-BE49-F238E27FC236}">
                      <a16:creationId xmlns:a16="http://schemas.microsoft.com/office/drawing/2014/main" id="{5EDBF4A0-A972-7156-E74E-97785CFA8777}"/>
                    </a:ext>
                  </a:extLst>
                </p14:cNvPr>
                <p14:cNvContentPartPr/>
                <p14:nvPr/>
              </p14:nvContentPartPr>
              <p14:xfrm>
                <a:off x="4366461" y="5811226"/>
                <a:ext cx="211680" cy="30240"/>
              </p14:xfrm>
            </p:contentPart>
          </mc:Choice>
          <mc:Fallback xmlns="">
            <p:pic>
              <p:nvPicPr>
                <p:cNvPr id="208" name="Ink 207">
                  <a:extLst>
                    <a:ext uri="{FF2B5EF4-FFF2-40B4-BE49-F238E27FC236}">
                      <a16:creationId xmlns:a16="http://schemas.microsoft.com/office/drawing/2014/main" id="{5EDBF4A0-A972-7156-E74E-97785CFA8777}"/>
                    </a:ext>
                  </a:extLst>
                </p:cNvPr>
                <p:cNvPicPr/>
                <p:nvPr/>
              </p:nvPicPr>
              <p:blipFill>
                <a:blip r:embed="rId313"/>
                <a:stretch>
                  <a:fillRect/>
                </a:stretch>
              </p:blipFill>
              <p:spPr>
                <a:xfrm>
                  <a:off x="4357461" y="5802586"/>
                  <a:ext cx="229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9" name="Ink 208">
                  <a:extLst>
                    <a:ext uri="{FF2B5EF4-FFF2-40B4-BE49-F238E27FC236}">
                      <a16:creationId xmlns:a16="http://schemas.microsoft.com/office/drawing/2014/main" id="{A3D20AC9-3C36-2FB6-0C4F-F9A76575B7F5}"/>
                    </a:ext>
                  </a:extLst>
                </p14:cNvPr>
                <p14:cNvContentPartPr/>
                <p14:nvPr/>
              </p14:nvContentPartPr>
              <p14:xfrm>
                <a:off x="4610181" y="5753266"/>
                <a:ext cx="102600" cy="284040"/>
              </p14:xfrm>
            </p:contentPart>
          </mc:Choice>
          <mc:Fallback xmlns="">
            <p:pic>
              <p:nvPicPr>
                <p:cNvPr id="209" name="Ink 208">
                  <a:extLst>
                    <a:ext uri="{FF2B5EF4-FFF2-40B4-BE49-F238E27FC236}">
                      <a16:creationId xmlns:a16="http://schemas.microsoft.com/office/drawing/2014/main" id="{A3D20AC9-3C36-2FB6-0C4F-F9A76575B7F5}"/>
                    </a:ext>
                  </a:extLst>
                </p:cNvPr>
                <p:cNvPicPr/>
                <p:nvPr/>
              </p:nvPicPr>
              <p:blipFill>
                <a:blip r:embed="rId315"/>
                <a:stretch>
                  <a:fillRect/>
                </a:stretch>
              </p:blipFill>
              <p:spPr>
                <a:xfrm>
                  <a:off x="4601541" y="5744626"/>
                  <a:ext cx="1202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0" name="Ink 209">
                  <a:extLst>
                    <a:ext uri="{FF2B5EF4-FFF2-40B4-BE49-F238E27FC236}">
                      <a16:creationId xmlns:a16="http://schemas.microsoft.com/office/drawing/2014/main" id="{107890F8-1B52-8C24-FBC7-51DFC6FB263C}"/>
                    </a:ext>
                  </a:extLst>
                </p14:cNvPr>
                <p14:cNvContentPartPr/>
                <p14:nvPr/>
              </p14:nvContentPartPr>
              <p14:xfrm>
                <a:off x="4742301" y="5982946"/>
                <a:ext cx="159120" cy="105480"/>
              </p14:xfrm>
            </p:contentPart>
          </mc:Choice>
          <mc:Fallback xmlns="">
            <p:pic>
              <p:nvPicPr>
                <p:cNvPr id="210" name="Ink 209">
                  <a:extLst>
                    <a:ext uri="{FF2B5EF4-FFF2-40B4-BE49-F238E27FC236}">
                      <a16:creationId xmlns:a16="http://schemas.microsoft.com/office/drawing/2014/main" id="{107890F8-1B52-8C24-FBC7-51DFC6FB263C}"/>
                    </a:ext>
                  </a:extLst>
                </p:cNvPr>
                <p:cNvPicPr/>
                <p:nvPr/>
              </p:nvPicPr>
              <p:blipFill>
                <a:blip r:embed="rId317"/>
                <a:stretch>
                  <a:fillRect/>
                </a:stretch>
              </p:blipFill>
              <p:spPr>
                <a:xfrm>
                  <a:off x="4733661" y="5974306"/>
                  <a:ext cx="176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1" name="Ink 210">
                  <a:extLst>
                    <a:ext uri="{FF2B5EF4-FFF2-40B4-BE49-F238E27FC236}">
                      <a16:creationId xmlns:a16="http://schemas.microsoft.com/office/drawing/2014/main" id="{C31DDD86-C362-A64A-7B42-5EF776DE7923}"/>
                    </a:ext>
                  </a:extLst>
                </p14:cNvPr>
                <p14:cNvContentPartPr/>
                <p14:nvPr/>
              </p14:nvContentPartPr>
              <p14:xfrm>
                <a:off x="4926261" y="5984386"/>
                <a:ext cx="192960" cy="128520"/>
              </p14:xfrm>
            </p:contentPart>
          </mc:Choice>
          <mc:Fallback xmlns="">
            <p:pic>
              <p:nvPicPr>
                <p:cNvPr id="211" name="Ink 210">
                  <a:extLst>
                    <a:ext uri="{FF2B5EF4-FFF2-40B4-BE49-F238E27FC236}">
                      <a16:creationId xmlns:a16="http://schemas.microsoft.com/office/drawing/2014/main" id="{C31DDD86-C362-A64A-7B42-5EF776DE7923}"/>
                    </a:ext>
                  </a:extLst>
                </p:cNvPr>
                <p:cNvPicPr/>
                <p:nvPr/>
              </p:nvPicPr>
              <p:blipFill>
                <a:blip r:embed="rId319"/>
                <a:stretch>
                  <a:fillRect/>
                </a:stretch>
              </p:blipFill>
              <p:spPr>
                <a:xfrm>
                  <a:off x="4917261" y="5975746"/>
                  <a:ext cx="210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3" name="Ink 212">
                  <a:extLst>
                    <a:ext uri="{FF2B5EF4-FFF2-40B4-BE49-F238E27FC236}">
                      <a16:creationId xmlns:a16="http://schemas.microsoft.com/office/drawing/2014/main" id="{33A0486A-4CE5-9E2B-A56D-CE11242F1BA1}"/>
                    </a:ext>
                  </a:extLst>
                </p14:cNvPr>
                <p14:cNvContentPartPr/>
                <p14:nvPr/>
              </p14:nvContentPartPr>
              <p14:xfrm>
                <a:off x="5385261" y="5776666"/>
                <a:ext cx="110160" cy="466560"/>
              </p14:xfrm>
            </p:contentPart>
          </mc:Choice>
          <mc:Fallback xmlns="">
            <p:pic>
              <p:nvPicPr>
                <p:cNvPr id="213" name="Ink 212">
                  <a:extLst>
                    <a:ext uri="{FF2B5EF4-FFF2-40B4-BE49-F238E27FC236}">
                      <a16:creationId xmlns:a16="http://schemas.microsoft.com/office/drawing/2014/main" id="{33A0486A-4CE5-9E2B-A56D-CE11242F1BA1}"/>
                    </a:ext>
                  </a:extLst>
                </p:cNvPr>
                <p:cNvPicPr/>
                <p:nvPr/>
              </p:nvPicPr>
              <p:blipFill>
                <a:blip r:embed="rId321"/>
                <a:stretch>
                  <a:fillRect/>
                </a:stretch>
              </p:blipFill>
              <p:spPr>
                <a:xfrm>
                  <a:off x="5376621" y="5768026"/>
                  <a:ext cx="12780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4" name="Ink 213">
                  <a:extLst>
                    <a:ext uri="{FF2B5EF4-FFF2-40B4-BE49-F238E27FC236}">
                      <a16:creationId xmlns:a16="http://schemas.microsoft.com/office/drawing/2014/main" id="{8861008A-62AF-AD0C-D912-A346EBBBC2B3}"/>
                    </a:ext>
                  </a:extLst>
                </p14:cNvPr>
                <p14:cNvContentPartPr/>
                <p14:nvPr/>
              </p14:nvContentPartPr>
              <p14:xfrm>
                <a:off x="5624301" y="5792866"/>
                <a:ext cx="168480" cy="434880"/>
              </p14:xfrm>
            </p:contentPart>
          </mc:Choice>
          <mc:Fallback xmlns="">
            <p:pic>
              <p:nvPicPr>
                <p:cNvPr id="214" name="Ink 213">
                  <a:extLst>
                    <a:ext uri="{FF2B5EF4-FFF2-40B4-BE49-F238E27FC236}">
                      <a16:creationId xmlns:a16="http://schemas.microsoft.com/office/drawing/2014/main" id="{8861008A-62AF-AD0C-D912-A346EBBBC2B3}"/>
                    </a:ext>
                  </a:extLst>
                </p:cNvPr>
                <p:cNvPicPr/>
                <p:nvPr/>
              </p:nvPicPr>
              <p:blipFill>
                <a:blip r:embed="rId323"/>
                <a:stretch>
                  <a:fillRect/>
                </a:stretch>
              </p:blipFill>
              <p:spPr>
                <a:xfrm>
                  <a:off x="5615301" y="5783866"/>
                  <a:ext cx="18612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5" name="Ink 214">
                  <a:extLst>
                    <a:ext uri="{FF2B5EF4-FFF2-40B4-BE49-F238E27FC236}">
                      <a16:creationId xmlns:a16="http://schemas.microsoft.com/office/drawing/2014/main" id="{70D49B68-E674-EE22-6915-AF2650ABEE1C}"/>
                    </a:ext>
                  </a:extLst>
                </p14:cNvPr>
                <p14:cNvContentPartPr/>
                <p14:nvPr/>
              </p14:nvContentPartPr>
              <p14:xfrm>
                <a:off x="5537181" y="6021466"/>
                <a:ext cx="93960" cy="17640"/>
              </p14:xfrm>
            </p:contentPart>
          </mc:Choice>
          <mc:Fallback xmlns="">
            <p:pic>
              <p:nvPicPr>
                <p:cNvPr id="215" name="Ink 214">
                  <a:extLst>
                    <a:ext uri="{FF2B5EF4-FFF2-40B4-BE49-F238E27FC236}">
                      <a16:creationId xmlns:a16="http://schemas.microsoft.com/office/drawing/2014/main" id="{70D49B68-E674-EE22-6915-AF2650ABEE1C}"/>
                    </a:ext>
                  </a:extLst>
                </p:cNvPr>
                <p:cNvPicPr/>
                <p:nvPr/>
              </p:nvPicPr>
              <p:blipFill>
                <a:blip r:embed="rId325"/>
                <a:stretch>
                  <a:fillRect/>
                </a:stretch>
              </p:blipFill>
              <p:spPr>
                <a:xfrm>
                  <a:off x="5528541" y="6012826"/>
                  <a:ext cx="111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6" name="Ink 215">
                  <a:extLst>
                    <a:ext uri="{FF2B5EF4-FFF2-40B4-BE49-F238E27FC236}">
                      <a16:creationId xmlns:a16="http://schemas.microsoft.com/office/drawing/2014/main" id="{FC49CB44-79F5-7AEF-52D1-E6710B78D700}"/>
                    </a:ext>
                  </a:extLst>
                </p14:cNvPr>
                <p14:cNvContentPartPr/>
                <p14:nvPr/>
              </p14:nvContentPartPr>
              <p14:xfrm>
                <a:off x="5976021" y="6030826"/>
                <a:ext cx="257400" cy="172800"/>
              </p14:xfrm>
            </p:contentPart>
          </mc:Choice>
          <mc:Fallback xmlns="">
            <p:pic>
              <p:nvPicPr>
                <p:cNvPr id="216" name="Ink 215">
                  <a:extLst>
                    <a:ext uri="{FF2B5EF4-FFF2-40B4-BE49-F238E27FC236}">
                      <a16:creationId xmlns:a16="http://schemas.microsoft.com/office/drawing/2014/main" id="{FC49CB44-79F5-7AEF-52D1-E6710B78D700}"/>
                    </a:ext>
                  </a:extLst>
                </p:cNvPr>
                <p:cNvPicPr/>
                <p:nvPr/>
              </p:nvPicPr>
              <p:blipFill>
                <a:blip r:embed="rId327"/>
                <a:stretch>
                  <a:fillRect/>
                </a:stretch>
              </p:blipFill>
              <p:spPr>
                <a:xfrm>
                  <a:off x="5967381" y="6022186"/>
                  <a:ext cx="275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7" name="Ink 216">
                  <a:extLst>
                    <a:ext uri="{FF2B5EF4-FFF2-40B4-BE49-F238E27FC236}">
                      <a16:creationId xmlns:a16="http://schemas.microsoft.com/office/drawing/2014/main" id="{BF342BF5-D593-BCFE-5A3E-EFBA8CC5928A}"/>
                    </a:ext>
                  </a:extLst>
                </p14:cNvPr>
                <p14:cNvContentPartPr/>
                <p14:nvPr/>
              </p14:nvContentPartPr>
              <p14:xfrm>
                <a:off x="6307221" y="6023626"/>
                <a:ext cx="20160" cy="155160"/>
              </p14:xfrm>
            </p:contentPart>
          </mc:Choice>
          <mc:Fallback xmlns="">
            <p:pic>
              <p:nvPicPr>
                <p:cNvPr id="217" name="Ink 216">
                  <a:extLst>
                    <a:ext uri="{FF2B5EF4-FFF2-40B4-BE49-F238E27FC236}">
                      <a16:creationId xmlns:a16="http://schemas.microsoft.com/office/drawing/2014/main" id="{BF342BF5-D593-BCFE-5A3E-EFBA8CC5928A}"/>
                    </a:ext>
                  </a:extLst>
                </p:cNvPr>
                <p:cNvPicPr/>
                <p:nvPr/>
              </p:nvPicPr>
              <p:blipFill>
                <a:blip r:embed="rId329"/>
                <a:stretch>
                  <a:fillRect/>
                </a:stretch>
              </p:blipFill>
              <p:spPr>
                <a:xfrm>
                  <a:off x="6298221" y="6014626"/>
                  <a:ext cx="37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8" name="Ink 217">
                  <a:extLst>
                    <a:ext uri="{FF2B5EF4-FFF2-40B4-BE49-F238E27FC236}">
                      <a16:creationId xmlns:a16="http://schemas.microsoft.com/office/drawing/2014/main" id="{F856CB38-19EF-80A7-831D-772D397B25B8}"/>
                    </a:ext>
                  </a:extLst>
                </p14:cNvPr>
                <p14:cNvContentPartPr/>
                <p14:nvPr/>
              </p14:nvContentPartPr>
              <p14:xfrm>
                <a:off x="6437541" y="5794666"/>
                <a:ext cx="42840" cy="376200"/>
              </p14:xfrm>
            </p:contentPart>
          </mc:Choice>
          <mc:Fallback xmlns="">
            <p:pic>
              <p:nvPicPr>
                <p:cNvPr id="218" name="Ink 217">
                  <a:extLst>
                    <a:ext uri="{FF2B5EF4-FFF2-40B4-BE49-F238E27FC236}">
                      <a16:creationId xmlns:a16="http://schemas.microsoft.com/office/drawing/2014/main" id="{F856CB38-19EF-80A7-831D-772D397B25B8}"/>
                    </a:ext>
                  </a:extLst>
                </p:cNvPr>
                <p:cNvPicPr/>
                <p:nvPr/>
              </p:nvPicPr>
              <p:blipFill>
                <a:blip r:embed="rId331"/>
                <a:stretch>
                  <a:fillRect/>
                </a:stretch>
              </p:blipFill>
              <p:spPr>
                <a:xfrm>
                  <a:off x="6428541" y="5786026"/>
                  <a:ext cx="604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9" name="Ink 218">
                  <a:extLst>
                    <a:ext uri="{FF2B5EF4-FFF2-40B4-BE49-F238E27FC236}">
                      <a16:creationId xmlns:a16="http://schemas.microsoft.com/office/drawing/2014/main" id="{E3F51D4C-E94E-D736-8A7D-9A072EA1A6E6}"/>
                    </a:ext>
                  </a:extLst>
                </p14:cNvPr>
                <p14:cNvContentPartPr/>
                <p14:nvPr/>
              </p14:nvContentPartPr>
              <p14:xfrm>
                <a:off x="6551661" y="5763346"/>
                <a:ext cx="66600" cy="362520"/>
              </p14:xfrm>
            </p:contentPart>
          </mc:Choice>
          <mc:Fallback xmlns="">
            <p:pic>
              <p:nvPicPr>
                <p:cNvPr id="219" name="Ink 218">
                  <a:extLst>
                    <a:ext uri="{FF2B5EF4-FFF2-40B4-BE49-F238E27FC236}">
                      <a16:creationId xmlns:a16="http://schemas.microsoft.com/office/drawing/2014/main" id="{E3F51D4C-E94E-D736-8A7D-9A072EA1A6E6}"/>
                    </a:ext>
                  </a:extLst>
                </p:cNvPr>
                <p:cNvPicPr/>
                <p:nvPr/>
              </p:nvPicPr>
              <p:blipFill>
                <a:blip r:embed="rId333"/>
                <a:stretch>
                  <a:fillRect/>
                </a:stretch>
              </p:blipFill>
              <p:spPr>
                <a:xfrm>
                  <a:off x="6543021" y="5754706"/>
                  <a:ext cx="8424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0" name="Ink 219">
                  <a:extLst>
                    <a:ext uri="{FF2B5EF4-FFF2-40B4-BE49-F238E27FC236}">
                      <a16:creationId xmlns:a16="http://schemas.microsoft.com/office/drawing/2014/main" id="{166C3DE0-C895-D356-58F9-5357C8F24AF7}"/>
                    </a:ext>
                  </a:extLst>
                </p14:cNvPr>
                <p14:cNvContentPartPr/>
                <p14:nvPr/>
              </p14:nvContentPartPr>
              <p14:xfrm>
                <a:off x="6282021" y="5883946"/>
                <a:ext cx="20160" cy="28800"/>
              </p14:xfrm>
            </p:contentPart>
          </mc:Choice>
          <mc:Fallback xmlns="">
            <p:pic>
              <p:nvPicPr>
                <p:cNvPr id="220" name="Ink 219">
                  <a:extLst>
                    <a:ext uri="{FF2B5EF4-FFF2-40B4-BE49-F238E27FC236}">
                      <a16:creationId xmlns:a16="http://schemas.microsoft.com/office/drawing/2014/main" id="{166C3DE0-C895-D356-58F9-5357C8F24AF7}"/>
                    </a:ext>
                  </a:extLst>
                </p:cNvPr>
                <p:cNvPicPr/>
                <p:nvPr/>
              </p:nvPicPr>
              <p:blipFill>
                <a:blip r:embed="rId335"/>
                <a:stretch>
                  <a:fillRect/>
                </a:stretch>
              </p:blipFill>
              <p:spPr>
                <a:xfrm>
                  <a:off x="6273381" y="5874946"/>
                  <a:ext cx="37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1" name="Ink 220">
                  <a:extLst>
                    <a:ext uri="{FF2B5EF4-FFF2-40B4-BE49-F238E27FC236}">
                      <a16:creationId xmlns:a16="http://schemas.microsoft.com/office/drawing/2014/main" id="{EDF31445-4D92-AC03-702D-4DB5CDD0F551}"/>
                    </a:ext>
                  </a:extLst>
                </p14:cNvPr>
                <p14:cNvContentPartPr/>
                <p14:nvPr/>
              </p14:nvContentPartPr>
              <p14:xfrm>
                <a:off x="6797181" y="5791066"/>
                <a:ext cx="855720" cy="422640"/>
              </p14:xfrm>
            </p:contentPart>
          </mc:Choice>
          <mc:Fallback xmlns="">
            <p:pic>
              <p:nvPicPr>
                <p:cNvPr id="221" name="Ink 220">
                  <a:extLst>
                    <a:ext uri="{FF2B5EF4-FFF2-40B4-BE49-F238E27FC236}">
                      <a16:creationId xmlns:a16="http://schemas.microsoft.com/office/drawing/2014/main" id="{EDF31445-4D92-AC03-702D-4DB5CDD0F551}"/>
                    </a:ext>
                  </a:extLst>
                </p:cNvPr>
                <p:cNvPicPr/>
                <p:nvPr/>
              </p:nvPicPr>
              <p:blipFill>
                <a:blip r:embed="rId337"/>
                <a:stretch>
                  <a:fillRect/>
                </a:stretch>
              </p:blipFill>
              <p:spPr>
                <a:xfrm>
                  <a:off x="6788181" y="5782066"/>
                  <a:ext cx="873360" cy="440280"/>
                </a:xfrm>
                <a:prstGeom prst="rect">
                  <a:avLst/>
                </a:prstGeom>
              </p:spPr>
            </p:pic>
          </mc:Fallback>
        </mc:AlternateContent>
      </p:grpSp>
      <p:grpSp>
        <p:nvGrpSpPr>
          <p:cNvPr id="233" name="Group 232">
            <a:extLst>
              <a:ext uri="{FF2B5EF4-FFF2-40B4-BE49-F238E27FC236}">
                <a16:creationId xmlns:a16="http://schemas.microsoft.com/office/drawing/2014/main" id="{25D44164-16AC-F889-FF90-1C8A53AA18D1}"/>
              </a:ext>
            </a:extLst>
          </p:cNvPr>
          <p:cNvGrpSpPr/>
          <p:nvPr/>
        </p:nvGrpSpPr>
        <p:grpSpPr>
          <a:xfrm>
            <a:off x="7737501" y="5732746"/>
            <a:ext cx="2417040" cy="669600"/>
            <a:chOff x="7737501" y="5732746"/>
            <a:chExt cx="2417040" cy="669600"/>
          </a:xfrm>
        </p:grpSpPr>
        <mc:AlternateContent xmlns:mc="http://schemas.openxmlformats.org/markup-compatibility/2006" xmlns:p14="http://schemas.microsoft.com/office/powerpoint/2010/main">
          <mc:Choice Requires="p14">
            <p:contentPart p14:bwMode="auto" r:id="rId338">
              <p14:nvContentPartPr>
                <p14:cNvPr id="222" name="Ink 221">
                  <a:extLst>
                    <a:ext uri="{FF2B5EF4-FFF2-40B4-BE49-F238E27FC236}">
                      <a16:creationId xmlns:a16="http://schemas.microsoft.com/office/drawing/2014/main" id="{75D6374F-4073-39D0-D07D-482AB15BF419}"/>
                    </a:ext>
                  </a:extLst>
                </p14:cNvPr>
                <p14:cNvContentPartPr/>
                <p14:nvPr/>
              </p14:nvContentPartPr>
              <p14:xfrm>
                <a:off x="7737501" y="5739946"/>
                <a:ext cx="1190880" cy="443520"/>
              </p14:xfrm>
            </p:contentPart>
          </mc:Choice>
          <mc:Fallback xmlns="">
            <p:pic>
              <p:nvPicPr>
                <p:cNvPr id="222" name="Ink 221">
                  <a:extLst>
                    <a:ext uri="{FF2B5EF4-FFF2-40B4-BE49-F238E27FC236}">
                      <a16:creationId xmlns:a16="http://schemas.microsoft.com/office/drawing/2014/main" id="{75D6374F-4073-39D0-D07D-482AB15BF419}"/>
                    </a:ext>
                  </a:extLst>
                </p:cNvPr>
                <p:cNvPicPr/>
                <p:nvPr/>
              </p:nvPicPr>
              <p:blipFill>
                <a:blip r:embed="rId339"/>
                <a:stretch>
                  <a:fillRect/>
                </a:stretch>
              </p:blipFill>
              <p:spPr>
                <a:xfrm>
                  <a:off x="7728501" y="5730946"/>
                  <a:ext cx="120852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3" name="Ink 222">
                  <a:extLst>
                    <a:ext uri="{FF2B5EF4-FFF2-40B4-BE49-F238E27FC236}">
                      <a16:creationId xmlns:a16="http://schemas.microsoft.com/office/drawing/2014/main" id="{1628A23A-EB91-1357-C978-EA24B46D282B}"/>
                    </a:ext>
                  </a:extLst>
                </p14:cNvPr>
                <p14:cNvContentPartPr/>
                <p14:nvPr/>
              </p14:nvContentPartPr>
              <p14:xfrm>
                <a:off x="8334741" y="5857666"/>
                <a:ext cx="561240" cy="83520"/>
              </p14:xfrm>
            </p:contentPart>
          </mc:Choice>
          <mc:Fallback xmlns="">
            <p:pic>
              <p:nvPicPr>
                <p:cNvPr id="223" name="Ink 222">
                  <a:extLst>
                    <a:ext uri="{FF2B5EF4-FFF2-40B4-BE49-F238E27FC236}">
                      <a16:creationId xmlns:a16="http://schemas.microsoft.com/office/drawing/2014/main" id="{1628A23A-EB91-1357-C978-EA24B46D282B}"/>
                    </a:ext>
                  </a:extLst>
                </p:cNvPr>
                <p:cNvPicPr/>
                <p:nvPr/>
              </p:nvPicPr>
              <p:blipFill>
                <a:blip r:embed="rId341"/>
                <a:stretch>
                  <a:fillRect/>
                </a:stretch>
              </p:blipFill>
              <p:spPr>
                <a:xfrm>
                  <a:off x="8326101" y="5849026"/>
                  <a:ext cx="578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6" name="Ink 225">
                  <a:extLst>
                    <a:ext uri="{FF2B5EF4-FFF2-40B4-BE49-F238E27FC236}">
                      <a16:creationId xmlns:a16="http://schemas.microsoft.com/office/drawing/2014/main" id="{0F3C221D-15B0-5854-64B1-7604ACF4D6D0}"/>
                    </a:ext>
                  </a:extLst>
                </p14:cNvPr>
                <p14:cNvContentPartPr/>
                <p14:nvPr/>
              </p14:nvContentPartPr>
              <p14:xfrm>
                <a:off x="9341661" y="5732746"/>
                <a:ext cx="46440" cy="229320"/>
              </p14:xfrm>
            </p:contentPart>
          </mc:Choice>
          <mc:Fallback xmlns="">
            <p:pic>
              <p:nvPicPr>
                <p:cNvPr id="226" name="Ink 225">
                  <a:extLst>
                    <a:ext uri="{FF2B5EF4-FFF2-40B4-BE49-F238E27FC236}">
                      <a16:creationId xmlns:a16="http://schemas.microsoft.com/office/drawing/2014/main" id="{0F3C221D-15B0-5854-64B1-7604ACF4D6D0}"/>
                    </a:ext>
                  </a:extLst>
                </p:cNvPr>
                <p:cNvPicPr/>
                <p:nvPr/>
              </p:nvPicPr>
              <p:blipFill>
                <a:blip r:embed="rId343"/>
                <a:stretch>
                  <a:fillRect/>
                </a:stretch>
              </p:blipFill>
              <p:spPr>
                <a:xfrm>
                  <a:off x="9333021" y="5723746"/>
                  <a:ext cx="640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8" name="Ink 227">
                  <a:extLst>
                    <a:ext uri="{FF2B5EF4-FFF2-40B4-BE49-F238E27FC236}">
                      <a16:creationId xmlns:a16="http://schemas.microsoft.com/office/drawing/2014/main" id="{DC8D685D-DAFC-30E3-A71D-552529D40DD2}"/>
                    </a:ext>
                  </a:extLst>
                </p14:cNvPr>
                <p14:cNvContentPartPr/>
                <p14:nvPr/>
              </p14:nvContentPartPr>
              <p14:xfrm>
                <a:off x="9105861" y="6000946"/>
                <a:ext cx="496440" cy="41040"/>
              </p14:xfrm>
            </p:contentPart>
          </mc:Choice>
          <mc:Fallback xmlns="">
            <p:pic>
              <p:nvPicPr>
                <p:cNvPr id="228" name="Ink 227">
                  <a:extLst>
                    <a:ext uri="{FF2B5EF4-FFF2-40B4-BE49-F238E27FC236}">
                      <a16:creationId xmlns:a16="http://schemas.microsoft.com/office/drawing/2014/main" id="{DC8D685D-DAFC-30E3-A71D-552529D40DD2}"/>
                    </a:ext>
                  </a:extLst>
                </p:cNvPr>
                <p:cNvPicPr/>
                <p:nvPr/>
              </p:nvPicPr>
              <p:blipFill>
                <a:blip r:embed="rId345"/>
                <a:stretch>
                  <a:fillRect/>
                </a:stretch>
              </p:blipFill>
              <p:spPr>
                <a:xfrm>
                  <a:off x="9096861" y="5992306"/>
                  <a:ext cx="514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0" name="Ink 229">
                  <a:extLst>
                    <a:ext uri="{FF2B5EF4-FFF2-40B4-BE49-F238E27FC236}">
                      <a16:creationId xmlns:a16="http://schemas.microsoft.com/office/drawing/2014/main" id="{A0EBA631-B1AB-5A58-2FCF-FE635C6AC4F1}"/>
                    </a:ext>
                  </a:extLst>
                </p14:cNvPr>
                <p14:cNvContentPartPr/>
                <p14:nvPr/>
              </p14:nvContentPartPr>
              <p14:xfrm>
                <a:off x="9096501" y="6148906"/>
                <a:ext cx="480240" cy="253440"/>
              </p14:xfrm>
            </p:contentPart>
          </mc:Choice>
          <mc:Fallback xmlns="">
            <p:pic>
              <p:nvPicPr>
                <p:cNvPr id="230" name="Ink 229">
                  <a:extLst>
                    <a:ext uri="{FF2B5EF4-FFF2-40B4-BE49-F238E27FC236}">
                      <a16:creationId xmlns:a16="http://schemas.microsoft.com/office/drawing/2014/main" id="{A0EBA631-B1AB-5A58-2FCF-FE635C6AC4F1}"/>
                    </a:ext>
                  </a:extLst>
                </p:cNvPr>
                <p:cNvPicPr/>
                <p:nvPr/>
              </p:nvPicPr>
              <p:blipFill>
                <a:blip r:embed="rId347"/>
                <a:stretch>
                  <a:fillRect/>
                </a:stretch>
              </p:blipFill>
              <p:spPr>
                <a:xfrm>
                  <a:off x="9087861" y="6140266"/>
                  <a:ext cx="4978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2" name="Ink 231">
                  <a:extLst>
                    <a:ext uri="{FF2B5EF4-FFF2-40B4-BE49-F238E27FC236}">
                      <a16:creationId xmlns:a16="http://schemas.microsoft.com/office/drawing/2014/main" id="{91E56E01-8105-CDC9-E621-B3DAAF01DDB1}"/>
                    </a:ext>
                  </a:extLst>
                </p14:cNvPr>
                <p14:cNvContentPartPr/>
                <p14:nvPr/>
              </p14:nvContentPartPr>
              <p14:xfrm>
                <a:off x="10057341" y="6026866"/>
                <a:ext cx="97200" cy="16560"/>
              </p14:xfrm>
            </p:contentPart>
          </mc:Choice>
          <mc:Fallback xmlns="">
            <p:pic>
              <p:nvPicPr>
                <p:cNvPr id="232" name="Ink 231">
                  <a:extLst>
                    <a:ext uri="{FF2B5EF4-FFF2-40B4-BE49-F238E27FC236}">
                      <a16:creationId xmlns:a16="http://schemas.microsoft.com/office/drawing/2014/main" id="{91E56E01-8105-CDC9-E621-B3DAAF01DDB1}"/>
                    </a:ext>
                  </a:extLst>
                </p:cNvPr>
                <p:cNvPicPr/>
                <p:nvPr/>
              </p:nvPicPr>
              <p:blipFill>
                <a:blip r:embed="rId349"/>
                <a:stretch>
                  <a:fillRect/>
                </a:stretch>
              </p:blipFill>
              <p:spPr>
                <a:xfrm>
                  <a:off x="10048701" y="6017866"/>
                  <a:ext cx="114840" cy="34200"/>
                </a:xfrm>
                <a:prstGeom prst="rect">
                  <a:avLst/>
                </a:prstGeom>
              </p:spPr>
            </p:pic>
          </mc:Fallback>
        </mc:AlternateContent>
      </p:grpSp>
      <p:grpSp>
        <p:nvGrpSpPr>
          <p:cNvPr id="241" name="Group 240">
            <a:extLst>
              <a:ext uri="{FF2B5EF4-FFF2-40B4-BE49-F238E27FC236}">
                <a16:creationId xmlns:a16="http://schemas.microsoft.com/office/drawing/2014/main" id="{7B1D8375-515C-F77A-1C45-98A18D17AA04}"/>
              </a:ext>
            </a:extLst>
          </p:cNvPr>
          <p:cNvGrpSpPr/>
          <p:nvPr/>
        </p:nvGrpSpPr>
        <p:grpSpPr>
          <a:xfrm>
            <a:off x="7327101" y="3048226"/>
            <a:ext cx="3741480" cy="625680"/>
            <a:chOff x="7327101" y="3048226"/>
            <a:chExt cx="3741480" cy="625680"/>
          </a:xfrm>
        </p:grpSpPr>
        <mc:AlternateContent xmlns:mc="http://schemas.openxmlformats.org/markup-compatibility/2006" xmlns:p14="http://schemas.microsoft.com/office/powerpoint/2010/main">
          <mc:Choice Requires="p14">
            <p:contentPart p14:bwMode="auto" r:id="rId350">
              <p14:nvContentPartPr>
                <p14:cNvPr id="234" name="Ink 233">
                  <a:extLst>
                    <a:ext uri="{FF2B5EF4-FFF2-40B4-BE49-F238E27FC236}">
                      <a16:creationId xmlns:a16="http://schemas.microsoft.com/office/drawing/2014/main" id="{B3D79891-9721-8BE4-CB3B-379933D86262}"/>
                    </a:ext>
                  </a:extLst>
                </p14:cNvPr>
                <p14:cNvContentPartPr/>
                <p14:nvPr/>
              </p14:nvContentPartPr>
              <p14:xfrm>
                <a:off x="7327101" y="3078106"/>
                <a:ext cx="2122560" cy="595800"/>
              </p14:xfrm>
            </p:contentPart>
          </mc:Choice>
          <mc:Fallback xmlns="">
            <p:pic>
              <p:nvPicPr>
                <p:cNvPr id="234" name="Ink 233">
                  <a:extLst>
                    <a:ext uri="{FF2B5EF4-FFF2-40B4-BE49-F238E27FC236}">
                      <a16:creationId xmlns:a16="http://schemas.microsoft.com/office/drawing/2014/main" id="{B3D79891-9721-8BE4-CB3B-379933D86262}"/>
                    </a:ext>
                  </a:extLst>
                </p:cNvPr>
                <p:cNvPicPr/>
                <p:nvPr/>
              </p:nvPicPr>
              <p:blipFill>
                <a:blip r:embed="rId351"/>
                <a:stretch>
                  <a:fillRect/>
                </a:stretch>
              </p:blipFill>
              <p:spPr>
                <a:xfrm>
                  <a:off x="7318101" y="3069466"/>
                  <a:ext cx="214020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5" name="Ink 234">
                  <a:extLst>
                    <a:ext uri="{FF2B5EF4-FFF2-40B4-BE49-F238E27FC236}">
                      <a16:creationId xmlns:a16="http://schemas.microsoft.com/office/drawing/2014/main" id="{34A7AC48-2955-CC1C-A902-0D32A1CA8A1C}"/>
                    </a:ext>
                  </a:extLst>
                </p14:cNvPr>
                <p14:cNvContentPartPr/>
                <p14:nvPr/>
              </p14:nvContentPartPr>
              <p14:xfrm>
                <a:off x="9137901" y="3318586"/>
                <a:ext cx="67680" cy="21960"/>
              </p14:xfrm>
            </p:contentPart>
          </mc:Choice>
          <mc:Fallback xmlns="">
            <p:pic>
              <p:nvPicPr>
                <p:cNvPr id="235" name="Ink 234">
                  <a:extLst>
                    <a:ext uri="{FF2B5EF4-FFF2-40B4-BE49-F238E27FC236}">
                      <a16:creationId xmlns:a16="http://schemas.microsoft.com/office/drawing/2014/main" id="{34A7AC48-2955-CC1C-A902-0D32A1CA8A1C}"/>
                    </a:ext>
                  </a:extLst>
                </p:cNvPr>
                <p:cNvPicPr/>
                <p:nvPr/>
              </p:nvPicPr>
              <p:blipFill>
                <a:blip r:embed="rId353"/>
                <a:stretch>
                  <a:fillRect/>
                </a:stretch>
              </p:blipFill>
              <p:spPr>
                <a:xfrm>
                  <a:off x="9129261" y="3309586"/>
                  <a:ext cx="85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6" name="Ink 235">
                  <a:extLst>
                    <a:ext uri="{FF2B5EF4-FFF2-40B4-BE49-F238E27FC236}">
                      <a16:creationId xmlns:a16="http://schemas.microsoft.com/office/drawing/2014/main" id="{9EAD2B52-2F23-8748-CBB6-8850CBA340C6}"/>
                    </a:ext>
                  </a:extLst>
                </p14:cNvPr>
                <p14:cNvContentPartPr/>
                <p14:nvPr/>
              </p14:nvContentPartPr>
              <p14:xfrm>
                <a:off x="8880861" y="3278986"/>
                <a:ext cx="323280" cy="24840"/>
              </p14:xfrm>
            </p:contentPart>
          </mc:Choice>
          <mc:Fallback xmlns="">
            <p:pic>
              <p:nvPicPr>
                <p:cNvPr id="236" name="Ink 235">
                  <a:extLst>
                    <a:ext uri="{FF2B5EF4-FFF2-40B4-BE49-F238E27FC236}">
                      <a16:creationId xmlns:a16="http://schemas.microsoft.com/office/drawing/2014/main" id="{9EAD2B52-2F23-8748-CBB6-8850CBA340C6}"/>
                    </a:ext>
                  </a:extLst>
                </p:cNvPr>
                <p:cNvPicPr/>
                <p:nvPr/>
              </p:nvPicPr>
              <p:blipFill>
                <a:blip r:embed="rId355"/>
                <a:stretch>
                  <a:fillRect/>
                </a:stretch>
              </p:blipFill>
              <p:spPr>
                <a:xfrm>
                  <a:off x="8871861" y="3269986"/>
                  <a:ext cx="340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7" name="Ink 236">
                  <a:extLst>
                    <a:ext uri="{FF2B5EF4-FFF2-40B4-BE49-F238E27FC236}">
                      <a16:creationId xmlns:a16="http://schemas.microsoft.com/office/drawing/2014/main" id="{A10B0CC9-EC8B-0A88-BD5E-CC6A4CCD61E1}"/>
                    </a:ext>
                  </a:extLst>
                </p14:cNvPr>
                <p14:cNvContentPartPr/>
                <p14:nvPr/>
              </p14:nvContentPartPr>
              <p14:xfrm>
                <a:off x="8507541" y="3251626"/>
                <a:ext cx="36000" cy="11160"/>
              </p14:xfrm>
            </p:contentPart>
          </mc:Choice>
          <mc:Fallback xmlns="">
            <p:pic>
              <p:nvPicPr>
                <p:cNvPr id="237" name="Ink 236">
                  <a:extLst>
                    <a:ext uri="{FF2B5EF4-FFF2-40B4-BE49-F238E27FC236}">
                      <a16:creationId xmlns:a16="http://schemas.microsoft.com/office/drawing/2014/main" id="{A10B0CC9-EC8B-0A88-BD5E-CC6A4CCD61E1}"/>
                    </a:ext>
                  </a:extLst>
                </p:cNvPr>
                <p:cNvPicPr/>
                <p:nvPr/>
              </p:nvPicPr>
              <p:blipFill>
                <a:blip r:embed="rId357"/>
                <a:stretch>
                  <a:fillRect/>
                </a:stretch>
              </p:blipFill>
              <p:spPr>
                <a:xfrm>
                  <a:off x="8498901" y="3242986"/>
                  <a:ext cx="53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8" name="Ink 237">
                  <a:extLst>
                    <a:ext uri="{FF2B5EF4-FFF2-40B4-BE49-F238E27FC236}">
                      <a16:creationId xmlns:a16="http://schemas.microsoft.com/office/drawing/2014/main" id="{3E97B45D-EAB9-BA9C-B916-61E2B5564A33}"/>
                    </a:ext>
                  </a:extLst>
                </p14:cNvPr>
                <p14:cNvContentPartPr/>
                <p14:nvPr/>
              </p14:nvContentPartPr>
              <p14:xfrm>
                <a:off x="9680781" y="3048226"/>
                <a:ext cx="1387800" cy="424440"/>
              </p14:xfrm>
            </p:contentPart>
          </mc:Choice>
          <mc:Fallback xmlns="">
            <p:pic>
              <p:nvPicPr>
                <p:cNvPr id="238" name="Ink 237">
                  <a:extLst>
                    <a:ext uri="{FF2B5EF4-FFF2-40B4-BE49-F238E27FC236}">
                      <a16:creationId xmlns:a16="http://schemas.microsoft.com/office/drawing/2014/main" id="{3E97B45D-EAB9-BA9C-B916-61E2B5564A33}"/>
                    </a:ext>
                  </a:extLst>
                </p:cNvPr>
                <p:cNvPicPr/>
                <p:nvPr/>
              </p:nvPicPr>
              <p:blipFill>
                <a:blip r:embed="rId359"/>
                <a:stretch>
                  <a:fillRect/>
                </a:stretch>
              </p:blipFill>
              <p:spPr>
                <a:xfrm>
                  <a:off x="9671781" y="3039226"/>
                  <a:ext cx="140544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9" name="Ink 238">
                  <a:extLst>
                    <a:ext uri="{FF2B5EF4-FFF2-40B4-BE49-F238E27FC236}">
                      <a16:creationId xmlns:a16="http://schemas.microsoft.com/office/drawing/2014/main" id="{5826938D-43A1-4119-F6A8-0526177A8448}"/>
                    </a:ext>
                  </a:extLst>
                </p14:cNvPr>
                <p14:cNvContentPartPr/>
                <p14:nvPr/>
              </p14:nvContentPartPr>
              <p14:xfrm>
                <a:off x="10843581" y="3137146"/>
                <a:ext cx="219600" cy="82080"/>
              </p14:xfrm>
            </p:contentPart>
          </mc:Choice>
          <mc:Fallback xmlns="">
            <p:pic>
              <p:nvPicPr>
                <p:cNvPr id="239" name="Ink 238">
                  <a:extLst>
                    <a:ext uri="{FF2B5EF4-FFF2-40B4-BE49-F238E27FC236}">
                      <a16:creationId xmlns:a16="http://schemas.microsoft.com/office/drawing/2014/main" id="{5826938D-43A1-4119-F6A8-0526177A8448}"/>
                    </a:ext>
                  </a:extLst>
                </p:cNvPr>
                <p:cNvPicPr/>
                <p:nvPr/>
              </p:nvPicPr>
              <p:blipFill>
                <a:blip r:embed="rId361"/>
                <a:stretch>
                  <a:fillRect/>
                </a:stretch>
              </p:blipFill>
              <p:spPr>
                <a:xfrm>
                  <a:off x="10834581" y="3128506"/>
                  <a:ext cx="237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0" name="Ink 239">
                  <a:extLst>
                    <a:ext uri="{FF2B5EF4-FFF2-40B4-BE49-F238E27FC236}">
                      <a16:creationId xmlns:a16="http://schemas.microsoft.com/office/drawing/2014/main" id="{EF8612F3-FCA3-D0FF-B57C-248BF4762F01}"/>
                    </a:ext>
                  </a:extLst>
                </p14:cNvPr>
                <p14:cNvContentPartPr/>
                <p14:nvPr/>
              </p14:nvContentPartPr>
              <p14:xfrm>
                <a:off x="10324101" y="3120946"/>
                <a:ext cx="336240" cy="61560"/>
              </p14:xfrm>
            </p:contentPart>
          </mc:Choice>
          <mc:Fallback xmlns="">
            <p:pic>
              <p:nvPicPr>
                <p:cNvPr id="240" name="Ink 239">
                  <a:extLst>
                    <a:ext uri="{FF2B5EF4-FFF2-40B4-BE49-F238E27FC236}">
                      <a16:creationId xmlns:a16="http://schemas.microsoft.com/office/drawing/2014/main" id="{EF8612F3-FCA3-D0FF-B57C-248BF4762F01}"/>
                    </a:ext>
                  </a:extLst>
                </p:cNvPr>
                <p:cNvPicPr/>
                <p:nvPr/>
              </p:nvPicPr>
              <p:blipFill>
                <a:blip r:embed="rId363"/>
                <a:stretch>
                  <a:fillRect/>
                </a:stretch>
              </p:blipFill>
              <p:spPr>
                <a:xfrm>
                  <a:off x="10315461" y="3111946"/>
                  <a:ext cx="35388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4">
            <p14:nvContentPartPr>
              <p14:cNvPr id="242" name="Ink 241">
                <a:extLst>
                  <a:ext uri="{FF2B5EF4-FFF2-40B4-BE49-F238E27FC236}">
                    <a16:creationId xmlns:a16="http://schemas.microsoft.com/office/drawing/2014/main" id="{46F834D7-57B5-5F1D-BF92-E17D403D79CC}"/>
                  </a:ext>
                </a:extLst>
              </p14:cNvPr>
              <p14:cNvContentPartPr/>
              <p14:nvPr/>
            </p14:nvContentPartPr>
            <p14:xfrm>
              <a:off x="3494901" y="3638626"/>
              <a:ext cx="3702600" cy="330480"/>
            </p14:xfrm>
          </p:contentPart>
        </mc:Choice>
        <mc:Fallback xmlns="">
          <p:pic>
            <p:nvPicPr>
              <p:cNvPr id="242" name="Ink 241">
                <a:extLst>
                  <a:ext uri="{FF2B5EF4-FFF2-40B4-BE49-F238E27FC236}">
                    <a16:creationId xmlns:a16="http://schemas.microsoft.com/office/drawing/2014/main" id="{46F834D7-57B5-5F1D-BF92-E17D403D79CC}"/>
                  </a:ext>
                </a:extLst>
              </p:cNvPr>
              <p:cNvPicPr/>
              <p:nvPr/>
            </p:nvPicPr>
            <p:blipFill>
              <a:blip r:embed="rId365"/>
              <a:stretch>
                <a:fillRect/>
              </a:stretch>
            </p:blipFill>
            <p:spPr>
              <a:xfrm>
                <a:off x="3486261" y="3629626"/>
                <a:ext cx="3720240" cy="348120"/>
              </a:xfrm>
              <a:prstGeom prst="rect">
                <a:avLst/>
              </a:prstGeom>
            </p:spPr>
          </p:pic>
        </mc:Fallback>
      </mc:AlternateContent>
    </p:spTree>
    <p:extLst>
      <p:ext uri="{BB962C8B-B14F-4D97-AF65-F5344CB8AC3E}">
        <p14:creationId xmlns:p14="http://schemas.microsoft.com/office/powerpoint/2010/main" val="221195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A2EF45-96ED-ABE1-7BF8-1AF8571B10A1}"/>
              </a:ext>
            </a:extLst>
          </p:cNvPr>
          <p:cNvGrpSpPr/>
          <p:nvPr/>
        </p:nvGrpSpPr>
        <p:grpSpPr>
          <a:xfrm>
            <a:off x="1179381" y="371626"/>
            <a:ext cx="303120" cy="355680"/>
            <a:chOff x="1179381" y="371626"/>
            <a:chExt cx="303120" cy="3556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322B448-92B0-0889-E4AC-612A88A7A819}"/>
                    </a:ext>
                  </a:extLst>
                </p14:cNvPr>
                <p14:cNvContentPartPr/>
                <p14:nvPr/>
              </p14:nvContentPartPr>
              <p14:xfrm>
                <a:off x="1179381" y="371626"/>
                <a:ext cx="9720" cy="355680"/>
              </p14:xfrm>
            </p:contentPart>
          </mc:Choice>
          <mc:Fallback xmlns="">
            <p:pic>
              <p:nvPicPr>
                <p:cNvPr id="2" name="Ink 1">
                  <a:extLst>
                    <a:ext uri="{FF2B5EF4-FFF2-40B4-BE49-F238E27FC236}">
                      <a16:creationId xmlns:a16="http://schemas.microsoft.com/office/drawing/2014/main" id="{4322B448-92B0-0889-E4AC-612A88A7A819}"/>
                    </a:ext>
                  </a:extLst>
                </p:cNvPr>
                <p:cNvPicPr/>
                <p:nvPr/>
              </p:nvPicPr>
              <p:blipFill>
                <a:blip r:embed="rId3"/>
                <a:stretch>
                  <a:fillRect/>
                </a:stretch>
              </p:blipFill>
              <p:spPr>
                <a:xfrm>
                  <a:off x="1170381" y="362626"/>
                  <a:ext cx="273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80F57DD-2D66-5108-C94D-BE197BDA68A4}"/>
                    </a:ext>
                  </a:extLst>
                </p14:cNvPr>
                <p14:cNvContentPartPr/>
                <p14:nvPr/>
              </p14:nvContentPartPr>
              <p14:xfrm>
                <a:off x="1331661" y="431746"/>
                <a:ext cx="150840" cy="262080"/>
              </p14:xfrm>
            </p:contentPart>
          </mc:Choice>
          <mc:Fallback xmlns="">
            <p:pic>
              <p:nvPicPr>
                <p:cNvPr id="3" name="Ink 2">
                  <a:extLst>
                    <a:ext uri="{FF2B5EF4-FFF2-40B4-BE49-F238E27FC236}">
                      <a16:creationId xmlns:a16="http://schemas.microsoft.com/office/drawing/2014/main" id="{D80F57DD-2D66-5108-C94D-BE197BDA68A4}"/>
                    </a:ext>
                  </a:extLst>
                </p:cNvPr>
                <p:cNvPicPr/>
                <p:nvPr/>
              </p:nvPicPr>
              <p:blipFill>
                <a:blip r:embed="rId5"/>
                <a:stretch>
                  <a:fillRect/>
                </a:stretch>
              </p:blipFill>
              <p:spPr>
                <a:xfrm>
                  <a:off x="1322661" y="423106"/>
                  <a:ext cx="168480" cy="279720"/>
                </a:xfrm>
                <a:prstGeom prst="rect">
                  <a:avLst/>
                </a:prstGeom>
              </p:spPr>
            </p:pic>
          </mc:Fallback>
        </mc:AlternateContent>
      </p:grpSp>
      <p:grpSp>
        <p:nvGrpSpPr>
          <p:cNvPr id="10" name="Group 9">
            <a:extLst>
              <a:ext uri="{FF2B5EF4-FFF2-40B4-BE49-F238E27FC236}">
                <a16:creationId xmlns:a16="http://schemas.microsoft.com/office/drawing/2014/main" id="{C63D32D0-4CAB-7EBC-7DAE-5CA691B2909E}"/>
              </a:ext>
            </a:extLst>
          </p:cNvPr>
          <p:cNvGrpSpPr/>
          <p:nvPr/>
        </p:nvGrpSpPr>
        <p:grpSpPr>
          <a:xfrm>
            <a:off x="1895781" y="382066"/>
            <a:ext cx="413640" cy="375480"/>
            <a:chOff x="1895781" y="382066"/>
            <a:chExt cx="413640" cy="3754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76F9BE-6D9C-E3D3-8311-EE50A62F7900}"/>
                    </a:ext>
                  </a:extLst>
                </p14:cNvPr>
                <p14:cNvContentPartPr/>
                <p14:nvPr/>
              </p14:nvContentPartPr>
              <p14:xfrm>
                <a:off x="1895781" y="437506"/>
                <a:ext cx="413640" cy="160920"/>
              </p14:xfrm>
            </p:contentPart>
          </mc:Choice>
          <mc:Fallback xmlns="">
            <p:pic>
              <p:nvPicPr>
                <p:cNvPr id="4" name="Ink 3">
                  <a:extLst>
                    <a:ext uri="{FF2B5EF4-FFF2-40B4-BE49-F238E27FC236}">
                      <a16:creationId xmlns:a16="http://schemas.microsoft.com/office/drawing/2014/main" id="{3876F9BE-6D9C-E3D3-8311-EE50A62F7900}"/>
                    </a:ext>
                  </a:extLst>
                </p:cNvPr>
                <p:cNvPicPr/>
                <p:nvPr/>
              </p:nvPicPr>
              <p:blipFill>
                <a:blip r:embed="rId7"/>
                <a:stretch>
                  <a:fillRect/>
                </a:stretch>
              </p:blipFill>
              <p:spPr>
                <a:xfrm>
                  <a:off x="1886781" y="428866"/>
                  <a:ext cx="431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02E9CCF-B348-3C83-E22F-3860B91289DF}"/>
                    </a:ext>
                  </a:extLst>
                </p14:cNvPr>
                <p14:cNvContentPartPr/>
                <p14:nvPr/>
              </p14:nvContentPartPr>
              <p14:xfrm>
                <a:off x="2097381" y="382066"/>
                <a:ext cx="38880" cy="375480"/>
              </p14:xfrm>
            </p:contentPart>
          </mc:Choice>
          <mc:Fallback xmlns="">
            <p:pic>
              <p:nvPicPr>
                <p:cNvPr id="5" name="Ink 4">
                  <a:extLst>
                    <a:ext uri="{FF2B5EF4-FFF2-40B4-BE49-F238E27FC236}">
                      <a16:creationId xmlns:a16="http://schemas.microsoft.com/office/drawing/2014/main" id="{402E9CCF-B348-3C83-E22F-3860B91289DF}"/>
                    </a:ext>
                  </a:extLst>
                </p:cNvPr>
                <p:cNvPicPr/>
                <p:nvPr/>
              </p:nvPicPr>
              <p:blipFill>
                <a:blip r:embed="rId9"/>
                <a:stretch>
                  <a:fillRect/>
                </a:stretch>
              </p:blipFill>
              <p:spPr>
                <a:xfrm>
                  <a:off x="2088741" y="373426"/>
                  <a:ext cx="56520" cy="393120"/>
                </a:xfrm>
                <a:prstGeom prst="rect">
                  <a:avLst/>
                </a:prstGeom>
              </p:spPr>
            </p:pic>
          </mc:Fallback>
        </mc:AlternateContent>
      </p:grpSp>
      <p:grpSp>
        <p:nvGrpSpPr>
          <p:cNvPr id="9" name="Group 8">
            <a:extLst>
              <a:ext uri="{FF2B5EF4-FFF2-40B4-BE49-F238E27FC236}">
                <a16:creationId xmlns:a16="http://schemas.microsoft.com/office/drawing/2014/main" id="{50F484F2-3403-42FC-727F-7BBB03022600}"/>
              </a:ext>
            </a:extLst>
          </p:cNvPr>
          <p:cNvGrpSpPr/>
          <p:nvPr/>
        </p:nvGrpSpPr>
        <p:grpSpPr>
          <a:xfrm>
            <a:off x="2607861" y="477826"/>
            <a:ext cx="1183320" cy="246960"/>
            <a:chOff x="2607861" y="477826"/>
            <a:chExt cx="1183320" cy="246960"/>
          </a:xfrm>
        </p:grpSpPr>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FA348D74-D3D8-4C9E-BE7C-97E22451F559}"/>
                    </a:ext>
                  </a:extLst>
                </p14:cNvPr>
                <p14:cNvContentPartPr/>
                <p14:nvPr/>
              </p14:nvContentPartPr>
              <p14:xfrm>
                <a:off x="2607861" y="528226"/>
                <a:ext cx="400680" cy="196560"/>
              </p14:xfrm>
            </p:contentPart>
          </mc:Choice>
          <mc:Fallback xmlns="">
            <p:pic>
              <p:nvPicPr>
                <p:cNvPr id="6" name="Ink 5">
                  <a:extLst>
                    <a:ext uri="{FF2B5EF4-FFF2-40B4-BE49-F238E27FC236}">
                      <a16:creationId xmlns:a16="http://schemas.microsoft.com/office/drawing/2014/main" id="{FA348D74-D3D8-4C9E-BE7C-97E22451F559}"/>
                    </a:ext>
                  </a:extLst>
                </p:cNvPr>
                <p:cNvPicPr/>
                <p:nvPr/>
              </p:nvPicPr>
              <p:blipFill>
                <a:blip r:embed="rId11"/>
                <a:stretch>
                  <a:fillRect/>
                </a:stretch>
              </p:blipFill>
              <p:spPr>
                <a:xfrm>
                  <a:off x="2598861" y="519586"/>
                  <a:ext cx="418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BB28B6FD-09B8-CAB8-4349-0489F81B4B5B}"/>
                    </a:ext>
                  </a:extLst>
                </p14:cNvPr>
                <p14:cNvContentPartPr/>
                <p14:nvPr/>
              </p14:nvContentPartPr>
              <p14:xfrm>
                <a:off x="2758341" y="477826"/>
                <a:ext cx="38880" cy="19080"/>
              </p14:xfrm>
            </p:contentPart>
          </mc:Choice>
          <mc:Fallback xmlns="">
            <p:pic>
              <p:nvPicPr>
                <p:cNvPr id="7" name="Ink 6">
                  <a:extLst>
                    <a:ext uri="{FF2B5EF4-FFF2-40B4-BE49-F238E27FC236}">
                      <a16:creationId xmlns:a16="http://schemas.microsoft.com/office/drawing/2014/main" id="{BB28B6FD-09B8-CAB8-4349-0489F81B4B5B}"/>
                    </a:ext>
                  </a:extLst>
                </p:cNvPr>
                <p:cNvPicPr/>
                <p:nvPr/>
              </p:nvPicPr>
              <p:blipFill>
                <a:blip r:embed="rId13"/>
                <a:stretch>
                  <a:fillRect/>
                </a:stretch>
              </p:blipFill>
              <p:spPr>
                <a:xfrm>
                  <a:off x="2749341" y="469186"/>
                  <a:ext cx="56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4F16A2D8-854D-18E1-3007-C6EB8F6BE626}"/>
                    </a:ext>
                  </a:extLst>
                </p14:cNvPr>
                <p14:cNvContentPartPr/>
                <p14:nvPr/>
              </p14:nvContentPartPr>
              <p14:xfrm>
                <a:off x="3287541" y="528586"/>
                <a:ext cx="503640" cy="189000"/>
              </p14:xfrm>
            </p:contentPart>
          </mc:Choice>
          <mc:Fallback xmlns="">
            <p:pic>
              <p:nvPicPr>
                <p:cNvPr id="8" name="Ink 7">
                  <a:extLst>
                    <a:ext uri="{FF2B5EF4-FFF2-40B4-BE49-F238E27FC236}">
                      <a16:creationId xmlns:a16="http://schemas.microsoft.com/office/drawing/2014/main" id="{4F16A2D8-854D-18E1-3007-C6EB8F6BE626}"/>
                    </a:ext>
                  </a:extLst>
                </p:cNvPr>
                <p:cNvPicPr/>
                <p:nvPr/>
              </p:nvPicPr>
              <p:blipFill>
                <a:blip r:embed="rId15"/>
                <a:stretch>
                  <a:fillRect/>
                </a:stretch>
              </p:blipFill>
              <p:spPr>
                <a:xfrm>
                  <a:off x="3278541" y="519586"/>
                  <a:ext cx="521280" cy="20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C1044CA-D918-F0FD-408C-D51668EAACFF}"/>
                  </a:ext>
                </a:extLst>
              </p14:cNvPr>
              <p14:cNvContentPartPr/>
              <p14:nvPr/>
            </p14:nvContentPartPr>
            <p14:xfrm>
              <a:off x="3915021" y="293866"/>
              <a:ext cx="1791000" cy="581760"/>
            </p14:xfrm>
          </p:contentPart>
        </mc:Choice>
        <mc:Fallback xmlns="">
          <p:pic>
            <p:nvPicPr>
              <p:cNvPr id="12" name="Ink 11">
                <a:extLst>
                  <a:ext uri="{FF2B5EF4-FFF2-40B4-BE49-F238E27FC236}">
                    <a16:creationId xmlns:a16="http://schemas.microsoft.com/office/drawing/2014/main" id="{1C1044CA-D918-F0FD-408C-D51668EAACFF}"/>
                  </a:ext>
                </a:extLst>
              </p:cNvPr>
              <p:cNvPicPr/>
              <p:nvPr/>
            </p:nvPicPr>
            <p:blipFill>
              <a:blip r:embed="rId17"/>
              <a:stretch>
                <a:fillRect/>
              </a:stretch>
            </p:blipFill>
            <p:spPr>
              <a:xfrm>
                <a:off x="3906021" y="284866"/>
                <a:ext cx="1808640" cy="599400"/>
              </a:xfrm>
              <a:prstGeom prst="rect">
                <a:avLst/>
              </a:prstGeom>
            </p:spPr>
          </p:pic>
        </mc:Fallback>
      </mc:AlternateContent>
      <p:grpSp>
        <p:nvGrpSpPr>
          <p:cNvPr id="32" name="Group 31">
            <a:extLst>
              <a:ext uri="{FF2B5EF4-FFF2-40B4-BE49-F238E27FC236}">
                <a16:creationId xmlns:a16="http://schemas.microsoft.com/office/drawing/2014/main" id="{D94BBE54-C0DE-6D0A-1720-F82E29805104}"/>
              </a:ext>
            </a:extLst>
          </p:cNvPr>
          <p:cNvGrpSpPr/>
          <p:nvPr/>
        </p:nvGrpSpPr>
        <p:grpSpPr>
          <a:xfrm>
            <a:off x="6445461" y="204946"/>
            <a:ext cx="4995720" cy="760320"/>
            <a:chOff x="6445461" y="204946"/>
            <a:chExt cx="4995720" cy="76032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F53B143-F59D-B82A-FD30-AD2C87986FBA}"/>
                    </a:ext>
                  </a:extLst>
                </p14:cNvPr>
                <p14:cNvContentPartPr/>
                <p14:nvPr/>
              </p14:nvContentPartPr>
              <p14:xfrm>
                <a:off x="6445461" y="300706"/>
                <a:ext cx="119160" cy="454320"/>
              </p14:xfrm>
            </p:contentPart>
          </mc:Choice>
          <mc:Fallback xmlns="">
            <p:pic>
              <p:nvPicPr>
                <p:cNvPr id="13" name="Ink 12">
                  <a:extLst>
                    <a:ext uri="{FF2B5EF4-FFF2-40B4-BE49-F238E27FC236}">
                      <a16:creationId xmlns:a16="http://schemas.microsoft.com/office/drawing/2014/main" id="{FF53B143-F59D-B82A-FD30-AD2C87986FBA}"/>
                    </a:ext>
                  </a:extLst>
                </p:cNvPr>
                <p:cNvPicPr/>
                <p:nvPr/>
              </p:nvPicPr>
              <p:blipFill>
                <a:blip r:embed="rId19"/>
                <a:stretch>
                  <a:fillRect/>
                </a:stretch>
              </p:blipFill>
              <p:spPr>
                <a:xfrm>
                  <a:off x="6436461" y="291706"/>
                  <a:ext cx="13680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D798762-532A-EADD-8CAF-BEC89242C370}"/>
                    </a:ext>
                  </a:extLst>
                </p14:cNvPr>
                <p14:cNvContentPartPr/>
                <p14:nvPr/>
              </p14:nvContentPartPr>
              <p14:xfrm>
                <a:off x="6643821" y="455146"/>
                <a:ext cx="350280" cy="133920"/>
              </p14:xfrm>
            </p:contentPart>
          </mc:Choice>
          <mc:Fallback xmlns="">
            <p:pic>
              <p:nvPicPr>
                <p:cNvPr id="14" name="Ink 13">
                  <a:extLst>
                    <a:ext uri="{FF2B5EF4-FFF2-40B4-BE49-F238E27FC236}">
                      <a16:creationId xmlns:a16="http://schemas.microsoft.com/office/drawing/2014/main" id="{6D798762-532A-EADD-8CAF-BEC89242C370}"/>
                    </a:ext>
                  </a:extLst>
                </p:cNvPr>
                <p:cNvPicPr/>
                <p:nvPr/>
              </p:nvPicPr>
              <p:blipFill>
                <a:blip r:embed="rId21"/>
                <a:stretch>
                  <a:fillRect/>
                </a:stretch>
              </p:blipFill>
              <p:spPr>
                <a:xfrm>
                  <a:off x="6634821" y="446506"/>
                  <a:ext cx="367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BBC6BCFB-DBA9-4874-52A3-EF212C8540E8}"/>
                    </a:ext>
                  </a:extLst>
                </p14:cNvPr>
                <p14:cNvContentPartPr/>
                <p14:nvPr/>
              </p14:nvContentPartPr>
              <p14:xfrm>
                <a:off x="6883221" y="320866"/>
                <a:ext cx="6480" cy="391320"/>
              </p14:xfrm>
            </p:contentPart>
          </mc:Choice>
          <mc:Fallback xmlns="">
            <p:pic>
              <p:nvPicPr>
                <p:cNvPr id="15" name="Ink 14">
                  <a:extLst>
                    <a:ext uri="{FF2B5EF4-FFF2-40B4-BE49-F238E27FC236}">
                      <a16:creationId xmlns:a16="http://schemas.microsoft.com/office/drawing/2014/main" id="{BBC6BCFB-DBA9-4874-52A3-EF212C8540E8}"/>
                    </a:ext>
                  </a:extLst>
                </p:cNvPr>
                <p:cNvPicPr/>
                <p:nvPr/>
              </p:nvPicPr>
              <p:blipFill>
                <a:blip r:embed="rId23"/>
                <a:stretch>
                  <a:fillRect/>
                </a:stretch>
              </p:blipFill>
              <p:spPr>
                <a:xfrm>
                  <a:off x="6874221" y="312226"/>
                  <a:ext cx="2412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326A965A-EB88-422E-FFEB-C8ED5D5EC6B9}"/>
                    </a:ext>
                  </a:extLst>
                </p14:cNvPr>
                <p14:cNvContentPartPr/>
                <p14:nvPr/>
              </p14:nvContentPartPr>
              <p14:xfrm>
                <a:off x="7306221" y="517786"/>
                <a:ext cx="211320" cy="22680"/>
              </p14:xfrm>
            </p:contentPart>
          </mc:Choice>
          <mc:Fallback xmlns="">
            <p:pic>
              <p:nvPicPr>
                <p:cNvPr id="16" name="Ink 15">
                  <a:extLst>
                    <a:ext uri="{FF2B5EF4-FFF2-40B4-BE49-F238E27FC236}">
                      <a16:creationId xmlns:a16="http://schemas.microsoft.com/office/drawing/2014/main" id="{326A965A-EB88-422E-FFEB-C8ED5D5EC6B9}"/>
                    </a:ext>
                  </a:extLst>
                </p:cNvPr>
                <p:cNvPicPr/>
                <p:nvPr/>
              </p:nvPicPr>
              <p:blipFill>
                <a:blip r:embed="rId25"/>
                <a:stretch>
                  <a:fillRect/>
                </a:stretch>
              </p:blipFill>
              <p:spPr>
                <a:xfrm>
                  <a:off x="7297221" y="509146"/>
                  <a:ext cx="228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831C3317-7CD3-D101-D443-F2BA1CF67313}"/>
                    </a:ext>
                  </a:extLst>
                </p14:cNvPr>
                <p14:cNvContentPartPr/>
                <p14:nvPr/>
              </p14:nvContentPartPr>
              <p14:xfrm>
                <a:off x="7341141" y="640906"/>
                <a:ext cx="139680" cy="7200"/>
              </p14:xfrm>
            </p:contentPart>
          </mc:Choice>
          <mc:Fallback xmlns="">
            <p:pic>
              <p:nvPicPr>
                <p:cNvPr id="17" name="Ink 16">
                  <a:extLst>
                    <a:ext uri="{FF2B5EF4-FFF2-40B4-BE49-F238E27FC236}">
                      <a16:creationId xmlns:a16="http://schemas.microsoft.com/office/drawing/2014/main" id="{831C3317-7CD3-D101-D443-F2BA1CF67313}"/>
                    </a:ext>
                  </a:extLst>
                </p:cNvPr>
                <p:cNvPicPr/>
                <p:nvPr/>
              </p:nvPicPr>
              <p:blipFill>
                <a:blip r:embed="rId27"/>
                <a:stretch>
                  <a:fillRect/>
                </a:stretch>
              </p:blipFill>
              <p:spPr>
                <a:xfrm>
                  <a:off x="7332501" y="632266"/>
                  <a:ext cx="157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01D24EE0-8DC5-D0F4-A82D-2A77823CF38E}"/>
                    </a:ext>
                  </a:extLst>
                </p14:cNvPr>
                <p14:cNvContentPartPr/>
                <p14:nvPr/>
              </p14:nvContentPartPr>
              <p14:xfrm>
                <a:off x="7704741" y="542266"/>
                <a:ext cx="245520" cy="200160"/>
              </p14:xfrm>
            </p:contentPart>
          </mc:Choice>
          <mc:Fallback xmlns="">
            <p:pic>
              <p:nvPicPr>
                <p:cNvPr id="18" name="Ink 17">
                  <a:extLst>
                    <a:ext uri="{FF2B5EF4-FFF2-40B4-BE49-F238E27FC236}">
                      <a16:creationId xmlns:a16="http://schemas.microsoft.com/office/drawing/2014/main" id="{01D24EE0-8DC5-D0F4-A82D-2A77823CF38E}"/>
                    </a:ext>
                  </a:extLst>
                </p:cNvPr>
                <p:cNvPicPr/>
                <p:nvPr/>
              </p:nvPicPr>
              <p:blipFill>
                <a:blip r:embed="rId29"/>
                <a:stretch>
                  <a:fillRect/>
                </a:stretch>
              </p:blipFill>
              <p:spPr>
                <a:xfrm>
                  <a:off x="7695741" y="533626"/>
                  <a:ext cx="2631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B41C6D4E-E581-0934-C9E2-CF3FC1B90642}"/>
                    </a:ext>
                  </a:extLst>
                </p14:cNvPr>
                <p14:cNvContentPartPr/>
                <p14:nvPr/>
              </p14:nvContentPartPr>
              <p14:xfrm>
                <a:off x="8034501" y="331306"/>
                <a:ext cx="81720" cy="177480"/>
              </p14:xfrm>
            </p:contentPart>
          </mc:Choice>
          <mc:Fallback xmlns="">
            <p:pic>
              <p:nvPicPr>
                <p:cNvPr id="19" name="Ink 18">
                  <a:extLst>
                    <a:ext uri="{FF2B5EF4-FFF2-40B4-BE49-F238E27FC236}">
                      <a16:creationId xmlns:a16="http://schemas.microsoft.com/office/drawing/2014/main" id="{B41C6D4E-E581-0934-C9E2-CF3FC1B90642}"/>
                    </a:ext>
                  </a:extLst>
                </p:cNvPr>
                <p:cNvPicPr/>
                <p:nvPr/>
              </p:nvPicPr>
              <p:blipFill>
                <a:blip r:embed="rId31"/>
                <a:stretch>
                  <a:fillRect/>
                </a:stretch>
              </p:blipFill>
              <p:spPr>
                <a:xfrm>
                  <a:off x="8025501" y="322306"/>
                  <a:ext cx="99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7E287C34-1894-4E13-FF38-B0E71C957F5B}"/>
                    </a:ext>
                  </a:extLst>
                </p14:cNvPr>
                <p14:cNvContentPartPr/>
                <p14:nvPr/>
              </p14:nvContentPartPr>
              <p14:xfrm>
                <a:off x="8100381" y="243466"/>
                <a:ext cx="21960" cy="15120"/>
              </p14:xfrm>
            </p:contentPart>
          </mc:Choice>
          <mc:Fallback xmlns="">
            <p:pic>
              <p:nvPicPr>
                <p:cNvPr id="20" name="Ink 19">
                  <a:extLst>
                    <a:ext uri="{FF2B5EF4-FFF2-40B4-BE49-F238E27FC236}">
                      <a16:creationId xmlns:a16="http://schemas.microsoft.com/office/drawing/2014/main" id="{7E287C34-1894-4E13-FF38-B0E71C957F5B}"/>
                    </a:ext>
                  </a:extLst>
                </p:cNvPr>
                <p:cNvPicPr/>
                <p:nvPr/>
              </p:nvPicPr>
              <p:blipFill>
                <a:blip r:embed="rId33"/>
                <a:stretch>
                  <a:fillRect/>
                </a:stretch>
              </p:blipFill>
              <p:spPr>
                <a:xfrm>
                  <a:off x="8091381" y="234466"/>
                  <a:ext cx="39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9DEFCE27-F317-CDCB-1596-5536AC7F8B15}"/>
                    </a:ext>
                  </a:extLst>
                </p14:cNvPr>
                <p14:cNvContentPartPr/>
                <p14:nvPr/>
              </p14:nvContentPartPr>
              <p14:xfrm>
                <a:off x="8215581" y="204946"/>
                <a:ext cx="195840" cy="280080"/>
              </p14:xfrm>
            </p:contentPart>
          </mc:Choice>
          <mc:Fallback xmlns="">
            <p:pic>
              <p:nvPicPr>
                <p:cNvPr id="21" name="Ink 20">
                  <a:extLst>
                    <a:ext uri="{FF2B5EF4-FFF2-40B4-BE49-F238E27FC236}">
                      <a16:creationId xmlns:a16="http://schemas.microsoft.com/office/drawing/2014/main" id="{9DEFCE27-F317-CDCB-1596-5536AC7F8B15}"/>
                    </a:ext>
                  </a:extLst>
                </p:cNvPr>
                <p:cNvPicPr/>
                <p:nvPr/>
              </p:nvPicPr>
              <p:blipFill>
                <a:blip r:embed="rId35"/>
                <a:stretch>
                  <a:fillRect/>
                </a:stretch>
              </p:blipFill>
              <p:spPr>
                <a:xfrm>
                  <a:off x="8206941" y="195946"/>
                  <a:ext cx="2134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E9F1E268-6778-7C64-E764-1E167A33A02D}"/>
                    </a:ext>
                  </a:extLst>
                </p14:cNvPr>
                <p14:cNvContentPartPr/>
                <p14:nvPr/>
              </p14:nvContentPartPr>
              <p14:xfrm>
                <a:off x="8537061" y="298906"/>
                <a:ext cx="155160" cy="183960"/>
              </p14:xfrm>
            </p:contentPart>
          </mc:Choice>
          <mc:Fallback xmlns="">
            <p:pic>
              <p:nvPicPr>
                <p:cNvPr id="22" name="Ink 21">
                  <a:extLst>
                    <a:ext uri="{FF2B5EF4-FFF2-40B4-BE49-F238E27FC236}">
                      <a16:creationId xmlns:a16="http://schemas.microsoft.com/office/drawing/2014/main" id="{E9F1E268-6778-7C64-E764-1E167A33A02D}"/>
                    </a:ext>
                  </a:extLst>
                </p:cNvPr>
                <p:cNvPicPr/>
                <p:nvPr/>
              </p:nvPicPr>
              <p:blipFill>
                <a:blip r:embed="rId37"/>
                <a:stretch>
                  <a:fillRect/>
                </a:stretch>
              </p:blipFill>
              <p:spPr>
                <a:xfrm>
                  <a:off x="8528061" y="290266"/>
                  <a:ext cx="172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D50BE402-4BDC-4B46-E9F8-B5F41DA4551E}"/>
                    </a:ext>
                  </a:extLst>
                </p14:cNvPr>
                <p14:cNvContentPartPr/>
                <p14:nvPr/>
              </p14:nvContentPartPr>
              <p14:xfrm>
                <a:off x="8602581" y="351106"/>
                <a:ext cx="164520" cy="12240"/>
              </p14:xfrm>
            </p:contentPart>
          </mc:Choice>
          <mc:Fallback xmlns="">
            <p:pic>
              <p:nvPicPr>
                <p:cNvPr id="23" name="Ink 22">
                  <a:extLst>
                    <a:ext uri="{FF2B5EF4-FFF2-40B4-BE49-F238E27FC236}">
                      <a16:creationId xmlns:a16="http://schemas.microsoft.com/office/drawing/2014/main" id="{D50BE402-4BDC-4B46-E9F8-B5F41DA4551E}"/>
                    </a:ext>
                  </a:extLst>
                </p:cNvPr>
                <p:cNvPicPr/>
                <p:nvPr/>
              </p:nvPicPr>
              <p:blipFill>
                <a:blip r:embed="rId39"/>
                <a:stretch>
                  <a:fillRect/>
                </a:stretch>
              </p:blipFill>
              <p:spPr>
                <a:xfrm>
                  <a:off x="8593941" y="342106"/>
                  <a:ext cx="182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54618110-1175-BA27-75CF-76CDC4F2BABF}"/>
                    </a:ext>
                  </a:extLst>
                </p14:cNvPr>
                <p14:cNvContentPartPr/>
                <p14:nvPr/>
              </p14:nvContentPartPr>
              <p14:xfrm>
                <a:off x="9057621" y="374506"/>
                <a:ext cx="345960" cy="369360"/>
              </p14:xfrm>
            </p:contentPart>
          </mc:Choice>
          <mc:Fallback xmlns="">
            <p:pic>
              <p:nvPicPr>
                <p:cNvPr id="24" name="Ink 23">
                  <a:extLst>
                    <a:ext uri="{FF2B5EF4-FFF2-40B4-BE49-F238E27FC236}">
                      <a16:creationId xmlns:a16="http://schemas.microsoft.com/office/drawing/2014/main" id="{54618110-1175-BA27-75CF-76CDC4F2BABF}"/>
                    </a:ext>
                  </a:extLst>
                </p:cNvPr>
                <p:cNvPicPr/>
                <p:nvPr/>
              </p:nvPicPr>
              <p:blipFill>
                <a:blip r:embed="rId41"/>
                <a:stretch>
                  <a:fillRect/>
                </a:stretch>
              </p:blipFill>
              <p:spPr>
                <a:xfrm>
                  <a:off x="9048621" y="365506"/>
                  <a:ext cx="3636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C2439126-2FE2-EDBC-B48A-2EE1D00EEAE3}"/>
                    </a:ext>
                  </a:extLst>
                </p14:cNvPr>
                <p14:cNvContentPartPr/>
                <p14:nvPr/>
              </p14:nvContentPartPr>
              <p14:xfrm>
                <a:off x="9310701" y="507346"/>
                <a:ext cx="114120" cy="16920"/>
              </p14:xfrm>
            </p:contentPart>
          </mc:Choice>
          <mc:Fallback xmlns="">
            <p:pic>
              <p:nvPicPr>
                <p:cNvPr id="25" name="Ink 24">
                  <a:extLst>
                    <a:ext uri="{FF2B5EF4-FFF2-40B4-BE49-F238E27FC236}">
                      <a16:creationId xmlns:a16="http://schemas.microsoft.com/office/drawing/2014/main" id="{C2439126-2FE2-EDBC-B48A-2EE1D00EEAE3}"/>
                    </a:ext>
                  </a:extLst>
                </p:cNvPr>
                <p:cNvPicPr/>
                <p:nvPr/>
              </p:nvPicPr>
              <p:blipFill>
                <a:blip r:embed="rId43"/>
                <a:stretch>
                  <a:fillRect/>
                </a:stretch>
              </p:blipFill>
              <p:spPr>
                <a:xfrm>
                  <a:off x="9302061" y="498706"/>
                  <a:ext cx="131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892C6320-7289-C685-792D-B652F0DE3A82}"/>
                    </a:ext>
                  </a:extLst>
                </p14:cNvPr>
                <p14:cNvContentPartPr/>
                <p14:nvPr/>
              </p14:nvContentPartPr>
              <p14:xfrm>
                <a:off x="9692661" y="332386"/>
                <a:ext cx="1109880" cy="632880"/>
              </p14:xfrm>
            </p:contentPart>
          </mc:Choice>
          <mc:Fallback xmlns="">
            <p:pic>
              <p:nvPicPr>
                <p:cNvPr id="26" name="Ink 25">
                  <a:extLst>
                    <a:ext uri="{FF2B5EF4-FFF2-40B4-BE49-F238E27FC236}">
                      <a16:creationId xmlns:a16="http://schemas.microsoft.com/office/drawing/2014/main" id="{892C6320-7289-C685-792D-B652F0DE3A82}"/>
                    </a:ext>
                  </a:extLst>
                </p:cNvPr>
                <p:cNvPicPr/>
                <p:nvPr/>
              </p:nvPicPr>
              <p:blipFill>
                <a:blip r:embed="rId45"/>
                <a:stretch>
                  <a:fillRect/>
                </a:stretch>
              </p:blipFill>
              <p:spPr>
                <a:xfrm>
                  <a:off x="9683661" y="323746"/>
                  <a:ext cx="112752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675BB05F-40B9-FF7E-7F36-56419D34591C}"/>
                    </a:ext>
                  </a:extLst>
                </p14:cNvPr>
                <p14:cNvContentPartPr/>
                <p14:nvPr/>
              </p14:nvContentPartPr>
              <p14:xfrm>
                <a:off x="10998741" y="508786"/>
                <a:ext cx="162360" cy="203040"/>
              </p14:xfrm>
            </p:contentPart>
          </mc:Choice>
          <mc:Fallback xmlns="">
            <p:pic>
              <p:nvPicPr>
                <p:cNvPr id="27" name="Ink 26">
                  <a:extLst>
                    <a:ext uri="{FF2B5EF4-FFF2-40B4-BE49-F238E27FC236}">
                      <a16:creationId xmlns:a16="http://schemas.microsoft.com/office/drawing/2014/main" id="{675BB05F-40B9-FF7E-7F36-56419D34591C}"/>
                    </a:ext>
                  </a:extLst>
                </p:cNvPr>
                <p:cNvPicPr/>
                <p:nvPr/>
              </p:nvPicPr>
              <p:blipFill>
                <a:blip r:embed="rId47"/>
                <a:stretch>
                  <a:fillRect/>
                </a:stretch>
              </p:blipFill>
              <p:spPr>
                <a:xfrm>
                  <a:off x="10990101" y="500146"/>
                  <a:ext cx="1800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B2515BAD-D03A-2B43-E54E-8899FD39418B}"/>
                    </a:ext>
                  </a:extLst>
                </p14:cNvPr>
                <p14:cNvContentPartPr/>
                <p14:nvPr/>
              </p14:nvContentPartPr>
              <p14:xfrm>
                <a:off x="10953741" y="563506"/>
                <a:ext cx="304200" cy="26280"/>
              </p14:xfrm>
            </p:contentPart>
          </mc:Choice>
          <mc:Fallback xmlns="">
            <p:pic>
              <p:nvPicPr>
                <p:cNvPr id="28" name="Ink 27">
                  <a:extLst>
                    <a:ext uri="{FF2B5EF4-FFF2-40B4-BE49-F238E27FC236}">
                      <a16:creationId xmlns:a16="http://schemas.microsoft.com/office/drawing/2014/main" id="{B2515BAD-D03A-2B43-E54E-8899FD39418B}"/>
                    </a:ext>
                  </a:extLst>
                </p:cNvPr>
                <p:cNvPicPr/>
                <p:nvPr/>
              </p:nvPicPr>
              <p:blipFill>
                <a:blip r:embed="rId49"/>
                <a:stretch>
                  <a:fillRect/>
                </a:stretch>
              </p:blipFill>
              <p:spPr>
                <a:xfrm>
                  <a:off x="10945101" y="554506"/>
                  <a:ext cx="321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A4D684B9-2225-C965-AAEC-AEECDF60E3FB}"/>
                    </a:ext>
                  </a:extLst>
                </p14:cNvPr>
                <p14:cNvContentPartPr/>
                <p14:nvPr/>
              </p14:nvContentPartPr>
              <p14:xfrm>
                <a:off x="11285301" y="313666"/>
                <a:ext cx="155880" cy="551520"/>
              </p14:xfrm>
            </p:contentPart>
          </mc:Choice>
          <mc:Fallback xmlns="">
            <p:pic>
              <p:nvPicPr>
                <p:cNvPr id="29" name="Ink 28">
                  <a:extLst>
                    <a:ext uri="{FF2B5EF4-FFF2-40B4-BE49-F238E27FC236}">
                      <a16:creationId xmlns:a16="http://schemas.microsoft.com/office/drawing/2014/main" id="{A4D684B9-2225-C965-AAEC-AEECDF60E3FB}"/>
                    </a:ext>
                  </a:extLst>
                </p:cNvPr>
                <p:cNvPicPr/>
                <p:nvPr/>
              </p:nvPicPr>
              <p:blipFill>
                <a:blip r:embed="rId51"/>
                <a:stretch>
                  <a:fillRect/>
                </a:stretch>
              </p:blipFill>
              <p:spPr>
                <a:xfrm>
                  <a:off x="11276661" y="305026"/>
                  <a:ext cx="173520" cy="569160"/>
                </a:xfrm>
                <a:prstGeom prst="rect">
                  <a:avLst/>
                </a:prstGeom>
              </p:spPr>
            </p:pic>
          </mc:Fallback>
        </mc:AlternateContent>
      </p:grpSp>
      <p:grpSp>
        <p:nvGrpSpPr>
          <p:cNvPr id="35" name="Group 34">
            <a:extLst>
              <a:ext uri="{FF2B5EF4-FFF2-40B4-BE49-F238E27FC236}">
                <a16:creationId xmlns:a16="http://schemas.microsoft.com/office/drawing/2014/main" id="{D931D0A3-F2AE-4685-8CFA-71E8EE1CFE84}"/>
              </a:ext>
            </a:extLst>
          </p:cNvPr>
          <p:cNvGrpSpPr/>
          <p:nvPr/>
        </p:nvGrpSpPr>
        <p:grpSpPr>
          <a:xfrm>
            <a:off x="721461" y="1099186"/>
            <a:ext cx="786600" cy="491400"/>
            <a:chOff x="721461" y="1099186"/>
            <a:chExt cx="786600" cy="491400"/>
          </a:xfrm>
        </p:grpSpPr>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CC21E75F-B717-78F9-8352-836F1B9F0938}"/>
                    </a:ext>
                  </a:extLst>
                </p14:cNvPr>
                <p14:cNvContentPartPr/>
                <p14:nvPr/>
              </p14:nvContentPartPr>
              <p14:xfrm>
                <a:off x="721461" y="1099186"/>
                <a:ext cx="786600" cy="491400"/>
              </p14:xfrm>
            </p:contentPart>
          </mc:Choice>
          <mc:Fallback xmlns="">
            <p:pic>
              <p:nvPicPr>
                <p:cNvPr id="33" name="Ink 32">
                  <a:extLst>
                    <a:ext uri="{FF2B5EF4-FFF2-40B4-BE49-F238E27FC236}">
                      <a16:creationId xmlns:a16="http://schemas.microsoft.com/office/drawing/2014/main" id="{CC21E75F-B717-78F9-8352-836F1B9F0938}"/>
                    </a:ext>
                  </a:extLst>
                </p:cNvPr>
                <p:cNvPicPr/>
                <p:nvPr/>
              </p:nvPicPr>
              <p:blipFill>
                <a:blip r:embed="rId53"/>
                <a:stretch>
                  <a:fillRect/>
                </a:stretch>
              </p:blipFill>
              <p:spPr>
                <a:xfrm>
                  <a:off x="712461" y="1090186"/>
                  <a:ext cx="80424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62B11934-6F10-C51C-5BB7-53CCDE34276D}"/>
                    </a:ext>
                  </a:extLst>
                </p14:cNvPr>
                <p14:cNvContentPartPr/>
                <p14:nvPr/>
              </p14:nvContentPartPr>
              <p14:xfrm>
                <a:off x="780861" y="1340026"/>
                <a:ext cx="308520" cy="72720"/>
              </p14:xfrm>
            </p:contentPart>
          </mc:Choice>
          <mc:Fallback xmlns="">
            <p:pic>
              <p:nvPicPr>
                <p:cNvPr id="34" name="Ink 33">
                  <a:extLst>
                    <a:ext uri="{FF2B5EF4-FFF2-40B4-BE49-F238E27FC236}">
                      <a16:creationId xmlns:a16="http://schemas.microsoft.com/office/drawing/2014/main" id="{62B11934-6F10-C51C-5BB7-53CCDE34276D}"/>
                    </a:ext>
                  </a:extLst>
                </p:cNvPr>
                <p:cNvPicPr/>
                <p:nvPr/>
              </p:nvPicPr>
              <p:blipFill>
                <a:blip r:embed="rId55"/>
                <a:stretch>
                  <a:fillRect/>
                </a:stretch>
              </p:blipFill>
              <p:spPr>
                <a:xfrm>
                  <a:off x="772221" y="1331386"/>
                  <a:ext cx="326160" cy="90360"/>
                </a:xfrm>
                <a:prstGeom prst="rect">
                  <a:avLst/>
                </a:prstGeom>
              </p:spPr>
            </p:pic>
          </mc:Fallback>
        </mc:AlternateContent>
      </p:grpSp>
      <p:grpSp>
        <p:nvGrpSpPr>
          <p:cNvPr id="60" name="Group 59">
            <a:extLst>
              <a:ext uri="{FF2B5EF4-FFF2-40B4-BE49-F238E27FC236}">
                <a16:creationId xmlns:a16="http://schemas.microsoft.com/office/drawing/2014/main" id="{6C49E2E9-10B8-0B88-0C50-0A1F02E4E121}"/>
              </a:ext>
            </a:extLst>
          </p:cNvPr>
          <p:cNvGrpSpPr/>
          <p:nvPr/>
        </p:nvGrpSpPr>
        <p:grpSpPr>
          <a:xfrm>
            <a:off x="1838901" y="1223026"/>
            <a:ext cx="4321080" cy="739440"/>
            <a:chOff x="1838901" y="1223026"/>
            <a:chExt cx="4321080" cy="739440"/>
          </a:xfrm>
        </p:grpSpPr>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A312B379-9062-1464-4251-678D269AEF9C}"/>
                    </a:ext>
                  </a:extLst>
                </p14:cNvPr>
                <p14:cNvContentPartPr/>
                <p14:nvPr/>
              </p14:nvContentPartPr>
              <p14:xfrm>
                <a:off x="1838901" y="1416706"/>
                <a:ext cx="484200" cy="370080"/>
              </p14:xfrm>
            </p:contentPart>
          </mc:Choice>
          <mc:Fallback xmlns="">
            <p:pic>
              <p:nvPicPr>
                <p:cNvPr id="36" name="Ink 35">
                  <a:extLst>
                    <a:ext uri="{FF2B5EF4-FFF2-40B4-BE49-F238E27FC236}">
                      <a16:creationId xmlns:a16="http://schemas.microsoft.com/office/drawing/2014/main" id="{A312B379-9062-1464-4251-678D269AEF9C}"/>
                    </a:ext>
                  </a:extLst>
                </p:cNvPr>
                <p:cNvPicPr/>
                <p:nvPr/>
              </p:nvPicPr>
              <p:blipFill>
                <a:blip r:embed="rId57"/>
                <a:stretch>
                  <a:fillRect/>
                </a:stretch>
              </p:blipFill>
              <p:spPr>
                <a:xfrm>
                  <a:off x="1830261" y="1408066"/>
                  <a:ext cx="5018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7B6D1948-DA35-4927-3C9F-2C8D6445304F}"/>
                    </a:ext>
                  </a:extLst>
                </p14:cNvPr>
                <p14:cNvContentPartPr/>
                <p14:nvPr/>
              </p14:nvContentPartPr>
              <p14:xfrm>
                <a:off x="2381061" y="1410586"/>
                <a:ext cx="123120" cy="477720"/>
              </p14:xfrm>
            </p:contentPart>
          </mc:Choice>
          <mc:Fallback xmlns="">
            <p:pic>
              <p:nvPicPr>
                <p:cNvPr id="37" name="Ink 36">
                  <a:extLst>
                    <a:ext uri="{FF2B5EF4-FFF2-40B4-BE49-F238E27FC236}">
                      <a16:creationId xmlns:a16="http://schemas.microsoft.com/office/drawing/2014/main" id="{7B6D1948-DA35-4927-3C9F-2C8D6445304F}"/>
                    </a:ext>
                  </a:extLst>
                </p:cNvPr>
                <p:cNvPicPr/>
                <p:nvPr/>
              </p:nvPicPr>
              <p:blipFill>
                <a:blip r:embed="rId59"/>
                <a:stretch>
                  <a:fillRect/>
                </a:stretch>
              </p:blipFill>
              <p:spPr>
                <a:xfrm>
                  <a:off x="2372061" y="1401946"/>
                  <a:ext cx="14076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C49D3CB8-2B96-7A03-29D8-C35900344412}"/>
                    </a:ext>
                  </a:extLst>
                </p14:cNvPr>
                <p14:cNvContentPartPr/>
                <p14:nvPr/>
              </p14:nvContentPartPr>
              <p14:xfrm>
                <a:off x="2603901" y="1420306"/>
                <a:ext cx="179280" cy="460440"/>
              </p14:xfrm>
            </p:contentPart>
          </mc:Choice>
          <mc:Fallback xmlns="">
            <p:pic>
              <p:nvPicPr>
                <p:cNvPr id="38" name="Ink 37">
                  <a:extLst>
                    <a:ext uri="{FF2B5EF4-FFF2-40B4-BE49-F238E27FC236}">
                      <a16:creationId xmlns:a16="http://schemas.microsoft.com/office/drawing/2014/main" id="{C49D3CB8-2B96-7A03-29D8-C35900344412}"/>
                    </a:ext>
                  </a:extLst>
                </p:cNvPr>
                <p:cNvPicPr/>
                <p:nvPr/>
              </p:nvPicPr>
              <p:blipFill>
                <a:blip r:embed="rId61"/>
                <a:stretch>
                  <a:fillRect/>
                </a:stretch>
              </p:blipFill>
              <p:spPr>
                <a:xfrm>
                  <a:off x="2594901" y="1411306"/>
                  <a:ext cx="19692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4A4B6E6F-1C72-E18E-F801-FC35AF07E255}"/>
                    </a:ext>
                  </a:extLst>
                </p14:cNvPr>
                <p14:cNvContentPartPr/>
                <p14:nvPr/>
              </p14:nvContentPartPr>
              <p14:xfrm>
                <a:off x="2469981" y="1664746"/>
                <a:ext cx="234720" cy="15120"/>
              </p14:xfrm>
            </p:contentPart>
          </mc:Choice>
          <mc:Fallback xmlns="">
            <p:pic>
              <p:nvPicPr>
                <p:cNvPr id="39" name="Ink 38">
                  <a:extLst>
                    <a:ext uri="{FF2B5EF4-FFF2-40B4-BE49-F238E27FC236}">
                      <a16:creationId xmlns:a16="http://schemas.microsoft.com/office/drawing/2014/main" id="{4A4B6E6F-1C72-E18E-F801-FC35AF07E255}"/>
                    </a:ext>
                  </a:extLst>
                </p:cNvPr>
                <p:cNvPicPr/>
                <p:nvPr/>
              </p:nvPicPr>
              <p:blipFill>
                <a:blip r:embed="rId63"/>
                <a:stretch>
                  <a:fillRect/>
                </a:stretch>
              </p:blipFill>
              <p:spPr>
                <a:xfrm>
                  <a:off x="2461341" y="1655746"/>
                  <a:ext cx="252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E22FB9F1-2D2F-20FB-3DB2-EB639A171507}"/>
                    </a:ext>
                  </a:extLst>
                </p14:cNvPr>
                <p14:cNvContentPartPr/>
                <p14:nvPr/>
              </p14:nvContentPartPr>
              <p14:xfrm>
                <a:off x="2974341" y="1615426"/>
                <a:ext cx="162720" cy="18000"/>
              </p14:xfrm>
            </p:contentPart>
          </mc:Choice>
          <mc:Fallback xmlns="">
            <p:pic>
              <p:nvPicPr>
                <p:cNvPr id="40" name="Ink 39">
                  <a:extLst>
                    <a:ext uri="{FF2B5EF4-FFF2-40B4-BE49-F238E27FC236}">
                      <a16:creationId xmlns:a16="http://schemas.microsoft.com/office/drawing/2014/main" id="{E22FB9F1-2D2F-20FB-3DB2-EB639A171507}"/>
                    </a:ext>
                  </a:extLst>
                </p:cNvPr>
                <p:cNvPicPr/>
                <p:nvPr/>
              </p:nvPicPr>
              <p:blipFill>
                <a:blip r:embed="rId65"/>
                <a:stretch>
                  <a:fillRect/>
                </a:stretch>
              </p:blipFill>
              <p:spPr>
                <a:xfrm>
                  <a:off x="2965341" y="1606426"/>
                  <a:ext cx="1803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30F1B77A-6042-79B4-673F-065180244D97}"/>
                    </a:ext>
                  </a:extLst>
                </p14:cNvPr>
                <p14:cNvContentPartPr/>
                <p14:nvPr/>
              </p14:nvContentPartPr>
              <p14:xfrm>
                <a:off x="2979381" y="1685986"/>
                <a:ext cx="144360" cy="6120"/>
              </p14:xfrm>
            </p:contentPart>
          </mc:Choice>
          <mc:Fallback xmlns="">
            <p:pic>
              <p:nvPicPr>
                <p:cNvPr id="41" name="Ink 40">
                  <a:extLst>
                    <a:ext uri="{FF2B5EF4-FFF2-40B4-BE49-F238E27FC236}">
                      <a16:creationId xmlns:a16="http://schemas.microsoft.com/office/drawing/2014/main" id="{30F1B77A-6042-79B4-673F-065180244D97}"/>
                    </a:ext>
                  </a:extLst>
                </p:cNvPr>
                <p:cNvPicPr/>
                <p:nvPr/>
              </p:nvPicPr>
              <p:blipFill>
                <a:blip r:embed="rId67"/>
                <a:stretch>
                  <a:fillRect/>
                </a:stretch>
              </p:blipFill>
              <p:spPr>
                <a:xfrm>
                  <a:off x="2970381" y="1677346"/>
                  <a:ext cx="162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EA973771-0100-ED09-F73A-41ECEBB3D150}"/>
                    </a:ext>
                  </a:extLst>
                </p14:cNvPr>
                <p14:cNvContentPartPr/>
                <p14:nvPr/>
              </p14:nvContentPartPr>
              <p14:xfrm>
                <a:off x="3352341" y="1233826"/>
                <a:ext cx="159840" cy="677160"/>
              </p14:xfrm>
            </p:contentPart>
          </mc:Choice>
          <mc:Fallback xmlns="">
            <p:pic>
              <p:nvPicPr>
                <p:cNvPr id="42" name="Ink 41">
                  <a:extLst>
                    <a:ext uri="{FF2B5EF4-FFF2-40B4-BE49-F238E27FC236}">
                      <a16:creationId xmlns:a16="http://schemas.microsoft.com/office/drawing/2014/main" id="{EA973771-0100-ED09-F73A-41ECEBB3D150}"/>
                    </a:ext>
                  </a:extLst>
                </p:cNvPr>
                <p:cNvPicPr/>
                <p:nvPr/>
              </p:nvPicPr>
              <p:blipFill>
                <a:blip r:embed="rId69"/>
                <a:stretch>
                  <a:fillRect/>
                </a:stretch>
              </p:blipFill>
              <p:spPr>
                <a:xfrm>
                  <a:off x="3343341" y="1224826"/>
                  <a:ext cx="1774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4AE6CE49-25F5-C43F-B7B3-14480BAC3CDF}"/>
                    </a:ext>
                  </a:extLst>
                </p14:cNvPr>
                <p14:cNvContentPartPr/>
                <p14:nvPr/>
              </p14:nvContentPartPr>
              <p14:xfrm>
                <a:off x="3724941" y="1432906"/>
                <a:ext cx="421200" cy="149040"/>
              </p14:xfrm>
            </p:contentPart>
          </mc:Choice>
          <mc:Fallback xmlns="">
            <p:pic>
              <p:nvPicPr>
                <p:cNvPr id="43" name="Ink 42">
                  <a:extLst>
                    <a:ext uri="{FF2B5EF4-FFF2-40B4-BE49-F238E27FC236}">
                      <a16:creationId xmlns:a16="http://schemas.microsoft.com/office/drawing/2014/main" id="{4AE6CE49-25F5-C43F-B7B3-14480BAC3CDF}"/>
                    </a:ext>
                  </a:extLst>
                </p:cNvPr>
                <p:cNvPicPr/>
                <p:nvPr/>
              </p:nvPicPr>
              <p:blipFill>
                <a:blip r:embed="rId71"/>
                <a:stretch>
                  <a:fillRect/>
                </a:stretch>
              </p:blipFill>
              <p:spPr>
                <a:xfrm>
                  <a:off x="3715941" y="1424266"/>
                  <a:ext cx="438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791BC890-7AAF-1FEA-CE0A-DABCE231234D}"/>
                    </a:ext>
                  </a:extLst>
                </p14:cNvPr>
                <p14:cNvContentPartPr/>
                <p14:nvPr/>
              </p14:nvContentPartPr>
              <p14:xfrm>
                <a:off x="3944541" y="1360546"/>
                <a:ext cx="17640" cy="403560"/>
              </p14:xfrm>
            </p:contentPart>
          </mc:Choice>
          <mc:Fallback xmlns="">
            <p:pic>
              <p:nvPicPr>
                <p:cNvPr id="44" name="Ink 43">
                  <a:extLst>
                    <a:ext uri="{FF2B5EF4-FFF2-40B4-BE49-F238E27FC236}">
                      <a16:creationId xmlns:a16="http://schemas.microsoft.com/office/drawing/2014/main" id="{791BC890-7AAF-1FEA-CE0A-DABCE231234D}"/>
                    </a:ext>
                  </a:extLst>
                </p:cNvPr>
                <p:cNvPicPr/>
                <p:nvPr/>
              </p:nvPicPr>
              <p:blipFill>
                <a:blip r:embed="rId73"/>
                <a:stretch>
                  <a:fillRect/>
                </a:stretch>
              </p:blipFill>
              <p:spPr>
                <a:xfrm>
                  <a:off x="3935541" y="1351546"/>
                  <a:ext cx="3528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B7354D9D-9AEF-B427-74B3-4855F866EAF4}"/>
                    </a:ext>
                  </a:extLst>
                </p14:cNvPr>
                <p14:cNvContentPartPr/>
                <p14:nvPr/>
              </p14:nvContentPartPr>
              <p14:xfrm>
                <a:off x="4195461" y="1732426"/>
                <a:ext cx="48600" cy="230040"/>
              </p14:xfrm>
            </p:contentPart>
          </mc:Choice>
          <mc:Fallback xmlns="">
            <p:pic>
              <p:nvPicPr>
                <p:cNvPr id="45" name="Ink 44">
                  <a:extLst>
                    <a:ext uri="{FF2B5EF4-FFF2-40B4-BE49-F238E27FC236}">
                      <a16:creationId xmlns:a16="http://schemas.microsoft.com/office/drawing/2014/main" id="{B7354D9D-9AEF-B427-74B3-4855F866EAF4}"/>
                    </a:ext>
                  </a:extLst>
                </p:cNvPr>
                <p:cNvPicPr/>
                <p:nvPr/>
              </p:nvPicPr>
              <p:blipFill>
                <a:blip r:embed="rId75"/>
                <a:stretch>
                  <a:fillRect/>
                </a:stretch>
              </p:blipFill>
              <p:spPr>
                <a:xfrm>
                  <a:off x="4186461" y="1723426"/>
                  <a:ext cx="662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A599E036-DB0A-6389-21D9-4AB025AD0EDA}"/>
                    </a:ext>
                  </a:extLst>
                </p14:cNvPr>
                <p14:cNvContentPartPr/>
                <p14:nvPr/>
              </p14:nvContentPartPr>
              <p14:xfrm>
                <a:off x="4147221" y="1875346"/>
                <a:ext cx="145800" cy="33120"/>
              </p14:xfrm>
            </p:contentPart>
          </mc:Choice>
          <mc:Fallback xmlns="">
            <p:pic>
              <p:nvPicPr>
                <p:cNvPr id="46" name="Ink 45">
                  <a:extLst>
                    <a:ext uri="{FF2B5EF4-FFF2-40B4-BE49-F238E27FC236}">
                      <a16:creationId xmlns:a16="http://schemas.microsoft.com/office/drawing/2014/main" id="{A599E036-DB0A-6389-21D9-4AB025AD0EDA}"/>
                    </a:ext>
                  </a:extLst>
                </p:cNvPr>
                <p:cNvPicPr/>
                <p:nvPr/>
              </p:nvPicPr>
              <p:blipFill>
                <a:blip r:embed="rId77"/>
                <a:stretch>
                  <a:fillRect/>
                </a:stretch>
              </p:blipFill>
              <p:spPr>
                <a:xfrm>
                  <a:off x="4138221" y="1866346"/>
                  <a:ext cx="163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2AFA667D-67A4-B549-E0A1-556D52D6694B}"/>
                    </a:ext>
                  </a:extLst>
                </p14:cNvPr>
                <p14:cNvContentPartPr/>
                <p14:nvPr/>
              </p14:nvContentPartPr>
              <p14:xfrm>
                <a:off x="4228581" y="1246426"/>
                <a:ext cx="156600" cy="182160"/>
              </p14:xfrm>
            </p:contentPart>
          </mc:Choice>
          <mc:Fallback xmlns="">
            <p:pic>
              <p:nvPicPr>
                <p:cNvPr id="47" name="Ink 46">
                  <a:extLst>
                    <a:ext uri="{FF2B5EF4-FFF2-40B4-BE49-F238E27FC236}">
                      <a16:creationId xmlns:a16="http://schemas.microsoft.com/office/drawing/2014/main" id="{2AFA667D-67A4-B549-E0A1-556D52D6694B}"/>
                    </a:ext>
                  </a:extLst>
                </p:cNvPr>
                <p:cNvPicPr/>
                <p:nvPr/>
              </p:nvPicPr>
              <p:blipFill>
                <a:blip r:embed="rId79"/>
                <a:stretch>
                  <a:fillRect/>
                </a:stretch>
              </p:blipFill>
              <p:spPr>
                <a:xfrm>
                  <a:off x="4219581" y="1237426"/>
                  <a:ext cx="174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FFEEFF34-B5C3-D0DC-5526-A85CA383B475}"/>
                    </a:ext>
                  </a:extLst>
                </p14:cNvPr>
                <p14:cNvContentPartPr/>
                <p14:nvPr/>
              </p14:nvContentPartPr>
              <p14:xfrm>
                <a:off x="4211301" y="1308706"/>
                <a:ext cx="187200" cy="88920"/>
              </p14:xfrm>
            </p:contentPart>
          </mc:Choice>
          <mc:Fallback xmlns="">
            <p:pic>
              <p:nvPicPr>
                <p:cNvPr id="48" name="Ink 47">
                  <a:extLst>
                    <a:ext uri="{FF2B5EF4-FFF2-40B4-BE49-F238E27FC236}">
                      <a16:creationId xmlns:a16="http://schemas.microsoft.com/office/drawing/2014/main" id="{FFEEFF34-B5C3-D0DC-5526-A85CA383B475}"/>
                    </a:ext>
                  </a:extLst>
                </p:cNvPr>
                <p:cNvPicPr/>
                <p:nvPr/>
              </p:nvPicPr>
              <p:blipFill>
                <a:blip r:embed="rId81"/>
                <a:stretch>
                  <a:fillRect/>
                </a:stretch>
              </p:blipFill>
              <p:spPr>
                <a:xfrm>
                  <a:off x="4202301" y="1299706"/>
                  <a:ext cx="204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305D22FD-A30F-A81F-2F79-9FF8844BE1A7}"/>
                    </a:ext>
                  </a:extLst>
                </p14:cNvPr>
                <p14:cNvContentPartPr/>
                <p14:nvPr/>
              </p14:nvContentPartPr>
              <p14:xfrm>
                <a:off x="4226421" y="1281346"/>
                <a:ext cx="166680" cy="155880"/>
              </p14:xfrm>
            </p:contentPart>
          </mc:Choice>
          <mc:Fallback xmlns="">
            <p:pic>
              <p:nvPicPr>
                <p:cNvPr id="49" name="Ink 48">
                  <a:extLst>
                    <a:ext uri="{FF2B5EF4-FFF2-40B4-BE49-F238E27FC236}">
                      <a16:creationId xmlns:a16="http://schemas.microsoft.com/office/drawing/2014/main" id="{305D22FD-A30F-A81F-2F79-9FF8844BE1A7}"/>
                    </a:ext>
                  </a:extLst>
                </p:cNvPr>
                <p:cNvPicPr/>
                <p:nvPr/>
              </p:nvPicPr>
              <p:blipFill>
                <a:blip r:embed="rId83"/>
                <a:stretch>
                  <a:fillRect/>
                </a:stretch>
              </p:blipFill>
              <p:spPr>
                <a:xfrm>
                  <a:off x="4217421" y="1272706"/>
                  <a:ext cx="184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Ink 49">
                  <a:extLst>
                    <a:ext uri="{FF2B5EF4-FFF2-40B4-BE49-F238E27FC236}">
                      <a16:creationId xmlns:a16="http://schemas.microsoft.com/office/drawing/2014/main" id="{42D7D271-90C9-FDE5-9C04-43B3384DC350}"/>
                    </a:ext>
                  </a:extLst>
                </p14:cNvPr>
                <p14:cNvContentPartPr/>
                <p14:nvPr/>
              </p14:nvContentPartPr>
              <p14:xfrm>
                <a:off x="4629981" y="1442986"/>
                <a:ext cx="228960" cy="314280"/>
              </p14:xfrm>
            </p:contentPart>
          </mc:Choice>
          <mc:Fallback xmlns="">
            <p:pic>
              <p:nvPicPr>
                <p:cNvPr id="50" name="Ink 49">
                  <a:extLst>
                    <a:ext uri="{FF2B5EF4-FFF2-40B4-BE49-F238E27FC236}">
                      <a16:creationId xmlns:a16="http://schemas.microsoft.com/office/drawing/2014/main" id="{42D7D271-90C9-FDE5-9C04-43B3384DC350}"/>
                    </a:ext>
                  </a:extLst>
                </p:cNvPr>
                <p:cNvPicPr/>
                <p:nvPr/>
              </p:nvPicPr>
              <p:blipFill>
                <a:blip r:embed="rId85"/>
                <a:stretch>
                  <a:fillRect/>
                </a:stretch>
              </p:blipFill>
              <p:spPr>
                <a:xfrm>
                  <a:off x="4620981" y="1434346"/>
                  <a:ext cx="2466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Ink 50">
                  <a:extLst>
                    <a:ext uri="{FF2B5EF4-FFF2-40B4-BE49-F238E27FC236}">
                      <a16:creationId xmlns:a16="http://schemas.microsoft.com/office/drawing/2014/main" id="{48A8BB15-7661-C876-84F1-A70E1B7FA401}"/>
                    </a:ext>
                  </a:extLst>
                </p14:cNvPr>
                <p14:cNvContentPartPr/>
                <p14:nvPr/>
              </p14:nvContentPartPr>
              <p14:xfrm>
                <a:off x="4692621" y="1223026"/>
                <a:ext cx="184320" cy="120960"/>
              </p14:xfrm>
            </p:contentPart>
          </mc:Choice>
          <mc:Fallback xmlns="">
            <p:pic>
              <p:nvPicPr>
                <p:cNvPr id="51" name="Ink 50">
                  <a:extLst>
                    <a:ext uri="{FF2B5EF4-FFF2-40B4-BE49-F238E27FC236}">
                      <a16:creationId xmlns:a16="http://schemas.microsoft.com/office/drawing/2014/main" id="{48A8BB15-7661-C876-84F1-A70E1B7FA401}"/>
                    </a:ext>
                  </a:extLst>
                </p:cNvPr>
                <p:cNvPicPr/>
                <p:nvPr/>
              </p:nvPicPr>
              <p:blipFill>
                <a:blip r:embed="rId87"/>
                <a:stretch>
                  <a:fillRect/>
                </a:stretch>
              </p:blipFill>
              <p:spPr>
                <a:xfrm>
                  <a:off x="4683981" y="1214386"/>
                  <a:ext cx="201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793CD196-6346-F300-9192-292BD6EABAEF}"/>
                    </a:ext>
                  </a:extLst>
                </p14:cNvPr>
                <p14:cNvContentPartPr/>
                <p14:nvPr/>
              </p14:nvContentPartPr>
              <p14:xfrm>
                <a:off x="5105901" y="1378906"/>
                <a:ext cx="373320" cy="183600"/>
              </p14:xfrm>
            </p:contentPart>
          </mc:Choice>
          <mc:Fallback xmlns="">
            <p:pic>
              <p:nvPicPr>
                <p:cNvPr id="53" name="Ink 52">
                  <a:extLst>
                    <a:ext uri="{FF2B5EF4-FFF2-40B4-BE49-F238E27FC236}">
                      <a16:creationId xmlns:a16="http://schemas.microsoft.com/office/drawing/2014/main" id="{793CD196-6346-F300-9192-292BD6EABAEF}"/>
                    </a:ext>
                  </a:extLst>
                </p:cNvPr>
                <p:cNvPicPr/>
                <p:nvPr/>
              </p:nvPicPr>
              <p:blipFill>
                <a:blip r:embed="rId89"/>
                <a:stretch>
                  <a:fillRect/>
                </a:stretch>
              </p:blipFill>
              <p:spPr>
                <a:xfrm>
                  <a:off x="5097261" y="1370266"/>
                  <a:ext cx="390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64871980-9BAB-F3EC-33A2-B6D6991F63C6}"/>
                    </a:ext>
                  </a:extLst>
                </p14:cNvPr>
                <p14:cNvContentPartPr/>
                <p14:nvPr/>
              </p14:nvContentPartPr>
              <p14:xfrm>
                <a:off x="5274741" y="1306186"/>
                <a:ext cx="57240" cy="422640"/>
              </p14:xfrm>
            </p:contentPart>
          </mc:Choice>
          <mc:Fallback xmlns="">
            <p:pic>
              <p:nvPicPr>
                <p:cNvPr id="54" name="Ink 53">
                  <a:extLst>
                    <a:ext uri="{FF2B5EF4-FFF2-40B4-BE49-F238E27FC236}">
                      <a16:creationId xmlns:a16="http://schemas.microsoft.com/office/drawing/2014/main" id="{64871980-9BAB-F3EC-33A2-B6D6991F63C6}"/>
                    </a:ext>
                  </a:extLst>
                </p:cNvPr>
                <p:cNvPicPr/>
                <p:nvPr/>
              </p:nvPicPr>
              <p:blipFill>
                <a:blip r:embed="rId91"/>
                <a:stretch>
                  <a:fillRect/>
                </a:stretch>
              </p:blipFill>
              <p:spPr>
                <a:xfrm>
                  <a:off x="5266101" y="1297186"/>
                  <a:ext cx="7488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F95ED512-E072-1DC6-74BC-4EE02FBDC851}"/>
                    </a:ext>
                  </a:extLst>
                </p14:cNvPr>
                <p14:cNvContentPartPr/>
                <p14:nvPr/>
              </p14:nvContentPartPr>
              <p14:xfrm>
                <a:off x="5407221" y="1712266"/>
                <a:ext cx="49320" cy="169560"/>
              </p14:xfrm>
            </p:contentPart>
          </mc:Choice>
          <mc:Fallback xmlns="">
            <p:pic>
              <p:nvPicPr>
                <p:cNvPr id="55" name="Ink 54">
                  <a:extLst>
                    <a:ext uri="{FF2B5EF4-FFF2-40B4-BE49-F238E27FC236}">
                      <a16:creationId xmlns:a16="http://schemas.microsoft.com/office/drawing/2014/main" id="{F95ED512-E072-1DC6-74BC-4EE02FBDC851}"/>
                    </a:ext>
                  </a:extLst>
                </p:cNvPr>
                <p:cNvPicPr/>
                <p:nvPr/>
              </p:nvPicPr>
              <p:blipFill>
                <a:blip r:embed="rId93"/>
                <a:stretch>
                  <a:fillRect/>
                </a:stretch>
              </p:blipFill>
              <p:spPr>
                <a:xfrm>
                  <a:off x="5398581" y="1703266"/>
                  <a:ext cx="66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Ink 55">
                  <a:extLst>
                    <a:ext uri="{FF2B5EF4-FFF2-40B4-BE49-F238E27FC236}">
                      <a16:creationId xmlns:a16="http://schemas.microsoft.com/office/drawing/2014/main" id="{925C0438-9171-830C-CA03-0049ECB50274}"/>
                    </a:ext>
                  </a:extLst>
                </p14:cNvPr>
                <p14:cNvContentPartPr/>
                <p14:nvPr/>
              </p14:nvContentPartPr>
              <p14:xfrm>
                <a:off x="5489661" y="1631626"/>
                <a:ext cx="24840" cy="8280"/>
              </p14:xfrm>
            </p:contentPart>
          </mc:Choice>
          <mc:Fallback xmlns="">
            <p:pic>
              <p:nvPicPr>
                <p:cNvPr id="56" name="Ink 55">
                  <a:extLst>
                    <a:ext uri="{FF2B5EF4-FFF2-40B4-BE49-F238E27FC236}">
                      <a16:creationId xmlns:a16="http://schemas.microsoft.com/office/drawing/2014/main" id="{925C0438-9171-830C-CA03-0049ECB50274}"/>
                    </a:ext>
                  </a:extLst>
                </p:cNvPr>
                <p:cNvPicPr/>
                <p:nvPr/>
              </p:nvPicPr>
              <p:blipFill>
                <a:blip r:embed="rId95"/>
                <a:stretch>
                  <a:fillRect/>
                </a:stretch>
              </p:blipFill>
              <p:spPr>
                <a:xfrm>
                  <a:off x="5480661" y="1622986"/>
                  <a:ext cx="42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916B666D-5655-93FD-633E-CD50BFAAC46B}"/>
                    </a:ext>
                  </a:extLst>
                </p14:cNvPr>
                <p14:cNvContentPartPr/>
                <p14:nvPr/>
              </p14:nvContentPartPr>
              <p14:xfrm>
                <a:off x="5728341" y="1364146"/>
                <a:ext cx="137160" cy="309240"/>
              </p14:xfrm>
            </p:contentPart>
          </mc:Choice>
          <mc:Fallback xmlns="">
            <p:pic>
              <p:nvPicPr>
                <p:cNvPr id="57" name="Ink 56">
                  <a:extLst>
                    <a:ext uri="{FF2B5EF4-FFF2-40B4-BE49-F238E27FC236}">
                      <a16:creationId xmlns:a16="http://schemas.microsoft.com/office/drawing/2014/main" id="{916B666D-5655-93FD-633E-CD50BFAAC46B}"/>
                    </a:ext>
                  </a:extLst>
                </p:cNvPr>
                <p:cNvPicPr/>
                <p:nvPr/>
              </p:nvPicPr>
              <p:blipFill>
                <a:blip r:embed="rId97"/>
                <a:stretch>
                  <a:fillRect/>
                </a:stretch>
              </p:blipFill>
              <p:spPr>
                <a:xfrm>
                  <a:off x="5719701" y="1355146"/>
                  <a:ext cx="1548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Ink 57">
                  <a:extLst>
                    <a:ext uri="{FF2B5EF4-FFF2-40B4-BE49-F238E27FC236}">
                      <a16:creationId xmlns:a16="http://schemas.microsoft.com/office/drawing/2014/main" id="{B4E3D59C-44CD-8517-EA8A-C5E277867F8E}"/>
                    </a:ext>
                  </a:extLst>
                </p14:cNvPr>
                <p14:cNvContentPartPr/>
                <p14:nvPr/>
              </p14:nvContentPartPr>
              <p14:xfrm>
                <a:off x="6021021" y="1495906"/>
                <a:ext cx="20160" cy="227520"/>
              </p14:xfrm>
            </p:contentPart>
          </mc:Choice>
          <mc:Fallback xmlns="">
            <p:pic>
              <p:nvPicPr>
                <p:cNvPr id="58" name="Ink 57">
                  <a:extLst>
                    <a:ext uri="{FF2B5EF4-FFF2-40B4-BE49-F238E27FC236}">
                      <a16:creationId xmlns:a16="http://schemas.microsoft.com/office/drawing/2014/main" id="{B4E3D59C-44CD-8517-EA8A-C5E277867F8E}"/>
                    </a:ext>
                  </a:extLst>
                </p:cNvPr>
                <p:cNvPicPr/>
                <p:nvPr/>
              </p:nvPicPr>
              <p:blipFill>
                <a:blip r:embed="rId99"/>
                <a:stretch>
                  <a:fillRect/>
                </a:stretch>
              </p:blipFill>
              <p:spPr>
                <a:xfrm>
                  <a:off x="6012021" y="1487266"/>
                  <a:ext cx="378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Ink 58">
                  <a:extLst>
                    <a:ext uri="{FF2B5EF4-FFF2-40B4-BE49-F238E27FC236}">
                      <a16:creationId xmlns:a16="http://schemas.microsoft.com/office/drawing/2014/main" id="{84416A44-96F1-ADE7-0CDE-1688D01F88F9}"/>
                    </a:ext>
                  </a:extLst>
                </p14:cNvPr>
                <p14:cNvContentPartPr/>
                <p14:nvPr/>
              </p14:nvContentPartPr>
              <p14:xfrm>
                <a:off x="5950101" y="1449466"/>
                <a:ext cx="209880" cy="137520"/>
              </p14:xfrm>
            </p:contentPart>
          </mc:Choice>
          <mc:Fallback xmlns="">
            <p:pic>
              <p:nvPicPr>
                <p:cNvPr id="59" name="Ink 58">
                  <a:extLst>
                    <a:ext uri="{FF2B5EF4-FFF2-40B4-BE49-F238E27FC236}">
                      <a16:creationId xmlns:a16="http://schemas.microsoft.com/office/drawing/2014/main" id="{84416A44-96F1-ADE7-0CDE-1688D01F88F9}"/>
                    </a:ext>
                  </a:extLst>
                </p:cNvPr>
                <p:cNvPicPr/>
                <p:nvPr/>
              </p:nvPicPr>
              <p:blipFill>
                <a:blip r:embed="rId101"/>
                <a:stretch>
                  <a:fillRect/>
                </a:stretch>
              </p:blipFill>
              <p:spPr>
                <a:xfrm>
                  <a:off x="5941461" y="1440466"/>
                  <a:ext cx="227520" cy="155160"/>
                </a:xfrm>
                <a:prstGeom prst="rect">
                  <a:avLst/>
                </a:prstGeom>
              </p:spPr>
            </p:pic>
          </mc:Fallback>
        </mc:AlternateContent>
      </p:grpSp>
      <p:grpSp>
        <p:nvGrpSpPr>
          <p:cNvPr id="77" name="Group 76">
            <a:extLst>
              <a:ext uri="{FF2B5EF4-FFF2-40B4-BE49-F238E27FC236}">
                <a16:creationId xmlns:a16="http://schemas.microsoft.com/office/drawing/2014/main" id="{595A22FF-04E0-839A-CD44-98ED7A518B7A}"/>
              </a:ext>
            </a:extLst>
          </p:cNvPr>
          <p:cNvGrpSpPr/>
          <p:nvPr/>
        </p:nvGrpSpPr>
        <p:grpSpPr>
          <a:xfrm>
            <a:off x="6585861" y="1005586"/>
            <a:ext cx="4446000" cy="610920"/>
            <a:chOff x="6585861" y="1005586"/>
            <a:chExt cx="4446000" cy="610920"/>
          </a:xfrm>
        </p:grpSpPr>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0C2A0765-BF2E-090C-AC7F-AFC3555A3F59}"/>
                    </a:ext>
                  </a:extLst>
                </p14:cNvPr>
                <p14:cNvContentPartPr/>
                <p14:nvPr/>
              </p14:nvContentPartPr>
              <p14:xfrm>
                <a:off x="6596301" y="1460266"/>
                <a:ext cx="279360" cy="62640"/>
              </p14:xfrm>
            </p:contentPart>
          </mc:Choice>
          <mc:Fallback xmlns="">
            <p:pic>
              <p:nvPicPr>
                <p:cNvPr id="61" name="Ink 60">
                  <a:extLst>
                    <a:ext uri="{FF2B5EF4-FFF2-40B4-BE49-F238E27FC236}">
                      <a16:creationId xmlns:a16="http://schemas.microsoft.com/office/drawing/2014/main" id="{0C2A0765-BF2E-090C-AC7F-AFC3555A3F59}"/>
                    </a:ext>
                  </a:extLst>
                </p:cNvPr>
                <p:cNvPicPr/>
                <p:nvPr/>
              </p:nvPicPr>
              <p:blipFill>
                <a:blip r:embed="rId103"/>
                <a:stretch>
                  <a:fillRect/>
                </a:stretch>
              </p:blipFill>
              <p:spPr>
                <a:xfrm>
                  <a:off x="6587301" y="1451266"/>
                  <a:ext cx="297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Ink 61">
                  <a:extLst>
                    <a:ext uri="{FF2B5EF4-FFF2-40B4-BE49-F238E27FC236}">
                      <a16:creationId xmlns:a16="http://schemas.microsoft.com/office/drawing/2014/main" id="{1A322D00-1D1D-F24E-3A0D-D5587F3EE815}"/>
                    </a:ext>
                  </a:extLst>
                </p14:cNvPr>
                <p14:cNvContentPartPr/>
                <p14:nvPr/>
              </p14:nvContentPartPr>
              <p14:xfrm>
                <a:off x="6585861" y="1608586"/>
                <a:ext cx="308160" cy="7920"/>
              </p14:xfrm>
            </p:contentPart>
          </mc:Choice>
          <mc:Fallback xmlns="">
            <p:pic>
              <p:nvPicPr>
                <p:cNvPr id="62" name="Ink 61">
                  <a:extLst>
                    <a:ext uri="{FF2B5EF4-FFF2-40B4-BE49-F238E27FC236}">
                      <a16:creationId xmlns:a16="http://schemas.microsoft.com/office/drawing/2014/main" id="{1A322D00-1D1D-F24E-3A0D-D5587F3EE815}"/>
                    </a:ext>
                  </a:extLst>
                </p:cNvPr>
                <p:cNvPicPr/>
                <p:nvPr/>
              </p:nvPicPr>
              <p:blipFill>
                <a:blip r:embed="rId105"/>
                <a:stretch>
                  <a:fillRect/>
                </a:stretch>
              </p:blipFill>
              <p:spPr>
                <a:xfrm>
                  <a:off x="6577221" y="1599586"/>
                  <a:ext cx="325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E50A1AFD-0D6F-4FD5-14F7-A3077A0AA0EF}"/>
                    </a:ext>
                  </a:extLst>
                </p14:cNvPr>
                <p14:cNvContentPartPr/>
                <p14:nvPr/>
              </p14:nvContentPartPr>
              <p14:xfrm>
                <a:off x="7169421" y="1085146"/>
                <a:ext cx="1271160" cy="513000"/>
              </p14:xfrm>
            </p:contentPart>
          </mc:Choice>
          <mc:Fallback xmlns="">
            <p:pic>
              <p:nvPicPr>
                <p:cNvPr id="64" name="Ink 63">
                  <a:extLst>
                    <a:ext uri="{FF2B5EF4-FFF2-40B4-BE49-F238E27FC236}">
                      <a16:creationId xmlns:a16="http://schemas.microsoft.com/office/drawing/2014/main" id="{E50A1AFD-0D6F-4FD5-14F7-A3077A0AA0EF}"/>
                    </a:ext>
                  </a:extLst>
                </p:cNvPr>
                <p:cNvPicPr/>
                <p:nvPr/>
              </p:nvPicPr>
              <p:blipFill>
                <a:blip r:embed="rId107"/>
                <a:stretch>
                  <a:fillRect/>
                </a:stretch>
              </p:blipFill>
              <p:spPr>
                <a:xfrm>
                  <a:off x="7160781" y="1076506"/>
                  <a:ext cx="128880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Ink 64">
                  <a:extLst>
                    <a:ext uri="{FF2B5EF4-FFF2-40B4-BE49-F238E27FC236}">
                      <a16:creationId xmlns:a16="http://schemas.microsoft.com/office/drawing/2014/main" id="{4AB0F2EC-B25C-2859-5260-DC7CB94662DB}"/>
                    </a:ext>
                  </a:extLst>
                </p14:cNvPr>
                <p14:cNvContentPartPr/>
                <p14:nvPr/>
              </p14:nvContentPartPr>
              <p14:xfrm>
                <a:off x="8335821" y="1319866"/>
                <a:ext cx="119880" cy="138960"/>
              </p14:xfrm>
            </p:contentPart>
          </mc:Choice>
          <mc:Fallback xmlns="">
            <p:pic>
              <p:nvPicPr>
                <p:cNvPr id="65" name="Ink 64">
                  <a:extLst>
                    <a:ext uri="{FF2B5EF4-FFF2-40B4-BE49-F238E27FC236}">
                      <a16:creationId xmlns:a16="http://schemas.microsoft.com/office/drawing/2014/main" id="{4AB0F2EC-B25C-2859-5260-DC7CB94662DB}"/>
                    </a:ext>
                  </a:extLst>
                </p:cNvPr>
                <p:cNvPicPr/>
                <p:nvPr/>
              </p:nvPicPr>
              <p:blipFill>
                <a:blip r:embed="rId109"/>
                <a:stretch>
                  <a:fillRect/>
                </a:stretch>
              </p:blipFill>
              <p:spPr>
                <a:xfrm>
                  <a:off x="8327181" y="1311226"/>
                  <a:ext cx="137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Ink 65">
                  <a:extLst>
                    <a:ext uri="{FF2B5EF4-FFF2-40B4-BE49-F238E27FC236}">
                      <a16:creationId xmlns:a16="http://schemas.microsoft.com/office/drawing/2014/main" id="{9DD92E63-4BB8-EFD4-C188-97A012D76927}"/>
                    </a:ext>
                  </a:extLst>
                </p14:cNvPr>
                <p14:cNvContentPartPr/>
                <p14:nvPr/>
              </p14:nvContentPartPr>
              <p14:xfrm>
                <a:off x="7770621" y="1210786"/>
                <a:ext cx="414000" cy="68400"/>
              </p14:xfrm>
            </p:contentPart>
          </mc:Choice>
          <mc:Fallback xmlns="">
            <p:pic>
              <p:nvPicPr>
                <p:cNvPr id="66" name="Ink 65">
                  <a:extLst>
                    <a:ext uri="{FF2B5EF4-FFF2-40B4-BE49-F238E27FC236}">
                      <a16:creationId xmlns:a16="http://schemas.microsoft.com/office/drawing/2014/main" id="{9DD92E63-4BB8-EFD4-C188-97A012D76927}"/>
                    </a:ext>
                  </a:extLst>
                </p:cNvPr>
                <p:cNvPicPr/>
                <p:nvPr/>
              </p:nvPicPr>
              <p:blipFill>
                <a:blip r:embed="rId111"/>
                <a:stretch>
                  <a:fillRect/>
                </a:stretch>
              </p:blipFill>
              <p:spPr>
                <a:xfrm>
                  <a:off x="7761981" y="1202146"/>
                  <a:ext cx="431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Ink 66">
                  <a:extLst>
                    <a:ext uri="{FF2B5EF4-FFF2-40B4-BE49-F238E27FC236}">
                      <a16:creationId xmlns:a16="http://schemas.microsoft.com/office/drawing/2014/main" id="{A5F44B1B-53CC-581C-07A8-FE934BF67BB4}"/>
                    </a:ext>
                  </a:extLst>
                </p14:cNvPr>
                <p14:cNvContentPartPr/>
                <p14:nvPr/>
              </p14:nvContentPartPr>
              <p14:xfrm>
                <a:off x="8642901" y="1053466"/>
                <a:ext cx="1344600" cy="410400"/>
              </p14:xfrm>
            </p:contentPart>
          </mc:Choice>
          <mc:Fallback xmlns="">
            <p:pic>
              <p:nvPicPr>
                <p:cNvPr id="67" name="Ink 66">
                  <a:extLst>
                    <a:ext uri="{FF2B5EF4-FFF2-40B4-BE49-F238E27FC236}">
                      <a16:creationId xmlns:a16="http://schemas.microsoft.com/office/drawing/2014/main" id="{A5F44B1B-53CC-581C-07A8-FE934BF67BB4}"/>
                    </a:ext>
                  </a:extLst>
                </p:cNvPr>
                <p:cNvPicPr/>
                <p:nvPr/>
              </p:nvPicPr>
              <p:blipFill>
                <a:blip r:embed="rId113"/>
                <a:stretch>
                  <a:fillRect/>
                </a:stretch>
              </p:blipFill>
              <p:spPr>
                <a:xfrm>
                  <a:off x="8633901" y="1044826"/>
                  <a:ext cx="136224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2C82CEFD-EBF5-FB8F-902D-DE7CB0EB9C82}"/>
                    </a:ext>
                  </a:extLst>
                </p14:cNvPr>
                <p14:cNvContentPartPr/>
                <p14:nvPr/>
              </p14:nvContentPartPr>
              <p14:xfrm>
                <a:off x="10153101" y="1005586"/>
                <a:ext cx="878760" cy="424080"/>
              </p14:xfrm>
            </p:contentPart>
          </mc:Choice>
          <mc:Fallback xmlns="">
            <p:pic>
              <p:nvPicPr>
                <p:cNvPr id="69" name="Ink 68">
                  <a:extLst>
                    <a:ext uri="{FF2B5EF4-FFF2-40B4-BE49-F238E27FC236}">
                      <a16:creationId xmlns:a16="http://schemas.microsoft.com/office/drawing/2014/main" id="{2C82CEFD-EBF5-FB8F-902D-DE7CB0EB9C82}"/>
                    </a:ext>
                  </a:extLst>
                </p:cNvPr>
                <p:cNvPicPr/>
                <p:nvPr/>
              </p:nvPicPr>
              <p:blipFill>
                <a:blip r:embed="rId115"/>
                <a:stretch>
                  <a:fillRect/>
                </a:stretch>
              </p:blipFill>
              <p:spPr>
                <a:xfrm>
                  <a:off x="10144461" y="996586"/>
                  <a:ext cx="8964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9587A44D-D6A8-4F26-367E-6110C9F72DC1}"/>
                    </a:ext>
                  </a:extLst>
                </p14:cNvPr>
                <p14:cNvContentPartPr/>
                <p14:nvPr/>
              </p14:nvContentPartPr>
              <p14:xfrm>
                <a:off x="10703181" y="1169386"/>
                <a:ext cx="259200" cy="15480"/>
              </p14:xfrm>
            </p:contentPart>
          </mc:Choice>
          <mc:Fallback xmlns="">
            <p:pic>
              <p:nvPicPr>
                <p:cNvPr id="70" name="Ink 69">
                  <a:extLst>
                    <a:ext uri="{FF2B5EF4-FFF2-40B4-BE49-F238E27FC236}">
                      <a16:creationId xmlns:a16="http://schemas.microsoft.com/office/drawing/2014/main" id="{9587A44D-D6A8-4F26-367E-6110C9F72DC1}"/>
                    </a:ext>
                  </a:extLst>
                </p:cNvPr>
                <p:cNvPicPr/>
                <p:nvPr/>
              </p:nvPicPr>
              <p:blipFill>
                <a:blip r:embed="rId117"/>
                <a:stretch>
                  <a:fillRect/>
                </a:stretch>
              </p:blipFill>
              <p:spPr>
                <a:xfrm>
                  <a:off x="10694181" y="1160746"/>
                  <a:ext cx="276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E200EDF4-560A-192F-1270-BA590B1BC955}"/>
                    </a:ext>
                  </a:extLst>
                </p14:cNvPr>
                <p14:cNvContentPartPr/>
                <p14:nvPr/>
              </p14:nvContentPartPr>
              <p14:xfrm>
                <a:off x="10589061" y="1144186"/>
                <a:ext cx="15480" cy="3240"/>
              </p14:xfrm>
            </p:contentPart>
          </mc:Choice>
          <mc:Fallback xmlns="">
            <p:pic>
              <p:nvPicPr>
                <p:cNvPr id="71" name="Ink 70">
                  <a:extLst>
                    <a:ext uri="{FF2B5EF4-FFF2-40B4-BE49-F238E27FC236}">
                      <a16:creationId xmlns:a16="http://schemas.microsoft.com/office/drawing/2014/main" id="{E200EDF4-560A-192F-1270-BA590B1BC955}"/>
                    </a:ext>
                  </a:extLst>
                </p:cNvPr>
                <p:cNvPicPr/>
                <p:nvPr/>
              </p:nvPicPr>
              <p:blipFill>
                <a:blip r:embed="rId119"/>
                <a:stretch>
                  <a:fillRect/>
                </a:stretch>
              </p:blipFill>
              <p:spPr>
                <a:xfrm>
                  <a:off x="10580421" y="1135186"/>
                  <a:ext cx="33120" cy="20880"/>
                </a:xfrm>
                <a:prstGeom prst="rect">
                  <a:avLst/>
                </a:prstGeom>
              </p:spPr>
            </p:pic>
          </mc:Fallback>
        </mc:AlternateContent>
      </p:grpSp>
      <p:grpSp>
        <p:nvGrpSpPr>
          <p:cNvPr id="80" name="Group 79">
            <a:extLst>
              <a:ext uri="{FF2B5EF4-FFF2-40B4-BE49-F238E27FC236}">
                <a16:creationId xmlns:a16="http://schemas.microsoft.com/office/drawing/2014/main" id="{C01F17C7-3EE7-DCCB-9071-7DAF8FA51FCF}"/>
              </a:ext>
            </a:extLst>
          </p:cNvPr>
          <p:cNvGrpSpPr/>
          <p:nvPr/>
        </p:nvGrpSpPr>
        <p:grpSpPr>
          <a:xfrm>
            <a:off x="7078341" y="1664386"/>
            <a:ext cx="4325760" cy="640440"/>
            <a:chOff x="7078341" y="1664386"/>
            <a:chExt cx="4325760" cy="640440"/>
          </a:xfrm>
        </p:grpSpPr>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0E9CE8FD-C018-D9C2-B7FF-FBA6A403640B}"/>
                    </a:ext>
                  </a:extLst>
                </p14:cNvPr>
                <p14:cNvContentPartPr/>
                <p14:nvPr/>
              </p14:nvContentPartPr>
              <p14:xfrm>
                <a:off x="7078341" y="1746466"/>
                <a:ext cx="1152360" cy="558360"/>
              </p14:xfrm>
            </p:contentPart>
          </mc:Choice>
          <mc:Fallback xmlns="">
            <p:pic>
              <p:nvPicPr>
                <p:cNvPr id="72" name="Ink 71">
                  <a:extLst>
                    <a:ext uri="{FF2B5EF4-FFF2-40B4-BE49-F238E27FC236}">
                      <a16:creationId xmlns:a16="http://schemas.microsoft.com/office/drawing/2014/main" id="{0E9CE8FD-C018-D9C2-B7FF-FBA6A403640B}"/>
                    </a:ext>
                  </a:extLst>
                </p:cNvPr>
                <p:cNvPicPr/>
                <p:nvPr/>
              </p:nvPicPr>
              <p:blipFill>
                <a:blip r:embed="rId121"/>
                <a:stretch>
                  <a:fillRect/>
                </a:stretch>
              </p:blipFill>
              <p:spPr>
                <a:xfrm>
                  <a:off x="7069701" y="1737826"/>
                  <a:ext cx="117000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8EA08AAF-F249-9594-F35E-BA0373EE8566}"/>
                    </a:ext>
                  </a:extLst>
                </p14:cNvPr>
                <p14:cNvContentPartPr/>
                <p14:nvPr/>
              </p14:nvContentPartPr>
              <p14:xfrm>
                <a:off x="8420421" y="1709026"/>
                <a:ext cx="408600" cy="371880"/>
              </p14:xfrm>
            </p:contentPart>
          </mc:Choice>
          <mc:Fallback xmlns="">
            <p:pic>
              <p:nvPicPr>
                <p:cNvPr id="73" name="Ink 72">
                  <a:extLst>
                    <a:ext uri="{FF2B5EF4-FFF2-40B4-BE49-F238E27FC236}">
                      <a16:creationId xmlns:a16="http://schemas.microsoft.com/office/drawing/2014/main" id="{8EA08AAF-F249-9594-F35E-BA0373EE8566}"/>
                    </a:ext>
                  </a:extLst>
                </p:cNvPr>
                <p:cNvPicPr/>
                <p:nvPr/>
              </p:nvPicPr>
              <p:blipFill>
                <a:blip r:embed="rId123"/>
                <a:stretch>
                  <a:fillRect/>
                </a:stretch>
              </p:blipFill>
              <p:spPr>
                <a:xfrm>
                  <a:off x="8411421" y="1700386"/>
                  <a:ext cx="4262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F6234C38-0C58-646D-B126-D776E065D095}"/>
                    </a:ext>
                  </a:extLst>
                </p14:cNvPr>
                <p14:cNvContentPartPr/>
                <p14:nvPr/>
              </p14:nvContentPartPr>
              <p14:xfrm>
                <a:off x="8440221" y="1784266"/>
                <a:ext cx="275040" cy="66240"/>
              </p14:xfrm>
            </p:contentPart>
          </mc:Choice>
          <mc:Fallback xmlns="">
            <p:pic>
              <p:nvPicPr>
                <p:cNvPr id="74" name="Ink 73">
                  <a:extLst>
                    <a:ext uri="{FF2B5EF4-FFF2-40B4-BE49-F238E27FC236}">
                      <a16:creationId xmlns:a16="http://schemas.microsoft.com/office/drawing/2014/main" id="{F6234C38-0C58-646D-B126-D776E065D095}"/>
                    </a:ext>
                  </a:extLst>
                </p:cNvPr>
                <p:cNvPicPr/>
                <p:nvPr/>
              </p:nvPicPr>
              <p:blipFill>
                <a:blip r:embed="rId125"/>
                <a:stretch>
                  <a:fillRect/>
                </a:stretch>
              </p:blipFill>
              <p:spPr>
                <a:xfrm>
                  <a:off x="8431221" y="1775266"/>
                  <a:ext cx="292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Ink 74">
                  <a:extLst>
                    <a:ext uri="{FF2B5EF4-FFF2-40B4-BE49-F238E27FC236}">
                      <a16:creationId xmlns:a16="http://schemas.microsoft.com/office/drawing/2014/main" id="{877C7554-C0F6-C5A0-72D9-79F340B252FA}"/>
                    </a:ext>
                  </a:extLst>
                </p14:cNvPr>
                <p14:cNvContentPartPr/>
                <p14:nvPr/>
              </p14:nvContentPartPr>
              <p14:xfrm>
                <a:off x="9104061" y="1880746"/>
                <a:ext cx="423360" cy="145440"/>
              </p14:xfrm>
            </p:contentPart>
          </mc:Choice>
          <mc:Fallback xmlns="">
            <p:pic>
              <p:nvPicPr>
                <p:cNvPr id="75" name="Ink 74">
                  <a:extLst>
                    <a:ext uri="{FF2B5EF4-FFF2-40B4-BE49-F238E27FC236}">
                      <a16:creationId xmlns:a16="http://schemas.microsoft.com/office/drawing/2014/main" id="{877C7554-C0F6-C5A0-72D9-79F340B252FA}"/>
                    </a:ext>
                  </a:extLst>
                </p:cNvPr>
                <p:cNvPicPr/>
                <p:nvPr/>
              </p:nvPicPr>
              <p:blipFill>
                <a:blip r:embed="rId127"/>
                <a:stretch>
                  <a:fillRect/>
                </a:stretch>
              </p:blipFill>
              <p:spPr>
                <a:xfrm>
                  <a:off x="9095421" y="1872106"/>
                  <a:ext cx="441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Ink 77">
                  <a:extLst>
                    <a:ext uri="{FF2B5EF4-FFF2-40B4-BE49-F238E27FC236}">
                      <a16:creationId xmlns:a16="http://schemas.microsoft.com/office/drawing/2014/main" id="{72EDDDBF-587A-3B30-935A-56FFAE76483A}"/>
                    </a:ext>
                  </a:extLst>
                </p14:cNvPr>
                <p14:cNvContentPartPr/>
                <p14:nvPr/>
              </p14:nvContentPartPr>
              <p14:xfrm>
                <a:off x="9574581" y="1847986"/>
                <a:ext cx="950760" cy="187200"/>
              </p14:xfrm>
            </p:contentPart>
          </mc:Choice>
          <mc:Fallback xmlns="">
            <p:pic>
              <p:nvPicPr>
                <p:cNvPr id="78" name="Ink 77">
                  <a:extLst>
                    <a:ext uri="{FF2B5EF4-FFF2-40B4-BE49-F238E27FC236}">
                      <a16:creationId xmlns:a16="http://schemas.microsoft.com/office/drawing/2014/main" id="{72EDDDBF-587A-3B30-935A-56FFAE76483A}"/>
                    </a:ext>
                  </a:extLst>
                </p:cNvPr>
                <p:cNvPicPr/>
                <p:nvPr/>
              </p:nvPicPr>
              <p:blipFill>
                <a:blip r:embed="rId129"/>
                <a:stretch>
                  <a:fillRect/>
                </a:stretch>
              </p:blipFill>
              <p:spPr>
                <a:xfrm>
                  <a:off x="9565941" y="1838986"/>
                  <a:ext cx="968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A66FA7E3-3737-2A6F-55E8-46925F6007FF}"/>
                    </a:ext>
                  </a:extLst>
                </p14:cNvPr>
                <p14:cNvContentPartPr/>
                <p14:nvPr/>
              </p14:nvContentPartPr>
              <p14:xfrm>
                <a:off x="10540461" y="1664386"/>
                <a:ext cx="863640" cy="413640"/>
              </p14:xfrm>
            </p:contentPart>
          </mc:Choice>
          <mc:Fallback xmlns="">
            <p:pic>
              <p:nvPicPr>
                <p:cNvPr id="79" name="Ink 78">
                  <a:extLst>
                    <a:ext uri="{FF2B5EF4-FFF2-40B4-BE49-F238E27FC236}">
                      <a16:creationId xmlns:a16="http://schemas.microsoft.com/office/drawing/2014/main" id="{A66FA7E3-3737-2A6F-55E8-46925F6007FF}"/>
                    </a:ext>
                  </a:extLst>
                </p:cNvPr>
                <p:cNvPicPr/>
                <p:nvPr/>
              </p:nvPicPr>
              <p:blipFill>
                <a:blip r:embed="rId131"/>
                <a:stretch>
                  <a:fillRect/>
                </a:stretch>
              </p:blipFill>
              <p:spPr>
                <a:xfrm>
                  <a:off x="10531821" y="1655746"/>
                  <a:ext cx="881280" cy="431280"/>
                </a:xfrm>
                <a:prstGeom prst="rect">
                  <a:avLst/>
                </a:prstGeom>
              </p:spPr>
            </p:pic>
          </mc:Fallback>
        </mc:AlternateContent>
      </p:grpSp>
      <p:grpSp>
        <p:nvGrpSpPr>
          <p:cNvPr id="85" name="Group 84">
            <a:extLst>
              <a:ext uri="{FF2B5EF4-FFF2-40B4-BE49-F238E27FC236}">
                <a16:creationId xmlns:a16="http://schemas.microsoft.com/office/drawing/2014/main" id="{330316DE-D52E-7E21-15BC-0F3F97732DCD}"/>
              </a:ext>
            </a:extLst>
          </p:cNvPr>
          <p:cNvGrpSpPr/>
          <p:nvPr/>
        </p:nvGrpSpPr>
        <p:grpSpPr>
          <a:xfrm>
            <a:off x="7028661" y="2288986"/>
            <a:ext cx="1857960" cy="514800"/>
            <a:chOff x="7028661" y="2288986"/>
            <a:chExt cx="1857960" cy="514800"/>
          </a:xfrm>
        </p:grpSpPr>
        <mc:AlternateContent xmlns:mc="http://schemas.openxmlformats.org/markup-compatibility/2006" xmlns:p14="http://schemas.microsoft.com/office/powerpoint/2010/main">
          <mc:Choice Requires="p14">
            <p:contentPart p14:bwMode="auto" r:id="rId132">
              <p14:nvContentPartPr>
                <p14:cNvPr id="81" name="Ink 80">
                  <a:extLst>
                    <a:ext uri="{FF2B5EF4-FFF2-40B4-BE49-F238E27FC236}">
                      <a16:creationId xmlns:a16="http://schemas.microsoft.com/office/drawing/2014/main" id="{707605BC-8F61-9627-95A4-2DC511E1C3E2}"/>
                    </a:ext>
                  </a:extLst>
                </p14:cNvPr>
                <p14:cNvContentPartPr/>
                <p14:nvPr/>
              </p14:nvContentPartPr>
              <p14:xfrm>
                <a:off x="7028661" y="2288986"/>
                <a:ext cx="1700280" cy="514800"/>
              </p14:xfrm>
            </p:contentPart>
          </mc:Choice>
          <mc:Fallback xmlns="">
            <p:pic>
              <p:nvPicPr>
                <p:cNvPr id="81" name="Ink 80">
                  <a:extLst>
                    <a:ext uri="{FF2B5EF4-FFF2-40B4-BE49-F238E27FC236}">
                      <a16:creationId xmlns:a16="http://schemas.microsoft.com/office/drawing/2014/main" id="{707605BC-8F61-9627-95A4-2DC511E1C3E2}"/>
                    </a:ext>
                  </a:extLst>
                </p:cNvPr>
                <p:cNvPicPr/>
                <p:nvPr/>
              </p:nvPicPr>
              <p:blipFill>
                <a:blip r:embed="rId133"/>
                <a:stretch>
                  <a:fillRect/>
                </a:stretch>
              </p:blipFill>
              <p:spPr>
                <a:xfrm>
                  <a:off x="7019661" y="2279986"/>
                  <a:ext cx="171792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Ink 81">
                  <a:extLst>
                    <a:ext uri="{FF2B5EF4-FFF2-40B4-BE49-F238E27FC236}">
                      <a16:creationId xmlns:a16="http://schemas.microsoft.com/office/drawing/2014/main" id="{09845367-6C5C-411C-DE65-AFB414C74B28}"/>
                    </a:ext>
                  </a:extLst>
                </p14:cNvPr>
                <p14:cNvContentPartPr/>
                <p14:nvPr/>
              </p14:nvContentPartPr>
              <p14:xfrm>
                <a:off x="8283981" y="2432626"/>
                <a:ext cx="80280" cy="33120"/>
              </p14:xfrm>
            </p:contentPart>
          </mc:Choice>
          <mc:Fallback xmlns="">
            <p:pic>
              <p:nvPicPr>
                <p:cNvPr id="82" name="Ink 81">
                  <a:extLst>
                    <a:ext uri="{FF2B5EF4-FFF2-40B4-BE49-F238E27FC236}">
                      <a16:creationId xmlns:a16="http://schemas.microsoft.com/office/drawing/2014/main" id="{09845367-6C5C-411C-DE65-AFB414C74B28}"/>
                    </a:ext>
                  </a:extLst>
                </p:cNvPr>
                <p:cNvPicPr/>
                <p:nvPr/>
              </p:nvPicPr>
              <p:blipFill>
                <a:blip r:embed="rId135"/>
                <a:stretch>
                  <a:fillRect/>
                </a:stretch>
              </p:blipFill>
              <p:spPr>
                <a:xfrm>
                  <a:off x="8274981" y="2423986"/>
                  <a:ext cx="97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Ink 82">
                  <a:extLst>
                    <a:ext uri="{FF2B5EF4-FFF2-40B4-BE49-F238E27FC236}">
                      <a16:creationId xmlns:a16="http://schemas.microsoft.com/office/drawing/2014/main" id="{713B596E-34C0-A3F6-20E6-0AFC75CD7E21}"/>
                    </a:ext>
                  </a:extLst>
                </p14:cNvPr>
                <p14:cNvContentPartPr/>
                <p14:nvPr/>
              </p14:nvContentPartPr>
              <p14:xfrm>
                <a:off x="7890141" y="2337586"/>
                <a:ext cx="466560" cy="64440"/>
              </p14:xfrm>
            </p:contentPart>
          </mc:Choice>
          <mc:Fallback xmlns="">
            <p:pic>
              <p:nvPicPr>
                <p:cNvPr id="83" name="Ink 82">
                  <a:extLst>
                    <a:ext uri="{FF2B5EF4-FFF2-40B4-BE49-F238E27FC236}">
                      <a16:creationId xmlns:a16="http://schemas.microsoft.com/office/drawing/2014/main" id="{713B596E-34C0-A3F6-20E6-0AFC75CD7E21}"/>
                    </a:ext>
                  </a:extLst>
                </p:cNvPr>
                <p:cNvPicPr/>
                <p:nvPr/>
              </p:nvPicPr>
              <p:blipFill>
                <a:blip r:embed="rId137"/>
                <a:stretch>
                  <a:fillRect/>
                </a:stretch>
              </p:blipFill>
              <p:spPr>
                <a:xfrm>
                  <a:off x="7881501" y="2328586"/>
                  <a:ext cx="484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Ink 83">
                  <a:extLst>
                    <a:ext uri="{FF2B5EF4-FFF2-40B4-BE49-F238E27FC236}">
                      <a16:creationId xmlns:a16="http://schemas.microsoft.com/office/drawing/2014/main" id="{67475E63-5DA7-4C8C-3A68-D937B64538F2}"/>
                    </a:ext>
                  </a:extLst>
                </p14:cNvPr>
                <p14:cNvContentPartPr/>
                <p14:nvPr/>
              </p14:nvContentPartPr>
              <p14:xfrm>
                <a:off x="8871141" y="2642866"/>
                <a:ext cx="15480" cy="65520"/>
              </p14:xfrm>
            </p:contentPart>
          </mc:Choice>
          <mc:Fallback xmlns="">
            <p:pic>
              <p:nvPicPr>
                <p:cNvPr id="84" name="Ink 83">
                  <a:extLst>
                    <a:ext uri="{FF2B5EF4-FFF2-40B4-BE49-F238E27FC236}">
                      <a16:creationId xmlns:a16="http://schemas.microsoft.com/office/drawing/2014/main" id="{67475E63-5DA7-4C8C-3A68-D937B64538F2}"/>
                    </a:ext>
                  </a:extLst>
                </p:cNvPr>
                <p:cNvPicPr/>
                <p:nvPr/>
              </p:nvPicPr>
              <p:blipFill>
                <a:blip r:embed="rId139"/>
                <a:stretch>
                  <a:fillRect/>
                </a:stretch>
              </p:blipFill>
              <p:spPr>
                <a:xfrm>
                  <a:off x="8862501" y="2633866"/>
                  <a:ext cx="33120" cy="83160"/>
                </a:xfrm>
                <a:prstGeom prst="rect">
                  <a:avLst/>
                </a:prstGeom>
              </p:spPr>
            </p:pic>
          </mc:Fallback>
        </mc:AlternateContent>
      </p:grpSp>
      <p:grpSp>
        <p:nvGrpSpPr>
          <p:cNvPr id="121" name="Group 120">
            <a:extLst>
              <a:ext uri="{FF2B5EF4-FFF2-40B4-BE49-F238E27FC236}">
                <a16:creationId xmlns:a16="http://schemas.microsoft.com/office/drawing/2014/main" id="{5C586414-60A4-0E1E-C8C4-3A731F386CE8}"/>
              </a:ext>
            </a:extLst>
          </p:cNvPr>
          <p:cNvGrpSpPr/>
          <p:nvPr/>
        </p:nvGrpSpPr>
        <p:grpSpPr>
          <a:xfrm>
            <a:off x="570490" y="2106809"/>
            <a:ext cx="5601240" cy="2071800"/>
            <a:chOff x="570490" y="2106809"/>
            <a:chExt cx="5601240" cy="2071800"/>
          </a:xfrm>
        </p:grpSpPr>
        <mc:AlternateContent xmlns:mc="http://schemas.openxmlformats.org/markup-compatibility/2006" xmlns:p14="http://schemas.microsoft.com/office/powerpoint/2010/main">
          <mc:Choice Requires="p14">
            <p:contentPart p14:bwMode="auto" r:id="rId140">
              <p14:nvContentPartPr>
                <p14:cNvPr id="30" name="Ink 29">
                  <a:extLst>
                    <a:ext uri="{FF2B5EF4-FFF2-40B4-BE49-F238E27FC236}">
                      <a16:creationId xmlns:a16="http://schemas.microsoft.com/office/drawing/2014/main" id="{79337612-F913-5126-F171-4BBEC309E74D}"/>
                    </a:ext>
                  </a:extLst>
                </p14:cNvPr>
                <p14:cNvContentPartPr/>
                <p14:nvPr/>
              </p14:nvContentPartPr>
              <p14:xfrm>
                <a:off x="1833010" y="2106809"/>
                <a:ext cx="591840" cy="208080"/>
              </p14:xfrm>
            </p:contentPart>
          </mc:Choice>
          <mc:Fallback xmlns="">
            <p:pic>
              <p:nvPicPr>
                <p:cNvPr id="30" name="Ink 29">
                  <a:extLst>
                    <a:ext uri="{FF2B5EF4-FFF2-40B4-BE49-F238E27FC236}">
                      <a16:creationId xmlns:a16="http://schemas.microsoft.com/office/drawing/2014/main" id="{79337612-F913-5126-F171-4BBEC309E74D}"/>
                    </a:ext>
                  </a:extLst>
                </p:cNvPr>
                <p:cNvPicPr/>
                <p:nvPr/>
              </p:nvPicPr>
              <p:blipFill>
                <a:blip r:embed="rId141"/>
                <a:stretch>
                  <a:fillRect/>
                </a:stretch>
              </p:blipFill>
              <p:spPr>
                <a:xfrm>
                  <a:off x="1824370" y="2097809"/>
                  <a:ext cx="609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1" name="Ink 30">
                  <a:extLst>
                    <a:ext uri="{FF2B5EF4-FFF2-40B4-BE49-F238E27FC236}">
                      <a16:creationId xmlns:a16="http://schemas.microsoft.com/office/drawing/2014/main" id="{DC69499D-5ACE-B8DB-9BB6-88AE1125A4AB}"/>
                    </a:ext>
                  </a:extLst>
                </p14:cNvPr>
                <p14:cNvContentPartPr/>
                <p14:nvPr/>
              </p14:nvContentPartPr>
              <p14:xfrm>
                <a:off x="629530" y="2559689"/>
                <a:ext cx="55440" cy="254880"/>
              </p14:xfrm>
            </p:contentPart>
          </mc:Choice>
          <mc:Fallback xmlns="">
            <p:pic>
              <p:nvPicPr>
                <p:cNvPr id="31" name="Ink 30">
                  <a:extLst>
                    <a:ext uri="{FF2B5EF4-FFF2-40B4-BE49-F238E27FC236}">
                      <a16:creationId xmlns:a16="http://schemas.microsoft.com/office/drawing/2014/main" id="{DC69499D-5ACE-B8DB-9BB6-88AE1125A4AB}"/>
                    </a:ext>
                  </a:extLst>
                </p:cNvPr>
                <p:cNvPicPr/>
                <p:nvPr/>
              </p:nvPicPr>
              <p:blipFill>
                <a:blip r:embed="rId143"/>
                <a:stretch>
                  <a:fillRect/>
                </a:stretch>
              </p:blipFill>
              <p:spPr>
                <a:xfrm>
                  <a:off x="620890" y="2551049"/>
                  <a:ext cx="73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2" name="Ink 51">
                  <a:extLst>
                    <a:ext uri="{FF2B5EF4-FFF2-40B4-BE49-F238E27FC236}">
                      <a16:creationId xmlns:a16="http://schemas.microsoft.com/office/drawing/2014/main" id="{987C6435-4554-8033-B474-130F8FA43CBE}"/>
                    </a:ext>
                  </a:extLst>
                </p14:cNvPr>
                <p14:cNvContentPartPr/>
                <p14:nvPr/>
              </p14:nvContentPartPr>
              <p14:xfrm>
                <a:off x="578050" y="2535569"/>
                <a:ext cx="200880" cy="28440"/>
              </p14:xfrm>
            </p:contentPart>
          </mc:Choice>
          <mc:Fallback xmlns="">
            <p:pic>
              <p:nvPicPr>
                <p:cNvPr id="52" name="Ink 51">
                  <a:extLst>
                    <a:ext uri="{FF2B5EF4-FFF2-40B4-BE49-F238E27FC236}">
                      <a16:creationId xmlns:a16="http://schemas.microsoft.com/office/drawing/2014/main" id="{987C6435-4554-8033-B474-130F8FA43CBE}"/>
                    </a:ext>
                  </a:extLst>
                </p:cNvPr>
                <p:cNvPicPr/>
                <p:nvPr/>
              </p:nvPicPr>
              <p:blipFill>
                <a:blip r:embed="rId145"/>
                <a:stretch>
                  <a:fillRect/>
                </a:stretch>
              </p:blipFill>
              <p:spPr>
                <a:xfrm>
                  <a:off x="569050" y="2526569"/>
                  <a:ext cx="218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3" name="Ink 62">
                  <a:extLst>
                    <a:ext uri="{FF2B5EF4-FFF2-40B4-BE49-F238E27FC236}">
                      <a16:creationId xmlns:a16="http://schemas.microsoft.com/office/drawing/2014/main" id="{16B8EF53-A3DA-728B-E75C-BDBDAE4988CC}"/>
                    </a:ext>
                  </a:extLst>
                </p14:cNvPr>
                <p14:cNvContentPartPr/>
                <p14:nvPr/>
              </p14:nvContentPartPr>
              <p14:xfrm>
                <a:off x="770290" y="2501729"/>
                <a:ext cx="375120" cy="308880"/>
              </p14:xfrm>
            </p:contentPart>
          </mc:Choice>
          <mc:Fallback xmlns="">
            <p:pic>
              <p:nvPicPr>
                <p:cNvPr id="63" name="Ink 62">
                  <a:extLst>
                    <a:ext uri="{FF2B5EF4-FFF2-40B4-BE49-F238E27FC236}">
                      <a16:creationId xmlns:a16="http://schemas.microsoft.com/office/drawing/2014/main" id="{16B8EF53-A3DA-728B-E75C-BDBDAE4988CC}"/>
                    </a:ext>
                  </a:extLst>
                </p:cNvPr>
                <p:cNvPicPr/>
                <p:nvPr/>
              </p:nvPicPr>
              <p:blipFill>
                <a:blip r:embed="rId147"/>
                <a:stretch>
                  <a:fillRect/>
                </a:stretch>
              </p:blipFill>
              <p:spPr>
                <a:xfrm>
                  <a:off x="761290" y="2493089"/>
                  <a:ext cx="3927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8" name="Ink 67">
                  <a:extLst>
                    <a:ext uri="{FF2B5EF4-FFF2-40B4-BE49-F238E27FC236}">
                      <a16:creationId xmlns:a16="http://schemas.microsoft.com/office/drawing/2014/main" id="{4D04B42E-0E65-DC02-360F-DC530FD04F69}"/>
                    </a:ext>
                  </a:extLst>
                </p14:cNvPr>
                <p14:cNvContentPartPr/>
                <p14:nvPr/>
              </p14:nvContentPartPr>
              <p14:xfrm>
                <a:off x="997090" y="2582729"/>
                <a:ext cx="24840" cy="27360"/>
              </p14:xfrm>
            </p:contentPart>
          </mc:Choice>
          <mc:Fallback xmlns="">
            <p:pic>
              <p:nvPicPr>
                <p:cNvPr id="68" name="Ink 67">
                  <a:extLst>
                    <a:ext uri="{FF2B5EF4-FFF2-40B4-BE49-F238E27FC236}">
                      <a16:creationId xmlns:a16="http://schemas.microsoft.com/office/drawing/2014/main" id="{4D04B42E-0E65-DC02-360F-DC530FD04F69}"/>
                    </a:ext>
                  </a:extLst>
                </p:cNvPr>
                <p:cNvPicPr/>
                <p:nvPr/>
              </p:nvPicPr>
              <p:blipFill>
                <a:blip r:embed="rId149"/>
                <a:stretch>
                  <a:fillRect/>
                </a:stretch>
              </p:blipFill>
              <p:spPr>
                <a:xfrm>
                  <a:off x="988090" y="2574089"/>
                  <a:ext cx="42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6" name="Ink 75">
                  <a:extLst>
                    <a:ext uri="{FF2B5EF4-FFF2-40B4-BE49-F238E27FC236}">
                      <a16:creationId xmlns:a16="http://schemas.microsoft.com/office/drawing/2014/main" id="{E01D8C09-6AF1-1325-DFDB-A5D3B42F909D}"/>
                    </a:ext>
                  </a:extLst>
                </p14:cNvPr>
                <p14:cNvContentPartPr/>
                <p14:nvPr/>
              </p14:nvContentPartPr>
              <p14:xfrm>
                <a:off x="1375450" y="2710169"/>
                <a:ext cx="542520" cy="109800"/>
              </p14:xfrm>
            </p:contentPart>
          </mc:Choice>
          <mc:Fallback xmlns="">
            <p:pic>
              <p:nvPicPr>
                <p:cNvPr id="76" name="Ink 75">
                  <a:extLst>
                    <a:ext uri="{FF2B5EF4-FFF2-40B4-BE49-F238E27FC236}">
                      <a16:creationId xmlns:a16="http://schemas.microsoft.com/office/drawing/2014/main" id="{E01D8C09-6AF1-1325-DFDB-A5D3B42F909D}"/>
                    </a:ext>
                  </a:extLst>
                </p:cNvPr>
                <p:cNvPicPr/>
                <p:nvPr/>
              </p:nvPicPr>
              <p:blipFill>
                <a:blip r:embed="rId151"/>
                <a:stretch>
                  <a:fillRect/>
                </a:stretch>
              </p:blipFill>
              <p:spPr>
                <a:xfrm>
                  <a:off x="1366450" y="2701169"/>
                  <a:ext cx="560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6" name="Ink 85">
                  <a:extLst>
                    <a:ext uri="{FF2B5EF4-FFF2-40B4-BE49-F238E27FC236}">
                      <a16:creationId xmlns:a16="http://schemas.microsoft.com/office/drawing/2014/main" id="{C403F179-80B7-E036-7319-D6577BADB3E0}"/>
                    </a:ext>
                  </a:extLst>
                </p14:cNvPr>
                <p14:cNvContentPartPr/>
                <p14:nvPr/>
              </p14:nvContentPartPr>
              <p14:xfrm>
                <a:off x="2152330" y="2537369"/>
                <a:ext cx="264240" cy="285120"/>
              </p14:xfrm>
            </p:contentPart>
          </mc:Choice>
          <mc:Fallback xmlns="">
            <p:pic>
              <p:nvPicPr>
                <p:cNvPr id="86" name="Ink 85">
                  <a:extLst>
                    <a:ext uri="{FF2B5EF4-FFF2-40B4-BE49-F238E27FC236}">
                      <a16:creationId xmlns:a16="http://schemas.microsoft.com/office/drawing/2014/main" id="{C403F179-80B7-E036-7319-D6577BADB3E0}"/>
                    </a:ext>
                  </a:extLst>
                </p:cNvPr>
                <p:cNvPicPr/>
                <p:nvPr/>
              </p:nvPicPr>
              <p:blipFill>
                <a:blip r:embed="rId153"/>
                <a:stretch>
                  <a:fillRect/>
                </a:stretch>
              </p:blipFill>
              <p:spPr>
                <a:xfrm>
                  <a:off x="2143690" y="2528729"/>
                  <a:ext cx="2818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7" name="Ink 86">
                  <a:extLst>
                    <a:ext uri="{FF2B5EF4-FFF2-40B4-BE49-F238E27FC236}">
                      <a16:creationId xmlns:a16="http://schemas.microsoft.com/office/drawing/2014/main" id="{463DD43F-0F31-6D46-FC0A-5A730724995F}"/>
                    </a:ext>
                  </a:extLst>
                </p14:cNvPr>
                <p14:cNvContentPartPr/>
                <p14:nvPr/>
              </p14:nvContentPartPr>
              <p14:xfrm>
                <a:off x="2613850" y="2510369"/>
                <a:ext cx="1467720" cy="345600"/>
              </p14:xfrm>
            </p:contentPart>
          </mc:Choice>
          <mc:Fallback xmlns="">
            <p:pic>
              <p:nvPicPr>
                <p:cNvPr id="87" name="Ink 86">
                  <a:extLst>
                    <a:ext uri="{FF2B5EF4-FFF2-40B4-BE49-F238E27FC236}">
                      <a16:creationId xmlns:a16="http://schemas.microsoft.com/office/drawing/2014/main" id="{463DD43F-0F31-6D46-FC0A-5A730724995F}"/>
                    </a:ext>
                  </a:extLst>
                </p:cNvPr>
                <p:cNvPicPr/>
                <p:nvPr/>
              </p:nvPicPr>
              <p:blipFill>
                <a:blip r:embed="rId155"/>
                <a:stretch>
                  <a:fillRect/>
                </a:stretch>
              </p:blipFill>
              <p:spPr>
                <a:xfrm>
                  <a:off x="2605210" y="2501729"/>
                  <a:ext cx="148536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Ink 87">
                  <a:extLst>
                    <a:ext uri="{FF2B5EF4-FFF2-40B4-BE49-F238E27FC236}">
                      <a16:creationId xmlns:a16="http://schemas.microsoft.com/office/drawing/2014/main" id="{4741D0E9-3302-47CD-A605-56A43470C745}"/>
                    </a:ext>
                  </a:extLst>
                </p14:cNvPr>
                <p14:cNvContentPartPr/>
                <p14:nvPr/>
              </p14:nvContentPartPr>
              <p14:xfrm>
                <a:off x="3339250" y="2445929"/>
                <a:ext cx="14760" cy="4680"/>
              </p14:xfrm>
            </p:contentPart>
          </mc:Choice>
          <mc:Fallback xmlns="">
            <p:pic>
              <p:nvPicPr>
                <p:cNvPr id="88" name="Ink 87">
                  <a:extLst>
                    <a:ext uri="{FF2B5EF4-FFF2-40B4-BE49-F238E27FC236}">
                      <a16:creationId xmlns:a16="http://schemas.microsoft.com/office/drawing/2014/main" id="{4741D0E9-3302-47CD-A605-56A43470C745}"/>
                    </a:ext>
                  </a:extLst>
                </p:cNvPr>
                <p:cNvPicPr/>
                <p:nvPr/>
              </p:nvPicPr>
              <p:blipFill>
                <a:blip r:embed="rId157"/>
                <a:stretch>
                  <a:fillRect/>
                </a:stretch>
              </p:blipFill>
              <p:spPr>
                <a:xfrm>
                  <a:off x="3330250" y="2436929"/>
                  <a:ext cx="32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1" name="Ink 90">
                  <a:extLst>
                    <a:ext uri="{FF2B5EF4-FFF2-40B4-BE49-F238E27FC236}">
                      <a16:creationId xmlns:a16="http://schemas.microsoft.com/office/drawing/2014/main" id="{A7262612-0F56-26E7-C4B3-0D326BBE8CC1}"/>
                    </a:ext>
                  </a:extLst>
                </p14:cNvPr>
                <p14:cNvContentPartPr/>
                <p14:nvPr/>
              </p14:nvContentPartPr>
              <p14:xfrm>
                <a:off x="4371730" y="2704409"/>
                <a:ext cx="348120" cy="113760"/>
              </p14:xfrm>
            </p:contentPart>
          </mc:Choice>
          <mc:Fallback xmlns="">
            <p:pic>
              <p:nvPicPr>
                <p:cNvPr id="91" name="Ink 90">
                  <a:extLst>
                    <a:ext uri="{FF2B5EF4-FFF2-40B4-BE49-F238E27FC236}">
                      <a16:creationId xmlns:a16="http://schemas.microsoft.com/office/drawing/2014/main" id="{A7262612-0F56-26E7-C4B3-0D326BBE8CC1}"/>
                    </a:ext>
                  </a:extLst>
                </p:cNvPr>
                <p:cNvPicPr/>
                <p:nvPr/>
              </p:nvPicPr>
              <p:blipFill>
                <a:blip r:embed="rId159"/>
                <a:stretch>
                  <a:fillRect/>
                </a:stretch>
              </p:blipFill>
              <p:spPr>
                <a:xfrm>
                  <a:off x="4362730" y="2695769"/>
                  <a:ext cx="365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Ink 92">
                  <a:extLst>
                    <a:ext uri="{FF2B5EF4-FFF2-40B4-BE49-F238E27FC236}">
                      <a16:creationId xmlns:a16="http://schemas.microsoft.com/office/drawing/2014/main" id="{D608B77D-68AD-8B8A-E567-A4D01872CD3E}"/>
                    </a:ext>
                  </a:extLst>
                </p14:cNvPr>
                <p14:cNvContentPartPr/>
                <p14:nvPr/>
              </p14:nvContentPartPr>
              <p14:xfrm>
                <a:off x="570490" y="3093929"/>
                <a:ext cx="165960" cy="164880"/>
              </p14:xfrm>
            </p:contentPart>
          </mc:Choice>
          <mc:Fallback xmlns="">
            <p:pic>
              <p:nvPicPr>
                <p:cNvPr id="93" name="Ink 92">
                  <a:extLst>
                    <a:ext uri="{FF2B5EF4-FFF2-40B4-BE49-F238E27FC236}">
                      <a16:creationId xmlns:a16="http://schemas.microsoft.com/office/drawing/2014/main" id="{D608B77D-68AD-8B8A-E567-A4D01872CD3E}"/>
                    </a:ext>
                  </a:extLst>
                </p:cNvPr>
                <p:cNvPicPr/>
                <p:nvPr/>
              </p:nvPicPr>
              <p:blipFill>
                <a:blip r:embed="rId161"/>
                <a:stretch>
                  <a:fillRect/>
                </a:stretch>
              </p:blipFill>
              <p:spPr>
                <a:xfrm>
                  <a:off x="561850" y="3085289"/>
                  <a:ext cx="183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Ink 93">
                  <a:extLst>
                    <a:ext uri="{FF2B5EF4-FFF2-40B4-BE49-F238E27FC236}">
                      <a16:creationId xmlns:a16="http://schemas.microsoft.com/office/drawing/2014/main" id="{3FB45746-B989-28E2-4667-5534520A1492}"/>
                    </a:ext>
                  </a:extLst>
                </p14:cNvPr>
                <p14:cNvContentPartPr/>
                <p14:nvPr/>
              </p14:nvContentPartPr>
              <p14:xfrm>
                <a:off x="964690" y="3019409"/>
                <a:ext cx="1045800" cy="371520"/>
              </p14:xfrm>
            </p:contentPart>
          </mc:Choice>
          <mc:Fallback xmlns="">
            <p:pic>
              <p:nvPicPr>
                <p:cNvPr id="94" name="Ink 93">
                  <a:extLst>
                    <a:ext uri="{FF2B5EF4-FFF2-40B4-BE49-F238E27FC236}">
                      <a16:creationId xmlns:a16="http://schemas.microsoft.com/office/drawing/2014/main" id="{3FB45746-B989-28E2-4667-5534520A1492}"/>
                    </a:ext>
                  </a:extLst>
                </p:cNvPr>
                <p:cNvPicPr/>
                <p:nvPr/>
              </p:nvPicPr>
              <p:blipFill>
                <a:blip r:embed="rId163"/>
                <a:stretch>
                  <a:fillRect/>
                </a:stretch>
              </p:blipFill>
              <p:spPr>
                <a:xfrm>
                  <a:off x="955690" y="3010409"/>
                  <a:ext cx="10634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Ink 94">
                  <a:extLst>
                    <a:ext uri="{FF2B5EF4-FFF2-40B4-BE49-F238E27FC236}">
                      <a16:creationId xmlns:a16="http://schemas.microsoft.com/office/drawing/2014/main" id="{CEC6C110-3519-7DD0-C4EA-1DE0CF0D0756}"/>
                    </a:ext>
                  </a:extLst>
                </p14:cNvPr>
                <p14:cNvContentPartPr/>
                <p14:nvPr/>
              </p14:nvContentPartPr>
              <p14:xfrm>
                <a:off x="1419730" y="3264569"/>
                <a:ext cx="57960" cy="40680"/>
              </p14:xfrm>
            </p:contentPart>
          </mc:Choice>
          <mc:Fallback xmlns="">
            <p:pic>
              <p:nvPicPr>
                <p:cNvPr id="95" name="Ink 94">
                  <a:extLst>
                    <a:ext uri="{FF2B5EF4-FFF2-40B4-BE49-F238E27FC236}">
                      <a16:creationId xmlns:a16="http://schemas.microsoft.com/office/drawing/2014/main" id="{CEC6C110-3519-7DD0-C4EA-1DE0CF0D0756}"/>
                    </a:ext>
                  </a:extLst>
                </p:cNvPr>
                <p:cNvPicPr/>
                <p:nvPr/>
              </p:nvPicPr>
              <p:blipFill>
                <a:blip r:embed="rId165"/>
                <a:stretch>
                  <a:fillRect/>
                </a:stretch>
              </p:blipFill>
              <p:spPr>
                <a:xfrm>
                  <a:off x="1410730" y="3255569"/>
                  <a:ext cx="75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Ink 95">
                  <a:extLst>
                    <a:ext uri="{FF2B5EF4-FFF2-40B4-BE49-F238E27FC236}">
                      <a16:creationId xmlns:a16="http://schemas.microsoft.com/office/drawing/2014/main" id="{A8EF4FEE-4E1D-D957-0682-8C279C9AF96D}"/>
                    </a:ext>
                  </a:extLst>
                </p14:cNvPr>
                <p14:cNvContentPartPr/>
                <p14:nvPr/>
              </p14:nvContentPartPr>
              <p14:xfrm>
                <a:off x="2157370" y="3008609"/>
                <a:ext cx="1156320" cy="402840"/>
              </p14:xfrm>
            </p:contentPart>
          </mc:Choice>
          <mc:Fallback xmlns="">
            <p:pic>
              <p:nvPicPr>
                <p:cNvPr id="96" name="Ink 95">
                  <a:extLst>
                    <a:ext uri="{FF2B5EF4-FFF2-40B4-BE49-F238E27FC236}">
                      <a16:creationId xmlns:a16="http://schemas.microsoft.com/office/drawing/2014/main" id="{A8EF4FEE-4E1D-D957-0682-8C279C9AF96D}"/>
                    </a:ext>
                  </a:extLst>
                </p:cNvPr>
                <p:cNvPicPr/>
                <p:nvPr/>
              </p:nvPicPr>
              <p:blipFill>
                <a:blip r:embed="rId167"/>
                <a:stretch>
                  <a:fillRect/>
                </a:stretch>
              </p:blipFill>
              <p:spPr>
                <a:xfrm>
                  <a:off x="2148370" y="2999969"/>
                  <a:ext cx="117396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7" name="Ink 96">
                  <a:extLst>
                    <a:ext uri="{FF2B5EF4-FFF2-40B4-BE49-F238E27FC236}">
                      <a16:creationId xmlns:a16="http://schemas.microsoft.com/office/drawing/2014/main" id="{A10E0072-ECEC-B5D6-850C-B40B7F8051B0}"/>
                    </a:ext>
                  </a:extLst>
                </p14:cNvPr>
                <p14:cNvContentPartPr/>
                <p14:nvPr/>
              </p14:nvContentPartPr>
              <p14:xfrm>
                <a:off x="3188410" y="3155129"/>
                <a:ext cx="186480" cy="224640"/>
              </p14:xfrm>
            </p:contentPart>
          </mc:Choice>
          <mc:Fallback xmlns="">
            <p:pic>
              <p:nvPicPr>
                <p:cNvPr id="97" name="Ink 96">
                  <a:extLst>
                    <a:ext uri="{FF2B5EF4-FFF2-40B4-BE49-F238E27FC236}">
                      <a16:creationId xmlns:a16="http://schemas.microsoft.com/office/drawing/2014/main" id="{A10E0072-ECEC-B5D6-850C-B40B7F8051B0}"/>
                    </a:ext>
                  </a:extLst>
                </p:cNvPr>
                <p:cNvPicPr/>
                <p:nvPr/>
              </p:nvPicPr>
              <p:blipFill>
                <a:blip r:embed="rId169"/>
                <a:stretch>
                  <a:fillRect/>
                </a:stretch>
              </p:blipFill>
              <p:spPr>
                <a:xfrm>
                  <a:off x="3179410" y="3146489"/>
                  <a:ext cx="2041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Ink 97">
                  <a:extLst>
                    <a:ext uri="{FF2B5EF4-FFF2-40B4-BE49-F238E27FC236}">
                      <a16:creationId xmlns:a16="http://schemas.microsoft.com/office/drawing/2014/main" id="{EFADF1EB-6C84-6D41-2A2A-50C158EDC86F}"/>
                    </a:ext>
                  </a:extLst>
                </p14:cNvPr>
                <p14:cNvContentPartPr/>
                <p14:nvPr/>
              </p14:nvContentPartPr>
              <p14:xfrm>
                <a:off x="2691250" y="3069089"/>
                <a:ext cx="356760" cy="110880"/>
              </p14:xfrm>
            </p:contentPart>
          </mc:Choice>
          <mc:Fallback xmlns="">
            <p:pic>
              <p:nvPicPr>
                <p:cNvPr id="98" name="Ink 97">
                  <a:extLst>
                    <a:ext uri="{FF2B5EF4-FFF2-40B4-BE49-F238E27FC236}">
                      <a16:creationId xmlns:a16="http://schemas.microsoft.com/office/drawing/2014/main" id="{EFADF1EB-6C84-6D41-2A2A-50C158EDC86F}"/>
                    </a:ext>
                  </a:extLst>
                </p:cNvPr>
                <p:cNvPicPr/>
                <p:nvPr/>
              </p:nvPicPr>
              <p:blipFill>
                <a:blip r:embed="rId171"/>
                <a:stretch>
                  <a:fillRect/>
                </a:stretch>
              </p:blipFill>
              <p:spPr>
                <a:xfrm>
                  <a:off x="2682610" y="3060089"/>
                  <a:ext cx="374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Ink 101">
                  <a:extLst>
                    <a:ext uri="{FF2B5EF4-FFF2-40B4-BE49-F238E27FC236}">
                      <a16:creationId xmlns:a16="http://schemas.microsoft.com/office/drawing/2014/main" id="{F279E92B-62BF-93D2-8D26-F90DB508A4FC}"/>
                    </a:ext>
                  </a:extLst>
                </p14:cNvPr>
                <p14:cNvContentPartPr/>
                <p14:nvPr/>
              </p14:nvContentPartPr>
              <p14:xfrm>
                <a:off x="3594130" y="2992049"/>
                <a:ext cx="1187640" cy="438840"/>
              </p14:xfrm>
            </p:contentPart>
          </mc:Choice>
          <mc:Fallback xmlns="">
            <p:pic>
              <p:nvPicPr>
                <p:cNvPr id="102" name="Ink 101">
                  <a:extLst>
                    <a:ext uri="{FF2B5EF4-FFF2-40B4-BE49-F238E27FC236}">
                      <a16:creationId xmlns:a16="http://schemas.microsoft.com/office/drawing/2014/main" id="{F279E92B-62BF-93D2-8D26-F90DB508A4FC}"/>
                    </a:ext>
                  </a:extLst>
                </p:cNvPr>
                <p:cNvPicPr/>
                <p:nvPr/>
              </p:nvPicPr>
              <p:blipFill>
                <a:blip r:embed="rId173"/>
                <a:stretch>
                  <a:fillRect/>
                </a:stretch>
              </p:blipFill>
              <p:spPr>
                <a:xfrm>
                  <a:off x="3585130" y="2983049"/>
                  <a:ext cx="12052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Ink 102">
                  <a:extLst>
                    <a:ext uri="{FF2B5EF4-FFF2-40B4-BE49-F238E27FC236}">
                      <a16:creationId xmlns:a16="http://schemas.microsoft.com/office/drawing/2014/main" id="{00456230-7227-027C-CFB6-66D06BF9C395}"/>
                    </a:ext>
                  </a:extLst>
                </p14:cNvPr>
                <p14:cNvContentPartPr/>
                <p14:nvPr/>
              </p14:nvContentPartPr>
              <p14:xfrm>
                <a:off x="4590250" y="3094649"/>
                <a:ext cx="243360" cy="32040"/>
              </p14:xfrm>
            </p:contentPart>
          </mc:Choice>
          <mc:Fallback xmlns="">
            <p:pic>
              <p:nvPicPr>
                <p:cNvPr id="103" name="Ink 102">
                  <a:extLst>
                    <a:ext uri="{FF2B5EF4-FFF2-40B4-BE49-F238E27FC236}">
                      <a16:creationId xmlns:a16="http://schemas.microsoft.com/office/drawing/2014/main" id="{00456230-7227-027C-CFB6-66D06BF9C395}"/>
                    </a:ext>
                  </a:extLst>
                </p:cNvPr>
                <p:cNvPicPr/>
                <p:nvPr/>
              </p:nvPicPr>
              <p:blipFill>
                <a:blip r:embed="rId175"/>
                <a:stretch>
                  <a:fillRect/>
                </a:stretch>
              </p:blipFill>
              <p:spPr>
                <a:xfrm>
                  <a:off x="4581610" y="3086009"/>
                  <a:ext cx="261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Ink 104">
                  <a:extLst>
                    <a:ext uri="{FF2B5EF4-FFF2-40B4-BE49-F238E27FC236}">
                      <a16:creationId xmlns:a16="http://schemas.microsoft.com/office/drawing/2014/main" id="{809F886F-C751-5718-23D3-393DCB2E1C3D}"/>
                    </a:ext>
                  </a:extLst>
                </p14:cNvPr>
                <p14:cNvContentPartPr/>
                <p14:nvPr/>
              </p14:nvContentPartPr>
              <p14:xfrm>
                <a:off x="5094250" y="3038489"/>
                <a:ext cx="81360" cy="412560"/>
              </p14:xfrm>
            </p:contentPart>
          </mc:Choice>
          <mc:Fallback xmlns="">
            <p:pic>
              <p:nvPicPr>
                <p:cNvPr id="105" name="Ink 104">
                  <a:extLst>
                    <a:ext uri="{FF2B5EF4-FFF2-40B4-BE49-F238E27FC236}">
                      <a16:creationId xmlns:a16="http://schemas.microsoft.com/office/drawing/2014/main" id="{809F886F-C751-5718-23D3-393DCB2E1C3D}"/>
                    </a:ext>
                  </a:extLst>
                </p:cNvPr>
                <p:cNvPicPr/>
                <p:nvPr/>
              </p:nvPicPr>
              <p:blipFill>
                <a:blip r:embed="rId177"/>
                <a:stretch>
                  <a:fillRect/>
                </a:stretch>
              </p:blipFill>
              <p:spPr>
                <a:xfrm>
                  <a:off x="5085610" y="3029489"/>
                  <a:ext cx="9900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Ink 105">
                  <a:extLst>
                    <a:ext uri="{FF2B5EF4-FFF2-40B4-BE49-F238E27FC236}">
                      <a16:creationId xmlns:a16="http://schemas.microsoft.com/office/drawing/2014/main" id="{E8ECB432-CD43-2361-3F59-DD53544DC980}"/>
                    </a:ext>
                  </a:extLst>
                </p14:cNvPr>
                <p14:cNvContentPartPr/>
                <p14:nvPr/>
              </p14:nvContentPartPr>
              <p14:xfrm>
                <a:off x="5161570" y="3253049"/>
                <a:ext cx="133200" cy="11880"/>
              </p14:xfrm>
            </p:contentPart>
          </mc:Choice>
          <mc:Fallback xmlns="">
            <p:pic>
              <p:nvPicPr>
                <p:cNvPr id="106" name="Ink 105">
                  <a:extLst>
                    <a:ext uri="{FF2B5EF4-FFF2-40B4-BE49-F238E27FC236}">
                      <a16:creationId xmlns:a16="http://schemas.microsoft.com/office/drawing/2014/main" id="{E8ECB432-CD43-2361-3F59-DD53544DC980}"/>
                    </a:ext>
                  </a:extLst>
                </p:cNvPr>
                <p:cNvPicPr/>
                <p:nvPr/>
              </p:nvPicPr>
              <p:blipFill>
                <a:blip r:embed="rId179"/>
                <a:stretch>
                  <a:fillRect/>
                </a:stretch>
              </p:blipFill>
              <p:spPr>
                <a:xfrm>
                  <a:off x="5152570" y="3244049"/>
                  <a:ext cx="150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Ink 106">
                  <a:extLst>
                    <a:ext uri="{FF2B5EF4-FFF2-40B4-BE49-F238E27FC236}">
                      <a16:creationId xmlns:a16="http://schemas.microsoft.com/office/drawing/2014/main" id="{D33EB612-71D0-D973-E100-63B0AF076069}"/>
                    </a:ext>
                  </a:extLst>
                </p14:cNvPr>
                <p14:cNvContentPartPr/>
                <p14:nvPr/>
              </p14:nvContentPartPr>
              <p14:xfrm>
                <a:off x="5246530" y="3030209"/>
                <a:ext cx="118440" cy="462240"/>
              </p14:xfrm>
            </p:contentPart>
          </mc:Choice>
          <mc:Fallback xmlns="">
            <p:pic>
              <p:nvPicPr>
                <p:cNvPr id="107" name="Ink 106">
                  <a:extLst>
                    <a:ext uri="{FF2B5EF4-FFF2-40B4-BE49-F238E27FC236}">
                      <a16:creationId xmlns:a16="http://schemas.microsoft.com/office/drawing/2014/main" id="{D33EB612-71D0-D973-E100-63B0AF076069}"/>
                    </a:ext>
                  </a:extLst>
                </p:cNvPr>
                <p:cNvPicPr/>
                <p:nvPr/>
              </p:nvPicPr>
              <p:blipFill>
                <a:blip r:embed="rId181"/>
                <a:stretch>
                  <a:fillRect/>
                </a:stretch>
              </p:blipFill>
              <p:spPr>
                <a:xfrm>
                  <a:off x="5237890" y="3021209"/>
                  <a:ext cx="13608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Ink 107">
                  <a:extLst>
                    <a:ext uri="{FF2B5EF4-FFF2-40B4-BE49-F238E27FC236}">
                      <a16:creationId xmlns:a16="http://schemas.microsoft.com/office/drawing/2014/main" id="{0095A671-9082-1A98-1111-F80F291D9E10}"/>
                    </a:ext>
                  </a:extLst>
                </p14:cNvPr>
                <p14:cNvContentPartPr/>
                <p14:nvPr/>
              </p14:nvContentPartPr>
              <p14:xfrm>
                <a:off x="5524090" y="2941289"/>
                <a:ext cx="99000" cy="169200"/>
              </p14:xfrm>
            </p:contentPart>
          </mc:Choice>
          <mc:Fallback xmlns="">
            <p:pic>
              <p:nvPicPr>
                <p:cNvPr id="108" name="Ink 107">
                  <a:extLst>
                    <a:ext uri="{FF2B5EF4-FFF2-40B4-BE49-F238E27FC236}">
                      <a16:creationId xmlns:a16="http://schemas.microsoft.com/office/drawing/2014/main" id="{0095A671-9082-1A98-1111-F80F291D9E10}"/>
                    </a:ext>
                  </a:extLst>
                </p:cNvPr>
                <p:cNvPicPr/>
                <p:nvPr/>
              </p:nvPicPr>
              <p:blipFill>
                <a:blip r:embed="rId183"/>
                <a:stretch>
                  <a:fillRect/>
                </a:stretch>
              </p:blipFill>
              <p:spPr>
                <a:xfrm>
                  <a:off x="5515090" y="2932649"/>
                  <a:ext cx="116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Ink 109">
                  <a:extLst>
                    <a:ext uri="{FF2B5EF4-FFF2-40B4-BE49-F238E27FC236}">
                      <a16:creationId xmlns:a16="http://schemas.microsoft.com/office/drawing/2014/main" id="{63455EA8-F616-E551-14E1-2C4AED0718A8}"/>
                    </a:ext>
                  </a:extLst>
                </p14:cNvPr>
                <p14:cNvContentPartPr/>
                <p14:nvPr/>
              </p14:nvContentPartPr>
              <p14:xfrm>
                <a:off x="592090" y="3727169"/>
                <a:ext cx="533520" cy="267120"/>
              </p14:xfrm>
            </p:contentPart>
          </mc:Choice>
          <mc:Fallback xmlns="">
            <p:pic>
              <p:nvPicPr>
                <p:cNvPr id="110" name="Ink 109">
                  <a:extLst>
                    <a:ext uri="{FF2B5EF4-FFF2-40B4-BE49-F238E27FC236}">
                      <a16:creationId xmlns:a16="http://schemas.microsoft.com/office/drawing/2014/main" id="{63455EA8-F616-E551-14E1-2C4AED0718A8}"/>
                    </a:ext>
                  </a:extLst>
                </p:cNvPr>
                <p:cNvPicPr/>
                <p:nvPr/>
              </p:nvPicPr>
              <p:blipFill>
                <a:blip r:embed="rId185"/>
                <a:stretch>
                  <a:fillRect/>
                </a:stretch>
              </p:blipFill>
              <p:spPr>
                <a:xfrm>
                  <a:off x="583090" y="3718529"/>
                  <a:ext cx="5511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Ink 110">
                  <a:extLst>
                    <a:ext uri="{FF2B5EF4-FFF2-40B4-BE49-F238E27FC236}">
                      <a16:creationId xmlns:a16="http://schemas.microsoft.com/office/drawing/2014/main" id="{43CBFBDD-C1AB-B4D6-DC8D-7AF0BBAF11AF}"/>
                    </a:ext>
                  </a:extLst>
                </p14:cNvPr>
                <p14:cNvContentPartPr/>
                <p14:nvPr/>
              </p14:nvContentPartPr>
              <p14:xfrm>
                <a:off x="1344850" y="3581369"/>
                <a:ext cx="568440" cy="387000"/>
              </p14:xfrm>
            </p:contentPart>
          </mc:Choice>
          <mc:Fallback xmlns="">
            <p:pic>
              <p:nvPicPr>
                <p:cNvPr id="111" name="Ink 110">
                  <a:extLst>
                    <a:ext uri="{FF2B5EF4-FFF2-40B4-BE49-F238E27FC236}">
                      <a16:creationId xmlns:a16="http://schemas.microsoft.com/office/drawing/2014/main" id="{43CBFBDD-C1AB-B4D6-DC8D-7AF0BBAF11AF}"/>
                    </a:ext>
                  </a:extLst>
                </p:cNvPr>
                <p:cNvPicPr/>
                <p:nvPr/>
              </p:nvPicPr>
              <p:blipFill>
                <a:blip r:embed="rId187"/>
                <a:stretch>
                  <a:fillRect/>
                </a:stretch>
              </p:blipFill>
              <p:spPr>
                <a:xfrm>
                  <a:off x="1336210" y="3572369"/>
                  <a:ext cx="5860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Ink 111">
                  <a:extLst>
                    <a:ext uri="{FF2B5EF4-FFF2-40B4-BE49-F238E27FC236}">
                      <a16:creationId xmlns:a16="http://schemas.microsoft.com/office/drawing/2014/main" id="{71A2302C-11D3-FED6-8E93-4799CF62EE03}"/>
                    </a:ext>
                  </a:extLst>
                </p14:cNvPr>
                <p14:cNvContentPartPr/>
                <p14:nvPr/>
              </p14:nvContentPartPr>
              <p14:xfrm>
                <a:off x="1291930" y="3785489"/>
                <a:ext cx="220320" cy="73440"/>
              </p14:xfrm>
            </p:contentPart>
          </mc:Choice>
          <mc:Fallback xmlns="">
            <p:pic>
              <p:nvPicPr>
                <p:cNvPr id="112" name="Ink 111">
                  <a:extLst>
                    <a:ext uri="{FF2B5EF4-FFF2-40B4-BE49-F238E27FC236}">
                      <a16:creationId xmlns:a16="http://schemas.microsoft.com/office/drawing/2014/main" id="{71A2302C-11D3-FED6-8E93-4799CF62EE03}"/>
                    </a:ext>
                  </a:extLst>
                </p:cNvPr>
                <p:cNvPicPr/>
                <p:nvPr/>
              </p:nvPicPr>
              <p:blipFill>
                <a:blip r:embed="rId189"/>
                <a:stretch>
                  <a:fillRect/>
                </a:stretch>
              </p:blipFill>
              <p:spPr>
                <a:xfrm>
                  <a:off x="1282930" y="3776849"/>
                  <a:ext cx="237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Ink 112">
                  <a:extLst>
                    <a:ext uri="{FF2B5EF4-FFF2-40B4-BE49-F238E27FC236}">
                      <a16:creationId xmlns:a16="http://schemas.microsoft.com/office/drawing/2014/main" id="{CE13B31F-4B41-746F-D71D-1A9B219721DE}"/>
                    </a:ext>
                  </a:extLst>
                </p14:cNvPr>
                <p14:cNvContentPartPr/>
                <p14:nvPr/>
              </p14:nvContentPartPr>
              <p14:xfrm>
                <a:off x="2137570" y="3755969"/>
                <a:ext cx="496080" cy="215280"/>
              </p14:xfrm>
            </p:contentPart>
          </mc:Choice>
          <mc:Fallback xmlns="">
            <p:pic>
              <p:nvPicPr>
                <p:cNvPr id="113" name="Ink 112">
                  <a:extLst>
                    <a:ext uri="{FF2B5EF4-FFF2-40B4-BE49-F238E27FC236}">
                      <a16:creationId xmlns:a16="http://schemas.microsoft.com/office/drawing/2014/main" id="{CE13B31F-4B41-746F-D71D-1A9B219721DE}"/>
                    </a:ext>
                  </a:extLst>
                </p:cNvPr>
                <p:cNvPicPr/>
                <p:nvPr/>
              </p:nvPicPr>
              <p:blipFill>
                <a:blip r:embed="rId191"/>
                <a:stretch>
                  <a:fillRect/>
                </a:stretch>
              </p:blipFill>
              <p:spPr>
                <a:xfrm>
                  <a:off x="2128930" y="3746969"/>
                  <a:ext cx="513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Ink 113">
                  <a:extLst>
                    <a:ext uri="{FF2B5EF4-FFF2-40B4-BE49-F238E27FC236}">
                      <a16:creationId xmlns:a16="http://schemas.microsoft.com/office/drawing/2014/main" id="{A9F7C0F1-8A9D-EE88-26C8-E1732169A257}"/>
                    </a:ext>
                  </a:extLst>
                </p14:cNvPr>
                <p14:cNvContentPartPr/>
                <p14:nvPr/>
              </p14:nvContentPartPr>
              <p14:xfrm>
                <a:off x="2869810" y="3776489"/>
                <a:ext cx="603360" cy="197280"/>
              </p14:xfrm>
            </p:contentPart>
          </mc:Choice>
          <mc:Fallback xmlns="">
            <p:pic>
              <p:nvPicPr>
                <p:cNvPr id="114" name="Ink 113">
                  <a:extLst>
                    <a:ext uri="{FF2B5EF4-FFF2-40B4-BE49-F238E27FC236}">
                      <a16:creationId xmlns:a16="http://schemas.microsoft.com/office/drawing/2014/main" id="{A9F7C0F1-8A9D-EE88-26C8-E1732169A257}"/>
                    </a:ext>
                  </a:extLst>
                </p:cNvPr>
                <p:cNvPicPr/>
                <p:nvPr/>
              </p:nvPicPr>
              <p:blipFill>
                <a:blip r:embed="rId193"/>
                <a:stretch>
                  <a:fillRect/>
                </a:stretch>
              </p:blipFill>
              <p:spPr>
                <a:xfrm>
                  <a:off x="2861170" y="3767849"/>
                  <a:ext cx="621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Ink 114">
                  <a:extLst>
                    <a:ext uri="{FF2B5EF4-FFF2-40B4-BE49-F238E27FC236}">
                      <a16:creationId xmlns:a16="http://schemas.microsoft.com/office/drawing/2014/main" id="{158FC9B1-8E69-FFA8-21E0-F91DB01255AB}"/>
                    </a:ext>
                  </a:extLst>
                </p14:cNvPr>
                <p14:cNvContentPartPr/>
                <p14:nvPr/>
              </p14:nvContentPartPr>
              <p14:xfrm>
                <a:off x="3803650" y="3532409"/>
                <a:ext cx="650880" cy="527760"/>
              </p14:xfrm>
            </p:contentPart>
          </mc:Choice>
          <mc:Fallback xmlns="">
            <p:pic>
              <p:nvPicPr>
                <p:cNvPr id="115" name="Ink 114">
                  <a:extLst>
                    <a:ext uri="{FF2B5EF4-FFF2-40B4-BE49-F238E27FC236}">
                      <a16:creationId xmlns:a16="http://schemas.microsoft.com/office/drawing/2014/main" id="{158FC9B1-8E69-FFA8-21E0-F91DB01255AB}"/>
                    </a:ext>
                  </a:extLst>
                </p:cNvPr>
                <p:cNvPicPr/>
                <p:nvPr/>
              </p:nvPicPr>
              <p:blipFill>
                <a:blip r:embed="rId195"/>
                <a:stretch>
                  <a:fillRect/>
                </a:stretch>
              </p:blipFill>
              <p:spPr>
                <a:xfrm>
                  <a:off x="3795010" y="3523769"/>
                  <a:ext cx="66852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Ink 116">
                  <a:extLst>
                    <a:ext uri="{FF2B5EF4-FFF2-40B4-BE49-F238E27FC236}">
                      <a16:creationId xmlns:a16="http://schemas.microsoft.com/office/drawing/2014/main" id="{1B2C3029-6141-B347-CE2C-6CBA121568BE}"/>
                    </a:ext>
                  </a:extLst>
                </p14:cNvPr>
                <p14:cNvContentPartPr/>
                <p14:nvPr/>
              </p14:nvContentPartPr>
              <p14:xfrm>
                <a:off x="4619050" y="3528089"/>
                <a:ext cx="506880" cy="417600"/>
              </p14:xfrm>
            </p:contentPart>
          </mc:Choice>
          <mc:Fallback xmlns="">
            <p:pic>
              <p:nvPicPr>
                <p:cNvPr id="117" name="Ink 116">
                  <a:extLst>
                    <a:ext uri="{FF2B5EF4-FFF2-40B4-BE49-F238E27FC236}">
                      <a16:creationId xmlns:a16="http://schemas.microsoft.com/office/drawing/2014/main" id="{1B2C3029-6141-B347-CE2C-6CBA121568BE}"/>
                    </a:ext>
                  </a:extLst>
                </p:cNvPr>
                <p:cNvPicPr/>
                <p:nvPr/>
              </p:nvPicPr>
              <p:blipFill>
                <a:blip r:embed="rId197"/>
                <a:stretch>
                  <a:fillRect/>
                </a:stretch>
              </p:blipFill>
              <p:spPr>
                <a:xfrm>
                  <a:off x="4610050" y="3519449"/>
                  <a:ext cx="5245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 name="Ink 117">
                  <a:extLst>
                    <a:ext uri="{FF2B5EF4-FFF2-40B4-BE49-F238E27FC236}">
                      <a16:creationId xmlns:a16="http://schemas.microsoft.com/office/drawing/2014/main" id="{423E0CFB-F2CB-1D1E-71C4-5D10CEBCF7A8}"/>
                    </a:ext>
                  </a:extLst>
                </p14:cNvPr>
                <p14:cNvContentPartPr/>
                <p14:nvPr/>
              </p14:nvContentPartPr>
              <p14:xfrm>
                <a:off x="4659730" y="3705929"/>
                <a:ext cx="372240" cy="60840"/>
              </p14:xfrm>
            </p:contentPart>
          </mc:Choice>
          <mc:Fallback xmlns="">
            <p:pic>
              <p:nvPicPr>
                <p:cNvPr id="118" name="Ink 117">
                  <a:extLst>
                    <a:ext uri="{FF2B5EF4-FFF2-40B4-BE49-F238E27FC236}">
                      <a16:creationId xmlns:a16="http://schemas.microsoft.com/office/drawing/2014/main" id="{423E0CFB-F2CB-1D1E-71C4-5D10CEBCF7A8}"/>
                    </a:ext>
                  </a:extLst>
                </p:cNvPr>
                <p:cNvPicPr/>
                <p:nvPr/>
              </p:nvPicPr>
              <p:blipFill>
                <a:blip r:embed="rId199"/>
                <a:stretch>
                  <a:fillRect/>
                </a:stretch>
              </p:blipFill>
              <p:spPr>
                <a:xfrm>
                  <a:off x="4650730" y="3697289"/>
                  <a:ext cx="389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Ink 118">
                  <a:extLst>
                    <a:ext uri="{FF2B5EF4-FFF2-40B4-BE49-F238E27FC236}">
                      <a16:creationId xmlns:a16="http://schemas.microsoft.com/office/drawing/2014/main" id="{6DC0EC3D-B3A3-3C9D-2DDA-75A7E50D5C0B}"/>
                    </a:ext>
                  </a:extLst>
                </p14:cNvPr>
                <p14:cNvContentPartPr/>
                <p14:nvPr/>
              </p14:nvContentPartPr>
              <p14:xfrm>
                <a:off x="5255170" y="3722849"/>
                <a:ext cx="916560" cy="455760"/>
              </p14:xfrm>
            </p:contentPart>
          </mc:Choice>
          <mc:Fallback xmlns="">
            <p:pic>
              <p:nvPicPr>
                <p:cNvPr id="119" name="Ink 118">
                  <a:extLst>
                    <a:ext uri="{FF2B5EF4-FFF2-40B4-BE49-F238E27FC236}">
                      <a16:creationId xmlns:a16="http://schemas.microsoft.com/office/drawing/2014/main" id="{6DC0EC3D-B3A3-3C9D-2DDA-75A7E50D5C0B}"/>
                    </a:ext>
                  </a:extLst>
                </p:cNvPr>
                <p:cNvPicPr/>
                <p:nvPr/>
              </p:nvPicPr>
              <p:blipFill>
                <a:blip r:embed="rId201"/>
                <a:stretch>
                  <a:fillRect/>
                </a:stretch>
              </p:blipFill>
              <p:spPr>
                <a:xfrm>
                  <a:off x="5246170" y="3713849"/>
                  <a:ext cx="93420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Ink 119">
                  <a:extLst>
                    <a:ext uri="{FF2B5EF4-FFF2-40B4-BE49-F238E27FC236}">
                      <a16:creationId xmlns:a16="http://schemas.microsoft.com/office/drawing/2014/main" id="{6C278E7E-2DCB-90F9-18A9-3F7E66F4FE21}"/>
                    </a:ext>
                  </a:extLst>
                </p14:cNvPr>
                <p14:cNvContentPartPr/>
                <p14:nvPr/>
              </p14:nvContentPartPr>
              <p14:xfrm>
                <a:off x="5596810" y="3516209"/>
                <a:ext cx="21240" cy="7560"/>
              </p14:xfrm>
            </p:contentPart>
          </mc:Choice>
          <mc:Fallback xmlns="">
            <p:pic>
              <p:nvPicPr>
                <p:cNvPr id="120" name="Ink 119">
                  <a:extLst>
                    <a:ext uri="{FF2B5EF4-FFF2-40B4-BE49-F238E27FC236}">
                      <a16:creationId xmlns:a16="http://schemas.microsoft.com/office/drawing/2014/main" id="{6C278E7E-2DCB-90F9-18A9-3F7E66F4FE21}"/>
                    </a:ext>
                  </a:extLst>
                </p:cNvPr>
                <p:cNvPicPr/>
                <p:nvPr/>
              </p:nvPicPr>
              <p:blipFill>
                <a:blip r:embed="rId203"/>
                <a:stretch>
                  <a:fillRect/>
                </a:stretch>
              </p:blipFill>
              <p:spPr>
                <a:xfrm>
                  <a:off x="5588170" y="3507569"/>
                  <a:ext cx="38880" cy="25200"/>
                </a:xfrm>
                <a:prstGeom prst="rect">
                  <a:avLst/>
                </a:prstGeom>
              </p:spPr>
            </p:pic>
          </mc:Fallback>
        </mc:AlternateContent>
      </p:grpSp>
      <p:grpSp>
        <p:nvGrpSpPr>
          <p:cNvPr id="128" name="Group 127">
            <a:extLst>
              <a:ext uri="{FF2B5EF4-FFF2-40B4-BE49-F238E27FC236}">
                <a16:creationId xmlns:a16="http://schemas.microsoft.com/office/drawing/2014/main" id="{79B40B21-5122-00F8-30F6-4493C4348739}"/>
              </a:ext>
            </a:extLst>
          </p:cNvPr>
          <p:cNvGrpSpPr/>
          <p:nvPr/>
        </p:nvGrpSpPr>
        <p:grpSpPr>
          <a:xfrm>
            <a:off x="1576330" y="4692689"/>
            <a:ext cx="786240" cy="509760"/>
            <a:chOff x="1576330" y="4692689"/>
            <a:chExt cx="786240" cy="509760"/>
          </a:xfrm>
        </p:grpSpPr>
        <mc:AlternateContent xmlns:mc="http://schemas.openxmlformats.org/markup-compatibility/2006" xmlns:p14="http://schemas.microsoft.com/office/powerpoint/2010/main">
          <mc:Choice Requires="p14">
            <p:contentPart p14:bwMode="auto" r:id="rId204">
              <p14:nvContentPartPr>
                <p14:cNvPr id="122" name="Ink 121">
                  <a:extLst>
                    <a:ext uri="{FF2B5EF4-FFF2-40B4-BE49-F238E27FC236}">
                      <a16:creationId xmlns:a16="http://schemas.microsoft.com/office/drawing/2014/main" id="{425E7904-D4E3-984F-4BCF-D81A7E63B6CC}"/>
                    </a:ext>
                  </a:extLst>
                </p14:cNvPr>
                <p14:cNvContentPartPr/>
                <p14:nvPr/>
              </p14:nvContentPartPr>
              <p14:xfrm>
                <a:off x="1576330" y="4693769"/>
                <a:ext cx="72360" cy="508680"/>
              </p14:xfrm>
            </p:contentPart>
          </mc:Choice>
          <mc:Fallback xmlns="">
            <p:pic>
              <p:nvPicPr>
                <p:cNvPr id="122" name="Ink 121">
                  <a:extLst>
                    <a:ext uri="{FF2B5EF4-FFF2-40B4-BE49-F238E27FC236}">
                      <a16:creationId xmlns:a16="http://schemas.microsoft.com/office/drawing/2014/main" id="{425E7904-D4E3-984F-4BCF-D81A7E63B6CC}"/>
                    </a:ext>
                  </a:extLst>
                </p:cNvPr>
                <p:cNvPicPr/>
                <p:nvPr/>
              </p:nvPicPr>
              <p:blipFill>
                <a:blip r:embed="rId205"/>
                <a:stretch>
                  <a:fillRect/>
                </a:stretch>
              </p:blipFill>
              <p:spPr>
                <a:xfrm>
                  <a:off x="1567330" y="4684769"/>
                  <a:ext cx="900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Ink 122">
                  <a:extLst>
                    <a:ext uri="{FF2B5EF4-FFF2-40B4-BE49-F238E27FC236}">
                      <a16:creationId xmlns:a16="http://schemas.microsoft.com/office/drawing/2014/main" id="{3E7B6411-9B30-3BF7-EBC3-D87C5B216B1C}"/>
                    </a:ext>
                  </a:extLst>
                </p14:cNvPr>
                <p14:cNvContentPartPr/>
                <p14:nvPr/>
              </p14:nvContentPartPr>
              <p14:xfrm>
                <a:off x="1850650" y="4692689"/>
                <a:ext cx="75600" cy="486720"/>
              </p14:xfrm>
            </p:contentPart>
          </mc:Choice>
          <mc:Fallback xmlns="">
            <p:pic>
              <p:nvPicPr>
                <p:cNvPr id="123" name="Ink 122">
                  <a:extLst>
                    <a:ext uri="{FF2B5EF4-FFF2-40B4-BE49-F238E27FC236}">
                      <a16:creationId xmlns:a16="http://schemas.microsoft.com/office/drawing/2014/main" id="{3E7B6411-9B30-3BF7-EBC3-D87C5B216B1C}"/>
                    </a:ext>
                  </a:extLst>
                </p:cNvPr>
                <p:cNvPicPr/>
                <p:nvPr/>
              </p:nvPicPr>
              <p:blipFill>
                <a:blip r:embed="rId207"/>
                <a:stretch>
                  <a:fillRect/>
                </a:stretch>
              </p:blipFill>
              <p:spPr>
                <a:xfrm>
                  <a:off x="1841650" y="4684049"/>
                  <a:ext cx="9324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Ink 123">
                  <a:extLst>
                    <a:ext uri="{FF2B5EF4-FFF2-40B4-BE49-F238E27FC236}">
                      <a16:creationId xmlns:a16="http://schemas.microsoft.com/office/drawing/2014/main" id="{5C4B2102-DDFB-37E7-4FEF-C92E7BA40C38}"/>
                    </a:ext>
                  </a:extLst>
                </p14:cNvPr>
                <p14:cNvContentPartPr/>
                <p14:nvPr/>
              </p14:nvContentPartPr>
              <p14:xfrm>
                <a:off x="1673170" y="4925249"/>
                <a:ext cx="224280" cy="18360"/>
              </p14:xfrm>
            </p:contentPart>
          </mc:Choice>
          <mc:Fallback xmlns="">
            <p:pic>
              <p:nvPicPr>
                <p:cNvPr id="124" name="Ink 123">
                  <a:extLst>
                    <a:ext uri="{FF2B5EF4-FFF2-40B4-BE49-F238E27FC236}">
                      <a16:creationId xmlns:a16="http://schemas.microsoft.com/office/drawing/2014/main" id="{5C4B2102-DDFB-37E7-4FEF-C92E7BA40C38}"/>
                    </a:ext>
                  </a:extLst>
                </p:cNvPr>
                <p:cNvPicPr/>
                <p:nvPr/>
              </p:nvPicPr>
              <p:blipFill>
                <a:blip r:embed="rId209"/>
                <a:stretch>
                  <a:fillRect/>
                </a:stretch>
              </p:blipFill>
              <p:spPr>
                <a:xfrm>
                  <a:off x="1664170" y="4916609"/>
                  <a:ext cx="241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Ink 125">
                  <a:extLst>
                    <a:ext uri="{FF2B5EF4-FFF2-40B4-BE49-F238E27FC236}">
                      <a16:creationId xmlns:a16="http://schemas.microsoft.com/office/drawing/2014/main" id="{84F10F40-CADA-2C52-A08D-EE8FD8510186}"/>
                    </a:ext>
                  </a:extLst>
                </p14:cNvPr>
                <p14:cNvContentPartPr/>
                <p14:nvPr/>
              </p14:nvContentPartPr>
              <p14:xfrm>
                <a:off x="2106610" y="4901489"/>
                <a:ext cx="255960" cy="34920"/>
              </p14:xfrm>
            </p:contentPart>
          </mc:Choice>
          <mc:Fallback xmlns="">
            <p:pic>
              <p:nvPicPr>
                <p:cNvPr id="126" name="Ink 125">
                  <a:extLst>
                    <a:ext uri="{FF2B5EF4-FFF2-40B4-BE49-F238E27FC236}">
                      <a16:creationId xmlns:a16="http://schemas.microsoft.com/office/drawing/2014/main" id="{84F10F40-CADA-2C52-A08D-EE8FD8510186}"/>
                    </a:ext>
                  </a:extLst>
                </p:cNvPr>
                <p:cNvPicPr/>
                <p:nvPr/>
              </p:nvPicPr>
              <p:blipFill>
                <a:blip r:embed="rId211"/>
                <a:stretch>
                  <a:fillRect/>
                </a:stretch>
              </p:blipFill>
              <p:spPr>
                <a:xfrm>
                  <a:off x="2097610" y="4892849"/>
                  <a:ext cx="273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Ink 126">
                  <a:extLst>
                    <a:ext uri="{FF2B5EF4-FFF2-40B4-BE49-F238E27FC236}">
                      <a16:creationId xmlns:a16="http://schemas.microsoft.com/office/drawing/2014/main" id="{F5585DE4-7F58-EB13-5C51-DF6AD5D2AA8A}"/>
                    </a:ext>
                  </a:extLst>
                </p14:cNvPr>
                <p14:cNvContentPartPr/>
                <p14:nvPr/>
              </p14:nvContentPartPr>
              <p14:xfrm>
                <a:off x="2116690" y="4987529"/>
                <a:ext cx="241560" cy="23760"/>
              </p14:xfrm>
            </p:contentPart>
          </mc:Choice>
          <mc:Fallback xmlns="">
            <p:pic>
              <p:nvPicPr>
                <p:cNvPr id="127" name="Ink 126">
                  <a:extLst>
                    <a:ext uri="{FF2B5EF4-FFF2-40B4-BE49-F238E27FC236}">
                      <a16:creationId xmlns:a16="http://schemas.microsoft.com/office/drawing/2014/main" id="{F5585DE4-7F58-EB13-5C51-DF6AD5D2AA8A}"/>
                    </a:ext>
                  </a:extLst>
                </p:cNvPr>
                <p:cNvPicPr/>
                <p:nvPr/>
              </p:nvPicPr>
              <p:blipFill>
                <a:blip r:embed="rId213"/>
                <a:stretch>
                  <a:fillRect/>
                </a:stretch>
              </p:blipFill>
              <p:spPr>
                <a:xfrm>
                  <a:off x="2108050" y="4978889"/>
                  <a:ext cx="259200" cy="41400"/>
                </a:xfrm>
                <a:prstGeom prst="rect">
                  <a:avLst/>
                </a:prstGeom>
              </p:spPr>
            </p:pic>
          </mc:Fallback>
        </mc:AlternateContent>
      </p:grpSp>
      <p:grpSp>
        <p:nvGrpSpPr>
          <p:cNvPr id="160" name="Group 159">
            <a:extLst>
              <a:ext uri="{FF2B5EF4-FFF2-40B4-BE49-F238E27FC236}">
                <a16:creationId xmlns:a16="http://schemas.microsoft.com/office/drawing/2014/main" id="{2E41E640-C693-A56B-4002-E9F01F700B51}"/>
              </a:ext>
            </a:extLst>
          </p:cNvPr>
          <p:cNvGrpSpPr/>
          <p:nvPr/>
        </p:nvGrpSpPr>
        <p:grpSpPr>
          <a:xfrm>
            <a:off x="5606890" y="4504049"/>
            <a:ext cx="1670400" cy="657000"/>
            <a:chOff x="5606890" y="4504049"/>
            <a:chExt cx="1670400" cy="657000"/>
          </a:xfrm>
        </p:grpSpPr>
        <mc:AlternateContent xmlns:mc="http://schemas.openxmlformats.org/markup-compatibility/2006" xmlns:p14="http://schemas.microsoft.com/office/powerpoint/2010/main">
          <mc:Choice Requires="p14">
            <p:contentPart p14:bwMode="auto" r:id="rId214">
              <p14:nvContentPartPr>
                <p14:cNvPr id="142" name="Ink 141">
                  <a:extLst>
                    <a:ext uri="{FF2B5EF4-FFF2-40B4-BE49-F238E27FC236}">
                      <a16:creationId xmlns:a16="http://schemas.microsoft.com/office/drawing/2014/main" id="{FC1D532B-DDC1-CE87-D4EE-6F6DE97EE509}"/>
                    </a:ext>
                  </a:extLst>
                </p14:cNvPr>
                <p14:cNvContentPartPr/>
                <p14:nvPr/>
              </p14:nvContentPartPr>
              <p14:xfrm>
                <a:off x="5606890" y="4504049"/>
                <a:ext cx="1242720" cy="466200"/>
              </p14:xfrm>
            </p:contentPart>
          </mc:Choice>
          <mc:Fallback xmlns="">
            <p:pic>
              <p:nvPicPr>
                <p:cNvPr id="142" name="Ink 141">
                  <a:extLst>
                    <a:ext uri="{FF2B5EF4-FFF2-40B4-BE49-F238E27FC236}">
                      <a16:creationId xmlns:a16="http://schemas.microsoft.com/office/drawing/2014/main" id="{FC1D532B-DDC1-CE87-D4EE-6F6DE97EE509}"/>
                    </a:ext>
                  </a:extLst>
                </p:cNvPr>
                <p:cNvPicPr/>
                <p:nvPr/>
              </p:nvPicPr>
              <p:blipFill>
                <a:blip r:embed="rId215"/>
                <a:stretch>
                  <a:fillRect/>
                </a:stretch>
              </p:blipFill>
              <p:spPr>
                <a:xfrm>
                  <a:off x="5598250" y="4495049"/>
                  <a:ext cx="126036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3" name="Ink 142">
                  <a:extLst>
                    <a:ext uri="{FF2B5EF4-FFF2-40B4-BE49-F238E27FC236}">
                      <a16:creationId xmlns:a16="http://schemas.microsoft.com/office/drawing/2014/main" id="{96561D61-3F94-607F-30BB-43B4B6516F96}"/>
                    </a:ext>
                  </a:extLst>
                </p14:cNvPr>
                <p14:cNvContentPartPr/>
                <p14:nvPr/>
              </p14:nvContentPartPr>
              <p14:xfrm>
                <a:off x="6838090" y="4507289"/>
                <a:ext cx="156240" cy="653760"/>
              </p14:xfrm>
            </p:contentPart>
          </mc:Choice>
          <mc:Fallback xmlns="">
            <p:pic>
              <p:nvPicPr>
                <p:cNvPr id="143" name="Ink 142">
                  <a:extLst>
                    <a:ext uri="{FF2B5EF4-FFF2-40B4-BE49-F238E27FC236}">
                      <a16:creationId xmlns:a16="http://schemas.microsoft.com/office/drawing/2014/main" id="{96561D61-3F94-607F-30BB-43B4B6516F96}"/>
                    </a:ext>
                  </a:extLst>
                </p:cNvPr>
                <p:cNvPicPr/>
                <p:nvPr/>
              </p:nvPicPr>
              <p:blipFill>
                <a:blip r:embed="rId217"/>
                <a:stretch>
                  <a:fillRect/>
                </a:stretch>
              </p:blipFill>
              <p:spPr>
                <a:xfrm>
                  <a:off x="6829090" y="4498649"/>
                  <a:ext cx="17388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5" name="Ink 144">
                  <a:extLst>
                    <a:ext uri="{FF2B5EF4-FFF2-40B4-BE49-F238E27FC236}">
                      <a16:creationId xmlns:a16="http://schemas.microsoft.com/office/drawing/2014/main" id="{E13589EB-8873-F8BC-75D2-80C69C9503ED}"/>
                    </a:ext>
                  </a:extLst>
                </p14:cNvPr>
                <p14:cNvContentPartPr/>
                <p14:nvPr/>
              </p14:nvContentPartPr>
              <p14:xfrm>
                <a:off x="7239130" y="4780889"/>
                <a:ext cx="38160" cy="64800"/>
              </p14:xfrm>
            </p:contentPart>
          </mc:Choice>
          <mc:Fallback xmlns="">
            <p:pic>
              <p:nvPicPr>
                <p:cNvPr id="145" name="Ink 144">
                  <a:extLst>
                    <a:ext uri="{FF2B5EF4-FFF2-40B4-BE49-F238E27FC236}">
                      <a16:creationId xmlns:a16="http://schemas.microsoft.com/office/drawing/2014/main" id="{E13589EB-8873-F8BC-75D2-80C69C9503ED}"/>
                    </a:ext>
                  </a:extLst>
                </p:cNvPr>
                <p:cNvPicPr/>
                <p:nvPr/>
              </p:nvPicPr>
              <p:blipFill>
                <a:blip r:embed="rId219"/>
                <a:stretch>
                  <a:fillRect/>
                </a:stretch>
              </p:blipFill>
              <p:spPr>
                <a:xfrm>
                  <a:off x="7230490" y="4771889"/>
                  <a:ext cx="55800" cy="82440"/>
                </a:xfrm>
                <a:prstGeom prst="rect">
                  <a:avLst/>
                </a:prstGeom>
              </p:spPr>
            </p:pic>
          </mc:Fallback>
        </mc:AlternateContent>
      </p:grpSp>
      <p:grpSp>
        <p:nvGrpSpPr>
          <p:cNvPr id="159" name="Group 158">
            <a:extLst>
              <a:ext uri="{FF2B5EF4-FFF2-40B4-BE49-F238E27FC236}">
                <a16:creationId xmlns:a16="http://schemas.microsoft.com/office/drawing/2014/main" id="{E2531927-27D5-CD6C-626A-24C0B553902E}"/>
              </a:ext>
            </a:extLst>
          </p:cNvPr>
          <p:cNvGrpSpPr/>
          <p:nvPr/>
        </p:nvGrpSpPr>
        <p:grpSpPr>
          <a:xfrm>
            <a:off x="7790290" y="4383449"/>
            <a:ext cx="2206800" cy="742680"/>
            <a:chOff x="7790290" y="4383449"/>
            <a:chExt cx="2206800" cy="742680"/>
          </a:xfrm>
        </p:grpSpPr>
        <mc:AlternateContent xmlns:mc="http://schemas.openxmlformats.org/markup-compatibility/2006" xmlns:p14="http://schemas.microsoft.com/office/powerpoint/2010/main">
          <mc:Choice Requires="p14">
            <p:contentPart p14:bwMode="auto" r:id="rId220">
              <p14:nvContentPartPr>
                <p14:cNvPr id="146" name="Ink 145">
                  <a:extLst>
                    <a:ext uri="{FF2B5EF4-FFF2-40B4-BE49-F238E27FC236}">
                      <a16:creationId xmlns:a16="http://schemas.microsoft.com/office/drawing/2014/main" id="{0F38855A-8E8F-B5D7-D360-C548680FDF30}"/>
                    </a:ext>
                  </a:extLst>
                </p14:cNvPr>
                <p14:cNvContentPartPr/>
                <p14:nvPr/>
              </p14:nvContentPartPr>
              <p14:xfrm>
                <a:off x="7790290" y="4481369"/>
                <a:ext cx="300240" cy="459360"/>
              </p14:xfrm>
            </p:contentPart>
          </mc:Choice>
          <mc:Fallback xmlns="">
            <p:pic>
              <p:nvPicPr>
                <p:cNvPr id="146" name="Ink 145">
                  <a:extLst>
                    <a:ext uri="{FF2B5EF4-FFF2-40B4-BE49-F238E27FC236}">
                      <a16:creationId xmlns:a16="http://schemas.microsoft.com/office/drawing/2014/main" id="{0F38855A-8E8F-B5D7-D360-C548680FDF30}"/>
                    </a:ext>
                  </a:extLst>
                </p:cNvPr>
                <p:cNvPicPr/>
                <p:nvPr/>
              </p:nvPicPr>
              <p:blipFill>
                <a:blip r:embed="rId221"/>
                <a:stretch>
                  <a:fillRect/>
                </a:stretch>
              </p:blipFill>
              <p:spPr>
                <a:xfrm>
                  <a:off x="7781290" y="4472729"/>
                  <a:ext cx="31788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7" name="Ink 146">
                  <a:extLst>
                    <a:ext uri="{FF2B5EF4-FFF2-40B4-BE49-F238E27FC236}">
                      <a16:creationId xmlns:a16="http://schemas.microsoft.com/office/drawing/2014/main" id="{63019445-FD12-318E-4159-AE365AE95D2F}"/>
                    </a:ext>
                  </a:extLst>
                </p14:cNvPr>
                <p14:cNvContentPartPr/>
                <p14:nvPr/>
              </p14:nvContentPartPr>
              <p14:xfrm>
                <a:off x="8192770" y="4546529"/>
                <a:ext cx="384480" cy="157680"/>
              </p14:xfrm>
            </p:contentPart>
          </mc:Choice>
          <mc:Fallback xmlns="">
            <p:pic>
              <p:nvPicPr>
                <p:cNvPr id="147" name="Ink 146">
                  <a:extLst>
                    <a:ext uri="{FF2B5EF4-FFF2-40B4-BE49-F238E27FC236}">
                      <a16:creationId xmlns:a16="http://schemas.microsoft.com/office/drawing/2014/main" id="{63019445-FD12-318E-4159-AE365AE95D2F}"/>
                    </a:ext>
                  </a:extLst>
                </p:cNvPr>
                <p:cNvPicPr/>
                <p:nvPr/>
              </p:nvPicPr>
              <p:blipFill>
                <a:blip r:embed="rId223"/>
                <a:stretch>
                  <a:fillRect/>
                </a:stretch>
              </p:blipFill>
              <p:spPr>
                <a:xfrm>
                  <a:off x="8183770" y="4537529"/>
                  <a:ext cx="402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8" name="Ink 147">
                  <a:extLst>
                    <a:ext uri="{FF2B5EF4-FFF2-40B4-BE49-F238E27FC236}">
                      <a16:creationId xmlns:a16="http://schemas.microsoft.com/office/drawing/2014/main" id="{D58BAFE0-7A8E-0D06-5F05-FE9439412F34}"/>
                    </a:ext>
                  </a:extLst>
                </p14:cNvPr>
                <p14:cNvContentPartPr/>
                <p14:nvPr/>
              </p14:nvContentPartPr>
              <p14:xfrm>
                <a:off x="8368090" y="4471649"/>
                <a:ext cx="17280" cy="435960"/>
              </p14:xfrm>
            </p:contentPart>
          </mc:Choice>
          <mc:Fallback xmlns="">
            <p:pic>
              <p:nvPicPr>
                <p:cNvPr id="148" name="Ink 147">
                  <a:extLst>
                    <a:ext uri="{FF2B5EF4-FFF2-40B4-BE49-F238E27FC236}">
                      <a16:creationId xmlns:a16="http://schemas.microsoft.com/office/drawing/2014/main" id="{D58BAFE0-7A8E-0D06-5F05-FE9439412F34}"/>
                    </a:ext>
                  </a:extLst>
                </p:cNvPr>
                <p:cNvPicPr/>
                <p:nvPr/>
              </p:nvPicPr>
              <p:blipFill>
                <a:blip r:embed="rId225"/>
                <a:stretch>
                  <a:fillRect/>
                </a:stretch>
              </p:blipFill>
              <p:spPr>
                <a:xfrm>
                  <a:off x="8359450" y="4462649"/>
                  <a:ext cx="349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9" name="Ink 148">
                  <a:extLst>
                    <a:ext uri="{FF2B5EF4-FFF2-40B4-BE49-F238E27FC236}">
                      <a16:creationId xmlns:a16="http://schemas.microsoft.com/office/drawing/2014/main" id="{7DC44F64-595D-2FF8-D1FB-B6F3DC1AB190}"/>
                    </a:ext>
                  </a:extLst>
                </p14:cNvPr>
                <p14:cNvContentPartPr/>
                <p14:nvPr/>
              </p14:nvContentPartPr>
              <p14:xfrm>
                <a:off x="8608930" y="4785929"/>
                <a:ext cx="60840" cy="249120"/>
              </p14:xfrm>
            </p:contentPart>
          </mc:Choice>
          <mc:Fallback xmlns="">
            <p:pic>
              <p:nvPicPr>
                <p:cNvPr id="149" name="Ink 148">
                  <a:extLst>
                    <a:ext uri="{FF2B5EF4-FFF2-40B4-BE49-F238E27FC236}">
                      <a16:creationId xmlns:a16="http://schemas.microsoft.com/office/drawing/2014/main" id="{7DC44F64-595D-2FF8-D1FB-B6F3DC1AB190}"/>
                    </a:ext>
                  </a:extLst>
                </p:cNvPr>
                <p:cNvPicPr/>
                <p:nvPr/>
              </p:nvPicPr>
              <p:blipFill>
                <a:blip r:embed="rId227"/>
                <a:stretch>
                  <a:fillRect/>
                </a:stretch>
              </p:blipFill>
              <p:spPr>
                <a:xfrm>
                  <a:off x="8599930" y="4777289"/>
                  <a:ext cx="784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0" name="Ink 149">
                  <a:extLst>
                    <a:ext uri="{FF2B5EF4-FFF2-40B4-BE49-F238E27FC236}">
                      <a16:creationId xmlns:a16="http://schemas.microsoft.com/office/drawing/2014/main" id="{31634002-6D7C-A382-06D0-DA0662CFEF28}"/>
                    </a:ext>
                  </a:extLst>
                </p14:cNvPr>
                <p14:cNvContentPartPr/>
                <p14:nvPr/>
              </p14:nvContentPartPr>
              <p14:xfrm>
                <a:off x="8563570" y="4939289"/>
                <a:ext cx="174960" cy="24840"/>
              </p14:xfrm>
            </p:contentPart>
          </mc:Choice>
          <mc:Fallback xmlns="">
            <p:pic>
              <p:nvPicPr>
                <p:cNvPr id="150" name="Ink 149">
                  <a:extLst>
                    <a:ext uri="{FF2B5EF4-FFF2-40B4-BE49-F238E27FC236}">
                      <a16:creationId xmlns:a16="http://schemas.microsoft.com/office/drawing/2014/main" id="{31634002-6D7C-A382-06D0-DA0662CFEF28}"/>
                    </a:ext>
                  </a:extLst>
                </p:cNvPr>
                <p:cNvPicPr/>
                <p:nvPr/>
              </p:nvPicPr>
              <p:blipFill>
                <a:blip r:embed="rId229"/>
                <a:stretch>
                  <a:fillRect/>
                </a:stretch>
              </p:blipFill>
              <p:spPr>
                <a:xfrm>
                  <a:off x="8554570" y="4930289"/>
                  <a:ext cx="192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1" name="Ink 150">
                  <a:extLst>
                    <a:ext uri="{FF2B5EF4-FFF2-40B4-BE49-F238E27FC236}">
                      <a16:creationId xmlns:a16="http://schemas.microsoft.com/office/drawing/2014/main" id="{7BA09461-EC96-CD52-4DD1-C15FF0BAD0F8}"/>
                    </a:ext>
                  </a:extLst>
                </p14:cNvPr>
                <p14:cNvContentPartPr/>
                <p14:nvPr/>
              </p14:nvContentPartPr>
              <p14:xfrm>
                <a:off x="8676610" y="4410809"/>
                <a:ext cx="127080" cy="209880"/>
              </p14:xfrm>
            </p:contentPart>
          </mc:Choice>
          <mc:Fallback xmlns="">
            <p:pic>
              <p:nvPicPr>
                <p:cNvPr id="151" name="Ink 150">
                  <a:extLst>
                    <a:ext uri="{FF2B5EF4-FFF2-40B4-BE49-F238E27FC236}">
                      <a16:creationId xmlns:a16="http://schemas.microsoft.com/office/drawing/2014/main" id="{7BA09461-EC96-CD52-4DD1-C15FF0BAD0F8}"/>
                    </a:ext>
                  </a:extLst>
                </p:cNvPr>
                <p:cNvPicPr/>
                <p:nvPr/>
              </p:nvPicPr>
              <p:blipFill>
                <a:blip r:embed="rId231"/>
                <a:stretch>
                  <a:fillRect/>
                </a:stretch>
              </p:blipFill>
              <p:spPr>
                <a:xfrm>
                  <a:off x="8667610" y="4401809"/>
                  <a:ext cx="144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2" name="Ink 151">
                  <a:extLst>
                    <a:ext uri="{FF2B5EF4-FFF2-40B4-BE49-F238E27FC236}">
                      <a16:creationId xmlns:a16="http://schemas.microsoft.com/office/drawing/2014/main" id="{30B8F3DD-2A9E-63F2-7C45-85D13E3369A3}"/>
                    </a:ext>
                  </a:extLst>
                </p14:cNvPr>
                <p14:cNvContentPartPr/>
                <p14:nvPr/>
              </p14:nvContentPartPr>
              <p14:xfrm>
                <a:off x="8593810" y="4481729"/>
                <a:ext cx="253440" cy="54720"/>
              </p14:xfrm>
            </p:contentPart>
          </mc:Choice>
          <mc:Fallback xmlns="">
            <p:pic>
              <p:nvPicPr>
                <p:cNvPr id="152" name="Ink 151">
                  <a:extLst>
                    <a:ext uri="{FF2B5EF4-FFF2-40B4-BE49-F238E27FC236}">
                      <a16:creationId xmlns:a16="http://schemas.microsoft.com/office/drawing/2014/main" id="{30B8F3DD-2A9E-63F2-7C45-85D13E3369A3}"/>
                    </a:ext>
                  </a:extLst>
                </p:cNvPr>
                <p:cNvPicPr/>
                <p:nvPr/>
              </p:nvPicPr>
              <p:blipFill>
                <a:blip r:embed="rId233"/>
                <a:stretch>
                  <a:fillRect/>
                </a:stretch>
              </p:blipFill>
              <p:spPr>
                <a:xfrm>
                  <a:off x="8585170" y="4472729"/>
                  <a:ext cx="271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3" name="Ink 152">
                  <a:extLst>
                    <a:ext uri="{FF2B5EF4-FFF2-40B4-BE49-F238E27FC236}">
                      <a16:creationId xmlns:a16="http://schemas.microsoft.com/office/drawing/2014/main" id="{B63A7801-8DD2-0597-D45D-9E8AB048B615}"/>
                    </a:ext>
                  </a:extLst>
                </p14:cNvPr>
                <p14:cNvContentPartPr/>
                <p14:nvPr/>
              </p14:nvContentPartPr>
              <p14:xfrm>
                <a:off x="8741770" y="4406849"/>
                <a:ext cx="48960" cy="258840"/>
              </p14:xfrm>
            </p:contentPart>
          </mc:Choice>
          <mc:Fallback xmlns="">
            <p:pic>
              <p:nvPicPr>
                <p:cNvPr id="153" name="Ink 152">
                  <a:extLst>
                    <a:ext uri="{FF2B5EF4-FFF2-40B4-BE49-F238E27FC236}">
                      <a16:creationId xmlns:a16="http://schemas.microsoft.com/office/drawing/2014/main" id="{B63A7801-8DD2-0597-D45D-9E8AB048B615}"/>
                    </a:ext>
                  </a:extLst>
                </p:cNvPr>
                <p:cNvPicPr/>
                <p:nvPr/>
              </p:nvPicPr>
              <p:blipFill>
                <a:blip r:embed="rId235"/>
                <a:stretch>
                  <a:fillRect/>
                </a:stretch>
              </p:blipFill>
              <p:spPr>
                <a:xfrm>
                  <a:off x="8732770" y="4398209"/>
                  <a:ext cx="666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4" name="Ink 153">
                  <a:extLst>
                    <a:ext uri="{FF2B5EF4-FFF2-40B4-BE49-F238E27FC236}">
                      <a16:creationId xmlns:a16="http://schemas.microsoft.com/office/drawing/2014/main" id="{6CD3F37B-2CA0-72FD-742D-FAD977C5BD76}"/>
                    </a:ext>
                  </a:extLst>
                </p14:cNvPr>
                <p14:cNvContentPartPr/>
                <p14:nvPr/>
              </p14:nvContentPartPr>
              <p14:xfrm>
                <a:off x="9031570" y="4504409"/>
                <a:ext cx="362520" cy="187920"/>
              </p14:xfrm>
            </p:contentPart>
          </mc:Choice>
          <mc:Fallback xmlns="">
            <p:pic>
              <p:nvPicPr>
                <p:cNvPr id="154" name="Ink 153">
                  <a:extLst>
                    <a:ext uri="{FF2B5EF4-FFF2-40B4-BE49-F238E27FC236}">
                      <a16:creationId xmlns:a16="http://schemas.microsoft.com/office/drawing/2014/main" id="{6CD3F37B-2CA0-72FD-742D-FAD977C5BD76}"/>
                    </a:ext>
                  </a:extLst>
                </p:cNvPr>
                <p:cNvPicPr/>
                <p:nvPr/>
              </p:nvPicPr>
              <p:blipFill>
                <a:blip r:embed="rId237"/>
                <a:stretch>
                  <a:fillRect/>
                </a:stretch>
              </p:blipFill>
              <p:spPr>
                <a:xfrm>
                  <a:off x="9022930" y="4495769"/>
                  <a:ext cx="3801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5" name="Ink 154">
                  <a:extLst>
                    <a:ext uri="{FF2B5EF4-FFF2-40B4-BE49-F238E27FC236}">
                      <a16:creationId xmlns:a16="http://schemas.microsoft.com/office/drawing/2014/main" id="{8D3CFBD3-57FA-2E15-5189-2190DC9E1C4B}"/>
                    </a:ext>
                  </a:extLst>
                </p14:cNvPr>
                <p14:cNvContentPartPr/>
                <p14:nvPr/>
              </p14:nvContentPartPr>
              <p14:xfrm>
                <a:off x="9264130" y="4471289"/>
                <a:ext cx="20160" cy="445680"/>
              </p14:xfrm>
            </p:contentPart>
          </mc:Choice>
          <mc:Fallback xmlns="">
            <p:pic>
              <p:nvPicPr>
                <p:cNvPr id="155" name="Ink 154">
                  <a:extLst>
                    <a:ext uri="{FF2B5EF4-FFF2-40B4-BE49-F238E27FC236}">
                      <a16:creationId xmlns:a16="http://schemas.microsoft.com/office/drawing/2014/main" id="{8D3CFBD3-57FA-2E15-5189-2190DC9E1C4B}"/>
                    </a:ext>
                  </a:extLst>
                </p:cNvPr>
                <p:cNvPicPr/>
                <p:nvPr/>
              </p:nvPicPr>
              <p:blipFill>
                <a:blip r:embed="rId239"/>
                <a:stretch>
                  <a:fillRect/>
                </a:stretch>
              </p:blipFill>
              <p:spPr>
                <a:xfrm>
                  <a:off x="9255130" y="4462649"/>
                  <a:ext cx="3780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6" name="Ink 155">
                  <a:extLst>
                    <a:ext uri="{FF2B5EF4-FFF2-40B4-BE49-F238E27FC236}">
                      <a16:creationId xmlns:a16="http://schemas.microsoft.com/office/drawing/2014/main" id="{57FFF93C-F49A-C828-877D-1D3856E57453}"/>
                    </a:ext>
                  </a:extLst>
                </p14:cNvPr>
                <p14:cNvContentPartPr/>
                <p14:nvPr/>
              </p14:nvContentPartPr>
              <p14:xfrm>
                <a:off x="9413530" y="4941449"/>
                <a:ext cx="39240" cy="117000"/>
              </p14:xfrm>
            </p:contentPart>
          </mc:Choice>
          <mc:Fallback xmlns="">
            <p:pic>
              <p:nvPicPr>
                <p:cNvPr id="156" name="Ink 155">
                  <a:extLst>
                    <a:ext uri="{FF2B5EF4-FFF2-40B4-BE49-F238E27FC236}">
                      <a16:creationId xmlns:a16="http://schemas.microsoft.com/office/drawing/2014/main" id="{57FFF93C-F49A-C828-877D-1D3856E57453}"/>
                    </a:ext>
                  </a:extLst>
                </p:cNvPr>
                <p:cNvPicPr/>
                <p:nvPr/>
              </p:nvPicPr>
              <p:blipFill>
                <a:blip r:embed="rId241"/>
                <a:stretch>
                  <a:fillRect/>
                </a:stretch>
              </p:blipFill>
              <p:spPr>
                <a:xfrm>
                  <a:off x="9404530" y="4932809"/>
                  <a:ext cx="56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7" name="Ink 156">
                  <a:extLst>
                    <a:ext uri="{FF2B5EF4-FFF2-40B4-BE49-F238E27FC236}">
                      <a16:creationId xmlns:a16="http://schemas.microsoft.com/office/drawing/2014/main" id="{5F6ABA45-87B1-D5D1-2CD6-E592A9B93495}"/>
                    </a:ext>
                  </a:extLst>
                </p14:cNvPr>
                <p14:cNvContentPartPr/>
                <p14:nvPr/>
              </p14:nvContentPartPr>
              <p14:xfrm>
                <a:off x="9450250" y="4828049"/>
                <a:ext cx="21240" cy="27720"/>
              </p14:xfrm>
            </p:contentPart>
          </mc:Choice>
          <mc:Fallback xmlns="">
            <p:pic>
              <p:nvPicPr>
                <p:cNvPr id="157" name="Ink 156">
                  <a:extLst>
                    <a:ext uri="{FF2B5EF4-FFF2-40B4-BE49-F238E27FC236}">
                      <a16:creationId xmlns:a16="http://schemas.microsoft.com/office/drawing/2014/main" id="{5F6ABA45-87B1-D5D1-2CD6-E592A9B93495}"/>
                    </a:ext>
                  </a:extLst>
                </p:cNvPr>
                <p:cNvPicPr/>
                <p:nvPr/>
              </p:nvPicPr>
              <p:blipFill>
                <a:blip r:embed="rId243"/>
                <a:stretch>
                  <a:fillRect/>
                </a:stretch>
              </p:blipFill>
              <p:spPr>
                <a:xfrm>
                  <a:off x="9441610" y="4819049"/>
                  <a:ext cx="38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Ink 157">
                  <a:extLst>
                    <a:ext uri="{FF2B5EF4-FFF2-40B4-BE49-F238E27FC236}">
                      <a16:creationId xmlns:a16="http://schemas.microsoft.com/office/drawing/2014/main" id="{354D9708-43ED-52FF-2CC2-1CD5DB3AEC59}"/>
                    </a:ext>
                  </a:extLst>
                </p14:cNvPr>
                <p14:cNvContentPartPr/>
                <p14:nvPr/>
              </p14:nvContentPartPr>
              <p14:xfrm>
                <a:off x="9597130" y="4383449"/>
                <a:ext cx="399960" cy="742680"/>
              </p14:xfrm>
            </p:contentPart>
          </mc:Choice>
          <mc:Fallback xmlns="">
            <p:pic>
              <p:nvPicPr>
                <p:cNvPr id="158" name="Ink 157">
                  <a:extLst>
                    <a:ext uri="{FF2B5EF4-FFF2-40B4-BE49-F238E27FC236}">
                      <a16:creationId xmlns:a16="http://schemas.microsoft.com/office/drawing/2014/main" id="{354D9708-43ED-52FF-2CC2-1CD5DB3AEC59}"/>
                    </a:ext>
                  </a:extLst>
                </p:cNvPr>
                <p:cNvPicPr/>
                <p:nvPr/>
              </p:nvPicPr>
              <p:blipFill>
                <a:blip r:embed="rId245"/>
                <a:stretch>
                  <a:fillRect/>
                </a:stretch>
              </p:blipFill>
              <p:spPr>
                <a:xfrm>
                  <a:off x="9588130" y="4374809"/>
                  <a:ext cx="417600" cy="760320"/>
                </a:xfrm>
                <a:prstGeom prst="rect">
                  <a:avLst/>
                </a:prstGeom>
              </p:spPr>
            </p:pic>
          </mc:Fallback>
        </mc:AlternateContent>
      </p:grpSp>
      <p:grpSp>
        <p:nvGrpSpPr>
          <p:cNvPr id="168" name="Group 167">
            <a:extLst>
              <a:ext uri="{FF2B5EF4-FFF2-40B4-BE49-F238E27FC236}">
                <a16:creationId xmlns:a16="http://schemas.microsoft.com/office/drawing/2014/main" id="{965A45A6-4B30-BBB6-CE58-A8C7DFE7F660}"/>
              </a:ext>
            </a:extLst>
          </p:cNvPr>
          <p:cNvGrpSpPr/>
          <p:nvPr/>
        </p:nvGrpSpPr>
        <p:grpSpPr>
          <a:xfrm>
            <a:off x="2836330" y="4605569"/>
            <a:ext cx="2666880" cy="727920"/>
            <a:chOff x="2836330" y="4605569"/>
            <a:chExt cx="2666880" cy="727920"/>
          </a:xfrm>
        </p:grpSpPr>
        <mc:AlternateContent xmlns:mc="http://schemas.openxmlformats.org/markup-compatibility/2006" xmlns:p14="http://schemas.microsoft.com/office/powerpoint/2010/main">
          <mc:Choice Requires="p14">
            <p:contentPart p14:bwMode="auto" r:id="rId246">
              <p14:nvContentPartPr>
                <p14:cNvPr id="129" name="Ink 128">
                  <a:extLst>
                    <a:ext uri="{FF2B5EF4-FFF2-40B4-BE49-F238E27FC236}">
                      <a16:creationId xmlns:a16="http://schemas.microsoft.com/office/drawing/2014/main" id="{0048295C-8FD7-7601-3E23-E6C6DCB29E11}"/>
                    </a:ext>
                  </a:extLst>
                </p14:cNvPr>
                <p14:cNvContentPartPr/>
                <p14:nvPr/>
              </p14:nvContentPartPr>
              <p14:xfrm>
                <a:off x="2836330" y="4695929"/>
                <a:ext cx="281160" cy="443520"/>
              </p14:xfrm>
            </p:contentPart>
          </mc:Choice>
          <mc:Fallback xmlns="">
            <p:pic>
              <p:nvPicPr>
                <p:cNvPr id="129" name="Ink 128">
                  <a:extLst>
                    <a:ext uri="{FF2B5EF4-FFF2-40B4-BE49-F238E27FC236}">
                      <a16:creationId xmlns:a16="http://schemas.microsoft.com/office/drawing/2014/main" id="{0048295C-8FD7-7601-3E23-E6C6DCB29E11}"/>
                    </a:ext>
                  </a:extLst>
                </p:cNvPr>
                <p:cNvPicPr/>
                <p:nvPr/>
              </p:nvPicPr>
              <p:blipFill>
                <a:blip r:embed="rId247"/>
                <a:stretch>
                  <a:fillRect/>
                </a:stretch>
              </p:blipFill>
              <p:spPr>
                <a:xfrm>
                  <a:off x="2827690" y="4686929"/>
                  <a:ext cx="2988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0" name="Ink 129">
                  <a:extLst>
                    <a:ext uri="{FF2B5EF4-FFF2-40B4-BE49-F238E27FC236}">
                      <a16:creationId xmlns:a16="http://schemas.microsoft.com/office/drawing/2014/main" id="{AC9A9550-BE19-1EC2-02E2-622246A41218}"/>
                    </a:ext>
                  </a:extLst>
                </p14:cNvPr>
                <p14:cNvContentPartPr/>
                <p14:nvPr/>
              </p14:nvContentPartPr>
              <p14:xfrm>
                <a:off x="3206050" y="4760729"/>
                <a:ext cx="229680" cy="279360"/>
              </p14:xfrm>
            </p:contentPart>
          </mc:Choice>
          <mc:Fallback xmlns="">
            <p:pic>
              <p:nvPicPr>
                <p:cNvPr id="130" name="Ink 129">
                  <a:extLst>
                    <a:ext uri="{FF2B5EF4-FFF2-40B4-BE49-F238E27FC236}">
                      <a16:creationId xmlns:a16="http://schemas.microsoft.com/office/drawing/2014/main" id="{AC9A9550-BE19-1EC2-02E2-622246A41218}"/>
                    </a:ext>
                  </a:extLst>
                </p:cNvPr>
                <p:cNvPicPr/>
                <p:nvPr/>
              </p:nvPicPr>
              <p:blipFill>
                <a:blip r:embed="rId249"/>
                <a:stretch>
                  <a:fillRect/>
                </a:stretch>
              </p:blipFill>
              <p:spPr>
                <a:xfrm>
                  <a:off x="3197050" y="4752089"/>
                  <a:ext cx="2473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2" name="Ink 131">
                  <a:extLst>
                    <a:ext uri="{FF2B5EF4-FFF2-40B4-BE49-F238E27FC236}">
                      <a16:creationId xmlns:a16="http://schemas.microsoft.com/office/drawing/2014/main" id="{C1046C9C-173C-A21A-7D9B-1135EDE22474}"/>
                    </a:ext>
                  </a:extLst>
                </p14:cNvPr>
                <p14:cNvContentPartPr/>
                <p14:nvPr/>
              </p14:nvContentPartPr>
              <p14:xfrm>
                <a:off x="3594130" y="4692329"/>
                <a:ext cx="259560" cy="424440"/>
              </p14:xfrm>
            </p:contentPart>
          </mc:Choice>
          <mc:Fallback xmlns="">
            <p:pic>
              <p:nvPicPr>
                <p:cNvPr id="132" name="Ink 131">
                  <a:extLst>
                    <a:ext uri="{FF2B5EF4-FFF2-40B4-BE49-F238E27FC236}">
                      <a16:creationId xmlns:a16="http://schemas.microsoft.com/office/drawing/2014/main" id="{C1046C9C-173C-A21A-7D9B-1135EDE22474}"/>
                    </a:ext>
                  </a:extLst>
                </p:cNvPr>
                <p:cNvPicPr/>
                <p:nvPr/>
              </p:nvPicPr>
              <p:blipFill>
                <a:blip r:embed="rId251"/>
                <a:stretch>
                  <a:fillRect/>
                </a:stretch>
              </p:blipFill>
              <p:spPr>
                <a:xfrm>
                  <a:off x="3585490" y="4683329"/>
                  <a:ext cx="2772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4" name="Ink 133">
                  <a:extLst>
                    <a:ext uri="{FF2B5EF4-FFF2-40B4-BE49-F238E27FC236}">
                      <a16:creationId xmlns:a16="http://schemas.microsoft.com/office/drawing/2014/main" id="{9CDB7620-DFFE-2D99-88A8-A87A63A4DFAB}"/>
                    </a:ext>
                  </a:extLst>
                </p14:cNvPr>
                <p14:cNvContentPartPr/>
                <p14:nvPr/>
              </p14:nvContentPartPr>
              <p14:xfrm>
                <a:off x="4121890" y="4908689"/>
                <a:ext cx="33120" cy="45360"/>
              </p14:xfrm>
            </p:contentPart>
          </mc:Choice>
          <mc:Fallback xmlns="">
            <p:pic>
              <p:nvPicPr>
                <p:cNvPr id="134" name="Ink 133">
                  <a:extLst>
                    <a:ext uri="{FF2B5EF4-FFF2-40B4-BE49-F238E27FC236}">
                      <a16:creationId xmlns:a16="http://schemas.microsoft.com/office/drawing/2014/main" id="{9CDB7620-DFFE-2D99-88A8-A87A63A4DFAB}"/>
                    </a:ext>
                  </a:extLst>
                </p:cNvPr>
                <p:cNvPicPr/>
                <p:nvPr/>
              </p:nvPicPr>
              <p:blipFill>
                <a:blip r:embed="rId253"/>
                <a:stretch>
                  <a:fillRect/>
                </a:stretch>
              </p:blipFill>
              <p:spPr>
                <a:xfrm>
                  <a:off x="4113250" y="4900049"/>
                  <a:ext cx="50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5" name="Ink 134">
                  <a:extLst>
                    <a:ext uri="{FF2B5EF4-FFF2-40B4-BE49-F238E27FC236}">
                      <a16:creationId xmlns:a16="http://schemas.microsoft.com/office/drawing/2014/main" id="{43802326-46C4-A1A2-BB16-C4057EB9202E}"/>
                    </a:ext>
                  </a:extLst>
                </p14:cNvPr>
                <p14:cNvContentPartPr/>
                <p14:nvPr/>
              </p14:nvContentPartPr>
              <p14:xfrm>
                <a:off x="4357330" y="4605569"/>
                <a:ext cx="126360" cy="423000"/>
              </p14:xfrm>
            </p:contentPart>
          </mc:Choice>
          <mc:Fallback xmlns="">
            <p:pic>
              <p:nvPicPr>
                <p:cNvPr id="135" name="Ink 134">
                  <a:extLst>
                    <a:ext uri="{FF2B5EF4-FFF2-40B4-BE49-F238E27FC236}">
                      <a16:creationId xmlns:a16="http://schemas.microsoft.com/office/drawing/2014/main" id="{43802326-46C4-A1A2-BB16-C4057EB9202E}"/>
                    </a:ext>
                  </a:extLst>
                </p:cNvPr>
                <p:cNvPicPr/>
                <p:nvPr/>
              </p:nvPicPr>
              <p:blipFill>
                <a:blip r:embed="rId255"/>
                <a:stretch>
                  <a:fillRect/>
                </a:stretch>
              </p:blipFill>
              <p:spPr>
                <a:xfrm>
                  <a:off x="4348690" y="4596929"/>
                  <a:ext cx="1440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7" name="Ink 136">
                  <a:extLst>
                    <a:ext uri="{FF2B5EF4-FFF2-40B4-BE49-F238E27FC236}">
                      <a16:creationId xmlns:a16="http://schemas.microsoft.com/office/drawing/2014/main" id="{8C72C5AD-7C0F-50E4-653E-684485CC6E11}"/>
                    </a:ext>
                  </a:extLst>
                </p14:cNvPr>
                <p14:cNvContentPartPr/>
                <p14:nvPr/>
              </p14:nvContentPartPr>
              <p14:xfrm>
                <a:off x="4573690" y="4712129"/>
                <a:ext cx="191880" cy="277920"/>
              </p14:xfrm>
            </p:contentPart>
          </mc:Choice>
          <mc:Fallback xmlns="">
            <p:pic>
              <p:nvPicPr>
                <p:cNvPr id="137" name="Ink 136">
                  <a:extLst>
                    <a:ext uri="{FF2B5EF4-FFF2-40B4-BE49-F238E27FC236}">
                      <a16:creationId xmlns:a16="http://schemas.microsoft.com/office/drawing/2014/main" id="{8C72C5AD-7C0F-50E4-653E-684485CC6E11}"/>
                    </a:ext>
                  </a:extLst>
                </p:cNvPr>
                <p:cNvPicPr/>
                <p:nvPr/>
              </p:nvPicPr>
              <p:blipFill>
                <a:blip r:embed="rId257"/>
                <a:stretch>
                  <a:fillRect/>
                </a:stretch>
              </p:blipFill>
              <p:spPr>
                <a:xfrm>
                  <a:off x="4565050" y="4703129"/>
                  <a:ext cx="209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8" name="Ink 137">
                  <a:extLst>
                    <a:ext uri="{FF2B5EF4-FFF2-40B4-BE49-F238E27FC236}">
                      <a16:creationId xmlns:a16="http://schemas.microsoft.com/office/drawing/2014/main" id="{3B8F3013-3E17-A366-0779-9BB965422938}"/>
                    </a:ext>
                  </a:extLst>
                </p14:cNvPr>
                <p14:cNvContentPartPr/>
                <p14:nvPr/>
              </p14:nvContentPartPr>
              <p14:xfrm>
                <a:off x="4777090" y="4653809"/>
                <a:ext cx="180000" cy="313560"/>
              </p14:xfrm>
            </p:contentPart>
          </mc:Choice>
          <mc:Fallback xmlns="">
            <p:pic>
              <p:nvPicPr>
                <p:cNvPr id="138" name="Ink 137">
                  <a:extLst>
                    <a:ext uri="{FF2B5EF4-FFF2-40B4-BE49-F238E27FC236}">
                      <a16:creationId xmlns:a16="http://schemas.microsoft.com/office/drawing/2014/main" id="{3B8F3013-3E17-A366-0779-9BB965422938}"/>
                    </a:ext>
                  </a:extLst>
                </p:cNvPr>
                <p:cNvPicPr/>
                <p:nvPr/>
              </p:nvPicPr>
              <p:blipFill>
                <a:blip r:embed="rId259"/>
                <a:stretch>
                  <a:fillRect/>
                </a:stretch>
              </p:blipFill>
              <p:spPr>
                <a:xfrm>
                  <a:off x="4768090" y="4645169"/>
                  <a:ext cx="1976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9" name="Ink 138">
                  <a:extLst>
                    <a:ext uri="{FF2B5EF4-FFF2-40B4-BE49-F238E27FC236}">
                      <a16:creationId xmlns:a16="http://schemas.microsoft.com/office/drawing/2014/main" id="{BA174B09-854D-B28D-E9B3-16DD09DB5FA7}"/>
                    </a:ext>
                  </a:extLst>
                </p14:cNvPr>
                <p14:cNvContentPartPr/>
                <p14:nvPr/>
              </p14:nvContentPartPr>
              <p14:xfrm>
                <a:off x="5072290" y="4953689"/>
                <a:ext cx="5040" cy="19080"/>
              </p14:xfrm>
            </p:contentPart>
          </mc:Choice>
          <mc:Fallback xmlns="">
            <p:pic>
              <p:nvPicPr>
                <p:cNvPr id="139" name="Ink 138">
                  <a:extLst>
                    <a:ext uri="{FF2B5EF4-FFF2-40B4-BE49-F238E27FC236}">
                      <a16:creationId xmlns:a16="http://schemas.microsoft.com/office/drawing/2014/main" id="{BA174B09-854D-B28D-E9B3-16DD09DB5FA7}"/>
                    </a:ext>
                  </a:extLst>
                </p:cNvPr>
                <p:cNvPicPr/>
                <p:nvPr/>
              </p:nvPicPr>
              <p:blipFill>
                <a:blip r:embed="rId261"/>
                <a:stretch>
                  <a:fillRect/>
                </a:stretch>
              </p:blipFill>
              <p:spPr>
                <a:xfrm>
                  <a:off x="5063650" y="4944689"/>
                  <a:ext cx="22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0" name="Ink 139">
                  <a:extLst>
                    <a:ext uri="{FF2B5EF4-FFF2-40B4-BE49-F238E27FC236}">
                      <a16:creationId xmlns:a16="http://schemas.microsoft.com/office/drawing/2014/main" id="{F4E27C8B-E8C8-D5EB-3D28-2BF666F75566}"/>
                    </a:ext>
                  </a:extLst>
                </p14:cNvPr>
                <p14:cNvContentPartPr/>
                <p14:nvPr/>
              </p14:nvContentPartPr>
              <p14:xfrm>
                <a:off x="5276410" y="4663889"/>
                <a:ext cx="226800" cy="501480"/>
              </p14:xfrm>
            </p:contentPart>
          </mc:Choice>
          <mc:Fallback xmlns="">
            <p:pic>
              <p:nvPicPr>
                <p:cNvPr id="140" name="Ink 139">
                  <a:extLst>
                    <a:ext uri="{FF2B5EF4-FFF2-40B4-BE49-F238E27FC236}">
                      <a16:creationId xmlns:a16="http://schemas.microsoft.com/office/drawing/2014/main" id="{F4E27C8B-E8C8-D5EB-3D28-2BF666F75566}"/>
                    </a:ext>
                  </a:extLst>
                </p:cNvPr>
                <p:cNvPicPr/>
                <p:nvPr/>
              </p:nvPicPr>
              <p:blipFill>
                <a:blip r:embed="rId263"/>
                <a:stretch>
                  <a:fillRect/>
                </a:stretch>
              </p:blipFill>
              <p:spPr>
                <a:xfrm>
                  <a:off x="5267770" y="4655249"/>
                  <a:ext cx="24444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1" name="Ink 160">
                  <a:extLst>
                    <a:ext uri="{FF2B5EF4-FFF2-40B4-BE49-F238E27FC236}">
                      <a16:creationId xmlns:a16="http://schemas.microsoft.com/office/drawing/2014/main" id="{E237AFA2-3CF0-7A1C-6A85-A66492FAC097}"/>
                    </a:ext>
                  </a:extLst>
                </p14:cNvPr>
                <p14:cNvContentPartPr/>
                <p14:nvPr/>
              </p14:nvContentPartPr>
              <p14:xfrm>
                <a:off x="3666490" y="5156009"/>
                <a:ext cx="81720" cy="97200"/>
              </p14:xfrm>
            </p:contentPart>
          </mc:Choice>
          <mc:Fallback xmlns="">
            <p:pic>
              <p:nvPicPr>
                <p:cNvPr id="161" name="Ink 160">
                  <a:extLst>
                    <a:ext uri="{FF2B5EF4-FFF2-40B4-BE49-F238E27FC236}">
                      <a16:creationId xmlns:a16="http://schemas.microsoft.com/office/drawing/2014/main" id="{E237AFA2-3CF0-7A1C-6A85-A66492FAC097}"/>
                    </a:ext>
                  </a:extLst>
                </p:cNvPr>
                <p:cNvPicPr/>
                <p:nvPr/>
              </p:nvPicPr>
              <p:blipFill>
                <a:blip r:embed="rId265"/>
                <a:stretch>
                  <a:fillRect/>
                </a:stretch>
              </p:blipFill>
              <p:spPr>
                <a:xfrm>
                  <a:off x="3657850" y="5147009"/>
                  <a:ext cx="99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2" name="Ink 161">
                  <a:extLst>
                    <a:ext uri="{FF2B5EF4-FFF2-40B4-BE49-F238E27FC236}">
                      <a16:creationId xmlns:a16="http://schemas.microsoft.com/office/drawing/2014/main" id="{EA5C69DB-9505-F647-23E2-3DA923157E05}"/>
                    </a:ext>
                  </a:extLst>
                </p14:cNvPr>
                <p14:cNvContentPartPr/>
                <p14:nvPr/>
              </p14:nvContentPartPr>
              <p14:xfrm>
                <a:off x="3813730" y="5190209"/>
                <a:ext cx="67680" cy="81000"/>
              </p14:xfrm>
            </p:contentPart>
          </mc:Choice>
          <mc:Fallback xmlns="">
            <p:pic>
              <p:nvPicPr>
                <p:cNvPr id="162" name="Ink 161">
                  <a:extLst>
                    <a:ext uri="{FF2B5EF4-FFF2-40B4-BE49-F238E27FC236}">
                      <a16:creationId xmlns:a16="http://schemas.microsoft.com/office/drawing/2014/main" id="{EA5C69DB-9505-F647-23E2-3DA923157E05}"/>
                    </a:ext>
                  </a:extLst>
                </p:cNvPr>
                <p:cNvPicPr/>
                <p:nvPr/>
              </p:nvPicPr>
              <p:blipFill>
                <a:blip r:embed="rId267"/>
                <a:stretch>
                  <a:fillRect/>
                </a:stretch>
              </p:blipFill>
              <p:spPr>
                <a:xfrm>
                  <a:off x="3804730" y="5181569"/>
                  <a:ext cx="85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3" name="Ink 162">
                  <a:extLst>
                    <a:ext uri="{FF2B5EF4-FFF2-40B4-BE49-F238E27FC236}">
                      <a16:creationId xmlns:a16="http://schemas.microsoft.com/office/drawing/2014/main" id="{45F2A02C-D65C-F84F-6A5E-7A00F29DC49A}"/>
                    </a:ext>
                  </a:extLst>
                </p14:cNvPr>
                <p14:cNvContentPartPr/>
                <p14:nvPr/>
              </p14:nvContentPartPr>
              <p14:xfrm>
                <a:off x="3921730" y="5194529"/>
                <a:ext cx="86040" cy="89280"/>
              </p14:xfrm>
            </p:contentPart>
          </mc:Choice>
          <mc:Fallback xmlns="">
            <p:pic>
              <p:nvPicPr>
                <p:cNvPr id="163" name="Ink 162">
                  <a:extLst>
                    <a:ext uri="{FF2B5EF4-FFF2-40B4-BE49-F238E27FC236}">
                      <a16:creationId xmlns:a16="http://schemas.microsoft.com/office/drawing/2014/main" id="{45F2A02C-D65C-F84F-6A5E-7A00F29DC49A}"/>
                    </a:ext>
                  </a:extLst>
                </p:cNvPr>
                <p:cNvPicPr/>
                <p:nvPr/>
              </p:nvPicPr>
              <p:blipFill>
                <a:blip r:embed="rId269"/>
                <a:stretch>
                  <a:fillRect/>
                </a:stretch>
              </p:blipFill>
              <p:spPr>
                <a:xfrm>
                  <a:off x="3912730" y="5185889"/>
                  <a:ext cx="103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4" name="Ink 163">
                  <a:extLst>
                    <a:ext uri="{FF2B5EF4-FFF2-40B4-BE49-F238E27FC236}">
                      <a16:creationId xmlns:a16="http://schemas.microsoft.com/office/drawing/2014/main" id="{833BCF24-8D89-8DF0-FB83-E45F259A62D8}"/>
                    </a:ext>
                  </a:extLst>
                </p14:cNvPr>
                <p14:cNvContentPartPr/>
                <p14:nvPr/>
              </p14:nvContentPartPr>
              <p14:xfrm>
                <a:off x="4039090" y="5114249"/>
                <a:ext cx="22320" cy="191880"/>
              </p14:xfrm>
            </p:contentPart>
          </mc:Choice>
          <mc:Fallback xmlns="">
            <p:pic>
              <p:nvPicPr>
                <p:cNvPr id="164" name="Ink 163">
                  <a:extLst>
                    <a:ext uri="{FF2B5EF4-FFF2-40B4-BE49-F238E27FC236}">
                      <a16:creationId xmlns:a16="http://schemas.microsoft.com/office/drawing/2014/main" id="{833BCF24-8D89-8DF0-FB83-E45F259A62D8}"/>
                    </a:ext>
                  </a:extLst>
                </p:cNvPr>
                <p:cNvPicPr/>
                <p:nvPr/>
              </p:nvPicPr>
              <p:blipFill>
                <a:blip r:embed="rId271"/>
                <a:stretch>
                  <a:fillRect/>
                </a:stretch>
              </p:blipFill>
              <p:spPr>
                <a:xfrm>
                  <a:off x="4030450" y="5105609"/>
                  <a:ext cx="399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5" name="Ink 164">
                  <a:extLst>
                    <a:ext uri="{FF2B5EF4-FFF2-40B4-BE49-F238E27FC236}">
                      <a16:creationId xmlns:a16="http://schemas.microsoft.com/office/drawing/2014/main" id="{2DA07CE1-9E36-7700-FC95-1C24A1540AFF}"/>
                    </a:ext>
                  </a:extLst>
                </p14:cNvPr>
                <p14:cNvContentPartPr/>
                <p14:nvPr/>
              </p14:nvContentPartPr>
              <p14:xfrm>
                <a:off x="4102810" y="5219369"/>
                <a:ext cx="87840" cy="106200"/>
              </p14:xfrm>
            </p:contentPart>
          </mc:Choice>
          <mc:Fallback xmlns="">
            <p:pic>
              <p:nvPicPr>
                <p:cNvPr id="165" name="Ink 164">
                  <a:extLst>
                    <a:ext uri="{FF2B5EF4-FFF2-40B4-BE49-F238E27FC236}">
                      <a16:creationId xmlns:a16="http://schemas.microsoft.com/office/drawing/2014/main" id="{2DA07CE1-9E36-7700-FC95-1C24A1540AFF}"/>
                    </a:ext>
                  </a:extLst>
                </p:cNvPr>
                <p:cNvPicPr/>
                <p:nvPr/>
              </p:nvPicPr>
              <p:blipFill>
                <a:blip r:embed="rId273"/>
                <a:stretch>
                  <a:fillRect/>
                </a:stretch>
              </p:blipFill>
              <p:spPr>
                <a:xfrm>
                  <a:off x="4094170" y="5210369"/>
                  <a:ext cx="105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6" name="Ink 165">
                  <a:extLst>
                    <a:ext uri="{FF2B5EF4-FFF2-40B4-BE49-F238E27FC236}">
                      <a16:creationId xmlns:a16="http://schemas.microsoft.com/office/drawing/2014/main" id="{DABDBA86-27B0-ED4A-50E1-79FFC9223F44}"/>
                    </a:ext>
                  </a:extLst>
                </p14:cNvPr>
                <p14:cNvContentPartPr/>
                <p14:nvPr/>
              </p14:nvContentPartPr>
              <p14:xfrm>
                <a:off x="4232050" y="5212529"/>
                <a:ext cx="105840" cy="40320"/>
              </p14:xfrm>
            </p:contentPart>
          </mc:Choice>
          <mc:Fallback xmlns="">
            <p:pic>
              <p:nvPicPr>
                <p:cNvPr id="166" name="Ink 165">
                  <a:extLst>
                    <a:ext uri="{FF2B5EF4-FFF2-40B4-BE49-F238E27FC236}">
                      <a16:creationId xmlns:a16="http://schemas.microsoft.com/office/drawing/2014/main" id="{DABDBA86-27B0-ED4A-50E1-79FFC9223F44}"/>
                    </a:ext>
                  </a:extLst>
                </p:cNvPr>
                <p:cNvPicPr/>
                <p:nvPr/>
              </p:nvPicPr>
              <p:blipFill>
                <a:blip r:embed="rId275"/>
                <a:stretch>
                  <a:fillRect/>
                </a:stretch>
              </p:blipFill>
              <p:spPr>
                <a:xfrm>
                  <a:off x="4223050" y="5203889"/>
                  <a:ext cx="123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 name="Ink 166">
                  <a:extLst>
                    <a:ext uri="{FF2B5EF4-FFF2-40B4-BE49-F238E27FC236}">
                      <a16:creationId xmlns:a16="http://schemas.microsoft.com/office/drawing/2014/main" id="{7AABFF66-AE5F-B288-2B06-E67F3D8723BB}"/>
                    </a:ext>
                  </a:extLst>
                </p14:cNvPr>
                <p14:cNvContentPartPr/>
                <p14:nvPr/>
              </p14:nvContentPartPr>
              <p14:xfrm>
                <a:off x="4371370" y="5198129"/>
                <a:ext cx="70200" cy="135360"/>
              </p14:xfrm>
            </p:contentPart>
          </mc:Choice>
          <mc:Fallback xmlns="">
            <p:pic>
              <p:nvPicPr>
                <p:cNvPr id="167" name="Ink 166">
                  <a:extLst>
                    <a:ext uri="{FF2B5EF4-FFF2-40B4-BE49-F238E27FC236}">
                      <a16:creationId xmlns:a16="http://schemas.microsoft.com/office/drawing/2014/main" id="{7AABFF66-AE5F-B288-2B06-E67F3D8723BB}"/>
                    </a:ext>
                  </a:extLst>
                </p:cNvPr>
                <p:cNvPicPr/>
                <p:nvPr/>
              </p:nvPicPr>
              <p:blipFill>
                <a:blip r:embed="rId277"/>
                <a:stretch>
                  <a:fillRect/>
                </a:stretch>
              </p:blipFill>
              <p:spPr>
                <a:xfrm>
                  <a:off x="4362730" y="5189489"/>
                  <a:ext cx="87840" cy="153000"/>
                </a:xfrm>
                <a:prstGeom prst="rect">
                  <a:avLst/>
                </a:prstGeom>
              </p:spPr>
            </p:pic>
          </mc:Fallback>
        </mc:AlternateContent>
      </p:grpSp>
      <p:grpSp>
        <p:nvGrpSpPr>
          <p:cNvPr id="175" name="Group 174">
            <a:extLst>
              <a:ext uri="{FF2B5EF4-FFF2-40B4-BE49-F238E27FC236}">
                <a16:creationId xmlns:a16="http://schemas.microsoft.com/office/drawing/2014/main" id="{CAEE167A-E5A3-9072-4644-6D44858F3D68}"/>
              </a:ext>
            </a:extLst>
          </p:cNvPr>
          <p:cNvGrpSpPr/>
          <p:nvPr/>
        </p:nvGrpSpPr>
        <p:grpSpPr>
          <a:xfrm>
            <a:off x="9843730" y="4862249"/>
            <a:ext cx="1021680" cy="336240"/>
            <a:chOff x="9843730" y="4862249"/>
            <a:chExt cx="1021680" cy="336240"/>
          </a:xfrm>
        </p:grpSpPr>
        <mc:AlternateContent xmlns:mc="http://schemas.openxmlformats.org/markup-compatibility/2006" xmlns:p14="http://schemas.microsoft.com/office/powerpoint/2010/main">
          <mc:Choice Requires="p14">
            <p:contentPart p14:bwMode="auto" r:id="rId278">
              <p14:nvContentPartPr>
                <p14:cNvPr id="169" name="Ink 168">
                  <a:extLst>
                    <a:ext uri="{FF2B5EF4-FFF2-40B4-BE49-F238E27FC236}">
                      <a16:creationId xmlns:a16="http://schemas.microsoft.com/office/drawing/2014/main" id="{7A09E89C-C65E-7F72-6B1A-996171767C08}"/>
                    </a:ext>
                  </a:extLst>
                </p14:cNvPr>
                <p14:cNvContentPartPr/>
                <p14:nvPr/>
              </p14:nvContentPartPr>
              <p14:xfrm>
                <a:off x="9843730" y="5045489"/>
                <a:ext cx="125640" cy="145800"/>
              </p14:xfrm>
            </p:contentPart>
          </mc:Choice>
          <mc:Fallback xmlns="">
            <p:pic>
              <p:nvPicPr>
                <p:cNvPr id="169" name="Ink 168">
                  <a:extLst>
                    <a:ext uri="{FF2B5EF4-FFF2-40B4-BE49-F238E27FC236}">
                      <a16:creationId xmlns:a16="http://schemas.microsoft.com/office/drawing/2014/main" id="{7A09E89C-C65E-7F72-6B1A-996171767C08}"/>
                    </a:ext>
                  </a:extLst>
                </p:cNvPr>
                <p:cNvPicPr/>
                <p:nvPr/>
              </p:nvPicPr>
              <p:blipFill>
                <a:blip r:embed="rId279"/>
                <a:stretch>
                  <a:fillRect/>
                </a:stretch>
              </p:blipFill>
              <p:spPr>
                <a:xfrm>
                  <a:off x="9835090" y="5036849"/>
                  <a:ext cx="143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0" name="Ink 169">
                  <a:extLst>
                    <a:ext uri="{FF2B5EF4-FFF2-40B4-BE49-F238E27FC236}">
                      <a16:creationId xmlns:a16="http://schemas.microsoft.com/office/drawing/2014/main" id="{E014E493-3D0A-9FBB-88FF-A530AEB90C88}"/>
                    </a:ext>
                  </a:extLst>
                </p14:cNvPr>
                <p14:cNvContentPartPr/>
                <p14:nvPr/>
              </p14:nvContentPartPr>
              <p14:xfrm>
                <a:off x="10051810" y="5017769"/>
                <a:ext cx="47880" cy="110160"/>
              </p14:xfrm>
            </p:contentPart>
          </mc:Choice>
          <mc:Fallback xmlns="">
            <p:pic>
              <p:nvPicPr>
                <p:cNvPr id="170" name="Ink 169">
                  <a:extLst>
                    <a:ext uri="{FF2B5EF4-FFF2-40B4-BE49-F238E27FC236}">
                      <a16:creationId xmlns:a16="http://schemas.microsoft.com/office/drawing/2014/main" id="{E014E493-3D0A-9FBB-88FF-A530AEB90C88}"/>
                    </a:ext>
                  </a:extLst>
                </p:cNvPr>
                <p:cNvPicPr/>
                <p:nvPr/>
              </p:nvPicPr>
              <p:blipFill>
                <a:blip r:embed="rId281"/>
                <a:stretch>
                  <a:fillRect/>
                </a:stretch>
              </p:blipFill>
              <p:spPr>
                <a:xfrm>
                  <a:off x="10042810" y="5008769"/>
                  <a:ext cx="65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1" name="Ink 170">
                  <a:extLst>
                    <a:ext uri="{FF2B5EF4-FFF2-40B4-BE49-F238E27FC236}">
                      <a16:creationId xmlns:a16="http://schemas.microsoft.com/office/drawing/2014/main" id="{9CE46E35-326B-DD9B-E4CD-9915FC580437}"/>
                    </a:ext>
                  </a:extLst>
                </p14:cNvPr>
                <p14:cNvContentPartPr/>
                <p14:nvPr/>
              </p14:nvContentPartPr>
              <p14:xfrm>
                <a:off x="10219930" y="5033609"/>
                <a:ext cx="103680" cy="139680"/>
              </p14:xfrm>
            </p:contentPart>
          </mc:Choice>
          <mc:Fallback xmlns="">
            <p:pic>
              <p:nvPicPr>
                <p:cNvPr id="171" name="Ink 170">
                  <a:extLst>
                    <a:ext uri="{FF2B5EF4-FFF2-40B4-BE49-F238E27FC236}">
                      <a16:creationId xmlns:a16="http://schemas.microsoft.com/office/drawing/2014/main" id="{9CE46E35-326B-DD9B-E4CD-9915FC580437}"/>
                    </a:ext>
                  </a:extLst>
                </p:cNvPr>
                <p:cNvPicPr/>
                <p:nvPr/>
              </p:nvPicPr>
              <p:blipFill>
                <a:blip r:embed="rId283"/>
                <a:stretch>
                  <a:fillRect/>
                </a:stretch>
              </p:blipFill>
              <p:spPr>
                <a:xfrm>
                  <a:off x="10210930" y="5024969"/>
                  <a:ext cx="121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Ink 171">
                  <a:extLst>
                    <a:ext uri="{FF2B5EF4-FFF2-40B4-BE49-F238E27FC236}">
                      <a16:creationId xmlns:a16="http://schemas.microsoft.com/office/drawing/2014/main" id="{00C09AC7-A1C6-EFDA-3F5D-38B53D3E4A91}"/>
                    </a:ext>
                  </a:extLst>
                </p14:cNvPr>
                <p14:cNvContentPartPr/>
                <p14:nvPr/>
              </p14:nvContentPartPr>
              <p14:xfrm>
                <a:off x="10399570" y="4862249"/>
                <a:ext cx="95040" cy="287640"/>
              </p14:xfrm>
            </p:contentPart>
          </mc:Choice>
          <mc:Fallback xmlns="">
            <p:pic>
              <p:nvPicPr>
                <p:cNvPr id="172" name="Ink 171">
                  <a:extLst>
                    <a:ext uri="{FF2B5EF4-FFF2-40B4-BE49-F238E27FC236}">
                      <a16:creationId xmlns:a16="http://schemas.microsoft.com/office/drawing/2014/main" id="{00C09AC7-A1C6-EFDA-3F5D-38B53D3E4A91}"/>
                    </a:ext>
                  </a:extLst>
                </p:cNvPr>
                <p:cNvPicPr/>
                <p:nvPr/>
              </p:nvPicPr>
              <p:blipFill>
                <a:blip r:embed="rId285"/>
                <a:stretch>
                  <a:fillRect/>
                </a:stretch>
              </p:blipFill>
              <p:spPr>
                <a:xfrm>
                  <a:off x="10390570" y="4853609"/>
                  <a:ext cx="1126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3" name="Ink 172">
                  <a:extLst>
                    <a:ext uri="{FF2B5EF4-FFF2-40B4-BE49-F238E27FC236}">
                      <a16:creationId xmlns:a16="http://schemas.microsoft.com/office/drawing/2014/main" id="{F328AC46-DC71-2400-3F41-B140A8BD0607}"/>
                    </a:ext>
                  </a:extLst>
                </p14:cNvPr>
                <p14:cNvContentPartPr/>
                <p14:nvPr/>
              </p14:nvContentPartPr>
              <p14:xfrm>
                <a:off x="10471570" y="5008049"/>
                <a:ext cx="272520" cy="148320"/>
              </p14:xfrm>
            </p:contentPart>
          </mc:Choice>
          <mc:Fallback xmlns="">
            <p:pic>
              <p:nvPicPr>
                <p:cNvPr id="173" name="Ink 172">
                  <a:extLst>
                    <a:ext uri="{FF2B5EF4-FFF2-40B4-BE49-F238E27FC236}">
                      <a16:creationId xmlns:a16="http://schemas.microsoft.com/office/drawing/2014/main" id="{F328AC46-DC71-2400-3F41-B140A8BD0607}"/>
                    </a:ext>
                  </a:extLst>
                </p:cNvPr>
                <p:cNvPicPr/>
                <p:nvPr/>
              </p:nvPicPr>
              <p:blipFill>
                <a:blip r:embed="rId287"/>
                <a:stretch>
                  <a:fillRect/>
                </a:stretch>
              </p:blipFill>
              <p:spPr>
                <a:xfrm>
                  <a:off x="10462570" y="4999049"/>
                  <a:ext cx="290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 name="Ink 173">
                  <a:extLst>
                    <a:ext uri="{FF2B5EF4-FFF2-40B4-BE49-F238E27FC236}">
                      <a16:creationId xmlns:a16="http://schemas.microsoft.com/office/drawing/2014/main" id="{47DD227E-F510-5A35-D997-357376071256}"/>
                    </a:ext>
                  </a:extLst>
                </p14:cNvPr>
                <p14:cNvContentPartPr/>
                <p14:nvPr/>
              </p14:nvContentPartPr>
              <p14:xfrm>
                <a:off x="10745170" y="5003729"/>
                <a:ext cx="120240" cy="194760"/>
              </p14:xfrm>
            </p:contentPart>
          </mc:Choice>
          <mc:Fallback xmlns="">
            <p:pic>
              <p:nvPicPr>
                <p:cNvPr id="174" name="Ink 173">
                  <a:extLst>
                    <a:ext uri="{FF2B5EF4-FFF2-40B4-BE49-F238E27FC236}">
                      <a16:creationId xmlns:a16="http://schemas.microsoft.com/office/drawing/2014/main" id="{47DD227E-F510-5A35-D997-357376071256}"/>
                    </a:ext>
                  </a:extLst>
                </p:cNvPr>
                <p:cNvPicPr/>
                <p:nvPr/>
              </p:nvPicPr>
              <p:blipFill>
                <a:blip r:embed="rId289"/>
                <a:stretch>
                  <a:fillRect/>
                </a:stretch>
              </p:blipFill>
              <p:spPr>
                <a:xfrm>
                  <a:off x="10736530" y="4995089"/>
                  <a:ext cx="137880" cy="212400"/>
                </a:xfrm>
                <a:prstGeom prst="rect">
                  <a:avLst/>
                </a:prstGeom>
              </p:spPr>
            </p:pic>
          </mc:Fallback>
        </mc:AlternateContent>
      </p:grpSp>
      <p:grpSp>
        <p:nvGrpSpPr>
          <p:cNvPr id="194" name="Group 193">
            <a:extLst>
              <a:ext uri="{FF2B5EF4-FFF2-40B4-BE49-F238E27FC236}">
                <a16:creationId xmlns:a16="http://schemas.microsoft.com/office/drawing/2014/main" id="{CE5C3896-283A-BC32-13D5-7F2E12031650}"/>
              </a:ext>
            </a:extLst>
          </p:cNvPr>
          <p:cNvGrpSpPr/>
          <p:nvPr/>
        </p:nvGrpSpPr>
        <p:grpSpPr>
          <a:xfrm>
            <a:off x="404890" y="5398649"/>
            <a:ext cx="3491280" cy="1099440"/>
            <a:chOff x="404890" y="5398649"/>
            <a:chExt cx="3491280" cy="1099440"/>
          </a:xfrm>
        </p:grpSpPr>
        <mc:AlternateContent xmlns:mc="http://schemas.openxmlformats.org/markup-compatibility/2006" xmlns:p14="http://schemas.microsoft.com/office/powerpoint/2010/main">
          <mc:Choice Requires="p14">
            <p:contentPart p14:bwMode="auto" r:id="rId290">
              <p14:nvContentPartPr>
                <p14:cNvPr id="176" name="Ink 175">
                  <a:extLst>
                    <a:ext uri="{FF2B5EF4-FFF2-40B4-BE49-F238E27FC236}">
                      <a16:creationId xmlns:a16="http://schemas.microsoft.com/office/drawing/2014/main" id="{42C5FA9F-4EDF-61A4-B783-E9BC8BD0BD0D}"/>
                    </a:ext>
                  </a:extLst>
                </p14:cNvPr>
                <p14:cNvContentPartPr/>
                <p14:nvPr/>
              </p14:nvContentPartPr>
              <p14:xfrm>
                <a:off x="3567850" y="5465609"/>
                <a:ext cx="288000" cy="318240"/>
              </p14:xfrm>
            </p:contentPart>
          </mc:Choice>
          <mc:Fallback xmlns="">
            <p:pic>
              <p:nvPicPr>
                <p:cNvPr id="176" name="Ink 175">
                  <a:extLst>
                    <a:ext uri="{FF2B5EF4-FFF2-40B4-BE49-F238E27FC236}">
                      <a16:creationId xmlns:a16="http://schemas.microsoft.com/office/drawing/2014/main" id="{42C5FA9F-4EDF-61A4-B783-E9BC8BD0BD0D}"/>
                    </a:ext>
                  </a:extLst>
                </p:cNvPr>
                <p:cNvPicPr/>
                <p:nvPr/>
              </p:nvPicPr>
              <p:blipFill>
                <a:blip r:embed="rId291"/>
                <a:stretch>
                  <a:fillRect/>
                </a:stretch>
              </p:blipFill>
              <p:spPr>
                <a:xfrm>
                  <a:off x="3558850" y="5456609"/>
                  <a:ext cx="3056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7" name="Ink 176">
                  <a:extLst>
                    <a:ext uri="{FF2B5EF4-FFF2-40B4-BE49-F238E27FC236}">
                      <a16:creationId xmlns:a16="http://schemas.microsoft.com/office/drawing/2014/main" id="{3ED30650-DBE0-7128-27B1-253D988194D2}"/>
                    </a:ext>
                  </a:extLst>
                </p14:cNvPr>
                <p14:cNvContentPartPr/>
                <p14:nvPr/>
              </p14:nvContentPartPr>
              <p14:xfrm>
                <a:off x="3802210" y="5398649"/>
                <a:ext cx="93960" cy="124560"/>
              </p14:xfrm>
            </p:contentPart>
          </mc:Choice>
          <mc:Fallback xmlns="">
            <p:pic>
              <p:nvPicPr>
                <p:cNvPr id="177" name="Ink 176">
                  <a:extLst>
                    <a:ext uri="{FF2B5EF4-FFF2-40B4-BE49-F238E27FC236}">
                      <a16:creationId xmlns:a16="http://schemas.microsoft.com/office/drawing/2014/main" id="{3ED30650-DBE0-7128-27B1-253D988194D2}"/>
                    </a:ext>
                  </a:extLst>
                </p:cNvPr>
                <p:cNvPicPr/>
                <p:nvPr/>
              </p:nvPicPr>
              <p:blipFill>
                <a:blip r:embed="rId293"/>
                <a:stretch>
                  <a:fillRect/>
                </a:stretch>
              </p:blipFill>
              <p:spPr>
                <a:xfrm>
                  <a:off x="3793570" y="5389649"/>
                  <a:ext cx="111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Ink 178">
                  <a:extLst>
                    <a:ext uri="{FF2B5EF4-FFF2-40B4-BE49-F238E27FC236}">
                      <a16:creationId xmlns:a16="http://schemas.microsoft.com/office/drawing/2014/main" id="{B1C49148-62EA-A478-4A67-646D324C3053}"/>
                    </a:ext>
                  </a:extLst>
                </p14:cNvPr>
                <p14:cNvContentPartPr/>
                <p14:nvPr/>
              </p14:nvContentPartPr>
              <p14:xfrm>
                <a:off x="404890" y="5639849"/>
                <a:ext cx="1540440" cy="433080"/>
              </p14:xfrm>
            </p:contentPart>
          </mc:Choice>
          <mc:Fallback xmlns="">
            <p:pic>
              <p:nvPicPr>
                <p:cNvPr id="179" name="Ink 178">
                  <a:extLst>
                    <a:ext uri="{FF2B5EF4-FFF2-40B4-BE49-F238E27FC236}">
                      <a16:creationId xmlns:a16="http://schemas.microsoft.com/office/drawing/2014/main" id="{B1C49148-62EA-A478-4A67-646D324C3053}"/>
                    </a:ext>
                  </a:extLst>
                </p:cNvPr>
                <p:cNvPicPr/>
                <p:nvPr/>
              </p:nvPicPr>
              <p:blipFill>
                <a:blip r:embed="rId295"/>
                <a:stretch>
                  <a:fillRect/>
                </a:stretch>
              </p:blipFill>
              <p:spPr>
                <a:xfrm>
                  <a:off x="395890" y="5630849"/>
                  <a:ext cx="15580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0" name="Ink 179">
                  <a:extLst>
                    <a:ext uri="{FF2B5EF4-FFF2-40B4-BE49-F238E27FC236}">
                      <a16:creationId xmlns:a16="http://schemas.microsoft.com/office/drawing/2014/main" id="{F0DA7E82-445C-73FF-4377-1C68C3D3491B}"/>
                    </a:ext>
                  </a:extLst>
                </p14:cNvPr>
                <p14:cNvContentPartPr/>
                <p14:nvPr/>
              </p14:nvContentPartPr>
              <p14:xfrm>
                <a:off x="1659130" y="5849369"/>
                <a:ext cx="57240" cy="36360"/>
              </p14:xfrm>
            </p:contentPart>
          </mc:Choice>
          <mc:Fallback xmlns="">
            <p:pic>
              <p:nvPicPr>
                <p:cNvPr id="180" name="Ink 179">
                  <a:extLst>
                    <a:ext uri="{FF2B5EF4-FFF2-40B4-BE49-F238E27FC236}">
                      <a16:creationId xmlns:a16="http://schemas.microsoft.com/office/drawing/2014/main" id="{F0DA7E82-445C-73FF-4377-1C68C3D3491B}"/>
                    </a:ext>
                  </a:extLst>
                </p:cNvPr>
                <p:cNvPicPr/>
                <p:nvPr/>
              </p:nvPicPr>
              <p:blipFill>
                <a:blip r:embed="rId297"/>
                <a:stretch>
                  <a:fillRect/>
                </a:stretch>
              </p:blipFill>
              <p:spPr>
                <a:xfrm>
                  <a:off x="1650130" y="5840729"/>
                  <a:ext cx="74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1" name="Ink 180">
                  <a:extLst>
                    <a:ext uri="{FF2B5EF4-FFF2-40B4-BE49-F238E27FC236}">
                      <a16:creationId xmlns:a16="http://schemas.microsoft.com/office/drawing/2014/main" id="{6C88EC5F-D4E5-7F57-2497-DE399F890103}"/>
                    </a:ext>
                  </a:extLst>
                </p14:cNvPr>
                <p14:cNvContentPartPr/>
                <p14:nvPr/>
              </p14:nvContentPartPr>
              <p14:xfrm>
                <a:off x="1413250" y="5784929"/>
                <a:ext cx="237960" cy="25920"/>
              </p14:xfrm>
            </p:contentPart>
          </mc:Choice>
          <mc:Fallback xmlns="">
            <p:pic>
              <p:nvPicPr>
                <p:cNvPr id="181" name="Ink 180">
                  <a:extLst>
                    <a:ext uri="{FF2B5EF4-FFF2-40B4-BE49-F238E27FC236}">
                      <a16:creationId xmlns:a16="http://schemas.microsoft.com/office/drawing/2014/main" id="{6C88EC5F-D4E5-7F57-2497-DE399F890103}"/>
                    </a:ext>
                  </a:extLst>
                </p:cNvPr>
                <p:cNvPicPr/>
                <p:nvPr/>
              </p:nvPicPr>
              <p:blipFill>
                <a:blip r:embed="rId299"/>
                <a:stretch>
                  <a:fillRect/>
                </a:stretch>
              </p:blipFill>
              <p:spPr>
                <a:xfrm>
                  <a:off x="1404250" y="5775929"/>
                  <a:ext cx="255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2" name="Ink 181">
                  <a:extLst>
                    <a:ext uri="{FF2B5EF4-FFF2-40B4-BE49-F238E27FC236}">
                      <a16:creationId xmlns:a16="http://schemas.microsoft.com/office/drawing/2014/main" id="{9CCAA880-D5CF-BBCD-6690-67A4FC08B81B}"/>
                    </a:ext>
                  </a:extLst>
                </p14:cNvPr>
                <p14:cNvContentPartPr/>
                <p14:nvPr/>
              </p14:nvContentPartPr>
              <p14:xfrm>
                <a:off x="443770" y="5699969"/>
                <a:ext cx="529560" cy="32040"/>
              </p14:xfrm>
            </p:contentPart>
          </mc:Choice>
          <mc:Fallback xmlns="">
            <p:pic>
              <p:nvPicPr>
                <p:cNvPr id="182" name="Ink 181">
                  <a:extLst>
                    <a:ext uri="{FF2B5EF4-FFF2-40B4-BE49-F238E27FC236}">
                      <a16:creationId xmlns:a16="http://schemas.microsoft.com/office/drawing/2014/main" id="{9CCAA880-D5CF-BBCD-6690-67A4FC08B81B}"/>
                    </a:ext>
                  </a:extLst>
                </p:cNvPr>
                <p:cNvPicPr/>
                <p:nvPr/>
              </p:nvPicPr>
              <p:blipFill>
                <a:blip r:embed="rId301"/>
                <a:stretch>
                  <a:fillRect/>
                </a:stretch>
              </p:blipFill>
              <p:spPr>
                <a:xfrm>
                  <a:off x="434770" y="5691329"/>
                  <a:ext cx="547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4" name="Ink 183">
                  <a:extLst>
                    <a:ext uri="{FF2B5EF4-FFF2-40B4-BE49-F238E27FC236}">
                      <a16:creationId xmlns:a16="http://schemas.microsoft.com/office/drawing/2014/main" id="{1FA3F48D-C896-B4DC-9EF0-D5344CAF9BEB}"/>
                    </a:ext>
                  </a:extLst>
                </p14:cNvPr>
                <p14:cNvContentPartPr/>
                <p14:nvPr/>
              </p14:nvContentPartPr>
              <p14:xfrm>
                <a:off x="2120650" y="5870609"/>
                <a:ext cx="313560" cy="111600"/>
              </p14:xfrm>
            </p:contentPart>
          </mc:Choice>
          <mc:Fallback xmlns="">
            <p:pic>
              <p:nvPicPr>
                <p:cNvPr id="184" name="Ink 183">
                  <a:extLst>
                    <a:ext uri="{FF2B5EF4-FFF2-40B4-BE49-F238E27FC236}">
                      <a16:creationId xmlns:a16="http://schemas.microsoft.com/office/drawing/2014/main" id="{1FA3F48D-C896-B4DC-9EF0-D5344CAF9BEB}"/>
                    </a:ext>
                  </a:extLst>
                </p:cNvPr>
                <p:cNvPicPr/>
                <p:nvPr/>
              </p:nvPicPr>
              <p:blipFill>
                <a:blip r:embed="rId303"/>
                <a:stretch>
                  <a:fillRect/>
                </a:stretch>
              </p:blipFill>
              <p:spPr>
                <a:xfrm>
                  <a:off x="2112010" y="5861969"/>
                  <a:ext cx="331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5" name="Ink 184">
                  <a:extLst>
                    <a:ext uri="{FF2B5EF4-FFF2-40B4-BE49-F238E27FC236}">
                      <a16:creationId xmlns:a16="http://schemas.microsoft.com/office/drawing/2014/main" id="{835C6C83-7893-EAFD-F463-37D0867E6DA3}"/>
                    </a:ext>
                  </a:extLst>
                </p14:cNvPr>
                <p14:cNvContentPartPr/>
                <p14:nvPr/>
              </p14:nvContentPartPr>
              <p14:xfrm>
                <a:off x="2167450" y="5755049"/>
                <a:ext cx="6480" cy="8640"/>
              </p14:xfrm>
            </p:contentPart>
          </mc:Choice>
          <mc:Fallback xmlns="">
            <p:pic>
              <p:nvPicPr>
                <p:cNvPr id="185" name="Ink 184">
                  <a:extLst>
                    <a:ext uri="{FF2B5EF4-FFF2-40B4-BE49-F238E27FC236}">
                      <a16:creationId xmlns:a16="http://schemas.microsoft.com/office/drawing/2014/main" id="{835C6C83-7893-EAFD-F463-37D0867E6DA3}"/>
                    </a:ext>
                  </a:extLst>
                </p:cNvPr>
                <p:cNvPicPr/>
                <p:nvPr/>
              </p:nvPicPr>
              <p:blipFill>
                <a:blip r:embed="rId305"/>
                <a:stretch>
                  <a:fillRect/>
                </a:stretch>
              </p:blipFill>
              <p:spPr>
                <a:xfrm>
                  <a:off x="2158450" y="5746049"/>
                  <a:ext cx="24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7" name="Ink 186">
                  <a:extLst>
                    <a:ext uri="{FF2B5EF4-FFF2-40B4-BE49-F238E27FC236}">
                      <a16:creationId xmlns:a16="http://schemas.microsoft.com/office/drawing/2014/main" id="{37A31B76-E100-FFB4-F266-F493921B4EFA}"/>
                    </a:ext>
                  </a:extLst>
                </p14:cNvPr>
                <p14:cNvContentPartPr/>
                <p14:nvPr/>
              </p14:nvContentPartPr>
              <p14:xfrm>
                <a:off x="2635090" y="5825609"/>
                <a:ext cx="743400" cy="262440"/>
              </p14:xfrm>
            </p:contentPart>
          </mc:Choice>
          <mc:Fallback xmlns="">
            <p:pic>
              <p:nvPicPr>
                <p:cNvPr id="187" name="Ink 186">
                  <a:extLst>
                    <a:ext uri="{FF2B5EF4-FFF2-40B4-BE49-F238E27FC236}">
                      <a16:creationId xmlns:a16="http://schemas.microsoft.com/office/drawing/2014/main" id="{37A31B76-E100-FFB4-F266-F493921B4EFA}"/>
                    </a:ext>
                  </a:extLst>
                </p:cNvPr>
                <p:cNvPicPr/>
                <p:nvPr/>
              </p:nvPicPr>
              <p:blipFill>
                <a:blip r:embed="rId307"/>
                <a:stretch>
                  <a:fillRect/>
                </a:stretch>
              </p:blipFill>
              <p:spPr>
                <a:xfrm>
                  <a:off x="2626090" y="5816609"/>
                  <a:ext cx="7610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9" name="Ink 188">
                  <a:extLst>
                    <a:ext uri="{FF2B5EF4-FFF2-40B4-BE49-F238E27FC236}">
                      <a16:creationId xmlns:a16="http://schemas.microsoft.com/office/drawing/2014/main" id="{6CCFCF40-9510-FC0E-7F4B-C749D7BDCE09}"/>
                    </a:ext>
                  </a:extLst>
                </p14:cNvPr>
                <p14:cNvContentPartPr/>
                <p14:nvPr/>
              </p14:nvContentPartPr>
              <p14:xfrm>
                <a:off x="423610" y="6185609"/>
                <a:ext cx="516960" cy="300960"/>
              </p14:xfrm>
            </p:contentPart>
          </mc:Choice>
          <mc:Fallback xmlns="">
            <p:pic>
              <p:nvPicPr>
                <p:cNvPr id="189" name="Ink 188">
                  <a:extLst>
                    <a:ext uri="{FF2B5EF4-FFF2-40B4-BE49-F238E27FC236}">
                      <a16:creationId xmlns:a16="http://schemas.microsoft.com/office/drawing/2014/main" id="{6CCFCF40-9510-FC0E-7F4B-C749D7BDCE09}"/>
                    </a:ext>
                  </a:extLst>
                </p:cNvPr>
                <p:cNvPicPr/>
                <p:nvPr/>
              </p:nvPicPr>
              <p:blipFill>
                <a:blip r:embed="rId309"/>
                <a:stretch>
                  <a:fillRect/>
                </a:stretch>
              </p:blipFill>
              <p:spPr>
                <a:xfrm>
                  <a:off x="414610" y="6176609"/>
                  <a:ext cx="5346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0" name="Ink 189">
                  <a:extLst>
                    <a:ext uri="{FF2B5EF4-FFF2-40B4-BE49-F238E27FC236}">
                      <a16:creationId xmlns:a16="http://schemas.microsoft.com/office/drawing/2014/main" id="{834A7332-DC6F-D493-F176-BDFA8775368E}"/>
                    </a:ext>
                  </a:extLst>
                </p14:cNvPr>
                <p14:cNvContentPartPr/>
                <p14:nvPr/>
              </p14:nvContentPartPr>
              <p14:xfrm>
                <a:off x="763810" y="6268049"/>
                <a:ext cx="246600" cy="52560"/>
              </p14:xfrm>
            </p:contentPart>
          </mc:Choice>
          <mc:Fallback xmlns="">
            <p:pic>
              <p:nvPicPr>
                <p:cNvPr id="190" name="Ink 189">
                  <a:extLst>
                    <a:ext uri="{FF2B5EF4-FFF2-40B4-BE49-F238E27FC236}">
                      <a16:creationId xmlns:a16="http://schemas.microsoft.com/office/drawing/2014/main" id="{834A7332-DC6F-D493-F176-BDFA8775368E}"/>
                    </a:ext>
                  </a:extLst>
                </p:cNvPr>
                <p:cNvPicPr/>
                <p:nvPr/>
              </p:nvPicPr>
              <p:blipFill>
                <a:blip r:embed="rId311"/>
                <a:stretch>
                  <a:fillRect/>
                </a:stretch>
              </p:blipFill>
              <p:spPr>
                <a:xfrm>
                  <a:off x="754810" y="6259409"/>
                  <a:ext cx="264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1" name="Ink 190">
                  <a:extLst>
                    <a:ext uri="{FF2B5EF4-FFF2-40B4-BE49-F238E27FC236}">
                      <a16:creationId xmlns:a16="http://schemas.microsoft.com/office/drawing/2014/main" id="{7DB313FD-81C1-B586-AA9B-6522F1A8A29C}"/>
                    </a:ext>
                  </a:extLst>
                </p14:cNvPr>
                <p14:cNvContentPartPr/>
                <p14:nvPr/>
              </p14:nvContentPartPr>
              <p14:xfrm>
                <a:off x="946330" y="6157889"/>
                <a:ext cx="850680" cy="340200"/>
              </p14:xfrm>
            </p:contentPart>
          </mc:Choice>
          <mc:Fallback xmlns="">
            <p:pic>
              <p:nvPicPr>
                <p:cNvPr id="191" name="Ink 190">
                  <a:extLst>
                    <a:ext uri="{FF2B5EF4-FFF2-40B4-BE49-F238E27FC236}">
                      <a16:creationId xmlns:a16="http://schemas.microsoft.com/office/drawing/2014/main" id="{7DB313FD-81C1-B586-AA9B-6522F1A8A29C}"/>
                    </a:ext>
                  </a:extLst>
                </p:cNvPr>
                <p:cNvPicPr/>
                <p:nvPr/>
              </p:nvPicPr>
              <p:blipFill>
                <a:blip r:embed="rId313"/>
                <a:stretch>
                  <a:fillRect/>
                </a:stretch>
              </p:blipFill>
              <p:spPr>
                <a:xfrm>
                  <a:off x="937330" y="6149249"/>
                  <a:ext cx="8683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2" name="Ink 191">
                  <a:extLst>
                    <a:ext uri="{FF2B5EF4-FFF2-40B4-BE49-F238E27FC236}">
                      <a16:creationId xmlns:a16="http://schemas.microsoft.com/office/drawing/2014/main" id="{E0A09868-E826-C4B9-A042-1099617AE392}"/>
                    </a:ext>
                  </a:extLst>
                </p14:cNvPr>
                <p14:cNvContentPartPr/>
                <p14:nvPr/>
              </p14:nvContentPartPr>
              <p14:xfrm>
                <a:off x="1270330" y="6190289"/>
                <a:ext cx="78120" cy="16560"/>
              </p14:xfrm>
            </p:contentPart>
          </mc:Choice>
          <mc:Fallback xmlns="">
            <p:pic>
              <p:nvPicPr>
                <p:cNvPr id="192" name="Ink 191">
                  <a:extLst>
                    <a:ext uri="{FF2B5EF4-FFF2-40B4-BE49-F238E27FC236}">
                      <a16:creationId xmlns:a16="http://schemas.microsoft.com/office/drawing/2014/main" id="{E0A09868-E826-C4B9-A042-1099617AE392}"/>
                    </a:ext>
                  </a:extLst>
                </p:cNvPr>
                <p:cNvPicPr/>
                <p:nvPr/>
              </p:nvPicPr>
              <p:blipFill>
                <a:blip r:embed="rId315"/>
                <a:stretch>
                  <a:fillRect/>
                </a:stretch>
              </p:blipFill>
              <p:spPr>
                <a:xfrm>
                  <a:off x="1261330" y="6181649"/>
                  <a:ext cx="95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3" name="Ink 192">
                  <a:extLst>
                    <a:ext uri="{FF2B5EF4-FFF2-40B4-BE49-F238E27FC236}">
                      <a16:creationId xmlns:a16="http://schemas.microsoft.com/office/drawing/2014/main" id="{EB2C3FB3-D58A-1CD2-339F-DA5A94F1C08C}"/>
                    </a:ext>
                  </a:extLst>
                </p14:cNvPr>
                <p14:cNvContentPartPr/>
                <p14:nvPr/>
              </p14:nvContentPartPr>
              <p14:xfrm>
                <a:off x="2002570" y="6087689"/>
                <a:ext cx="1744920" cy="362160"/>
              </p14:xfrm>
            </p:contentPart>
          </mc:Choice>
          <mc:Fallback xmlns="">
            <p:pic>
              <p:nvPicPr>
                <p:cNvPr id="193" name="Ink 192">
                  <a:extLst>
                    <a:ext uri="{FF2B5EF4-FFF2-40B4-BE49-F238E27FC236}">
                      <a16:creationId xmlns:a16="http://schemas.microsoft.com/office/drawing/2014/main" id="{EB2C3FB3-D58A-1CD2-339F-DA5A94F1C08C}"/>
                    </a:ext>
                  </a:extLst>
                </p:cNvPr>
                <p:cNvPicPr/>
                <p:nvPr/>
              </p:nvPicPr>
              <p:blipFill>
                <a:blip r:embed="rId317"/>
                <a:stretch>
                  <a:fillRect/>
                </a:stretch>
              </p:blipFill>
              <p:spPr>
                <a:xfrm>
                  <a:off x="1993930" y="6078689"/>
                  <a:ext cx="1762560" cy="37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8">
            <p14:nvContentPartPr>
              <p14:cNvPr id="195" name="Ink 194">
                <a:extLst>
                  <a:ext uri="{FF2B5EF4-FFF2-40B4-BE49-F238E27FC236}">
                    <a16:creationId xmlns:a16="http://schemas.microsoft.com/office/drawing/2014/main" id="{71CDE104-A1A6-3AB2-DBF8-009C892854C6}"/>
                  </a:ext>
                </a:extLst>
              </p14:cNvPr>
              <p14:cNvContentPartPr/>
              <p14:nvPr/>
            </p14:nvContentPartPr>
            <p14:xfrm>
              <a:off x="483370" y="4262849"/>
              <a:ext cx="473040" cy="178560"/>
            </p14:xfrm>
          </p:contentPart>
        </mc:Choice>
        <mc:Fallback xmlns="">
          <p:pic>
            <p:nvPicPr>
              <p:cNvPr id="195" name="Ink 194">
                <a:extLst>
                  <a:ext uri="{FF2B5EF4-FFF2-40B4-BE49-F238E27FC236}">
                    <a16:creationId xmlns:a16="http://schemas.microsoft.com/office/drawing/2014/main" id="{71CDE104-A1A6-3AB2-DBF8-009C892854C6}"/>
                  </a:ext>
                </a:extLst>
              </p:cNvPr>
              <p:cNvPicPr/>
              <p:nvPr/>
            </p:nvPicPr>
            <p:blipFill>
              <a:blip r:embed="rId319"/>
              <a:stretch>
                <a:fillRect/>
              </a:stretch>
            </p:blipFill>
            <p:spPr>
              <a:xfrm>
                <a:off x="474730" y="4253849"/>
                <a:ext cx="4906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6" name="Ink 195">
                <a:extLst>
                  <a:ext uri="{FF2B5EF4-FFF2-40B4-BE49-F238E27FC236}">
                    <a16:creationId xmlns:a16="http://schemas.microsoft.com/office/drawing/2014/main" id="{8FD8020E-BDFF-E297-CF77-5B7E24C5C5E3}"/>
                  </a:ext>
                </a:extLst>
              </p14:cNvPr>
              <p14:cNvContentPartPr/>
              <p14:nvPr/>
            </p14:nvContentPartPr>
            <p14:xfrm>
              <a:off x="972610" y="4262129"/>
              <a:ext cx="446760" cy="250920"/>
            </p14:xfrm>
          </p:contentPart>
        </mc:Choice>
        <mc:Fallback xmlns="">
          <p:pic>
            <p:nvPicPr>
              <p:cNvPr id="196" name="Ink 195">
                <a:extLst>
                  <a:ext uri="{FF2B5EF4-FFF2-40B4-BE49-F238E27FC236}">
                    <a16:creationId xmlns:a16="http://schemas.microsoft.com/office/drawing/2014/main" id="{8FD8020E-BDFF-E297-CF77-5B7E24C5C5E3}"/>
                  </a:ext>
                </a:extLst>
              </p:cNvPr>
              <p:cNvPicPr/>
              <p:nvPr/>
            </p:nvPicPr>
            <p:blipFill>
              <a:blip r:embed="rId321"/>
              <a:stretch>
                <a:fillRect/>
              </a:stretch>
            </p:blipFill>
            <p:spPr>
              <a:xfrm>
                <a:off x="963970" y="4253129"/>
                <a:ext cx="464400" cy="268560"/>
              </a:xfrm>
              <a:prstGeom prst="rect">
                <a:avLst/>
              </a:prstGeom>
            </p:spPr>
          </p:pic>
        </mc:Fallback>
      </mc:AlternateContent>
      <p:grpSp>
        <p:nvGrpSpPr>
          <p:cNvPr id="201" name="Group 200">
            <a:extLst>
              <a:ext uri="{FF2B5EF4-FFF2-40B4-BE49-F238E27FC236}">
                <a16:creationId xmlns:a16="http://schemas.microsoft.com/office/drawing/2014/main" id="{65A3280F-8E32-2ADE-CD3F-BC1CE2088531}"/>
              </a:ext>
            </a:extLst>
          </p:cNvPr>
          <p:cNvGrpSpPr/>
          <p:nvPr/>
        </p:nvGrpSpPr>
        <p:grpSpPr>
          <a:xfrm>
            <a:off x="1583170" y="4054049"/>
            <a:ext cx="1738080" cy="653400"/>
            <a:chOff x="1583170" y="4054049"/>
            <a:chExt cx="1738080" cy="653400"/>
          </a:xfrm>
        </p:grpSpPr>
        <mc:AlternateContent xmlns:mc="http://schemas.openxmlformats.org/markup-compatibility/2006" xmlns:p14="http://schemas.microsoft.com/office/powerpoint/2010/main">
          <mc:Choice Requires="p14">
            <p:contentPart p14:bwMode="auto" r:id="rId322">
              <p14:nvContentPartPr>
                <p14:cNvPr id="197" name="Ink 196">
                  <a:extLst>
                    <a:ext uri="{FF2B5EF4-FFF2-40B4-BE49-F238E27FC236}">
                      <a16:creationId xmlns:a16="http://schemas.microsoft.com/office/drawing/2014/main" id="{6D122BD8-CEE4-7B3B-7354-2A87E98121E0}"/>
                    </a:ext>
                  </a:extLst>
                </p14:cNvPr>
                <p14:cNvContentPartPr/>
                <p14:nvPr/>
              </p14:nvContentPartPr>
              <p14:xfrm>
                <a:off x="1583170" y="4054049"/>
                <a:ext cx="1096560" cy="390600"/>
              </p14:xfrm>
            </p:contentPart>
          </mc:Choice>
          <mc:Fallback xmlns="">
            <p:pic>
              <p:nvPicPr>
                <p:cNvPr id="197" name="Ink 196">
                  <a:extLst>
                    <a:ext uri="{FF2B5EF4-FFF2-40B4-BE49-F238E27FC236}">
                      <a16:creationId xmlns:a16="http://schemas.microsoft.com/office/drawing/2014/main" id="{6D122BD8-CEE4-7B3B-7354-2A87E98121E0}"/>
                    </a:ext>
                  </a:extLst>
                </p:cNvPr>
                <p:cNvPicPr/>
                <p:nvPr/>
              </p:nvPicPr>
              <p:blipFill>
                <a:blip r:embed="rId323"/>
                <a:stretch>
                  <a:fillRect/>
                </a:stretch>
              </p:blipFill>
              <p:spPr>
                <a:xfrm>
                  <a:off x="1574530" y="4045049"/>
                  <a:ext cx="111420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8" name="Ink 197">
                  <a:extLst>
                    <a:ext uri="{FF2B5EF4-FFF2-40B4-BE49-F238E27FC236}">
                      <a16:creationId xmlns:a16="http://schemas.microsoft.com/office/drawing/2014/main" id="{BF238558-F817-C157-E10B-71A0E60B7644}"/>
                    </a:ext>
                  </a:extLst>
                </p14:cNvPr>
                <p14:cNvContentPartPr/>
                <p14:nvPr/>
              </p14:nvContentPartPr>
              <p14:xfrm>
                <a:off x="2728690" y="4255649"/>
                <a:ext cx="286200" cy="128160"/>
              </p14:xfrm>
            </p:contentPart>
          </mc:Choice>
          <mc:Fallback xmlns="">
            <p:pic>
              <p:nvPicPr>
                <p:cNvPr id="198" name="Ink 197">
                  <a:extLst>
                    <a:ext uri="{FF2B5EF4-FFF2-40B4-BE49-F238E27FC236}">
                      <a16:creationId xmlns:a16="http://schemas.microsoft.com/office/drawing/2014/main" id="{BF238558-F817-C157-E10B-71A0E60B7644}"/>
                    </a:ext>
                  </a:extLst>
                </p:cNvPr>
                <p:cNvPicPr/>
                <p:nvPr/>
              </p:nvPicPr>
              <p:blipFill>
                <a:blip r:embed="rId325"/>
                <a:stretch>
                  <a:fillRect/>
                </a:stretch>
              </p:blipFill>
              <p:spPr>
                <a:xfrm>
                  <a:off x="2719690" y="4247009"/>
                  <a:ext cx="303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9" name="Ink 198">
                  <a:extLst>
                    <a:ext uri="{FF2B5EF4-FFF2-40B4-BE49-F238E27FC236}">
                      <a16:creationId xmlns:a16="http://schemas.microsoft.com/office/drawing/2014/main" id="{430EA8B1-E657-B228-DCB6-861686EB912A}"/>
                    </a:ext>
                  </a:extLst>
                </p14:cNvPr>
                <p14:cNvContentPartPr/>
                <p14:nvPr/>
              </p14:nvContentPartPr>
              <p14:xfrm>
                <a:off x="1794850" y="4192289"/>
                <a:ext cx="290520" cy="42120"/>
              </p14:xfrm>
            </p:contentPart>
          </mc:Choice>
          <mc:Fallback xmlns="">
            <p:pic>
              <p:nvPicPr>
                <p:cNvPr id="199" name="Ink 198">
                  <a:extLst>
                    <a:ext uri="{FF2B5EF4-FFF2-40B4-BE49-F238E27FC236}">
                      <a16:creationId xmlns:a16="http://schemas.microsoft.com/office/drawing/2014/main" id="{430EA8B1-E657-B228-DCB6-861686EB912A}"/>
                    </a:ext>
                  </a:extLst>
                </p:cNvPr>
                <p:cNvPicPr/>
                <p:nvPr/>
              </p:nvPicPr>
              <p:blipFill>
                <a:blip r:embed="rId327"/>
                <a:stretch>
                  <a:fillRect/>
                </a:stretch>
              </p:blipFill>
              <p:spPr>
                <a:xfrm>
                  <a:off x="1785850" y="4183289"/>
                  <a:ext cx="308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Ink 199">
                  <a:extLst>
                    <a:ext uri="{FF2B5EF4-FFF2-40B4-BE49-F238E27FC236}">
                      <a16:creationId xmlns:a16="http://schemas.microsoft.com/office/drawing/2014/main" id="{BE8340B3-8CCE-04A1-31FD-F715007D22B4}"/>
                    </a:ext>
                  </a:extLst>
                </p14:cNvPr>
                <p14:cNvContentPartPr/>
                <p14:nvPr/>
              </p14:nvContentPartPr>
              <p14:xfrm>
                <a:off x="2804650" y="4225409"/>
                <a:ext cx="516600" cy="482040"/>
              </p14:xfrm>
            </p:contentPart>
          </mc:Choice>
          <mc:Fallback xmlns="">
            <p:pic>
              <p:nvPicPr>
                <p:cNvPr id="200" name="Ink 199">
                  <a:extLst>
                    <a:ext uri="{FF2B5EF4-FFF2-40B4-BE49-F238E27FC236}">
                      <a16:creationId xmlns:a16="http://schemas.microsoft.com/office/drawing/2014/main" id="{BE8340B3-8CCE-04A1-31FD-F715007D22B4}"/>
                    </a:ext>
                  </a:extLst>
                </p:cNvPr>
                <p:cNvPicPr/>
                <p:nvPr/>
              </p:nvPicPr>
              <p:blipFill>
                <a:blip r:embed="rId329"/>
                <a:stretch>
                  <a:fillRect/>
                </a:stretch>
              </p:blipFill>
              <p:spPr>
                <a:xfrm>
                  <a:off x="2796010" y="4216769"/>
                  <a:ext cx="534240" cy="49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202" name="Ink 201">
                <a:extLst>
                  <a:ext uri="{FF2B5EF4-FFF2-40B4-BE49-F238E27FC236}">
                    <a16:creationId xmlns:a16="http://schemas.microsoft.com/office/drawing/2014/main" id="{78E314FC-271F-CDA2-BDA1-C9FB624D8F73}"/>
                  </a:ext>
                </a:extLst>
              </p14:cNvPr>
              <p14:cNvContentPartPr/>
              <p14:nvPr/>
            </p14:nvContentPartPr>
            <p14:xfrm>
              <a:off x="7888570" y="5301089"/>
              <a:ext cx="1834560" cy="225360"/>
            </p14:xfrm>
          </p:contentPart>
        </mc:Choice>
        <mc:Fallback xmlns="">
          <p:pic>
            <p:nvPicPr>
              <p:cNvPr id="202" name="Ink 201">
                <a:extLst>
                  <a:ext uri="{FF2B5EF4-FFF2-40B4-BE49-F238E27FC236}">
                    <a16:creationId xmlns:a16="http://schemas.microsoft.com/office/drawing/2014/main" id="{78E314FC-271F-CDA2-BDA1-C9FB624D8F73}"/>
                  </a:ext>
                </a:extLst>
              </p:cNvPr>
              <p:cNvPicPr/>
              <p:nvPr/>
            </p:nvPicPr>
            <p:blipFill>
              <a:blip r:embed="rId331"/>
              <a:stretch>
                <a:fillRect/>
              </a:stretch>
            </p:blipFill>
            <p:spPr>
              <a:xfrm>
                <a:off x="7879570" y="5292449"/>
                <a:ext cx="1852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6" name="Ink 205">
                <a:extLst>
                  <a:ext uri="{FF2B5EF4-FFF2-40B4-BE49-F238E27FC236}">
                    <a16:creationId xmlns:a16="http://schemas.microsoft.com/office/drawing/2014/main" id="{F0055AC2-FE16-CDC7-6EF6-537C389AF32C}"/>
                  </a:ext>
                </a:extLst>
              </p14:cNvPr>
              <p14:cNvContentPartPr/>
              <p14:nvPr/>
            </p14:nvContentPartPr>
            <p14:xfrm>
              <a:off x="9219130" y="5494409"/>
              <a:ext cx="678240" cy="403200"/>
            </p14:xfrm>
          </p:contentPart>
        </mc:Choice>
        <mc:Fallback xmlns="">
          <p:pic>
            <p:nvPicPr>
              <p:cNvPr id="206" name="Ink 205">
                <a:extLst>
                  <a:ext uri="{FF2B5EF4-FFF2-40B4-BE49-F238E27FC236}">
                    <a16:creationId xmlns:a16="http://schemas.microsoft.com/office/drawing/2014/main" id="{F0055AC2-FE16-CDC7-6EF6-537C389AF32C}"/>
                  </a:ext>
                </a:extLst>
              </p:cNvPr>
              <p:cNvPicPr/>
              <p:nvPr/>
            </p:nvPicPr>
            <p:blipFill>
              <a:blip r:embed="rId333"/>
              <a:stretch>
                <a:fillRect/>
              </a:stretch>
            </p:blipFill>
            <p:spPr>
              <a:xfrm>
                <a:off x="9210130" y="5485769"/>
                <a:ext cx="695880" cy="420840"/>
              </a:xfrm>
              <a:prstGeom prst="rect">
                <a:avLst/>
              </a:prstGeom>
            </p:spPr>
          </p:pic>
        </mc:Fallback>
      </mc:AlternateContent>
      <p:grpSp>
        <p:nvGrpSpPr>
          <p:cNvPr id="222" name="Group 221">
            <a:extLst>
              <a:ext uri="{FF2B5EF4-FFF2-40B4-BE49-F238E27FC236}">
                <a16:creationId xmlns:a16="http://schemas.microsoft.com/office/drawing/2014/main" id="{61E73B63-B779-0CB0-B18F-E8EB5D44B9C8}"/>
              </a:ext>
            </a:extLst>
          </p:cNvPr>
          <p:cNvGrpSpPr/>
          <p:nvPr/>
        </p:nvGrpSpPr>
        <p:grpSpPr>
          <a:xfrm>
            <a:off x="7410850" y="5509169"/>
            <a:ext cx="4354200" cy="1104480"/>
            <a:chOff x="7410850" y="5509169"/>
            <a:chExt cx="4354200" cy="1104480"/>
          </a:xfrm>
        </p:grpSpPr>
        <mc:AlternateContent xmlns:mc="http://schemas.openxmlformats.org/markup-compatibility/2006" xmlns:p14="http://schemas.microsoft.com/office/powerpoint/2010/main">
          <mc:Choice Requires="p14">
            <p:contentPart p14:bwMode="auto" r:id="rId334">
              <p14:nvContentPartPr>
                <p14:cNvPr id="203" name="Ink 202">
                  <a:extLst>
                    <a:ext uri="{FF2B5EF4-FFF2-40B4-BE49-F238E27FC236}">
                      <a16:creationId xmlns:a16="http://schemas.microsoft.com/office/drawing/2014/main" id="{E489AFF7-35BD-3AAE-1775-CA63925A90BD}"/>
                    </a:ext>
                  </a:extLst>
                </p14:cNvPr>
                <p14:cNvContentPartPr/>
                <p14:nvPr/>
              </p14:nvContentPartPr>
              <p14:xfrm>
                <a:off x="7616050" y="5645969"/>
                <a:ext cx="992160" cy="446760"/>
              </p14:xfrm>
            </p:contentPart>
          </mc:Choice>
          <mc:Fallback xmlns="">
            <p:pic>
              <p:nvPicPr>
                <p:cNvPr id="203" name="Ink 202">
                  <a:extLst>
                    <a:ext uri="{FF2B5EF4-FFF2-40B4-BE49-F238E27FC236}">
                      <a16:creationId xmlns:a16="http://schemas.microsoft.com/office/drawing/2014/main" id="{E489AFF7-35BD-3AAE-1775-CA63925A90BD}"/>
                    </a:ext>
                  </a:extLst>
                </p:cNvPr>
                <p:cNvPicPr/>
                <p:nvPr/>
              </p:nvPicPr>
              <p:blipFill>
                <a:blip r:embed="rId335"/>
                <a:stretch>
                  <a:fillRect/>
                </a:stretch>
              </p:blipFill>
              <p:spPr>
                <a:xfrm>
                  <a:off x="7607410" y="5636969"/>
                  <a:ext cx="100980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4" name="Ink 203">
                  <a:extLst>
                    <a:ext uri="{FF2B5EF4-FFF2-40B4-BE49-F238E27FC236}">
                      <a16:creationId xmlns:a16="http://schemas.microsoft.com/office/drawing/2014/main" id="{DBEE2BAA-8166-FED8-892D-F12ABA0F84B7}"/>
                    </a:ext>
                  </a:extLst>
                </p14:cNvPr>
                <p14:cNvContentPartPr/>
                <p14:nvPr/>
              </p14:nvContentPartPr>
              <p14:xfrm>
                <a:off x="8835010" y="5598449"/>
                <a:ext cx="233640" cy="477720"/>
              </p14:xfrm>
            </p:contentPart>
          </mc:Choice>
          <mc:Fallback xmlns="">
            <p:pic>
              <p:nvPicPr>
                <p:cNvPr id="204" name="Ink 203">
                  <a:extLst>
                    <a:ext uri="{FF2B5EF4-FFF2-40B4-BE49-F238E27FC236}">
                      <a16:creationId xmlns:a16="http://schemas.microsoft.com/office/drawing/2014/main" id="{DBEE2BAA-8166-FED8-892D-F12ABA0F84B7}"/>
                    </a:ext>
                  </a:extLst>
                </p:cNvPr>
                <p:cNvPicPr/>
                <p:nvPr/>
              </p:nvPicPr>
              <p:blipFill>
                <a:blip r:embed="rId337"/>
                <a:stretch>
                  <a:fillRect/>
                </a:stretch>
              </p:blipFill>
              <p:spPr>
                <a:xfrm>
                  <a:off x="8826370" y="5589449"/>
                  <a:ext cx="25128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7" name="Ink 206">
                  <a:extLst>
                    <a:ext uri="{FF2B5EF4-FFF2-40B4-BE49-F238E27FC236}">
                      <a16:creationId xmlns:a16="http://schemas.microsoft.com/office/drawing/2014/main" id="{D82829DE-03DD-CBDB-BA08-E72291C233B3}"/>
                    </a:ext>
                  </a:extLst>
                </p14:cNvPr>
                <p14:cNvContentPartPr/>
                <p14:nvPr/>
              </p14:nvContentPartPr>
              <p14:xfrm>
                <a:off x="9682090" y="5658209"/>
                <a:ext cx="168120" cy="16560"/>
              </p14:xfrm>
            </p:contentPart>
          </mc:Choice>
          <mc:Fallback xmlns="">
            <p:pic>
              <p:nvPicPr>
                <p:cNvPr id="207" name="Ink 206">
                  <a:extLst>
                    <a:ext uri="{FF2B5EF4-FFF2-40B4-BE49-F238E27FC236}">
                      <a16:creationId xmlns:a16="http://schemas.microsoft.com/office/drawing/2014/main" id="{D82829DE-03DD-CBDB-BA08-E72291C233B3}"/>
                    </a:ext>
                  </a:extLst>
                </p:cNvPr>
                <p:cNvPicPr/>
                <p:nvPr/>
              </p:nvPicPr>
              <p:blipFill>
                <a:blip r:embed="rId339"/>
                <a:stretch>
                  <a:fillRect/>
                </a:stretch>
              </p:blipFill>
              <p:spPr>
                <a:xfrm>
                  <a:off x="9673090" y="5649209"/>
                  <a:ext cx="185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8" name="Ink 207">
                  <a:extLst>
                    <a:ext uri="{FF2B5EF4-FFF2-40B4-BE49-F238E27FC236}">
                      <a16:creationId xmlns:a16="http://schemas.microsoft.com/office/drawing/2014/main" id="{0755AD9F-DB1B-7279-A61E-47C282946C3B}"/>
                    </a:ext>
                  </a:extLst>
                </p14:cNvPr>
                <p14:cNvContentPartPr/>
                <p14:nvPr/>
              </p14:nvContentPartPr>
              <p14:xfrm>
                <a:off x="9880450" y="5544449"/>
                <a:ext cx="287280" cy="324720"/>
              </p14:xfrm>
            </p:contentPart>
          </mc:Choice>
          <mc:Fallback xmlns="">
            <p:pic>
              <p:nvPicPr>
                <p:cNvPr id="208" name="Ink 207">
                  <a:extLst>
                    <a:ext uri="{FF2B5EF4-FFF2-40B4-BE49-F238E27FC236}">
                      <a16:creationId xmlns:a16="http://schemas.microsoft.com/office/drawing/2014/main" id="{0755AD9F-DB1B-7279-A61E-47C282946C3B}"/>
                    </a:ext>
                  </a:extLst>
                </p:cNvPr>
                <p:cNvPicPr/>
                <p:nvPr/>
              </p:nvPicPr>
              <p:blipFill>
                <a:blip r:embed="rId341"/>
                <a:stretch>
                  <a:fillRect/>
                </a:stretch>
              </p:blipFill>
              <p:spPr>
                <a:xfrm>
                  <a:off x="9871450" y="5535809"/>
                  <a:ext cx="3049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9" name="Ink 208">
                  <a:extLst>
                    <a:ext uri="{FF2B5EF4-FFF2-40B4-BE49-F238E27FC236}">
                      <a16:creationId xmlns:a16="http://schemas.microsoft.com/office/drawing/2014/main" id="{B6B04C78-D2B0-950A-6105-6BC3487F2CE9}"/>
                    </a:ext>
                  </a:extLst>
                </p14:cNvPr>
                <p14:cNvContentPartPr/>
                <p14:nvPr/>
              </p14:nvContentPartPr>
              <p14:xfrm>
                <a:off x="9867850" y="5619329"/>
                <a:ext cx="55440" cy="3240"/>
              </p14:xfrm>
            </p:contentPart>
          </mc:Choice>
          <mc:Fallback xmlns="">
            <p:pic>
              <p:nvPicPr>
                <p:cNvPr id="209" name="Ink 208">
                  <a:extLst>
                    <a:ext uri="{FF2B5EF4-FFF2-40B4-BE49-F238E27FC236}">
                      <a16:creationId xmlns:a16="http://schemas.microsoft.com/office/drawing/2014/main" id="{B6B04C78-D2B0-950A-6105-6BC3487F2CE9}"/>
                    </a:ext>
                  </a:extLst>
                </p:cNvPr>
                <p:cNvPicPr/>
                <p:nvPr/>
              </p:nvPicPr>
              <p:blipFill>
                <a:blip r:embed="rId343"/>
                <a:stretch>
                  <a:fillRect/>
                </a:stretch>
              </p:blipFill>
              <p:spPr>
                <a:xfrm>
                  <a:off x="9859210" y="5610329"/>
                  <a:ext cx="73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0" name="Ink 209">
                  <a:extLst>
                    <a:ext uri="{FF2B5EF4-FFF2-40B4-BE49-F238E27FC236}">
                      <a16:creationId xmlns:a16="http://schemas.microsoft.com/office/drawing/2014/main" id="{9AF31E7B-DBDA-0780-BFD5-7B00251DF2C2}"/>
                    </a:ext>
                  </a:extLst>
                </p14:cNvPr>
                <p14:cNvContentPartPr/>
                <p14:nvPr/>
              </p14:nvContentPartPr>
              <p14:xfrm>
                <a:off x="9310930" y="5672609"/>
                <a:ext cx="23040" cy="20520"/>
              </p14:xfrm>
            </p:contentPart>
          </mc:Choice>
          <mc:Fallback xmlns="">
            <p:pic>
              <p:nvPicPr>
                <p:cNvPr id="210" name="Ink 209">
                  <a:extLst>
                    <a:ext uri="{FF2B5EF4-FFF2-40B4-BE49-F238E27FC236}">
                      <a16:creationId xmlns:a16="http://schemas.microsoft.com/office/drawing/2014/main" id="{9AF31E7B-DBDA-0780-BFD5-7B00251DF2C2}"/>
                    </a:ext>
                  </a:extLst>
                </p:cNvPr>
                <p:cNvPicPr/>
                <p:nvPr/>
              </p:nvPicPr>
              <p:blipFill>
                <a:blip r:embed="rId345"/>
                <a:stretch>
                  <a:fillRect/>
                </a:stretch>
              </p:blipFill>
              <p:spPr>
                <a:xfrm>
                  <a:off x="9302290" y="5663609"/>
                  <a:ext cx="40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Ink 211">
                  <a:extLst>
                    <a:ext uri="{FF2B5EF4-FFF2-40B4-BE49-F238E27FC236}">
                      <a16:creationId xmlns:a16="http://schemas.microsoft.com/office/drawing/2014/main" id="{E76A50FF-EBA5-F2F4-01A5-AD73D2C135E5}"/>
                    </a:ext>
                  </a:extLst>
                </p14:cNvPr>
                <p14:cNvContentPartPr/>
                <p14:nvPr/>
              </p14:nvContentPartPr>
              <p14:xfrm>
                <a:off x="10317850" y="5658929"/>
                <a:ext cx="549360" cy="218160"/>
              </p14:xfrm>
            </p:contentPart>
          </mc:Choice>
          <mc:Fallback xmlns="">
            <p:pic>
              <p:nvPicPr>
                <p:cNvPr id="212" name="Ink 211">
                  <a:extLst>
                    <a:ext uri="{FF2B5EF4-FFF2-40B4-BE49-F238E27FC236}">
                      <a16:creationId xmlns:a16="http://schemas.microsoft.com/office/drawing/2014/main" id="{E76A50FF-EBA5-F2F4-01A5-AD73D2C135E5}"/>
                    </a:ext>
                  </a:extLst>
                </p:cNvPr>
                <p:cNvPicPr/>
                <p:nvPr/>
              </p:nvPicPr>
              <p:blipFill>
                <a:blip r:embed="rId347"/>
                <a:stretch>
                  <a:fillRect/>
                </a:stretch>
              </p:blipFill>
              <p:spPr>
                <a:xfrm>
                  <a:off x="10308850" y="5649929"/>
                  <a:ext cx="567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3" name="Ink 212">
                  <a:extLst>
                    <a:ext uri="{FF2B5EF4-FFF2-40B4-BE49-F238E27FC236}">
                      <a16:creationId xmlns:a16="http://schemas.microsoft.com/office/drawing/2014/main" id="{DDA45A53-1F9B-3485-0BF2-F2453234729A}"/>
                    </a:ext>
                  </a:extLst>
                </p14:cNvPr>
                <p14:cNvContentPartPr/>
                <p14:nvPr/>
              </p14:nvContentPartPr>
              <p14:xfrm>
                <a:off x="10933090" y="5509169"/>
                <a:ext cx="831960" cy="414720"/>
              </p14:xfrm>
            </p:contentPart>
          </mc:Choice>
          <mc:Fallback xmlns="">
            <p:pic>
              <p:nvPicPr>
                <p:cNvPr id="213" name="Ink 212">
                  <a:extLst>
                    <a:ext uri="{FF2B5EF4-FFF2-40B4-BE49-F238E27FC236}">
                      <a16:creationId xmlns:a16="http://schemas.microsoft.com/office/drawing/2014/main" id="{DDA45A53-1F9B-3485-0BF2-F2453234729A}"/>
                    </a:ext>
                  </a:extLst>
                </p:cNvPr>
                <p:cNvPicPr/>
                <p:nvPr/>
              </p:nvPicPr>
              <p:blipFill>
                <a:blip r:embed="rId349"/>
                <a:stretch>
                  <a:fillRect/>
                </a:stretch>
              </p:blipFill>
              <p:spPr>
                <a:xfrm>
                  <a:off x="10924090" y="5500529"/>
                  <a:ext cx="84960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4" name="Ink 213">
                  <a:extLst>
                    <a:ext uri="{FF2B5EF4-FFF2-40B4-BE49-F238E27FC236}">
                      <a16:creationId xmlns:a16="http://schemas.microsoft.com/office/drawing/2014/main" id="{D83067B0-7934-3DE7-C91D-3C4A5955ACEC}"/>
                    </a:ext>
                  </a:extLst>
                </p14:cNvPr>
                <p14:cNvContentPartPr/>
                <p14:nvPr/>
              </p14:nvContentPartPr>
              <p14:xfrm>
                <a:off x="11224330" y="5613929"/>
                <a:ext cx="30960" cy="37440"/>
              </p14:xfrm>
            </p:contentPart>
          </mc:Choice>
          <mc:Fallback xmlns="">
            <p:pic>
              <p:nvPicPr>
                <p:cNvPr id="214" name="Ink 213">
                  <a:extLst>
                    <a:ext uri="{FF2B5EF4-FFF2-40B4-BE49-F238E27FC236}">
                      <a16:creationId xmlns:a16="http://schemas.microsoft.com/office/drawing/2014/main" id="{D83067B0-7934-3DE7-C91D-3C4A5955ACEC}"/>
                    </a:ext>
                  </a:extLst>
                </p:cNvPr>
                <p:cNvPicPr/>
                <p:nvPr/>
              </p:nvPicPr>
              <p:blipFill>
                <a:blip r:embed="rId351"/>
                <a:stretch>
                  <a:fillRect/>
                </a:stretch>
              </p:blipFill>
              <p:spPr>
                <a:xfrm>
                  <a:off x="11215690" y="5604929"/>
                  <a:ext cx="48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6" name="Ink 215">
                  <a:extLst>
                    <a:ext uri="{FF2B5EF4-FFF2-40B4-BE49-F238E27FC236}">
                      <a16:creationId xmlns:a16="http://schemas.microsoft.com/office/drawing/2014/main" id="{F972ED32-3767-E625-F0F7-E9AFC1620FB1}"/>
                    </a:ext>
                  </a:extLst>
                </p14:cNvPr>
                <p14:cNvContentPartPr/>
                <p14:nvPr/>
              </p14:nvContentPartPr>
              <p14:xfrm>
                <a:off x="7410850" y="6090929"/>
                <a:ext cx="416160" cy="357480"/>
              </p14:xfrm>
            </p:contentPart>
          </mc:Choice>
          <mc:Fallback xmlns="">
            <p:pic>
              <p:nvPicPr>
                <p:cNvPr id="216" name="Ink 215">
                  <a:extLst>
                    <a:ext uri="{FF2B5EF4-FFF2-40B4-BE49-F238E27FC236}">
                      <a16:creationId xmlns:a16="http://schemas.microsoft.com/office/drawing/2014/main" id="{F972ED32-3767-E625-F0F7-E9AFC1620FB1}"/>
                    </a:ext>
                  </a:extLst>
                </p:cNvPr>
                <p:cNvPicPr/>
                <p:nvPr/>
              </p:nvPicPr>
              <p:blipFill>
                <a:blip r:embed="rId353"/>
                <a:stretch>
                  <a:fillRect/>
                </a:stretch>
              </p:blipFill>
              <p:spPr>
                <a:xfrm>
                  <a:off x="7402210" y="6082289"/>
                  <a:ext cx="4338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7" name="Ink 216">
                  <a:extLst>
                    <a:ext uri="{FF2B5EF4-FFF2-40B4-BE49-F238E27FC236}">
                      <a16:creationId xmlns:a16="http://schemas.microsoft.com/office/drawing/2014/main" id="{5ACBD6B6-11D2-D13C-B896-7792842F29DE}"/>
                    </a:ext>
                  </a:extLst>
                </p14:cNvPr>
                <p14:cNvContentPartPr/>
                <p14:nvPr/>
              </p14:nvContentPartPr>
              <p14:xfrm>
                <a:off x="7671130" y="6220889"/>
                <a:ext cx="203040" cy="65160"/>
              </p14:xfrm>
            </p:contentPart>
          </mc:Choice>
          <mc:Fallback xmlns="">
            <p:pic>
              <p:nvPicPr>
                <p:cNvPr id="217" name="Ink 216">
                  <a:extLst>
                    <a:ext uri="{FF2B5EF4-FFF2-40B4-BE49-F238E27FC236}">
                      <a16:creationId xmlns:a16="http://schemas.microsoft.com/office/drawing/2014/main" id="{5ACBD6B6-11D2-D13C-B896-7792842F29DE}"/>
                    </a:ext>
                  </a:extLst>
                </p:cNvPr>
                <p:cNvPicPr/>
                <p:nvPr/>
              </p:nvPicPr>
              <p:blipFill>
                <a:blip r:embed="rId355"/>
                <a:stretch>
                  <a:fillRect/>
                </a:stretch>
              </p:blipFill>
              <p:spPr>
                <a:xfrm>
                  <a:off x="7662490" y="6211889"/>
                  <a:ext cx="220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8" name="Ink 217">
                  <a:extLst>
                    <a:ext uri="{FF2B5EF4-FFF2-40B4-BE49-F238E27FC236}">
                      <a16:creationId xmlns:a16="http://schemas.microsoft.com/office/drawing/2014/main" id="{3A9CEAFD-29D4-A2F6-D173-909BCD68CC73}"/>
                    </a:ext>
                  </a:extLst>
                </p14:cNvPr>
                <p14:cNvContentPartPr/>
                <p14:nvPr/>
              </p14:nvContentPartPr>
              <p14:xfrm>
                <a:off x="7859770" y="6104249"/>
                <a:ext cx="578880" cy="351720"/>
              </p14:xfrm>
            </p:contentPart>
          </mc:Choice>
          <mc:Fallback xmlns="">
            <p:pic>
              <p:nvPicPr>
                <p:cNvPr id="218" name="Ink 217">
                  <a:extLst>
                    <a:ext uri="{FF2B5EF4-FFF2-40B4-BE49-F238E27FC236}">
                      <a16:creationId xmlns:a16="http://schemas.microsoft.com/office/drawing/2014/main" id="{3A9CEAFD-29D4-A2F6-D173-909BCD68CC73}"/>
                    </a:ext>
                  </a:extLst>
                </p:cNvPr>
                <p:cNvPicPr/>
                <p:nvPr/>
              </p:nvPicPr>
              <p:blipFill>
                <a:blip r:embed="rId357"/>
                <a:stretch>
                  <a:fillRect/>
                </a:stretch>
              </p:blipFill>
              <p:spPr>
                <a:xfrm>
                  <a:off x="7851130" y="6095609"/>
                  <a:ext cx="596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9" name="Ink 218">
                  <a:extLst>
                    <a:ext uri="{FF2B5EF4-FFF2-40B4-BE49-F238E27FC236}">
                      <a16:creationId xmlns:a16="http://schemas.microsoft.com/office/drawing/2014/main" id="{CA41E446-F59B-327C-9DA3-52ADDDB26BD5}"/>
                    </a:ext>
                  </a:extLst>
                </p14:cNvPr>
                <p14:cNvContentPartPr/>
                <p14:nvPr/>
              </p14:nvContentPartPr>
              <p14:xfrm>
                <a:off x="7946890" y="6173009"/>
                <a:ext cx="301320" cy="97200"/>
              </p14:xfrm>
            </p:contentPart>
          </mc:Choice>
          <mc:Fallback xmlns="">
            <p:pic>
              <p:nvPicPr>
                <p:cNvPr id="219" name="Ink 218">
                  <a:extLst>
                    <a:ext uri="{FF2B5EF4-FFF2-40B4-BE49-F238E27FC236}">
                      <a16:creationId xmlns:a16="http://schemas.microsoft.com/office/drawing/2014/main" id="{CA41E446-F59B-327C-9DA3-52ADDDB26BD5}"/>
                    </a:ext>
                  </a:extLst>
                </p:cNvPr>
                <p:cNvPicPr/>
                <p:nvPr/>
              </p:nvPicPr>
              <p:blipFill>
                <a:blip r:embed="rId359"/>
                <a:stretch>
                  <a:fillRect/>
                </a:stretch>
              </p:blipFill>
              <p:spPr>
                <a:xfrm>
                  <a:off x="7937890" y="6164369"/>
                  <a:ext cx="318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0" name="Ink 219">
                  <a:extLst>
                    <a:ext uri="{FF2B5EF4-FFF2-40B4-BE49-F238E27FC236}">
                      <a16:creationId xmlns:a16="http://schemas.microsoft.com/office/drawing/2014/main" id="{FFF06B84-5797-B1E0-6C9E-8FA4ABA3704B}"/>
                    </a:ext>
                  </a:extLst>
                </p14:cNvPr>
                <p14:cNvContentPartPr/>
                <p14:nvPr/>
              </p14:nvContentPartPr>
              <p14:xfrm>
                <a:off x="8618650" y="6182009"/>
                <a:ext cx="1356840" cy="431640"/>
              </p14:xfrm>
            </p:contentPart>
          </mc:Choice>
          <mc:Fallback xmlns="">
            <p:pic>
              <p:nvPicPr>
                <p:cNvPr id="220" name="Ink 219">
                  <a:extLst>
                    <a:ext uri="{FF2B5EF4-FFF2-40B4-BE49-F238E27FC236}">
                      <a16:creationId xmlns:a16="http://schemas.microsoft.com/office/drawing/2014/main" id="{FFF06B84-5797-B1E0-6C9E-8FA4ABA3704B}"/>
                    </a:ext>
                  </a:extLst>
                </p:cNvPr>
                <p:cNvPicPr/>
                <p:nvPr/>
              </p:nvPicPr>
              <p:blipFill>
                <a:blip r:embed="rId361"/>
                <a:stretch>
                  <a:fillRect/>
                </a:stretch>
              </p:blipFill>
              <p:spPr>
                <a:xfrm>
                  <a:off x="8609650" y="6173009"/>
                  <a:ext cx="137448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1" name="Ink 220">
                  <a:extLst>
                    <a:ext uri="{FF2B5EF4-FFF2-40B4-BE49-F238E27FC236}">
                      <a16:creationId xmlns:a16="http://schemas.microsoft.com/office/drawing/2014/main" id="{247FB139-0CED-8734-EEE1-5FA8D84B0645}"/>
                    </a:ext>
                  </a:extLst>
                </p14:cNvPr>
                <p14:cNvContentPartPr/>
                <p14:nvPr/>
              </p14:nvContentPartPr>
              <p14:xfrm>
                <a:off x="10250170" y="6295049"/>
                <a:ext cx="629280" cy="114480"/>
              </p14:xfrm>
            </p:contentPart>
          </mc:Choice>
          <mc:Fallback xmlns="">
            <p:pic>
              <p:nvPicPr>
                <p:cNvPr id="221" name="Ink 220">
                  <a:extLst>
                    <a:ext uri="{FF2B5EF4-FFF2-40B4-BE49-F238E27FC236}">
                      <a16:creationId xmlns:a16="http://schemas.microsoft.com/office/drawing/2014/main" id="{247FB139-0CED-8734-EEE1-5FA8D84B0645}"/>
                    </a:ext>
                  </a:extLst>
                </p:cNvPr>
                <p:cNvPicPr/>
                <p:nvPr/>
              </p:nvPicPr>
              <p:blipFill>
                <a:blip r:embed="rId363"/>
                <a:stretch>
                  <a:fillRect/>
                </a:stretch>
              </p:blipFill>
              <p:spPr>
                <a:xfrm>
                  <a:off x="10241530" y="6286409"/>
                  <a:ext cx="646920" cy="13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4">
            <p14:nvContentPartPr>
              <p14:cNvPr id="223" name="Ink 222">
                <a:extLst>
                  <a:ext uri="{FF2B5EF4-FFF2-40B4-BE49-F238E27FC236}">
                    <a16:creationId xmlns:a16="http://schemas.microsoft.com/office/drawing/2014/main" id="{D6364DFB-8257-21EE-0C29-537D6059D4FF}"/>
                  </a:ext>
                </a:extLst>
              </p14:cNvPr>
              <p14:cNvContentPartPr/>
              <p14:nvPr/>
            </p14:nvContentPartPr>
            <p14:xfrm>
              <a:off x="11062330" y="6063569"/>
              <a:ext cx="1100880" cy="387720"/>
            </p14:xfrm>
          </p:contentPart>
        </mc:Choice>
        <mc:Fallback xmlns="">
          <p:pic>
            <p:nvPicPr>
              <p:cNvPr id="223" name="Ink 222">
                <a:extLst>
                  <a:ext uri="{FF2B5EF4-FFF2-40B4-BE49-F238E27FC236}">
                    <a16:creationId xmlns:a16="http://schemas.microsoft.com/office/drawing/2014/main" id="{D6364DFB-8257-21EE-0C29-537D6059D4FF}"/>
                  </a:ext>
                </a:extLst>
              </p:cNvPr>
              <p:cNvPicPr/>
              <p:nvPr/>
            </p:nvPicPr>
            <p:blipFill>
              <a:blip r:embed="rId365"/>
              <a:stretch>
                <a:fillRect/>
              </a:stretch>
            </p:blipFill>
            <p:spPr>
              <a:xfrm>
                <a:off x="11053330" y="6054569"/>
                <a:ext cx="1118520" cy="405360"/>
              </a:xfrm>
              <a:prstGeom prst="rect">
                <a:avLst/>
              </a:prstGeom>
            </p:spPr>
          </p:pic>
        </mc:Fallback>
      </mc:AlternateContent>
    </p:spTree>
    <p:extLst>
      <p:ext uri="{BB962C8B-B14F-4D97-AF65-F5344CB8AC3E}">
        <p14:creationId xmlns:p14="http://schemas.microsoft.com/office/powerpoint/2010/main" val="203479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B545944-607C-AAA4-418C-B93DE09C90A9}"/>
                  </a:ext>
                </a:extLst>
              </p14:cNvPr>
              <p14:cNvContentPartPr/>
              <p14:nvPr/>
            </p14:nvContentPartPr>
            <p14:xfrm>
              <a:off x="1240810" y="379889"/>
              <a:ext cx="295200" cy="404640"/>
            </p14:xfrm>
          </p:contentPart>
        </mc:Choice>
        <mc:Fallback xmlns="">
          <p:pic>
            <p:nvPicPr>
              <p:cNvPr id="2" name="Ink 1">
                <a:extLst>
                  <a:ext uri="{FF2B5EF4-FFF2-40B4-BE49-F238E27FC236}">
                    <a16:creationId xmlns:a16="http://schemas.microsoft.com/office/drawing/2014/main" id="{0B545944-607C-AAA4-418C-B93DE09C90A9}"/>
                  </a:ext>
                </a:extLst>
              </p:cNvPr>
              <p:cNvPicPr/>
              <p:nvPr/>
            </p:nvPicPr>
            <p:blipFill>
              <a:blip r:embed="rId3"/>
              <a:stretch>
                <a:fillRect/>
              </a:stretch>
            </p:blipFill>
            <p:spPr>
              <a:xfrm>
                <a:off x="1231810" y="371249"/>
                <a:ext cx="3128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C7E894E-EE13-F797-D703-C1D2B0C2A410}"/>
                  </a:ext>
                </a:extLst>
              </p14:cNvPr>
              <p14:cNvContentPartPr/>
              <p14:nvPr/>
            </p14:nvContentPartPr>
            <p14:xfrm>
              <a:off x="1686130" y="434609"/>
              <a:ext cx="201240" cy="302760"/>
            </p14:xfrm>
          </p:contentPart>
        </mc:Choice>
        <mc:Fallback xmlns="">
          <p:pic>
            <p:nvPicPr>
              <p:cNvPr id="3" name="Ink 2">
                <a:extLst>
                  <a:ext uri="{FF2B5EF4-FFF2-40B4-BE49-F238E27FC236}">
                    <a16:creationId xmlns:a16="http://schemas.microsoft.com/office/drawing/2014/main" id="{3C7E894E-EE13-F797-D703-C1D2B0C2A410}"/>
                  </a:ext>
                </a:extLst>
              </p:cNvPr>
              <p:cNvPicPr/>
              <p:nvPr/>
            </p:nvPicPr>
            <p:blipFill>
              <a:blip r:embed="rId5"/>
              <a:stretch>
                <a:fillRect/>
              </a:stretch>
            </p:blipFill>
            <p:spPr>
              <a:xfrm>
                <a:off x="1677490" y="425609"/>
                <a:ext cx="2188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62FC857-F8C5-8DBC-27E3-AC452AE9AD18}"/>
                  </a:ext>
                </a:extLst>
              </p14:cNvPr>
              <p14:cNvContentPartPr/>
              <p14:nvPr/>
            </p14:nvContentPartPr>
            <p14:xfrm>
              <a:off x="1995730" y="401489"/>
              <a:ext cx="247680" cy="406440"/>
            </p14:xfrm>
          </p:contentPart>
        </mc:Choice>
        <mc:Fallback xmlns="">
          <p:pic>
            <p:nvPicPr>
              <p:cNvPr id="4" name="Ink 3">
                <a:extLst>
                  <a:ext uri="{FF2B5EF4-FFF2-40B4-BE49-F238E27FC236}">
                    <a16:creationId xmlns:a16="http://schemas.microsoft.com/office/drawing/2014/main" id="{462FC857-F8C5-8DBC-27E3-AC452AE9AD18}"/>
                  </a:ext>
                </a:extLst>
              </p:cNvPr>
              <p:cNvPicPr/>
              <p:nvPr/>
            </p:nvPicPr>
            <p:blipFill>
              <a:blip r:embed="rId7"/>
              <a:stretch>
                <a:fillRect/>
              </a:stretch>
            </p:blipFill>
            <p:spPr>
              <a:xfrm>
                <a:off x="1987090" y="392849"/>
                <a:ext cx="26532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B3454A73-B287-4E01-3E97-E6E48C2E3769}"/>
                  </a:ext>
                </a:extLst>
              </p14:cNvPr>
              <p14:cNvContentPartPr/>
              <p14:nvPr/>
            </p14:nvContentPartPr>
            <p14:xfrm>
              <a:off x="2193010" y="814409"/>
              <a:ext cx="86040" cy="129960"/>
            </p14:xfrm>
          </p:contentPart>
        </mc:Choice>
        <mc:Fallback xmlns="">
          <p:pic>
            <p:nvPicPr>
              <p:cNvPr id="6" name="Ink 5">
                <a:extLst>
                  <a:ext uri="{FF2B5EF4-FFF2-40B4-BE49-F238E27FC236}">
                    <a16:creationId xmlns:a16="http://schemas.microsoft.com/office/drawing/2014/main" id="{B3454A73-B287-4E01-3E97-E6E48C2E3769}"/>
                  </a:ext>
                </a:extLst>
              </p:cNvPr>
              <p:cNvPicPr/>
              <p:nvPr/>
            </p:nvPicPr>
            <p:blipFill>
              <a:blip r:embed="rId9"/>
              <a:stretch>
                <a:fillRect/>
              </a:stretch>
            </p:blipFill>
            <p:spPr>
              <a:xfrm>
                <a:off x="2184370" y="805769"/>
                <a:ext cx="103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1A303A6-1FFC-80E7-6858-742701B8C73E}"/>
                  </a:ext>
                </a:extLst>
              </p14:cNvPr>
              <p14:cNvContentPartPr/>
              <p14:nvPr/>
            </p14:nvContentPartPr>
            <p14:xfrm>
              <a:off x="2353570" y="616769"/>
              <a:ext cx="814320" cy="326160"/>
            </p14:xfrm>
          </p:contentPart>
        </mc:Choice>
        <mc:Fallback xmlns="">
          <p:pic>
            <p:nvPicPr>
              <p:cNvPr id="7" name="Ink 6">
                <a:extLst>
                  <a:ext uri="{FF2B5EF4-FFF2-40B4-BE49-F238E27FC236}">
                    <a16:creationId xmlns:a16="http://schemas.microsoft.com/office/drawing/2014/main" id="{A1A303A6-1FFC-80E7-6858-742701B8C73E}"/>
                  </a:ext>
                </a:extLst>
              </p:cNvPr>
              <p:cNvPicPr/>
              <p:nvPr/>
            </p:nvPicPr>
            <p:blipFill>
              <a:blip r:embed="rId11"/>
              <a:stretch>
                <a:fillRect/>
              </a:stretch>
            </p:blipFill>
            <p:spPr>
              <a:xfrm>
                <a:off x="2344570" y="608129"/>
                <a:ext cx="831960" cy="343800"/>
              </a:xfrm>
              <a:prstGeom prst="rect">
                <a:avLst/>
              </a:prstGeom>
            </p:spPr>
          </p:pic>
        </mc:Fallback>
      </mc:AlternateContent>
      <p:grpSp>
        <p:nvGrpSpPr>
          <p:cNvPr id="20" name="Group 19">
            <a:extLst>
              <a:ext uri="{FF2B5EF4-FFF2-40B4-BE49-F238E27FC236}">
                <a16:creationId xmlns:a16="http://schemas.microsoft.com/office/drawing/2014/main" id="{BBE340F5-53CC-4917-D52E-3DA4E8994D23}"/>
              </a:ext>
            </a:extLst>
          </p:cNvPr>
          <p:cNvGrpSpPr/>
          <p:nvPr/>
        </p:nvGrpSpPr>
        <p:grpSpPr>
          <a:xfrm>
            <a:off x="6176770" y="149129"/>
            <a:ext cx="2453760" cy="641160"/>
            <a:chOff x="6176770" y="149129"/>
            <a:chExt cx="2453760" cy="641160"/>
          </a:xfrm>
        </p:grpSpPr>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39A49B81-A98B-2778-1F92-0445AF5107B3}"/>
                    </a:ext>
                  </a:extLst>
                </p14:cNvPr>
                <p14:cNvContentPartPr/>
                <p14:nvPr/>
              </p14:nvContentPartPr>
              <p14:xfrm>
                <a:off x="6176770" y="149129"/>
                <a:ext cx="1425960" cy="641160"/>
              </p14:xfrm>
            </p:contentPart>
          </mc:Choice>
          <mc:Fallback xmlns="">
            <p:pic>
              <p:nvPicPr>
                <p:cNvPr id="15" name="Ink 14">
                  <a:extLst>
                    <a:ext uri="{FF2B5EF4-FFF2-40B4-BE49-F238E27FC236}">
                      <a16:creationId xmlns:a16="http://schemas.microsoft.com/office/drawing/2014/main" id="{39A49B81-A98B-2778-1F92-0445AF5107B3}"/>
                    </a:ext>
                  </a:extLst>
                </p:cNvPr>
                <p:cNvPicPr/>
                <p:nvPr/>
              </p:nvPicPr>
              <p:blipFill>
                <a:blip r:embed="rId13"/>
                <a:stretch>
                  <a:fillRect/>
                </a:stretch>
              </p:blipFill>
              <p:spPr>
                <a:xfrm>
                  <a:off x="6168130" y="140129"/>
                  <a:ext cx="1443600" cy="658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C89EE8E1-3A59-AAB4-0081-BAC242036B19}"/>
                    </a:ext>
                  </a:extLst>
                </p14:cNvPr>
                <p14:cNvContentPartPr/>
                <p14:nvPr/>
              </p14:nvContentPartPr>
              <p14:xfrm>
                <a:off x="7330210" y="350009"/>
                <a:ext cx="32760" cy="5760"/>
              </p14:xfrm>
            </p:contentPart>
          </mc:Choice>
          <mc:Fallback xmlns="">
            <p:pic>
              <p:nvPicPr>
                <p:cNvPr id="16" name="Ink 15">
                  <a:extLst>
                    <a:ext uri="{FF2B5EF4-FFF2-40B4-BE49-F238E27FC236}">
                      <a16:creationId xmlns:a16="http://schemas.microsoft.com/office/drawing/2014/main" id="{C89EE8E1-3A59-AAB4-0081-BAC242036B19}"/>
                    </a:ext>
                  </a:extLst>
                </p:cNvPr>
                <p:cNvPicPr/>
                <p:nvPr/>
              </p:nvPicPr>
              <p:blipFill>
                <a:blip r:embed="rId15"/>
                <a:stretch>
                  <a:fillRect/>
                </a:stretch>
              </p:blipFill>
              <p:spPr>
                <a:xfrm>
                  <a:off x="7321210" y="341369"/>
                  <a:ext cx="50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F19ED8F8-5619-ECD1-DB05-EC704C3B8514}"/>
                    </a:ext>
                  </a:extLst>
                </p14:cNvPr>
                <p14:cNvContentPartPr/>
                <p14:nvPr/>
              </p14:nvContentPartPr>
              <p14:xfrm>
                <a:off x="6619570" y="315449"/>
                <a:ext cx="749880" cy="53640"/>
              </p14:xfrm>
            </p:contentPart>
          </mc:Choice>
          <mc:Fallback xmlns="">
            <p:pic>
              <p:nvPicPr>
                <p:cNvPr id="17" name="Ink 16">
                  <a:extLst>
                    <a:ext uri="{FF2B5EF4-FFF2-40B4-BE49-F238E27FC236}">
                      <a16:creationId xmlns:a16="http://schemas.microsoft.com/office/drawing/2014/main" id="{F19ED8F8-5619-ECD1-DB05-EC704C3B8514}"/>
                    </a:ext>
                  </a:extLst>
                </p:cNvPr>
                <p:cNvPicPr/>
                <p:nvPr/>
              </p:nvPicPr>
              <p:blipFill>
                <a:blip r:embed="rId17"/>
                <a:stretch>
                  <a:fillRect/>
                </a:stretch>
              </p:blipFill>
              <p:spPr>
                <a:xfrm>
                  <a:off x="6610930" y="306449"/>
                  <a:ext cx="767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06489EDD-3AE7-2654-9488-EA0CD125EC46}"/>
                    </a:ext>
                  </a:extLst>
                </p14:cNvPr>
                <p14:cNvContentPartPr/>
                <p14:nvPr/>
              </p14:nvContentPartPr>
              <p14:xfrm>
                <a:off x="7850050" y="248849"/>
                <a:ext cx="780480" cy="347040"/>
              </p14:xfrm>
            </p:contentPart>
          </mc:Choice>
          <mc:Fallback xmlns="">
            <p:pic>
              <p:nvPicPr>
                <p:cNvPr id="19" name="Ink 18">
                  <a:extLst>
                    <a:ext uri="{FF2B5EF4-FFF2-40B4-BE49-F238E27FC236}">
                      <a16:creationId xmlns:a16="http://schemas.microsoft.com/office/drawing/2014/main" id="{06489EDD-3AE7-2654-9488-EA0CD125EC46}"/>
                    </a:ext>
                  </a:extLst>
                </p:cNvPr>
                <p:cNvPicPr/>
                <p:nvPr/>
              </p:nvPicPr>
              <p:blipFill>
                <a:blip r:embed="rId19"/>
                <a:stretch>
                  <a:fillRect/>
                </a:stretch>
              </p:blipFill>
              <p:spPr>
                <a:xfrm>
                  <a:off x="7841050" y="240209"/>
                  <a:ext cx="798120" cy="364680"/>
                </a:xfrm>
                <a:prstGeom prst="rect">
                  <a:avLst/>
                </a:prstGeom>
              </p:spPr>
            </p:pic>
          </mc:Fallback>
        </mc:AlternateContent>
      </p:grpSp>
      <p:grpSp>
        <p:nvGrpSpPr>
          <p:cNvPr id="25" name="Group 24">
            <a:extLst>
              <a:ext uri="{FF2B5EF4-FFF2-40B4-BE49-F238E27FC236}">
                <a16:creationId xmlns:a16="http://schemas.microsoft.com/office/drawing/2014/main" id="{C868DC46-6C7A-48E0-9471-F9C49638ED95}"/>
              </a:ext>
            </a:extLst>
          </p:cNvPr>
          <p:cNvGrpSpPr/>
          <p:nvPr/>
        </p:nvGrpSpPr>
        <p:grpSpPr>
          <a:xfrm>
            <a:off x="8844730" y="180449"/>
            <a:ext cx="2816640" cy="453600"/>
            <a:chOff x="8844730" y="180449"/>
            <a:chExt cx="2816640" cy="453600"/>
          </a:xfrm>
        </p:grpSpPr>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2E5EEDF7-4621-702A-D9D6-AB1AE9572773}"/>
                    </a:ext>
                  </a:extLst>
                </p14:cNvPr>
                <p14:cNvContentPartPr/>
                <p14:nvPr/>
              </p14:nvContentPartPr>
              <p14:xfrm>
                <a:off x="8844730" y="280889"/>
                <a:ext cx="1114560" cy="332280"/>
              </p14:xfrm>
            </p:contentPart>
          </mc:Choice>
          <mc:Fallback xmlns="">
            <p:pic>
              <p:nvPicPr>
                <p:cNvPr id="21" name="Ink 20">
                  <a:extLst>
                    <a:ext uri="{FF2B5EF4-FFF2-40B4-BE49-F238E27FC236}">
                      <a16:creationId xmlns:a16="http://schemas.microsoft.com/office/drawing/2014/main" id="{2E5EEDF7-4621-702A-D9D6-AB1AE9572773}"/>
                    </a:ext>
                  </a:extLst>
                </p:cNvPr>
                <p:cNvPicPr/>
                <p:nvPr/>
              </p:nvPicPr>
              <p:blipFill>
                <a:blip r:embed="rId21"/>
                <a:stretch>
                  <a:fillRect/>
                </a:stretch>
              </p:blipFill>
              <p:spPr>
                <a:xfrm>
                  <a:off x="8835730" y="272249"/>
                  <a:ext cx="11322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1CB03FE3-4122-7C8D-C023-EE6839BF3E44}"/>
                    </a:ext>
                  </a:extLst>
                </p14:cNvPr>
                <p14:cNvContentPartPr/>
                <p14:nvPr/>
              </p14:nvContentPartPr>
              <p14:xfrm>
                <a:off x="8911690" y="348209"/>
                <a:ext cx="647640" cy="9360"/>
              </p14:xfrm>
            </p:contentPart>
          </mc:Choice>
          <mc:Fallback xmlns="">
            <p:pic>
              <p:nvPicPr>
                <p:cNvPr id="22" name="Ink 21">
                  <a:extLst>
                    <a:ext uri="{FF2B5EF4-FFF2-40B4-BE49-F238E27FC236}">
                      <a16:creationId xmlns:a16="http://schemas.microsoft.com/office/drawing/2014/main" id="{1CB03FE3-4122-7C8D-C023-EE6839BF3E44}"/>
                    </a:ext>
                  </a:extLst>
                </p:cNvPr>
                <p:cNvPicPr/>
                <p:nvPr/>
              </p:nvPicPr>
              <p:blipFill>
                <a:blip r:embed="rId23"/>
                <a:stretch>
                  <a:fillRect/>
                </a:stretch>
              </p:blipFill>
              <p:spPr>
                <a:xfrm>
                  <a:off x="8902690" y="339569"/>
                  <a:ext cx="665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8EC8D052-7E85-C30D-CBF6-87CABA60C12B}"/>
                    </a:ext>
                  </a:extLst>
                </p14:cNvPr>
                <p14:cNvContentPartPr/>
                <p14:nvPr/>
              </p14:nvContentPartPr>
              <p14:xfrm>
                <a:off x="10127770" y="180449"/>
                <a:ext cx="1533600" cy="453600"/>
              </p14:xfrm>
            </p:contentPart>
          </mc:Choice>
          <mc:Fallback xmlns="">
            <p:pic>
              <p:nvPicPr>
                <p:cNvPr id="24" name="Ink 23">
                  <a:extLst>
                    <a:ext uri="{FF2B5EF4-FFF2-40B4-BE49-F238E27FC236}">
                      <a16:creationId xmlns:a16="http://schemas.microsoft.com/office/drawing/2014/main" id="{8EC8D052-7E85-C30D-CBF6-87CABA60C12B}"/>
                    </a:ext>
                  </a:extLst>
                </p:cNvPr>
                <p:cNvPicPr/>
                <p:nvPr/>
              </p:nvPicPr>
              <p:blipFill>
                <a:blip r:embed="rId25"/>
                <a:stretch>
                  <a:fillRect/>
                </a:stretch>
              </p:blipFill>
              <p:spPr>
                <a:xfrm>
                  <a:off x="10118770" y="171449"/>
                  <a:ext cx="1551240" cy="471240"/>
                </a:xfrm>
                <a:prstGeom prst="rect">
                  <a:avLst/>
                </a:prstGeom>
              </p:spPr>
            </p:pic>
          </mc:Fallback>
        </mc:AlternateContent>
      </p:grpSp>
      <p:grpSp>
        <p:nvGrpSpPr>
          <p:cNvPr id="39" name="Group 38">
            <a:extLst>
              <a:ext uri="{FF2B5EF4-FFF2-40B4-BE49-F238E27FC236}">
                <a16:creationId xmlns:a16="http://schemas.microsoft.com/office/drawing/2014/main" id="{796ACF2C-94F0-42EC-DFA9-1A722325BDB9}"/>
              </a:ext>
            </a:extLst>
          </p:cNvPr>
          <p:cNvGrpSpPr/>
          <p:nvPr/>
        </p:nvGrpSpPr>
        <p:grpSpPr>
          <a:xfrm>
            <a:off x="3605290" y="329489"/>
            <a:ext cx="2404800" cy="1109880"/>
            <a:chOff x="3605290" y="329489"/>
            <a:chExt cx="2404800" cy="1109880"/>
          </a:xfrm>
        </p:grpSpPr>
        <mc:AlternateContent xmlns:mc="http://schemas.openxmlformats.org/markup-compatibility/2006" xmlns:p14="http://schemas.microsoft.com/office/powerpoint/2010/main">
          <mc:Choice Requires="p14">
            <p:contentPart p14:bwMode="auto" r:id="rId26">
              <p14:nvContentPartPr>
                <p14:cNvPr id="9" name="Ink 8">
                  <a:extLst>
                    <a:ext uri="{FF2B5EF4-FFF2-40B4-BE49-F238E27FC236}">
                      <a16:creationId xmlns:a16="http://schemas.microsoft.com/office/drawing/2014/main" id="{3666D1C7-D124-FE33-6AF6-57CD595C24A1}"/>
                    </a:ext>
                  </a:extLst>
                </p14:cNvPr>
                <p14:cNvContentPartPr/>
                <p14:nvPr/>
              </p14:nvContentPartPr>
              <p14:xfrm>
                <a:off x="3605290" y="395009"/>
                <a:ext cx="145080" cy="64440"/>
              </p14:xfrm>
            </p:contentPart>
          </mc:Choice>
          <mc:Fallback xmlns="">
            <p:pic>
              <p:nvPicPr>
                <p:cNvPr id="9" name="Ink 8">
                  <a:extLst>
                    <a:ext uri="{FF2B5EF4-FFF2-40B4-BE49-F238E27FC236}">
                      <a16:creationId xmlns:a16="http://schemas.microsoft.com/office/drawing/2014/main" id="{3666D1C7-D124-FE33-6AF6-57CD595C24A1}"/>
                    </a:ext>
                  </a:extLst>
                </p:cNvPr>
                <p:cNvPicPr/>
                <p:nvPr/>
              </p:nvPicPr>
              <p:blipFill>
                <a:blip r:embed="rId27"/>
                <a:stretch>
                  <a:fillRect/>
                </a:stretch>
              </p:blipFill>
              <p:spPr>
                <a:xfrm>
                  <a:off x="3596650" y="386009"/>
                  <a:ext cx="162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 name="Ink 9">
                  <a:extLst>
                    <a:ext uri="{FF2B5EF4-FFF2-40B4-BE49-F238E27FC236}">
                      <a16:creationId xmlns:a16="http://schemas.microsoft.com/office/drawing/2014/main" id="{8DF17D5C-80CF-4786-F36F-AC7C2A3FD450}"/>
                    </a:ext>
                  </a:extLst>
                </p14:cNvPr>
                <p14:cNvContentPartPr/>
                <p14:nvPr/>
              </p14:nvContentPartPr>
              <p14:xfrm>
                <a:off x="3612490" y="528929"/>
                <a:ext cx="178560" cy="65160"/>
              </p14:xfrm>
            </p:contentPart>
          </mc:Choice>
          <mc:Fallback xmlns="">
            <p:pic>
              <p:nvPicPr>
                <p:cNvPr id="10" name="Ink 9">
                  <a:extLst>
                    <a:ext uri="{FF2B5EF4-FFF2-40B4-BE49-F238E27FC236}">
                      <a16:creationId xmlns:a16="http://schemas.microsoft.com/office/drawing/2014/main" id="{8DF17D5C-80CF-4786-F36F-AC7C2A3FD450}"/>
                    </a:ext>
                  </a:extLst>
                </p:cNvPr>
                <p:cNvPicPr/>
                <p:nvPr/>
              </p:nvPicPr>
              <p:blipFill>
                <a:blip r:embed="rId29"/>
                <a:stretch>
                  <a:fillRect/>
                </a:stretch>
              </p:blipFill>
              <p:spPr>
                <a:xfrm>
                  <a:off x="3603490" y="519929"/>
                  <a:ext cx="196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 name="Ink 10">
                  <a:extLst>
                    <a:ext uri="{FF2B5EF4-FFF2-40B4-BE49-F238E27FC236}">
                      <a16:creationId xmlns:a16="http://schemas.microsoft.com/office/drawing/2014/main" id="{9D14B288-5ABF-3020-D6B7-CE71338CE080}"/>
                    </a:ext>
                  </a:extLst>
                </p14:cNvPr>
                <p14:cNvContentPartPr/>
                <p14:nvPr/>
              </p14:nvContentPartPr>
              <p14:xfrm>
                <a:off x="4114330" y="468809"/>
                <a:ext cx="1220040" cy="367920"/>
              </p14:xfrm>
            </p:contentPart>
          </mc:Choice>
          <mc:Fallback xmlns="">
            <p:pic>
              <p:nvPicPr>
                <p:cNvPr id="11" name="Ink 10">
                  <a:extLst>
                    <a:ext uri="{FF2B5EF4-FFF2-40B4-BE49-F238E27FC236}">
                      <a16:creationId xmlns:a16="http://schemas.microsoft.com/office/drawing/2014/main" id="{9D14B288-5ABF-3020-D6B7-CE71338CE080}"/>
                    </a:ext>
                  </a:extLst>
                </p:cNvPr>
                <p:cNvPicPr/>
                <p:nvPr/>
              </p:nvPicPr>
              <p:blipFill>
                <a:blip r:embed="rId31"/>
                <a:stretch>
                  <a:fillRect/>
                </a:stretch>
              </p:blipFill>
              <p:spPr>
                <a:xfrm>
                  <a:off x="4105690" y="460169"/>
                  <a:ext cx="12376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 name="Ink 12">
                  <a:extLst>
                    <a:ext uri="{FF2B5EF4-FFF2-40B4-BE49-F238E27FC236}">
                      <a16:creationId xmlns:a16="http://schemas.microsoft.com/office/drawing/2014/main" id="{1472C53B-D50F-86AB-658B-AA588A9C1500}"/>
                    </a:ext>
                  </a:extLst>
                </p14:cNvPr>
                <p14:cNvContentPartPr/>
                <p14:nvPr/>
              </p14:nvContentPartPr>
              <p14:xfrm>
                <a:off x="5645050" y="329489"/>
                <a:ext cx="267480" cy="449640"/>
              </p14:xfrm>
            </p:contentPart>
          </mc:Choice>
          <mc:Fallback xmlns="">
            <p:pic>
              <p:nvPicPr>
                <p:cNvPr id="13" name="Ink 12">
                  <a:extLst>
                    <a:ext uri="{FF2B5EF4-FFF2-40B4-BE49-F238E27FC236}">
                      <a16:creationId xmlns:a16="http://schemas.microsoft.com/office/drawing/2014/main" id="{1472C53B-D50F-86AB-658B-AA588A9C1500}"/>
                    </a:ext>
                  </a:extLst>
                </p:cNvPr>
                <p:cNvPicPr/>
                <p:nvPr/>
              </p:nvPicPr>
              <p:blipFill>
                <a:blip r:embed="rId33"/>
                <a:stretch>
                  <a:fillRect/>
                </a:stretch>
              </p:blipFill>
              <p:spPr>
                <a:xfrm>
                  <a:off x="5636410" y="320489"/>
                  <a:ext cx="28512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649F6090-6B4A-D8BD-6911-143CA1C4E888}"/>
                    </a:ext>
                  </a:extLst>
                </p14:cNvPr>
                <p14:cNvContentPartPr/>
                <p14:nvPr/>
              </p14:nvContentPartPr>
              <p14:xfrm>
                <a:off x="4160050" y="900449"/>
                <a:ext cx="238320" cy="347400"/>
              </p14:xfrm>
            </p:contentPart>
          </mc:Choice>
          <mc:Fallback xmlns="">
            <p:pic>
              <p:nvPicPr>
                <p:cNvPr id="26" name="Ink 25">
                  <a:extLst>
                    <a:ext uri="{FF2B5EF4-FFF2-40B4-BE49-F238E27FC236}">
                      <a16:creationId xmlns:a16="http://schemas.microsoft.com/office/drawing/2014/main" id="{649F6090-6B4A-D8BD-6911-143CA1C4E888}"/>
                    </a:ext>
                  </a:extLst>
                </p:cNvPr>
                <p:cNvPicPr/>
                <p:nvPr/>
              </p:nvPicPr>
              <p:blipFill>
                <a:blip r:embed="rId35"/>
                <a:stretch>
                  <a:fillRect/>
                </a:stretch>
              </p:blipFill>
              <p:spPr>
                <a:xfrm>
                  <a:off x="4151410" y="891809"/>
                  <a:ext cx="25596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48E32569-BCDC-776D-2DF6-57D92C04BB0B}"/>
                    </a:ext>
                  </a:extLst>
                </p14:cNvPr>
                <p14:cNvContentPartPr/>
                <p14:nvPr/>
              </p14:nvContentPartPr>
              <p14:xfrm>
                <a:off x="4211170" y="1099529"/>
                <a:ext cx="139680" cy="42120"/>
              </p14:xfrm>
            </p:contentPart>
          </mc:Choice>
          <mc:Fallback xmlns="">
            <p:pic>
              <p:nvPicPr>
                <p:cNvPr id="27" name="Ink 26">
                  <a:extLst>
                    <a:ext uri="{FF2B5EF4-FFF2-40B4-BE49-F238E27FC236}">
                      <a16:creationId xmlns:a16="http://schemas.microsoft.com/office/drawing/2014/main" id="{48E32569-BCDC-776D-2DF6-57D92C04BB0B}"/>
                    </a:ext>
                  </a:extLst>
                </p:cNvPr>
                <p:cNvPicPr/>
                <p:nvPr/>
              </p:nvPicPr>
              <p:blipFill>
                <a:blip r:embed="rId37"/>
                <a:stretch>
                  <a:fillRect/>
                </a:stretch>
              </p:blipFill>
              <p:spPr>
                <a:xfrm>
                  <a:off x="4202170" y="1090529"/>
                  <a:ext cx="157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FD5F4780-097C-1DC0-C599-7E3CF424BCA3}"/>
                    </a:ext>
                  </a:extLst>
                </p14:cNvPr>
                <p14:cNvContentPartPr/>
                <p14:nvPr/>
              </p14:nvContentPartPr>
              <p14:xfrm>
                <a:off x="4153570" y="847529"/>
                <a:ext cx="6480" cy="57960"/>
              </p14:xfrm>
            </p:contentPart>
          </mc:Choice>
          <mc:Fallback xmlns="">
            <p:pic>
              <p:nvPicPr>
                <p:cNvPr id="28" name="Ink 27">
                  <a:extLst>
                    <a:ext uri="{FF2B5EF4-FFF2-40B4-BE49-F238E27FC236}">
                      <a16:creationId xmlns:a16="http://schemas.microsoft.com/office/drawing/2014/main" id="{FD5F4780-097C-1DC0-C599-7E3CF424BCA3}"/>
                    </a:ext>
                  </a:extLst>
                </p:cNvPr>
                <p:cNvPicPr/>
                <p:nvPr/>
              </p:nvPicPr>
              <p:blipFill>
                <a:blip r:embed="rId39"/>
                <a:stretch>
                  <a:fillRect/>
                </a:stretch>
              </p:blipFill>
              <p:spPr>
                <a:xfrm>
                  <a:off x="4144930" y="838529"/>
                  <a:ext cx="24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17F6CC96-B71A-B96B-3666-EDE38EFD57D1}"/>
                    </a:ext>
                  </a:extLst>
                </p14:cNvPr>
                <p14:cNvContentPartPr/>
                <p14:nvPr/>
              </p14:nvContentPartPr>
              <p14:xfrm>
                <a:off x="4194970" y="809009"/>
                <a:ext cx="39240" cy="56520"/>
              </p14:xfrm>
            </p:contentPart>
          </mc:Choice>
          <mc:Fallback xmlns="">
            <p:pic>
              <p:nvPicPr>
                <p:cNvPr id="29" name="Ink 28">
                  <a:extLst>
                    <a:ext uri="{FF2B5EF4-FFF2-40B4-BE49-F238E27FC236}">
                      <a16:creationId xmlns:a16="http://schemas.microsoft.com/office/drawing/2014/main" id="{17F6CC96-B71A-B96B-3666-EDE38EFD57D1}"/>
                    </a:ext>
                  </a:extLst>
                </p:cNvPr>
                <p:cNvPicPr/>
                <p:nvPr/>
              </p:nvPicPr>
              <p:blipFill>
                <a:blip r:embed="rId41"/>
                <a:stretch>
                  <a:fillRect/>
                </a:stretch>
              </p:blipFill>
              <p:spPr>
                <a:xfrm>
                  <a:off x="4185970" y="800009"/>
                  <a:ext cx="56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0DF56AC7-37B5-3950-1B2D-C533C5617F40}"/>
                    </a:ext>
                  </a:extLst>
                </p14:cNvPr>
                <p14:cNvContentPartPr/>
                <p14:nvPr/>
              </p14:nvContentPartPr>
              <p14:xfrm>
                <a:off x="4368490" y="830249"/>
                <a:ext cx="24120" cy="69120"/>
              </p14:xfrm>
            </p:contentPart>
          </mc:Choice>
          <mc:Fallback xmlns="">
            <p:pic>
              <p:nvPicPr>
                <p:cNvPr id="30" name="Ink 29">
                  <a:extLst>
                    <a:ext uri="{FF2B5EF4-FFF2-40B4-BE49-F238E27FC236}">
                      <a16:creationId xmlns:a16="http://schemas.microsoft.com/office/drawing/2014/main" id="{0DF56AC7-37B5-3950-1B2D-C533C5617F40}"/>
                    </a:ext>
                  </a:extLst>
                </p:cNvPr>
                <p:cNvPicPr/>
                <p:nvPr/>
              </p:nvPicPr>
              <p:blipFill>
                <a:blip r:embed="rId43"/>
                <a:stretch>
                  <a:fillRect/>
                </a:stretch>
              </p:blipFill>
              <p:spPr>
                <a:xfrm>
                  <a:off x="4359490" y="821609"/>
                  <a:ext cx="41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D7E562EE-F536-3464-BC17-C27C59C24B02}"/>
                    </a:ext>
                  </a:extLst>
                </p14:cNvPr>
                <p14:cNvContentPartPr/>
                <p14:nvPr/>
              </p14:nvContentPartPr>
              <p14:xfrm>
                <a:off x="4400530" y="819089"/>
                <a:ext cx="53640" cy="97920"/>
              </p14:xfrm>
            </p:contentPart>
          </mc:Choice>
          <mc:Fallback xmlns="">
            <p:pic>
              <p:nvPicPr>
                <p:cNvPr id="31" name="Ink 30">
                  <a:extLst>
                    <a:ext uri="{FF2B5EF4-FFF2-40B4-BE49-F238E27FC236}">
                      <a16:creationId xmlns:a16="http://schemas.microsoft.com/office/drawing/2014/main" id="{D7E562EE-F536-3464-BC17-C27C59C24B02}"/>
                    </a:ext>
                  </a:extLst>
                </p:cNvPr>
                <p:cNvPicPr/>
                <p:nvPr/>
              </p:nvPicPr>
              <p:blipFill>
                <a:blip r:embed="rId45"/>
                <a:stretch>
                  <a:fillRect/>
                </a:stretch>
              </p:blipFill>
              <p:spPr>
                <a:xfrm>
                  <a:off x="4391890" y="810089"/>
                  <a:ext cx="71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D6BF1BAB-C460-A10C-ECD1-29D4B7056558}"/>
                    </a:ext>
                  </a:extLst>
                </p14:cNvPr>
                <p14:cNvContentPartPr/>
                <p14:nvPr/>
              </p14:nvContentPartPr>
              <p14:xfrm>
                <a:off x="4708330" y="861209"/>
                <a:ext cx="632880" cy="500040"/>
              </p14:xfrm>
            </p:contentPart>
          </mc:Choice>
          <mc:Fallback xmlns="">
            <p:pic>
              <p:nvPicPr>
                <p:cNvPr id="32" name="Ink 31">
                  <a:extLst>
                    <a:ext uri="{FF2B5EF4-FFF2-40B4-BE49-F238E27FC236}">
                      <a16:creationId xmlns:a16="http://schemas.microsoft.com/office/drawing/2014/main" id="{D6BF1BAB-C460-A10C-ECD1-29D4B7056558}"/>
                    </a:ext>
                  </a:extLst>
                </p:cNvPr>
                <p:cNvPicPr/>
                <p:nvPr/>
              </p:nvPicPr>
              <p:blipFill>
                <a:blip r:embed="rId47"/>
                <a:stretch>
                  <a:fillRect/>
                </a:stretch>
              </p:blipFill>
              <p:spPr>
                <a:xfrm>
                  <a:off x="4699690" y="852209"/>
                  <a:ext cx="650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C45481A1-9F78-89AC-3C29-F9ACF1B4284B}"/>
                    </a:ext>
                  </a:extLst>
                </p14:cNvPr>
                <p14:cNvContentPartPr/>
                <p14:nvPr/>
              </p14:nvContentPartPr>
              <p14:xfrm>
                <a:off x="5170930" y="1015649"/>
                <a:ext cx="142560" cy="39240"/>
              </p14:xfrm>
            </p:contentPart>
          </mc:Choice>
          <mc:Fallback xmlns="">
            <p:pic>
              <p:nvPicPr>
                <p:cNvPr id="33" name="Ink 32">
                  <a:extLst>
                    <a:ext uri="{FF2B5EF4-FFF2-40B4-BE49-F238E27FC236}">
                      <a16:creationId xmlns:a16="http://schemas.microsoft.com/office/drawing/2014/main" id="{C45481A1-9F78-89AC-3C29-F9ACF1B4284B}"/>
                    </a:ext>
                  </a:extLst>
                </p:cNvPr>
                <p:cNvPicPr/>
                <p:nvPr/>
              </p:nvPicPr>
              <p:blipFill>
                <a:blip r:embed="rId49"/>
                <a:stretch>
                  <a:fillRect/>
                </a:stretch>
              </p:blipFill>
              <p:spPr>
                <a:xfrm>
                  <a:off x="5162290" y="1007009"/>
                  <a:ext cx="160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967E7404-B532-478C-BBCA-9684E96D88C6}"/>
                    </a:ext>
                  </a:extLst>
                </p14:cNvPr>
                <p14:cNvContentPartPr/>
                <p14:nvPr/>
              </p14:nvContentPartPr>
              <p14:xfrm>
                <a:off x="5615890" y="914849"/>
                <a:ext cx="394200" cy="524520"/>
              </p14:xfrm>
            </p:contentPart>
          </mc:Choice>
          <mc:Fallback xmlns="">
            <p:pic>
              <p:nvPicPr>
                <p:cNvPr id="34" name="Ink 33">
                  <a:extLst>
                    <a:ext uri="{FF2B5EF4-FFF2-40B4-BE49-F238E27FC236}">
                      <a16:creationId xmlns:a16="http://schemas.microsoft.com/office/drawing/2014/main" id="{967E7404-B532-478C-BBCA-9684E96D88C6}"/>
                    </a:ext>
                  </a:extLst>
                </p:cNvPr>
                <p:cNvPicPr/>
                <p:nvPr/>
              </p:nvPicPr>
              <p:blipFill>
                <a:blip r:embed="rId51"/>
                <a:stretch>
                  <a:fillRect/>
                </a:stretch>
              </p:blipFill>
              <p:spPr>
                <a:xfrm>
                  <a:off x="5606890" y="906209"/>
                  <a:ext cx="411840" cy="54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9A6F3957-C208-56F8-BE54-2E8A8EFA3DA4}"/>
                  </a:ext>
                </a:extLst>
              </p14:cNvPr>
              <p14:cNvContentPartPr/>
              <p14:nvPr/>
            </p14:nvContentPartPr>
            <p14:xfrm>
              <a:off x="6326170" y="762569"/>
              <a:ext cx="1878480" cy="570600"/>
            </p14:xfrm>
          </p:contentPart>
        </mc:Choice>
        <mc:Fallback xmlns="">
          <p:pic>
            <p:nvPicPr>
              <p:cNvPr id="35" name="Ink 34">
                <a:extLst>
                  <a:ext uri="{FF2B5EF4-FFF2-40B4-BE49-F238E27FC236}">
                    <a16:creationId xmlns:a16="http://schemas.microsoft.com/office/drawing/2014/main" id="{9A6F3957-C208-56F8-BE54-2E8A8EFA3DA4}"/>
                  </a:ext>
                </a:extLst>
              </p:cNvPr>
              <p:cNvPicPr/>
              <p:nvPr/>
            </p:nvPicPr>
            <p:blipFill>
              <a:blip r:embed="rId53"/>
              <a:stretch>
                <a:fillRect/>
              </a:stretch>
            </p:blipFill>
            <p:spPr>
              <a:xfrm>
                <a:off x="6317530" y="753569"/>
                <a:ext cx="189612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F91F1AD9-ECBC-743C-4213-478E2ECE5E41}"/>
                  </a:ext>
                </a:extLst>
              </p14:cNvPr>
              <p14:cNvContentPartPr/>
              <p14:nvPr/>
            </p14:nvContentPartPr>
            <p14:xfrm>
              <a:off x="7898290" y="802889"/>
              <a:ext cx="21240" cy="21960"/>
            </p14:xfrm>
          </p:contentPart>
        </mc:Choice>
        <mc:Fallback xmlns="">
          <p:pic>
            <p:nvPicPr>
              <p:cNvPr id="36" name="Ink 35">
                <a:extLst>
                  <a:ext uri="{FF2B5EF4-FFF2-40B4-BE49-F238E27FC236}">
                    <a16:creationId xmlns:a16="http://schemas.microsoft.com/office/drawing/2014/main" id="{F91F1AD9-ECBC-743C-4213-478E2ECE5E41}"/>
                  </a:ext>
                </a:extLst>
              </p:cNvPr>
              <p:cNvPicPr/>
              <p:nvPr/>
            </p:nvPicPr>
            <p:blipFill>
              <a:blip r:embed="rId55"/>
              <a:stretch>
                <a:fillRect/>
              </a:stretch>
            </p:blipFill>
            <p:spPr>
              <a:xfrm>
                <a:off x="7889650" y="793889"/>
                <a:ext cx="38880" cy="39600"/>
              </a:xfrm>
              <a:prstGeom prst="rect">
                <a:avLst/>
              </a:prstGeom>
            </p:spPr>
          </p:pic>
        </mc:Fallback>
      </mc:AlternateContent>
      <p:grpSp>
        <p:nvGrpSpPr>
          <p:cNvPr id="45" name="Group 44">
            <a:extLst>
              <a:ext uri="{FF2B5EF4-FFF2-40B4-BE49-F238E27FC236}">
                <a16:creationId xmlns:a16="http://schemas.microsoft.com/office/drawing/2014/main" id="{01330937-0980-B36E-5A6D-4AAB0042CE48}"/>
              </a:ext>
            </a:extLst>
          </p:cNvPr>
          <p:cNvGrpSpPr/>
          <p:nvPr/>
        </p:nvGrpSpPr>
        <p:grpSpPr>
          <a:xfrm>
            <a:off x="8544490" y="684449"/>
            <a:ext cx="2225160" cy="614880"/>
            <a:chOff x="8544490" y="684449"/>
            <a:chExt cx="2225160" cy="614880"/>
          </a:xfrm>
        </p:grpSpPr>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81EADDA7-1E7E-19BF-AB3F-FDB09E8F9797}"/>
                    </a:ext>
                  </a:extLst>
                </p14:cNvPr>
                <p14:cNvContentPartPr/>
                <p14:nvPr/>
              </p14:nvContentPartPr>
              <p14:xfrm>
                <a:off x="8544490" y="684449"/>
                <a:ext cx="1425960" cy="614880"/>
              </p14:xfrm>
            </p:contentPart>
          </mc:Choice>
          <mc:Fallback xmlns="">
            <p:pic>
              <p:nvPicPr>
                <p:cNvPr id="37" name="Ink 36">
                  <a:extLst>
                    <a:ext uri="{FF2B5EF4-FFF2-40B4-BE49-F238E27FC236}">
                      <a16:creationId xmlns:a16="http://schemas.microsoft.com/office/drawing/2014/main" id="{81EADDA7-1E7E-19BF-AB3F-FDB09E8F9797}"/>
                    </a:ext>
                  </a:extLst>
                </p:cNvPr>
                <p:cNvPicPr/>
                <p:nvPr/>
              </p:nvPicPr>
              <p:blipFill>
                <a:blip r:embed="rId57"/>
                <a:stretch>
                  <a:fillRect/>
                </a:stretch>
              </p:blipFill>
              <p:spPr>
                <a:xfrm>
                  <a:off x="8535850" y="675809"/>
                  <a:ext cx="144360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E69E4B76-1ED6-C910-853B-2DE0AC58ED9E}"/>
                    </a:ext>
                  </a:extLst>
                </p14:cNvPr>
                <p14:cNvContentPartPr/>
                <p14:nvPr/>
              </p14:nvContentPartPr>
              <p14:xfrm>
                <a:off x="10349170" y="880649"/>
                <a:ext cx="201960" cy="193680"/>
              </p14:xfrm>
            </p:contentPart>
          </mc:Choice>
          <mc:Fallback xmlns="">
            <p:pic>
              <p:nvPicPr>
                <p:cNvPr id="40" name="Ink 39">
                  <a:extLst>
                    <a:ext uri="{FF2B5EF4-FFF2-40B4-BE49-F238E27FC236}">
                      <a16:creationId xmlns:a16="http://schemas.microsoft.com/office/drawing/2014/main" id="{E69E4B76-1ED6-C910-853B-2DE0AC58ED9E}"/>
                    </a:ext>
                  </a:extLst>
                </p:cNvPr>
                <p:cNvPicPr/>
                <p:nvPr/>
              </p:nvPicPr>
              <p:blipFill>
                <a:blip r:embed="rId59"/>
                <a:stretch>
                  <a:fillRect/>
                </a:stretch>
              </p:blipFill>
              <p:spPr>
                <a:xfrm>
                  <a:off x="10340530" y="871649"/>
                  <a:ext cx="219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CA0023B0-4163-7776-A5BC-A0DE8E7B5A78}"/>
                    </a:ext>
                  </a:extLst>
                </p14:cNvPr>
                <p14:cNvContentPartPr/>
                <p14:nvPr/>
              </p14:nvContentPartPr>
              <p14:xfrm>
                <a:off x="10256650" y="820169"/>
                <a:ext cx="19440" cy="110880"/>
              </p14:xfrm>
            </p:contentPart>
          </mc:Choice>
          <mc:Fallback xmlns="">
            <p:pic>
              <p:nvPicPr>
                <p:cNvPr id="41" name="Ink 40">
                  <a:extLst>
                    <a:ext uri="{FF2B5EF4-FFF2-40B4-BE49-F238E27FC236}">
                      <a16:creationId xmlns:a16="http://schemas.microsoft.com/office/drawing/2014/main" id="{CA0023B0-4163-7776-A5BC-A0DE8E7B5A78}"/>
                    </a:ext>
                  </a:extLst>
                </p:cNvPr>
                <p:cNvPicPr/>
                <p:nvPr/>
              </p:nvPicPr>
              <p:blipFill>
                <a:blip r:embed="rId61"/>
                <a:stretch>
                  <a:fillRect/>
                </a:stretch>
              </p:blipFill>
              <p:spPr>
                <a:xfrm>
                  <a:off x="10247650" y="811529"/>
                  <a:ext cx="37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2B2EAB98-F02C-0371-795C-45F44D28AE24}"/>
                    </a:ext>
                  </a:extLst>
                </p14:cNvPr>
                <p14:cNvContentPartPr/>
                <p14:nvPr/>
              </p14:nvContentPartPr>
              <p14:xfrm>
                <a:off x="10350610" y="809009"/>
                <a:ext cx="64800" cy="82440"/>
              </p14:xfrm>
            </p:contentPart>
          </mc:Choice>
          <mc:Fallback xmlns="">
            <p:pic>
              <p:nvPicPr>
                <p:cNvPr id="42" name="Ink 41">
                  <a:extLst>
                    <a:ext uri="{FF2B5EF4-FFF2-40B4-BE49-F238E27FC236}">
                      <a16:creationId xmlns:a16="http://schemas.microsoft.com/office/drawing/2014/main" id="{2B2EAB98-F02C-0371-795C-45F44D28AE24}"/>
                    </a:ext>
                  </a:extLst>
                </p:cNvPr>
                <p:cNvPicPr/>
                <p:nvPr/>
              </p:nvPicPr>
              <p:blipFill>
                <a:blip r:embed="rId63"/>
                <a:stretch>
                  <a:fillRect/>
                </a:stretch>
              </p:blipFill>
              <p:spPr>
                <a:xfrm>
                  <a:off x="10341610" y="800009"/>
                  <a:ext cx="82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1AC944CB-D708-2501-8E62-5A1B515B1E7D}"/>
                    </a:ext>
                  </a:extLst>
                </p14:cNvPr>
                <p14:cNvContentPartPr/>
                <p14:nvPr/>
              </p14:nvContentPartPr>
              <p14:xfrm>
                <a:off x="10566970" y="792809"/>
                <a:ext cx="29520" cy="108720"/>
              </p14:xfrm>
            </p:contentPart>
          </mc:Choice>
          <mc:Fallback xmlns="">
            <p:pic>
              <p:nvPicPr>
                <p:cNvPr id="43" name="Ink 42">
                  <a:extLst>
                    <a:ext uri="{FF2B5EF4-FFF2-40B4-BE49-F238E27FC236}">
                      <a16:creationId xmlns:a16="http://schemas.microsoft.com/office/drawing/2014/main" id="{1AC944CB-D708-2501-8E62-5A1B515B1E7D}"/>
                    </a:ext>
                  </a:extLst>
                </p:cNvPr>
                <p:cNvPicPr/>
                <p:nvPr/>
              </p:nvPicPr>
              <p:blipFill>
                <a:blip r:embed="rId65"/>
                <a:stretch>
                  <a:fillRect/>
                </a:stretch>
              </p:blipFill>
              <p:spPr>
                <a:xfrm>
                  <a:off x="10558330" y="783809"/>
                  <a:ext cx="47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07AB2A27-50E7-25DC-B653-0C4CA115A8C7}"/>
                    </a:ext>
                  </a:extLst>
                </p14:cNvPr>
                <p14:cNvContentPartPr/>
                <p14:nvPr/>
              </p14:nvContentPartPr>
              <p14:xfrm>
                <a:off x="10757770" y="792809"/>
                <a:ext cx="11880" cy="155880"/>
              </p14:xfrm>
            </p:contentPart>
          </mc:Choice>
          <mc:Fallback xmlns="">
            <p:pic>
              <p:nvPicPr>
                <p:cNvPr id="44" name="Ink 43">
                  <a:extLst>
                    <a:ext uri="{FF2B5EF4-FFF2-40B4-BE49-F238E27FC236}">
                      <a16:creationId xmlns:a16="http://schemas.microsoft.com/office/drawing/2014/main" id="{07AB2A27-50E7-25DC-B653-0C4CA115A8C7}"/>
                    </a:ext>
                  </a:extLst>
                </p:cNvPr>
                <p:cNvPicPr/>
                <p:nvPr/>
              </p:nvPicPr>
              <p:blipFill>
                <a:blip r:embed="rId67"/>
                <a:stretch>
                  <a:fillRect/>
                </a:stretch>
              </p:blipFill>
              <p:spPr>
                <a:xfrm>
                  <a:off x="10749130" y="783809"/>
                  <a:ext cx="29520" cy="17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45CED56E-5706-639D-0DF2-8BFC97E581C0}"/>
                  </a:ext>
                </a:extLst>
              </p14:cNvPr>
              <p14:cNvContentPartPr/>
              <p14:nvPr/>
            </p14:nvContentPartPr>
            <p14:xfrm>
              <a:off x="1448170" y="1582649"/>
              <a:ext cx="68760" cy="2028960"/>
            </p14:xfrm>
          </p:contentPart>
        </mc:Choice>
        <mc:Fallback xmlns="">
          <p:pic>
            <p:nvPicPr>
              <p:cNvPr id="46" name="Ink 45">
                <a:extLst>
                  <a:ext uri="{FF2B5EF4-FFF2-40B4-BE49-F238E27FC236}">
                    <a16:creationId xmlns:a16="http://schemas.microsoft.com/office/drawing/2014/main" id="{45CED56E-5706-639D-0DF2-8BFC97E581C0}"/>
                  </a:ext>
                </a:extLst>
              </p:cNvPr>
              <p:cNvPicPr/>
              <p:nvPr/>
            </p:nvPicPr>
            <p:blipFill>
              <a:blip r:embed="rId69"/>
              <a:stretch>
                <a:fillRect/>
              </a:stretch>
            </p:blipFill>
            <p:spPr>
              <a:xfrm>
                <a:off x="1439170" y="1574009"/>
                <a:ext cx="86400" cy="2046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F45696AD-16F1-385A-3C70-3DA96DB08564}"/>
                  </a:ext>
                </a:extLst>
              </p14:cNvPr>
              <p14:cNvContentPartPr/>
              <p14:nvPr/>
            </p14:nvContentPartPr>
            <p14:xfrm>
              <a:off x="1489210" y="2636009"/>
              <a:ext cx="3666240" cy="145800"/>
            </p14:xfrm>
          </p:contentPart>
        </mc:Choice>
        <mc:Fallback xmlns="">
          <p:pic>
            <p:nvPicPr>
              <p:cNvPr id="47" name="Ink 46">
                <a:extLst>
                  <a:ext uri="{FF2B5EF4-FFF2-40B4-BE49-F238E27FC236}">
                    <a16:creationId xmlns:a16="http://schemas.microsoft.com/office/drawing/2014/main" id="{F45696AD-16F1-385A-3C70-3DA96DB08564}"/>
                  </a:ext>
                </a:extLst>
              </p:cNvPr>
              <p:cNvPicPr/>
              <p:nvPr/>
            </p:nvPicPr>
            <p:blipFill>
              <a:blip r:embed="rId71"/>
              <a:stretch>
                <a:fillRect/>
              </a:stretch>
            </p:blipFill>
            <p:spPr>
              <a:xfrm>
                <a:off x="1480210" y="2627009"/>
                <a:ext cx="3683880" cy="163440"/>
              </a:xfrm>
              <a:prstGeom prst="rect">
                <a:avLst/>
              </a:prstGeom>
            </p:spPr>
          </p:pic>
        </mc:Fallback>
      </mc:AlternateContent>
      <p:grpSp>
        <p:nvGrpSpPr>
          <p:cNvPr id="51" name="Group 50">
            <a:extLst>
              <a:ext uri="{FF2B5EF4-FFF2-40B4-BE49-F238E27FC236}">
                <a16:creationId xmlns:a16="http://schemas.microsoft.com/office/drawing/2014/main" id="{4908D021-B601-8C73-A2CB-258261300222}"/>
              </a:ext>
            </a:extLst>
          </p:cNvPr>
          <p:cNvGrpSpPr/>
          <p:nvPr/>
        </p:nvGrpSpPr>
        <p:grpSpPr>
          <a:xfrm>
            <a:off x="6555130" y="1370249"/>
            <a:ext cx="1974600" cy="537840"/>
            <a:chOff x="6555130" y="1370249"/>
            <a:chExt cx="1974600" cy="537840"/>
          </a:xfrm>
        </p:grpSpPr>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13B00883-28FA-29CC-9A67-BE962D11A8A6}"/>
                    </a:ext>
                  </a:extLst>
                </p14:cNvPr>
                <p14:cNvContentPartPr/>
                <p14:nvPr/>
              </p14:nvContentPartPr>
              <p14:xfrm>
                <a:off x="6555130" y="1370249"/>
                <a:ext cx="1251360" cy="537840"/>
              </p14:xfrm>
            </p:contentPart>
          </mc:Choice>
          <mc:Fallback xmlns="">
            <p:pic>
              <p:nvPicPr>
                <p:cNvPr id="49" name="Ink 48">
                  <a:extLst>
                    <a:ext uri="{FF2B5EF4-FFF2-40B4-BE49-F238E27FC236}">
                      <a16:creationId xmlns:a16="http://schemas.microsoft.com/office/drawing/2014/main" id="{13B00883-28FA-29CC-9A67-BE962D11A8A6}"/>
                    </a:ext>
                  </a:extLst>
                </p:cNvPr>
                <p:cNvPicPr/>
                <p:nvPr/>
              </p:nvPicPr>
              <p:blipFill>
                <a:blip r:embed="rId73"/>
                <a:stretch>
                  <a:fillRect/>
                </a:stretch>
              </p:blipFill>
              <p:spPr>
                <a:xfrm>
                  <a:off x="6546490" y="1361609"/>
                  <a:ext cx="126900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7370891E-7868-708A-8761-513D62863047}"/>
                    </a:ext>
                  </a:extLst>
                </p14:cNvPr>
                <p14:cNvContentPartPr/>
                <p14:nvPr/>
              </p14:nvContentPartPr>
              <p14:xfrm>
                <a:off x="8070370" y="1620449"/>
                <a:ext cx="459360" cy="191880"/>
              </p14:xfrm>
            </p:contentPart>
          </mc:Choice>
          <mc:Fallback xmlns="">
            <p:pic>
              <p:nvPicPr>
                <p:cNvPr id="50" name="Ink 49">
                  <a:extLst>
                    <a:ext uri="{FF2B5EF4-FFF2-40B4-BE49-F238E27FC236}">
                      <a16:creationId xmlns:a16="http://schemas.microsoft.com/office/drawing/2014/main" id="{7370891E-7868-708A-8761-513D62863047}"/>
                    </a:ext>
                  </a:extLst>
                </p:cNvPr>
                <p:cNvPicPr/>
                <p:nvPr/>
              </p:nvPicPr>
              <p:blipFill>
                <a:blip r:embed="rId75"/>
                <a:stretch>
                  <a:fillRect/>
                </a:stretch>
              </p:blipFill>
              <p:spPr>
                <a:xfrm>
                  <a:off x="8061370" y="1611449"/>
                  <a:ext cx="477000" cy="209520"/>
                </a:xfrm>
                <a:prstGeom prst="rect">
                  <a:avLst/>
                </a:prstGeom>
              </p:spPr>
            </p:pic>
          </mc:Fallback>
        </mc:AlternateContent>
      </p:grpSp>
      <p:grpSp>
        <p:nvGrpSpPr>
          <p:cNvPr id="56" name="Group 55">
            <a:extLst>
              <a:ext uri="{FF2B5EF4-FFF2-40B4-BE49-F238E27FC236}">
                <a16:creationId xmlns:a16="http://schemas.microsoft.com/office/drawing/2014/main" id="{E807D39D-5BFE-6D21-1E32-0B32D04BBC75}"/>
              </a:ext>
            </a:extLst>
          </p:cNvPr>
          <p:cNvGrpSpPr/>
          <p:nvPr/>
        </p:nvGrpSpPr>
        <p:grpSpPr>
          <a:xfrm>
            <a:off x="8831770" y="1327049"/>
            <a:ext cx="2129400" cy="672120"/>
            <a:chOff x="8831770" y="1327049"/>
            <a:chExt cx="2129400" cy="672120"/>
          </a:xfrm>
        </p:grpSpPr>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3ECF6C39-4531-39AE-8269-9F3AD769D385}"/>
                    </a:ext>
                  </a:extLst>
                </p14:cNvPr>
                <p14:cNvContentPartPr/>
                <p14:nvPr/>
              </p14:nvContentPartPr>
              <p14:xfrm>
                <a:off x="8831770" y="1327049"/>
                <a:ext cx="1201680" cy="525240"/>
              </p14:xfrm>
            </p:contentPart>
          </mc:Choice>
          <mc:Fallback xmlns="">
            <p:pic>
              <p:nvPicPr>
                <p:cNvPr id="52" name="Ink 51">
                  <a:extLst>
                    <a:ext uri="{FF2B5EF4-FFF2-40B4-BE49-F238E27FC236}">
                      <a16:creationId xmlns:a16="http://schemas.microsoft.com/office/drawing/2014/main" id="{3ECF6C39-4531-39AE-8269-9F3AD769D385}"/>
                    </a:ext>
                  </a:extLst>
                </p:cNvPr>
                <p:cNvPicPr/>
                <p:nvPr/>
              </p:nvPicPr>
              <p:blipFill>
                <a:blip r:embed="rId77"/>
                <a:stretch>
                  <a:fillRect/>
                </a:stretch>
              </p:blipFill>
              <p:spPr>
                <a:xfrm>
                  <a:off x="8823130" y="1318409"/>
                  <a:ext cx="121932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CB5A5951-F82E-5DEB-3C5B-7418EC5E52E3}"/>
                    </a:ext>
                  </a:extLst>
                </p14:cNvPr>
                <p14:cNvContentPartPr/>
                <p14:nvPr/>
              </p14:nvContentPartPr>
              <p14:xfrm>
                <a:off x="10222090" y="1397249"/>
                <a:ext cx="189720" cy="601920"/>
              </p14:xfrm>
            </p:contentPart>
          </mc:Choice>
          <mc:Fallback xmlns="">
            <p:pic>
              <p:nvPicPr>
                <p:cNvPr id="53" name="Ink 52">
                  <a:extLst>
                    <a:ext uri="{FF2B5EF4-FFF2-40B4-BE49-F238E27FC236}">
                      <a16:creationId xmlns:a16="http://schemas.microsoft.com/office/drawing/2014/main" id="{CB5A5951-F82E-5DEB-3C5B-7418EC5E52E3}"/>
                    </a:ext>
                  </a:extLst>
                </p:cNvPr>
                <p:cNvPicPr/>
                <p:nvPr/>
              </p:nvPicPr>
              <p:blipFill>
                <a:blip r:embed="rId79"/>
                <a:stretch>
                  <a:fillRect/>
                </a:stretch>
              </p:blipFill>
              <p:spPr>
                <a:xfrm>
                  <a:off x="10213450" y="1388609"/>
                  <a:ext cx="20736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794AF62B-1DC5-3E31-E774-E5B6ABBF50C1}"/>
                    </a:ext>
                  </a:extLst>
                </p14:cNvPr>
                <p14:cNvContentPartPr/>
                <p14:nvPr/>
              </p14:nvContentPartPr>
              <p14:xfrm>
                <a:off x="10631770" y="1508849"/>
                <a:ext cx="329400" cy="155160"/>
              </p14:xfrm>
            </p:contentPart>
          </mc:Choice>
          <mc:Fallback xmlns="">
            <p:pic>
              <p:nvPicPr>
                <p:cNvPr id="55" name="Ink 54">
                  <a:extLst>
                    <a:ext uri="{FF2B5EF4-FFF2-40B4-BE49-F238E27FC236}">
                      <a16:creationId xmlns:a16="http://schemas.microsoft.com/office/drawing/2014/main" id="{794AF62B-1DC5-3E31-E774-E5B6ABBF50C1}"/>
                    </a:ext>
                  </a:extLst>
                </p:cNvPr>
                <p:cNvPicPr/>
                <p:nvPr/>
              </p:nvPicPr>
              <p:blipFill>
                <a:blip r:embed="rId81"/>
                <a:stretch>
                  <a:fillRect/>
                </a:stretch>
              </p:blipFill>
              <p:spPr>
                <a:xfrm>
                  <a:off x="10622770" y="1499849"/>
                  <a:ext cx="347040" cy="172800"/>
                </a:xfrm>
                <a:prstGeom prst="rect">
                  <a:avLst/>
                </a:prstGeom>
              </p:spPr>
            </p:pic>
          </mc:Fallback>
        </mc:AlternateContent>
      </p:grpSp>
      <p:grpSp>
        <p:nvGrpSpPr>
          <p:cNvPr id="64" name="Group 63">
            <a:extLst>
              <a:ext uri="{FF2B5EF4-FFF2-40B4-BE49-F238E27FC236}">
                <a16:creationId xmlns:a16="http://schemas.microsoft.com/office/drawing/2014/main" id="{D4CE705C-CECC-B8C0-82A4-42336820A27E}"/>
              </a:ext>
            </a:extLst>
          </p:cNvPr>
          <p:cNvGrpSpPr/>
          <p:nvPr/>
        </p:nvGrpSpPr>
        <p:grpSpPr>
          <a:xfrm>
            <a:off x="1645810" y="1348289"/>
            <a:ext cx="160560" cy="325800"/>
            <a:chOff x="1645810" y="1348289"/>
            <a:chExt cx="160560" cy="325800"/>
          </a:xfrm>
        </p:grpSpPr>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A191A4FF-0A02-3DE6-0355-7ABFCF984D9F}"/>
                    </a:ext>
                  </a:extLst>
                </p14:cNvPr>
                <p14:cNvContentPartPr/>
                <p14:nvPr/>
              </p14:nvContentPartPr>
              <p14:xfrm>
                <a:off x="1645810" y="1348289"/>
                <a:ext cx="23040" cy="61920"/>
              </p14:xfrm>
            </p:contentPart>
          </mc:Choice>
          <mc:Fallback xmlns="">
            <p:pic>
              <p:nvPicPr>
                <p:cNvPr id="58" name="Ink 57">
                  <a:extLst>
                    <a:ext uri="{FF2B5EF4-FFF2-40B4-BE49-F238E27FC236}">
                      <a16:creationId xmlns:a16="http://schemas.microsoft.com/office/drawing/2014/main" id="{A191A4FF-0A02-3DE6-0355-7ABFCF984D9F}"/>
                    </a:ext>
                  </a:extLst>
                </p:cNvPr>
                <p:cNvPicPr/>
                <p:nvPr/>
              </p:nvPicPr>
              <p:blipFill>
                <a:blip r:embed="rId83"/>
                <a:stretch>
                  <a:fillRect/>
                </a:stretch>
              </p:blipFill>
              <p:spPr>
                <a:xfrm>
                  <a:off x="1637170" y="1339649"/>
                  <a:ext cx="40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DE0F45DC-4E13-84CE-DCAA-EDBA41F2C7B3}"/>
                    </a:ext>
                  </a:extLst>
                </p14:cNvPr>
                <p14:cNvContentPartPr/>
                <p14:nvPr/>
              </p14:nvContentPartPr>
              <p14:xfrm>
                <a:off x="1723570" y="1550969"/>
                <a:ext cx="82800" cy="123120"/>
              </p14:xfrm>
            </p:contentPart>
          </mc:Choice>
          <mc:Fallback xmlns="">
            <p:pic>
              <p:nvPicPr>
                <p:cNvPr id="59" name="Ink 58">
                  <a:extLst>
                    <a:ext uri="{FF2B5EF4-FFF2-40B4-BE49-F238E27FC236}">
                      <a16:creationId xmlns:a16="http://schemas.microsoft.com/office/drawing/2014/main" id="{DE0F45DC-4E13-84CE-DCAA-EDBA41F2C7B3}"/>
                    </a:ext>
                  </a:extLst>
                </p:cNvPr>
                <p:cNvPicPr/>
                <p:nvPr/>
              </p:nvPicPr>
              <p:blipFill>
                <a:blip r:embed="rId85"/>
                <a:stretch>
                  <a:fillRect/>
                </a:stretch>
              </p:blipFill>
              <p:spPr>
                <a:xfrm>
                  <a:off x="1714930" y="1542329"/>
                  <a:ext cx="100440" cy="14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77" name="Ink 76">
                <a:extLst>
                  <a:ext uri="{FF2B5EF4-FFF2-40B4-BE49-F238E27FC236}">
                    <a16:creationId xmlns:a16="http://schemas.microsoft.com/office/drawing/2014/main" id="{1B2D7B38-ADAD-2537-F706-451B27E01910}"/>
                  </a:ext>
                </a:extLst>
              </p14:cNvPr>
              <p14:cNvContentPartPr/>
              <p14:nvPr/>
            </p14:nvContentPartPr>
            <p14:xfrm>
              <a:off x="2412970" y="2805929"/>
              <a:ext cx="9360" cy="444600"/>
            </p14:xfrm>
          </p:contentPart>
        </mc:Choice>
        <mc:Fallback xmlns="">
          <p:pic>
            <p:nvPicPr>
              <p:cNvPr id="77" name="Ink 76">
                <a:extLst>
                  <a:ext uri="{FF2B5EF4-FFF2-40B4-BE49-F238E27FC236}">
                    <a16:creationId xmlns:a16="http://schemas.microsoft.com/office/drawing/2014/main" id="{1B2D7B38-ADAD-2537-F706-451B27E01910}"/>
                  </a:ext>
                </a:extLst>
              </p:cNvPr>
              <p:cNvPicPr/>
              <p:nvPr/>
            </p:nvPicPr>
            <p:blipFill>
              <a:blip r:embed="rId87"/>
              <a:stretch>
                <a:fillRect/>
              </a:stretch>
            </p:blipFill>
            <p:spPr>
              <a:xfrm>
                <a:off x="2403970" y="2796929"/>
                <a:ext cx="2700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9" name="Ink 78">
                <a:extLst>
                  <a:ext uri="{FF2B5EF4-FFF2-40B4-BE49-F238E27FC236}">
                    <a16:creationId xmlns:a16="http://schemas.microsoft.com/office/drawing/2014/main" id="{FF78EBE4-A9BA-F23D-9CA4-DEED1B410E27}"/>
                  </a:ext>
                </a:extLst>
              </p14:cNvPr>
              <p14:cNvContentPartPr/>
              <p14:nvPr/>
            </p14:nvContentPartPr>
            <p14:xfrm>
              <a:off x="2393530" y="3242969"/>
              <a:ext cx="2160" cy="8640"/>
            </p14:xfrm>
          </p:contentPart>
        </mc:Choice>
        <mc:Fallback xmlns="">
          <p:pic>
            <p:nvPicPr>
              <p:cNvPr id="79" name="Ink 78">
                <a:extLst>
                  <a:ext uri="{FF2B5EF4-FFF2-40B4-BE49-F238E27FC236}">
                    <a16:creationId xmlns:a16="http://schemas.microsoft.com/office/drawing/2014/main" id="{FF78EBE4-A9BA-F23D-9CA4-DEED1B410E27}"/>
                  </a:ext>
                </a:extLst>
              </p:cNvPr>
              <p:cNvPicPr/>
              <p:nvPr/>
            </p:nvPicPr>
            <p:blipFill>
              <a:blip r:embed="rId89"/>
              <a:stretch>
                <a:fillRect/>
              </a:stretch>
            </p:blipFill>
            <p:spPr>
              <a:xfrm>
                <a:off x="2384530" y="3234329"/>
                <a:ext cx="19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0" name="Ink 79">
                <a:extLst>
                  <a:ext uri="{FF2B5EF4-FFF2-40B4-BE49-F238E27FC236}">
                    <a16:creationId xmlns:a16="http://schemas.microsoft.com/office/drawing/2014/main" id="{5DC7713C-6BC1-F26B-8715-96743647E591}"/>
                  </a:ext>
                </a:extLst>
              </p14:cNvPr>
              <p14:cNvContentPartPr/>
              <p14:nvPr/>
            </p14:nvContentPartPr>
            <p14:xfrm>
              <a:off x="1893490" y="2877569"/>
              <a:ext cx="12240" cy="38520"/>
            </p14:xfrm>
          </p:contentPart>
        </mc:Choice>
        <mc:Fallback xmlns="">
          <p:pic>
            <p:nvPicPr>
              <p:cNvPr id="80" name="Ink 79">
                <a:extLst>
                  <a:ext uri="{FF2B5EF4-FFF2-40B4-BE49-F238E27FC236}">
                    <a16:creationId xmlns:a16="http://schemas.microsoft.com/office/drawing/2014/main" id="{5DC7713C-6BC1-F26B-8715-96743647E591}"/>
                  </a:ext>
                </a:extLst>
              </p:cNvPr>
              <p:cNvPicPr/>
              <p:nvPr/>
            </p:nvPicPr>
            <p:blipFill>
              <a:blip r:embed="rId91"/>
              <a:stretch>
                <a:fillRect/>
              </a:stretch>
            </p:blipFill>
            <p:spPr>
              <a:xfrm>
                <a:off x="1884490" y="2868929"/>
                <a:ext cx="29880" cy="56160"/>
              </a:xfrm>
              <a:prstGeom prst="rect">
                <a:avLst/>
              </a:prstGeom>
            </p:spPr>
          </p:pic>
        </mc:Fallback>
      </mc:AlternateContent>
      <p:grpSp>
        <p:nvGrpSpPr>
          <p:cNvPr id="82" name="Group 81">
            <a:extLst>
              <a:ext uri="{FF2B5EF4-FFF2-40B4-BE49-F238E27FC236}">
                <a16:creationId xmlns:a16="http://schemas.microsoft.com/office/drawing/2014/main" id="{14C442F9-CF70-B1C9-064C-BED86564C0AB}"/>
              </a:ext>
            </a:extLst>
          </p:cNvPr>
          <p:cNvGrpSpPr/>
          <p:nvPr/>
        </p:nvGrpSpPr>
        <p:grpSpPr>
          <a:xfrm>
            <a:off x="1565170" y="1837529"/>
            <a:ext cx="2235600" cy="1730520"/>
            <a:chOff x="1565170" y="1837529"/>
            <a:chExt cx="2235600" cy="1730520"/>
          </a:xfrm>
        </p:grpSpPr>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E695F35C-AF62-843C-90DC-AE505B382A9F}"/>
                    </a:ext>
                  </a:extLst>
                </p14:cNvPr>
                <p14:cNvContentPartPr/>
                <p14:nvPr/>
              </p14:nvContentPartPr>
              <p14:xfrm>
                <a:off x="2373730" y="2382569"/>
                <a:ext cx="1427040" cy="336600"/>
              </p14:xfrm>
            </p:contentPart>
          </mc:Choice>
          <mc:Fallback xmlns="">
            <p:pic>
              <p:nvPicPr>
                <p:cNvPr id="57" name="Ink 56">
                  <a:extLst>
                    <a:ext uri="{FF2B5EF4-FFF2-40B4-BE49-F238E27FC236}">
                      <a16:creationId xmlns:a16="http://schemas.microsoft.com/office/drawing/2014/main" id="{E695F35C-AF62-843C-90DC-AE505B382A9F}"/>
                    </a:ext>
                  </a:extLst>
                </p:cNvPr>
                <p:cNvPicPr/>
                <p:nvPr/>
              </p:nvPicPr>
              <p:blipFill>
                <a:blip r:embed="rId93"/>
                <a:stretch>
                  <a:fillRect/>
                </a:stretch>
              </p:blipFill>
              <p:spPr>
                <a:xfrm>
                  <a:off x="2364730" y="2373569"/>
                  <a:ext cx="14446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6DF2AF27-05B2-BE0E-FE61-F5863752E0C3}"/>
                    </a:ext>
                  </a:extLst>
                </p14:cNvPr>
                <p14:cNvContentPartPr/>
                <p14:nvPr/>
              </p14:nvContentPartPr>
              <p14:xfrm>
                <a:off x="1864690" y="1837529"/>
                <a:ext cx="50040" cy="102600"/>
              </p14:xfrm>
            </p:contentPart>
          </mc:Choice>
          <mc:Fallback xmlns="">
            <p:pic>
              <p:nvPicPr>
                <p:cNvPr id="60" name="Ink 59">
                  <a:extLst>
                    <a:ext uri="{FF2B5EF4-FFF2-40B4-BE49-F238E27FC236}">
                      <a16:creationId xmlns:a16="http://schemas.microsoft.com/office/drawing/2014/main" id="{6DF2AF27-05B2-BE0E-FE61-F5863752E0C3}"/>
                    </a:ext>
                  </a:extLst>
                </p:cNvPr>
                <p:cNvPicPr/>
                <p:nvPr/>
              </p:nvPicPr>
              <p:blipFill>
                <a:blip r:embed="rId95"/>
                <a:stretch>
                  <a:fillRect/>
                </a:stretch>
              </p:blipFill>
              <p:spPr>
                <a:xfrm>
                  <a:off x="1856050" y="1828889"/>
                  <a:ext cx="67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619029F4-1FEA-B832-F484-D269FA2BA076}"/>
                    </a:ext>
                  </a:extLst>
                </p14:cNvPr>
                <p14:cNvContentPartPr/>
                <p14:nvPr/>
              </p14:nvContentPartPr>
              <p14:xfrm>
                <a:off x="2001490" y="2070089"/>
                <a:ext cx="122760" cy="160200"/>
              </p14:xfrm>
            </p:contentPart>
          </mc:Choice>
          <mc:Fallback xmlns="">
            <p:pic>
              <p:nvPicPr>
                <p:cNvPr id="61" name="Ink 60">
                  <a:extLst>
                    <a:ext uri="{FF2B5EF4-FFF2-40B4-BE49-F238E27FC236}">
                      <a16:creationId xmlns:a16="http://schemas.microsoft.com/office/drawing/2014/main" id="{619029F4-1FEA-B832-F484-D269FA2BA076}"/>
                    </a:ext>
                  </a:extLst>
                </p:cNvPr>
                <p:cNvPicPr/>
                <p:nvPr/>
              </p:nvPicPr>
              <p:blipFill>
                <a:blip r:embed="rId97"/>
                <a:stretch>
                  <a:fillRect/>
                </a:stretch>
              </p:blipFill>
              <p:spPr>
                <a:xfrm>
                  <a:off x="1992490" y="2061449"/>
                  <a:ext cx="140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4D9BDF9F-820C-F494-42F1-0F3C1FC94C29}"/>
                    </a:ext>
                  </a:extLst>
                </p14:cNvPr>
                <p14:cNvContentPartPr/>
                <p14:nvPr/>
              </p14:nvContentPartPr>
              <p14:xfrm>
                <a:off x="2235130" y="2339369"/>
                <a:ext cx="78120" cy="49320"/>
              </p14:xfrm>
            </p:contentPart>
          </mc:Choice>
          <mc:Fallback xmlns="">
            <p:pic>
              <p:nvPicPr>
                <p:cNvPr id="62" name="Ink 61">
                  <a:extLst>
                    <a:ext uri="{FF2B5EF4-FFF2-40B4-BE49-F238E27FC236}">
                      <a16:creationId xmlns:a16="http://schemas.microsoft.com/office/drawing/2014/main" id="{4D9BDF9F-820C-F494-42F1-0F3C1FC94C29}"/>
                    </a:ext>
                  </a:extLst>
                </p:cNvPr>
                <p:cNvPicPr/>
                <p:nvPr/>
              </p:nvPicPr>
              <p:blipFill>
                <a:blip r:embed="rId99"/>
                <a:stretch>
                  <a:fillRect/>
                </a:stretch>
              </p:blipFill>
              <p:spPr>
                <a:xfrm>
                  <a:off x="2226130" y="2330369"/>
                  <a:ext cx="95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05117D02-77A9-4DFC-6675-A58E2750C89D}"/>
                    </a:ext>
                  </a:extLst>
                </p14:cNvPr>
                <p14:cNvContentPartPr/>
                <p14:nvPr/>
              </p14:nvContentPartPr>
              <p14:xfrm>
                <a:off x="2405410" y="2499209"/>
                <a:ext cx="28800" cy="241560"/>
              </p14:xfrm>
            </p:contentPart>
          </mc:Choice>
          <mc:Fallback xmlns="">
            <p:pic>
              <p:nvPicPr>
                <p:cNvPr id="65" name="Ink 64">
                  <a:extLst>
                    <a:ext uri="{FF2B5EF4-FFF2-40B4-BE49-F238E27FC236}">
                      <a16:creationId xmlns:a16="http://schemas.microsoft.com/office/drawing/2014/main" id="{05117D02-77A9-4DFC-6675-A58E2750C89D}"/>
                    </a:ext>
                  </a:extLst>
                </p:cNvPr>
                <p:cNvPicPr/>
                <p:nvPr/>
              </p:nvPicPr>
              <p:blipFill>
                <a:blip r:embed="rId101"/>
                <a:stretch>
                  <a:fillRect/>
                </a:stretch>
              </p:blipFill>
              <p:spPr>
                <a:xfrm>
                  <a:off x="2396770" y="2490569"/>
                  <a:ext cx="464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1B3A819B-8E19-1692-8701-AEE7C08CC4F7}"/>
                    </a:ext>
                  </a:extLst>
                </p14:cNvPr>
                <p14:cNvContentPartPr/>
                <p14:nvPr/>
              </p14:nvContentPartPr>
              <p14:xfrm>
                <a:off x="2424490" y="2970449"/>
                <a:ext cx="3240" cy="104400"/>
              </p14:xfrm>
            </p:contentPart>
          </mc:Choice>
          <mc:Fallback xmlns="">
            <p:pic>
              <p:nvPicPr>
                <p:cNvPr id="66" name="Ink 65">
                  <a:extLst>
                    <a:ext uri="{FF2B5EF4-FFF2-40B4-BE49-F238E27FC236}">
                      <a16:creationId xmlns:a16="http://schemas.microsoft.com/office/drawing/2014/main" id="{1B3A819B-8E19-1692-8701-AEE7C08CC4F7}"/>
                    </a:ext>
                  </a:extLst>
                </p:cNvPr>
                <p:cNvPicPr/>
                <p:nvPr/>
              </p:nvPicPr>
              <p:blipFill>
                <a:blip r:embed="rId103"/>
                <a:stretch>
                  <a:fillRect/>
                </a:stretch>
              </p:blipFill>
              <p:spPr>
                <a:xfrm>
                  <a:off x="2415850" y="2961449"/>
                  <a:ext cx="20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20DA1702-A7C9-9244-BC13-0AD71B13FBDF}"/>
                    </a:ext>
                  </a:extLst>
                </p14:cNvPr>
                <p14:cNvContentPartPr/>
                <p14:nvPr/>
              </p14:nvContentPartPr>
              <p14:xfrm>
                <a:off x="2430970" y="3243329"/>
                <a:ext cx="8280" cy="214200"/>
              </p14:xfrm>
            </p:contentPart>
          </mc:Choice>
          <mc:Fallback xmlns="">
            <p:pic>
              <p:nvPicPr>
                <p:cNvPr id="67" name="Ink 66">
                  <a:extLst>
                    <a:ext uri="{FF2B5EF4-FFF2-40B4-BE49-F238E27FC236}">
                      <a16:creationId xmlns:a16="http://schemas.microsoft.com/office/drawing/2014/main" id="{20DA1702-A7C9-9244-BC13-0AD71B13FBDF}"/>
                    </a:ext>
                  </a:extLst>
                </p:cNvPr>
                <p:cNvPicPr/>
                <p:nvPr/>
              </p:nvPicPr>
              <p:blipFill>
                <a:blip r:embed="rId105"/>
                <a:stretch>
                  <a:fillRect/>
                </a:stretch>
              </p:blipFill>
              <p:spPr>
                <a:xfrm>
                  <a:off x="2421970" y="3234689"/>
                  <a:ext cx="25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042D8A1A-B539-4088-432C-60A99E12B83E}"/>
                    </a:ext>
                  </a:extLst>
                </p14:cNvPr>
                <p14:cNvContentPartPr/>
                <p14:nvPr/>
              </p14:nvContentPartPr>
              <p14:xfrm>
                <a:off x="1565170" y="3537089"/>
                <a:ext cx="250920" cy="30960"/>
              </p14:xfrm>
            </p:contentPart>
          </mc:Choice>
          <mc:Fallback xmlns="">
            <p:pic>
              <p:nvPicPr>
                <p:cNvPr id="72" name="Ink 71">
                  <a:extLst>
                    <a:ext uri="{FF2B5EF4-FFF2-40B4-BE49-F238E27FC236}">
                      <a16:creationId xmlns:a16="http://schemas.microsoft.com/office/drawing/2014/main" id="{042D8A1A-B539-4088-432C-60A99E12B83E}"/>
                    </a:ext>
                  </a:extLst>
                </p:cNvPr>
                <p:cNvPicPr/>
                <p:nvPr/>
              </p:nvPicPr>
              <p:blipFill>
                <a:blip r:embed="rId107"/>
                <a:stretch>
                  <a:fillRect/>
                </a:stretch>
              </p:blipFill>
              <p:spPr>
                <a:xfrm>
                  <a:off x="1556170" y="3528449"/>
                  <a:ext cx="268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091A362F-54F2-FAED-5916-6F1657A32CD1}"/>
                    </a:ext>
                  </a:extLst>
                </p14:cNvPr>
                <p14:cNvContentPartPr/>
                <p14:nvPr/>
              </p14:nvContentPartPr>
              <p14:xfrm>
                <a:off x="1924450" y="3520169"/>
                <a:ext cx="189360" cy="14400"/>
              </p14:xfrm>
            </p:contentPart>
          </mc:Choice>
          <mc:Fallback xmlns="">
            <p:pic>
              <p:nvPicPr>
                <p:cNvPr id="73" name="Ink 72">
                  <a:extLst>
                    <a:ext uri="{FF2B5EF4-FFF2-40B4-BE49-F238E27FC236}">
                      <a16:creationId xmlns:a16="http://schemas.microsoft.com/office/drawing/2014/main" id="{091A362F-54F2-FAED-5916-6F1657A32CD1}"/>
                    </a:ext>
                  </a:extLst>
                </p:cNvPr>
                <p:cNvPicPr/>
                <p:nvPr/>
              </p:nvPicPr>
              <p:blipFill>
                <a:blip r:embed="rId109"/>
                <a:stretch>
                  <a:fillRect/>
                </a:stretch>
              </p:blipFill>
              <p:spPr>
                <a:xfrm>
                  <a:off x="1915810" y="3511529"/>
                  <a:ext cx="207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1E573009-C2FF-E13E-C285-7BE59F3930E4}"/>
                    </a:ext>
                  </a:extLst>
                </p14:cNvPr>
                <p14:cNvContentPartPr/>
                <p14:nvPr/>
              </p14:nvContentPartPr>
              <p14:xfrm>
                <a:off x="2190490" y="3509369"/>
                <a:ext cx="187200" cy="15840"/>
              </p14:xfrm>
            </p:contentPart>
          </mc:Choice>
          <mc:Fallback xmlns="">
            <p:pic>
              <p:nvPicPr>
                <p:cNvPr id="74" name="Ink 73">
                  <a:extLst>
                    <a:ext uri="{FF2B5EF4-FFF2-40B4-BE49-F238E27FC236}">
                      <a16:creationId xmlns:a16="http://schemas.microsoft.com/office/drawing/2014/main" id="{1E573009-C2FF-E13E-C285-7BE59F3930E4}"/>
                    </a:ext>
                  </a:extLst>
                </p:cNvPr>
                <p:cNvPicPr/>
                <p:nvPr/>
              </p:nvPicPr>
              <p:blipFill>
                <a:blip r:embed="rId111"/>
                <a:stretch>
                  <a:fillRect/>
                </a:stretch>
              </p:blipFill>
              <p:spPr>
                <a:xfrm>
                  <a:off x="2181850" y="3500369"/>
                  <a:ext cx="204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Ink 74">
                  <a:extLst>
                    <a:ext uri="{FF2B5EF4-FFF2-40B4-BE49-F238E27FC236}">
                      <a16:creationId xmlns:a16="http://schemas.microsoft.com/office/drawing/2014/main" id="{2380EC5B-5FEB-73C3-F3FA-4578F7CAA8B4}"/>
                    </a:ext>
                  </a:extLst>
                </p14:cNvPr>
                <p14:cNvContentPartPr/>
                <p14:nvPr/>
              </p14:nvContentPartPr>
              <p14:xfrm>
                <a:off x="2418010" y="3521609"/>
                <a:ext cx="48960" cy="13680"/>
              </p14:xfrm>
            </p:contentPart>
          </mc:Choice>
          <mc:Fallback xmlns="">
            <p:pic>
              <p:nvPicPr>
                <p:cNvPr id="75" name="Ink 74">
                  <a:extLst>
                    <a:ext uri="{FF2B5EF4-FFF2-40B4-BE49-F238E27FC236}">
                      <a16:creationId xmlns:a16="http://schemas.microsoft.com/office/drawing/2014/main" id="{2380EC5B-5FEB-73C3-F3FA-4578F7CAA8B4}"/>
                    </a:ext>
                  </a:extLst>
                </p:cNvPr>
                <p:cNvPicPr/>
                <p:nvPr/>
              </p:nvPicPr>
              <p:blipFill>
                <a:blip r:embed="rId113"/>
                <a:stretch>
                  <a:fillRect/>
                </a:stretch>
              </p:blipFill>
              <p:spPr>
                <a:xfrm>
                  <a:off x="2409010" y="3512969"/>
                  <a:ext cx="66600" cy="3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C15A581E-B5C5-3316-530A-7F941E97D75D}"/>
                  </a:ext>
                </a:extLst>
              </p14:cNvPr>
              <p14:cNvContentPartPr/>
              <p14:nvPr/>
            </p14:nvContentPartPr>
            <p14:xfrm>
              <a:off x="5221330" y="2557529"/>
              <a:ext cx="157320" cy="180720"/>
            </p14:xfrm>
          </p:contentPart>
        </mc:Choice>
        <mc:Fallback xmlns="">
          <p:pic>
            <p:nvPicPr>
              <p:cNvPr id="83" name="Ink 82">
                <a:extLst>
                  <a:ext uri="{FF2B5EF4-FFF2-40B4-BE49-F238E27FC236}">
                    <a16:creationId xmlns:a16="http://schemas.microsoft.com/office/drawing/2014/main" id="{C15A581E-B5C5-3316-530A-7F941E97D75D}"/>
                  </a:ext>
                </a:extLst>
              </p:cNvPr>
              <p:cNvPicPr/>
              <p:nvPr/>
            </p:nvPicPr>
            <p:blipFill>
              <a:blip r:embed="rId117"/>
              <a:stretch>
                <a:fillRect/>
              </a:stretch>
            </p:blipFill>
            <p:spPr>
              <a:xfrm>
                <a:off x="5212330" y="2548889"/>
                <a:ext cx="174960" cy="198360"/>
              </a:xfrm>
              <a:prstGeom prst="rect">
                <a:avLst/>
              </a:prstGeom>
            </p:spPr>
          </p:pic>
        </mc:Fallback>
      </mc:AlternateContent>
      <p:grpSp>
        <p:nvGrpSpPr>
          <p:cNvPr id="86" name="Group 85">
            <a:extLst>
              <a:ext uri="{FF2B5EF4-FFF2-40B4-BE49-F238E27FC236}">
                <a16:creationId xmlns:a16="http://schemas.microsoft.com/office/drawing/2014/main" id="{F9BEA498-E370-CA55-7B3A-890E702D6995}"/>
              </a:ext>
            </a:extLst>
          </p:cNvPr>
          <p:cNvGrpSpPr/>
          <p:nvPr/>
        </p:nvGrpSpPr>
        <p:grpSpPr>
          <a:xfrm>
            <a:off x="2404330" y="3703769"/>
            <a:ext cx="226800" cy="289440"/>
            <a:chOff x="2404330" y="3703769"/>
            <a:chExt cx="226800" cy="289440"/>
          </a:xfrm>
        </p:grpSpPr>
        <mc:AlternateContent xmlns:mc="http://schemas.openxmlformats.org/markup-compatibility/2006" xmlns:p14="http://schemas.microsoft.com/office/powerpoint/2010/main">
          <mc:Choice Requires="p14">
            <p:contentPart p14:bwMode="auto" r:id="rId118">
              <p14:nvContentPartPr>
                <p14:cNvPr id="84" name="Ink 83">
                  <a:extLst>
                    <a:ext uri="{FF2B5EF4-FFF2-40B4-BE49-F238E27FC236}">
                      <a16:creationId xmlns:a16="http://schemas.microsoft.com/office/drawing/2014/main" id="{C95BC27D-719B-4617-95B3-2885DC4FFCE4}"/>
                    </a:ext>
                  </a:extLst>
                </p14:cNvPr>
                <p14:cNvContentPartPr/>
                <p14:nvPr/>
              </p14:nvContentPartPr>
              <p14:xfrm>
                <a:off x="2404330" y="3703769"/>
                <a:ext cx="101880" cy="177480"/>
              </p14:xfrm>
            </p:contentPart>
          </mc:Choice>
          <mc:Fallback xmlns="">
            <p:pic>
              <p:nvPicPr>
                <p:cNvPr id="84" name="Ink 83">
                  <a:extLst>
                    <a:ext uri="{FF2B5EF4-FFF2-40B4-BE49-F238E27FC236}">
                      <a16:creationId xmlns:a16="http://schemas.microsoft.com/office/drawing/2014/main" id="{C95BC27D-719B-4617-95B3-2885DC4FFCE4}"/>
                    </a:ext>
                  </a:extLst>
                </p:cNvPr>
                <p:cNvPicPr/>
                <p:nvPr/>
              </p:nvPicPr>
              <p:blipFill>
                <a:blip r:embed="rId119"/>
                <a:stretch>
                  <a:fillRect/>
                </a:stretch>
              </p:blipFill>
              <p:spPr>
                <a:xfrm>
                  <a:off x="2395690" y="3694769"/>
                  <a:ext cx="119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5" name="Ink 84">
                  <a:extLst>
                    <a:ext uri="{FF2B5EF4-FFF2-40B4-BE49-F238E27FC236}">
                      <a16:creationId xmlns:a16="http://schemas.microsoft.com/office/drawing/2014/main" id="{C48EB2A3-5F83-A0DA-F347-D0695BBD6A94}"/>
                    </a:ext>
                  </a:extLst>
                </p14:cNvPr>
                <p14:cNvContentPartPr/>
                <p14:nvPr/>
              </p14:nvContentPartPr>
              <p14:xfrm>
                <a:off x="2513770" y="3909689"/>
                <a:ext cx="117360" cy="83520"/>
              </p14:xfrm>
            </p:contentPart>
          </mc:Choice>
          <mc:Fallback xmlns="">
            <p:pic>
              <p:nvPicPr>
                <p:cNvPr id="85" name="Ink 84">
                  <a:extLst>
                    <a:ext uri="{FF2B5EF4-FFF2-40B4-BE49-F238E27FC236}">
                      <a16:creationId xmlns:a16="http://schemas.microsoft.com/office/drawing/2014/main" id="{C48EB2A3-5F83-A0DA-F347-D0695BBD6A94}"/>
                    </a:ext>
                  </a:extLst>
                </p:cNvPr>
                <p:cNvPicPr/>
                <p:nvPr/>
              </p:nvPicPr>
              <p:blipFill>
                <a:blip r:embed="rId121"/>
                <a:stretch>
                  <a:fillRect/>
                </a:stretch>
              </p:blipFill>
              <p:spPr>
                <a:xfrm>
                  <a:off x="2505130" y="3900689"/>
                  <a:ext cx="135000" cy="101160"/>
                </a:xfrm>
                <a:prstGeom prst="rect">
                  <a:avLst/>
                </a:prstGeom>
              </p:spPr>
            </p:pic>
          </mc:Fallback>
        </mc:AlternateContent>
      </p:grpSp>
      <p:grpSp>
        <p:nvGrpSpPr>
          <p:cNvPr id="93" name="Group 92">
            <a:extLst>
              <a:ext uri="{FF2B5EF4-FFF2-40B4-BE49-F238E27FC236}">
                <a16:creationId xmlns:a16="http://schemas.microsoft.com/office/drawing/2014/main" id="{2EB5318D-5927-2E77-695F-D8D418A31B3F}"/>
              </a:ext>
            </a:extLst>
          </p:cNvPr>
          <p:cNvGrpSpPr/>
          <p:nvPr/>
        </p:nvGrpSpPr>
        <p:grpSpPr>
          <a:xfrm>
            <a:off x="6282970" y="2283929"/>
            <a:ext cx="1521720" cy="352440"/>
            <a:chOff x="6282970" y="2283929"/>
            <a:chExt cx="1521720" cy="352440"/>
          </a:xfrm>
        </p:grpSpPr>
        <mc:AlternateContent xmlns:mc="http://schemas.openxmlformats.org/markup-compatibility/2006" xmlns:p14="http://schemas.microsoft.com/office/powerpoint/2010/main">
          <mc:Choice Requires="p14">
            <p:contentPart p14:bwMode="auto" r:id="rId122">
              <p14:nvContentPartPr>
                <p14:cNvPr id="87" name="Ink 86">
                  <a:extLst>
                    <a:ext uri="{FF2B5EF4-FFF2-40B4-BE49-F238E27FC236}">
                      <a16:creationId xmlns:a16="http://schemas.microsoft.com/office/drawing/2014/main" id="{ACA16F8E-6E67-A041-8E5C-34470DCC8445}"/>
                    </a:ext>
                  </a:extLst>
                </p14:cNvPr>
                <p14:cNvContentPartPr/>
                <p14:nvPr/>
              </p14:nvContentPartPr>
              <p14:xfrm>
                <a:off x="6302410" y="2526209"/>
                <a:ext cx="720720" cy="45360"/>
              </p14:xfrm>
            </p:contentPart>
          </mc:Choice>
          <mc:Fallback xmlns="">
            <p:pic>
              <p:nvPicPr>
                <p:cNvPr id="87" name="Ink 86">
                  <a:extLst>
                    <a:ext uri="{FF2B5EF4-FFF2-40B4-BE49-F238E27FC236}">
                      <a16:creationId xmlns:a16="http://schemas.microsoft.com/office/drawing/2014/main" id="{ACA16F8E-6E67-A041-8E5C-34470DCC8445}"/>
                    </a:ext>
                  </a:extLst>
                </p:cNvPr>
                <p:cNvPicPr/>
                <p:nvPr/>
              </p:nvPicPr>
              <p:blipFill>
                <a:blip r:embed="rId123"/>
                <a:stretch>
                  <a:fillRect/>
                </a:stretch>
              </p:blipFill>
              <p:spPr>
                <a:xfrm>
                  <a:off x="6293770" y="2517569"/>
                  <a:ext cx="738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Ink 87">
                  <a:extLst>
                    <a:ext uri="{FF2B5EF4-FFF2-40B4-BE49-F238E27FC236}">
                      <a16:creationId xmlns:a16="http://schemas.microsoft.com/office/drawing/2014/main" id="{465E4E73-D603-0E55-56D5-7B63A7DA19C8}"/>
                    </a:ext>
                  </a:extLst>
                </p14:cNvPr>
                <p14:cNvContentPartPr/>
                <p14:nvPr/>
              </p14:nvContentPartPr>
              <p14:xfrm>
                <a:off x="6282970" y="2484449"/>
                <a:ext cx="159840" cy="118800"/>
              </p14:xfrm>
            </p:contentPart>
          </mc:Choice>
          <mc:Fallback xmlns="">
            <p:pic>
              <p:nvPicPr>
                <p:cNvPr id="88" name="Ink 87">
                  <a:extLst>
                    <a:ext uri="{FF2B5EF4-FFF2-40B4-BE49-F238E27FC236}">
                      <a16:creationId xmlns:a16="http://schemas.microsoft.com/office/drawing/2014/main" id="{465E4E73-D603-0E55-56D5-7B63A7DA19C8}"/>
                    </a:ext>
                  </a:extLst>
                </p:cNvPr>
                <p:cNvPicPr/>
                <p:nvPr/>
              </p:nvPicPr>
              <p:blipFill>
                <a:blip r:embed="rId125"/>
                <a:stretch>
                  <a:fillRect/>
                </a:stretch>
              </p:blipFill>
              <p:spPr>
                <a:xfrm>
                  <a:off x="6274330" y="2475449"/>
                  <a:ext cx="177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Ink 88">
                  <a:extLst>
                    <a:ext uri="{FF2B5EF4-FFF2-40B4-BE49-F238E27FC236}">
                      <a16:creationId xmlns:a16="http://schemas.microsoft.com/office/drawing/2014/main" id="{3185DC5D-DB15-C7CA-2213-8F0A93ABAA6A}"/>
                    </a:ext>
                  </a:extLst>
                </p14:cNvPr>
                <p14:cNvContentPartPr/>
                <p14:nvPr/>
              </p14:nvContentPartPr>
              <p14:xfrm>
                <a:off x="7336690" y="2283929"/>
                <a:ext cx="149400" cy="352440"/>
              </p14:xfrm>
            </p:contentPart>
          </mc:Choice>
          <mc:Fallback xmlns="">
            <p:pic>
              <p:nvPicPr>
                <p:cNvPr id="89" name="Ink 88">
                  <a:extLst>
                    <a:ext uri="{FF2B5EF4-FFF2-40B4-BE49-F238E27FC236}">
                      <a16:creationId xmlns:a16="http://schemas.microsoft.com/office/drawing/2014/main" id="{3185DC5D-DB15-C7CA-2213-8F0A93ABAA6A}"/>
                    </a:ext>
                  </a:extLst>
                </p:cNvPr>
                <p:cNvPicPr/>
                <p:nvPr/>
              </p:nvPicPr>
              <p:blipFill>
                <a:blip r:embed="rId127"/>
                <a:stretch>
                  <a:fillRect/>
                </a:stretch>
              </p:blipFill>
              <p:spPr>
                <a:xfrm>
                  <a:off x="7328050" y="2274929"/>
                  <a:ext cx="1670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Ink 89">
                  <a:extLst>
                    <a:ext uri="{FF2B5EF4-FFF2-40B4-BE49-F238E27FC236}">
                      <a16:creationId xmlns:a16="http://schemas.microsoft.com/office/drawing/2014/main" id="{A456CEDF-3572-C9C8-5949-984E5ACCBCB1}"/>
                    </a:ext>
                  </a:extLst>
                </p14:cNvPr>
                <p14:cNvContentPartPr/>
                <p14:nvPr/>
              </p14:nvContentPartPr>
              <p14:xfrm>
                <a:off x="7239850" y="2510729"/>
                <a:ext cx="251280" cy="21600"/>
              </p14:xfrm>
            </p:contentPart>
          </mc:Choice>
          <mc:Fallback xmlns="">
            <p:pic>
              <p:nvPicPr>
                <p:cNvPr id="90" name="Ink 89">
                  <a:extLst>
                    <a:ext uri="{FF2B5EF4-FFF2-40B4-BE49-F238E27FC236}">
                      <a16:creationId xmlns:a16="http://schemas.microsoft.com/office/drawing/2014/main" id="{A456CEDF-3572-C9C8-5949-984E5ACCBCB1}"/>
                    </a:ext>
                  </a:extLst>
                </p:cNvPr>
                <p:cNvPicPr/>
                <p:nvPr/>
              </p:nvPicPr>
              <p:blipFill>
                <a:blip r:embed="rId129"/>
                <a:stretch>
                  <a:fillRect/>
                </a:stretch>
              </p:blipFill>
              <p:spPr>
                <a:xfrm>
                  <a:off x="7231210" y="2501729"/>
                  <a:ext cx="268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Ink 90">
                  <a:extLst>
                    <a:ext uri="{FF2B5EF4-FFF2-40B4-BE49-F238E27FC236}">
                      <a16:creationId xmlns:a16="http://schemas.microsoft.com/office/drawing/2014/main" id="{67CB9201-4257-DEC1-14BC-5C5E90E77C27}"/>
                    </a:ext>
                  </a:extLst>
                </p14:cNvPr>
                <p14:cNvContentPartPr/>
                <p14:nvPr/>
              </p14:nvContentPartPr>
              <p14:xfrm>
                <a:off x="7540810" y="2536649"/>
                <a:ext cx="48960" cy="79560"/>
              </p14:xfrm>
            </p:contentPart>
          </mc:Choice>
          <mc:Fallback xmlns="">
            <p:pic>
              <p:nvPicPr>
                <p:cNvPr id="91" name="Ink 90">
                  <a:extLst>
                    <a:ext uri="{FF2B5EF4-FFF2-40B4-BE49-F238E27FC236}">
                      <a16:creationId xmlns:a16="http://schemas.microsoft.com/office/drawing/2014/main" id="{67CB9201-4257-DEC1-14BC-5C5E90E77C27}"/>
                    </a:ext>
                  </a:extLst>
                </p:cNvPr>
                <p:cNvPicPr/>
                <p:nvPr/>
              </p:nvPicPr>
              <p:blipFill>
                <a:blip r:embed="rId131"/>
                <a:stretch>
                  <a:fillRect/>
                </a:stretch>
              </p:blipFill>
              <p:spPr>
                <a:xfrm>
                  <a:off x="7532170" y="2528009"/>
                  <a:ext cx="66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Ink 91">
                  <a:extLst>
                    <a:ext uri="{FF2B5EF4-FFF2-40B4-BE49-F238E27FC236}">
                      <a16:creationId xmlns:a16="http://schemas.microsoft.com/office/drawing/2014/main" id="{23D1DEC6-FCB0-15F4-AFFA-A087C59FA90D}"/>
                    </a:ext>
                  </a:extLst>
                </p14:cNvPr>
                <p14:cNvContentPartPr/>
                <p14:nvPr/>
              </p14:nvContentPartPr>
              <p14:xfrm>
                <a:off x="7660330" y="2486609"/>
                <a:ext cx="144360" cy="53640"/>
              </p14:xfrm>
            </p:contentPart>
          </mc:Choice>
          <mc:Fallback xmlns="">
            <p:pic>
              <p:nvPicPr>
                <p:cNvPr id="92" name="Ink 91">
                  <a:extLst>
                    <a:ext uri="{FF2B5EF4-FFF2-40B4-BE49-F238E27FC236}">
                      <a16:creationId xmlns:a16="http://schemas.microsoft.com/office/drawing/2014/main" id="{23D1DEC6-FCB0-15F4-AFFA-A087C59FA90D}"/>
                    </a:ext>
                  </a:extLst>
                </p:cNvPr>
                <p:cNvPicPr/>
                <p:nvPr/>
              </p:nvPicPr>
              <p:blipFill>
                <a:blip r:embed="rId133"/>
                <a:stretch>
                  <a:fillRect/>
                </a:stretch>
              </p:blipFill>
              <p:spPr>
                <a:xfrm>
                  <a:off x="7651330" y="2477609"/>
                  <a:ext cx="162000" cy="71280"/>
                </a:xfrm>
                <a:prstGeom prst="rect">
                  <a:avLst/>
                </a:prstGeom>
              </p:spPr>
            </p:pic>
          </mc:Fallback>
        </mc:AlternateContent>
      </p:grpSp>
      <p:grpSp>
        <p:nvGrpSpPr>
          <p:cNvPr id="108" name="Group 107">
            <a:extLst>
              <a:ext uri="{FF2B5EF4-FFF2-40B4-BE49-F238E27FC236}">
                <a16:creationId xmlns:a16="http://schemas.microsoft.com/office/drawing/2014/main" id="{B529A814-D46A-9952-3033-2700C29DF1DE}"/>
              </a:ext>
            </a:extLst>
          </p:cNvPr>
          <p:cNvGrpSpPr/>
          <p:nvPr/>
        </p:nvGrpSpPr>
        <p:grpSpPr>
          <a:xfrm>
            <a:off x="8078290" y="2130569"/>
            <a:ext cx="3758760" cy="683640"/>
            <a:chOff x="8078290" y="2130569"/>
            <a:chExt cx="3758760" cy="683640"/>
          </a:xfrm>
        </p:grpSpPr>
        <mc:AlternateContent xmlns:mc="http://schemas.openxmlformats.org/markup-compatibility/2006" xmlns:p14="http://schemas.microsoft.com/office/powerpoint/2010/main">
          <mc:Choice Requires="p14">
            <p:contentPart p14:bwMode="auto" r:id="rId134">
              <p14:nvContentPartPr>
                <p14:cNvPr id="94" name="Ink 93">
                  <a:extLst>
                    <a:ext uri="{FF2B5EF4-FFF2-40B4-BE49-F238E27FC236}">
                      <a16:creationId xmlns:a16="http://schemas.microsoft.com/office/drawing/2014/main" id="{AAB64EB6-EF36-AE95-A680-4267A6AA6863}"/>
                    </a:ext>
                  </a:extLst>
                </p14:cNvPr>
                <p14:cNvContentPartPr/>
                <p14:nvPr/>
              </p14:nvContentPartPr>
              <p14:xfrm>
                <a:off x="8078290" y="2291129"/>
                <a:ext cx="944280" cy="511560"/>
              </p14:xfrm>
            </p:contentPart>
          </mc:Choice>
          <mc:Fallback xmlns="">
            <p:pic>
              <p:nvPicPr>
                <p:cNvPr id="94" name="Ink 93">
                  <a:extLst>
                    <a:ext uri="{FF2B5EF4-FFF2-40B4-BE49-F238E27FC236}">
                      <a16:creationId xmlns:a16="http://schemas.microsoft.com/office/drawing/2014/main" id="{AAB64EB6-EF36-AE95-A680-4267A6AA6863}"/>
                    </a:ext>
                  </a:extLst>
                </p:cNvPr>
                <p:cNvPicPr/>
                <p:nvPr/>
              </p:nvPicPr>
              <p:blipFill>
                <a:blip r:embed="rId135"/>
                <a:stretch>
                  <a:fillRect/>
                </a:stretch>
              </p:blipFill>
              <p:spPr>
                <a:xfrm>
                  <a:off x="8069290" y="2282489"/>
                  <a:ext cx="9619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5" name="Ink 94">
                  <a:extLst>
                    <a:ext uri="{FF2B5EF4-FFF2-40B4-BE49-F238E27FC236}">
                      <a16:creationId xmlns:a16="http://schemas.microsoft.com/office/drawing/2014/main" id="{D1CB0268-3E69-FC09-BCD1-36C506ABCB08}"/>
                    </a:ext>
                  </a:extLst>
                </p14:cNvPr>
                <p14:cNvContentPartPr/>
                <p14:nvPr/>
              </p14:nvContentPartPr>
              <p14:xfrm>
                <a:off x="9219850" y="2302649"/>
                <a:ext cx="261720" cy="511560"/>
              </p14:xfrm>
            </p:contentPart>
          </mc:Choice>
          <mc:Fallback xmlns="">
            <p:pic>
              <p:nvPicPr>
                <p:cNvPr id="95" name="Ink 94">
                  <a:extLst>
                    <a:ext uri="{FF2B5EF4-FFF2-40B4-BE49-F238E27FC236}">
                      <a16:creationId xmlns:a16="http://schemas.microsoft.com/office/drawing/2014/main" id="{D1CB0268-3E69-FC09-BCD1-36C506ABCB08}"/>
                    </a:ext>
                  </a:extLst>
                </p:cNvPr>
                <p:cNvPicPr/>
                <p:nvPr/>
              </p:nvPicPr>
              <p:blipFill>
                <a:blip r:embed="rId137"/>
                <a:stretch>
                  <a:fillRect/>
                </a:stretch>
              </p:blipFill>
              <p:spPr>
                <a:xfrm>
                  <a:off x="9210850" y="2294009"/>
                  <a:ext cx="27936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6" name="Ink 95">
                  <a:extLst>
                    <a:ext uri="{FF2B5EF4-FFF2-40B4-BE49-F238E27FC236}">
                      <a16:creationId xmlns:a16="http://schemas.microsoft.com/office/drawing/2014/main" id="{30EB70DA-067B-A5DF-C5FA-6810597CAAE8}"/>
                    </a:ext>
                  </a:extLst>
                </p14:cNvPr>
                <p14:cNvContentPartPr/>
                <p14:nvPr/>
              </p14:nvContentPartPr>
              <p14:xfrm>
                <a:off x="9659050" y="2287889"/>
                <a:ext cx="88920" cy="123840"/>
              </p14:xfrm>
            </p:contentPart>
          </mc:Choice>
          <mc:Fallback xmlns="">
            <p:pic>
              <p:nvPicPr>
                <p:cNvPr id="96" name="Ink 95">
                  <a:extLst>
                    <a:ext uri="{FF2B5EF4-FFF2-40B4-BE49-F238E27FC236}">
                      <a16:creationId xmlns:a16="http://schemas.microsoft.com/office/drawing/2014/main" id="{30EB70DA-067B-A5DF-C5FA-6810597CAAE8}"/>
                    </a:ext>
                  </a:extLst>
                </p:cNvPr>
                <p:cNvPicPr/>
                <p:nvPr/>
              </p:nvPicPr>
              <p:blipFill>
                <a:blip r:embed="rId139"/>
                <a:stretch>
                  <a:fillRect/>
                </a:stretch>
              </p:blipFill>
              <p:spPr>
                <a:xfrm>
                  <a:off x="9650050" y="2278889"/>
                  <a:ext cx="106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Ink 96">
                  <a:extLst>
                    <a:ext uri="{FF2B5EF4-FFF2-40B4-BE49-F238E27FC236}">
                      <a16:creationId xmlns:a16="http://schemas.microsoft.com/office/drawing/2014/main" id="{D52D0252-1439-1E65-82D7-927726F9FDDB}"/>
                    </a:ext>
                  </a:extLst>
                </p14:cNvPr>
                <p14:cNvContentPartPr/>
                <p14:nvPr/>
              </p14:nvContentPartPr>
              <p14:xfrm>
                <a:off x="9782530" y="2292929"/>
                <a:ext cx="19440" cy="150120"/>
              </p14:xfrm>
            </p:contentPart>
          </mc:Choice>
          <mc:Fallback xmlns="">
            <p:pic>
              <p:nvPicPr>
                <p:cNvPr id="97" name="Ink 96">
                  <a:extLst>
                    <a:ext uri="{FF2B5EF4-FFF2-40B4-BE49-F238E27FC236}">
                      <a16:creationId xmlns:a16="http://schemas.microsoft.com/office/drawing/2014/main" id="{D52D0252-1439-1E65-82D7-927726F9FDDB}"/>
                    </a:ext>
                  </a:extLst>
                </p:cNvPr>
                <p:cNvPicPr/>
                <p:nvPr/>
              </p:nvPicPr>
              <p:blipFill>
                <a:blip r:embed="rId141"/>
                <a:stretch>
                  <a:fillRect/>
                </a:stretch>
              </p:blipFill>
              <p:spPr>
                <a:xfrm>
                  <a:off x="9773530" y="2284289"/>
                  <a:ext cx="37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8" name="Ink 97">
                  <a:extLst>
                    <a:ext uri="{FF2B5EF4-FFF2-40B4-BE49-F238E27FC236}">
                      <a16:creationId xmlns:a16="http://schemas.microsoft.com/office/drawing/2014/main" id="{C3D90A3C-0C39-B1EF-6A80-7E91EA46A87B}"/>
                    </a:ext>
                  </a:extLst>
                </p14:cNvPr>
                <p14:cNvContentPartPr/>
                <p14:nvPr/>
              </p14:nvContentPartPr>
              <p14:xfrm>
                <a:off x="9774610" y="2467169"/>
                <a:ext cx="159840" cy="140400"/>
              </p14:xfrm>
            </p:contentPart>
          </mc:Choice>
          <mc:Fallback xmlns="">
            <p:pic>
              <p:nvPicPr>
                <p:cNvPr id="98" name="Ink 97">
                  <a:extLst>
                    <a:ext uri="{FF2B5EF4-FFF2-40B4-BE49-F238E27FC236}">
                      <a16:creationId xmlns:a16="http://schemas.microsoft.com/office/drawing/2014/main" id="{C3D90A3C-0C39-B1EF-6A80-7E91EA46A87B}"/>
                    </a:ext>
                  </a:extLst>
                </p:cNvPr>
                <p:cNvPicPr/>
                <p:nvPr/>
              </p:nvPicPr>
              <p:blipFill>
                <a:blip r:embed="rId143"/>
                <a:stretch>
                  <a:fillRect/>
                </a:stretch>
              </p:blipFill>
              <p:spPr>
                <a:xfrm>
                  <a:off x="9765970" y="2458529"/>
                  <a:ext cx="177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9" name="Ink 98">
                  <a:extLst>
                    <a:ext uri="{FF2B5EF4-FFF2-40B4-BE49-F238E27FC236}">
                      <a16:creationId xmlns:a16="http://schemas.microsoft.com/office/drawing/2014/main" id="{0F234BAC-CEA4-7362-5CC0-71214373EB93}"/>
                    </a:ext>
                  </a:extLst>
                </p14:cNvPr>
                <p14:cNvContentPartPr/>
                <p14:nvPr/>
              </p14:nvContentPartPr>
              <p14:xfrm>
                <a:off x="10025170" y="2265929"/>
                <a:ext cx="23400" cy="93960"/>
              </p14:xfrm>
            </p:contentPart>
          </mc:Choice>
          <mc:Fallback xmlns="">
            <p:pic>
              <p:nvPicPr>
                <p:cNvPr id="99" name="Ink 98">
                  <a:extLst>
                    <a:ext uri="{FF2B5EF4-FFF2-40B4-BE49-F238E27FC236}">
                      <a16:creationId xmlns:a16="http://schemas.microsoft.com/office/drawing/2014/main" id="{0F234BAC-CEA4-7362-5CC0-71214373EB93}"/>
                    </a:ext>
                  </a:extLst>
                </p:cNvPr>
                <p:cNvPicPr/>
                <p:nvPr/>
              </p:nvPicPr>
              <p:blipFill>
                <a:blip r:embed="rId145"/>
                <a:stretch>
                  <a:fillRect/>
                </a:stretch>
              </p:blipFill>
              <p:spPr>
                <a:xfrm>
                  <a:off x="10016530" y="2257289"/>
                  <a:ext cx="41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0" name="Ink 99">
                  <a:extLst>
                    <a:ext uri="{FF2B5EF4-FFF2-40B4-BE49-F238E27FC236}">
                      <a16:creationId xmlns:a16="http://schemas.microsoft.com/office/drawing/2014/main" id="{5722E27F-1613-01B1-4AC1-B029319D829A}"/>
                    </a:ext>
                  </a:extLst>
                </p14:cNvPr>
                <p14:cNvContentPartPr/>
                <p14:nvPr/>
              </p14:nvContentPartPr>
              <p14:xfrm>
                <a:off x="10076650" y="2257289"/>
                <a:ext cx="20160" cy="144360"/>
              </p14:xfrm>
            </p:contentPart>
          </mc:Choice>
          <mc:Fallback xmlns="">
            <p:pic>
              <p:nvPicPr>
                <p:cNvPr id="100" name="Ink 99">
                  <a:extLst>
                    <a:ext uri="{FF2B5EF4-FFF2-40B4-BE49-F238E27FC236}">
                      <a16:creationId xmlns:a16="http://schemas.microsoft.com/office/drawing/2014/main" id="{5722E27F-1613-01B1-4AC1-B029319D829A}"/>
                    </a:ext>
                  </a:extLst>
                </p:cNvPr>
                <p:cNvPicPr/>
                <p:nvPr/>
              </p:nvPicPr>
              <p:blipFill>
                <a:blip r:embed="rId147"/>
                <a:stretch>
                  <a:fillRect/>
                </a:stretch>
              </p:blipFill>
              <p:spPr>
                <a:xfrm>
                  <a:off x="10067650" y="2248649"/>
                  <a:ext cx="37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2" name="Ink 101">
                  <a:extLst>
                    <a:ext uri="{FF2B5EF4-FFF2-40B4-BE49-F238E27FC236}">
                      <a16:creationId xmlns:a16="http://schemas.microsoft.com/office/drawing/2014/main" id="{494B2142-B1A8-9377-0EF9-A7F4C7C52B6C}"/>
                    </a:ext>
                  </a:extLst>
                </p14:cNvPr>
                <p14:cNvContentPartPr/>
                <p14:nvPr/>
              </p14:nvContentPartPr>
              <p14:xfrm>
                <a:off x="10294810" y="2130569"/>
                <a:ext cx="1019520" cy="651600"/>
              </p14:xfrm>
            </p:contentPart>
          </mc:Choice>
          <mc:Fallback xmlns="">
            <p:pic>
              <p:nvPicPr>
                <p:cNvPr id="102" name="Ink 101">
                  <a:extLst>
                    <a:ext uri="{FF2B5EF4-FFF2-40B4-BE49-F238E27FC236}">
                      <a16:creationId xmlns:a16="http://schemas.microsoft.com/office/drawing/2014/main" id="{494B2142-B1A8-9377-0EF9-A7F4C7C52B6C}"/>
                    </a:ext>
                  </a:extLst>
                </p:cNvPr>
                <p:cNvPicPr/>
                <p:nvPr/>
              </p:nvPicPr>
              <p:blipFill>
                <a:blip r:embed="rId149"/>
                <a:stretch>
                  <a:fillRect/>
                </a:stretch>
              </p:blipFill>
              <p:spPr>
                <a:xfrm>
                  <a:off x="10286170" y="2121569"/>
                  <a:ext cx="103716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3" name="Ink 102">
                  <a:extLst>
                    <a:ext uri="{FF2B5EF4-FFF2-40B4-BE49-F238E27FC236}">
                      <a16:creationId xmlns:a16="http://schemas.microsoft.com/office/drawing/2014/main" id="{F4B29D3F-C5DD-CED1-E2F9-A4613C27BE7F}"/>
                    </a:ext>
                  </a:extLst>
                </p14:cNvPr>
                <p14:cNvContentPartPr/>
                <p14:nvPr/>
              </p14:nvContentPartPr>
              <p14:xfrm>
                <a:off x="11174290" y="2306609"/>
                <a:ext cx="215280" cy="194400"/>
              </p14:xfrm>
            </p:contentPart>
          </mc:Choice>
          <mc:Fallback xmlns="">
            <p:pic>
              <p:nvPicPr>
                <p:cNvPr id="103" name="Ink 102">
                  <a:extLst>
                    <a:ext uri="{FF2B5EF4-FFF2-40B4-BE49-F238E27FC236}">
                      <a16:creationId xmlns:a16="http://schemas.microsoft.com/office/drawing/2014/main" id="{F4B29D3F-C5DD-CED1-E2F9-A4613C27BE7F}"/>
                    </a:ext>
                  </a:extLst>
                </p:cNvPr>
                <p:cNvPicPr/>
                <p:nvPr/>
              </p:nvPicPr>
              <p:blipFill>
                <a:blip r:embed="rId151"/>
                <a:stretch>
                  <a:fillRect/>
                </a:stretch>
              </p:blipFill>
              <p:spPr>
                <a:xfrm>
                  <a:off x="11165650" y="2297969"/>
                  <a:ext cx="2329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4" name="Ink 103">
                  <a:extLst>
                    <a:ext uri="{FF2B5EF4-FFF2-40B4-BE49-F238E27FC236}">
                      <a16:creationId xmlns:a16="http://schemas.microsoft.com/office/drawing/2014/main" id="{1230EDAE-C07C-F106-7BB2-0198480988E8}"/>
                    </a:ext>
                  </a:extLst>
                </p14:cNvPr>
                <p14:cNvContentPartPr/>
                <p14:nvPr/>
              </p14:nvContentPartPr>
              <p14:xfrm>
                <a:off x="11416930" y="2302289"/>
                <a:ext cx="25920" cy="15840"/>
              </p14:xfrm>
            </p:contentPart>
          </mc:Choice>
          <mc:Fallback xmlns="">
            <p:pic>
              <p:nvPicPr>
                <p:cNvPr id="104" name="Ink 103">
                  <a:extLst>
                    <a:ext uri="{FF2B5EF4-FFF2-40B4-BE49-F238E27FC236}">
                      <a16:creationId xmlns:a16="http://schemas.microsoft.com/office/drawing/2014/main" id="{1230EDAE-C07C-F106-7BB2-0198480988E8}"/>
                    </a:ext>
                  </a:extLst>
                </p:cNvPr>
                <p:cNvPicPr/>
                <p:nvPr/>
              </p:nvPicPr>
              <p:blipFill>
                <a:blip r:embed="rId153"/>
                <a:stretch>
                  <a:fillRect/>
                </a:stretch>
              </p:blipFill>
              <p:spPr>
                <a:xfrm>
                  <a:off x="11408290" y="2293289"/>
                  <a:ext cx="43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5" name="Ink 104">
                  <a:extLst>
                    <a:ext uri="{FF2B5EF4-FFF2-40B4-BE49-F238E27FC236}">
                      <a16:creationId xmlns:a16="http://schemas.microsoft.com/office/drawing/2014/main" id="{A31B6AFD-FEAA-7BFA-03FB-2AD874C2D88E}"/>
                    </a:ext>
                  </a:extLst>
                </p14:cNvPr>
                <p14:cNvContentPartPr/>
                <p14:nvPr/>
              </p14:nvContentPartPr>
              <p14:xfrm>
                <a:off x="11511970" y="2409929"/>
                <a:ext cx="172080" cy="134640"/>
              </p14:xfrm>
            </p:contentPart>
          </mc:Choice>
          <mc:Fallback xmlns="">
            <p:pic>
              <p:nvPicPr>
                <p:cNvPr id="105" name="Ink 104">
                  <a:extLst>
                    <a:ext uri="{FF2B5EF4-FFF2-40B4-BE49-F238E27FC236}">
                      <a16:creationId xmlns:a16="http://schemas.microsoft.com/office/drawing/2014/main" id="{A31B6AFD-FEAA-7BFA-03FB-2AD874C2D88E}"/>
                    </a:ext>
                  </a:extLst>
                </p:cNvPr>
                <p:cNvPicPr/>
                <p:nvPr/>
              </p:nvPicPr>
              <p:blipFill>
                <a:blip r:embed="rId155"/>
                <a:stretch>
                  <a:fillRect/>
                </a:stretch>
              </p:blipFill>
              <p:spPr>
                <a:xfrm>
                  <a:off x="11503330" y="2401289"/>
                  <a:ext cx="189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Ink 105">
                  <a:extLst>
                    <a:ext uri="{FF2B5EF4-FFF2-40B4-BE49-F238E27FC236}">
                      <a16:creationId xmlns:a16="http://schemas.microsoft.com/office/drawing/2014/main" id="{33E95D58-6A9D-B875-31B3-5FB9B227BF8C}"/>
                    </a:ext>
                  </a:extLst>
                </p14:cNvPr>
                <p14:cNvContentPartPr/>
                <p14:nvPr/>
              </p14:nvContentPartPr>
              <p14:xfrm>
                <a:off x="11747770" y="2417129"/>
                <a:ext cx="89280" cy="142560"/>
              </p14:xfrm>
            </p:contentPart>
          </mc:Choice>
          <mc:Fallback xmlns="">
            <p:pic>
              <p:nvPicPr>
                <p:cNvPr id="106" name="Ink 105">
                  <a:extLst>
                    <a:ext uri="{FF2B5EF4-FFF2-40B4-BE49-F238E27FC236}">
                      <a16:creationId xmlns:a16="http://schemas.microsoft.com/office/drawing/2014/main" id="{33E95D58-6A9D-B875-31B3-5FB9B227BF8C}"/>
                    </a:ext>
                  </a:extLst>
                </p:cNvPr>
                <p:cNvPicPr/>
                <p:nvPr/>
              </p:nvPicPr>
              <p:blipFill>
                <a:blip r:embed="rId157"/>
                <a:stretch>
                  <a:fillRect/>
                </a:stretch>
              </p:blipFill>
              <p:spPr>
                <a:xfrm>
                  <a:off x="11739130" y="2408489"/>
                  <a:ext cx="106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Ink 106">
                  <a:extLst>
                    <a:ext uri="{FF2B5EF4-FFF2-40B4-BE49-F238E27FC236}">
                      <a16:creationId xmlns:a16="http://schemas.microsoft.com/office/drawing/2014/main" id="{91BE040F-2FF8-BDB8-F4F3-735EFE3D9DAD}"/>
                    </a:ext>
                  </a:extLst>
                </p14:cNvPr>
                <p14:cNvContentPartPr/>
                <p14:nvPr/>
              </p14:nvContentPartPr>
              <p14:xfrm>
                <a:off x="11031730" y="2299409"/>
                <a:ext cx="10080" cy="1440"/>
              </p14:xfrm>
            </p:contentPart>
          </mc:Choice>
          <mc:Fallback xmlns="">
            <p:pic>
              <p:nvPicPr>
                <p:cNvPr id="107" name="Ink 106">
                  <a:extLst>
                    <a:ext uri="{FF2B5EF4-FFF2-40B4-BE49-F238E27FC236}">
                      <a16:creationId xmlns:a16="http://schemas.microsoft.com/office/drawing/2014/main" id="{91BE040F-2FF8-BDB8-F4F3-735EFE3D9DAD}"/>
                    </a:ext>
                  </a:extLst>
                </p:cNvPr>
                <p:cNvPicPr/>
                <p:nvPr/>
              </p:nvPicPr>
              <p:blipFill>
                <a:blip r:embed="rId159"/>
                <a:stretch>
                  <a:fillRect/>
                </a:stretch>
              </p:blipFill>
              <p:spPr>
                <a:xfrm>
                  <a:off x="11023090" y="2290409"/>
                  <a:ext cx="27720" cy="19080"/>
                </a:xfrm>
                <a:prstGeom prst="rect">
                  <a:avLst/>
                </a:prstGeom>
              </p:spPr>
            </p:pic>
          </mc:Fallback>
        </mc:AlternateContent>
      </p:grpSp>
      <p:grpSp>
        <p:nvGrpSpPr>
          <p:cNvPr id="111" name="Group 110">
            <a:extLst>
              <a:ext uri="{FF2B5EF4-FFF2-40B4-BE49-F238E27FC236}">
                <a16:creationId xmlns:a16="http://schemas.microsoft.com/office/drawing/2014/main" id="{F8FC768F-BF40-405F-3D0A-C6E9F2AE07B6}"/>
              </a:ext>
            </a:extLst>
          </p:cNvPr>
          <p:cNvGrpSpPr/>
          <p:nvPr/>
        </p:nvGrpSpPr>
        <p:grpSpPr>
          <a:xfrm>
            <a:off x="2668930" y="2204009"/>
            <a:ext cx="447480" cy="308160"/>
            <a:chOff x="2668930" y="2204009"/>
            <a:chExt cx="447480" cy="308160"/>
          </a:xfrm>
        </p:grpSpPr>
        <mc:AlternateContent xmlns:mc="http://schemas.openxmlformats.org/markup-compatibility/2006" xmlns:p14="http://schemas.microsoft.com/office/powerpoint/2010/main">
          <mc:Choice Requires="p14">
            <p:contentPart p14:bwMode="auto" r:id="rId160">
              <p14:nvContentPartPr>
                <p14:cNvPr id="109" name="Ink 108">
                  <a:extLst>
                    <a:ext uri="{FF2B5EF4-FFF2-40B4-BE49-F238E27FC236}">
                      <a16:creationId xmlns:a16="http://schemas.microsoft.com/office/drawing/2014/main" id="{FFB43500-53DD-F03A-4D24-436236ED3752}"/>
                    </a:ext>
                  </a:extLst>
                </p14:cNvPr>
                <p14:cNvContentPartPr/>
                <p14:nvPr/>
              </p14:nvContentPartPr>
              <p14:xfrm>
                <a:off x="2682610" y="2204009"/>
                <a:ext cx="433800" cy="263520"/>
              </p14:xfrm>
            </p:contentPart>
          </mc:Choice>
          <mc:Fallback xmlns="">
            <p:pic>
              <p:nvPicPr>
                <p:cNvPr id="109" name="Ink 108">
                  <a:extLst>
                    <a:ext uri="{FF2B5EF4-FFF2-40B4-BE49-F238E27FC236}">
                      <a16:creationId xmlns:a16="http://schemas.microsoft.com/office/drawing/2014/main" id="{FFB43500-53DD-F03A-4D24-436236ED3752}"/>
                    </a:ext>
                  </a:extLst>
                </p:cNvPr>
                <p:cNvPicPr/>
                <p:nvPr/>
              </p:nvPicPr>
              <p:blipFill>
                <a:blip r:embed="rId161"/>
                <a:stretch>
                  <a:fillRect/>
                </a:stretch>
              </p:blipFill>
              <p:spPr>
                <a:xfrm>
                  <a:off x="2673970" y="2195009"/>
                  <a:ext cx="4514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0" name="Ink 109">
                  <a:extLst>
                    <a:ext uri="{FF2B5EF4-FFF2-40B4-BE49-F238E27FC236}">
                      <a16:creationId xmlns:a16="http://schemas.microsoft.com/office/drawing/2014/main" id="{DE01FE65-36FD-421A-B0EB-30174909D271}"/>
                    </a:ext>
                  </a:extLst>
                </p14:cNvPr>
                <p14:cNvContentPartPr/>
                <p14:nvPr/>
              </p14:nvContentPartPr>
              <p14:xfrm>
                <a:off x="2668930" y="2333249"/>
                <a:ext cx="99000" cy="178920"/>
              </p14:xfrm>
            </p:contentPart>
          </mc:Choice>
          <mc:Fallback xmlns="">
            <p:pic>
              <p:nvPicPr>
                <p:cNvPr id="110" name="Ink 109">
                  <a:extLst>
                    <a:ext uri="{FF2B5EF4-FFF2-40B4-BE49-F238E27FC236}">
                      <a16:creationId xmlns:a16="http://schemas.microsoft.com/office/drawing/2014/main" id="{DE01FE65-36FD-421A-B0EB-30174909D271}"/>
                    </a:ext>
                  </a:extLst>
                </p:cNvPr>
                <p:cNvPicPr/>
                <p:nvPr/>
              </p:nvPicPr>
              <p:blipFill>
                <a:blip r:embed="rId163"/>
                <a:stretch>
                  <a:fillRect/>
                </a:stretch>
              </p:blipFill>
              <p:spPr>
                <a:xfrm>
                  <a:off x="2659930" y="2324609"/>
                  <a:ext cx="116640" cy="196560"/>
                </a:xfrm>
                <a:prstGeom prst="rect">
                  <a:avLst/>
                </a:prstGeom>
              </p:spPr>
            </p:pic>
          </mc:Fallback>
        </mc:AlternateContent>
      </p:grpSp>
      <p:grpSp>
        <p:nvGrpSpPr>
          <p:cNvPr id="119" name="Group 118">
            <a:extLst>
              <a:ext uri="{FF2B5EF4-FFF2-40B4-BE49-F238E27FC236}">
                <a16:creationId xmlns:a16="http://schemas.microsoft.com/office/drawing/2014/main" id="{77A27977-D7A8-54C6-A7BE-386675A08A1A}"/>
              </a:ext>
            </a:extLst>
          </p:cNvPr>
          <p:cNvGrpSpPr/>
          <p:nvPr/>
        </p:nvGrpSpPr>
        <p:grpSpPr>
          <a:xfrm>
            <a:off x="3217570" y="1503809"/>
            <a:ext cx="1656000" cy="776880"/>
            <a:chOff x="3217570" y="1503809"/>
            <a:chExt cx="1656000" cy="776880"/>
          </a:xfrm>
        </p:grpSpPr>
        <mc:AlternateContent xmlns:mc="http://schemas.openxmlformats.org/markup-compatibility/2006" xmlns:p14="http://schemas.microsoft.com/office/powerpoint/2010/main">
          <mc:Choice Requires="p14">
            <p:contentPart p14:bwMode="auto" r:id="rId164">
              <p14:nvContentPartPr>
                <p14:cNvPr id="112" name="Ink 111">
                  <a:extLst>
                    <a:ext uri="{FF2B5EF4-FFF2-40B4-BE49-F238E27FC236}">
                      <a16:creationId xmlns:a16="http://schemas.microsoft.com/office/drawing/2014/main" id="{0863127A-F754-6333-C3F6-F6F55D756F77}"/>
                    </a:ext>
                  </a:extLst>
                </p14:cNvPr>
                <p14:cNvContentPartPr/>
                <p14:nvPr/>
              </p14:nvContentPartPr>
              <p14:xfrm>
                <a:off x="3217570" y="1527569"/>
                <a:ext cx="1217520" cy="626760"/>
              </p14:xfrm>
            </p:contentPart>
          </mc:Choice>
          <mc:Fallback xmlns="">
            <p:pic>
              <p:nvPicPr>
                <p:cNvPr id="112" name="Ink 111">
                  <a:extLst>
                    <a:ext uri="{FF2B5EF4-FFF2-40B4-BE49-F238E27FC236}">
                      <a16:creationId xmlns:a16="http://schemas.microsoft.com/office/drawing/2014/main" id="{0863127A-F754-6333-C3F6-F6F55D756F77}"/>
                    </a:ext>
                  </a:extLst>
                </p:cNvPr>
                <p:cNvPicPr/>
                <p:nvPr/>
              </p:nvPicPr>
              <p:blipFill>
                <a:blip r:embed="rId165"/>
                <a:stretch>
                  <a:fillRect/>
                </a:stretch>
              </p:blipFill>
              <p:spPr>
                <a:xfrm>
                  <a:off x="3208930" y="1518569"/>
                  <a:ext cx="123516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3" name="Ink 112">
                  <a:extLst>
                    <a:ext uri="{FF2B5EF4-FFF2-40B4-BE49-F238E27FC236}">
                      <a16:creationId xmlns:a16="http://schemas.microsoft.com/office/drawing/2014/main" id="{53289D7C-EDF0-4B5C-C9BA-273A9194CF98}"/>
                    </a:ext>
                  </a:extLst>
                </p14:cNvPr>
                <p14:cNvContentPartPr/>
                <p14:nvPr/>
              </p14:nvContentPartPr>
              <p14:xfrm>
                <a:off x="4131970" y="1503809"/>
                <a:ext cx="12960" cy="5760"/>
              </p14:xfrm>
            </p:contentPart>
          </mc:Choice>
          <mc:Fallback xmlns="">
            <p:pic>
              <p:nvPicPr>
                <p:cNvPr id="113" name="Ink 112">
                  <a:extLst>
                    <a:ext uri="{FF2B5EF4-FFF2-40B4-BE49-F238E27FC236}">
                      <a16:creationId xmlns:a16="http://schemas.microsoft.com/office/drawing/2014/main" id="{53289D7C-EDF0-4B5C-C9BA-273A9194CF98}"/>
                    </a:ext>
                  </a:extLst>
                </p:cNvPr>
                <p:cNvPicPr/>
                <p:nvPr/>
              </p:nvPicPr>
              <p:blipFill>
                <a:blip r:embed="rId167"/>
                <a:stretch>
                  <a:fillRect/>
                </a:stretch>
              </p:blipFill>
              <p:spPr>
                <a:xfrm>
                  <a:off x="4123330" y="1495169"/>
                  <a:ext cx="30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Ink 117">
                  <a:extLst>
                    <a:ext uri="{FF2B5EF4-FFF2-40B4-BE49-F238E27FC236}">
                      <a16:creationId xmlns:a16="http://schemas.microsoft.com/office/drawing/2014/main" id="{C2DE7B59-3CB5-A430-7726-58220F0B761F}"/>
                    </a:ext>
                  </a:extLst>
                </p14:cNvPr>
                <p14:cNvContentPartPr/>
                <p14:nvPr/>
              </p14:nvContentPartPr>
              <p14:xfrm>
                <a:off x="3658570" y="1642409"/>
                <a:ext cx="1215000" cy="638280"/>
              </p14:xfrm>
            </p:contentPart>
          </mc:Choice>
          <mc:Fallback xmlns="">
            <p:pic>
              <p:nvPicPr>
                <p:cNvPr id="118" name="Ink 117">
                  <a:extLst>
                    <a:ext uri="{FF2B5EF4-FFF2-40B4-BE49-F238E27FC236}">
                      <a16:creationId xmlns:a16="http://schemas.microsoft.com/office/drawing/2014/main" id="{C2DE7B59-3CB5-A430-7726-58220F0B761F}"/>
                    </a:ext>
                  </a:extLst>
                </p:cNvPr>
                <p:cNvPicPr/>
                <p:nvPr/>
              </p:nvPicPr>
              <p:blipFill>
                <a:blip r:embed="rId169"/>
                <a:stretch>
                  <a:fillRect/>
                </a:stretch>
              </p:blipFill>
              <p:spPr>
                <a:xfrm>
                  <a:off x="3649570" y="1633769"/>
                  <a:ext cx="1232640" cy="655920"/>
                </a:xfrm>
                <a:prstGeom prst="rect">
                  <a:avLst/>
                </a:prstGeom>
              </p:spPr>
            </p:pic>
          </mc:Fallback>
        </mc:AlternateContent>
      </p:grpSp>
      <p:grpSp>
        <p:nvGrpSpPr>
          <p:cNvPr id="122" name="Group 121">
            <a:extLst>
              <a:ext uri="{FF2B5EF4-FFF2-40B4-BE49-F238E27FC236}">
                <a16:creationId xmlns:a16="http://schemas.microsoft.com/office/drawing/2014/main" id="{2C1E6E10-DBAE-07A2-2CFC-AAE942AFDFAA}"/>
              </a:ext>
            </a:extLst>
          </p:cNvPr>
          <p:cNvGrpSpPr/>
          <p:nvPr/>
        </p:nvGrpSpPr>
        <p:grpSpPr>
          <a:xfrm>
            <a:off x="2619970" y="3460049"/>
            <a:ext cx="818280" cy="139320"/>
            <a:chOff x="2619970" y="3460049"/>
            <a:chExt cx="818280" cy="139320"/>
          </a:xfrm>
        </p:grpSpPr>
        <mc:AlternateContent xmlns:mc="http://schemas.openxmlformats.org/markup-compatibility/2006" xmlns:p14="http://schemas.microsoft.com/office/powerpoint/2010/main">
          <mc:Choice Requires="p14">
            <p:contentPart p14:bwMode="auto" r:id="rId170">
              <p14:nvContentPartPr>
                <p14:cNvPr id="120" name="Ink 119">
                  <a:extLst>
                    <a:ext uri="{FF2B5EF4-FFF2-40B4-BE49-F238E27FC236}">
                      <a16:creationId xmlns:a16="http://schemas.microsoft.com/office/drawing/2014/main" id="{ECC2AE62-1A8C-EB47-0088-44B1F5899A24}"/>
                    </a:ext>
                  </a:extLst>
                </p14:cNvPr>
                <p14:cNvContentPartPr/>
                <p14:nvPr/>
              </p14:nvContentPartPr>
              <p14:xfrm>
                <a:off x="2619970" y="3460049"/>
                <a:ext cx="818280" cy="135360"/>
              </p14:xfrm>
            </p:contentPart>
          </mc:Choice>
          <mc:Fallback xmlns="">
            <p:pic>
              <p:nvPicPr>
                <p:cNvPr id="120" name="Ink 119">
                  <a:extLst>
                    <a:ext uri="{FF2B5EF4-FFF2-40B4-BE49-F238E27FC236}">
                      <a16:creationId xmlns:a16="http://schemas.microsoft.com/office/drawing/2014/main" id="{ECC2AE62-1A8C-EB47-0088-44B1F5899A24}"/>
                    </a:ext>
                  </a:extLst>
                </p:cNvPr>
                <p:cNvPicPr/>
                <p:nvPr/>
              </p:nvPicPr>
              <p:blipFill>
                <a:blip r:embed="rId171"/>
                <a:stretch>
                  <a:fillRect/>
                </a:stretch>
              </p:blipFill>
              <p:spPr>
                <a:xfrm>
                  <a:off x="2610970" y="3451409"/>
                  <a:ext cx="835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1" name="Ink 120">
                  <a:extLst>
                    <a:ext uri="{FF2B5EF4-FFF2-40B4-BE49-F238E27FC236}">
                      <a16:creationId xmlns:a16="http://schemas.microsoft.com/office/drawing/2014/main" id="{4FA077D0-69D6-AF2B-E4DA-69EAE05E23DC}"/>
                    </a:ext>
                  </a:extLst>
                </p14:cNvPr>
                <p14:cNvContentPartPr/>
                <p14:nvPr/>
              </p14:nvContentPartPr>
              <p14:xfrm>
                <a:off x="2630410" y="3465089"/>
                <a:ext cx="147240" cy="134280"/>
              </p14:xfrm>
            </p:contentPart>
          </mc:Choice>
          <mc:Fallback xmlns="">
            <p:pic>
              <p:nvPicPr>
                <p:cNvPr id="121" name="Ink 120">
                  <a:extLst>
                    <a:ext uri="{FF2B5EF4-FFF2-40B4-BE49-F238E27FC236}">
                      <a16:creationId xmlns:a16="http://schemas.microsoft.com/office/drawing/2014/main" id="{4FA077D0-69D6-AF2B-E4DA-69EAE05E23DC}"/>
                    </a:ext>
                  </a:extLst>
                </p:cNvPr>
                <p:cNvPicPr/>
                <p:nvPr/>
              </p:nvPicPr>
              <p:blipFill>
                <a:blip r:embed="rId173"/>
                <a:stretch>
                  <a:fillRect/>
                </a:stretch>
              </p:blipFill>
              <p:spPr>
                <a:xfrm>
                  <a:off x="2621770" y="3456089"/>
                  <a:ext cx="164880" cy="151920"/>
                </a:xfrm>
                <a:prstGeom prst="rect">
                  <a:avLst/>
                </a:prstGeom>
              </p:spPr>
            </p:pic>
          </mc:Fallback>
        </mc:AlternateContent>
      </p:grpSp>
      <p:grpSp>
        <p:nvGrpSpPr>
          <p:cNvPr id="137" name="Group 136">
            <a:extLst>
              <a:ext uri="{FF2B5EF4-FFF2-40B4-BE49-F238E27FC236}">
                <a16:creationId xmlns:a16="http://schemas.microsoft.com/office/drawing/2014/main" id="{94AED242-C932-11FE-5AD9-BD9B8F9D0A50}"/>
              </a:ext>
            </a:extLst>
          </p:cNvPr>
          <p:cNvGrpSpPr/>
          <p:nvPr/>
        </p:nvGrpSpPr>
        <p:grpSpPr>
          <a:xfrm>
            <a:off x="3617170" y="3016529"/>
            <a:ext cx="1565640" cy="1354320"/>
            <a:chOff x="3617170" y="3016529"/>
            <a:chExt cx="1565640" cy="1354320"/>
          </a:xfrm>
        </p:grpSpPr>
        <mc:AlternateContent xmlns:mc="http://schemas.openxmlformats.org/markup-compatibility/2006" xmlns:p14="http://schemas.microsoft.com/office/powerpoint/2010/main">
          <mc:Choice Requires="p14">
            <p:contentPart p14:bwMode="auto" r:id="rId174">
              <p14:nvContentPartPr>
                <p14:cNvPr id="123" name="Ink 122">
                  <a:extLst>
                    <a:ext uri="{FF2B5EF4-FFF2-40B4-BE49-F238E27FC236}">
                      <a16:creationId xmlns:a16="http://schemas.microsoft.com/office/drawing/2014/main" id="{CB9AA6E8-83F2-9039-74A1-07FB16948FF7}"/>
                    </a:ext>
                  </a:extLst>
                </p14:cNvPr>
                <p14:cNvContentPartPr/>
                <p14:nvPr/>
              </p14:nvContentPartPr>
              <p14:xfrm>
                <a:off x="3617170" y="3077009"/>
                <a:ext cx="343800" cy="431640"/>
              </p14:xfrm>
            </p:contentPart>
          </mc:Choice>
          <mc:Fallback xmlns="">
            <p:pic>
              <p:nvPicPr>
                <p:cNvPr id="123" name="Ink 122">
                  <a:extLst>
                    <a:ext uri="{FF2B5EF4-FFF2-40B4-BE49-F238E27FC236}">
                      <a16:creationId xmlns:a16="http://schemas.microsoft.com/office/drawing/2014/main" id="{CB9AA6E8-83F2-9039-74A1-07FB16948FF7}"/>
                    </a:ext>
                  </a:extLst>
                </p:cNvPr>
                <p:cNvPicPr/>
                <p:nvPr/>
              </p:nvPicPr>
              <p:blipFill>
                <a:blip r:embed="rId175"/>
                <a:stretch>
                  <a:fillRect/>
                </a:stretch>
              </p:blipFill>
              <p:spPr>
                <a:xfrm>
                  <a:off x="3608170" y="3068369"/>
                  <a:ext cx="36144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4" name="Ink 123">
                  <a:extLst>
                    <a:ext uri="{FF2B5EF4-FFF2-40B4-BE49-F238E27FC236}">
                      <a16:creationId xmlns:a16="http://schemas.microsoft.com/office/drawing/2014/main" id="{348D3DC7-A128-20F6-FD88-438E5B7D671E}"/>
                    </a:ext>
                  </a:extLst>
                </p14:cNvPr>
                <p14:cNvContentPartPr/>
                <p14:nvPr/>
              </p14:nvContentPartPr>
              <p14:xfrm>
                <a:off x="3736690" y="3231809"/>
                <a:ext cx="292320" cy="56160"/>
              </p14:xfrm>
            </p:contentPart>
          </mc:Choice>
          <mc:Fallback xmlns="">
            <p:pic>
              <p:nvPicPr>
                <p:cNvPr id="124" name="Ink 123">
                  <a:extLst>
                    <a:ext uri="{FF2B5EF4-FFF2-40B4-BE49-F238E27FC236}">
                      <a16:creationId xmlns:a16="http://schemas.microsoft.com/office/drawing/2014/main" id="{348D3DC7-A128-20F6-FD88-438E5B7D671E}"/>
                    </a:ext>
                  </a:extLst>
                </p:cNvPr>
                <p:cNvPicPr/>
                <p:nvPr/>
              </p:nvPicPr>
              <p:blipFill>
                <a:blip r:embed="rId177"/>
                <a:stretch>
                  <a:fillRect/>
                </a:stretch>
              </p:blipFill>
              <p:spPr>
                <a:xfrm>
                  <a:off x="3728050" y="3222809"/>
                  <a:ext cx="309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5" name="Ink 124">
                  <a:extLst>
                    <a:ext uri="{FF2B5EF4-FFF2-40B4-BE49-F238E27FC236}">
                      <a16:creationId xmlns:a16="http://schemas.microsoft.com/office/drawing/2014/main" id="{CCFEAFD1-80CF-9759-A497-5EC4FB688374}"/>
                    </a:ext>
                  </a:extLst>
                </p14:cNvPr>
                <p14:cNvContentPartPr/>
                <p14:nvPr/>
              </p14:nvContentPartPr>
              <p14:xfrm>
                <a:off x="3942610" y="3016529"/>
                <a:ext cx="694800" cy="452520"/>
              </p14:xfrm>
            </p:contentPart>
          </mc:Choice>
          <mc:Fallback xmlns="">
            <p:pic>
              <p:nvPicPr>
                <p:cNvPr id="125" name="Ink 124">
                  <a:extLst>
                    <a:ext uri="{FF2B5EF4-FFF2-40B4-BE49-F238E27FC236}">
                      <a16:creationId xmlns:a16="http://schemas.microsoft.com/office/drawing/2014/main" id="{CCFEAFD1-80CF-9759-A497-5EC4FB688374}"/>
                    </a:ext>
                  </a:extLst>
                </p:cNvPr>
                <p:cNvPicPr/>
                <p:nvPr/>
              </p:nvPicPr>
              <p:blipFill>
                <a:blip r:embed="rId179"/>
                <a:stretch>
                  <a:fillRect/>
                </a:stretch>
              </p:blipFill>
              <p:spPr>
                <a:xfrm>
                  <a:off x="3933610" y="3007889"/>
                  <a:ext cx="71244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6" name="Ink 125">
                  <a:extLst>
                    <a:ext uri="{FF2B5EF4-FFF2-40B4-BE49-F238E27FC236}">
                      <a16:creationId xmlns:a16="http://schemas.microsoft.com/office/drawing/2014/main" id="{807F28D7-5913-1303-37BA-0FCFCDDE57C1}"/>
                    </a:ext>
                  </a:extLst>
                </p14:cNvPr>
                <p14:cNvContentPartPr/>
                <p14:nvPr/>
              </p14:nvContentPartPr>
              <p14:xfrm>
                <a:off x="4655410" y="3094649"/>
                <a:ext cx="12240" cy="191160"/>
              </p14:xfrm>
            </p:contentPart>
          </mc:Choice>
          <mc:Fallback xmlns="">
            <p:pic>
              <p:nvPicPr>
                <p:cNvPr id="126" name="Ink 125">
                  <a:extLst>
                    <a:ext uri="{FF2B5EF4-FFF2-40B4-BE49-F238E27FC236}">
                      <a16:creationId xmlns:a16="http://schemas.microsoft.com/office/drawing/2014/main" id="{807F28D7-5913-1303-37BA-0FCFCDDE57C1}"/>
                    </a:ext>
                  </a:extLst>
                </p:cNvPr>
                <p:cNvPicPr/>
                <p:nvPr/>
              </p:nvPicPr>
              <p:blipFill>
                <a:blip r:embed="rId181"/>
                <a:stretch>
                  <a:fillRect/>
                </a:stretch>
              </p:blipFill>
              <p:spPr>
                <a:xfrm>
                  <a:off x="4646770" y="3086009"/>
                  <a:ext cx="29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7" name="Ink 126">
                  <a:extLst>
                    <a:ext uri="{FF2B5EF4-FFF2-40B4-BE49-F238E27FC236}">
                      <a16:creationId xmlns:a16="http://schemas.microsoft.com/office/drawing/2014/main" id="{8DA33806-4FF0-1B4B-7A3F-5397AE3F660E}"/>
                    </a:ext>
                  </a:extLst>
                </p14:cNvPr>
                <p14:cNvContentPartPr/>
                <p14:nvPr/>
              </p14:nvContentPartPr>
              <p14:xfrm>
                <a:off x="4758370" y="3159809"/>
                <a:ext cx="112320" cy="137520"/>
              </p14:xfrm>
            </p:contentPart>
          </mc:Choice>
          <mc:Fallback xmlns="">
            <p:pic>
              <p:nvPicPr>
                <p:cNvPr id="127" name="Ink 126">
                  <a:extLst>
                    <a:ext uri="{FF2B5EF4-FFF2-40B4-BE49-F238E27FC236}">
                      <a16:creationId xmlns:a16="http://schemas.microsoft.com/office/drawing/2014/main" id="{8DA33806-4FF0-1B4B-7A3F-5397AE3F660E}"/>
                    </a:ext>
                  </a:extLst>
                </p:cNvPr>
                <p:cNvPicPr/>
                <p:nvPr/>
              </p:nvPicPr>
              <p:blipFill>
                <a:blip r:embed="rId183"/>
                <a:stretch>
                  <a:fillRect/>
                </a:stretch>
              </p:blipFill>
              <p:spPr>
                <a:xfrm>
                  <a:off x="4749370" y="3151169"/>
                  <a:ext cx="129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8" name="Ink 127">
                  <a:extLst>
                    <a:ext uri="{FF2B5EF4-FFF2-40B4-BE49-F238E27FC236}">
                      <a16:creationId xmlns:a16="http://schemas.microsoft.com/office/drawing/2014/main" id="{CDCAD272-37B9-A609-4D19-6CB44D61EB53}"/>
                    </a:ext>
                  </a:extLst>
                </p14:cNvPr>
                <p14:cNvContentPartPr/>
                <p14:nvPr/>
              </p14:nvContentPartPr>
              <p14:xfrm>
                <a:off x="4886170" y="3171329"/>
                <a:ext cx="158760" cy="118440"/>
              </p14:xfrm>
            </p:contentPart>
          </mc:Choice>
          <mc:Fallback xmlns="">
            <p:pic>
              <p:nvPicPr>
                <p:cNvPr id="128" name="Ink 127">
                  <a:extLst>
                    <a:ext uri="{FF2B5EF4-FFF2-40B4-BE49-F238E27FC236}">
                      <a16:creationId xmlns:a16="http://schemas.microsoft.com/office/drawing/2014/main" id="{CDCAD272-37B9-A609-4D19-6CB44D61EB53}"/>
                    </a:ext>
                  </a:extLst>
                </p:cNvPr>
                <p:cNvPicPr/>
                <p:nvPr/>
              </p:nvPicPr>
              <p:blipFill>
                <a:blip r:embed="rId185"/>
                <a:stretch>
                  <a:fillRect/>
                </a:stretch>
              </p:blipFill>
              <p:spPr>
                <a:xfrm>
                  <a:off x="4877530" y="3162689"/>
                  <a:ext cx="176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0" name="Ink 129">
                  <a:extLst>
                    <a:ext uri="{FF2B5EF4-FFF2-40B4-BE49-F238E27FC236}">
                      <a16:creationId xmlns:a16="http://schemas.microsoft.com/office/drawing/2014/main" id="{2EABE30A-94B8-6D4C-FC67-6AB7DDDA625E}"/>
                    </a:ext>
                  </a:extLst>
                </p14:cNvPr>
                <p14:cNvContentPartPr/>
                <p14:nvPr/>
              </p14:nvContentPartPr>
              <p14:xfrm>
                <a:off x="3648130" y="3519089"/>
                <a:ext cx="1257480" cy="412560"/>
              </p14:xfrm>
            </p:contentPart>
          </mc:Choice>
          <mc:Fallback xmlns="">
            <p:pic>
              <p:nvPicPr>
                <p:cNvPr id="130" name="Ink 129">
                  <a:extLst>
                    <a:ext uri="{FF2B5EF4-FFF2-40B4-BE49-F238E27FC236}">
                      <a16:creationId xmlns:a16="http://schemas.microsoft.com/office/drawing/2014/main" id="{2EABE30A-94B8-6D4C-FC67-6AB7DDDA625E}"/>
                    </a:ext>
                  </a:extLst>
                </p:cNvPr>
                <p:cNvPicPr/>
                <p:nvPr/>
              </p:nvPicPr>
              <p:blipFill>
                <a:blip r:embed="rId187"/>
                <a:stretch>
                  <a:fillRect/>
                </a:stretch>
              </p:blipFill>
              <p:spPr>
                <a:xfrm>
                  <a:off x="3639490" y="3510449"/>
                  <a:ext cx="127512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1" name="Ink 130">
                  <a:extLst>
                    <a:ext uri="{FF2B5EF4-FFF2-40B4-BE49-F238E27FC236}">
                      <a16:creationId xmlns:a16="http://schemas.microsoft.com/office/drawing/2014/main" id="{2426B0E1-13AC-362A-F01B-638242F83FF7}"/>
                    </a:ext>
                  </a:extLst>
                </p14:cNvPr>
                <p14:cNvContentPartPr/>
                <p14:nvPr/>
              </p14:nvContentPartPr>
              <p14:xfrm>
                <a:off x="3735610" y="3903209"/>
                <a:ext cx="447120" cy="467640"/>
              </p14:xfrm>
            </p:contentPart>
          </mc:Choice>
          <mc:Fallback xmlns="">
            <p:pic>
              <p:nvPicPr>
                <p:cNvPr id="131" name="Ink 130">
                  <a:extLst>
                    <a:ext uri="{FF2B5EF4-FFF2-40B4-BE49-F238E27FC236}">
                      <a16:creationId xmlns:a16="http://schemas.microsoft.com/office/drawing/2014/main" id="{2426B0E1-13AC-362A-F01B-638242F83FF7}"/>
                    </a:ext>
                  </a:extLst>
                </p:cNvPr>
                <p:cNvPicPr/>
                <p:nvPr/>
              </p:nvPicPr>
              <p:blipFill>
                <a:blip r:embed="rId189"/>
                <a:stretch>
                  <a:fillRect/>
                </a:stretch>
              </p:blipFill>
              <p:spPr>
                <a:xfrm>
                  <a:off x="3726610" y="3894569"/>
                  <a:ext cx="46476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 name="Ink 131">
                  <a:extLst>
                    <a:ext uri="{FF2B5EF4-FFF2-40B4-BE49-F238E27FC236}">
                      <a16:creationId xmlns:a16="http://schemas.microsoft.com/office/drawing/2014/main" id="{328722B1-A8D0-50FB-1EC0-C0653B41F6DF}"/>
                    </a:ext>
                  </a:extLst>
                </p14:cNvPr>
                <p14:cNvContentPartPr/>
                <p14:nvPr/>
              </p14:nvContentPartPr>
              <p14:xfrm>
                <a:off x="4080130" y="3980969"/>
                <a:ext cx="105480" cy="30240"/>
              </p14:xfrm>
            </p:contentPart>
          </mc:Choice>
          <mc:Fallback xmlns="">
            <p:pic>
              <p:nvPicPr>
                <p:cNvPr id="132" name="Ink 131">
                  <a:extLst>
                    <a:ext uri="{FF2B5EF4-FFF2-40B4-BE49-F238E27FC236}">
                      <a16:creationId xmlns:a16="http://schemas.microsoft.com/office/drawing/2014/main" id="{328722B1-A8D0-50FB-1EC0-C0653B41F6DF}"/>
                    </a:ext>
                  </a:extLst>
                </p:cNvPr>
                <p:cNvPicPr/>
                <p:nvPr/>
              </p:nvPicPr>
              <p:blipFill>
                <a:blip r:embed="rId191"/>
                <a:stretch>
                  <a:fillRect/>
                </a:stretch>
              </p:blipFill>
              <p:spPr>
                <a:xfrm>
                  <a:off x="4071130" y="3972329"/>
                  <a:ext cx="123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3" name="Ink 132">
                  <a:extLst>
                    <a:ext uri="{FF2B5EF4-FFF2-40B4-BE49-F238E27FC236}">
                      <a16:creationId xmlns:a16="http://schemas.microsoft.com/office/drawing/2014/main" id="{62A4A5AD-D5CF-0FA1-9B99-43FA673C4286}"/>
                    </a:ext>
                  </a:extLst>
                </p14:cNvPr>
                <p14:cNvContentPartPr/>
                <p14:nvPr/>
              </p14:nvContentPartPr>
              <p14:xfrm>
                <a:off x="4259050" y="3877289"/>
                <a:ext cx="460800" cy="313920"/>
              </p14:xfrm>
            </p:contentPart>
          </mc:Choice>
          <mc:Fallback xmlns="">
            <p:pic>
              <p:nvPicPr>
                <p:cNvPr id="133" name="Ink 132">
                  <a:extLst>
                    <a:ext uri="{FF2B5EF4-FFF2-40B4-BE49-F238E27FC236}">
                      <a16:creationId xmlns:a16="http://schemas.microsoft.com/office/drawing/2014/main" id="{62A4A5AD-D5CF-0FA1-9B99-43FA673C4286}"/>
                    </a:ext>
                  </a:extLst>
                </p:cNvPr>
                <p:cNvPicPr/>
                <p:nvPr/>
              </p:nvPicPr>
              <p:blipFill>
                <a:blip r:embed="rId193"/>
                <a:stretch>
                  <a:fillRect/>
                </a:stretch>
              </p:blipFill>
              <p:spPr>
                <a:xfrm>
                  <a:off x="4250050" y="3868289"/>
                  <a:ext cx="4784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4" name="Ink 133">
                  <a:extLst>
                    <a:ext uri="{FF2B5EF4-FFF2-40B4-BE49-F238E27FC236}">
                      <a16:creationId xmlns:a16="http://schemas.microsoft.com/office/drawing/2014/main" id="{C7846513-F228-450D-4382-3DC80D9A4625}"/>
                    </a:ext>
                  </a:extLst>
                </p14:cNvPr>
                <p14:cNvContentPartPr/>
                <p14:nvPr/>
              </p14:nvContentPartPr>
              <p14:xfrm>
                <a:off x="4580170" y="3961169"/>
                <a:ext cx="239760" cy="171720"/>
              </p14:xfrm>
            </p:contentPart>
          </mc:Choice>
          <mc:Fallback xmlns="">
            <p:pic>
              <p:nvPicPr>
                <p:cNvPr id="134" name="Ink 133">
                  <a:extLst>
                    <a:ext uri="{FF2B5EF4-FFF2-40B4-BE49-F238E27FC236}">
                      <a16:creationId xmlns:a16="http://schemas.microsoft.com/office/drawing/2014/main" id="{C7846513-F228-450D-4382-3DC80D9A4625}"/>
                    </a:ext>
                  </a:extLst>
                </p:cNvPr>
                <p:cNvPicPr/>
                <p:nvPr/>
              </p:nvPicPr>
              <p:blipFill>
                <a:blip r:embed="rId195"/>
                <a:stretch>
                  <a:fillRect/>
                </a:stretch>
              </p:blipFill>
              <p:spPr>
                <a:xfrm>
                  <a:off x="4571170" y="3952169"/>
                  <a:ext cx="257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5" name="Ink 134">
                  <a:extLst>
                    <a:ext uri="{FF2B5EF4-FFF2-40B4-BE49-F238E27FC236}">
                      <a16:creationId xmlns:a16="http://schemas.microsoft.com/office/drawing/2014/main" id="{6AE8481A-454B-63D4-4AF3-C8E10C0DFF32}"/>
                    </a:ext>
                  </a:extLst>
                </p14:cNvPr>
                <p14:cNvContentPartPr/>
                <p14:nvPr/>
              </p14:nvContentPartPr>
              <p14:xfrm>
                <a:off x="4818130" y="3980969"/>
                <a:ext cx="5040" cy="5760"/>
              </p14:xfrm>
            </p:contentPart>
          </mc:Choice>
          <mc:Fallback xmlns="">
            <p:pic>
              <p:nvPicPr>
                <p:cNvPr id="135" name="Ink 134">
                  <a:extLst>
                    <a:ext uri="{FF2B5EF4-FFF2-40B4-BE49-F238E27FC236}">
                      <a16:creationId xmlns:a16="http://schemas.microsoft.com/office/drawing/2014/main" id="{6AE8481A-454B-63D4-4AF3-C8E10C0DFF32}"/>
                    </a:ext>
                  </a:extLst>
                </p:cNvPr>
                <p:cNvPicPr/>
                <p:nvPr/>
              </p:nvPicPr>
              <p:blipFill>
                <a:blip r:embed="rId197"/>
                <a:stretch>
                  <a:fillRect/>
                </a:stretch>
              </p:blipFill>
              <p:spPr>
                <a:xfrm>
                  <a:off x="4809490" y="3972329"/>
                  <a:ext cx="22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6" name="Ink 135">
                  <a:extLst>
                    <a:ext uri="{FF2B5EF4-FFF2-40B4-BE49-F238E27FC236}">
                      <a16:creationId xmlns:a16="http://schemas.microsoft.com/office/drawing/2014/main" id="{54E5212C-9891-A368-03D8-D5666CA0CCAA}"/>
                    </a:ext>
                  </a:extLst>
                </p14:cNvPr>
                <p14:cNvContentPartPr/>
                <p14:nvPr/>
              </p14:nvContentPartPr>
              <p14:xfrm>
                <a:off x="4868530" y="3824729"/>
                <a:ext cx="314280" cy="341280"/>
              </p14:xfrm>
            </p:contentPart>
          </mc:Choice>
          <mc:Fallback xmlns="">
            <p:pic>
              <p:nvPicPr>
                <p:cNvPr id="136" name="Ink 135">
                  <a:extLst>
                    <a:ext uri="{FF2B5EF4-FFF2-40B4-BE49-F238E27FC236}">
                      <a16:creationId xmlns:a16="http://schemas.microsoft.com/office/drawing/2014/main" id="{54E5212C-9891-A368-03D8-D5666CA0CCAA}"/>
                    </a:ext>
                  </a:extLst>
                </p:cNvPr>
                <p:cNvPicPr/>
                <p:nvPr/>
              </p:nvPicPr>
              <p:blipFill>
                <a:blip r:embed="rId199"/>
                <a:stretch>
                  <a:fillRect/>
                </a:stretch>
              </p:blipFill>
              <p:spPr>
                <a:xfrm>
                  <a:off x="4859890" y="3816089"/>
                  <a:ext cx="331920" cy="358920"/>
                </a:xfrm>
                <a:prstGeom prst="rect">
                  <a:avLst/>
                </a:prstGeom>
              </p:spPr>
            </p:pic>
          </mc:Fallback>
        </mc:AlternateContent>
      </p:grpSp>
      <p:grpSp>
        <p:nvGrpSpPr>
          <p:cNvPr id="140" name="Group 139">
            <a:extLst>
              <a:ext uri="{FF2B5EF4-FFF2-40B4-BE49-F238E27FC236}">
                <a16:creationId xmlns:a16="http://schemas.microsoft.com/office/drawing/2014/main" id="{BC9F4CDD-3124-065D-705A-2C0ADA03610F}"/>
              </a:ext>
            </a:extLst>
          </p:cNvPr>
          <p:cNvGrpSpPr/>
          <p:nvPr/>
        </p:nvGrpSpPr>
        <p:grpSpPr>
          <a:xfrm>
            <a:off x="4956010" y="3451049"/>
            <a:ext cx="879480" cy="299160"/>
            <a:chOff x="4956010" y="3451049"/>
            <a:chExt cx="879480" cy="299160"/>
          </a:xfrm>
        </p:grpSpPr>
        <mc:AlternateContent xmlns:mc="http://schemas.openxmlformats.org/markup-compatibility/2006" xmlns:p14="http://schemas.microsoft.com/office/powerpoint/2010/main">
          <mc:Choice Requires="p14">
            <p:contentPart p14:bwMode="auto" r:id="rId200">
              <p14:nvContentPartPr>
                <p14:cNvPr id="138" name="Ink 137">
                  <a:extLst>
                    <a:ext uri="{FF2B5EF4-FFF2-40B4-BE49-F238E27FC236}">
                      <a16:creationId xmlns:a16="http://schemas.microsoft.com/office/drawing/2014/main" id="{138EB422-801A-8331-439B-F440C6F8085D}"/>
                    </a:ext>
                  </a:extLst>
                </p14:cNvPr>
                <p14:cNvContentPartPr/>
                <p14:nvPr/>
              </p14:nvContentPartPr>
              <p14:xfrm>
                <a:off x="4956010" y="3661649"/>
                <a:ext cx="126000" cy="14760"/>
              </p14:xfrm>
            </p:contentPart>
          </mc:Choice>
          <mc:Fallback xmlns="">
            <p:pic>
              <p:nvPicPr>
                <p:cNvPr id="138" name="Ink 137">
                  <a:extLst>
                    <a:ext uri="{FF2B5EF4-FFF2-40B4-BE49-F238E27FC236}">
                      <a16:creationId xmlns:a16="http://schemas.microsoft.com/office/drawing/2014/main" id="{138EB422-801A-8331-439B-F440C6F8085D}"/>
                    </a:ext>
                  </a:extLst>
                </p:cNvPr>
                <p:cNvPicPr/>
                <p:nvPr/>
              </p:nvPicPr>
              <p:blipFill>
                <a:blip r:embed="rId201"/>
                <a:stretch>
                  <a:fillRect/>
                </a:stretch>
              </p:blipFill>
              <p:spPr>
                <a:xfrm>
                  <a:off x="4947370" y="3653009"/>
                  <a:ext cx="143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9" name="Ink 138">
                  <a:extLst>
                    <a:ext uri="{FF2B5EF4-FFF2-40B4-BE49-F238E27FC236}">
                      <a16:creationId xmlns:a16="http://schemas.microsoft.com/office/drawing/2014/main" id="{3B7F0B4E-F28A-11B6-94F5-C559BFF3BAFF}"/>
                    </a:ext>
                  </a:extLst>
                </p14:cNvPr>
                <p14:cNvContentPartPr/>
                <p14:nvPr/>
              </p14:nvContentPartPr>
              <p14:xfrm>
                <a:off x="5113330" y="3451049"/>
                <a:ext cx="722160" cy="299160"/>
              </p14:xfrm>
            </p:contentPart>
          </mc:Choice>
          <mc:Fallback xmlns="">
            <p:pic>
              <p:nvPicPr>
                <p:cNvPr id="139" name="Ink 138">
                  <a:extLst>
                    <a:ext uri="{FF2B5EF4-FFF2-40B4-BE49-F238E27FC236}">
                      <a16:creationId xmlns:a16="http://schemas.microsoft.com/office/drawing/2014/main" id="{3B7F0B4E-F28A-11B6-94F5-C559BFF3BAFF}"/>
                    </a:ext>
                  </a:extLst>
                </p:cNvPr>
                <p:cNvPicPr/>
                <p:nvPr/>
              </p:nvPicPr>
              <p:blipFill>
                <a:blip r:embed="rId203"/>
                <a:stretch>
                  <a:fillRect/>
                </a:stretch>
              </p:blipFill>
              <p:spPr>
                <a:xfrm>
                  <a:off x="5104330" y="3442049"/>
                  <a:ext cx="739800" cy="316800"/>
                </a:xfrm>
                <a:prstGeom prst="rect">
                  <a:avLst/>
                </a:prstGeom>
              </p:spPr>
            </p:pic>
          </mc:Fallback>
        </mc:AlternateContent>
      </p:grpSp>
      <p:grpSp>
        <p:nvGrpSpPr>
          <p:cNvPr id="150" name="Group 149">
            <a:extLst>
              <a:ext uri="{FF2B5EF4-FFF2-40B4-BE49-F238E27FC236}">
                <a16:creationId xmlns:a16="http://schemas.microsoft.com/office/drawing/2014/main" id="{EF1D029C-FFB9-DB44-CD80-847997CCA828}"/>
              </a:ext>
            </a:extLst>
          </p:cNvPr>
          <p:cNvGrpSpPr/>
          <p:nvPr/>
        </p:nvGrpSpPr>
        <p:grpSpPr>
          <a:xfrm>
            <a:off x="940930" y="1385009"/>
            <a:ext cx="455760" cy="291240"/>
            <a:chOff x="940930" y="1385009"/>
            <a:chExt cx="455760" cy="291240"/>
          </a:xfrm>
        </p:grpSpPr>
        <mc:AlternateContent xmlns:mc="http://schemas.openxmlformats.org/markup-compatibility/2006" xmlns:p14="http://schemas.microsoft.com/office/powerpoint/2010/main">
          <mc:Choice Requires="p14">
            <p:contentPart p14:bwMode="auto" r:id="rId204">
              <p14:nvContentPartPr>
                <p14:cNvPr id="146" name="Ink 145">
                  <a:extLst>
                    <a:ext uri="{FF2B5EF4-FFF2-40B4-BE49-F238E27FC236}">
                      <a16:creationId xmlns:a16="http://schemas.microsoft.com/office/drawing/2014/main" id="{94B32573-BA85-8E45-C88F-1D2C1E0BA120}"/>
                    </a:ext>
                  </a:extLst>
                </p14:cNvPr>
                <p14:cNvContentPartPr/>
                <p14:nvPr/>
              </p14:nvContentPartPr>
              <p14:xfrm>
                <a:off x="940930" y="1403369"/>
                <a:ext cx="180360" cy="232200"/>
              </p14:xfrm>
            </p:contentPart>
          </mc:Choice>
          <mc:Fallback xmlns="">
            <p:pic>
              <p:nvPicPr>
                <p:cNvPr id="146" name="Ink 145">
                  <a:extLst>
                    <a:ext uri="{FF2B5EF4-FFF2-40B4-BE49-F238E27FC236}">
                      <a16:creationId xmlns:a16="http://schemas.microsoft.com/office/drawing/2014/main" id="{94B32573-BA85-8E45-C88F-1D2C1E0BA120}"/>
                    </a:ext>
                  </a:extLst>
                </p:cNvPr>
                <p:cNvPicPr/>
                <p:nvPr/>
              </p:nvPicPr>
              <p:blipFill>
                <a:blip r:embed="rId211"/>
                <a:stretch>
                  <a:fillRect/>
                </a:stretch>
              </p:blipFill>
              <p:spPr>
                <a:xfrm>
                  <a:off x="932290" y="1394369"/>
                  <a:ext cx="198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7" name="Ink 146">
                  <a:extLst>
                    <a:ext uri="{FF2B5EF4-FFF2-40B4-BE49-F238E27FC236}">
                      <a16:creationId xmlns:a16="http://schemas.microsoft.com/office/drawing/2014/main" id="{78517833-B08A-0D6E-022F-A0C67FD4E75D}"/>
                    </a:ext>
                  </a:extLst>
                </p14:cNvPr>
                <p14:cNvContentPartPr/>
                <p14:nvPr/>
              </p14:nvContentPartPr>
              <p14:xfrm>
                <a:off x="1193650" y="1499129"/>
                <a:ext cx="93600" cy="84960"/>
              </p14:xfrm>
            </p:contentPart>
          </mc:Choice>
          <mc:Fallback xmlns="">
            <p:pic>
              <p:nvPicPr>
                <p:cNvPr id="147" name="Ink 146">
                  <a:extLst>
                    <a:ext uri="{FF2B5EF4-FFF2-40B4-BE49-F238E27FC236}">
                      <a16:creationId xmlns:a16="http://schemas.microsoft.com/office/drawing/2014/main" id="{78517833-B08A-0D6E-022F-A0C67FD4E75D}"/>
                    </a:ext>
                  </a:extLst>
                </p:cNvPr>
                <p:cNvPicPr/>
                <p:nvPr/>
              </p:nvPicPr>
              <p:blipFill>
                <a:blip r:embed="rId213"/>
                <a:stretch>
                  <a:fillRect/>
                </a:stretch>
              </p:blipFill>
              <p:spPr>
                <a:xfrm>
                  <a:off x="1185010" y="1490129"/>
                  <a:ext cx="111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8" name="Ink 147">
                  <a:extLst>
                    <a:ext uri="{FF2B5EF4-FFF2-40B4-BE49-F238E27FC236}">
                      <a16:creationId xmlns:a16="http://schemas.microsoft.com/office/drawing/2014/main" id="{CDF06952-5A0F-D0D2-B81B-8AB0B0754D07}"/>
                    </a:ext>
                  </a:extLst>
                </p14:cNvPr>
                <p14:cNvContentPartPr/>
                <p14:nvPr/>
              </p14:nvContentPartPr>
              <p14:xfrm>
                <a:off x="1137490" y="1404449"/>
                <a:ext cx="54360" cy="271800"/>
              </p14:xfrm>
            </p:contentPart>
          </mc:Choice>
          <mc:Fallback xmlns="">
            <p:pic>
              <p:nvPicPr>
                <p:cNvPr id="148" name="Ink 147">
                  <a:extLst>
                    <a:ext uri="{FF2B5EF4-FFF2-40B4-BE49-F238E27FC236}">
                      <a16:creationId xmlns:a16="http://schemas.microsoft.com/office/drawing/2014/main" id="{CDF06952-5A0F-D0D2-B81B-8AB0B0754D07}"/>
                    </a:ext>
                  </a:extLst>
                </p:cNvPr>
                <p:cNvPicPr/>
                <p:nvPr/>
              </p:nvPicPr>
              <p:blipFill>
                <a:blip r:embed="rId215"/>
                <a:stretch>
                  <a:fillRect/>
                </a:stretch>
              </p:blipFill>
              <p:spPr>
                <a:xfrm>
                  <a:off x="1128490" y="1395809"/>
                  <a:ext cx="720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9" name="Ink 148">
                  <a:extLst>
                    <a:ext uri="{FF2B5EF4-FFF2-40B4-BE49-F238E27FC236}">
                      <a16:creationId xmlns:a16="http://schemas.microsoft.com/office/drawing/2014/main" id="{893405E4-4388-E1DF-58F6-0E98526EDC0F}"/>
                    </a:ext>
                  </a:extLst>
                </p14:cNvPr>
                <p14:cNvContentPartPr/>
                <p14:nvPr/>
              </p14:nvContentPartPr>
              <p14:xfrm>
                <a:off x="1307050" y="1385009"/>
                <a:ext cx="89640" cy="286200"/>
              </p14:xfrm>
            </p:contentPart>
          </mc:Choice>
          <mc:Fallback xmlns="">
            <p:pic>
              <p:nvPicPr>
                <p:cNvPr id="149" name="Ink 148">
                  <a:extLst>
                    <a:ext uri="{FF2B5EF4-FFF2-40B4-BE49-F238E27FC236}">
                      <a16:creationId xmlns:a16="http://schemas.microsoft.com/office/drawing/2014/main" id="{893405E4-4388-E1DF-58F6-0E98526EDC0F}"/>
                    </a:ext>
                  </a:extLst>
                </p:cNvPr>
                <p:cNvPicPr/>
                <p:nvPr/>
              </p:nvPicPr>
              <p:blipFill>
                <a:blip r:embed="rId217"/>
                <a:stretch>
                  <a:fillRect/>
                </a:stretch>
              </p:blipFill>
              <p:spPr>
                <a:xfrm>
                  <a:off x="1298410" y="1376009"/>
                  <a:ext cx="107280" cy="303840"/>
                </a:xfrm>
                <a:prstGeom prst="rect">
                  <a:avLst/>
                </a:prstGeom>
              </p:spPr>
            </p:pic>
          </mc:Fallback>
        </mc:AlternateContent>
      </p:grpSp>
      <p:grpSp>
        <p:nvGrpSpPr>
          <p:cNvPr id="196" name="Group 195">
            <a:extLst>
              <a:ext uri="{FF2B5EF4-FFF2-40B4-BE49-F238E27FC236}">
                <a16:creationId xmlns:a16="http://schemas.microsoft.com/office/drawing/2014/main" id="{D90DE135-22DA-CC5B-B366-3268F4D63D11}"/>
              </a:ext>
            </a:extLst>
          </p:cNvPr>
          <p:cNvGrpSpPr/>
          <p:nvPr/>
        </p:nvGrpSpPr>
        <p:grpSpPr>
          <a:xfrm>
            <a:off x="2989665" y="5906609"/>
            <a:ext cx="2484720" cy="579960"/>
            <a:chOff x="2989665" y="5906609"/>
            <a:chExt cx="2484720" cy="579960"/>
          </a:xfrm>
        </p:grpSpPr>
        <mc:AlternateContent xmlns:mc="http://schemas.openxmlformats.org/markup-compatibility/2006" xmlns:p14="http://schemas.microsoft.com/office/powerpoint/2010/main">
          <mc:Choice Requires="p14">
            <p:contentPart p14:bwMode="auto" r:id="rId218">
              <p14:nvContentPartPr>
                <p14:cNvPr id="183" name="Ink 182">
                  <a:extLst>
                    <a:ext uri="{FF2B5EF4-FFF2-40B4-BE49-F238E27FC236}">
                      <a16:creationId xmlns:a16="http://schemas.microsoft.com/office/drawing/2014/main" id="{85778233-1893-B9F7-81AE-6D606F3961D1}"/>
                    </a:ext>
                  </a:extLst>
                </p14:cNvPr>
                <p14:cNvContentPartPr/>
                <p14:nvPr/>
              </p14:nvContentPartPr>
              <p14:xfrm>
                <a:off x="2989665" y="6180569"/>
                <a:ext cx="360720" cy="141120"/>
              </p14:xfrm>
            </p:contentPart>
          </mc:Choice>
          <mc:Fallback xmlns="">
            <p:pic>
              <p:nvPicPr>
                <p:cNvPr id="183" name="Ink 182">
                  <a:extLst>
                    <a:ext uri="{FF2B5EF4-FFF2-40B4-BE49-F238E27FC236}">
                      <a16:creationId xmlns:a16="http://schemas.microsoft.com/office/drawing/2014/main" id="{85778233-1893-B9F7-81AE-6D606F3961D1}"/>
                    </a:ext>
                  </a:extLst>
                </p:cNvPr>
                <p:cNvPicPr/>
                <p:nvPr/>
              </p:nvPicPr>
              <p:blipFill>
                <a:blip r:embed="rId267"/>
                <a:stretch>
                  <a:fillRect/>
                </a:stretch>
              </p:blipFill>
              <p:spPr>
                <a:xfrm>
                  <a:off x="2980665" y="6171929"/>
                  <a:ext cx="378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4" name="Ink 183">
                  <a:extLst>
                    <a:ext uri="{FF2B5EF4-FFF2-40B4-BE49-F238E27FC236}">
                      <a16:creationId xmlns:a16="http://schemas.microsoft.com/office/drawing/2014/main" id="{13E46F98-382B-8D98-9414-E94C29942C29}"/>
                    </a:ext>
                  </a:extLst>
                </p14:cNvPr>
                <p14:cNvContentPartPr/>
                <p14:nvPr/>
              </p14:nvContentPartPr>
              <p14:xfrm>
                <a:off x="3162465" y="6175889"/>
                <a:ext cx="247680" cy="240120"/>
              </p14:xfrm>
            </p:contentPart>
          </mc:Choice>
          <mc:Fallback xmlns="">
            <p:pic>
              <p:nvPicPr>
                <p:cNvPr id="184" name="Ink 183">
                  <a:extLst>
                    <a:ext uri="{FF2B5EF4-FFF2-40B4-BE49-F238E27FC236}">
                      <a16:creationId xmlns:a16="http://schemas.microsoft.com/office/drawing/2014/main" id="{13E46F98-382B-8D98-9414-E94C29942C29}"/>
                    </a:ext>
                  </a:extLst>
                </p:cNvPr>
                <p:cNvPicPr/>
                <p:nvPr/>
              </p:nvPicPr>
              <p:blipFill>
                <a:blip r:embed="rId269"/>
                <a:stretch>
                  <a:fillRect/>
                </a:stretch>
              </p:blipFill>
              <p:spPr>
                <a:xfrm>
                  <a:off x="3153825" y="6167249"/>
                  <a:ext cx="265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5" name="Ink 184">
                  <a:extLst>
                    <a:ext uri="{FF2B5EF4-FFF2-40B4-BE49-F238E27FC236}">
                      <a16:creationId xmlns:a16="http://schemas.microsoft.com/office/drawing/2014/main" id="{267125ED-AE5F-E62B-266C-C0166F3CF56D}"/>
                    </a:ext>
                  </a:extLst>
                </p14:cNvPr>
                <p14:cNvContentPartPr/>
                <p14:nvPr/>
              </p14:nvContentPartPr>
              <p14:xfrm>
                <a:off x="3406905" y="6196769"/>
                <a:ext cx="126360" cy="289800"/>
              </p14:xfrm>
            </p:contentPart>
          </mc:Choice>
          <mc:Fallback xmlns="">
            <p:pic>
              <p:nvPicPr>
                <p:cNvPr id="185" name="Ink 184">
                  <a:extLst>
                    <a:ext uri="{FF2B5EF4-FFF2-40B4-BE49-F238E27FC236}">
                      <a16:creationId xmlns:a16="http://schemas.microsoft.com/office/drawing/2014/main" id="{267125ED-AE5F-E62B-266C-C0166F3CF56D}"/>
                    </a:ext>
                  </a:extLst>
                </p:cNvPr>
                <p:cNvPicPr/>
                <p:nvPr/>
              </p:nvPicPr>
              <p:blipFill>
                <a:blip r:embed="rId271"/>
                <a:stretch>
                  <a:fillRect/>
                </a:stretch>
              </p:blipFill>
              <p:spPr>
                <a:xfrm>
                  <a:off x="3397905" y="6187769"/>
                  <a:ext cx="1440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6" name="Ink 185">
                  <a:extLst>
                    <a:ext uri="{FF2B5EF4-FFF2-40B4-BE49-F238E27FC236}">
                      <a16:creationId xmlns:a16="http://schemas.microsoft.com/office/drawing/2014/main" id="{BB9FE27D-CDAD-6C05-FEA9-CBBE6E7AB1EA}"/>
                    </a:ext>
                  </a:extLst>
                </p14:cNvPr>
                <p14:cNvContentPartPr/>
                <p14:nvPr/>
              </p14:nvContentPartPr>
              <p14:xfrm>
                <a:off x="3748185" y="5946929"/>
                <a:ext cx="108720" cy="477360"/>
              </p14:xfrm>
            </p:contentPart>
          </mc:Choice>
          <mc:Fallback xmlns="">
            <p:pic>
              <p:nvPicPr>
                <p:cNvPr id="186" name="Ink 185">
                  <a:extLst>
                    <a:ext uri="{FF2B5EF4-FFF2-40B4-BE49-F238E27FC236}">
                      <a16:creationId xmlns:a16="http://schemas.microsoft.com/office/drawing/2014/main" id="{BB9FE27D-CDAD-6C05-FEA9-CBBE6E7AB1EA}"/>
                    </a:ext>
                  </a:extLst>
                </p:cNvPr>
                <p:cNvPicPr/>
                <p:nvPr/>
              </p:nvPicPr>
              <p:blipFill>
                <a:blip r:embed="rId273"/>
                <a:stretch>
                  <a:fillRect/>
                </a:stretch>
              </p:blipFill>
              <p:spPr>
                <a:xfrm>
                  <a:off x="3739185" y="5937929"/>
                  <a:ext cx="12636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7" name="Ink 186">
                  <a:extLst>
                    <a:ext uri="{FF2B5EF4-FFF2-40B4-BE49-F238E27FC236}">
                      <a16:creationId xmlns:a16="http://schemas.microsoft.com/office/drawing/2014/main" id="{60375DF6-C5E8-7EB5-9362-50FD5480C537}"/>
                    </a:ext>
                  </a:extLst>
                </p14:cNvPr>
                <p14:cNvContentPartPr/>
                <p14:nvPr/>
              </p14:nvContentPartPr>
              <p14:xfrm>
                <a:off x="3875625" y="6183089"/>
                <a:ext cx="195120" cy="17640"/>
              </p14:xfrm>
            </p:contentPart>
          </mc:Choice>
          <mc:Fallback xmlns="">
            <p:pic>
              <p:nvPicPr>
                <p:cNvPr id="187" name="Ink 186">
                  <a:extLst>
                    <a:ext uri="{FF2B5EF4-FFF2-40B4-BE49-F238E27FC236}">
                      <a16:creationId xmlns:a16="http://schemas.microsoft.com/office/drawing/2014/main" id="{60375DF6-C5E8-7EB5-9362-50FD5480C537}"/>
                    </a:ext>
                  </a:extLst>
                </p:cNvPr>
                <p:cNvPicPr/>
                <p:nvPr/>
              </p:nvPicPr>
              <p:blipFill>
                <a:blip r:embed="rId275"/>
                <a:stretch>
                  <a:fillRect/>
                </a:stretch>
              </p:blipFill>
              <p:spPr>
                <a:xfrm>
                  <a:off x="3866625" y="6174449"/>
                  <a:ext cx="212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8" name="Ink 187">
                  <a:extLst>
                    <a:ext uri="{FF2B5EF4-FFF2-40B4-BE49-F238E27FC236}">
                      <a16:creationId xmlns:a16="http://schemas.microsoft.com/office/drawing/2014/main" id="{6CE4B711-F2F7-F939-6A4C-EA4EE0AF90C7}"/>
                    </a:ext>
                  </a:extLst>
                </p14:cNvPr>
                <p14:cNvContentPartPr/>
                <p14:nvPr/>
              </p14:nvContentPartPr>
              <p14:xfrm>
                <a:off x="4119345" y="6025769"/>
                <a:ext cx="278280" cy="269640"/>
              </p14:xfrm>
            </p:contentPart>
          </mc:Choice>
          <mc:Fallback xmlns="">
            <p:pic>
              <p:nvPicPr>
                <p:cNvPr id="188" name="Ink 187">
                  <a:extLst>
                    <a:ext uri="{FF2B5EF4-FFF2-40B4-BE49-F238E27FC236}">
                      <a16:creationId xmlns:a16="http://schemas.microsoft.com/office/drawing/2014/main" id="{6CE4B711-F2F7-F939-6A4C-EA4EE0AF90C7}"/>
                    </a:ext>
                  </a:extLst>
                </p:cNvPr>
                <p:cNvPicPr/>
                <p:nvPr/>
              </p:nvPicPr>
              <p:blipFill>
                <a:blip r:embed="rId277"/>
                <a:stretch>
                  <a:fillRect/>
                </a:stretch>
              </p:blipFill>
              <p:spPr>
                <a:xfrm>
                  <a:off x="4110345" y="6017129"/>
                  <a:ext cx="2959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0" name="Ink 189">
                  <a:extLst>
                    <a:ext uri="{FF2B5EF4-FFF2-40B4-BE49-F238E27FC236}">
                      <a16:creationId xmlns:a16="http://schemas.microsoft.com/office/drawing/2014/main" id="{A2C50383-6062-E41E-BCB6-1843FFE23B13}"/>
                    </a:ext>
                  </a:extLst>
                </p14:cNvPr>
                <p14:cNvContentPartPr/>
                <p14:nvPr/>
              </p14:nvContentPartPr>
              <p14:xfrm>
                <a:off x="4358385" y="6288929"/>
                <a:ext cx="168480" cy="126360"/>
              </p14:xfrm>
            </p:contentPart>
          </mc:Choice>
          <mc:Fallback xmlns="">
            <p:pic>
              <p:nvPicPr>
                <p:cNvPr id="190" name="Ink 189">
                  <a:extLst>
                    <a:ext uri="{FF2B5EF4-FFF2-40B4-BE49-F238E27FC236}">
                      <a16:creationId xmlns:a16="http://schemas.microsoft.com/office/drawing/2014/main" id="{A2C50383-6062-E41E-BCB6-1843FFE23B13}"/>
                    </a:ext>
                  </a:extLst>
                </p:cNvPr>
                <p:cNvPicPr/>
                <p:nvPr/>
              </p:nvPicPr>
              <p:blipFill>
                <a:blip r:embed="rId279"/>
                <a:stretch>
                  <a:fillRect/>
                </a:stretch>
              </p:blipFill>
              <p:spPr>
                <a:xfrm>
                  <a:off x="4349385" y="6280289"/>
                  <a:ext cx="186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1" name="Ink 190">
                  <a:extLst>
                    <a:ext uri="{FF2B5EF4-FFF2-40B4-BE49-F238E27FC236}">
                      <a16:creationId xmlns:a16="http://schemas.microsoft.com/office/drawing/2014/main" id="{1EF12F7A-93D3-8C55-051A-CB97F263C4BB}"/>
                    </a:ext>
                  </a:extLst>
                </p14:cNvPr>
                <p14:cNvContentPartPr/>
                <p14:nvPr/>
              </p14:nvContentPartPr>
              <p14:xfrm>
                <a:off x="4631985" y="5977529"/>
                <a:ext cx="193680" cy="436320"/>
              </p14:xfrm>
            </p:contentPart>
          </mc:Choice>
          <mc:Fallback xmlns="">
            <p:pic>
              <p:nvPicPr>
                <p:cNvPr id="191" name="Ink 190">
                  <a:extLst>
                    <a:ext uri="{FF2B5EF4-FFF2-40B4-BE49-F238E27FC236}">
                      <a16:creationId xmlns:a16="http://schemas.microsoft.com/office/drawing/2014/main" id="{1EF12F7A-93D3-8C55-051A-CB97F263C4BB}"/>
                    </a:ext>
                  </a:extLst>
                </p:cNvPr>
                <p:cNvPicPr/>
                <p:nvPr/>
              </p:nvPicPr>
              <p:blipFill>
                <a:blip r:embed="rId281"/>
                <a:stretch>
                  <a:fillRect/>
                </a:stretch>
              </p:blipFill>
              <p:spPr>
                <a:xfrm>
                  <a:off x="4623345" y="5968889"/>
                  <a:ext cx="21132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2" name="Ink 191">
                  <a:extLst>
                    <a:ext uri="{FF2B5EF4-FFF2-40B4-BE49-F238E27FC236}">
                      <a16:creationId xmlns:a16="http://schemas.microsoft.com/office/drawing/2014/main" id="{FE180A6B-6E90-6FAE-D6C0-353B56E2D1E7}"/>
                    </a:ext>
                  </a:extLst>
                </p14:cNvPr>
                <p14:cNvContentPartPr/>
                <p14:nvPr/>
              </p14:nvContentPartPr>
              <p14:xfrm>
                <a:off x="4796865" y="6160769"/>
                <a:ext cx="186480" cy="180360"/>
              </p14:xfrm>
            </p:contentPart>
          </mc:Choice>
          <mc:Fallback xmlns="">
            <p:pic>
              <p:nvPicPr>
                <p:cNvPr id="192" name="Ink 191">
                  <a:extLst>
                    <a:ext uri="{FF2B5EF4-FFF2-40B4-BE49-F238E27FC236}">
                      <a16:creationId xmlns:a16="http://schemas.microsoft.com/office/drawing/2014/main" id="{FE180A6B-6E90-6FAE-D6C0-353B56E2D1E7}"/>
                    </a:ext>
                  </a:extLst>
                </p:cNvPr>
                <p:cNvPicPr/>
                <p:nvPr/>
              </p:nvPicPr>
              <p:blipFill>
                <a:blip r:embed="rId283"/>
                <a:stretch>
                  <a:fillRect/>
                </a:stretch>
              </p:blipFill>
              <p:spPr>
                <a:xfrm>
                  <a:off x="4787865" y="6152129"/>
                  <a:ext cx="204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3" name="Ink 192">
                  <a:extLst>
                    <a:ext uri="{FF2B5EF4-FFF2-40B4-BE49-F238E27FC236}">
                      <a16:creationId xmlns:a16="http://schemas.microsoft.com/office/drawing/2014/main" id="{65EC6685-45B8-5CAE-1770-75A6D1B8DC3D}"/>
                    </a:ext>
                  </a:extLst>
                </p14:cNvPr>
                <p14:cNvContentPartPr/>
                <p14:nvPr/>
              </p14:nvContentPartPr>
              <p14:xfrm>
                <a:off x="4984785" y="5906609"/>
                <a:ext cx="173520" cy="568800"/>
              </p14:xfrm>
            </p:contentPart>
          </mc:Choice>
          <mc:Fallback xmlns="">
            <p:pic>
              <p:nvPicPr>
                <p:cNvPr id="193" name="Ink 192">
                  <a:extLst>
                    <a:ext uri="{FF2B5EF4-FFF2-40B4-BE49-F238E27FC236}">
                      <a16:creationId xmlns:a16="http://schemas.microsoft.com/office/drawing/2014/main" id="{65EC6685-45B8-5CAE-1770-75A6D1B8DC3D}"/>
                    </a:ext>
                  </a:extLst>
                </p:cNvPr>
                <p:cNvPicPr/>
                <p:nvPr/>
              </p:nvPicPr>
              <p:blipFill>
                <a:blip r:embed="rId285"/>
                <a:stretch>
                  <a:fillRect/>
                </a:stretch>
              </p:blipFill>
              <p:spPr>
                <a:xfrm>
                  <a:off x="4976145" y="5897609"/>
                  <a:ext cx="19116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5" name="Ink 194">
                  <a:extLst>
                    <a:ext uri="{FF2B5EF4-FFF2-40B4-BE49-F238E27FC236}">
                      <a16:creationId xmlns:a16="http://schemas.microsoft.com/office/drawing/2014/main" id="{DADEFFBC-B703-F431-BA80-D013A9EC23AB}"/>
                    </a:ext>
                  </a:extLst>
                </p14:cNvPr>
                <p14:cNvContentPartPr/>
                <p14:nvPr/>
              </p14:nvContentPartPr>
              <p14:xfrm>
                <a:off x="5381145" y="6212969"/>
                <a:ext cx="93240" cy="206280"/>
              </p14:xfrm>
            </p:contentPart>
          </mc:Choice>
          <mc:Fallback xmlns="">
            <p:pic>
              <p:nvPicPr>
                <p:cNvPr id="195" name="Ink 194">
                  <a:extLst>
                    <a:ext uri="{FF2B5EF4-FFF2-40B4-BE49-F238E27FC236}">
                      <a16:creationId xmlns:a16="http://schemas.microsoft.com/office/drawing/2014/main" id="{DADEFFBC-B703-F431-BA80-D013A9EC23AB}"/>
                    </a:ext>
                  </a:extLst>
                </p:cNvPr>
                <p:cNvPicPr/>
                <p:nvPr/>
              </p:nvPicPr>
              <p:blipFill>
                <a:blip r:embed="rId287"/>
                <a:stretch>
                  <a:fillRect/>
                </a:stretch>
              </p:blipFill>
              <p:spPr>
                <a:xfrm>
                  <a:off x="5372505" y="6204329"/>
                  <a:ext cx="110880" cy="223920"/>
                </a:xfrm>
                <a:prstGeom prst="rect">
                  <a:avLst/>
                </a:prstGeom>
              </p:spPr>
            </p:pic>
          </mc:Fallback>
        </mc:AlternateContent>
      </p:grpSp>
      <p:grpSp>
        <p:nvGrpSpPr>
          <p:cNvPr id="215" name="Group 214">
            <a:extLst>
              <a:ext uri="{FF2B5EF4-FFF2-40B4-BE49-F238E27FC236}">
                <a16:creationId xmlns:a16="http://schemas.microsoft.com/office/drawing/2014/main" id="{6BE5BF85-5E0F-C093-4E27-6FECA96051F1}"/>
              </a:ext>
            </a:extLst>
          </p:cNvPr>
          <p:cNvGrpSpPr/>
          <p:nvPr/>
        </p:nvGrpSpPr>
        <p:grpSpPr>
          <a:xfrm>
            <a:off x="5733945" y="5682689"/>
            <a:ext cx="1779865" cy="965160"/>
            <a:chOff x="5733945" y="5682689"/>
            <a:chExt cx="1779865" cy="965160"/>
          </a:xfrm>
        </p:grpSpPr>
        <mc:AlternateContent xmlns:mc="http://schemas.openxmlformats.org/markup-compatibility/2006" xmlns:p14="http://schemas.microsoft.com/office/powerpoint/2010/main">
          <mc:Choice Requires="p14">
            <p:contentPart p14:bwMode="auto" r:id="rId288">
              <p14:nvContentPartPr>
                <p14:cNvPr id="197" name="Ink 196">
                  <a:extLst>
                    <a:ext uri="{FF2B5EF4-FFF2-40B4-BE49-F238E27FC236}">
                      <a16:creationId xmlns:a16="http://schemas.microsoft.com/office/drawing/2014/main" id="{2863BAC7-DE1D-46AA-DE92-38E00BB6B50C}"/>
                    </a:ext>
                  </a:extLst>
                </p14:cNvPr>
                <p14:cNvContentPartPr/>
                <p14:nvPr/>
              </p14:nvContentPartPr>
              <p14:xfrm>
                <a:off x="5745465" y="5929649"/>
                <a:ext cx="222120" cy="213120"/>
              </p14:xfrm>
            </p:contentPart>
          </mc:Choice>
          <mc:Fallback xmlns="">
            <p:pic>
              <p:nvPicPr>
                <p:cNvPr id="197" name="Ink 196">
                  <a:extLst>
                    <a:ext uri="{FF2B5EF4-FFF2-40B4-BE49-F238E27FC236}">
                      <a16:creationId xmlns:a16="http://schemas.microsoft.com/office/drawing/2014/main" id="{2863BAC7-DE1D-46AA-DE92-38E00BB6B50C}"/>
                    </a:ext>
                  </a:extLst>
                </p:cNvPr>
                <p:cNvPicPr/>
                <p:nvPr/>
              </p:nvPicPr>
              <p:blipFill>
                <a:blip r:embed="rId289"/>
                <a:stretch>
                  <a:fillRect/>
                </a:stretch>
              </p:blipFill>
              <p:spPr>
                <a:xfrm>
                  <a:off x="5736465" y="5920649"/>
                  <a:ext cx="239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8" name="Ink 197">
                  <a:extLst>
                    <a:ext uri="{FF2B5EF4-FFF2-40B4-BE49-F238E27FC236}">
                      <a16:creationId xmlns:a16="http://schemas.microsoft.com/office/drawing/2014/main" id="{00B38A9B-624B-0700-05F3-2FD77F225784}"/>
                    </a:ext>
                  </a:extLst>
                </p14:cNvPr>
                <p14:cNvContentPartPr/>
                <p14:nvPr/>
              </p14:nvContentPartPr>
              <p14:xfrm>
                <a:off x="5947065" y="6102089"/>
                <a:ext cx="93600" cy="95400"/>
              </p14:xfrm>
            </p:contentPart>
          </mc:Choice>
          <mc:Fallback xmlns="">
            <p:pic>
              <p:nvPicPr>
                <p:cNvPr id="198" name="Ink 197">
                  <a:extLst>
                    <a:ext uri="{FF2B5EF4-FFF2-40B4-BE49-F238E27FC236}">
                      <a16:creationId xmlns:a16="http://schemas.microsoft.com/office/drawing/2014/main" id="{00B38A9B-624B-0700-05F3-2FD77F225784}"/>
                    </a:ext>
                  </a:extLst>
                </p:cNvPr>
                <p:cNvPicPr/>
                <p:nvPr/>
              </p:nvPicPr>
              <p:blipFill>
                <a:blip r:embed="rId291"/>
                <a:stretch>
                  <a:fillRect/>
                </a:stretch>
              </p:blipFill>
              <p:spPr>
                <a:xfrm>
                  <a:off x="5938065" y="6093449"/>
                  <a:ext cx="111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9" name="Ink 198">
                  <a:extLst>
                    <a:ext uri="{FF2B5EF4-FFF2-40B4-BE49-F238E27FC236}">
                      <a16:creationId xmlns:a16="http://schemas.microsoft.com/office/drawing/2014/main" id="{363D2D9D-3374-C303-4AD4-223830B85743}"/>
                    </a:ext>
                  </a:extLst>
                </p14:cNvPr>
                <p14:cNvContentPartPr/>
                <p14:nvPr/>
              </p14:nvContentPartPr>
              <p14:xfrm>
                <a:off x="5733945" y="6293609"/>
                <a:ext cx="280440" cy="38160"/>
              </p14:xfrm>
            </p:contentPart>
          </mc:Choice>
          <mc:Fallback xmlns="">
            <p:pic>
              <p:nvPicPr>
                <p:cNvPr id="199" name="Ink 198">
                  <a:extLst>
                    <a:ext uri="{FF2B5EF4-FFF2-40B4-BE49-F238E27FC236}">
                      <a16:creationId xmlns:a16="http://schemas.microsoft.com/office/drawing/2014/main" id="{363D2D9D-3374-C303-4AD4-223830B85743}"/>
                    </a:ext>
                  </a:extLst>
                </p:cNvPr>
                <p:cNvPicPr/>
                <p:nvPr/>
              </p:nvPicPr>
              <p:blipFill>
                <a:blip r:embed="rId293"/>
                <a:stretch>
                  <a:fillRect/>
                </a:stretch>
              </p:blipFill>
              <p:spPr>
                <a:xfrm>
                  <a:off x="5725305" y="6284609"/>
                  <a:ext cx="298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0" name="Ink 199">
                  <a:extLst>
                    <a:ext uri="{FF2B5EF4-FFF2-40B4-BE49-F238E27FC236}">
                      <a16:creationId xmlns:a16="http://schemas.microsoft.com/office/drawing/2014/main" id="{F2DE3A3A-9C3E-DAD0-7F1C-A47356C81B98}"/>
                    </a:ext>
                  </a:extLst>
                </p14:cNvPr>
                <p14:cNvContentPartPr/>
                <p14:nvPr/>
              </p14:nvContentPartPr>
              <p14:xfrm>
                <a:off x="5738985" y="6437609"/>
                <a:ext cx="180000" cy="158400"/>
              </p14:xfrm>
            </p:contentPart>
          </mc:Choice>
          <mc:Fallback xmlns="">
            <p:pic>
              <p:nvPicPr>
                <p:cNvPr id="200" name="Ink 199">
                  <a:extLst>
                    <a:ext uri="{FF2B5EF4-FFF2-40B4-BE49-F238E27FC236}">
                      <a16:creationId xmlns:a16="http://schemas.microsoft.com/office/drawing/2014/main" id="{F2DE3A3A-9C3E-DAD0-7F1C-A47356C81B98}"/>
                    </a:ext>
                  </a:extLst>
                </p:cNvPr>
                <p:cNvPicPr/>
                <p:nvPr/>
              </p:nvPicPr>
              <p:blipFill>
                <a:blip r:embed="rId295"/>
                <a:stretch>
                  <a:fillRect/>
                </a:stretch>
              </p:blipFill>
              <p:spPr>
                <a:xfrm>
                  <a:off x="5730345" y="6428609"/>
                  <a:ext cx="197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1" name="Ink 200">
                  <a:extLst>
                    <a:ext uri="{FF2B5EF4-FFF2-40B4-BE49-F238E27FC236}">
                      <a16:creationId xmlns:a16="http://schemas.microsoft.com/office/drawing/2014/main" id="{087DDB79-8617-E2AC-8580-CCAFE27FD65B}"/>
                    </a:ext>
                  </a:extLst>
                </p14:cNvPr>
                <p14:cNvContentPartPr/>
                <p14:nvPr/>
              </p14:nvContentPartPr>
              <p14:xfrm>
                <a:off x="6179985" y="6236369"/>
                <a:ext cx="72720" cy="8280"/>
              </p14:xfrm>
            </p:contentPart>
          </mc:Choice>
          <mc:Fallback xmlns="">
            <p:pic>
              <p:nvPicPr>
                <p:cNvPr id="201" name="Ink 200">
                  <a:extLst>
                    <a:ext uri="{FF2B5EF4-FFF2-40B4-BE49-F238E27FC236}">
                      <a16:creationId xmlns:a16="http://schemas.microsoft.com/office/drawing/2014/main" id="{087DDB79-8617-E2AC-8580-CCAFE27FD65B}"/>
                    </a:ext>
                  </a:extLst>
                </p:cNvPr>
                <p:cNvPicPr/>
                <p:nvPr/>
              </p:nvPicPr>
              <p:blipFill>
                <a:blip r:embed="rId297"/>
                <a:stretch>
                  <a:fillRect/>
                </a:stretch>
              </p:blipFill>
              <p:spPr>
                <a:xfrm>
                  <a:off x="6171345" y="6227729"/>
                  <a:ext cx="90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2" name="Ink 201">
                  <a:extLst>
                    <a:ext uri="{FF2B5EF4-FFF2-40B4-BE49-F238E27FC236}">
                      <a16:creationId xmlns:a16="http://schemas.microsoft.com/office/drawing/2014/main" id="{BA5698EF-269E-4BC7-5E11-57BACA7F68D9}"/>
                    </a:ext>
                  </a:extLst>
                </p14:cNvPr>
                <p14:cNvContentPartPr/>
                <p14:nvPr/>
              </p14:nvContentPartPr>
              <p14:xfrm>
                <a:off x="6109065" y="6335729"/>
                <a:ext cx="128880" cy="33120"/>
              </p14:xfrm>
            </p:contentPart>
          </mc:Choice>
          <mc:Fallback xmlns="">
            <p:pic>
              <p:nvPicPr>
                <p:cNvPr id="202" name="Ink 201">
                  <a:extLst>
                    <a:ext uri="{FF2B5EF4-FFF2-40B4-BE49-F238E27FC236}">
                      <a16:creationId xmlns:a16="http://schemas.microsoft.com/office/drawing/2014/main" id="{BA5698EF-269E-4BC7-5E11-57BACA7F68D9}"/>
                    </a:ext>
                  </a:extLst>
                </p:cNvPr>
                <p:cNvPicPr/>
                <p:nvPr/>
              </p:nvPicPr>
              <p:blipFill>
                <a:blip r:embed="rId299"/>
                <a:stretch>
                  <a:fillRect/>
                </a:stretch>
              </p:blipFill>
              <p:spPr>
                <a:xfrm>
                  <a:off x="6100065" y="6326729"/>
                  <a:ext cx="146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3" name="Ink 202">
                  <a:extLst>
                    <a:ext uri="{FF2B5EF4-FFF2-40B4-BE49-F238E27FC236}">
                      <a16:creationId xmlns:a16="http://schemas.microsoft.com/office/drawing/2014/main" id="{C7E28F44-2DD7-287E-034F-E28BB09FA003}"/>
                    </a:ext>
                  </a:extLst>
                </p14:cNvPr>
                <p14:cNvContentPartPr/>
                <p14:nvPr/>
              </p14:nvContentPartPr>
              <p14:xfrm>
                <a:off x="6299505" y="5771609"/>
                <a:ext cx="853560" cy="743760"/>
              </p14:xfrm>
            </p:contentPart>
          </mc:Choice>
          <mc:Fallback xmlns="">
            <p:pic>
              <p:nvPicPr>
                <p:cNvPr id="203" name="Ink 202">
                  <a:extLst>
                    <a:ext uri="{FF2B5EF4-FFF2-40B4-BE49-F238E27FC236}">
                      <a16:creationId xmlns:a16="http://schemas.microsoft.com/office/drawing/2014/main" id="{C7E28F44-2DD7-287E-034F-E28BB09FA003}"/>
                    </a:ext>
                  </a:extLst>
                </p:cNvPr>
                <p:cNvPicPr/>
                <p:nvPr/>
              </p:nvPicPr>
              <p:blipFill>
                <a:blip r:embed="rId301"/>
                <a:stretch>
                  <a:fillRect/>
                </a:stretch>
              </p:blipFill>
              <p:spPr>
                <a:xfrm>
                  <a:off x="6290865" y="5762969"/>
                  <a:ext cx="871200" cy="761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4" name="Ink 203">
                  <a:extLst>
                    <a:ext uri="{FF2B5EF4-FFF2-40B4-BE49-F238E27FC236}">
                      <a16:creationId xmlns:a16="http://schemas.microsoft.com/office/drawing/2014/main" id="{871FCA24-1C49-3AD6-D3AE-00F1C9797A85}"/>
                    </a:ext>
                  </a:extLst>
                </p14:cNvPr>
                <p14:cNvContentPartPr/>
                <p14:nvPr/>
              </p14:nvContentPartPr>
              <p14:xfrm>
                <a:off x="6512985" y="5953769"/>
                <a:ext cx="141120" cy="216360"/>
              </p14:xfrm>
            </p:contentPart>
          </mc:Choice>
          <mc:Fallback xmlns="">
            <p:pic>
              <p:nvPicPr>
                <p:cNvPr id="204" name="Ink 203">
                  <a:extLst>
                    <a:ext uri="{FF2B5EF4-FFF2-40B4-BE49-F238E27FC236}">
                      <a16:creationId xmlns:a16="http://schemas.microsoft.com/office/drawing/2014/main" id="{871FCA24-1C49-3AD6-D3AE-00F1C9797A85}"/>
                    </a:ext>
                  </a:extLst>
                </p:cNvPr>
                <p:cNvPicPr/>
                <p:nvPr/>
              </p:nvPicPr>
              <p:blipFill>
                <a:blip r:embed="rId303"/>
                <a:stretch>
                  <a:fillRect/>
                </a:stretch>
              </p:blipFill>
              <p:spPr>
                <a:xfrm>
                  <a:off x="6503985" y="5944769"/>
                  <a:ext cx="1587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6" name="Ink 205">
                  <a:extLst>
                    <a:ext uri="{FF2B5EF4-FFF2-40B4-BE49-F238E27FC236}">
                      <a16:creationId xmlns:a16="http://schemas.microsoft.com/office/drawing/2014/main" id="{B95A4FF4-3977-CD0A-26B0-1BD4BA275823}"/>
                    </a:ext>
                  </a:extLst>
                </p14:cNvPr>
                <p14:cNvContentPartPr/>
                <p14:nvPr/>
              </p14:nvContentPartPr>
              <p14:xfrm>
                <a:off x="6703425" y="5942969"/>
                <a:ext cx="184680" cy="218880"/>
              </p14:xfrm>
            </p:contentPart>
          </mc:Choice>
          <mc:Fallback xmlns="">
            <p:pic>
              <p:nvPicPr>
                <p:cNvPr id="206" name="Ink 205">
                  <a:extLst>
                    <a:ext uri="{FF2B5EF4-FFF2-40B4-BE49-F238E27FC236}">
                      <a16:creationId xmlns:a16="http://schemas.microsoft.com/office/drawing/2014/main" id="{B95A4FF4-3977-CD0A-26B0-1BD4BA275823}"/>
                    </a:ext>
                  </a:extLst>
                </p:cNvPr>
                <p:cNvPicPr/>
                <p:nvPr/>
              </p:nvPicPr>
              <p:blipFill>
                <a:blip r:embed="rId305"/>
                <a:stretch>
                  <a:fillRect/>
                </a:stretch>
              </p:blipFill>
              <p:spPr>
                <a:xfrm>
                  <a:off x="6694785" y="5933969"/>
                  <a:ext cx="2023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7" name="Ink 206">
                  <a:extLst>
                    <a:ext uri="{FF2B5EF4-FFF2-40B4-BE49-F238E27FC236}">
                      <a16:creationId xmlns:a16="http://schemas.microsoft.com/office/drawing/2014/main" id="{8CC2A8A7-23E1-725B-57E7-E6BBAD9CD0FB}"/>
                    </a:ext>
                  </a:extLst>
                </p14:cNvPr>
                <p14:cNvContentPartPr/>
                <p14:nvPr/>
              </p14:nvContentPartPr>
              <p14:xfrm>
                <a:off x="6903585" y="6111449"/>
                <a:ext cx="146520" cy="87480"/>
              </p14:xfrm>
            </p:contentPart>
          </mc:Choice>
          <mc:Fallback xmlns="">
            <p:pic>
              <p:nvPicPr>
                <p:cNvPr id="207" name="Ink 206">
                  <a:extLst>
                    <a:ext uri="{FF2B5EF4-FFF2-40B4-BE49-F238E27FC236}">
                      <a16:creationId xmlns:a16="http://schemas.microsoft.com/office/drawing/2014/main" id="{8CC2A8A7-23E1-725B-57E7-E6BBAD9CD0FB}"/>
                    </a:ext>
                  </a:extLst>
                </p:cNvPr>
                <p:cNvPicPr/>
                <p:nvPr/>
              </p:nvPicPr>
              <p:blipFill>
                <a:blip r:embed="rId307"/>
                <a:stretch>
                  <a:fillRect/>
                </a:stretch>
              </p:blipFill>
              <p:spPr>
                <a:xfrm>
                  <a:off x="6894945" y="6102449"/>
                  <a:ext cx="164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9" name="Ink 208">
                  <a:extLst>
                    <a:ext uri="{FF2B5EF4-FFF2-40B4-BE49-F238E27FC236}">
                      <a16:creationId xmlns:a16="http://schemas.microsoft.com/office/drawing/2014/main" id="{E1F1499F-CBF7-4285-E9D7-CBDEDB2AAC4C}"/>
                    </a:ext>
                  </a:extLst>
                </p14:cNvPr>
                <p14:cNvContentPartPr/>
                <p14:nvPr/>
              </p14:nvContentPartPr>
              <p14:xfrm>
                <a:off x="6502545" y="6260849"/>
                <a:ext cx="496080" cy="54000"/>
              </p14:xfrm>
            </p:contentPart>
          </mc:Choice>
          <mc:Fallback xmlns="">
            <p:pic>
              <p:nvPicPr>
                <p:cNvPr id="209" name="Ink 208">
                  <a:extLst>
                    <a:ext uri="{FF2B5EF4-FFF2-40B4-BE49-F238E27FC236}">
                      <a16:creationId xmlns:a16="http://schemas.microsoft.com/office/drawing/2014/main" id="{E1F1499F-CBF7-4285-E9D7-CBDEDB2AAC4C}"/>
                    </a:ext>
                  </a:extLst>
                </p:cNvPr>
                <p:cNvPicPr/>
                <p:nvPr/>
              </p:nvPicPr>
              <p:blipFill>
                <a:blip r:embed="rId309"/>
                <a:stretch>
                  <a:fillRect/>
                </a:stretch>
              </p:blipFill>
              <p:spPr>
                <a:xfrm>
                  <a:off x="6493905" y="6251849"/>
                  <a:ext cx="513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0" name="Ink 209">
                  <a:extLst>
                    <a:ext uri="{FF2B5EF4-FFF2-40B4-BE49-F238E27FC236}">
                      <a16:creationId xmlns:a16="http://schemas.microsoft.com/office/drawing/2014/main" id="{3CC33338-3C3E-C1AC-594A-CA220877EB20}"/>
                    </a:ext>
                  </a:extLst>
                </p14:cNvPr>
                <p14:cNvContentPartPr/>
                <p14:nvPr/>
              </p14:nvContentPartPr>
              <p14:xfrm>
                <a:off x="6694065" y="6402689"/>
                <a:ext cx="85680" cy="245160"/>
              </p14:xfrm>
            </p:contentPart>
          </mc:Choice>
          <mc:Fallback xmlns="">
            <p:pic>
              <p:nvPicPr>
                <p:cNvPr id="210" name="Ink 209">
                  <a:extLst>
                    <a:ext uri="{FF2B5EF4-FFF2-40B4-BE49-F238E27FC236}">
                      <a16:creationId xmlns:a16="http://schemas.microsoft.com/office/drawing/2014/main" id="{3CC33338-3C3E-C1AC-594A-CA220877EB20}"/>
                    </a:ext>
                  </a:extLst>
                </p:cNvPr>
                <p:cNvPicPr/>
                <p:nvPr/>
              </p:nvPicPr>
              <p:blipFill>
                <a:blip r:embed="rId311"/>
                <a:stretch>
                  <a:fillRect/>
                </a:stretch>
              </p:blipFill>
              <p:spPr>
                <a:xfrm>
                  <a:off x="6685425" y="6393689"/>
                  <a:ext cx="1033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1" name="Ink 210">
                  <a:extLst>
                    <a:ext uri="{FF2B5EF4-FFF2-40B4-BE49-F238E27FC236}">
                      <a16:creationId xmlns:a16="http://schemas.microsoft.com/office/drawing/2014/main" id="{7997B598-B581-458A-8A1B-E954498A0C73}"/>
                    </a:ext>
                  </a:extLst>
                </p14:cNvPr>
                <p14:cNvContentPartPr/>
                <p14:nvPr/>
              </p14:nvContentPartPr>
              <p14:xfrm>
                <a:off x="6597585" y="6431849"/>
                <a:ext cx="182520" cy="107640"/>
              </p14:xfrm>
            </p:contentPart>
          </mc:Choice>
          <mc:Fallback xmlns="">
            <p:pic>
              <p:nvPicPr>
                <p:cNvPr id="211" name="Ink 210">
                  <a:extLst>
                    <a:ext uri="{FF2B5EF4-FFF2-40B4-BE49-F238E27FC236}">
                      <a16:creationId xmlns:a16="http://schemas.microsoft.com/office/drawing/2014/main" id="{7997B598-B581-458A-8A1B-E954498A0C73}"/>
                    </a:ext>
                  </a:extLst>
                </p:cNvPr>
                <p:cNvPicPr/>
                <p:nvPr/>
              </p:nvPicPr>
              <p:blipFill>
                <a:blip r:embed="rId313"/>
                <a:stretch>
                  <a:fillRect/>
                </a:stretch>
              </p:blipFill>
              <p:spPr>
                <a:xfrm>
                  <a:off x="6588585" y="6423209"/>
                  <a:ext cx="200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2" name="Ink 211">
                  <a:extLst>
                    <a:ext uri="{FF2B5EF4-FFF2-40B4-BE49-F238E27FC236}">
                      <a16:creationId xmlns:a16="http://schemas.microsoft.com/office/drawing/2014/main" id="{9087410F-C7E0-92ED-DD40-F1FDF26A7841}"/>
                    </a:ext>
                  </a:extLst>
                </p14:cNvPr>
                <p14:cNvContentPartPr/>
                <p14:nvPr/>
              </p14:nvContentPartPr>
              <p14:xfrm>
                <a:off x="6816105" y="6411329"/>
                <a:ext cx="125640" cy="69840"/>
              </p14:xfrm>
            </p:contentPart>
          </mc:Choice>
          <mc:Fallback xmlns="">
            <p:pic>
              <p:nvPicPr>
                <p:cNvPr id="212" name="Ink 211">
                  <a:extLst>
                    <a:ext uri="{FF2B5EF4-FFF2-40B4-BE49-F238E27FC236}">
                      <a16:creationId xmlns:a16="http://schemas.microsoft.com/office/drawing/2014/main" id="{9087410F-C7E0-92ED-DD40-F1FDF26A7841}"/>
                    </a:ext>
                  </a:extLst>
                </p:cNvPr>
                <p:cNvPicPr/>
                <p:nvPr/>
              </p:nvPicPr>
              <p:blipFill>
                <a:blip r:embed="rId315"/>
                <a:stretch>
                  <a:fillRect/>
                </a:stretch>
              </p:blipFill>
              <p:spPr>
                <a:xfrm>
                  <a:off x="6807465" y="6402329"/>
                  <a:ext cx="143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4" name="Ink 213">
                  <a:extLst>
                    <a:ext uri="{FF2B5EF4-FFF2-40B4-BE49-F238E27FC236}">
                      <a16:creationId xmlns:a16="http://schemas.microsoft.com/office/drawing/2014/main" id="{3C2FB895-C0D8-6F70-3363-560F6DFE1DA3}"/>
                    </a:ext>
                  </a:extLst>
                </p14:cNvPr>
                <p14:cNvContentPartPr/>
                <p14:nvPr/>
              </p14:nvContentPartPr>
              <p14:xfrm>
                <a:off x="7187650" y="5682689"/>
                <a:ext cx="326160" cy="940680"/>
              </p14:xfrm>
            </p:contentPart>
          </mc:Choice>
          <mc:Fallback xmlns="">
            <p:pic>
              <p:nvPicPr>
                <p:cNvPr id="214" name="Ink 213">
                  <a:extLst>
                    <a:ext uri="{FF2B5EF4-FFF2-40B4-BE49-F238E27FC236}">
                      <a16:creationId xmlns:a16="http://schemas.microsoft.com/office/drawing/2014/main" id="{3C2FB895-C0D8-6F70-3363-560F6DFE1DA3}"/>
                    </a:ext>
                  </a:extLst>
                </p:cNvPr>
                <p:cNvPicPr/>
                <p:nvPr/>
              </p:nvPicPr>
              <p:blipFill>
                <a:blip r:embed="rId317"/>
                <a:stretch>
                  <a:fillRect/>
                </a:stretch>
              </p:blipFill>
              <p:spPr>
                <a:xfrm>
                  <a:off x="7179010" y="5673689"/>
                  <a:ext cx="343800" cy="958320"/>
                </a:xfrm>
                <a:prstGeom prst="rect">
                  <a:avLst/>
                </a:prstGeom>
              </p:spPr>
            </p:pic>
          </mc:Fallback>
        </mc:AlternateContent>
      </p:grpSp>
      <p:grpSp>
        <p:nvGrpSpPr>
          <p:cNvPr id="231" name="Group 230">
            <a:extLst>
              <a:ext uri="{FF2B5EF4-FFF2-40B4-BE49-F238E27FC236}">
                <a16:creationId xmlns:a16="http://schemas.microsoft.com/office/drawing/2014/main" id="{3C8B609B-E5C4-35AB-7896-4BAF53199E69}"/>
              </a:ext>
            </a:extLst>
          </p:cNvPr>
          <p:cNvGrpSpPr/>
          <p:nvPr/>
        </p:nvGrpSpPr>
        <p:grpSpPr>
          <a:xfrm>
            <a:off x="7476010" y="5762969"/>
            <a:ext cx="2104200" cy="768600"/>
            <a:chOff x="7476010" y="5762969"/>
            <a:chExt cx="2104200" cy="768600"/>
          </a:xfrm>
        </p:grpSpPr>
        <mc:AlternateContent xmlns:mc="http://schemas.openxmlformats.org/markup-compatibility/2006" xmlns:p14="http://schemas.microsoft.com/office/powerpoint/2010/main">
          <mc:Choice Requires="p14">
            <p:contentPart p14:bwMode="auto" r:id="rId318">
              <p14:nvContentPartPr>
                <p14:cNvPr id="216" name="Ink 215">
                  <a:extLst>
                    <a:ext uri="{FF2B5EF4-FFF2-40B4-BE49-F238E27FC236}">
                      <a16:creationId xmlns:a16="http://schemas.microsoft.com/office/drawing/2014/main" id="{E042093C-F577-FE87-8DC6-706DF0B6FB7E}"/>
                    </a:ext>
                  </a:extLst>
                </p14:cNvPr>
                <p14:cNvContentPartPr/>
                <p14:nvPr/>
              </p14:nvContentPartPr>
              <p14:xfrm>
                <a:off x="7476010" y="5762969"/>
                <a:ext cx="191160" cy="768600"/>
              </p14:xfrm>
            </p:contentPart>
          </mc:Choice>
          <mc:Fallback xmlns="">
            <p:pic>
              <p:nvPicPr>
                <p:cNvPr id="216" name="Ink 215">
                  <a:extLst>
                    <a:ext uri="{FF2B5EF4-FFF2-40B4-BE49-F238E27FC236}">
                      <a16:creationId xmlns:a16="http://schemas.microsoft.com/office/drawing/2014/main" id="{E042093C-F577-FE87-8DC6-706DF0B6FB7E}"/>
                    </a:ext>
                  </a:extLst>
                </p:cNvPr>
                <p:cNvPicPr/>
                <p:nvPr/>
              </p:nvPicPr>
              <p:blipFill>
                <a:blip r:embed="rId319"/>
                <a:stretch>
                  <a:fillRect/>
                </a:stretch>
              </p:blipFill>
              <p:spPr>
                <a:xfrm>
                  <a:off x="7467370" y="5753969"/>
                  <a:ext cx="208800" cy="786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7" name="Ink 216">
                  <a:extLst>
                    <a:ext uri="{FF2B5EF4-FFF2-40B4-BE49-F238E27FC236}">
                      <a16:creationId xmlns:a16="http://schemas.microsoft.com/office/drawing/2014/main" id="{37C30F27-028A-BBAA-EF2E-CC6797486381}"/>
                    </a:ext>
                  </a:extLst>
                </p14:cNvPr>
                <p14:cNvContentPartPr/>
                <p14:nvPr/>
              </p14:nvContentPartPr>
              <p14:xfrm>
                <a:off x="7773010" y="5951249"/>
                <a:ext cx="177120" cy="378720"/>
              </p14:xfrm>
            </p:contentPart>
          </mc:Choice>
          <mc:Fallback xmlns="">
            <p:pic>
              <p:nvPicPr>
                <p:cNvPr id="217" name="Ink 216">
                  <a:extLst>
                    <a:ext uri="{FF2B5EF4-FFF2-40B4-BE49-F238E27FC236}">
                      <a16:creationId xmlns:a16="http://schemas.microsoft.com/office/drawing/2014/main" id="{37C30F27-028A-BBAA-EF2E-CC6797486381}"/>
                    </a:ext>
                  </a:extLst>
                </p:cNvPr>
                <p:cNvPicPr/>
                <p:nvPr/>
              </p:nvPicPr>
              <p:blipFill>
                <a:blip r:embed="rId321"/>
                <a:stretch>
                  <a:fillRect/>
                </a:stretch>
              </p:blipFill>
              <p:spPr>
                <a:xfrm>
                  <a:off x="7764370" y="5942249"/>
                  <a:ext cx="19476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8" name="Ink 217">
                  <a:extLst>
                    <a:ext uri="{FF2B5EF4-FFF2-40B4-BE49-F238E27FC236}">
                      <a16:creationId xmlns:a16="http://schemas.microsoft.com/office/drawing/2014/main" id="{9FA87F98-DCDF-6DDA-0335-2C3734739DD4}"/>
                    </a:ext>
                  </a:extLst>
                </p14:cNvPr>
                <p14:cNvContentPartPr/>
                <p14:nvPr/>
              </p14:nvContentPartPr>
              <p14:xfrm>
                <a:off x="7944730" y="6183809"/>
                <a:ext cx="172080" cy="155520"/>
              </p14:xfrm>
            </p:contentPart>
          </mc:Choice>
          <mc:Fallback xmlns="">
            <p:pic>
              <p:nvPicPr>
                <p:cNvPr id="218" name="Ink 217">
                  <a:extLst>
                    <a:ext uri="{FF2B5EF4-FFF2-40B4-BE49-F238E27FC236}">
                      <a16:creationId xmlns:a16="http://schemas.microsoft.com/office/drawing/2014/main" id="{9FA87F98-DCDF-6DDA-0335-2C3734739DD4}"/>
                    </a:ext>
                  </a:extLst>
                </p:cNvPr>
                <p:cNvPicPr/>
                <p:nvPr/>
              </p:nvPicPr>
              <p:blipFill>
                <a:blip r:embed="rId323"/>
                <a:stretch>
                  <a:fillRect/>
                </a:stretch>
              </p:blipFill>
              <p:spPr>
                <a:xfrm>
                  <a:off x="7936090" y="6175169"/>
                  <a:ext cx="189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9" name="Ink 218">
                  <a:extLst>
                    <a:ext uri="{FF2B5EF4-FFF2-40B4-BE49-F238E27FC236}">
                      <a16:creationId xmlns:a16="http://schemas.microsoft.com/office/drawing/2014/main" id="{DFA27310-37C7-531C-F18C-427260252AE4}"/>
                    </a:ext>
                  </a:extLst>
                </p14:cNvPr>
                <p14:cNvContentPartPr/>
                <p14:nvPr/>
              </p14:nvContentPartPr>
              <p14:xfrm>
                <a:off x="8191330" y="6150689"/>
                <a:ext cx="158760" cy="14040"/>
              </p14:xfrm>
            </p:contentPart>
          </mc:Choice>
          <mc:Fallback xmlns="">
            <p:pic>
              <p:nvPicPr>
                <p:cNvPr id="219" name="Ink 218">
                  <a:extLst>
                    <a:ext uri="{FF2B5EF4-FFF2-40B4-BE49-F238E27FC236}">
                      <a16:creationId xmlns:a16="http://schemas.microsoft.com/office/drawing/2014/main" id="{DFA27310-37C7-531C-F18C-427260252AE4}"/>
                    </a:ext>
                  </a:extLst>
                </p:cNvPr>
                <p:cNvPicPr/>
                <p:nvPr/>
              </p:nvPicPr>
              <p:blipFill>
                <a:blip r:embed="rId325"/>
                <a:stretch>
                  <a:fillRect/>
                </a:stretch>
              </p:blipFill>
              <p:spPr>
                <a:xfrm>
                  <a:off x="8182690" y="6142049"/>
                  <a:ext cx="176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0" name="Ink 219">
                  <a:extLst>
                    <a:ext uri="{FF2B5EF4-FFF2-40B4-BE49-F238E27FC236}">
                      <a16:creationId xmlns:a16="http://schemas.microsoft.com/office/drawing/2014/main" id="{64EA099D-61BE-3DAA-95EF-DB7FFDDC97D1}"/>
                    </a:ext>
                  </a:extLst>
                </p14:cNvPr>
                <p14:cNvContentPartPr/>
                <p14:nvPr/>
              </p14:nvContentPartPr>
              <p14:xfrm>
                <a:off x="8490130" y="5976449"/>
                <a:ext cx="122040" cy="372600"/>
              </p14:xfrm>
            </p:contentPart>
          </mc:Choice>
          <mc:Fallback xmlns="">
            <p:pic>
              <p:nvPicPr>
                <p:cNvPr id="220" name="Ink 219">
                  <a:extLst>
                    <a:ext uri="{FF2B5EF4-FFF2-40B4-BE49-F238E27FC236}">
                      <a16:creationId xmlns:a16="http://schemas.microsoft.com/office/drawing/2014/main" id="{64EA099D-61BE-3DAA-95EF-DB7FFDDC97D1}"/>
                    </a:ext>
                  </a:extLst>
                </p:cNvPr>
                <p:cNvPicPr/>
                <p:nvPr/>
              </p:nvPicPr>
              <p:blipFill>
                <a:blip r:embed="rId327"/>
                <a:stretch>
                  <a:fillRect/>
                </a:stretch>
              </p:blipFill>
              <p:spPr>
                <a:xfrm>
                  <a:off x="8481490" y="5967809"/>
                  <a:ext cx="1396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1" name="Ink 220">
                  <a:extLst>
                    <a:ext uri="{FF2B5EF4-FFF2-40B4-BE49-F238E27FC236}">
                      <a16:creationId xmlns:a16="http://schemas.microsoft.com/office/drawing/2014/main" id="{6B31D3BF-F20B-C757-A930-A4CDC5FD39AF}"/>
                    </a:ext>
                  </a:extLst>
                </p14:cNvPr>
                <p14:cNvContentPartPr/>
                <p14:nvPr/>
              </p14:nvContentPartPr>
              <p14:xfrm>
                <a:off x="8516770" y="6140249"/>
                <a:ext cx="110880" cy="42120"/>
              </p14:xfrm>
            </p:contentPart>
          </mc:Choice>
          <mc:Fallback xmlns="">
            <p:pic>
              <p:nvPicPr>
                <p:cNvPr id="221" name="Ink 220">
                  <a:extLst>
                    <a:ext uri="{FF2B5EF4-FFF2-40B4-BE49-F238E27FC236}">
                      <a16:creationId xmlns:a16="http://schemas.microsoft.com/office/drawing/2014/main" id="{6B31D3BF-F20B-C757-A930-A4CDC5FD39AF}"/>
                    </a:ext>
                  </a:extLst>
                </p:cNvPr>
                <p:cNvPicPr/>
                <p:nvPr/>
              </p:nvPicPr>
              <p:blipFill>
                <a:blip r:embed="rId329"/>
                <a:stretch>
                  <a:fillRect/>
                </a:stretch>
              </p:blipFill>
              <p:spPr>
                <a:xfrm>
                  <a:off x="8508130" y="6131249"/>
                  <a:ext cx="128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2" name="Ink 221">
                  <a:extLst>
                    <a:ext uri="{FF2B5EF4-FFF2-40B4-BE49-F238E27FC236}">
                      <a16:creationId xmlns:a16="http://schemas.microsoft.com/office/drawing/2014/main" id="{00F8B73E-BEF8-84B0-869B-345423264784}"/>
                    </a:ext>
                  </a:extLst>
                </p14:cNvPr>
                <p14:cNvContentPartPr/>
                <p14:nvPr/>
              </p14:nvContentPartPr>
              <p14:xfrm>
                <a:off x="8516050" y="5946569"/>
                <a:ext cx="181440" cy="16920"/>
              </p14:xfrm>
            </p:contentPart>
          </mc:Choice>
          <mc:Fallback xmlns="">
            <p:pic>
              <p:nvPicPr>
                <p:cNvPr id="222" name="Ink 221">
                  <a:extLst>
                    <a:ext uri="{FF2B5EF4-FFF2-40B4-BE49-F238E27FC236}">
                      <a16:creationId xmlns:a16="http://schemas.microsoft.com/office/drawing/2014/main" id="{00F8B73E-BEF8-84B0-869B-345423264784}"/>
                    </a:ext>
                  </a:extLst>
                </p:cNvPr>
                <p:cNvPicPr/>
                <p:nvPr/>
              </p:nvPicPr>
              <p:blipFill>
                <a:blip r:embed="rId331"/>
                <a:stretch>
                  <a:fillRect/>
                </a:stretch>
              </p:blipFill>
              <p:spPr>
                <a:xfrm>
                  <a:off x="8507050" y="5937569"/>
                  <a:ext cx="199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3" name="Ink 222">
                  <a:extLst>
                    <a:ext uri="{FF2B5EF4-FFF2-40B4-BE49-F238E27FC236}">
                      <a16:creationId xmlns:a16="http://schemas.microsoft.com/office/drawing/2014/main" id="{7EDA6090-81D2-346D-871E-D50CA62DC293}"/>
                    </a:ext>
                  </a:extLst>
                </p14:cNvPr>
                <p14:cNvContentPartPr/>
                <p14:nvPr/>
              </p14:nvContentPartPr>
              <p14:xfrm>
                <a:off x="8666530" y="6219809"/>
                <a:ext cx="258120" cy="147240"/>
              </p14:xfrm>
            </p:contentPart>
          </mc:Choice>
          <mc:Fallback xmlns="">
            <p:pic>
              <p:nvPicPr>
                <p:cNvPr id="223" name="Ink 222">
                  <a:extLst>
                    <a:ext uri="{FF2B5EF4-FFF2-40B4-BE49-F238E27FC236}">
                      <a16:creationId xmlns:a16="http://schemas.microsoft.com/office/drawing/2014/main" id="{7EDA6090-81D2-346D-871E-D50CA62DC293}"/>
                    </a:ext>
                  </a:extLst>
                </p:cNvPr>
                <p:cNvPicPr/>
                <p:nvPr/>
              </p:nvPicPr>
              <p:blipFill>
                <a:blip r:embed="rId333"/>
                <a:stretch>
                  <a:fillRect/>
                </a:stretch>
              </p:blipFill>
              <p:spPr>
                <a:xfrm>
                  <a:off x="8657530" y="6210809"/>
                  <a:ext cx="275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5" name="Ink 224">
                  <a:extLst>
                    <a:ext uri="{FF2B5EF4-FFF2-40B4-BE49-F238E27FC236}">
                      <a16:creationId xmlns:a16="http://schemas.microsoft.com/office/drawing/2014/main" id="{6ED1618F-1E02-0842-518A-A0559C9B5512}"/>
                    </a:ext>
                  </a:extLst>
                </p14:cNvPr>
                <p14:cNvContentPartPr/>
                <p14:nvPr/>
              </p14:nvContentPartPr>
              <p14:xfrm>
                <a:off x="7641970" y="5774849"/>
                <a:ext cx="1444680" cy="120960"/>
              </p14:xfrm>
            </p:contentPart>
          </mc:Choice>
          <mc:Fallback xmlns="">
            <p:pic>
              <p:nvPicPr>
                <p:cNvPr id="225" name="Ink 224">
                  <a:extLst>
                    <a:ext uri="{FF2B5EF4-FFF2-40B4-BE49-F238E27FC236}">
                      <a16:creationId xmlns:a16="http://schemas.microsoft.com/office/drawing/2014/main" id="{6ED1618F-1E02-0842-518A-A0559C9B5512}"/>
                    </a:ext>
                  </a:extLst>
                </p:cNvPr>
                <p:cNvPicPr/>
                <p:nvPr/>
              </p:nvPicPr>
              <p:blipFill>
                <a:blip r:embed="rId335"/>
                <a:stretch>
                  <a:fillRect/>
                </a:stretch>
              </p:blipFill>
              <p:spPr>
                <a:xfrm>
                  <a:off x="7632970" y="5765849"/>
                  <a:ext cx="1462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7" name="Ink 226">
                  <a:extLst>
                    <a:ext uri="{FF2B5EF4-FFF2-40B4-BE49-F238E27FC236}">
                      <a16:creationId xmlns:a16="http://schemas.microsoft.com/office/drawing/2014/main" id="{A024C09C-8304-D042-8440-D33B08942C20}"/>
                    </a:ext>
                  </a:extLst>
                </p14:cNvPr>
                <p14:cNvContentPartPr/>
                <p14:nvPr/>
              </p14:nvContentPartPr>
              <p14:xfrm>
                <a:off x="9152530" y="5927849"/>
                <a:ext cx="183240" cy="427320"/>
              </p14:xfrm>
            </p:contentPart>
          </mc:Choice>
          <mc:Fallback xmlns="">
            <p:pic>
              <p:nvPicPr>
                <p:cNvPr id="227" name="Ink 226">
                  <a:extLst>
                    <a:ext uri="{FF2B5EF4-FFF2-40B4-BE49-F238E27FC236}">
                      <a16:creationId xmlns:a16="http://schemas.microsoft.com/office/drawing/2014/main" id="{A024C09C-8304-D042-8440-D33B08942C20}"/>
                    </a:ext>
                  </a:extLst>
                </p:cNvPr>
                <p:cNvPicPr/>
                <p:nvPr/>
              </p:nvPicPr>
              <p:blipFill>
                <a:blip r:embed="rId337"/>
                <a:stretch>
                  <a:fillRect/>
                </a:stretch>
              </p:blipFill>
              <p:spPr>
                <a:xfrm>
                  <a:off x="9143890" y="5918849"/>
                  <a:ext cx="2008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8" name="Ink 227">
                  <a:extLst>
                    <a:ext uri="{FF2B5EF4-FFF2-40B4-BE49-F238E27FC236}">
                      <a16:creationId xmlns:a16="http://schemas.microsoft.com/office/drawing/2014/main" id="{D7617FEC-603D-3CE2-3C81-2B90E047A742}"/>
                    </a:ext>
                  </a:extLst>
                </p14:cNvPr>
                <p14:cNvContentPartPr/>
                <p14:nvPr/>
              </p14:nvContentPartPr>
              <p14:xfrm>
                <a:off x="9436570" y="6191729"/>
                <a:ext cx="143640" cy="184320"/>
              </p14:xfrm>
            </p:contentPart>
          </mc:Choice>
          <mc:Fallback xmlns="">
            <p:pic>
              <p:nvPicPr>
                <p:cNvPr id="228" name="Ink 227">
                  <a:extLst>
                    <a:ext uri="{FF2B5EF4-FFF2-40B4-BE49-F238E27FC236}">
                      <a16:creationId xmlns:a16="http://schemas.microsoft.com/office/drawing/2014/main" id="{D7617FEC-603D-3CE2-3C81-2B90E047A742}"/>
                    </a:ext>
                  </a:extLst>
                </p:cNvPr>
                <p:cNvPicPr/>
                <p:nvPr/>
              </p:nvPicPr>
              <p:blipFill>
                <a:blip r:embed="rId339"/>
                <a:stretch>
                  <a:fillRect/>
                </a:stretch>
              </p:blipFill>
              <p:spPr>
                <a:xfrm>
                  <a:off x="9427570" y="6183089"/>
                  <a:ext cx="161280" cy="201960"/>
                </a:xfrm>
                <a:prstGeom prst="rect">
                  <a:avLst/>
                </a:prstGeom>
              </p:spPr>
            </p:pic>
          </mc:Fallback>
        </mc:AlternateContent>
      </p:grpSp>
      <p:grpSp>
        <p:nvGrpSpPr>
          <p:cNvPr id="267" name="Group 266">
            <a:extLst>
              <a:ext uri="{FF2B5EF4-FFF2-40B4-BE49-F238E27FC236}">
                <a16:creationId xmlns:a16="http://schemas.microsoft.com/office/drawing/2014/main" id="{7DAAF5C6-56D4-5559-6DE1-B38BD61FF6BD}"/>
              </a:ext>
            </a:extLst>
          </p:cNvPr>
          <p:cNvGrpSpPr/>
          <p:nvPr/>
        </p:nvGrpSpPr>
        <p:grpSpPr>
          <a:xfrm>
            <a:off x="9835450" y="5068529"/>
            <a:ext cx="2196720" cy="889200"/>
            <a:chOff x="9835450" y="5068529"/>
            <a:chExt cx="2196720" cy="889200"/>
          </a:xfrm>
        </p:grpSpPr>
        <mc:AlternateContent xmlns:mc="http://schemas.openxmlformats.org/markup-compatibility/2006" xmlns:p14="http://schemas.microsoft.com/office/powerpoint/2010/main">
          <mc:Choice Requires="p14">
            <p:contentPart p14:bwMode="auto" r:id="rId340">
              <p14:nvContentPartPr>
                <p14:cNvPr id="258" name="Ink 257">
                  <a:extLst>
                    <a:ext uri="{FF2B5EF4-FFF2-40B4-BE49-F238E27FC236}">
                      <a16:creationId xmlns:a16="http://schemas.microsoft.com/office/drawing/2014/main" id="{CA66BE7B-7337-F709-FE08-80E8C18B424A}"/>
                    </a:ext>
                  </a:extLst>
                </p14:cNvPr>
                <p14:cNvContentPartPr/>
                <p14:nvPr/>
              </p14:nvContentPartPr>
              <p14:xfrm>
                <a:off x="9866050" y="5469569"/>
                <a:ext cx="416160" cy="473760"/>
              </p14:xfrm>
            </p:contentPart>
          </mc:Choice>
          <mc:Fallback xmlns="">
            <p:pic>
              <p:nvPicPr>
                <p:cNvPr id="258" name="Ink 257">
                  <a:extLst>
                    <a:ext uri="{FF2B5EF4-FFF2-40B4-BE49-F238E27FC236}">
                      <a16:creationId xmlns:a16="http://schemas.microsoft.com/office/drawing/2014/main" id="{CA66BE7B-7337-F709-FE08-80E8C18B424A}"/>
                    </a:ext>
                  </a:extLst>
                </p:cNvPr>
                <p:cNvPicPr/>
                <p:nvPr/>
              </p:nvPicPr>
              <p:blipFill>
                <a:blip r:embed="rId341"/>
                <a:stretch>
                  <a:fillRect/>
                </a:stretch>
              </p:blipFill>
              <p:spPr>
                <a:xfrm>
                  <a:off x="9857410" y="5460929"/>
                  <a:ext cx="4338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9" name="Ink 258">
                  <a:extLst>
                    <a:ext uri="{FF2B5EF4-FFF2-40B4-BE49-F238E27FC236}">
                      <a16:creationId xmlns:a16="http://schemas.microsoft.com/office/drawing/2014/main" id="{D8611699-45AE-7758-1B82-25D2C96AB0B0}"/>
                    </a:ext>
                  </a:extLst>
                </p14:cNvPr>
                <p14:cNvContentPartPr/>
                <p14:nvPr/>
              </p14:nvContentPartPr>
              <p14:xfrm>
                <a:off x="9835450" y="5724449"/>
                <a:ext cx="159480" cy="233280"/>
              </p14:xfrm>
            </p:contentPart>
          </mc:Choice>
          <mc:Fallback xmlns="">
            <p:pic>
              <p:nvPicPr>
                <p:cNvPr id="259" name="Ink 258">
                  <a:extLst>
                    <a:ext uri="{FF2B5EF4-FFF2-40B4-BE49-F238E27FC236}">
                      <a16:creationId xmlns:a16="http://schemas.microsoft.com/office/drawing/2014/main" id="{D8611699-45AE-7758-1B82-25D2C96AB0B0}"/>
                    </a:ext>
                  </a:extLst>
                </p:cNvPr>
                <p:cNvPicPr/>
                <p:nvPr/>
              </p:nvPicPr>
              <p:blipFill>
                <a:blip r:embed="rId343"/>
                <a:stretch>
                  <a:fillRect/>
                </a:stretch>
              </p:blipFill>
              <p:spPr>
                <a:xfrm>
                  <a:off x="9826810" y="5715809"/>
                  <a:ext cx="1771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60" name="Ink 259">
                  <a:extLst>
                    <a:ext uri="{FF2B5EF4-FFF2-40B4-BE49-F238E27FC236}">
                      <a16:creationId xmlns:a16="http://schemas.microsoft.com/office/drawing/2014/main" id="{B392F96C-F829-F52C-6985-A5809B2567EB}"/>
                    </a:ext>
                  </a:extLst>
                </p14:cNvPr>
                <p14:cNvContentPartPr/>
                <p14:nvPr/>
              </p14:nvContentPartPr>
              <p14:xfrm>
                <a:off x="10339090" y="5138369"/>
                <a:ext cx="116280" cy="254160"/>
              </p14:xfrm>
            </p:contentPart>
          </mc:Choice>
          <mc:Fallback xmlns="">
            <p:pic>
              <p:nvPicPr>
                <p:cNvPr id="260" name="Ink 259">
                  <a:extLst>
                    <a:ext uri="{FF2B5EF4-FFF2-40B4-BE49-F238E27FC236}">
                      <a16:creationId xmlns:a16="http://schemas.microsoft.com/office/drawing/2014/main" id="{B392F96C-F829-F52C-6985-A5809B2567EB}"/>
                    </a:ext>
                  </a:extLst>
                </p:cNvPr>
                <p:cNvPicPr/>
                <p:nvPr/>
              </p:nvPicPr>
              <p:blipFill>
                <a:blip r:embed="rId345"/>
                <a:stretch>
                  <a:fillRect/>
                </a:stretch>
              </p:blipFill>
              <p:spPr>
                <a:xfrm>
                  <a:off x="10330450" y="5129369"/>
                  <a:ext cx="1339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1" name="Ink 260">
                  <a:extLst>
                    <a:ext uri="{FF2B5EF4-FFF2-40B4-BE49-F238E27FC236}">
                      <a16:creationId xmlns:a16="http://schemas.microsoft.com/office/drawing/2014/main" id="{52616E3D-37B8-0CE4-1CB6-B3C946EC47D9}"/>
                    </a:ext>
                  </a:extLst>
                </p14:cNvPr>
                <p14:cNvContentPartPr/>
                <p14:nvPr/>
              </p14:nvContentPartPr>
              <p14:xfrm>
                <a:off x="10557610" y="5195249"/>
                <a:ext cx="11880" cy="153000"/>
              </p14:xfrm>
            </p:contentPart>
          </mc:Choice>
          <mc:Fallback xmlns="">
            <p:pic>
              <p:nvPicPr>
                <p:cNvPr id="261" name="Ink 260">
                  <a:extLst>
                    <a:ext uri="{FF2B5EF4-FFF2-40B4-BE49-F238E27FC236}">
                      <a16:creationId xmlns:a16="http://schemas.microsoft.com/office/drawing/2014/main" id="{52616E3D-37B8-0CE4-1CB6-B3C946EC47D9}"/>
                    </a:ext>
                  </a:extLst>
                </p:cNvPr>
                <p:cNvPicPr/>
                <p:nvPr/>
              </p:nvPicPr>
              <p:blipFill>
                <a:blip r:embed="rId347"/>
                <a:stretch>
                  <a:fillRect/>
                </a:stretch>
              </p:blipFill>
              <p:spPr>
                <a:xfrm>
                  <a:off x="10548610" y="5186249"/>
                  <a:ext cx="29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2" name="Ink 261">
                  <a:extLst>
                    <a:ext uri="{FF2B5EF4-FFF2-40B4-BE49-F238E27FC236}">
                      <a16:creationId xmlns:a16="http://schemas.microsoft.com/office/drawing/2014/main" id="{E4C68613-2DE3-766A-5722-5481721A6C6E}"/>
                    </a:ext>
                  </a:extLst>
                </p14:cNvPr>
                <p14:cNvContentPartPr/>
                <p14:nvPr/>
              </p14:nvContentPartPr>
              <p14:xfrm>
                <a:off x="10573090" y="5267609"/>
                <a:ext cx="165960" cy="268920"/>
              </p14:xfrm>
            </p:contentPart>
          </mc:Choice>
          <mc:Fallback xmlns="">
            <p:pic>
              <p:nvPicPr>
                <p:cNvPr id="262" name="Ink 261">
                  <a:extLst>
                    <a:ext uri="{FF2B5EF4-FFF2-40B4-BE49-F238E27FC236}">
                      <a16:creationId xmlns:a16="http://schemas.microsoft.com/office/drawing/2014/main" id="{E4C68613-2DE3-766A-5722-5481721A6C6E}"/>
                    </a:ext>
                  </a:extLst>
                </p:cNvPr>
                <p:cNvPicPr/>
                <p:nvPr/>
              </p:nvPicPr>
              <p:blipFill>
                <a:blip r:embed="rId349"/>
                <a:stretch>
                  <a:fillRect/>
                </a:stretch>
              </p:blipFill>
              <p:spPr>
                <a:xfrm>
                  <a:off x="10564450" y="5258609"/>
                  <a:ext cx="183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3" name="Ink 262">
                  <a:extLst>
                    <a:ext uri="{FF2B5EF4-FFF2-40B4-BE49-F238E27FC236}">
                      <a16:creationId xmlns:a16="http://schemas.microsoft.com/office/drawing/2014/main" id="{15DBAA7D-7FE1-AC9E-F65A-2FAAC8E0EAB7}"/>
                    </a:ext>
                  </a:extLst>
                </p14:cNvPr>
                <p14:cNvContentPartPr/>
                <p14:nvPr/>
              </p14:nvContentPartPr>
              <p14:xfrm>
                <a:off x="10785850" y="5111369"/>
                <a:ext cx="90720" cy="325800"/>
              </p14:xfrm>
            </p:contentPart>
          </mc:Choice>
          <mc:Fallback xmlns="">
            <p:pic>
              <p:nvPicPr>
                <p:cNvPr id="263" name="Ink 262">
                  <a:extLst>
                    <a:ext uri="{FF2B5EF4-FFF2-40B4-BE49-F238E27FC236}">
                      <a16:creationId xmlns:a16="http://schemas.microsoft.com/office/drawing/2014/main" id="{15DBAA7D-7FE1-AC9E-F65A-2FAAC8E0EAB7}"/>
                    </a:ext>
                  </a:extLst>
                </p:cNvPr>
                <p:cNvPicPr/>
                <p:nvPr/>
              </p:nvPicPr>
              <p:blipFill>
                <a:blip r:embed="rId351"/>
                <a:stretch>
                  <a:fillRect/>
                </a:stretch>
              </p:blipFill>
              <p:spPr>
                <a:xfrm>
                  <a:off x="10777210" y="5102729"/>
                  <a:ext cx="1083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4" name="Ink 263">
                  <a:extLst>
                    <a:ext uri="{FF2B5EF4-FFF2-40B4-BE49-F238E27FC236}">
                      <a16:creationId xmlns:a16="http://schemas.microsoft.com/office/drawing/2014/main" id="{5AF02624-D6F1-6CA1-275B-2A780DEEC85F}"/>
                    </a:ext>
                  </a:extLst>
                </p14:cNvPr>
                <p14:cNvContentPartPr/>
                <p14:nvPr/>
              </p14:nvContentPartPr>
              <p14:xfrm>
                <a:off x="11085010" y="5068529"/>
                <a:ext cx="947160" cy="321840"/>
              </p14:xfrm>
            </p:contentPart>
          </mc:Choice>
          <mc:Fallback xmlns="">
            <p:pic>
              <p:nvPicPr>
                <p:cNvPr id="264" name="Ink 263">
                  <a:extLst>
                    <a:ext uri="{FF2B5EF4-FFF2-40B4-BE49-F238E27FC236}">
                      <a16:creationId xmlns:a16="http://schemas.microsoft.com/office/drawing/2014/main" id="{5AF02624-D6F1-6CA1-275B-2A780DEEC85F}"/>
                    </a:ext>
                  </a:extLst>
                </p:cNvPr>
                <p:cNvPicPr/>
                <p:nvPr/>
              </p:nvPicPr>
              <p:blipFill>
                <a:blip r:embed="rId353"/>
                <a:stretch>
                  <a:fillRect/>
                </a:stretch>
              </p:blipFill>
              <p:spPr>
                <a:xfrm>
                  <a:off x="11076010" y="5059889"/>
                  <a:ext cx="96480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5" name="Ink 264">
                  <a:extLst>
                    <a:ext uri="{FF2B5EF4-FFF2-40B4-BE49-F238E27FC236}">
                      <a16:creationId xmlns:a16="http://schemas.microsoft.com/office/drawing/2014/main" id="{3B69829B-9C6A-0B1C-5517-3926B02A99A0}"/>
                    </a:ext>
                  </a:extLst>
                </p14:cNvPr>
                <p14:cNvContentPartPr/>
                <p14:nvPr/>
              </p14:nvContentPartPr>
              <p14:xfrm>
                <a:off x="11722570" y="5159249"/>
                <a:ext cx="43920" cy="21960"/>
              </p14:xfrm>
            </p:contentPart>
          </mc:Choice>
          <mc:Fallback xmlns="">
            <p:pic>
              <p:nvPicPr>
                <p:cNvPr id="265" name="Ink 264">
                  <a:extLst>
                    <a:ext uri="{FF2B5EF4-FFF2-40B4-BE49-F238E27FC236}">
                      <a16:creationId xmlns:a16="http://schemas.microsoft.com/office/drawing/2014/main" id="{3B69829B-9C6A-0B1C-5517-3926B02A99A0}"/>
                    </a:ext>
                  </a:extLst>
                </p:cNvPr>
                <p:cNvPicPr/>
                <p:nvPr/>
              </p:nvPicPr>
              <p:blipFill>
                <a:blip r:embed="rId355"/>
                <a:stretch>
                  <a:fillRect/>
                </a:stretch>
              </p:blipFill>
              <p:spPr>
                <a:xfrm>
                  <a:off x="11713930" y="5150609"/>
                  <a:ext cx="61560" cy="39600"/>
                </a:xfrm>
                <a:prstGeom prst="rect">
                  <a:avLst/>
                </a:prstGeom>
              </p:spPr>
            </p:pic>
          </mc:Fallback>
        </mc:AlternateContent>
      </p:grpSp>
      <p:grpSp>
        <p:nvGrpSpPr>
          <p:cNvPr id="273" name="Group 272">
            <a:extLst>
              <a:ext uri="{FF2B5EF4-FFF2-40B4-BE49-F238E27FC236}">
                <a16:creationId xmlns:a16="http://schemas.microsoft.com/office/drawing/2014/main" id="{68B238D1-C50C-3C31-073E-77F51BF77F59}"/>
              </a:ext>
            </a:extLst>
          </p:cNvPr>
          <p:cNvGrpSpPr/>
          <p:nvPr/>
        </p:nvGrpSpPr>
        <p:grpSpPr>
          <a:xfrm>
            <a:off x="1489210" y="2333249"/>
            <a:ext cx="3107520" cy="334800"/>
            <a:chOff x="1489210" y="2333249"/>
            <a:chExt cx="3107520" cy="334800"/>
          </a:xfrm>
        </p:grpSpPr>
        <mc:AlternateContent xmlns:mc="http://schemas.openxmlformats.org/markup-compatibility/2006" xmlns:p14="http://schemas.microsoft.com/office/powerpoint/2010/main">
          <mc:Choice Requires="p14">
            <p:contentPart p14:bwMode="auto" r:id="rId356">
              <p14:nvContentPartPr>
                <p14:cNvPr id="268" name="Ink 267">
                  <a:extLst>
                    <a:ext uri="{FF2B5EF4-FFF2-40B4-BE49-F238E27FC236}">
                      <a16:creationId xmlns:a16="http://schemas.microsoft.com/office/drawing/2014/main" id="{0DBB7230-4968-1899-847C-D99F06DF1DC8}"/>
                    </a:ext>
                  </a:extLst>
                </p14:cNvPr>
                <p14:cNvContentPartPr/>
                <p14:nvPr/>
              </p14:nvContentPartPr>
              <p14:xfrm>
                <a:off x="1489210" y="2552849"/>
                <a:ext cx="2607480" cy="115200"/>
              </p14:xfrm>
            </p:contentPart>
          </mc:Choice>
          <mc:Fallback xmlns="">
            <p:pic>
              <p:nvPicPr>
                <p:cNvPr id="268" name="Ink 267">
                  <a:extLst>
                    <a:ext uri="{FF2B5EF4-FFF2-40B4-BE49-F238E27FC236}">
                      <a16:creationId xmlns:a16="http://schemas.microsoft.com/office/drawing/2014/main" id="{0DBB7230-4968-1899-847C-D99F06DF1DC8}"/>
                    </a:ext>
                  </a:extLst>
                </p:cNvPr>
                <p:cNvPicPr/>
                <p:nvPr/>
              </p:nvPicPr>
              <p:blipFill>
                <a:blip r:embed="rId357"/>
                <a:stretch>
                  <a:fillRect/>
                </a:stretch>
              </p:blipFill>
              <p:spPr>
                <a:xfrm>
                  <a:off x="1480210" y="2544209"/>
                  <a:ext cx="2625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9" name="Ink 268">
                  <a:extLst>
                    <a:ext uri="{FF2B5EF4-FFF2-40B4-BE49-F238E27FC236}">
                      <a16:creationId xmlns:a16="http://schemas.microsoft.com/office/drawing/2014/main" id="{769B09AD-422C-CA6B-67A6-E1FA5CC9006E}"/>
                    </a:ext>
                  </a:extLst>
                </p14:cNvPr>
                <p14:cNvContentPartPr/>
                <p14:nvPr/>
              </p14:nvContentPartPr>
              <p14:xfrm>
                <a:off x="4166890" y="2351969"/>
                <a:ext cx="148320" cy="250200"/>
              </p14:xfrm>
            </p:contentPart>
          </mc:Choice>
          <mc:Fallback xmlns="">
            <p:pic>
              <p:nvPicPr>
                <p:cNvPr id="269" name="Ink 268">
                  <a:extLst>
                    <a:ext uri="{FF2B5EF4-FFF2-40B4-BE49-F238E27FC236}">
                      <a16:creationId xmlns:a16="http://schemas.microsoft.com/office/drawing/2014/main" id="{769B09AD-422C-CA6B-67A6-E1FA5CC9006E}"/>
                    </a:ext>
                  </a:extLst>
                </p:cNvPr>
                <p:cNvPicPr/>
                <p:nvPr/>
              </p:nvPicPr>
              <p:blipFill>
                <a:blip r:embed="rId359"/>
                <a:stretch>
                  <a:fillRect/>
                </a:stretch>
              </p:blipFill>
              <p:spPr>
                <a:xfrm>
                  <a:off x="4157890" y="2342969"/>
                  <a:ext cx="1659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70" name="Ink 269">
                  <a:extLst>
                    <a:ext uri="{FF2B5EF4-FFF2-40B4-BE49-F238E27FC236}">
                      <a16:creationId xmlns:a16="http://schemas.microsoft.com/office/drawing/2014/main" id="{FE95FAD1-A7CA-A8F7-32E0-4CCDDEDF9DB8}"/>
                    </a:ext>
                  </a:extLst>
                </p14:cNvPr>
                <p14:cNvContentPartPr/>
                <p14:nvPr/>
              </p14:nvContentPartPr>
              <p14:xfrm>
                <a:off x="4172290" y="2474369"/>
                <a:ext cx="165960" cy="23760"/>
              </p14:xfrm>
            </p:contentPart>
          </mc:Choice>
          <mc:Fallback xmlns="">
            <p:pic>
              <p:nvPicPr>
                <p:cNvPr id="270" name="Ink 269">
                  <a:extLst>
                    <a:ext uri="{FF2B5EF4-FFF2-40B4-BE49-F238E27FC236}">
                      <a16:creationId xmlns:a16="http://schemas.microsoft.com/office/drawing/2014/main" id="{FE95FAD1-A7CA-A8F7-32E0-4CCDDEDF9DB8}"/>
                    </a:ext>
                  </a:extLst>
                </p:cNvPr>
                <p:cNvPicPr/>
                <p:nvPr/>
              </p:nvPicPr>
              <p:blipFill>
                <a:blip r:embed="rId361"/>
                <a:stretch>
                  <a:fillRect/>
                </a:stretch>
              </p:blipFill>
              <p:spPr>
                <a:xfrm>
                  <a:off x="4163290" y="2465369"/>
                  <a:ext cx="183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71" name="Ink 270">
                  <a:extLst>
                    <a:ext uri="{FF2B5EF4-FFF2-40B4-BE49-F238E27FC236}">
                      <a16:creationId xmlns:a16="http://schemas.microsoft.com/office/drawing/2014/main" id="{1C2C140A-EF6D-D67A-9458-5D2840E85041}"/>
                    </a:ext>
                  </a:extLst>
                </p14:cNvPr>
                <p14:cNvContentPartPr/>
                <p14:nvPr/>
              </p14:nvContentPartPr>
              <p14:xfrm>
                <a:off x="4153570" y="2333249"/>
                <a:ext cx="183600" cy="24840"/>
              </p14:xfrm>
            </p:contentPart>
          </mc:Choice>
          <mc:Fallback xmlns="">
            <p:pic>
              <p:nvPicPr>
                <p:cNvPr id="271" name="Ink 270">
                  <a:extLst>
                    <a:ext uri="{FF2B5EF4-FFF2-40B4-BE49-F238E27FC236}">
                      <a16:creationId xmlns:a16="http://schemas.microsoft.com/office/drawing/2014/main" id="{1C2C140A-EF6D-D67A-9458-5D2840E85041}"/>
                    </a:ext>
                  </a:extLst>
                </p:cNvPr>
                <p:cNvPicPr/>
                <p:nvPr/>
              </p:nvPicPr>
              <p:blipFill>
                <a:blip r:embed="rId363"/>
                <a:stretch>
                  <a:fillRect/>
                </a:stretch>
              </p:blipFill>
              <p:spPr>
                <a:xfrm>
                  <a:off x="4144930" y="2324609"/>
                  <a:ext cx="201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72" name="Ink 271">
                  <a:extLst>
                    <a:ext uri="{FF2B5EF4-FFF2-40B4-BE49-F238E27FC236}">
                      <a16:creationId xmlns:a16="http://schemas.microsoft.com/office/drawing/2014/main" id="{78BDB8CB-7671-1937-8FD3-E4016109FE3D}"/>
                    </a:ext>
                  </a:extLst>
                </p14:cNvPr>
                <p14:cNvContentPartPr/>
                <p14:nvPr/>
              </p14:nvContentPartPr>
              <p14:xfrm>
                <a:off x="4397650" y="2522249"/>
                <a:ext cx="199080" cy="65880"/>
              </p14:xfrm>
            </p:contentPart>
          </mc:Choice>
          <mc:Fallback xmlns="">
            <p:pic>
              <p:nvPicPr>
                <p:cNvPr id="272" name="Ink 271">
                  <a:extLst>
                    <a:ext uri="{FF2B5EF4-FFF2-40B4-BE49-F238E27FC236}">
                      <a16:creationId xmlns:a16="http://schemas.microsoft.com/office/drawing/2014/main" id="{78BDB8CB-7671-1937-8FD3-E4016109FE3D}"/>
                    </a:ext>
                  </a:extLst>
                </p:cNvPr>
                <p:cNvPicPr/>
                <p:nvPr/>
              </p:nvPicPr>
              <p:blipFill>
                <a:blip r:embed="rId365"/>
                <a:stretch>
                  <a:fillRect/>
                </a:stretch>
              </p:blipFill>
              <p:spPr>
                <a:xfrm>
                  <a:off x="4388650" y="2513609"/>
                  <a:ext cx="216720" cy="83520"/>
                </a:xfrm>
                <a:prstGeom prst="rect">
                  <a:avLst/>
                </a:prstGeom>
              </p:spPr>
            </p:pic>
          </mc:Fallback>
        </mc:AlternateContent>
      </p:grpSp>
      <p:grpSp>
        <p:nvGrpSpPr>
          <p:cNvPr id="312" name="Group 311">
            <a:extLst>
              <a:ext uri="{FF2B5EF4-FFF2-40B4-BE49-F238E27FC236}">
                <a16:creationId xmlns:a16="http://schemas.microsoft.com/office/drawing/2014/main" id="{16F812AC-0A0F-76F2-2D63-066745D003AE}"/>
              </a:ext>
            </a:extLst>
          </p:cNvPr>
          <p:cNvGrpSpPr/>
          <p:nvPr/>
        </p:nvGrpSpPr>
        <p:grpSpPr>
          <a:xfrm>
            <a:off x="9755170" y="5576129"/>
            <a:ext cx="2288520" cy="1233000"/>
            <a:chOff x="9755170" y="5576129"/>
            <a:chExt cx="2288520" cy="1233000"/>
          </a:xfrm>
        </p:grpSpPr>
        <mc:AlternateContent xmlns:mc="http://schemas.openxmlformats.org/markup-compatibility/2006" xmlns:p14="http://schemas.microsoft.com/office/powerpoint/2010/main">
          <mc:Choice Requires="p14">
            <p:contentPart p14:bwMode="auto" r:id="rId366">
              <p14:nvContentPartPr>
                <p14:cNvPr id="232" name="Ink 231">
                  <a:extLst>
                    <a:ext uri="{FF2B5EF4-FFF2-40B4-BE49-F238E27FC236}">
                      <a16:creationId xmlns:a16="http://schemas.microsoft.com/office/drawing/2014/main" id="{8359EB37-E812-A4C3-5387-2319403E5922}"/>
                    </a:ext>
                  </a:extLst>
                </p14:cNvPr>
                <p14:cNvContentPartPr/>
                <p14:nvPr/>
              </p14:nvContentPartPr>
              <p14:xfrm>
                <a:off x="9775690" y="6155729"/>
                <a:ext cx="155880" cy="48240"/>
              </p14:xfrm>
            </p:contentPart>
          </mc:Choice>
          <mc:Fallback xmlns="">
            <p:pic>
              <p:nvPicPr>
                <p:cNvPr id="232" name="Ink 231">
                  <a:extLst>
                    <a:ext uri="{FF2B5EF4-FFF2-40B4-BE49-F238E27FC236}">
                      <a16:creationId xmlns:a16="http://schemas.microsoft.com/office/drawing/2014/main" id="{8359EB37-E812-A4C3-5387-2319403E5922}"/>
                    </a:ext>
                  </a:extLst>
                </p:cNvPr>
                <p:cNvPicPr/>
                <p:nvPr/>
              </p:nvPicPr>
              <p:blipFill>
                <a:blip r:embed="rId411"/>
                <a:stretch>
                  <a:fillRect/>
                </a:stretch>
              </p:blipFill>
              <p:spPr>
                <a:xfrm>
                  <a:off x="9767050" y="6147089"/>
                  <a:ext cx="173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3" name="Ink 232">
                  <a:extLst>
                    <a:ext uri="{FF2B5EF4-FFF2-40B4-BE49-F238E27FC236}">
                      <a16:creationId xmlns:a16="http://schemas.microsoft.com/office/drawing/2014/main" id="{BCE38FF7-88C0-865A-3345-AB2E53FC9195}"/>
                    </a:ext>
                  </a:extLst>
                </p14:cNvPr>
                <p14:cNvContentPartPr/>
                <p14:nvPr/>
              </p14:nvContentPartPr>
              <p14:xfrm>
                <a:off x="9755170" y="6242489"/>
                <a:ext cx="129240" cy="73800"/>
              </p14:xfrm>
            </p:contentPart>
          </mc:Choice>
          <mc:Fallback xmlns="">
            <p:pic>
              <p:nvPicPr>
                <p:cNvPr id="233" name="Ink 232">
                  <a:extLst>
                    <a:ext uri="{FF2B5EF4-FFF2-40B4-BE49-F238E27FC236}">
                      <a16:creationId xmlns:a16="http://schemas.microsoft.com/office/drawing/2014/main" id="{BCE38FF7-88C0-865A-3345-AB2E53FC9195}"/>
                    </a:ext>
                  </a:extLst>
                </p:cNvPr>
                <p:cNvPicPr/>
                <p:nvPr/>
              </p:nvPicPr>
              <p:blipFill>
                <a:blip r:embed="rId413"/>
                <a:stretch>
                  <a:fillRect/>
                </a:stretch>
              </p:blipFill>
              <p:spPr>
                <a:xfrm>
                  <a:off x="9746170" y="6233489"/>
                  <a:ext cx="146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4" name="Ink 233">
                  <a:extLst>
                    <a:ext uri="{FF2B5EF4-FFF2-40B4-BE49-F238E27FC236}">
                      <a16:creationId xmlns:a16="http://schemas.microsoft.com/office/drawing/2014/main" id="{6C5755FF-1083-BDBE-B4DD-4EDC48E98149}"/>
                    </a:ext>
                  </a:extLst>
                </p14:cNvPr>
                <p14:cNvContentPartPr/>
                <p14:nvPr/>
              </p14:nvContentPartPr>
              <p14:xfrm>
                <a:off x="10142890" y="5970329"/>
                <a:ext cx="2520" cy="145800"/>
              </p14:xfrm>
            </p:contentPart>
          </mc:Choice>
          <mc:Fallback xmlns="">
            <p:pic>
              <p:nvPicPr>
                <p:cNvPr id="234" name="Ink 233">
                  <a:extLst>
                    <a:ext uri="{FF2B5EF4-FFF2-40B4-BE49-F238E27FC236}">
                      <a16:creationId xmlns:a16="http://schemas.microsoft.com/office/drawing/2014/main" id="{6C5755FF-1083-BDBE-B4DD-4EDC48E98149}"/>
                    </a:ext>
                  </a:extLst>
                </p:cNvPr>
                <p:cNvPicPr/>
                <p:nvPr/>
              </p:nvPicPr>
              <p:blipFill>
                <a:blip r:embed="rId415"/>
                <a:stretch>
                  <a:fillRect/>
                </a:stretch>
              </p:blipFill>
              <p:spPr>
                <a:xfrm>
                  <a:off x="10134250" y="5961329"/>
                  <a:ext cx="20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5" name="Ink 234">
                  <a:extLst>
                    <a:ext uri="{FF2B5EF4-FFF2-40B4-BE49-F238E27FC236}">
                      <a16:creationId xmlns:a16="http://schemas.microsoft.com/office/drawing/2014/main" id="{EAA67897-3D3F-26F6-7520-676E33B7D00E}"/>
                    </a:ext>
                  </a:extLst>
                </p14:cNvPr>
                <p14:cNvContentPartPr/>
                <p14:nvPr/>
              </p14:nvContentPartPr>
              <p14:xfrm>
                <a:off x="10212370" y="5934329"/>
                <a:ext cx="34560" cy="162720"/>
              </p14:xfrm>
            </p:contentPart>
          </mc:Choice>
          <mc:Fallback xmlns="">
            <p:pic>
              <p:nvPicPr>
                <p:cNvPr id="235" name="Ink 234">
                  <a:extLst>
                    <a:ext uri="{FF2B5EF4-FFF2-40B4-BE49-F238E27FC236}">
                      <a16:creationId xmlns:a16="http://schemas.microsoft.com/office/drawing/2014/main" id="{EAA67897-3D3F-26F6-7520-676E33B7D00E}"/>
                    </a:ext>
                  </a:extLst>
                </p:cNvPr>
                <p:cNvPicPr/>
                <p:nvPr/>
              </p:nvPicPr>
              <p:blipFill>
                <a:blip r:embed="rId417"/>
                <a:stretch>
                  <a:fillRect/>
                </a:stretch>
              </p:blipFill>
              <p:spPr>
                <a:xfrm>
                  <a:off x="10203730" y="5925689"/>
                  <a:ext cx="52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6" name="Ink 235">
                  <a:extLst>
                    <a:ext uri="{FF2B5EF4-FFF2-40B4-BE49-F238E27FC236}">
                      <a16:creationId xmlns:a16="http://schemas.microsoft.com/office/drawing/2014/main" id="{E8CABBAA-6BA2-635D-9D60-350109A35557}"/>
                    </a:ext>
                  </a:extLst>
                </p14:cNvPr>
                <p14:cNvContentPartPr/>
                <p14:nvPr/>
              </p14:nvContentPartPr>
              <p14:xfrm>
                <a:off x="10073050" y="5897249"/>
                <a:ext cx="228600" cy="81000"/>
              </p14:xfrm>
            </p:contentPart>
          </mc:Choice>
          <mc:Fallback xmlns="">
            <p:pic>
              <p:nvPicPr>
                <p:cNvPr id="236" name="Ink 235">
                  <a:extLst>
                    <a:ext uri="{FF2B5EF4-FFF2-40B4-BE49-F238E27FC236}">
                      <a16:creationId xmlns:a16="http://schemas.microsoft.com/office/drawing/2014/main" id="{E8CABBAA-6BA2-635D-9D60-350109A35557}"/>
                    </a:ext>
                  </a:extLst>
                </p:cNvPr>
                <p:cNvPicPr/>
                <p:nvPr/>
              </p:nvPicPr>
              <p:blipFill>
                <a:blip r:embed="rId419"/>
                <a:stretch>
                  <a:fillRect/>
                </a:stretch>
              </p:blipFill>
              <p:spPr>
                <a:xfrm>
                  <a:off x="10064410" y="5888609"/>
                  <a:ext cx="246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7" name="Ink 236">
                  <a:extLst>
                    <a:ext uri="{FF2B5EF4-FFF2-40B4-BE49-F238E27FC236}">
                      <a16:creationId xmlns:a16="http://schemas.microsoft.com/office/drawing/2014/main" id="{81850F5C-32EF-3C22-25C1-895C5EC1D1AA}"/>
                    </a:ext>
                  </a:extLst>
                </p14:cNvPr>
                <p14:cNvContentPartPr/>
                <p14:nvPr/>
              </p14:nvContentPartPr>
              <p14:xfrm>
                <a:off x="10305250" y="5810489"/>
                <a:ext cx="281880" cy="307800"/>
              </p14:xfrm>
            </p:contentPart>
          </mc:Choice>
          <mc:Fallback xmlns="">
            <p:pic>
              <p:nvPicPr>
                <p:cNvPr id="237" name="Ink 236">
                  <a:extLst>
                    <a:ext uri="{FF2B5EF4-FFF2-40B4-BE49-F238E27FC236}">
                      <a16:creationId xmlns:a16="http://schemas.microsoft.com/office/drawing/2014/main" id="{81850F5C-32EF-3C22-25C1-895C5EC1D1AA}"/>
                    </a:ext>
                  </a:extLst>
                </p:cNvPr>
                <p:cNvPicPr/>
                <p:nvPr/>
              </p:nvPicPr>
              <p:blipFill>
                <a:blip r:embed="rId421"/>
                <a:stretch>
                  <a:fillRect/>
                </a:stretch>
              </p:blipFill>
              <p:spPr>
                <a:xfrm>
                  <a:off x="10296610" y="5801849"/>
                  <a:ext cx="2995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8" name="Ink 237">
                  <a:extLst>
                    <a:ext uri="{FF2B5EF4-FFF2-40B4-BE49-F238E27FC236}">
                      <a16:creationId xmlns:a16="http://schemas.microsoft.com/office/drawing/2014/main" id="{919A0138-C16E-D6A2-4322-E2536D41E4D5}"/>
                    </a:ext>
                  </a:extLst>
                </p14:cNvPr>
                <p14:cNvContentPartPr/>
                <p14:nvPr/>
              </p14:nvContentPartPr>
              <p14:xfrm>
                <a:off x="10341610" y="5918849"/>
                <a:ext cx="211320" cy="19800"/>
              </p14:xfrm>
            </p:contentPart>
          </mc:Choice>
          <mc:Fallback xmlns="">
            <p:pic>
              <p:nvPicPr>
                <p:cNvPr id="238" name="Ink 237">
                  <a:extLst>
                    <a:ext uri="{FF2B5EF4-FFF2-40B4-BE49-F238E27FC236}">
                      <a16:creationId xmlns:a16="http://schemas.microsoft.com/office/drawing/2014/main" id="{919A0138-C16E-D6A2-4322-E2536D41E4D5}"/>
                    </a:ext>
                  </a:extLst>
                </p:cNvPr>
                <p:cNvPicPr/>
                <p:nvPr/>
              </p:nvPicPr>
              <p:blipFill>
                <a:blip r:embed="rId423"/>
                <a:stretch>
                  <a:fillRect/>
                </a:stretch>
              </p:blipFill>
              <p:spPr>
                <a:xfrm>
                  <a:off x="10332970" y="5910209"/>
                  <a:ext cx="228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1" name="Ink 240">
                  <a:extLst>
                    <a:ext uri="{FF2B5EF4-FFF2-40B4-BE49-F238E27FC236}">
                      <a16:creationId xmlns:a16="http://schemas.microsoft.com/office/drawing/2014/main" id="{A855F7EB-4BAD-FC22-56CA-AA19B1BC2611}"/>
                    </a:ext>
                  </a:extLst>
                </p14:cNvPr>
                <p14:cNvContentPartPr/>
                <p14:nvPr/>
              </p14:nvContentPartPr>
              <p14:xfrm>
                <a:off x="10791250" y="5933609"/>
                <a:ext cx="88560" cy="226080"/>
              </p14:xfrm>
            </p:contentPart>
          </mc:Choice>
          <mc:Fallback xmlns="">
            <p:pic>
              <p:nvPicPr>
                <p:cNvPr id="241" name="Ink 240">
                  <a:extLst>
                    <a:ext uri="{FF2B5EF4-FFF2-40B4-BE49-F238E27FC236}">
                      <a16:creationId xmlns:a16="http://schemas.microsoft.com/office/drawing/2014/main" id="{A855F7EB-4BAD-FC22-56CA-AA19B1BC2611}"/>
                    </a:ext>
                  </a:extLst>
                </p:cNvPr>
                <p:cNvPicPr/>
                <p:nvPr/>
              </p:nvPicPr>
              <p:blipFill>
                <a:blip r:embed="rId425"/>
                <a:stretch>
                  <a:fillRect/>
                </a:stretch>
              </p:blipFill>
              <p:spPr>
                <a:xfrm>
                  <a:off x="10782610" y="5924609"/>
                  <a:ext cx="1062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3" name="Ink 242">
                  <a:extLst>
                    <a:ext uri="{FF2B5EF4-FFF2-40B4-BE49-F238E27FC236}">
                      <a16:creationId xmlns:a16="http://schemas.microsoft.com/office/drawing/2014/main" id="{947CFB69-1A01-2F6F-E9CF-0C2227D35135}"/>
                    </a:ext>
                  </a:extLst>
                </p14:cNvPr>
                <p14:cNvContentPartPr/>
                <p14:nvPr/>
              </p14:nvContentPartPr>
              <p14:xfrm>
                <a:off x="10557250" y="6003089"/>
                <a:ext cx="112320" cy="173160"/>
              </p14:xfrm>
            </p:contentPart>
          </mc:Choice>
          <mc:Fallback xmlns="">
            <p:pic>
              <p:nvPicPr>
                <p:cNvPr id="243" name="Ink 242">
                  <a:extLst>
                    <a:ext uri="{FF2B5EF4-FFF2-40B4-BE49-F238E27FC236}">
                      <a16:creationId xmlns:a16="http://schemas.microsoft.com/office/drawing/2014/main" id="{947CFB69-1A01-2F6F-E9CF-0C2227D35135}"/>
                    </a:ext>
                  </a:extLst>
                </p:cNvPr>
                <p:cNvPicPr/>
                <p:nvPr/>
              </p:nvPicPr>
              <p:blipFill>
                <a:blip r:embed="rId427"/>
                <a:stretch>
                  <a:fillRect/>
                </a:stretch>
              </p:blipFill>
              <p:spPr>
                <a:xfrm>
                  <a:off x="10548610" y="5994449"/>
                  <a:ext cx="129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4" name="Ink 243">
                  <a:extLst>
                    <a:ext uri="{FF2B5EF4-FFF2-40B4-BE49-F238E27FC236}">
                      <a16:creationId xmlns:a16="http://schemas.microsoft.com/office/drawing/2014/main" id="{872D9F87-0326-DCC3-6960-FE6DBD4CB2CE}"/>
                    </a:ext>
                  </a:extLst>
                </p14:cNvPr>
                <p14:cNvContentPartPr/>
                <p14:nvPr/>
              </p14:nvContentPartPr>
              <p14:xfrm>
                <a:off x="10565170" y="6121529"/>
                <a:ext cx="107280" cy="21960"/>
              </p14:xfrm>
            </p:contentPart>
          </mc:Choice>
          <mc:Fallback xmlns="">
            <p:pic>
              <p:nvPicPr>
                <p:cNvPr id="244" name="Ink 243">
                  <a:extLst>
                    <a:ext uri="{FF2B5EF4-FFF2-40B4-BE49-F238E27FC236}">
                      <a16:creationId xmlns:a16="http://schemas.microsoft.com/office/drawing/2014/main" id="{872D9F87-0326-DCC3-6960-FE6DBD4CB2CE}"/>
                    </a:ext>
                  </a:extLst>
                </p:cNvPr>
                <p:cNvPicPr/>
                <p:nvPr/>
              </p:nvPicPr>
              <p:blipFill>
                <a:blip r:embed="rId429"/>
                <a:stretch>
                  <a:fillRect/>
                </a:stretch>
              </p:blipFill>
              <p:spPr>
                <a:xfrm>
                  <a:off x="10556530" y="6112889"/>
                  <a:ext cx="124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6" name="Ink 245">
                  <a:extLst>
                    <a:ext uri="{FF2B5EF4-FFF2-40B4-BE49-F238E27FC236}">
                      <a16:creationId xmlns:a16="http://schemas.microsoft.com/office/drawing/2014/main" id="{A1C6FF8F-8C54-5029-C2F9-D2D233396747}"/>
                    </a:ext>
                  </a:extLst>
                </p14:cNvPr>
                <p14:cNvContentPartPr/>
                <p14:nvPr/>
              </p14:nvContentPartPr>
              <p14:xfrm>
                <a:off x="10915450" y="6134849"/>
                <a:ext cx="129240" cy="52920"/>
              </p14:xfrm>
            </p:contentPart>
          </mc:Choice>
          <mc:Fallback xmlns="">
            <p:pic>
              <p:nvPicPr>
                <p:cNvPr id="246" name="Ink 245">
                  <a:extLst>
                    <a:ext uri="{FF2B5EF4-FFF2-40B4-BE49-F238E27FC236}">
                      <a16:creationId xmlns:a16="http://schemas.microsoft.com/office/drawing/2014/main" id="{A1C6FF8F-8C54-5029-C2F9-D2D233396747}"/>
                    </a:ext>
                  </a:extLst>
                </p:cNvPr>
                <p:cNvPicPr/>
                <p:nvPr/>
              </p:nvPicPr>
              <p:blipFill>
                <a:blip r:embed="rId431"/>
                <a:stretch>
                  <a:fillRect/>
                </a:stretch>
              </p:blipFill>
              <p:spPr>
                <a:xfrm>
                  <a:off x="10906450" y="6126209"/>
                  <a:ext cx="146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7" name="Ink 246">
                  <a:extLst>
                    <a:ext uri="{FF2B5EF4-FFF2-40B4-BE49-F238E27FC236}">
                      <a16:creationId xmlns:a16="http://schemas.microsoft.com/office/drawing/2014/main" id="{97C9340F-E58E-0789-D4AC-0C1D24BD80B2}"/>
                    </a:ext>
                  </a:extLst>
                </p14:cNvPr>
                <p14:cNvContentPartPr/>
                <p14:nvPr/>
              </p14:nvContentPartPr>
              <p14:xfrm>
                <a:off x="11122090" y="6008489"/>
                <a:ext cx="186840" cy="149400"/>
              </p14:xfrm>
            </p:contentPart>
          </mc:Choice>
          <mc:Fallback xmlns="">
            <p:pic>
              <p:nvPicPr>
                <p:cNvPr id="247" name="Ink 246">
                  <a:extLst>
                    <a:ext uri="{FF2B5EF4-FFF2-40B4-BE49-F238E27FC236}">
                      <a16:creationId xmlns:a16="http://schemas.microsoft.com/office/drawing/2014/main" id="{97C9340F-E58E-0789-D4AC-0C1D24BD80B2}"/>
                    </a:ext>
                  </a:extLst>
                </p:cNvPr>
                <p:cNvPicPr/>
                <p:nvPr/>
              </p:nvPicPr>
              <p:blipFill>
                <a:blip r:embed="rId433"/>
                <a:stretch>
                  <a:fillRect/>
                </a:stretch>
              </p:blipFill>
              <p:spPr>
                <a:xfrm>
                  <a:off x="11113090" y="5999489"/>
                  <a:ext cx="204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48" name="Ink 247">
                  <a:extLst>
                    <a:ext uri="{FF2B5EF4-FFF2-40B4-BE49-F238E27FC236}">
                      <a16:creationId xmlns:a16="http://schemas.microsoft.com/office/drawing/2014/main" id="{BECF9BD4-5744-107A-3067-826A691A7832}"/>
                    </a:ext>
                  </a:extLst>
                </p14:cNvPr>
                <p14:cNvContentPartPr/>
                <p14:nvPr/>
              </p14:nvContentPartPr>
              <p14:xfrm>
                <a:off x="11292010" y="5868809"/>
                <a:ext cx="135000" cy="91800"/>
              </p14:xfrm>
            </p:contentPart>
          </mc:Choice>
          <mc:Fallback xmlns="">
            <p:pic>
              <p:nvPicPr>
                <p:cNvPr id="248" name="Ink 247">
                  <a:extLst>
                    <a:ext uri="{FF2B5EF4-FFF2-40B4-BE49-F238E27FC236}">
                      <a16:creationId xmlns:a16="http://schemas.microsoft.com/office/drawing/2014/main" id="{BECF9BD4-5744-107A-3067-826A691A7832}"/>
                    </a:ext>
                  </a:extLst>
                </p:cNvPr>
                <p:cNvPicPr/>
                <p:nvPr/>
              </p:nvPicPr>
              <p:blipFill>
                <a:blip r:embed="rId435"/>
                <a:stretch>
                  <a:fillRect/>
                </a:stretch>
              </p:blipFill>
              <p:spPr>
                <a:xfrm>
                  <a:off x="11283010" y="5860169"/>
                  <a:ext cx="152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0" name="Ink 249">
                  <a:extLst>
                    <a:ext uri="{FF2B5EF4-FFF2-40B4-BE49-F238E27FC236}">
                      <a16:creationId xmlns:a16="http://schemas.microsoft.com/office/drawing/2014/main" id="{F1BE0F7D-0A58-C16D-8C75-6B37B52E5282}"/>
                    </a:ext>
                  </a:extLst>
                </p14:cNvPr>
                <p14:cNvContentPartPr/>
                <p14:nvPr/>
              </p14:nvContentPartPr>
              <p14:xfrm>
                <a:off x="10064050" y="6311249"/>
                <a:ext cx="1377000" cy="42120"/>
              </p14:xfrm>
            </p:contentPart>
          </mc:Choice>
          <mc:Fallback xmlns="">
            <p:pic>
              <p:nvPicPr>
                <p:cNvPr id="250" name="Ink 249">
                  <a:extLst>
                    <a:ext uri="{FF2B5EF4-FFF2-40B4-BE49-F238E27FC236}">
                      <a16:creationId xmlns:a16="http://schemas.microsoft.com/office/drawing/2014/main" id="{F1BE0F7D-0A58-C16D-8C75-6B37B52E5282}"/>
                    </a:ext>
                  </a:extLst>
                </p:cNvPr>
                <p:cNvPicPr/>
                <p:nvPr/>
              </p:nvPicPr>
              <p:blipFill>
                <a:blip r:embed="rId437"/>
                <a:stretch>
                  <a:fillRect/>
                </a:stretch>
              </p:blipFill>
              <p:spPr>
                <a:xfrm>
                  <a:off x="10055410" y="6302249"/>
                  <a:ext cx="1394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2" name="Ink 251">
                  <a:extLst>
                    <a:ext uri="{FF2B5EF4-FFF2-40B4-BE49-F238E27FC236}">
                      <a16:creationId xmlns:a16="http://schemas.microsoft.com/office/drawing/2014/main" id="{340A3188-FEA6-A8C2-6B47-426126FE3CC7}"/>
                    </a:ext>
                  </a:extLst>
                </p14:cNvPr>
                <p14:cNvContentPartPr/>
                <p14:nvPr/>
              </p14:nvContentPartPr>
              <p14:xfrm>
                <a:off x="10821130" y="6429689"/>
                <a:ext cx="233640" cy="215640"/>
              </p14:xfrm>
            </p:contentPart>
          </mc:Choice>
          <mc:Fallback xmlns="">
            <p:pic>
              <p:nvPicPr>
                <p:cNvPr id="252" name="Ink 251">
                  <a:extLst>
                    <a:ext uri="{FF2B5EF4-FFF2-40B4-BE49-F238E27FC236}">
                      <a16:creationId xmlns:a16="http://schemas.microsoft.com/office/drawing/2014/main" id="{340A3188-FEA6-A8C2-6B47-426126FE3CC7}"/>
                    </a:ext>
                  </a:extLst>
                </p:cNvPr>
                <p:cNvPicPr/>
                <p:nvPr/>
              </p:nvPicPr>
              <p:blipFill>
                <a:blip r:embed="rId439"/>
                <a:stretch>
                  <a:fillRect/>
                </a:stretch>
              </p:blipFill>
              <p:spPr>
                <a:xfrm>
                  <a:off x="10812490" y="6421049"/>
                  <a:ext cx="2512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3" name="Ink 252">
                  <a:extLst>
                    <a:ext uri="{FF2B5EF4-FFF2-40B4-BE49-F238E27FC236}">
                      <a16:creationId xmlns:a16="http://schemas.microsoft.com/office/drawing/2014/main" id="{317C5025-5B6F-7742-D89B-26AC325FD816}"/>
                    </a:ext>
                  </a:extLst>
                </p14:cNvPr>
                <p14:cNvContentPartPr/>
                <p14:nvPr/>
              </p14:nvContentPartPr>
              <p14:xfrm>
                <a:off x="11013370" y="6618689"/>
                <a:ext cx="133560" cy="74520"/>
              </p14:xfrm>
            </p:contentPart>
          </mc:Choice>
          <mc:Fallback xmlns="">
            <p:pic>
              <p:nvPicPr>
                <p:cNvPr id="253" name="Ink 252">
                  <a:extLst>
                    <a:ext uri="{FF2B5EF4-FFF2-40B4-BE49-F238E27FC236}">
                      <a16:creationId xmlns:a16="http://schemas.microsoft.com/office/drawing/2014/main" id="{317C5025-5B6F-7742-D89B-26AC325FD816}"/>
                    </a:ext>
                  </a:extLst>
                </p:cNvPr>
                <p:cNvPicPr/>
                <p:nvPr/>
              </p:nvPicPr>
              <p:blipFill>
                <a:blip r:embed="rId441"/>
                <a:stretch>
                  <a:fillRect/>
                </a:stretch>
              </p:blipFill>
              <p:spPr>
                <a:xfrm>
                  <a:off x="11004730" y="6609689"/>
                  <a:ext cx="151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5" name="Ink 254">
                  <a:extLst>
                    <a:ext uri="{FF2B5EF4-FFF2-40B4-BE49-F238E27FC236}">
                      <a16:creationId xmlns:a16="http://schemas.microsoft.com/office/drawing/2014/main" id="{C7A6A8C2-DFB5-845C-782E-B71BA8A0CF7E}"/>
                    </a:ext>
                  </a:extLst>
                </p14:cNvPr>
                <p14:cNvContentPartPr/>
                <p14:nvPr/>
              </p14:nvContentPartPr>
              <p14:xfrm>
                <a:off x="10548970" y="6406289"/>
                <a:ext cx="123480" cy="255240"/>
              </p14:xfrm>
            </p:contentPart>
          </mc:Choice>
          <mc:Fallback xmlns="">
            <p:pic>
              <p:nvPicPr>
                <p:cNvPr id="255" name="Ink 254">
                  <a:extLst>
                    <a:ext uri="{FF2B5EF4-FFF2-40B4-BE49-F238E27FC236}">
                      <a16:creationId xmlns:a16="http://schemas.microsoft.com/office/drawing/2014/main" id="{C7A6A8C2-DFB5-845C-782E-B71BA8A0CF7E}"/>
                    </a:ext>
                  </a:extLst>
                </p:cNvPr>
                <p:cNvPicPr/>
                <p:nvPr/>
              </p:nvPicPr>
              <p:blipFill>
                <a:blip r:embed="rId443"/>
                <a:stretch>
                  <a:fillRect/>
                </a:stretch>
              </p:blipFill>
              <p:spPr>
                <a:xfrm>
                  <a:off x="10540330" y="6397649"/>
                  <a:ext cx="1411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6" name="Ink 255">
                  <a:extLst>
                    <a:ext uri="{FF2B5EF4-FFF2-40B4-BE49-F238E27FC236}">
                      <a16:creationId xmlns:a16="http://schemas.microsoft.com/office/drawing/2014/main" id="{57111080-96CC-AE08-FF20-C0CC36208FA4}"/>
                    </a:ext>
                  </a:extLst>
                </p14:cNvPr>
                <p14:cNvContentPartPr/>
                <p14:nvPr/>
              </p14:nvContentPartPr>
              <p14:xfrm>
                <a:off x="10460770" y="6449489"/>
                <a:ext cx="199080" cy="85320"/>
              </p14:xfrm>
            </p:contentPart>
          </mc:Choice>
          <mc:Fallback xmlns="">
            <p:pic>
              <p:nvPicPr>
                <p:cNvPr id="256" name="Ink 255">
                  <a:extLst>
                    <a:ext uri="{FF2B5EF4-FFF2-40B4-BE49-F238E27FC236}">
                      <a16:creationId xmlns:a16="http://schemas.microsoft.com/office/drawing/2014/main" id="{57111080-96CC-AE08-FF20-C0CC36208FA4}"/>
                    </a:ext>
                  </a:extLst>
                </p:cNvPr>
                <p:cNvPicPr/>
                <p:nvPr/>
              </p:nvPicPr>
              <p:blipFill>
                <a:blip r:embed="rId445"/>
                <a:stretch>
                  <a:fillRect/>
                </a:stretch>
              </p:blipFill>
              <p:spPr>
                <a:xfrm>
                  <a:off x="10451770" y="6440489"/>
                  <a:ext cx="216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7" name="Ink 306">
                  <a:extLst>
                    <a:ext uri="{FF2B5EF4-FFF2-40B4-BE49-F238E27FC236}">
                      <a16:creationId xmlns:a16="http://schemas.microsoft.com/office/drawing/2014/main" id="{CBEEE26C-B57B-C8B6-2AD3-3992E6BCDEF9}"/>
                    </a:ext>
                  </a:extLst>
                </p14:cNvPr>
                <p14:cNvContentPartPr/>
                <p14:nvPr/>
              </p14:nvContentPartPr>
              <p14:xfrm>
                <a:off x="9959290" y="5708969"/>
                <a:ext cx="255240" cy="953640"/>
              </p14:xfrm>
            </p:contentPart>
          </mc:Choice>
          <mc:Fallback xmlns="">
            <p:pic>
              <p:nvPicPr>
                <p:cNvPr id="307" name="Ink 306">
                  <a:extLst>
                    <a:ext uri="{FF2B5EF4-FFF2-40B4-BE49-F238E27FC236}">
                      <a16:creationId xmlns:a16="http://schemas.microsoft.com/office/drawing/2014/main" id="{CBEEE26C-B57B-C8B6-2AD3-3992E6BCDEF9}"/>
                    </a:ext>
                  </a:extLst>
                </p:cNvPr>
                <p:cNvPicPr/>
                <p:nvPr/>
              </p:nvPicPr>
              <p:blipFill>
                <a:blip r:embed="rId447"/>
                <a:stretch>
                  <a:fillRect/>
                </a:stretch>
              </p:blipFill>
              <p:spPr>
                <a:xfrm>
                  <a:off x="9950650" y="5699969"/>
                  <a:ext cx="272880" cy="9712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8" name="Ink 307">
                  <a:extLst>
                    <a:ext uri="{FF2B5EF4-FFF2-40B4-BE49-F238E27FC236}">
                      <a16:creationId xmlns:a16="http://schemas.microsoft.com/office/drawing/2014/main" id="{4B04DB82-E5B4-90D4-AB15-6216AD95EBA0}"/>
                    </a:ext>
                  </a:extLst>
                </p14:cNvPr>
                <p14:cNvContentPartPr/>
                <p14:nvPr/>
              </p14:nvContentPartPr>
              <p14:xfrm>
                <a:off x="11489290" y="5699609"/>
                <a:ext cx="134280" cy="1109520"/>
              </p14:xfrm>
            </p:contentPart>
          </mc:Choice>
          <mc:Fallback xmlns="">
            <p:pic>
              <p:nvPicPr>
                <p:cNvPr id="308" name="Ink 307">
                  <a:extLst>
                    <a:ext uri="{FF2B5EF4-FFF2-40B4-BE49-F238E27FC236}">
                      <a16:creationId xmlns:a16="http://schemas.microsoft.com/office/drawing/2014/main" id="{4B04DB82-E5B4-90D4-AB15-6216AD95EBA0}"/>
                    </a:ext>
                  </a:extLst>
                </p:cNvPr>
                <p:cNvPicPr/>
                <p:nvPr/>
              </p:nvPicPr>
              <p:blipFill>
                <a:blip r:embed="rId449"/>
                <a:stretch>
                  <a:fillRect/>
                </a:stretch>
              </p:blipFill>
              <p:spPr>
                <a:xfrm>
                  <a:off x="11480290" y="5690969"/>
                  <a:ext cx="151920" cy="11271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9" name="Ink 308">
                  <a:extLst>
                    <a:ext uri="{FF2B5EF4-FFF2-40B4-BE49-F238E27FC236}">
                      <a16:creationId xmlns:a16="http://schemas.microsoft.com/office/drawing/2014/main" id="{FC36C6B8-9327-E8B1-C792-A88368990087}"/>
                    </a:ext>
                  </a:extLst>
                </p14:cNvPr>
                <p14:cNvContentPartPr/>
                <p14:nvPr/>
              </p14:nvContentPartPr>
              <p14:xfrm>
                <a:off x="11691250" y="5611049"/>
                <a:ext cx="41400" cy="227160"/>
              </p14:xfrm>
            </p:contentPart>
          </mc:Choice>
          <mc:Fallback xmlns="">
            <p:pic>
              <p:nvPicPr>
                <p:cNvPr id="309" name="Ink 308">
                  <a:extLst>
                    <a:ext uri="{FF2B5EF4-FFF2-40B4-BE49-F238E27FC236}">
                      <a16:creationId xmlns:a16="http://schemas.microsoft.com/office/drawing/2014/main" id="{FC36C6B8-9327-E8B1-C792-A88368990087}"/>
                    </a:ext>
                  </a:extLst>
                </p:cNvPr>
                <p:cNvPicPr/>
                <p:nvPr/>
              </p:nvPicPr>
              <p:blipFill>
                <a:blip r:embed="rId451"/>
                <a:stretch>
                  <a:fillRect/>
                </a:stretch>
              </p:blipFill>
              <p:spPr>
                <a:xfrm>
                  <a:off x="11682250" y="5602049"/>
                  <a:ext cx="59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0" name="Ink 309">
                  <a:extLst>
                    <a:ext uri="{FF2B5EF4-FFF2-40B4-BE49-F238E27FC236}">
                      <a16:creationId xmlns:a16="http://schemas.microsoft.com/office/drawing/2014/main" id="{AB862597-52E8-308B-F240-746F57585E19}"/>
                    </a:ext>
                  </a:extLst>
                </p14:cNvPr>
                <p14:cNvContentPartPr/>
                <p14:nvPr/>
              </p14:nvContentPartPr>
              <p14:xfrm>
                <a:off x="11679370" y="5576129"/>
                <a:ext cx="262440" cy="355680"/>
              </p14:xfrm>
            </p:contentPart>
          </mc:Choice>
          <mc:Fallback xmlns="">
            <p:pic>
              <p:nvPicPr>
                <p:cNvPr id="310" name="Ink 309">
                  <a:extLst>
                    <a:ext uri="{FF2B5EF4-FFF2-40B4-BE49-F238E27FC236}">
                      <a16:creationId xmlns:a16="http://schemas.microsoft.com/office/drawing/2014/main" id="{AB862597-52E8-308B-F240-746F57585E19}"/>
                    </a:ext>
                  </a:extLst>
                </p:cNvPr>
                <p:cNvPicPr/>
                <p:nvPr/>
              </p:nvPicPr>
              <p:blipFill>
                <a:blip r:embed="rId453"/>
                <a:stretch>
                  <a:fillRect/>
                </a:stretch>
              </p:blipFill>
              <p:spPr>
                <a:xfrm>
                  <a:off x="11670730" y="5567129"/>
                  <a:ext cx="2800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1" name="Ink 310">
                  <a:extLst>
                    <a:ext uri="{FF2B5EF4-FFF2-40B4-BE49-F238E27FC236}">
                      <a16:creationId xmlns:a16="http://schemas.microsoft.com/office/drawing/2014/main" id="{89D50242-820F-109E-26E7-4B79894EBA70}"/>
                    </a:ext>
                  </a:extLst>
                </p14:cNvPr>
                <p14:cNvContentPartPr/>
                <p14:nvPr/>
              </p14:nvContentPartPr>
              <p14:xfrm>
                <a:off x="11811850" y="5789249"/>
                <a:ext cx="231840" cy="152640"/>
              </p14:xfrm>
            </p:contentPart>
          </mc:Choice>
          <mc:Fallback xmlns="">
            <p:pic>
              <p:nvPicPr>
                <p:cNvPr id="311" name="Ink 310">
                  <a:extLst>
                    <a:ext uri="{FF2B5EF4-FFF2-40B4-BE49-F238E27FC236}">
                      <a16:creationId xmlns:a16="http://schemas.microsoft.com/office/drawing/2014/main" id="{89D50242-820F-109E-26E7-4B79894EBA70}"/>
                    </a:ext>
                  </a:extLst>
                </p:cNvPr>
                <p:cNvPicPr/>
                <p:nvPr/>
              </p:nvPicPr>
              <p:blipFill>
                <a:blip r:embed="rId455"/>
                <a:stretch>
                  <a:fillRect/>
                </a:stretch>
              </p:blipFill>
              <p:spPr>
                <a:xfrm>
                  <a:off x="11802850" y="5780609"/>
                  <a:ext cx="249480" cy="170280"/>
                </a:xfrm>
                <a:prstGeom prst="rect">
                  <a:avLst/>
                </a:prstGeom>
              </p:spPr>
            </p:pic>
          </mc:Fallback>
        </mc:AlternateContent>
      </p:grpSp>
      <p:sp>
        <p:nvSpPr>
          <p:cNvPr id="5" name="TextBox 4">
            <a:extLst>
              <a:ext uri="{FF2B5EF4-FFF2-40B4-BE49-F238E27FC236}">
                <a16:creationId xmlns:a16="http://schemas.microsoft.com/office/drawing/2014/main" id="{BF4F1EDD-D5EB-0AE4-520E-91BE63921731}"/>
              </a:ext>
            </a:extLst>
          </p:cNvPr>
          <p:cNvSpPr txBox="1"/>
          <p:nvPr/>
        </p:nvSpPr>
        <p:spPr>
          <a:xfrm>
            <a:off x="188294" y="4487159"/>
            <a:ext cx="11749514" cy="923330"/>
          </a:xfrm>
          <a:prstGeom prst="rect">
            <a:avLst/>
          </a:prstGeom>
          <a:noFill/>
        </p:spPr>
        <p:txBody>
          <a:bodyPr wrap="square" rtlCol="0">
            <a:spAutoFit/>
          </a:bodyPr>
          <a:lstStyle/>
          <a:p>
            <a:r>
              <a:rPr lang="en-US" dirty="0"/>
              <a:t>The amplitude of a positively-charged incident “a” particle inside the nucleus is only the fraction that tunnels through the Coulomb barrier.  That is reduced in comparison to the plane wavefunction of the incident free particle by the tunneling factor, See Fermi Eq III.3, p58: </a:t>
            </a:r>
          </a:p>
        </p:txBody>
      </p:sp>
    </p:spTree>
    <p:extLst>
      <p:ext uri="{BB962C8B-B14F-4D97-AF65-F5344CB8AC3E}">
        <p14:creationId xmlns:p14="http://schemas.microsoft.com/office/powerpoint/2010/main" val="303125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C399733E-695B-BCCF-5B2C-CBFF55EC58AA}"/>
              </a:ext>
            </a:extLst>
          </p:cNvPr>
          <p:cNvGrpSpPr/>
          <p:nvPr/>
        </p:nvGrpSpPr>
        <p:grpSpPr>
          <a:xfrm>
            <a:off x="972970" y="96209"/>
            <a:ext cx="9407520" cy="1284840"/>
            <a:chOff x="972970" y="96209"/>
            <a:chExt cx="9407520" cy="12848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057BDAF-90C4-F4C5-31C4-F884924BA998}"/>
                    </a:ext>
                  </a:extLst>
                </p14:cNvPr>
                <p14:cNvContentPartPr/>
                <p14:nvPr/>
              </p14:nvContentPartPr>
              <p14:xfrm>
                <a:off x="998530" y="104129"/>
                <a:ext cx="1845000" cy="558720"/>
              </p14:xfrm>
            </p:contentPart>
          </mc:Choice>
          <mc:Fallback xmlns="">
            <p:pic>
              <p:nvPicPr>
                <p:cNvPr id="2" name="Ink 1">
                  <a:extLst>
                    <a:ext uri="{FF2B5EF4-FFF2-40B4-BE49-F238E27FC236}">
                      <a16:creationId xmlns:a16="http://schemas.microsoft.com/office/drawing/2014/main" id="{F057BDAF-90C4-F4C5-31C4-F884924BA998}"/>
                    </a:ext>
                  </a:extLst>
                </p:cNvPr>
                <p:cNvPicPr/>
                <p:nvPr/>
              </p:nvPicPr>
              <p:blipFill>
                <a:blip r:embed="rId3"/>
                <a:stretch>
                  <a:fillRect/>
                </a:stretch>
              </p:blipFill>
              <p:spPr>
                <a:xfrm>
                  <a:off x="989890" y="95129"/>
                  <a:ext cx="186264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9F63442-850C-ED98-5D1A-B43AE71B0073}"/>
                    </a:ext>
                  </a:extLst>
                </p14:cNvPr>
                <p14:cNvContentPartPr/>
                <p14:nvPr/>
              </p14:nvContentPartPr>
              <p14:xfrm>
                <a:off x="2098330" y="235169"/>
                <a:ext cx="196560" cy="32760"/>
              </p14:xfrm>
            </p:contentPart>
          </mc:Choice>
          <mc:Fallback xmlns="">
            <p:pic>
              <p:nvPicPr>
                <p:cNvPr id="3" name="Ink 2">
                  <a:extLst>
                    <a:ext uri="{FF2B5EF4-FFF2-40B4-BE49-F238E27FC236}">
                      <a16:creationId xmlns:a16="http://schemas.microsoft.com/office/drawing/2014/main" id="{59F63442-850C-ED98-5D1A-B43AE71B0073}"/>
                    </a:ext>
                  </a:extLst>
                </p:cNvPr>
                <p:cNvPicPr/>
                <p:nvPr/>
              </p:nvPicPr>
              <p:blipFill>
                <a:blip r:embed="rId5"/>
                <a:stretch>
                  <a:fillRect/>
                </a:stretch>
              </p:blipFill>
              <p:spPr>
                <a:xfrm>
                  <a:off x="2089690" y="226529"/>
                  <a:ext cx="214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35307CC-398C-F497-88E2-5D2016C5A382}"/>
                    </a:ext>
                  </a:extLst>
                </p14:cNvPr>
                <p14:cNvContentPartPr/>
                <p14:nvPr/>
              </p14:nvContentPartPr>
              <p14:xfrm>
                <a:off x="1992130" y="208889"/>
                <a:ext cx="59040" cy="7560"/>
              </p14:xfrm>
            </p:contentPart>
          </mc:Choice>
          <mc:Fallback xmlns="">
            <p:pic>
              <p:nvPicPr>
                <p:cNvPr id="4" name="Ink 3">
                  <a:extLst>
                    <a:ext uri="{FF2B5EF4-FFF2-40B4-BE49-F238E27FC236}">
                      <a16:creationId xmlns:a16="http://schemas.microsoft.com/office/drawing/2014/main" id="{C35307CC-398C-F497-88E2-5D2016C5A382}"/>
                    </a:ext>
                  </a:extLst>
                </p:cNvPr>
                <p:cNvPicPr/>
                <p:nvPr/>
              </p:nvPicPr>
              <p:blipFill>
                <a:blip r:embed="rId7"/>
                <a:stretch>
                  <a:fillRect/>
                </a:stretch>
              </p:blipFill>
              <p:spPr>
                <a:xfrm>
                  <a:off x="1983490" y="200249"/>
                  <a:ext cx="76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71D9C21E-ABCD-621D-B1DA-D77EA78C2874}"/>
                    </a:ext>
                  </a:extLst>
                </p14:cNvPr>
                <p14:cNvContentPartPr/>
                <p14:nvPr/>
              </p14:nvContentPartPr>
              <p14:xfrm>
                <a:off x="3151330" y="110249"/>
                <a:ext cx="246240" cy="468000"/>
              </p14:xfrm>
            </p:contentPart>
          </mc:Choice>
          <mc:Fallback xmlns="">
            <p:pic>
              <p:nvPicPr>
                <p:cNvPr id="6" name="Ink 5">
                  <a:extLst>
                    <a:ext uri="{FF2B5EF4-FFF2-40B4-BE49-F238E27FC236}">
                      <a16:creationId xmlns:a16="http://schemas.microsoft.com/office/drawing/2014/main" id="{71D9C21E-ABCD-621D-B1DA-D77EA78C2874}"/>
                    </a:ext>
                  </a:extLst>
                </p:cNvPr>
                <p:cNvPicPr/>
                <p:nvPr/>
              </p:nvPicPr>
              <p:blipFill>
                <a:blip r:embed="rId9"/>
                <a:stretch>
                  <a:fillRect/>
                </a:stretch>
              </p:blipFill>
              <p:spPr>
                <a:xfrm>
                  <a:off x="3142330" y="101249"/>
                  <a:ext cx="26388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0572C1D-29F5-D7F7-8BF5-CB7C8277B9DE}"/>
                    </a:ext>
                  </a:extLst>
                </p14:cNvPr>
                <p14:cNvContentPartPr/>
                <p14:nvPr/>
              </p14:nvContentPartPr>
              <p14:xfrm>
                <a:off x="3694930" y="157409"/>
                <a:ext cx="387360" cy="187200"/>
              </p14:xfrm>
            </p:contentPart>
          </mc:Choice>
          <mc:Fallback xmlns="">
            <p:pic>
              <p:nvPicPr>
                <p:cNvPr id="9" name="Ink 8">
                  <a:extLst>
                    <a:ext uri="{FF2B5EF4-FFF2-40B4-BE49-F238E27FC236}">
                      <a16:creationId xmlns:a16="http://schemas.microsoft.com/office/drawing/2014/main" id="{E0572C1D-29F5-D7F7-8BF5-CB7C8277B9DE}"/>
                    </a:ext>
                  </a:extLst>
                </p:cNvPr>
                <p:cNvPicPr/>
                <p:nvPr/>
              </p:nvPicPr>
              <p:blipFill>
                <a:blip r:embed="rId11"/>
                <a:stretch>
                  <a:fillRect/>
                </a:stretch>
              </p:blipFill>
              <p:spPr>
                <a:xfrm>
                  <a:off x="3686290" y="148769"/>
                  <a:ext cx="405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E304DC25-83EF-E020-F9D3-D8B319073D20}"/>
                    </a:ext>
                  </a:extLst>
                </p14:cNvPr>
                <p14:cNvContentPartPr/>
                <p14:nvPr/>
              </p14:nvContentPartPr>
              <p14:xfrm>
                <a:off x="3900490" y="135089"/>
                <a:ext cx="5400" cy="348840"/>
              </p14:xfrm>
            </p:contentPart>
          </mc:Choice>
          <mc:Fallback xmlns="">
            <p:pic>
              <p:nvPicPr>
                <p:cNvPr id="10" name="Ink 9">
                  <a:extLst>
                    <a:ext uri="{FF2B5EF4-FFF2-40B4-BE49-F238E27FC236}">
                      <a16:creationId xmlns:a16="http://schemas.microsoft.com/office/drawing/2014/main" id="{E304DC25-83EF-E020-F9D3-D8B319073D20}"/>
                    </a:ext>
                  </a:extLst>
                </p:cNvPr>
                <p:cNvPicPr/>
                <p:nvPr/>
              </p:nvPicPr>
              <p:blipFill>
                <a:blip r:embed="rId13"/>
                <a:stretch>
                  <a:fillRect/>
                </a:stretch>
              </p:blipFill>
              <p:spPr>
                <a:xfrm>
                  <a:off x="3891490" y="126449"/>
                  <a:ext cx="230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839F0A5-7BFC-70F6-E661-E3818790065D}"/>
                    </a:ext>
                  </a:extLst>
                </p14:cNvPr>
                <p14:cNvContentPartPr/>
                <p14:nvPr/>
              </p14:nvContentPartPr>
              <p14:xfrm>
                <a:off x="3994810" y="517769"/>
                <a:ext cx="205200" cy="100800"/>
              </p14:xfrm>
            </p:contentPart>
          </mc:Choice>
          <mc:Fallback xmlns="">
            <p:pic>
              <p:nvPicPr>
                <p:cNvPr id="12" name="Ink 11">
                  <a:extLst>
                    <a:ext uri="{FF2B5EF4-FFF2-40B4-BE49-F238E27FC236}">
                      <a16:creationId xmlns:a16="http://schemas.microsoft.com/office/drawing/2014/main" id="{7839F0A5-7BFC-70F6-E661-E3818790065D}"/>
                    </a:ext>
                  </a:extLst>
                </p:cNvPr>
                <p:cNvPicPr/>
                <p:nvPr/>
              </p:nvPicPr>
              <p:blipFill>
                <a:blip r:embed="rId15"/>
                <a:stretch>
                  <a:fillRect/>
                </a:stretch>
              </p:blipFill>
              <p:spPr>
                <a:xfrm>
                  <a:off x="3986170" y="508769"/>
                  <a:ext cx="222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E86372E3-1672-AD00-6E9C-AA3B2A910AE6}"/>
                    </a:ext>
                  </a:extLst>
                </p14:cNvPr>
                <p14:cNvContentPartPr/>
                <p14:nvPr/>
              </p14:nvContentPartPr>
              <p14:xfrm>
                <a:off x="4345810" y="123569"/>
                <a:ext cx="101160" cy="408600"/>
              </p14:xfrm>
            </p:contentPart>
          </mc:Choice>
          <mc:Fallback xmlns="">
            <p:pic>
              <p:nvPicPr>
                <p:cNvPr id="14" name="Ink 13">
                  <a:extLst>
                    <a:ext uri="{FF2B5EF4-FFF2-40B4-BE49-F238E27FC236}">
                      <a16:creationId xmlns:a16="http://schemas.microsoft.com/office/drawing/2014/main" id="{E86372E3-1672-AD00-6E9C-AA3B2A910AE6}"/>
                    </a:ext>
                  </a:extLst>
                </p:cNvPr>
                <p:cNvPicPr/>
                <p:nvPr/>
              </p:nvPicPr>
              <p:blipFill>
                <a:blip r:embed="rId17"/>
                <a:stretch>
                  <a:fillRect/>
                </a:stretch>
              </p:blipFill>
              <p:spPr>
                <a:xfrm>
                  <a:off x="4336810" y="114929"/>
                  <a:ext cx="1188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D90FBA0-32CC-296B-D611-56C102B2CD97}"/>
                    </a:ext>
                  </a:extLst>
                </p14:cNvPr>
                <p14:cNvContentPartPr/>
                <p14:nvPr/>
              </p14:nvContentPartPr>
              <p14:xfrm>
                <a:off x="4490530" y="311129"/>
                <a:ext cx="127800" cy="121320"/>
              </p14:xfrm>
            </p:contentPart>
          </mc:Choice>
          <mc:Fallback xmlns="">
            <p:pic>
              <p:nvPicPr>
                <p:cNvPr id="15" name="Ink 14">
                  <a:extLst>
                    <a:ext uri="{FF2B5EF4-FFF2-40B4-BE49-F238E27FC236}">
                      <a16:creationId xmlns:a16="http://schemas.microsoft.com/office/drawing/2014/main" id="{3D90FBA0-32CC-296B-D611-56C102B2CD97}"/>
                    </a:ext>
                  </a:extLst>
                </p:cNvPr>
                <p:cNvPicPr/>
                <p:nvPr/>
              </p:nvPicPr>
              <p:blipFill>
                <a:blip r:embed="rId19"/>
                <a:stretch>
                  <a:fillRect/>
                </a:stretch>
              </p:blipFill>
              <p:spPr>
                <a:xfrm>
                  <a:off x="4481530" y="302489"/>
                  <a:ext cx="145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FCA697E-38BB-5F9B-A805-FA06C9A25097}"/>
                    </a:ext>
                  </a:extLst>
                </p14:cNvPr>
                <p14:cNvContentPartPr/>
                <p14:nvPr/>
              </p14:nvContentPartPr>
              <p14:xfrm>
                <a:off x="4718050" y="293129"/>
                <a:ext cx="159120" cy="154800"/>
              </p14:xfrm>
            </p:contentPart>
          </mc:Choice>
          <mc:Fallback xmlns="">
            <p:pic>
              <p:nvPicPr>
                <p:cNvPr id="16" name="Ink 15">
                  <a:extLst>
                    <a:ext uri="{FF2B5EF4-FFF2-40B4-BE49-F238E27FC236}">
                      <a16:creationId xmlns:a16="http://schemas.microsoft.com/office/drawing/2014/main" id="{5FCA697E-38BB-5F9B-A805-FA06C9A25097}"/>
                    </a:ext>
                  </a:extLst>
                </p:cNvPr>
                <p:cNvPicPr/>
                <p:nvPr/>
              </p:nvPicPr>
              <p:blipFill>
                <a:blip r:embed="rId21"/>
                <a:stretch>
                  <a:fillRect/>
                </a:stretch>
              </p:blipFill>
              <p:spPr>
                <a:xfrm>
                  <a:off x="4709410" y="284489"/>
                  <a:ext cx="176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9633552C-B5DE-04F2-950F-14F78D1750FC}"/>
                    </a:ext>
                  </a:extLst>
                </p14:cNvPr>
                <p14:cNvContentPartPr/>
                <p14:nvPr/>
              </p14:nvContentPartPr>
              <p14:xfrm>
                <a:off x="4992730" y="305369"/>
                <a:ext cx="120600" cy="157680"/>
              </p14:xfrm>
            </p:contentPart>
          </mc:Choice>
          <mc:Fallback xmlns="">
            <p:pic>
              <p:nvPicPr>
                <p:cNvPr id="17" name="Ink 16">
                  <a:extLst>
                    <a:ext uri="{FF2B5EF4-FFF2-40B4-BE49-F238E27FC236}">
                      <a16:creationId xmlns:a16="http://schemas.microsoft.com/office/drawing/2014/main" id="{9633552C-B5DE-04F2-950F-14F78D1750FC}"/>
                    </a:ext>
                  </a:extLst>
                </p:cNvPr>
                <p:cNvPicPr/>
                <p:nvPr/>
              </p:nvPicPr>
              <p:blipFill>
                <a:blip r:embed="rId23"/>
                <a:stretch>
                  <a:fillRect/>
                </a:stretch>
              </p:blipFill>
              <p:spPr>
                <a:xfrm>
                  <a:off x="4984090" y="296369"/>
                  <a:ext cx="138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679CE36B-00B5-60A5-B750-D47C31ABC612}"/>
                    </a:ext>
                  </a:extLst>
                </p14:cNvPr>
                <p14:cNvContentPartPr/>
                <p14:nvPr/>
              </p14:nvContentPartPr>
              <p14:xfrm>
                <a:off x="5125930" y="475289"/>
                <a:ext cx="65880" cy="94320"/>
              </p14:xfrm>
            </p:contentPart>
          </mc:Choice>
          <mc:Fallback xmlns="">
            <p:pic>
              <p:nvPicPr>
                <p:cNvPr id="18" name="Ink 17">
                  <a:extLst>
                    <a:ext uri="{FF2B5EF4-FFF2-40B4-BE49-F238E27FC236}">
                      <a16:creationId xmlns:a16="http://schemas.microsoft.com/office/drawing/2014/main" id="{679CE36B-00B5-60A5-B750-D47C31ABC612}"/>
                    </a:ext>
                  </a:extLst>
                </p:cNvPr>
                <p:cNvPicPr/>
                <p:nvPr/>
              </p:nvPicPr>
              <p:blipFill>
                <a:blip r:embed="rId25"/>
                <a:stretch>
                  <a:fillRect/>
                </a:stretch>
              </p:blipFill>
              <p:spPr>
                <a:xfrm>
                  <a:off x="5116930" y="466289"/>
                  <a:ext cx="83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4CBF6C1E-9CD3-79B1-0F9F-2D7BEFD843DA}"/>
                    </a:ext>
                  </a:extLst>
                </p14:cNvPr>
                <p14:cNvContentPartPr/>
                <p14:nvPr/>
              </p14:nvContentPartPr>
              <p14:xfrm>
                <a:off x="5326450" y="136169"/>
                <a:ext cx="62280" cy="500040"/>
              </p14:xfrm>
            </p:contentPart>
          </mc:Choice>
          <mc:Fallback xmlns="">
            <p:pic>
              <p:nvPicPr>
                <p:cNvPr id="19" name="Ink 18">
                  <a:extLst>
                    <a:ext uri="{FF2B5EF4-FFF2-40B4-BE49-F238E27FC236}">
                      <a16:creationId xmlns:a16="http://schemas.microsoft.com/office/drawing/2014/main" id="{4CBF6C1E-9CD3-79B1-0F9F-2D7BEFD843DA}"/>
                    </a:ext>
                  </a:extLst>
                </p:cNvPr>
                <p:cNvPicPr/>
                <p:nvPr/>
              </p:nvPicPr>
              <p:blipFill>
                <a:blip r:embed="rId27"/>
                <a:stretch>
                  <a:fillRect/>
                </a:stretch>
              </p:blipFill>
              <p:spPr>
                <a:xfrm>
                  <a:off x="5317810" y="127529"/>
                  <a:ext cx="799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27ABCEE-19AE-6F80-E6BF-B4DE14C91E0B}"/>
                    </a:ext>
                  </a:extLst>
                </p14:cNvPr>
                <p14:cNvContentPartPr/>
                <p14:nvPr/>
              </p14:nvContentPartPr>
              <p14:xfrm>
                <a:off x="5781490" y="348209"/>
                <a:ext cx="112680" cy="223560"/>
              </p14:xfrm>
            </p:contentPart>
          </mc:Choice>
          <mc:Fallback xmlns="">
            <p:pic>
              <p:nvPicPr>
                <p:cNvPr id="21" name="Ink 20">
                  <a:extLst>
                    <a:ext uri="{FF2B5EF4-FFF2-40B4-BE49-F238E27FC236}">
                      <a16:creationId xmlns:a16="http://schemas.microsoft.com/office/drawing/2014/main" id="{827ABCEE-19AE-6F80-E6BF-B4DE14C91E0B}"/>
                    </a:ext>
                  </a:extLst>
                </p:cNvPr>
                <p:cNvPicPr/>
                <p:nvPr/>
              </p:nvPicPr>
              <p:blipFill>
                <a:blip r:embed="rId29"/>
                <a:stretch>
                  <a:fillRect/>
                </a:stretch>
              </p:blipFill>
              <p:spPr>
                <a:xfrm>
                  <a:off x="5772490" y="339569"/>
                  <a:ext cx="130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5557B5F7-76FC-2E4C-602D-51B1749D5A64}"/>
                    </a:ext>
                  </a:extLst>
                </p14:cNvPr>
                <p14:cNvContentPartPr/>
                <p14:nvPr/>
              </p14:nvContentPartPr>
              <p14:xfrm>
                <a:off x="5937010" y="192689"/>
                <a:ext cx="1176480" cy="573120"/>
              </p14:xfrm>
            </p:contentPart>
          </mc:Choice>
          <mc:Fallback xmlns="">
            <p:pic>
              <p:nvPicPr>
                <p:cNvPr id="22" name="Ink 21">
                  <a:extLst>
                    <a:ext uri="{FF2B5EF4-FFF2-40B4-BE49-F238E27FC236}">
                      <a16:creationId xmlns:a16="http://schemas.microsoft.com/office/drawing/2014/main" id="{5557B5F7-76FC-2E4C-602D-51B1749D5A64}"/>
                    </a:ext>
                  </a:extLst>
                </p:cNvPr>
                <p:cNvPicPr/>
                <p:nvPr/>
              </p:nvPicPr>
              <p:blipFill>
                <a:blip r:embed="rId31"/>
                <a:stretch>
                  <a:fillRect/>
                </a:stretch>
              </p:blipFill>
              <p:spPr>
                <a:xfrm>
                  <a:off x="5928010" y="184049"/>
                  <a:ext cx="119412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6C75C627-EFA9-55C0-AEC2-983A32FA72EB}"/>
                    </a:ext>
                  </a:extLst>
                </p14:cNvPr>
                <p14:cNvContentPartPr/>
                <p14:nvPr/>
              </p14:nvContentPartPr>
              <p14:xfrm>
                <a:off x="7430290" y="371609"/>
                <a:ext cx="322560" cy="385920"/>
              </p14:xfrm>
            </p:contentPart>
          </mc:Choice>
          <mc:Fallback xmlns="">
            <p:pic>
              <p:nvPicPr>
                <p:cNvPr id="24" name="Ink 23">
                  <a:extLst>
                    <a:ext uri="{FF2B5EF4-FFF2-40B4-BE49-F238E27FC236}">
                      <a16:creationId xmlns:a16="http://schemas.microsoft.com/office/drawing/2014/main" id="{6C75C627-EFA9-55C0-AEC2-983A32FA72EB}"/>
                    </a:ext>
                  </a:extLst>
                </p:cNvPr>
                <p:cNvPicPr/>
                <p:nvPr/>
              </p:nvPicPr>
              <p:blipFill>
                <a:blip r:embed="rId33"/>
                <a:stretch>
                  <a:fillRect/>
                </a:stretch>
              </p:blipFill>
              <p:spPr>
                <a:xfrm>
                  <a:off x="7421650" y="362969"/>
                  <a:ext cx="34020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E57EC93E-F8AE-0F9A-D46C-E77F6FFEEED2}"/>
                    </a:ext>
                  </a:extLst>
                </p14:cNvPr>
                <p14:cNvContentPartPr/>
                <p14:nvPr/>
              </p14:nvContentPartPr>
              <p14:xfrm>
                <a:off x="7717210" y="276569"/>
                <a:ext cx="19440" cy="23040"/>
              </p14:xfrm>
            </p:contentPart>
          </mc:Choice>
          <mc:Fallback xmlns="">
            <p:pic>
              <p:nvPicPr>
                <p:cNvPr id="25" name="Ink 24">
                  <a:extLst>
                    <a:ext uri="{FF2B5EF4-FFF2-40B4-BE49-F238E27FC236}">
                      <a16:creationId xmlns:a16="http://schemas.microsoft.com/office/drawing/2014/main" id="{E57EC93E-F8AE-0F9A-D46C-E77F6FFEEED2}"/>
                    </a:ext>
                  </a:extLst>
                </p:cNvPr>
                <p:cNvPicPr/>
                <p:nvPr/>
              </p:nvPicPr>
              <p:blipFill>
                <a:blip r:embed="rId35"/>
                <a:stretch>
                  <a:fillRect/>
                </a:stretch>
              </p:blipFill>
              <p:spPr>
                <a:xfrm>
                  <a:off x="7708210" y="267569"/>
                  <a:ext cx="3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8B907CDC-BE29-FC23-4472-98F4A44BC3D4}"/>
                    </a:ext>
                  </a:extLst>
                </p14:cNvPr>
                <p14:cNvContentPartPr/>
                <p14:nvPr/>
              </p14:nvContentPartPr>
              <p14:xfrm>
                <a:off x="7828450" y="346409"/>
                <a:ext cx="88200" cy="171000"/>
              </p14:xfrm>
            </p:contentPart>
          </mc:Choice>
          <mc:Fallback xmlns="">
            <p:pic>
              <p:nvPicPr>
                <p:cNvPr id="26" name="Ink 25">
                  <a:extLst>
                    <a:ext uri="{FF2B5EF4-FFF2-40B4-BE49-F238E27FC236}">
                      <a16:creationId xmlns:a16="http://schemas.microsoft.com/office/drawing/2014/main" id="{8B907CDC-BE29-FC23-4472-98F4A44BC3D4}"/>
                    </a:ext>
                  </a:extLst>
                </p:cNvPr>
                <p:cNvPicPr/>
                <p:nvPr/>
              </p:nvPicPr>
              <p:blipFill>
                <a:blip r:embed="rId37"/>
                <a:stretch>
                  <a:fillRect/>
                </a:stretch>
              </p:blipFill>
              <p:spPr>
                <a:xfrm>
                  <a:off x="7819450" y="337409"/>
                  <a:ext cx="105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EFA0220C-4AD0-436D-2247-F7DC74CD9EFC}"/>
                    </a:ext>
                  </a:extLst>
                </p14:cNvPr>
                <p14:cNvContentPartPr/>
                <p14:nvPr/>
              </p14:nvContentPartPr>
              <p14:xfrm>
                <a:off x="7958050" y="366209"/>
                <a:ext cx="293400" cy="168120"/>
              </p14:xfrm>
            </p:contentPart>
          </mc:Choice>
          <mc:Fallback xmlns="">
            <p:pic>
              <p:nvPicPr>
                <p:cNvPr id="27" name="Ink 26">
                  <a:extLst>
                    <a:ext uri="{FF2B5EF4-FFF2-40B4-BE49-F238E27FC236}">
                      <a16:creationId xmlns:a16="http://schemas.microsoft.com/office/drawing/2014/main" id="{EFA0220C-4AD0-436D-2247-F7DC74CD9EFC}"/>
                    </a:ext>
                  </a:extLst>
                </p:cNvPr>
                <p:cNvPicPr/>
                <p:nvPr/>
              </p:nvPicPr>
              <p:blipFill>
                <a:blip r:embed="rId39"/>
                <a:stretch>
                  <a:fillRect/>
                </a:stretch>
              </p:blipFill>
              <p:spPr>
                <a:xfrm>
                  <a:off x="7949410" y="357209"/>
                  <a:ext cx="311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19D27434-12EF-E633-C093-3B5259D5B69E}"/>
                    </a:ext>
                  </a:extLst>
                </p14:cNvPr>
                <p14:cNvContentPartPr/>
                <p14:nvPr/>
              </p14:nvContentPartPr>
              <p14:xfrm>
                <a:off x="8569330" y="96209"/>
                <a:ext cx="1811160" cy="588960"/>
              </p14:xfrm>
            </p:contentPart>
          </mc:Choice>
          <mc:Fallback xmlns="">
            <p:pic>
              <p:nvPicPr>
                <p:cNvPr id="29" name="Ink 28">
                  <a:extLst>
                    <a:ext uri="{FF2B5EF4-FFF2-40B4-BE49-F238E27FC236}">
                      <a16:creationId xmlns:a16="http://schemas.microsoft.com/office/drawing/2014/main" id="{19D27434-12EF-E633-C093-3B5259D5B69E}"/>
                    </a:ext>
                  </a:extLst>
                </p:cNvPr>
                <p:cNvPicPr/>
                <p:nvPr/>
              </p:nvPicPr>
              <p:blipFill>
                <a:blip r:embed="rId41"/>
                <a:stretch>
                  <a:fillRect/>
                </a:stretch>
              </p:blipFill>
              <p:spPr>
                <a:xfrm>
                  <a:off x="8560330" y="87209"/>
                  <a:ext cx="182880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860B1D02-87BE-5288-2087-2D7371C45104}"/>
                    </a:ext>
                  </a:extLst>
                </p14:cNvPr>
                <p14:cNvContentPartPr/>
                <p14:nvPr/>
              </p14:nvContentPartPr>
              <p14:xfrm>
                <a:off x="10129930" y="230489"/>
                <a:ext cx="151200" cy="45360"/>
              </p14:xfrm>
            </p:contentPart>
          </mc:Choice>
          <mc:Fallback xmlns="">
            <p:pic>
              <p:nvPicPr>
                <p:cNvPr id="30" name="Ink 29">
                  <a:extLst>
                    <a:ext uri="{FF2B5EF4-FFF2-40B4-BE49-F238E27FC236}">
                      <a16:creationId xmlns:a16="http://schemas.microsoft.com/office/drawing/2014/main" id="{860B1D02-87BE-5288-2087-2D7371C45104}"/>
                    </a:ext>
                  </a:extLst>
                </p:cNvPr>
                <p:cNvPicPr/>
                <p:nvPr/>
              </p:nvPicPr>
              <p:blipFill>
                <a:blip r:embed="rId43"/>
                <a:stretch>
                  <a:fillRect/>
                </a:stretch>
              </p:blipFill>
              <p:spPr>
                <a:xfrm>
                  <a:off x="10120930" y="221849"/>
                  <a:ext cx="168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51A9DA9F-833F-56E7-A1A2-3A0F0BFE1570}"/>
                    </a:ext>
                  </a:extLst>
                </p14:cNvPr>
                <p14:cNvContentPartPr/>
                <p14:nvPr/>
              </p14:nvContentPartPr>
              <p14:xfrm>
                <a:off x="9791890" y="181529"/>
                <a:ext cx="282240" cy="66600"/>
              </p14:xfrm>
            </p:contentPart>
          </mc:Choice>
          <mc:Fallback xmlns="">
            <p:pic>
              <p:nvPicPr>
                <p:cNvPr id="31" name="Ink 30">
                  <a:extLst>
                    <a:ext uri="{FF2B5EF4-FFF2-40B4-BE49-F238E27FC236}">
                      <a16:creationId xmlns:a16="http://schemas.microsoft.com/office/drawing/2014/main" id="{51A9DA9F-833F-56E7-A1A2-3A0F0BFE1570}"/>
                    </a:ext>
                  </a:extLst>
                </p:cNvPr>
                <p:cNvPicPr/>
                <p:nvPr/>
              </p:nvPicPr>
              <p:blipFill>
                <a:blip r:embed="rId45"/>
                <a:stretch>
                  <a:fillRect/>
                </a:stretch>
              </p:blipFill>
              <p:spPr>
                <a:xfrm>
                  <a:off x="9783250" y="172529"/>
                  <a:ext cx="299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D6EFEE2D-4F9C-20D5-6F4F-6EA813E19DA3}"/>
                    </a:ext>
                  </a:extLst>
                </p14:cNvPr>
                <p14:cNvContentPartPr/>
                <p14:nvPr/>
              </p14:nvContentPartPr>
              <p14:xfrm>
                <a:off x="972970" y="900089"/>
                <a:ext cx="271800" cy="445680"/>
              </p14:xfrm>
            </p:contentPart>
          </mc:Choice>
          <mc:Fallback xmlns="">
            <p:pic>
              <p:nvPicPr>
                <p:cNvPr id="33" name="Ink 32">
                  <a:extLst>
                    <a:ext uri="{FF2B5EF4-FFF2-40B4-BE49-F238E27FC236}">
                      <a16:creationId xmlns:a16="http://schemas.microsoft.com/office/drawing/2014/main" id="{D6EFEE2D-4F9C-20D5-6F4F-6EA813E19DA3}"/>
                    </a:ext>
                  </a:extLst>
                </p:cNvPr>
                <p:cNvPicPr/>
                <p:nvPr/>
              </p:nvPicPr>
              <p:blipFill>
                <a:blip r:embed="rId47"/>
                <a:stretch>
                  <a:fillRect/>
                </a:stretch>
              </p:blipFill>
              <p:spPr>
                <a:xfrm>
                  <a:off x="964330" y="891089"/>
                  <a:ext cx="2894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BD8C365B-B056-CEF4-BDC1-F1F23EFD1DDB}"/>
                    </a:ext>
                  </a:extLst>
                </p14:cNvPr>
                <p14:cNvContentPartPr/>
                <p14:nvPr/>
              </p14:nvContentPartPr>
              <p14:xfrm>
                <a:off x="1521970" y="865529"/>
                <a:ext cx="1213920" cy="470520"/>
              </p14:xfrm>
            </p:contentPart>
          </mc:Choice>
          <mc:Fallback xmlns="">
            <p:pic>
              <p:nvPicPr>
                <p:cNvPr id="34" name="Ink 33">
                  <a:extLst>
                    <a:ext uri="{FF2B5EF4-FFF2-40B4-BE49-F238E27FC236}">
                      <a16:creationId xmlns:a16="http://schemas.microsoft.com/office/drawing/2014/main" id="{BD8C365B-B056-CEF4-BDC1-F1F23EFD1DDB}"/>
                    </a:ext>
                  </a:extLst>
                </p:cNvPr>
                <p:cNvPicPr/>
                <p:nvPr/>
              </p:nvPicPr>
              <p:blipFill>
                <a:blip r:embed="rId49"/>
                <a:stretch>
                  <a:fillRect/>
                </a:stretch>
              </p:blipFill>
              <p:spPr>
                <a:xfrm>
                  <a:off x="1512970" y="856529"/>
                  <a:ext cx="123156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B4D20688-8604-A4F2-ECF4-722C95A1F35F}"/>
                    </a:ext>
                  </a:extLst>
                </p14:cNvPr>
                <p14:cNvContentPartPr/>
                <p14:nvPr/>
              </p14:nvContentPartPr>
              <p14:xfrm>
                <a:off x="2411530" y="952289"/>
                <a:ext cx="16560" cy="27720"/>
              </p14:xfrm>
            </p:contentPart>
          </mc:Choice>
          <mc:Fallback xmlns="">
            <p:pic>
              <p:nvPicPr>
                <p:cNvPr id="35" name="Ink 34">
                  <a:extLst>
                    <a:ext uri="{FF2B5EF4-FFF2-40B4-BE49-F238E27FC236}">
                      <a16:creationId xmlns:a16="http://schemas.microsoft.com/office/drawing/2014/main" id="{B4D20688-8604-A4F2-ECF4-722C95A1F35F}"/>
                    </a:ext>
                  </a:extLst>
                </p:cNvPr>
                <p:cNvPicPr/>
                <p:nvPr/>
              </p:nvPicPr>
              <p:blipFill>
                <a:blip r:embed="rId51"/>
                <a:stretch>
                  <a:fillRect/>
                </a:stretch>
              </p:blipFill>
              <p:spPr>
                <a:xfrm>
                  <a:off x="2402530" y="943649"/>
                  <a:ext cx="34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253709A1-BC12-7F35-814E-5C25A3528F74}"/>
                    </a:ext>
                  </a:extLst>
                </p14:cNvPr>
                <p14:cNvContentPartPr/>
                <p14:nvPr/>
              </p14:nvContentPartPr>
              <p14:xfrm>
                <a:off x="1858210" y="857969"/>
                <a:ext cx="24120" cy="8640"/>
              </p14:xfrm>
            </p:contentPart>
          </mc:Choice>
          <mc:Fallback xmlns="">
            <p:pic>
              <p:nvPicPr>
                <p:cNvPr id="36" name="Ink 35">
                  <a:extLst>
                    <a:ext uri="{FF2B5EF4-FFF2-40B4-BE49-F238E27FC236}">
                      <a16:creationId xmlns:a16="http://schemas.microsoft.com/office/drawing/2014/main" id="{253709A1-BC12-7F35-814E-5C25A3528F74}"/>
                    </a:ext>
                  </a:extLst>
                </p:cNvPr>
                <p:cNvPicPr/>
                <p:nvPr/>
              </p:nvPicPr>
              <p:blipFill>
                <a:blip r:embed="rId53"/>
                <a:stretch>
                  <a:fillRect/>
                </a:stretch>
              </p:blipFill>
              <p:spPr>
                <a:xfrm>
                  <a:off x="1849210" y="848969"/>
                  <a:ext cx="41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F3390356-827C-A8C5-1895-849401DA3E8D}"/>
                    </a:ext>
                  </a:extLst>
                </p14:cNvPr>
                <p14:cNvContentPartPr/>
                <p14:nvPr/>
              </p14:nvContentPartPr>
              <p14:xfrm>
                <a:off x="3057370" y="740609"/>
                <a:ext cx="1533240" cy="640440"/>
              </p14:xfrm>
            </p:contentPart>
          </mc:Choice>
          <mc:Fallback xmlns="">
            <p:pic>
              <p:nvPicPr>
                <p:cNvPr id="39" name="Ink 38">
                  <a:extLst>
                    <a:ext uri="{FF2B5EF4-FFF2-40B4-BE49-F238E27FC236}">
                      <a16:creationId xmlns:a16="http://schemas.microsoft.com/office/drawing/2014/main" id="{F3390356-827C-A8C5-1895-849401DA3E8D}"/>
                    </a:ext>
                  </a:extLst>
                </p:cNvPr>
                <p:cNvPicPr/>
                <p:nvPr/>
              </p:nvPicPr>
              <p:blipFill>
                <a:blip r:embed="rId55"/>
                <a:stretch>
                  <a:fillRect/>
                </a:stretch>
              </p:blipFill>
              <p:spPr>
                <a:xfrm>
                  <a:off x="3048730" y="731609"/>
                  <a:ext cx="155088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9D4FC1E0-6C40-8BAE-1BF3-0E1A421B00F2}"/>
                    </a:ext>
                  </a:extLst>
                </p14:cNvPr>
                <p14:cNvContentPartPr/>
                <p14:nvPr/>
              </p14:nvContentPartPr>
              <p14:xfrm>
                <a:off x="4099930" y="876329"/>
                <a:ext cx="37440" cy="4680"/>
              </p14:xfrm>
            </p:contentPart>
          </mc:Choice>
          <mc:Fallback xmlns="">
            <p:pic>
              <p:nvPicPr>
                <p:cNvPr id="40" name="Ink 39">
                  <a:extLst>
                    <a:ext uri="{FF2B5EF4-FFF2-40B4-BE49-F238E27FC236}">
                      <a16:creationId xmlns:a16="http://schemas.microsoft.com/office/drawing/2014/main" id="{9D4FC1E0-6C40-8BAE-1BF3-0E1A421B00F2}"/>
                    </a:ext>
                  </a:extLst>
                </p:cNvPr>
                <p:cNvPicPr/>
                <p:nvPr/>
              </p:nvPicPr>
              <p:blipFill>
                <a:blip r:embed="rId57"/>
                <a:stretch>
                  <a:fillRect/>
                </a:stretch>
              </p:blipFill>
              <p:spPr>
                <a:xfrm>
                  <a:off x="4090930" y="867689"/>
                  <a:ext cx="55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B453C6CA-770D-627E-4F7F-9509E56701DF}"/>
                    </a:ext>
                  </a:extLst>
                </p14:cNvPr>
                <p14:cNvContentPartPr/>
                <p14:nvPr/>
              </p14:nvContentPartPr>
              <p14:xfrm>
                <a:off x="3709330" y="848969"/>
                <a:ext cx="520200" cy="87120"/>
              </p14:xfrm>
            </p:contentPart>
          </mc:Choice>
          <mc:Fallback xmlns="">
            <p:pic>
              <p:nvPicPr>
                <p:cNvPr id="41" name="Ink 40">
                  <a:extLst>
                    <a:ext uri="{FF2B5EF4-FFF2-40B4-BE49-F238E27FC236}">
                      <a16:creationId xmlns:a16="http://schemas.microsoft.com/office/drawing/2014/main" id="{B453C6CA-770D-627E-4F7F-9509E56701DF}"/>
                    </a:ext>
                  </a:extLst>
                </p:cNvPr>
                <p:cNvPicPr/>
                <p:nvPr/>
              </p:nvPicPr>
              <p:blipFill>
                <a:blip r:embed="rId59"/>
                <a:stretch>
                  <a:fillRect/>
                </a:stretch>
              </p:blipFill>
              <p:spPr>
                <a:xfrm>
                  <a:off x="3700330" y="839969"/>
                  <a:ext cx="537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803D21CE-1F44-FBA9-28C4-C16290666ACB}"/>
                    </a:ext>
                  </a:extLst>
                </p14:cNvPr>
                <p14:cNvContentPartPr/>
                <p14:nvPr/>
              </p14:nvContentPartPr>
              <p14:xfrm>
                <a:off x="4918930" y="989369"/>
                <a:ext cx="211680" cy="129960"/>
              </p14:xfrm>
            </p:contentPart>
          </mc:Choice>
          <mc:Fallback xmlns="">
            <p:pic>
              <p:nvPicPr>
                <p:cNvPr id="42" name="Ink 41">
                  <a:extLst>
                    <a:ext uri="{FF2B5EF4-FFF2-40B4-BE49-F238E27FC236}">
                      <a16:creationId xmlns:a16="http://schemas.microsoft.com/office/drawing/2014/main" id="{803D21CE-1F44-FBA9-28C4-C16290666ACB}"/>
                    </a:ext>
                  </a:extLst>
                </p:cNvPr>
                <p:cNvPicPr/>
                <p:nvPr/>
              </p:nvPicPr>
              <p:blipFill>
                <a:blip r:embed="rId61"/>
                <a:stretch>
                  <a:fillRect/>
                </a:stretch>
              </p:blipFill>
              <p:spPr>
                <a:xfrm>
                  <a:off x="4909930" y="980729"/>
                  <a:ext cx="229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768E1421-5190-BD53-3173-C0C0815700DE}"/>
                    </a:ext>
                  </a:extLst>
                </p14:cNvPr>
                <p14:cNvContentPartPr/>
                <p14:nvPr/>
              </p14:nvContentPartPr>
              <p14:xfrm>
                <a:off x="4819930" y="854009"/>
                <a:ext cx="50760" cy="133560"/>
              </p14:xfrm>
            </p:contentPart>
          </mc:Choice>
          <mc:Fallback xmlns="">
            <p:pic>
              <p:nvPicPr>
                <p:cNvPr id="43" name="Ink 42">
                  <a:extLst>
                    <a:ext uri="{FF2B5EF4-FFF2-40B4-BE49-F238E27FC236}">
                      <a16:creationId xmlns:a16="http://schemas.microsoft.com/office/drawing/2014/main" id="{768E1421-5190-BD53-3173-C0C0815700DE}"/>
                    </a:ext>
                  </a:extLst>
                </p:cNvPr>
                <p:cNvPicPr/>
                <p:nvPr/>
              </p:nvPicPr>
              <p:blipFill>
                <a:blip r:embed="rId63"/>
                <a:stretch>
                  <a:fillRect/>
                </a:stretch>
              </p:blipFill>
              <p:spPr>
                <a:xfrm>
                  <a:off x="4811290" y="845009"/>
                  <a:ext cx="68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22C919FA-EBC4-1870-9D01-8BB91B222304}"/>
                    </a:ext>
                  </a:extLst>
                </p14:cNvPr>
                <p14:cNvContentPartPr/>
                <p14:nvPr/>
              </p14:nvContentPartPr>
              <p14:xfrm>
                <a:off x="4889410" y="841769"/>
                <a:ext cx="24840" cy="82440"/>
              </p14:xfrm>
            </p:contentPart>
          </mc:Choice>
          <mc:Fallback xmlns="">
            <p:pic>
              <p:nvPicPr>
                <p:cNvPr id="44" name="Ink 43">
                  <a:extLst>
                    <a:ext uri="{FF2B5EF4-FFF2-40B4-BE49-F238E27FC236}">
                      <a16:creationId xmlns:a16="http://schemas.microsoft.com/office/drawing/2014/main" id="{22C919FA-EBC4-1870-9D01-8BB91B222304}"/>
                    </a:ext>
                  </a:extLst>
                </p:cNvPr>
                <p:cNvPicPr/>
                <p:nvPr/>
              </p:nvPicPr>
              <p:blipFill>
                <a:blip r:embed="rId65"/>
                <a:stretch>
                  <a:fillRect/>
                </a:stretch>
              </p:blipFill>
              <p:spPr>
                <a:xfrm>
                  <a:off x="4880410" y="832769"/>
                  <a:ext cx="42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EAEF03E5-9ED9-AEBA-EBD6-4ADFA1249BEA}"/>
                    </a:ext>
                  </a:extLst>
                </p14:cNvPr>
                <p14:cNvContentPartPr/>
                <p14:nvPr/>
              </p14:nvContentPartPr>
              <p14:xfrm>
                <a:off x="5148250" y="841769"/>
                <a:ext cx="50760" cy="171360"/>
              </p14:xfrm>
            </p:contentPart>
          </mc:Choice>
          <mc:Fallback xmlns="">
            <p:pic>
              <p:nvPicPr>
                <p:cNvPr id="45" name="Ink 44">
                  <a:extLst>
                    <a:ext uri="{FF2B5EF4-FFF2-40B4-BE49-F238E27FC236}">
                      <a16:creationId xmlns:a16="http://schemas.microsoft.com/office/drawing/2014/main" id="{EAEF03E5-9ED9-AEBA-EBD6-4ADFA1249BEA}"/>
                    </a:ext>
                  </a:extLst>
                </p:cNvPr>
                <p:cNvPicPr/>
                <p:nvPr/>
              </p:nvPicPr>
              <p:blipFill>
                <a:blip r:embed="rId67"/>
                <a:stretch>
                  <a:fillRect/>
                </a:stretch>
              </p:blipFill>
              <p:spPr>
                <a:xfrm>
                  <a:off x="5139610" y="832769"/>
                  <a:ext cx="68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3D65F14B-D4EB-6411-49CC-F4ECAA623D7F}"/>
                    </a:ext>
                  </a:extLst>
                </p14:cNvPr>
                <p14:cNvContentPartPr/>
                <p14:nvPr/>
              </p14:nvContentPartPr>
              <p14:xfrm>
                <a:off x="5266690" y="819089"/>
                <a:ext cx="56520" cy="155880"/>
              </p14:xfrm>
            </p:contentPart>
          </mc:Choice>
          <mc:Fallback xmlns="">
            <p:pic>
              <p:nvPicPr>
                <p:cNvPr id="46" name="Ink 45">
                  <a:extLst>
                    <a:ext uri="{FF2B5EF4-FFF2-40B4-BE49-F238E27FC236}">
                      <a16:creationId xmlns:a16="http://schemas.microsoft.com/office/drawing/2014/main" id="{3D65F14B-D4EB-6411-49CC-F4ECAA623D7F}"/>
                    </a:ext>
                  </a:extLst>
                </p:cNvPr>
                <p:cNvPicPr/>
                <p:nvPr/>
              </p:nvPicPr>
              <p:blipFill>
                <a:blip r:embed="rId69"/>
                <a:stretch>
                  <a:fillRect/>
                </a:stretch>
              </p:blipFill>
              <p:spPr>
                <a:xfrm>
                  <a:off x="5258050" y="810089"/>
                  <a:ext cx="74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5044CF77-3E68-9D3A-06C6-B4D0966B0E21}"/>
                    </a:ext>
                  </a:extLst>
                </p14:cNvPr>
                <p14:cNvContentPartPr/>
                <p14:nvPr/>
              </p14:nvContentPartPr>
              <p14:xfrm>
                <a:off x="5618770" y="866249"/>
                <a:ext cx="1129320" cy="375840"/>
              </p14:xfrm>
            </p:contentPart>
          </mc:Choice>
          <mc:Fallback xmlns="">
            <p:pic>
              <p:nvPicPr>
                <p:cNvPr id="48" name="Ink 47">
                  <a:extLst>
                    <a:ext uri="{FF2B5EF4-FFF2-40B4-BE49-F238E27FC236}">
                      <a16:creationId xmlns:a16="http://schemas.microsoft.com/office/drawing/2014/main" id="{5044CF77-3E68-9D3A-06C6-B4D0966B0E21}"/>
                    </a:ext>
                  </a:extLst>
                </p:cNvPr>
                <p:cNvPicPr/>
                <p:nvPr/>
              </p:nvPicPr>
              <p:blipFill>
                <a:blip r:embed="rId71"/>
                <a:stretch>
                  <a:fillRect/>
                </a:stretch>
              </p:blipFill>
              <p:spPr>
                <a:xfrm>
                  <a:off x="5609770" y="857609"/>
                  <a:ext cx="114696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EC677B44-5181-C066-2607-930CC4430769}"/>
                    </a:ext>
                  </a:extLst>
                </p14:cNvPr>
                <p14:cNvContentPartPr/>
                <p14:nvPr/>
              </p14:nvContentPartPr>
              <p14:xfrm>
                <a:off x="5794090" y="918449"/>
                <a:ext cx="636120" cy="83520"/>
              </p14:xfrm>
            </p:contentPart>
          </mc:Choice>
          <mc:Fallback xmlns="">
            <p:pic>
              <p:nvPicPr>
                <p:cNvPr id="49" name="Ink 48">
                  <a:extLst>
                    <a:ext uri="{FF2B5EF4-FFF2-40B4-BE49-F238E27FC236}">
                      <a16:creationId xmlns:a16="http://schemas.microsoft.com/office/drawing/2014/main" id="{EC677B44-5181-C066-2607-930CC4430769}"/>
                    </a:ext>
                  </a:extLst>
                </p:cNvPr>
                <p:cNvPicPr/>
                <p:nvPr/>
              </p:nvPicPr>
              <p:blipFill>
                <a:blip r:embed="rId73"/>
                <a:stretch>
                  <a:fillRect/>
                </a:stretch>
              </p:blipFill>
              <p:spPr>
                <a:xfrm>
                  <a:off x="5785450" y="909449"/>
                  <a:ext cx="653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8374DD1B-BAD8-0074-3DE1-71699131145E}"/>
                    </a:ext>
                  </a:extLst>
                </p14:cNvPr>
                <p14:cNvContentPartPr/>
                <p14:nvPr/>
              </p14:nvContentPartPr>
              <p14:xfrm>
                <a:off x="7103410" y="739529"/>
                <a:ext cx="1551240" cy="452520"/>
              </p14:xfrm>
            </p:contentPart>
          </mc:Choice>
          <mc:Fallback xmlns="">
            <p:pic>
              <p:nvPicPr>
                <p:cNvPr id="51" name="Ink 50">
                  <a:extLst>
                    <a:ext uri="{FF2B5EF4-FFF2-40B4-BE49-F238E27FC236}">
                      <a16:creationId xmlns:a16="http://schemas.microsoft.com/office/drawing/2014/main" id="{8374DD1B-BAD8-0074-3DE1-71699131145E}"/>
                    </a:ext>
                  </a:extLst>
                </p:cNvPr>
                <p:cNvPicPr/>
                <p:nvPr/>
              </p:nvPicPr>
              <p:blipFill>
                <a:blip r:embed="rId75"/>
                <a:stretch>
                  <a:fillRect/>
                </a:stretch>
              </p:blipFill>
              <p:spPr>
                <a:xfrm>
                  <a:off x="7094770" y="730889"/>
                  <a:ext cx="156888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0BD09B86-8F55-A2BE-795C-40C5B31413C9}"/>
                    </a:ext>
                  </a:extLst>
                </p14:cNvPr>
                <p14:cNvContentPartPr/>
                <p14:nvPr/>
              </p14:nvContentPartPr>
              <p14:xfrm>
                <a:off x="8777050" y="1128329"/>
                <a:ext cx="5040" cy="40320"/>
              </p14:xfrm>
            </p:contentPart>
          </mc:Choice>
          <mc:Fallback xmlns="">
            <p:pic>
              <p:nvPicPr>
                <p:cNvPr id="52" name="Ink 51">
                  <a:extLst>
                    <a:ext uri="{FF2B5EF4-FFF2-40B4-BE49-F238E27FC236}">
                      <a16:creationId xmlns:a16="http://schemas.microsoft.com/office/drawing/2014/main" id="{0BD09B86-8F55-A2BE-795C-40C5B31413C9}"/>
                    </a:ext>
                  </a:extLst>
                </p:cNvPr>
                <p:cNvPicPr/>
                <p:nvPr/>
              </p:nvPicPr>
              <p:blipFill>
                <a:blip r:embed="rId77"/>
                <a:stretch>
                  <a:fillRect/>
                </a:stretch>
              </p:blipFill>
              <p:spPr>
                <a:xfrm>
                  <a:off x="8768050" y="1119329"/>
                  <a:ext cx="22680" cy="57960"/>
                </a:xfrm>
                <a:prstGeom prst="rect">
                  <a:avLst/>
                </a:prstGeom>
              </p:spPr>
            </p:pic>
          </mc:Fallback>
        </mc:AlternateContent>
      </p:grpSp>
      <p:grpSp>
        <p:nvGrpSpPr>
          <p:cNvPr id="68" name="Group 67">
            <a:extLst>
              <a:ext uri="{FF2B5EF4-FFF2-40B4-BE49-F238E27FC236}">
                <a16:creationId xmlns:a16="http://schemas.microsoft.com/office/drawing/2014/main" id="{87CF0057-DF87-A02E-9C66-1691ACF402E5}"/>
              </a:ext>
            </a:extLst>
          </p:cNvPr>
          <p:cNvGrpSpPr/>
          <p:nvPr/>
        </p:nvGrpSpPr>
        <p:grpSpPr>
          <a:xfrm>
            <a:off x="1020130" y="1576529"/>
            <a:ext cx="4238640" cy="707760"/>
            <a:chOff x="1020130" y="1576529"/>
            <a:chExt cx="4238640" cy="707760"/>
          </a:xfrm>
        </p:grpSpPr>
        <mc:AlternateContent xmlns:mc="http://schemas.openxmlformats.org/markup-compatibility/2006" xmlns:p14="http://schemas.microsoft.com/office/powerpoint/2010/main">
          <mc:Choice Requires="p14">
            <p:contentPart p14:bwMode="auto" r:id="rId78">
              <p14:nvContentPartPr>
                <p14:cNvPr id="54" name="Ink 53">
                  <a:extLst>
                    <a:ext uri="{FF2B5EF4-FFF2-40B4-BE49-F238E27FC236}">
                      <a16:creationId xmlns:a16="http://schemas.microsoft.com/office/drawing/2014/main" id="{0B2AFC4F-E450-C2F6-F56F-2A656F47DF41}"/>
                    </a:ext>
                  </a:extLst>
                </p14:cNvPr>
                <p14:cNvContentPartPr/>
                <p14:nvPr/>
              </p14:nvContentPartPr>
              <p14:xfrm>
                <a:off x="1077370" y="1834649"/>
                <a:ext cx="86760" cy="326880"/>
              </p14:xfrm>
            </p:contentPart>
          </mc:Choice>
          <mc:Fallback xmlns="">
            <p:pic>
              <p:nvPicPr>
                <p:cNvPr id="54" name="Ink 53">
                  <a:extLst>
                    <a:ext uri="{FF2B5EF4-FFF2-40B4-BE49-F238E27FC236}">
                      <a16:creationId xmlns:a16="http://schemas.microsoft.com/office/drawing/2014/main" id="{0B2AFC4F-E450-C2F6-F56F-2A656F47DF41}"/>
                    </a:ext>
                  </a:extLst>
                </p:cNvPr>
                <p:cNvPicPr/>
                <p:nvPr/>
              </p:nvPicPr>
              <p:blipFill>
                <a:blip r:embed="rId79"/>
                <a:stretch>
                  <a:fillRect/>
                </a:stretch>
              </p:blipFill>
              <p:spPr>
                <a:xfrm>
                  <a:off x="1068370" y="1825649"/>
                  <a:ext cx="1044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55522506-4D18-ADB3-9E5D-FAE7E4885CAA}"/>
                    </a:ext>
                  </a:extLst>
                </p14:cNvPr>
                <p14:cNvContentPartPr/>
                <p14:nvPr/>
              </p14:nvContentPartPr>
              <p14:xfrm>
                <a:off x="1020130" y="1841129"/>
                <a:ext cx="192600" cy="39960"/>
              </p14:xfrm>
            </p:contentPart>
          </mc:Choice>
          <mc:Fallback xmlns="">
            <p:pic>
              <p:nvPicPr>
                <p:cNvPr id="55" name="Ink 54">
                  <a:extLst>
                    <a:ext uri="{FF2B5EF4-FFF2-40B4-BE49-F238E27FC236}">
                      <a16:creationId xmlns:a16="http://schemas.microsoft.com/office/drawing/2014/main" id="{55522506-4D18-ADB3-9E5D-FAE7E4885CAA}"/>
                    </a:ext>
                  </a:extLst>
                </p:cNvPr>
                <p:cNvPicPr/>
                <p:nvPr/>
              </p:nvPicPr>
              <p:blipFill>
                <a:blip r:embed="rId81"/>
                <a:stretch>
                  <a:fillRect/>
                </a:stretch>
              </p:blipFill>
              <p:spPr>
                <a:xfrm>
                  <a:off x="1011130" y="1832129"/>
                  <a:ext cx="2102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DBE1AEDC-5494-4B60-0EF2-21A5FA285D88}"/>
                    </a:ext>
                  </a:extLst>
                </p14:cNvPr>
                <p14:cNvContentPartPr/>
                <p14:nvPr/>
              </p14:nvContentPartPr>
              <p14:xfrm>
                <a:off x="1204810" y="1771289"/>
                <a:ext cx="489960" cy="418320"/>
              </p14:xfrm>
            </p:contentPart>
          </mc:Choice>
          <mc:Fallback xmlns="">
            <p:pic>
              <p:nvPicPr>
                <p:cNvPr id="56" name="Ink 55">
                  <a:extLst>
                    <a:ext uri="{FF2B5EF4-FFF2-40B4-BE49-F238E27FC236}">
                      <a16:creationId xmlns:a16="http://schemas.microsoft.com/office/drawing/2014/main" id="{DBE1AEDC-5494-4B60-0EF2-21A5FA285D88}"/>
                    </a:ext>
                  </a:extLst>
                </p:cNvPr>
                <p:cNvPicPr/>
                <p:nvPr/>
              </p:nvPicPr>
              <p:blipFill>
                <a:blip r:embed="rId83"/>
                <a:stretch>
                  <a:fillRect/>
                </a:stretch>
              </p:blipFill>
              <p:spPr>
                <a:xfrm>
                  <a:off x="1196170" y="1762289"/>
                  <a:ext cx="50760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8F04B4B5-903E-3E29-D0AB-075CC352BE78}"/>
                    </a:ext>
                  </a:extLst>
                </p14:cNvPr>
                <p14:cNvContentPartPr/>
                <p14:nvPr/>
              </p14:nvContentPartPr>
              <p14:xfrm>
                <a:off x="1584250" y="1939769"/>
                <a:ext cx="167400" cy="7560"/>
              </p14:xfrm>
            </p:contentPart>
          </mc:Choice>
          <mc:Fallback xmlns="">
            <p:pic>
              <p:nvPicPr>
                <p:cNvPr id="57" name="Ink 56">
                  <a:extLst>
                    <a:ext uri="{FF2B5EF4-FFF2-40B4-BE49-F238E27FC236}">
                      <a16:creationId xmlns:a16="http://schemas.microsoft.com/office/drawing/2014/main" id="{8F04B4B5-903E-3E29-D0AB-075CC352BE78}"/>
                    </a:ext>
                  </a:extLst>
                </p:cNvPr>
                <p:cNvPicPr/>
                <p:nvPr/>
              </p:nvPicPr>
              <p:blipFill>
                <a:blip r:embed="rId85"/>
                <a:stretch>
                  <a:fillRect/>
                </a:stretch>
              </p:blipFill>
              <p:spPr>
                <a:xfrm>
                  <a:off x="1575610" y="1931129"/>
                  <a:ext cx="185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BB303620-B283-F859-DFD6-AB0727856890}"/>
                    </a:ext>
                  </a:extLst>
                </p14:cNvPr>
                <p14:cNvContentPartPr/>
                <p14:nvPr/>
              </p14:nvContentPartPr>
              <p14:xfrm>
                <a:off x="1929490" y="2002769"/>
                <a:ext cx="332640" cy="123840"/>
              </p14:xfrm>
            </p:contentPart>
          </mc:Choice>
          <mc:Fallback xmlns="">
            <p:pic>
              <p:nvPicPr>
                <p:cNvPr id="59" name="Ink 58">
                  <a:extLst>
                    <a:ext uri="{FF2B5EF4-FFF2-40B4-BE49-F238E27FC236}">
                      <a16:creationId xmlns:a16="http://schemas.microsoft.com/office/drawing/2014/main" id="{BB303620-B283-F859-DFD6-AB0727856890}"/>
                    </a:ext>
                  </a:extLst>
                </p:cNvPr>
                <p:cNvPicPr/>
                <p:nvPr/>
              </p:nvPicPr>
              <p:blipFill>
                <a:blip r:embed="rId87"/>
                <a:stretch>
                  <a:fillRect/>
                </a:stretch>
              </p:blipFill>
              <p:spPr>
                <a:xfrm>
                  <a:off x="1920490" y="1994129"/>
                  <a:ext cx="350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7E287C20-5F5A-DA05-151C-2E75B46C2B46}"/>
                    </a:ext>
                  </a:extLst>
                </p14:cNvPr>
                <p14:cNvContentPartPr/>
                <p14:nvPr/>
              </p14:nvContentPartPr>
              <p14:xfrm>
                <a:off x="2050810" y="1925009"/>
                <a:ext cx="29160" cy="30960"/>
              </p14:xfrm>
            </p:contentPart>
          </mc:Choice>
          <mc:Fallback xmlns="">
            <p:pic>
              <p:nvPicPr>
                <p:cNvPr id="60" name="Ink 59">
                  <a:extLst>
                    <a:ext uri="{FF2B5EF4-FFF2-40B4-BE49-F238E27FC236}">
                      <a16:creationId xmlns:a16="http://schemas.microsoft.com/office/drawing/2014/main" id="{7E287C20-5F5A-DA05-151C-2E75B46C2B46}"/>
                    </a:ext>
                  </a:extLst>
                </p:cNvPr>
                <p:cNvPicPr/>
                <p:nvPr/>
              </p:nvPicPr>
              <p:blipFill>
                <a:blip r:embed="rId89"/>
                <a:stretch>
                  <a:fillRect/>
                </a:stretch>
              </p:blipFill>
              <p:spPr>
                <a:xfrm>
                  <a:off x="2041810" y="1916009"/>
                  <a:ext cx="46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2662E644-4792-A6F2-8A3E-434C7E087C82}"/>
                    </a:ext>
                  </a:extLst>
                </p14:cNvPr>
                <p14:cNvContentPartPr/>
                <p14:nvPr/>
              </p14:nvContentPartPr>
              <p14:xfrm>
                <a:off x="2550850" y="1869569"/>
                <a:ext cx="750960" cy="414720"/>
              </p14:xfrm>
            </p:contentPart>
          </mc:Choice>
          <mc:Fallback xmlns="">
            <p:pic>
              <p:nvPicPr>
                <p:cNvPr id="62" name="Ink 61">
                  <a:extLst>
                    <a:ext uri="{FF2B5EF4-FFF2-40B4-BE49-F238E27FC236}">
                      <a16:creationId xmlns:a16="http://schemas.microsoft.com/office/drawing/2014/main" id="{2662E644-4792-A6F2-8A3E-434C7E087C82}"/>
                    </a:ext>
                  </a:extLst>
                </p:cNvPr>
                <p:cNvPicPr/>
                <p:nvPr/>
              </p:nvPicPr>
              <p:blipFill>
                <a:blip r:embed="rId91"/>
                <a:stretch>
                  <a:fillRect/>
                </a:stretch>
              </p:blipFill>
              <p:spPr>
                <a:xfrm>
                  <a:off x="2541850" y="1860929"/>
                  <a:ext cx="76860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155A1D79-30F3-2200-29C9-ACE3F547580E}"/>
                    </a:ext>
                  </a:extLst>
                </p14:cNvPr>
                <p14:cNvContentPartPr/>
                <p14:nvPr/>
              </p14:nvContentPartPr>
              <p14:xfrm>
                <a:off x="3384610" y="1576529"/>
                <a:ext cx="1140840" cy="443520"/>
              </p14:xfrm>
            </p:contentPart>
          </mc:Choice>
          <mc:Fallback xmlns="">
            <p:pic>
              <p:nvPicPr>
                <p:cNvPr id="63" name="Ink 62">
                  <a:extLst>
                    <a:ext uri="{FF2B5EF4-FFF2-40B4-BE49-F238E27FC236}">
                      <a16:creationId xmlns:a16="http://schemas.microsoft.com/office/drawing/2014/main" id="{155A1D79-30F3-2200-29C9-ACE3F547580E}"/>
                    </a:ext>
                  </a:extLst>
                </p:cNvPr>
                <p:cNvPicPr/>
                <p:nvPr/>
              </p:nvPicPr>
              <p:blipFill>
                <a:blip r:embed="rId93"/>
                <a:stretch>
                  <a:fillRect/>
                </a:stretch>
              </p:blipFill>
              <p:spPr>
                <a:xfrm>
                  <a:off x="3375970" y="1567529"/>
                  <a:ext cx="115848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9AF3386F-0AF9-C209-8D49-0949A4CF8716}"/>
                    </a:ext>
                  </a:extLst>
                </p14:cNvPr>
                <p14:cNvContentPartPr/>
                <p14:nvPr/>
              </p14:nvContentPartPr>
              <p14:xfrm>
                <a:off x="3968170" y="1756889"/>
                <a:ext cx="57240" cy="6480"/>
              </p14:xfrm>
            </p:contentPart>
          </mc:Choice>
          <mc:Fallback xmlns="">
            <p:pic>
              <p:nvPicPr>
                <p:cNvPr id="64" name="Ink 63">
                  <a:extLst>
                    <a:ext uri="{FF2B5EF4-FFF2-40B4-BE49-F238E27FC236}">
                      <a16:creationId xmlns:a16="http://schemas.microsoft.com/office/drawing/2014/main" id="{9AF3386F-0AF9-C209-8D49-0949A4CF8716}"/>
                    </a:ext>
                  </a:extLst>
                </p:cNvPr>
                <p:cNvPicPr/>
                <p:nvPr/>
              </p:nvPicPr>
              <p:blipFill>
                <a:blip r:embed="rId95"/>
                <a:stretch>
                  <a:fillRect/>
                </a:stretch>
              </p:blipFill>
              <p:spPr>
                <a:xfrm>
                  <a:off x="3959530" y="1747889"/>
                  <a:ext cx="74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0ACDA33A-94C6-408A-DD93-53AE358F834D}"/>
                    </a:ext>
                  </a:extLst>
                </p14:cNvPr>
                <p14:cNvContentPartPr/>
                <p14:nvPr/>
              </p14:nvContentPartPr>
              <p14:xfrm>
                <a:off x="3651370" y="1746809"/>
                <a:ext cx="230040" cy="10440"/>
              </p14:xfrm>
            </p:contentPart>
          </mc:Choice>
          <mc:Fallback xmlns="">
            <p:pic>
              <p:nvPicPr>
                <p:cNvPr id="65" name="Ink 64">
                  <a:extLst>
                    <a:ext uri="{FF2B5EF4-FFF2-40B4-BE49-F238E27FC236}">
                      <a16:creationId xmlns:a16="http://schemas.microsoft.com/office/drawing/2014/main" id="{0ACDA33A-94C6-408A-DD93-53AE358F834D}"/>
                    </a:ext>
                  </a:extLst>
                </p:cNvPr>
                <p:cNvPicPr/>
                <p:nvPr/>
              </p:nvPicPr>
              <p:blipFill>
                <a:blip r:embed="rId97"/>
                <a:stretch>
                  <a:fillRect/>
                </a:stretch>
              </p:blipFill>
              <p:spPr>
                <a:xfrm>
                  <a:off x="3642370" y="1737809"/>
                  <a:ext cx="247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46B66EEE-AC5C-9A3D-8A52-009EA09A918D}"/>
                    </a:ext>
                  </a:extLst>
                </p14:cNvPr>
                <p14:cNvContentPartPr/>
                <p14:nvPr/>
              </p14:nvContentPartPr>
              <p14:xfrm>
                <a:off x="4764850" y="1594169"/>
                <a:ext cx="493920" cy="376920"/>
              </p14:xfrm>
            </p:contentPart>
          </mc:Choice>
          <mc:Fallback xmlns="">
            <p:pic>
              <p:nvPicPr>
                <p:cNvPr id="66" name="Ink 65">
                  <a:extLst>
                    <a:ext uri="{FF2B5EF4-FFF2-40B4-BE49-F238E27FC236}">
                      <a16:creationId xmlns:a16="http://schemas.microsoft.com/office/drawing/2014/main" id="{46B66EEE-AC5C-9A3D-8A52-009EA09A918D}"/>
                    </a:ext>
                  </a:extLst>
                </p:cNvPr>
                <p:cNvPicPr/>
                <p:nvPr/>
              </p:nvPicPr>
              <p:blipFill>
                <a:blip r:embed="rId99"/>
                <a:stretch>
                  <a:fillRect/>
                </a:stretch>
              </p:blipFill>
              <p:spPr>
                <a:xfrm>
                  <a:off x="4756210" y="1585169"/>
                  <a:ext cx="5115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88DC29FF-4339-AEC2-3501-912A38C9CA89}"/>
                    </a:ext>
                  </a:extLst>
                </p14:cNvPr>
                <p14:cNvContentPartPr/>
                <p14:nvPr/>
              </p14:nvContentPartPr>
              <p14:xfrm>
                <a:off x="4779250" y="1772369"/>
                <a:ext cx="361440" cy="24480"/>
              </p14:xfrm>
            </p:contentPart>
          </mc:Choice>
          <mc:Fallback xmlns="">
            <p:pic>
              <p:nvPicPr>
                <p:cNvPr id="67" name="Ink 66">
                  <a:extLst>
                    <a:ext uri="{FF2B5EF4-FFF2-40B4-BE49-F238E27FC236}">
                      <a16:creationId xmlns:a16="http://schemas.microsoft.com/office/drawing/2014/main" id="{88DC29FF-4339-AEC2-3501-912A38C9CA89}"/>
                    </a:ext>
                  </a:extLst>
                </p:cNvPr>
                <p:cNvPicPr/>
                <p:nvPr/>
              </p:nvPicPr>
              <p:blipFill>
                <a:blip r:embed="rId101"/>
                <a:stretch>
                  <a:fillRect/>
                </a:stretch>
              </p:blipFill>
              <p:spPr>
                <a:xfrm>
                  <a:off x="4770610" y="1763369"/>
                  <a:ext cx="379080" cy="42120"/>
                </a:xfrm>
                <a:prstGeom prst="rect">
                  <a:avLst/>
                </a:prstGeom>
              </p:spPr>
            </p:pic>
          </mc:Fallback>
        </mc:AlternateContent>
      </p:grpSp>
      <p:grpSp>
        <p:nvGrpSpPr>
          <p:cNvPr id="74" name="Group 73">
            <a:extLst>
              <a:ext uri="{FF2B5EF4-FFF2-40B4-BE49-F238E27FC236}">
                <a16:creationId xmlns:a16="http://schemas.microsoft.com/office/drawing/2014/main" id="{B437EB4E-4E92-5D4D-DB15-27A3D2B65282}"/>
              </a:ext>
            </a:extLst>
          </p:cNvPr>
          <p:cNvGrpSpPr/>
          <p:nvPr/>
        </p:nvGrpSpPr>
        <p:grpSpPr>
          <a:xfrm>
            <a:off x="5641810" y="1527209"/>
            <a:ext cx="1918440" cy="555480"/>
            <a:chOff x="5641810" y="1527209"/>
            <a:chExt cx="1918440" cy="555480"/>
          </a:xfrm>
        </p:grpSpPr>
        <mc:AlternateContent xmlns:mc="http://schemas.openxmlformats.org/markup-compatibility/2006" xmlns:p14="http://schemas.microsoft.com/office/powerpoint/2010/main">
          <mc:Choice Requires="p14">
            <p:contentPart p14:bwMode="auto" r:id="rId102">
              <p14:nvContentPartPr>
                <p14:cNvPr id="70" name="Ink 69">
                  <a:extLst>
                    <a:ext uri="{FF2B5EF4-FFF2-40B4-BE49-F238E27FC236}">
                      <a16:creationId xmlns:a16="http://schemas.microsoft.com/office/drawing/2014/main" id="{0AF310AD-77DC-3E8F-851B-D2C0B511ED28}"/>
                    </a:ext>
                  </a:extLst>
                </p14:cNvPr>
                <p14:cNvContentPartPr/>
                <p14:nvPr/>
              </p14:nvContentPartPr>
              <p14:xfrm>
                <a:off x="5641810" y="1527209"/>
                <a:ext cx="1918440" cy="555480"/>
              </p14:xfrm>
            </p:contentPart>
          </mc:Choice>
          <mc:Fallback xmlns="">
            <p:pic>
              <p:nvPicPr>
                <p:cNvPr id="70" name="Ink 69">
                  <a:extLst>
                    <a:ext uri="{FF2B5EF4-FFF2-40B4-BE49-F238E27FC236}">
                      <a16:creationId xmlns:a16="http://schemas.microsoft.com/office/drawing/2014/main" id="{0AF310AD-77DC-3E8F-851B-D2C0B511ED28}"/>
                    </a:ext>
                  </a:extLst>
                </p:cNvPr>
                <p:cNvPicPr/>
                <p:nvPr/>
              </p:nvPicPr>
              <p:blipFill>
                <a:blip r:embed="rId103"/>
                <a:stretch>
                  <a:fillRect/>
                </a:stretch>
              </p:blipFill>
              <p:spPr>
                <a:xfrm>
                  <a:off x="5633170" y="1518209"/>
                  <a:ext cx="193608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Ink 70">
                  <a:extLst>
                    <a:ext uri="{FF2B5EF4-FFF2-40B4-BE49-F238E27FC236}">
                      <a16:creationId xmlns:a16="http://schemas.microsoft.com/office/drawing/2014/main" id="{C6081D1C-E7AA-A7B4-0E89-3CDDC7F87444}"/>
                    </a:ext>
                  </a:extLst>
                </p14:cNvPr>
                <p14:cNvContentPartPr/>
                <p14:nvPr/>
              </p14:nvContentPartPr>
              <p14:xfrm>
                <a:off x="7171810" y="1633049"/>
                <a:ext cx="282240" cy="64800"/>
              </p14:xfrm>
            </p:contentPart>
          </mc:Choice>
          <mc:Fallback xmlns="">
            <p:pic>
              <p:nvPicPr>
                <p:cNvPr id="71" name="Ink 70">
                  <a:extLst>
                    <a:ext uri="{FF2B5EF4-FFF2-40B4-BE49-F238E27FC236}">
                      <a16:creationId xmlns:a16="http://schemas.microsoft.com/office/drawing/2014/main" id="{C6081D1C-E7AA-A7B4-0E89-3CDDC7F87444}"/>
                    </a:ext>
                  </a:extLst>
                </p:cNvPr>
                <p:cNvPicPr/>
                <p:nvPr/>
              </p:nvPicPr>
              <p:blipFill>
                <a:blip r:embed="rId105"/>
                <a:stretch>
                  <a:fillRect/>
                </a:stretch>
              </p:blipFill>
              <p:spPr>
                <a:xfrm>
                  <a:off x="7162810" y="1624049"/>
                  <a:ext cx="299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348AC679-B3FA-9DEF-5A11-1F460517F7E6}"/>
                    </a:ext>
                  </a:extLst>
                </p14:cNvPr>
                <p14:cNvContentPartPr/>
                <p14:nvPr/>
              </p14:nvContentPartPr>
              <p14:xfrm>
                <a:off x="6833050" y="1608569"/>
                <a:ext cx="13680" cy="10440"/>
              </p14:xfrm>
            </p:contentPart>
          </mc:Choice>
          <mc:Fallback xmlns="">
            <p:pic>
              <p:nvPicPr>
                <p:cNvPr id="72" name="Ink 71">
                  <a:extLst>
                    <a:ext uri="{FF2B5EF4-FFF2-40B4-BE49-F238E27FC236}">
                      <a16:creationId xmlns:a16="http://schemas.microsoft.com/office/drawing/2014/main" id="{348AC679-B3FA-9DEF-5A11-1F460517F7E6}"/>
                    </a:ext>
                  </a:extLst>
                </p:cNvPr>
                <p:cNvPicPr/>
                <p:nvPr/>
              </p:nvPicPr>
              <p:blipFill>
                <a:blip r:embed="rId107"/>
                <a:stretch>
                  <a:fillRect/>
                </a:stretch>
              </p:blipFill>
              <p:spPr>
                <a:xfrm>
                  <a:off x="6824410" y="1599569"/>
                  <a:ext cx="31320" cy="28080"/>
                </a:xfrm>
                <a:prstGeom prst="rect">
                  <a:avLst/>
                </a:prstGeom>
              </p:spPr>
            </p:pic>
          </mc:Fallback>
        </mc:AlternateContent>
      </p:grpSp>
      <p:grpSp>
        <p:nvGrpSpPr>
          <p:cNvPr id="87" name="Group 86">
            <a:extLst>
              <a:ext uri="{FF2B5EF4-FFF2-40B4-BE49-F238E27FC236}">
                <a16:creationId xmlns:a16="http://schemas.microsoft.com/office/drawing/2014/main" id="{001FFA95-5A3D-F874-7435-A3C1782F503B}"/>
              </a:ext>
            </a:extLst>
          </p:cNvPr>
          <p:cNvGrpSpPr/>
          <p:nvPr/>
        </p:nvGrpSpPr>
        <p:grpSpPr>
          <a:xfrm>
            <a:off x="7963450" y="1390769"/>
            <a:ext cx="2864160" cy="781200"/>
            <a:chOff x="7963450" y="1390769"/>
            <a:chExt cx="2864160" cy="781200"/>
          </a:xfrm>
        </p:grpSpPr>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4926B900-45DC-900D-90BE-78FD12454A6F}"/>
                    </a:ext>
                  </a:extLst>
                </p14:cNvPr>
                <p14:cNvContentPartPr/>
                <p14:nvPr/>
              </p14:nvContentPartPr>
              <p14:xfrm>
                <a:off x="7963450" y="1565369"/>
                <a:ext cx="302760" cy="606600"/>
              </p14:xfrm>
            </p:contentPart>
          </mc:Choice>
          <mc:Fallback xmlns="">
            <p:pic>
              <p:nvPicPr>
                <p:cNvPr id="73" name="Ink 72">
                  <a:extLst>
                    <a:ext uri="{FF2B5EF4-FFF2-40B4-BE49-F238E27FC236}">
                      <a16:creationId xmlns:a16="http://schemas.microsoft.com/office/drawing/2014/main" id="{4926B900-45DC-900D-90BE-78FD12454A6F}"/>
                    </a:ext>
                  </a:extLst>
                </p:cNvPr>
                <p:cNvPicPr/>
                <p:nvPr/>
              </p:nvPicPr>
              <p:blipFill>
                <a:blip r:embed="rId109"/>
                <a:stretch>
                  <a:fillRect/>
                </a:stretch>
              </p:blipFill>
              <p:spPr>
                <a:xfrm>
                  <a:off x="7954450" y="1556729"/>
                  <a:ext cx="32040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Ink 74">
                  <a:extLst>
                    <a:ext uri="{FF2B5EF4-FFF2-40B4-BE49-F238E27FC236}">
                      <a16:creationId xmlns:a16="http://schemas.microsoft.com/office/drawing/2014/main" id="{772F879A-1296-B6C0-8ADF-D58E881CC0AD}"/>
                    </a:ext>
                  </a:extLst>
                </p14:cNvPr>
                <p14:cNvContentPartPr/>
                <p14:nvPr/>
              </p14:nvContentPartPr>
              <p14:xfrm>
                <a:off x="8589130" y="1643129"/>
                <a:ext cx="219240" cy="174960"/>
              </p14:xfrm>
            </p:contentPart>
          </mc:Choice>
          <mc:Fallback xmlns="">
            <p:pic>
              <p:nvPicPr>
                <p:cNvPr id="75" name="Ink 74">
                  <a:extLst>
                    <a:ext uri="{FF2B5EF4-FFF2-40B4-BE49-F238E27FC236}">
                      <a16:creationId xmlns:a16="http://schemas.microsoft.com/office/drawing/2014/main" id="{772F879A-1296-B6C0-8ADF-D58E881CC0AD}"/>
                    </a:ext>
                  </a:extLst>
                </p:cNvPr>
                <p:cNvPicPr/>
                <p:nvPr/>
              </p:nvPicPr>
              <p:blipFill>
                <a:blip r:embed="rId111"/>
                <a:stretch>
                  <a:fillRect/>
                </a:stretch>
              </p:blipFill>
              <p:spPr>
                <a:xfrm>
                  <a:off x="8580130" y="1634129"/>
                  <a:ext cx="236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A285D858-0637-48A0-FE07-2E21A3EDF3B2}"/>
                    </a:ext>
                  </a:extLst>
                </p14:cNvPr>
                <p14:cNvContentPartPr/>
                <p14:nvPr/>
              </p14:nvContentPartPr>
              <p14:xfrm>
                <a:off x="8490490" y="1535489"/>
                <a:ext cx="82800" cy="90720"/>
              </p14:xfrm>
            </p:contentPart>
          </mc:Choice>
          <mc:Fallback xmlns="">
            <p:pic>
              <p:nvPicPr>
                <p:cNvPr id="76" name="Ink 75">
                  <a:extLst>
                    <a:ext uri="{FF2B5EF4-FFF2-40B4-BE49-F238E27FC236}">
                      <a16:creationId xmlns:a16="http://schemas.microsoft.com/office/drawing/2014/main" id="{A285D858-0637-48A0-FE07-2E21A3EDF3B2}"/>
                    </a:ext>
                  </a:extLst>
                </p:cNvPr>
                <p:cNvPicPr/>
                <p:nvPr/>
              </p:nvPicPr>
              <p:blipFill>
                <a:blip r:embed="rId113"/>
                <a:stretch>
                  <a:fillRect/>
                </a:stretch>
              </p:blipFill>
              <p:spPr>
                <a:xfrm>
                  <a:off x="8481490" y="1526849"/>
                  <a:ext cx="100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9E5A2849-C071-9E08-3D91-939E74A42B3B}"/>
                    </a:ext>
                  </a:extLst>
                </p14:cNvPr>
                <p14:cNvContentPartPr/>
                <p14:nvPr/>
              </p14:nvContentPartPr>
              <p14:xfrm>
                <a:off x="8626930" y="1508129"/>
                <a:ext cx="45360" cy="106920"/>
              </p14:xfrm>
            </p:contentPart>
          </mc:Choice>
          <mc:Fallback xmlns="">
            <p:pic>
              <p:nvPicPr>
                <p:cNvPr id="77" name="Ink 76">
                  <a:extLst>
                    <a:ext uri="{FF2B5EF4-FFF2-40B4-BE49-F238E27FC236}">
                      <a16:creationId xmlns:a16="http://schemas.microsoft.com/office/drawing/2014/main" id="{9E5A2849-C071-9E08-3D91-939E74A42B3B}"/>
                    </a:ext>
                  </a:extLst>
                </p:cNvPr>
                <p:cNvPicPr/>
                <p:nvPr/>
              </p:nvPicPr>
              <p:blipFill>
                <a:blip r:embed="rId115"/>
                <a:stretch>
                  <a:fillRect/>
                </a:stretch>
              </p:blipFill>
              <p:spPr>
                <a:xfrm>
                  <a:off x="8617930" y="1499129"/>
                  <a:ext cx="63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Ink 77">
                  <a:extLst>
                    <a:ext uri="{FF2B5EF4-FFF2-40B4-BE49-F238E27FC236}">
                      <a16:creationId xmlns:a16="http://schemas.microsoft.com/office/drawing/2014/main" id="{29DC1C5B-690C-3F5B-94EF-EAF538648F25}"/>
                    </a:ext>
                  </a:extLst>
                </p14:cNvPr>
                <p14:cNvContentPartPr/>
                <p14:nvPr/>
              </p14:nvContentPartPr>
              <p14:xfrm>
                <a:off x="8835730" y="1522529"/>
                <a:ext cx="23040" cy="93240"/>
              </p14:xfrm>
            </p:contentPart>
          </mc:Choice>
          <mc:Fallback xmlns="">
            <p:pic>
              <p:nvPicPr>
                <p:cNvPr id="78" name="Ink 77">
                  <a:extLst>
                    <a:ext uri="{FF2B5EF4-FFF2-40B4-BE49-F238E27FC236}">
                      <a16:creationId xmlns:a16="http://schemas.microsoft.com/office/drawing/2014/main" id="{29DC1C5B-690C-3F5B-94EF-EAF538648F25}"/>
                    </a:ext>
                  </a:extLst>
                </p:cNvPr>
                <p:cNvPicPr/>
                <p:nvPr/>
              </p:nvPicPr>
              <p:blipFill>
                <a:blip r:embed="rId117"/>
                <a:stretch>
                  <a:fillRect/>
                </a:stretch>
              </p:blipFill>
              <p:spPr>
                <a:xfrm>
                  <a:off x="8826730" y="1513529"/>
                  <a:ext cx="40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Ink 78">
                  <a:extLst>
                    <a:ext uri="{FF2B5EF4-FFF2-40B4-BE49-F238E27FC236}">
                      <a16:creationId xmlns:a16="http://schemas.microsoft.com/office/drawing/2014/main" id="{68A6C966-D6B8-D8F5-E865-E8CB5EFB8B89}"/>
                    </a:ext>
                  </a:extLst>
                </p14:cNvPr>
                <p14:cNvContentPartPr/>
                <p14:nvPr/>
              </p14:nvContentPartPr>
              <p14:xfrm>
                <a:off x="8885770" y="1486529"/>
                <a:ext cx="33840" cy="131400"/>
              </p14:xfrm>
            </p:contentPart>
          </mc:Choice>
          <mc:Fallback xmlns="">
            <p:pic>
              <p:nvPicPr>
                <p:cNvPr id="79" name="Ink 78">
                  <a:extLst>
                    <a:ext uri="{FF2B5EF4-FFF2-40B4-BE49-F238E27FC236}">
                      <a16:creationId xmlns:a16="http://schemas.microsoft.com/office/drawing/2014/main" id="{68A6C966-D6B8-D8F5-E865-E8CB5EFB8B89}"/>
                    </a:ext>
                  </a:extLst>
                </p:cNvPr>
                <p:cNvPicPr/>
                <p:nvPr/>
              </p:nvPicPr>
              <p:blipFill>
                <a:blip r:embed="rId119"/>
                <a:stretch>
                  <a:fillRect/>
                </a:stretch>
              </p:blipFill>
              <p:spPr>
                <a:xfrm>
                  <a:off x="8877130" y="1477529"/>
                  <a:ext cx="51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Ink 80">
                  <a:extLst>
                    <a:ext uri="{FF2B5EF4-FFF2-40B4-BE49-F238E27FC236}">
                      <a16:creationId xmlns:a16="http://schemas.microsoft.com/office/drawing/2014/main" id="{073560B6-4003-F469-4281-60F4C8C71064}"/>
                    </a:ext>
                  </a:extLst>
                </p14:cNvPr>
                <p14:cNvContentPartPr/>
                <p14:nvPr/>
              </p14:nvContentPartPr>
              <p14:xfrm>
                <a:off x="9133450" y="1390769"/>
                <a:ext cx="1694160" cy="652320"/>
              </p14:xfrm>
            </p:contentPart>
          </mc:Choice>
          <mc:Fallback xmlns="">
            <p:pic>
              <p:nvPicPr>
                <p:cNvPr id="81" name="Ink 80">
                  <a:extLst>
                    <a:ext uri="{FF2B5EF4-FFF2-40B4-BE49-F238E27FC236}">
                      <a16:creationId xmlns:a16="http://schemas.microsoft.com/office/drawing/2014/main" id="{073560B6-4003-F469-4281-60F4C8C71064}"/>
                    </a:ext>
                  </a:extLst>
                </p:cNvPr>
                <p:cNvPicPr/>
                <p:nvPr/>
              </p:nvPicPr>
              <p:blipFill>
                <a:blip r:embed="rId121"/>
                <a:stretch>
                  <a:fillRect/>
                </a:stretch>
              </p:blipFill>
              <p:spPr>
                <a:xfrm>
                  <a:off x="9124450" y="1382129"/>
                  <a:ext cx="1711800" cy="669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CE1A1F80-8D31-2A98-5B8A-EA943E5A6C93}"/>
                    </a:ext>
                  </a:extLst>
                </p14:cNvPr>
                <p14:cNvContentPartPr/>
                <p14:nvPr/>
              </p14:nvContentPartPr>
              <p14:xfrm>
                <a:off x="10531690" y="1578689"/>
                <a:ext cx="17640" cy="4680"/>
              </p14:xfrm>
            </p:contentPart>
          </mc:Choice>
          <mc:Fallback xmlns="">
            <p:pic>
              <p:nvPicPr>
                <p:cNvPr id="82" name="Ink 81">
                  <a:extLst>
                    <a:ext uri="{FF2B5EF4-FFF2-40B4-BE49-F238E27FC236}">
                      <a16:creationId xmlns:a16="http://schemas.microsoft.com/office/drawing/2014/main" id="{CE1A1F80-8D31-2A98-5B8A-EA943E5A6C93}"/>
                    </a:ext>
                  </a:extLst>
                </p:cNvPr>
                <p:cNvPicPr/>
                <p:nvPr/>
              </p:nvPicPr>
              <p:blipFill>
                <a:blip r:embed="rId123"/>
                <a:stretch>
                  <a:fillRect/>
                </a:stretch>
              </p:blipFill>
              <p:spPr>
                <a:xfrm>
                  <a:off x="10523050" y="1569689"/>
                  <a:ext cx="35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60DC7DC4-3140-062B-8C40-BC024FA44BD2}"/>
                    </a:ext>
                  </a:extLst>
                </p14:cNvPr>
                <p14:cNvContentPartPr/>
                <p14:nvPr/>
              </p14:nvContentPartPr>
              <p14:xfrm>
                <a:off x="9225610" y="1598489"/>
                <a:ext cx="319320" cy="19440"/>
              </p14:xfrm>
            </p:contentPart>
          </mc:Choice>
          <mc:Fallback xmlns="">
            <p:pic>
              <p:nvPicPr>
                <p:cNvPr id="83" name="Ink 82">
                  <a:extLst>
                    <a:ext uri="{FF2B5EF4-FFF2-40B4-BE49-F238E27FC236}">
                      <a16:creationId xmlns:a16="http://schemas.microsoft.com/office/drawing/2014/main" id="{60DC7DC4-3140-062B-8C40-BC024FA44BD2}"/>
                    </a:ext>
                  </a:extLst>
                </p:cNvPr>
                <p:cNvPicPr/>
                <p:nvPr/>
              </p:nvPicPr>
              <p:blipFill>
                <a:blip r:embed="rId125"/>
                <a:stretch>
                  <a:fillRect/>
                </a:stretch>
              </p:blipFill>
              <p:spPr>
                <a:xfrm>
                  <a:off x="9216610" y="1589489"/>
                  <a:ext cx="336960" cy="37080"/>
                </a:xfrm>
                <a:prstGeom prst="rect">
                  <a:avLst/>
                </a:prstGeom>
              </p:spPr>
            </p:pic>
          </mc:Fallback>
        </mc:AlternateContent>
      </p:grpSp>
      <p:grpSp>
        <p:nvGrpSpPr>
          <p:cNvPr id="86" name="Group 85">
            <a:extLst>
              <a:ext uri="{FF2B5EF4-FFF2-40B4-BE49-F238E27FC236}">
                <a16:creationId xmlns:a16="http://schemas.microsoft.com/office/drawing/2014/main" id="{B6250B75-596A-9C42-17D0-02B183E0ABDF}"/>
              </a:ext>
            </a:extLst>
          </p:cNvPr>
          <p:cNvGrpSpPr/>
          <p:nvPr/>
        </p:nvGrpSpPr>
        <p:grpSpPr>
          <a:xfrm>
            <a:off x="934090" y="2374649"/>
            <a:ext cx="1374120" cy="681480"/>
            <a:chOff x="934090" y="2374649"/>
            <a:chExt cx="1374120" cy="681480"/>
          </a:xfrm>
        </p:grpSpPr>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C3E26BDD-AD5C-A60C-095B-F814A0F6006F}"/>
                    </a:ext>
                  </a:extLst>
                </p14:cNvPr>
                <p14:cNvContentPartPr/>
                <p14:nvPr/>
              </p14:nvContentPartPr>
              <p14:xfrm>
                <a:off x="934090" y="2374649"/>
                <a:ext cx="1374120" cy="681480"/>
              </p14:xfrm>
            </p:contentPart>
          </mc:Choice>
          <mc:Fallback xmlns="">
            <p:pic>
              <p:nvPicPr>
                <p:cNvPr id="84" name="Ink 83">
                  <a:extLst>
                    <a:ext uri="{FF2B5EF4-FFF2-40B4-BE49-F238E27FC236}">
                      <a16:creationId xmlns:a16="http://schemas.microsoft.com/office/drawing/2014/main" id="{C3E26BDD-AD5C-A60C-095B-F814A0F6006F}"/>
                    </a:ext>
                  </a:extLst>
                </p:cNvPr>
                <p:cNvPicPr/>
                <p:nvPr/>
              </p:nvPicPr>
              <p:blipFill>
                <a:blip r:embed="rId127"/>
                <a:stretch>
                  <a:fillRect/>
                </a:stretch>
              </p:blipFill>
              <p:spPr>
                <a:xfrm>
                  <a:off x="925450" y="2366009"/>
                  <a:ext cx="139176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A31E9CB3-7426-C628-C1A7-0C2BEE65C619}"/>
                    </a:ext>
                  </a:extLst>
                </p14:cNvPr>
                <p14:cNvContentPartPr/>
                <p14:nvPr/>
              </p14:nvContentPartPr>
              <p14:xfrm>
                <a:off x="1042450" y="2573729"/>
                <a:ext cx="174960" cy="33840"/>
              </p14:xfrm>
            </p:contentPart>
          </mc:Choice>
          <mc:Fallback xmlns="">
            <p:pic>
              <p:nvPicPr>
                <p:cNvPr id="85" name="Ink 84">
                  <a:extLst>
                    <a:ext uri="{FF2B5EF4-FFF2-40B4-BE49-F238E27FC236}">
                      <a16:creationId xmlns:a16="http://schemas.microsoft.com/office/drawing/2014/main" id="{A31E9CB3-7426-C628-C1A7-0C2BEE65C619}"/>
                    </a:ext>
                  </a:extLst>
                </p:cNvPr>
                <p:cNvPicPr/>
                <p:nvPr/>
              </p:nvPicPr>
              <p:blipFill>
                <a:blip r:embed="rId129"/>
                <a:stretch>
                  <a:fillRect/>
                </a:stretch>
              </p:blipFill>
              <p:spPr>
                <a:xfrm>
                  <a:off x="1033450" y="2565089"/>
                  <a:ext cx="19260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88" name="Ink 87">
                <a:extLst>
                  <a:ext uri="{FF2B5EF4-FFF2-40B4-BE49-F238E27FC236}">
                    <a16:creationId xmlns:a16="http://schemas.microsoft.com/office/drawing/2014/main" id="{BA689651-DA80-1068-ECE1-749A494B3F4F}"/>
                  </a:ext>
                </a:extLst>
              </p14:cNvPr>
              <p14:cNvContentPartPr/>
              <p14:nvPr/>
            </p14:nvContentPartPr>
            <p14:xfrm>
              <a:off x="2702770" y="2318489"/>
              <a:ext cx="1620360" cy="434520"/>
            </p14:xfrm>
          </p:contentPart>
        </mc:Choice>
        <mc:Fallback xmlns="">
          <p:pic>
            <p:nvPicPr>
              <p:cNvPr id="88" name="Ink 87">
                <a:extLst>
                  <a:ext uri="{FF2B5EF4-FFF2-40B4-BE49-F238E27FC236}">
                    <a16:creationId xmlns:a16="http://schemas.microsoft.com/office/drawing/2014/main" id="{BA689651-DA80-1068-ECE1-749A494B3F4F}"/>
                  </a:ext>
                </a:extLst>
              </p:cNvPr>
              <p:cNvPicPr/>
              <p:nvPr/>
            </p:nvPicPr>
            <p:blipFill>
              <a:blip r:embed="rId131"/>
              <a:stretch>
                <a:fillRect/>
              </a:stretch>
            </p:blipFill>
            <p:spPr>
              <a:xfrm>
                <a:off x="2694130" y="2309489"/>
                <a:ext cx="1638000" cy="452160"/>
              </a:xfrm>
              <a:prstGeom prst="rect">
                <a:avLst/>
              </a:prstGeom>
            </p:spPr>
          </p:pic>
        </mc:Fallback>
      </mc:AlternateContent>
      <p:grpSp>
        <p:nvGrpSpPr>
          <p:cNvPr id="102" name="Group 101">
            <a:extLst>
              <a:ext uri="{FF2B5EF4-FFF2-40B4-BE49-F238E27FC236}">
                <a16:creationId xmlns:a16="http://schemas.microsoft.com/office/drawing/2014/main" id="{8229D859-4CB3-03CC-9D7C-5E1824715935}"/>
              </a:ext>
            </a:extLst>
          </p:cNvPr>
          <p:cNvGrpSpPr/>
          <p:nvPr/>
        </p:nvGrpSpPr>
        <p:grpSpPr>
          <a:xfrm>
            <a:off x="4602490" y="2277089"/>
            <a:ext cx="1527120" cy="551880"/>
            <a:chOff x="4602490" y="2277089"/>
            <a:chExt cx="1527120" cy="551880"/>
          </a:xfrm>
        </p:grpSpPr>
        <mc:AlternateContent xmlns:mc="http://schemas.openxmlformats.org/markup-compatibility/2006" xmlns:p14="http://schemas.microsoft.com/office/powerpoint/2010/main">
          <mc:Choice Requires="p14">
            <p:contentPart p14:bwMode="auto" r:id="rId132">
              <p14:nvContentPartPr>
                <p14:cNvPr id="89" name="Ink 88">
                  <a:extLst>
                    <a:ext uri="{FF2B5EF4-FFF2-40B4-BE49-F238E27FC236}">
                      <a16:creationId xmlns:a16="http://schemas.microsoft.com/office/drawing/2014/main" id="{914C906E-78B5-CF0D-F3A8-94ADD2037542}"/>
                    </a:ext>
                  </a:extLst>
                </p14:cNvPr>
                <p14:cNvContentPartPr/>
                <p14:nvPr/>
              </p14:nvContentPartPr>
              <p14:xfrm>
                <a:off x="4602490" y="2277089"/>
                <a:ext cx="1458720" cy="422640"/>
              </p14:xfrm>
            </p:contentPart>
          </mc:Choice>
          <mc:Fallback xmlns="">
            <p:pic>
              <p:nvPicPr>
                <p:cNvPr id="89" name="Ink 88">
                  <a:extLst>
                    <a:ext uri="{FF2B5EF4-FFF2-40B4-BE49-F238E27FC236}">
                      <a16:creationId xmlns:a16="http://schemas.microsoft.com/office/drawing/2014/main" id="{914C906E-78B5-CF0D-F3A8-94ADD2037542}"/>
                    </a:ext>
                  </a:extLst>
                </p:cNvPr>
                <p:cNvPicPr/>
                <p:nvPr/>
              </p:nvPicPr>
              <p:blipFill>
                <a:blip r:embed="rId133"/>
                <a:stretch>
                  <a:fillRect/>
                </a:stretch>
              </p:blipFill>
              <p:spPr>
                <a:xfrm>
                  <a:off x="4593850" y="2268449"/>
                  <a:ext cx="14763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55C0C2B6-054F-69B2-6750-9F14991CD737}"/>
                    </a:ext>
                  </a:extLst>
                </p14:cNvPr>
                <p14:cNvContentPartPr/>
                <p14:nvPr/>
              </p14:nvContentPartPr>
              <p14:xfrm>
                <a:off x="6055090" y="2692169"/>
                <a:ext cx="74520" cy="136800"/>
              </p14:xfrm>
            </p:contentPart>
          </mc:Choice>
          <mc:Fallback xmlns="">
            <p:pic>
              <p:nvPicPr>
                <p:cNvPr id="90" name="Ink 89">
                  <a:extLst>
                    <a:ext uri="{FF2B5EF4-FFF2-40B4-BE49-F238E27FC236}">
                      <a16:creationId xmlns:a16="http://schemas.microsoft.com/office/drawing/2014/main" id="{55C0C2B6-054F-69B2-6750-9F14991CD737}"/>
                    </a:ext>
                  </a:extLst>
                </p:cNvPr>
                <p:cNvPicPr/>
                <p:nvPr/>
              </p:nvPicPr>
              <p:blipFill>
                <a:blip r:embed="rId135"/>
                <a:stretch>
                  <a:fillRect/>
                </a:stretch>
              </p:blipFill>
              <p:spPr>
                <a:xfrm>
                  <a:off x="6046090" y="2683529"/>
                  <a:ext cx="92160" cy="154440"/>
                </a:xfrm>
                <a:prstGeom prst="rect">
                  <a:avLst/>
                </a:prstGeom>
              </p:spPr>
            </p:pic>
          </mc:Fallback>
        </mc:AlternateContent>
      </p:grpSp>
      <p:grpSp>
        <p:nvGrpSpPr>
          <p:cNvPr id="101" name="Group 100">
            <a:extLst>
              <a:ext uri="{FF2B5EF4-FFF2-40B4-BE49-F238E27FC236}">
                <a16:creationId xmlns:a16="http://schemas.microsoft.com/office/drawing/2014/main" id="{5AB7C65B-5C1B-3763-987F-51D243096827}"/>
              </a:ext>
            </a:extLst>
          </p:cNvPr>
          <p:cNvGrpSpPr/>
          <p:nvPr/>
        </p:nvGrpSpPr>
        <p:grpSpPr>
          <a:xfrm>
            <a:off x="6589330" y="2240009"/>
            <a:ext cx="1152000" cy="389160"/>
            <a:chOff x="6589330" y="2240009"/>
            <a:chExt cx="1152000" cy="389160"/>
          </a:xfrm>
        </p:grpSpPr>
        <mc:AlternateContent xmlns:mc="http://schemas.openxmlformats.org/markup-compatibility/2006" xmlns:p14="http://schemas.microsoft.com/office/powerpoint/2010/main">
          <mc:Choice Requires="p14">
            <p:contentPart p14:bwMode="auto" r:id="rId136">
              <p14:nvContentPartPr>
                <p14:cNvPr id="91" name="Ink 90">
                  <a:extLst>
                    <a:ext uri="{FF2B5EF4-FFF2-40B4-BE49-F238E27FC236}">
                      <a16:creationId xmlns:a16="http://schemas.microsoft.com/office/drawing/2014/main" id="{77541DED-E6C0-4829-355F-7A5C49F92739}"/>
                    </a:ext>
                  </a:extLst>
                </p14:cNvPr>
                <p14:cNvContentPartPr/>
                <p14:nvPr/>
              </p14:nvContentPartPr>
              <p14:xfrm>
                <a:off x="6589330" y="2240009"/>
                <a:ext cx="716400" cy="389160"/>
              </p14:xfrm>
            </p:contentPart>
          </mc:Choice>
          <mc:Fallback xmlns="">
            <p:pic>
              <p:nvPicPr>
                <p:cNvPr id="91" name="Ink 90">
                  <a:extLst>
                    <a:ext uri="{FF2B5EF4-FFF2-40B4-BE49-F238E27FC236}">
                      <a16:creationId xmlns:a16="http://schemas.microsoft.com/office/drawing/2014/main" id="{77541DED-E6C0-4829-355F-7A5C49F92739}"/>
                    </a:ext>
                  </a:extLst>
                </p:cNvPr>
                <p:cNvPicPr/>
                <p:nvPr/>
              </p:nvPicPr>
              <p:blipFill>
                <a:blip r:embed="rId137"/>
                <a:stretch>
                  <a:fillRect/>
                </a:stretch>
              </p:blipFill>
              <p:spPr>
                <a:xfrm>
                  <a:off x="6580690" y="2231369"/>
                  <a:ext cx="73404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Ink 91">
                  <a:extLst>
                    <a:ext uri="{FF2B5EF4-FFF2-40B4-BE49-F238E27FC236}">
                      <a16:creationId xmlns:a16="http://schemas.microsoft.com/office/drawing/2014/main" id="{B2494094-D99E-12F2-8459-9909709619D7}"/>
                    </a:ext>
                  </a:extLst>
                </p14:cNvPr>
                <p14:cNvContentPartPr/>
                <p14:nvPr/>
              </p14:nvContentPartPr>
              <p14:xfrm>
                <a:off x="7227970" y="2371049"/>
                <a:ext cx="17280" cy="6480"/>
              </p14:xfrm>
            </p:contentPart>
          </mc:Choice>
          <mc:Fallback xmlns="">
            <p:pic>
              <p:nvPicPr>
                <p:cNvPr id="92" name="Ink 91">
                  <a:extLst>
                    <a:ext uri="{FF2B5EF4-FFF2-40B4-BE49-F238E27FC236}">
                      <a16:creationId xmlns:a16="http://schemas.microsoft.com/office/drawing/2014/main" id="{B2494094-D99E-12F2-8459-9909709619D7}"/>
                    </a:ext>
                  </a:extLst>
                </p:cNvPr>
                <p:cNvPicPr/>
                <p:nvPr/>
              </p:nvPicPr>
              <p:blipFill>
                <a:blip r:embed="rId139"/>
                <a:stretch>
                  <a:fillRect/>
                </a:stretch>
              </p:blipFill>
              <p:spPr>
                <a:xfrm>
                  <a:off x="7218970" y="2362409"/>
                  <a:ext cx="3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Ink 92">
                  <a:extLst>
                    <a:ext uri="{FF2B5EF4-FFF2-40B4-BE49-F238E27FC236}">
                      <a16:creationId xmlns:a16="http://schemas.microsoft.com/office/drawing/2014/main" id="{D777D407-ABDE-28EA-19E5-12A57FA02DD3}"/>
                    </a:ext>
                  </a:extLst>
                </p14:cNvPr>
                <p14:cNvContentPartPr/>
                <p14:nvPr/>
              </p14:nvContentPartPr>
              <p14:xfrm>
                <a:off x="7366210" y="2490569"/>
                <a:ext cx="192960" cy="93960"/>
              </p14:xfrm>
            </p:contentPart>
          </mc:Choice>
          <mc:Fallback xmlns="">
            <p:pic>
              <p:nvPicPr>
                <p:cNvPr id="93" name="Ink 92">
                  <a:extLst>
                    <a:ext uri="{FF2B5EF4-FFF2-40B4-BE49-F238E27FC236}">
                      <a16:creationId xmlns:a16="http://schemas.microsoft.com/office/drawing/2014/main" id="{D777D407-ABDE-28EA-19E5-12A57FA02DD3}"/>
                    </a:ext>
                  </a:extLst>
                </p:cNvPr>
                <p:cNvPicPr/>
                <p:nvPr/>
              </p:nvPicPr>
              <p:blipFill>
                <a:blip r:embed="rId141"/>
                <a:stretch>
                  <a:fillRect/>
                </a:stretch>
              </p:blipFill>
              <p:spPr>
                <a:xfrm>
                  <a:off x="7357210" y="2481929"/>
                  <a:ext cx="210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Ink 93">
                  <a:extLst>
                    <a:ext uri="{FF2B5EF4-FFF2-40B4-BE49-F238E27FC236}">
                      <a16:creationId xmlns:a16="http://schemas.microsoft.com/office/drawing/2014/main" id="{DEB9ED7A-F842-E616-6174-B81968509A41}"/>
                    </a:ext>
                  </a:extLst>
                </p14:cNvPr>
                <p14:cNvContentPartPr/>
                <p14:nvPr/>
              </p14:nvContentPartPr>
              <p14:xfrm>
                <a:off x="7585450" y="2286449"/>
                <a:ext cx="155880" cy="277560"/>
              </p14:xfrm>
            </p:contentPart>
          </mc:Choice>
          <mc:Fallback xmlns="">
            <p:pic>
              <p:nvPicPr>
                <p:cNvPr id="94" name="Ink 93">
                  <a:extLst>
                    <a:ext uri="{FF2B5EF4-FFF2-40B4-BE49-F238E27FC236}">
                      <a16:creationId xmlns:a16="http://schemas.microsoft.com/office/drawing/2014/main" id="{DEB9ED7A-F842-E616-6174-B81968509A41}"/>
                    </a:ext>
                  </a:extLst>
                </p:cNvPr>
                <p:cNvPicPr/>
                <p:nvPr/>
              </p:nvPicPr>
              <p:blipFill>
                <a:blip r:embed="rId143"/>
                <a:stretch>
                  <a:fillRect/>
                </a:stretch>
              </p:blipFill>
              <p:spPr>
                <a:xfrm>
                  <a:off x="7576810" y="2277449"/>
                  <a:ext cx="173520" cy="295200"/>
                </a:xfrm>
                <a:prstGeom prst="rect">
                  <a:avLst/>
                </a:prstGeom>
              </p:spPr>
            </p:pic>
          </mc:Fallback>
        </mc:AlternateContent>
      </p:grpSp>
      <p:grpSp>
        <p:nvGrpSpPr>
          <p:cNvPr id="100" name="Group 99">
            <a:extLst>
              <a:ext uri="{FF2B5EF4-FFF2-40B4-BE49-F238E27FC236}">
                <a16:creationId xmlns:a16="http://schemas.microsoft.com/office/drawing/2014/main" id="{2F6E7B0D-A09D-45E0-7DCC-B9738C946E2A}"/>
              </a:ext>
            </a:extLst>
          </p:cNvPr>
          <p:cNvGrpSpPr/>
          <p:nvPr/>
        </p:nvGrpSpPr>
        <p:grpSpPr>
          <a:xfrm>
            <a:off x="8170810" y="2106809"/>
            <a:ext cx="1632960" cy="496080"/>
            <a:chOff x="8170810" y="2106809"/>
            <a:chExt cx="1632960" cy="496080"/>
          </a:xfrm>
        </p:grpSpPr>
        <mc:AlternateContent xmlns:mc="http://schemas.openxmlformats.org/markup-compatibility/2006" xmlns:p14="http://schemas.microsoft.com/office/powerpoint/2010/main">
          <mc:Choice Requires="p14">
            <p:contentPart p14:bwMode="auto" r:id="rId144">
              <p14:nvContentPartPr>
                <p14:cNvPr id="95" name="Ink 94">
                  <a:extLst>
                    <a:ext uri="{FF2B5EF4-FFF2-40B4-BE49-F238E27FC236}">
                      <a16:creationId xmlns:a16="http://schemas.microsoft.com/office/drawing/2014/main" id="{206931BF-78A2-3155-2282-0309F7E2438C}"/>
                    </a:ext>
                  </a:extLst>
                </p14:cNvPr>
                <p14:cNvContentPartPr/>
                <p14:nvPr/>
              </p14:nvContentPartPr>
              <p14:xfrm>
                <a:off x="8170810" y="2429369"/>
                <a:ext cx="347760" cy="92520"/>
              </p14:xfrm>
            </p:contentPart>
          </mc:Choice>
          <mc:Fallback xmlns="">
            <p:pic>
              <p:nvPicPr>
                <p:cNvPr id="95" name="Ink 94">
                  <a:extLst>
                    <a:ext uri="{FF2B5EF4-FFF2-40B4-BE49-F238E27FC236}">
                      <a16:creationId xmlns:a16="http://schemas.microsoft.com/office/drawing/2014/main" id="{206931BF-78A2-3155-2282-0309F7E2438C}"/>
                    </a:ext>
                  </a:extLst>
                </p:cNvPr>
                <p:cNvPicPr/>
                <p:nvPr/>
              </p:nvPicPr>
              <p:blipFill>
                <a:blip r:embed="rId145"/>
                <a:stretch>
                  <a:fillRect/>
                </a:stretch>
              </p:blipFill>
              <p:spPr>
                <a:xfrm>
                  <a:off x="8161810" y="2420369"/>
                  <a:ext cx="365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Ink 95">
                  <a:extLst>
                    <a:ext uri="{FF2B5EF4-FFF2-40B4-BE49-F238E27FC236}">
                      <a16:creationId xmlns:a16="http://schemas.microsoft.com/office/drawing/2014/main" id="{CF4A7FD3-D96A-424D-ABC4-4AAAA0DA7F27}"/>
                    </a:ext>
                  </a:extLst>
                </p14:cNvPr>
                <p14:cNvContentPartPr/>
                <p14:nvPr/>
              </p14:nvContentPartPr>
              <p14:xfrm>
                <a:off x="8697850" y="2440529"/>
                <a:ext cx="220680" cy="162360"/>
              </p14:xfrm>
            </p:contentPart>
          </mc:Choice>
          <mc:Fallback xmlns="">
            <p:pic>
              <p:nvPicPr>
                <p:cNvPr id="96" name="Ink 95">
                  <a:extLst>
                    <a:ext uri="{FF2B5EF4-FFF2-40B4-BE49-F238E27FC236}">
                      <a16:creationId xmlns:a16="http://schemas.microsoft.com/office/drawing/2014/main" id="{CF4A7FD3-D96A-424D-ABC4-4AAAA0DA7F27}"/>
                    </a:ext>
                  </a:extLst>
                </p:cNvPr>
                <p:cNvPicPr/>
                <p:nvPr/>
              </p:nvPicPr>
              <p:blipFill>
                <a:blip r:embed="rId147"/>
                <a:stretch>
                  <a:fillRect/>
                </a:stretch>
              </p:blipFill>
              <p:spPr>
                <a:xfrm>
                  <a:off x="8688850" y="2431889"/>
                  <a:ext cx="238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089353F0-86F9-E651-64D7-50ABD659B4A8}"/>
                    </a:ext>
                  </a:extLst>
                </p14:cNvPr>
                <p14:cNvContentPartPr/>
                <p14:nvPr/>
              </p14:nvContentPartPr>
              <p14:xfrm>
                <a:off x="9000610" y="2280689"/>
                <a:ext cx="106920" cy="7560"/>
              </p14:xfrm>
            </p:contentPart>
          </mc:Choice>
          <mc:Fallback xmlns="">
            <p:pic>
              <p:nvPicPr>
                <p:cNvPr id="97" name="Ink 96">
                  <a:extLst>
                    <a:ext uri="{FF2B5EF4-FFF2-40B4-BE49-F238E27FC236}">
                      <a16:creationId xmlns:a16="http://schemas.microsoft.com/office/drawing/2014/main" id="{089353F0-86F9-E651-64D7-50ABD659B4A8}"/>
                    </a:ext>
                  </a:extLst>
                </p:cNvPr>
                <p:cNvPicPr/>
                <p:nvPr/>
              </p:nvPicPr>
              <p:blipFill>
                <a:blip r:embed="rId149"/>
                <a:stretch>
                  <a:fillRect/>
                </a:stretch>
              </p:blipFill>
              <p:spPr>
                <a:xfrm>
                  <a:off x="8991970" y="2272049"/>
                  <a:ext cx="124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5FB24410-BBA7-87FF-8F99-F1E3D0859238}"/>
                    </a:ext>
                  </a:extLst>
                </p14:cNvPr>
                <p14:cNvContentPartPr/>
                <p14:nvPr/>
              </p14:nvContentPartPr>
              <p14:xfrm>
                <a:off x="9264490" y="2106809"/>
                <a:ext cx="284760" cy="261000"/>
              </p14:xfrm>
            </p:contentPart>
          </mc:Choice>
          <mc:Fallback xmlns="">
            <p:pic>
              <p:nvPicPr>
                <p:cNvPr id="98" name="Ink 97">
                  <a:extLst>
                    <a:ext uri="{FF2B5EF4-FFF2-40B4-BE49-F238E27FC236}">
                      <a16:creationId xmlns:a16="http://schemas.microsoft.com/office/drawing/2014/main" id="{5FB24410-BBA7-87FF-8F99-F1E3D0859238}"/>
                    </a:ext>
                  </a:extLst>
                </p:cNvPr>
                <p:cNvPicPr/>
                <p:nvPr/>
              </p:nvPicPr>
              <p:blipFill>
                <a:blip r:embed="rId151"/>
                <a:stretch>
                  <a:fillRect/>
                </a:stretch>
              </p:blipFill>
              <p:spPr>
                <a:xfrm>
                  <a:off x="9255490" y="2097809"/>
                  <a:ext cx="3024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AA81D3CE-C611-E030-6427-E170ED86EADE}"/>
                    </a:ext>
                  </a:extLst>
                </p14:cNvPr>
                <p14:cNvContentPartPr/>
                <p14:nvPr/>
              </p14:nvContentPartPr>
              <p14:xfrm>
                <a:off x="9559690" y="2342249"/>
                <a:ext cx="244080" cy="150480"/>
              </p14:xfrm>
            </p:contentPart>
          </mc:Choice>
          <mc:Fallback xmlns="">
            <p:pic>
              <p:nvPicPr>
                <p:cNvPr id="99" name="Ink 98">
                  <a:extLst>
                    <a:ext uri="{FF2B5EF4-FFF2-40B4-BE49-F238E27FC236}">
                      <a16:creationId xmlns:a16="http://schemas.microsoft.com/office/drawing/2014/main" id="{AA81D3CE-C611-E030-6427-E170ED86EADE}"/>
                    </a:ext>
                  </a:extLst>
                </p:cNvPr>
                <p:cNvPicPr/>
                <p:nvPr/>
              </p:nvPicPr>
              <p:blipFill>
                <a:blip r:embed="rId153"/>
                <a:stretch>
                  <a:fillRect/>
                </a:stretch>
              </p:blipFill>
              <p:spPr>
                <a:xfrm>
                  <a:off x="9550690" y="2333609"/>
                  <a:ext cx="261720" cy="168120"/>
                </a:xfrm>
                <a:prstGeom prst="rect">
                  <a:avLst/>
                </a:prstGeom>
              </p:spPr>
            </p:pic>
          </mc:Fallback>
        </mc:AlternateContent>
      </p:grpSp>
      <p:grpSp>
        <p:nvGrpSpPr>
          <p:cNvPr id="105" name="Group 104">
            <a:extLst>
              <a:ext uri="{FF2B5EF4-FFF2-40B4-BE49-F238E27FC236}">
                <a16:creationId xmlns:a16="http://schemas.microsoft.com/office/drawing/2014/main" id="{68B71F7E-B004-A878-B722-8050959E0287}"/>
              </a:ext>
            </a:extLst>
          </p:cNvPr>
          <p:cNvGrpSpPr/>
          <p:nvPr/>
        </p:nvGrpSpPr>
        <p:grpSpPr>
          <a:xfrm>
            <a:off x="1144330" y="3492089"/>
            <a:ext cx="374760" cy="270720"/>
            <a:chOff x="1144330" y="3492089"/>
            <a:chExt cx="374760" cy="270720"/>
          </a:xfrm>
        </p:grpSpPr>
        <mc:AlternateContent xmlns:mc="http://schemas.openxmlformats.org/markup-compatibility/2006" xmlns:p14="http://schemas.microsoft.com/office/powerpoint/2010/main">
          <mc:Choice Requires="p14">
            <p:contentPart p14:bwMode="auto" r:id="rId154">
              <p14:nvContentPartPr>
                <p14:cNvPr id="103" name="Ink 102">
                  <a:extLst>
                    <a:ext uri="{FF2B5EF4-FFF2-40B4-BE49-F238E27FC236}">
                      <a16:creationId xmlns:a16="http://schemas.microsoft.com/office/drawing/2014/main" id="{4B9F8564-E047-E1F1-F3B7-EF677FC44703}"/>
                    </a:ext>
                  </a:extLst>
                </p14:cNvPr>
                <p14:cNvContentPartPr/>
                <p14:nvPr/>
              </p14:nvContentPartPr>
              <p14:xfrm>
                <a:off x="1144330" y="3492089"/>
                <a:ext cx="209520" cy="270720"/>
              </p14:xfrm>
            </p:contentPart>
          </mc:Choice>
          <mc:Fallback xmlns="">
            <p:pic>
              <p:nvPicPr>
                <p:cNvPr id="103" name="Ink 102">
                  <a:extLst>
                    <a:ext uri="{FF2B5EF4-FFF2-40B4-BE49-F238E27FC236}">
                      <a16:creationId xmlns:a16="http://schemas.microsoft.com/office/drawing/2014/main" id="{4B9F8564-E047-E1F1-F3B7-EF677FC44703}"/>
                    </a:ext>
                  </a:extLst>
                </p:cNvPr>
                <p:cNvPicPr/>
                <p:nvPr/>
              </p:nvPicPr>
              <p:blipFill>
                <a:blip r:embed="rId155"/>
                <a:stretch>
                  <a:fillRect/>
                </a:stretch>
              </p:blipFill>
              <p:spPr>
                <a:xfrm>
                  <a:off x="1135690" y="3483449"/>
                  <a:ext cx="2271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Ink 103">
                  <a:extLst>
                    <a:ext uri="{FF2B5EF4-FFF2-40B4-BE49-F238E27FC236}">
                      <a16:creationId xmlns:a16="http://schemas.microsoft.com/office/drawing/2014/main" id="{5E4FD203-4B9E-A35D-BCC4-1F875AAAAA87}"/>
                    </a:ext>
                  </a:extLst>
                </p14:cNvPr>
                <p14:cNvContentPartPr/>
                <p14:nvPr/>
              </p14:nvContentPartPr>
              <p14:xfrm>
                <a:off x="1391650" y="3569849"/>
                <a:ext cx="127440" cy="148680"/>
              </p14:xfrm>
            </p:contentPart>
          </mc:Choice>
          <mc:Fallback xmlns="">
            <p:pic>
              <p:nvPicPr>
                <p:cNvPr id="104" name="Ink 103">
                  <a:extLst>
                    <a:ext uri="{FF2B5EF4-FFF2-40B4-BE49-F238E27FC236}">
                      <a16:creationId xmlns:a16="http://schemas.microsoft.com/office/drawing/2014/main" id="{5E4FD203-4B9E-A35D-BCC4-1F875AAAAA87}"/>
                    </a:ext>
                  </a:extLst>
                </p:cNvPr>
                <p:cNvPicPr/>
                <p:nvPr/>
              </p:nvPicPr>
              <p:blipFill>
                <a:blip r:embed="rId157"/>
                <a:stretch>
                  <a:fillRect/>
                </a:stretch>
              </p:blipFill>
              <p:spPr>
                <a:xfrm>
                  <a:off x="1383010" y="3561209"/>
                  <a:ext cx="145080" cy="166320"/>
                </a:xfrm>
                <a:prstGeom prst="rect">
                  <a:avLst/>
                </a:prstGeom>
              </p:spPr>
            </p:pic>
          </mc:Fallback>
        </mc:AlternateContent>
      </p:grpSp>
      <p:grpSp>
        <p:nvGrpSpPr>
          <p:cNvPr id="125" name="Group 124">
            <a:extLst>
              <a:ext uri="{FF2B5EF4-FFF2-40B4-BE49-F238E27FC236}">
                <a16:creationId xmlns:a16="http://schemas.microsoft.com/office/drawing/2014/main" id="{5BA22F94-A949-DAC4-FB18-9A0EEE609EE4}"/>
              </a:ext>
            </a:extLst>
          </p:cNvPr>
          <p:cNvGrpSpPr/>
          <p:nvPr/>
        </p:nvGrpSpPr>
        <p:grpSpPr>
          <a:xfrm>
            <a:off x="2078170" y="3093569"/>
            <a:ext cx="4113000" cy="805680"/>
            <a:chOff x="2078170" y="3093569"/>
            <a:chExt cx="4113000" cy="805680"/>
          </a:xfrm>
        </p:grpSpPr>
        <mc:AlternateContent xmlns:mc="http://schemas.openxmlformats.org/markup-compatibility/2006" xmlns:p14="http://schemas.microsoft.com/office/powerpoint/2010/main">
          <mc:Choice Requires="p14">
            <p:contentPart p14:bwMode="auto" r:id="rId158">
              <p14:nvContentPartPr>
                <p14:cNvPr id="106" name="Ink 105">
                  <a:extLst>
                    <a:ext uri="{FF2B5EF4-FFF2-40B4-BE49-F238E27FC236}">
                      <a16:creationId xmlns:a16="http://schemas.microsoft.com/office/drawing/2014/main" id="{636276EB-A5FC-4266-68E3-13C3DC7F9A47}"/>
                    </a:ext>
                  </a:extLst>
                </p14:cNvPr>
                <p14:cNvContentPartPr/>
                <p14:nvPr/>
              </p14:nvContentPartPr>
              <p14:xfrm>
                <a:off x="2078170" y="3410009"/>
                <a:ext cx="395280" cy="145800"/>
              </p14:xfrm>
            </p:contentPart>
          </mc:Choice>
          <mc:Fallback xmlns="">
            <p:pic>
              <p:nvPicPr>
                <p:cNvPr id="106" name="Ink 105">
                  <a:extLst>
                    <a:ext uri="{FF2B5EF4-FFF2-40B4-BE49-F238E27FC236}">
                      <a16:creationId xmlns:a16="http://schemas.microsoft.com/office/drawing/2014/main" id="{636276EB-A5FC-4266-68E3-13C3DC7F9A47}"/>
                    </a:ext>
                  </a:extLst>
                </p:cNvPr>
                <p:cNvPicPr/>
                <p:nvPr/>
              </p:nvPicPr>
              <p:blipFill>
                <a:blip r:embed="rId159"/>
                <a:stretch>
                  <a:fillRect/>
                </a:stretch>
              </p:blipFill>
              <p:spPr>
                <a:xfrm>
                  <a:off x="2069170" y="3401369"/>
                  <a:ext cx="412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Ink 106">
                  <a:extLst>
                    <a:ext uri="{FF2B5EF4-FFF2-40B4-BE49-F238E27FC236}">
                      <a16:creationId xmlns:a16="http://schemas.microsoft.com/office/drawing/2014/main" id="{4AA82ED6-B81C-C074-67F9-EBEFF046D1DE}"/>
                    </a:ext>
                  </a:extLst>
                </p14:cNvPr>
                <p14:cNvContentPartPr/>
                <p14:nvPr/>
              </p14:nvContentPartPr>
              <p14:xfrm>
                <a:off x="2274010" y="3301649"/>
                <a:ext cx="54000" cy="425160"/>
              </p14:xfrm>
            </p:contentPart>
          </mc:Choice>
          <mc:Fallback xmlns="">
            <p:pic>
              <p:nvPicPr>
                <p:cNvPr id="107" name="Ink 106">
                  <a:extLst>
                    <a:ext uri="{FF2B5EF4-FFF2-40B4-BE49-F238E27FC236}">
                      <a16:creationId xmlns:a16="http://schemas.microsoft.com/office/drawing/2014/main" id="{4AA82ED6-B81C-C074-67F9-EBEFF046D1DE}"/>
                    </a:ext>
                  </a:extLst>
                </p:cNvPr>
                <p:cNvPicPr/>
                <p:nvPr/>
              </p:nvPicPr>
              <p:blipFill>
                <a:blip r:embed="rId161"/>
                <a:stretch>
                  <a:fillRect/>
                </a:stretch>
              </p:blipFill>
              <p:spPr>
                <a:xfrm>
                  <a:off x="2265370" y="3293009"/>
                  <a:ext cx="7164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Ink 107">
                  <a:extLst>
                    <a:ext uri="{FF2B5EF4-FFF2-40B4-BE49-F238E27FC236}">
                      <a16:creationId xmlns:a16="http://schemas.microsoft.com/office/drawing/2014/main" id="{617F3990-8CE4-846B-E010-84417525D16C}"/>
                    </a:ext>
                  </a:extLst>
                </p14:cNvPr>
                <p14:cNvContentPartPr/>
                <p14:nvPr/>
              </p14:nvContentPartPr>
              <p14:xfrm>
                <a:off x="2420890" y="3728249"/>
                <a:ext cx="164160" cy="66240"/>
              </p14:xfrm>
            </p:contentPart>
          </mc:Choice>
          <mc:Fallback xmlns="">
            <p:pic>
              <p:nvPicPr>
                <p:cNvPr id="108" name="Ink 107">
                  <a:extLst>
                    <a:ext uri="{FF2B5EF4-FFF2-40B4-BE49-F238E27FC236}">
                      <a16:creationId xmlns:a16="http://schemas.microsoft.com/office/drawing/2014/main" id="{617F3990-8CE4-846B-E010-84417525D16C}"/>
                    </a:ext>
                  </a:extLst>
                </p:cNvPr>
                <p:cNvPicPr/>
                <p:nvPr/>
              </p:nvPicPr>
              <p:blipFill>
                <a:blip r:embed="rId163"/>
                <a:stretch>
                  <a:fillRect/>
                </a:stretch>
              </p:blipFill>
              <p:spPr>
                <a:xfrm>
                  <a:off x="2412250" y="3719249"/>
                  <a:ext cx="18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Ink 108">
                  <a:extLst>
                    <a:ext uri="{FF2B5EF4-FFF2-40B4-BE49-F238E27FC236}">
                      <a16:creationId xmlns:a16="http://schemas.microsoft.com/office/drawing/2014/main" id="{9E43BF30-E37D-B88E-03E6-ACB987D93578}"/>
                    </a:ext>
                  </a:extLst>
                </p14:cNvPr>
                <p14:cNvContentPartPr/>
                <p14:nvPr/>
              </p14:nvContentPartPr>
              <p14:xfrm>
                <a:off x="2840290" y="3267089"/>
                <a:ext cx="159480" cy="470880"/>
              </p14:xfrm>
            </p:contentPart>
          </mc:Choice>
          <mc:Fallback xmlns="">
            <p:pic>
              <p:nvPicPr>
                <p:cNvPr id="109" name="Ink 108">
                  <a:extLst>
                    <a:ext uri="{FF2B5EF4-FFF2-40B4-BE49-F238E27FC236}">
                      <a16:creationId xmlns:a16="http://schemas.microsoft.com/office/drawing/2014/main" id="{9E43BF30-E37D-B88E-03E6-ACB987D93578}"/>
                    </a:ext>
                  </a:extLst>
                </p:cNvPr>
                <p:cNvPicPr/>
                <p:nvPr/>
              </p:nvPicPr>
              <p:blipFill>
                <a:blip r:embed="rId165"/>
                <a:stretch>
                  <a:fillRect/>
                </a:stretch>
              </p:blipFill>
              <p:spPr>
                <a:xfrm>
                  <a:off x="2831650" y="3258089"/>
                  <a:ext cx="1771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571E0516-C93B-8243-02E2-24CE5BA53A56}"/>
                    </a:ext>
                  </a:extLst>
                </p14:cNvPr>
                <p14:cNvContentPartPr/>
                <p14:nvPr/>
              </p14:nvContentPartPr>
              <p14:xfrm>
                <a:off x="3084730" y="3502889"/>
                <a:ext cx="94320" cy="119520"/>
              </p14:xfrm>
            </p:contentPart>
          </mc:Choice>
          <mc:Fallback xmlns="">
            <p:pic>
              <p:nvPicPr>
                <p:cNvPr id="111" name="Ink 110">
                  <a:extLst>
                    <a:ext uri="{FF2B5EF4-FFF2-40B4-BE49-F238E27FC236}">
                      <a16:creationId xmlns:a16="http://schemas.microsoft.com/office/drawing/2014/main" id="{571E0516-C93B-8243-02E2-24CE5BA53A56}"/>
                    </a:ext>
                  </a:extLst>
                </p:cNvPr>
                <p:cNvPicPr/>
                <p:nvPr/>
              </p:nvPicPr>
              <p:blipFill>
                <a:blip r:embed="rId167"/>
                <a:stretch>
                  <a:fillRect/>
                </a:stretch>
              </p:blipFill>
              <p:spPr>
                <a:xfrm>
                  <a:off x="3076090" y="3493889"/>
                  <a:ext cx="111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Ink 111">
                  <a:extLst>
                    <a:ext uri="{FF2B5EF4-FFF2-40B4-BE49-F238E27FC236}">
                      <a16:creationId xmlns:a16="http://schemas.microsoft.com/office/drawing/2014/main" id="{7119A9F5-98C0-09E0-2A09-9ECC52C33D07}"/>
                    </a:ext>
                  </a:extLst>
                </p14:cNvPr>
                <p14:cNvContentPartPr/>
                <p14:nvPr/>
              </p14:nvContentPartPr>
              <p14:xfrm>
                <a:off x="3348610" y="3429809"/>
                <a:ext cx="174960" cy="244080"/>
              </p14:xfrm>
            </p:contentPart>
          </mc:Choice>
          <mc:Fallback xmlns="">
            <p:pic>
              <p:nvPicPr>
                <p:cNvPr id="112" name="Ink 111">
                  <a:extLst>
                    <a:ext uri="{FF2B5EF4-FFF2-40B4-BE49-F238E27FC236}">
                      <a16:creationId xmlns:a16="http://schemas.microsoft.com/office/drawing/2014/main" id="{7119A9F5-98C0-09E0-2A09-9ECC52C33D07}"/>
                    </a:ext>
                  </a:extLst>
                </p:cNvPr>
                <p:cNvPicPr/>
                <p:nvPr/>
              </p:nvPicPr>
              <p:blipFill>
                <a:blip r:embed="rId169"/>
                <a:stretch>
                  <a:fillRect/>
                </a:stretch>
              </p:blipFill>
              <p:spPr>
                <a:xfrm>
                  <a:off x="3339610" y="3421169"/>
                  <a:ext cx="192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Ink 112">
                  <a:extLst>
                    <a:ext uri="{FF2B5EF4-FFF2-40B4-BE49-F238E27FC236}">
                      <a16:creationId xmlns:a16="http://schemas.microsoft.com/office/drawing/2014/main" id="{93DF2B62-E9CD-16F6-B266-D2CEA53840D8}"/>
                    </a:ext>
                  </a:extLst>
                </p14:cNvPr>
                <p14:cNvContentPartPr/>
                <p14:nvPr/>
              </p14:nvContentPartPr>
              <p14:xfrm>
                <a:off x="3633010" y="3456449"/>
                <a:ext cx="115560" cy="169560"/>
              </p14:xfrm>
            </p:contentPart>
          </mc:Choice>
          <mc:Fallback xmlns="">
            <p:pic>
              <p:nvPicPr>
                <p:cNvPr id="113" name="Ink 112">
                  <a:extLst>
                    <a:ext uri="{FF2B5EF4-FFF2-40B4-BE49-F238E27FC236}">
                      <a16:creationId xmlns:a16="http://schemas.microsoft.com/office/drawing/2014/main" id="{93DF2B62-E9CD-16F6-B266-D2CEA53840D8}"/>
                    </a:ext>
                  </a:extLst>
                </p:cNvPr>
                <p:cNvPicPr/>
                <p:nvPr/>
              </p:nvPicPr>
              <p:blipFill>
                <a:blip r:embed="rId171"/>
                <a:stretch>
                  <a:fillRect/>
                </a:stretch>
              </p:blipFill>
              <p:spPr>
                <a:xfrm>
                  <a:off x="3624370" y="3447449"/>
                  <a:ext cx="133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4" name="Ink 113">
                  <a:extLst>
                    <a:ext uri="{FF2B5EF4-FFF2-40B4-BE49-F238E27FC236}">
                      <a16:creationId xmlns:a16="http://schemas.microsoft.com/office/drawing/2014/main" id="{29EEA0BC-8240-9260-C9FC-13B8B2402210}"/>
                    </a:ext>
                  </a:extLst>
                </p14:cNvPr>
                <p14:cNvContentPartPr/>
                <p14:nvPr/>
              </p14:nvContentPartPr>
              <p14:xfrm>
                <a:off x="3804010" y="3572729"/>
                <a:ext cx="68760" cy="115200"/>
              </p14:xfrm>
            </p:contentPart>
          </mc:Choice>
          <mc:Fallback xmlns="">
            <p:pic>
              <p:nvPicPr>
                <p:cNvPr id="114" name="Ink 113">
                  <a:extLst>
                    <a:ext uri="{FF2B5EF4-FFF2-40B4-BE49-F238E27FC236}">
                      <a16:creationId xmlns:a16="http://schemas.microsoft.com/office/drawing/2014/main" id="{29EEA0BC-8240-9260-C9FC-13B8B2402210}"/>
                    </a:ext>
                  </a:extLst>
                </p:cNvPr>
                <p:cNvPicPr/>
                <p:nvPr/>
              </p:nvPicPr>
              <p:blipFill>
                <a:blip r:embed="rId173"/>
                <a:stretch>
                  <a:fillRect/>
                </a:stretch>
              </p:blipFill>
              <p:spPr>
                <a:xfrm>
                  <a:off x="3795010" y="3563729"/>
                  <a:ext cx="86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 name="Ink 114">
                  <a:extLst>
                    <a:ext uri="{FF2B5EF4-FFF2-40B4-BE49-F238E27FC236}">
                      <a16:creationId xmlns:a16="http://schemas.microsoft.com/office/drawing/2014/main" id="{9A213F4A-2E46-4752-486F-345E7B0A3D03}"/>
                    </a:ext>
                  </a:extLst>
                </p14:cNvPr>
                <p14:cNvContentPartPr/>
                <p14:nvPr/>
              </p14:nvContentPartPr>
              <p14:xfrm>
                <a:off x="3892570" y="3282569"/>
                <a:ext cx="178560" cy="616680"/>
              </p14:xfrm>
            </p:contentPart>
          </mc:Choice>
          <mc:Fallback xmlns="">
            <p:pic>
              <p:nvPicPr>
                <p:cNvPr id="115" name="Ink 114">
                  <a:extLst>
                    <a:ext uri="{FF2B5EF4-FFF2-40B4-BE49-F238E27FC236}">
                      <a16:creationId xmlns:a16="http://schemas.microsoft.com/office/drawing/2014/main" id="{9A213F4A-2E46-4752-486F-345E7B0A3D03}"/>
                    </a:ext>
                  </a:extLst>
                </p:cNvPr>
                <p:cNvPicPr/>
                <p:nvPr/>
              </p:nvPicPr>
              <p:blipFill>
                <a:blip r:embed="rId175"/>
                <a:stretch>
                  <a:fillRect/>
                </a:stretch>
              </p:blipFill>
              <p:spPr>
                <a:xfrm>
                  <a:off x="3883570" y="3273929"/>
                  <a:ext cx="196200" cy="634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Ink 116">
                  <a:extLst>
                    <a:ext uri="{FF2B5EF4-FFF2-40B4-BE49-F238E27FC236}">
                      <a16:creationId xmlns:a16="http://schemas.microsoft.com/office/drawing/2014/main" id="{8C4637F5-5FF1-99BB-42EF-06BD302BD97A}"/>
                    </a:ext>
                  </a:extLst>
                </p14:cNvPr>
                <p14:cNvContentPartPr/>
                <p14:nvPr/>
              </p14:nvContentPartPr>
              <p14:xfrm>
                <a:off x="4436530" y="3435209"/>
                <a:ext cx="257400" cy="122040"/>
              </p14:xfrm>
            </p:contentPart>
          </mc:Choice>
          <mc:Fallback xmlns="">
            <p:pic>
              <p:nvPicPr>
                <p:cNvPr id="117" name="Ink 116">
                  <a:extLst>
                    <a:ext uri="{FF2B5EF4-FFF2-40B4-BE49-F238E27FC236}">
                      <a16:creationId xmlns:a16="http://schemas.microsoft.com/office/drawing/2014/main" id="{8C4637F5-5FF1-99BB-42EF-06BD302BD97A}"/>
                    </a:ext>
                  </a:extLst>
                </p:cNvPr>
                <p:cNvPicPr/>
                <p:nvPr/>
              </p:nvPicPr>
              <p:blipFill>
                <a:blip r:embed="rId177"/>
                <a:stretch>
                  <a:fillRect/>
                </a:stretch>
              </p:blipFill>
              <p:spPr>
                <a:xfrm>
                  <a:off x="4427890" y="3426569"/>
                  <a:ext cx="275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9B843464-D523-5B36-049A-A3E687535B1B}"/>
                    </a:ext>
                  </a:extLst>
                </p14:cNvPr>
                <p14:cNvContentPartPr/>
                <p14:nvPr/>
              </p14:nvContentPartPr>
              <p14:xfrm>
                <a:off x="4902370" y="3093569"/>
                <a:ext cx="1248840" cy="662760"/>
              </p14:xfrm>
            </p:contentPart>
          </mc:Choice>
          <mc:Fallback xmlns="">
            <p:pic>
              <p:nvPicPr>
                <p:cNvPr id="119" name="Ink 118">
                  <a:extLst>
                    <a:ext uri="{FF2B5EF4-FFF2-40B4-BE49-F238E27FC236}">
                      <a16:creationId xmlns:a16="http://schemas.microsoft.com/office/drawing/2014/main" id="{9B843464-D523-5B36-049A-A3E687535B1B}"/>
                    </a:ext>
                  </a:extLst>
                </p:cNvPr>
                <p:cNvPicPr/>
                <p:nvPr/>
              </p:nvPicPr>
              <p:blipFill>
                <a:blip r:embed="rId179"/>
                <a:stretch>
                  <a:fillRect/>
                </a:stretch>
              </p:blipFill>
              <p:spPr>
                <a:xfrm>
                  <a:off x="4893370" y="3084569"/>
                  <a:ext cx="126648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Ink 119">
                  <a:extLst>
                    <a:ext uri="{FF2B5EF4-FFF2-40B4-BE49-F238E27FC236}">
                      <a16:creationId xmlns:a16="http://schemas.microsoft.com/office/drawing/2014/main" id="{B2263A35-4F61-1711-2E2A-34AD2A9D6294}"/>
                    </a:ext>
                  </a:extLst>
                </p14:cNvPr>
                <p14:cNvContentPartPr/>
                <p14:nvPr/>
              </p14:nvContentPartPr>
              <p14:xfrm>
                <a:off x="5235370" y="3493169"/>
                <a:ext cx="220680" cy="159840"/>
              </p14:xfrm>
            </p:contentPart>
          </mc:Choice>
          <mc:Fallback xmlns="">
            <p:pic>
              <p:nvPicPr>
                <p:cNvPr id="120" name="Ink 119">
                  <a:extLst>
                    <a:ext uri="{FF2B5EF4-FFF2-40B4-BE49-F238E27FC236}">
                      <a16:creationId xmlns:a16="http://schemas.microsoft.com/office/drawing/2014/main" id="{B2263A35-4F61-1711-2E2A-34AD2A9D6294}"/>
                    </a:ext>
                  </a:extLst>
                </p:cNvPr>
                <p:cNvPicPr/>
                <p:nvPr/>
              </p:nvPicPr>
              <p:blipFill>
                <a:blip r:embed="rId181"/>
                <a:stretch>
                  <a:fillRect/>
                </a:stretch>
              </p:blipFill>
              <p:spPr>
                <a:xfrm>
                  <a:off x="5226730" y="3484529"/>
                  <a:ext cx="238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Ink 121">
                  <a:extLst>
                    <a:ext uri="{FF2B5EF4-FFF2-40B4-BE49-F238E27FC236}">
                      <a16:creationId xmlns:a16="http://schemas.microsoft.com/office/drawing/2014/main" id="{7F7A9FB5-E292-173B-43C6-C9E68E72D76B}"/>
                    </a:ext>
                  </a:extLst>
                </p14:cNvPr>
                <p14:cNvContentPartPr/>
                <p14:nvPr/>
              </p14:nvContentPartPr>
              <p14:xfrm>
                <a:off x="5512570" y="3329009"/>
                <a:ext cx="102600" cy="44640"/>
              </p14:xfrm>
            </p:contentPart>
          </mc:Choice>
          <mc:Fallback xmlns="">
            <p:pic>
              <p:nvPicPr>
                <p:cNvPr id="122" name="Ink 121">
                  <a:extLst>
                    <a:ext uri="{FF2B5EF4-FFF2-40B4-BE49-F238E27FC236}">
                      <a16:creationId xmlns:a16="http://schemas.microsoft.com/office/drawing/2014/main" id="{7F7A9FB5-E292-173B-43C6-C9E68E72D76B}"/>
                    </a:ext>
                  </a:extLst>
                </p:cNvPr>
                <p:cNvPicPr/>
                <p:nvPr/>
              </p:nvPicPr>
              <p:blipFill>
                <a:blip r:embed="rId183"/>
                <a:stretch>
                  <a:fillRect/>
                </a:stretch>
              </p:blipFill>
              <p:spPr>
                <a:xfrm>
                  <a:off x="5503570" y="3320369"/>
                  <a:ext cx="120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Ink 122">
                  <a:extLst>
                    <a:ext uri="{FF2B5EF4-FFF2-40B4-BE49-F238E27FC236}">
                      <a16:creationId xmlns:a16="http://schemas.microsoft.com/office/drawing/2014/main" id="{4F8F2BF2-F041-FFE8-D5F2-28887CBB2061}"/>
                    </a:ext>
                  </a:extLst>
                </p14:cNvPr>
                <p14:cNvContentPartPr/>
                <p14:nvPr/>
              </p14:nvContentPartPr>
              <p14:xfrm>
                <a:off x="5684290" y="3228929"/>
                <a:ext cx="317160" cy="257400"/>
              </p14:xfrm>
            </p:contentPart>
          </mc:Choice>
          <mc:Fallback xmlns="">
            <p:pic>
              <p:nvPicPr>
                <p:cNvPr id="123" name="Ink 122">
                  <a:extLst>
                    <a:ext uri="{FF2B5EF4-FFF2-40B4-BE49-F238E27FC236}">
                      <a16:creationId xmlns:a16="http://schemas.microsoft.com/office/drawing/2014/main" id="{4F8F2BF2-F041-FFE8-D5F2-28887CBB2061}"/>
                    </a:ext>
                  </a:extLst>
                </p:cNvPr>
                <p:cNvPicPr/>
                <p:nvPr/>
              </p:nvPicPr>
              <p:blipFill>
                <a:blip r:embed="rId185"/>
                <a:stretch>
                  <a:fillRect/>
                </a:stretch>
              </p:blipFill>
              <p:spPr>
                <a:xfrm>
                  <a:off x="5675650" y="3219929"/>
                  <a:ext cx="3348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Ink 123">
                  <a:extLst>
                    <a:ext uri="{FF2B5EF4-FFF2-40B4-BE49-F238E27FC236}">
                      <a16:creationId xmlns:a16="http://schemas.microsoft.com/office/drawing/2014/main" id="{5EDA70F0-5E48-FDA9-92AE-F4CB4EE14AB6}"/>
                    </a:ext>
                  </a:extLst>
                </p14:cNvPr>
                <p14:cNvContentPartPr/>
                <p14:nvPr/>
              </p14:nvContentPartPr>
              <p14:xfrm>
                <a:off x="5988490" y="3451769"/>
                <a:ext cx="202680" cy="77400"/>
              </p14:xfrm>
            </p:contentPart>
          </mc:Choice>
          <mc:Fallback xmlns="">
            <p:pic>
              <p:nvPicPr>
                <p:cNvPr id="124" name="Ink 123">
                  <a:extLst>
                    <a:ext uri="{FF2B5EF4-FFF2-40B4-BE49-F238E27FC236}">
                      <a16:creationId xmlns:a16="http://schemas.microsoft.com/office/drawing/2014/main" id="{5EDA70F0-5E48-FDA9-92AE-F4CB4EE14AB6}"/>
                    </a:ext>
                  </a:extLst>
                </p:cNvPr>
                <p:cNvPicPr/>
                <p:nvPr/>
              </p:nvPicPr>
              <p:blipFill>
                <a:blip r:embed="rId187"/>
                <a:stretch>
                  <a:fillRect/>
                </a:stretch>
              </p:blipFill>
              <p:spPr>
                <a:xfrm>
                  <a:off x="5979490" y="3442769"/>
                  <a:ext cx="220320" cy="95040"/>
                </a:xfrm>
                <a:prstGeom prst="rect">
                  <a:avLst/>
                </a:prstGeom>
              </p:spPr>
            </p:pic>
          </mc:Fallback>
        </mc:AlternateContent>
      </p:grpSp>
      <p:grpSp>
        <p:nvGrpSpPr>
          <p:cNvPr id="136" name="Group 135">
            <a:extLst>
              <a:ext uri="{FF2B5EF4-FFF2-40B4-BE49-F238E27FC236}">
                <a16:creationId xmlns:a16="http://schemas.microsoft.com/office/drawing/2014/main" id="{05E26854-C7E3-F488-564F-9510CBBB2FDD}"/>
              </a:ext>
            </a:extLst>
          </p:cNvPr>
          <p:cNvGrpSpPr/>
          <p:nvPr/>
        </p:nvGrpSpPr>
        <p:grpSpPr>
          <a:xfrm>
            <a:off x="6777970" y="3034889"/>
            <a:ext cx="2047680" cy="624600"/>
            <a:chOff x="6777970" y="3034889"/>
            <a:chExt cx="2047680" cy="624600"/>
          </a:xfrm>
        </p:grpSpPr>
        <mc:AlternateContent xmlns:mc="http://schemas.openxmlformats.org/markup-compatibility/2006" xmlns:p14="http://schemas.microsoft.com/office/powerpoint/2010/main">
          <mc:Choice Requires="p14">
            <p:contentPart p14:bwMode="auto" r:id="rId188">
              <p14:nvContentPartPr>
                <p14:cNvPr id="126" name="Ink 125">
                  <a:extLst>
                    <a:ext uri="{FF2B5EF4-FFF2-40B4-BE49-F238E27FC236}">
                      <a16:creationId xmlns:a16="http://schemas.microsoft.com/office/drawing/2014/main" id="{A3C545F9-F724-919D-B520-2AB60503CB4B}"/>
                    </a:ext>
                  </a:extLst>
                </p14:cNvPr>
                <p14:cNvContentPartPr/>
                <p14:nvPr/>
              </p14:nvContentPartPr>
              <p14:xfrm>
                <a:off x="6777970" y="3448889"/>
                <a:ext cx="176760" cy="12600"/>
              </p14:xfrm>
            </p:contentPart>
          </mc:Choice>
          <mc:Fallback xmlns="">
            <p:pic>
              <p:nvPicPr>
                <p:cNvPr id="126" name="Ink 125">
                  <a:extLst>
                    <a:ext uri="{FF2B5EF4-FFF2-40B4-BE49-F238E27FC236}">
                      <a16:creationId xmlns:a16="http://schemas.microsoft.com/office/drawing/2014/main" id="{A3C545F9-F724-919D-B520-2AB60503CB4B}"/>
                    </a:ext>
                  </a:extLst>
                </p:cNvPr>
                <p:cNvPicPr/>
                <p:nvPr/>
              </p:nvPicPr>
              <p:blipFill>
                <a:blip r:embed="rId189"/>
                <a:stretch>
                  <a:fillRect/>
                </a:stretch>
              </p:blipFill>
              <p:spPr>
                <a:xfrm>
                  <a:off x="6769330" y="3440249"/>
                  <a:ext cx="194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7" name="Ink 126">
                  <a:extLst>
                    <a:ext uri="{FF2B5EF4-FFF2-40B4-BE49-F238E27FC236}">
                      <a16:creationId xmlns:a16="http://schemas.microsoft.com/office/drawing/2014/main" id="{BECD999D-9FFF-C2E0-C45F-756358A514C5}"/>
                    </a:ext>
                  </a:extLst>
                </p14:cNvPr>
                <p14:cNvContentPartPr/>
                <p14:nvPr/>
              </p14:nvContentPartPr>
              <p14:xfrm>
                <a:off x="6801370" y="3530609"/>
                <a:ext cx="205560" cy="18000"/>
              </p14:xfrm>
            </p:contentPart>
          </mc:Choice>
          <mc:Fallback xmlns="">
            <p:pic>
              <p:nvPicPr>
                <p:cNvPr id="127" name="Ink 126">
                  <a:extLst>
                    <a:ext uri="{FF2B5EF4-FFF2-40B4-BE49-F238E27FC236}">
                      <a16:creationId xmlns:a16="http://schemas.microsoft.com/office/drawing/2014/main" id="{BECD999D-9FFF-C2E0-C45F-756358A514C5}"/>
                    </a:ext>
                  </a:extLst>
                </p:cNvPr>
                <p:cNvPicPr/>
                <p:nvPr/>
              </p:nvPicPr>
              <p:blipFill>
                <a:blip r:embed="rId191"/>
                <a:stretch>
                  <a:fillRect/>
                </a:stretch>
              </p:blipFill>
              <p:spPr>
                <a:xfrm>
                  <a:off x="6792730" y="3521969"/>
                  <a:ext cx="223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Ink 128">
                  <a:extLst>
                    <a:ext uri="{FF2B5EF4-FFF2-40B4-BE49-F238E27FC236}">
                      <a16:creationId xmlns:a16="http://schemas.microsoft.com/office/drawing/2014/main" id="{A07755E2-B4D4-6653-14CD-0D6C1AD69694}"/>
                    </a:ext>
                  </a:extLst>
                </p14:cNvPr>
                <p14:cNvContentPartPr/>
                <p14:nvPr/>
              </p14:nvContentPartPr>
              <p14:xfrm>
                <a:off x="7324450" y="3434489"/>
                <a:ext cx="228240" cy="225000"/>
              </p14:xfrm>
            </p:contentPart>
          </mc:Choice>
          <mc:Fallback xmlns="">
            <p:pic>
              <p:nvPicPr>
                <p:cNvPr id="129" name="Ink 128">
                  <a:extLst>
                    <a:ext uri="{FF2B5EF4-FFF2-40B4-BE49-F238E27FC236}">
                      <a16:creationId xmlns:a16="http://schemas.microsoft.com/office/drawing/2014/main" id="{A07755E2-B4D4-6653-14CD-0D6C1AD69694}"/>
                    </a:ext>
                  </a:extLst>
                </p:cNvPr>
                <p:cNvPicPr/>
                <p:nvPr/>
              </p:nvPicPr>
              <p:blipFill>
                <a:blip r:embed="rId193"/>
                <a:stretch>
                  <a:fillRect/>
                </a:stretch>
              </p:blipFill>
              <p:spPr>
                <a:xfrm>
                  <a:off x="7315810" y="3425849"/>
                  <a:ext cx="245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Ink 129">
                  <a:extLst>
                    <a:ext uri="{FF2B5EF4-FFF2-40B4-BE49-F238E27FC236}">
                      <a16:creationId xmlns:a16="http://schemas.microsoft.com/office/drawing/2014/main" id="{D9ECF58B-91B6-EA75-A5BA-602BB974A4C9}"/>
                    </a:ext>
                  </a:extLst>
                </p14:cNvPr>
                <p14:cNvContentPartPr/>
                <p14:nvPr/>
              </p14:nvContentPartPr>
              <p14:xfrm>
                <a:off x="7482850" y="3218129"/>
                <a:ext cx="219960" cy="19440"/>
              </p14:xfrm>
            </p:contentPart>
          </mc:Choice>
          <mc:Fallback xmlns="">
            <p:pic>
              <p:nvPicPr>
                <p:cNvPr id="130" name="Ink 129">
                  <a:extLst>
                    <a:ext uri="{FF2B5EF4-FFF2-40B4-BE49-F238E27FC236}">
                      <a16:creationId xmlns:a16="http://schemas.microsoft.com/office/drawing/2014/main" id="{D9ECF58B-91B6-EA75-A5BA-602BB974A4C9}"/>
                    </a:ext>
                  </a:extLst>
                </p:cNvPr>
                <p:cNvPicPr/>
                <p:nvPr/>
              </p:nvPicPr>
              <p:blipFill>
                <a:blip r:embed="rId195"/>
                <a:stretch>
                  <a:fillRect/>
                </a:stretch>
              </p:blipFill>
              <p:spPr>
                <a:xfrm>
                  <a:off x="7473850" y="3209129"/>
                  <a:ext cx="237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Ink 131">
                  <a:extLst>
                    <a:ext uri="{FF2B5EF4-FFF2-40B4-BE49-F238E27FC236}">
                      <a16:creationId xmlns:a16="http://schemas.microsoft.com/office/drawing/2014/main" id="{A98EA53C-D443-864C-CFB2-59F3DF6F310D}"/>
                    </a:ext>
                  </a:extLst>
                </p14:cNvPr>
                <p14:cNvContentPartPr/>
                <p14:nvPr/>
              </p14:nvContentPartPr>
              <p14:xfrm>
                <a:off x="7882810" y="3034889"/>
                <a:ext cx="234360" cy="222120"/>
              </p14:xfrm>
            </p:contentPart>
          </mc:Choice>
          <mc:Fallback xmlns="">
            <p:pic>
              <p:nvPicPr>
                <p:cNvPr id="132" name="Ink 131">
                  <a:extLst>
                    <a:ext uri="{FF2B5EF4-FFF2-40B4-BE49-F238E27FC236}">
                      <a16:creationId xmlns:a16="http://schemas.microsoft.com/office/drawing/2014/main" id="{A98EA53C-D443-864C-CFB2-59F3DF6F310D}"/>
                    </a:ext>
                  </a:extLst>
                </p:cNvPr>
                <p:cNvPicPr/>
                <p:nvPr/>
              </p:nvPicPr>
              <p:blipFill>
                <a:blip r:embed="rId197"/>
                <a:stretch>
                  <a:fillRect/>
                </a:stretch>
              </p:blipFill>
              <p:spPr>
                <a:xfrm>
                  <a:off x="7873810" y="3026249"/>
                  <a:ext cx="2520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Ink 132">
                  <a:extLst>
                    <a:ext uri="{FF2B5EF4-FFF2-40B4-BE49-F238E27FC236}">
                      <a16:creationId xmlns:a16="http://schemas.microsoft.com/office/drawing/2014/main" id="{F33D834A-F0A3-BFA7-CB96-0C447B98A754}"/>
                    </a:ext>
                  </a:extLst>
                </p14:cNvPr>
                <p14:cNvContentPartPr/>
                <p14:nvPr/>
              </p14:nvContentPartPr>
              <p14:xfrm>
                <a:off x="8108530" y="3252689"/>
                <a:ext cx="159120" cy="70200"/>
              </p14:xfrm>
            </p:contentPart>
          </mc:Choice>
          <mc:Fallback xmlns="">
            <p:pic>
              <p:nvPicPr>
                <p:cNvPr id="133" name="Ink 132">
                  <a:extLst>
                    <a:ext uri="{FF2B5EF4-FFF2-40B4-BE49-F238E27FC236}">
                      <a16:creationId xmlns:a16="http://schemas.microsoft.com/office/drawing/2014/main" id="{F33D834A-F0A3-BFA7-CB96-0C447B98A754}"/>
                    </a:ext>
                  </a:extLst>
                </p:cNvPr>
                <p:cNvPicPr/>
                <p:nvPr/>
              </p:nvPicPr>
              <p:blipFill>
                <a:blip r:embed="rId199"/>
                <a:stretch>
                  <a:fillRect/>
                </a:stretch>
              </p:blipFill>
              <p:spPr>
                <a:xfrm>
                  <a:off x="8099890" y="3243689"/>
                  <a:ext cx="176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4" name="Ink 133">
                  <a:extLst>
                    <a:ext uri="{FF2B5EF4-FFF2-40B4-BE49-F238E27FC236}">
                      <a16:creationId xmlns:a16="http://schemas.microsoft.com/office/drawing/2014/main" id="{D63FAC77-446B-BBED-05B6-46A5002ADA95}"/>
                    </a:ext>
                  </a:extLst>
                </p14:cNvPr>
                <p14:cNvContentPartPr/>
                <p14:nvPr/>
              </p14:nvContentPartPr>
              <p14:xfrm>
                <a:off x="8377450" y="3044249"/>
                <a:ext cx="231840" cy="298440"/>
              </p14:xfrm>
            </p:contentPart>
          </mc:Choice>
          <mc:Fallback xmlns="">
            <p:pic>
              <p:nvPicPr>
                <p:cNvPr id="134" name="Ink 133">
                  <a:extLst>
                    <a:ext uri="{FF2B5EF4-FFF2-40B4-BE49-F238E27FC236}">
                      <a16:creationId xmlns:a16="http://schemas.microsoft.com/office/drawing/2014/main" id="{D63FAC77-446B-BBED-05B6-46A5002ADA95}"/>
                    </a:ext>
                  </a:extLst>
                </p:cNvPr>
                <p:cNvPicPr/>
                <p:nvPr/>
              </p:nvPicPr>
              <p:blipFill>
                <a:blip r:embed="rId201"/>
                <a:stretch>
                  <a:fillRect/>
                </a:stretch>
              </p:blipFill>
              <p:spPr>
                <a:xfrm>
                  <a:off x="8368450" y="3035249"/>
                  <a:ext cx="249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 name="Ink 134">
                  <a:extLst>
                    <a:ext uri="{FF2B5EF4-FFF2-40B4-BE49-F238E27FC236}">
                      <a16:creationId xmlns:a16="http://schemas.microsoft.com/office/drawing/2014/main" id="{D692AD2E-2D9C-0CB9-847D-5CED8B2104FB}"/>
                    </a:ext>
                  </a:extLst>
                </p14:cNvPr>
                <p14:cNvContentPartPr/>
                <p14:nvPr/>
              </p14:nvContentPartPr>
              <p14:xfrm>
                <a:off x="8633410" y="3178889"/>
                <a:ext cx="192240" cy="160920"/>
              </p14:xfrm>
            </p:contentPart>
          </mc:Choice>
          <mc:Fallback xmlns="">
            <p:pic>
              <p:nvPicPr>
                <p:cNvPr id="135" name="Ink 134">
                  <a:extLst>
                    <a:ext uri="{FF2B5EF4-FFF2-40B4-BE49-F238E27FC236}">
                      <a16:creationId xmlns:a16="http://schemas.microsoft.com/office/drawing/2014/main" id="{D692AD2E-2D9C-0CB9-847D-5CED8B2104FB}"/>
                    </a:ext>
                  </a:extLst>
                </p:cNvPr>
                <p:cNvPicPr/>
                <p:nvPr/>
              </p:nvPicPr>
              <p:blipFill>
                <a:blip r:embed="rId203"/>
                <a:stretch>
                  <a:fillRect/>
                </a:stretch>
              </p:blipFill>
              <p:spPr>
                <a:xfrm>
                  <a:off x="8624770" y="3169889"/>
                  <a:ext cx="20988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4">
            <p14:nvContentPartPr>
              <p14:cNvPr id="145" name="Ink 144">
                <a:extLst>
                  <a:ext uri="{FF2B5EF4-FFF2-40B4-BE49-F238E27FC236}">
                    <a16:creationId xmlns:a16="http://schemas.microsoft.com/office/drawing/2014/main" id="{2D8CFD49-F360-8A02-ABD1-0BFA94D3F081}"/>
                  </a:ext>
                </a:extLst>
              </p14:cNvPr>
              <p14:cNvContentPartPr/>
              <p14:nvPr/>
            </p14:nvContentPartPr>
            <p14:xfrm>
              <a:off x="2629330" y="4460129"/>
              <a:ext cx="148680" cy="121680"/>
            </p14:xfrm>
          </p:contentPart>
        </mc:Choice>
        <mc:Fallback xmlns="">
          <p:pic>
            <p:nvPicPr>
              <p:cNvPr id="145" name="Ink 144">
                <a:extLst>
                  <a:ext uri="{FF2B5EF4-FFF2-40B4-BE49-F238E27FC236}">
                    <a16:creationId xmlns:a16="http://schemas.microsoft.com/office/drawing/2014/main" id="{2D8CFD49-F360-8A02-ABD1-0BFA94D3F081}"/>
                  </a:ext>
                </a:extLst>
              </p:cNvPr>
              <p:cNvPicPr/>
              <p:nvPr/>
            </p:nvPicPr>
            <p:blipFill>
              <a:blip r:embed="rId205"/>
              <a:stretch>
                <a:fillRect/>
              </a:stretch>
            </p:blipFill>
            <p:spPr>
              <a:xfrm>
                <a:off x="2620330" y="4451489"/>
                <a:ext cx="166320" cy="139320"/>
              </a:xfrm>
              <a:prstGeom prst="rect">
                <a:avLst/>
              </a:prstGeom>
            </p:spPr>
          </p:pic>
        </mc:Fallback>
      </mc:AlternateContent>
      <p:grpSp>
        <p:nvGrpSpPr>
          <p:cNvPr id="162" name="Group 161">
            <a:extLst>
              <a:ext uri="{FF2B5EF4-FFF2-40B4-BE49-F238E27FC236}">
                <a16:creationId xmlns:a16="http://schemas.microsoft.com/office/drawing/2014/main" id="{497BE384-DBD6-F94C-27A8-43EEAF63F973}"/>
              </a:ext>
            </a:extLst>
          </p:cNvPr>
          <p:cNvGrpSpPr/>
          <p:nvPr/>
        </p:nvGrpSpPr>
        <p:grpSpPr>
          <a:xfrm>
            <a:off x="1231450" y="3968009"/>
            <a:ext cx="2891160" cy="1011600"/>
            <a:chOff x="1231450" y="3968009"/>
            <a:chExt cx="2891160" cy="1011600"/>
          </a:xfrm>
        </p:grpSpPr>
        <mc:AlternateContent xmlns:mc="http://schemas.openxmlformats.org/markup-compatibility/2006" xmlns:p14="http://schemas.microsoft.com/office/powerpoint/2010/main">
          <mc:Choice Requires="p14">
            <p:contentPart p14:bwMode="auto" r:id="rId206">
              <p14:nvContentPartPr>
                <p14:cNvPr id="137" name="Ink 136">
                  <a:extLst>
                    <a:ext uri="{FF2B5EF4-FFF2-40B4-BE49-F238E27FC236}">
                      <a16:creationId xmlns:a16="http://schemas.microsoft.com/office/drawing/2014/main" id="{8A731FA5-1A06-AF68-5B82-D11DFF5D4DA7}"/>
                    </a:ext>
                  </a:extLst>
                </p14:cNvPr>
                <p14:cNvContentPartPr/>
                <p14:nvPr/>
              </p14:nvContentPartPr>
              <p14:xfrm>
                <a:off x="1231450" y="4417649"/>
                <a:ext cx="274320" cy="345600"/>
              </p14:xfrm>
            </p:contentPart>
          </mc:Choice>
          <mc:Fallback xmlns="">
            <p:pic>
              <p:nvPicPr>
                <p:cNvPr id="137" name="Ink 136">
                  <a:extLst>
                    <a:ext uri="{FF2B5EF4-FFF2-40B4-BE49-F238E27FC236}">
                      <a16:creationId xmlns:a16="http://schemas.microsoft.com/office/drawing/2014/main" id="{8A731FA5-1A06-AF68-5B82-D11DFF5D4DA7}"/>
                    </a:ext>
                  </a:extLst>
                </p:cNvPr>
                <p:cNvPicPr/>
                <p:nvPr/>
              </p:nvPicPr>
              <p:blipFill>
                <a:blip r:embed="rId207"/>
                <a:stretch>
                  <a:fillRect/>
                </a:stretch>
              </p:blipFill>
              <p:spPr>
                <a:xfrm>
                  <a:off x="1222810" y="4409009"/>
                  <a:ext cx="29196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 name="Ink 137">
                  <a:extLst>
                    <a:ext uri="{FF2B5EF4-FFF2-40B4-BE49-F238E27FC236}">
                      <a16:creationId xmlns:a16="http://schemas.microsoft.com/office/drawing/2014/main" id="{029CB841-774C-CF23-6BA5-9B9CD93838BF}"/>
                    </a:ext>
                  </a:extLst>
                </p14:cNvPr>
                <p14:cNvContentPartPr/>
                <p14:nvPr/>
              </p14:nvContentPartPr>
              <p14:xfrm>
                <a:off x="1531330" y="4731569"/>
                <a:ext cx="131040" cy="160200"/>
              </p14:xfrm>
            </p:contentPart>
          </mc:Choice>
          <mc:Fallback xmlns="">
            <p:pic>
              <p:nvPicPr>
                <p:cNvPr id="138" name="Ink 137">
                  <a:extLst>
                    <a:ext uri="{FF2B5EF4-FFF2-40B4-BE49-F238E27FC236}">
                      <a16:creationId xmlns:a16="http://schemas.microsoft.com/office/drawing/2014/main" id="{029CB841-774C-CF23-6BA5-9B9CD93838BF}"/>
                    </a:ext>
                  </a:extLst>
                </p:cNvPr>
                <p:cNvPicPr/>
                <p:nvPr/>
              </p:nvPicPr>
              <p:blipFill>
                <a:blip r:embed="rId209"/>
                <a:stretch>
                  <a:fillRect/>
                </a:stretch>
              </p:blipFill>
              <p:spPr>
                <a:xfrm>
                  <a:off x="1522330" y="4722569"/>
                  <a:ext cx="148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0" name="Ink 139">
                  <a:extLst>
                    <a:ext uri="{FF2B5EF4-FFF2-40B4-BE49-F238E27FC236}">
                      <a16:creationId xmlns:a16="http://schemas.microsoft.com/office/drawing/2014/main" id="{A4A62D12-2D3F-5E45-4706-0D6D05A0F3E3}"/>
                    </a:ext>
                  </a:extLst>
                </p14:cNvPr>
                <p14:cNvContentPartPr/>
                <p14:nvPr/>
              </p14:nvContentPartPr>
              <p14:xfrm>
                <a:off x="1904650" y="4536089"/>
                <a:ext cx="189000" cy="13320"/>
              </p14:xfrm>
            </p:contentPart>
          </mc:Choice>
          <mc:Fallback xmlns="">
            <p:pic>
              <p:nvPicPr>
                <p:cNvPr id="140" name="Ink 139">
                  <a:extLst>
                    <a:ext uri="{FF2B5EF4-FFF2-40B4-BE49-F238E27FC236}">
                      <a16:creationId xmlns:a16="http://schemas.microsoft.com/office/drawing/2014/main" id="{A4A62D12-2D3F-5E45-4706-0D6D05A0F3E3}"/>
                    </a:ext>
                  </a:extLst>
                </p:cNvPr>
                <p:cNvPicPr/>
                <p:nvPr/>
              </p:nvPicPr>
              <p:blipFill>
                <a:blip r:embed="rId211"/>
                <a:stretch>
                  <a:fillRect/>
                </a:stretch>
              </p:blipFill>
              <p:spPr>
                <a:xfrm>
                  <a:off x="1895650" y="4527449"/>
                  <a:ext cx="206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1" name="Ink 140">
                  <a:extLst>
                    <a:ext uri="{FF2B5EF4-FFF2-40B4-BE49-F238E27FC236}">
                      <a16:creationId xmlns:a16="http://schemas.microsoft.com/office/drawing/2014/main" id="{2F739EF4-D6F3-CC0E-5ABD-9285BD45CB30}"/>
                    </a:ext>
                  </a:extLst>
                </p14:cNvPr>
                <p14:cNvContentPartPr/>
                <p14:nvPr/>
              </p14:nvContentPartPr>
              <p14:xfrm>
                <a:off x="1907530" y="4688009"/>
                <a:ext cx="158040" cy="6840"/>
              </p14:xfrm>
            </p:contentPart>
          </mc:Choice>
          <mc:Fallback xmlns="">
            <p:pic>
              <p:nvPicPr>
                <p:cNvPr id="141" name="Ink 140">
                  <a:extLst>
                    <a:ext uri="{FF2B5EF4-FFF2-40B4-BE49-F238E27FC236}">
                      <a16:creationId xmlns:a16="http://schemas.microsoft.com/office/drawing/2014/main" id="{2F739EF4-D6F3-CC0E-5ABD-9285BD45CB30}"/>
                    </a:ext>
                  </a:extLst>
                </p:cNvPr>
                <p:cNvPicPr/>
                <p:nvPr/>
              </p:nvPicPr>
              <p:blipFill>
                <a:blip r:embed="rId213"/>
                <a:stretch>
                  <a:fillRect/>
                </a:stretch>
              </p:blipFill>
              <p:spPr>
                <a:xfrm>
                  <a:off x="1898530" y="4679009"/>
                  <a:ext cx="175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7" name="Ink 146">
                  <a:extLst>
                    <a:ext uri="{FF2B5EF4-FFF2-40B4-BE49-F238E27FC236}">
                      <a16:creationId xmlns:a16="http://schemas.microsoft.com/office/drawing/2014/main" id="{DB1AAFFE-D26F-570A-9975-673F5617260C}"/>
                    </a:ext>
                  </a:extLst>
                </p14:cNvPr>
                <p14:cNvContentPartPr/>
                <p14:nvPr/>
              </p14:nvContentPartPr>
              <p14:xfrm>
                <a:off x="2438170" y="4254569"/>
                <a:ext cx="174600" cy="224640"/>
              </p14:xfrm>
            </p:contentPart>
          </mc:Choice>
          <mc:Fallback xmlns="">
            <p:pic>
              <p:nvPicPr>
                <p:cNvPr id="147" name="Ink 146">
                  <a:extLst>
                    <a:ext uri="{FF2B5EF4-FFF2-40B4-BE49-F238E27FC236}">
                      <a16:creationId xmlns:a16="http://schemas.microsoft.com/office/drawing/2014/main" id="{DB1AAFFE-D26F-570A-9975-673F5617260C}"/>
                    </a:ext>
                  </a:extLst>
                </p:cNvPr>
                <p:cNvPicPr/>
                <p:nvPr/>
              </p:nvPicPr>
              <p:blipFill>
                <a:blip r:embed="rId215"/>
                <a:stretch>
                  <a:fillRect/>
                </a:stretch>
              </p:blipFill>
              <p:spPr>
                <a:xfrm>
                  <a:off x="2429530" y="4245929"/>
                  <a:ext cx="1922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8" name="Ink 147">
                  <a:extLst>
                    <a:ext uri="{FF2B5EF4-FFF2-40B4-BE49-F238E27FC236}">
                      <a16:creationId xmlns:a16="http://schemas.microsoft.com/office/drawing/2014/main" id="{694A139F-99EC-E2FD-4CA8-369DC0802328}"/>
                    </a:ext>
                  </a:extLst>
                </p14:cNvPr>
                <p14:cNvContentPartPr/>
                <p14:nvPr/>
              </p14:nvContentPartPr>
              <p14:xfrm>
                <a:off x="2798170" y="4265369"/>
                <a:ext cx="129600" cy="178560"/>
              </p14:xfrm>
            </p:contentPart>
          </mc:Choice>
          <mc:Fallback xmlns="">
            <p:pic>
              <p:nvPicPr>
                <p:cNvPr id="148" name="Ink 147">
                  <a:extLst>
                    <a:ext uri="{FF2B5EF4-FFF2-40B4-BE49-F238E27FC236}">
                      <a16:creationId xmlns:a16="http://schemas.microsoft.com/office/drawing/2014/main" id="{694A139F-99EC-E2FD-4CA8-369DC0802328}"/>
                    </a:ext>
                  </a:extLst>
                </p:cNvPr>
                <p:cNvPicPr/>
                <p:nvPr/>
              </p:nvPicPr>
              <p:blipFill>
                <a:blip r:embed="rId217"/>
                <a:stretch>
                  <a:fillRect/>
                </a:stretch>
              </p:blipFill>
              <p:spPr>
                <a:xfrm>
                  <a:off x="2789530" y="4256729"/>
                  <a:ext cx="147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9" name="Ink 148">
                  <a:extLst>
                    <a:ext uri="{FF2B5EF4-FFF2-40B4-BE49-F238E27FC236}">
                      <a16:creationId xmlns:a16="http://schemas.microsoft.com/office/drawing/2014/main" id="{F11E5D84-76F1-8469-D5C8-2B46BCC9B6A8}"/>
                    </a:ext>
                  </a:extLst>
                </p14:cNvPr>
                <p14:cNvContentPartPr/>
                <p14:nvPr/>
              </p14:nvContentPartPr>
              <p14:xfrm>
                <a:off x="2289130" y="4206689"/>
                <a:ext cx="142200" cy="429840"/>
              </p14:xfrm>
            </p:contentPart>
          </mc:Choice>
          <mc:Fallback xmlns="">
            <p:pic>
              <p:nvPicPr>
                <p:cNvPr id="149" name="Ink 148">
                  <a:extLst>
                    <a:ext uri="{FF2B5EF4-FFF2-40B4-BE49-F238E27FC236}">
                      <a16:creationId xmlns:a16="http://schemas.microsoft.com/office/drawing/2014/main" id="{F11E5D84-76F1-8469-D5C8-2B46BCC9B6A8}"/>
                    </a:ext>
                  </a:extLst>
                </p:cNvPr>
                <p:cNvPicPr/>
                <p:nvPr/>
              </p:nvPicPr>
              <p:blipFill>
                <a:blip r:embed="rId219"/>
                <a:stretch>
                  <a:fillRect/>
                </a:stretch>
              </p:blipFill>
              <p:spPr>
                <a:xfrm>
                  <a:off x="2280490" y="4197689"/>
                  <a:ext cx="15984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0" name="Ink 149">
                  <a:extLst>
                    <a:ext uri="{FF2B5EF4-FFF2-40B4-BE49-F238E27FC236}">
                      <a16:creationId xmlns:a16="http://schemas.microsoft.com/office/drawing/2014/main" id="{E8EE0A85-6397-4B8E-B3A1-4D04A58E611D}"/>
                    </a:ext>
                  </a:extLst>
                </p14:cNvPr>
                <p14:cNvContentPartPr/>
                <p14:nvPr/>
              </p14:nvContentPartPr>
              <p14:xfrm>
                <a:off x="2907610" y="4189409"/>
                <a:ext cx="139320" cy="528480"/>
              </p14:xfrm>
            </p:contentPart>
          </mc:Choice>
          <mc:Fallback xmlns="">
            <p:pic>
              <p:nvPicPr>
                <p:cNvPr id="150" name="Ink 149">
                  <a:extLst>
                    <a:ext uri="{FF2B5EF4-FFF2-40B4-BE49-F238E27FC236}">
                      <a16:creationId xmlns:a16="http://schemas.microsoft.com/office/drawing/2014/main" id="{E8EE0A85-6397-4B8E-B3A1-4D04A58E611D}"/>
                    </a:ext>
                  </a:extLst>
                </p:cNvPr>
                <p:cNvPicPr/>
                <p:nvPr/>
              </p:nvPicPr>
              <p:blipFill>
                <a:blip r:embed="rId221"/>
                <a:stretch>
                  <a:fillRect/>
                </a:stretch>
              </p:blipFill>
              <p:spPr>
                <a:xfrm>
                  <a:off x="2898610" y="4180409"/>
                  <a:ext cx="15696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1" name="Ink 150">
                  <a:extLst>
                    <a:ext uri="{FF2B5EF4-FFF2-40B4-BE49-F238E27FC236}">
                      <a16:creationId xmlns:a16="http://schemas.microsoft.com/office/drawing/2014/main" id="{8ED2AB8A-463B-A6B1-ED5D-FD4CAE8EF290}"/>
                    </a:ext>
                  </a:extLst>
                </p14:cNvPr>
                <p14:cNvContentPartPr/>
                <p14:nvPr/>
              </p14:nvContentPartPr>
              <p14:xfrm>
                <a:off x="3272290" y="4042529"/>
                <a:ext cx="188640" cy="285120"/>
              </p14:xfrm>
            </p:contentPart>
          </mc:Choice>
          <mc:Fallback xmlns="">
            <p:pic>
              <p:nvPicPr>
                <p:cNvPr id="151" name="Ink 150">
                  <a:extLst>
                    <a:ext uri="{FF2B5EF4-FFF2-40B4-BE49-F238E27FC236}">
                      <a16:creationId xmlns:a16="http://schemas.microsoft.com/office/drawing/2014/main" id="{8ED2AB8A-463B-A6B1-ED5D-FD4CAE8EF290}"/>
                    </a:ext>
                  </a:extLst>
                </p:cNvPr>
                <p:cNvPicPr/>
                <p:nvPr/>
              </p:nvPicPr>
              <p:blipFill>
                <a:blip r:embed="rId223"/>
                <a:stretch>
                  <a:fillRect/>
                </a:stretch>
              </p:blipFill>
              <p:spPr>
                <a:xfrm>
                  <a:off x="3263650" y="4033889"/>
                  <a:ext cx="2062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4" name="Ink 153">
                  <a:extLst>
                    <a:ext uri="{FF2B5EF4-FFF2-40B4-BE49-F238E27FC236}">
                      <a16:creationId xmlns:a16="http://schemas.microsoft.com/office/drawing/2014/main" id="{54910723-0732-436E-56DF-390A284CD818}"/>
                    </a:ext>
                  </a:extLst>
                </p14:cNvPr>
                <p14:cNvContentPartPr/>
                <p14:nvPr/>
              </p14:nvContentPartPr>
              <p14:xfrm>
                <a:off x="3713650" y="4174649"/>
                <a:ext cx="167760" cy="189720"/>
              </p14:xfrm>
            </p:contentPart>
          </mc:Choice>
          <mc:Fallback xmlns="">
            <p:pic>
              <p:nvPicPr>
                <p:cNvPr id="154" name="Ink 153">
                  <a:extLst>
                    <a:ext uri="{FF2B5EF4-FFF2-40B4-BE49-F238E27FC236}">
                      <a16:creationId xmlns:a16="http://schemas.microsoft.com/office/drawing/2014/main" id="{54910723-0732-436E-56DF-390A284CD818}"/>
                    </a:ext>
                  </a:extLst>
                </p:cNvPr>
                <p:cNvPicPr/>
                <p:nvPr/>
              </p:nvPicPr>
              <p:blipFill>
                <a:blip r:embed="rId225"/>
                <a:stretch>
                  <a:fillRect/>
                </a:stretch>
              </p:blipFill>
              <p:spPr>
                <a:xfrm>
                  <a:off x="3704650" y="4166009"/>
                  <a:ext cx="185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5" name="Ink 154">
                  <a:extLst>
                    <a:ext uri="{FF2B5EF4-FFF2-40B4-BE49-F238E27FC236}">
                      <a16:creationId xmlns:a16="http://schemas.microsoft.com/office/drawing/2014/main" id="{84368101-AF71-71D9-30D1-57E79271E691}"/>
                    </a:ext>
                  </a:extLst>
                </p14:cNvPr>
                <p14:cNvContentPartPr/>
                <p14:nvPr/>
              </p14:nvContentPartPr>
              <p14:xfrm>
                <a:off x="3274450" y="4499009"/>
                <a:ext cx="640800" cy="37080"/>
              </p14:xfrm>
            </p:contentPart>
          </mc:Choice>
          <mc:Fallback xmlns="">
            <p:pic>
              <p:nvPicPr>
                <p:cNvPr id="155" name="Ink 154">
                  <a:extLst>
                    <a:ext uri="{FF2B5EF4-FFF2-40B4-BE49-F238E27FC236}">
                      <a16:creationId xmlns:a16="http://schemas.microsoft.com/office/drawing/2014/main" id="{84368101-AF71-71D9-30D1-57E79271E691}"/>
                    </a:ext>
                  </a:extLst>
                </p:cNvPr>
                <p:cNvPicPr/>
                <p:nvPr/>
              </p:nvPicPr>
              <p:blipFill>
                <a:blip r:embed="rId227"/>
                <a:stretch>
                  <a:fillRect/>
                </a:stretch>
              </p:blipFill>
              <p:spPr>
                <a:xfrm>
                  <a:off x="3265810" y="4490369"/>
                  <a:ext cx="658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7" name="Ink 156">
                  <a:extLst>
                    <a:ext uri="{FF2B5EF4-FFF2-40B4-BE49-F238E27FC236}">
                      <a16:creationId xmlns:a16="http://schemas.microsoft.com/office/drawing/2014/main" id="{F480BA04-27E8-FF2B-EB0E-AB0B9A1817B4}"/>
                    </a:ext>
                  </a:extLst>
                </p14:cNvPr>
                <p14:cNvContentPartPr/>
                <p14:nvPr/>
              </p14:nvContentPartPr>
              <p14:xfrm>
                <a:off x="3534730" y="4685849"/>
                <a:ext cx="133200" cy="104400"/>
              </p14:xfrm>
            </p:contentPart>
          </mc:Choice>
          <mc:Fallback xmlns="">
            <p:pic>
              <p:nvPicPr>
                <p:cNvPr id="157" name="Ink 156">
                  <a:extLst>
                    <a:ext uri="{FF2B5EF4-FFF2-40B4-BE49-F238E27FC236}">
                      <a16:creationId xmlns:a16="http://schemas.microsoft.com/office/drawing/2014/main" id="{F480BA04-27E8-FF2B-EB0E-AB0B9A1817B4}"/>
                    </a:ext>
                  </a:extLst>
                </p:cNvPr>
                <p:cNvPicPr/>
                <p:nvPr/>
              </p:nvPicPr>
              <p:blipFill>
                <a:blip r:embed="rId229"/>
                <a:stretch>
                  <a:fillRect/>
                </a:stretch>
              </p:blipFill>
              <p:spPr>
                <a:xfrm>
                  <a:off x="3525730" y="4677209"/>
                  <a:ext cx="150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8" name="Ink 157">
                  <a:extLst>
                    <a:ext uri="{FF2B5EF4-FFF2-40B4-BE49-F238E27FC236}">
                      <a16:creationId xmlns:a16="http://schemas.microsoft.com/office/drawing/2014/main" id="{E2B4D305-D862-6767-5602-AE104EF7A3D0}"/>
                    </a:ext>
                  </a:extLst>
                </p14:cNvPr>
                <p14:cNvContentPartPr/>
                <p14:nvPr/>
              </p14:nvContentPartPr>
              <p14:xfrm>
                <a:off x="3527530" y="4308929"/>
                <a:ext cx="148680" cy="129240"/>
              </p14:xfrm>
            </p:contentPart>
          </mc:Choice>
          <mc:Fallback xmlns="">
            <p:pic>
              <p:nvPicPr>
                <p:cNvPr id="158" name="Ink 157">
                  <a:extLst>
                    <a:ext uri="{FF2B5EF4-FFF2-40B4-BE49-F238E27FC236}">
                      <a16:creationId xmlns:a16="http://schemas.microsoft.com/office/drawing/2014/main" id="{E2B4D305-D862-6767-5602-AE104EF7A3D0}"/>
                    </a:ext>
                  </a:extLst>
                </p:cNvPr>
                <p:cNvPicPr/>
                <p:nvPr/>
              </p:nvPicPr>
              <p:blipFill>
                <a:blip r:embed="rId231"/>
                <a:stretch>
                  <a:fillRect/>
                </a:stretch>
              </p:blipFill>
              <p:spPr>
                <a:xfrm>
                  <a:off x="3518530" y="4299929"/>
                  <a:ext cx="166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0" name="Ink 159">
                  <a:extLst>
                    <a:ext uri="{FF2B5EF4-FFF2-40B4-BE49-F238E27FC236}">
                      <a16:creationId xmlns:a16="http://schemas.microsoft.com/office/drawing/2014/main" id="{7821073C-0C67-7CBA-7960-AD1283774806}"/>
                    </a:ext>
                  </a:extLst>
                </p14:cNvPr>
                <p14:cNvContentPartPr/>
                <p14:nvPr/>
              </p14:nvContentPartPr>
              <p14:xfrm>
                <a:off x="3108130" y="3968009"/>
                <a:ext cx="233280" cy="981720"/>
              </p14:xfrm>
            </p:contentPart>
          </mc:Choice>
          <mc:Fallback xmlns="">
            <p:pic>
              <p:nvPicPr>
                <p:cNvPr id="160" name="Ink 159">
                  <a:extLst>
                    <a:ext uri="{FF2B5EF4-FFF2-40B4-BE49-F238E27FC236}">
                      <a16:creationId xmlns:a16="http://schemas.microsoft.com/office/drawing/2014/main" id="{7821073C-0C67-7CBA-7960-AD1283774806}"/>
                    </a:ext>
                  </a:extLst>
                </p:cNvPr>
                <p:cNvPicPr/>
                <p:nvPr/>
              </p:nvPicPr>
              <p:blipFill>
                <a:blip r:embed="rId233"/>
                <a:stretch>
                  <a:fillRect/>
                </a:stretch>
              </p:blipFill>
              <p:spPr>
                <a:xfrm>
                  <a:off x="3099130" y="3959009"/>
                  <a:ext cx="250920" cy="999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1" name="Ink 160">
                  <a:extLst>
                    <a:ext uri="{FF2B5EF4-FFF2-40B4-BE49-F238E27FC236}">
                      <a16:creationId xmlns:a16="http://schemas.microsoft.com/office/drawing/2014/main" id="{443FCC0E-3696-BF0E-CD0F-C5AB242E042C}"/>
                    </a:ext>
                  </a:extLst>
                </p14:cNvPr>
                <p14:cNvContentPartPr/>
                <p14:nvPr/>
              </p14:nvContentPartPr>
              <p14:xfrm>
                <a:off x="3994450" y="3989249"/>
                <a:ext cx="128160" cy="990360"/>
              </p14:xfrm>
            </p:contentPart>
          </mc:Choice>
          <mc:Fallback xmlns="">
            <p:pic>
              <p:nvPicPr>
                <p:cNvPr id="161" name="Ink 160">
                  <a:extLst>
                    <a:ext uri="{FF2B5EF4-FFF2-40B4-BE49-F238E27FC236}">
                      <a16:creationId xmlns:a16="http://schemas.microsoft.com/office/drawing/2014/main" id="{443FCC0E-3696-BF0E-CD0F-C5AB242E042C}"/>
                    </a:ext>
                  </a:extLst>
                </p:cNvPr>
                <p:cNvPicPr/>
                <p:nvPr/>
              </p:nvPicPr>
              <p:blipFill>
                <a:blip r:embed="rId235"/>
                <a:stretch>
                  <a:fillRect/>
                </a:stretch>
              </p:blipFill>
              <p:spPr>
                <a:xfrm>
                  <a:off x="3985810" y="3980609"/>
                  <a:ext cx="145800" cy="1008000"/>
                </a:xfrm>
                <a:prstGeom prst="rect">
                  <a:avLst/>
                </a:prstGeom>
              </p:spPr>
            </p:pic>
          </mc:Fallback>
        </mc:AlternateContent>
      </p:grpSp>
      <p:grpSp>
        <p:nvGrpSpPr>
          <p:cNvPr id="165" name="Group 164">
            <a:extLst>
              <a:ext uri="{FF2B5EF4-FFF2-40B4-BE49-F238E27FC236}">
                <a16:creationId xmlns:a16="http://schemas.microsoft.com/office/drawing/2014/main" id="{530F0B81-5C3D-D5F9-59EC-B4B4BB14D531}"/>
              </a:ext>
            </a:extLst>
          </p:cNvPr>
          <p:cNvGrpSpPr/>
          <p:nvPr/>
        </p:nvGrpSpPr>
        <p:grpSpPr>
          <a:xfrm>
            <a:off x="4577290" y="4399289"/>
            <a:ext cx="212040" cy="100080"/>
            <a:chOff x="4577290" y="4399289"/>
            <a:chExt cx="212040" cy="100080"/>
          </a:xfrm>
        </p:grpSpPr>
        <mc:AlternateContent xmlns:mc="http://schemas.openxmlformats.org/markup-compatibility/2006" xmlns:p14="http://schemas.microsoft.com/office/powerpoint/2010/main">
          <mc:Choice Requires="p14">
            <p:contentPart p14:bwMode="auto" r:id="rId236">
              <p14:nvContentPartPr>
                <p14:cNvPr id="163" name="Ink 162">
                  <a:extLst>
                    <a:ext uri="{FF2B5EF4-FFF2-40B4-BE49-F238E27FC236}">
                      <a16:creationId xmlns:a16="http://schemas.microsoft.com/office/drawing/2014/main" id="{47F2BA55-5CEB-C416-AC92-E721EA8298AD}"/>
                    </a:ext>
                  </a:extLst>
                </p14:cNvPr>
                <p14:cNvContentPartPr/>
                <p14:nvPr/>
              </p14:nvContentPartPr>
              <p14:xfrm>
                <a:off x="4577290" y="4399289"/>
                <a:ext cx="160560" cy="13320"/>
              </p14:xfrm>
            </p:contentPart>
          </mc:Choice>
          <mc:Fallback xmlns="">
            <p:pic>
              <p:nvPicPr>
                <p:cNvPr id="163" name="Ink 162">
                  <a:extLst>
                    <a:ext uri="{FF2B5EF4-FFF2-40B4-BE49-F238E27FC236}">
                      <a16:creationId xmlns:a16="http://schemas.microsoft.com/office/drawing/2014/main" id="{47F2BA55-5CEB-C416-AC92-E721EA8298AD}"/>
                    </a:ext>
                  </a:extLst>
                </p:cNvPr>
                <p:cNvPicPr/>
                <p:nvPr/>
              </p:nvPicPr>
              <p:blipFill>
                <a:blip r:embed="rId237"/>
                <a:stretch>
                  <a:fillRect/>
                </a:stretch>
              </p:blipFill>
              <p:spPr>
                <a:xfrm>
                  <a:off x="4568650" y="4390289"/>
                  <a:ext cx="178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4" name="Ink 163">
                  <a:extLst>
                    <a:ext uri="{FF2B5EF4-FFF2-40B4-BE49-F238E27FC236}">
                      <a16:creationId xmlns:a16="http://schemas.microsoft.com/office/drawing/2014/main" id="{59158D3F-1E6C-AB9F-11E9-EDE3F2CCCB2E}"/>
                    </a:ext>
                  </a:extLst>
                </p14:cNvPr>
                <p14:cNvContentPartPr/>
                <p14:nvPr/>
              </p14:nvContentPartPr>
              <p14:xfrm>
                <a:off x="4589890" y="4477049"/>
                <a:ext cx="199440" cy="22320"/>
              </p14:xfrm>
            </p:contentPart>
          </mc:Choice>
          <mc:Fallback xmlns="">
            <p:pic>
              <p:nvPicPr>
                <p:cNvPr id="164" name="Ink 163">
                  <a:extLst>
                    <a:ext uri="{FF2B5EF4-FFF2-40B4-BE49-F238E27FC236}">
                      <a16:creationId xmlns:a16="http://schemas.microsoft.com/office/drawing/2014/main" id="{59158D3F-1E6C-AB9F-11E9-EDE3F2CCCB2E}"/>
                    </a:ext>
                  </a:extLst>
                </p:cNvPr>
                <p:cNvPicPr/>
                <p:nvPr/>
              </p:nvPicPr>
              <p:blipFill>
                <a:blip r:embed="rId239"/>
                <a:stretch>
                  <a:fillRect/>
                </a:stretch>
              </p:blipFill>
              <p:spPr>
                <a:xfrm>
                  <a:off x="4580890" y="4468049"/>
                  <a:ext cx="217080" cy="3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0">
            <p14:nvContentPartPr>
              <p14:cNvPr id="166" name="Ink 165">
                <a:extLst>
                  <a:ext uri="{FF2B5EF4-FFF2-40B4-BE49-F238E27FC236}">
                    <a16:creationId xmlns:a16="http://schemas.microsoft.com/office/drawing/2014/main" id="{AADB52EE-0459-5D0E-FCA2-2ED0932764AC}"/>
                  </a:ext>
                </a:extLst>
              </p14:cNvPr>
              <p14:cNvContentPartPr/>
              <p14:nvPr/>
            </p14:nvContentPartPr>
            <p14:xfrm>
              <a:off x="5092810" y="4216049"/>
              <a:ext cx="1559520" cy="404640"/>
            </p14:xfrm>
          </p:contentPart>
        </mc:Choice>
        <mc:Fallback xmlns="">
          <p:pic>
            <p:nvPicPr>
              <p:cNvPr id="166" name="Ink 165">
                <a:extLst>
                  <a:ext uri="{FF2B5EF4-FFF2-40B4-BE49-F238E27FC236}">
                    <a16:creationId xmlns:a16="http://schemas.microsoft.com/office/drawing/2014/main" id="{AADB52EE-0459-5D0E-FCA2-2ED0932764AC}"/>
                  </a:ext>
                </a:extLst>
              </p:cNvPr>
              <p:cNvPicPr/>
              <p:nvPr/>
            </p:nvPicPr>
            <p:blipFill>
              <a:blip r:embed="rId241"/>
              <a:stretch>
                <a:fillRect/>
              </a:stretch>
            </p:blipFill>
            <p:spPr>
              <a:xfrm>
                <a:off x="5084170" y="4207409"/>
                <a:ext cx="1577160" cy="422280"/>
              </a:xfrm>
              <a:prstGeom prst="rect">
                <a:avLst/>
              </a:prstGeom>
            </p:spPr>
          </p:pic>
        </mc:Fallback>
      </mc:AlternateContent>
      <p:grpSp>
        <p:nvGrpSpPr>
          <p:cNvPr id="173" name="Group 172">
            <a:extLst>
              <a:ext uri="{FF2B5EF4-FFF2-40B4-BE49-F238E27FC236}">
                <a16:creationId xmlns:a16="http://schemas.microsoft.com/office/drawing/2014/main" id="{566FA25D-9079-F8BD-C1C8-8A80A253DDE8}"/>
              </a:ext>
            </a:extLst>
          </p:cNvPr>
          <p:cNvGrpSpPr/>
          <p:nvPr/>
        </p:nvGrpSpPr>
        <p:grpSpPr>
          <a:xfrm>
            <a:off x="1324330" y="5213609"/>
            <a:ext cx="2508120" cy="611280"/>
            <a:chOff x="1324330" y="5213609"/>
            <a:chExt cx="2508120" cy="611280"/>
          </a:xfrm>
        </p:grpSpPr>
        <mc:AlternateContent xmlns:mc="http://schemas.openxmlformats.org/markup-compatibility/2006" xmlns:p14="http://schemas.microsoft.com/office/powerpoint/2010/main">
          <mc:Choice Requires="p14">
            <p:contentPart p14:bwMode="auto" r:id="rId242">
              <p14:nvContentPartPr>
                <p14:cNvPr id="167" name="Ink 166">
                  <a:extLst>
                    <a:ext uri="{FF2B5EF4-FFF2-40B4-BE49-F238E27FC236}">
                      <a16:creationId xmlns:a16="http://schemas.microsoft.com/office/drawing/2014/main" id="{05811213-DA87-2C90-F3A9-0C32770F2B65}"/>
                    </a:ext>
                  </a:extLst>
                </p14:cNvPr>
                <p14:cNvContentPartPr/>
                <p14:nvPr/>
              </p14:nvContentPartPr>
              <p14:xfrm>
                <a:off x="1324330" y="5387489"/>
                <a:ext cx="296280" cy="285480"/>
              </p14:xfrm>
            </p:contentPart>
          </mc:Choice>
          <mc:Fallback xmlns="">
            <p:pic>
              <p:nvPicPr>
                <p:cNvPr id="167" name="Ink 166">
                  <a:extLst>
                    <a:ext uri="{FF2B5EF4-FFF2-40B4-BE49-F238E27FC236}">
                      <a16:creationId xmlns:a16="http://schemas.microsoft.com/office/drawing/2014/main" id="{05811213-DA87-2C90-F3A9-0C32770F2B65}"/>
                    </a:ext>
                  </a:extLst>
                </p:cNvPr>
                <p:cNvPicPr/>
                <p:nvPr/>
              </p:nvPicPr>
              <p:blipFill>
                <a:blip r:embed="rId243"/>
                <a:stretch>
                  <a:fillRect/>
                </a:stretch>
              </p:blipFill>
              <p:spPr>
                <a:xfrm>
                  <a:off x="1315690" y="5378849"/>
                  <a:ext cx="3139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8" name="Ink 167">
                  <a:extLst>
                    <a:ext uri="{FF2B5EF4-FFF2-40B4-BE49-F238E27FC236}">
                      <a16:creationId xmlns:a16="http://schemas.microsoft.com/office/drawing/2014/main" id="{E5AC7E24-82C0-81E3-2F7E-186E8D60E419}"/>
                    </a:ext>
                  </a:extLst>
                </p14:cNvPr>
                <p14:cNvContentPartPr/>
                <p14:nvPr/>
              </p14:nvContentPartPr>
              <p14:xfrm>
                <a:off x="1712410" y="5470289"/>
                <a:ext cx="586440" cy="212400"/>
              </p14:xfrm>
            </p:contentPart>
          </mc:Choice>
          <mc:Fallback xmlns="">
            <p:pic>
              <p:nvPicPr>
                <p:cNvPr id="168" name="Ink 167">
                  <a:extLst>
                    <a:ext uri="{FF2B5EF4-FFF2-40B4-BE49-F238E27FC236}">
                      <a16:creationId xmlns:a16="http://schemas.microsoft.com/office/drawing/2014/main" id="{E5AC7E24-82C0-81E3-2F7E-186E8D60E419}"/>
                    </a:ext>
                  </a:extLst>
                </p:cNvPr>
                <p:cNvPicPr/>
                <p:nvPr/>
              </p:nvPicPr>
              <p:blipFill>
                <a:blip r:embed="rId245"/>
                <a:stretch>
                  <a:fillRect/>
                </a:stretch>
              </p:blipFill>
              <p:spPr>
                <a:xfrm>
                  <a:off x="1703410" y="5461649"/>
                  <a:ext cx="6040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9" name="Ink 168">
                  <a:extLst>
                    <a:ext uri="{FF2B5EF4-FFF2-40B4-BE49-F238E27FC236}">
                      <a16:creationId xmlns:a16="http://schemas.microsoft.com/office/drawing/2014/main" id="{C9E92C5E-341A-B9EB-9FFB-5718E089EAA9}"/>
                    </a:ext>
                  </a:extLst>
                </p14:cNvPr>
                <p14:cNvContentPartPr/>
                <p14:nvPr/>
              </p14:nvContentPartPr>
              <p14:xfrm>
                <a:off x="2452210" y="5213609"/>
                <a:ext cx="1380240" cy="611280"/>
              </p14:xfrm>
            </p:contentPart>
          </mc:Choice>
          <mc:Fallback xmlns="">
            <p:pic>
              <p:nvPicPr>
                <p:cNvPr id="169" name="Ink 168">
                  <a:extLst>
                    <a:ext uri="{FF2B5EF4-FFF2-40B4-BE49-F238E27FC236}">
                      <a16:creationId xmlns:a16="http://schemas.microsoft.com/office/drawing/2014/main" id="{C9E92C5E-341A-B9EB-9FFB-5718E089EAA9}"/>
                    </a:ext>
                  </a:extLst>
                </p:cNvPr>
                <p:cNvPicPr/>
                <p:nvPr/>
              </p:nvPicPr>
              <p:blipFill>
                <a:blip r:embed="rId247"/>
                <a:stretch>
                  <a:fillRect/>
                </a:stretch>
              </p:blipFill>
              <p:spPr>
                <a:xfrm>
                  <a:off x="2443210" y="5204969"/>
                  <a:ext cx="139788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0" name="Ink 169">
                  <a:extLst>
                    <a:ext uri="{FF2B5EF4-FFF2-40B4-BE49-F238E27FC236}">
                      <a16:creationId xmlns:a16="http://schemas.microsoft.com/office/drawing/2014/main" id="{6147DBD5-50F4-81A2-196B-08A52098134B}"/>
                    </a:ext>
                  </a:extLst>
                </p14:cNvPr>
                <p14:cNvContentPartPr/>
                <p14:nvPr/>
              </p14:nvContentPartPr>
              <p14:xfrm>
                <a:off x="3575410" y="5405129"/>
                <a:ext cx="34560" cy="14760"/>
              </p14:xfrm>
            </p:contentPart>
          </mc:Choice>
          <mc:Fallback xmlns="">
            <p:pic>
              <p:nvPicPr>
                <p:cNvPr id="170" name="Ink 169">
                  <a:extLst>
                    <a:ext uri="{FF2B5EF4-FFF2-40B4-BE49-F238E27FC236}">
                      <a16:creationId xmlns:a16="http://schemas.microsoft.com/office/drawing/2014/main" id="{6147DBD5-50F4-81A2-196B-08A52098134B}"/>
                    </a:ext>
                  </a:extLst>
                </p:cNvPr>
                <p:cNvPicPr/>
                <p:nvPr/>
              </p:nvPicPr>
              <p:blipFill>
                <a:blip r:embed="rId249"/>
                <a:stretch>
                  <a:fillRect/>
                </a:stretch>
              </p:blipFill>
              <p:spPr>
                <a:xfrm>
                  <a:off x="3566410" y="5396489"/>
                  <a:ext cx="52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1" name="Ink 170">
                  <a:extLst>
                    <a:ext uri="{FF2B5EF4-FFF2-40B4-BE49-F238E27FC236}">
                      <a16:creationId xmlns:a16="http://schemas.microsoft.com/office/drawing/2014/main" id="{B91D12D9-193A-52F5-7411-810AE569D02A}"/>
                    </a:ext>
                  </a:extLst>
                </p14:cNvPr>
                <p14:cNvContentPartPr/>
                <p14:nvPr/>
              </p14:nvContentPartPr>
              <p14:xfrm>
                <a:off x="3215770" y="5377769"/>
                <a:ext cx="371160" cy="39240"/>
              </p14:xfrm>
            </p:contentPart>
          </mc:Choice>
          <mc:Fallback xmlns="">
            <p:pic>
              <p:nvPicPr>
                <p:cNvPr id="171" name="Ink 170">
                  <a:extLst>
                    <a:ext uri="{FF2B5EF4-FFF2-40B4-BE49-F238E27FC236}">
                      <a16:creationId xmlns:a16="http://schemas.microsoft.com/office/drawing/2014/main" id="{B91D12D9-193A-52F5-7411-810AE569D02A}"/>
                    </a:ext>
                  </a:extLst>
                </p:cNvPr>
                <p:cNvPicPr/>
                <p:nvPr/>
              </p:nvPicPr>
              <p:blipFill>
                <a:blip r:embed="rId251"/>
                <a:stretch>
                  <a:fillRect/>
                </a:stretch>
              </p:blipFill>
              <p:spPr>
                <a:xfrm>
                  <a:off x="3207130" y="5368769"/>
                  <a:ext cx="38880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2">
            <p14:nvContentPartPr>
              <p14:cNvPr id="174" name="Ink 173">
                <a:extLst>
                  <a:ext uri="{FF2B5EF4-FFF2-40B4-BE49-F238E27FC236}">
                    <a16:creationId xmlns:a16="http://schemas.microsoft.com/office/drawing/2014/main" id="{D2052E5B-F330-2C58-E3BA-3731DE40F419}"/>
                  </a:ext>
                </a:extLst>
              </p14:cNvPr>
              <p14:cNvContentPartPr/>
              <p14:nvPr/>
            </p14:nvContentPartPr>
            <p14:xfrm>
              <a:off x="4126570" y="5348969"/>
              <a:ext cx="280800" cy="480600"/>
            </p14:xfrm>
          </p:contentPart>
        </mc:Choice>
        <mc:Fallback xmlns="">
          <p:pic>
            <p:nvPicPr>
              <p:cNvPr id="174" name="Ink 173">
                <a:extLst>
                  <a:ext uri="{FF2B5EF4-FFF2-40B4-BE49-F238E27FC236}">
                    <a16:creationId xmlns:a16="http://schemas.microsoft.com/office/drawing/2014/main" id="{D2052E5B-F330-2C58-E3BA-3731DE40F419}"/>
                  </a:ext>
                </a:extLst>
              </p:cNvPr>
              <p:cNvPicPr/>
              <p:nvPr/>
            </p:nvPicPr>
            <p:blipFill>
              <a:blip r:embed="rId253"/>
              <a:stretch>
                <a:fillRect/>
              </a:stretch>
            </p:blipFill>
            <p:spPr>
              <a:xfrm>
                <a:off x="4117930" y="5340329"/>
                <a:ext cx="298440" cy="498240"/>
              </a:xfrm>
              <a:prstGeom prst="rect">
                <a:avLst/>
              </a:prstGeom>
            </p:spPr>
          </p:pic>
        </mc:Fallback>
      </mc:AlternateContent>
      <p:grpSp>
        <p:nvGrpSpPr>
          <p:cNvPr id="182" name="Group 181">
            <a:extLst>
              <a:ext uri="{FF2B5EF4-FFF2-40B4-BE49-F238E27FC236}">
                <a16:creationId xmlns:a16="http://schemas.microsoft.com/office/drawing/2014/main" id="{E2F1FB46-03FE-EA1F-6A2F-1AA14630B124}"/>
              </a:ext>
            </a:extLst>
          </p:cNvPr>
          <p:cNvGrpSpPr/>
          <p:nvPr/>
        </p:nvGrpSpPr>
        <p:grpSpPr>
          <a:xfrm>
            <a:off x="4755490" y="5216849"/>
            <a:ext cx="1342080" cy="548280"/>
            <a:chOff x="4755490" y="5216849"/>
            <a:chExt cx="1342080" cy="548280"/>
          </a:xfrm>
        </p:grpSpPr>
        <mc:AlternateContent xmlns:mc="http://schemas.openxmlformats.org/markup-compatibility/2006" xmlns:p14="http://schemas.microsoft.com/office/powerpoint/2010/main">
          <mc:Choice Requires="p14">
            <p:contentPart p14:bwMode="auto" r:id="rId254">
              <p14:nvContentPartPr>
                <p14:cNvPr id="175" name="Ink 174">
                  <a:extLst>
                    <a:ext uri="{FF2B5EF4-FFF2-40B4-BE49-F238E27FC236}">
                      <a16:creationId xmlns:a16="http://schemas.microsoft.com/office/drawing/2014/main" id="{1AB66725-FAED-4872-43B6-19693A532CB2}"/>
                    </a:ext>
                  </a:extLst>
                </p14:cNvPr>
                <p14:cNvContentPartPr/>
                <p14:nvPr/>
              </p14:nvContentPartPr>
              <p14:xfrm>
                <a:off x="4755490" y="5216849"/>
                <a:ext cx="1342080" cy="548280"/>
              </p14:xfrm>
            </p:contentPart>
          </mc:Choice>
          <mc:Fallback xmlns="">
            <p:pic>
              <p:nvPicPr>
                <p:cNvPr id="175" name="Ink 174">
                  <a:extLst>
                    <a:ext uri="{FF2B5EF4-FFF2-40B4-BE49-F238E27FC236}">
                      <a16:creationId xmlns:a16="http://schemas.microsoft.com/office/drawing/2014/main" id="{1AB66725-FAED-4872-43B6-19693A532CB2}"/>
                    </a:ext>
                  </a:extLst>
                </p:cNvPr>
                <p:cNvPicPr/>
                <p:nvPr/>
              </p:nvPicPr>
              <p:blipFill>
                <a:blip r:embed="rId255"/>
                <a:stretch>
                  <a:fillRect/>
                </a:stretch>
              </p:blipFill>
              <p:spPr>
                <a:xfrm>
                  <a:off x="4746490" y="5208209"/>
                  <a:ext cx="135972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6" name="Ink 175">
                  <a:extLst>
                    <a:ext uri="{FF2B5EF4-FFF2-40B4-BE49-F238E27FC236}">
                      <a16:creationId xmlns:a16="http://schemas.microsoft.com/office/drawing/2014/main" id="{31FAAF46-63D4-71C2-5D78-24173841E2A5}"/>
                    </a:ext>
                  </a:extLst>
                </p14:cNvPr>
                <p14:cNvContentPartPr/>
                <p14:nvPr/>
              </p14:nvContentPartPr>
              <p14:xfrm>
                <a:off x="5711650" y="5298569"/>
                <a:ext cx="5040" cy="34920"/>
              </p14:xfrm>
            </p:contentPart>
          </mc:Choice>
          <mc:Fallback xmlns="">
            <p:pic>
              <p:nvPicPr>
                <p:cNvPr id="176" name="Ink 175">
                  <a:extLst>
                    <a:ext uri="{FF2B5EF4-FFF2-40B4-BE49-F238E27FC236}">
                      <a16:creationId xmlns:a16="http://schemas.microsoft.com/office/drawing/2014/main" id="{31FAAF46-63D4-71C2-5D78-24173841E2A5}"/>
                    </a:ext>
                  </a:extLst>
                </p:cNvPr>
                <p:cNvPicPr/>
                <p:nvPr/>
              </p:nvPicPr>
              <p:blipFill>
                <a:blip r:embed="rId257"/>
                <a:stretch>
                  <a:fillRect/>
                </a:stretch>
              </p:blipFill>
              <p:spPr>
                <a:xfrm>
                  <a:off x="5703010" y="5289929"/>
                  <a:ext cx="22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7" name="Ink 176">
                  <a:extLst>
                    <a:ext uri="{FF2B5EF4-FFF2-40B4-BE49-F238E27FC236}">
                      <a16:creationId xmlns:a16="http://schemas.microsoft.com/office/drawing/2014/main" id="{D92C6F56-A80B-BAAD-18EE-ACDB59F524F0}"/>
                    </a:ext>
                  </a:extLst>
                </p14:cNvPr>
                <p14:cNvContentPartPr/>
                <p14:nvPr/>
              </p14:nvContentPartPr>
              <p14:xfrm>
                <a:off x="5017210" y="5348969"/>
                <a:ext cx="463320" cy="52560"/>
              </p14:xfrm>
            </p:contentPart>
          </mc:Choice>
          <mc:Fallback xmlns="">
            <p:pic>
              <p:nvPicPr>
                <p:cNvPr id="177" name="Ink 176">
                  <a:extLst>
                    <a:ext uri="{FF2B5EF4-FFF2-40B4-BE49-F238E27FC236}">
                      <a16:creationId xmlns:a16="http://schemas.microsoft.com/office/drawing/2014/main" id="{D92C6F56-A80B-BAAD-18EE-ACDB59F524F0}"/>
                    </a:ext>
                  </a:extLst>
                </p:cNvPr>
                <p:cNvPicPr/>
                <p:nvPr/>
              </p:nvPicPr>
              <p:blipFill>
                <a:blip r:embed="rId259"/>
                <a:stretch>
                  <a:fillRect/>
                </a:stretch>
              </p:blipFill>
              <p:spPr>
                <a:xfrm>
                  <a:off x="5008570" y="5339969"/>
                  <a:ext cx="480960" cy="70200"/>
                </a:xfrm>
                <a:prstGeom prst="rect">
                  <a:avLst/>
                </a:prstGeom>
              </p:spPr>
            </p:pic>
          </mc:Fallback>
        </mc:AlternateContent>
      </p:grpSp>
      <p:grpSp>
        <p:nvGrpSpPr>
          <p:cNvPr id="188" name="Group 187">
            <a:extLst>
              <a:ext uri="{FF2B5EF4-FFF2-40B4-BE49-F238E27FC236}">
                <a16:creationId xmlns:a16="http://schemas.microsoft.com/office/drawing/2014/main" id="{A09431DE-EA5C-5571-9A9B-EA85FEEE6A04}"/>
              </a:ext>
            </a:extLst>
          </p:cNvPr>
          <p:cNvGrpSpPr/>
          <p:nvPr/>
        </p:nvGrpSpPr>
        <p:grpSpPr>
          <a:xfrm>
            <a:off x="6358930" y="5154929"/>
            <a:ext cx="1937880" cy="555480"/>
            <a:chOff x="6358930" y="5154929"/>
            <a:chExt cx="1937880" cy="555480"/>
          </a:xfrm>
        </p:grpSpPr>
        <mc:AlternateContent xmlns:mc="http://schemas.openxmlformats.org/markup-compatibility/2006" xmlns:p14="http://schemas.microsoft.com/office/powerpoint/2010/main">
          <mc:Choice Requires="p14">
            <p:contentPart p14:bwMode="auto" r:id="rId260">
              <p14:nvContentPartPr>
                <p14:cNvPr id="178" name="Ink 177">
                  <a:extLst>
                    <a:ext uri="{FF2B5EF4-FFF2-40B4-BE49-F238E27FC236}">
                      <a16:creationId xmlns:a16="http://schemas.microsoft.com/office/drawing/2014/main" id="{9B2E9C4F-A63B-16C2-813D-7B6ABE091741}"/>
                    </a:ext>
                  </a:extLst>
                </p14:cNvPr>
                <p14:cNvContentPartPr/>
                <p14:nvPr/>
              </p14:nvContentPartPr>
              <p14:xfrm>
                <a:off x="6358930" y="5154929"/>
                <a:ext cx="1331280" cy="555480"/>
              </p14:xfrm>
            </p:contentPart>
          </mc:Choice>
          <mc:Fallback xmlns="">
            <p:pic>
              <p:nvPicPr>
                <p:cNvPr id="178" name="Ink 177">
                  <a:extLst>
                    <a:ext uri="{FF2B5EF4-FFF2-40B4-BE49-F238E27FC236}">
                      <a16:creationId xmlns:a16="http://schemas.microsoft.com/office/drawing/2014/main" id="{9B2E9C4F-A63B-16C2-813D-7B6ABE091741}"/>
                    </a:ext>
                  </a:extLst>
                </p:cNvPr>
                <p:cNvPicPr/>
                <p:nvPr/>
              </p:nvPicPr>
              <p:blipFill>
                <a:blip r:embed="rId261"/>
                <a:stretch>
                  <a:fillRect/>
                </a:stretch>
              </p:blipFill>
              <p:spPr>
                <a:xfrm>
                  <a:off x="6349930" y="5145929"/>
                  <a:ext cx="134892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9" name="Ink 178">
                  <a:extLst>
                    <a:ext uri="{FF2B5EF4-FFF2-40B4-BE49-F238E27FC236}">
                      <a16:creationId xmlns:a16="http://schemas.microsoft.com/office/drawing/2014/main" id="{EF206A2F-FA2E-EECC-D5A4-23F3FEB91766}"/>
                    </a:ext>
                  </a:extLst>
                </p14:cNvPr>
                <p14:cNvContentPartPr/>
                <p14:nvPr/>
              </p14:nvContentPartPr>
              <p14:xfrm>
                <a:off x="7314010" y="5271209"/>
                <a:ext cx="37440" cy="13680"/>
              </p14:xfrm>
            </p:contentPart>
          </mc:Choice>
          <mc:Fallback xmlns="">
            <p:pic>
              <p:nvPicPr>
                <p:cNvPr id="179" name="Ink 178">
                  <a:extLst>
                    <a:ext uri="{FF2B5EF4-FFF2-40B4-BE49-F238E27FC236}">
                      <a16:creationId xmlns:a16="http://schemas.microsoft.com/office/drawing/2014/main" id="{EF206A2F-FA2E-EECC-D5A4-23F3FEB91766}"/>
                    </a:ext>
                  </a:extLst>
                </p:cNvPr>
                <p:cNvPicPr/>
                <p:nvPr/>
              </p:nvPicPr>
              <p:blipFill>
                <a:blip r:embed="rId263"/>
                <a:stretch>
                  <a:fillRect/>
                </a:stretch>
              </p:blipFill>
              <p:spPr>
                <a:xfrm>
                  <a:off x="7305370" y="5262209"/>
                  <a:ext cx="55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0" name="Ink 179">
                  <a:extLst>
                    <a:ext uri="{FF2B5EF4-FFF2-40B4-BE49-F238E27FC236}">
                      <a16:creationId xmlns:a16="http://schemas.microsoft.com/office/drawing/2014/main" id="{2B25C660-7168-EB78-79F2-BF27BA809DE7}"/>
                    </a:ext>
                  </a:extLst>
                </p14:cNvPr>
                <p14:cNvContentPartPr/>
                <p14:nvPr/>
              </p14:nvContentPartPr>
              <p14:xfrm>
                <a:off x="6907930" y="5278409"/>
                <a:ext cx="317520" cy="26640"/>
              </p14:xfrm>
            </p:contentPart>
          </mc:Choice>
          <mc:Fallback xmlns="">
            <p:pic>
              <p:nvPicPr>
                <p:cNvPr id="180" name="Ink 179">
                  <a:extLst>
                    <a:ext uri="{FF2B5EF4-FFF2-40B4-BE49-F238E27FC236}">
                      <a16:creationId xmlns:a16="http://schemas.microsoft.com/office/drawing/2014/main" id="{2B25C660-7168-EB78-79F2-BF27BA809DE7}"/>
                    </a:ext>
                  </a:extLst>
                </p:cNvPr>
                <p:cNvPicPr/>
                <p:nvPr/>
              </p:nvPicPr>
              <p:blipFill>
                <a:blip r:embed="rId265"/>
                <a:stretch>
                  <a:fillRect/>
                </a:stretch>
              </p:blipFill>
              <p:spPr>
                <a:xfrm>
                  <a:off x="6898930" y="5269409"/>
                  <a:ext cx="335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3" name="Ink 182">
                  <a:extLst>
                    <a:ext uri="{FF2B5EF4-FFF2-40B4-BE49-F238E27FC236}">
                      <a16:creationId xmlns:a16="http://schemas.microsoft.com/office/drawing/2014/main" id="{E03EF70B-7402-1EAE-5C10-4B5672F483CB}"/>
                    </a:ext>
                  </a:extLst>
                </p14:cNvPr>
                <p14:cNvContentPartPr/>
                <p14:nvPr/>
              </p14:nvContentPartPr>
              <p14:xfrm>
                <a:off x="7869850" y="5375609"/>
                <a:ext cx="426960" cy="130320"/>
              </p14:xfrm>
            </p:contentPart>
          </mc:Choice>
          <mc:Fallback xmlns="">
            <p:pic>
              <p:nvPicPr>
                <p:cNvPr id="183" name="Ink 182">
                  <a:extLst>
                    <a:ext uri="{FF2B5EF4-FFF2-40B4-BE49-F238E27FC236}">
                      <a16:creationId xmlns:a16="http://schemas.microsoft.com/office/drawing/2014/main" id="{E03EF70B-7402-1EAE-5C10-4B5672F483CB}"/>
                    </a:ext>
                  </a:extLst>
                </p:cNvPr>
                <p:cNvPicPr/>
                <p:nvPr/>
              </p:nvPicPr>
              <p:blipFill>
                <a:blip r:embed="rId267"/>
                <a:stretch>
                  <a:fillRect/>
                </a:stretch>
              </p:blipFill>
              <p:spPr>
                <a:xfrm>
                  <a:off x="7861210" y="5366969"/>
                  <a:ext cx="444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4" name="Ink 183">
                  <a:extLst>
                    <a:ext uri="{FF2B5EF4-FFF2-40B4-BE49-F238E27FC236}">
                      <a16:creationId xmlns:a16="http://schemas.microsoft.com/office/drawing/2014/main" id="{1A10ED15-4D15-B695-4410-84E8B3BA071B}"/>
                    </a:ext>
                  </a:extLst>
                </p14:cNvPr>
                <p14:cNvContentPartPr/>
                <p14:nvPr/>
              </p14:nvContentPartPr>
              <p14:xfrm>
                <a:off x="8054890" y="5264009"/>
                <a:ext cx="24840" cy="26640"/>
              </p14:xfrm>
            </p:contentPart>
          </mc:Choice>
          <mc:Fallback xmlns="">
            <p:pic>
              <p:nvPicPr>
                <p:cNvPr id="184" name="Ink 183">
                  <a:extLst>
                    <a:ext uri="{FF2B5EF4-FFF2-40B4-BE49-F238E27FC236}">
                      <a16:creationId xmlns:a16="http://schemas.microsoft.com/office/drawing/2014/main" id="{1A10ED15-4D15-B695-4410-84E8B3BA071B}"/>
                    </a:ext>
                  </a:extLst>
                </p:cNvPr>
                <p:cNvPicPr/>
                <p:nvPr/>
              </p:nvPicPr>
              <p:blipFill>
                <a:blip r:embed="rId269"/>
                <a:stretch>
                  <a:fillRect/>
                </a:stretch>
              </p:blipFill>
              <p:spPr>
                <a:xfrm>
                  <a:off x="8046250" y="5255009"/>
                  <a:ext cx="42480" cy="44280"/>
                </a:xfrm>
                <a:prstGeom prst="rect">
                  <a:avLst/>
                </a:prstGeom>
              </p:spPr>
            </p:pic>
          </mc:Fallback>
        </mc:AlternateContent>
      </p:grpSp>
      <p:grpSp>
        <p:nvGrpSpPr>
          <p:cNvPr id="187" name="Group 186">
            <a:extLst>
              <a:ext uri="{FF2B5EF4-FFF2-40B4-BE49-F238E27FC236}">
                <a16:creationId xmlns:a16="http://schemas.microsoft.com/office/drawing/2014/main" id="{1E487E5A-E224-CB7B-A803-5BAC5B1431BE}"/>
              </a:ext>
            </a:extLst>
          </p:cNvPr>
          <p:cNvGrpSpPr/>
          <p:nvPr/>
        </p:nvGrpSpPr>
        <p:grpSpPr>
          <a:xfrm>
            <a:off x="8456650" y="5158529"/>
            <a:ext cx="2252880" cy="546840"/>
            <a:chOff x="8456650" y="5158529"/>
            <a:chExt cx="2252880" cy="546840"/>
          </a:xfrm>
        </p:grpSpPr>
        <mc:AlternateContent xmlns:mc="http://schemas.openxmlformats.org/markup-compatibility/2006" xmlns:p14="http://schemas.microsoft.com/office/powerpoint/2010/main">
          <mc:Choice Requires="p14">
            <p:contentPart p14:bwMode="auto" r:id="rId270">
              <p14:nvContentPartPr>
                <p14:cNvPr id="185" name="Ink 184">
                  <a:extLst>
                    <a:ext uri="{FF2B5EF4-FFF2-40B4-BE49-F238E27FC236}">
                      <a16:creationId xmlns:a16="http://schemas.microsoft.com/office/drawing/2014/main" id="{DC338A1C-44D9-4660-2D7E-7E69E7D96ADC}"/>
                    </a:ext>
                  </a:extLst>
                </p14:cNvPr>
                <p14:cNvContentPartPr/>
                <p14:nvPr/>
              </p14:nvContentPartPr>
              <p14:xfrm>
                <a:off x="8456650" y="5158529"/>
                <a:ext cx="1415160" cy="334080"/>
              </p14:xfrm>
            </p:contentPart>
          </mc:Choice>
          <mc:Fallback xmlns="">
            <p:pic>
              <p:nvPicPr>
                <p:cNvPr id="185" name="Ink 184">
                  <a:extLst>
                    <a:ext uri="{FF2B5EF4-FFF2-40B4-BE49-F238E27FC236}">
                      <a16:creationId xmlns:a16="http://schemas.microsoft.com/office/drawing/2014/main" id="{DC338A1C-44D9-4660-2D7E-7E69E7D96ADC}"/>
                    </a:ext>
                  </a:extLst>
                </p:cNvPr>
                <p:cNvPicPr/>
                <p:nvPr/>
              </p:nvPicPr>
              <p:blipFill>
                <a:blip r:embed="rId271"/>
                <a:stretch>
                  <a:fillRect/>
                </a:stretch>
              </p:blipFill>
              <p:spPr>
                <a:xfrm>
                  <a:off x="8447650" y="5149529"/>
                  <a:ext cx="14328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6" name="Ink 185">
                  <a:extLst>
                    <a:ext uri="{FF2B5EF4-FFF2-40B4-BE49-F238E27FC236}">
                      <a16:creationId xmlns:a16="http://schemas.microsoft.com/office/drawing/2014/main" id="{03634503-47FC-B8FA-F5FC-5B8D32D8F904}"/>
                    </a:ext>
                  </a:extLst>
                </p14:cNvPr>
                <p14:cNvContentPartPr/>
                <p14:nvPr/>
              </p14:nvContentPartPr>
              <p14:xfrm>
                <a:off x="10160890" y="5183369"/>
                <a:ext cx="548640" cy="522000"/>
              </p14:xfrm>
            </p:contentPart>
          </mc:Choice>
          <mc:Fallback xmlns="">
            <p:pic>
              <p:nvPicPr>
                <p:cNvPr id="186" name="Ink 185">
                  <a:extLst>
                    <a:ext uri="{FF2B5EF4-FFF2-40B4-BE49-F238E27FC236}">
                      <a16:creationId xmlns:a16="http://schemas.microsoft.com/office/drawing/2014/main" id="{03634503-47FC-B8FA-F5FC-5B8D32D8F904}"/>
                    </a:ext>
                  </a:extLst>
                </p:cNvPr>
                <p:cNvPicPr/>
                <p:nvPr/>
              </p:nvPicPr>
              <p:blipFill>
                <a:blip r:embed="rId273"/>
                <a:stretch>
                  <a:fillRect/>
                </a:stretch>
              </p:blipFill>
              <p:spPr>
                <a:xfrm>
                  <a:off x="10152250" y="5174729"/>
                  <a:ext cx="566280" cy="53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4">
            <p14:nvContentPartPr>
              <p14:cNvPr id="189" name="Ink 188">
                <a:extLst>
                  <a:ext uri="{FF2B5EF4-FFF2-40B4-BE49-F238E27FC236}">
                    <a16:creationId xmlns:a16="http://schemas.microsoft.com/office/drawing/2014/main" id="{2B3FBACF-5477-F859-0FD3-EF7FABE2370E}"/>
                  </a:ext>
                </a:extLst>
              </p14:cNvPr>
              <p14:cNvContentPartPr/>
              <p14:nvPr/>
            </p14:nvContentPartPr>
            <p14:xfrm>
              <a:off x="1287970" y="6085169"/>
              <a:ext cx="256680" cy="179280"/>
            </p14:xfrm>
          </p:contentPart>
        </mc:Choice>
        <mc:Fallback xmlns="">
          <p:pic>
            <p:nvPicPr>
              <p:cNvPr id="189" name="Ink 188">
                <a:extLst>
                  <a:ext uri="{FF2B5EF4-FFF2-40B4-BE49-F238E27FC236}">
                    <a16:creationId xmlns:a16="http://schemas.microsoft.com/office/drawing/2014/main" id="{2B3FBACF-5477-F859-0FD3-EF7FABE2370E}"/>
                  </a:ext>
                </a:extLst>
              </p:cNvPr>
              <p:cNvPicPr/>
              <p:nvPr/>
            </p:nvPicPr>
            <p:blipFill>
              <a:blip r:embed="rId275"/>
              <a:stretch>
                <a:fillRect/>
              </a:stretch>
            </p:blipFill>
            <p:spPr>
              <a:xfrm>
                <a:off x="1278970" y="6076529"/>
                <a:ext cx="274320" cy="196920"/>
              </a:xfrm>
              <a:prstGeom prst="rect">
                <a:avLst/>
              </a:prstGeom>
            </p:spPr>
          </p:pic>
        </mc:Fallback>
      </mc:AlternateContent>
      <p:grpSp>
        <p:nvGrpSpPr>
          <p:cNvPr id="193" name="Group 192">
            <a:extLst>
              <a:ext uri="{FF2B5EF4-FFF2-40B4-BE49-F238E27FC236}">
                <a16:creationId xmlns:a16="http://schemas.microsoft.com/office/drawing/2014/main" id="{54AF18AD-CA2E-3F50-6242-BE612C11F9FF}"/>
              </a:ext>
            </a:extLst>
          </p:cNvPr>
          <p:cNvGrpSpPr/>
          <p:nvPr/>
        </p:nvGrpSpPr>
        <p:grpSpPr>
          <a:xfrm>
            <a:off x="1687210" y="5890409"/>
            <a:ext cx="1338120" cy="425880"/>
            <a:chOff x="1687210" y="5890409"/>
            <a:chExt cx="1338120" cy="425880"/>
          </a:xfrm>
        </p:grpSpPr>
        <mc:AlternateContent xmlns:mc="http://schemas.openxmlformats.org/markup-compatibility/2006" xmlns:p14="http://schemas.microsoft.com/office/powerpoint/2010/main">
          <mc:Choice Requires="p14">
            <p:contentPart p14:bwMode="auto" r:id="rId276">
              <p14:nvContentPartPr>
                <p14:cNvPr id="190" name="Ink 189">
                  <a:extLst>
                    <a:ext uri="{FF2B5EF4-FFF2-40B4-BE49-F238E27FC236}">
                      <a16:creationId xmlns:a16="http://schemas.microsoft.com/office/drawing/2014/main" id="{350246B4-9F9B-C12D-D517-09A65BC63E21}"/>
                    </a:ext>
                  </a:extLst>
                </p14:cNvPr>
                <p14:cNvContentPartPr/>
                <p14:nvPr/>
              </p14:nvContentPartPr>
              <p14:xfrm>
                <a:off x="1687210" y="5890409"/>
                <a:ext cx="1338120" cy="425880"/>
              </p14:xfrm>
            </p:contentPart>
          </mc:Choice>
          <mc:Fallback xmlns="">
            <p:pic>
              <p:nvPicPr>
                <p:cNvPr id="190" name="Ink 189">
                  <a:extLst>
                    <a:ext uri="{FF2B5EF4-FFF2-40B4-BE49-F238E27FC236}">
                      <a16:creationId xmlns:a16="http://schemas.microsoft.com/office/drawing/2014/main" id="{350246B4-9F9B-C12D-D517-09A65BC63E21}"/>
                    </a:ext>
                  </a:extLst>
                </p:cNvPr>
                <p:cNvPicPr/>
                <p:nvPr/>
              </p:nvPicPr>
              <p:blipFill>
                <a:blip r:embed="rId277"/>
                <a:stretch>
                  <a:fillRect/>
                </a:stretch>
              </p:blipFill>
              <p:spPr>
                <a:xfrm>
                  <a:off x="1678210" y="5881409"/>
                  <a:ext cx="135576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1" name="Ink 190">
                  <a:extLst>
                    <a:ext uri="{FF2B5EF4-FFF2-40B4-BE49-F238E27FC236}">
                      <a16:creationId xmlns:a16="http://schemas.microsoft.com/office/drawing/2014/main" id="{12C56088-7402-F1BB-E459-4DE372B81754}"/>
                    </a:ext>
                  </a:extLst>
                </p14:cNvPr>
                <p14:cNvContentPartPr/>
                <p14:nvPr/>
              </p14:nvContentPartPr>
              <p14:xfrm>
                <a:off x="2403610" y="6064289"/>
                <a:ext cx="1440" cy="7560"/>
              </p14:xfrm>
            </p:contentPart>
          </mc:Choice>
          <mc:Fallback xmlns="">
            <p:pic>
              <p:nvPicPr>
                <p:cNvPr id="191" name="Ink 190">
                  <a:extLst>
                    <a:ext uri="{FF2B5EF4-FFF2-40B4-BE49-F238E27FC236}">
                      <a16:creationId xmlns:a16="http://schemas.microsoft.com/office/drawing/2014/main" id="{12C56088-7402-F1BB-E459-4DE372B81754}"/>
                    </a:ext>
                  </a:extLst>
                </p:cNvPr>
                <p:cNvPicPr/>
                <p:nvPr/>
              </p:nvPicPr>
              <p:blipFill>
                <a:blip r:embed="rId279"/>
                <a:stretch>
                  <a:fillRect/>
                </a:stretch>
              </p:blipFill>
              <p:spPr>
                <a:xfrm>
                  <a:off x="2394970" y="6055289"/>
                  <a:ext cx="19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2" name="Ink 191">
                  <a:extLst>
                    <a:ext uri="{FF2B5EF4-FFF2-40B4-BE49-F238E27FC236}">
                      <a16:creationId xmlns:a16="http://schemas.microsoft.com/office/drawing/2014/main" id="{F119466E-91E7-EE41-2B7A-53538EF7D2CB}"/>
                    </a:ext>
                  </a:extLst>
                </p14:cNvPr>
                <p14:cNvContentPartPr/>
                <p14:nvPr/>
              </p14:nvContentPartPr>
              <p14:xfrm>
                <a:off x="2008330" y="6015329"/>
                <a:ext cx="65520" cy="49320"/>
              </p14:xfrm>
            </p:contentPart>
          </mc:Choice>
          <mc:Fallback xmlns="">
            <p:pic>
              <p:nvPicPr>
                <p:cNvPr id="192" name="Ink 191">
                  <a:extLst>
                    <a:ext uri="{FF2B5EF4-FFF2-40B4-BE49-F238E27FC236}">
                      <a16:creationId xmlns:a16="http://schemas.microsoft.com/office/drawing/2014/main" id="{F119466E-91E7-EE41-2B7A-53538EF7D2CB}"/>
                    </a:ext>
                  </a:extLst>
                </p:cNvPr>
                <p:cNvPicPr/>
                <p:nvPr/>
              </p:nvPicPr>
              <p:blipFill>
                <a:blip r:embed="rId281"/>
                <a:stretch>
                  <a:fillRect/>
                </a:stretch>
              </p:blipFill>
              <p:spPr>
                <a:xfrm>
                  <a:off x="1999330" y="6006329"/>
                  <a:ext cx="83160" cy="66960"/>
                </a:xfrm>
                <a:prstGeom prst="rect">
                  <a:avLst/>
                </a:prstGeom>
              </p:spPr>
            </p:pic>
          </mc:Fallback>
        </mc:AlternateContent>
      </p:grpSp>
      <p:grpSp>
        <p:nvGrpSpPr>
          <p:cNvPr id="196" name="Group 195">
            <a:extLst>
              <a:ext uri="{FF2B5EF4-FFF2-40B4-BE49-F238E27FC236}">
                <a16:creationId xmlns:a16="http://schemas.microsoft.com/office/drawing/2014/main" id="{DEA6D394-5B0A-211F-B424-060EE00A6C8F}"/>
              </a:ext>
            </a:extLst>
          </p:cNvPr>
          <p:cNvGrpSpPr/>
          <p:nvPr/>
        </p:nvGrpSpPr>
        <p:grpSpPr>
          <a:xfrm>
            <a:off x="3355090" y="5874209"/>
            <a:ext cx="1233720" cy="549720"/>
            <a:chOff x="3355090" y="5874209"/>
            <a:chExt cx="1233720" cy="549720"/>
          </a:xfrm>
        </p:grpSpPr>
        <mc:AlternateContent xmlns:mc="http://schemas.openxmlformats.org/markup-compatibility/2006" xmlns:p14="http://schemas.microsoft.com/office/powerpoint/2010/main">
          <mc:Choice Requires="p14">
            <p:contentPart p14:bwMode="auto" r:id="rId282">
              <p14:nvContentPartPr>
                <p14:cNvPr id="194" name="Ink 193">
                  <a:extLst>
                    <a:ext uri="{FF2B5EF4-FFF2-40B4-BE49-F238E27FC236}">
                      <a16:creationId xmlns:a16="http://schemas.microsoft.com/office/drawing/2014/main" id="{1E8E9084-8DFC-0FBF-7748-FDA8F88F25DE}"/>
                    </a:ext>
                  </a:extLst>
                </p14:cNvPr>
                <p14:cNvContentPartPr/>
                <p14:nvPr/>
              </p14:nvContentPartPr>
              <p14:xfrm>
                <a:off x="3355090" y="5874209"/>
                <a:ext cx="1233720" cy="549720"/>
              </p14:xfrm>
            </p:contentPart>
          </mc:Choice>
          <mc:Fallback xmlns="">
            <p:pic>
              <p:nvPicPr>
                <p:cNvPr id="194" name="Ink 193">
                  <a:extLst>
                    <a:ext uri="{FF2B5EF4-FFF2-40B4-BE49-F238E27FC236}">
                      <a16:creationId xmlns:a16="http://schemas.microsoft.com/office/drawing/2014/main" id="{1E8E9084-8DFC-0FBF-7748-FDA8F88F25DE}"/>
                    </a:ext>
                  </a:extLst>
                </p:cNvPr>
                <p:cNvPicPr/>
                <p:nvPr/>
              </p:nvPicPr>
              <p:blipFill>
                <a:blip r:embed="rId283"/>
                <a:stretch>
                  <a:fillRect/>
                </a:stretch>
              </p:blipFill>
              <p:spPr>
                <a:xfrm>
                  <a:off x="3346450" y="5865569"/>
                  <a:ext cx="125136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5" name="Ink 194">
                  <a:extLst>
                    <a:ext uri="{FF2B5EF4-FFF2-40B4-BE49-F238E27FC236}">
                      <a16:creationId xmlns:a16="http://schemas.microsoft.com/office/drawing/2014/main" id="{274FB611-3032-C30D-29A6-8FA839CC9BA9}"/>
                    </a:ext>
                  </a:extLst>
                </p14:cNvPr>
                <p14:cNvContentPartPr/>
                <p14:nvPr/>
              </p14:nvContentPartPr>
              <p14:xfrm>
                <a:off x="4032610" y="6018209"/>
                <a:ext cx="313200" cy="30240"/>
              </p14:xfrm>
            </p:contentPart>
          </mc:Choice>
          <mc:Fallback xmlns="">
            <p:pic>
              <p:nvPicPr>
                <p:cNvPr id="195" name="Ink 194">
                  <a:extLst>
                    <a:ext uri="{FF2B5EF4-FFF2-40B4-BE49-F238E27FC236}">
                      <a16:creationId xmlns:a16="http://schemas.microsoft.com/office/drawing/2014/main" id="{274FB611-3032-C30D-29A6-8FA839CC9BA9}"/>
                    </a:ext>
                  </a:extLst>
                </p:cNvPr>
                <p:cNvPicPr/>
                <p:nvPr/>
              </p:nvPicPr>
              <p:blipFill>
                <a:blip r:embed="rId285"/>
                <a:stretch>
                  <a:fillRect/>
                </a:stretch>
              </p:blipFill>
              <p:spPr>
                <a:xfrm>
                  <a:off x="4023970" y="6009209"/>
                  <a:ext cx="330840" cy="47880"/>
                </a:xfrm>
                <a:prstGeom prst="rect">
                  <a:avLst/>
                </a:prstGeom>
              </p:spPr>
            </p:pic>
          </mc:Fallback>
        </mc:AlternateContent>
      </p:grpSp>
    </p:spTree>
    <p:extLst>
      <p:ext uri="{BB962C8B-B14F-4D97-AF65-F5344CB8AC3E}">
        <p14:creationId xmlns:p14="http://schemas.microsoft.com/office/powerpoint/2010/main" val="249671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6C6AF2F-715E-C49B-903D-4AA63F9091DD}"/>
                  </a:ext>
                </a:extLst>
              </p14:cNvPr>
              <p14:cNvContentPartPr/>
              <p14:nvPr/>
            </p14:nvContentPartPr>
            <p14:xfrm>
              <a:off x="603610" y="299249"/>
              <a:ext cx="1546200" cy="445680"/>
            </p14:xfrm>
          </p:contentPart>
        </mc:Choice>
        <mc:Fallback xmlns="">
          <p:pic>
            <p:nvPicPr>
              <p:cNvPr id="3" name="Ink 2">
                <a:extLst>
                  <a:ext uri="{FF2B5EF4-FFF2-40B4-BE49-F238E27FC236}">
                    <a16:creationId xmlns:a16="http://schemas.microsoft.com/office/drawing/2014/main" id="{66C6AF2F-715E-C49B-903D-4AA63F9091DD}"/>
                  </a:ext>
                </a:extLst>
              </p:cNvPr>
              <p:cNvPicPr/>
              <p:nvPr/>
            </p:nvPicPr>
            <p:blipFill>
              <a:blip r:embed="rId3"/>
              <a:stretch>
                <a:fillRect/>
              </a:stretch>
            </p:blipFill>
            <p:spPr>
              <a:xfrm>
                <a:off x="594970" y="290249"/>
                <a:ext cx="15638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DF121B7D-5FEB-FCE9-9CDA-C555C12242F6}"/>
                  </a:ext>
                </a:extLst>
              </p14:cNvPr>
              <p14:cNvContentPartPr/>
              <p14:nvPr/>
            </p14:nvContentPartPr>
            <p14:xfrm>
              <a:off x="2726890" y="1069649"/>
              <a:ext cx="344160" cy="163800"/>
            </p14:xfrm>
          </p:contentPart>
        </mc:Choice>
        <mc:Fallback xmlns="">
          <p:pic>
            <p:nvPicPr>
              <p:cNvPr id="19" name="Ink 18">
                <a:extLst>
                  <a:ext uri="{FF2B5EF4-FFF2-40B4-BE49-F238E27FC236}">
                    <a16:creationId xmlns:a16="http://schemas.microsoft.com/office/drawing/2014/main" id="{DF121B7D-5FEB-FCE9-9CDA-C555C12242F6}"/>
                  </a:ext>
                </a:extLst>
              </p:cNvPr>
              <p:cNvPicPr/>
              <p:nvPr/>
            </p:nvPicPr>
            <p:blipFill>
              <a:blip r:embed="rId5"/>
              <a:stretch>
                <a:fillRect/>
              </a:stretch>
            </p:blipFill>
            <p:spPr>
              <a:xfrm>
                <a:off x="2717890" y="1060649"/>
                <a:ext cx="361800" cy="181440"/>
              </a:xfrm>
              <a:prstGeom prst="rect">
                <a:avLst/>
              </a:prstGeom>
            </p:spPr>
          </p:pic>
        </mc:Fallback>
      </mc:AlternateContent>
      <p:grpSp>
        <p:nvGrpSpPr>
          <p:cNvPr id="48" name="Group 47">
            <a:extLst>
              <a:ext uri="{FF2B5EF4-FFF2-40B4-BE49-F238E27FC236}">
                <a16:creationId xmlns:a16="http://schemas.microsoft.com/office/drawing/2014/main" id="{3744BB82-3014-7E5E-153C-4784E2BEA606}"/>
              </a:ext>
            </a:extLst>
          </p:cNvPr>
          <p:cNvGrpSpPr/>
          <p:nvPr/>
        </p:nvGrpSpPr>
        <p:grpSpPr>
          <a:xfrm>
            <a:off x="1532770" y="170009"/>
            <a:ext cx="6226560" cy="1625760"/>
            <a:chOff x="1532770" y="170009"/>
            <a:chExt cx="6226560" cy="16257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3419B66-BF88-367C-3862-7555321497D9}"/>
                    </a:ext>
                  </a:extLst>
                </p14:cNvPr>
                <p14:cNvContentPartPr/>
                <p14:nvPr/>
              </p14:nvContentPartPr>
              <p14:xfrm>
                <a:off x="2361850" y="208889"/>
                <a:ext cx="1341720" cy="394560"/>
              </p14:xfrm>
            </p:contentPart>
          </mc:Choice>
          <mc:Fallback xmlns="">
            <p:pic>
              <p:nvPicPr>
                <p:cNvPr id="4" name="Ink 3">
                  <a:extLst>
                    <a:ext uri="{FF2B5EF4-FFF2-40B4-BE49-F238E27FC236}">
                      <a16:creationId xmlns:a16="http://schemas.microsoft.com/office/drawing/2014/main" id="{23419B66-BF88-367C-3862-7555321497D9}"/>
                    </a:ext>
                  </a:extLst>
                </p:cNvPr>
                <p:cNvPicPr/>
                <p:nvPr/>
              </p:nvPicPr>
              <p:blipFill>
                <a:blip r:embed="rId7"/>
                <a:stretch>
                  <a:fillRect/>
                </a:stretch>
              </p:blipFill>
              <p:spPr>
                <a:xfrm>
                  <a:off x="2352850" y="200249"/>
                  <a:ext cx="135936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41A1234-D02C-37F1-7BA6-31D54079A0B1}"/>
                    </a:ext>
                  </a:extLst>
                </p14:cNvPr>
                <p14:cNvContentPartPr/>
                <p14:nvPr/>
              </p14:nvContentPartPr>
              <p14:xfrm>
                <a:off x="3541210" y="357929"/>
                <a:ext cx="282240" cy="231120"/>
              </p14:xfrm>
            </p:contentPart>
          </mc:Choice>
          <mc:Fallback xmlns="">
            <p:pic>
              <p:nvPicPr>
                <p:cNvPr id="5" name="Ink 4">
                  <a:extLst>
                    <a:ext uri="{FF2B5EF4-FFF2-40B4-BE49-F238E27FC236}">
                      <a16:creationId xmlns:a16="http://schemas.microsoft.com/office/drawing/2014/main" id="{541A1234-D02C-37F1-7BA6-31D54079A0B1}"/>
                    </a:ext>
                  </a:extLst>
                </p:cNvPr>
                <p:cNvPicPr/>
                <p:nvPr/>
              </p:nvPicPr>
              <p:blipFill>
                <a:blip r:embed="rId9"/>
                <a:stretch>
                  <a:fillRect/>
                </a:stretch>
              </p:blipFill>
              <p:spPr>
                <a:xfrm>
                  <a:off x="3532570" y="348929"/>
                  <a:ext cx="2998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C90A3E4-B8B2-5570-16FE-C7C27B36D1C4}"/>
                    </a:ext>
                  </a:extLst>
                </p14:cNvPr>
                <p14:cNvContentPartPr/>
                <p14:nvPr/>
              </p14:nvContentPartPr>
              <p14:xfrm>
                <a:off x="3378130" y="344249"/>
                <a:ext cx="27720" cy="7560"/>
              </p14:xfrm>
            </p:contentPart>
          </mc:Choice>
          <mc:Fallback xmlns="">
            <p:pic>
              <p:nvPicPr>
                <p:cNvPr id="6" name="Ink 5">
                  <a:extLst>
                    <a:ext uri="{FF2B5EF4-FFF2-40B4-BE49-F238E27FC236}">
                      <a16:creationId xmlns:a16="http://schemas.microsoft.com/office/drawing/2014/main" id="{CC90A3E4-B8B2-5570-16FE-C7C27B36D1C4}"/>
                    </a:ext>
                  </a:extLst>
                </p:cNvPr>
                <p:cNvPicPr/>
                <p:nvPr/>
              </p:nvPicPr>
              <p:blipFill>
                <a:blip r:embed="rId11"/>
                <a:stretch>
                  <a:fillRect/>
                </a:stretch>
              </p:blipFill>
              <p:spPr>
                <a:xfrm>
                  <a:off x="3369130" y="335249"/>
                  <a:ext cx="45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74FAF8E5-3BCD-B685-F4C5-67B41F1DE911}"/>
                    </a:ext>
                  </a:extLst>
                </p14:cNvPr>
                <p14:cNvContentPartPr/>
                <p14:nvPr/>
              </p14:nvContentPartPr>
              <p14:xfrm>
                <a:off x="2919850" y="368729"/>
                <a:ext cx="194760" cy="13680"/>
              </p14:xfrm>
            </p:contentPart>
          </mc:Choice>
          <mc:Fallback xmlns="">
            <p:pic>
              <p:nvPicPr>
                <p:cNvPr id="7" name="Ink 6">
                  <a:extLst>
                    <a:ext uri="{FF2B5EF4-FFF2-40B4-BE49-F238E27FC236}">
                      <a16:creationId xmlns:a16="http://schemas.microsoft.com/office/drawing/2014/main" id="{74FAF8E5-3BCD-B685-F4C5-67B41F1DE911}"/>
                    </a:ext>
                  </a:extLst>
                </p:cNvPr>
                <p:cNvPicPr/>
                <p:nvPr/>
              </p:nvPicPr>
              <p:blipFill>
                <a:blip r:embed="rId13"/>
                <a:stretch>
                  <a:fillRect/>
                </a:stretch>
              </p:blipFill>
              <p:spPr>
                <a:xfrm>
                  <a:off x="2910850" y="359729"/>
                  <a:ext cx="212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3E165217-F32C-533D-7013-3724FC0992CB}"/>
                    </a:ext>
                  </a:extLst>
                </p14:cNvPr>
                <p14:cNvContentPartPr/>
                <p14:nvPr/>
              </p14:nvContentPartPr>
              <p14:xfrm>
                <a:off x="4086610" y="170009"/>
                <a:ext cx="1475280" cy="394200"/>
              </p14:xfrm>
            </p:contentPart>
          </mc:Choice>
          <mc:Fallback xmlns="">
            <p:pic>
              <p:nvPicPr>
                <p:cNvPr id="8" name="Ink 7">
                  <a:extLst>
                    <a:ext uri="{FF2B5EF4-FFF2-40B4-BE49-F238E27FC236}">
                      <a16:creationId xmlns:a16="http://schemas.microsoft.com/office/drawing/2014/main" id="{3E165217-F32C-533D-7013-3724FC0992CB}"/>
                    </a:ext>
                  </a:extLst>
                </p:cNvPr>
                <p:cNvPicPr/>
                <p:nvPr/>
              </p:nvPicPr>
              <p:blipFill>
                <a:blip r:embed="rId15"/>
                <a:stretch>
                  <a:fillRect/>
                </a:stretch>
              </p:blipFill>
              <p:spPr>
                <a:xfrm>
                  <a:off x="4077970" y="161009"/>
                  <a:ext cx="14929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B016C9B4-F411-F33B-DC0A-093B003C10A2}"/>
                    </a:ext>
                  </a:extLst>
                </p14:cNvPr>
                <p14:cNvContentPartPr/>
                <p14:nvPr/>
              </p14:nvContentPartPr>
              <p14:xfrm>
                <a:off x="5313490" y="329849"/>
                <a:ext cx="282240" cy="14760"/>
              </p14:xfrm>
            </p:contentPart>
          </mc:Choice>
          <mc:Fallback xmlns="">
            <p:pic>
              <p:nvPicPr>
                <p:cNvPr id="9" name="Ink 8">
                  <a:extLst>
                    <a:ext uri="{FF2B5EF4-FFF2-40B4-BE49-F238E27FC236}">
                      <a16:creationId xmlns:a16="http://schemas.microsoft.com/office/drawing/2014/main" id="{B016C9B4-F411-F33B-DC0A-093B003C10A2}"/>
                    </a:ext>
                  </a:extLst>
                </p:cNvPr>
                <p:cNvPicPr/>
                <p:nvPr/>
              </p:nvPicPr>
              <p:blipFill>
                <a:blip r:embed="rId17"/>
                <a:stretch>
                  <a:fillRect/>
                </a:stretch>
              </p:blipFill>
              <p:spPr>
                <a:xfrm>
                  <a:off x="5304490" y="320849"/>
                  <a:ext cx="299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21EE412D-0AF5-1C2B-F959-48D090D36DC7}"/>
                    </a:ext>
                  </a:extLst>
                </p14:cNvPr>
                <p14:cNvContentPartPr/>
                <p14:nvPr/>
              </p14:nvContentPartPr>
              <p14:xfrm>
                <a:off x="1673530" y="1008449"/>
                <a:ext cx="101160" cy="423360"/>
              </p14:xfrm>
            </p:contentPart>
          </mc:Choice>
          <mc:Fallback xmlns="">
            <p:pic>
              <p:nvPicPr>
                <p:cNvPr id="11" name="Ink 10">
                  <a:extLst>
                    <a:ext uri="{FF2B5EF4-FFF2-40B4-BE49-F238E27FC236}">
                      <a16:creationId xmlns:a16="http://schemas.microsoft.com/office/drawing/2014/main" id="{21EE412D-0AF5-1C2B-F959-48D090D36DC7}"/>
                    </a:ext>
                  </a:extLst>
                </p:cNvPr>
                <p:cNvPicPr/>
                <p:nvPr/>
              </p:nvPicPr>
              <p:blipFill>
                <a:blip r:embed="rId19"/>
                <a:stretch>
                  <a:fillRect/>
                </a:stretch>
              </p:blipFill>
              <p:spPr>
                <a:xfrm>
                  <a:off x="1664530" y="999449"/>
                  <a:ext cx="11880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91574751-A099-C809-582F-52FC66887D23}"/>
                    </a:ext>
                  </a:extLst>
                </p14:cNvPr>
                <p14:cNvContentPartPr/>
                <p14:nvPr/>
              </p14:nvContentPartPr>
              <p14:xfrm>
                <a:off x="1907530" y="1048769"/>
                <a:ext cx="113040" cy="361080"/>
              </p14:xfrm>
            </p:contentPart>
          </mc:Choice>
          <mc:Fallback xmlns="">
            <p:pic>
              <p:nvPicPr>
                <p:cNvPr id="12" name="Ink 11">
                  <a:extLst>
                    <a:ext uri="{FF2B5EF4-FFF2-40B4-BE49-F238E27FC236}">
                      <a16:creationId xmlns:a16="http://schemas.microsoft.com/office/drawing/2014/main" id="{91574751-A099-C809-582F-52FC66887D23}"/>
                    </a:ext>
                  </a:extLst>
                </p:cNvPr>
                <p:cNvPicPr/>
                <p:nvPr/>
              </p:nvPicPr>
              <p:blipFill>
                <a:blip r:embed="rId21"/>
                <a:stretch>
                  <a:fillRect/>
                </a:stretch>
              </p:blipFill>
              <p:spPr>
                <a:xfrm>
                  <a:off x="1898890" y="1040129"/>
                  <a:ext cx="1306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EA4E07BE-C4CC-B2E3-A54A-79965A04E510}"/>
                    </a:ext>
                  </a:extLst>
                </p14:cNvPr>
                <p14:cNvContentPartPr/>
                <p14:nvPr/>
              </p14:nvContentPartPr>
              <p14:xfrm>
                <a:off x="1764250" y="1230929"/>
                <a:ext cx="210960" cy="27000"/>
              </p14:xfrm>
            </p:contentPart>
          </mc:Choice>
          <mc:Fallback xmlns="">
            <p:pic>
              <p:nvPicPr>
                <p:cNvPr id="13" name="Ink 12">
                  <a:extLst>
                    <a:ext uri="{FF2B5EF4-FFF2-40B4-BE49-F238E27FC236}">
                      <a16:creationId xmlns:a16="http://schemas.microsoft.com/office/drawing/2014/main" id="{EA4E07BE-C4CC-B2E3-A54A-79965A04E510}"/>
                    </a:ext>
                  </a:extLst>
                </p:cNvPr>
                <p:cNvPicPr/>
                <p:nvPr/>
              </p:nvPicPr>
              <p:blipFill>
                <a:blip r:embed="rId23"/>
                <a:stretch>
                  <a:fillRect/>
                </a:stretch>
              </p:blipFill>
              <p:spPr>
                <a:xfrm>
                  <a:off x="1755610" y="1221929"/>
                  <a:ext cx="228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8B8D285F-3188-932C-A34A-185B3AC56697}"/>
                    </a:ext>
                  </a:extLst>
                </p14:cNvPr>
                <p14:cNvContentPartPr/>
                <p14:nvPr/>
              </p14:nvContentPartPr>
              <p14:xfrm>
                <a:off x="1532770" y="973169"/>
                <a:ext cx="45360" cy="552600"/>
              </p14:xfrm>
            </p:contentPart>
          </mc:Choice>
          <mc:Fallback xmlns="">
            <p:pic>
              <p:nvPicPr>
                <p:cNvPr id="15" name="Ink 14">
                  <a:extLst>
                    <a:ext uri="{FF2B5EF4-FFF2-40B4-BE49-F238E27FC236}">
                      <a16:creationId xmlns:a16="http://schemas.microsoft.com/office/drawing/2014/main" id="{8B8D285F-3188-932C-A34A-185B3AC56697}"/>
                    </a:ext>
                  </a:extLst>
                </p:cNvPr>
                <p:cNvPicPr/>
                <p:nvPr/>
              </p:nvPicPr>
              <p:blipFill>
                <a:blip r:embed="rId25"/>
                <a:stretch>
                  <a:fillRect/>
                </a:stretch>
              </p:blipFill>
              <p:spPr>
                <a:xfrm>
                  <a:off x="1524130" y="964169"/>
                  <a:ext cx="6300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D6F115E2-AD79-E6A8-4B1B-CDB57CE4B515}"/>
                    </a:ext>
                  </a:extLst>
                </p14:cNvPr>
                <p14:cNvContentPartPr/>
                <p14:nvPr/>
              </p14:nvContentPartPr>
              <p14:xfrm>
                <a:off x="2152330" y="939689"/>
                <a:ext cx="37440" cy="561240"/>
              </p14:xfrm>
            </p:contentPart>
          </mc:Choice>
          <mc:Fallback xmlns="">
            <p:pic>
              <p:nvPicPr>
                <p:cNvPr id="16" name="Ink 15">
                  <a:extLst>
                    <a:ext uri="{FF2B5EF4-FFF2-40B4-BE49-F238E27FC236}">
                      <a16:creationId xmlns:a16="http://schemas.microsoft.com/office/drawing/2014/main" id="{D6F115E2-AD79-E6A8-4B1B-CDB57CE4B515}"/>
                    </a:ext>
                  </a:extLst>
                </p:cNvPr>
                <p:cNvPicPr/>
                <p:nvPr/>
              </p:nvPicPr>
              <p:blipFill>
                <a:blip r:embed="rId27"/>
                <a:stretch>
                  <a:fillRect/>
                </a:stretch>
              </p:blipFill>
              <p:spPr>
                <a:xfrm>
                  <a:off x="2143690" y="931049"/>
                  <a:ext cx="5508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5E7E5028-70E1-B8DD-304F-A9DEB4E387F5}"/>
                    </a:ext>
                  </a:extLst>
                </p14:cNvPr>
                <p14:cNvContentPartPr/>
                <p14:nvPr/>
              </p14:nvContentPartPr>
              <p14:xfrm>
                <a:off x="2306050" y="875969"/>
                <a:ext cx="136800" cy="183240"/>
              </p14:xfrm>
            </p:contentPart>
          </mc:Choice>
          <mc:Fallback xmlns="">
            <p:pic>
              <p:nvPicPr>
                <p:cNvPr id="17" name="Ink 16">
                  <a:extLst>
                    <a:ext uri="{FF2B5EF4-FFF2-40B4-BE49-F238E27FC236}">
                      <a16:creationId xmlns:a16="http://schemas.microsoft.com/office/drawing/2014/main" id="{5E7E5028-70E1-B8DD-304F-A9DEB4E387F5}"/>
                    </a:ext>
                  </a:extLst>
                </p:cNvPr>
                <p:cNvPicPr/>
                <p:nvPr/>
              </p:nvPicPr>
              <p:blipFill>
                <a:blip r:embed="rId29"/>
                <a:stretch>
                  <a:fillRect/>
                </a:stretch>
              </p:blipFill>
              <p:spPr>
                <a:xfrm>
                  <a:off x="2297410" y="867329"/>
                  <a:ext cx="1544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C8BC5CA-E5D3-DF9B-3833-AFC0368F0256}"/>
                    </a:ext>
                  </a:extLst>
                </p14:cNvPr>
                <p14:cNvContentPartPr/>
                <p14:nvPr/>
              </p14:nvContentPartPr>
              <p14:xfrm>
                <a:off x="3375250" y="922409"/>
                <a:ext cx="253440" cy="488880"/>
              </p14:xfrm>
            </p:contentPart>
          </mc:Choice>
          <mc:Fallback xmlns="">
            <p:pic>
              <p:nvPicPr>
                <p:cNvPr id="20" name="Ink 19">
                  <a:extLst>
                    <a:ext uri="{FF2B5EF4-FFF2-40B4-BE49-F238E27FC236}">
                      <a16:creationId xmlns:a16="http://schemas.microsoft.com/office/drawing/2014/main" id="{3C8BC5CA-E5D3-DF9B-3833-AFC0368F0256}"/>
                    </a:ext>
                  </a:extLst>
                </p:cNvPr>
                <p:cNvPicPr/>
                <p:nvPr/>
              </p:nvPicPr>
              <p:blipFill>
                <a:blip r:embed="rId31"/>
                <a:stretch>
                  <a:fillRect/>
                </a:stretch>
              </p:blipFill>
              <p:spPr>
                <a:xfrm>
                  <a:off x="3366610" y="913769"/>
                  <a:ext cx="2710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41D5E66F-F57B-D581-8AE8-7AC9A0372B0F}"/>
                    </a:ext>
                  </a:extLst>
                </p14:cNvPr>
                <p14:cNvContentPartPr/>
                <p14:nvPr/>
              </p14:nvContentPartPr>
              <p14:xfrm>
                <a:off x="3692770" y="1072889"/>
                <a:ext cx="193320" cy="259200"/>
              </p14:xfrm>
            </p:contentPart>
          </mc:Choice>
          <mc:Fallback xmlns="">
            <p:pic>
              <p:nvPicPr>
                <p:cNvPr id="21" name="Ink 20">
                  <a:extLst>
                    <a:ext uri="{FF2B5EF4-FFF2-40B4-BE49-F238E27FC236}">
                      <a16:creationId xmlns:a16="http://schemas.microsoft.com/office/drawing/2014/main" id="{41D5E66F-F57B-D581-8AE8-7AC9A0372B0F}"/>
                    </a:ext>
                  </a:extLst>
                </p:cNvPr>
                <p:cNvPicPr/>
                <p:nvPr/>
              </p:nvPicPr>
              <p:blipFill>
                <a:blip r:embed="rId33"/>
                <a:stretch>
                  <a:fillRect/>
                </a:stretch>
              </p:blipFill>
              <p:spPr>
                <a:xfrm>
                  <a:off x="3684130" y="1064249"/>
                  <a:ext cx="2109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944440E2-1E84-1473-EE17-25E348F62672}"/>
                    </a:ext>
                  </a:extLst>
                </p14:cNvPr>
                <p14:cNvContentPartPr/>
                <p14:nvPr/>
              </p14:nvContentPartPr>
              <p14:xfrm>
                <a:off x="3938290" y="962729"/>
                <a:ext cx="208440" cy="421920"/>
              </p14:xfrm>
            </p:contentPart>
          </mc:Choice>
          <mc:Fallback xmlns="">
            <p:pic>
              <p:nvPicPr>
                <p:cNvPr id="22" name="Ink 21">
                  <a:extLst>
                    <a:ext uri="{FF2B5EF4-FFF2-40B4-BE49-F238E27FC236}">
                      <a16:creationId xmlns:a16="http://schemas.microsoft.com/office/drawing/2014/main" id="{944440E2-1E84-1473-EE17-25E348F62672}"/>
                    </a:ext>
                  </a:extLst>
                </p:cNvPr>
                <p:cNvPicPr/>
                <p:nvPr/>
              </p:nvPicPr>
              <p:blipFill>
                <a:blip r:embed="rId35"/>
                <a:stretch>
                  <a:fillRect/>
                </a:stretch>
              </p:blipFill>
              <p:spPr>
                <a:xfrm>
                  <a:off x="3929650" y="953729"/>
                  <a:ext cx="22608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A510226E-28B8-B698-7135-1F700CFC2563}"/>
                    </a:ext>
                  </a:extLst>
                </p14:cNvPr>
                <p14:cNvContentPartPr/>
                <p14:nvPr/>
              </p14:nvContentPartPr>
              <p14:xfrm>
                <a:off x="4040170" y="1426049"/>
                <a:ext cx="79200" cy="128880"/>
              </p14:xfrm>
            </p:contentPart>
          </mc:Choice>
          <mc:Fallback xmlns="">
            <p:pic>
              <p:nvPicPr>
                <p:cNvPr id="24" name="Ink 23">
                  <a:extLst>
                    <a:ext uri="{FF2B5EF4-FFF2-40B4-BE49-F238E27FC236}">
                      <a16:creationId xmlns:a16="http://schemas.microsoft.com/office/drawing/2014/main" id="{A510226E-28B8-B698-7135-1F700CFC2563}"/>
                    </a:ext>
                  </a:extLst>
                </p:cNvPr>
                <p:cNvPicPr/>
                <p:nvPr/>
              </p:nvPicPr>
              <p:blipFill>
                <a:blip r:embed="rId37"/>
                <a:stretch>
                  <a:fillRect/>
                </a:stretch>
              </p:blipFill>
              <p:spPr>
                <a:xfrm>
                  <a:off x="4031170" y="1417409"/>
                  <a:ext cx="96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1A82C0B7-1159-7C80-77CF-532FCE917634}"/>
                    </a:ext>
                  </a:extLst>
                </p14:cNvPr>
                <p14:cNvContentPartPr/>
                <p14:nvPr/>
              </p14:nvContentPartPr>
              <p14:xfrm>
                <a:off x="4160770" y="1417769"/>
                <a:ext cx="140400" cy="152280"/>
              </p14:xfrm>
            </p:contentPart>
          </mc:Choice>
          <mc:Fallback xmlns="">
            <p:pic>
              <p:nvPicPr>
                <p:cNvPr id="25" name="Ink 24">
                  <a:extLst>
                    <a:ext uri="{FF2B5EF4-FFF2-40B4-BE49-F238E27FC236}">
                      <a16:creationId xmlns:a16="http://schemas.microsoft.com/office/drawing/2014/main" id="{1A82C0B7-1159-7C80-77CF-532FCE917634}"/>
                    </a:ext>
                  </a:extLst>
                </p:cNvPr>
                <p:cNvPicPr/>
                <p:nvPr/>
              </p:nvPicPr>
              <p:blipFill>
                <a:blip r:embed="rId39"/>
                <a:stretch>
                  <a:fillRect/>
                </a:stretch>
              </p:blipFill>
              <p:spPr>
                <a:xfrm>
                  <a:off x="4152130" y="1408769"/>
                  <a:ext cx="158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C4B07EE2-6437-D50B-0AE3-3C94950857E8}"/>
                    </a:ext>
                  </a:extLst>
                </p14:cNvPr>
                <p14:cNvContentPartPr/>
                <p14:nvPr/>
              </p14:nvContentPartPr>
              <p14:xfrm>
                <a:off x="4362730" y="1461689"/>
                <a:ext cx="63000" cy="102240"/>
              </p14:xfrm>
            </p:contentPart>
          </mc:Choice>
          <mc:Fallback xmlns="">
            <p:pic>
              <p:nvPicPr>
                <p:cNvPr id="26" name="Ink 25">
                  <a:extLst>
                    <a:ext uri="{FF2B5EF4-FFF2-40B4-BE49-F238E27FC236}">
                      <a16:creationId xmlns:a16="http://schemas.microsoft.com/office/drawing/2014/main" id="{C4B07EE2-6437-D50B-0AE3-3C94950857E8}"/>
                    </a:ext>
                  </a:extLst>
                </p:cNvPr>
                <p:cNvPicPr/>
                <p:nvPr/>
              </p:nvPicPr>
              <p:blipFill>
                <a:blip r:embed="rId41"/>
                <a:stretch>
                  <a:fillRect/>
                </a:stretch>
              </p:blipFill>
              <p:spPr>
                <a:xfrm>
                  <a:off x="4353730" y="1452689"/>
                  <a:ext cx="80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0A5AEAA1-5D06-2A94-904E-088BE1AC7A0A}"/>
                    </a:ext>
                  </a:extLst>
                </p14:cNvPr>
                <p14:cNvContentPartPr/>
                <p14:nvPr/>
              </p14:nvContentPartPr>
              <p14:xfrm>
                <a:off x="4541290" y="1565369"/>
                <a:ext cx="5760" cy="10440"/>
              </p14:xfrm>
            </p:contentPart>
          </mc:Choice>
          <mc:Fallback xmlns="">
            <p:pic>
              <p:nvPicPr>
                <p:cNvPr id="27" name="Ink 26">
                  <a:extLst>
                    <a:ext uri="{FF2B5EF4-FFF2-40B4-BE49-F238E27FC236}">
                      <a16:creationId xmlns:a16="http://schemas.microsoft.com/office/drawing/2014/main" id="{0A5AEAA1-5D06-2A94-904E-088BE1AC7A0A}"/>
                    </a:ext>
                  </a:extLst>
                </p:cNvPr>
                <p:cNvPicPr/>
                <p:nvPr/>
              </p:nvPicPr>
              <p:blipFill>
                <a:blip r:embed="rId43"/>
                <a:stretch>
                  <a:fillRect/>
                </a:stretch>
              </p:blipFill>
              <p:spPr>
                <a:xfrm>
                  <a:off x="4532290" y="1556729"/>
                  <a:ext cx="23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110BFF16-65A2-74CA-77A5-D41D3A398A83}"/>
                    </a:ext>
                  </a:extLst>
                </p14:cNvPr>
                <p14:cNvContentPartPr/>
                <p14:nvPr/>
              </p14:nvContentPartPr>
              <p14:xfrm>
                <a:off x="4641010" y="1110329"/>
                <a:ext cx="26640" cy="31680"/>
              </p14:xfrm>
            </p:contentPart>
          </mc:Choice>
          <mc:Fallback xmlns="">
            <p:pic>
              <p:nvPicPr>
                <p:cNvPr id="29" name="Ink 28">
                  <a:extLst>
                    <a:ext uri="{FF2B5EF4-FFF2-40B4-BE49-F238E27FC236}">
                      <a16:creationId xmlns:a16="http://schemas.microsoft.com/office/drawing/2014/main" id="{110BFF16-65A2-74CA-77A5-D41D3A398A83}"/>
                    </a:ext>
                  </a:extLst>
                </p:cNvPr>
                <p:cNvPicPr/>
                <p:nvPr/>
              </p:nvPicPr>
              <p:blipFill>
                <a:blip r:embed="rId45"/>
                <a:stretch>
                  <a:fillRect/>
                </a:stretch>
              </p:blipFill>
              <p:spPr>
                <a:xfrm>
                  <a:off x="4632370" y="1101689"/>
                  <a:ext cx="44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A297FDD1-E72B-02B0-FB66-F251F96C13F7}"/>
                    </a:ext>
                  </a:extLst>
                </p14:cNvPr>
                <p14:cNvContentPartPr/>
                <p14:nvPr/>
              </p14:nvContentPartPr>
              <p14:xfrm>
                <a:off x="4851970" y="896849"/>
                <a:ext cx="133560" cy="455040"/>
              </p14:xfrm>
            </p:contentPart>
          </mc:Choice>
          <mc:Fallback xmlns="">
            <p:pic>
              <p:nvPicPr>
                <p:cNvPr id="30" name="Ink 29">
                  <a:extLst>
                    <a:ext uri="{FF2B5EF4-FFF2-40B4-BE49-F238E27FC236}">
                      <a16:creationId xmlns:a16="http://schemas.microsoft.com/office/drawing/2014/main" id="{A297FDD1-E72B-02B0-FB66-F251F96C13F7}"/>
                    </a:ext>
                  </a:extLst>
                </p:cNvPr>
                <p:cNvPicPr/>
                <p:nvPr/>
              </p:nvPicPr>
              <p:blipFill>
                <a:blip r:embed="rId47"/>
                <a:stretch>
                  <a:fillRect/>
                </a:stretch>
              </p:blipFill>
              <p:spPr>
                <a:xfrm>
                  <a:off x="4842970" y="888209"/>
                  <a:ext cx="1512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FAB99420-0A31-37C5-A654-2BC9CCC0371A}"/>
                    </a:ext>
                  </a:extLst>
                </p14:cNvPr>
                <p14:cNvContentPartPr/>
                <p14:nvPr/>
              </p14:nvContentPartPr>
              <p14:xfrm>
                <a:off x="5038090" y="1032209"/>
                <a:ext cx="140400" cy="257760"/>
              </p14:xfrm>
            </p:contentPart>
          </mc:Choice>
          <mc:Fallback xmlns="">
            <p:pic>
              <p:nvPicPr>
                <p:cNvPr id="31" name="Ink 30">
                  <a:extLst>
                    <a:ext uri="{FF2B5EF4-FFF2-40B4-BE49-F238E27FC236}">
                      <a16:creationId xmlns:a16="http://schemas.microsoft.com/office/drawing/2014/main" id="{FAB99420-0A31-37C5-A654-2BC9CCC0371A}"/>
                    </a:ext>
                  </a:extLst>
                </p:cNvPr>
                <p:cNvPicPr/>
                <p:nvPr/>
              </p:nvPicPr>
              <p:blipFill>
                <a:blip r:embed="rId49"/>
                <a:stretch>
                  <a:fillRect/>
                </a:stretch>
              </p:blipFill>
              <p:spPr>
                <a:xfrm>
                  <a:off x="5029090" y="1023209"/>
                  <a:ext cx="158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A62EF3CB-CB3B-291E-FF1D-2BC9394A468D}"/>
                    </a:ext>
                  </a:extLst>
                </p14:cNvPr>
                <p14:cNvContentPartPr/>
                <p14:nvPr/>
              </p14:nvContentPartPr>
              <p14:xfrm>
                <a:off x="5201170" y="1192049"/>
                <a:ext cx="115560" cy="125280"/>
              </p14:xfrm>
            </p:contentPart>
          </mc:Choice>
          <mc:Fallback xmlns="">
            <p:pic>
              <p:nvPicPr>
                <p:cNvPr id="32" name="Ink 31">
                  <a:extLst>
                    <a:ext uri="{FF2B5EF4-FFF2-40B4-BE49-F238E27FC236}">
                      <a16:creationId xmlns:a16="http://schemas.microsoft.com/office/drawing/2014/main" id="{A62EF3CB-CB3B-291E-FF1D-2BC9394A468D}"/>
                    </a:ext>
                  </a:extLst>
                </p:cNvPr>
                <p:cNvPicPr/>
                <p:nvPr/>
              </p:nvPicPr>
              <p:blipFill>
                <a:blip r:embed="rId51"/>
                <a:stretch>
                  <a:fillRect/>
                </a:stretch>
              </p:blipFill>
              <p:spPr>
                <a:xfrm>
                  <a:off x="5192170" y="1183049"/>
                  <a:ext cx="133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B822A970-8B06-FCC0-4EC5-0B75AEF13EDB}"/>
                    </a:ext>
                  </a:extLst>
                </p14:cNvPr>
                <p14:cNvContentPartPr/>
                <p14:nvPr/>
              </p14:nvContentPartPr>
              <p14:xfrm>
                <a:off x="5349130" y="1156049"/>
                <a:ext cx="136080" cy="178920"/>
              </p14:xfrm>
            </p:contentPart>
          </mc:Choice>
          <mc:Fallback xmlns="">
            <p:pic>
              <p:nvPicPr>
                <p:cNvPr id="34" name="Ink 33">
                  <a:extLst>
                    <a:ext uri="{FF2B5EF4-FFF2-40B4-BE49-F238E27FC236}">
                      <a16:creationId xmlns:a16="http://schemas.microsoft.com/office/drawing/2014/main" id="{B822A970-8B06-FCC0-4EC5-0B75AEF13EDB}"/>
                    </a:ext>
                  </a:extLst>
                </p:cNvPr>
                <p:cNvPicPr/>
                <p:nvPr/>
              </p:nvPicPr>
              <p:blipFill>
                <a:blip r:embed="rId53"/>
                <a:stretch>
                  <a:fillRect/>
                </a:stretch>
              </p:blipFill>
              <p:spPr>
                <a:xfrm>
                  <a:off x="5340490" y="1147409"/>
                  <a:ext cx="153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4A4AE208-90B3-6F45-F08F-E1894A55C3B2}"/>
                    </a:ext>
                  </a:extLst>
                </p14:cNvPr>
                <p14:cNvContentPartPr/>
                <p14:nvPr/>
              </p14:nvContentPartPr>
              <p14:xfrm>
                <a:off x="5687530" y="894689"/>
                <a:ext cx="260640" cy="407160"/>
              </p14:xfrm>
            </p:contentPart>
          </mc:Choice>
          <mc:Fallback xmlns="">
            <p:pic>
              <p:nvPicPr>
                <p:cNvPr id="36" name="Ink 35">
                  <a:extLst>
                    <a:ext uri="{FF2B5EF4-FFF2-40B4-BE49-F238E27FC236}">
                      <a16:creationId xmlns:a16="http://schemas.microsoft.com/office/drawing/2014/main" id="{4A4AE208-90B3-6F45-F08F-E1894A55C3B2}"/>
                    </a:ext>
                  </a:extLst>
                </p:cNvPr>
                <p:cNvPicPr/>
                <p:nvPr/>
              </p:nvPicPr>
              <p:blipFill>
                <a:blip r:embed="rId55"/>
                <a:stretch>
                  <a:fillRect/>
                </a:stretch>
              </p:blipFill>
              <p:spPr>
                <a:xfrm>
                  <a:off x="5678890" y="886049"/>
                  <a:ext cx="27828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3969911E-F68E-BF0B-E2F4-A3C9305F8D1D}"/>
                    </a:ext>
                  </a:extLst>
                </p14:cNvPr>
                <p14:cNvContentPartPr/>
                <p14:nvPr/>
              </p14:nvContentPartPr>
              <p14:xfrm>
                <a:off x="6126730" y="1083329"/>
                <a:ext cx="98280" cy="147600"/>
              </p14:xfrm>
            </p:contentPart>
          </mc:Choice>
          <mc:Fallback xmlns="">
            <p:pic>
              <p:nvPicPr>
                <p:cNvPr id="37" name="Ink 36">
                  <a:extLst>
                    <a:ext uri="{FF2B5EF4-FFF2-40B4-BE49-F238E27FC236}">
                      <a16:creationId xmlns:a16="http://schemas.microsoft.com/office/drawing/2014/main" id="{3969911E-F68E-BF0B-E2F4-A3C9305F8D1D}"/>
                    </a:ext>
                  </a:extLst>
                </p:cNvPr>
                <p:cNvPicPr/>
                <p:nvPr/>
              </p:nvPicPr>
              <p:blipFill>
                <a:blip r:embed="rId57"/>
                <a:stretch>
                  <a:fillRect/>
                </a:stretch>
              </p:blipFill>
              <p:spPr>
                <a:xfrm>
                  <a:off x="6118090" y="1074329"/>
                  <a:ext cx="115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98B866CC-C74D-8573-201E-4FCD8481BE64}"/>
                    </a:ext>
                  </a:extLst>
                </p14:cNvPr>
                <p14:cNvContentPartPr/>
                <p14:nvPr/>
              </p14:nvContentPartPr>
              <p14:xfrm>
                <a:off x="6320050" y="1086209"/>
                <a:ext cx="113040" cy="137520"/>
              </p14:xfrm>
            </p:contentPart>
          </mc:Choice>
          <mc:Fallback xmlns="">
            <p:pic>
              <p:nvPicPr>
                <p:cNvPr id="38" name="Ink 37">
                  <a:extLst>
                    <a:ext uri="{FF2B5EF4-FFF2-40B4-BE49-F238E27FC236}">
                      <a16:creationId xmlns:a16="http://schemas.microsoft.com/office/drawing/2014/main" id="{98B866CC-C74D-8573-201E-4FCD8481BE64}"/>
                    </a:ext>
                  </a:extLst>
                </p:cNvPr>
                <p:cNvPicPr/>
                <p:nvPr/>
              </p:nvPicPr>
              <p:blipFill>
                <a:blip r:embed="rId59"/>
                <a:stretch>
                  <a:fillRect/>
                </a:stretch>
              </p:blipFill>
              <p:spPr>
                <a:xfrm>
                  <a:off x="6311050" y="1077569"/>
                  <a:ext cx="130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8E9F3954-2C3C-F387-A781-926A2C75E650}"/>
                    </a:ext>
                  </a:extLst>
                </p14:cNvPr>
                <p14:cNvContentPartPr/>
                <p14:nvPr/>
              </p14:nvContentPartPr>
              <p14:xfrm>
                <a:off x="6540370" y="1093409"/>
                <a:ext cx="81360" cy="124920"/>
              </p14:xfrm>
            </p:contentPart>
          </mc:Choice>
          <mc:Fallback xmlns="">
            <p:pic>
              <p:nvPicPr>
                <p:cNvPr id="39" name="Ink 38">
                  <a:extLst>
                    <a:ext uri="{FF2B5EF4-FFF2-40B4-BE49-F238E27FC236}">
                      <a16:creationId xmlns:a16="http://schemas.microsoft.com/office/drawing/2014/main" id="{8E9F3954-2C3C-F387-A781-926A2C75E650}"/>
                    </a:ext>
                  </a:extLst>
                </p:cNvPr>
                <p:cNvPicPr/>
                <p:nvPr/>
              </p:nvPicPr>
              <p:blipFill>
                <a:blip r:embed="rId61"/>
                <a:stretch>
                  <a:fillRect/>
                </a:stretch>
              </p:blipFill>
              <p:spPr>
                <a:xfrm>
                  <a:off x="6531370" y="1084409"/>
                  <a:ext cx="99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5C38E44C-7BD7-2A99-8BB4-4D6EFC456218}"/>
                    </a:ext>
                  </a:extLst>
                </p14:cNvPr>
                <p14:cNvContentPartPr/>
                <p14:nvPr/>
              </p14:nvContentPartPr>
              <p14:xfrm>
                <a:off x="6640450" y="891809"/>
                <a:ext cx="651600" cy="290520"/>
              </p14:xfrm>
            </p:contentPart>
          </mc:Choice>
          <mc:Fallback xmlns="">
            <p:pic>
              <p:nvPicPr>
                <p:cNvPr id="40" name="Ink 39">
                  <a:extLst>
                    <a:ext uri="{FF2B5EF4-FFF2-40B4-BE49-F238E27FC236}">
                      <a16:creationId xmlns:a16="http://schemas.microsoft.com/office/drawing/2014/main" id="{5C38E44C-7BD7-2A99-8BB4-4D6EFC456218}"/>
                    </a:ext>
                  </a:extLst>
                </p:cNvPr>
                <p:cNvPicPr/>
                <p:nvPr/>
              </p:nvPicPr>
              <p:blipFill>
                <a:blip r:embed="rId63"/>
                <a:stretch>
                  <a:fillRect/>
                </a:stretch>
              </p:blipFill>
              <p:spPr>
                <a:xfrm>
                  <a:off x="6631810" y="883169"/>
                  <a:ext cx="6692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B06A1DA8-F035-8B7D-7659-FFBC05DEC472}"/>
                    </a:ext>
                  </a:extLst>
                </p14:cNvPr>
                <p14:cNvContentPartPr/>
                <p14:nvPr/>
              </p14:nvContentPartPr>
              <p14:xfrm>
                <a:off x="7327330" y="834569"/>
                <a:ext cx="104040" cy="614520"/>
              </p14:xfrm>
            </p:contentPart>
          </mc:Choice>
          <mc:Fallback xmlns="">
            <p:pic>
              <p:nvPicPr>
                <p:cNvPr id="42" name="Ink 41">
                  <a:extLst>
                    <a:ext uri="{FF2B5EF4-FFF2-40B4-BE49-F238E27FC236}">
                      <a16:creationId xmlns:a16="http://schemas.microsoft.com/office/drawing/2014/main" id="{B06A1DA8-F035-8B7D-7659-FFBC05DEC472}"/>
                    </a:ext>
                  </a:extLst>
                </p:cNvPr>
                <p:cNvPicPr/>
                <p:nvPr/>
              </p:nvPicPr>
              <p:blipFill>
                <a:blip r:embed="rId65"/>
                <a:stretch>
                  <a:fillRect/>
                </a:stretch>
              </p:blipFill>
              <p:spPr>
                <a:xfrm>
                  <a:off x="7318330" y="825929"/>
                  <a:ext cx="12168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B177665C-D560-3CE0-E56B-19AEA5DA3F44}"/>
                    </a:ext>
                  </a:extLst>
                </p14:cNvPr>
                <p14:cNvContentPartPr/>
                <p14:nvPr/>
              </p14:nvContentPartPr>
              <p14:xfrm>
                <a:off x="3196330" y="796769"/>
                <a:ext cx="287280" cy="897120"/>
              </p14:xfrm>
            </p:contentPart>
          </mc:Choice>
          <mc:Fallback xmlns="">
            <p:pic>
              <p:nvPicPr>
                <p:cNvPr id="44" name="Ink 43">
                  <a:extLst>
                    <a:ext uri="{FF2B5EF4-FFF2-40B4-BE49-F238E27FC236}">
                      <a16:creationId xmlns:a16="http://schemas.microsoft.com/office/drawing/2014/main" id="{B177665C-D560-3CE0-E56B-19AEA5DA3F44}"/>
                    </a:ext>
                  </a:extLst>
                </p:cNvPr>
                <p:cNvPicPr/>
                <p:nvPr/>
              </p:nvPicPr>
              <p:blipFill>
                <a:blip r:embed="rId67"/>
                <a:stretch>
                  <a:fillRect/>
                </a:stretch>
              </p:blipFill>
              <p:spPr>
                <a:xfrm>
                  <a:off x="3187690" y="787769"/>
                  <a:ext cx="30492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F476BF18-E89B-A50D-2324-C75513097F18}"/>
                    </a:ext>
                  </a:extLst>
                </p14:cNvPr>
                <p14:cNvContentPartPr/>
                <p14:nvPr/>
              </p14:nvContentPartPr>
              <p14:xfrm>
                <a:off x="7373770" y="657449"/>
                <a:ext cx="225000" cy="1138320"/>
              </p14:xfrm>
            </p:contentPart>
          </mc:Choice>
          <mc:Fallback xmlns="">
            <p:pic>
              <p:nvPicPr>
                <p:cNvPr id="46" name="Ink 45">
                  <a:extLst>
                    <a:ext uri="{FF2B5EF4-FFF2-40B4-BE49-F238E27FC236}">
                      <a16:creationId xmlns:a16="http://schemas.microsoft.com/office/drawing/2014/main" id="{F476BF18-E89B-A50D-2324-C75513097F18}"/>
                    </a:ext>
                  </a:extLst>
                </p:cNvPr>
                <p:cNvPicPr/>
                <p:nvPr/>
              </p:nvPicPr>
              <p:blipFill>
                <a:blip r:embed="rId69"/>
                <a:stretch>
                  <a:fillRect/>
                </a:stretch>
              </p:blipFill>
              <p:spPr>
                <a:xfrm>
                  <a:off x="7365130" y="648809"/>
                  <a:ext cx="242640" cy="1155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9F810A73-C95A-7914-F6DA-770FA7540784}"/>
                    </a:ext>
                  </a:extLst>
                </p14:cNvPr>
                <p14:cNvContentPartPr/>
                <p14:nvPr/>
              </p14:nvContentPartPr>
              <p14:xfrm>
                <a:off x="7603090" y="535769"/>
                <a:ext cx="156240" cy="163800"/>
              </p14:xfrm>
            </p:contentPart>
          </mc:Choice>
          <mc:Fallback xmlns="">
            <p:pic>
              <p:nvPicPr>
                <p:cNvPr id="47" name="Ink 46">
                  <a:extLst>
                    <a:ext uri="{FF2B5EF4-FFF2-40B4-BE49-F238E27FC236}">
                      <a16:creationId xmlns:a16="http://schemas.microsoft.com/office/drawing/2014/main" id="{9F810A73-C95A-7914-F6DA-770FA7540784}"/>
                    </a:ext>
                  </a:extLst>
                </p:cNvPr>
                <p:cNvPicPr/>
                <p:nvPr/>
              </p:nvPicPr>
              <p:blipFill>
                <a:blip r:embed="rId71"/>
                <a:stretch>
                  <a:fillRect/>
                </a:stretch>
              </p:blipFill>
              <p:spPr>
                <a:xfrm>
                  <a:off x="7594090" y="527129"/>
                  <a:ext cx="173880" cy="1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B15C6950-54F6-6821-C87B-98A8746955A5}"/>
                  </a:ext>
                </a:extLst>
              </p14:cNvPr>
              <p14:cNvContentPartPr/>
              <p14:nvPr/>
            </p14:nvContentPartPr>
            <p14:xfrm>
              <a:off x="8318770" y="681929"/>
              <a:ext cx="460440" cy="390600"/>
            </p14:xfrm>
          </p:contentPart>
        </mc:Choice>
        <mc:Fallback xmlns="">
          <p:pic>
            <p:nvPicPr>
              <p:cNvPr id="49" name="Ink 48">
                <a:extLst>
                  <a:ext uri="{FF2B5EF4-FFF2-40B4-BE49-F238E27FC236}">
                    <a16:creationId xmlns:a16="http://schemas.microsoft.com/office/drawing/2014/main" id="{B15C6950-54F6-6821-C87B-98A8746955A5}"/>
                  </a:ext>
                </a:extLst>
              </p:cNvPr>
              <p:cNvPicPr/>
              <p:nvPr/>
            </p:nvPicPr>
            <p:blipFill>
              <a:blip r:embed="rId73"/>
              <a:stretch>
                <a:fillRect/>
              </a:stretch>
            </p:blipFill>
            <p:spPr>
              <a:xfrm>
                <a:off x="8309770" y="672929"/>
                <a:ext cx="478080" cy="408240"/>
              </a:xfrm>
              <a:prstGeom prst="rect">
                <a:avLst/>
              </a:prstGeom>
            </p:spPr>
          </p:pic>
        </mc:Fallback>
      </mc:AlternateContent>
      <p:grpSp>
        <p:nvGrpSpPr>
          <p:cNvPr id="54" name="Group 53">
            <a:extLst>
              <a:ext uri="{FF2B5EF4-FFF2-40B4-BE49-F238E27FC236}">
                <a16:creationId xmlns:a16="http://schemas.microsoft.com/office/drawing/2014/main" id="{6216B51D-49BE-5EC3-5D31-5F9568850002}"/>
              </a:ext>
            </a:extLst>
          </p:cNvPr>
          <p:cNvGrpSpPr/>
          <p:nvPr/>
        </p:nvGrpSpPr>
        <p:grpSpPr>
          <a:xfrm>
            <a:off x="8895130" y="621449"/>
            <a:ext cx="1152360" cy="340200"/>
            <a:chOff x="8895130" y="621449"/>
            <a:chExt cx="1152360" cy="340200"/>
          </a:xfrm>
        </p:grpSpPr>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C83DB1BB-608B-49FC-2970-9B5A703E81BB}"/>
                    </a:ext>
                  </a:extLst>
                </p14:cNvPr>
                <p14:cNvContentPartPr/>
                <p14:nvPr/>
              </p14:nvContentPartPr>
              <p14:xfrm>
                <a:off x="8895130" y="621449"/>
                <a:ext cx="1152360" cy="340200"/>
              </p14:xfrm>
            </p:contentPart>
          </mc:Choice>
          <mc:Fallback xmlns="">
            <p:pic>
              <p:nvPicPr>
                <p:cNvPr id="52" name="Ink 51">
                  <a:extLst>
                    <a:ext uri="{FF2B5EF4-FFF2-40B4-BE49-F238E27FC236}">
                      <a16:creationId xmlns:a16="http://schemas.microsoft.com/office/drawing/2014/main" id="{C83DB1BB-608B-49FC-2970-9B5A703E81BB}"/>
                    </a:ext>
                  </a:extLst>
                </p:cNvPr>
                <p:cNvPicPr/>
                <p:nvPr/>
              </p:nvPicPr>
              <p:blipFill>
                <a:blip r:embed="rId75"/>
                <a:stretch>
                  <a:fillRect/>
                </a:stretch>
              </p:blipFill>
              <p:spPr>
                <a:xfrm>
                  <a:off x="8886130" y="612809"/>
                  <a:ext cx="11700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B3720443-41D0-3DE5-2649-B66BC329CC19}"/>
                    </a:ext>
                  </a:extLst>
                </p14:cNvPr>
                <p14:cNvContentPartPr/>
                <p14:nvPr/>
              </p14:nvContentPartPr>
              <p14:xfrm>
                <a:off x="9458170" y="709649"/>
                <a:ext cx="266040" cy="53640"/>
              </p14:xfrm>
            </p:contentPart>
          </mc:Choice>
          <mc:Fallback xmlns="">
            <p:pic>
              <p:nvPicPr>
                <p:cNvPr id="53" name="Ink 52">
                  <a:extLst>
                    <a:ext uri="{FF2B5EF4-FFF2-40B4-BE49-F238E27FC236}">
                      <a16:creationId xmlns:a16="http://schemas.microsoft.com/office/drawing/2014/main" id="{B3720443-41D0-3DE5-2649-B66BC329CC19}"/>
                    </a:ext>
                  </a:extLst>
                </p:cNvPr>
                <p:cNvPicPr/>
                <p:nvPr/>
              </p:nvPicPr>
              <p:blipFill>
                <a:blip r:embed="rId77"/>
                <a:stretch>
                  <a:fillRect/>
                </a:stretch>
              </p:blipFill>
              <p:spPr>
                <a:xfrm>
                  <a:off x="9449530" y="700649"/>
                  <a:ext cx="283680" cy="71280"/>
                </a:xfrm>
                <a:prstGeom prst="rect">
                  <a:avLst/>
                </a:prstGeom>
              </p:spPr>
            </p:pic>
          </mc:Fallback>
        </mc:AlternateContent>
      </p:grpSp>
      <p:grpSp>
        <p:nvGrpSpPr>
          <p:cNvPr id="58" name="Group 57">
            <a:extLst>
              <a:ext uri="{FF2B5EF4-FFF2-40B4-BE49-F238E27FC236}">
                <a16:creationId xmlns:a16="http://schemas.microsoft.com/office/drawing/2014/main" id="{400B3781-2539-D276-917C-2FBB6B3B153E}"/>
              </a:ext>
            </a:extLst>
          </p:cNvPr>
          <p:cNvGrpSpPr/>
          <p:nvPr/>
        </p:nvGrpSpPr>
        <p:grpSpPr>
          <a:xfrm>
            <a:off x="10263850" y="587249"/>
            <a:ext cx="1502640" cy="453960"/>
            <a:chOff x="10263850" y="587249"/>
            <a:chExt cx="1502640" cy="453960"/>
          </a:xfrm>
        </p:grpSpPr>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4DEC8EA5-5C92-3164-6816-722E904FAF8B}"/>
                    </a:ext>
                  </a:extLst>
                </p14:cNvPr>
                <p14:cNvContentPartPr/>
                <p14:nvPr/>
              </p14:nvContentPartPr>
              <p14:xfrm>
                <a:off x="10263850" y="587249"/>
                <a:ext cx="1502640" cy="453960"/>
              </p14:xfrm>
            </p:contentPart>
          </mc:Choice>
          <mc:Fallback xmlns="">
            <p:pic>
              <p:nvPicPr>
                <p:cNvPr id="55" name="Ink 54">
                  <a:extLst>
                    <a:ext uri="{FF2B5EF4-FFF2-40B4-BE49-F238E27FC236}">
                      <a16:creationId xmlns:a16="http://schemas.microsoft.com/office/drawing/2014/main" id="{4DEC8EA5-5C92-3164-6816-722E904FAF8B}"/>
                    </a:ext>
                  </a:extLst>
                </p:cNvPr>
                <p:cNvPicPr/>
                <p:nvPr/>
              </p:nvPicPr>
              <p:blipFill>
                <a:blip r:embed="rId79"/>
                <a:stretch>
                  <a:fillRect/>
                </a:stretch>
              </p:blipFill>
              <p:spPr>
                <a:xfrm>
                  <a:off x="10255210" y="578609"/>
                  <a:ext cx="152028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71DBB230-F6DC-0BD5-12FC-7EB913C46FEB}"/>
                    </a:ext>
                  </a:extLst>
                </p14:cNvPr>
                <p14:cNvContentPartPr/>
                <p14:nvPr/>
              </p14:nvContentPartPr>
              <p14:xfrm>
                <a:off x="11199850" y="671849"/>
                <a:ext cx="39240" cy="21960"/>
              </p14:xfrm>
            </p:contentPart>
          </mc:Choice>
          <mc:Fallback xmlns="">
            <p:pic>
              <p:nvPicPr>
                <p:cNvPr id="56" name="Ink 55">
                  <a:extLst>
                    <a:ext uri="{FF2B5EF4-FFF2-40B4-BE49-F238E27FC236}">
                      <a16:creationId xmlns:a16="http://schemas.microsoft.com/office/drawing/2014/main" id="{71DBB230-F6DC-0BD5-12FC-7EB913C46FEB}"/>
                    </a:ext>
                  </a:extLst>
                </p:cNvPr>
                <p:cNvPicPr/>
                <p:nvPr/>
              </p:nvPicPr>
              <p:blipFill>
                <a:blip r:embed="rId81"/>
                <a:stretch>
                  <a:fillRect/>
                </a:stretch>
              </p:blipFill>
              <p:spPr>
                <a:xfrm>
                  <a:off x="11190850" y="663209"/>
                  <a:ext cx="56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2C7D7D99-4019-1A2E-9AC8-E544D67DF331}"/>
                    </a:ext>
                  </a:extLst>
                </p14:cNvPr>
                <p14:cNvContentPartPr/>
                <p14:nvPr/>
              </p14:nvContentPartPr>
              <p14:xfrm>
                <a:off x="10850650" y="722609"/>
                <a:ext cx="303120" cy="10080"/>
              </p14:xfrm>
            </p:contentPart>
          </mc:Choice>
          <mc:Fallback xmlns="">
            <p:pic>
              <p:nvPicPr>
                <p:cNvPr id="57" name="Ink 56">
                  <a:extLst>
                    <a:ext uri="{FF2B5EF4-FFF2-40B4-BE49-F238E27FC236}">
                      <a16:creationId xmlns:a16="http://schemas.microsoft.com/office/drawing/2014/main" id="{2C7D7D99-4019-1A2E-9AC8-E544D67DF331}"/>
                    </a:ext>
                  </a:extLst>
                </p:cNvPr>
                <p:cNvPicPr/>
                <p:nvPr/>
              </p:nvPicPr>
              <p:blipFill>
                <a:blip r:embed="rId83"/>
                <a:stretch>
                  <a:fillRect/>
                </a:stretch>
              </p:blipFill>
              <p:spPr>
                <a:xfrm>
                  <a:off x="10841650" y="713969"/>
                  <a:ext cx="32076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01DFB541-4597-406C-47FA-C1A3796BC42D}"/>
                  </a:ext>
                </a:extLst>
              </p14:cNvPr>
              <p14:cNvContentPartPr/>
              <p14:nvPr/>
            </p14:nvContentPartPr>
            <p14:xfrm>
              <a:off x="8489410" y="1295009"/>
              <a:ext cx="226080" cy="72720"/>
            </p14:xfrm>
          </p:contentPart>
        </mc:Choice>
        <mc:Fallback xmlns="">
          <p:pic>
            <p:nvPicPr>
              <p:cNvPr id="59" name="Ink 58">
                <a:extLst>
                  <a:ext uri="{FF2B5EF4-FFF2-40B4-BE49-F238E27FC236}">
                    <a16:creationId xmlns:a16="http://schemas.microsoft.com/office/drawing/2014/main" id="{01DFB541-4597-406C-47FA-C1A3796BC42D}"/>
                  </a:ext>
                </a:extLst>
              </p:cNvPr>
              <p:cNvPicPr/>
              <p:nvPr/>
            </p:nvPicPr>
            <p:blipFill>
              <a:blip r:embed="rId85"/>
              <a:stretch>
                <a:fillRect/>
              </a:stretch>
            </p:blipFill>
            <p:spPr>
              <a:xfrm>
                <a:off x="8480770" y="1286009"/>
                <a:ext cx="243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AE62C2A3-3FF5-A1D4-6F24-792BF248E3A6}"/>
                  </a:ext>
                </a:extLst>
              </p14:cNvPr>
              <p14:cNvContentPartPr/>
              <p14:nvPr/>
            </p14:nvContentPartPr>
            <p14:xfrm>
              <a:off x="8318050" y="1142369"/>
              <a:ext cx="18720" cy="124920"/>
            </p14:xfrm>
          </p:contentPart>
        </mc:Choice>
        <mc:Fallback xmlns="">
          <p:pic>
            <p:nvPicPr>
              <p:cNvPr id="60" name="Ink 59">
                <a:extLst>
                  <a:ext uri="{FF2B5EF4-FFF2-40B4-BE49-F238E27FC236}">
                    <a16:creationId xmlns:a16="http://schemas.microsoft.com/office/drawing/2014/main" id="{AE62C2A3-3FF5-A1D4-6F24-792BF248E3A6}"/>
                  </a:ext>
                </a:extLst>
              </p:cNvPr>
              <p:cNvPicPr/>
              <p:nvPr/>
            </p:nvPicPr>
            <p:blipFill>
              <a:blip r:embed="rId87"/>
              <a:stretch>
                <a:fillRect/>
              </a:stretch>
            </p:blipFill>
            <p:spPr>
              <a:xfrm>
                <a:off x="8309410" y="1133729"/>
                <a:ext cx="36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6F467B21-5529-CF27-9225-1C89572B13A3}"/>
                  </a:ext>
                </a:extLst>
              </p14:cNvPr>
              <p14:cNvContentPartPr/>
              <p14:nvPr/>
            </p14:nvContentPartPr>
            <p14:xfrm>
              <a:off x="8392930" y="1140929"/>
              <a:ext cx="33480" cy="109800"/>
            </p14:xfrm>
          </p:contentPart>
        </mc:Choice>
        <mc:Fallback xmlns="">
          <p:pic>
            <p:nvPicPr>
              <p:cNvPr id="61" name="Ink 60">
                <a:extLst>
                  <a:ext uri="{FF2B5EF4-FFF2-40B4-BE49-F238E27FC236}">
                    <a16:creationId xmlns:a16="http://schemas.microsoft.com/office/drawing/2014/main" id="{6F467B21-5529-CF27-9225-1C89572B13A3}"/>
                  </a:ext>
                </a:extLst>
              </p:cNvPr>
              <p:cNvPicPr/>
              <p:nvPr/>
            </p:nvPicPr>
            <p:blipFill>
              <a:blip r:embed="rId89"/>
              <a:stretch>
                <a:fillRect/>
              </a:stretch>
            </p:blipFill>
            <p:spPr>
              <a:xfrm>
                <a:off x="8383930" y="1131929"/>
                <a:ext cx="51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5178C5C2-33D2-C374-FECE-F5F19CBF30D1}"/>
                  </a:ext>
                </a:extLst>
              </p14:cNvPr>
              <p14:cNvContentPartPr/>
              <p14:nvPr/>
            </p14:nvContentPartPr>
            <p14:xfrm>
              <a:off x="8702170" y="1115369"/>
              <a:ext cx="43920" cy="122760"/>
            </p14:xfrm>
          </p:contentPart>
        </mc:Choice>
        <mc:Fallback xmlns="">
          <p:pic>
            <p:nvPicPr>
              <p:cNvPr id="62" name="Ink 61">
                <a:extLst>
                  <a:ext uri="{FF2B5EF4-FFF2-40B4-BE49-F238E27FC236}">
                    <a16:creationId xmlns:a16="http://schemas.microsoft.com/office/drawing/2014/main" id="{5178C5C2-33D2-C374-FECE-F5F19CBF30D1}"/>
                  </a:ext>
                </a:extLst>
              </p:cNvPr>
              <p:cNvPicPr/>
              <p:nvPr/>
            </p:nvPicPr>
            <p:blipFill>
              <a:blip r:embed="rId91"/>
              <a:stretch>
                <a:fillRect/>
              </a:stretch>
            </p:blipFill>
            <p:spPr>
              <a:xfrm>
                <a:off x="8693170" y="1106369"/>
                <a:ext cx="61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856D4A1E-0F6A-5363-D043-3AA804F7B0A1}"/>
                  </a:ext>
                </a:extLst>
              </p14:cNvPr>
              <p14:cNvContentPartPr/>
              <p14:nvPr/>
            </p14:nvContentPartPr>
            <p14:xfrm>
              <a:off x="8791810" y="1108889"/>
              <a:ext cx="53640" cy="159120"/>
            </p14:xfrm>
          </p:contentPart>
        </mc:Choice>
        <mc:Fallback xmlns="">
          <p:pic>
            <p:nvPicPr>
              <p:cNvPr id="63" name="Ink 62">
                <a:extLst>
                  <a:ext uri="{FF2B5EF4-FFF2-40B4-BE49-F238E27FC236}">
                    <a16:creationId xmlns:a16="http://schemas.microsoft.com/office/drawing/2014/main" id="{856D4A1E-0F6A-5363-D043-3AA804F7B0A1}"/>
                  </a:ext>
                </a:extLst>
              </p:cNvPr>
              <p:cNvPicPr/>
              <p:nvPr/>
            </p:nvPicPr>
            <p:blipFill>
              <a:blip r:embed="rId93"/>
              <a:stretch>
                <a:fillRect/>
              </a:stretch>
            </p:blipFill>
            <p:spPr>
              <a:xfrm>
                <a:off x="8783170" y="1099889"/>
                <a:ext cx="71280" cy="176760"/>
              </a:xfrm>
              <a:prstGeom prst="rect">
                <a:avLst/>
              </a:prstGeom>
            </p:spPr>
          </p:pic>
        </mc:Fallback>
      </mc:AlternateContent>
      <p:grpSp>
        <p:nvGrpSpPr>
          <p:cNvPr id="73" name="Group 72">
            <a:extLst>
              <a:ext uri="{FF2B5EF4-FFF2-40B4-BE49-F238E27FC236}">
                <a16:creationId xmlns:a16="http://schemas.microsoft.com/office/drawing/2014/main" id="{9C72F68F-99D0-8FA1-BB8C-C8D4086D2B7C}"/>
              </a:ext>
            </a:extLst>
          </p:cNvPr>
          <p:cNvGrpSpPr/>
          <p:nvPr/>
        </p:nvGrpSpPr>
        <p:grpSpPr>
          <a:xfrm>
            <a:off x="9167650" y="1070729"/>
            <a:ext cx="1607760" cy="398880"/>
            <a:chOff x="9167650" y="1070729"/>
            <a:chExt cx="1607760" cy="398880"/>
          </a:xfrm>
        </p:grpSpPr>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045CFC21-22ED-A703-EA0F-30DE4E97496C}"/>
                    </a:ext>
                  </a:extLst>
                </p14:cNvPr>
                <p14:cNvContentPartPr/>
                <p14:nvPr/>
              </p14:nvContentPartPr>
              <p14:xfrm>
                <a:off x="9167650" y="1127609"/>
                <a:ext cx="643680" cy="262800"/>
              </p14:xfrm>
            </p:contentPart>
          </mc:Choice>
          <mc:Fallback xmlns="">
            <p:pic>
              <p:nvPicPr>
                <p:cNvPr id="64" name="Ink 63">
                  <a:extLst>
                    <a:ext uri="{FF2B5EF4-FFF2-40B4-BE49-F238E27FC236}">
                      <a16:creationId xmlns:a16="http://schemas.microsoft.com/office/drawing/2014/main" id="{045CFC21-22ED-A703-EA0F-30DE4E97496C}"/>
                    </a:ext>
                  </a:extLst>
                </p:cNvPr>
                <p:cNvPicPr/>
                <p:nvPr/>
              </p:nvPicPr>
              <p:blipFill>
                <a:blip r:embed="rId95"/>
                <a:stretch>
                  <a:fillRect/>
                </a:stretch>
              </p:blipFill>
              <p:spPr>
                <a:xfrm>
                  <a:off x="9159010" y="1118609"/>
                  <a:ext cx="6613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65CEA585-9F7D-4F17-C025-D85D2186246D}"/>
                    </a:ext>
                  </a:extLst>
                </p14:cNvPr>
                <p14:cNvContentPartPr/>
                <p14:nvPr/>
              </p14:nvContentPartPr>
              <p14:xfrm>
                <a:off x="10068010" y="1096289"/>
                <a:ext cx="29880" cy="78120"/>
              </p14:xfrm>
            </p:contentPart>
          </mc:Choice>
          <mc:Fallback xmlns="">
            <p:pic>
              <p:nvPicPr>
                <p:cNvPr id="66" name="Ink 65">
                  <a:extLst>
                    <a:ext uri="{FF2B5EF4-FFF2-40B4-BE49-F238E27FC236}">
                      <a16:creationId xmlns:a16="http://schemas.microsoft.com/office/drawing/2014/main" id="{65CEA585-9F7D-4F17-C025-D85D2186246D}"/>
                    </a:ext>
                  </a:extLst>
                </p:cNvPr>
                <p:cNvPicPr/>
                <p:nvPr/>
              </p:nvPicPr>
              <p:blipFill>
                <a:blip r:embed="rId97"/>
                <a:stretch>
                  <a:fillRect/>
                </a:stretch>
              </p:blipFill>
              <p:spPr>
                <a:xfrm>
                  <a:off x="10059010" y="1087649"/>
                  <a:ext cx="47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1315887F-9A5A-A375-97DF-3199D28D855A}"/>
                    </a:ext>
                  </a:extLst>
                </p14:cNvPr>
                <p14:cNvContentPartPr/>
                <p14:nvPr/>
              </p14:nvContentPartPr>
              <p14:xfrm>
                <a:off x="10124890" y="1086209"/>
                <a:ext cx="43200" cy="119880"/>
              </p14:xfrm>
            </p:contentPart>
          </mc:Choice>
          <mc:Fallback xmlns="">
            <p:pic>
              <p:nvPicPr>
                <p:cNvPr id="67" name="Ink 66">
                  <a:extLst>
                    <a:ext uri="{FF2B5EF4-FFF2-40B4-BE49-F238E27FC236}">
                      <a16:creationId xmlns:a16="http://schemas.microsoft.com/office/drawing/2014/main" id="{1315887F-9A5A-A375-97DF-3199D28D855A}"/>
                    </a:ext>
                  </a:extLst>
                </p:cNvPr>
                <p:cNvPicPr/>
                <p:nvPr/>
              </p:nvPicPr>
              <p:blipFill>
                <a:blip r:embed="rId99"/>
                <a:stretch>
                  <a:fillRect/>
                </a:stretch>
              </p:blipFill>
              <p:spPr>
                <a:xfrm>
                  <a:off x="10115890" y="1077569"/>
                  <a:ext cx="60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C896C556-CEE6-13B9-9350-EE214556A4CA}"/>
                    </a:ext>
                  </a:extLst>
                </p14:cNvPr>
                <p14:cNvContentPartPr/>
                <p14:nvPr/>
              </p14:nvContentPartPr>
              <p14:xfrm>
                <a:off x="10286170" y="1104929"/>
                <a:ext cx="115200" cy="240480"/>
              </p14:xfrm>
            </p:contentPart>
          </mc:Choice>
          <mc:Fallback xmlns="">
            <p:pic>
              <p:nvPicPr>
                <p:cNvPr id="68" name="Ink 67">
                  <a:extLst>
                    <a:ext uri="{FF2B5EF4-FFF2-40B4-BE49-F238E27FC236}">
                      <a16:creationId xmlns:a16="http://schemas.microsoft.com/office/drawing/2014/main" id="{C896C556-CEE6-13B9-9350-EE214556A4CA}"/>
                    </a:ext>
                  </a:extLst>
                </p:cNvPr>
                <p:cNvPicPr/>
                <p:nvPr/>
              </p:nvPicPr>
              <p:blipFill>
                <a:blip r:embed="rId101"/>
                <a:stretch>
                  <a:fillRect/>
                </a:stretch>
              </p:blipFill>
              <p:spPr>
                <a:xfrm>
                  <a:off x="10277530" y="1095929"/>
                  <a:ext cx="1328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3D2AC549-9E0D-D658-6344-511ABF3D64CF}"/>
                    </a:ext>
                  </a:extLst>
                </p14:cNvPr>
                <p14:cNvContentPartPr/>
                <p14:nvPr/>
              </p14:nvContentPartPr>
              <p14:xfrm>
                <a:off x="10476610" y="1090169"/>
                <a:ext cx="21240" cy="75600"/>
              </p14:xfrm>
            </p:contentPart>
          </mc:Choice>
          <mc:Fallback xmlns="">
            <p:pic>
              <p:nvPicPr>
                <p:cNvPr id="69" name="Ink 68">
                  <a:extLst>
                    <a:ext uri="{FF2B5EF4-FFF2-40B4-BE49-F238E27FC236}">
                      <a16:creationId xmlns:a16="http://schemas.microsoft.com/office/drawing/2014/main" id="{3D2AC549-9E0D-D658-6344-511ABF3D64CF}"/>
                    </a:ext>
                  </a:extLst>
                </p:cNvPr>
                <p:cNvPicPr/>
                <p:nvPr/>
              </p:nvPicPr>
              <p:blipFill>
                <a:blip r:embed="rId103"/>
                <a:stretch>
                  <a:fillRect/>
                </a:stretch>
              </p:blipFill>
              <p:spPr>
                <a:xfrm>
                  <a:off x="10467970" y="1081529"/>
                  <a:ext cx="38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9BDAF16D-C759-2BE7-5835-0DBFB189E76F}"/>
                    </a:ext>
                  </a:extLst>
                </p14:cNvPr>
                <p14:cNvContentPartPr/>
                <p14:nvPr/>
              </p14:nvContentPartPr>
              <p14:xfrm>
                <a:off x="10566970" y="1070729"/>
                <a:ext cx="3960" cy="155160"/>
              </p14:xfrm>
            </p:contentPart>
          </mc:Choice>
          <mc:Fallback xmlns="">
            <p:pic>
              <p:nvPicPr>
                <p:cNvPr id="70" name="Ink 69">
                  <a:extLst>
                    <a:ext uri="{FF2B5EF4-FFF2-40B4-BE49-F238E27FC236}">
                      <a16:creationId xmlns:a16="http://schemas.microsoft.com/office/drawing/2014/main" id="{9BDAF16D-C759-2BE7-5835-0DBFB189E76F}"/>
                    </a:ext>
                  </a:extLst>
                </p:cNvPr>
                <p:cNvPicPr/>
                <p:nvPr/>
              </p:nvPicPr>
              <p:blipFill>
                <a:blip r:embed="rId105"/>
                <a:stretch>
                  <a:fillRect/>
                </a:stretch>
              </p:blipFill>
              <p:spPr>
                <a:xfrm>
                  <a:off x="10558330" y="1062089"/>
                  <a:ext cx="21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AF24D944-2B67-A4F8-1122-1B90D63274C7}"/>
                    </a:ext>
                  </a:extLst>
                </p14:cNvPr>
                <p14:cNvContentPartPr/>
                <p14:nvPr/>
              </p14:nvContentPartPr>
              <p14:xfrm>
                <a:off x="10656250" y="1349369"/>
                <a:ext cx="119160" cy="120240"/>
              </p14:xfrm>
            </p:contentPart>
          </mc:Choice>
          <mc:Fallback xmlns="">
            <p:pic>
              <p:nvPicPr>
                <p:cNvPr id="72" name="Ink 71">
                  <a:extLst>
                    <a:ext uri="{FF2B5EF4-FFF2-40B4-BE49-F238E27FC236}">
                      <a16:creationId xmlns:a16="http://schemas.microsoft.com/office/drawing/2014/main" id="{AF24D944-2B67-A4F8-1122-1B90D63274C7}"/>
                    </a:ext>
                  </a:extLst>
                </p:cNvPr>
                <p:cNvPicPr/>
                <p:nvPr/>
              </p:nvPicPr>
              <p:blipFill>
                <a:blip r:embed="rId107"/>
                <a:stretch>
                  <a:fillRect/>
                </a:stretch>
              </p:blipFill>
              <p:spPr>
                <a:xfrm>
                  <a:off x="10647250" y="1340369"/>
                  <a:ext cx="13680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74" name="Ink 73">
                <a:extLst>
                  <a:ext uri="{FF2B5EF4-FFF2-40B4-BE49-F238E27FC236}">
                    <a16:creationId xmlns:a16="http://schemas.microsoft.com/office/drawing/2014/main" id="{C3E190D0-61A8-B097-34AA-05FE39B7B3FC}"/>
                  </a:ext>
                </a:extLst>
              </p14:cNvPr>
              <p14:cNvContentPartPr/>
              <p14:nvPr/>
            </p14:nvContentPartPr>
            <p14:xfrm>
              <a:off x="8307610" y="1706849"/>
              <a:ext cx="1405800" cy="357120"/>
            </p14:xfrm>
          </p:contentPart>
        </mc:Choice>
        <mc:Fallback xmlns="">
          <p:pic>
            <p:nvPicPr>
              <p:cNvPr id="74" name="Ink 73">
                <a:extLst>
                  <a:ext uri="{FF2B5EF4-FFF2-40B4-BE49-F238E27FC236}">
                    <a16:creationId xmlns:a16="http://schemas.microsoft.com/office/drawing/2014/main" id="{C3E190D0-61A8-B097-34AA-05FE39B7B3FC}"/>
                  </a:ext>
                </a:extLst>
              </p:cNvPr>
              <p:cNvPicPr/>
              <p:nvPr/>
            </p:nvPicPr>
            <p:blipFill>
              <a:blip r:embed="rId109"/>
              <a:stretch>
                <a:fillRect/>
              </a:stretch>
            </p:blipFill>
            <p:spPr>
              <a:xfrm>
                <a:off x="8298610" y="1697849"/>
                <a:ext cx="14234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Ink 74">
                <a:extLst>
                  <a:ext uri="{FF2B5EF4-FFF2-40B4-BE49-F238E27FC236}">
                    <a16:creationId xmlns:a16="http://schemas.microsoft.com/office/drawing/2014/main" id="{B515FD4E-86DB-46E1-C517-14B3A7BCD51D}"/>
                  </a:ext>
                </a:extLst>
              </p14:cNvPr>
              <p14:cNvContentPartPr/>
              <p14:nvPr/>
            </p14:nvContentPartPr>
            <p14:xfrm>
              <a:off x="9330730" y="1658609"/>
              <a:ext cx="34560" cy="12240"/>
            </p14:xfrm>
          </p:contentPart>
        </mc:Choice>
        <mc:Fallback xmlns="">
          <p:pic>
            <p:nvPicPr>
              <p:cNvPr id="75" name="Ink 74">
                <a:extLst>
                  <a:ext uri="{FF2B5EF4-FFF2-40B4-BE49-F238E27FC236}">
                    <a16:creationId xmlns:a16="http://schemas.microsoft.com/office/drawing/2014/main" id="{B515FD4E-86DB-46E1-C517-14B3A7BCD51D}"/>
                  </a:ext>
                </a:extLst>
              </p:cNvPr>
              <p:cNvPicPr/>
              <p:nvPr/>
            </p:nvPicPr>
            <p:blipFill>
              <a:blip r:embed="rId111"/>
              <a:stretch>
                <a:fillRect/>
              </a:stretch>
            </p:blipFill>
            <p:spPr>
              <a:xfrm>
                <a:off x="9322090" y="1649969"/>
                <a:ext cx="52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5E8FDD68-AAA7-BC7E-53CA-9200EA289BE6}"/>
                  </a:ext>
                </a:extLst>
              </p14:cNvPr>
              <p14:cNvContentPartPr/>
              <p14:nvPr/>
            </p14:nvContentPartPr>
            <p14:xfrm>
              <a:off x="8365930" y="1618649"/>
              <a:ext cx="41040" cy="21960"/>
            </p14:xfrm>
          </p:contentPart>
        </mc:Choice>
        <mc:Fallback xmlns="">
          <p:pic>
            <p:nvPicPr>
              <p:cNvPr id="76" name="Ink 75">
                <a:extLst>
                  <a:ext uri="{FF2B5EF4-FFF2-40B4-BE49-F238E27FC236}">
                    <a16:creationId xmlns:a16="http://schemas.microsoft.com/office/drawing/2014/main" id="{5E8FDD68-AAA7-BC7E-53CA-9200EA289BE6}"/>
                  </a:ext>
                </a:extLst>
              </p:cNvPr>
              <p:cNvPicPr/>
              <p:nvPr/>
            </p:nvPicPr>
            <p:blipFill>
              <a:blip r:embed="rId113"/>
              <a:stretch>
                <a:fillRect/>
              </a:stretch>
            </p:blipFill>
            <p:spPr>
              <a:xfrm>
                <a:off x="8357290" y="1610009"/>
                <a:ext cx="58680" cy="39600"/>
              </a:xfrm>
              <a:prstGeom prst="rect">
                <a:avLst/>
              </a:prstGeom>
            </p:spPr>
          </p:pic>
        </mc:Fallback>
      </mc:AlternateContent>
      <p:grpSp>
        <p:nvGrpSpPr>
          <p:cNvPr id="97" name="Group 96">
            <a:extLst>
              <a:ext uri="{FF2B5EF4-FFF2-40B4-BE49-F238E27FC236}">
                <a16:creationId xmlns:a16="http://schemas.microsoft.com/office/drawing/2014/main" id="{15B88FD9-F983-B1A8-090C-2645AC9BF586}"/>
              </a:ext>
            </a:extLst>
          </p:cNvPr>
          <p:cNvGrpSpPr/>
          <p:nvPr/>
        </p:nvGrpSpPr>
        <p:grpSpPr>
          <a:xfrm>
            <a:off x="9979810" y="1487609"/>
            <a:ext cx="2225880" cy="633960"/>
            <a:chOff x="9979810" y="1487609"/>
            <a:chExt cx="2225880" cy="633960"/>
          </a:xfrm>
        </p:grpSpPr>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D42E39B0-F44E-4496-D0F8-87433987EB6D}"/>
                    </a:ext>
                  </a:extLst>
                </p14:cNvPr>
                <p14:cNvContentPartPr/>
                <p14:nvPr/>
              </p14:nvContentPartPr>
              <p14:xfrm>
                <a:off x="9979810" y="1619009"/>
                <a:ext cx="820080" cy="448920"/>
              </p14:xfrm>
            </p:contentPart>
          </mc:Choice>
          <mc:Fallback xmlns="">
            <p:pic>
              <p:nvPicPr>
                <p:cNvPr id="77" name="Ink 76">
                  <a:extLst>
                    <a:ext uri="{FF2B5EF4-FFF2-40B4-BE49-F238E27FC236}">
                      <a16:creationId xmlns:a16="http://schemas.microsoft.com/office/drawing/2014/main" id="{D42E39B0-F44E-4496-D0F8-87433987EB6D}"/>
                    </a:ext>
                  </a:extLst>
                </p:cNvPr>
                <p:cNvPicPr/>
                <p:nvPr/>
              </p:nvPicPr>
              <p:blipFill>
                <a:blip r:embed="rId115"/>
                <a:stretch>
                  <a:fillRect/>
                </a:stretch>
              </p:blipFill>
              <p:spPr>
                <a:xfrm>
                  <a:off x="9971170" y="1610369"/>
                  <a:ext cx="8377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Ink 77">
                  <a:extLst>
                    <a:ext uri="{FF2B5EF4-FFF2-40B4-BE49-F238E27FC236}">
                      <a16:creationId xmlns:a16="http://schemas.microsoft.com/office/drawing/2014/main" id="{76D43E56-947B-ECA6-245C-D985ECD77EAD}"/>
                    </a:ext>
                  </a:extLst>
                </p14:cNvPr>
                <p14:cNvContentPartPr/>
                <p14:nvPr/>
              </p14:nvContentPartPr>
              <p14:xfrm>
                <a:off x="11020570" y="1572569"/>
                <a:ext cx="16560" cy="460440"/>
              </p14:xfrm>
            </p:contentPart>
          </mc:Choice>
          <mc:Fallback xmlns="">
            <p:pic>
              <p:nvPicPr>
                <p:cNvPr id="78" name="Ink 77">
                  <a:extLst>
                    <a:ext uri="{FF2B5EF4-FFF2-40B4-BE49-F238E27FC236}">
                      <a16:creationId xmlns:a16="http://schemas.microsoft.com/office/drawing/2014/main" id="{76D43E56-947B-ECA6-245C-D985ECD77EAD}"/>
                    </a:ext>
                  </a:extLst>
                </p:cNvPr>
                <p:cNvPicPr/>
                <p:nvPr/>
              </p:nvPicPr>
              <p:blipFill>
                <a:blip r:embed="rId117"/>
                <a:stretch>
                  <a:fillRect/>
                </a:stretch>
              </p:blipFill>
              <p:spPr>
                <a:xfrm>
                  <a:off x="11011570" y="1563929"/>
                  <a:ext cx="3420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Ink 80">
                  <a:extLst>
                    <a:ext uri="{FF2B5EF4-FFF2-40B4-BE49-F238E27FC236}">
                      <a16:creationId xmlns:a16="http://schemas.microsoft.com/office/drawing/2014/main" id="{4F0642BD-7A0E-72AE-0CB1-1B0EA947E7DF}"/>
                    </a:ext>
                  </a:extLst>
                </p14:cNvPr>
                <p14:cNvContentPartPr/>
                <p14:nvPr/>
              </p14:nvContentPartPr>
              <p14:xfrm>
                <a:off x="11185450" y="1653929"/>
                <a:ext cx="319320" cy="150480"/>
              </p14:xfrm>
            </p:contentPart>
          </mc:Choice>
          <mc:Fallback xmlns="">
            <p:pic>
              <p:nvPicPr>
                <p:cNvPr id="81" name="Ink 80">
                  <a:extLst>
                    <a:ext uri="{FF2B5EF4-FFF2-40B4-BE49-F238E27FC236}">
                      <a16:creationId xmlns:a16="http://schemas.microsoft.com/office/drawing/2014/main" id="{4F0642BD-7A0E-72AE-0CB1-1B0EA947E7DF}"/>
                    </a:ext>
                  </a:extLst>
                </p:cNvPr>
                <p:cNvPicPr/>
                <p:nvPr/>
              </p:nvPicPr>
              <p:blipFill>
                <a:blip r:embed="rId119"/>
                <a:stretch>
                  <a:fillRect/>
                </a:stretch>
              </p:blipFill>
              <p:spPr>
                <a:xfrm>
                  <a:off x="11176810" y="1644929"/>
                  <a:ext cx="336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86BE8460-BB9C-BC73-AE21-007C47958EFE}"/>
                    </a:ext>
                  </a:extLst>
                </p14:cNvPr>
                <p14:cNvContentPartPr/>
                <p14:nvPr/>
              </p14:nvContentPartPr>
              <p14:xfrm>
                <a:off x="11319730" y="1646009"/>
                <a:ext cx="21600" cy="307440"/>
              </p14:xfrm>
            </p:contentPart>
          </mc:Choice>
          <mc:Fallback xmlns="">
            <p:pic>
              <p:nvPicPr>
                <p:cNvPr id="82" name="Ink 81">
                  <a:extLst>
                    <a:ext uri="{FF2B5EF4-FFF2-40B4-BE49-F238E27FC236}">
                      <a16:creationId xmlns:a16="http://schemas.microsoft.com/office/drawing/2014/main" id="{86BE8460-BB9C-BC73-AE21-007C47958EFE}"/>
                    </a:ext>
                  </a:extLst>
                </p:cNvPr>
                <p:cNvPicPr/>
                <p:nvPr/>
              </p:nvPicPr>
              <p:blipFill>
                <a:blip r:embed="rId121"/>
                <a:stretch>
                  <a:fillRect/>
                </a:stretch>
              </p:blipFill>
              <p:spPr>
                <a:xfrm>
                  <a:off x="11311090" y="1637369"/>
                  <a:ext cx="392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E0A90AFD-C98F-9FE6-2985-ADBD6B24C050}"/>
                    </a:ext>
                  </a:extLst>
                </p14:cNvPr>
                <p14:cNvContentPartPr/>
                <p14:nvPr/>
              </p14:nvContentPartPr>
              <p14:xfrm>
                <a:off x="11420170" y="1883249"/>
                <a:ext cx="104760" cy="177480"/>
              </p14:xfrm>
            </p:contentPart>
          </mc:Choice>
          <mc:Fallback xmlns="">
            <p:pic>
              <p:nvPicPr>
                <p:cNvPr id="83" name="Ink 82">
                  <a:extLst>
                    <a:ext uri="{FF2B5EF4-FFF2-40B4-BE49-F238E27FC236}">
                      <a16:creationId xmlns:a16="http://schemas.microsoft.com/office/drawing/2014/main" id="{E0A90AFD-C98F-9FE6-2985-ADBD6B24C050}"/>
                    </a:ext>
                  </a:extLst>
                </p:cNvPr>
                <p:cNvPicPr/>
                <p:nvPr/>
              </p:nvPicPr>
              <p:blipFill>
                <a:blip r:embed="rId123"/>
                <a:stretch>
                  <a:fillRect/>
                </a:stretch>
              </p:blipFill>
              <p:spPr>
                <a:xfrm>
                  <a:off x="11411170" y="1874609"/>
                  <a:ext cx="122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Ink 83">
                  <a:extLst>
                    <a:ext uri="{FF2B5EF4-FFF2-40B4-BE49-F238E27FC236}">
                      <a16:creationId xmlns:a16="http://schemas.microsoft.com/office/drawing/2014/main" id="{93F89C68-D9BB-3797-D820-1C335336442C}"/>
                    </a:ext>
                  </a:extLst>
                </p14:cNvPr>
                <p14:cNvContentPartPr/>
                <p14:nvPr/>
              </p14:nvContentPartPr>
              <p14:xfrm>
                <a:off x="11334490" y="1997369"/>
                <a:ext cx="231840" cy="19080"/>
              </p14:xfrm>
            </p:contentPart>
          </mc:Choice>
          <mc:Fallback xmlns="">
            <p:pic>
              <p:nvPicPr>
                <p:cNvPr id="84" name="Ink 83">
                  <a:extLst>
                    <a:ext uri="{FF2B5EF4-FFF2-40B4-BE49-F238E27FC236}">
                      <a16:creationId xmlns:a16="http://schemas.microsoft.com/office/drawing/2014/main" id="{93F89C68-D9BB-3797-D820-1C335336442C}"/>
                    </a:ext>
                  </a:extLst>
                </p:cNvPr>
                <p:cNvPicPr/>
                <p:nvPr/>
              </p:nvPicPr>
              <p:blipFill>
                <a:blip r:embed="rId125"/>
                <a:stretch>
                  <a:fillRect/>
                </a:stretch>
              </p:blipFill>
              <p:spPr>
                <a:xfrm>
                  <a:off x="11325850" y="1988369"/>
                  <a:ext cx="249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5A95164B-9863-EE8B-4062-110973D0026E}"/>
                    </a:ext>
                  </a:extLst>
                </p14:cNvPr>
                <p14:cNvContentPartPr/>
                <p14:nvPr/>
              </p14:nvContentPartPr>
              <p14:xfrm>
                <a:off x="11618530" y="1630889"/>
                <a:ext cx="320040" cy="183600"/>
              </p14:xfrm>
            </p:contentPart>
          </mc:Choice>
          <mc:Fallback xmlns="">
            <p:pic>
              <p:nvPicPr>
                <p:cNvPr id="86" name="Ink 85">
                  <a:extLst>
                    <a:ext uri="{FF2B5EF4-FFF2-40B4-BE49-F238E27FC236}">
                      <a16:creationId xmlns:a16="http://schemas.microsoft.com/office/drawing/2014/main" id="{5A95164B-9863-EE8B-4062-110973D0026E}"/>
                    </a:ext>
                  </a:extLst>
                </p:cNvPr>
                <p:cNvPicPr/>
                <p:nvPr/>
              </p:nvPicPr>
              <p:blipFill>
                <a:blip r:embed="rId127"/>
                <a:stretch>
                  <a:fillRect/>
                </a:stretch>
              </p:blipFill>
              <p:spPr>
                <a:xfrm>
                  <a:off x="11609530" y="1622249"/>
                  <a:ext cx="337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87C17E8A-CB64-E05A-FB96-FE920E951656}"/>
                    </a:ext>
                  </a:extLst>
                </p14:cNvPr>
                <p14:cNvContentPartPr/>
                <p14:nvPr/>
              </p14:nvContentPartPr>
              <p14:xfrm>
                <a:off x="11795290" y="1651409"/>
                <a:ext cx="9000" cy="348120"/>
              </p14:xfrm>
            </p:contentPart>
          </mc:Choice>
          <mc:Fallback xmlns="">
            <p:pic>
              <p:nvPicPr>
                <p:cNvPr id="87" name="Ink 86">
                  <a:extLst>
                    <a:ext uri="{FF2B5EF4-FFF2-40B4-BE49-F238E27FC236}">
                      <a16:creationId xmlns:a16="http://schemas.microsoft.com/office/drawing/2014/main" id="{87C17E8A-CB64-E05A-FB96-FE920E951656}"/>
                    </a:ext>
                  </a:extLst>
                </p:cNvPr>
                <p:cNvPicPr/>
                <p:nvPr/>
              </p:nvPicPr>
              <p:blipFill>
                <a:blip r:embed="rId129"/>
                <a:stretch>
                  <a:fillRect/>
                </a:stretch>
              </p:blipFill>
              <p:spPr>
                <a:xfrm>
                  <a:off x="11786650" y="1642769"/>
                  <a:ext cx="266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Ink 87">
                  <a:extLst>
                    <a:ext uri="{FF2B5EF4-FFF2-40B4-BE49-F238E27FC236}">
                      <a16:creationId xmlns:a16="http://schemas.microsoft.com/office/drawing/2014/main" id="{0575F4D8-3334-731A-A05A-37F6B7B2AB67}"/>
                    </a:ext>
                  </a:extLst>
                </p14:cNvPr>
                <p14:cNvContentPartPr/>
                <p14:nvPr/>
              </p14:nvContentPartPr>
              <p14:xfrm>
                <a:off x="11880970" y="2007449"/>
                <a:ext cx="31320" cy="70200"/>
              </p14:xfrm>
            </p:contentPart>
          </mc:Choice>
          <mc:Fallback xmlns="">
            <p:pic>
              <p:nvPicPr>
                <p:cNvPr id="88" name="Ink 87">
                  <a:extLst>
                    <a:ext uri="{FF2B5EF4-FFF2-40B4-BE49-F238E27FC236}">
                      <a16:creationId xmlns:a16="http://schemas.microsoft.com/office/drawing/2014/main" id="{0575F4D8-3334-731A-A05A-37F6B7B2AB67}"/>
                    </a:ext>
                  </a:extLst>
                </p:cNvPr>
                <p:cNvPicPr/>
                <p:nvPr/>
              </p:nvPicPr>
              <p:blipFill>
                <a:blip r:embed="rId131"/>
                <a:stretch>
                  <a:fillRect/>
                </a:stretch>
              </p:blipFill>
              <p:spPr>
                <a:xfrm>
                  <a:off x="11872330" y="1998449"/>
                  <a:ext cx="48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Ink 88">
                  <a:extLst>
                    <a:ext uri="{FF2B5EF4-FFF2-40B4-BE49-F238E27FC236}">
                      <a16:creationId xmlns:a16="http://schemas.microsoft.com/office/drawing/2014/main" id="{3C9C2292-AD99-B13A-0A7C-11DE9E0EF83D}"/>
                    </a:ext>
                  </a:extLst>
                </p14:cNvPr>
                <p14:cNvContentPartPr/>
                <p14:nvPr/>
              </p14:nvContentPartPr>
              <p14:xfrm>
                <a:off x="11900770" y="1920689"/>
                <a:ext cx="21240" cy="14760"/>
              </p14:xfrm>
            </p:contentPart>
          </mc:Choice>
          <mc:Fallback xmlns="">
            <p:pic>
              <p:nvPicPr>
                <p:cNvPr id="89" name="Ink 88">
                  <a:extLst>
                    <a:ext uri="{FF2B5EF4-FFF2-40B4-BE49-F238E27FC236}">
                      <a16:creationId xmlns:a16="http://schemas.microsoft.com/office/drawing/2014/main" id="{3C9C2292-AD99-B13A-0A7C-11DE9E0EF83D}"/>
                    </a:ext>
                  </a:extLst>
                </p:cNvPr>
                <p:cNvPicPr/>
                <p:nvPr/>
              </p:nvPicPr>
              <p:blipFill>
                <a:blip r:embed="rId133"/>
                <a:stretch>
                  <a:fillRect/>
                </a:stretch>
              </p:blipFill>
              <p:spPr>
                <a:xfrm>
                  <a:off x="11892130" y="1912049"/>
                  <a:ext cx="38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1705AF73-8A5C-28C8-33D5-DE65395CEC50}"/>
                    </a:ext>
                  </a:extLst>
                </p14:cNvPr>
                <p14:cNvContentPartPr/>
                <p14:nvPr/>
              </p14:nvContentPartPr>
              <p14:xfrm>
                <a:off x="12019570" y="1563569"/>
                <a:ext cx="33480" cy="558000"/>
              </p14:xfrm>
            </p:contentPart>
          </mc:Choice>
          <mc:Fallback xmlns="">
            <p:pic>
              <p:nvPicPr>
                <p:cNvPr id="90" name="Ink 89">
                  <a:extLst>
                    <a:ext uri="{FF2B5EF4-FFF2-40B4-BE49-F238E27FC236}">
                      <a16:creationId xmlns:a16="http://schemas.microsoft.com/office/drawing/2014/main" id="{1705AF73-8A5C-28C8-33D5-DE65395CEC50}"/>
                    </a:ext>
                  </a:extLst>
                </p:cNvPr>
                <p:cNvPicPr/>
                <p:nvPr/>
              </p:nvPicPr>
              <p:blipFill>
                <a:blip r:embed="rId135"/>
                <a:stretch>
                  <a:fillRect/>
                </a:stretch>
              </p:blipFill>
              <p:spPr>
                <a:xfrm>
                  <a:off x="12010930" y="1554569"/>
                  <a:ext cx="5112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78108E3F-B19E-D614-E0EF-257717C977E1}"/>
                    </a:ext>
                  </a:extLst>
                </p14:cNvPr>
                <p14:cNvContentPartPr/>
                <p14:nvPr/>
              </p14:nvContentPartPr>
              <p14:xfrm>
                <a:off x="11550850" y="1528289"/>
                <a:ext cx="76680" cy="136440"/>
              </p14:xfrm>
            </p:contentPart>
          </mc:Choice>
          <mc:Fallback xmlns="">
            <p:pic>
              <p:nvPicPr>
                <p:cNvPr id="92" name="Ink 91">
                  <a:extLst>
                    <a:ext uri="{FF2B5EF4-FFF2-40B4-BE49-F238E27FC236}">
                      <a16:creationId xmlns:a16="http://schemas.microsoft.com/office/drawing/2014/main" id="{78108E3F-B19E-D614-E0EF-257717C977E1}"/>
                    </a:ext>
                  </a:extLst>
                </p:cNvPr>
                <p:cNvPicPr/>
                <p:nvPr/>
              </p:nvPicPr>
              <p:blipFill>
                <a:blip r:embed="rId137"/>
                <a:stretch>
                  <a:fillRect/>
                </a:stretch>
              </p:blipFill>
              <p:spPr>
                <a:xfrm>
                  <a:off x="11542210" y="1519649"/>
                  <a:ext cx="94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4B9F4ABF-F68A-E62D-92E7-75515995E08A}"/>
                    </a:ext>
                  </a:extLst>
                </p14:cNvPr>
                <p14:cNvContentPartPr/>
                <p14:nvPr/>
              </p14:nvContentPartPr>
              <p14:xfrm>
                <a:off x="11502610" y="1572569"/>
                <a:ext cx="135000" cy="40320"/>
              </p14:xfrm>
            </p:contentPart>
          </mc:Choice>
          <mc:Fallback xmlns="">
            <p:pic>
              <p:nvPicPr>
                <p:cNvPr id="93" name="Ink 92">
                  <a:extLst>
                    <a:ext uri="{FF2B5EF4-FFF2-40B4-BE49-F238E27FC236}">
                      <a16:creationId xmlns:a16="http://schemas.microsoft.com/office/drawing/2014/main" id="{4B9F4ABF-F68A-E62D-92E7-75515995E08A}"/>
                    </a:ext>
                  </a:extLst>
                </p:cNvPr>
                <p:cNvPicPr/>
                <p:nvPr/>
              </p:nvPicPr>
              <p:blipFill>
                <a:blip r:embed="rId139"/>
                <a:stretch>
                  <a:fillRect/>
                </a:stretch>
              </p:blipFill>
              <p:spPr>
                <a:xfrm>
                  <a:off x="11493610" y="1563929"/>
                  <a:ext cx="152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9E7D9040-CCC8-3EDC-ABEE-7341ABC9E2A0}"/>
                    </a:ext>
                  </a:extLst>
                </p14:cNvPr>
                <p14:cNvContentPartPr/>
                <p14:nvPr/>
              </p14:nvContentPartPr>
              <p14:xfrm>
                <a:off x="11518450" y="1552409"/>
                <a:ext cx="120600" cy="111600"/>
              </p14:xfrm>
            </p:contentPart>
          </mc:Choice>
          <mc:Fallback xmlns="">
            <p:pic>
              <p:nvPicPr>
                <p:cNvPr id="94" name="Ink 93">
                  <a:extLst>
                    <a:ext uri="{FF2B5EF4-FFF2-40B4-BE49-F238E27FC236}">
                      <a16:creationId xmlns:a16="http://schemas.microsoft.com/office/drawing/2014/main" id="{9E7D9040-CCC8-3EDC-ABEE-7341ABC9E2A0}"/>
                    </a:ext>
                  </a:extLst>
                </p:cNvPr>
                <p:cNvPicPr/>
                <p:nvPr/>
              </p:nvPicPr>
              <p:blipFill>
                <a:blip r:embed="rId141"/>
                <a:stretch>
                  <a:fillRect/>
                </a:stretch>
              </p:blipFill>
              <p:spPr>
                <a:xfrm>
                  <a:off x="11509810" y="1543409"/>
                  <a:ext cx="138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Ink 95">
                  <a:extLst>
                    <a:ext uri="{FF2B5EF4-FFF2-40B4-BE49-F238E27FC236}">
                      <a16:creationId xmlns:a16="http://schemas.microsoft.com/office/drawing/2014/main" id="{96B8BAE6-6F15-54E5-5725-B74B1B3B297D}"/>
                    </a:ext>
                  </a:extLst>
                </p14:cNvPr>
                <p14:cNvContentPartPr/>
                <p14:nvPr/>
              </p14:nvContentPartPr>
              <p14:xfrm>
                <a:off x="12049810" y="1487609"/>
                <a:ext cx="155880" cy="120240"/>
              </p14:xfrm>
            </p:contentPart>
          </mc:Choice>
          <mc:Fallback xmlns="">
            <p:pic>
              <p:nvPicPr>
                <p:cNvPr id="96" name="Ink 95">
                  <a:extLst>
                    <a:ext uri="{FF2B5EF4-FFF2-40B4-BE49-F238E27FC236}">
                      <a16:creationId xmlns:a16="http://schemas.microsoft.com/office/drawing/2014/main" id="{96B8BAE6-6F15-54E5-5725-B74B1B3B297D}"/>
                    </a:ext>
                  </a:extLst>
                </p:cNvPr>
                <p:cNvPicPr/>
                <p:nvPr/>
              </p:nvPicPr>
              <p:blipFill>
                <a:blip r:embed="rId143"/>
                <a:stretch>
                  <a:fillRect/>
                </a:stretch>
              </p:blipFill>
              <p:spPr>
                <a:xfrm>
                  <a:off x="12040810" y="1478609"/>
                  <a:ext cx="17352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98" name="Ink 97">
                <a:extLst>
                  <a:ext uri="{FF2B5EF4-FFF2-40B4-BE49-F238E27FC236}">
                    <a16:creationId xmlns:a16="http://schemas.microsoft.com/office/drawing/2014/main" id="{AFFCA5F8-3813-C850-AE7B-48B0BB9F42C6}"/>
                  </a:ext>
                </a:extLst>
              </p14:cNvPr>
              <p14:cNvContentPartPr/>
              <p14:nvPr/>
            </p14:nvContentPartPr>
            <p14:xfrm>
              <a:off x="1598290" y="3305609"/>
              <a:ext cx="41400" cy="521640"/>
            </p14:xfrm>
          </p:contentPart>
        </mc:Choice>
        <mc:Fallback xmlns="">
          <p:pic>
            <p:nvPicPr>
              <p:cNvPr id="98" name="Ink 97">
                <a:extLst>
                  <a:ext uri="{FF2B5EF4-FFF2-40B4-BE49-F238E27FC236}">
                    <a16:creationId xmlns:a16="http://schemas.microsoft.com/office/drawing/2014/main" id="{AFFCA5F8-3813-C850-AE7B-48B0BB9F42C6}"/>
                  </a:ext>
                </a:extLst>
              </p:cNvPr>
              <p:cNvPicPr/>
              <p:nvPr/>
            </p:nvPicPr>
            <p:blipFill>
              <a:blip r:embed="rId145"/>
              <a:stretch>
                <a:fillRect/>
              </a:stretch>
            </p:blipFill>
            <p:spPr>
              <a:xfrm>
                <a:off x="1589290" y="3296969"/>
                <a:ext cx="59040" cy="539280"/>
              </a:xfrm>
              <a:prstGeom prst="rect">
                <a:avLst/>
              </a:prstGeom>
            </p:spPr>
          </p:pic>
        </mc:Fallback>
      </mc:AlternateContent>
      <p:grpSp>
        <p:nvGrpSpPr>
          <p:cNvPr id="106" name="Group 105">
            <a:extLst>
              <a:ext uri="{FF2B5EF4-FFF2-40B4-BE49-F238E27FC236}">
                <a16:creationId xmlns:a16="http://schemas.microsoft.com/office/drawing/2014/main" id="{D0500067-4F7B-432C-2C5D-0EED1A0A552D}"/>
              </a:ext>
            </a:extLst>
          </p:cNvPr>
          <p:cNvGrpSpPr/>
          <p:nvPr/>
        </p:nvGrpSpPr>
        <p:grpSpPr>
          <a:xfrm>
            <a:off x="1686490" y="3303449"/>
            <a:ext cx="968400" cy="525600"/>
            <a:chOff x="1686490" y="3303449"/>
            <a:chExt cx="968400" cy="525600"/>
          </a:xfrm>
        </p:grpSpPr>
        <mc:AlternateContent xmlns:mc="http://schemas.openxmlformats.org/markup-compatibility/2006" xmlns:p14="http://schemas.microsoft.com/office/powerpoint/2010/main">
          <mc:Choice Requires="p14">
            <p:contentPart p14:bwMode="auto" r:id="rId146">
              <p14:nvContentPartPr>
                <p14:cNvPr id="99" name="Ink 98">
                  <a:extLst>
                    <a:ext uri="{FF2B5EF4-FFF2-40B4-BE49-F238E27FC236}">
                      <a16:creationId xmlns:a16="http://schemas.microsoft.com/office/drawing/2014/main" id="{4C4160A3-F226-43EA-61B4-817CB081A558}"/>
                    </a:ext>
                  </a:extLst>
                </p14:cNvPr>
                <p14:cNvContentPartPr/>
                <p14:nvPr/>
              </p14:nvContentPartPr>
              <p14:xfrm>
                <a:off x="1686490" y="3427289"/>
                <a:ext cx="73800" cy="401760"/>
              </p14:xfrm>
            </p:contentPart>
          </mc:Choice>
          <mc:Fallback xmlns="">
            <p:pic>
              <p:nvPicPr>
                <p:cNvPr id="99" name="Ink 98">
                  <a:extLst>
                    <a:ext uri="{FF2B5EF4-FFF2-40B4-BE49-F238E27FC236}">
                      <a16:creationId xmlns:a16="http://schemas.microsoft.com/office/drawing/2014/main" id="{4C4160A3-F226-43EA-61B4-817CB081A558}"/>
                    </a:ext>
                  </a:extLst>
                </p:cNvPr>
                <p:cNvPicPr/>
                <p:nvPr/>
              </p:nvPicPr>
              <p:blipFill>
                <a:blip r:embed="rId147"/>
                <a:stretch>
                  <a:fillRect/>
                </a:stretch>
              </p:blipFill>
              <p:spPr>
                <a:xfrm>
                  <a:off x="1677850" y="3418289"/>
                  <a:ext cx="9144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0" name="Ink 99">
                  <a:extLst>
                    <a:ext uri="{FF2B5EF4-FFF2-40B4-BE49-F238E27FC236}">
                      <a16:creationId xmlns:a16="http://schemas.microsoft.com/office/drawing/2014/main" id="{62F7A142-2938-F408-DDCC-716467E6A2D8}"/>
                    </a:ext>
                  </a:extLst>
                </p14:cNvPr>
                <p14:cNvContentPartPr/>
                <p14:nvPr/>
              </p14:nvContentPartPr>
              <p14:xfrm>
                <a:off x="1870810" y="3451409"/>
                <a:ext cx="61920" cy="323280"/>
              </p14:xfrm>
            </p:contentPart>
          </mc:Choice>
          <mc:Fallback xmlns="">
            <p:pic>
              <p:nvPicPr>
                <p:cNvPr id="100" name="Ink 99">
                  <a:extLst>
                    <a:ext uri="{FF2B5EF4-FFF2-40B4-BE49-F238E27FC236}">
                      <a16:creationId xmlns:a16="http://schemas.microsoft.com/office/drawing/2014/main" id="{62F7A142-2938-F408-DDCC-716467E6A2D8}"/>
                    </a:ext>
                  </a:extLst>
                </p:cNvPr>
                <p:cNvPicPr/>
                <p:nvPr/>
              </p:nvPicPr>
              <p:blipFill>
                <a:blip r:embed="rId149"/>
                <a:stretch>
                  <a:fillRect/>
                </a:stretch>
              </p:blipFill>
              <p:spPr>
                <a:xfrm>
                  <a:off x="1861810" y="3442769"/>
                  <a:ext cx="795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1" name="Ink 100">
                  <a:extLst>
                    <a:ext uri="{FF2B5EF4-FFF2-40B4-BE49-F238E27FC236}">
                      <a16:creationId xmlns:a16="http://schemas.microsoft.com/office/drawing/2014/main" id="{489D16C1-7B34-23E0-68D0-E1783257FB06}"/>
                    </a:ext>
                  </a:extLst>
                </p14:cNvPr>
                <p14:cNvContentPartPr/>
                <p14:nvPr/>
              </p14:nvContentPartPr>
              <p14:xfrm>
                <a:off x="1767850" y="3631769"/>
                <a:ext cx="140760" cy="31320"/>
              </p14:xfrm>
            </p:contentPart>
          </mc:Choice>
          <mc:Fallback xmlns="">
            <p:pic>
              <p:nvPicPr>
                <p:cNvPr id="101" name="Ink 100">
                  <a:extLst>
                    <a:ext uri="{FF2B5EF4-FFF2-40B4-BE49-F238E27FC236}">
                      <a16:creationId xmlns:a16="http://schemas.microsoft.com/office/drawing/2014/main" id="{489D16C1-7B34-23E0-68D0-E1783257FB06}"/>
                    </a:ext>
                  </a:extLst>
                </p:cNvPr>
                <p:cNvPicPr/>
                <p:nvPr/>
              </p:nvPicPr>
              <p:blipFill>
                <a:blip r:embed="rId151"/>
                <a:stretch>
                  <a:fillRect/>
                </a:stretch>
              </p:blipFill>
              <p:spPr>
                <a:xfrm>
                  <a:off x="1759210" y="3623129"/>
                  <a:ext cx="158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 name="Ink 101">
                  <a:extLst>
                    <a:ext uri="{FF2B5EF4-FFF2-40B4-BE49-F238E27FC236}">
                      <a16:creationId xmlns:a16="http://schemas.microsoft.com/office/drawing/2014/main" id="{F7D1837F-CCD0-CD38-186D-DCEA68FA04E2}"/>
                    </a:ext>
                  </a:extLst>
                </p14:cNvPr>
                <p14:cNvContentPartPr/>
                <p14:nvPr/>
              </p14:nvContentPartPr>
              <p14:xfrm>
                <a:off x="2008330" y="3354929"/>
                <a:ext cx="13680" cy="466920"/>
              </p14:xfrm>
            </p:contentPart>
          </mc:Choice>
          <mc:Fallback xmlns="">
            <p:pic>
              <p:nvPicPr>
                <p:cNvPr id="102" name="Ink 101">
                  <a:extLst>
                    <a:ext uri="{FF2B5EF4-FFF2-40B4-BE49-F238E27FC236}">
                      <a16:creationId xmlns:a16="http://schemas.microsoft.com/office/drawing/2014/main" id="{F7D1837F-CCD0-CD38-186D-DCEA68FA04E2}"/>
                    </a:ext>
                  </a:extLst>
                </p:cNvPr>
                <p:cNvPicPr/>
                <p:nvPr/>
              </p:nvPicPr>
              <p:blipFill>
                <a:blip r:embed="rId153"/>
                <a:stretch>
                  <a:fillRect/>
                </a:stretch>
              </p:blipFill>
              <p:spPr>
                <a:xfrm>
                  <a:off x="1999330" y="3345929"/>
                  <a:ext cx="3132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Ink 102">
                  <a:extLst>
                    <a:ext uri="{FF2B5EF4-FFF2-40B4-BE49-F238E27FC236}">
                      <a16:creationId xmlns:a16="http://schemas.microsoft.com/office/drawing/2014/main" id="{928AA843-6402-456D-D31D-3D623DA5B3E3}"/>
                    </a:ext>
                  </a:extLst>
                </p14:cNvPr>
                <p14:cNvContentPartPr/>
                <p14:nvPr/>
              </p14:nvContentPartPr>
              <p14:xfrm>
                <a:off x="2105890" y="3303449"/>
                <a:ext cx="110160" cy="161280"/>
              </p14:xfrm>
            </p:contentPart>
          </mc:Choice>
          <mc:Fallback xmlns="">
            <p:pic>
              <p:nvPicPr>
                <p:cNvPr id="103" name="Ink 102">
                  <a:extLst>
                    <a:ext uri="{FF2B5EF4-FFF2-40B4-BE49-F238E27FC236}">
                      <a16:creationId xmlns:a16="http://schemas.microsoft.com/office/drawing/2014/main" id="{928AA843-6402-456D-D31D-3D623DA5B3E3}"/>
                    </a:ext>
                  </a:extLst>
                </p:cNvPr>
                <p:cNvPicPr/>
                <p:nvPr/>
              </p:nvPicPr>
              <p:blipFill>
                <a:blip r:embed="rId155"/>
                <a:stretch>
                  <a:fillRect/>
                </a:stretch>
              </p:blipFill>
              <p:spPr>
                <a:xfrm>
                  <a:off x="2097250" y="3294809"/>
                  <a:ext cx="127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Ink 104">
                  <a:extLst>
                    <a:ext uri="{FF2B5EF4-FFF2-40B4-BE49-F238E27FC236}">
                      <a16:creationId xmlns:a16="http://schemas.microsoft.com/office/drawing/2014/main" id="{36AF634D-96EF-DCD4-4328-1A2037B960E8}"/>
                    </a:ext>
                  </a:extLst>
                </p14:cNvPr>
                <p14:cNvContentPartPr/>
                <p14:nvPr/>
              </p14:nvContentPartPr>
              <p14:xfrm>
                <a:off x="2412610" y="3446009"/>
                <a:ext cx="242280" cy="197640"/>
              </p14:xfrm>
            </p:contentPart>
          </mc:Choice>
          <mc:Fallback xmlns="">
            <p:pic>
              <p:nvPicPr>
                <p:cNvPr id="105" name="Ink 104">
                  <a:extLst>
                    <a:ext uri="{FF2B5EF4-FFF2-40B4-BE49-F238E27FC236}">
                      <a16:creationId xmlns:a16="http://schemas.microsoft.com/office/drawing/2014/main" id="{36AF634D-96EF-DCD4-4328-1A2037B960E8}"/>
                    </a:ext>
                  </a:extLst>
                </p:cNvPr>
                <p:cNvPicPr/>
                <p:nvPr/>
              </p:nvPicPr>
              <p:blipFill>
                <a:blip r:embed="rId157"/>
                <a:stretch>
                  <a:fillRect/>
                </a:stretch>
              </p:blipFill>
              <p:spPr>
                <a:xfrm>
                  <a:off x="2403610" y="3437009"/>
                  <a:ext cx="259920" cy="215280"/>
                </a:xfrm>
                <a:prstGeom prst="rect">
                  <a:avLst/>
                </a:prstGeom>
              </p:spPr>
            </p:pic>
          </mc:Fallback>
        </mc:AlternateContent>
      </p:grpSp>
      <p:grpSp>
        <p:nvGrpSpPr>
          <p:cNvPr id="131" name="Group 130">
            <a:extLst>
              <a:ext uri="{FF2B5EF4-FFF2-40B4-BE49-F238E27FC236}">
                <a16:creationId xmlns:a16="http://schemas.microsoft.com/office/drawing/2014/main" id="{FC0C1776-71E5-C626-B1FA-04BD7AB1D08B}"/>
              </a:ext>
            </a:extLst>
          </p:cNvPr>
          <p:cNvGrpSpPr/>
          <p:nvPr/>
        </p:nvGrpSpPr>
        <p:grpSpPr>
          <a:xfrm>
            <a:off x="2852530" y="2971529"/>
            <a:ext cx="4491360" cy="889920"/>
            <a:chOff x="2852530" y="2971529"/>
            <a:chExt cx="4491360" cy="889920"/>
          </a:xfrm>
        </p:grpSpPr>
        <mc:AlternateContent xmlns:mc="http://schemas.openxmlformats.org/markup-compatibility/2006" xmlns:p14="http://schemas.microsoft.com/office/powerpoint/2010/main">
          <mc:Choice Requires="p14">
            <p:contentPart p14:bwMode="auto" r:id="rId158">
              <p14:nvContentPartPr>
                <p14:cNvPr id="107" name="Ink 106">
                  <a:extLst>
                    <a:ext uri="{FF2B5EF4-FFF2-40B4-BE49-F238E27FC236}">
                      <a16:creationId xmlns:a16="http://schemas.microsoft.com/office/drawing/2014/main" id="{1F06B8E2-B41F-3FAD-835B-BB65CAC242E7}"/>
                    </a:ext>
                  </a:extLst>
                </p14:cNvPr>
                <p14:cNvContentPartPr/>
                <p14:nvPr/>
              </p14:nvContentPartPr>
              <p14:xfrm>
                <a:off x="2852530" y="3274649"/>
                <a:ext cx="140760" cy="586800"/>
              </p14:xfrm>
            </p:contentPart>
          </mc:Choice>
          <mc:Fallback xmlns="">
            <p:pic>
              <p:nvPicPr>
                <p:cNvPr id="107" name="Ink 106">
                  <a:extLst>
                    <a:ext uri="{FF2B5EF4-FFF2-40B4-BE49-F238E27FC236}">
                      <a16:creationId xmlns:a16="http://schemas.microsoft.com/office/drawing/2014/main" id="{1F06B8E2-B41F-3FAD-835B-BB65CAC242E7}"/>
                    </a:ext>
                  </a:extLst>
                </p:cNvPr>
                <p:cNvPicPr/>
                <p:nvPr/>
              </p:nvPicPr>
              <p:blipFill>
                <a:blip r:embed="rId159"/>
                <a:stretch>
                  <a:fillRect/>
                </a:stretch>
              </p:blipFill>
              <p:spPr>
                <a:xfrm>
                  <a:off x="2843530" y="3266009"/>
                  <a:ext cx="15840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Ink 107">
                  <a:extLst>
                    <a:ext uri="{FF2B5EF4-FFF2-40B4-BE49-F238E27FC236}">
                      <a16:creationId xmlns:a16="http://schemas.microsoft.com/office/drawing/2014/main" id="{DA7EF47D-F021-8443-E210-1258983F04B4}"/>
                    </a:ext>
                  </a:extLst>
                </p14:cNvPr>
                <p14:cNvContentPartPr/>
                <p14:nvPr/>
              </p14:nvContentPartPr>
              <p14:xfrm>
                <a:off x="3058450" y="3349169"/>
                <a:ext cx="115920" cy="378720"/>
              </p14:xfrm>
            </p:contentPart>
          </mc:Choice>
          <mc:Fallback xmlns="">
            <p:pic>
              <p:nvPicPr>
                <p:cNvPr id="108" name="Ink 107">
                  <a:extLst>
                    <a:ext uri="{FF2B5EF4-FFF2-40B4-BE49-F238E27FC236}">
                      <a16:creationId xmlns:a16="http://schemas.microsoft.com/office/drawing/2014/main" id="{DA7EF47D-F021-8443-E210-1258983F04B4}"/>
                    </a:ext>
                  </a:extLst>
                </p:cNvPr>
                <p:cNvPicPr/>
                <p:nvPr/>
              </p:nvPicPr>
              <p:blipFill>
                <a:blip r:embed="rId161"/>
                <a:stretch>
                  <a:fillRect/>
                </a:stretch>
              </p:blipFill>
              <p:spPr>
                <a:xfrm>
                  <a:off x="3049810" y="3340169"/>
                  <a:ext cx="13356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Ink 108">
                  <a:extLst>
                    <a:ext uri="{FF2B5EF4-FFF2-40B4-BE49-F238E27FC236}">
                      <a16:creationId xmlns:a16="http://schemas.microsoft.com/office/drawing/2014/main" id="{0E9E100A-D229-B030-D778-BA4100D9FE9B}"/>
                    </a:ext>
                  </a:extLst>
                </p14:cNvPr>
                <p14:cNvContentPartPr/>
                <p14:nvPr/>
              </p14:nvContentPartPr>
              <p14:xfrm>
                <a:off x="3252130" y="3427289"/>
                <a:ext cx="158400" cy="200520"/>
              </p14:xfrm>
            </p:contentPart>
          </mc:Choice>
          <mc:Fallback xmlns="">
            <p:pic>
              <p:nvPicPr>
                <p:cNvPr id="109" name="Ink 108">
                  <a:extLst>
                    <a:ext uri="{FF2B5EF4-FFF2-40B4-BE49-F238E27FC236}">
                      <a16:creationId xmlns:a16="http://schemas.microsoft.com/office/drawing/2014/main" id="{0E9E100A-D229-B030-D778-BA4100D9FE9B}"/>
                    </a:ext>
                  </a:extLst>
                </p:cNvPr>
                <p:cNvPicPr/>
                <p:nvPr/>
              </p:nvPicPr>
              <p:blipFill>
                <a:blip r:embed="rId163"/>
                <a:stretch>
                  <a:fillRect/>
                </a:stretch>
              </p:blipFill>
              <p:spPr>
                <a:xfrm>
                  <a:off x="3243490" y="3418289"/>
                  <a:ext cx="1760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1" name="Ink 110">
                  <a:extLst>
                    <a:ext uri="{FF2B5EF4-FFF2-40B4-BE49-F238E27FC236}">
                      <a16:creationId xmlns:a16="http://schemas.microsoft.com/office/drawing/2014/main" id="{9434C99B-7A41-81B1-48A9-E122C1C0E5C3}"/>
                    </a:ext>
                  </a:extLst>
                </p14:cNvPr>
                <p14:cNvContentPartPr/>
                <p14:nvPr/>
              </p14:nvContentPartPr>
              <p14:xfrm>
                <a:off x="3524290" y="3350249"/>
                <a:ext cx="185040" cy="376200"/>
              </p14:xfrm>
            </p:contentPart>
          </mc:Choice>
          <mc:Fallback xmlns="">
            <p:pic>
              <p:nvPicPr>
                <p:cNvPr id="111" name="Ink 110">
                  <a:extLst>
                    <a:ext uri="{FF2B5EF4-FFF2-40B4-BE49-F238E27FC236}">
                      <a16:creationId xmlns:a16="http://schemas.microsoft.com/office/drawing/2014/main" id="{9434C99B-7A41-81B1-48A9-E122C1C0E5C3}"/>
                    </a:ext>
                  </a:extLst>
                </p:cNvPr>
                <p:cNvPicPr/>
                <p:nvPr/>
              </p:nvPicPr>
              <p:blipFill>
                <a:blip r:embed="rId165"/>
                <a:stretch>
                  <a:fillRect/>
                </a:stretch>
              </p:blipFill>
              <p:spPr>
                <a:xfrm>
                  <a:off x="3515290" y="3341609"/>
                  <a:ext cx="2026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Ink 111">
                  <a:extLst>
                    <a:ext uri="{FF2B5EF4-FFF2-40B4-BE49-F238E27FC236}">
                      <a16:creationId xmlns:a16="http://schemas.microsoft.com/office/drawing/2014/main" id="{DB014166-AB89-C430-5A1F-6CD2167EAF9D}"/>
                    </a:ext>
                  </a:extLst>
                </p14:cNvPr>
                <p14:cNvContentPartPr/>
                <p14:nvPr/>
              </p14:nvContentPartPr>
              <p14:xfrm>
                <a:off x="3656410" y="3699449"/>
                <a:ext cx="93960" cy="63000"/>
              </p14:xfrm>
            </p:contentPart>
          </mc:Choice>
          <mc:Fallback xmlns="">
            <p:pic>
              <p:nvPicPr>
                <p:cNvPr id="112" name="Ink 111">
                  <a:extLst>
                    <a:ext uri="{FF2B5EF4-FFF2-40B4-BE49-F238E27FC236}">
                      <a16:creationId xmlns:a16="http://schemas.microsoft.com/office/drawing/2014/main" id="{DB014166-AB89-C430-5A1F-6CD2167EAF9D}"/>
                    </a:ext>
                  </a:extLst>
                </p:cNvPr>
                <p:cNvPicPr/>
                <p:nvPr/>
              </p:nvPicPr>
              <p:blipFill>
                <a:blip r:embed="rId167"/>
                <a:stretch>
                  <a:fillRect/>
                </a:stretch>
              </p:blipFill>
              <p:spPr>
                <a:xfrm>
                  <a:off x="3647410" y="3690809"/>
                  <a:ext cx="111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Ink 112">
                  <a:extLst>
                    <a:ext uri="{FF2B5EF4-FFF2-40B4-BE49-F238E27FC236}">
                      <a16:creationId xmlns:a16="http://schemas.microsoft.com/office/drawing/2014/main" id="{9AF9BAA9-084D-32F8-B6FF-486B62D8369A}"/>
                    </a:ext>
                  </a:extLst>
                </p14:cNvPr>
                <p14:cNvContentPartPr/>
                <p14:nvPr/>
              </p14:nvContentPartPr>
              <p14:xfrm>
                <a:off x="3815890" y="3727529"/>
                <a:ext cx="53640" cy="41760"/>
              </p14:xfrm>
            </p:contentPart>
          </mc:Choice>
          <mc:Fallback xmlns="">
            <p:pic>
              <p:nvPicPr>
                <p:cNvPr id="113" name="Ink 112">
                  <a:extLst>
                    <a:ext uri="{FF2B5EF4-FFF2-40B4-BE49-F238E27FC236}">
                      <a16:creationId xmlns:a16="http://schemas.microsoft.com/office/drawing/2014/main" id="{9AF9BAA9-084D-32F8-B6FF-486B62D8369A}"/>
                    </a:ext>
                  </a:extLst>
                </p:cNvPr>
                <p:cNvPicPr/>
                <p:nvPr/>
              </p:nvPicPr>
              <p:blipFill>
                <a:blip r:embed="rId169"/>
                <a:stretch>
                  <a:fillRect/>
                </a:stretch>
              </p:blipFill>
              <p:spPr>
                <a:xfrm>
                  <a:off x="3806890" y="3718529"/>
                  <a:ext cx="71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Ink 113">
                  <a:extLst>
                    <a:ext uri="{FF2B5EF4-FFF2-40B4-BE49-F238E27FC236}">
                      <a16:creationId xmlns:a16="http://schemas.microsoft.com/office/drawing/2014/main" id="{97F6B90A-DEE4-C0B4-C7CA-345DBC3D92C2}"/>
                    </a:ext>
                  </a:extLst>
                </p14:cNvPr>
                <p14:cNvContentPartPr/>
                <p14:nvPr/>
              </p14:nvContentPartPr>
              <p14:xfrm>
                <a:off x="3908410" y="3739409"/>
                <a:ext cx="118800" cy="74160"/>
              </p14:xfrm>
            </p:contentPart>
          </mc:Choice>
          <mc:Fallback xmlns="">
            <p:pic>
              <p:nvPicPr>
                <p:cNvPr id="114" name="Ink 113">
                  <a:extLst>
                    <a:ext uri="{FF2B5EF4-FFF2-40B4-BE49-F238E27FC236}">
                      <a16:creationId xmlns:a16="http://schemas.microsoft.com/office/drawing/2014/main" id="{97F6B90A-DEE4-C0B4-C7CA-345DBC3D92C2}"/>
                    </a:ext>
                  </a:extLst>
                </p:cNvPr>
                <p:cNvPicPr/>
                <p:nvPr/>
              </p:nvPicPr>
              <p:blipFill>
                <a:blip r:embed="rId171"/>
                <a:stretch>
                  <a:fillRect/>
                </a:stretch>
              </p:blipFill>
              <p:spPr>
                <a:xfrm>
                  <a:off x="3899410" y="3730769"/>
                  <a:ext cx="136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Ink 115">
                  <a:extLst>
                    <a:ext uri="{FF2B5EF4-FFF2-40B4-BE49-F238E27FC236}">
                      <a16:creationId xmlns:a16="http://schemas.microsoft.com/office/drawing/2014/main" id="{CB7F0120-D98D-1A92-2471-CB3AD39CB29A}"/>
                    </a:ext>
                  </a:extLst>
                </p14:cNvPr>
                <p14:cNvContentPartPr/>
                <p14:nvPr/>
              </p14:nvContentPartPr>
              <p14:xfrm>
                <a:off x="4144570" y="3447449"/>
                <a:ext cx="10800" cy="45360"/>
              </p14:xfrm>
            </p:contentPart>
          </mc:Choice>
          <mc:Fallback xmlns="">
            <p:pic>
              <p:nvPicPr>
                <p:cNvPr id="116" name="Ink 115">
                  <a:extLst>
                    <a:ext uri="{FF2B5EF4-FFF2-40B4-BE49-F238E27FC236}">
                      <a16:creationId xmlns:a16="http://schemas.microsoft.com/office/drawing/2014/main" id="{CB7F0120-D98D-1A92-2471-CB3AD39CB29A}"/>
                    </a:ext>
                  </a:extLst>
                </p:cNvPr>
                <p:cNvPicPr/>
                <p:nvPr/>
              </p:nvPicPr>
              <p:blipFill>
                <a:blip r:embed="rId173"/>
                <a:stretch>
                  <a:fillRect/>
                </a:stretch>
              </p:blipFill>
              <p:spPr>
                <a:xfrm>
                  <a:off x="4135570" y="3438809"/>
                  <a:ext cx="28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Ink 116">
                  <a:extLst>
                    <a:ext uri="{FF2B5EF4-FFF2-40B4-BE49-F238E27FC236}">
                      <a16:creationId xmlns:a16="http://schemas.microsoft.com/office/drawing/2014/main" id="{0232825A-3661-A0BA-A28B-7D58ADEEFA71}"/>
                    </a:ext>
                  </a:extLst>
                </p14:cNvPr>
                <p14:cNvContentPartPr/>
                <p14:nvPr/>
              </p14:nvContentPartPr>
              <p14:xfrm>
                <a:off x="4352290" y="3233969"/>
                <a:ext cx="105480" cy="465840"/>
              </p14:xfrm>
            </p:contentPart>
          </mc:Choice>
          <mc:Fallback xmlns="">
            <p:pic>
              <p:nvPicPr>
                <p:cNvPr id="117" name="Ink 116">
                  <a:extLst>
                    <a:ext uri="{FF2B5EF4-FFF2-40B4-BE49-F238E27FC236}">
                      <a16:creationId xmlns:a16="http://schemas.microsoft.com/office/drawing/2014/main" id="{0232825A-3661-A0BA-A28B-7D58ADEEFA71}"/>
                    </a:ext>
                  </a:extLst>
                </p:cNvPr>
                <p:cNvPicPr/>
                <p:nvPr/>
              </p:nvPicPr>
              <p:blipFill>
                <a:blip r:embed="rId175"/>
                <a:stretch>
                  <a:fillRect/>
                </a:stretch>
              </p:blipFill>
              <p:spPr>
                <a:xfrm>
                  <a:off x="4343290" y="3225329"/>
                  <a:ext cx="12312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Ink 117">
                  <a:extLst>
                    <a:ext uri="{FF2B5EF4-FFF2-40B4-BE49-F238E27FC236}">
                      <a16:creationId xmlns:a16="http://schemas.microsoft.com/office/drawing/2014/main" id="{3079D27B-759F-6840-9A1E-6A9E9EC0CB5D}"/>
                    </a:ext>
                  </a:extLst>
                </p14:cNvPr>
                <p14:cNvContentPartPr/>
                <p14:nvPr/>
              </p14:nvContentPartPr>
              <p14:xfrm>
                <a:off x="4557850" y="3286169"/>
                <a:ext cx="154440" cy="271080"/>
              </p14:xfrm>
            </p:contentPart>
          </mc:Choice>
          <mc:Fallback xmlns="">
            <p:pic>
              <p:nvPicPr>
                <p:cNvPr id="118" name="Ink 117">
                  <a:extLst>
                    <a:ext uri="{FF2B5EF4-FFF2-40B4-BE49-F238E27FC236}">
                      <a16:creationId xmlns:a16="http://schemas.microsoft.com/office/drawing/2014/main" id="{3079D27B-759F-6840-9A1E-6A9E9EC0CB5D}"/>
                    </a:ext>
                  </a:extLst>
                </p:cNvPr>
                <p:cNvPicPr/>
                <p:nvPr/>
              </p:nvPicPr>
              <p:blipFill>
                <a:blip r:embed="rId177"/>
                <a:stretch>
                  <a:fillRect/>
                </a:stretch>
              </p:blipFill>
              <p:spPr>
                <a:xfrm>
                  <a:off x="4548850" y="3277169"/>
                  <a:ext cx="1720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B81E6A6D-6025-A588-D696-04FEB9EF00D0}"/>
                    </a:ext>
                  </a:extLst>
                </p14:cNvPr>
                <p14:cNvContentPartPr/>
                <p14:nvPr/>
              </p14:nvContentPartPr>
              <p14:xfrm>
                <a:off x="4733170" y="3275009"/>
                <a:ext cx="172080" cy="253080"/>
              </p14:xfrm>
            </p:contentPart>
          </mc:Choice>
          <mc:Fallback xmlns="">
            <p:pic>
              <p:nvPicPr>
                <p:cNvPr id="119" name="Ink 118">
                  <a:extLst>
                    <a:ext uri="{FF2B5EF4-FFF2-40B4-BE49-F238E27FC236}">
                      <a16:creationId xmlns:a16="http://schemas.microsoft.com/office/drawing/2014/main" id="{B81E6A6D-6025-A588-D696-04FEB9EF00D0}"/>
                    </a:ext>
                  </a:extLst>
                </p:cNvPr>
                <p:cNvPicPr/>
                <p:nvPr/>
              </p:nvPicPr>
              <p:blipFill>
                <a:blip r:embed="rId179"/>
                <a:stretch>
                  <a:fillRect/>
                </a:stretch>
              </p:blipFill>
              <p:spPr>
                <a:xfrm>
                  <a:off x="4724170" y="3266009"/>
                  <a:ext cx="1897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Ink 119">
                  <a:extLst>
                    <a:ext uri="{FF2B5EF4-FFF2-40B4-BE49-F238E27FC236}">
                      <a16:creationId xmlns:a16="http://schemas.microsoft.com/office/drawing/2014/main" id="{6EF24B02-629B-2945-16D8-50BABC6B5A10}"/>
                    </a:ext>
                  </a:extLst>
                </p14:cNvPr>
                <p14:cNvContentPartPr/>
                <p14:nvPr/>
              </p14:nvContentPartPr>
              <p14:xfrm>
                <a:off x="5036290" y="3505049"/>
                <a:ext cx="20160" cy="27360"/>
              </p14:xfrm>
            </p:contentPart>
          </mc:Choice>
          <mc:Fallback xmlns="">
            <p:pic>
              <p:nvPicPr>
                <p:cNvPr id="120" name="Ink 119">
                  <a:extLst>
                    <a:ext uri="{FF2B5EF4-FFF2-40B4-BE49-F238E27FC236}">
                      <a16:creationId xmlns:a16="http://schemas.microsoft.com/office/drawing/2014/main" id="{6EF24B02-629B-2945-16D8-50BABC6B5A10}"/>
                    </a:ext>
                  </a:extLst>
                </p:cNvPr>
                <p:cNvPicPr/>
                <p:nvPr/>
              </p:nvPicPr>
              <p:blipFill>
                <a:blip r:embed="rId181"/>
                <a:stretch>
                  <a:fillRect/>
                </a:stretch>
              </p:blipFill>
              <p:spPr>
                <a:xfrm>
                  <a:off x="5027650" y="3496049"/>
                  <a:ext cx="37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Ink 121">
                  <a:extLst>
                    <a:ext uri="{FF2B5EF4-FFF2-40B4-BE49-F238E27FC236}">
                      <a16:creationId xmlns:a16="http://schemas.microsoft.com/office/drawing/2014/main" id="{497E1ED6-2F7C-801C-809D-9F873E945D0D}"/>
                    </a:ext>
                  </a:extLst>
                </p14:cNvPr>
                <p14:cNvContentPartPr/>
                <p14:nvPr/>
              </p14:nvContentPartPr>
              <p14:xfrm>
                <a:off x="5192530" y="3263129"/>
                <a:ext cx="364320" cy="424080"/>
              </p14:xfrm>
            </p:contentPart>
          </mc:Choice>
          <mc:Fallback xmlns="">
            <p:pic>
              <p:nvPicPr>
                <p:cNvPr id="122" name="Ink 121">
                  <a:extLst>
                    <a:ext uri="{FF2B5EF4-FFF2-40B4-BE49-F238E27FC236}">
                      <a16:creationId xmlns:a16="http://schemas.microsoft.com/office/drawing/2014/main" id="{497E1ED6-2F7C-801C-809D-9F873E945D0D}"/>
                    </a:ext>
                  </a:extLst>
                </p:cNvPr>
                <p:cNvPicPr/>
                <p:nvPr/>
              </p:nvPicPr>
              <p:blipFill>
                <a:blip r:embed="rId183"/>
                <a:stretch>
                  <a:fillRect/>
                </a:stretch>
              </p:blipFill>
              <p:spPr>
                <a:xfrm>
                  <a:off x="5183530" y="3254129"/>
                  <a:ext cx="3819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Ink 122">
                  <a:extLst>
                    <a:ext uri="{FF2B5EF4-FFF2-40B4-BE49-F238E27FC236}">
                      <a16:creationId xmlns:a16="http://schemas.microsoft.com/office/drawing/2014/main" id="{99383F32-F1C0-B94B-3987-6C06343E3A72}"/>
                    </a:ext>
                  </a:extLst>
                </p14:cNvPr>
                <p14:cNvContentPartPr/>
                <p14:nvPr/>
              </p14:nvContentPartPr>
              <p14:xfrm>
                <a:off x="5656570" y="3352409"/>
                <a:ext cx="158760" cy="162360"/>
              </p14:xfrm>
            </p:contentPart>
          </mc:Choice>
          <mc:Fallback xmlns="">
            <p:pic>
              <p:nvPicPr>
                <p:cNvPr id="123" name="Ink 122">
                  <a:extLst>
                    <a:ext uri="{FF2B5EF4-FFF2-40B4-BE49-F238E27FC236}">
                      <a16:creationId xmlns:a16="http://schemas.microsoft.com/office/drawing/2014/main" id="{99383F32-F1C0-B94B-3987-6C06343E3A72}"/>
                    </a:ext>
                  </a:extLst>
                </p:cNvPr>
                <p:cNvPicPr/>
                <p:nvPr/>
              </p:nvPicPr>
              <p:blipFill>
                <a:blip r:embed="rId185"/>
                <a:stretch>
                  <a:fillRect/>
                </a:stretch>
              </p:blipFill>
              <p:spPr>
                <a:xfrm>
                  <a:off x="5647930" y="3343769"/>
                  <a:ext cx="176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Ink 123">
                  <a:extLst>
                    <a:ext uri="{FF2B5EF4-FFF2-40B4-BE49-F238E27FC236}">
                      <a16:creationId xmlns:a16="http://schemas.microsoft.com/office/drawing/2014/main" id="{F178FEF1-5498-7627-5853-15A98BADD9B2}"/>
                    </a:ext>
                  </a:extLst>
                </p14:cNvPr>
                <p14:cNvContentPartPr/>
                <p14:nvPr/>
              </p14:nvContentPartPr>
              <p14:xfrm>
                <a:off x="5870050" y="3338729"/>
                <a:ext cx="136080" cy="166320"/>
              </p14:xfrm>
            </p:contentPart>
          </mc:Choice>
          <mc:Fallback xmlns="">
            <p:pic>
              <p:nvPicPr>
                <p:cNvPr id="124" name="Ink 123">
                  <a:extLst>
                    <a:ext uri="{FF2B5EF4-FFF2-40B4-BE49-F238E27FC236}">
                      <a16:creationId xmlns:a16="http://schemas.microsoft.com/office/drawing/2014/main" id="{F178FEF1-5498-7627-5853-15A98BADD9B2}"/>
                    </a:ext>
                  </a:extLst>
                </p:cNvPr>
                <p:cNvPicPr/>
                <p:nvPr/>
              </p:nvPicPr>
              <p:blipFill>
                <a:blip r:embed="rId187"/>
                <a:stretch>
                  <a:fillRect/>
                </a:stretch>
              </p:blipFill>
              <p:spPr>
                <a:xfrm>
                  <a:off x="5861410" y="3329729"/>
                  <a:ext cx="153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Ink 124">
                  <a:extLst>
                    <a:ext uri="{FF2B5EF4-FFF2-40B4-BE49-F238E27FC236}">
                      <a16:creationId xmlns:a16="http://schemas.microsoft.com/office/drawing/2014/main" id="{9FF51752-5B5B-1430-C0FD-6BC227ADE272}"/>
                    </a:ext>
                  </a:extLst>
                </p14:cNvPr>
                <p14:cNvContentPartPr/>
                <p14:nvPr/>
              </p14:nvContentPartPr>
              <p14:xfrm>
                <a:off x="6103690" y="3335849"/>
                <a:ext cx="75960" cy="147600"/>
              </p14:xfrm>
            </p:contentPart>
          </mc:Choice>
          <mc:Fallback xmlns="">
            <p:pic>
              <p:nvPicPr>
                <p:cNvPr id="125" name="Ink 124">
                  <a:extLst>
                    <a:ext uri="{FF2B5EF4-FFF2-40B4-BE49-F238E27FC236}">
                      <a16:creationId xmlns:a16="http://schemas.microsoft.com/office/drawing/2014/main" id="{9FF51752-5B5B-1430-C0FD-6BC227ADE272}"/>
                    </a:ext>
                  </a:extLst>
                </p:cNvPr>
                <p:cNvPicPr/>
                <p:nvPr/>
              </p:nvPicPr>
              <p:blipFill>
                <a:blip r:embed="rId189"/>
                <a:stretch>
                  <a:fillRect/>
                </a:stretch>
              </p:blipFill>
              <p:spPr>
                <a:xfrm>
                  <a:off x="6094690" y="3326849"/>
                  <a:ext cx="93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Ink 125">
                  <a:extLst>
                    <a:ext uri="{FF2B5EF4-FFF2-40B4-BE49-F238E27FC236}">
                      <a16:creationId xmlns:a16="http://schemas.microsoft.com/office/drawing/2014/main" id="{D5F0799C-F754-58E7-A887-84B3984C81FF}"/>
                    </a:ext>
                  </a:extLst>
                </p14:cNvPr>
                <p14:cNvContentPartPr/>
                <p14:nvPr/>
              </p14:nvContentPartPr>
              <p14:xfrm>
                <a:off x="6282610" y="3121649"/>
                <a:ext cx="522360" cy="380520"/>
              </p14:xfrm>
            </p:contentPart>
          </mc:Choice>
          <mc:Fallback xmlns="">
            <p:pic>
              <p:nvPicPr>
                <p:cNvPr id="126" name="Ink 125">
                  <a:extLst>
                    <a:ext uri="{FF2B5EF4-FFF2-40B4-BE49-F238E27FC236}">
                      <a16:creationId xmlns:a16="http://schemas.microsoft.com/office/drawing/2014/main" id="{D5F0799C-F754-58E7-A887-84B3984C81FF}"/>
                    </a:ext>
                  </a:extLst>
                </p:cNvPr>
                <p:cNvPicPr/>
                <p:nvPr/>
              </p:nvPicPr>
              <p:blipFill>
                <a:blip r:embed="rId191"/>
                <a:stretch>
                  <a:fillRect/>
                </a:stretch>
              </p:blipFill>
              <p:spPr>
                <a:xfrm>
                  <a:off x="6273610" y="3113009"/>
                  <a:ext cx="5400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7" name="Ink 126">
                  <a:extLst>
                    <a:ext uri="{FF2B5EF4-FFF2-40B4-BE49-F238E27FC236}">
                      <a16:creationId xmlns:a16="http://schemas.microsoft.com/office/drawing/2014/main" id="{8FD954A0-15F5-866D-E347-344ED5FA88C7}"/>
                    </a:ext>
                  </a:extLst>
                </p14:cNvPr>
                <p14:cNvContentPartPr/>
                <p14:nvPr/>
              </p14:nvContentPartPr>
              <p14:xfrm>
                <a:off x="6790570" y="3115889"/>
                <a:ext cx="168840" cy="578160"/>
              </p14:xfrm>
            </p:contentPart>
          </mc:Choice>
          <mc:Fallback xmlns="">
            <p:pic>
              <p:nvPicPr>
                <p:cNvPr id="127" name="Ink 126">
                  <a:extLst>
                    <a:ext uri="{FF2B5EF4-FFF2-40B4-BE49-F238E27FC236}">
                      <a16:creationId xmlns:a16="http://schemas.microsoft.com/office/drawing/2014/main" id="{8FD954A0-15F5-866D-E347-344ED5FA88C7}"/>
                    </a:ext>
                  </a:extLst>
                </p:cNvPr>
                <p:cNvPicPr/>
                <p:nvPr/>
              </p:nvPicPr>
              <p:blipFill>
                <a:blip r:embed="rId193"/>
                <a:stretch>
                  <a:fillRect/>
                </a:stretch>
              </p:blipFill>
              <p:spPr>
                <a:xfrm>
                  <a:off x="6781570" y="3106889"/>
                  <a:ext cx="1864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9" name="Ink 128">
                  <a:extLst>
                    <a:ext uri="{FF2B5EF4-FFF2-40B4-BE49-F238E27FC236}">
                      <a16:creationId xmlns:a16="http://schemas.microsoft.com/office/drawing/2014/main" id="{14598E06-0CCE-B0A6-E315-E54197D95F1A}"/>
                    </a:ext>
                  </a:extLst>
                </p14:cNvPr>
                <p14:cNvContentPartPr/>
                <p14:nvPr/>
              </p14:nvContentPartPr>
              <p14:xfrm>
                <a:off x="6925210" y="3043889"/>
                <a:ext cx="187200" cy="754200"/>
              </p14:xfrm>
            </p:contentPart>
          </mc:Choice>
          <mc:Fallback xmlns="">
            <p:pic>
              <p:nvPicPr>
                <p:cNvPr id="129" name="Ink 128">
                  <a:extLst>
                    <a:ext uri="{FF2B5EF4-FFF2-40B4-BE49-F238E27FC236}">
                      <a16:creationId xmlns:a16="http://schemas.microsoft.com/office/drawing/2014/main" id="{14598E06-0CCE-B0A6-E315-E54197D95F1A}"/>
                    </a:ext>
                  </a:extLst>
                </p:cNvPr>
                <p:cNvPicPr/>
                <p:nvPr/>
              </p:nvPicPr>
              <p:blipFill>
                <a:blip r:embed="rId195"/>
                <a:stretch>
                  <a:fillRect/>
                </a:stretch>
              </p:blipFill>
              <p:spPr>
                <a:xfrm>
                  <a:off x="6916210" y="3035249"/>
                  <a:ext cx="20484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0" name="Ink 129">
                  <a:extLst>
                    <a:ext uri="{FF2B5EF4-FFF2-40B4-BE49-F238E27FC236}">
                      <a16:creationId xmlns:a16="http://schemas.microsoft.com/office/drawing/2014/main" id="{7D00CEDE-6F9C-420E-177C-0C4FA5CA2816}"/>
                    </a:ext>
                  </a:extLst>
                </p14:cNvPr>
                <p14:cNvContentPartPr/>
                <p14:nvPr/>
              </p14:nvContentPartPr>
              <p14:xfrm>
                <a:off x="7248850" y="2971529"/>
                <a:ext cx="95040" cy="120600"/>
              </p14:xfrm>
            </p:contentPart>
          </mc:Choice>
          <mc:Fallback xmlns="">
            <p:pic>
              <p:nvPicPr>
                <p:cNvPr id="130" name="Ink 129">
                  <a:extLst>
                    <a:ext uri="{FF2B5EF4-FFF2-40B4-BE49-F238E27FC236}">
                      <a16:creationId xmlns:a16="http://schemas.microsoft.com/office/drawing/2014/main" id="{7D00CEDE-6F9C-420E-177C-0C4FA5CA2816}"/>
                    </a:ext>
                  </a:extLst>
                </p:cNvPr>
                <p:cNvPicPr/>
                <p:nvPr/>
              </p:nvPicPr>
              <p:blipFill>
                <a:blip r:embed="rId197"/>
                <a:stretch>
                  <a:fillRect/>
                </a:stretch>
              </p:blipFill>
              <p:spPr>
                <a:xfrm>
                  <a:off x="7239850" y="2962889"/>
                  <a:ext cx="112680" cy="138240"/>
                </a:xfrm>
                <a:prstGeom prst="rect">
                  <a:avLst/>
                </a:prstGeom>
              </p:spPr>
            </p:pic>
          </mc:Fallback>
        </mc:AlternateContent>
      </p:grpSp>
      <p:grpSp>
        <p:nvGrpSpPr>
          <p:cNvPr id="146" name="Group 145">
            <a:extLst>
              <a:ext uri="{FF2B5EF4-FFF2-40B4-BE49-F238E27FC236}">
                <a16:creationId xmlns:a16="http://schemas.microsoft.com/office/drawing/2014/main" id="{99F87204-B524-A36F-9518-CFB0961C24F4}"/>
              </a:ext>
            </a:extLst>
          </p:cNvPr>
          <p:cNvGrpSpPr/>
          <p:nvPr/>
        </p:nvGrpSpPr>
        <p:grpSpPr>
          <a:xfrm>
            <a:off x="7729810" y="3018689"/>
            <a:ext cx="3015000" cy="859680"/>
            <a:chOff x="7729810" y="3018689"/>
            <a:chExt cx="3015000" cy="859680"/>
          </a:xfrm>
        </p:grpSpPr>
        <mc:AlternateContent xmlns:mc="http://schemas.openxmlformats.org/markup-compatibility/2006" xmlns:p14="http://schemas.microsoft.com/office/powerpoint/2010/main">
          <mc:Choice Requires="p14">
            <p:contentPart p14:bwMode="auto" r:id="rId198">
              <p14:nvContentPartPr>
                <p14:cNvPr id="132" name="Ink 131">
                  <a:extLst>
                    <a:ext uri="{FF2B5EF4-FFF2-40B4-BE49-F238E27FC236}">
                      <a16:creationId xmlns:a16="http://schemas.microsoft.com/office/drawing/2014/main" id="{48E0943F-FAD0-7FB5-6EF2-1105BDB1EC59}"/>
                    </a:ext>
                  </a:extLst>
                </p14:cNvPr>
                <p14:cNvContentPartPr/>
                <p14:nvPr/>
              </p14:nvContentPartPr>
              <p14:xfrm>
                <a:off x="7729810" y="3269969"/>
                <a:ext cx="199080" cy="210600"/>
              </p14:xfrm>
            </p:contentPart>
          </mc:Choice>
          <mc:Fallback xmlns="">
            <p:pic>
              <p:nvPicPr>
                <p:cNvPr id="132" name="Ink 131">
                  <a:extLst>
                    <a:ext uri="{FF2B5EF4-FFF2-40B4-BE49-F238E27FC236}">
                      <a16:creationId xmlns:a16="http://schemas.microsoft.com/office/drawing/2014/main" id="{48E0943F-FAD0-7FB5-6EF2-1105BDB1EC59}"/>
                    </a:ext>
                  </a:extLst>
                </p:cNvPr>
                <p:cNvPicPr/>
                <p:nvPr/>
              </p:nvPicPr>
              <p:blipFill>
                <a:blip r:embed="rId199"/>
                <a:stretch>
                  <a:fillRect/>
                </a:stretch>
              </p:blipFill>
              <p:spPr>
                <a:xfrm>
                  <a:off x="7720810" y="3260969"/>
                  <a:ext cx="216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Ink 132">
                  <a:extLst>
                    <a:ext uri="{FF2B5EF4-FFF2-40B4-BE49-F238E27FC236}">
                      <a16:creationId xmlns:a16="http://schemas.microsoft.com/office/drawing/2014/main" id="{CA1FF30B-A426-3B4C-75A8-2FF2DEC9C966}"/>
                    </a:ext>
                  </a:extLst>
                </p14:cNvPr>
                <p14:cNvContentPartPr/>
                <p14:nvPr/>
              </p14:nvContentPartPr>
              <p14:xfrm>
                <a:off x="8011330" y="3293369"/>
                <a:ext cx="142560" cy="192600"/>
              </p14:xfrm>
            </p:contentPart>
          </mc:Choice>
          <mc:Fallback xmlns="">
            <p:pic>
              <p:nvPicPr>
                <p:cNvPr id="133" name="Ink 132">
                  <a:extLst>
                    <a:ext uri="{FF2B5EF4-FFF2-40B4-BE49-F238E27FC236}">
                      <a16:creationId xmlns:a16="http://schemas.microsoft.com/office/drawing/2014/main" id="{CA1FF30B-A426-3B4C-75A8-2FF2DEC9C966}"/>
                    </a:ext>
                  </a:extLst>
                </p:cNvPr>
                <p:cNvPicPr/>
                <p:nvPr/>
              </p:nvPicPr>
              <p:blipFill>
                <a:blip r:embed="rId201"/>
                <a:stretch>
                  <a:fillRect/>
                </a:stretch>
              </p:blipFill>
              <p:spPr>
                <a:xfrm>
                  <a:off x="8002330" y="3284369"/>
                  <a:ext cx="160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Ink 133">
                  <a:extLst>
                    <a:ext uri="{FF2B5EF4-FFF2-40B4-BE49-F238E27FC236}">
                      <a16:creationId xmlns:a16="http://schemas.microsoft.com/office/drawing/2014/main" id="{3E122EBC-18BC-EBD9-F265-29CB84BFEEDE}"/>
                    </a:ext>
                  </a:extLst>
                </p14:cNvPr>
                <p14:cNvContentPartPr/>
                <p14:nvPr/>
              </p14:nvContentPartPr>
              <p14:xfrm>
                <a:off x="8021410" y="3285809"/>
                <a:ext cx="192600" cy="229320"/>
              </p14:xfrm>
            </p:contentPart>
          </mc:Choice>
          <mc:Fallback xmlns="">
            <p:pic>
              <p:nvPicPr>
                <p:cNvPr id="134" name="Ink 133">
                  <a:extLst>
                    <a:ext uri="{FF2B5EF4-FFF2-40B4-BE49-F238E27FC236}">
                      <a16:creationId xmlns:a16="http://schemas.microsoft.com/office/drawing/2014/main" id="{3E122EBC-18BC-EBD9-F265-29CB84BFEEDE}"/>
                    </a:ext>
                  </a:extLst>
                </p:cNvPr>
                <p:cNvPicPr/>
                <p:nvPr/>
              </p:nvPicPr>
              <p:blipFill>
                <a:blip r:embed="rId203"/>
                <a:stretch>
                  <a:fillRect/>
                </a:stretch>
              </p:blipFill>
              <p:spPr>
                <a:xfrm>
                  <a:off x="8012770" y="3276809"/>
                  <a:ext cx="210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 name="Ink 134">
                  <a:extLst>
                    <a:ext uri="{FF2B5EF4-FFF2-40B4-BE49-F238E27FC236}">
                      <a16:creationId xmlns:a16="http://schemas.microsoft.com/office/drawing/2014/main" id="{64765BDB-1A2F-9444-7458-34B005ABE57B}"/>
                    </a:ext>
                  </a:extLst>
                </p14:cNvPr>
                <p14:cNvContentPartPr/>
                <p14:nvPr/>
              </p14:nvContentPartPr>
              <p14:xfrm>
                <a:off x="8265490" y="3289049"/>
                <a:ext cx="160560" cy="359280"/>
              </p14:xfrm>
            </p:contentPart>
          </mc:Choice>
          <mc:Fallback xmlns="">
            <p:pic>
              <p:nvPicPr>
                <p:cNvPr id="135" name="Ink 134">
                  <a:extLst>
                    <a:ext uri="{FF2B5EF4-FFF2-40B4-BE49-F238E27FC236}">
                      <a16:creationId xmlns:a16="http://schemas.microsoft.com/office/drawing/2014/main" id="{64765BDB-1A2F-9444-7458-34B005ABE57B}"/>
                    </a:ext>
                  </a:extLst>
                </p:cNvPr>
                <p:cNvPicPr/>
                <p:nvPr/>
              </p:nvPicPr>
              <p:blipFill>
                <a:blip r:embed="rId205"/>
                <a:stretch>
                  <a:fillRect/>
                </a:stretch>
              </p:blipFill>
              <p:spPr>
                <a:xfrm>
                  <a:off x="8256850" y="3280409"/>
                  <a:ext cx="1782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7" name="Ink 136">
                  <a:extLst>
                    <a:ext uri="{FF2B5EF4-FFF2-40B4-BE49-F238E27FC236}">
                      <a16:creationId xmlns:a16="http://schemas.microsoft.com/office/drawing/2014/main" id="{1F26E2C5-BF47-670C-7225-A62411EED9C3}"/>
                    </a:ext>
                  </a:extLst>
                </p14:cNvPr>
                <p14:cNvContentPartPr/>
                <p14:nvPr/>
              </p14:nvContentPartPr>
              <p14:xfrm>
                <a:off x="8487970" y="3018689"/>
                <a:ext cx="229680" cy="696600"/>
              </p14:xfrm>
            </p:contentPart>
          </mc:Choice>
          <mc:Fallback xmlns="">
            <p:pic>
              <p:nvPicPr>
                <p:cNvPr id="137" name="Ink 136">
                  <a:extLst>
                    <a:ext uri="{FF2B5EF4-FFF2-40B4-BE49-F238E27FC236}">
                      <a16:creationId xmlns:a16="http://schemas.microsoft.com/office/drawing/2014/main" id="{1F26E2C5-BF47-670C-7225-A62411EED9C3}"/>
                    </a:ext>
                  </a:extLst>
                </p:cNvPr>
                <p:cNvPicPr/>
                <p:nvPr/>
              </p:nvPicPr>
              <p:blipFill>
                <a:blip r:embed="rId207"/>
                <a:stretch>
                  <a:fillRect/>
                </a:stretch>
              </p:blipFill>
              <p:spPr>
                <a:xfrm>
                  <a:off x="8479330" y="3010049"/>
                  <a:ext cx="247320" cy="714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 name="Ink 137">
                  <a:extLst>
                    <a:ext uri="{FF2B5EF4-FFF2-40B4-BE49-F238E27FC236}">
                      <a16:creationId xmlns:a16="http://schemas.microsoft.com/office/drawing/2014/main" id="{37E07365-7225-E599-05D8-B5FD7672B3F9}"/>
                    </a:ext>
                  </a:extLst>
                </p14:cNvPr>
                <p14:cNvContentPartPr/>
                <p14:nvPr/>
              </p14:nvContentPartPr>
              <p14:xfrm>
                <a:off x="8682010" y="3350609"/>
                <a:ext cx="154080" cy="50760"/>
              </p14:xfrm>
            </p:contentPart>
          </mc:Choice>
          <mc:Fallback xmlns="">
            <p:pic>
              <p:nvPicPr>
                <p:cNvPr id="138" name="Ink 137">
                  <a:extLst>
                    <a:ext uri="{FF2B5EF4-FFF2-40B4-BE49-F238E27FC236}">
                      <a16:creationId xmlns:a16="http://schemas.microsoft.com/office/drawing/2014/main" id="{37E07365-7225-E599-05D8-B5FD7672B3F9}"/>
                    </a:ext>
                  </a:extLst>
                </p:cNvPr>
                <p:cNvPicPr/>
                <p:nvPr/>
              </p:nvPicPr>
              <p:blipFill>
                <a:blip r:embed="rId209"/>
                <a:stretch>
                  <a:fillRect/>
                </a:stretch>
              </p:blipFill>
              <p:spPr>
                <a:xfrm>
                  <a:off x="8673010" y="3341969"/>
                  <a:ext cx="171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9" name="Ink 138">
                  <a:extLst>
                    <a:ext uri="{FF2B5EF4-FFF2-40B4-BE49-F238E27FC236}">
                      <a16:creationId xmlns:a16="http://schemas.microsoft.com/office/drawing/2014/main" id="{C088948E-1BFE-0840-60F0-6187CD6B7310}"/>
                    </a:ext>
                  </a:extLst>
                </p14:cNvPr>
                <p14:cNvContentPartPr/>
                <p14:nvPr/>
              </p14:nvContentPartPr>
              <p14:xfrm>
                <a:off x="8956690" y="3225689"/>
                <a:ext cx="281880" cy="288000"/>
              </p14:xfrm>
            </p:contentPart>
          </mc:Choice>
          <mc:Fallback xmlns="">
            <p:pic>
              <p:nvPicPr>
                <p:cNvPr id="139" name="Ink 138">
                  <a:extLst>
                    <a:ext uri="{FF2B5EF4-FFF2-40B4-BE49-F238E27FC236}">
                      <a16:creationId xmlns:a16="http://schemas.microsoft.com/office/drawing/2014/main" id="{C088948E-1BFE-0840-60F0-6187CD6B7310}"/>
                    </a:ext>
                  </a:extLst>
                </p:cNvPr>
                <p:cNvPicPr/>
                <p:nvPr/>
              </p:nvPicPr>
              <p:blipFill>
                <a:blip r:embed="rId211"/>
                <a:stretch>
                  <a:fillRect/>
                </a:stretch>
              </p:blipFill>
              <p:spPr>
                <a:xfrm>
                  <a:off x="8947690" y="3216689"/>
                  <a:ext cx="2995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0" name="Ink 139">
                  <a:extLst>
                    <a:ext uri="{FF2B5EF4-FFF2-40B4-BE49-F238E27FC236}">
                      <a16:creationId xmlns:a16="http://schemas.microsoft.com/office/drawing/2014/main" id="{3D2AB9E7-61E6-C3E5-7523-602D1F6AB0E3}"/>
                    </a:ext>
                  </a:extLst>
                </p14:cNvPr>
                <p14:cNvContentPartPr/>
                <p14:nvPr/>
              </p14:nvContentPartPr>
              <p14:xfrm>
                <a:off x="9245050" y="3530609"/>
                <a:ext cx="129600" cy="122400"/>
              </p14:xfrm>
            </p:contentPart>
          </mc:Choice>
          <mc:Fallback xmlns="">
            <p:pic>
              <p:nvPicPr>
                <p:cNvPr id="140" name="Ink 139">
                  <a:extLst>
                    <a:ext uri="{FF2B5EF4-FFF2-40B4-BE49-F238E27FC236}">
                      <a16:creationId xmlns:a16="http://schemas.microsoft.com/office/drawing/2014/main" id="{3D2AB9E7-61E6-C3E5-7523-602D1F6AB0E3}"/>
                    </a:ext>
                  </a:extLst>
                </p:cNvPr>
                <p:cNvPicPr/>
                <p:nvPr/>
              </p:nvPicPr>
              <p:blipFill>
                <a:blip r:embed="rId213"/>
                <a:stretch>
                  <a:fillRect/>
                </a:stretch>
              </p:blipFill>
              <p:spPr>
                <a:xfrm>
                  <a:off x="9236410" y="3521969"/>
                  <a:ext cx="147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2" name="Ink 141">
                  <a:extLst>
                    <a:ext uri="{FF2B5EF4-FFF2-40B4-BE49-F238E27FC236}">
                      <a16:creationId xmlns:a16="http://schemas.microsoft.com/office/drawing/2014/main" id="{32F6F4BE-8426-7B6B-3299-29C9C5DF6933}"/>
                    </a:ext>
                  </a:extLst>
                </p14:cNvPr>
                <p14:cNvContentPartPr/>
                <p14:nvPr/>
              </p14:nvContentPartPr>
              <p14:xfrm>
                <a:off x="9615850" y="3333329"/>
                <a:ext cx="201960" cy="17640"/>
              </p14:xfrm>
            </p:contentPart>
          </mc:Choice>
          <mc:Fallback xmlns="">
            <p:pic>
              <p:nvPicPr>
                <p:cNvPr id="142" name="Ink 141">
                  <a:extLst>
                    <a:ext uri="{FF2B5EF4-FFF2-40B4-BE49-F238E27FC236}">
                      <a16:creationId xmlns:a16="http://schemas.microsoft.com/office/drawing/2014/main" id="{32F6F4BE-8426-7B6B-3299-29C9C5DF6933}"/>
                    </a:ext>
                  </a:extLst>
                </p:cNvPr>
                <p:cNvPicPr/>
                <p:nvPr/>
              </p:nvPicPr>
              <p:blipFill>
                <a:blip r:embed="rId215"/>
                <a:stretch>
                  <a:fillRect/>
                </a:stretch>
              </p:blipFill>
              <p:spPr>
                <a:xfrm>
                  <a:off x="9607210" y="3324329"/>
                  <a:ext cx="219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3" name="Ink 142">
                  <a:extLst>
                    <a:ext uri="{FF2B5EF4-FFF2-40B4-BE49-F238E27FC236}">
                      <a16:creationId xmlns:a16="http://schemas.microsoft.com/office/drawing/2014/main" id="{820937E5-4D68-9F75-B279-1CA6E9F2E155}"/>
                    </a:ext>
                  </a:extLst>
                </p14:cNvPr>
                <p14:cNvContentPartPr/>
                <p14:nvPr/>
              </p14:nvContentPartPr>
              <p14:xfrm>
                <a:off x="10079170" y="3213809"/>
                <a:ext cx="301320" cy="292680"/>
              </p14:xfrm>
            </p:contentPart>
          </mc:Choice>
          <mc:Fallback xmlns="">
            <p:pic>
              <p:nvPicPr>
                <p:cNvPr id="143" name="Ink 142">
                  <a:extLst>
                    <a:ext uri="{FF2B5EF4-FFF2-40B4-BE49-F238E27FC236}">
                      <a16:creationId xmlns:a16="http://schemas.microsoft.com/office/drawing/2014/main" id="{820937E5-4D68-9F75-B279-1CA6E9F2E155}"/>
                    </a:ext>
                  </a:extLst>
                </p:cNvPr>
                <p:cNvPicPr/>
                <p:nvPr/>
              </p:nvPicPr>
              <p:blipFill>
                <a:blip r:embed="rId217"/>
                <a:stretch>
                  <a:fillRect/>
                </a:stretch>
              </p:blipFill>
              <p:spPr>
                <a:xfrm>
                  <a:off x="10070170" y="3205169"/>
                  <a:ext cx="3189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4" name="Ink 143">
                  <a:extLst>
                    <a:ext uri="{FF2B5EF4-FFF2-40B4-BE49-F238E27FC236}">
                      <a16:creationId xmlns:a16="http://schemas.microsoft.com/office/drawing/2014/main" id="{1DB8B493-D4F3-023D-7FD8-6C59D41C09CA}"/>
                    </a:ext>
                  </a:extLst>
                </p14:cNvPr>
                <p14:cNvContentPartPr/>
                <p14:nvPr/>
              </p14:nvContentPartPr>
              <p14:xfrm>
                <a:off x="10340890" y="3521969"/>
                <a:ext cx="129240" cy="226800"/>
              </p14:xfrm>
            </p:contentPart>
          </mc:Choice>
          <mc:Fallback xmlns="">
            <p:pic>
              <p:nvPicPr>
                <p:cNvPr id="144" name="Ink 143">
                  <a:extLst>
                    <a:ext uri="{FF2B5EF4-FFF2-40B4-BE49-F238E27FC236}">
                      <a16:creationId xmlns:a16="http://schemas.microsoft.com/office/drawing/2014/main" id="{1DB8B493-D4F3-023D-7FD8-6C59D41C09CA}"/>
                    </a:ext>
                  </a:extLst>
                </p:cNvPr>
                <p:cNvPicPr/>
                <p:nvPr/>
              </p:nvPicPr>
              <p:blipFill>
                <a:blip r:embed="rId219"/>
                <a:stretch>
                  <a:fillRect/>
                </a:stretch>
              </p:blipFill>
              <p:spPr>
                <a:xfrm>
                  <a:off x="10332250" y="3512969"/>
                  <a:ext cx="1468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5" name="Ink 144">
                  <a:extLst>
                    <a:ext uri="{FF2B5EF4-FFF2-40B4-BE49-F238E27FC236}">
                      <a16:creationId xmlns:a16="http://schemas.microsoft.com/office/drawing/2014/main" id="{9AA59833-3F15-69A7-77AD-6D5941D795EF}"/>
                    </a:ext>
                  </a:extLst>
                </p14:cNvPr>
                <p14:cNvContentPartPr/>
                <p14:nvPr/>
              </p14:nvContentPartPr>
              <p14:xfrm>
                <a:off x="10448170" y="3040649"/>
                <a:ext cx="296640" cy="837720"/>
              </p14:xfrm>
            </p:contentPart>
          </mc:Choice>
          <mc:Fallback xmlns="">
            <p:pic>
              <p:nvPicPr>
                <p:cNvPr id="145" name="Ink 144">
                  <a:extLst>
                    <a:ext uri="{FF2B5EF4-FFF2-40B4-BE49-F238E27FC236}">
                      <a16:creationId xmlns:a16="http://schemas.microsoft.com/office/drawing/2014/main" id="{9AA59833-3F15-69A7-77AD-6D5941D795EF}"/>
                    </a:ext>
                  </a:extLst>
                </p:cNvPr>
                <p:cNvPicPr/>
                <p:nvPr/>
              </p:nvPicPr>
              <p:blipFill>
                <a:blip r:embed="rId221"/>
                <a:stretch>
                  <a:fillRect/>
                </a:stretch>
              </p:blipFill>
              <p:spPr>
                <a:xfrm>
                  <a:off x="10439170" y="3032009"/>
                  <a:ext cx="314280" cy="855360"/>
                </a:xfrm>
                <a:prstGeom prst="rect">
                  <a:avLst/>
                </a:prstGeom>
              </p:spPr>
            </p:pic>
          </mc:Fallback>
        </mc:AlternateContent>
      </p:grpSp>
      <p:grpSp>
        <p:nvGrpSpPr>
          <p:cNvPr id="149" name="Group 148">
            <a:extLst>
              <a:ext uri="{FF2B5EF4-FFF2-40B4-BE49-F238E27FC236}">
                <a16:creationId xmlns:a16="http://schemas.microsoft.com/office/drawing/2014/main" id="{781AF475-ACDE-615F-701E-FBC642358678}"/>
              </a:ext>
            </a:extLst>
          </p:cNvPr>
          <p:cNvGrpSpPr/>
          <p:nvPr/>
        </p:nvGrpSpPr>
        <p:grpSpPr>
          <a:xfrm>
            <a:off x="6601570" y="4204169"/>
            <a:ext cx="289080" cy="440280"/>
            <a:chOff x="6601570" y="4204169"/>
            <a:chExt cx="289080" cy="440280"/>
          </a:xfrm>
        </p:grpSpPr>
        <mc:AlternateContent xmlns:mc="http://schemas.openxmlformats.org/markup-compatibility/2006" xmlns:p14="http://schemas.microsoft.com/office/powerpoint/2010/main">
          <mc:Choice Requires="p14">
            <p:contentPart p14:bwMode="auto" r:id="rId222">
              <p14:nvContentPartPr>
                <p14:cNvPr id="147" name="Ink 146">
                  <a:extLst>
                    <a:ext uri="{FF2B5EF4-FFF2-40B4-BE49-F238E27FC236}">
                      <a16:creationId xmlns:a16="http://schemas.microsoft.com/office/drawing/2014/main" id="{FAAC076B-D928-EBD3-75AE-D3B01D038322}"/>
                    </a:ext>
                  </a:extLst>
                </p14:cNvPr>
                <p14:cNvContentPartPr/>
                <p14:nvPr/>
              </p14:nvContentPartPr>
              <p14:xfrm>
                <a:off x="6601570" y="4204169"/>
                <a:ext cx="289080" cy="440280"/>
              </p14:xfrm>
            </p:contentPart>
          </mc:Choice>
          <mc:Fallback xmlns="">
            <p:pic>
              <p:nvPicPr>
                <p:cNvPr id="147" name="Ink 146">
                  <a:extLst>
                    <a:ext uri="{FF2B5EF4-FFF2-40B4-BE49-F238E27FC236}">
                      <a16:creationId xmlns:a16="http://schemas.microsoft.com/office/drawing/2014/main" id="{FAAC076B-D928-EBD3-75AE-D3B01D038322}"/>
                    </a:ext>
                  </a:extLst>
                </p:cNvPr>
                <p:cNvPicPr/>
                <p:nvPr/>
              </p:nvPicPr>
              <p:blipFill>
                <a:blip r:embed="rId223"/>
                <a:stretch>
                  <a:fillRect/>
                </a:stretch>
              </p:blipFill>
              <p:spPr>
                <a:xfrm>
                  <a:off x="6592570" y="4195169"/>
                  <a:ext cx="3067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8" name="Ink 147">
                  <a:extLst>
                    <a:ext uri="{FF2B5EF4-FFF2-40B4-BE49-F238E27FC236}">
                      <a16:creationId xmlns:a16="http://schemas.microsoft.com/office/drawing/2014/main" id="{D4D14683-1BAD-0059-CFE7-41EF3F8EC012}"/>
                    </a:ext>
                  </a:extLst>
                </p14:cNvPr>
                <p14:cNvContentPartPr/>
                <p14:nvPr/>
              </p14:nvContentPartPr>
              <p14:xfrm>
                <a:off x="6729730" y="4219649"/>
                <a:ext cx="13680" cy="3240"/>
              </p14:xfrm>
            </p:contentPart>
          </mc:Choice>
          <mc:Fallback xmlns="">
            <p:pic>
              <p:nvPicPr>
                <p:cNvPr id="148" name="Ink 147">
                  <a:extLst>
                    <a:ext uri="{FF2B5EF4-FFF2-40B4-BE49-F238E27FC236}">
                      <a16:creationId xmlns:a16="http://schemas.microsoft.com/office/drawing/2014/main" id="{D4D14683-1BAD-0059-CFE7-41EF3F8EC012}"/>
                    </a:ext>
                  </a:extLst>
                </p:cNvPr>
                <p:cNvPicPr/>
                <p:nvPr/>
              </p:nvPicPr>
              <p:blipFill>
                <a:blip r:embed="rId225"/>
                <a:stretch>
                  <a:fillRect/>
                </a:stretch>
              </p:blipFill>
              <p:spPr>
                <a:xfrm>
                  <a:off x="6720730" y="4211009"/>
                  <a:ext cx="31320" cy="20880"/>
                </a:xfrm>
                <a:prstGeom prst="rect">
                  <a:avLst/>
                </a:prstGeom>
              </p:spPr>
            </p:pic>
          </mc:Fallback>
        </mc:AlternateContent>
      </p:grpSp>
      <p:grpSp>
        <p:nvGrpSpPr>
          <p:cNvPr id="157" name="Group 156">
            <a:extLst>
              <a:ext uri="{FF2B5EF4-FFF2-40B4-BE49-F238E27FC236}">
                <a16:creationId xmlns:a16="http://schemas.microsoft.com/office/drawing/2014/main" id="{0A85075E-0356-76EB-18EA-00A90EF16034}"/>
              </a:ext>
            </a:extLst>
          </p:cNvPr>
          <p:cNvGrpSpPr/>
          <p:nvPr/>
        </p:nvGrpSpPr>
        <p:grpSpPr>
          <a:xfrm>
            <a:off x="7261090" y="4162409"/>
            <a:ext cx="506520" cy="317160"/>
            <a:chOff x="7261090" y="4162409"/>
            <a:chExt cx="506520" cy="317160"/>
          </a:xfrm>
        </p:grpSpPr>
        <mc:AlternateContent xmlns:mc="http://schemas.openxmlformats.org/markup-compatibility/2006" xmlns:p14="http://schemas.microsoft.com/office/powerpoint/2010/main">
          <mc:Choice Requires="p14">
            <p:contentPart p14:bwMode="auto" r:id="rId226">
              <p14:nvContentPartPr>
                <p14:cNvPr id="150" name="Ink 149">
                  <a:extLst>
                    <a:ext uri="{FF2B5EF4-FFF2-40B4-BE49-F238E27FC236}">
                      <a16:creationId xmlns:a16="http://schemas.microsoft.com/office/drawing/2014/main" id="{2729EA8C-4164-B13D-611E-454B266A2649}"/>
                    </a:ext>
                  </a:extLst>
                </p14:cNvPr>
                <p14:cNvContentPartPr/>
                <p14:nvPr/>
              </p14:nvContentPartPr>
              <p14:xfrm>
                <a:off x="7261090" y="4189409"/>
                <a:ext cx="59760" cy="77400"/>
              </p14:xfrm>
            </p:contentPart>
          </mc:Choice>
          <mc:Fallback xmlns="">
            <p:pic>
              <p:nvPicPr>
                <p:cNvPr id="150" name="Ink 149">
                  <a:extLst>
                    <a:ext uri="{FF2B5EF4-FFF2-40B4-BE49-F238E27FC236}">
                      <a16:creationId xmlns:a16="http://schemas.microsoft.com/office/drawing/2014/main" id="{2729EA8C-4164-B13D-611E-454B266A2649}"/>
                    </a:ext>
                  </a:extLst>
                </p:cNvPr>
                <p:cNvPicPr/>
                <p:nvPr/>
              </p:nvPicPr>
              <p:blipFill>
                <a:blip r:embed="rId227"/>
                <a:stretch>
                  <a:fillRect/>
                </a:stretch>
              </p:blipFill>
              <p:spPr>
                <a:xfrm>
                  <a:off x="7252450" y="4180409"/>
                  <a:ext cx="77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1" name="Ink 150">
                  <a:extLst>
                    <a:ext uri="{FF2B5EF4-FFF2-40B4-BE49-F238E27FC236}">
                      <a16:creationId xmlns:a16="http://schemas.microsoft.com/office/drawing/2014/main" id="{644F442B-9341-5802-E8A7-90ECE884BEC3}"/>
                    </a:ext>
                  </a:extLst>
                </p14:cNvPr>
                <p14:cNvContentPartPr/>
                <p14:nvPr/>
              </p14:nvContentPartPr>
              <p14:xfrm>
                <a:off x="7343170" y="4163489"/>
                <a:ext cx="30960" cy="91440"/>
              </p14:xfrm>
            </p:contentPart>
          </mc:Choice>
          <mc:Fallback xmlns="">
            <p:pic>
              <p:nvPicPr>
                <p:cNvPr id="151" name="Ink 150">
                  <a:extLst>
                    <a:ext uri="{FF2B5EF4-FFF2-40B4-BE49-F238E27FC236}">
                      <a16:creationId xmlns:a16="http://schemas.microsoft.com/office/drawing/2014/main" id="{644F442B-9341-5802-E8A7-90ECE884BEC3}"/>
                    </a:ext>
                  </a:extLst>
                </p:cNvPr>
                <p:cNvPicPr/>
                <p:nvPr/>
              </p:nvPicPr>
              <p:blipFill>
                <a:blip r:embed="rId229"/>
                <a:stretch>
                  <a:fillRect/>
                </a:stretch>
              </p:blipFill>
              <p:spPr>
                <a:xfrm>
                  <a:off x="7334530" y="4154849"/>
                  <a:ext cx="48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2" name="Ink 151">
                  <a:extLst>
                    <a:ext uri="{FF2B5EF4-FFF2-40B4-BE49-F238E27FC236}">
                      <a16:creationId xmlns:a16="http://schemas.microsoft.com/office/drawing/2014/main" id="{603C0F32-A30C-2AE3-412B-48DF12CEAACC}"/>
                    </a:ext>
                  </a:extLst>
                </p14:cNvPr>
                <p14:cNvContentPartPr/>
                <p14:nvPr/>
              </p14:nvContentPartPr>
              <p14:xfrm>
                <a:off x="7427410" y="4348889"/>
                <a:ext cx="178200" cy="130680"/>
              </p14:xfrm>
            </p:contentPart>
          </mc:Choice>
          <mc:Fallback xmlns="">
            <p:pic>
              <p:nvPicPr>
                <p:cNvPr id="152" name="Ink 151">
                  <a:extLst>
                    <a:ext uri="{FF2B5EF4-FFF2-40B4-BE49-F238E27FC236}">
                      <a16:creationId xmlns:a16="http://schemas.microsoft.com/office/drawing/2014/main" id="{603C0F32-A30C-2AE3-412B-48DF12CEAACC}"/>
                    </a:ext>
                  </a:extLst>
                </p:cNvPr>
                <p:cNvPicPr/>
                <p:nvPr/>
              </p:nvPicPr>
              <p:blipFill>
                <a:blip r:embed="rId231"/>
                <a:stretch>
                  <a:fillRect/>
                </a:stretch>
              </p:blipFill>
              <p:spPr>
                <a:xfrm>
                  <a:off x="7418770" y="4340249"/>
                  <a:ext cx="195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4" name="Ink 153">
                  <a:extLst>
                    <a:ext uri="{FF2B5EF4-FFF2-40B4-BE49-F238E27FC236}">
                      <a16:creationId xmlns:a16="http://schemas.microsoft.com/office/drawing/2014/main" id="{1D2C816C-474D-25D0-B644-4F0E8B3FE436}"/>
                    </a:ext>
                  </a:extLst>
                </p14:cNvPr>
                <p14:cNvContentPartPr/>
                <p14:nvPr/>
              </p14:nvContentPartPr>
              <p14:xfrm>
                <a:off x="7624690" y="4212449"/>
                <a:ext cx="6480" cy="73080"/>
              </p14:xfrm>
            </p:contentPart>
          </mc:Choice>
          <mc:Fallback xmlns="">
            <p:pic>
              <p:nvPicPr>
                <p:cNvPr id="154" name="Ink 153">
                  <a:extLst>
                    <a:ext uri="{FF2B5EF4-FFF2-40B4-BE49-F238E27FC236}">
                      <a16:creationId xmlns:a16="http://schemas.microsoft.com/office/drawing/2014/main" id="{1D2C816C-474D-25D0-B644-4F0E8B3FE436}"/>
                    </a:ext>
                  </a:extLst>
                </p:cNvPr>
                <p:cNvPicPr/>
                <p:nvPr/>
              </p:nvPicPr>
              <p:blipFill>
                <a:blip r:embed="rId233"/>
                <a:stretch>
                  <a:fillRect/>
                </a:stretch>
              </p:blipFill>
              <p:spPr>
                <a:xfrm>
                  <a:off x="7615690" y="4203809"/>
                  <a:ext cx="24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5" name="Ink 154">
                  <a:extLst>
                    <a:ext uri="{FF2B5EF4-FFF2-40B4-BE49-F238E27FC236}">
                      <a16:creationId xmlns:a16="http://schemas.microsoft.com/office/drawing/2014/main" id="{B31DC252-6C34-8799-A858-32F60516DB26}"/>
                    </a:ext>
                  </a:extLst>
                </p14:cNvPr>
                <p14:cNvContentPartPr/>
                <p14:nvPr/>
              </p14:nvContentPartPr>
              <p14:xfrm>
                <a:off x="7721890" y="4162409"/>
                <a:ext cx="45720" cy="110880"/>
              </p14:xfrm>
            </p:contentPart>
          </mc:Choice>
          <mc:Fallback xmlns="">
            <p:pic>
              <p:nvPicPr>
                <p:cNvPr id="155" name="Ink 154">
                  <a:extLst>
                    <a:ext uri="{FF2B5EF4-FFF2-40B4-BE49-F238E27FC236}">
                      <a16:creationId xmlns:a16="http://schemas.microsoft.com/office/drawing/2014/main" id="{B31DC252-6C34-8799-A858-32F60516DB26}"/>
                    </a:ext>
                  </a:extLst>
                </p:cNvPr>
                <p:cNvPicPr/>
                <p:nvPr/>
              </p:nvPicPr>
              <p:blipFill>
                <a:blip r:embed="rId235"/>
                <a:stretch>
                  <a:fillRect/>
                </a:stretch>
              </p:blipFill>
              <p:spPr>
                <a:xfrm>
                  <a:off x="7713250" y="4153409"/>
                  <a:ext cx="63360" cy="12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6">
            <p14:nvContentPartPr>
              <p14:cNvPr id="156" name="Ink 155">
                <a:extLst>
                  <a:ext uri="{FF2B5EF4-FFF2-40B4-BE49-F238E27FC236}">
                    <a16:creationId xmlns:a16="http://schemas.microsoft.com/office/drawing/2014/main" id="{06E79564-DC30-5EAC-F6DD-65AD9B6C5C1E}"/>
                  </a:ext>
                </a:extLst>
              </p14:cNvPr>
              <p14:cNvContentPartPr/>
              <p14:nvPr/>
            </p14:nvContentPartPr>
            <p14:xfrm>
              <a:off x="8069650" y="4201649"/>
              <a:ext cx="568080" cy="327960"/>
            </p14:xfrm>
          </p:contentPart>
        </mc:Choice>
        <mc:Fallback xmlns="">
          <p:pic>
            <p:nvPicPr>
              <p:cNvPr id="156" name="Ink 155">
                <a:extLst>
                  <a:ext uri="{FF2B5EF4-FFF2-40B4-BE49-F238E27FC236}">
                    <a16:creationId xmlns:a16="http://schemas.microsoft.com/office/drawing/2014/main" id="{06E79564-DC30-5EAC-F6DD-65AD9B6C5C1E}"/>
                  </a:ext>
                </a:extLst>
              </p:cNvPr>
              <p:cNvPicPr/>
              <p:nvPr/>
            </p:nvPicPr>
            <p:blipFill>
              <a:blip r:embed="rId237"/>
              <a:stretch>
                <a:fillRect/>
              </a:stretch>
            </p:blipFill>
            <p:spPr>
              <a:xfrm>
                <a:off x="8061010" y="4192649"/>
                <a:ext cx="585720" cy="345600"/>
              </a:xfrm>
              <a:prstGeom prst="rect">
                <a:avLst/>
              </a:prstGeom>
            </p:spPr>
          </p:pic>
        </mc:Fallback>
      </mc:AlternateContent>
      <p:grpSp>
        <p:nvGrpSpPr>
          <p:cNvPr id="163" name="Group 162">
            <a:extLst>
              <a:ext uri="{FF2B5EF4-FFF2-40B4-BE49-F238E27FC236}">
                <a16:creationId xmlns:a16="http://schemas.microsoft.com/office/drawing/2014/main" id="{8FA67FA5-8845-DF34-07AC-87C4DD8675C4}"/>
              </a:ext>
            </a:extLst>
          </p:cNvPr>
          <p:cNvGrpSpPr/>
          <p:nvPr/>
        </p:nvGrpSpPr>
        <p:grpSpPr>
          <a:xfrm>
            <a:off x="8997010" y="4116329"/>
            <a:ext cx="458640" cy="371160"/>
            <a:chOff x="8997010" y="4116329"/>
            <a:chExt cx="458640" cy="371160"/>
          </a:xfrm>
        </p:grpSpPr>
        <mc:AlternateContent xmlns:mc="http://schemas.openxmlformats.org/markup-compatibility/2006" xmlns:p14="http://schemas.microsoft.com/office/powerpoint/2010/main">
          <mc:Choice Requires="p14">
            <p:contentPart p14:bwMode="auto" r:id="rId238">
              <p14:nvContentPartPr>
                <p14:cNvPr id="158" name="Ink 157">
                  <a:extLst>
                    <a:ext uri="{FF2B5EF4-FFF2-40B4-BE49-F238E27FC236}">
                      <a16:creationId xmlns:a16="http://schemas.microsoft.com/office/drawing/2014/main" id="{485D2C0D-2DFD-8561-C53E-2A40EB061DEE}"/>
                    </a:ext>
                  </a:extLst>
                </p14:cNvPr>
                <p14:cNvContentPartPr/>
                <p14:nvPr/>
              </p14:nvContentPartPr>
              <p14:xfrm>
                <a:off x="8997010" y="4175729"/>
                <a:ext cx="20160" cy="50040"/>
              </p14:xfrm>
            </p:contentPart>
          </mc:Choice>
          <mc:Fallback xmlns="">
            <p:pic>
              <p:nvPicPr>
                <p:cNvPr id="158" name="Ink 157">
                  <a:extLst>
                    <a:ext uri="{FF2B5EF4-FFF2-40B4-BE49-F238E27FC236}">
                      <a16:creationId xmlns:a16="http://schemas.microsoft.com/office/drawing/2014/main" id="{485D2C0D-2DFD-8561-C53E-2A40EB061DEE}"/>
                    </a:ext>
                  </a:extLst>
                </p:cNvPr>
                <p:cNvPicPr/>
                <p:nvPr/>
              </p:nvPicPr>
              <p:blipFill>
                <a:blip r:embed="rId239"/>
                <a:stretch>
                  <a:fillRect/>
                </a:stretch>
              </p:blipFill>
              <p:spPr>
                <a:xfrm>
                  <a:off x="8988010" y="4166729"/>
                  <a:ext cx="37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9" name="Ink 158">
                  <a:extLst>
                    <a:ext uri="{FF2B5EF4-FFF2-40B4-BE49-F238E27FC236}">
                      <a16:creationId xmlns:a16="http://schemas.microsoft.com/office/drawing/2014/main" id="{09DEB06B-9AB3-FABB-8C6F-0B447B98246C}"/>
                    </a:ext>
                  </a:extLst>
                </p14:cNvPr>
                <p14:cNvContentPartPr/>
                <p14:nvPr/>
              </p14:nvContentPartPr>
              <p14:xfrm>
                <a:off x="9058570" y="4143689"/>
                <a:ext cx="30960" cy="116280"/>
              </p14:xfrm>
            </p:contentPart>
          </mc:Choice>
          <mc:Fallback xmlns="">
            <p:pic>
              <p:nvPicPr>
                <p:cNvPr id="159" name="Ink 158">
                  <a:extLst>
                    <a:ext uri="{FF2B5EF4-FFF2-40B4-BE49-F238E27FC236}">
                      <a16:creationId xmlns:a16="http://schemas.microsoft.com/office/drawing/2014/main" id="{09DEB06B-9AB3-FABB-8C6F-0B447B98246C}"/>
                    </a:ext>
                  </a:extLst>
                </p:cNvPr>
                <p:cNvPicPr/>
                <p:nvPr/>
              </p:nvPicPr>
              <p:blipFill>
                <a:blip r:embed="rId241"/>
                <a:stretch>
                  <a:fillRect/>
                </a:stretch>
              </p:blipFill>
              <p:spPr>
                <a:xfrm>
                  <a:off x="9049930" y="4135049"/>
                  <a:ext cx="48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0" name="Ink 159">
                  <a:extLst>
                    <a:ext uri="{FF2B5EF4-FFF2-40B4-BE49-F238E27FC236}">
                      <a16:creationId xmlns:a16="http://schemas.microsoft.com/office/drawing/2014/main" id="{D0FAB879-26F7-81ED-ED2D-A1D846F29244}"/>
                    </a:ext>
                  </a:extLst>
                </p14:cNvPr>
                <p14:cNvContentPartPr/>
                <p14:nvPr/>
              </p14:nvContentPartPr>
              <p14:xfrm>
                <a:off x="9136690" y="4189049"/>
                <a:ext cx="169200" cy="298440"/>
              </p14:xfrm>
            </p:contentPart>
          </mc:Choice>
          <mc:Fallback xmlns="">
            <p:pic>
              <p:nvPicPr>
                <p:cNvPr id="160" name="Ink 159">
                  <a:extLst>
                    <a:ext uri="{FF2B5EF4-FFF2-40B4-BE49-F238E27FC236}">
                      <a16:creationId xmlns:a16="http://schemas.microsoft.com/office/drawing/2014/main" id="{D0FAB879-26F7-81ED-ED2D-A1D846F29244}"/>
                    </a:ext>
                  </a:extLst>
                </p:cNvPr>
                <p:cNvPicPr/>
                <p:nvPr/>
              </p:nvPicPr>
              <p:blipFill>
                <a:blip r:embed="rId243"/>
                <a:stretch>
                  <a:fillRect/>
                </a:stretch>
              </p:blipFill>
              <p:spPr>
                <a:xfrm>
                  <a:off x="9128050" y="4180409"/>
                  <a:ext cx="1868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1" name="Ink 160">
                  <a:extLst>
                    <a:ext uri="{FF2B5EF4-FFF2-40B4-BE49-F238E27FC236}">
                      <a16:creationId xmlns:a16="http://schemas.microsoft.com/office/drawing/2014/main" id="{BDB6F03D-0A98-A5DE-E299-F05C4C466A2F}"/>
                    </a:ext>
                  </a:extLst>
                </p14:cNvPr>
                <p14:cNvContentPartPr/>
                <p14:nvPr/>
              </p14:nvContentPartPr>
              <p14:xfrm>
                <a:off x="9330730" y="4148009"/>
                <a:ext cx="14400" cy="90360"/>
              </p14:xfrm>
            </p:contentPart>
          </mc:Choice>
          <mc:Fallback xmlns="">
            <p:pic>
              <p:nvPicPr>
                <p:cNvPr id="161" name="Ink 160">
                  <a:extLst>
                    <a:ext uri="{FF2B5EF4-FFF2-40B4-BE49-F238E27FC236}">
                      <a16:creationId xmlns:a16="http://schemas.microsoft.com/office/drawing/2014/main" id="{BDB6F03D-0A98-A5DE-E299-F05C4C466A2F}"/>
                    </a:ext>
                  </a:extLst>
                </p:cNvPr>
                <p:cNvPicPr/>
                <p:nvPr/>
              </p:nvPicPr>
              <p:blipFill>
                <a:blip r:embed="rId245"/>
                <a:stretch>
                  <a:fillRect/>
                </a:stretch>
              </p:blipFill>
              <p:spPr>
                <a:xfrm>
                  <a:off x="9321730" y="4139369"/>
                  <a:ext cx="32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2" name="Ink 161">
                  <a:extLst>
                    <a:ext uri="{FF2B5EF4-FFF2-40B4-BE49-F238E27FC236}">
                      <a16:creationId xmlns:a16="http://schemas.microsoft.com/office/drawing/2014/main" id="{F0317A58-0421-C435-C808-DF0ACA742745}"/>
                    </a:ext>
                  </a:extLst>
                </p14:cNvPr>
                <p14:cNvContentPartPr/>
                <p14:nvPr/>
              </p14:nvContentPartPr>
              <p14:xfrm>
                <a:off x="9436210" y="4116329"/>
                <a:ext cx="19440" cy="139680"/>
              </p14:xfrm>
            </p:contentPart>
          </mc:Choice>
          <mc:Fallback xmlns="">
            <p:pic>
              <p:nvPicPr>
                <p:cNvPr id="162" name="Ink 161">
                  <a:extLst>
                    <a:ext uri="{FF2B5EF4-FFF2-40B4-BE49-F238E27FC236}">
                      <a16:creationId xmlns:a16="http://schemas.microsoft.com/office/drawing/2014/main" id="{F0317A58-0421-C435-C808-DF0ACA742745}"/>
                    </a:ext>
                  </a:extLst>
                </p:cNvPr>
                <p:cNvPicPr/>
                <p:nvPr/>
              </p:nvPicPr>
              <p:blipFill>
                <a:blip r:embed="rId247"/>
                <a:stretch>
                  <a:fillRect/>
                </a:stretch>
              </p:blipFill>
              <p:spPr>
                <a:xfrm>
                  <a:off x="9427210" y="4107329"/>
                  <a:ext cx="37080" cy="15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164" name="Ink 163">
                <a:extLst>
                  <a:ext uri="{FF2B5EF4-FFF2-40B4-BE49-F238E27FC236}">
                    <a16:creationId xmlns:a16="http://schemas.microsoft.com/office/drawing/2014/main" id="{4790F4F6-92D1-BF12-256B-06B38474D663}"/>
                  </a:ext>
                </a:extLst>
              </p14:cNvPr>
              <p14:cNvContentPartPr/>
              <p14:nvPr/>
            </p14:nvContentPartPr>
            <p14:xfrm>
              <a:off x="9865690" y="4313249"/>
              <a:ext cx="513720" cy="165240"/>
            </p14:xfrm>
          </p:contentPart>
        </mc:Choice>
        <mc:Fallback xmlns="">
          <p:pic>
            <p:nvPicPr>
              <p:cNvPr id="164" name="Ink 163">
                <a:extLst>
                  <a:ext uri="{FF2B5EF4-FFF2-40B4-BE49-F238E27FC236}">
                    <a16:creationId xmlns:a16="http://schemas.microsoft.com/office/drawing/2014/main" id="{4790F4F6-92D1-BF12-256B-06B38474D663}"/>
                  </a:ext>
                </a:extLst>
              </p:cNvPr>
              <p:cNvPicPr/>
              <p:nvPr/>
            </p:nvPicPr>
            <p:blipFill>
              <a:blip r:embed="rId249"/>
              <a:stretch>
                <a:fillRect/>
              </a:stretch>
            </p:blipFill>
            <p:spPr>
              <a:xfrm>
                <a:off x="9857050" y="4304249"/>
                <a:ext cx="531360" cy="182880"/>
              </a:xfrm>
              <a:prstGeom prst="rect">
                <a:avLst/>
              </a:prstGeom>
            </p:spPr>
          </p:pic>
        </mc:Fallback>
      </mc:AlternateContent>
      <p:grpSp>
        <p:nvGrpSpPr>
          <p:cNvPr id="167" name="Group 166">
            <a:extLst>
              <a:ext uri="{FF2B5EF4-FFF2-40B4-BE49-F238E27FC236}">
                <a16:creationId xmlns:a16="http://schemas.microsoft.com/office/drawing/2014/main" id="{CC9073C5-BDAF-E74C-931E-D8FD12E07778}"/>
              </a:ext>
            </a:extLst>
          </p:cNvPr>
          <p:cNvGrpSpPr/>
          <p:nvPr/>
        </p:nvGrpSpPr>
        <p:grpSpPr>
          <a:xfrm>
            <a:off x="10647250" y="4113449"/>
            <a:ext cx="857160" cy="421920"/>
            <a:chOff x="10647250" y="4113449"/>
            <a:chExt cx="857160" cy="421920"/>
          </a:xfrm>
        </p:grpSpPr>
        <mc:AlternateContent xmlns:mc="http://schemas.openxmlformats.org/markup-compatibility/2006" xmlns:p14="http://schemas.microsoft.com/office/powerpoint/2010/main">
          <mc:Choice Requires="p14">
            <p:contentPart p14:bwMode="auto" r:id="rId250">
              <p14:nvContentPartPr>
                <p14:cNvPr id="165" name="Ink 164">
                  <a:extLst>
                    <a:ext uri="{FF2B5EF4-FFF2-40B4-BE49-F238E27FC236}">
                      <a16:creationId xmlns:a16="http://schemas.microsoft.com/office/drawing/2014/main" id="{44F4844F-7F13-AF14-458C-BC8502B02643}"/>
                    </a:ext>
                  </a:extLst>
                </p14:cNvPr>
                <p14:cNvContentPartPr/>
                <p14:nvPr/>
              </p14:nvContentPartPr>
              <p14:xfrm>
                <a:off x="10647250" y="4113449"/>
                <a:ext cx="857160" cy="421920"/>
              </p14:xfrm>
            </p:contentPart>
          </mc:Choice>
          <mc:Fallback xmlns="">
            <p:pic>
              <p:nvPicPr>
                <p:cNvPr id="165" name="Ink 164">
                  <a:extLst>
                    <a:ext uri="{FF2B5EF4-FFF2-40B4-BE49-F238E27FC236}">
                      <a16:creationId xmlns:a16="http://schemas.microsoft.com/office/drawing/2014/main" id="{44F4844F-7F13-AF14-458C-BC8502B02643}"/>
                    </a:ext>
                  </a:extLst>
                </p:cNvPr>
                <p:cNvPicPr/>
                <p:nvPr/>
              </p:nvPicPr>
              <p:blipFill>
                <a:blip r:embed="rId251"/>
                <a:stretch>
                  <a:fillRect/>
                </a:stretch>
              </p:blipFill>
              <p:spPr>
                <a:xfrm>
                  <a:off x="10638610" y="4104449"/>
                  <a:ext cx="87480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6" name="Ink 165">
                  <a:extLst>
                    <a:ext uri="{FF2B5EF4-FFF2-40B4-BE49-F238E27FC236}">
                      <a16:creationId xmlns:a16="http://schemas.microsoft.com/office/drawing/2014/main" id="{0D59BF74-8052-1637-E21D-3ABF465BD553}"/>
                    </a:ext>
                  </a:extLst>
                </p14:cNvPr>
                <p14:cNvContentPartPr/>
                <p14:nvPr/>
              </p14:nvContentPartPr>
              <p14:xfrm>
                <a:off x="10979890" y="4301729"/>
                <a:ext cx="307800" cy="14760"/>
              </p14:xfrm>
            </p:contentPart>
          </mc:Choice>
          <mc:Fallback xmlns="">
            <p:pic>
              <p:nvPicPr>
                <p:cNvPr id="166" name="Ink 165">
                  <a:extLst>
                    <a:ext uri="{FF2B5EF4-FFF2-40B4-BE49-F238E27FC236}">
                      <a16:creationId xmlns:a16="http://schemas.microsoft.com/office/drawing/2014/main" id="{0D59BF74-8052-1637-E21D-3ABF465BD553}"/>
                    </a:ext>
                  </a:extLst>
                </p:cNvPr>
                <p:cNvPicPr/>
                <p:nvPr/>
              </p:nvPicPr>
              <p:blipFill>
                <a:blip r:embed="rId253"/>
                <a:stretch>
                  <a:fillRect/>
                </a:stretch>
              </p:blipFill>
              <p:spPr>
                <a:xfrm>
                  <a:off x="10970890" y="4292729"/>
                  <a:ext cx="325440" cy="32400"/>
                </a:xfrm>
                <a:prstGeom prst="rect">
                  <a:avLst/>
                </a:prstGeom>
              </p:spPr>
            </p:pic>
          </mc:Fallback>
        </mc:AlternateContent>
      </p:grpSp>
      <p:grpSp>
        <p:nvGrpSpPr>
          <p:cNvPr id="171" name="Group 170">
            <a:extLst>
              <a:ext uri="{FF2B5EF4-FFF2-40B4-BE49-F238E27FC236}">
                <a16:creationId xmlns:a16="http://schemas.microsoft.com/office/drawing/2014/main" id="{DAC9CF4E-CCCF-66F1-EF1F-44E54AEDDF0C}"/>
              </a:ext>
            </a:extLst>
          </p:cNvPr>
          <p:cNvGrpSpPr/>
          <p:nvPr/>
        </p:nvGrpSpPr>
        <p:grpSpPr>
          <a:xfrm>
            <a:off x="6648730" y="4725089"/>
            <a:ext cx="1123920" cy="480240"/>
            <a:chOff x="6648730" y="4725089"/>
            <a:chExt cx="1123920" cy="480240"/>
          </a:xfrm>
        </p:grpSpPr>
        <mc:AlternateContent xmlns:mc="http://schemas.openxmlformats.org/markup-compatibility/2006" xmlns:p14="http://schemas.microsoft.com/office/powerpoint/2010/main">
          <mc:Choice Requires="p14">
            <p:contentPart p14:bwMode="auto" r:id="rId254">
              <p14:nvContentPartPr>
                <p14:cNvPr id="168" name="Ink 167">
                  <a:extLst>
                    <a:ext uri="{FF2B5EF4-FFF2-40B4-BE49-F238E27FC236}">
                      <a16:creationId xmlns:a16="http://schemas.microsoft.com/office/drawing/2014/main" id="{73C96F0F-31F5-2FBB-BE0A-3835033A8710}"/>
                    </a:ext>
                  </a:extLst>
                </p14:cNvPr>
                <p14:cNvContentPartPr/>
                <p14:nvPr/>
              </p14:nvContentPartPr>
              <p14:xfrm>
                <a:off x="6648730" y="4725089"/>
                <a:ext cx="1123920" cy="480240"/>
              </p14:xfrm>
            </p:contentPart>
          </mc:Choice>
          <mc:Fallback xmlns="">
            <p:pic>
              <p:nvPicPr>
                <p:cNvPr id="168" name="Ink 167">
                  <a:extLst>
                    <a:ext uri="{FF2B5EF4-FFF2-40B4-BE49-F238E27FC236}">
                      <a16:creationId xmlns:a16="http://schemas.microsoft.com/office/drawing/2014/main" id="{73C96F0F-31F5-2FBB-BE0A-3835033A8710}"/>
                    </a:ext>
                  </a:extLst>
                </p:cNvPr>
                <p:cNvPicPr/>
                <p:nvPr/>
              </p:nvPicPr>
              <p:blipFill>
                <a:blip r:embed="rId255"/>
                <a:stretch>
                  <a:fillRect/>
                </a:stretch>
              </p:blipFill>
              <p:spPr>
                <a:xfrm>
                  <a:off x="6639730" y="4716449"/>
                  <a:ext cx="114156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Ink 168">
                  <a:extLst>
                    <a:ext uri="{FF2B5EF4-FFF2-40B4-BE49-F238E27FC236}">
                      <a16:creationId xmlns:a16="http://schemas.microsoft.com/office/drawing/2014/main" id="{3EA9DA4C-7BCA-AC3C-E9A1-CB0F140ED74F}"/>
                    </a:ext>
                  </a:extLst>
                </p14:cNvPr>
                <p14:cNvContentPartPr/>
                <p14:nvPr/>
              </p14:nvContentPartPr>
              <p14:xfrm>
                <a:off x="7541890" y="4760369"/>
                <a:ext cx="11880" cy="10440"/>
              </p14:xfrm>
            </p:contentPart>
          </mc:Choice>
          <mc:Fallback xmlns="">
            <p:pic>
              <p:nvPicPr>
                <p:cNvPr id="169" name="Ink 168">
                  <a:extLst>
                    <a:ext uri="{FF2B5EF4-FFF2-40B4-BE49-F238E27FC236}">
                      <a16:creationId xmlns:a16="http://schemas.microsoft.com/office/drawing/2014/main" id="{3EA9DA4C-7BCA-AC3C-E9A1-CB0F140ED74F}"/>
                    </a:ext>
                  </a:extLst>
                </p:cNvPr>
                <p:cNvPicPr/>
                <p:nvPr/>
              </p:nvPicPr>
              <p:blipFill>
                <a:blip r:embed="rId257"/>
                <a:stretch>
                  <a:fillRect/>
                </a:stretch>
              </p:blipFill>
              <p:spPr>
                <a:xfrm>
                  <a:off x="7533250" y="4751729"/>
                  <a:ext cx="29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Ink 169">
                  <a:extLst>
                    <a:ext uri="{FF2B5EF4-FFF2-40B4-BE49-F238E27FC236}">
                      <a16:creationId xmlns:a16="http://schemas.microsoft.com/office/drawing/2014/main" id="{DD2804C1-5B23-B53A-D79F-DC968D2650F4}"/>
                    </a:ext>
                  </a:extLst>
                </p14:cNvPr>
                <p14:cNvContentPartPr/>
                <p14:nvPr/>
              </p14:nvContentPartPr>
              <p14:xfrm>
                <a:off x="7192690" y="4766489"/>
                <a:ext cx="388440" cy="59400"/>
              </p14:xfrm>
            </p:contentPart>
          </mc:Choice>
          <mc:Fallback xmlns="">
            <p:pic>
              <p:nvPicPr>
                <p:cNvPr id="170" name="Ink 169">
                  <a:extLst>
                    <a:ext uri="{FF2B5EF4-FFF2-40B4-BE49-F238E27FC236}">
                      <a16:creationId xmlns:a16="http://schemas.microsoft.com/office/drawing/2014/main" id="{DD2804C1-5B23-B53A-D79F-DC968D2650F4}"/>
                    </a:ext>
                  </a:extLst>
                </p:cNvPr>
                <p:cNvPicPr/>
                <p:nvPr/>
              </p:nvPicPr>
              <p:blipFill>
                <a:blip r:embed="rId259"/>
                <a:stretch>
                  <a:fillRect/>
                </a:stretch>
              </p:blipFill>
              <p:spPr>
                <a:xfrm>
                  <a:off x="7183690" y="4757489"/>
                  <a:ext cx="40608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0">
            <p14:nvContentPartPr>
              <p14:cNvPr id="172" name="Ink 171">
                <a:extLst>
                  <a:ext uri="{FF2B5EF4-FFF2-40B4-BE49-F238E27FC236}">
                    <a16:creationId xmlns:a16="http://schemas.microsoft.com/office/drawing/2014/main" id="{2DF7CB40-6B43-07C3-B0F1-9DC63B4FFF3F}"/>
                  </a:ext>
                </a:extLst>
              </p14:cNvPr>
              <p14:cNvContentPartPr/>
              <p14:nvPr/>
            </p14:nvContentPartPr>
            <p14:xfrm>
              <a:off x="7949050" y="4996529"/>
              <a:ext cx="7560" cy="43920"/>
            </p14:xfrm>
          </p:contentPart>
        </mc:Choice>
        <mc:Fallback xmlns="">
          <p:pic>
            <p:nvPicPr>
              <p:cNvPr id="172" name="Ink 171">
                <a:extLst>
                  <a:ext uri="{FF2B5EF4-FFF2-40B4-BE49-F238E27FC236}">
                    <a16:creationId xmlns:a16="http://schemas.microsoft.com/office/drawing/2014/main" id="{2DF7CB40-6B43-07C3-B0F1-9DC63B4FFF3F}"/>
                  </a:ext>
                </a:extLst>
              </p:cNvPr>
              <p:cNvPicPr/>
              <p:nvPr/>
            </p:nvPicPr>
            <p:blipFill>
              <a:blip r:embed="rId261"/>
              <a:stretch>
                <a:fillRect/>
              </a:stretch>
            </p:blipFill>
            <p:spPr>
              <a:xfrm>
                <a:off x="7940050" y="4987529"/>
                <a:ext cx="25200" cy="61560"/>
              </a:xfrm>
              <a:prstGeom prst="rect">
                <a:avLst/>
              </a:prstGeom>
            </p:spPr>
          </p:pic>
        </mc:Fallback>
      </mc:AlternateContent>
      <p:grpSp>
        <p:nvGrpSpPr>
          <p:cNvPr id="182" name="Group 181">
            <a:extLst>
              <a:ext uri="{FF2B5EF4-FFF2-40B4-BE49-F238E27FC236}">
                <a16:creationId xmlns:a16="http://schemas.microsoft.com/office/drawing/2014/main" id="{74F20714-6E8C-B5BE-375E-BE8A73546F4D}"/>
              </a:ext>
            </a:extLst>
          </p:cNvPr>
          <p:cNvGrpSpPr/>
          <p:nvPr/>
        </p:nvGrpSpPr>
        <p:grpSpPr>
          <a:xfrm>
            <a:off x="673450" y="5365169"/>
            <a:ext cx="723960" cy="374400"/>
            <a:chOff x="673450" y="5365169"/>
            <a:chExt cx="723960" cy="374400"/>
          </a:xfrm>
        </p:grpSpPr>
        <mc:AlternateContent xmlns:mc="http://schemas.openxmlformats.org/markup-compatibility/2006" xmlns:p14="http://schemas.microsoft.com/office/powerpoint/2010/main">
          <mc:Choice Requires="p14">
            <p:contentPart p14:bwMode="auto" r:id="rId262">
              <p14:nvContentPartPr>
                <p14:cNvPr id="173" name="Ink 172">
                  <a:extLst>
                    <a:ext uri="{FF2B5EF4-FFF2-40B4-BE49-F238E27FC236}">
                      <a16:creationId xmlns:a16="http://schemas.microsoft.com/office/drawing/2014/main" id="{4A8EEF37-0926-14F6-0BC5-EA3767E4E78B}"/>
                    </a:ext>
                  </a:extLst>
                </p14:cNvPr>
                <p14:cNvContentPartPr/>
                <p14:nvPr/>
              </p14:nvContentPartPr>
              <p14:xfrm>
                <a:off x="673450" y="5365169"/>
                <a:ext cx="332640" cy="120240"/>
              </p14:xfrm>
            </p:contentPart>
          </mc:Choice>
          <mc:Fallback xmlns="">
            <p:pic>
              <p:nvPicPr>
                <p:cNvPr id="173" name="Ink 172">
                  <a:extLst>
                    <a:ext uri="{FF2B5EF4-FFF2-40B4-BE49-F238E27FC236}">
                      <a16:creationId xmlns:a16="http://schemas.microsoft.com/office/drawing/2014/main" id="{4A8EEF37-0926-14F6-0BC5-EA3767E4E78B}"/>
                    </a:ext>
                  </a:extLst>
                </p:cNvPr>
                <p:cNvPicPr/>
                <p:nvPr/>
              </p:nvPicPr>
              <p:blipFill>
                <a:blip r:embed="rId263"/>
                <a:stretch>
                  <a:fillRect/>
                </a:stretch>
              </p:blipFill>
              <p:spPr>
                <a:xfrm>
                  <a:off x="664810" y="5356169"/>
                  <a:ext cx="350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 name="Ink 173">
                  <a:extLst>
                    <a:ext uri="{FF2B5EF4-FFF2-40B4-BE49-F238E27FC236}">
                      <a16:creationId xmlns:a16="http://schemas.microsoft.com/office/drawing/2014/main" id="{18D28DDD-6E71-0969-A0F2-8E966A4CA482}"/>
                    </a:ext>
                  </a:extLst>
                </p14:cNvPr>
                <p14:cNvContentPartPr/>
                <p14:nvPr/>
              </p14:nvContentPartPr>
              <p14:xfrm>
                <a:off x="801970" y="5416649"/>
                <a:ext cx="94680" cy="315360"/>
              </p14:xfrm>
            </p:contentPart>
          </mc:Choice>
          <mc:Fallback xmlns="">
            <p:pic>
              <p:nvPicPr>
                <p:cNvPr id="174" name="Ink 173">
                  <a:extLst>
                    <a:ext uri="{FF2B5EF4-FFF2-40B4-BE49-F238E27FC236}">
                      <a16:creationId xmlns:a16="http://schemas.microsoft.com/office/drawing/2014/main" id="{18D28DDD-6E71-0969-A0F2-8E966A4CA482}"/>
                    </a:ext>
                  </a:extLst>
                </p:cNvPr>
                <p:cNvPicPr/>
                <p:nvPr/>
              </p:nvPicPr>
              <p:blipFill>
                <a:blip r:embed="rId265"/>
                <a:stretch>
                  <a:fillRect/>
                </a:stretch>
              </p:blipFill>
              <p:spPr>
                <a:xfrm>
                  <a:off x="793330" y="5407649"/>
                  <a:ext cx="1123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5" name="Ink 174">
                  <a:extLst>
                    <a:ext uri="{FF2B5EF4-FFF2-40B4-BE49-F238E27FC236}">
                      <a16:creationId xmlns:a16="http://schemas.microsoft.com/office/drawing/2014/main" id="{8736D14C-CE20-0927-A872-F9F2D5F4D970}"/>
                    </a:ext>
                  </a:extLst>
                </p14:cNvPr>
                <p14:cNvContentPartPr/>
                <p14:nvPr/>
              </p14:nvContentPartPr>
              <p14:xfrm>
                <a:off x="783250" y="5571089"/>
                <a:ext cx="275400" cy="28800"/>
              </p14:xfrm>
            </p:contentPart>
          </mc:Choice>
          <mc:Fallback xmlns="">
            <p:pic>
              <p:nvPicPr>
                <p:cNvPr id="175" name="Ink 174">
                  <a:extLst>
                    <a:ext uri="{FF2B5EF4-FFF2-40B4-BE49-F238E27FC236}">
                      <a16:creationId xmlns:a16="http://schemas.microsoft.com/office/drawing/2014/main" id="{8736D14C-CE20-0927-A872-F9F2D5F4D970}"/>
                    </a:ext>
                  </a:extLst>
                </p:cNvPr>
                <p:cNvPicPr/>
                <p:nvPr/>
              </p:nvPicPr>
              <p:blipFill>
                <a:blip r:embed="rId267"/>
                <a:stretch>
                  <a:fillRect/>
                </a:stretch>
              </p:blipFill>
              <p:spPr>
                <a:xfrm>
                  <a:off x="774610" y="5562449"/>
                  <a:ext cx="293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6" name="Ink 175">
                  <a:extLst>
                    <a:ext uri="{FF2B5EF4-FFF2-40B4-BE49-F238E27FC236}">
                      <a16:creationId xmlns:a16="http://schemas.microsoft.com/office/drawing/2014/main" id="{B393C6C7-5960-2BB7-3195-16514E046BC1}"/>
                    </a:ext>
                  </a:extLst>
                </p14:cNvPr>
                <p14:cNvContentPartPr/>
                <p14:nvPr/>
              </p14:nvContentPartPr>
              <p14:xfrm>
                <a:off x="1123450" y="5620769"/>
                <a:ext cx="273960" cy="118800"/>
              </p14:xfrm>
            </p:contentPart>
          </mc:Choice>
          <mc:Fallback xmlns="">
            <p:pic>
              <p:nvPicPr>
                <p:cNvPr id="176" name="Ink 175">
                  <a:extLst>
                    <a:ext uri="{FF2B5EF4-FFF2-40B4-BE49-F238E27FC236}">
                      <a16:creationId xmlns:a16="http://schemas.microsoft.com/office/drawing/2014/main" id="{B393C6C7-5960-2BB7-3195-16514E046BC1}"/>
                    </a:ext>
                  </a:extLst>
                </p:cNvPr>
                <p:cNvPicPr/>
                <p:nvPr/>
              </p:nvPicPr>
              <p:blipFill>
                <a:blip r:embed="rId269"/>
                <a:stretch>
                  <a:fillRect/>
                </a:stretch>
              </p:blipFill>
              <p:spPr>
                <a:xfrm>
                  <a:off x="1114450" y="5612129"/>
                  <a:ext cx="291600" cy="136440"/>
                </a:xfrm>
                <a:prstGeom prst="rect">
                  <a:avLst/>
                </a:prstGeom>
              </p:spPr>
            </p:pic>
          </mc:Fallback>
        </mc:AlternateContent>
      </p:grpSp>
      <p:grpSp>
        <p:nvGrpSpPr>
          <p:cNvPr id="181" name="Group 180">
            <a:extLst>
              <a:ext uri="{FF2B5EF4-FFF2-40B4-BE49-F238E27FC236}">
                <a16:creationId xmlns:a16="http://schemas.microsoft.com/office/drawing/2014/main" id="{E0DCB2C4-31E3-9AA5-B83B-250D776DFE8C}"/>
              </a:ext>
            </a:extLst>
          </p:cNvPr>
          <p:cNvGrpSpPr/>
          <p:nvPr/>
        </p:nvGrpSpPr>
        <p:grpSpPr>
          <a:xfrm>
            <a:off x="1645810" y="5441129"/>
            <a:ext cx="1256400" cy="278280"/>
            <a:chOff x="1645810" y="5441129"/>
            <a:chExt cx="1256400" cy="278280"/>
          </a:xfrm>
        </p:grpSpPr>
        <mc:AlternateContent xmlns:mc="http://schemas.openxmlformats.org/markup-compatibility/2006" xmlns:p14="http://schemas.microsoft.com/office/powerpoint/2010/main">
          <mc:Choice Requires="p14">
            <p:contentPart p14:bwMode="auto" r:id="rId270">
              <p14:nvContentPartPr>
                <p14:cNvPr id="177" name="Ink 176">
                  <a:extLst>
                    <a:ext uri="{FF2B5EF4-FFF2-40B4-BE49-F238E27FC236}">
                      <a16:creationId xmlns:a16="http://schemas.microsoft.com/office/drawing/2014/main" id="{15310C52-2BEB-1CF0-89E7-C76972C091AB}"/>
                    </a:ext>
                  </a:extLst>
                </p14:cNvPr>
                <p14:cNvContentPartPr/>
                <p14:nvPr/>
              </p14:nvContentPartPr>
              <p14:xfrm>
                <a:off x="1645810" y="5530409"/>
                <a:ext cx="1256400" cy="189000"/>
              </p14:xfrm>
            </p:contentPart>
          </mc:Choice>
          <mc:Fallback xmlns="">
            <p:pic>
              <p:nvPicPr>
                <p:cNvPr id="177" name="Ink 176">
                  <a:extLst>
                    <a:ext uri="{FF2B5EF4-FFF2-40B4-BE49-F238E27FC236}">
                      <a16:creationId xmlns:a16="http://schemas.microsoft.com/office/drawing/2014/main" id="{15310C52-2BEB-1CF0-89E7-C76972C091AB}"/>
                    </a:ext>
                  </a:extLst>
                </p:cNvPr>
                <p:cNvPicPr/>
                <p:nvPr/>
              </p:nvPicPr>
              <p:blipFill>
                <a:blip r:embed="rId271"/>
                <a:stretch>
                  <a:fillRect/>
                </a:stretch>
              </p:blipFill>
              <p:spPr>
                <a:xfrm>
                  <a:off x="1637170" y="5521769"/>
                  <a:ext cx="1274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8" name="Ink 177">
                  <a:extLst>
                    <a:ext uri="{FF2B5EF4-FFF2-40B4-BE49-F238E27FC236}">
                      <a16:creationId xmlns:a16="http://schemas.microsoft.com/office/drawing/2014/main" id="{5882466F-7D10-9FAC-34B4-674CD0B4DC96}"/>
                    </a:ext>
                  </a:extLst>
                </p14:cNvPr>
                <p14:cNvContentPartPr/>
                <p14:nvPr/>
              </p14:nvContentPartPr>
              <p14:xfrm>
                <a:off x="2659210" y="5441129"/>
                <a:ext cx="18360" cy="6480"/>
              </p14:xfrm>
            </p:contentPart>
          </mc:Choice>
          <mc:Fallback xmlns="">
            <p:pic>
              <p:nvPicPr>
                <p:cNvPr id="178" name="Ink 177">
                  <a:extLst>
                    <a:ext uri="{FF2B5EF4-FFF2-40B4-BE49-F238E27FC236}">
                      <a16:creationId xmlns:a16="http://schemas.microsoft.com/office/drawing/2014/main" id="{5882466F-7D10-9FAC-34B4-674CD0B4DC96}"/>
                    </a:ext>
                  </a:extLst>
                </p:cNvPr>
                <p:cNvPicPr/>
                <p:nvPr/>
              </p:nvPicPr>
              <p:blipFill>
                <a:blip r:embed="rId273"/>
                <a:stretch>
                  <a:fillRect/>
                </a:stretch>
              </p:blipFill>
              <p:spPr>
                <a:xfrm>
                  <a:off x="2650210" y="5432129"/>
                  <a:ext cx="36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9" name="Ink 178">
                  <a:extLst>
                    <a:ext uri="{FF2B5EF4-FFF2-40B4-BE49-F238E27FC236}">
                      <a16:creationId xmlns:a16="http://schemas.microsoft.com/office/drawing/2014/main" id="{CF28CA7D-BC8C-304F-B42C-C44546FB655F}"/>
                    </a:ext>
                  </a:extLst>
                </p14:cNvPr>
                <p14:cNvContentPartPr/>
                <p14:nvPr/>
              </p14:nvContentPartPr>
              <p14:xfrm>
                <a:off x="2023090" y="5504489"/>
                <a:ext cx="74520" cy="38160"/>
              </p14:xfrm>
            </p:contentPart>
          </mc:Choice>
          <mc:Fallback xmlns="">
            <p:pic>
              <p:nvPicPr>
                <p:cNvPr id="179" name="Ink 178">
                  <a:extLst>
                    <a:ext uri="{FF2B5EF4-FFF2-40B4-BE49-F238E27FC236}">
                      <a16:creationId xmlns:a16="http://schemas.microsoft.com/office/drawing/2014/main" id="{CF28CA7D-BC8C-304F-B42C-C44546FB655F}"/>
                    </a:ext>
                  </a:extLst>
                </p:cNvPr>
                <p:cNvPicPr/>
                <p:nvPr/>
              </p:nvPicPr>
              <p:blipFill>
                <a:blip r:embed="rId275"/>
                <a:stretch>
                  <a:fillRect/>
                </a:stretch>
              </p:blipFill>
              <p:spPr>
                <a:xfrm>
                  <a:off x="2014450" y="5495489"/>
                  <a:ext cx="92160" cy="5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80" name="Ink 179">
                <a:extLst>
                  <a:ext uri="{FF2B5EF4-FFF2-40B4-BE49-F238E27FC236}">
                    <a16:creationId xmlns:a16="http://schemas.microsoft.com/office/drawing/2014/main" id="{42F6BD08-683F-F3D9-CD58-70A7F9F336C3}"/>
                  </a:ext>
                </a:extLst>
              </p14:cNvPr>
              <p14:cNvContentPartPr/>
              <p14:nvPr/>
            </p14:nvContentPartPr>
            <p14:xfrm>
              <a:off x="3188770" y="5402249"/>
              <a:ext cx="249480" cy="511200"/>
            </p14:xfrm>
          </p:contentPart>
        </mc:Choice>
        <mc:Fallback xmlns="">
          <p:pic>
            <p:nvPicPr>
              <p:cNvPr id="180" name="Ink 179">
                <a:extLst>
                  <a:ext uri="{FF2B5EF4-FFF2-40B4-BE49-F238E27FC236}">
                    <a16:creationId xmlns:a16="http://schemas.microsoft.com/office/drawing/2014/main" id="{42F6BD08-683F-F3D9-CD58-70A7F9F336C3}"/>
                  </a:ext>
                </a:extLst>
              </p:cNvPr>
              <p:cNvPicPr/>
              <p:nvPr/>
            </p:nvPicPr>
            <p:blipFill>
              <a:blip r:embed="rId277"/>
              <a:stretch>
                <a:fillRect/>
              </a:stretch>
            </p:blipFill>
            <p:spPr>
              <a:xfrm>
                <a:off x="3179770" y="5393609"/>
                <a:ext cx="267120" cy="528840"/>
              </a:xfrm>
              <a:prstGeom prst="rect">
                <a:avLst/>
              </a:prstGeom>
            </p:spPr>
          </p:pic>
        </mc:Fallback>
      </mc:AlternateContent>
      <p:grpSp>
        <p:nvGrpSpPr>
          <p:cNvPr id="186" name="Group 185">
            <a:extLst>
              <a:ext uri="{FF2B5EF4-FFF2-40B4-BE49-F238E27FC236}">
                <a16:creationId xmlns:a16="http://schemas.microsoft.com/office/drawing/2014/main" id="{EC604886-73F0-96E7-72D9-720E9F05AE5B}"/>
              </a:ext>
            </a:extLst>
          </p:cNvPr>
          <p:cNvGrpSpPr/>
          <p:nvPr/>
        </p:nvGrpSpPr>
        <p:grpSpPr>
          <a:xfrm>
            <a:off x="3649570" y="5321249"/>
            <a:ext cx="1306440" cy="602280"/>
            <a:chOff x="3649570" y="5321249"/>
            <a:chExt cx="1306440" cy="602280"/>
          </a:xfrm>
        </p:grpSpPr>
        <mc:AlternateContent xmlns:mc="http://schemas.openxmlformats.org/markup-compatibility/2006" xmlns:p14="http://schemas.microsoft.com/office/powerpoint/2010/main">
          <mc:Choice Requires="p14">
            <p:contentPart p14:bwMode="auto" r:id="rId278">
              <p14:nvContentPartPr>
                <p14:cNvPr id="183" name="Ink 182">
                  <a:extLst>
                    <a:ext uri="{FF2B5EF4-FFF2-40B4-BE49-F238E27FC236}">
                      <a16:creationId xmlns:a16="http://schemas.microsoft.com/office/drawing/2014/main" id="{28AF8F14-28D0-159D-D58A-3C6623235EC4}"/>
                    </a:ext>
                  </a:extLst>
                </p14:cNvPr>
                <p14:cNvContentPartPr/>
                <p14:nvPr/>
              </p14:nvContentPartPr>
              <p14:xfrm>
                <a:off x="3649570" y="5321249"/>
                <a:ext cx="1306440" cy="602280"/>
              </p14:xfrm>
            </p:contentPart>
          </mc:Choice>
          <mc:Fallback xmlns="">
            <p:pic>
              <p:nvPicPr>
                <p:cNvPr id="183" name="Ink 182">
                  <a:extLst>
                    <a:ext uri="{FF2B5EF4-FFF2-40B4-BE49-F238E27FC236}">
                      <a16:creationId xmlns:a16="http://schemas.microsoft.com/office/drawing/2014/main" id="{28AF8F14-28D0-159D-D58A-3C6623235EC4}"/>
                    </a:ext>
                  </a:extLst>
                </p:cNvPr>
                <p:cNvPicPr/>
                <p:nvPr/>
              </p:nvPicPr>
              <p:blipFill>
                <a:blip r:embed="rId279"/>
                <a:stretch>
                  <a:fillRect/>
                </a:stretch>
              </p:blipFill>
              <p:spPr>
                <a:xfrm>
                  <a:off x="3640570" y="5312249"/>
                  <a:ext cx="132408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4" name="Ink 183">
                  <a:extLst>
                    <a:ext uri="{FF2B5EF4-FFF2-40B4-BE49-F238E27FC236}">
                      <a16:creationId xmlns:a16="http://schemas.microsoft.com/office/drawing/2014/main" id="{668D1F5B-5440-EF71-25A3-36F84279841F}"/>
                    </a:ext>
                  </a:extLst>
                </p14:cNvPr>
                <p14:cNvContentPartPr/>
                <p14:nvPr/>
              </p14:nvContentPartPr>
              <p14:xfrm>
                <a:off x="4799050" y="5444009"/>
                <a:ext cx="63000" cy="7560"/>
              </p14:xfrm>
            </p:contentPart>
          </mc:Choice>
          <mc:Fallback xmlns="">
            <p:pic>
              <p:nvPicPr>
                <p:cNvPr id="184" name="Ink 183">
                  <a:extLst>
                    <a:ext uri="{FF2B5EF4-FFF2-40B4-BE49-F238E27FC236}">
                      <a16:creationId xmlns:a16="http://schemas.microsoft.com/office/drawing/2014/main" id="{668D1F5B-5440-EF71-25A3-36F84279841F}"/>
                    </a:ext>
                  </a:extLst>
                </p:cNvPr>
                <p:cNvPicPr/>
                <p:nvPr/>
              </p:nvPicPr>
              <p:blipFill>
                <a:blip r:embed="rId281"/>
                <a:stretch>
                  <a:fillRect/>
                </a:stretch>
              </p:blipFill>
              <p:spPr>
                <a:xfrm>
                  <a:off x="4790050" y="5435369"/>
                  <a:ext cx="80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5" name="Ink 184">
                  <a:extLst>
                    <a:ext uri="{FF2B5EF4-FFF2-40B4-BE49-F238E27FC236}">
                      <a16:creationId xmlns:a16="http://schemas.microsoft.com/office/drawing/2014/main" id="{BCBB6525-84B4-DC86-14AC-CC9F8D16BA6B}"/>
                    </a:ext>
                  </a:extLst>
                </p14:cNvPr>
                <p14:cNvContentPartPr/>
                <p14:nvPr/>
              </p14:nvContentPartPr>
              <p14:xfrm>
                <a:off x="4395850" y="5451209"/>
                <a:ext cx="426240" cy="11880"/>
              </p14:xfrm>
            </p:contentPart>
          </mc:Choice>
          <mc:Fallback xmlns="">
            <p:pic>
              <p:nvPicPr>
                <p:cNvPr id="185" name="Ink 184">
                  <a:extLst>
                    <a:ext uri="{FF2B5EF4-FFF2-40B4-BE49-F238E27FC236}">
                      <a16:creationId xmlns:a16="http://schemas.microsoft.com/office/drawing/2014/main" id="{BCBB6525-84B4-DC86-14AC-CC9F8D16BA6B}"/>
                    </a:ext>
                  </a:extLst>
                </p:cNvPr>
                <p:cNvPicPr/>
                <p:nvPr/>
              </p:nvPicPr>
              <p:blipFill>
                <a:blip r:embed="rId283"/>
                <a:stretch>
                  <a:fillRect/>
                </a:stretch>
              </p:blipFill>
              <p:spPr>
                <a:xfrm>
                  <a:off x="4387210" y="5442209"/>
                  <a:ext cx="443880" cy="29520"/>
                </a:xfrm>
                <a:prstGeom prst="rect">
                  <a:avLst/>
                </a:prstGeom>
              </p:spPr>
            </p:pic>
          </mc:Fallback>
        </mc:AlternateContent>
      </p:grpSp>
      <p:grpSp>
        <p:nvGrpSpPr>
          <p:cNvPr id="192" name="Group 191">
            <a:extLst>
              <a:ext uri="{FF2B5EF4-FFF2-40B4-BE49-F238E27FC236}">
                <a16:creationId xmlns:a16="http://schemas.microsoft.com/office/drawing/2014/main" id="{B0EDCD6C-A3A3-E1F0-44BD-1CDFA3136D33}"/>
              </a:ext>
            </a:extLst>
          </p:cNvPr>
          <p:cNvGrpSpPr/>
          <p:nvPr/>
        </p:nvGrpSpPr>
        <p:grpSpPr>
          <a:xfrm>
            <a:off x="5264890" y="5224049"/>
            <a:ext cx="458640" cy="455040"/>
            <a:chOff x="5264890" y="5224049"/>
            <a:chExt cx="458640" cy="455040"/>
          </a:xfrm>
        </p:grpSpPr>
        <mc:AlternateContent xmlns:mc="http://schemas.openxmlformats.org/markup-compatibility/2006" xmlns:p14="http://schemas.microsoft.com/office/powerpoint/2010/main">
          <mc:Choice Requires="p14">
            <p:contentPart p14:bwMode="auto" r:id="rId284">
              <p14:nvContentPartPr>
                <p14:cNvPr id="187" name="Ink 186">
                  <a:extLst>
                    <a:ext uri="{FF2B5EF4-FFF2-40B4-BE49-F238E27FC236}">
                      <a16:creationId xmlns:a16="http://schemas.microsoft.com/office/drawing/2014/main" id="{A5EA877B-4883-BCCD-203A-299D9C1FDCCF}"/>
                    </a:ext>
                  </a:extLst>
                </p14:cNvPr>
                <p14:cNvContentPartPr/>
                <p14:nvPr/>
              </p14:nvContentPartPr>
              <p14:xfrm>
                <a:off x="5402410" y="5398289"/>
                <a:ext cx="172440" cy="280800"/>
              </p14:xfrm>
            </p:contentPart>
          </mc:Choice>
          <mc:Fallback xmlns="">
            <p:pic>
              <p:nvPicPr>
                <p:cNvPr id="187" name="Ink 186">
                  <a:extLst>
                    <a:ext uri="{FF2B5EF4-FFF2-40B4-BE49-F238E27FC236}">
                      <a16:creationId xmlns:a16="http://schemas.microsoft.com/office/drawing/2014/main" id="{A5EA877B-4883-BCCD-203A-299D9C1FDCCF}"/>
                    </a:ext>
                  </a:extLst>
                </p:cNvPr>
                <p:cNvPicPr/>
                <p:nvPr/>
              </p:nvPicPr>
              <p:blipFill>
                <a:blip r:embed="rId285"/>
                <a:stretch>
                  <a:fillRect/>
                </a:stretch>
              </p:blipFill>
              <p:spPr>
                <a:xfrm>
                  <a:off x="5393770" y="5389289"/>
                  <a:ext cx="1900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8" name="Ink 187">
                  <a:extLst>
                    <a:ext uri="{FF2B5EF4-FFF2-40B4-BE49-F238E27FC236}">
                      <a16:creationId xmlns:a16="http://schemas.microsoft.com/office/drawing/2014/main" id="{650A925D-EC7D-365D-55BF-90DEFF1CC222}"/>
                    </a:ext>
                  </a:extLst>
                </p14:cNvPr>
                <p14:cNvContentPartPr/>
                <p14:nvPr/>
              </p14:nvContentPartPr>
              <p14:xfrm>
                <a:off x="5264890" y="5292809"/>
                <a:ext cx="39240" cy="88200"/>
              </p14:xfrm>
            </p:contentPart>
          </mc:Choice>
          <mc:Fallback xmlns="">
            <p:pic>
              <p:nvPicPr>
                <p:cNvPr id="188" name="Ink 187">
                  <a:extLst>
                    <a:ext uri="{FF2B5EF4-FFF2-40B4-BE49-F238E27FC236}">
                      <a16:creationId xmlns:a16="http://schemas.microsoft.com/office/drawing/2014/main" id="{650A925D-EC7D-365D-55BF-90DEFF1CC222}"/>
                    </a:ext>
                  </a:extLst>
                </p:cNvPr>
                <p:cNvPicPr/>
                <p:nvPr/>
              </p:nvPicPr>
              <p:blipFill>
                <a:blip r:embed="rId287"/>
                <a:stretch>
                  <a:fillRect/>
                </a:stretch>
              </p:blipFill>
              <p:spPr>
                <a:xfrm>
                  <a:off x="5256250" y="5283809"/>
                  <a:ext cx="56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9" name="Ink 188">
                  <a:extLst>
                    <a:ext uri="{FF2B5EF4-FFF2-40B4-BE49-F238E27FC236}">
                      <a16:creationId xmlns:a16="http://schemas.microsoft.com/office/drawing/2014/main" id="{1E483F5F-1D87-14B0-7467-795663B228EA}"/>
                    </a:ext>
                  </a:extLst>
                </p14:cNvPr>
                <p14:cNvContentPartPr/>
                <p14:nvPr/>
              </p14:nvContentPartPr>
              <p14:xfrm>
                <a:off x="5357050" y="5231249"/>
                <a:ext cx="26640" cy="125280"/>
              </p14:xfrm>
            </p:contentPart>
          </mc:Choice>
          <mc:Fallback xmlns="">
            <p:pic>
              <p:nvPicPr>
                <p:cNvPr id="189" name="Ink 188">
                  <a:extLst>
                    <a:ext uri="{FF2B5EF4-FFF2-40B4-BE49-F238E27FC236}">
                      <a16:creationId xmlns:a16="http://schemas.microsoft.com/office/drawing/2014/main" id="{1E483F5F-1D87-14B0-7467-795663B228EA}"/>
                    </a:ext>
                  </a:extLst>
                </p:cNvPr>
                <p:cNvPicPr/>
                <p:nvPr/>
              </p:nvPicPr>
              <p:blipFill>
                <a:blip r:embed="rId289"/>
                <a:stretch>
                  <a:fillRect/>
                </a:stretch>
              </p:blipFill>
              <p:spPr>
                <a:xfrm>
                  <a:off x="5348050" y="5222249"/>
                  <a:ext cx="44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0" name="Ink 189">
                  <a:extLst>
                    <a:ext uri="{FF2B5EF4-FFF2-40B4-BE49-F238E27FC236}">
                      <a16:creationId xmlns:a16="http://schemas.microsoft.com/office/drawing/2014/main" id="{9762AE61-C40F-D8C5-32DC-236E5A32137D}"/>
                    </a:ext>
                  </a:extLst>
                </p14:cNvPr>
                <p14:cNvContentPartPr/>
                <p14:nvPr/>
              </p14:nvContentPartPr>
              <p14:xfrm>
                <a:off x="5600050" y="5271209"/>
                <a:ext cx="18360" cy="133200"/>
              </p14:xfrm>
            </p:contentPart>
          </mc:Choice>
          <mc:Fallback xmlns="">
            <p:pic>
              <p:nvPicPr>
                <p:cNvPr id="190" name="Ink 189">
                  <a:extLst>
                    <a:ext uri="{FF2B5EF4-FFF2-40B4-BE49-F238E27FC236}">
                      <a16:creationId xmlns:a16="http://schemas.microsoft.com/office/drawing/2014/main" id="{9762AE61-C40F-D8C5-32DC-236E5A32137D}"/>
                    </a:ext>
                  </a:extLst>
                </p:cNvPr>
                <p:cNvPicPr/>
                <p:nvPr/>
              </p:nvPicPr>
              <p:blipFill>
                <a:blip r:embed="rId291"/>
                <a:stretch>
                  <a:fillRect/>
                </a:stretch>
              </p:blipFill>
              <p:spPr>
                <a:xfrm>
                  <a:off x="5591050" y="5262209"/>
                  <a:ext cx="36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1" name="Ink 190">
                  <a:extLst>
                    <a:ext uri="{FF2B5EF4-FFF2-40B4-BE49-F238E27FC236}">
                      <a16:creationId xmlns:a16="http://schemas.microsoft.com/office/drawing/2014/main" id="{B4F8B495-16B9-EDA8-79E9-33FD7E32BE76}"/>
                    </a:ext>
                  </a:extLst>
                </p14:cNvPr>
                <p14:cNvContentPartPr/>
                <p14:nvPr/>
              </p14:nvContentPartPr>
              <p14:xfrm>
                <a:off x="5663410" y="5224049"/>
                <a:ext cx="60120" cy="158760"/>
              </p14:xfrm>
            </p:contentPart>
          </mc:Choice>
          <mc:Fallback xmlns="">
            <p:pic>
              <p:nvPicPr>
                <p:cNvPr id="191" name="Ink 190">
                  <a:extLst>
                    <a:ext uri="{FF2B5EF4-FFF2-40B4-BE49-F238E27FC236}">
                      <a16:creationId xmlns:a16="http://schemas.microsoft.com/office/drawing/2014/main" id="{B4F8B495-16B9-EDA8-79E9-33FD7E32BE76}"/>
                    </a:ext>
                  </a:extLst>
                </p:cNvPr>
                <p:cNvPicPr/>
                <p:nvPr/>
              </p:nvPicPr>
              <p:blipFill>
                <a:blip r:embed="rId293"/>
                <a:stretch>
                  <a:fillRect/>
                </a:stretch>
              </p:blipFill>
              <p:spPr>
                <a:xfrm>
                  <a:off x="5654410" y="5215049"/>
                  <a:ext cx="77760" cy="17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4">
            <p14:nvContentPartPr>
              <p14:cNvPr id="193" name="Ink 192">
                <a:extLst>
                  <a:ext uri="{FF2B5EF4-FFF2-40B4-BE49-F238E27FC236}">
                    <a16:creationId xmlns:a16="http://schemas.microsoft.com/office/drawing/2014/main" id="{6C108D4F-0805-D10A-EE84-89DFD7A9D0D9}"/>
                  </a:ext>
                </a:extLst>
              </p14:cNvPr>
              <p14:cNvContentPartPr/>
              <p14:nvPr/>
            </p14:nvContentPartPr>
            <p14:xfrm>
              <a:off x="5817130" y="5701769"/>
              <a:ext cx="48960" cy="135360"/>
            </p14:xfrm>
          </p:contentPart>
        </mc:Choice>
        <mc:Fallback xmlns="">
          <p:pic>
            <p:nvPicPr>
              <p:cNvPr id="193" name="Ink 192">
                <a:extLst>
                  <a:ext uri="{FF2B5EF4-FFF2-40B4-BE49-F238E27FC236}">
                    <a16:creationId xmlns:a16="http://schemas.microsoft.com/office/drawing/2014/main" id="{6C108D4F-0805-D10A-EE84-89DFD7A9D0D9}"/>
                  </a:ext>
                </a:extLst>
              </p:cNvPr>
              <p:cNvPicPr/>
              <p:nvPr/>
            </p:nvPicPr>
            <p:blipFill>
              <a:blip r:embed="rId295"/>
              <a:stretch>
                <a:fillRect/>
              </a:stretch>
            </p:blipFill>
            <p:spPr>
              <a:xfrm>
                <a:off x="5808130" y="5693129"/>
                <a:ext cx="66600" cy="153000"/>
              </a:xfrm>
              <a:prstGeom prst="rect">
                <a:avLst/>
              </a:prstGeom>
            </p:spPr>
          </p:pic>
        </mc:Fallback>
      </mc:AlternateContent>
      <p:grpSp>
        <p:nvGrpSpPr>
          <p:cNvPr id="206" name="Group 205">
            <a:extLst>
              <a:ext uri="{FF2B5EF4-FFF2-40B4-BE49-F238E27FC236}">
                <a16:creationId xmlns:a16="http://schemas.microsoft.com/office/drawing/2014/main" id="{9B8B7A80-29E1-245E-FA3F-C705D7575657}"/>
              </a:ext>
            </a:extLst>
          </p:cNvPr>
          <p:cNvGrpSpPr/>
          <p:nvPr/>
        </p:nvGrpSpPr>
        <p:grpSpPr>
          <a:xfrm>
            <a:off x="6188290" y="5238449"/>
            <a:ext cx="4604040" cy="440280"/>
            <a:chOff x="6188290" y="5238449"/>
            <a:chExt cx="4604040" cy="440280"/>
          </a:xfrm>
        </p:grpSpPr>
        <mc:AlternateContent xmlns:mc="http://schemas.openxmlformats.org/markup-compatibility/2006" xmlns:p14="http://schemas.microsoft.com/office/powerpoint/2010/main">
          <mc:Choice Requires="p14">
            <p:contentPart p14:bwMode="auto" r:id="rId296">
              <p14:nvContentPartPr>
                <p14:cNvPr id="194" name="Ink 193">
                  <a:extLst>
                    <a:ext uri="{FF2B5EF4-FFF2-40B4-BE49-F238E27FC236}">
                      <a16:creationId xmlns:a16="http://schemas.microsoft.com/office/drawing/2014/main" id="{23BDB3BC-A716-2DFF-530C-066C90A56631}"/>
                    </a:ext>
                  </a:extLst>
                </p14:cNvPr>
                <p14:cNvContentPartPr/>
                <p14:nvPr/>
              </p14:nvContentPartPr>
              <p14:xfrm>
                <a:off x="6188290" y="5238449"/>
                <a:ext cx="1453320" cy="437040"/>
              </p14:xfrm>
            </p:contentPart>
          </mc:Choice>
          <mc:Fallback xmlns="">
            <p:pic>
              <p:nvPicPr>
                <p:cNvPr id="194" name="Ink 193">
                  <a:extLst>
                    <a:ext uri="{FF2B5EF4-FFF2-40B4-BE49-F238E27FC236}">
                      <a16:creationId xmlns:a16="http://schemas.microsoft.com/office/drawing/2014/main" id="{23BDB3BC-A716-2DFF-530C-066C90A56631}"/>
                    </a:ext>
                  </a:extLst>
                </p:cNvPr>
                <p:cNvPicPr/>
                <p:nvPr/>
              </p:nvPicPr>
              <p:blipFill>
                <a:blip r:embed="rId297"/>
                <a:stretch>
                  <a:fillRect/>
                </a:stretch>
              </p:blipFill>
              <p:spPr>
                <a:xfrm>
                  <a:off x="6179290" y="5229449"/>
                  <a:ext cx="14709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5" name="Ink 194">
                  <a:extLst>
                    <a:ext uri="{FF2B5EF4-FFF2-40B4-BE49-F238E27FC236}">
                      <a16:creationId xmlns:a16="http://schemas.microsoft.com/office/drawing/2014/main" id="{843FC3C2-8BA2-7A63-1C3B-8FE7D4A4DACA}"/>
                    </a:ext>
                  </a:extLst>
                </p14:cNvPr>
                <p14:cNvContentPartPr/>
                <p14:nvPr/>
              </p14:nvContentPartPr>
              <p14:xfrm>
                <a:off x="7437130" y="5422409"/>
                <a:ext cx="51840" cy="7560"/>
              </p14:xfrm>
            </p:contentPart>
          </mc:Choice>
          <mc:Fallback xmlns="">
            <p:pic>
              <p:nvPicPr>
                <p:cNvPr id="195" name="Ink 194">
                  <a:extLst>
                    <a:ext uri="{FF2B5EF4-FFF2-40B4-BE49-F238E27FC236}">
                      <a16:creationId xmlns:a16="http://schemas.microsoft.com/office/drawing/2014/main" id="{843FC3C2-8BA2-7A63-1C3B-8FE7D4A4DACA}"/>
                    </a:ext>
                  </a:extLst>
                </p:cNvPr>
                <p:cNvPicPr/>
                <p:nvPr/>
              </p:nvPicPr>
              <p:blipFill>
                <a:blip r:embed="rId299"/>
                <a:stretch>
                  <a:fillRect/>
                </a:stretch>
              </p:blipFill>
              <p:spPr>
                <a:xfrm>
                  <a:off x="7428490" y="5413769"/>
                  <a:ext cx="6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6" name="Ink 195">
                  <a:extLst>
                    <a:ext uri="{FF2B5EF4-FFF2-40B4-BE49-F238E27FC236}">
                      <a16:creationId xmlns:a16="http://schemas.microsoft.com/office/drawing/2014/main" id="{4D201A3B-FBE1-D125-71BE-228D8B061463}"/>
                    </a:ext>
                  </a:extLst>
                </p14:cNvPr>
                <p14:cNvContentPartPr/>
                <p14:nvPr/>
              </p14:nvContentPartPr>
              <p14:xfrm>
                <a:off x="7050130" y="5405129"/>
                <a:ext cx="278640" cy="23760"/>
              </p14:xfrm>
            </p:contentPart>
          </mc:Choice>
          <mc:Fallback xmlns="">
            <p:pic>
              <p:nvPicPr>
                <p:cNvPr id="196" name="Ink 195">
                  <a:extLst>
                    <a:ext uri="{FF2B5EF4-FFF2-40B4-BE49-F238E27FC236}">
                      <a16:creationId xmlns:a16="http://schemas.microsoft.com/office/drawing/2014/main" id="{4D201A3B-FBE1-D125-71BE-228D8B061463}"/>
                    </a:ext>
                  </a:extLst>
                </p:cNvPr>
                <p:cNvPicPr/>
                <p:nvPr/>
              </p:nvPicPr>
              <p:blipFill>
                <a:blip r:embed="rId301"/>
                <a:stretch>
                  <a:fillRect/>
                </a:stretch>
              </p:blipFill>
              <p:spPr>
                <a:xfrm>
                  <a:off x="7041490" y="5396489"/>
                  <a:ext cx="296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7" name="Ink 196">
                  <a:extLst>
                    <a:ext uri="{FF2B5EF4-FFF2-40B4-BE49-F238E27FC236}">
                      <a16:creationId xmlns:a16="http://schemas.microsoft.com/office/drawing/2014/main" id="{57B47C51-AF9A-9527-E452-6DF307B9178B}"/>
                    </a:ext>
                  </a:extLst>
                </p14:cNvPr>
                <p14:cNvContentPartPr/>
                <p14:nvPr/>
              </p14:nvContentPartPr>
              <p14:xfrm>
                <a:off x="6532450" y="5384969"/>
                <a:ext cx="330480" cy="26640"/>
              </p14:xfrm>
            </p:contentPart>
          </mc:Choice>
          <mc:Fallback xmlns="">
            <p:pic>
              <p:nvPicPr>
                <p:cNvPr id="197" name="Ink 196">
                  <a:extLst>
                    <a:ext uri="{FF2B5EF4-FFF2-40B4-BE49-F238E27FC236}">
                      <a16:creationId xmlns:a16="http://schemas.microsoft.com/office/drawing/2014/main" id="{57B47C51-AF9A-9527-E452-6DF307B9178B}"/>
                    </a:ext>
                  </a:extLst>
                </p:cNvPr>
                <p:cNvPicPr/>
                <p:nvPr/>
              </p:nvPicPr>
              <p:blipFill>
                <a:blip r:embed="rId303"/>
                <a:stretch>
                  <a:fillRect/>
                </a:stretch>
              </p:blipFill>
              <p:spPr>
                <a:xfrm>
                  <a:off x="6523450" y="5375969"/>
                  <a:ext cx="348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9" name="Ink 198">
                  <a:extLst>
                    <a:ext uri="{FF2B5EF4-FFF2-40B4-BE49-F238E27FC236}">
                      <a16:creationId xmlns:a16="http://schemas.microsoft.com/office/drawing/2014/main" id="{1761229F-760D-F0F8-4235-5157E986C5E5}"/>
                    </a:ext>
                  </a:extLst>
                </p14:cNvPr>
                <p14:cNvContentPartPr/>
                <p14:nvPr/>
              </p14:nvContentPartPr>
              <p14:xfrm>
                <a:off x="7814050" y="5477489"/>
                <a:ext cx="268920" cy="185400"/>
              </p14:xfrm>
            </p:contentPart>
          </mc:Choice>
          <mc:Fallback xmlns="">
            <p:pic>
              <p:nvPicPr>
                <p:cNvPr id="199" name="Ink 198">
                  <a:extLst>
                    <a:ext uri="{FF2B5EF4-FFF2-40B4-BE49-F238E27FC236}">
                      <a16:creationId xmlns:a16="http://schemas.microsoft.com/office/drawing/2014/main" id="{1761229F-760D-F0F8-4235-5157E986C5E5}"/>
                    </a:ext>
                  </a:extLst>
                </p:cNvPr>
                <p:cNvPicPr/>
                <p:nvPr/>
              </p:nvPicPr>
              <p:blipFill>
                <a:blip r:embed="rId305"/>
                <a:stretch>
                  <a:fillRect/>
                </a:stretch>
              </p:blipFill>
              <p:spPr>
                <a:xfrm>
                  <a:off x="7805050" y="5468489"/>
                  <a:ext cx="286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0" name="Ink 199">
                  <a:extLst>
                    <a:ext uri="{FF2B5EF4-FFF2-40B4-BE49-F238E27FC236}">
                      <a16:creationId xmlns:a16="http://schemas.microsoft.com/office/drawing/2014/main" id="{312B46D8-DB71-4F76-C0D9-4C2150910568}"/>
                    </a:ext>
                  </a:extLst>
                </p14:cNvPr>
                <p14:cNvContentPartPr/>
                <p14:nvPr/>
              </p14:nvContentPartPr>
              <p14:xfrm>
                <a:off x="7951570" y="5400809"/>
                <a:ext cx="25920" cy="5760"/>
              </p14:xfrm>
            </p:contentPart>
          </mc:Choice>
          <mc:Fallback xmlns="">
            <p:pic>
              <p:nvPicPr>
                <p:cNvPr id="200" name="Ink 199">
                  <a:extLst>
                    <a:ext uri="{FF2B5EF4-FFF2-40B4-BE49-F238E27FC236}">
                      <a16:creationId xmlns:a16="http://schemas.microsoft.com/office/drawing/2014/main" id="{312B46D8-DB71-4F76-C0D9-4C2150910568}"/>
                    </a:ext>
                  </a:extLst>
                </p:cNvPr>
                <p:cNvPicPr/>
                <p:nvPr/>
              </p:nvPicPr>
              <p:blipFill>
                <a:blip r:embed="rId307"/>
                <a:stretch>
                  <a:fillRect/>
                </a:stretch>
              </p:blipFill>
              <p:spPr>
                <a:xfrm>
                  <a:off x="7942930" y="5392169"/>
                  <a:ext cx="43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1" name="Ink 200">
                  <a:extLst>
                    <a:ext uri="{FF2B5EF4-FFF2-40B4-BE49-F238E27FC236}">
                      <a16:creationId xmlns:a16="http://schemas.microsoft.com/office/drawing/2014/main" id="{8EE8E66C-9049-F881-6352-8AA406869797}"/>
                    </a:ext>
                  </a:extLst>
                </p14:cNvPr>
                <p14:cNvContentPartPr/>
                <p14:nvPr/>
              </p14:nvContentPartPr>
              <p14:xfrm>
                <a:off x="8313370" y="5269409"/>
                <a:ext cx="588960" cy="409320"/>
              </p14:xfrm>
            </p:contentPart>
          </mc:Choice>
          <mc:Fallback xmlns="">
            <p:pic>
              <p:nvPicPr>
                <p:cNvPr id="201" name="Ink 200">
                  <a:extLst>
                    <a:ext uri="{FF2B5EF4-FFF2-40B4-BE49-F238E27FC236}">
                      <a16:creationId xmlns:a16="http://schemas.microsoft.com/office/drawing/2014/main" id="{8EE8E66C-9049-F881-6352-8AA406869797}"/>
                    </a:ext>
                  </a:extLst>
                </p:cNvPr>
                <p:cNvPicPr/>
                <p:nvPr/>
              </p:nvPicPr>
              <p:blipFill>
                <a:blip r:embed="rId309"/>
                <a:stretch>
                  <a:fillRect/>
                </a:stretch>
              </p:blipFill>
              <p:spPr>
                <a:xfrm>
                  <a:off x="8304730" y="5260409"/>
                  <a:ext cx="60660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2" name="Ink 201">
                  <a:extLst>
                    <a:ext uri="{FF2B5EF4-FFF2-40B4-BE49-F238E27FC236}">
                      <a16:creationId xmlns:a16="http://schemas.microsoft.com/office/drawing/2014/main" id="{6CC977E7-9629-D790-507A-C3E0672D5FDB}"/>
                    </a:ext>
                  </a:extLst>
                </p14:cNvPr>
                <p14:cNvContentPartPr/>
                <p14:nvPr/>
              </p14:nvContentPartPr>
              <p14:xfrm>
                <a:off x="8375650" y="5448329"/>
                <a:ext cx="324000" cy="16560"/>
              </p14:xfrm>
            </p:contentPart>
          </mc:Choice>
          <mc:Fallback xmlns="">
            <p:pic>
              <p:nvPicPr>
                <p:cNvPr id="202" name="Ink 201">
                  <a:extLst>
                    <a:ext uri="{FF2B5EF4-FFF2-40B4-BE49-F238E27FC236}">
                      <a16:creationId xmlns:a16="http://schemas.microsoft.com/office/drawing/2014/main" id="{6CC977E7-9629-D790-507A-C3E0672D5FDB}"/>
                    </a:ext>
                  </a:extLst>
                </p:cNvPr>
                <p:cNvPicPr/>
                <p:nvPr/>
              </p:nvPicPr>
              <p:blipFill>
                <a:blip r:embed="rId311"/>
                <a:stretch>
                  <a:fillRect/>
                </a:stretch>
              </p:blipFill>
              <p:spPr>
                <a:xfrm>
                  <a:off x="8366650" y="5439329"/>
                  <a:ext cx="341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3" name="Ink 202">
                  <a:extLst>
                    <a:ext uri="{FF2B5EF4-FFF2-40B4-BE49-F238E27FC236}">
                      <a16:creationId xmlns:a16="http://schemas.microsoft.com/office/drawing/2014/main" id="{D3D27C69-E1A9-B0F2-9E10-0A231E9D7568}"/>
                    </a:ext>
                  </a:extLst>
                </p14:cNvPr>
                <p14:cNvContentPartPr/>
                <p14:nvPr/>
              </p14:nvContentPartPr>
              <p14:xfrm>
                <a:off x="9090970" y="5458409"/>
                <a:ext cx="1080720" cy="205200"/>
              </p14:xfrm>
            </p:contentPart>
          </mc:Choice>
          <mc:Fallback xmlns="">
            <p:pic>
              <p:nvPicPr>
                <p:cNvPr id="203" name="Ink 202">
                  <a:extLst>
                    <a:ext uri="{FF2B5EF4-FFF2-40B4-BE49-F238E27FC236}">
                      <a16:creationId xmlns:a16="http://schemas.microsoft.com/office/drawing/2014/main" id="{D3D27C69-E1A9-B0F2-9E10-0A231E9D7568}"/>
                    </a:ext>
                  </a:extLst>
                </p:cNvPr>
                <p:cNvPicPr/>
                <p:nvPr/>
              </p:nvPicPr>
              <p:blipFill>
                <a:blip r:embed="rId313"/>
                <a:stretch>
                  <a:fillRect/>
                </a:stretch>
              </p:blipFill>
              <p:spPr>
                <a:xfrm>
                  <a:off x="9081970" y="5449769"/>
                  <a:ext cx="1098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4" name="Ink 203">
                  <a:extLst>
                    <a:ext uri="{FF2B5EF4-FFF2-40B4-BE49-F238E27FC236}">
                      <a16:creationId xmlns:a16="http://schemas.microsoft.com/office/drawing/2014/main" id="{DC5C9126-97CE-D073-B3CB-1E7BA53CB170}"/>
                    </a:ext>
                  </a:extLst>
                </p14:cNvPr>
                <p14:cNvContentPartPr/>
                <p14:nvPr/>
              </p14:nvContentPartPr>
              <p14:xfrm>
                <a:off x="10420450" y="5482169"/>
                <a:ext cx="371880" cy="174600"/>
              </p14:xfrm>
            </p:contentPart>
          </mc:Choice>
          <mc:Fallback xmlns="">
            <p:pic>
              <p:nvPicPr>
                <p:cNvPr id="204" name="Ink 203">
                  <a:extLst>
                    <a:ext uri="{FF2B5EF4-FFF2-40B4-BE49-F238E27FC236}">
                      <a16:creationId xmlns:a16="http://schemas.microsoft.com/office/drawing/2014/main" id="{DC5C9126-97CE-D073-B3CB-1E7BA53CB170}"/>
                    </a:ext>
                  </a:extLst>
                </p:cNvPr>
                <p:cNvPicPr/>
                <p:nvPr/>
              </p:nvPicPr>
              <p:blipFill>
                <a:blip r:embed="rId315"/>
                <a:stretch>
                  <a:fillRect/>
                </a:stretch>
              </p:blipFill>
              <p:spPr>
                <a:xfrm>
                  <a:off x="10411810" y="5473529"/>
                  <a:ext cx="389520" cy="192240"/>
                </a:xfrm>
                <a:prstGeom prst="rect">
                  <a:avLst/>
                </a:prstGeom>
              </p:spPr>
            </p:pic>
          </mc:Fallback>
        </mc:AlternateContent>
      </p:grpSp>
      <p:grpSp>
        <p:nvGrpSpPr>
          <p:cNvPr id="214" name="Group 213">
            <a:extLst>
              <a:ext uri="{FF2B5EF4-FFF2-40B4-BE49-F238E27FC236}">
                <a16:creationId xmlns:a16="http://schemas.microsoft.com/office/drawing/2014/main" id="{DB3AB26D-A257-B594-7F5D-59EA161E8118}"/>
              </a:ext>
            </a:extLst>
          </p:cNvPr>
          <p:cNvGrpSpPr/>
          <p:nvPr/>
        </p:nvGrpSpPr>
        <p:grpSpPr>
          <a:xfrm>
            <a:off x="684250" y="5969249"/>
            <a:ext cx="2689200" cy="663480"/>
            <a:chOff x="684250" y="5969249"/>
            <a:chExt cx="2689200" cy="663480"/>
          </a:xfrm>
        </p:grpSpPr>
        <mc:AlternateContent xmlns:mc="http://schemas.openxmlformats.org/markup-compatibility/2006" xmlns:p14="http://schemas.microsoft.com/office/powerpoint/2010/main">
          <mc:Choice Requires="p14">
            <p:contentPart p14:bwMode="auto" r:id="rId316">
              <p14:nvContentPartPr>
                <p14:cNvPr id="207" name="Ink 206">
                  <a:extLst>
                    <a:ext uri="{FF2B5EF4-FFF2-40B4-BE49-F238E27FC236}">
                      <a16:creationId xmlns:a16="http://schemas.microsoft.com/office/drawing/2014/main" id="{71DBBD3E-2E26-CAE0-9442-617D009AC6A8}"/>
                    </a:ext>
                  </a:extLst>
                </p14:cNvPr>
                <p14:cNvContentPartPr/>
                <p14:nvPr/>
              </p14:nvContentPartPr>
              <p14:xfrm>
                <a:off x="684250" y="5969249"/>
                <a:ext cx="489600" cy="519480"/>
              </p14:xfrm>
            </p:contentPart>
          </mc:Choice>
          <mc:Fallback xmlns="">
            <p:pic>
              <p:nvPicPr>
                <p:cNvPr id="207" name="Ink 206">
                  <a:extLst>
                    <a:ext uri="{FF2B5EF4-FFF2-40B4-BE49-F238E27FC236}">
                      <a16:creationId xmlns:a16="http://schemas.microsoft.com/office/drawing/2014/main" id="{71DBBD3E-2E26-CAE0-9442-617D009AC6A8}"/>
                    </a:ext>
                  </a:extLst>
                </p:cNvPr>
                <p:cNvPicPr/>
                <p:nvPr/>
              </p:nvPicPr>
              <p:blipFill>
                <a:blip r:embed="rId317"/>
                <a:stretch>
                  <a:fillRect/>
                </a:stretch>
              </p:blipFill>
              <p:spPr>
                <a:xfrm>
                  <a:off x="675610" y="5960609"/>
                  <a:ext cx="50724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8" name="Ink 207">
                  <a:extLst>
                    <a:ext uri="{FF2B5EF4-FFF2-40B4-BE49-F238E27FC236}">
                      <a16:creationId xmlns:a16="http://schemas.microsoft.com/office/drawing/2014/main" id="{6A652712-654A-750D-572D-99EF8A1583AF}"/>
                    </a:ext>
                  </a:extLst>
                </p14:cNvPr>
                <p14:cNvContentPartPr/>
                <p14:nvPr/>
              </p14:nvContentPartPr>
              <p14:xfrm>
                <a:off x="1309210" y="6039809"/>
                <a:ext cx="339120" cy="521640"/>
              </p14:xfrm>
            </p:contentPart>
          </mc:Choice>
          <mc:Fallback xmlns="">
            <p:pic>
              <p:nvPicPr>
                <p:cNvPr id="208" name="Ink 207">
                  <a:extLst>
                    <a:ext uri="{FF2B5EF4-FFF2-40B4-BE49-F238E27FC236}">
                      <a16:creationId xmlns:a16="http://schemas.microsoft.com/office/drawing/2014/main" id="{6A652712-654A-750D-572D-99EF8A1583AF}"/>
                    </a:ext>
                  </a:extLst>
                </p:cNvPr>
                <p:cNvPicPr/>
                <p:nvPr/>
              </p:nvPicPr>
              <p:blipFill>
                <a:blip r:embed="rId319"/>
                <a:stretch>
                  <a:fillRect/>
                </a:stretch>
              </p:blipFill>
              <p:spPr>
                <a:xfrm>
                  <a:off x="1300570" y="6031169"/>
                  <a:ext cx="35676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0" name="Ink 209">
                  <a:extLst>
                    <a:ext uri="{FF2B5EF4-FFF2-40B4-BE49-F238E27FC236}">
                      <a16:creationId xmlns:a16="http://schemas.microsoft.com/office/drawing/2014/main" id="{F208C9DA-BCE7-F2B0-10D5-BD433818A16E}"/>
                    </a:ext>
                  </a:extLst>
                </p14:cNvPr>
                <p14:cNvContentPartPr/>
                <p14:nvPr/>
              </p14:nvContentPartPr>
              <p14:xfrm>
                <a:off x="1768930" y="6004889"/>
                <a:ext cx="178920" cy="66600"/>
              </p14:xfrm>
            </p:contentPart>
          </mc:Choice>
          <mc:Fallback xmlns="">
            <p:pic>
              <p:nvPicPr>
                <p:cNvPr id="210" name="Ink 209">
                  <a:extLst>
                    <a:ext uri="{FF2B5EF4-FFF2-40B4-BE49-F238E27FC236}">
                      <a16:creationId xmlns:a16="http://schemas.microsoft.com/office/drawing/2014/main" id="{F208C9DA-BCE7-F2B0-10D5-BD433818A16E}"/>
                    </a:ext>
                  </a:extLst>
                </p:cNvPr>
                <p:cNvPicPr/>
                <p:nvPr/>
              </p:nvPicPr>
              <p:blipFill>
                <a:blip r:embed="rId321"/>
                <a:stretch>
                  <a:fillRect/>
                </a:stretch>
              </p:blipFill>
              <p:spPr>
                <a:xfrm>
                  <a:off x="1759930" y="5996249"/>
                  <a:ext cx="196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1" name="Ink 210">
                  <a:extLst>
                    <a:ext uri="{FF2B5EF4-FFF2-40B4-BE49-F238E27FC236}">
                      <a16:creationId xmlns:a16="http://schemas.microsoft.com/office/drawing/2014/main" id="{2DBACDC1-E557-96AF-CB9B-5C193DEA7704}"/>
                    </a:ext>
                  </a:extLst>
                </p14:cNvPr>
                <p14:cNvContentPartPr/>
                <p14:nvPr/>
              </p14:nvContentPartPr>
              <p14:xfrm>
                <a:off x="2215330" y="5998769"/>
                <a:ext cx="941040" cy="633960"/>
              </p14:xfrm>
            </p:contentPart>
          </mc:Choice>
          <mc:Fallback xmlns="">
            <p:pic>
              <p:nvPicPr>
                <p:cNvPr id="211" name="Ink 210">
                  <a:extLst>
                    <a:ext uri="{FF2B5EF4-FFF2-40B4-BE49-F238E27FC236}">
                      <a16:creationId xmlns:a16="http://schemas.microsoft.com/office/drawing/2014/main" id="{2DBACDC1-E557-96AF-CB9B-5C193DEA7704}"/>
                    </a:ext>
                  </a:extLst>
                </p:cNvPr>
                <p:cNvPicPr/>
                <p:nvPr/>
              </p:nvPicPr>
              <p:blipFill>
                <a:blip r:embed="rId323"/>
                <a:stretch>
                  <a:fillRect/>
                </a:stretch>
              </p:blipFill>
              <p:spPr>
                <a:xfrm>
                  <a:off x="2206330" y="5990129"/>
                  <a:ext cx="95868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2" name="Ink 211">
                  <a:extLst>
                    <a:ext uri="{FF2B5EF4-FFF2-40B4-BE49-F238E27FC236}">
                      <a16:creationId xmlns:a16="http://schemas.microsoft.com/office/drawing/2014/main" id="{4D2BBAF1-CCB6-6F55-397D-CD7C5374A4E8}"/>
                    </a:ext>
                  </a:extLst>
                </p14:cNvPr>
                <p14:cNvContentPartPr/>
                <p14:nvPr/>
              </p14:nvContentPartPr>
              <p14:xfrm>
                <a:off x="3352570" y="6417449"/>
                <a:ext cx="20880" cy="21960"/>
              </p14:xfrm>
            </p:contentPart>
          </mc:Choice>
          <mc:Fallback xmlns="">
            <p:pic>
              <p:nvPicPr>
                <p:cNvPr id="212" name="Ink 211">
                  <a:extLst>
                    <a:ext uri="{FF2B5EF4-FFF2-40B4-BE49-F238E27FC236}">
                      <a16:creationId xmlns:a16="http://schemas.microsoft.com/office/drawing/2014/main" id="{4D2BBAF1-CCB6-6F55-397D-CD7C5374A4E8}"/>
                    </a:ext>
                  </a:extLst>
                </p:cNvPr>
                <p:cNvPicPr/>
                <p:nvPr/>
              </p:nvPicPr>
              <p:blipFill>
                <a:blip r:embed="rId325"/>
                <a:stretch>
                  <a:fillRect/>
                </a:stretch>
              </p:blipFill>
              <p:spPr>
                <a:xfrm>
                  <a:off x="3343930" y="6408809"/>
                  <a:ext cx="38520" cy="39600"/>
                </a:xfrm>
                <a:prstGeom prst="rect">
                  <a:avLst/>
                </a:prstGeom>
              </p:spPr>
            </p:pic>
          </mc:Fallback>
        </mc:AlternateContent>
      </p:grpSp>
      <p:grpSp>
        <p:nvGrpSpPr>
          <p:cNvPr id="221" name="Group 220">
            <a:extLst>
              <a:ext uri="{FF2B5EF4-FFF2-40B4-BE49-F238E27FC236}">
                <a16:creationId xmlns:a16="http://schemas.microsoft.com/office/drawing/2014/main" id="{924BA3CE-8B8F-9CBC-2616-4832D8779FD0}"/>
              </a:ext>
            </a:extLst>
          </p:cNvPr>
          <p:cNvGrpSpPr/>
          <p:nvPr/>
        </p:nvGrpSpPr>
        <p:grpSpPr>
          <a:xfrm>
            <a:off x="4221970" y="6125129"/>
            <a:ext cx="923760" cy="314280"/>
            <a:chOff x="4221970" y="6125129"/>
            <a:chExt cx="923760" cy="314280"/>
          </a:xfrm>
        </p:grpSpPr>
        <mc:AlternateContent xmlns:mc="http://schemas.openxmlformats.org/markup-compatibility/2006" xmlns:p14="http://schemas.microsoft.com/office/powerpoint/2010/main">
          <mc:Choice Requires="p14">
            <p:contentPart p14:bwMode="auto" r:id="rId326">
              <p14:nvContentPartPr>
                <p14:cNvPr id="215" name="Ink 214">
                  <a:extLst>
                    <a:ext uri="{FF2B5EF4-FFF2-40B4-BE49-F238E27FC236}">
                      <a16:creationId xmlns:a16="http://schemas.microsoft.com/office/drawing/2014/main" id="{B2EE6386-916B-B9FA-3734-39921BDF89E2}"/>
                    </a:ext>
                  </a:extLst>
                </p14:cNvPr>
                <p14:cNvContentPartPr/>
                <p14:nvPr/>
              </p14:nvContentPartPr>
              <p14:xfrm>
                <a:off x="4221970" y="6125129"/>
                <a:ext cx="315000" cy="68040"/>
              </p14:xfrm>
            </p:contentPart>
          </mc:Choice>
          <mc:Fallback xmlns="">
            <p:pic>
              <p:nvPicPr>
                <p:cNvPr id="215" name="Ink 214">
                  <a:extLst>
                    <a:ext uri="{FF2B5EF4-FFF2-40B4-BE49-F238E27FC236}">
                      <a16:creationId xmlns:a16="http://schemas.microsoft.com/office/drawing/2014/main" id="{B2EE6386-916B-B9FA-3734-39921BDF89E2}"/>
                    </a:ext>
                  </a:extLst>
                </p:cNvPr>
                <p:cNvPicPr/>
                <p:nvPr/>
              </p:nvPicPr>
              <p:blipFill>
                <a:blip r:embed="rId327"/>
                <a:stretch>
                  <a:fillRect/>
                </a:stretch>
              </p:blipFill>
              <p:spPr>
                <a:xfrm>
                  <a:off x="4213330" y="6116129"/>
                  <a:ext cx="332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6" name="Ink 215">
                  <a:extLst>
                    <a:ext uri="{FF2B5EF4-FFF2-40B4-BE49-F238E27FC236}">
                      <a16:creationId xmlns:a16="http://schemas.microsoft.com/office/drawing/2014/main" id="{A85FF1CB-84F1-183F-A92B-E26E020AD5B1}"/>
                    </a:ext>
                  </a:extLst>
                </p14:cNvPr>
                <p14:cNvContentPartPr/>
                <p14:nvPr/>
              </p14:nvContentPartPr>
              <p14:xfrm>
                <a:off x="4291090" y="6168689"/>
                <a:ext cx="119160" cy="258480"/>
              </p14:xfrm>
            </p:contentPart>
          </mc:Choice>
          <mc:Fallback xmlns="">
            <p:pic>
              <p:nvPicPr>
                <p:cNvPr id="216" name="Ink 215">
                  <a:extLst>
                    <a:ext uri="{FF2B5EF4-FFF2-40B4-BE49-F238E27FC236}">
                      <a16:creationId xmlns:a16="http://schemas.microsoft.com/office/drawing/2014/main" id="{A85FF1CB-84F1-183F-A92B-E26E020AD5B1}"/>
                    </a:ext>
                  </a:extLst>
                </p:cNvPr>
                <p:cNvPicPr/>
                <p:nvPr/>
              </p:nvPicPr>
              <p:blipFill>
                <a:blip r:embed="rId329"/>
                <a:stretch>
                  <a:fillRect/>
                </a:stretch>
              </p:blipFill>
              <p:spPr>
                <a:xfrm>
                  <a:off x="4282450" y="6159689"/>
                  <a:ext cx="1368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7" name="Ink 216">
                  <a:extLst>
                    <a:ext uri="{FF2B5EF4-FFF2-40B4-BE49-F238E27FC236}">
                      <a16:creationId xmlns:a16="http://schemas.microsoft.com/office/drawing/2014/main" id="{3EE213E1-DAB1-A604-42D3-CC984758D92D}"/>
                    </a:ext>
                  </a:extLst>
                </p14:cNvPr>
                <p14:cNvContentPartPr/>
                <p14:nvPr/>
              </p14:nvContentPartPr>
              <p14:xfrm>
                <a:off x="4336090" y="6296849"/>
                <a:ext cx="147240" cy="32040"/>
              </p14:xfrm>
            </p:contentPart>
          </mc:Choice>
          <mc:Fallback xmlns="">
            <p:pic>
              <p:nvPicPr>
                <p:cNvPr id="217" name="Ink 216">
                  <a:extLst>
                    <a:ext uri="{FF2B5EF4-FFF2-40B4-BE49-F238E27FC236}">
                      <a16:creationId xmlns:a16="http://schemas.microsoft.com/office/drawing/2014/main" id="{3EE213E1-DAB1-A604-42D3-CC984758D92D}"/>
                    </a:ext>
                  </a:extLst>
                </p:cNvPr>
                <p:cNvPicPr/>
                <p:nvPr/>
              </p:nvPicPr>
              <p:blipFill>
                <a:blip r:embed="rId331"/>
                <a:stretch>
                  <a:fillRect/>
                </a:stretch>
              </p:blipFill>
              <p:spPr>
                <a:xfrm>
                  <a:off x="4327450" y="6288209"/>
                  <a:ext cx="164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9" name="Ink 218">
                  <a:extLst>
                    <a:ext uri="{FF2B5EF4-FFF2-40B4-BE49-F238E27FC236}">
                      <a16:creationId xmlns:a16="http://schemas.microsoft.com/office/drawing/2014/main" id="{081BAAE6-40B2-899E-2476-0916793D8272}"/>
                    </a:ext>
                  </a:extLst>
                </p14:cNvPr>
                <p14:cNvContentPartPr/>
                <p14:nvPr/>
              </p14:nvContentPartPr>
              <p14:xfrm>
                <a:off x="4549570" y="6299729"/>
                <a:ext cx="596160" cy="139680"/>
              </p14:xfrm>
            </p:contentPart>
          </mc:Choice>
          <mc:Fallback xmlns="">
            <p:pic>
              <p:nvPicPr>
                <p:cNvPr id="219" name="Ink 218">
                  <a:extLst>
                    <a:ext uri="{FF2B5EF4-FFF2-40B4-BE49-F238E27FC236}">
                      <a16:creationId xmlns:a16="http://schemas.microsoft.com/office/drawing/2014/main" id="{081BAAE6-40B2-899E-2476-0916793D8272}"/>
                    </a:ext>
                  </a:extLst>
                </p:cNvPr>
                <p:cNvPicPr/>
                <p:nvPr/>
              </p:nvPicPr>
              <p:blipFill>
                <a:blip r:embed="rId333"/>
                <a:stretch>
                  <a:fillRect/>
                </a:stretch>
              </p:blipFill>
              <p:spPr>
                <a:xfrm>
                  <a:off x="4540570" y="6291089"/>
                  <a:ext cx="613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0" name="Ink 219">
                  <a:extLst>
                    <a:ext uri="{FF2B5EF4-FFF2-40B4-BE49-F238E27FC236}">
                      <a16:creationId xmlns:a16="http://schemas.microsoft.com/office/drawing/2014/main" id="{83D5C87E-E842-BF30-6E2A-65D0432998BB}"/>
                    </a:ext>
                  </a:extLst>
                </p14:cNvPr>
                <p14:cNvContentPartPr/>
                <p14:nvPr/>
              </p14:nvContentPartPr>
              <p14:xfrm>
                <a:off x="5098210" y="6189209"/>
                <a:ext cx="5040" cy="32040"/>
              </p14:xfrm>
            </p:contentPart>
          </mc:Choice>
          <mc:Fallback xmlns="">
            <p:pic>
              <p:nvPicPr>
                <p:cNvPr id="220" name="Ink 219">
                  <a:extLst>
                    <a:ext uri="{FF2B5EF4-FFF2-40B4-BE49-F238E27FC236}">
                      <a16:creationId xmlns:a16="http://schemas.microsoft.com/office/drawing/2014/main" id="{83D5C87E-E842-BF30-6E2A-65D0432998BB}"/>
                    </a:ext>
                  </a:extLst>
                </p:cNvPr>
                <p:cNvPicPr/>
                <p:nvPr/>
              </p:nvPicPr>
              <p:blipFill>
                <a:blip r:embed="rId335"/>
                <a:stretch>
                  <a:fillRect/>
                </a:stretch>
              </p:blipFill>
              <p:spPr>
                <a:xfrm>
                  <a:off x="5089210" y="6180569"/>
                  <a:ext cx="22680" cy="49680"/>
                </a:xfrm>
                <a:prstGeom prst="rect">
                  <a:avLst/>
                </a:prstGeom>
              </p:spPr>
            </p:pic>
          </mc:Fallback>
        </mc:AlternateContent>
      </p:grpSp>
      <p:grpSp>
        <p:nvGrpSpPr>
          <p:cNvPr id="227" name="Group 226">
            <a:extLst>
              <a:ext uri="{FF2B5EF4-FFF2-40B4-BE49-F238E27FC236}">
                <a16:creationId xmlns:a16="http://schemas.microsoft.com/office/drawing/2014/main" id="{717DC8F2-829B-0C15-6BA0-C5CC626EBE46}"/>
              </a:ext>
            </a:extLst>
          </p:cNvPr>
          <p:cNvGrpSpPr/>
          <p:nvPr/>
        </p:nvGrpSpPr>
        <p:grpSpPr>
          <a:xfrm>
            <a:off x="5526970" y="6074729"/>
            <a:ext cx="1398600" cy="477000"/>
            <a:chOff x="5526970" y="6074729"/>
            <a:chExt cx="1398600" cy="477000"/>
          </a:xfrm>
        </p:grpSpPr>
        <mc:AlternateContent xmlns:mc="http://schemas.openxmlformats.org/markup-compatibility/2006" xmlns:p14="http://schemas.microsoft.com/office/powerpoint/2010/main">
          <mc:Choice Requires="p14">
            <p:contentPart p14:bwMode="auto" r:id="rId336">
              <p14:nvContentPartPr>
                <p14:cNvPr id="222" name="Ink 221">
                  <a:extLst>
                    <a:ext uri="{FF2B5EF4-FFF2-40B4-BE49-F238E27FC236}">
                      <a16:creationId xmlns:a16="http://schemas.microsoft.com/office/drawing/2014/main" id="{71EE2C33-811D-69D7-F842-976B742D0A7F}"/>
                    </a:ext>
                  </a:extLst>
                </p14:cNvPr>
                <p14:cNvContentPartPr/>
                <p14:nvPr/>
              </p14:nvContentPartPr>
              <p14:xfrm>
                <a:off x="5526970" y="6074729"/>
                <a:ext cx="1030680" cy="477000"/>
              </p14:xfrm>
            </p:contentPart>
          </mc:Choice>
          <mc:Fallback xmlns="">
            <p:pic>
              <p:nvPicPr>
                <p:cNvPr id="222" name="Ink 221">
                  <a:extLst>
                    <a:ext uri="{FF2B5EF4-FFF2-40B4-BE49-F238E27FC236}">
                      <a16:creationId xmlns:a16="http://schemas.microsoft.com/office/drawing/2014/main" id="{71EE2C33-811D-69D7-F842-976B742D0A7F}"/>
                    </a:ext>
                  </a:extLst>
                </p:cNvPr>
                <p:cNvPicPr/>
                <p:nvPr/>
              </p:nvPicPr>
              <p:blipFill>
                <a:blip r:embed="rId337"/>
                <a:stretch>
                  <a:fillRect/>
                </a:stretch>
              </p:blipFill>
              <p:spPr>
                <a:xfrm>
                  <a:off x="5517970" y="6066089"/>
                  <a:ext cx="104832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3" name="Ink 222">
                  <a:extLst>
                    <a:ext uri="{FF2B5EF4-FFF2-40B4-BE49-F238E27FC236}">
                      <a16:creationId xmlns:a16="http://schemas.microsoft.com/office/drawing/2014/main" id="{A649CF69-D3DB-27FB-8A58-CE0CFF969716}"/>
                    </a:ext>
                  </a:extLst>
                </p14:cNvPr>
                <p14:cNvContentPartPr/>
                <p14:nvPr/>
              </p14:nvContentPartPr>
              <p14:xfrm>
                <a:off x="6126370" y="6189209"/>
                <a:ext cx="192960" cy="6480"/>
              </p14:xfrm>
            </p:contentPart>
          </mc:Choice>
          <mc:Fallback xmlns="">
            <p:pic>
              <p:nvPicPr>
                <p:cNvPr id="223" name="Ink 222">
                  <a:extLst>
                    <a:ext uri="{FF2B5EF4-FFF2-40B4-BE49-F238E27FC236}">
                      <a16:creationId xmlns:a16="http://schemas.microsoft.com/office/drawing/2014/main" id="{A649CF69-D3DB-27FB-8A58-CE0CFF969716}"/>
                    </a:ext>
                  </a:extLst>
                </p:cNvPr>
                <p:cNvPicPr/>
                <p:nvPr/>
              </p:nvPicPr>
              <p:blipFill>
                <a:blip r:embed="rId339"/>
                <a:stretch>
                  <a:fillRect/>
                </a:stretch>
              </p:blipFill>
              <p:spPr>
                <a:xfrm>
                  <a:off x="6117370" y="6180569"/>
                  <a:ext cx="210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5" name="Ink 224">
                  <a:extLst>
                    <a:ext uri="{FF2B5EF4-FFF2-40B4-BE49-F238E27FC236}">
                      <a16:creationId xmlns:a16="http://schemas.microsoft.com/office/drawing/2014/main" id="{E1A7B48C-DBBE-9215-4BFE-86042746DB39}"/>
                    </a:ext>
                  </a:extLst>
                </p14:cNvPr>
                <p14:cNvContentPartPr/>
                <p14:nvPr/>
              </p14:nvContentPartPr>
              <p14:xfrm>
                <a:off x="6826930" y="6137369"/>
                <a:ext cx="34200" cy="304560"/>
              </p14:xfrm>
            </p:contentPart>
          </mc:Choice>
          <mc:Fallback xmlns="">
            <p:pic>
              <p:nvPicPr>
                <p:cNvPr id="225" name="Ink 224">
                  <a:extLst>
                    <a:ext uri="{FF2B5EF4-FFF2-40B4-BE49-F238E27FC236}">
                      <a16:creationId xmlns:a16="http://schemas.microsoft.com/office/drawing/2014/main" id="{E1A7B48C-DBBE-9215-4BFE-86042746DB39}"/>
                    </a:ext>
                  </a:extLst>
                </p:cNvPr>
                <p:cNvPicPr/>
                <p:nvPr/>
              </p:nvPicPr>
              <p:blipFill>
                <a:blip r:embed="rId341"/>
                <a:stretch>
                  <a:fillRect/>
                </a:stretch>
              </p:blipFill>
              <p:spPr>
                <a:xfrm>
                  <a:off x="6817930" y="6128369"/>
                  <a:ext cx="518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6" name="Ink 225">
                  <a:extLst>
                    <a:ext uri="{FF2B5EF4-FFF2-40B4-BE49-F238E27FC236}">
                      <a16:creationId xmlns:a16="http://schemas.microsoft.com/office/drawing/2014/main" id="{C5AD9FDD-A10A-7445-6261-184D048E1126}"/>
                    </a:ext>
                  </a:extLst>
                </p14:cNvPr>
                <p14:cNvContentPartPr/>
                <p14:nvPr/>
              </p14:nvContentPartPr>
              <p14:xfrm>
                <a:off x="6697330" y="6108569"/>
                <a:ext cx="228240" cy="202680"/>
              </p14:xfrm>
            </p:contentPart>
          </mc:Choice>
          <mc:Fallback xmlns="">
            <p:pic>
              <p:nvPicPr>
                <p:cNvPr id="226" name="Ink 225">
                  <a:extLst>
                    <a:ext uri="{FF2B5EF4-FFF2-40B4-BE49-F238E27FC236}">
                      <a16:creationId xmlns:a16="http://schemas.microsoft.com/office/drawing/2014/main" id="{C5AD9FDD-A10A-7445-6261-184D048E1126}"/>
                    </a:ext>
                  </a:extLst>
                </p:cNvPr>
                <p:cNvPicPr/>
                <p:nvPr/>
              </p:nvPicPr>
              <p:blipFill>
                <a:blip r:embed="rId343"/>
                <a:stretch>
                  <a:fillRect/>
                </a:stretch>
              </p:blipFill>
              <p:spPr>
                <a:xfrm>
                  <a:off x="6688330" y="6099569"/>
                  <a:ext cx="245880" cy="220320"/>
                </a:xfrm>
                <a:prstGeom prst="rect">
                  <a:avLst/>
                </a:prstGeom>
              </p:spPr>
            </p:pic>
          </mc:Fallback>
        </mc:AlternateContent>
      </p:grpSp>
    </p:spTree>
    <p:extLst>
      <p:ext uri="{BB962C8B-B14F-4D97-AF65-F5344CB8AC3E}">
        <p14:creationId xmlns:p14="http://schemas.microsoft.com/office/powerpoint/2010/main" val="214409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F00B039-333E-8E17-02DB-CE9EB75EF960}"/>
                  </a:ext>
                </a:extLst>
              </p14:cNvPr>
              <p14:cNvContentPartPr/>
              <p14:nvPr/>
            </p14:nvContentPartPr>
            <p14:xfrm>
              <a:off x="1032010" y="258929"/>
              <a:ext cx="389880" cy="107280"/>
            </p14:xfrm>
          </p:contentPart>
        </mc:Choice>
        <mc:Fallback xmlns="">
          <p:pic>
            <p:nvPicPr>
              <p:cNvPr id="2" name="Ink 1">
                <a:extLst>
                  <a:ext uri="{FF2B5EF4-FFF2-40B4-BE49-F238E27FC236}">
                    <a16:creationId xmlns:a16="http://schemas.microsoft.com/office/drawing/2014/main" id="{3F00B039-333E-8E17-02DB-CE9EB75EF960}"/>
                  </a:ext>
                </a:extLst>
              </p:cNvPr>
              <p:cNvPicPr/>
              <p:nvPr/>
            </p:nvPicPr>
            <p:blipFill>
              <a:blip r:embed="rId3"/>
              <a:stretch>
                <a:fillRect/>
              </a:stretch>
            </p:blipFill>
            <p:spPr>
              <a:xfrm>
                <a:off x="1023010" y="250289"/>
                <a:ext cx="407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AC9AB39-F339-3A1F-C7F6-808FE61B9D25}"/>
                  </a:ext>
                </a:extLst>
              </p14:cNvPr>
              <p14:cNvContentPartPr/>
              <p14:nvPr/>
            </p14:nvContentPartPr>
            <p14:xfrm>
              <a:off x="1199050" y="320849"/>
              <a:ext cx="117000" cy="247320"/>
            </p14:xfrm>
          </p:contentPart>
        </mc:Choice>
        <mc:Fallback xmlns="">
          <p:pic>
            <p:nvPicPr>
              <p:cNvPr id="3" name="Ink 2">
                <a:extLst>
                  <a:ext uri="{FF2B5EF4-FFF2-40B4-BE49-F238E27FC236}">
                    <a16:creationId xmlns:a16="http://schemas.microsoft.com/office/drawing/2014/main" id="{8AC9AB39-F339-3A1F-C7F6-808FE61B9D25}"/>
                  </a:ext>
                </a:extLst>
              </p:cNvPr>
              <p:cNvPicPr/>
              <p:nvPr/>
            </p:nvPicPr>
            <p:blipFill>
              <a:blip r:embed="rId5"/>
              <a:stretch>
                <a:fillRect/>
              </a:stretch>
            </p:blipFill>
            <p:spPr>
              <a:xfrm>
                <a:off x="1190050" y="311849"/>
                <a:ext cx="1346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629FDF0-7F05-6E23-91C1-736AF90606E8}"/>
                  </a:ext>
                </a:extLst>
              </p14:cNvPr>
              <p14:cNvContentPartPr/>
              <p14:nvPr/>
            </p14:nvContentPartPr>
            <p14:xfrm>
              <a:off x="1498570" y="254609"/>
              <a:ext cx="346680" cy="339480"/>
            </p14:xfrm>
          </p:contentPart>
        </mc:Choice>
        <mc:Fallback xmlns="">
          <p:pic>
            <p:nvPicPr>
              <p:cNvPr id="5" name="Ink 4">
                <a:extLst>
                  <a:ext uri="{FF2B5EF4-FFF2-40B4-BE49-F238E27FC236}">
                    <a16:creationId xmlns:a16="http://schemas.microsoft.com/office/drawing/2014/main" id="{D629FDF0-7F05-6E23-91C1-736AF90606E8}"/>
                  </a:ext>
                </a:extLst>
              </p:cNvPr>
              <p:cNvPicPr/>
              <p:nvPr/>
            </p:nvPicPr>
            <p:blipFill>
              <a:blip r:embed="rId7"/>
              <a:stretch>
                <a:fillRect/>
              </a:stretch>
            </p:blipFill>
            <p:spPr>
              <a:xfrm>
                <a:off x="1489930" y="245969"/>
                <a:ext cx="364320" cy="357120"/>
              </a:xfrm>
              <a:prstGeom prst="rect">
                <a:avLst/>
              </a:prstGeom>
            </p:spPr>
          </p:pic>
        </mc:Fallback>
      </mc:AlternateContent>
      <p:grpSp>
        <p:nvGrpSpPr>
          <p:cNvPr id="12" name="Group 11">
            <a:extLst>
              <a:ext uri="{FF2B5EF4-FFF2-40B4-BE49-F238E27FC236}">
                <a16:creationId xmlns:a16="http://schemas.microsoft.com/office/drawing/2014/main" id="{2DC572E9-CA84-3D32-384A-819CA4C078B4}"/>
              </a:ext>
            </a:extLst>
          </p:cNvPr>
          <p:cNvGrpSpPr/>
          <p:nvPr/>
        </p:nvGrpSpPr>
        <p:grpSpPr>
          <a:xfrm>
            <a:off x="2128930" y="123929"/>
            <a:ext cx="2473200" cy="613080"/>
            <a:chOff x="2128930" y="123929"/>
            <a:chExt cx="2473200" cy="61308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2C8F0E8-BC37-D103-DA44-CC08D0775B9A}"/>
                    </a:ext>
                  </a:extLst>
                </p14:cNvPr>
                <p14:cNvContentPartPr/>
                <p14:nvPr/>
              </p14:nvContentPartPr>
              <p14:xfrm>
                <a:off x="2128930" y="185129"/>
                <a:ext cx="779760" cy="551880"/>
              </p14:xfrm>
            </p:contentPart>
          </mc:Choice>
          <mc:Fallback xmlns="">
            <p:pic>
              <p:nvPicPr>
                <p:cNvPr id="6" name="Ink 5">
                  <a:extLst>
                    <a:ext uri="{FF2B5EF4-FFF2-40B4-BE49-F238E27FC236}">
                      <a16:creationId xmlns:a16="http://schemas.microsoft.com/office/drawing/2014/main" id="{C2C8F0E8-BC37-D103-DA44-CC08D0775B9A}"/>
                    </a:ext>
                  </a:extLst>
                </p:cNvPr>
                <p:cNvPicPr/>
                <p:nvPr/>
              </p:nvPicPr>
              <p:blipFill>
                <a:blip r:embed="rId9"/>
                <a:stretch>
                  <a:fillRect/>
                </a:stretch>
              </p:blipFill>
              <p:spPr>
                <a:xfrm>
                  <a:off x="2119930" y="176129"/>
                  <a:ext cx="79740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07687C5-5731-881A-F20E-79A661981830}"/>
                    </a:ext>
                  </a:extLst>
                </p14:cNvPr>
                <p14:cNvContentPartPr/>
                <p14:nvPr/>
              </p14:nvContentPartPr>
              <p14:xfrm>
                <a:off x="2735170" y="312569"/>
                <a:ext cx="143280" cy="24840"/>
              </p14:xfrm>
            </p:contentPart>
          </mc:Choice>
          <mc:Fallback xmlns="">
            <p:pic>
              <p:nvPicPr>
                <p:cNvPr id="7" name="Ink 6">
                  <a:extLst>
                    <a:ext uri="{FF2B5EF4-FFF2-40B4-BE49-F238E27FC236}">
                      <a16:creationId xmlns:a16="http://schemas.microsoft.com/office/drawing/2014/main" id="{107687C5-5731-881A-F20E-79A661981830}"/>
                    </a:ext>
                  </a:extLst>
                </p:cNvPr>
                <p:cNvPicPr/>
                <p:nvPr/>
              </p:nvPicPr>
              <p:blipFill>
                <a:blip r:embed="rId11"/>
                <a:stretch>
                  <a:fillRect/>
                </a:stretch>
              </p:blipFill>
              <p:spPr>
                <a:xfrm>
                  <a:off x="2726170" y="303569"/>
                  <a:ext cx="160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0732B0CD-C113-3137-78B9-0FB430448DC0}"/>
                    </a:ext>
                  </a:extLst>
                </p14:cNvPr>
                <p14:cNvContentPartPr/>
                <p14:nvPr/>
              </p14:nvContentPartPr>
              <p14:xfrm>
                <a:off x="2403610" y="345329"/>
                <a:ext cx="55440" cy="17640"/>
              </p14:xfrm>
            </p:contentPart>
          </mc:Choice>
          <mc:Fallback xmlns="">
            <p:pic>
              <p:nvPicPr>
                <p:cNvPr id="8" name="Ink 7">
                  <a:extLst>
                    <a:ext uri="{FF2B5EF4-FFF2-40B4-BE49-F238E27FC236}">
                      <a16:creationId xmlns:a16="http://schemas.microsoft.com/office/drawing/2014/main" id="{0732B0CD-C113-3137-78B9-0FB430448DC0}"/>
                    </a:ext>
                  </a:extLst>
                </p:cNvPr>
                <p:cNvPicPr/>
                <p:nvPr/>
              </p:nvPicPr>
              <p:blipFill>
                <a:blip r:embed="rId13"/>
                <a:stretch>
                  <a:fillRect/>
                </a:stretch>
              </p:blipFill>
              <p:spPr>
                <a:xfrm>
                  <a:off x="2394970" y="336689"/>
                  <a:ext cx="73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6379C6B-EF93-D9D8-2E6A-170177461226}"/>
                    </a:ext>
                  </a:extLst>
                </p14:cNvPr>
                <p14:cNvContentPartPr/>
                <p14:nvPr/>
              </p14:nvContentPartPr>
              <p14:xfrm>
                <a:off x="3128650" y="123929"/>
                <a:ext cx="1473480" cy="427320"/>
              </p14:xfrm>
            </p:contentPart>
          </mc:Choice>
          <mc:Fallback xmlns="">
            <p:pic>
              <p:nvPicPr>
                <p:cNvPr id="11" name="Ink 10">
                  <a:extLst>
                    <a:ext uri="{FF2B5EF4-FFF2-40B4-BE49-F238E27FC236}">
                      <a16:creationId xmlns:a16="http://schemas.microsoft.com/office/drawing/2014/main" id="{86379C6B-EF93-D9D8-2E6A-170177461226}"/>
                    </a:ext>
                  </a:extLst>
                </p:cNvPr>
                <p:cNvPicPr/>
                <p:nvPr/>
              </p:nvPicPr>
              <p:blipFill>
                <a:blip r:embed="rId15"/>
                <a:stretch>
                  <a:fillRect/>
                </a:stretch>
              </p:blipFill>
              <p:spPr>
                <a:xfrm>
                  <a:off x="3119650" y="115289"/>
                  <a:ext cx="1491120" cy="444960"/>
                </a:xfrm>
                <a:prstGeom prst="rect">
                  <a:avLst/>
                </a:prstGeom>
              </p:spPr>
            </p:pic>
          </mc:Fallback>
        </mc:AlternateContent>
      </p:grpSp>
      <p:grpSp>
        <p:nvGrpSpPr>
          <p:cNvPr id="22" name="Group 21">
            <a:extLst>
              <a:ext uri="{FF2B5EF4-FFF2-40B4-BE49-F238E27FC236}">
                <a16:creationId xmlns:a16="http://schemas.microsoft.com/office/drawing/2014/main" id="{CC68F51D-7A11-5B84-4CF1-B318DCD1EC3F}"/>
              </a:ext>
            </a:extLst>
          </p:cNvPr>
          <p:cNvGrpSpPr/>
          <p:nvPr/>
        </p:nvGrpSpPr>
        <p:grpSpPr>
          <a:xfrm>
            <a:off x="4778170" y="143009"/>
            <a:ext cx="5243760" cy="634320"/>
            <a:chOff x="4778170" y="143009"/>
            <a:chExt cx="5243760" cy="63432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EBD4A9C-16CF-B954-E47B-BD47E9BBBA69}"/>
                    </a:ext>
                  </a:extLst>
                </p14:cNvPr>
                <p14:cNvContentPartPr/>
                <p14:nvPr/>
              </p14:nvContentPartPr>
              <p14:xfrm>
                <a:off x="4778170" y="143009"/>
                <a:ext cx="1532520" cy="392040"/>
              </p14:xfrm>
            </p:contentPart>
          </mc:Choice>
          <mc:Fallback xmlns="">
            <p:pic>
              <p:nvPicPr>
                <p:cNvPr id="13" name="Ink 12">
                  <a:extLst>
                    <a:ext uri="{FF2B5EF4-FFF2-40B4-BE49-F238E27FC236}">
                      <a16:creationId xmlns:a16="http://schemas.microsoft.com/office/drawing/2014/main" id="{CEBD4A9C-16CF-B954-E47B-BD47E9BBBA69}"/>
                    </a:ext>
                  </a:extLst>
                </p:cNvPr>
                <p:cNvPicPr/>
                <p:nvPr/>
              </p:nvPicPr>
              <p:blipFill>
                <a:blip r:embed="rId17"/>
                <a:stretch>
                  <a:fillRect/>
                </a:stretch>
              </p:blipFill>
              <p:spPr>
                <a:xfrm>
                  <a:off x="4769170" y="134009"/>
                  <a:ext cx="155016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913EEEC-00CB-8054-5DCF-13A5B1DE4E0C}"/>
                    </a:ext>
                  </a:extLst>
                </p14:cNvPr>
                <p14:cNvContentPartPr/>
                <p14:nvPr/>
              </p14:nvContentPartPr>
              <p14:xfrm>
                <a:off x="6004690" y="348209"/>
                <a:ext cx="42120" cy="11880"/>
              </p14:xfrm>
            </p:contentPart>
          </mc:Choice>
          <mc:Fallback xmlns="">
            <p:pic>
              <p:nvPicPr>
                <p:cNvPr id="14" name="Ink 13">
                  <a:extLst>
                    <a:ext uri="{FF2B5EF4-FFF2-40B4-BE49-F238E27FC236}">
                      <a16:creationId xmlns:a16="http://schemas.microsoft.com/office/drawing/2014/main" id="{5913EEEC-00CB-8054-5DCF-13A5B1DE4E0C}"/>
                    </a:ext>
                  </a:extLst>
                </p:cNvPr>
                <p:cNvPicPr/>
                <p:nvPr/>
              </p:nvPicPr>
              <p:blipFill>
                <a:blip r:embed="rId19"/>
                <a:stretch>
                  <a:fillRect/>
                </a:stretch>
              </p:blipFill>
              <p:spPr>
                <a:xfrm>
                  <a:off x="5996050" y="339569"/>
                  <a:ext cx="59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072E6C9D-C7F2-205A-497C-DBCCB90074F5}"/>
                    </a:ext>
                  </a:extLst>
                </p14:cNvPr>
                <p14:cNvContentPartPr/>
                <p14:nvPr/>
              </p14:nvContentPartPr>
              <p14:xfrm>
                <a:off x="5580610" y="218969"/>
                <a:ext cx="264240" cy="60840"/>
              </p14:xfrm>
            </p:contentPart>
          </mc:Choice>
          <mc:Fallback xmlns="">
            <p:pic>
              <p:nvPicPr>
                <p:cNvPr id="16" name="Ink 15">
                  <a:extLst>
                    <a:ext uri="{FF2B5EF4-FFF2-40B4-BE49-F238E27FC236}">
                      <a16:creationId xmlns:a16="http://schemas.microsoft.com/office/drawing/2014/main" id="{072E6C9D-C7F2-205A-497C-DBCCB90074F5}"/>
                    </a:ext>
                  </a:extLst>
                </p:cNvPr>
                <p:cNvPicPr/>
                <p:nvPr/>
              </p:nvPicPr>
              <p:blipFill>
                <a:blip r:embed="rId21"/>
                <a:stretch>
                  <a:fillRect/>
                </a:stretch>
              </p:blipFill>
              <p:spPr>
                <a:xfrm>
                  <a:off x="5571970" y="210329"/>
                  <a:ext cx="281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45AB94D9-3D05-C416-611B-455F97C2C503}"/>
                    </a:ext>
                  </a:extLst>
                </p14:cNvPr>
                <p14:cNvContentPartPr/>
                <p14:nvPr/>
              </p14:nvContentPartPr>
              <p14:xfrm>
                <a:off x="5907130" y="293849"/>
                <a:ext cx="45720" cy="5760"/>
              </p14:xfrm>
            </p:contentPart>
          </mc:Choice>
          <mc:Fallback xmlns="">
            <p:pic>
              <p:nvPicPr>
                <p:cNvPr id="17" name="Ink 16">
                  <a:extLst>
                    <a:ext uri="{FF2B5EF4-FFF2-40B4-BE49-F238E27FC236}">
                      <a16:creationId xmlns:a16="http://schemas.microsoft.com/office/drawing/2014/main" id="{45AB94D9-3D05-C416-611B-455F97C2C503}"/>
                    </a:ext>
                  </a:extLst>
                </p:cNvPr>
                <p:cNvPicPr/>
                <p:nvPr/>
              </p:nvPicPr>
              <p:blipFill>
                <a:blip r:embed="rId23"/>
                <a:stretch>
                  <a:fillRect/>
                </a:stretch>
              </p:blipFill>
              <p:spPr>
                <a:xfrm>
                  <a:off x="5898490" y="285209"/>
                  <a:ext cx="63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A9ECDEB2-423C-BE13-C2CC-23EA4B7DFD7A}"/>
                    </a:ext>
                  </a:extLst>
                </p14:cNvPr>
                <p14:cNvContentPartPr/>
                <p14:nvPr/>
              </p14:nvContentPartPr>
              <p14:xfrm>
                <a:off x="6698050" y="152009"/>
                <a:ext cx="1463400" cy="355680"/>
              </p14:xfrm>
            </p:contentPart>
          </mc:Choice>
          <mc:Fallback xmlns="">
            <p:pic>
              <p:nvPicPr>
                <p:cNvPr id="19" name="Ink 18">
                  <a:extLst>
                    <a:ext uri="{FF2B5EF4-FFF2-40B4-BE49-F238E27FC236}">
                      <a16:creationId xmlns:a16="http://schemas.microsoft.com/office/drawing/2014/main" id="{A9ECDEB2-423C-BE13-C2CC-23EA4B7DFD7A}"/>
                    </a:ext>
                  </a:extLst>
                </p:cNvPr>
                <p:cNvPicPr/>
                <p:nvPr/>
              </p:nvPicPr>
              <p:blipFill>
                <a:blip r:embed="rId25"/>
                <a:stretch>
                  <a:fillRect/>
                </a:stretch>
              </p:blipFill>
              <p:spPr>
                <a:xfrm>
                  <a:off x="6689410" y="143369"/>
                  <a:ext cx="14810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900950B5-6661-86FC-ADFA-5D5181B5BF05}"/>
                    </a:ext>
                  </a:extLst>
                </p14:cNvPr>
                <p14:cNvContentPartPr/>
                <p14:nvPr/>
              </p14:nvContentPartPr>
              <p14:xfrm>
                <a:off x="8472850" y="281969"/>
                <a:ext cx="724680" cy="150840"/>
              </p14:xfrm>
            </p:contentPart>
          </mc:Choice>
          <mc:Fallback xmlns="">
            <p:pic>
              <p:nvPicPr>
                <p:cNvPr id="20" name="Ink 19">
                  <a:extLst>
                    <a:ext uri="{FF2B5EF4-FFF2-40B4-BE49-F238E27FC236}">
                      <a16:creationId xmlns:a16="http://schemas.microsoft.com/office/drawing/2014/main" id="{900950B5-6661-86FC-ADFA-5D5181B5BF05}"/>
                    </a:ext>
                  </a:extLst>
                </p:cNvPr>
                <p:cNvPicPr/>
                <p:nvPr/>
              </p:nvPicPr>
              <p:blipFill>
                <a:blip r:embed="rId27"/>
                <a:stretch>
                  <a:fillRect/>
                </a:stretch>
              </p:blipFill>
              <p:spPr>
                <a:xfrm>
                  <a:off x="8464210" y="273329"/>
                  <a:ext cx="742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8AF3800-3543-8BB0-0FB0-D51DACBE1BD3}"/>
                    </a:ext>
                  </a:extLst>
                </p14:cNvPr>
                <p14:cNvContentPartPr/>
                <p14:nvPr/>
              </p14:nvContentPartPr>
              <p14:xfrm>
                <a:off x="9535210" y="157409"/>
                <a:ext cx="486720" cy="619920"/>
              </p14:xfrm>
            </p:contentPart>
          </mc:Choice>
          <mc:Fallback xmlns="">
            <p:pic>
              <p:nvPicPr>
                <p:cNvPr id="21" name="Ink 20">
                  <a:extLst>
                    <a:ext uri="{FF2B5EF4-FFF2-40B4-BE49-F238E27FC236}">
                      <a16:creationId xmlns:a16="http://schemas.microsoft.com/office/drawing/2014/main" id="{88AF3800-3543-8BB0-0FB0-D51DACBE1BD3}"/>
                    </a:ext>
                  </a:extLst>
                </p:cNvPr>
                <p:cNvPicPr/>
                <p:nvPr/>
              </p:nvPicPr>
              <p:blipFill>
                <a:blip r:embed="rId29"/>
                <a:stretch>
                  <a:fillRect/>
                </a:stretch>
              </p:blipFill>
              <p:spPr>
                <a:xfrm>
                  <a:off x="9526210" y="148769"/>
                  <a:ext cx="504360" cy="637560"/>
                </a:xfrm>
                <a:prstGeom prst="rect">
                  <a:avLst/>
                </a:prstGeom>
              </p:spPr>
            </p:pic>
          </mc:Fallback>
        </mc:AlternateContent>
      </p:grpSp>
      <p:grpSp>
        <p:nvGrpSpPr>
          <p:cNvPr id="25" name="Group 24">
            <a:extLst>
              <a:ext uri="{FF2B5EF4-FFF2-40B4-BE49-F238E27FC236}">
                <a16:creationId xmlns:a16="http://schemas.microsoft.com/office/drawing/2014/main" id="{6CBA6802-BCBD-27EE-4E4E-9A19BE21D0A1}"/>
              </a:ext>
            </a:extLst>
          </p:cNvPr>
          <p:cNvGrpSpPr/>
          <p:nvPr/>
        </p:nvGrpSpPr>
        <p:grpSpPr>
          <a:xfrm>
            <a:off x="403090" y="711449"/>
            <a:ext cx="1748520" cy="557280"/>
            <a:chOff x="403090" y="711449"/>
            <a:chExt cx="1748520" cy="557280"/>
          </a:xfrm>
        </p:grpSpPr>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25BF8C1E-5685-E7DA-E940-D2F9FA674543}"/>
                    </a:ext>
                  </a:extLst>
                </p14:cNvPr>
                <p14:cNvContentPartPr/>
                <p14:nvPr/>
              </p14:nvContentPartPr>
              <p14:xfrm>
                <a:off x="403090" y="711449"/>
                <a:ext cx="1748520" cy="557280"/>
              </p14:xfrm>
            </p:contentPart>
          </mc:Choice>
          <mc:Fallback xmlns="">
            <p:pic>
              <p:nvPicPr>
                <p:cNvPr id="23" name="Ink 22">
                  <a:extLst>
                    <a:ext uri="{FF2B5EF4-FFF2-40B4-BE49-F238E27FC236}">
                      <a16:creationId xmlns:a16="http://schemas.microsoft.com/office/drawing/2014/main" id="{25BF8C1E-5685-E7DA-E940-D2F9FA674543}"/>
                    </a:ext>
                  </a:extLst>
                </p:cNvPr>
                <p:cNvPicPr/>
                <p:nvPr/>
              </p:nvPicPr>
              <p:blipFill>
                <a:blip r:embed="rId31"/>
                <a:stretch>
                  <a:fillRect/>
                </a:stretch>
              </p:blipFill>
              <p:spPr>
                <a:xfrm>
                  <a:off x="394450" y="702809"/>
                  <a:ext cx="176616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5CF9C440-64A8-97E0-3FE6-F724FD237784}"/>
                    </a:ext>
                  </a:extLst>
                </p14:cNvPr>
                <p14:cNvContentPartPr/>
                <p14:nvPr/>
              </p14:nvContentPartPr>
              <p14:xfrm>
                <a:off x="835450" y="896849"/>
                <a:ext cx="281520" cy="47520"/>
              </p14:xfrm>
            </p:contentPart>
          </mc:Choice>
          <mc:Fallback xmlns="">
            <p:pic>
              <p:nvPicPr>
                <p:cNvPr id="24" name="Ink 23">
                  <a:extLst>
                    <a:ext uri="{FF2B5EF4-FFF2-40B4-BE49-F238E27FC236}">
                      <a16:creationId xmlns:a16="http://schemas.microsoft.com/office/drawing/2014/main" id="{5CF9C440-64A8-97E0-3FE6-F724FD237784}"/>
                    </a:ext>
                  </a:extLst>
                </p:cNvPr>
                <p:cNvPicPr/>
                <p:nvPr/>
              </p:nvPicPr>
              <p:blipFill>
                <a:blip r:embed="rId33"/>
                <a:stretch>
                  <a:fillRect/>
                </a:stretch>
              </p:blipFill>
              <p:spPr>
                <a:xfrm>
                  <a:off x="826450" y="887849"/>
                  <a:ext cx="299160" cy="65160"/>
                </a:xfrm>
                <a:prstGeom prst="rect">
                  <a:avLst/>
                </a:prstGeom>
              </p:spPr>
            </p:pic>
          </mc:Fallback>
        </mc:AlternateContent>
      </p:grpSp>
      <p:grpSp>
        <p:nvGrpSpPr>
          <p:cNvPr id="57" name="Group 56">
            <a:extLst>
              <a:ext uri="{FF2B5EF4-FFF2-40B4-BE49-F238E27FC236}">
                <a16:creationId xmlns:a16="http://schemas.microsoft.com/office/drawing/2014/main" id="{D224070B-267D-495B-65F2-63C26FC846A7}"/>
              </a:ext>
            </a:extLst>
          </p:cNvPr>
          <p:cNvGrpSpPr/>
          <p:nvPr/>
        </p:nvGrpSpPr>
        <p:grpSpPr>
          <a:xfrm>
            <a:off x="2439970" y="785609"/>
            <a:ext cx="4132800" cy="991800"/>
            <a:chOff x="2439970" y="785609"/>
            <a:chExt cx="4132800" cy="99180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1E077756-5929-F9C5-719D-6074D4F9B844}"/>
                    </a:ext>
                  </a:extLst>
                </p14:cNvPr>
                <p14:cNvContentPartPr/>
                <p14:nvPr/>
              </p14:nvContentPartPr>
              <p14:xfrm>
                <a:off x="2439970" y="798569"/>
                <a:ext cx="122760" cy="322560"/>
              </p14:xfrm>
            </p:contentPart>
          </mc:Choice>
          <mc:Fallback xmlns="">
            <p:pic>
              <p:nvPicPr>
                <p:cNvPr id="26" name="Ink 25">
                  <a:extLst>
                    <a:ext uri="{FF2B5EF4-FFF2-40B4-BE49-F238E27FC236}">
                      <a16:creationId xmlns:a16="http://schemas.microsoft.com/office/drawing/2014/main" id="{1E077756-5929-F9C5-719D-6074D4F9B844}"/>
                    </a:ext>
                  </a:extLst>
                </p:cNvPr>
                <p:cNvPicPr/>
                <p:nvPr/>
              </p:nvPicPr>
              <p:blipFill>
                <a:blip r:embed="rId35"/>
                <a:stretch>
                  <a:fillRect/>
                </a:stretch>
              </p:blipFill>
              <p:spPr>
                <a:xfrm>
                  <a:off x="2430970" y="789929"/>
                  <a:ext cx="1404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EBE2BAA0-4A61-881B-E4E1-D48A7355BA36}"/>
                    </a:ext>
                  </a:extLst>
                </p14:cNvPr>
                <p14:cNvContentPartPr/>
                <p14:nvPr/>
              </p14:nvContentPartPr>
              <p14:xfrm>
                <a:off x="2654170" y="877409"/>
                <a:ext cx="9000" cy="216000"/>
              </p14:xfrm>
            </p:contentPart>
          </mc:Choice>
          <mc:Fallback xmlns="">
            <p:pic>
              <p:nvPicPr>
                <p:cNvPr id="27" name="Ink 26">
                  <a:extLst>
                    <a:ext uri="{FF2B5EF4-FFF2-40B4-BE49-F238E27FC236}">
                      <a16:creationId xmlns:a16="http://schemas.microsoft.com/office/drawing/2014/main" id="{EBE2BAA0-4A61-881B-E4E1-D48A7355BA36}"/>
                    </a:ext>
                  </a:extLst>
                </p:cNvPr>
                <p:cNvPicPr/>
                <p:nvPr/>
              </p:nvPicPr>
              <p:blipFill>
                <a:blip r:embed="rId37"/>
                <a:stretch>
                  <a:fillRect/>
                </a:stretch>
              </p:blipFill>
              <p:spPr>
                <a:xfrm>
                  <a:off x="2645530" y="868769"/>
                  <a:ext cx="266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9840EB66-476A-17ED-357F-9D0E855E6C09}"/>
                    </a:ext>
                  </a:extLst>
                </p14:cNvPr>
                <p14:cNvContentPartPr/>
                <p14:nvPr/>
              </p14:nvContentPartPr>
              <p14:xfrm>
                <a:off x="2798890" y="865889"/>
                <a:ext cx="110160" cy="245160"/>
              </p14:xfrm>
            </p:contentPart>
          </mc:Choice>
          <mc:Fallback xmlns="">
            <p:pic>
              <p:nvPicPr>
                <p:cNvPr id="28" name="Ink 27">
                  <a:extLst>
                    <a:ext uri="{FF2B5EF4-FFF2-40B4-BE49-F238E27FC236}">
                      <a16:creationId xmlns:a16="http://schemas.microsoft.com/office/drawing/2014/main" id="{9840EB66-476A-17ED-357F-9D0E855E6C09}"/>
                    </a:ext>
                  </a:extLst>
                </p:cNvPr>
                <p:cNvPicPr/>
                <p:nvPr/>
              </p:nvPicPr>
              <p:blipFill>
                <a:blip r:embed="rId39"/>
                <a:stretch>
                  <a:fillRect/>
                </a:stretch>
              </p:blipFill>
              <p:spPr>
                <a:xfrm>
                  <a:off x="2789890" y="856889"/>
                  <a:ext cx="1278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B331325B-4734-4421-F14F-02F8E14C136B}"/>
                    </a:ext>
                  </a:extLst>
                </p14:cNvPr>
                <p14:cNvContentPartPr/>
                <p14:nvPr/>
              </p14:nvContentPartPr>
              <p14:xfrm>
                <a:off x="3005170" y="864089"/>
                <a:ext cx="15480" cy="222840"/>
              </p14:xfrm>
            </p:contentPart>
          </mc:Choice>
          <mc:Fallback xmlns="">
            <p:pic>
              <p:nvPicPr>
                <p:cNvPr id="29" name="Ink 28">
                  <a:extLst>
                    <a:ext uri="{FF2B5EF4-FFF2-40B4-BE49-F238E27FC236}">
                      <a16:creationId xmlns:a16="http://schemas.microsoft.com/office/drawing/2014/main" id="{B331325B-4734-4421-F14F-02F8E14C136B}"/>
                    </a:ext>
                  </a:extLst>
                </p:cNvPr>
                <p:cNvPicPr/>
                <p:nvPr/>
              </p:nvPicPr>
              <p:blipFill>
                <a:blip r:embed="rId41"/>
                <a:stretch>
                  <a:fillRect/>
                </a:stretch>
              </p:blipFill>
              <p:spPr>
                <a:xfrm>
                  <a:off x="2996530" y="855449"/>
                  <a:ext cx="331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C1C48738-DBD3-7254-DE44-668957171851}"/>
                    </a:ext>
                  </a:extLst>
                </p14:cNvPr>
                <p14:cNvContentPartPr/>
                <p14:nvPr/>
              </p14:nvContentPartPr>
              <p14:xfrm>
                <a:off x="3139450" y="869849"/>
                <a:ext cx="128160" cy="248400"/>
              </p14:xfrm>
            </p:contentPart>
          </mc:Choice>
          <mc:Fallback xmlns="">
            <p:pic>
              <p:nvPicPr>
                <p:cNvPr id="30" name="Ink 29">
                  <a:extLst>
                    <a:ext uri="{FF2B5EF4-FFF2-40B4-BE49-F238E27FC236}">
                      <a16:creationId xmlns:a16="http://schemas.microsoft.com/office/drawing/2014/main" id="{C1C48738-DBD3-7254-DE44-668957171851}"/>
                    </a:ext>
                  </a:extLst>
                </p:cNvPr>
                <p:cNvPicPr/>
                <p:nvPr/>
              </p:nvPicPr>
              <p:blipFill>
                <a:blip r:embed="rId43"/>
                <a:stretch>
                  <a:fillRect/>
                </a:stretch>
              </p:blipFill>
              <p:spPr>
                <a:xfrm>
                  <a:off x="3130450" y="861209"/>
                  <a:ext cx="1458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4C5448B8-D70E-45DA-5763-03BC2467BD30}"/>
                    </a:ext>
                  </a:extLst>
                </p14:cNvPr>
                <p14:cNvContentPartPr/>
                <p14:nvPr/>
              </p14:nvContentPartPr>
              <p14:xfrm>
                <a:off x="3321250" y="785609"/>
                <a:ext cx="87840" cy="340200"/>
              </p14:xfrm>
            </p:contentPart>
          </mc:Choice>
          <mc:Fallback xmlns="">
            <p:pic>
              <p:nvPicPr>
                <p:cNvPr id="32" name="Ink 31">
                  <a:extLst>
                    <a:ext uri="{FF2B5EF4-FFF2-40B4-BE49-F238E27FC236}">
                      <a16:creationId xmlns:a16="http://schemas.microsoft.com/office/drawing/2014/main" id="{4C5448B8-D70E-45DA-5763-03BC2467BD30}"/>
                    </a:ext>
                  </a:extLst>
                </p:cNvPr>
                <p:cNvPicPr/>
                <p:nvPr/>
              </p:nvPicPr>
              <p:blipFill>
                <a:blip r:embed="rId45"/>
                <a:stretch>
                  <a:fillRect/>
                </a:stretch>
              </p:blipFill>
              <p:spPr>
                <a:xfrm>
                  <a:off x="3312250" y="776609"/>
                  <a:ext cx="1054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11026742-9440-BD05-CE45-5770300DFC33}"/>
                    </a:ext>
                  </a:extLst>
                </p14:cNvPr>
                <p14:cNvContentPartPr/>
                <p14:nvPr/>
              </p14:nvContentPartPr>
              <p14:xfrm>
                <a:off x="3525010" y="1368089"/>
                <a:ext cx="16560" cy="372600"/>
              </p14:xfrm>
            </p:contentPart>
          </mc:Choice>
          <mc:Fallback xmlns="">
            <p:pic>
              <p:nvPicPr>
                <p:cNvPr id="34" name="Ink 33">
                  <a:extLst>
                    <a:ext uri="{FF2B5EF4-FFF2-40B4-BE49-F238E27FC236}">
                      <a16:creationId xmlns:a16="http://schemas.microsoft.com/office/drawing/2014/main" id="{11026742-9440-BD05-CE45-5770300DFC33}"/>
                    </a:ext>
                  </a:extLst>
                </p:cNvPr>
                <p:cNvPicPr/>
                <p:nvPr/>
              </p:nvPicPr>
              <p:blipFill>
                <a:blip r:embed="rId47"/>
                <a:stretch>
                  <a:fillRect/>
                </a:stretch>
              </p:blipFill>
              <p:spPr>
                <a:xfrm>
                  <a:off x="3516370" y="1359449"/>
                  <a:ext cx="342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D94DFD78-3084-A8FF-C359-359B14B376C2}"/>
                    </a:ext>
                  </a:extLst>
                </p14:cNvPr>
                <p14:cNvContentPartPr/>
                <p14:nvPr/>
              </p14:nvContentPartPr>
              <p14:xfrm>
                <a:off x="3678730" y="1354409"/>
                <a:ext cx="9000" cy="387000"/>
              </p14:xfrm>
            </p:contentPart>
          </mc:Choice>
          <mc:Fallback xmlns="">
            <p:pic>
              <p:nvPicPr>
                <p:cNvPr id="35" name="Ink 34">
                  <a:extLst>
                    <a:ext uri="{FF2B5EF4-FFF2-40B4-BE49-F238E27FC236}">
                      <a16:creationId xmlns:a16="http://schemas.microsoft.com/office/drawing/2014/main" id="{D94DFD78-3084-A8FF-C359-359B14B376C2}"/>
                    </a:ext>
                  </a:extLst>
                </p:cNvPr>
                <p:cNvPicPr/>
                <p:nvPr/>
              </p:nvPicPr>
              <p:blipFill>
                <a:blip r:embed="rId49"/>
                <a:stretch>
                  <a:fillRect/>
                </a:stretch>
              </p:blipFill>
              <p:spPr>
                <a:xfrm>
                  <a:off x="3670090" y="1345409"/>
                  <a:ext cx="266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5B147002-864F-31CD-CE82-583E8C6BF8C4}"/>
                    </a:ext>
                  </a:extLst>
                </p14:cNvPr>
                <p14:cNvContentPartPr/>
                <p14:nvPr/>
              </p14:nvContentPartPr>
              <p14:xfrm>
                <a:off x="3578290" y="1552049"/>
                <a:ext cx="136800" cy="7560"/>
              </p14:xfrm>
            </p:contentPart>
          </mc:Choice>
          <mc:Fallback xmlns="">
            <p:pic>
              <p:nvPicPr>
                <p:cNvPr id="36" name="Ink 35">
                  <a:extLst>
                    <a:ext uri="{FF2B5EF4-FFF2-40B4-BE49-F238E27FC236}">
                      <a16:creationId xmlns:a16="http://schemas.microsoft.com/office/drawing/2014/main" id="{5B147002-864F-31CD-CE82-583E8C6BF8C4}"/>
                    </a:ext>
                  </a:extLst>
                </p:cNvPr>
                <p:cNvPicPr/>
                <p:nvPr/>
              </p:nvPicPr>
              <p:blipFill>
                <a:blip r:embed="rId51"/>
                <a:stretch>
                  <a:fillRect/>
                </a:stretch>
              </p:blipFill>
              <p:spPr>
                <a:xfrm>
                  <a:off x="3569650" y="1543409"/>
                  <a:ext cx="154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CE21832D-2CB3-2850-6FE4-4A3B2530328C}"/>
                    </a:ext>
                  </a:extLst>
                </p14:cNvPr>
                <p14:cNvContentPartPr/>
                <p14:nvPr/>
              </p14:nvContentPartPr>
              <p14:xfrm>
                <a:off x="3778450" y="1577969"/>
                <a:ext cx="141840" cy="181800"/>
              </p14:xfrm>
            </p:contentPart>
          </mc:Choice>
          <mc:Fallback xmlns="">
            <p:pic>
              <p:nvPicPr>
                <p:cNvPr id="37" name="Ink 36">
                  <a:extLst>
                    <a:ext uri="{FF2B5EF4-FFF2-40B4-BE49-F238E27FC236}">
                      <a16:creationId xmlns:a16="http://schemas.microsoft.com/office/drawing/2014/main" id="{CE21832D-2CB3-2850-6FE4-4A3B2530328C}"/>
                    </a:ext>
                  </a:extLst>
                </p:cNvPr>
                <p:cNvPicPr/>
                <p:nvPr/>
              </p:nvPicPr>
              <p:blipFill>
                <a:blip r:embed="rId53"/>
                <a:stretch>
                  <a:fillRect/>
                </a:stretch>
              </p:blipFill>
              <p:spPr>
                <a:xfrm>
                  <a:off x="3769450" y="1569329"/>
                  <a:ext cx="159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05D255EC-417C-6860-8775-C302DD7FA328}"/>
                    </a:ext>
                  </a:extLst>
                </p14:cNvPr>
                <p14:cNvContentPartPr/>
                <p14:nvPr/>
              </p14:nvContentPartPr>
              <p14:xfrm>
                <a:off x="3969970" y="1291049"/>
                <a:ext cx="10080" cy="214560"/>
              </p14:xfrm>
            </p:contentPart>
          </mc:Choice>
          <mc:Fallback xmlns="">
            <p:pic>
              <p:nvPicPr>
                <p:cNvPr id="39" name="Ink 38">
                  <a:extLst>
                    <a:ext uri="{FF2B5EF4-FFF2-40B4-BE49-F238E27FC236}">
                      <a16:creationId xmlns:a16="http://schemas.microsoft.com/office/drawing/2014/main" id="{05D255EC-417C-6860-8775-C302DD7FA328}"/>
                    </a:ext>
                  </a:extLst>
                </p:cNvPr>
                <p:cNvPicPr/>
                <p:nvPr/>
              </p:nvPicPr>
              <p:blipFill>
                <a:blip r:embed="rId55"/>
                <a:stretch>
                  <a:fillRect/>
                </a:stretch>
              </p:blipFill>
              <p:spPr>
                <a:xfrm>
                  <a:off x="3961330" y="1282049"/>
                  <a:ext cx="277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50CDC926-61F1-18AF-7A90-FF60022504A0}"/>
                    </a:ext>
                  </a:extLst>
                </p14:cNvPr>
                <p14:cNvContentPartPr/>
                <p14:nvPr/>
              </p14:nvContentPartPr>
              <p14:xfrm>
                <a:off x="3903730" y="1303649"/>
                <a:ext cx="167400" cy="96840"/>
              </p14:xfrm>
            </p:contentPart>
          </mc:Choice>
          <mc:Fallback xmlns="">
            <p:pic>
              <p:nvPicPr>
                <p:cNvPr id="40" name="Ink 39">
                  <a:extLst>
                    <a:ext uri="{FF2B5EF4-FFF2-40B4-BE49-F238E27FC236}">
                      <a16:creationId xmlns:a16="http://schemas.microsoft.com/office/drawing/2014/main" id="{50CDC926-61F1-18AF-7A90-FF60022504A0}"/>
                    </a:ext>
                  </a:extLst>
                </p:cNvPr>
                <p:cNvPicPr/>
                <p:nvPr/>
              </p:nvPicPr>
              <p:blipFill>
                <a:blip r:embed="rId57"/>
                <a:stretch>
                  <a:fillRect/>
                </a:stretch>
              </p:blipFill>
              <p:spPr>
                <a:xfrm>
                  <a:off x="3894730" y="1294649"/>
                  <a:ext cx="185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5301E6DF-3E58-00B1-42F7-D2BEADA89854}"/>
                    </a:ext>
                  </a:extLst>
                </p14:cNvPr>
                <p14:cNvContentPartPr/>
                <p14:nvPr/>
              </p14:nvContentPartPr>
              <p14:xfrm>
                <a:off x="4379650" y="1514249"/>
                <a:ext cx="12960" cy="212400"/>
              </p14:xfrm>
            </p:contentPart>
          </mc:Choice>
          <mc:Fallback xmlns="">
            <p:pic>
              <p:nvPicPr>
                <p:cNvPr id="42" name="Ink 41">
                  <a:extLst>
                    <a:ext uri="{FF2B5EF4-FFF2-40B4-BE49-F238E27FC236}">
                      <a16:creationId xmlns:a16="http://schemas.microsoft.com/office/drawing/2014/main" id="{5301E6DF-3E58-00B1-42F7-D2BEADA89854}"/>
                    </a:ext>
                  </a:extLst>
                </p:cNvPr>
                <p:cNvPicPr/>
                <p:nvPr/>
              </p:nvPicPr>
              <p:blipFill>
                <a:blip r:embed="rId59"/>
                <a:stretch>
                  <a:fillRect/>
                </a:stretch>
              </p:blipFill>
              <p:spPr>
                <a:xfrm>
                  <a:off x="4371010" y="1505609"/>
                  <a:ext cx="306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A8021AE3-5099-C49F-54F3-A5C7438DBD2B}"/>
                    </a:ext>
                  </a:extLst>
                </p14:cNvPr>
                <p14:cNvContentPartPr/>
                <p14:nvPr/>
              </p14:nvContentPartPr>
              <p14:xfrm>
                <a:off x="4329610" y="1606769"/>
                <a:ext cx="129600" cy="9720"/>
              </p14:xfrm>
            </p:contentPart>
          </mc:Choice>
          <mc:Fallback xmlns="">
            <p:pic>
              <p:nvPicPr>
                <p:cNvPr id="43" name="Ink 42">
                  <a:extLst>
                    <a:ext uri="{FF2B5EF4-FFF2-40B4-BE49-F238E27FC236}">
                      <a16:creationId xmlns:a16="http://schemas.microsoft.com/office/drawing/2014/main" id="{A8021AE3-5099-C49F-54F3-A5C7438DBD2B}"/>
                    </a:ext>
                  </a:extLst>
                </p:cNvPr>
                <p:cNvPicPr/>
                <p:nvPr/>
              </p:nvPicPr>
              <p:blipFill>
                <a:blip r:embed="rId61"/>
                <a:stretch>
                  <a:fillRect/>
                </a:stretch>
              </p:blipFill>
              <p:spPr>
                <a:xfrm>
                  <a:off x="4320610" y="1598129"/>
                  <a:ext cx="147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59054DD2-A22C-39B2-ACAD-D43D78F3BBE2}"/>
                    </a:ext>
                  </a:extLst>
                </p14:cNvPr>
                <p14:cNvContentPartPr/>
                <p14:nvPr/>
              </p14:nvContentPartPr>
              <p14:xfrm>
                <a:off x="4612570" y="1438289"/>
                <a:ext cx="201240" cy="339120"/>
              </p14:xfrm>
            </p:contentPart>
          </mc:Choice>
          <mc:Fallback xmlns="">
            <p:pic>
              <p:nvPicPr>
                <p:cNvPr id="45" name="Ink 44">
                  <a:extLst>
                    <a:ext uri="{FF2B5EF4-FFF2-40B4-BE49-F238E27FC236}">
                      <a16:creationId xmlns:a16="http://schemas.microsoft.com/office/drawing/2014/main" id="{59054DD2-A22C-39B2-ACAD-D43D78F3BBE2}"/>
                    </a:ext>
                  </a:extLst>
                </p:cNvPr>
                <p:cNvPicPr/>
                <p:nvPr/>
              </p:nvPicPr>
              <p:blipFill>
                <a:blip r:embed="rId63"/>
                <a:stretch>
                  <a:fillRect/>
                </a:stretch>
              </p:blipFill>
              <p:spPr>
                <a:xfrm>
                  <a:off x="4603570" y="1429649"/>
                  <a:ext cx="2188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BF258420-1D06-5664-AB86-6DA23E5CD717}"/>
                    </a:ext>
                  </a:extLst>
                </p14:cNvPr>
                <p14:cNvContentPartPr/>
                <p14:nvPr/>
              </p14:nvContentPartPr>
              <p14:xfrm>
                <a:off x="4926490" y="1345409"/>
                <a:ext cx="17280" cy="177480"/>
              </p14:xfrm>
            </p:contentPart>
          </mc:Choice>
          <mc:Fallback xmlns="">
            <p:pic>
              <p:nvPicPr>
                <p:cNvPr id="47" name="Ink 46">
                  <a:extLst>
                    <a:ext uri="{FF2B5EF4-FFF2-40B4-BE49-F238E27FC236}">
                      <a16:creationId xmlns:a16="http://schemas.microsoft.com/office/drawing/2014/main" id="{BF258420-1D06-5664-AB86-6DA23E5CD717}"/>
                    </a:ext>
                  </a:extLst>
                </p:cNvPr>
                <p:cNvPicPr/>
                <p:nvPr/>
              </p:nvPicPr>
              <p:blipFill>
                <a:blip r:embed="rId65"/>
                <a:stretch>
                  <a:fillRect/>
                </a:stretch>
              </p:blipFill>
              <p:spPr>
                <a:xfrm>
                  <a:off x="4917490" y="1336409"/>
                  <a:ext cx="34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28744719-E39D-297E-61F1-986C1232E2C8}"/>
                    </a:ext>
                  </a:extLst>
                </p14:cNvPr>
                <p14:cNvContentPartPr/>
                <p14:nvPr/>
              </p14:nvContentPartPr>
              <p14:xfrm>
                <a:off x="5080570" y="1320929"/>
                <a:ext cx="14760" cy="182520"/>
              </p14:xfrm>
            </p:contentPart>
          </mc:Choice>
          <mc:Fallback xmlns="">
            <p:pic>
              <p:nvPicPr>
                <p:cNvPr id="48" name="Ink 47">
                  <a:extLst>
                    <a:ext uri="{FF2B5EF4-FFF2-40B4-BE49-F238E27FC236}">
                      <a16:creationId xmlns:a16="http://schemas.microsoft.com/office/drawing/2014/main" id="{28744719-E39D-297E-61F1-986C1232E2C8}"/>
                    </a:ext>
                  </a:extLst>
                </p:cNvPr>
                <p:cNvPicPr/>
                <p:nvPr/>
              </p:nvPicPr>
              <p:blipFill>
                <a:blip r:embed="rId67"/>
                <a:stretch>
                  <a:fillRect/>
                </a:stretch>
              </p:blipFill>
              <p:spPr>
                <a:xfrm>
                  <a:off x="5071930" y="1311929"/>
                  <a:ext cx="324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ABE3F122-78A2-49A5-002A-5B43F2F7338B}"/>
                    </a:ext>
                  </a:extLst>
                </p14:cNvPr>
                <p14:cNvContentPartPr/>
                <p14:nvPr/>
              </p14:nvContentPartPr>
              <p14:xfrm>
                <a:off x="5015050" y="1323809"/>
                <a:ext cx="124200" cy="126000"/>
              </p14:xfrm>
            </p:contentPart>
          </mc:Choice>
          <mc:Fallback xmlns="">
            <p:pic>
              <p:nvPicPr>
                <p:cNvPr id="49" name="Ink 48">
                  <a:extLst>
                    <a:ext uri="{FF2B5EF4-FFF2-40B4-BE49-F238E27FC236}">
                      <a16:creationId xmlns:a16="http://schemas.microsoft.com/office/drawing/2014/main" id="{ABE3F122-78A2-49A5-002A-5B43F2F7338B}"/>
                    </a:ext>
                  </a:extLst>
                </p:cNvPr>
                <p:cNvPicPr/>
                <p:nvPr/>
              </p:nvPicPr>
              <p:blipFill>
                <a:blip r:embed="rId69"/>
                <a:stretch>
                  <a:fillRect/>
                </a:stretch>
              </p:blipFill>
              <p:spPr>
                <a:xfrm>
                  <a:off x="5006050" y="1315169"/>
                  <a:ext cx="141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10B885F6-B603-900A-DDED-A3D49788DD62}"/>
                    </a:ext>
                  </a:extLst>
                </p14:cNvPr>
                <p14:cNvContentPartPr/>
                <p14:nvPr/>
              </p14:nvContentPartPr>
              <p14:xfrm>
                <a:off x="5470450" y="1467089"/>
                <a:ext cx="496800" cy="171720"/>
              </p14:xfrm>
            </p:contentPart>
          </mc:Choice>
          <mc:Fallback xmlns="">
            <p:pic>
              <p:nvPicPr>
                <p:cNvPr id="50" name="Ink 49">
                  <a:extLst>
                    <a:ext uri="{FF2B5EF4-FFF2-40B4-BE49-F238E27FC236}">
                      <a16:creationId xmlns:a16="http://schemas.microsoft.com/office/drawing/2014/main" id="{10B885F6-B603-900A-DDED-A3D49788DD62}"/>
                    </a:ext>
                  </a:extLst>
                </p:cNvPr>
                <p:cNvPicPr/>
                <p:nvPr/>
              </p:nvPicPr>
              <p:blipFill>
                <a:blip r:embed="rId71"/>
                <a:stretch>
                  <a:fillRect/>
                </a:stretch>
              </p:blipFill>
              <p:spPr>
                <a:xfrm>
                  <a:off x="5461450" y="1458449"/>
                  <a:ext cx="514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D23C2D2F-9665-15A7-8F82-75B11593B58A}"/>
                    </a:ext>
                  </a:extLst>
                </p14:cNvPr>
                <p14:cNvContentPartPr/>
                <p14:nvPr/>
              </p14:nvContentPartPr>
              <p14:xfrm>
                <a:off x="6255250" y="1348289"/>
                <a:ext cx="12240" cy="322200"/>
              </p14:xfrm>
            </p:contentPart>
          </mc:Choice>
          <mc:Fallback xmlns="">
            <p:pic>
              <p:nvPicPr>
                <p:cNvPr id="52" name="Ink 51">
                  <a:extLst>
                    <a:ext uri="{FF2B5EF4-FFF2-40B4-BE49-F238E27FC236}">
                      <a16:creationId xmlns:a16="http://schemas.microsoft.com/office/drawing/2014/main" id="{D23C2D2F-9665-15A7-8F82-75B11593B58A}"/>
                    </a:ext>
                  </a:extLst>
                </p:cNvPr>
                <p:cNvPicPr/>
                <p:nvPr/>
              </p:nvPicPr>
              <p:blipFill>
                <a:blip r:embed="rId73"/>
                <a:stretch>
                  <a:fillRect/>
                </a:stretch>
              </p:blipFill>
              <p:spPr>
                <a:xfrm>
                  <a:off x="6246250" y="1339649"/>
                  <a:ext cx="298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953B71F0-853C-F05D-52FC-3774E21A6005}"/>
                    </a:ext>
                  </a:extLst>
                </p14:cNvPr>
                <p14:cNvContentPartPr/>
                <p14:nvPr/>
              </p14:nvContentPartPr>
              <p14:xfrm>
                <a:off x="6380530" y="1326329"/>
                <a:ext cx="23760" cy="381960"/>
              </p14:xfrm>
            </p:contentPart>
          </mc:Choice>
          <mc:Fallback xmlns="">
            <p:pic>
              <p:nvPicPr>
                <p:cNvPr id="53" name="Ink 52">
                  <a:extLst>
                    <a:ext uri="{FF2B5EF4-FFF2-40B4-BE49-F238E27FC236}">
                      <a16:creationId xmlns:a16="http://schemas.microsoft.com/office/drawing/2014/main" id="{953B71F0-853C-F05D-52FC-3774E21A6005}"/>
                    </a:ext>
                  </a:extLst>
                </p:cNvPr>
                <p:cNvPicPr/>
                <p:nvPr/>
              </p:nvPicPr>
              <p:blipFill>
                <a:blip r:embed="rId75"/>
                <a:stretch>
                  <a:fillRect/>
                </a:stretch>
              </p:blipFill>
              <p:spPr>
                <a:xfrm>
                  <a:off x="6371530" y="1317329"/>
                  <a:ext cx="4140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2A150B07-969D-872C-FB65-E0E770C2598F}"/>
                    </a:ext>
                  </a:extLst>
                </p14:cNvPr>
                <p14:cNvContentPartPr/>
                <p14:nvPr/>
              </p14:nvContentPartPr>
              <p14:xfrm>
                <a:off x="6294490" y="1535849"/>
                <a:ext cx="74880" cy="7200"/>
              </p14:xfrm>
            </p:contentPart>
          </mc:Choice>
          <mc:Fallback xmlns="">
            <p:pic>
              <p:nvPicPr>
                <p:cNvPr id="54" name="Ink 53">
                  <a:extLst>
                    <a:ext uri="{FF2B5EF4-FFF2-40B4-BE49-F238E27FC236}">
                      <a16:creationId xmlns:a16="http://schemas.microsoft.com/office/drawing/2014/main" id="{2A150B07-969D-872C-FB65-E0E770C2598F}"/>
                    </a:ext>
                  </a:extLst>
                </p:cNvPr>
                <p:cNvPicPr/>
                <p:nvPr/>
              </p:nvPicPr>
              <p:blipFill>
                <a:blip r:embed="rId77"/>
                <a:stretch>
                  <a:fillRect/>
                </a:stretch>
              </p:blipFill>
              <p:spPr>
                <a:xfrm>
                  <a:off x="6285850" y="1527209"/>
                  <a:ext cx="92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1B717738-496B-58CB-66B6-3F0587B048E9}"/>
                    </a:ext>
                  </a:extLst>
                </p14:cNvPr>
                <p14:cNvContentPartPr/>
                <p14:nvPr/>
              </p14:nvContentPartPr>
              <p14:xfrm>
                <a:off x="6564490" y="1223729"/>
                <a:ext cx="8280" cy="136080"/>
              </p14:xfrm>
            </p:contentPart>
          </mc:Choice>
          <mc:Fallback xmlns="">
            <p:pic>
              <p:nvPicPr>
                <p:cNvPr id="56" name="Ink 55">
                  <a:extLst>
                    <a:ext uri="{FF2B5EF4-FFF2-40B4-BE49-F238E27FC236}">
                      <a16:creationId xmlns:a16="http://schemas.microsoft.com/office/drawing/2014/main" id="{1B717738-496B-58CB-66B6-3F0587B048E9}"/>
                    </a:ext>
                  </a:extLst>
                </p:cNvPr>
                <p:cNvPicPr/>
                <p:nvPr/>
              </p:nvPicPr>
              <p:blipFill>
                <a:blip r:embed="rId79"/>
                <a:stretch>
                  <a:fillRect/>
                </a:stretch>
              </p:blipFill>
              <p:spPr>
                <a:xfrm>
                  <a:off x="6555850" y="1215089"/>
                  <a:ext cx="25920" cy="153720"/>
                </a:xfrm>
                <a:prstGeom prst="rect">
                  <a:avLst/>
                </a:prstGeom>
              </p:spPr>
            </p:pic>
          </mc:Fallback>
        </mc:AlternateContent>
      </p:grpSp>
      <p:grpSp>
        <p:nvGrpSpPr>
          <p:cNvPr id="63" name="Group 62">
            <a:extLst>
              <a:ext uri="{FF2B5EF4-FFF2-40B4-BE49-F238E27FC236}">
                <a16:creationId xmlns:a16="http://schemas.microsoft.com/office/drawing/2014/main" id="{7859C7DD-DB55-A2DD-C694-E322E10FA6ED}"/>
              </a:ext>
            </a:extLst>
          </p:cNvPr>
          <p:cNvGrpSpPr/>
          <p:nvPr/>
        </p:nvGrpSpPr>
        <p:grpSpPr>
          <a:xfrm>
            <a:off x="6943210" y="1236329"/>
            <a:ext cx="1063800" cy="470520"/>
            <a:chOff x="6943210" y="1236329"/>
            <a:chExt cx="1063800" cy="470520"/>
          </a:xfrm>
        </p:grpSpPr>
        <mc:AlternateContent xmlns:mc="http://schemas.openxmlformats.org/markup-compatibility/2006" xmlns:p14="http://schemas.microsoft.com/office/powerpoint/2010/main">
          <mc:Choice Requires="p14">
            <p:contentPart p14:bwMode="auto" r:id="rId80">
              <p14:nvContentPartPr>
                <p14:cNvPr id="58" name="Ink 57">
                  <a:extLst>
                    <a:ext uri="{FF2B5EF4-FFF2-40B4-BE49-F238E27FC236}">
                      <a16:creationId xmlns:a16="http://schemas.microsoft.com/office/drawing/2014/main" id="{6BD54A48-DE61-641E-43A0-9E19505C6F9D}"/>
                    </a:ext>
                  </a:extLst>
                </p14:cNvPr>
                <p14:cNvContentPartPr/>
                <p14:nvPr/>
              </p14:nvContentPartPr>
              <p14:xfrm>
                <a:off x="7030690" y="1381049"/>
                <a:ext cx="13680" cy="209880"/>
              </p14:xfrm>
            </p:contentPart>
          </mc:Choice>
          <mc:Fallback xmlns="">
            <p:pic>
              <p:nvPicPr>
                <p:cNvPr id="58" name="Ink 57">
                  <a:extLst>
                    <a:ext uri="{FF2B5EF4-FFF2-40B4-BE49-F238E27FC236}">
                      <a16:creationId xmlns:a16="http://schemas.microsoft.com/office/drawing/2014/main" id="{6BD54A48-DE61-641E-43A0-9E19505C6F9D}"/>
                    </a:ext>
                  </a:extLst>
                </p:cNvPr>
                <p:cNvPicPr/>
                <p:nvPr/>
              </p:nvPicPr>
              <p:blipFill>
                <a:blip r:embed="rId81"/>
                <a:stretch>
                  <a:fillRect/>
                </a:stretch>
              </p:blipFill>
              <p:spPr>
                <a:xfrm>
                  <a:off x="7021690" y="1372049"/>
                  <a:ext cx="31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E4AC4DAA-719A-299D-3FC9-1F2AA06FD75A}"/>
                    </a:ext>
                  </a:extLst>
                </p14:cNvPr>
                <p14:cNvContentPartPr/>
                <p14:nvPr/>
              </p14:nvContentPartPr>
              <p14:xfrm>
                <a:off x="6943210" y="1496609"/>
                <a:ext cx="202320" cy="15480"/>
              </p14:xfrm>
            </p:contentPart>
          </mc:Choice>
          <mc:Fallback xmlns="">
            <p:pic>
              <p:nvPicPr>
                <p:cNvPr id="59" name="Ink 58">
                  <a:extLst>
                    <a:ext uri="{FF2B5EF4-FFF2-40B4-BE49-F238E27FC236}">
                      <a16:creationId xmlns:a16="http://schemas.microsoft.com/office/drawing/2014/main" id="{E4AC4DAA-719A-299D-3FC9-1F2AA06FD75A}"/>
                    </a:ext>
                  </a:extLst>
                </p:cNvPr>
                <p:cNvPicPr/>
                <p:nvPr/>
              </p:nvPicPr>
              <p:blipFill>
                <a:blip r:embed="rId83"/>
                <a:stretch>
                  <a:fillRect/>
                </a:stretch>
              </p:blipFill>
              <p:spPr>
                <a:xfrm>
                  <a:off x="6934570" y="1487969"/>
                  <a:ext cx="219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3CDF2CAD-9BEC-20B0-B0E1-E2F6FCEE2DD3}"/>
                    </a:ext>
                  </a:extLst>
                </p14:cNvPr>
                <p14:cNvContentPartPr/>
                <p14:nvPr/>
              </p14:nvContentPartPr>
              <p14:xfrm>
                <a:off x="7335970" y="1393649"/>
                <a:ext cx="305640" cy="313200"/>
              </p14:xfrm>
            </p:contentPart>
          </mc:Choice>
          <mc:Fallback xmlns="">
            <p:pic>
              <p:nvPicPr>
                <p:cNvPr id="60" name="Ink 59">
                  <a:extLst>
                    <a:ext uri="{FF2B5EF4-FFF2-40B4-BE49-F238E27FC236}">
                      <a16:creationId xmlns:a16="http://schemas.microsoft.com/office/drawing/2014/main" id="{3CDF2CAD-9BEC-20B0-B0E1-E2F6FCEE2DD3}"/>
                    </a:ext>
                  </a:extLst>
                </p:cNvPr>
                <p:cNvPicPr/>
                <p:nvPr/>
              </p:nvPicPr>
              <p:blipFill>
                <a:blip r:embed="rId85"/>
                <a:stretch>
                  <a:fillRect/>
                </a:stretch>
              </p:blipFill>
              <p:spPr>
                <a:xfrm>
                  <a:off x="7326970" y="1385009"/>
                  <a:ext cx="3232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55444B8D-BB40-7819-F075-F512C8762CED}"/>
                    </a:ext>
                  </a:extLst>
                </p14:cNvPr>
                <p14:cNvContentPartPr/>
                <p14:nvPr/>
              </p14:nvContentPartPr>
              <p14:xfrm>
                <a:off x="7758250" y="1270529"/>
                <a:ext cx="12240" cy="114120"/>
              </p14:xfrm>
            </p:contentPart>
          </mc:Choice>
          <mc:Fallback xmlns="">
            <p:pic>
              <p:nvPicPr>
                <p:cNvPr id="61" name="Ink 60">
                  <a:extLst>
                    <a:ext uri="{FF2B5EF4-FFF2-40B4-BE49-F238E27FC236}">
                      <a16:creationId xmlns:a16="http://schemas.microsoft.com/office/drawing/2014/main" id="{55444B8D-BB40-7819-F075-F512C8762CED}"/>
                    </a:ext>
                  </a:extLst>
                </p:cNvPr>
                <p:cNvPicPr/>
                <p:nvPr/>
              </p:nvPicPr>
              <p:blipFill>
                <a:blip r:embed="rId87"/>
                <a:stretch>
                  <a:fillRect/>
                </a:stretch>
              </p:blipFill>
              <p:spPr>
                <a:xfrm>
                  <a:off x="7749610" y="1261889"/>
                  <a:ext cx="29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D922F9E7-F38C-C78D-F3A7-6AECC5A87E43}"/>
                    </a:ext>
                  </a:extLst>
                </p14:cNvPr>
                <p14:cNvContentPartPr/>
                <p14:nvPr/>
              </p14:nvContentPartPr>
              <p14:xfrm>
                <a:off x="7834930" y="1236329"/>
                <a:ext cx="172080" cy="185760"/>
              </p14:xfrm>
            </p:contentPart>
          </mc:Choice>
          <mc:Fallback xmlns="">
            <p:pic>
              <p:nvPicPr>
                <p:cNvPr id="62" name="Ink 61">
                  <a:extLst>
                    <a:ext uri="{FF2B5EF4-FFF2-40B4-BE49-F238E27FC236}">
                      <a16:creationId xmlns:a16="http://schemas.microsoft.com/office/drawing/2014/main" id="{D922F9E7-F38C-C78D-F3A7-6AECC5A87E43}"/>
                    </a:ext>
                  </a:extLst>
                </p:cNvPr>
                <p:cNvPicPr/>
                <p:nvPr/>
              </p:nvPicPr>
              <p:blipFill>
                <a:blip r:embed="rId89"/>
                <a:stretch>
                  <a:fillRect/>
                </a:stretch>
              </p:blipFill>
              <p:spPr>
                <a:xfrm>
                  <a:off x="7826290" y="1227689"/>
                  <a:ext cx="189720" cy="203400"/>
                </a:xfrm>
                <a:prstGeom prst="rect">
                  <a:avLst/>
                </a:prstGeom>
              </p:spPr>
            </p:pic>
          </mc:Fallback>
        </mc:AlternateContent>
      </p:grpSp>
      <p:grpSp>
        <p:nvGrpSpPr>
          <p:cNvPr id="71" name="Group 70">
            <a:extLst>
              <a:ext uri="{FF2B5EF4-FFF2-40B4-BE49-F238E27FC236}">
                <a16:creationId xmlns:a16="http://schemas.microsoft.com/office/drawing/2014/main" id="{5EC5C915-2BC5-315B-557B-46286185EF7F}"/>
              </a:ext>
            </a:extLst>
          </p:cNvPr>
          <p:cNvGrpSpPr/>
          <p:nvPr/>
        </p:nvGrpSpPr>
        <p:grpSpPr>
          <a:xfrm>
            <a:off x="8830690" y="1085849"/>
            <a:ext cx="2715840" cy="488880"/>
            <a:chOff x="8830690" y="1085849"/>
            <a:chExt cx="2715840" cy="488880"/>
          </a:xfrm>
        </p:grpSpPr>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55533046-C5E5-1C48-97C3-EF3753A9B71D}"/>
                    </a:ext>
                  </a:extLst>
                </p14:cNvPr>
                <p14:cNvContentPartPr/>
                <p14:nvPr/>
              </p14:nvContentPartPr>
              <p14:xfrm>
                <a:off x="8869210" y="1085849"/>
                <a:ext cx="2419560" cy="408600"/>
              </p14:xfrm>
            </p:contentPart>
          </mc:Choice>
          <mc:Fallback xmlns="">
            <p:pic>
              <p:nvPicPr>
                <p:cNvPr id="64" name="Ink 63">
                  <a:extLst>
                    <a:ext uri="{FF2B5EF4-FFF2-40B4-BE49-F238E27FC236}">
                      <a16:creationId xmlns:a16="http://schemas.microsoft.com/office/drawing/2014/main" id="{55533046-C5E5-1C48-97C3-EF3753A9B71D}"/>
                    </a:ext>
                  </a:extLst>
                </p:cNvPr>
                <p:cNvPicPr/>
                <p:nvPr/>
              </p:nvPicPr>
              <p:blipFill>
                <a:blip r:embed="rId91"/>
                <a:stretch>
                  <a:fillRect/>
                </a:stretch>
              </p:blipFill>
              <p:spPr>
                <a:xfrm>
                  <a:off x="8860210" y="1077209"/>
                  <a:ext cx="24372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93B22C78-1A6B-1387-2E48-53CB14725465}"/>
                    </a:ext>
                  </a:extLst>
                </p14:cNvPr>
                <p14:cNvContentPartPr/>
                <p14:nvPr/>
              </p14:nvContentPartPr>
              <p14:xfrm>
                <a:off x="10947490" y="1262249"/>
                <a:ext cx="43920" cy="7560"/>
              </p14:xfrm>
            </p:contentPart>
          </mc:Choice>
          <mc:Fallback xmlns="">
            <p:pic>
              <p:nvPicPr>
                <p:cNvPr id="65" name="Ink 64">
                  <a:extLst>
                    <a:ext uri="{FF2B5EF4-FFF2-40B4-BE49-F238E27FC236}">
                      <a16:creationId xmlns:a16="http://schemas.microsoft.com/office/drawing/2014/main" id="{93B22C78-1A6B-1387-2E48-53CB14725465}"/>
                    </a:ext>
                  </a:extLst>
                </p:cNvPr>
                <p:cNvPicPr/>
                <p:nvPr/>
              </p:nvPicPr>
              <p:blipFill>
                <a:blip r:embed="rId93"/>
                <a:stretch>
                  <a:fillRect/>
                </a:stretch>
              </p:blipFill>
              <p:spPr>
                <a:xfrm>
                  <a:off x="10938490" y="1253249"/>
                  <a:ext cx="61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AC6BB0DC-A56A-854F-34AB-DC05B299B61E}"/>
                    </a:ext>
                  </a:extLst>
                </p14:cNvPr>
                <p14:cNvContentPartPr/>
                <p14:nvPr/>
              </p14:nvContentPartPr>
              <p14:xfrm>
                <a:off x="10230370" y="1240649"/>
                <a:ext cx="717480" cy="30240"/>
              </p14:xfrm>
            </p:contentPart>
          </mc:Choice>
          <mc:Fallback xmlns="">
            <p:pic>
              <p:nvPicPr>
                <p:cNvPr id="66" name="Ink 65">
                  <a:extLst>
                    <a:ext uri="{FF2B5EF4-FFF2-40B4-BE49-F238E27FC236}">
                      <a16:creationId xmlns:a16="http://schemas.microsoft.com/office/drawing/2014/main" id="{AC6BB0DC-A56A-854F-34AB-DC05B299B61E}"/>
                    </a:ext>
                  </a:extLst>
                </p:cNvPr>
                <p:cNvPicPr/>
                <p:nvPr/>
              </p:nvPicPr>
              <p:blipFill>
                <a:blip r:embed="rId95"/>
                <a:stretch>
                  <a:fillRect/>
                </a:stretch>
              </p:blipFill>
              <p:spPr>
                <a:xfrm>
                  <a:off x="10221370" y="1232009"/>
                  <a:ext cx="735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27CD9CBB-F499-2294-1C11-DE87BD3169B1}"/>
                    </a:ext>
                  </a:extLst>
                </p14:cNvPr>
                <p14:cNvContentPartPr/>
                <p14:nvPr/>
              </p14:nvContentPartPr>
              <p14:xfrm>
                <a:off x="8830690" y="1277729"/>
                <a:ext cx="441720" cy="33480"/>
              </p14:xfrm>
            </p:contentPart>
          </mc:Choice>
          <mc:Fallback xmlns="">
            <p:pic>
              <p:nvPicPr>
                <p:cNvPr id="67" name="Ink 66">
                  <a:extLst>
                    <a:ext uri="{FF2B5EF4-FFF2-40B4-BE49-F238E27FC236}">
                      <a16:creationId xmlns:a16="http://schemas.microsoft.com/office/drawing/2014/main" id="{27CD9CBB-F499-2294-1C11-DE87BD3169B1}"/>
                    </a:ext>
                  </a:extLst>
                </p:cNvPr>
                <p:cNvPicPr/>
                <p:nvPr/>
              </p:nvPicPr>
              <p:blipFill>
                <a:blip r:embed="rId97"/>
                <a:stretch>
                  <a:fillRect/>
                </a:stretch>
              </p:blipFill>
              <p:spPr>
                <a:xfrm>
                  <a:off x="8822050" y="1269089"/>
                  <a:ext cx="459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424C8738-A985-1F9D-73F8-C7F2742C5AC5}"/>
                    </a:ext>
                  </a:extLst>
                </p14:cNvPr>
                <p14:cNvContentPartPr/>
                <p14:nvPr/>
              </p14:nvContentPartPr>
              <p14:xfrm>
                <a:off x="11501890" y="1161089"/>
                <a:ext cx="44640" cy="185040"/>
              </p14:xfrm>
            </p:contentPart>
          </mc:Choice>
          <mc:Fallback xmlns="">
            <p:pic>
              <p:nvPicPr>
                <p:cNvPr id="69" name="Ink 68">
                  <a:extLst>
                    <a:ext uri="{FF2B5EF4-FFF2-40B4-BE49-F238E27FC236}">
                      <a16:creationId xmlns:a16="http://schemas.microsoft.com/office/drawing/2014/main" id="{424C8738-A985-1F9D-73F8-C7F2742C5AC5}"/>
                    </a:ext>
                  </a:extLst>
                </p:cNvPr>
                <p:cNvPicPr/>
                <p:nvPr/>
              </p:nvPicPr>
              <p:blipFill>
                <a:blip r:embed="rId99"/>
                <a:stretch>
                  <a:fillRect/>
                </a:stretch>
              </p:blipFill>
              <p:spPr>
                <a:xfrm>
                  <a:off x="11492890" y="1152449"/>
                  <a:ext cx="62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0" name="Ink 69">
                  <a:extLst>
                    <a:ext uri="{FF2B5EF4-FFF2-40B4-BE49-F238E27FC236}">
                      <a16:creationId xmlns:a16="http://schemas.microsoft.com/office/drawing/2014/main" id="{454F3F50-7F04-F7A5-BDDF-A0B93F8DECB6}"/>
                    </a:ext>
                  </a:extLst>
                </p14:cNvPr>
                <p14:cNvContentPartPr/>
                <p14:nvPr/>
              </p14:nvContentPartPr>
              <p14:xfrm>
                <a:off x="11458690" y="1533689"/>
                <a:ext cx="59040" cy="41040"/>
              </p14:xfrm>
            </p:contentPart>
          </mc:Choice>
          <mc:Fallback xmlns="">
            <p:pic>
              <p:nvPicPr>
                <p:cNvPr id="70" name="Ink 69">
                  <a:extLst>
                    <a:ext uri="{FF2B5EF4-FFF2-40B4-BE49-F238E27FC236}">
                      <a16:creationId xmlns:a16="http://schemas.microsoft.com/office/drawing/2014/main" id="{454F3F50-7F04-F7A5-BDDF-A0B93F8DECB6}"/>
                    </a:ext>
                  </a:extLst>
                </p:cNvPr>
                <p:cNvPicPr/>
                <p:nvPr/>
              </p:nvPicPr>
              <p:blipFill>
                <a:blip r:embed="rId101"/>
                <a:stretch>
                  <a:fillRect/>
                </a:stretch>
              </p:blipFill>
              <p:spPr>
                <a:xfrm>
                  <a:off x="11450050" y="1525049"/>
                  <a:ext cx="76680" cy="58680"/>
                </a:xfrm>
                <a:prstGeom prst="rect">
                  <a:avLst/>
                </a:prstGeom>
              </p:spPr>
            </p:pic>
          </mc:Fallback>
        </mc:AlternateContent>
      </p:grpSp>
      <p:grpSp>
        <p:nvGrpSpPr>
          <p:cNvPr id="77" name="Group 76">
            <a:extLst>
              <a:ext uri="{FF2B5EF4-FFF2-40B4-BE49-F238E27FC236}">
                <a16:creationId xmlns:a16="http://schemas.microsoft.com/office/drawing/2014/main" id="{8E80D263-0543-89C3-2EB0-9A32A2693527}"/>
              </a:ext>
            </a:extLst>
          </p:cNvPr>
          <p:cNvGrpSpPr/>
          <p:nvPr/>
        </p:nvGrpSpPr>
        <p:grpSpPr>
          <a:xfrm>
            <a:off x="1253050" y="2322809"/>
            <a:ext cx="1322280" cy="406440"/>
            <a:chOff x="1253050" y="2322809"/>
            <a:chExt cx="1322280" cy="406440"/>
          </a:xfrm>
        </p:grpSpPr>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23B76E96-E8D1-D7B8-6929-09BE1B27E642}"/>
                    </a:ext>
                  </a:extLst>
                </p14:cNvPr>
                <p14:cNvContentPartPr/>
                <p14:nvPr/>
              </p14:nvContentPartPr>
              <p14:xfrm>
                <a:off x="1349890" y="2460329"/>
                <a:ext cx="360" cy="2160"/>
              </p14:xfrm>
            </p:contentPart>
          </mc:Choice>
          <mc:Fallback xmlns="">
            <p:pic>
              <p:nvPicPr>
                <p:cNvPr id="72" name="Ink 71">
                  <a:extLst>
                    <a:ext uri="{FF2B5EF4-FFF2-40B4-BE49-F238E27FC236}">
                      <a16:creationId xmlns:a16="http://schemas.microsoft.com/office/drawing/2014/main" id="{23B76E96-E8D1-D7B8-6929-09BE1B27E642}"/>
                    </a:ext>
                  </a:extLst>
                </p:cNvPr>
                <p:cNvPicPr/>
                <p:nvPr/>
              </p:nvPicPr>
              <p:blipFill>
                <a:blip r:embed="rId103"/>
                <a:stretch>
                  <a:fillRect/>
                </a:stretch>
              </p:blipFill>
              <p:spPr>
                <a:xfrm>
                  <a:off x="1340890" y="2451329"/>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B45E5285-CD43-0615-D88D-AFA54B2FBC83}"/>
                    </a:ext>
                  </a:extLst>
                </p14:cNvPr>
                <p14:cNvContentPartPr/>
                <p14:nvPr/>
              </p14:nvContentPartPr>
              <p14:xfrm>
                <a:off x="1253050" y="2422889"/>
                <a:ext cx="100080" cy="295560"/>
              </p14:xfrm>
            </p:contentPart>
          </mc:Choice>
          <mc:Fallback xmlns="">
            <p:pic>
              <p:nvPicPr>
                <p:cNvPr id="73" name="Ink 72">
                  <a:extLst>
                    <a:ext uri="{FF2B5EF4-FFF2-40B4-BE49-F238E27FC236}">
                      <a16:creationId xmlns:a16="http://schemas.microsoft.com/office/drawing/2014/main" id="{B45E5285-CD43-0615-D88D-AFA54B2FBC83}"/>
                    </a:ext>
                  </a:extLst>
                </p:cNvPr>
                <p:cNvPicPr/>
                <p:nvPr/>
              </p:nvPicPr>
              <p:blipFill>
                <a:blip r:embed="rId105"/>
                <a:stretch>
                  <a:fillRect/>
                </a:stretch>
              </p:blipFill>
              <p:spPr>
                <a:xfrm>
                  <a:off x="1244410" y="2413889"/>
                  <a:ext cx="1177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B7EB241A-BE2A-F1F7-0B73-1F0D57192B83}"/>
                    </a:ext>
                  </a:extLst>
                </p14:cNvPr>
                <p14:cNvContentPartPr/>
                <p14:nvPr/>
              </p14:nvContentPartPr>
              <p14:xfrm>
                <a:off x="1356370" y="2407409"/>
                <a:ext cx="140760" cy="309240"/>
              </p14:xfrm>
            </p:contentPart>
          </mc:Choice>
          <mc:Fallback xmlns="">
            <p:pic>
              <p:nvPicPr>
                <p:cNvPr id="74" name="Ink 73">
                  <a:extLst>
                    <a:ext uri="{FF2B5EF4-FFF2-40B4-BE49-F238E27FC236}">
                      <a16:creationId xmlns:a16="http://schemas.microsoft.com/office/drawing/2014/main" id="{B7EB241A-BE2A-F1F7-0B73-1F0D57192B83}"/>
                    </a:ext>
                  </a:extLst>
                </p:cNvPr>
                <p:cNvPicPr/>
                <p:nvPr/>
              </p:nvPicPr>
              <p:blipFill>
                <a:blip r:embed="rId107"/>
                <a:stretch>
                  <a:fillRect/>
                </a:stretch>
              </p:blipFill>
              <p:spPr>
                <a:xfrm>
                  <a:off x="1347730" y="2398409"/>
                  <a:ext cx="1584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Ink 75">
                  <a:extLst>
                    <a:ext uri="{FF2B5EF4-FFF2-40B4-BE49-F238E27FC236}">
                      <a16:creationId xmlns:a16="http://schemas.microsoft.com/office/drawing/2014/main" id="{344AF7AF-23D6-DE38-A1E9-EE550C8CFE83}"/>
                    </a:ext>
                  </a:extLst>
                </p14:cNvPr>
                <p14:cNvContentPartPr/>
                <p14:nvPr/>
              </p14:nvContentPartPr>
              <p14:xfrm>
                <a:off x="1576330" y="2322809"/>
                <a:ext cx="999000" cy="406440"/>
              </p14:xfrm>
            </p:contentPart>
          </mc:Choice>
          <mc:Fallback xmlns="">
            <p:pic>
              <p:nvPicPr>
                <p:cNvPr id="76" name="Ink 75">
                  <a:extLst>
                    <a:ext uri="{FF2B5EF4-FFF2-40B4-BE49-F238E27FC236}">
                      <a16:creationId xmlns:a16="http://schemas.microsoft.com/office/drawing/2014/main" id="{344AF7AF-23D6-DE38-A1E9-EE550C8CFE83}"/>
                    </a:ext>
                  </a:extLst>
                </p:cNvPr>
                <p:cNvPicPr/>
                <p:nvPr/>
              </p:nvPicPr>
              <p:blipFill>
                <a:blip r:embed="rId109"/>
                <a:stretch>
                  <a:fillRect/>
                </a:stretch>
              </p:blipFill>
              <p:spPr>
                <a:xfrm>
                  <a:off x="1567690" y="2314169"/>
                  <a:ext cx="1016640" cy="424080"/>
                </a:xfrm>
                <a:prstGeom prst="rect">
                  <a:avLst/>
                </a:prstGeom>
              </p:spPr>
            </p:pic>
          </mc:Fallback>
        </mc:AlternateContent>
      </p:grpSp>
      <p:grpSp>
        <p:nvGrpSpPr>
          <p:cNvPr id="83" name="Group 82">
            <a:extLst>
              <a:ext uri="{FF2B5EF4-FFF2-40B4-BE49-F238E27FC236}">
                <a16:creationId xmlns:a16="http://schemas.microsoft.com/office/drawing/2014/main" id="{D82B6777-AB0E-A629-F34A-BDC1A367C2F4}"/>
              </a:ext>
            </a:extLst>
          </p:cNvPr>
          <p:cNvGrpSpPr/>
          <p:nvPr/>
        </p:nvGrpSpPr>
        <p:grpSpPr>
          <a:xfrm>
            <a:off x="2734090" y="2375729"/>
            <a:ext cx="1888920" cy="440280"/>
            <a:chOff x="2734090" y="2375729"/>
            <a:chExt cx="1888920" cy="440280"/>
          </a:xfrm>
        </p:grpSpPr>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26546BCF-97C3-6332-2C73-74F91A9936B5}"/>
                    </a:ext>
                  </a:extLst>
                </p14:cNvPr>
                <p14:cNvContentPartPr/>
                <p14:nvPr/>
              </p14:nvContentPartPr>
              <p14:xfrm>
                <a:off x="2734090" y="2375729"/>
                <a:ext cx="943560" cy="440280"/>
              </p14:xfrm>
            </p:contentPart>
          </mc:Choice>
          <mc:Fallback xmlns="">
            <p:pic>
              <p:nvPicPr>
                <p:cNvPr id="78" name="Ink 77">
                  <a:extLst>
                    <a:ext uri="{FF2B5EF4-FFF2-40B4-BE49-F238E27FC236}">
                      <a16:creationId xmlns:a16="http://schemas.microsoft.com/office/drawing/2014/main" id="{26546BCF-97C3-6332-2C73-74F91A9936B5}"/>
                    </a:ext>
                  </a:extLst>
                </p:cNvPr>
                <p:cNvPicPr/>
                <p:nvPr/>
              </p:nvPicPr>
              <p:blipFill>
                <a:blip r:embed="rId111"/>
                <a:stretch>
                  <a:fillRect/>
                </a:stretch>
              </p:blipFill>
              <p:spPr>
                <a:xfrm>
                  <a:off x="2725450" y="2367089"/>
                  <a:ext cx="96120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18AB10FA-50CB-0F2E-6F5A-2FF57A510BB1}"/>
                    </a:ext>
                  </a:extLst>
                </p14:cNvPr>
                <p14:cNvContentPartPr/>
                <p14:nvPr/>
              </p14:nvContentPartPr>
              <p14:xfrm>
                <a:off x="2973130" y="2387249"/>
                <a:ext cx="435600" cy="51840"/>
              </p14:xfrm>
            </p:contentPart>
          </mc:Choice>
          <mc:Fallback xmlns="">
            <p:pic>
              <p:nvPicPr>
                <p:cNvPr id="79" name="Ink 78">
                  <a:extLst>
                    <a:ext uri="{FF2B5EF4-FFF2-40B4-BE49-F238E27FC236}">
                      <a16:creationId xmlns:a16="http://schemas.microsoft.com/office/drawing/2014/main" id="{18AB10FA-50CB-0F2E-6F5A-2FF57A510BB1}"/>
                    </a:ext>
                  </a:extLst>
                </p:cNvPr>
                <p:cNvPicPr/>
                <p:nvPr/>
              </p:nvPicPr>
              <p:blipFill>
                <a:blip r:embed="rId113"/>
                <a:stretch>
                  <a:fillRect/>
                </a:stretch>
              </p:blipFill>
              <p:spPr>
                <a:xfrm>
                  <a:off x="2964130" y="2378249"/>
                  <a:ext cx="453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Ink 80">
                  <a:extLst>
                    <a:ext uri="{FF2B5EF4-FFF2-40B4-BE49-F238E27FC236}">
                      <a16:creationId xmlns:a16="http://schemas.microsoft.com/office/drawing/2014/main" id="{083E11B8-C560-2313-9D6F-11B5575E8898}"/>
                    </a:ext>
                  </a:extLst>
                </p14:cNvPr>
                <p14:cNvContentPartPr/>
                <p14:nvPr/>
              </p14:nvContentPartPr>
              <p14:xfrm>
                <a:off x="3960610" y="2524409"/>
                <a:ext cx="662400" cy="168480"/>
              </p14:xfrm>
            </p:contentPart>
          </mc:Choice>
          <mc:Fallback xmlns="">
            <p:pic>
              <p:nvPicPr>
                <p:cNvPr id="81" name="Ink 80">
                  <a:extLst>
                    <a:ext uri="{FF2B5EF4-FFF2-40B4-BE49-F238E27FC236}">
                      <a16:creationId xmlns:a16="http://schemas.microsoft.com/office/drawing/2014/main" id="{083E11B8-C560-2313-9D6F-11B5575E8898}"/>
                    </a:ext>
                  </a:extLst>
                </p:cNvPr>
                <p:cNvPicPr/>
                <p:nvPr/>
              </p:nvPicPr>
              <p:blipFill>
                <a:blip r:embed="rId115"/>
                <a:stretch>
                  <a:fillRect/>
                </a:stretch>
              </p:blipFill>
              <p:spPr>
                <a:xfrm>
                  <a:off x="3951610" y="2515409"/>
                  <a:ext cx="680040" cy="186120"/>
                </a:xfrm>
                <a:prstGeom prst="rect">
                  <a:avLst/>
                </a:prstGeom>
              </p:spPr>
            </p:pic>
          </mc:Fallback>
        </mc:AlternateContent>
      </p:grpSp>
      <p:grpSp>
        <p:nvGrpSpPr>
          <p:cNvPr id="95" name="Group 94">
            <a:extLst>
              <a:ext uri="{FF2B5EF4-FFF2-40B4-BE49-F238E27FC236}">
                <a16:creationId xmlns:a16="http://schemas.microsoft.com/office/drawing/2014/main" id="{0CDC6904-360F-88CF-8D74-2080C9357D18}"/>
              </a:ext>
            </a:extLst>
          </p:cNvPr>
          <p:cNvGrpSpPr/>
          <p:nvPr/>
        </p:nvGrpSpPr>
        <p:grpSpPr>
          <a:xfrm>
            <a:off x="4938730" y="2211569"/>
            <a:ext cx="3334320" cy="549720"/>
            <a:chOff x="4938730" y="2211569"/>
            <a:chExt cx="3334320" cy="549720"/>
          </a:xfrm>
        </p:grpSpPr>
        <mc:AlternateContent xmlns:mc="http://schemas.openxmlformats.org/markup-compatibility/2006" xmlns:p14="http://schemas.microsoft.com/office/powerpoint/2010/main">
          <mc:Choice Requires="p14">
            <p:contentPart p14:bwMode="auto" r:id="rId116">
              <p14:nvContentPartPr>
                <p14:cNvPr id="82" name="Ink 81">
                  <a:extLst>
                    <a:ext uri="{FF2B5EF4-FFF2-40B4-BE49-F238E27FC236}">
                      <a16:creationId xmlns:a16="http://schemas.microsoft.com/office/drawing/2014/main" id="{84E40D58-459B-D713-D704-17F1536EE4EE}"/>
                    </a:ext>
                  </a:extLst>
                </p14:cNvPr>
                <p14:cNvContentPartPr/>
                <p14:nvPr/>
              </p14:nvContentPartPr>
              <p14:xfrm>
                <a:off x="4938730" y="2292569"/>
                <a:ext cx="1449000" cy="350640"/>
              </p14:xfrm>
            </p:contentPart>
          </mc:Choice>
          <mc:Fallback xmlns="">
            <p:pic>
              <p:nvPicPr>
                <p:cNvPr id="82" name="Ink 81">
                  <a:extLst>
                    <a:ext uri="{FF2B5EF4-FFF2-40B4-BE49-F238E27FC236}">
                      <a16:creationId xmlns:a16="http://schemas.microsoft.com/office/drawing/2014/main" id="{84E40D58-459B-D713-D704-17F1536EE4EE}"/>
                    </a:ext>
                  </a:extLst>
                </p:cNvPr>
                <p:cNvPicPr/>
                <p:nvPr/>
              </p:nvPicPr>
              <p:blipFill>
                <a:blip r:embed="rId117"/>
                <a:stretch>
                  <a:fillRect/>
                </a:stretch>
              </p:blipFill>
              <p:spPr>
                <a:xfrm>
                  <a:off x="4929730" y="2283929"/>
                  <a:ext cx="14666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4" name="Ink 83">
                  <a:extLst>
                    <a:ext uri="{FF2B5EF4-FFF2-40B4-BE49-F238E27FC236}">
                      <a16:creationId xmlns:a16="http://schemas.microsoft.com/office/drawing/2014/main" id="{8BB9ED23-2D23-6308-315A-C48FCA5D4766}"/>
                    </a:ext>
                  </a:extLst>
                </p14:cNvPr>
                <p14:cNvContentPartPr/>
                <p14:nvPr/>
              </p14:nvContentPartPr>
              <p14:xfrm>
                <a:off x="6632530" y="2434049"/>
                <a:ext cx="434880" cy="126720"/>
              </p14:xfrm>
            </p:contentPart>
          </mc:Choice>
          <mc:Fallback xmlns="">
            <p:pic>
              <p:nvPicPr>
                <p:cNvPr id="84" name="Ink 83">
                  <a:extLst>
                    <a:ext uri="{FF2B5EF4-FFF2-40B4-BE49-F238E27FC236}">
                      <a16:creationId xmlns:a16="http://schemas.microsoft.com/office/drawing/2014/main" id="{8BB9ED23-2D23-6308-315A-C48FCA5D4766}"/>
                    </a:ext>
                  </a:extLst>
                </p:cNvPr>
                <p:cNvPicPr/>
                <p:nvPr/>
              </p:nvPicPr>
              <p:blipFill>
                <a:blip r:embed="rId119"/>
                <a:stretch>
                  <a:fillRect/>
                </a:stretch>
              </p:blipFill>
              <p:spPr>
                <a:xfrm>
                  <a:off x="6623530" y="2425049"/>
                  <a:ext cx="452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5" name="Ink 84">
                  <a:extLst>
                    <a:ext uri="{FF2B5EF4-FFF2-40B4-BE49-F238E27FC236}">
                      <a16:creationId xmlns:a16="http://schemas.microsoft.com/office/drawing/2014/main" id="{C8E2EF77-44A5-A3FF-8E9B-5B36B915726A}"/>
                    </a:ext>
                  </a:extLst>
                </p14:cNvPr>
                <p14:cNvContentPartPr/>
                <p14:nvPr/>
              </p14:nvContentPartPr>
              <p14:xfrm>
                <a:off x="6732610" y="2288969"/>
                <a:ext cx="79920" cy="14760"/>
              </p14:xfrm>
            </p:contentPart>
          </mc:Choice>
          <mc:Fallback xmlns="">
            <p:pic>
              <p:nvPicPr>
                <p:cNvPr id="85" name="Ink 84">
                  <a:extLst>
                    <a:ext uri="{FF2B5EF4-FFF2-40B4-BE49-F238E27FC236}">
                      <a16:creationId xmlns:a16="http://schemas.microsoft.com/office/drawing/2014/main" id="{C8E2EF77-44A5-A3FF-8E9B-5B36B915726A}"/>
                    </a:ext>
                  </a:extLst>
                </p:cNvPr>
                <p:cNvPicPr/>
                <p:nvPr/>
              </p:nvPicPr>
              <p:blipFill>
                <a:blip r:embed="rId121"/>
                <a:stretch>
                  <a:fillRect/>
                </a:stretch>
              </p:blipFill>
              <p:spPr>
                <a:xfrm>
                  <a:off x="6723970" y="2280329"/>
                  <a:ext cx="975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Ink 86">
                  <a:extLst>
                    <a:ext uri="{FF2B5EF4-FFF2-40B4-BE49-F238E27FC236}">
                      <a16:creationId xmlns:a16="http://schemas.microsoft.com/office/drawing/2014/main" id="{938A591A-C8AE-DA12-30DC-5E8B37812A70}"/>
                    </a:ext>
                  </a:extLst>
                </p14:cNvPr>
                <p14:cNvContentPartPr/>
                <p14:nvPr/>
              </p14:nvContentPartPr>
              <p14:xfrm>
                <a:off x="7379170" y="2306249"/>
                <a:ext cx="20520" cy="250920"/>
              </p14:xfrm>
            </p:contentPart>
          </mc:Choice>
          <mc:Fallback xmlns="">
            <p:pic>
              <p:nvPicPr>
                <p:cNvPr id="87" name="Ink 86">
                  <a:extLst>
                    <a:ext uri="{FF2B5EF4-FFF2-40B4-BE49-F238E27FC236}">
                      <a16:creationId xmlns:a16="http://schemas.microsoft.com/office/drawing/2014/main" id="{938A591A-C8AE-DA12-30DC-5E8B37812A70}"/>
                    </a:ext>
                  </a:extLst>
                </p:cNvPr>
                <p:cNvPicPr/>
                <p:nvPr/>
              </p:nvPicPr>
              <p:blipFill>
                <a:blip r:embed="rId123"/>
                <a:stretch>
                  <a:fillRect/>
                </a:stretch>
              </p:blipFill>
              <p:spPr>
                <a:xfrm>
                  <a:off x="7370530" y="2297609"/>
                  <a:ext cx="381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Ink 87">
                  <a:extLst>
                    <a:ext uri="{FF2B5EF4-FFF2-40B4-BE49-F238E27FC236}">
                      <a16:creationId xmlns:a16="http://schemas.microsoft.com/office/drawing/2014/main" id="{78B7BDE1-4C2B-5681-6011-FD26600F8B25}"/>
                    </a:ext>
                  </a:extLst>
                </p14:cNvPr>
                <p14:cNvContentPartPr/>
                <p14:nvPr/>
              </p14:nvContentPartPr>
              <p14:xfrm>
                <a:off x="7586890" y="2301209"/>
                <a:ext cx="70560" cy="260640"/>
              </p14:xfrm>
            </p:contentPart>
          </mc:Choice>
          <mc:Fallback xmlns="">
            <p:pic>
              <p:nvPicPr>
                <p:cNvPr id="88" name="Ink 87">
                  <a:extLst>
                    <a:ext uri="{FF2B5EF4-FFF2-40B4-BE49-F238E27FC236}">
                      <a16:creationId xmlns:a16="http://schemas.microsoft.com/office/drawing/2014/main" id="{78B7BDE1-4C2B-5681-6011-FD26600F8B25}"/>
                    </a:ext>
                  </a:extLst>
                </p:cNvPr>
                <p:cNvPicPr/>
                <p:nvPr/>
              </p:nvPicPr>
              <p:blipFill>
                <a:blip r:embed="rId125"/>
                <a:stretch>
                  <a:fillRect/>
                </a:stretch>
              </p:blipFill>
              <p:spPr>
                <a:xfrm>
                  <a:off x="7578250" y="2292209"/>
                  <a:ext cx="882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Ink 88">
                  <a:extLst>
                    <a:ext uri="{FF2B5EF4-FFF2-40B4-BE49-F238E27FC236}">
                      <a16:creationId xmlns:a16="http://schemas.microsoft.com/office/drawing/2014/main" id="{BC55276C-4FB1-BC42-4519-924B16E849A8}"/>
                    </a:ext>
                  </a:extLst>
                </p14:cNvPr>
                <p14:cNvContentPartPr/>
                <p14:nvPr/>
              </p14:nvContentPartPr>
              <p14:xfrm>
                <a:off x="7686250" y="2308409"/>
                <a:ext cx="180360" cy="243720"/>
              </p14:xfrm>
            </p:contentPart>
          </mc:Choice>
          <mc:Fallback xmlns="">
            <p:pic>
              <p:nvPicPr>
                <p:cNvPr id="89" name="Ink 88">
                  <a:extLst>
                    <a:ext uri="{FF2B5EF4-FFF2-40B4-BE49-F238E27FC236}">
                      <a16:creationId xmlns:a16="http://schemas.microsoft.com/office/drawing/2014/main" id="{BC55276C-4FB1-BC42-4519-924B16E849A8}"/>
                    </a:ext>
                  </a:extLst>
                </p:cNvPr>
                <p:cNvPicPr/>
                <p:nvPr/>
              </p:nvPicPr>
              <p:blipFill>
                <a:blip r:embed="rId127"/>
                <a:stretch>
                  <a:fillRect/>
                </a:stretch>
              </p:blipFill>
              <p:spPr>
                <a:xfrm>
                  <a:off x="7677610" y="2299409"/>
                  <a:ext cx="1980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Ink 90">
                  <a:extLst>
                    <a:ext uri="{FF2B5EF4-FFF2-40B4-BE49-F238E27FC236}">
                      <a16:creationId xmlns:a16="http://schemas.microsoft.com/office/drawing/2014/main" id="{3EF5C53C-9465-A8E9-18C9-AE9301A20CE1}"/>
                    </a:ext>
                  </a:extLst>
                </p14:cNvPr>
                <p14:cNvContentPartPr/>
                <p14:nvPr/>
              </p14:nvContentPartPr>
              <p14:xfrm>
                <a:off x="7971370" y="2313809"/>
                <a:ext cx="131400" cy="244800"/>
              </p14:xfrm>
            </p:contentPart>
          </mc:Choice>
          <mc:Fallback xmlns="">
            <p:pic>
              <p:nvPicPr>
                <p:cNvPr id="91" name="Ink 90">
                  <a:extLst>
                    <a:ext uri="{FF2B5EF4-FFF2-40B4-BE49-F238E27FC236}">
                      <a16:creationId xmlns:a16="http://schemas.microsoft.com/office/drawing/2014/main" id="{3EF5C53C-9465-A8E9-18C9-AE9301A20CE1}"/>
                    </a:ext>
                  </a:extLst>
                </p:cNvPr>
                <p:cNvPicPr/>
                <p:nvPr/>
              </p:nvPicPr>
              <p:blipFill>
                <a:blip r:embed="rId129"/>
                <a:stretch>
                  <a:fillRect/>
                </a:stretch>
              </p:blipFill>
              <p:spPr>
                <a:xfrm>
                  <a:off x="7962370" y="2304809"/>
                  <a:ext cx="1490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Ink 91">
                  <a:extLst>
                    <a:ext uri="{FF2B5EF4-FFF2-40B4-BE49-F238E27FC236}">
                      <a16:creationId xmlns:a16="http://schemas.microsoft.com/office/drawing/2014/main" id="{AEFAF350-86D8-3612-4795-2C9D4E90D6A8}"/>
                    </a:ext>
                  </a:extLst>
                </p14:cNvPr>
                <p14:cNvContentPartPr/>
                <p14:nvPr/>
              </p14:nvContentPartPr>
              <p14:xfrm>
                <a:off x="7528210" y="2310569"/>
                <a:ext cx="111600" cy="277920"/>
              </p14:xfrm>
            </p:contentPart>
          </mc:Choice>
          <mc:Fallback xmlns="">
            <p:pic>
              <p:nvPicPr>
                <p:cNvPr id="92" name="Ink 91">
                  <a:extLst>
                    <a:ext uri="{FF2B5EF4-FFF2-40B4-BE49-F238E27FC236}">
                      <a16:creationId xmlns:a16="http://schemas.microsoft.com/office/drawing/2014/main" id="{AEFAF350-86D8-3612-4795-2C9D4E90D6A8}"/>
                    </a:ext>
                  </a:extLst>
                </p:cNvPr>
                <p:cNvPicPr/>
                <p:nvPr/>
              </p:nvPicPr>
              <p:blipFill>
                <a:blip r:embed="rId131"/>
                <a:stretch>
                  <a:fillRect/>
                </a:stretch>
              </p:blipFill>
              <p:spPr>
                <a:xfrm>
                  <a:off x="7519210" y="2301929"/>
                  <a:ext cx="1292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3" name="Ink 92">
                  <a:extLst>
                    <a:ext uri="{FF2B5EF4-FFF2-40B4-BE49-F238E27FC236}">
                      <a16:creationId xmlns:a16="http://schemas.microsoft.com/office/drawing/2014/main" id="{5D6E7E76-8BEA-E61A-5BD8-CCBCAF42A289}"/>
                    </a:ext>
                  </a:extLst>
                </p14:cNvPr>
                <p14:cNvContentPartPr/>
                <p14:nvPr/>
              </p14:nvContentPartPr>
              <p14:xfrm>
                <a:off x="7222570" y="2215889"/>
                <a:ext cx="172440" cy="545400"/>
              </p14:xfrm>
            </p:contentPart>
          </mc:Choice>
          <mc:Fallback xmlns="">
            <p:pic>
              <p:nvPicPr>
                <p:cNvPr id="93" name="Ink 92">
                  <a:extLst>
                    <a:ext uri="{FF2B5EF4-FFF2-40B4-BE49-F238E27FC236}">
                      <a16:creationId xmlns:a16="http://schemas.microsoft.com/office/drawing/2014/main" id="{5D6E7E76-8BEA-E61A-5BD8-CCBCAF42A289}"/>
                    </a:ext>
                  </a:extLst>
                </p:cNvPr>
                <p:cNvPicPr/>
                <p:nvPr/>
              </p:nvPicPr>
              <p:blipFill>
                <a:blip r:embed="rId133"/>
                <a:stretch>
                  <a:fillRect/>
                </a:stretch>
              </p:blipFill>
              <p:spPr>
                <a:xfrm>
                  <a:off x="7213930" y="2207249"/>
                  <a:ext cx="19008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4" name="Ink 93">
                  <a:extLst>
                    <a:ext uri="{FF2B5EF4-FFF2-40B4-BE49-F238E27FC236}">
                      <a16:creationId xmlns:a16="http://schemas.microsoft.com/office/drawing/2014/main" id="{4C402AB0-26E6-C663-D9C3-02D23A5DE580}"/>
                    </a:ext>
                  </a:extLst>
                </p14:cNvPr>
                <p14:cNvContentPartPr/>
                <p14:nvPr/>
              </p14:nvContentPartPr>
              <p14:xfrm>
                <a:off x="8127970" y="2211569"/>
                <a:ext cx="145080" cy="479520"/>
              </p14:xfrm>
            </p:contentPart>
          </mc:Choice>
          <mc:Fallback xmlns="">
            <p:pic>
              <p:nvPicPr>
                <p:cNvPr id="94" name="Ink 93">
                  <a:extLst>
                    <a:ext uri="{FF2B5EF4-FFF2-40B4-BE49-F238E27FC236}">
                      <a16:creationId xmlns:a16="http://schemas.microsoft.com/office/drawing/2014/main" id="{4C402AB0-26E6-C663-D9C3-02D23A5DE580}"/>
                    </a:ext>
                  </a:extLst>
                </p:cNvPr>
                <p:cNvPicPr/>
                <p:nvPr/>
              </p:nvPicPr>
              <p:blipFill>
                <a:blip r:embed="rId135"/>
                <a:stretch>
                  <a:fillRect/>
                </a:stretch>
              </p:blipFill>
              <p:spPr>
                <a:xfrm>
                  <a:off x="8119330" y="2202569"/>
                  <a:ext cx="162720" cy="49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96" name="Ink 95">
                <a:extLst>
                  <a:ext uri="{FF2B5EF4-FFF2-40B4-BE49-F238E27FC236}">
                    <a16:creationId xmlns:a16="http://schemas.microsoft.com/office/drawing/2014/main" id="{B7FEFC69-8235-E3ED-EAFB-90128D52F48A}"/>
                  </a:ext>
                </a:extLst>
              </p14:cNvPr>
              <p14:cNvContentPartPr/>
              <p14:nvPr/>
            </p14:nvContentPartPr>
            <p14:xfrm>
              <a:off x="8698210" y="2247929"/>
              <a:ext cx="470880" cy="465120"/>
            </p14:xfrm>
          </p:contentPart>
        </mc:Choice>
        <mc:Fallback xmlns="">
          <p:pic>
            <p:nvPicPr>
              <p:cNvPr id="96" name="Ink 95">
                <a:extLst>
                  <a:ext uri="{FF2B5EF4-FFF2-40B4-BE49-F238E27FC236}">
                    <a16:creationId xmlns:a16="http://schemas.microsoft.com/office/drawing/2014/main" id="{B7FEFC69-8235-E3ED-EAFB-90128D52F48A}"/>
                  </a:ext>
                </a:extLst>
              </p:cNvPr>
              <p:cNvPicPr/>
              <p:nvPr/>
            </p:nvPicPr>
            <p:blipFill>
              <a:blip r:embed="rId137"/>
              <a:stretch>
                <a:fillRect/>
              </a:stretch>
            </p:blipFill>
            <p:spPr>
              <a:xfrm>
                <a:off x="8689570" y="2238929"/>
                <a:ext cx="488520" cy="482760"/>
              </a:xfrm>
              <a:prstGeom prst="rect">
                <a:avLst/>
              </a:prstGeom>
            </p:spPr>
          </p:pic>
        </mc:Fallback>
      </mc:AlternateContent>
      <p:grpSp>
        <p:nvGrpSpPr>
          <p:cNvPr id="107" name="Group 106">
            <a:extLst>
              <a:ext uri="{FF2B5EF4-FFF2-40B4-BE49-F238E27FC236}">
                <a16:creationId xmlns:a16="http://schemas.microsoft.com/office/drawing/2014/main" id="{49F17083-432D-4428-C77B-253603048FFE}"/>
              </a:ext>
            </a:extLst>
          </p:cNvPr>
          <p:cNvGrpSpPr/>
          <p:nvPr/>
        </p:nvGrpSpPr>
        <p:grpSpPr>
          <a:xfrm>
            <a:off x="456730" y="2873249"/>
            <a:ext cx="3284640" cy="427680"/>
            <a:chOff x="456730" y="2873249"/>
            <a:chExt cx="3284640" cy="427680"/>
          </a:xfrm>
        </p:grpSpPr>
        <mc:AlternateContent xmlns:mc="http://schemas.openxmlformats.org/markup-compatibility/2006" xmlns:p14="http://schemas.microsoft.com/office/powerpoint/2010/main">
          <mc:Choice Requires="p14">
            <p:contentPart p14:bwMode="auto" r:id="rId138">
              <p14:nvContentPartPr>
                <p14:cNvPr id="97" name="Ink 96">
                  <a:extLst>
                    <a:ext uri="{FF2B5EF4-FFF2-40B4-BE49-F238E27FC236}">
                      <a16:creationId xmlns:a16="http://schemas.microsoft.com/office/drawing/2014/main" id="{5DD6DD49-500C-A1AF-AC12-29F2D7A7D6A9}"/>
                    </a:ext>
                  </a:extLst>
                </p14:cNvPr>
                <p14:cNvContentPartPr/>
                <p14:nvPr/>
              </p14:nvContentPartPr>
              <p14:xfrm>
                <a:off x="456730" y="2873249"/>
                <a:ext cx="80280" cy="372960"/>
              </p14:xfrm>
            </p:contentPart>
          </mc:Choice>
          <mc:Fallback xmlns="">
            <p:pic>
              <p:nvPicPr>
                <p:cNvPr id="97" name="Ink 96">
                  <a:extLst>
                    <a:ext uri="{FF2B5EF4-FFF2-40B4-BE49-F238E27FC236}">
                      <a16:creationId xmlns:a16="http://schemas.microsoft.com/office/drawing/2014/main" id="{5DD6DD49-500C-A1AF-AC12-29F2D7A7D6A9}"/>
                    </a:ext>
                  </a:extLst>
                </p:cNvPr>
                <p:cNvPicPr/>
                <p:nvPr/>
              </p:nvPicPr>
              <p:blipFill>
                <a:blip r:embed="rId139"/>
                <a:stretch>
                  <a:fillRect/>
                </a:stretch>
              </p:blipFill>
              <p:spPr>
                <a:xfrm>
                  <a:off x="447730" y="2864249"/>
                  <a:ext cx="979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Ink 97">
                  <a:extLst>
                    <a:ext uri="{FF2B5EF4-FFF2-40B4-BE49-F238E27FC236}">
                      <a16:creationId xmlns:a16="http://schemas.microsoft.com/office/drawing/2014/main" id="{6761497D-3EE8-7BEC-C696-1A6134A739C1}"/>
                    </a:ext>
                  </a:extLst>
                </p14:cNvPr>
                <p14:cNvContentPartPr/>
                <p14:nvPr/>
              </p14:nvContentPartPr>
              <p14:xfrm>
                <a:off x="620170" y="2880449"/>
                <a:ext cx="56520" cy="371880"/>
              </p14:xfrm>
            </p:contentPart>
          </mc:Choice>
          <mc:Fallback xmlns="">
            <p:pic>
              <p:nvPicPr>
                <p:cNvPr id="98" name="Ink 97">
                  <a:extLst>
                    <a:ext uri="{FF2B5EF4-FFF2-40B4-BE49-F238E27FC236}">
                      <a16:creationId xmlns:a16="http://schemas.microsoft.com/office/drawing/2014/main" id="{6761497D-3EE8-7BEC-C696-1A6134A739C1}"/>
                    </a:ext>
                  </a:extLst>
                </p:cNvPr>
                <p:cNvPicPr/>
                <p:nvPr/>
              </p:nvPicPr>
              <p:blipFill>
                <a:blip r:embed="rId141"/>
                <a:stretch>
                  <a:fillRect/>
                </a:stretch>
              </p:blipFill>
              <p:spPr>
                <a:xfrm>
                  <a:off x="611170" y="2871809"/>
                  <a:ext cx="7416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9" name="Ink 98">
                  <a:extLst>
                    <a:ext uri="{FF2B5EF4-FFF2-40B4-BE49-F238E27FC236}">
                      <a16:creationId xmlns:a16="http://schemas.microsoft.com/office/drawing/2014/main" id="{28F7573B-8AB1-ADC8-DAD3-FC9EC6CB00AF}"/>
                    </a:ext>
                  </a:extLst>
                </p14:cNvPr>
                <p14:cNvContentPartPr/>
                <p14:nvPr/>
              </p14:nvContentPartPr>
              <p14:xfrm>
                <a:off x="491650" y="3068369"/>
                <a:ext cx="178560" cy="35280"/>
              </p14:xfrm>
            </p:contentPart>
          </mc:Choice>
          <mc:Fallback xmlns="">
            <p:pic>
              <p:nvPicPr>
                <p:cNvPr id="99" name="Ink 98">
                  <a:extLst>
                    <a:ext uri="{FF2B5EF4-FFF2-40B4-BE49-F238E27FC236}">
                      <a16:creationId xmlns:a16="http://schemas.microsoft.com/office/drawing/2014/main" id="{28F7573B-8AB1-ADC8-DAD3-FC9EC6CB00AF}"/>
                    </a:ext>
                  </a:extLst>
                </p:cNvPr>
                <p:cNvPicPr/>
                <p:nvPr/>
              </p:nvPicPr>
              <p:blipFill>
                <a:blip r:embed="rId143"/>
                <a:stretch>
                  <a:fillRect/>
                </a:stretch>
              </p:blipFill>
              <p:spPr>
                <a:xfrm>
                  <a:off x="482650" y="3059369"/>
                  <a:ext cx="196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Ink 99">
                  <a:extLst>
                    <a:ext uri="{FF2B5EF4-FFF2-40B4-BE49-F238E27FC236}">
                      <a16:creationId xmlns:a16="http://schemas.microsoft.com/office/drawing/2014/main" id="{CBFAAA24-407C-42B7-7284-5E4CAA2C0859}"/>
                    </a:ext>
                  </a:extLst>
                </p14:cNvPr>
                <p14:cNvContentPartPr/>
                <p14:nvPr/>
              </p14:nvContentPartPr>
              <p14:xfrm>
                <a:off x="702250" y="2911409"/>
                <a:ext cx="575280" cy="348120"/>
              </p14:xfrm>
            </p:contentPart>
          </mc:Choice>
          <mc:Fallback xmlns="">
            <p:pic>
              <p:nvPicPr>
                <p:cNvPr id="100" name="Ink 99">
                  <a:extLst>
                    <a:ext uri="{FF2B5EF4-FFF2-40B4-BE49-F238E27FC236}">
                      <a16:creationId xmlns:a16="http://schemas.microsoft.com/office/drawing/2014/main" id="{CBFAAA24-407C-42B7-7284-5E4CAA2C0859}"/>
                    </a:ext>
                  </a:extLst>
                </p:cNvPr>
                <p:cNvPicPr/>
                <p:nvPr/>
              </p:nvPicPr>
              <p:blipFill>
                <a:blip r:embed="rId145"/>
                <a:stretch>
                  <a:fillRect/>
                </a:stretch>
              </p:blipFill>
              <p:spPr>
                <a:xfrm>
                  <a:off x="693610" y="2902769"/>
                  <a:ext cx="5929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Ink 101">
                  <a:extLst>
                    <a:ext uri="{FF2B5EF4-FFF2-40B4-BE49-F238E27FC236}">
                      <a16:creationId xmlns:a16="http://schemas.microsoft.com/office/drawing/2014/main" id="{C52B40C4-C1A1-B013-DCFB-599D597DC2B0}"/>
                    </a:ext>
                  </a:extLst>
                </p14:cNvPr>
                <p14:cNvContentPartPr/>
                <p14:nvPr/>
              </p14:nvContentPartPr>
              <p14:xfrm>
                <a:off x="1374010" y="2976929"/>
                <a:ext cx="293400" cy="298440"/>
              </p14:xfrm>
            </p:contentPart>
          </mc:Choice>
          <mc:Fallback xmlns="">
            <p:pic>
              <p:nvPicPr>
                <p:cNvPr id="102" name="Ink 101">
                  <a:extLst>
                    <a:ext uri="{FF2B5EF4-FFF2-40B4-BE49-F238E27FC236}">
                      <a16:creationId xmlns:a16="http://schemas.microsoft.com/office/drawing/2014/main" id="{C52B40C4-C1A1-B013-DCFB-599D597DC2B0}"/>
                    </a:ext>
                  </a:extLst>
                </p:cNvPr>
                <p:cNvPicPr/>
                <p:nvPr/>
              </p:nvPicPr>
              <p:blipFill>
                <a:blip r:embed="rId147"/>
                <a:stretch>
                  <a:fillRect/>
                </a:stretch>
              </p:blipFill>
              <p:spPr>
                <a:xfrm>
                  <a:off x="1365010" y="2967929"/>
                  <a:ext cx="3110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Ink 102">
                  <a:extLst>
                    <a:ext uri="{FF2B5EF4-FFF2-40B4-BE49-F238E27FC236}">
                      <a16:creationId xmlns:a16="http://schemas.microsoft.com/office/drawing/2014/main" id="{D27BC589-221D-07FC-A318-254BCFC2855F}"/>
                    </a:ext>
                  </a:extLst>
                </p14:cNvPr>
                <p14:cNvContentPartPr/>
                <p14:nvPr/>
              </p14:nvContentPartPr>
              <p14:xfrm>
                <a:off x="1892410" y="3032009"/>
                <a:ext cx="210240" cy="261720"/>
              </p14:xfrm>
            </p:contentPart>
          </mc:Choice>
          <mc:Fallback xmlns="">
            <p:pic>
              <p:nvPicPr>
                <p:cNvPr id="103" name="Ink 102">
                  <a:extLst>
                    <a:ext uri="{FF2B5EF4-FFF2-40B4-BE49-F238E27FC236}">
                      <a16:creationId xmlns:a16="http://schemas.microsoft.com/office/drawing/2014/main" id="{D27BC589-221D-07FC-A318-254BCFC2855F}"/>
                    </a:ext>
                  </a:extLst>
                </p:cNvPr>
                <p:cNvPicPr/>
                <p:nvPr/>
              </p:nvPicPr>
              <p:blipFill>
                <a:blip r:embed="rId149"/>
                <a:stretch>
                  <a:fillRect/>
                </a:stretch>
              </p:blipFill>
              <p:spPr>
                <a:xfrm>
                  <a:off x="1883410" y="3023009"/>
                  <a:ext cx="227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4" name="Ink 103">
                  <a:extLst>
                    <a:ext uri="{FF2B5EF4-FFF2-40B4-BE49-F238E27FC236}">
                      <a16:creationId xmlns:a16="http://schemas.microsoft.com/office/drawing/2014/main" id="{3F418694-CD3B-704B-0C67-5C654AA5E0B0}"/>
                    </a:ext>
                  </a:extLst>
                </p14:cNvPr>
                <p14:cNvContentPartPr/>
                <p14:nvPr/>
              </p14:nvContentPartPr>
              <p14:xfrm>
                <a:off x="2153770" y="3035249"/>
                <a:ext cx="1587600" cy="265680"/>
              </p14:xfrm>
            </p:contentPart>
          </mc:Choice>
          <mc:Fallback xmlns="">
            <p:pic>
              <p:nvPicPr>
                <p:cNvPr id="104" name="Ink 103">
                  <a:extLst>
                    <a:ext uri="{FF2B5EF4-FFF2-40B4-BE49-F238E27FC236}">
                      <a16:creationId xmlns:a16="http://schemas.microsoft.com/office/drawing/2014/main" id="{3F418694-CD3B-704B-0C67-5C654AA5E0B0}"/>
                    </a:ext>
                  </a:extLst>
                </p:cNvPr>
                <p:cNvPicPr/>
                <p:nvPr/>
              </p:nvPicPr>
              <p:blipFill>
                <a:blip r:embed="rId151"/>
                <a:stretch>
                  <a:fillRect/>
                </a:stretch>
              </p:blipFill>
              <p:spPr>
                <a:xfrm>
                  <a:off x="2144770" y="3026249"/>
                  <a:ext cx="1605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5" name="Ink 104">
                  <a:extLst>
                    <a:ext uri="{FF2B5EF4-FFF2-40B4-BE49-F238E27FC236}">
                      <a16:creationId xmlns:a16="http://schemas.microsoft.com/office/drawing/2014/main" id="{2003C32B-314A-9EEE-9234-B76DB32287F3}"/>
                    </a:ext>
                  </a:extLst>
                </p14:cNvPr>
                <p14:cNvContentPartPr/>
                <p14:nvPr/>
              </p14:nvContentPartPr>
              <p14:xfrm>
                <a:off x="2137930" y="3070169"/>
                <a:ext cx="417960" cy="39240"/>
              </p14:xfrm>
            </p:contentPart>
          </mc:Choice>
          <mc:Fallback xmlns="">
            <p:pic>
              <p:nvPicPr>
                <p:cNvPr id="105" name="Ink 104">
                  <a:extLst>
                    <a:ext uri="{FF2B5EF4-FFF2-40B4-BE49-F238E27FC236}">
                      <a16:creationId xmlns:a16="http://schemas.microsoft.com/office/drawing/2014/main" id="{2003C32B-314A-9EEE-9234-B76DB32287F3}"/>
                    </a:ext>
                  </a:extLst>
                </p:cNvPr>
                <p:cNvPicPr/>
                <p:nvPr/>
              </p:nvPicPr>
              <p:blipFill>
                <a:blip r:embed="rId153"/>
                <a:stretch>
                  <a:fillRect/>
                </a:stretch>
              </p:blipFill>
              <p:spPr>
                <a:xfrm>
                  <a:off x="2129290" y="3061529"/>
                  <a:ext cx="435600" cy="56880"/>
                </a:xfrm>
                <a:prstGeom prst="rect">
                  <a:avLst/>
                </a:prstGeom>
              </p:spPr>
            </p:pic>
          </mc:Fallback>
        </mc:AlternateContent>
      </p:grpSp>
      <p:grpSp>
        <p:nvGrpSpPr>
          <p:cNvPr id="110" name="Group 109">
            <a:extLst>
              <a:ext uri="{FF2B5EF4-FFF2-40B4-BE49-F238E27FC236}">
                <a16:creationId xmlns:a16="http://schemas.microsoft.com/office/drawing/2014/main" id="{C8FACE44-FE0D-FB00-0310-9A35ADB1215B}"/>
              </a:ext>
            </a:extLst>
          </p:cNvPr>
          <p:cNvGrpSpPr/>
          <p:nvPr/>
        </p:nvGrpSpPr>
        <p:grpSpPr>
          <a:xfrm>
            <a:off x="4265530" y="2815649"/>
            <a:ext cx="1199520" cy="594360"/>
            <a:chOff x="4265530" y="2815649"/>
            <a:chExt cx="1199520" cy="594360"/>
          </a:xfrm>
        </p:grpSpPr>
        <mc:AlternateContent xmlns:mc="http://schemas.openxmlformats.org/markup-compatibility/2006" xmlns:p14="http://schemas.microsoft.com/office/powerpoint/2010/main">
          <mc:Choice Requires="p14">
            <p:contentPart p14:bwMode="auto" r:id="rId154">
              <p14:nvContentPartPr>
                <p14:cNvPr id="108" name="Ink 107">
                  <a:extLst>
                    <a:ext uri="{FF2B5EF4-FFF2-40B4-BE49-F238E27FC236}">
                      <a16:creationId xmlns:a16="http://schemas.microsoft.com/office/drawing/2014/main" id="{3A3365EF-3F1D-BD4C-1B16-A260F663B169}"/>
                    </a:ext>
                  </a:extLst>
                </p14:cNvPr>
                <p14:cNvContentPartPr/>
                <p14:nvPr/>
              </p14:nvContentPartPr>
              <p14:xfrm>
                <a:off x="4265530" y="2891609"/>
                <a:ext cx="565560" cy="350640"/>
              </p14:xfrm>
            </p:contentPart>
          </mc:Choice>
          <mc:Fallback xmlns="">
            <p:pic>
              <p:nvPicPr>
                <p:cNvPr id="108" name="Ink 107">
                  <a:extLst>
                    <a:ext uri="{FF2B5EF4-FFF2-40B4-BE49-F238E27FC236}">
                      <a16:creationId xmlns:a16="http://schemas.microsoft.com/office/drawing/2014/main" id="{3A3365EF-3F1D-BD4C-1B16-A260F663B169}"/>
                    </a:ext>
                  </a:extLst>
                </p:cNvPr>
                <p:cNvPicPr/>
                <p:nvPr/>
              </p:nvPicPr>
              <p:blipFill>
                <a:blip r:embed="rId155"/>
                <a:stretch>
                  <a:fillRect/>
                </a:stretch>
              </p:blipFill>
              <p:spPr>
                <a:xfrm>
                  <a:off x="4256530" y="2882609"/>
                  <a:ext cx="58320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Ink 108">
                  <a:extLst>
                    <a:ext uri="{FF2B5EF4-FFF2-40B4-BE49-F238E27FC236}">
                      <a16:creationId xmlns:a16="http://schemas.microsoft.com/office/drawing/2014/main" id="{F3967A19-F12E-2652-4F83-37E1CC3FA2FC}"/>
                    </a:ext>
                  </a:extLst>
                </p14:cNvPr>
                <p14:cNvContentPartPr/>
                <p14:nvPr/>
              </p14:nvContentPartPr>
              <p14:xfrm>
                <a:off x="5085610" y="2815649"/>
                <a:ext cx="379440" cy="594360"/>
              </p14:xfrm>
            </p:contentPart>
          </mc:Choice>
          <mc:Fallback xmlns="">
            <p:pic>
              <p:nvPicPr>
                <p:cNvPr id="109" name="Ink 108">
                  <a:extLst>
                    <a:ext uri="{FF2B5EF4-FFF2-40B4-BE49-F238E27FC236}">
                      <a16:creationId xmlns:a16="http://schemas.microsoft.com/office/drawing/2014/main" id="{F3967A19-F12E-2652-4F83-37E1CC3FA2FC}"/>
                    </a:ext>
                  </a:extLst>
                </p:cNvPr>
                <p:cNvPicPr/>
                <p:nvPr/>
              </p:nvPicPr>
              <p:blipFill>
                <a:blip r:embed="rId157"/>
                <a:stretch>
                  <a:fillRect/>
                </a:stretch>
              </p:blipFill>
              <p:spPr>
                <a:xfrm>
                  <a:off x="5076970" y="2806649"/>
                  <a:ext cx="397080" cy="612000"/>
                </a:xfrm>
                <a:prstGeom prst="rect">
                  <a:avLst/>
                </a:prstGeom>
              </p:spPr>
            </p:pic>
          </mc:Fallback>
        </mc:AlternateContent>
      </p:grpSp>
      <p:grpSp>
        <p:nvGrpSpPr>
          <p:cNvPr id="115" name="Group 114">
            <a:extLst>
              <a:ext uri="{FF2B5EF4-FFF2-40B4-BE49-F238E27FC236}">
                <a16:creationId xmlns:a16="http://schemas.microsoft.com/office/drawing/2014/main" id="{E14A2EBE-97AD-78D9-8A58-A190F2CF1A77}"/>
              </a:ext>
            </a:extLst>
          </p:cNvPr>
          <p:cNvGrpSpPr/>
          <p:nvPr/>
        </p:nvGrpSpPr>
        <p:grpSpPr>
          <a:xfrm>
            <a:off x="5881930" y="2828969"/>
            <a:ext cx="1261440" cy="353160"/>
            <a:chOff x="5881930" y="2828969"/>
            <a:chExt cx="1261440" cy="353160"/>
          </a:xfrm>
        </p:grpSpPr>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699C39D9-6612-FA8E-05B3-8F2026790AE5}"/>
                    </a:ext>
                  </a:extLst>
                </p14:cNvPr>
                <p14:cNvContentPartPr/>
                <p14:nvPr/>
              </p14:nvContentPartPr>
              <p14:xfrm>
                <a:off x="5881930" y="2828969"/>
                <a:ext cx="1261440" cy="353160"/>
              </p14:xfrm>
            </p:contentPart>
          </mc:Choice>
          <mc:Fallback xmlns="">
            <p:pic>
              <p:nvPicPr>
                <p:cNvPr id="111" name="Ink 110">
                  <a:extLst>
                    <a:ext uri="{FF2B5EF4-FFF2-40B4-BE49-F238E27FC236}">
                      <a16:creationId xmlns:a16="http://schemas.microsoft.com/office/drawing/2014/main" id="{699C39D9-6612-FA8E-05B3-8F2026790AE5}"/>
                    </a:ext>
                  </a:extLst>
                </p:cNvPr>
                <p:cNvPicPr/>
                <p:nvPr/>
              </p:nvPicPr>
              <p:blipFill>
                <a:blip r:embed="rId159"/>
                <a:stretch>
                  <a:fillRect/>
                </a:stretch>
              </p:blipFill>
              <p:spPr>
                <a:xfrm>
                  <a:off x="5873290" y="2820329"/>
                  <a:ext cx="127908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Ink 111">
                  <a:extLst>
                    <a:ext uri="{FF2B5EF4-FFF2-40B4-BE49-F238E27FC236}">
                      <a16:creationId xmlns:a16="http://schemas.microsoft.com/office/drawing/2014/main" id="{389F5457-9F16-2CB2-26B0-D8B412437758}"/>
                    </a:ext>
                  </a:extLst>
                </p14:cNvPr>
                <p14:cNvContentPartPr/>
                <p14:nvPr/>
              </p14:nvContentPartPr>
              <p14:xfrm>
                <a:off x="6461170" y="2866409"/>
                <a:ext cx="307800" cy="17280"/>
              </p14:xfrm>
            </p:contentPart>
          </mc:Choice>
          <mc:Fallback xmlns="">
            <p:pic>
              <p:nvPicPr>
                <p:cNvPr id="112" name="Ink 111">
                  <a:extLst>
                    <a:ext uri="{FF2B5EF4-FFF2-40B4-BE49-F238E27FC236}">
                      <a16:creationId xmlns:a16="http://schemas.microsoft.com/office/drawing/2014/main" id="{389F5457-9F16-2CB2-26B0-D8B412437758}"/>
                    </a:ext>
                  </a:extLst>
                </p:cNvPr>
                <p:cNvPicPr/>
                <p:nvPr/>
              </p:nvPicPr>
              <p:blipFill>
                <a:blip r:embed="rId161"/>
                <a:stretch>
                  <a:fillRect/>
                </a:stretch>
              </p:blipFill>
              <p:spPr>
                <a:xfrm>
                  <a:off x="6452170" y="2857409"/>
                  <a:ext cx="325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4" name="Ink 113">
                  <a:extLst>
                    <a:ext uri="{FF2B5EF4-FFF2-40B4-BE49-F238E27FC236}">
                      <a16:creationId xmlns:a16="http://schemas.microsoft.com/office/drawing/2014/main" id="{3224EB68-40DA-135C-139A-B7B379694420}"/>
                    </a:ext>
                  </a:extLst>
                </p14:cNvPr>
                <p14:cNvContentPartPr/>
                <p14:nvPr/>
              </p14:nvContentPartPr>
              <p14:xfrm>
                <a:off x="6398890" y="2990969"/>
                <a:ext cx="70200" cy="26280"/>
              </p14:xfrm>
            </p:contentPart>
          </mc:Choice>
          <mc:Fallback xmlns="">
            <p:pic>
              <p:nvPicPr>
                <p:cNvPr id="114" name="Ink 113">
                  <a:extLst>
                    <a:ext uri="{FF2B5EF4-FFF2-40B4-BE49-F238E27FC236}">
                      <a16:creationId xmlns:a16="http://schemas.microsoft.com/office/drawing/2014/main" id="{3224EB68-40DA-135C-139A-B7B379694420}"/>
                    </a:ext>
                  </a:extLst>
                </p:cNvPr>
                <p:cNvPicPr/>
                <p:nvPr/>
              </p:nvPicPr>
              <p:blipFill>
                <a:blip r:embed="rId163"/>
                <a:stretch>
                  <a:fillRect/>
                </a:stretch>
              </p:blipFill>
              <p:spPr>
                <a:xfrm>
                  <a:off x="6390250" y="2981969"/>
                  <a:ext cx="87840" cy="43920"/>
                </a:xfrm>
                <a:prstGeom prst="rect">
                  <a:avLst/>
                </a:prstGeom>
              </p:spPr>
            </p:pic>
          </mc:Fallback>
        </mc:AlternateContent>
      </p:grpSp>
      <p:grpSp>
        <p:nvGrpSpPr>
          <p:cNvPr id="123" name="Group 122">
            <a:extLst>
              <a:ext uri="{FF2B5EF4-FFF2-40B4-BE49-F238E27FC236}">
                <a16:creationId xmlns:a16="http://schemas.microsoft.com/office/drawing/2014/main" id="{93351626-DF82-D1DE-30A6-D2401CB883DC}"/>
              </a:ext>
            </a:extLst>
          </p:cNvPr>
          <p:cNvGrpSpPr/>
          <p:nvPr/>
        </p:nvGrpSpPr>
        <p:grpSpPr>
          <a:xfrm>
            <a:off x="7314730" y="2843009"/>
            <a:ext cx="1765800" cy="429120"/>
            <a:chOff x="7314730" y="2843009"/>
            <a:chExt cx="1765800" cy="429120"/>
          </a:xfrm>
        </p:grpSpPr>
        <mc:AlternateContent xmlns:mc="http://schemas.openxmlformats.org/markup-compatibility/2006" xmlns:p14="http://schemas.microsoft.com/office/powerpoint/2010/main">
          <mc:Choice Requires="p14">
            <p:contentPart p14:bwMode="auto" r:id="rId164">
              <p14:nvContentPartPr>
                <p14:cNvPr id="116" name="Ink 115">
                  <a:extLst>
                    <a:ext uri="{FF2B5EF4-FFF2-40B4-BE49-F238E27FC236}">
                      <a16:creationId xmlns:a16="http://schemas.microsoft.com/office/drawing/2014/main" id="{E93D7DE5-E97F-EAB2-4225-CD2CC285CF62}"/>
                    </a:ext>
                  </a:extLst>
                </p14:cNvPr>
                <p14:cNvContentPartPr/>
                <p14:nvPr/>
              </p14:nvContentPartPr>
              <p14:xfrm>
                <a:off x="7314730" y="2843009"/>
                <a:ext cx="268200" cy="369720"/>
              </p14:xfrm>
            </p:contentPart>
          </mc:Choice>
          <mc:Fallback xmlns="">
            <p:pic>
              <p:nvPicPr>
                <p:cNvPr id="116" name="Ink 115">
                  <a:extLst>
                    <a:ext uri="{FF2B5EF4-FFF2-40B4-BE49-F238E27FC236}">
                      <a16:creationId xmlns:a16="http://schemas.microsoft.com/office/drawing/2014/main" id="{E93D7DE5-E97F-EAB2-4225-CD2CC285CF62}"/>
                    </a:ext>
                  </a:extLst>
                </p:cNvPr>
                <p:cNvPicPr/>
                <p:nvPr/>
              </p:nvPicPr>
              <p:blipFill>
                <a:blip r:embed="rId165"/>
                <a:stretch>
                  <a:fillRect/>
                </a:stretch>
              </p:blipFill>
              <p:spPr>
                <a:xfrm>
                  <a:off x="7305730" y="2834369"/>
                  <a:ext cx="2858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 name="Ink 116">
                  <a:extLst>
                    <a:ext uri="{FF2B5EF4-FFF2-40B4-BE49-F238E27FC236}">
                      <a16:creationId xmlns:a16="http://schemas.microsoft.com/office/drawing/2014/main" id="{D2CDBDCD-EEF8-A7CA-9B48-02D01EEF5510}"/>
                    </a:ext>
                  </a:extLst>
                </p14:cNvPr>
                <p14:cNvContentPartPr/>
                <p14:nvPr/>
              </p14:nvContentPartPr>
              <p14:xfrm>
                <a:off x="7793170" y="3014369"/>
                <a:ext cx="73440" cy="230400"/>
              </p14:xfrm>
            </p:contentPart>
          </mc:Choice>
          <mc:Fallback xmlns="">
            <p:pic>
              <p:nvPicPr>
                <p:cNvPr id="117" name="Ink 116">
                  <a:extLst>
                    <a:ext uri="{FF2B5EF4-FFF2-40B4-BE49-F238E27FC236}">
                      <a16:creationId xmlns:a16="http://schemas.microsoft.com/office/drawing/2014/main" id="{D2CDBDCD-EEF8-A7CA-9B48-02D01EEF5510}"/>
                    </a:ext>
                  </a:extLst>
                </p:cNvPr>
                <p:cNvPicPr/>
                <p:nvPr/>
              </p:nvPicPr>
              <p:blipFill>
                <a:blip r:embed="rId167"/>
                <a:stretch>
                  <a:fillRect/>
                </a:stretch>
              </p:blipFill>
              <p:spPr>
                <a:xfrm>
                  <a:off x="7784170" y="3005729"/>
                  <a:ext cx="910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Ink 117">
                  <a:extLst>
                    <a:ext uri="{FF2B5EF4-FFF2-40B4-BE49-F238E27FC236}">
                      <a16:creationId xmlns:a16="http://schemas.microsoft.com/office/drawing/2014/main" id="{79B03DF7-205A-F1A8-F012-E6FC317C828C}"/>
                    </a:ext>
                  </a:extLst>
                </p14:cNvPr>
                <p14:cNvContentPartPr/>
                <p14:nvPr/>
              </p14:nvContentPartPr>
              <p14:xfrm>
                <a:off x="7823410" y="2936249"/>
                <a:ext cx="250560" cy="94320"/>
              </p14:xfrm>
            </p:contentPart>
          </mc:Choice>
          <mc:Fallback xmlns="">
            <p:pic>
              <p:nvPicPr>
                <p:cNvPr id="118" name="Ink 117">
                  <a:extLst>
                    <a:ext uri="{FF2B5EF4-FFF2-40B4-BE49-F238E27FC236}">
                      <a16:creationId xmlns:a16="http://schemas.microsoft.com/office/drawing/2014/main" id="{79B03DF7-205A-F1A8-F012-E6FC317C828C}"/>
                    </a:ext>
                  </a:extLst>
                </p:cNvPr>
                <p:cNvPicPr/>
                <p:nvPr/>
              </p:nvPicPr>
              <p:blipFill>
                <a:blip r:embed="rId169"/>
                <a:stretch>
                  <a:fillRect/>
                </a:stretch>
              </p:blipFill>
              <p:spPr>
                <a:xfrm>
                  <a:off x="7814410" y="2927249"/>
                  <a:ext cx="268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Ink 118">
                  <a:extLst>
                    <a:ext uri="{FF2B5EF4-FFF2-40B4-BE49-F238E27FC236}">
                      <a16:creationId xmlns:a16="http://schemas.microsoft.com/office/drawing/2014/main" id="{A6BAA925-4B15-6780-A4DB-9D06029C85B9}"/>
                    </a:ext>
                  </a:extLst>
                </p14:cNvPr>
                <p14:cNvContentPartPr/>
                <p14:nvPr/>
              </p14:nvContentPartPr>
              <p14:xfrm>
                <a:off x="7828450" y="3040289"/>
                <a:ext cx="172080" cy="40320"/>
              </p14:xfrm>
            </p:contentPart>
          </mc:Choice>
          <mc:Fallback xmlns="">
            <p:pic>
              <p:nvPicPr>
                <p:cNvPr id="119" name="Ink 118">
                  <a:extLst>
                    <a:ext uri="{FF2B5EF4-FFF2-40B4-BE49-F238E27FC236}">
                      <a16:creationId xmlns:a16="http://schemas.microsoft.com/office/drawing/2014/main" id="{A6BAA925-4B15-6780-A4DB-9D06029C85B9}"/>
                    </a:ext>
                  </a:extLst>
                </p:cNvPr>
                <p:cNvPicPr/>
                <p:nvPr/>
              </p:nvPicPr>
              <p:blipFill>
                <a:blip r:embed="rId171"/>
                <a:stretch>
                  <a:fillRect/>
                </a:stretch>
              </p:blipFill>
              <p:spPr>
                <a:xfrm>
                  <a:off x="7819450" y="3031649"/>
                  <a:ext cx="189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0" name="Ink 119">
                  <a:extLst>
                    <a:ext uri="{FF2B5EF4-FFF2-40B4-BE49-F238E27FC236}">
                      <a16:creationId xmlns:a16="http://schemas.microsoft.com/office/drawing/2014/main" id="{47038487-277B-BB77-1119-69DF83CA1541}"/>
                    </a:ext>
                  </a:extLst>
                </p14:cNvPr>
                <p14:cNvContentPartPr/>
                <p14:nvPr/>
              </p14:nvContentPartPr>
              <p14:xfrm>
                <a:off x="7886770" y="2920769"/>
                <a:ext cx="1089720" cy="351360"/>
              </p14:xfrm>
            </p:contentPart>
          </mc:Choice>
          <mc:Fallback xmlns="">
            <p:pic>
              <p:nvPicPr>
                <p:cNvPr id="120" name="Ink 119">
                  <a:extLst>
                    <a:ext uri="{FF2B5EF4-FFF2-40B4-BE49-F238E27FC236}">
                      <a16:creationId xmlns:a16="http://schemas.microsoft.com/office/drawing/2014/main" id="{47038487-277B-BB77-1119-69DF83CA1541}"/>
                    </a:ext>
                  </a:extLst>
                </p:cNvPr>
                <p:cNvPicPr/>
                <p:nvPr/>
              </p:nvPicPr>
              <p:blipFill>
                <a:blip r:embed="rId173"/>
                <a:stretch>
                  <a:fillRect/>
                </a:stretch>
              </p:blipFill>
              <p:spPr>
                <a:xfrm>
                  <a:off x="7878130" y="2912129"/>
                  <a:ext cx="110736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1" name="Ink 120">
                  <a:extLst>
                    <a:ext uri="{FF2B5EF4-FFF2-40B4-BE49-F238E27FC236}">
                      <a16:creationId xmlns:a16="http://schemas.microsoft.com/office/drawing/2014/main" id="{F7D4CC61-2644-BBF5-6BA0-A4E9ED64D80F}"/>
                    </a:ext>
                  </a:extLst>
                </p14:cNvPr>
                <p14:cNvContentPartPr/>
                <p14:nvPr/>
              </p14:nvContentPartPr>
              <p14:xfrm>
                <a:off x="8283490" y="3002489"/>
                <a:ext cx="29520" cy="17640"/>
              </p14:xfrm>
            </p:contentPart>
          </mc:Choice>
          <mc:Fallback xmlns="">
            <p:pic>
              <p:nvPicPr>
                <p:cNvPr id="121" name="Ink 120">
                  <a:extLst>
                    <a:ext uri="{FF2B5EF4-FFF2-40B4-BE49-F238E27FC236}">
                      <a16:creationId xmlns:a16="http://schemas.microsoft.com/office/drawing/2014/main" id="{F7D4CC61-2644-BBF5-6BA0-A4E9ED64D80F}"/>
                    </a:ext>
                  </a:extLst>
                </p:cNvPr>
                <p:cNvPicPr/>
                <p:nvPr/>
              </p:nvPicPr>
              <p:blipFill>
                <a:blip r:embed="rId175"/>
                <a:stretch>
                  <a:fillRect/>
                </a:stretch>
              </p:blipFill>
              <p:spPr>
                <a:xfrm>
                  <a:off x="8274850" y="2993849"/>
                  <a:ext cx="47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2" name="Ink 121">
                  <a:extLst>
                    <a:ext uri="{FF2B5EF4-FFF2-40B4-BE49-F238E27FC236}">
                      <a16:creationId xmlns:a16="http://schemas.microsoft.com/office/drawing/2014/main" id="{12449685-F973-3661-00BE-EEAF1CA1E9CA}"/>
                    </a:ext>
                  </a:extLst>
                </p14:cNvPr>
                <p14:cNvContentPartPr/>
                <p14:nvPr/>
              </p14:nvContentPartPr>
              <p14:xfrm>
                <a:off x="9067210" y="3251609"/>
                <a:ext cx="13320" cy="17640"/>
              </p14:xfrm>
            </p:contentPart>
          </mc:Choice>
          <mc:Fallback xmlns="">
            <p:pic>
              <p:nvPicPr>
                <p:cNvPr id="122" name="Ink 121">
                  <a:extLst>
                    <a:ext uri="{FF2B5EF4-FFF2-40B4-BE49-F238E27FC236}">
                      <a16:creationId xmlns:a16="http://schemas.microsoft.com/office/drawing/2014/main" id="{12449685-F973-3661-00BE-EEAF1CA1E9CA}"/>
                    </a:ext>
                  </a:extLst>
                </p:cNvPr>
                <p:cNvPicPr/>
                <p:nvPr/>
              </p:nvPicPr>
              <p:blipFill>
                <a:blip r:embed="rId177"/>
                <a:stretch>
                  <a:fillRect/>
                </a:stretch>
              </p:blipFill>
              <p:spPr>
                <a:xfrm>
                  <a:off x="9058210" y="3242609"/>
                  <a:ext cx="30960" cy="3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24" name="Ink 123">
                <a:extLst>
                  <a:ext uri="{FF2B5EF4-FFF2-40B4-BE49-F238E27FC236}">
                    <a16:creationId xmlns:a16="http://schemas.microsoft.com/office/drawing/2014/main" id="{7C314111-4040-1CAE-3399-2913419F5481}"/>
                  </a:ext>
                </a:extLst>
              </p14:cNvPr>
              <p14:cNvContentPartPr/>
              <p14:nvPr/>
            </p14:nvContentPartPr>
            <p14:xfrm>
              <a:off x="1403530" y="3749129"/>
              <a:ext cx="196200" cy="277200"/>
            </p14:xfrm>
          </p:contentPart>
        </mc:Choice>
        <mc:Fallback xmlns="">
          <p:pic>
            <p:nvPicPr>
              <p:cNvPr id="124" name="Ink 123">
                <a:extLst>
                  <a:ext uri="{FF2B5EF4-FFF2-40B4-BE49-F238E27FC236}">
                    <a16:creationId xmlns:a16="http://schemas.microsoft.com/office/drawing/2014/main" id="{7C314111-4040-1CAE-3399-2913419F5481}"/>
                  </a:ext>
                </a:extLst>
              </p:cNvPr>
              <p:cNvPicPr/>
              <p:nvPr/>
            </p:nvPicPr>
            <p:blipFill>
              <a:blip r:embed="rId179"/>
              <a:stretch>
                <a:fillRect/>
              </a:stretch>
            </p:blipFill>
            <p:spPr>
              <a:xfrm>
                <a:off x="1394890" y="3740129"/>
                <a:ext cx="2138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5" name="Ink 124">
                <a:extLst>
                  <a:ext uri="{FF2B5EF4-FFF2-40B4-BE49-F238E27FC236}">
                    <a16:creationId xmlns:a16="http://schemas.microsoft.com/office/drawing/2014/main" id="{BE34AD8E-B0CD-23CE-BD9F-8AC15FC11312}"/>
                  </a:ext>
                </a:extLst>
              </p14:cNvPr>
              <p14:cNvContentPartPr/>
              <p14:nvPr/>
            </p14:nvContentPartPr>
            <p14:xfrm>
              <a:off x="1576330" y="3860729"/>
              <a:ext cx="744840" cy="367920"/>
            </p14:xfrm>
          </p:contentPart>
        </mc:Choice>
        <mc:Fallback xmlns="">
          <p:pic>
            <p:nvPicPr>
              <p:cNvPr id="125" name="Ink 124">
                <a:extLst>
                  <a:ext uri="{FF2B5EF4-FFF2-40B4-BE49-F238E27FC236}">
                    <a16:creationId xmlns:a16="http://schemas.microsoft.com/office/drawing/2014/main" id="{BE34AD8E-B0CD-23CE-BD9F-8AC15FC11312}"/>
                  </a:ext>
                </a:extLst>
              </p:cNvPr>
              <p:cNvPicPr/>
              <p:nvPr/>
            </p:nvPicPr>
            <p:blipFill>
              <a:blip r:embed="rId181"/>
              <a:stretch>
                <a:fillRect/>
              </a:stretch>
            </p:blipFill>
            <p:spPr>
              <a:xfrm>
                <a:off x="1567690" y="3851729"/>
                <a:ext cx="7624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6" name="Ink 125">
                <a:extLst>
                  <a:ext uri="{FF2B5EF4-FFF2-40B4-BE49-F238E27FC236}">
                    <a16:creationId xmlns:a16="http://schemas.microsoft.com/office/drawing/2014/main" id="{0CA903EB-B3C2-406F-CDF5-E7BD9476AFDD}"/>
                  </a:ext>
                </a:extLst>
              </p14:cNvPr>
              <p14:cNvContentPartPr/>
              <p14:nvPr/>
            </p14:nvContentPartPr>
            <p14:xfrm>
              <a:off x="2055490" y="3734729"/>
              <a:ext cx="43920" cy="17640"/>
            </p14:xfrm>
          </p:contentPart>
        </mc:Choice>
        <mc:Fallback xmlns="">
          <p:pic>
            <p:nvPicPr>
              <p:cNvPr id="126" name="Ink 125">
                <a:extLst>
                  <a:ext uri="{FF2B5EF4-FFF2-40B4-BE49-F238E27FC236}">
                    <a16:creationId xmlns:a16="http://schemas.microsoft.com/office/drawing/2014/main" id="{0CA903EB-B3C2-406F-CDF5-E7BD9476AFDD}"/>
                  </a:ext>
                </a:extLst>
              </p:cNvPr>
              <p:cNvPicPr/>
              <p:nvPr/>
            </p:nvPicPr>
            <p:blipFill>
              <a:blip r:embed="rId183"/>
              <a:stretch>
                <a:fillRect/>
              </a:stretch>
            </p:blipFill>
            <p:spPr>
              <a:xfrm>
                <a:off x="2046850" y="3725729"/>
                <a:ext cx="61560" cy="35280"/>
              </a:xfrm>
              <a:prstGeom prst="rect">
                <a:avLst/>
              </a:prstGeom>
            </p:spPr>
          </p:pic>
        </mc:Fallback>
      </mc:AlternateContent>
      <p:grpSp>
        <p:nvGrpSpPr>
          <p:cNvPr id="142" name="Group 141">
            <a:extLst>
              <a:ext uri="{FF2B5EF4-FFF2-40B4-BE49-F238E27FC236}">
                <a16:creationId xmlns:a16="http://schemas.microsoft.com/office/drawing/2014/main" id="{27FA94DC-DA8E-AAB6-CA52-B66DC556FC3B}"/>
              </a:ext>
            </a:extLst>
          </p:cNvPr>
          <p:cNvGrpSpPr/>
          <p:nvPr/>
        </p:nvGrpSpPr>
        <p:grpSpPr>
          <a:xfrm>
            <a:off x="8223370" y="3548969"/>
            <a:ext cx="1413360" cy="621720"/>
            <a:chOff x="8223370" y="3548969"/>
            <a:chExt cx="1413360" cy="621720"/>
          </a:xfrm>
        </p:grpSpPr>
        <mc:AlternateContent xmlns:mc="http://schemas.openxmlformats.org/markup-compatibility/2006" xmlns:p14="http://schemas.microsoft.com/office/powerpoint/2010/main">
          <mc:Choice Requires="p14">
            <p:contentPart p14:bwMode="auto" r:id="rId184">
              <p14:nvContentPartPr>
                <p14:cNvPr id="140" name="Ink 139">
                  <a:extLst>
                    <a:ext uri="{FF2B5EF4-FFF2-40B4-BE49-F238E27FC236}">
                      <a16:creationId xmlns:a16="http://schemas.microsoft.com/office/drawing/2014/main" id="{B711814C-C3AB-78C1-B385-D5484A6E5C74}"/>
                    </a:ext>
                  </a:extLst>
                </p14:cNvPr>
                <p14:cNvContentPartPr/>
                <p14:nvPr/>
              </p14:nvContentPartPr>
              <p14:xfrm>
                <a:off x="8223370" y="3548969"/>
                <a:ext cx="1413360" cy="621720"/>
              </p14:xfrm>
            </p:contentPart>
          </mc:Choice>
          <mc:Fallback xmlns="">
            <p:pic>
              <p:nvPicPr>
                <p:cNvPr id="140" name="Ink 139">
                  <a:extLst>
                    <a:ext uri="{FF2B5EF4-FFF2-40B4-BE49-F238E27FC236}">
                      <a16:creationId xmlns:a16="http://schemas.microsoft.com/office/drawing/2014/main" id="{B711814C-C3AB-78C1-B385-D5484A6E5C74}"/>
                    </a:ext>
                  </a:extLst>
                </p:cNvPr>
                <p:cNvPicPr/>
                <p:nvPr/>
              </p:nvPicPr>
              <p:blipFill>
                <a:blip r:embed="rId185"/>
                <a:stretch>
                  <a:fillRect/>
                </a:stretch>
              </p:blipFill>
              <p:spPr>
                <a:xfrm>
                  <a:off x="8214730" y="3540329"/>
                  <a:ext cx="143100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1" name="Ink 140">
                  <a:extLst>
                    <a:ext uri="{FF2B5EF4-FFF2-40B4-BE49-F238E27FC236}">
                      <a16:creationId xmlns:a16="http://schemas.microsoft.com/office/drawing/2014/main" id="{04B3116B-6E63-A079-D0BB-D3CEDD1034A4}"/>
                    </a:ext>
                  </a:extLst>
                </p14:cNvPr>
                <p14:cNvContentPartPr/>
                <p14:nvPr/>
              </p14:nvContentPartPr>
              <p14:xfrm>
                <a:off x="9052090" y="3687569"/>
                <a:ext cx="48960" cy="24840"/>
              </p14:xfrm>
            </p:contentPart>
          </mc:Choice>
          <mc:Fallback xmlns="">
            <p:pic>
              <p:nvPicPr>
                <p:cNvPr id="141" name="Ink 140">
                  <a:extLst>
                    <a:ext uri="{FF2B5EF4-FFF2-40B4-BE49-F238E27FC236}">
                      <a16:creationId xmlns:a16="http://schemas.microsoft.com/office/drawing/2014/main" id="{04B3116B-6E63-A079-D0BB-D3CEDD1034A4}"/>
                    </a:ext>
                  </a:extLst>
                </p:cNvPr>
                <p:cNvPicPr/>
                <p:nvPr/>
              </p:nvPicPr>
              <p:blipFill>
                <a:blip r:embed="rId187"/>
                <a:stretch>
                  <a:fillRect/>
                </a:stretch>
              </p:blipFill>
              <p:spPr>
                <a:xfrm>
                  <a:off x="9043090" y="3678569"/>
                  <a:ext cx="66600" cy="42480"/>
                </a:xfrm>
                <a:prstGeom prst="rect">
                  <a:avLst/>
                </a:prstGeom>
              </p:spPr>
            </p:pic>
          </mc:Fallback>
        </mc:AlternateContent>
      </p:grpSp>
      <p:grpSp>
        <p:nvGrpSpPr>
          <p:cNvPr id="146" name="Group 145">
            <a:extLst>
              <a:ext uri="{FF2B5EF4-FFF2-40B4-BE49-F238E27FC236}">
                <a16:creationId xmlns:a16="http://schemas.microsoft.com/office/drawing/2014/main" id="{062DD7A3-C938-E44E-AFB6-8C41828E07FF}"/>
              </a:ext>
            </a:extLst>
          </p:cNvPr>
          <p:cNvGrpSpPr/>
          <p:nvPr/>
        </p:nvGrpSpPr>
        <p:grpSpPr>
          <a:xfrm>
            <a:off x="401290" y="4213889"/>
            <a:ext cx="1400400" cy="329400"/>
            <a:chOff x="401290" y="4213889"/>
            <a:chExt cx="1400400" cy="329400"/>
          </a:xfrm>
        </p:grpSpPr>
        <mc:AlternateContent xmlns:mc="http://schemas.openxmlformats.org/markup-compatibility/2006" xmlns:p14="http://schemas.microsoft.com/office/powerpoint/2010/main">
          <mc:Choice Requires="p14">
            <p:contentPart p14:bwMode="auto" r:id="rId188">
              <p14:nvContentPartPr>
                <p14:cNvPr id="143" name="Ink 142">
                  <a:extLst>
                    <a:ext uri="{FF2B5EF4-FFF2-40B4-BE49-F238E27FC236}">
                      <a16:creationId xmlns:a16="http://schemas.microsoft.com/office/drawing/2014/main" id="{2A06B3DE-3967-693E-F324-681728B6B672}"/>
                    </a:ext>
                  </a:extLst>
                </p14:cNvPr>
                <p14:cNvContentPartPr/>
                <p14:nvPr/>
              </p14:nvContentPartPr>
              <p14:xfrm>
                <a:off x="401290" y="4213889"/>
                <a:ext cx="1400400" cy="329400"/>
              </p14:xfrm>
            </p:contentPart>
          </mc:Choice>
          <mc:Fallback xmlns="">
            <p:pic>
              <p:nvPicPr>
                <p:cNvPr id="143" name="Ink 142">
                  <a:extLst>
                    <a:ext uri="{FF2B5EF4-FFF2-40B4-BE49-F238E27FC236}">
                      <a16:creationId xmlns:a16="http://schemas.microsoft.com/office/drawing/2014/main" id="{2A06B3DE-3967-693E-F324-681728B6B672}"/>
                    </a:ext>
                  </a:extLst>
                </p:cNvPr>
                <p:cNvPicPr/>
                <p:nvPr/>
              </p:nvPicPr>
              <p:blipFill>
                <a:blip r:embed="rId189"/>
                <a:stretch>
                  <a:fillRect/>
                </a:stretch>
              </p:blipFill>
              <p:spPr>
                <a:xfrm>
                  <a:off x="392290" y="4204889"/>
                  <a:ext cx="14180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4" name="Ink 143">
                  <a:extLst>
                    <a:ext uri="{FF2B5EF4-FFF2-40B4-BE49-F238E27FC236}">
                      <a16:creationId xmlns:a16="http://schemas.microsoft.com/office/drawing/2014/main" id="{0142F882-F93F-59D1-1AB5-AFF4D1BDAE70}"/>
                    </a:ext>
                  </a:extLst>
                </p14:cNvPr>
                <p14:cNvContentPartPr/>
                <p14:nvPr/>
              </p14:nvContentPartPr>
              <p14:xfrm>
                <a:off x="1508290" y="4379489"/>
                <a:ext cx="42840" cy="17640"/>
              </p14:xfrm>
            </p:contentPart>
          </mc:Choice>
          <mc:Fallback xmlns="">
            <p:pic>
              <p:nvPicPr>
                <p:cNvPr id="144" name="Ink 143">
                  <a:extLst>
                    <a:ext uri="{FF2B5EF4-FFF2-40B4-BE49-F238E27FC236}">
                      <a16:creationId xmlns:a16="http://schemas.microsoft.com/office/drawing/2014/main" id="{0142F882-F93F-59D1-1AB5-AFF4D1BDAE70}"/>
                    </a:ext>
                  </a:extLst>
                </p:cNvPr>
                <p:cNvPicPr/>
                <p:nvPr/>
              </p:nvPicPr>
              <p:blipFill>
                <a:blip r:embed="rId191"/>
                <a:stretch>
                  <a:fillRect/>
                </a:stretch>
              </p:blipFill>
              <p:spPr>
                <a:xfrm>
                  <a:off x="1499650" y="4370489"/>
                  <a:ext cx="60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5" name="Ink 144">
                  <a:extLst>
                    <a:ext uri="{FF2B5EF4-FFF2-40B4-BE49-F238E27FC236}">
                      <a16:creationId xmlns:a16="http://schemas.microsoft.com/office/drawing/2014/main" id="{7FC6A454-4A7E-B9A6-63C8-33CAD65B0C3B}"/>
                    </a:ext>
                  </a:extLst>
                </p14:cNvPr>
                <p14:cNvContentPartPr/>
                <p14:nvPr/>
              </p14:nvContentPartPr>
              <p14:xfrm>
                <a:off x="1194370" y="4304609"/>
                <a:ext cx="304920" cy="44640"/>
              </p14:xfrm>
            </p:contentPart>
          </mc:Choice>
          <mc:Fallback xmlns="">
            <p:pic>
              <p:nvPicPr>
                <p:cNvPr id="145" name="Ink 144">
                  <a:extLst>
                    <a:ext uri="{FF2B5EF4-FFF2-40B4-BE49-F238E27FC236}">
                      <a16:creationId xmlns:a16="http://schemas.microsoft.com/office/drawing/2014/main" id="{7FC6A454-4A7E-B9A6-63C8-33CAD65B0C3B}"/>
                    </a:ext>
                  </a:extLst>
                </p:cNvPr>
                <p:cNvPicPr/>
                <p:nvPr/>
              </p:nvPicPr>
              <p:blipFill>
                <a:blip r:embed="rId193"/>
                <a:stretch>
                  <a:fillRect/>
                </a:stretch>
              </p:blipFill>
              <p:spPr>
                <a:xfrm>
                  <a:off x="1185370" y="4295969"/>
                  <a:ext cx="32256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4">
            <p14:nvContentPartPr>
              <p14:cNvPr id="147" name="Ink 146">
                <a:extLst>
                  <a:ext uri="{FF2B5EF4-FFF2-40B4-BE49-F238E27FC236}">
                    <a16:creationId xmlns:a16="http://schemas.microsoft.com/office/drawing/2014/main" id="{630F1096-DF8D-1975-6E24-9B99A6981A6C}"/>
                  </a:ext>
                </a:extLst>
              </p14:cNvPr>
              <p14:cNvContentPartPr/>
              <p14:nvPr/>
            </p14:nvContentPartPr>
            <p14:xfrm>
              <a:off x="2114530" y="4253129"/>
              <a:ext cx="464400" cy="392400"/>
            </p14:xfrm>
          </p:contentPart>
        </mc:Choice>
        <mc:Fallback xmlns="">
          <p:pic>
            <p:nvPicPr>
              <p:cNvPr id="147" name="Ink 146">
                <a:extLst>
                  <a:ext uri="{FF2B5EF4-FFF2-40B4-BE49-F238E27FC236}">
                    <a16:creationId xmlns:a16="http://schemas.microsoft.com/office/drawing/2014/main" id="{630F1096-DF8D-1975-6E24-9B99A6981A6C}"/>
                  </a:ext>
                </a:extLst>
              </p:cNvPr>
              <p:cNvPicPr/>
              <p:nvPr/>
            </p:nvPicPr>
            <p:blipFill>
              <a:blip r:embed="rId195"/>
              <a:stretch>
                <a:fillRect/>
              </a:stretch>
            </p:blipFill>
            <p:spPr>
              <a:xfrm>
                <a:off x="2105530" y="4244129"/>
                <a:ext cx="48204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7" name="Ink 126">
                <a:extLst>
                  <a:ext uri="{FF2B5EF4-FFF2-40B4-BE49-F238E27FC236}">
                    <a16:creationId xmlns:a16="http://schemas.microsoft.com/office/drawing/2014/main" id="{448212A9-7B7C-7A27-A3F4-CEA67975AF1F}"/>
                  </a:ext>
                </a:extLst>
              </p14:cNvPr>
              <p14:cNvContentPartPr/>
              <p14:nvPr/>
            </p14:nvContentPartPr>
            <p14:xfrm>
              <a:off x="2585770" y="3626729"/>
              <a:ext cx="891360" cy="380880"/>
            </p14:xfrm>
          </p:contentPart>
        </mc:Choice>
        <mc:Fallback xmlns="">
          <p:pic>
            <p:nvPicPr>
              <p:cNvPr id="127" name="Ink 126">
                <a:extLst>
                  <a:ext uri="{FF2B5EF4-FFF2-40B4-BE49-F238E27FC236}">
                    <a16:creationId xmlns:a16="http://schemas.microsoft.com/office/drawing/2014/main" id="{448212A9-7B7C-7A27-A3F4-CEA67975AF1F}"/>
                  </a:ext>
                </a:extLst>
              </p:cNvPr>
              <p:cNvPicPr/>
              <p:nvPr/>
            </p:nvPicPr>
            <p:blipFill>
              <a:blip r:embed="rId197"/>
              <a:stretch>
                <a:fillRect/>
              </a:stretch>
            </p:blipFill>
            <p:spPr>
              <a:xfrm>
                <a:off x="2577130" y="3618089"/>
                <a:ext cx="9090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8" name="Ink 127">
                <a:extLst>
                  <a:ext uri="{FF2B5EF4-FFF2-40B4-BE49-F238E27FC236}">
                    <a16:creationId xmlns:a16="http://schemas.microsoft.com/office/drawing/2014/main" id="{AEBA14A0-3B48-2E81-D59B-290DDDE7968C}"/>
                  </a:ext>
                </a:extLst>
              </p14:cNvPr>
              <p14:cNvContentPartPr/>
              <p14:nvPr/>
            </p14:nvContentPartPr>
            <p14:xfrm>
              <a:off x="2523130" y="3759209"/>
              <a:ext cx="311400" cy="88200"/>
            </p14:xfrm>
          </p:contentPart>
        </mc:Choice>
        <mc:Fallback xmlns="">
          <p:pic>
            <p:nvPicPr>
              <p:cNvPr id="128" name="Ink 127">
                <a:extLst>
                  <a:ext uri="{FF2B5EF4-FFF2-40B4-BE49-F238E27FC236}">
                    <a16:creationId xmlns:a16="http://schemas.microsoft.com/office/drawing/2014/main" id="{AEBA14A0-3B48-2E81-D59B-290DDDE7968C}"/>
                  </a:ext>
                </a:extLst>
              </p:cNvPr>
              <p:cNvPicPr/>
              <p:nvPr/>
            </p:nvPicPr>
            <p:blipFill>
              <a:blip r:embed="rId199"/>
              <a:stretch>
                <a:fillRect/>
              </a:stretch>
            </p:blipFill>
            <p:spPr>
              <a:xfrm>
                <a:off x="2514490" y="3750209"/>
                <a:ext cx="329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9" name="Ink 128">
                <a:extLst>
                  <a:ext uri="{FF2B5EF4-FFF2-40B4-BE49-F238E27FC236}">
                    <a16:creationId xmlns:a16="http://schemas.microsoft.com/office/drawing/2014/main" id="{DB74DBB5-0626-A6DB-010C-FE5AF0960BBA}"/>
                  </a:ext>
                </a:extLst>
              </p14:cNvPr>
              <p14:cNvContentPartPr/>
              <p14:nvPr/>
            </p14:nvContentPartPr>
            <p14:xfrm>
              <a:off x="3781690" y="3716369"/>
              <a:ext cx="174240" cy="273960"/>
            </p14:xfrm>
          </p:contentPart>
        </mc:Choice>
        <mc:Fallback xmlns="">
          <p:pic>
            <p:nvPicPr>
              <p:cNvPr id="129" name="Ink 128">
                <a:extLst>
                  <a:ext uri="{FF2B5EF4-FFF2-40B4-BE49-F238E27FC236}">
                    <a16:creationId xmlns:a16="http://schemas.microsoft.com/office/drawing/2014/main" id="{DB74DBB5-0626-A6DB-010C-FE5AF0960BBA}"/>
                  </a:ext>
                </a:extLst>
              </p:cNvPr>
              <p:cNvPicPr/>
              <p:nvPr/>
            </p:nvPicPr>
            <p:blipFill>
              <a:blip r:embed="rId201"/>
              <a:stretch>
                <a:fillRect/>
              </a:stretch>
            </p:blipFill>
            <p:spPr>
              <a:xfrm>
                <a:off x="3773050" y="3707729"/>
                <a:ext cx="191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0" name="Ink 129">
                <a:extLst>
                  <a:ext uri="{FF2B5EF4-FFF2-40B4-BE49-F238E27FC236}">
                    <a16:creationId xmlns:a16="http://schemas.microsoft.com/office/drawing/2014/main" id="{A81BBC8B-C076-B16D-7894-20FC8F05C720}"/>
                  </a:ext>
                </a:extLst>
              </p14:cNvPr>
              <p14:cNvContentPartPr/>
              <p14:nvPr/>
            </p14:nvContentPartPr>
            <p14:xfrm>
              <a:off x="4093810" y="3728249"/>
              <a:ext cx="129240" cy="222120"/>
            </p14:xfrm>
          </p:contentPart>
        </mc:Choice>
        <mc:Fallback xmlns="">
          <p:pic>
            <p:nvPicPr>
              <p:cNvPr id="130" name="Ink 129">
                <a:extLst>
                  <a:ext uri="{FF2B5EF4-FFF2-40B4-BE49-F238E27FC236}">
                    <a16:creationId xmlns:a16="http://schemas.microsoft.com/office/drawing/2014/main" id="{A81BBC8B-C076-B16D-7894-20FC8F05C720}"/>
                  </a:ext>
                </a:extLst>
              </p:cNvPr>
              <p:cNvPicPr/>
              <p:nvPr/>
            </p:nvPicPr>
            <p:blipFill>
              <a:blip r:embed="rId203"/>
              <a:stretch>
                <a:fillRect/>
              </a:stretch>
            </p:blipFill>
            <p:spPr>
              <a:xfrm>
                <a:off x="4084810" y="3719609"/>
                <a:ext cx="1468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3" name="Ink 132">
                <a:extLst>
                  <a:ext uri="{FF2B5EF4-FFF2-40B4-BE49-F238E27FC236}">
                    <a16:creationId xmlns:a16="http://schemas.microsoft.com/office/drawing/2014/main" id="{823A7259-CD2F-5806-E510-9615417C0D81}"/>
                  </a:ext>
                </a:extLst>
              </p14:cNvPr>
              <p14:cNvContentPartPr/>
              <p14:nvPr/>
            </p14:nvContentPartPr>
            <p14:xfrm>
              <a:off x="4428250" y="3783689"/>
              <a:ext cx="922680" cy="372240"/>
            </p14:xfrm>
          </p:contentPart>
        </mc:Choice>
        <mc:Fallback xmlns="">
          <p:pic>
            <p:nvPicPr>
              <p:cNvPr id="133" name="Ink 132">
                <a:extLst>
                  <a:ext uri="{FF2B5EF4-FFF2-40B4-BE49-F238E27FC236}">
                    <a16:creationId xmlns:a16="http://schemas.microsoft.com/office/drawing/2014/main" id="{823A7259-CD2F-5806-E510-9615417C0D81}"/>
                  </a:ext>
                </a:extLst>
              </p:cNvPr>
              <p:cNvPicPr/>
              <p:nvPr/>
            </p:nvPicPr>
            <p:blipFill>
              <a:blip r:embed="rId205"/>
              <a:stretch>
                <a:fillRect/>
              </a:stretch>
            </p:blipFill>
            <p:spPr>
              <a:xfrm>
                <a:off x="4419610" y="3774689"/>
                <a:ext cx="94032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5" name="Ink 134">
                <a:extLst>
                  <a:ext uri="{FF2B5EF4-FFF2-40B4-BE49-F238E27FC236}">
                    <a16:creationId xmlns:a16="http://schemas.microsoft.com/office/drawing/2014/main" id="{2BA26C93-1786-C0B3-4A01-CBB665689A8C}"/>
                  </a:ext>
                </a:extLst>
              </p14:cNvPr>
              <p14:cNvContentPartPr/>
              <p14:nvPr/>
            </p14:nvContentPartPr>
            <p14:xfrm>
              <a:off x="5399530" y="4001849"/>
              <a:ext cx="80280" cy="138960"/>
            </p14:xfrm>
          </p:contentPart>
        </mc:Choice>
        <mc:Fallback xmlns="">
          <p:pic>
            <p:nvPicPr>
              <p:cNvPr id="135" name="Ink 134">
                <a:extLst>
                  <a:ext uri="{FF2B5EF4-FFF2-40B4-BE49-F238E27FC236}">
                    <a16:creationId xmlns:a16="http://schemas.microsoft.com/office/drawing/2014/main" id="{2BA26C93-1786-C0B3-4A01-CBB665689A8C}"/>
                  </a:ext>
                </a:extLst>
              </p:cNvPr>
              <p:cNvPicPr/>
              <p:nvPr/>
            </p:nvPicPr>
            <p:blipFill>
              <a:blip r:embed="rId207"/>
              <a:stretch>
                <a:fillRect/>
              </a:stretch>
            </p:blipFill>
            <p:spPr>
              <a:xfrm>
                <a:off x="5390530" y="3993209"/>
                <a:ext cx="97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6" name="Ink 135">
                <a:extLst>
                  <a:ext uri="{FF2B5EF4-FFF2-40B4-BE49-F238E27FC236}">
                    <a16:creationId xmlns:a16="http://schemas.microsoft.com/office/drawing/2014/main" id="{D1A83368-C74F-D7AB-8812-AE69A42A0943}"/>
                  </a:ext>
                </a:extLst>
              </p14:cNvPr>
              <p14:cNvContentPartPr/>
              <p14:nvPr/>
            </p14:nvContentPartPr>
            <p14:xfrm>
              <a:off x="5810290" y="3523409"/>
              <a:ext cx="1094040" cy="652680"/>
            </p14:xfrm>
          </p:contentPart>
        </mc:Choice>
        <mc:Fallback xmlns="">
          <p:pic>
            <p:nvPicPr>
              <p:cNvPr id="136" name="Ink 135">
                <a:extLst>
                  <a:ext uri="{FF2B5EF4-FFF2-40B4-BE49-F238E27FC236}">
                    <a16:creationId xmlns:a16="http://schemas.microsoft.com/office/drawing/2014/main" id="{D1A83368-C74F-D7AB-8812-AE69A42A0943}"/>
                  </a:ext>
                </a:extLst>
              </p:cNvPr>
              <p:cNvPicPr/>
              <p:nvPr/>
            </p:nvPicPr>
            <p:blipFill>
              <a:blip r:embed="rId209"/>
              <a:stretch>
                <a:fillRect/>
              </a:stretch>
            </p:blipFill>
            <p:spPr>
              <a:xfrm>
                <a:off x="5801650" y="3514769"/>
                <a:ext cx="1111680"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7" name="Ink 136">
                <a:extLst>
                  <a:ext uri="{FF2B5EF4-FFF2-40B4-BE49-F238E27FC236}">
                    <a16:creationId xmlns:a16="http://schemas.microsoft.com/office/drawing/2014/main" id="{6CD8E154-BF33-7543-CDC8-A0B76BDC8934}"/>
                  </a:ext>
                </a:extLst>
              </p14:cNvPr>
              <p14:cNvContentPartPr/>
              <p14:nvPr/>
            </p14:nvContentPartPr>
            <p14:xfrm>
              <a:off x="7120330" y="3766049"/>
              <a:ext cx="870480" cy="473400"/>
            </p14:xfrm>
          </p:contentPart>
        </mc:Choice>
        <mc:Fallback xmlns="">
          <p:pic>
            <p:nvPicPr>
              <p:cNvPr id="137" name="Ink 136">
                <a:extLst>
                  <a:ext uri="{FF2B5EF4-FFF2-40B4-BE49-F238E27FC236}">
                    <a16:creationId xmlns:a16="http://schemas.microsoft.com/office/drawing/2014/main" id="{6CD8E154-BF33-7543-CDC8-A0B76BDC8934}"/>
                  </a:ext>
                </a:extLst>
              </p:cNvPr>
              <p:cNvPicPr/>
              <p:nvPr/>
            </p:nvPicPr>
            <p:blipFill>
              <a:blip r:embed="rId211"/>
              <a:stretch>
                <a:fillRect/>
              </a:stretch>
            </p:blipFill>
            <p:spPr>
              <a:xfrm>
                <a:off x="7111330" y="3757409"/>
                <a:ext cx="88812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8" name="Ink 147">
                <a:extLst>
                  <a:ext uri="{FF2B5EF4-FFF2-40B4-BE49-F238E27FC236}">
                    <a16:creationId xmlns:a16="http://schemas.microsoft.com/office/drawing/2014/main" id="{9723B352-AAF8-A99C-BD79-233DE3307053}"/>
                  </a:ext>
                </a:extLst>
              </p14:cNvPr>
              <p14:cNvContentPartPr/>
              <p14:nvPr/>
            </p14:nvContentPartPr>
            <p14:xfrm>
              <a:off x="2872690" y="4200569"/>
              <a:ext cx="1884600" cy="528480"/>
            </p14:xfrm>
          </p:contentPart>
        </mc:Choice>
        <mc:Fallback xmlns="">
          <p:pic>
            <p:nvPicPr>
              <p:cNvPr id="148" name="Ink 147">
                <a:extLst>
                  <a:ext uri="{FF2B5EF4-FFF2-40B4-BE49-F238E27FC236}">
                    <a16:creationId xmlns:a16="http://schemas.microsoft.com/office/drawing/2014/main" id="{9723B352-AAF8-A99C-BD79-233DE3307053}"/>
                  </a:ext>
                </a:extLst>
              </p:cNvPr>
              <p:cNvPicPr/>
              <p:nvPr/>
            </p:nvPicPr>
            <p:blipFill>
              <a:blip r:embed="rId213"/>
              <a:stretch>
                <a:fillRect/>
              </a:stretch>
            </p:blipFill>
            <p:spPr>
              <a:xfrm>
                <a:off x="2863690" y="4191569"/>
                <a:ext cx="190224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9" name="Ink 148">
                <a:extLst>
                  <a:ext uri="{FF2B5EF4-FFF2-40B4-BE49-F238E27FC236}">
                    <a16:creationId xmlns:a16="http://schemas.microsoft.com/office/drawing/2014/main" id="{9A6B1EAB-1F3C-4B1C-C445-FF7B9CB53295}"/>
                  </a:ext>
                </a:extLst>
              </p14:cNvPr>
              <p14:cNvContentPartPr/>
              <p14:nvPr/>
            </p14:nvContentPartPr>
            <p14:xfrm>
              <a:off x="4441210" y="4245569"/>
              <a:ext cx="58320" cy="10440"/>
            </p14:xfrm>
          </p:contentPart>
        </mc:Choice>
        <mc:Fallback xmlns="">
          <p:pic>
            <p:nvPicPr>
              <p:cNvPr id="149" name="Ink 148">
                <a:extLst>
                  <a:ext uri="{FF2B5EF4-FFF2-40B4-BE49-F238E27FC236}">
                    <a16:creationId xmlns:a16="http://schemas.microsoft.com/office/drawing/2014/main" id="{9A6B1EAB-1F3C-4B1C-C445-FF7B9CB53295}"/>
                  </a:ext>
                </a:extLst>
              </p:cNvPr>
              <p:cNvPicPr/>
              <p:nvPr/>
            </p:nvPicPr>
            <p:blipFill>
              <a:blip r:embed="rId215"/>
              <a:stretch>
                <a:fillRect/>
              </a:stretch>
            </p:blipFill>
            <p:spPr>
              <a:xfrm>
                <a:off x="4432570" y="4236569"/>
                <a:ext cx="75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0" name="Ink 149">
                <a:extLst>
                  <a:ext uri="{FF2B5EF4-FFF2-40B4-BE49-F238E27FC236}">
                    <a16:creationId xmlns:a16="http://schemas.microsoft.com/office/drawing/2014/main" id="{C7447D9F-A1E8-A446-1F27-89DCF49F7D21}"/>
                  </a:ext>
                </a:extLst>
              </p14:cNvPr>
              <p14:cNvContentPartPr/>
              <p14:nvPr/>
            </p14:nvContentPartPr>
            <p14:xfrm>
              <a:off x="5040970" y="4311089"/>
              <a:ext cx="1400760" cy="412200"/>
            </p14:xfrm>
          </p:contentPart>
        </mc:Choice>
        <mc:Fallback xmlns="">
          <p:pic>
            <p:nvPicPr>
              <p:cNvPr id="150" name="Ink 149">
                <a:extLst>
                  <a:ext uri="{FF2B5EF4-FFF2-40B4-BE49-F238E27FC236}">
                    <a16:creationId xmlns:a16="http://schemas.microsoft.com/office/drawing/2014/main" id="{C7447D9F-A1E8-A446-1F27-89DCF49F7D21}"/>
                  </a:ext>
                </a:extLst>
              </p:cNvPr>
              <p:cNvPicPr/>
              <p:nvPr/>
            </p:nvPicPr>
            <p:blipFill>
              <a:blip r:embed="rId217"/>
              <a:stretch>
                <a:fillRect/>
              </a:stretch>
            </p:blipFill>
            <p:spPr>
              <a:xfrm>
                <a:off x="5031970" y="4302449"/>
                <a:ext cx="14184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1" name="Ink 150">
                <a:extLst>
                  <a:ext uri="{FF2B5EF4-FFF2-40B4-BE49-F238E27FC236}">
                    <a16:creationId xmlns:a16="http://schemas.microsoft.com/office/drawing/2014/main" id="{5A3D8973-1F0F-E3CC-EE81-5839F2425625}"/>
                  </a:ext>
                </a:extLst>
              </p14:cNvPr>
              <p14:cNvContentPartPr/>
              <p14:nvPr/>
            </p14:nvContentPartPr>
            <p14:xfrm>
              <a:off x="6124570" y="4236929"/>
              <a:ext cx="53640" cy="20520"/>
            </p14:xfrm>
          </p:contentPart>
        </mc:Choice>
        <mc:Fallback xmlns="">
          <p:pic>
            <p:nvPicPr>
              <p:cNvPr id="151" name="Ink 150">
                <a:extLst>
                  <a:ext uri="{FF2B5EF4-FFF2-40B4-BE49-F238E27FC236}">
                    <a16:creationId xmlns:a16="http://schemas.microsoft.com/office/drawing/2014/main" id="{5A3D8973-1F0F-E3CC-EE81-5839F2425625}"/>
                  </a:ext>
                </a:extLst>
              </p:cNvPr>
              <p:cNvPicPr/>
              <p:nvPr/>
            </p:nvPicPr>
            <p:blipFill>
              <a:blip r:embed="rId219"/>
              <a:stretch>
                <a:fillRect/>
              </a:stretch>
            </p:blipFill>
            <p:spPr>
              <a:xfrm>
                <a:off x="6115570" y="4228289"/>
                <a:ext cx="71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2" name="Ink 151">
                <a:extLst>
                  <a:ext uri="{FF2B5EF4-FFF2-40B4-BE49-F238E27FC236}">
                    <a16:creationId xmlns:a16="http://schemas.microsoft.com/office/drawing/2014/main" id="{79209C78-B1A5-30B8-2F3A-3AD548118AEA}"/>
                  </a:ext>
                </a:extLst>
              </p14:cNvPr>
              <p14:cNvContentPartPr/>
              <p14:nvPr/>
            </p14:nvContentPartPr>
            <p14:xfrm>
              <a:off x="6692650" y="4356089"/>
              <a:ext cx="366840" cy="317520"/>
            </p14:xfrm>
          </p:contentPart>
        </mc:Choice>
        <mc:Fallback xmlns="">
          <p:pic>
            <p:nvPicPr>
              <p:cNvPr id="152" name="Ink 151">
                <a:extLst>
                  <a:ext uri="{FF2B5EF4-FFF2-40B4-BE49-F238E27FC236}">
                    <a16:creationId xmlns:a16="http://schemas.microsoft.com/office/drawing/2014/main" id="{79209C78-B1A5-30B8-2F3A-3AD548118AEA}"/>
                  </a:ext>
                </a:extLst>
              </p:cNvPr>
              <p:cNvPicPr/>
              <p:nvPr/>
            </p:nvPicPr>
            <p:blipFill>
              <a:blip r:embed="rId221"/>
              <a:stretch>
                <a:fillRect/>
              </a:stretch>
            </p:blipFill>
            <p:spPr>
              <a:xfrm>
                <a:off x="6683650" y="4347089"/>
                <a:ext cx="3844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3" name="Ink 152">
                <a:extLst>
                  <a:ext uri="{FF2B5EF4-FFF2-40B4-BE49-F238E27FC236}">
                    <a16:creationId xmlns:a16="http://schemas.microsoft.com/office/drawing/2014/main" id="{5E4DD688-0ECC-C416-2268-6F0B9D5D348D}"/>
                  </a:ext>
                </a:extLst>
              </p14:cNvPr>
              <p14:cNvContentPartPr/>
              <p14:nvPr/>
            </p14:nvContentPartPr>
            <p14:xfrm>
              <a:off x="7304290" y="4170329"/>
              <a:ext cx="367560" cy="317160"/>
            </p14:xfrm>
          </p:contentPart>
        </mc:Choice>
        <mc:Fallback xmlns="">
          <p:pic>
            <p:nvPicPr>
              <p:cNvPr id="153" name="Ink 152">
                <a:extLst>
                  <a:ext uri="{FF2B5EF4-FFF2-40B4-BE49-F238E27FC236}">
                    <a16:creationId xmlns:a16="http://schemas.microsoft.com/office/drawing/2014/main" id="{5E4DD688-0ECC-C416-2268-6F0B9D5D348D}"/>
                  </a:ext>
                </a:extLst>
              </p:cNvPr>
              <p:cNvPicPr/>
              <p:nvPr/>
            </p:nvPicPr>
            <p:blipFill>
              <a:blip r:embed="rId223"/>
              <a:stretch>
                <a:fillRect/>
              </a:stretch>
            </p:blipFill>
            <p:spPr>
              <a:xfrm>
                <a:off x="7295650" y="4161329"/>
                <a:ext cx="3852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4" name="Ink 153">
                <a:extLst>
                  <a:ext uri="{FF2B5EF4-FFF2-40B4-BE49-F238E27FC236}">
                    <a16:creationId xmlns:a16="http://schemas.microsoft.com/office/drawing/2014/main" id="{4128468E-819B-EDCD-6107-8E55CA1BEBC8}"/>
                  </a:ext>
                </a:extLst>
              </p14:cNvPr>
              <p14:cNvContentPartPr/>
              <p14:nvPr/>
            </p14:nvContentPartPr>
            <p14:xfrm>
              <a:off x="7344610" y="4252769"/>
              <a:ext cx="293400" cy="14760"/>
            </p14:xfrm>
          </p:contentPart>
        </mc:Choice>
        <mc:Fallback xmlns="">
          <p:pic>
            <p:nvPicPr>
              <p:cNvPr id="154" name="Ink 153">
                <a:extLst>
                  <a:ext uri="{FF2B5EF4-FFF2-40B4-BE49-F238E27FC236}">
                    <a16:creationId xmlns:a16="http://schemas.microsoft.com/office/drawing/2014/main" id="{4128468E-819B-EDCD-6107-8E55CA1BEBC8}"/>
                  </a:ext>
                </a:extLst>
              </p:cNvPr>
              <p:cNvPicPr/>
              <p:nvPr/>
            </p:nvPicPr>
            <p:blipFill>
              <a:blip r:embed="rId225"/>
              <a:stretch>
                <a:fillRect/>
              </a:stretch>
            </p:blipFill>
            <p:spPr>
              <a:xfrm>
                <a:off x="7335610" y="4243769"/>
                <a:ext cx="311040" cy="32400"/>
              </a:xfrm>
              <a:prstGeom prst="rect">
                <a:avLst/>
              </a:prstGeom>
            </p:spPr>
          </p:pic>
        </mc:Fallback>
      </mc:AlternateContent>
      <p:grpSp>
        <p:nvGrpSpPr>
          <p:cNvPr id="161" name="Group 160">
            <a:extLst>
              <a:ext uri="{FF2B5EF4-FFF2-40B4-BE49-F238E27FC236}">
                <a16:creationId xmlns:a16="http://schemas.microsoft.com/office/drawing/2014/main" id="{527BBD1A-4977-5E5F-6CB6-B63CC37BEC90}"/>
              </a:ext>
            </a:extLst>
          </p:cNvPr>
          <p:cNvGrpSpPr/>
          <p:nvPr/>
        </p:nvGrpSpPr>
        <p:grpSpPr>
          <a:xfrm>
            <a:off x="8024290" y="4197329"/>
            <a:ext cx="1163880" cy="339480"/>
            <a:chOff x="8024290" y="4197329"/>
            <a:chExt cx="1163880" cy="339480"/>
          </a:xfrm>
        </p:grpSpPr>
        <mc:AlternateContent xmlns:mc="http://schemas.openxmlformats.org/markup-compatibility/2006" xmlns:p14="http://schemas.microsoft.com/office/powerpoint/2010/main">
          <mc:Choice Requires="p14">
            <p:contentPart p14:bwMode="auto" r:id="rId226">
              <p14:nvContentPartPr>
                <p14:cNvPr id="155" name="Ink 154">
                  <a:extLst>
                    <a:ext uri="{FF2B5EF4-FFF2-40B4-BE49-F238E27FC236}">
                      <a16:creationId xmlns:a16="http://schemas.microsoft.com/office/drawing/2014/main" id="{6F8DFF5B-F0EC-BE2A-0985-EE36B51073CC}"/>
                    </a:ext>
                  </a:extLst>
                </p14:cNvPr>
                <p14:cNvContentPartPr/>
                <p14:nvPr/>
              </p14:nvContentPartPr>
              <p14:xfrm>
                <a:off x="8024290" y="4268969"/>
                <a:ext cx="65160" cy="226440"/>
              </p14:xfrm>
            </p:contentPart>
          </mc:Choice>
          <mc:Fallback xmlns="">
            <p:pic>
              <p:nvPicPr>
                <p:cNvPr id="155" name="Ink 154">
                  <a:extLst>
                    <a:ext uri="{FF2B5EF4-FFF2-40B4-BE49-F238E27FC236}">
                      <a16:creationId xmlns:a16="http://schemas.microsoft.com/office/drawing/2014/main" id="{6F8DFF5B-F0EC-BE2A-0985-EE36B51073CC}"/>
                    </a:ext>
                  </a:extLst>
                </p:cNvPr>
                <p:cNvPicPr/>
                <p:nvPr/>
              </p:nvPicPr>
              <p:blipFill>
                <a:blip r:embed="rId227"/>
                <a:stretch>
                  <a:fillRect/>
                </a:stretch>
              </p:blipFill>
              <p:spPr>
                <a:xfrm>
                  <a:off x="8015290" y="4259969"/>
                  <a:ext cx="82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6" name="Ink 155">
                  <a:extLst>
                    <a:ext uri="{FF2B5EF4-FFF2-40B4-BE49-F238E27FC236}">
                      <a16:creationId xmlns:a16="http://schemas.microsoft.com/office/drawing/2014/main" id="{EECC1601-675D-90E7-36DD-C439CF3D1BE1}"/>
                    </a:ext>
                  </a:extLst>
                </p14:cNvPr>
                <p14:cNvContentPartPr/>
                <p14:nvPr/>
              </p14:nvContentPartPr>
              <p14:xfrm>
                <a:off x="8151730" y="4279409"/>
                <a:ext cx="189000" cy="208440"/>
              </p14:xfrm>
            </p:contentPart>
          </mc:Choice>
          <mc:Fallback xmlns="">
            <p:pic>
              <p:nvPicPr>
                <p:cNvPr id="156" name="Ink 155">
                  <a:extLst>
                    <a:ext uri="{FF2B5EF4-FFF2-40B4-BE49-F238E27FC236}">
                      <a16:creationId xmlns:a16="http://schemas.microsoft.com/office/drawing/2014/main" id="{EECC1601-675D-90E7-36DD-C439CF3D1BE1}"/>
                    </a:ext>
                  </a:extLst>
                </p:cNvPr>
                <p:cNvPicPr/>
                <p:nvPr/>
              </p:nvPicPr>
              <p:blipFill>
                <a:blip r:embed="rId229"/>
                <a:stretch>
                  <a:fillRect/>
                </a:stretch>
              </p:blipFill>
              <p:spPr>
                <a:xfrm>
                  <a:off x="8142730" y="4270409"/>
                  <a:ext cx="206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8" name="Ink 157">
                  <a:extLst>
                    <a:ext uri="{FF2B5EF4-FFF2-40B4-BE49-F238E27FC236}">
                      <a16:creationId xmlns:a16="http://schemas.microsoft.com/office/drawing/2014/main" id="{A2919426-51D5-9F98-47E7-CFF1FD4CEFE9}"/>
                    </a:ext>
                  </a:extLst>
                </p14:cNvPr>
                <p14:cNvContentPartPr/>
                <p14:nvPr/>
              </p14:nvContentPartPr>
              <p14:xfrm>
                <a:off x="8498770" y="4197329"/>
                <a:ext cx="235080" cy="267840"/>
              </p14:xfrm>
            </p:contentPart>
          </mc:Choice>
          <mc:Fallback xmlns="">
            <p:pic>
              <p:nvPicPr>
                <p:cNvPr id="158" name="Ink 157">
                  <a:extLst>
                    <a:ext uri="{FF2B5EF4-FFF2-40B4-BE49-F238E27FC236}">
                      <a16:creationId xmlns:a16="http://schemas.microsoft.com/office/drawing/2014/main" id="{A2919426-51D5-9F98-47E7-CFF1FD4CEFE9}"/>
                    </a:ext>
                  </a:extLst>
                </p:cNvPr>
                <p:cNvPicPr/>
                <p:nvPr/>
              </p:nvPicPr>
              <p:blipFill>
                <a:blip r:embed="rId231"/>
                <a:stretch>
                  <a:fillRect/>
                </a:stretch>
              </p:blipFill>
              <p:spPr>
                <a:xfrm>
                  <a:off x="8489770" y="4188329"/>
                  <a:ext cx="2527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9" name="Ink 158">
                  <a:extLst>
                    <a:ext uri="{FF2B5EF4-FFF2-40B4-BE49-F238E27FC236}">
                      <a16:creationId xmlns:a16="http://schemas.microsoft.com/office/drawing/2014/main" id="{86AD7151-A641-7FAC-D61E-DB72439AF47B}"/>
                    </a:ext>
                  </a:extLst>
                </p14:cNvPr>
                <p14:cNvContentPartPr/>
                <p14:nvPr/>
              </p14:nvContentPartPr>
              <p14:xfrm>
                <a:off x="8796490" y="4335569"/>
                <a:ext cx="115200" cy="141840"/>
              </p14:xfrm>
            </p:contentPart>
          </mc:Choice>
          <mc:Fallback xmlns="">
            <p:pic>
              <p:nvPicPr>
                <p:cNvPr id="159" name="Ink 158">
                  <a:extLst>
                    <a:ext uri="{FF2B5EF4-FFF2-40B4-BE49-F238E27FC236}">
                      <a16:creationId xmlns:a16="http://schemas.microsoft.com/office/drawing/2014/main" id="{86AD7151-A641-7FAC-D61E-DB72439AF47B}"/>
                    </a:ext>
                  </a:extLst>
                </p:cNvPr>
                <p:cNvPicPr/>
                <p:nvPr/>
              </p:nvPicPr>
              <p:blipFill>
                <a:blip r:embed="rId233"/>
                <a:stretch>
                  <a:fillRect/>
                </a:stretch>
              </p:blipFill>
              <p:spPr>
                <a:xfrm>
                  <a:off x="8787850" y="4326569"/>
                  <a:ext cx="132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0" name="Ink 159">
                  <a:extLst>
                    <a:ext uri="{FF2B5EF4-FFF2-40B4-BE49-F238E27FC236}">
                      <a16:creationId xmlns:a16="http://schemas.microsoft.com/office/drawing/2014/main" id="{C75D0782-48A5-2D7A-B34F-180DF19E950A}"/>
                    </a:ext>
                  </a:extLst>
                </p14:cNvPr>
                <p14:cNvContentPartPr/>
                <p14:nvPr/>
              </p14:nvContentPartPr>
              <p14:xfrm>
                <a:off x="8979730" y="4207049"/>
                <a:ext cx="208440" cy="329760"/>
              </p14:xfrm>
            </p:contentPart>
          </mc:Choice>
          <mc:Fallback xmlns="">
            <p:pic>
              <p:nvPicPr>
                <p:cNvPr id="160" name="Ink 159">
                  <a:extLst>
                    <a:ext uri="{FF2B5EF4-FFF2-40B4-BE49-F238E27FC236}">
                      <a16:creationId xmlns:a16="http://schemas.microsoft.com/office/drawing/2014/main" id="{C75D0782-48A5-2D7A-B34F-180DF19E950A}"/>
                    </a:ext>
                  </a:extLst>
                </p:cNvPr>
                <p:cNvPicPr/>
                <p:nvPr/>
              </p:nvPicPr>
              <p:blipFill>
                <a:blip r:embed="rId235"/>
                <a:stretch>
                  <a:fillRect/>
                </a:stretch>
              </p:blipFill>
              <p:spPr>
                <a:xfrm>
                  <a:off x="8970730" y="4198409"/>
                  <a:ext cx="226080" cy="34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6">
            <p14:nvContentPartPr>
              <p14:cNvPr id="162" name="Ink 161">
                <a:extLst>
                  <a:ext uri="{FF2B5EF4-FFF2-40B4-BE49-F238E27FC236}">
                    <a16:creationId xmlns:a16="http://schemas.microsoft.com/office/drawing/2014/main" id="{2E433573-9C3F-A48E-15D8-5E4629FF86D4}"/>
                  </a:ext>
                </a:extLst>
              </p14:cNvPr>
              <p14:cNvContentPartPr/>
              <p14:nvPr/>
            </p14:nvContentPartPr>
            <p14:xfrm>
              <a:off x="9519010" y="4274729"/>
              <a:ext cx="721080" cy="206640"/>
            </p14:xfrm>
          </p:contentPart>
        </mc:Choice>
        <mc:Fallback xmlns="">
          <p:pic>
            <p:nvPicPr>
              <p:cNvPr id="162" name="Ink 161">
                <a:extLst>
                  <a:ext uri="{FF2B5EF4-FFF2-40B4-BE49-F238E27FC236}">
                    <a16:creationId xmlns:a16="http://schemas.microsoft.com/office/drawing/2014/main" id="{2E433573-9C3F-A48E-15D8-5E4629FF86D4}"/>
                  </a:ext>
                </a:extLst>
              </p:cNvPr>
              <p:cNvPicPr/>
              <p:nvPr/>
            </p:nvPicPr>
            <p:blipFill>
              <a:blip r:embed="rId237"/>
              <a:stretch>
                <a:fillRect/>
              </a:stretch>
            </p:blipFill>
            <p:spPr>
              <a:xfrm>
                <a:off x="9510370" y="4265729"/>
                <a:ext cx="738720" cy="224280"/>
              </a:xfrm>
              <a:prstGeom prst="rect">
                <a:avLst/>
              </a:prstGeom>
            </p:spPr>
          </p:pic>
        </mc:Fallback>
      </mc:AlternateContent>
      <p:grpSp>
        <p:nvGrpSpPr>
          <p:cNvPr id="165" name="Group 164">
            <a:extLst>
              <a:ext uri="{FF2B5EF4-FFF2-40B4-BE49-F238E27FC236}">
                <a16:creationId xmlns:a16="http://schemas.microsoft.com/office/drawing/2014/main" id="{F64364B0-363D-C35C-91D0-7D332861D57F}"/>
              </a:ext>
            </a:extLst>
          </p:cNvPr>
          <p:cNvGrpSpPr/>
          <p:nvPr/>
        </p:nvGrpSpPr>
        <p:grpSpPr>
          <a:xfrm>
            <a:off x="435130" y="4709609"/>
            <a:ext cx="1460520" cy="397800"/>
            <a:chOff x="435130" y="4709609"/>
            <a:chExt cx="1460520" cy="397800"/>
          </a:xfrm>
        </p:grpSpPr>
        <mc:AlternateContent xmlns:mc="http://schemas.openxmlformats.org/markup-compatibility/2006" xmlns:p14="http://schemas.microsoft.com/office/powerpoint/2010/main">
          <mc:Choice Requires="p14">
            <p:contentPart p14:bwMode="auto" r:id="rId238">
              <p14:nvContentPartPr>
                <p14:cNvPr id="163" name="Ink 162">
                  <a:extLst>
                    <a:ext uri="{FF2B5EF4-FFF2-40B4-BE49-F238E27FC236}">
                      <a16:creationId xmlns:a16="http://schemas.microsoft.com/office/drawing/2014/main" id="{B84A0E41-A07C-AC17-2E72-CF3E6C6CDD79}"/>
                    </a:ext>
                  </a:extLst>
                </p14:cNvPr>
                <p14:cNvContentPartPr/>
                <p14:nvPr/>
              </p14:nvContentPartPr>
              <p14:xfrm>
                <a:off x="435130" y="4709609"/>
                <a:ext cx="1372320" cy="368640"/>
              </p14:xfrm>
            </p:contentPart>
          </mc:Choice>
          <mc:Fallback xmlns="">
            <p:pic>
              <p:nvPicPr>
                <p:cNvPr id="163" name="Ink 162">
                  <a:extLst>
                    <a:ext uri="{FF2B5EF4-FFF2-40B4-BE49-F238E27FC236}">
                      <a16:creationId xmlns:a16="http://schemas.microsoft.com/office/drawing/2014/main" id="{B84A0E41-A07C-AC17-2E72-CF3E6C6CDD79}"/>
                    </a:ext>
                  </a:extLst>
                </p:cNvPr>
                <p:cNvPicPr/>
                <p:nvPr/>
              </p:nvPicPr>
              <p:blipFill>
                <a:blip r:embed="rId239"/>
                <a:stretch>
                  <a:fillRect/>
                </a:stretch>
              </p:blipFill>
              <p:spPr>
                <a:xfrm>
                  <a:off x="426490" y="4700969"/>
                  <a:ext cx="13899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4" name="Ink 163">
                  <a:extLst>
                    <a:ext uri="{FF2B5EF4-FFF2-40B4-BE49-F238E27FC236}">
                      <a16:creationId xmlns:a16="http://schemas.microsoft.com/office/drawing/2014/main" id="{E3677D57-CD3B-D805-218F-1FC2E6CD4878}"/>
                    </a:ext>
                  </a:extLst>
                </p14:cNvPr>
                <p14:cNvContentPartPr/>
                <p14:nvPr/>
              </p14:nvContentPartPr>
              <p14:xfrm>
                <a:off x="1876210" y="5081489"/>
                <a:ext cx="19440" cy="25920"/>
              </p14:xfrm>
            </p:contentPart>
          </mc:Choice>
          <mc:Fallback xmlns="">
            <p:pic>
              <p:nvPicPr>
                <p:cNvPr id="164" name="Ink 163">
                  <a:extLst>
                    <a:ext uri="{FF2B5EF4-FFF2-40B4-BE49-F238E27FC236}">
                      <a16:creationId xmlns:a16="http://schemas.microsoft.com/office/drawing/2014/main" id="{E3677D57-CD3B-D805-218F-1FC2E6CD4878}"/>
                    </a:ext>
                  </a:extLst>
                </p:cNvPr>
                <p:cNvPicPr/>
                <p:nvPr/>
              </p:nvPicPr>
              <p:blipFill>
                <a:blip r:embed="rId241"/>
                <a:stretch>
                  <a:fillRect/>
                </a:stretch>
              </p:blipFill>
              <p:spPr>
                <a:xfrm>
                  <a:off x="1867210" y="5072849"/>
                  <a:ext cx="37080" cy="43560"/>
                </a:xfrm>
                <a:prstGeom prst="rect">
                  <a:avLst/>
                </a:prstGeom>
              </p:spPr>
            </p:pic>
          </mc:Fallback>
        </mc:AlternateContent>
      </p:grpSp>
      <p:grpSp>
        <p:nvGrpSpPr>
          <p:cNvPr id="187" name="Group 186">
            <a:extLst>
              <a:ext uri="{FF2B5EF4-FFF2-40B4-BE49-F238E27FC236}">
                <a16:creationId xmlns:a16="http://schemas.microsoft.com/office/drawing/2014/main" id="{048B4EC1-48BC-CE25-7F55-FD5914A6C456}"/>
              </a:ext>
            </a:extLst>
          </p:cNvPr>
          <p:cNvGrpSpPr/>
          <p:nvPr/>
        </p:nvGrpSpPr>
        <p:grpSpPr>
          <a:xfrm>
            <a:off x="1413610" y="5292809"/>
            <a:ext cx="2837520" cy="520200"/>
            <a:chOff x="1413610" y="5292809"/>
            <a:chExt cx="2837520" cy="520200"/>
          </a:xfrm>
        </p:grpSpPr>
        <mc:AlternateContent xmlns:mc="http://schemas.openxmlformats.org/markup-compatibility/2006" xmlns:p14="http://schemas.microsoft.com/office/powerpoint/2010/main">
          <mc:Choice Requires="p14">
            <p:contentPart p14:bwMode="auto" r:id="rId242">
              <p14:nvContentPartPr>
                <p14:cNvPr id="166" name="Ink 165">
                  <a:extLst>
                    <a:ext uri="{FF2B5EF4-FFF2-40B4-BE49-F238E27FC236}">
                      <a16:creationId xmlns:a16="http://schemas.microsoft.com/office/drawing/2014/main" id="{514F437A-0D6E-6CD3-A1D0-4C008742E4A2}"/>
                    </a:ext>
                  </a:extLst>
                </p14:cNvPr>
                <p14:cNvContentPartPr/>
                <p14:nvPr/>
              </p14:nvContentPartPr>
              <p14:xfrm>
                <a:off x="1413610" y="5325929"/>
                <a:ext cx="194760" cy="338400"/>
              </p14:xfrm>
            </p:contentPart>
          </mc:Choice>
          <mc:Fallback xmlns="">
            <p:pic>
              <p:nvPicPr>
                <p:cNvPr id="166" name="Ink 165">
                  <a:extLst>
                    <a:ext uri="{FF2B5EF4-FFF2-40B4-BE49-F238E27FC236}">
                      <a16:creationId xmlns:a16="http://schemas.microsoft.com/office/drawing/2014/main" id="{514F437A-0D6E-6CD3-A1D0-4C008742E4A2}"/>
                    </a:ext>
                  </a:extLst>
                </p:cNvPr>
                <p:cNvPicPr/>
                <p:nvPr/>
              </p:nvPicPr>
              <p:blipFill>
                <a:blip r:embed="rId243"/>
                <a:stretch>
                  <a:fillRect/>
                </a:stretch>
              </p:blipFill>
              <p:spPr>
                <a:xfrm>
                  <a:off x="1404610" y="5317289"/>
                  <a:ext cx="2124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7" name="Ink 166">
                  <a:extLst>
                    <a:ext uri="{FF2B5EF4-FFF2-40B4-BE49-F238E27FC236}">
                      <a16:creationId xmlns:a16="http://schemas.microsoft.com/office/drawing/2014/main" id="{6D77D483-7E98-D544-98DE-ACEEF05D49B5}"/>
                    </a:ext>
                  </a:extLst>
                </p14:cNvPr>
                <p14:cNvContentPartPr/>
                <p14:nvPr/>
              </p14:nvContentPartPr>
              <p14:xfrm>
                <a:off x="1424410" y="5507369"/>
                <a:ext cx="142560" cy="30240"/>
              </p14:xfrm>
            </p:contentPart>
          </mc:Choice>
          <mc:Fallback xmlns="">
            <p:pic>
              <p:nvPicPr>
                <p:cNvPr id="167" name="Ink 166">
                  <a:extLst>
                    <a:ext uri="{FF2B5EF4-FFF2-40B4-BE49-F238E27FC236}">
                      <a16:creationId xmlns:a16="http://schemas.microsoft.com/office/drawing/2014/main" id="{6D77D483-7E98-D544-98DE-ACEEF05D49B5}"/>
                    </a:ext>
                  </a:extLst>
                </p:cNvPr>
                <p:cNvPicPr/>
                <p:nvPr/>
              </p:nvPicPr>
              <p:blipFill>
                <a:blip r:embed="rId245"/>
                <a:stretch>
                  <a:fillRect/>
                </a:stretch>
              </p:blipFill>
              <p:spPr>
                <a:xfrm>
                  <a:off x="1415770" y="5498369"/>
                  <a:ext cx="160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8" name="Ink 167">
                  <a:extLst>
                    <a:ext uri="{FF2B5EF4-FFF2-40B4-BE49-F238E27FC236}">
                      <a16:creationId xmlns:a16="http://schemas.microsoft.com/office/drawing/2014/main" id="{1BA164BC-8316-9C2C-8526-6CBFDBE99F5B}"/>
                    </a:ext>
                  </a:extLst>
                </p14:cNvPr>
                <p14:cNvContentPartPr/>
                <p14:nvPr/>
              </p14:nvContentPartPr>
              <p14:xfrm>
                <a:off x="1647610" y="5292809"/>
                <a:ext cx="202680" cy="370440"/>
              </p14:xfrm>
            </p:contentPart>
          </mc:Choice>
          <mc:Fallback xmlns="">
            <p:pic>
              <p:nvPicPr>
                <p:cNvPr id="168" name="Ink 167">
                  <a:extLst>
                    <a:ext uri="{FF2B5EF4-FFF2-40B4-BE49-F238E27FC236}">
                      <a16:creationId xmlns:a16="http://schemas.microsoft.com/office/drawing/2014/main" id="{1BA164BC-8316-9C2C-8526-6CBFDBE99F5B}"/>
                    </a:ext>
                  </a:extLst>
                </p:cNvPr>
                <p:cNvPicPr/>
                <p:nvPr/>
              </p:nvPicPr>
              <p:blipFill>
                <a:blip r:embed="rId247"/>
                <a:stretch>
                  <a:fillRect/>
                </a:stretch>
              </p:blipFill>
              <p:spPr>
                <a:xfrm>
                  <a:off x="1638970" y="5283809"/>
                  <a:ext cx="2203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9" name="Ink 168">
                  <a:extLst>
                    <a:ext uri="{FF2B5EF4-FFF2-40B4-BE49-F238E27FC236}">
                      <a16:creationId xmlns:a16="http://schemas.microsoft.com/office/drawing/2014/main" id="{95011015-BF48-744B-36D6-80FE5CB9002A}"/>
                    </a:ext>
                  </a:extLst>
                </p14:cNvPr>
                <p14:cNvContentPartPr/>
                <p14:nvPr/>
              </p14:nvContentPartPr>
              <p14:xfrm>
                <a:off x="1639690" y="5436089"/>
                <a:ext cx="237960" cy="35640"/>
              </p14:xfrm>
            </p:contentPart>
          </mc:Choice>
          <mc:Fallback xmlns="">
            <p:pic>
              <p:nvPicPr>
                <p:cNvPr id="169" name="Ink 168">
                  <a:extLst>
                    <a:ext uri="{FF2B5EF4-FFF2-40B4-BE49-F238E27FC236}">
                      <a16:creationId xmlns:a16="http://schemas.microsoft.com/office/drawing/2014/main" id="{95011015-BF48-744B-36D6-80FE5CB9002A}"/>
                    </a:ext>
                  </a:extLst>
                </p:cNvPr>
                <p:cNvPicPr/>
                <p:nvPr/>
              </p:nvPicPr>
              <p:blipFill>
                <a:blip r:embed="rId249"/>
                <a:stretch>
                  <a:fillRect/>
                </a:stretch>
              </p:blipFill>
              <p:spPr>
                <a:xfrm>
                  <a:off x="1630690" y="5427449"/>
                  <a:ext cx="255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1" name="Ink 170">
                  <a:extLst>
                    <a:ext uri="{FF2B5EF4-FFF2-40B4-BE49-F238E27FC236}">
                      <a16:creationId xmlns:a16="http://schemas.microsoft.com/office/drawing/2014/main" id="{836B8266-95A4-0A4F-BB23-B5EBD79B4FD3}"/>
                    </a:ext>
                  </a:extLst>
                </p14:cNvPr>
                <p14:cNvContentPartPr/>
                <p14:nvPr/>
              </p14:nvContentPartPr>
              <p14:xfrm>
                <a:off x="2245210" y="5428529"/>
                <a:ext cx="175680" cy="30600"/>
              </p14:xfrm>
            </p:contentPart>
          </mc:Choice>
          <mc:Fallback xmlns="">
            <p:pic>
              <p:nvPicPr>
                <p:cNvPr id="171" name="Ink 170">
                  <a:extLst>
                    <a:ext uri="{FF2B5EF4-FFF2-40B4-BE49-F238E27FC236}">
                      <a16:creationId xmlns:a16="http://schemas.microsoft.com/office/drawing/2014/main" id="{836B8266-95A4-0A4F-BB23-B5EBD79B4FD3}"/>
                    </a:ext>
                  </a:extLst>
                </p:cNvPr>
                <p:cNvPicPr/>
                <p:nvPr/>
              </p:nvPicPr>
              <p:blipFill>
                <a:blip r:embed="rId251"/>
                <a:stretch>
                  <a:fillRect/>
                </a:stretch>
              </p:blipFill>
              <p:spPr>
                <a:xfrm>
                  <a:off x="2236210" y="5419889"/>
                  <a:ext cx="193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2" name="Ink 171">
                  <a:extLst>
                    <a:ext uri="{FF2B5EF4-FFF2-40B4-BE49-F238E27FC236}">
                      <a16:creationId xmlns:a16="http://schemas.microsoft.com/office/drawing/2014/main" id="{207BF910-73DF-ACC7-5216-BEF1F7B93FD5}"/>
                    </a:ext>
                  </a:extLst>
                </p14:cNvPr>
                <p14:cNvContentPartPr/>
                <p14:nvPr/>
              </p14:nvContentPartPr>
              <p14:xfrm>
                <a:off x="2272570" y="5500529"/>
                <a:ext cx="168480" cy="80280"/>
              </p14:xfrm>
            </p:contentPart>
          </mc:Choice>
          <mc:Fallback xmlns="">
            <p:pic>
              <p:nvPicPr>
                <p:cNvPr id="172" name="Ink 171">
                  <a:extLst>
                    <a:ext uri="{FF2B5EF4-FFF2-40B4-BE49-F238E27FC236}">
                      <a16:creationId xmlns:a16="http://schemas.microsoft.com/office/drawing/2014/main" id="{207BF910-73DF-ACC7-5216-BEF1F7B93FD5}"/>
                    </a:ext>
                  </a:extLst>
                </p:cNvPr>
                <p:cNvPicPr/>
                <p:nvPr/>
              </p:nvPicPr>
              <p:blipFill>
                <a:blip r:embed="rId253"/>
                <a:stretch>
                  <a:fillRect/>
                </a:stretch>
              </p:blipFill>
              <p:spPr>
                <a:xfrm>
                  <a:off x="2263570" y="5491889"/>
                  <a:ext cx="186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3" name="Ink 172">
                  <a:extLst>
                    <a:ext uri="{FF2B5EF4-FFF2-40B4-BE49-F238E27FC236}">
                      <a16:creationId xmlns:a16="http://schemas.microsoft.com/office/drawing/2014/main" id="{0988FD90-A0E2-0233-8A0D-6EBCAA8A60DB}"/>
                    </a:ext>
                  </a:extLst>
                </p14:cNvPr>
                <p14:cNvContentPartPr/>
                <p14:nvPr/>
              </p14:nvContentPartPr>
              <p14:xfrm>
                <a:off x="2587930" y="5356889"/>
                <a:ext cx="55440" cy="285120"/>
              </p14:xfrm>
            </p:contentPart>
          </mc:Choice>
          <mc:Fallback xmlns="">
            <p:pic>
              <p:nvPicPr>
                <p:cNvPr id="173" name="Ink 172">
                  <a:extLst>
                    <a:ext uri="{FF2B5EF4-FFF2-40B4-BE49-F238E27FC236}">
                      <a16:creationId xmlns:a16="http://schemas.microsoft.com/office/drawing/2014/main" id="{0988FD90-A0E2-0233-8A0D-6EBCAA8A60DB}"/>
                    </a:ext>
                  </a:extLst>
                </p:cNvPr>
                <p:cNvPicPr/>
                <p:nvPr/>
              </p:nvPicPr>
              <p:blipFill>
                <a:blip r:embed="rId255"/>
                <a:stretch>
                  <a:fillRect/>
                </a:stretch>
              </p:blipFill>
              <p:spPr>
                <a:xfrm>
                  <a:off x="2578930" y="5348249"/>
                  <a:ext cx="730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4" name="Ink 173">
                  <a:extLst>
                    <a:ext uri="{FF2B5EF4-FFF2-40B4-BE49-F238E27FC236}">
                      <a16:creationId xmlns:a16="http://schemas.microsoft.com/office/drawing/2014/main" id="{82DBD172-799A-75F7-3984-22C968057D3F}"/>
                    </a:ext>
                  </a:extLst>
                </p14:cNvPr>
                <p14:cNvContentPartPr/>
                <p14:nvPr/>
              </p14:nvContentPartPr>
              <p14:xfrm>
                <a:off x="2706370" y="5372369"/>
                <a:ext cx="177480" cy="236160"/>
              </p14:xfrm>
            </p:contentPart>
          </mc:Choice>
          <mc:Fallback xmlns="">
            <p:pic>
              <p:nvPicPr>
                <p:cNvPr id="174" name="Ink 173">
                  <a:extLst>
                    <a:ext uri="{FF2B5EF4-FFF2-40B4-BE49-F238E27FC236}">
                      <a16:creationId xmlns:a16="http://schemas.microsoft.com/office/drawing/2014/main" id="{82DBD172-799A-75F7-3984-22C968057D3F}"/>
                    </a:ext>
                  </a:extLst>
                </p:cNvPr>
                <p:cNvPicPr/>
                <p:nvPr/>
              </p:nvPicPr>
              <p:blipFill>
                <a:blip r:embed="rId257"/>
                <a:stretch>
                  <a:fillRect/>
                </a:stretch>
              </p:blipFill>
              <p:spPr>
                <a:xfrm>
                  <a:off x="2697730" y="5363369"/>
                  <a:ext cx="1951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5" name="Ink 174">
                  <a:extLst>
                    <a:ext uri="{FF2B5EF4-FFF2-40B4-BE49-F238E27FC236}">
                      <a16:creationId xmlns:a16="http://schemas.microsoft.com/office/drawing/2014/main" id="{C75B91C6-BA0A-F943-B623-A30696A5D53F}"/>
                    </a:ext>
                  </a:extLst>
                </p14:cNvPr>
                <p14:cNvContentPartPr/>
                <p14:nvPr/>
              </p14:nvContentPartPr>
              <p14:xfrm>
                <a:off x="2786650" y="5389649"/>
                <a:ext cx="218880" cy="50400"/>
              </p14:xfrm>
            </p:contentPart>
          </mc:Choice>
          <mc:Fallback xmlns="">
            <p:pic>
              <p:nvPicPr>
                <p:cNvPr id="175" name="Ink 174">
                  <a:extLst>
                    <a:ext uri="{FF2B5EF4-FFF2-40B4-BE49-F238E27FC236}">
                      <a16:creationId xmlns:a16="http://schemas.microsoft.com/office/drawing/2014/main" id="{C75B91C6-BA0A-F943-B623-A30696A5D53F}"/>
                    </a:ext>
                  </a:extLst>
                </p:cNvPr>
                <p:cNvPicPr/>
                <p:nvPr/>
              </p:nvPicPr>
              <p:blipFill>
                <a:blip r:embed="rId259"/>
                <a:stretch>
                  <a:fillRect/>
                </a:stretch>
              </p:blipFill>
              <p:spPr>
                <a:xfrm>
                  <a:off x="2778010" y="5381009"/>
                  <a:ext cx="236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0" name="Ink 179">
                  <a:extLst>
                    <a:ext uri="{FF2B5EF4-FFF2-40B4-BE49-F238E27FC236}">
                      <a16:creationId xmlns:a16="http://schemas.microsoft.com/office/drawing/2014/main" id="{535C104D-D561-34AC-D947-E48BF4885A54}"/>
                    </a:ext>
                  </a:extLst>
                </p14:cNvPr>
                <p14:cNvContentPartPr/>
                <p14:nvPr/>
              </p14:nvContentPartPr>
              <p14:xfrm>
                <a:off x="3064210" y="5429249"/>
                <a:ext cx="212400" cy="217440"/>
              </p14:xfrm>
            </p:contentPart>
          </mc:Choice>
          <mc:Fallback xmlns="">
            <p:pic>
              <p:nvPicPr>
                <p:cNvPr id="180" name="Ink 179">
                  <a:extLst>
                    <a:ext uri="{FF2B5EF4-FFF2-40B4-BE49-F238E27FC236}">
                      <a16:creationId xmlns:a16="http://schemas.microsoft.com/office/drawing/2014/main" id="{535C104D-D561-34AC-D947-E48BF4885A54}"/>
                    </a:ext>
                  </a:extLst>
                </p:cNvPr>
                <p:cNvPicPr/>
                <p:nvPr/>
              </p:nvPicPr>
              <p:blipFill>
                <a:blip r:embed="rId261"/>
                <a:stretch>
                  <a:fillRect/>
                </a:stretch>
              </p:blipFill>
              <p:spPr>
                <a:xfrm>
                  <a:off x="3055210" y="5420609"/>
                  <a:ext cx="230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2" name="Ink 181">
                  <a:extLst>
                    <a:ext uri="{FF2B5EF4-FFF2-40B4-BE49-F238E27FC236}">
                      <a16:creationId xmlns:a16="http://schemas.microsoft.com/office/drawing/2014/main" id="{AE0BBFF6-49EB-3291-A768-C784FFC74D6C}"/>
                    </a:ext>
                  </a:extLst>
                </p14:cNvPr>
                <p14:cNvContentPartPr/>
                <p14:nvPr/>
              </p14:nvContentPartPr>
              <p14:xfrm>
                <a:off x="3407290" y="5319449"/>
                <a:ext cx="272160" cy="343800"/>
              </p14:xfrm>
            </p:contentPart>
          </mc:Choice>
          <mc:Fallback xmlns="">
            <p:pic>
              <p:nvPicPr>
                <p:cNvPr id="182" name="Ink 181">
                  <a:extLst>
                    <a:ext uri="{FF2B5EF4-FFF2-40B4-BE49-F238E27FC236}">
                      <a16:creationId xmlns:a16="http://schemas.microsoft.com/office/drawing/2014/main" id="{AE0BBFF6-49EB-3291-A768-C784FFC74D6C}"/>
                    </a:ext>
                  </a:extLst>
                </p:cNvPr>
                <p:cNvPicPr/>
                <p:nvPr/>
              </p:nvPicPr>
              <p:blipFill>
                <a:blip r:embed="rId263"/>
                <a:stretch>
                  <a:fillRect/>
                </a:stretch>
              </p:blipFill>
              <p:spPr>
                <a:xfrm>
                  <a:off x="3398290" y="5310449"/>
                  <a:ext cx="28980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3" name="Ink 182">
                  <a:extLst>
                    <a:ext uri="{FF2B5EF4-FFF2-40B4-BE49-F238E27FC236}">
                      <a16:creationId xmlns:a16="http://schemas.microsoft.com/office/drawing/2014/main" id="{B65D0ECF-B440-5415-9814-64C363C37785}"/>
                    </a:ext>
                  </a:extLst>
                </p14:cNvPr>
                <p14:cNvContentPartPr/>
                <p14:nvPr/>
              </p14:nvContentPartPr>
              <p14:xfrm>
                <a:off x="3765850" y="5488649"/>
                <a:ext cx="133200" cy="180720"/>
              </p14:xfrm>
            </p:contentPart>
          </mc:Choice>
          <mc:Fallback xmlns="">
            <p:pic>
              <p:nvPicPr>
                <p:cNvPr id="183" name="Ink 182">
                  <a:extLst>
                    <a:ext uri="{FF2B5EF4-FFF2-40B4-BE49-F238E27FC236}">
                      <a16:creationId xmlns:a16="http://schemas.microsoft.com/office/drawing/2014/main" id="{B65D0ECF-B440-5415-9814-64C363C37785}"/>
                    </a:ext>
                  </a:extLst>
                </p:cNvPr>
                <p:cNvPicPr/>
                <p:nvPr/>
              </p:nvPicPr>
              <p:blipFill>
                <a:blip r:embed="rId265"/>
                <a:stretch>
                  <a:fillRect/>
                </a:stretch>
              </p:blipFill>
              <p:spPr>
                <a:xfrm>
                  <a:off x="3757210" y="5479649"/>
                  <a:ext cx="150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4" name="Ink 183">
                  <a:extLst>
                    <a:ext uri="{FF2B5EF4-FFF2-40B4-BE49-F238E27FC236}">
                      <a16:creationId xmlns:a16="http://schemas.microsoft.com/office/drawing/2014/main" id="{6489C241-B108-BBD9-31E6-87A3CD99438E}"/>
                    </a:ext>
                  </a:extLst>
                </p14:cNvPr>
                <p14:cNvContentPartPr/>
                <p14:nvPr/>
              </p14:nvContentPartPr>
              <p14:xfrm>
                <a:off x="3927490" y="5315129"/>
                <a:ext cx="240480" cy="352440"/>
              </p14:xfrm>
            </p:contentPart>
          </mc:Choice>
          <mc:Fallback xmlns="">
            <p:pic>
              <p:nvPicPr>
                <p:cNvPr id="184" name="Ink 183">
                  <a:extLst>
                    <a:ext uri="{FF2B5EF4-FFF2-40B4-BE49-F238E27FC236}">
                      <a16:creationId xmlns:a16="http://schemas.microsoft.com/office/drawing/2014/main" id="{6489C241-B108-BBD9-31E6-87A3CD99438E}"/>
                    </a:ext>
                  </a:extLst>
                </p:cNvPr>
                <p:cNvPicPr/>
                <p:nvPr/>
              </p:nvPicPr>
              <p:blipFill>
                <a:blip r:embed="rId267"/>
                <a:stretch>
                  <a:fillRect/>
                </a:stretch>
              </p:blipFill>
              <p:spPr>
                <a:xfrm>
                  <a:off x="3918490" y="5306129"/>
                  <a:ext cx="2581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6" name="Ink 185">
                  <a:extLst>
                    <a:ext uri="{FF2B5EF4-FFF2-40B4-BE49-F238E27FC236}">
                      <a16:creationId xmlns:a16="http://schemas.microsoft.com/office/drawing/2014/main" id="{616F6866-F718-3292-59E9-A08278D8DED2}"/>
                    </a:ext>
                  </a:extLst>
                </p14:cNvPr>
                <p14:cNvContentPartPr/>
                <p14:nvPr/>
              </p14:nvContentPartPr>
              <p14:xfrm>
                <a:off x="4166170" y="5670089"/>
                <a:ext cx="84960" cy="142920"/>
              </p14:xfrm>
            </p:contentPart>
          </mc:Choice>
          <mc:Fallback xmlns="">
            <p:pic>
              <p:nvPicPr>
                <p:cNvPr id="186" name="Ink 185">
                  <a:extLst>
                    <a:ext uri="{FF2B5EF4-FFF2-40B4-BE49-F238E27FC236}">
                      <a16:creationId xmlns:a16="http://schemas.microsoft.com/office/drawing/2014/main" id="{616F6866-F718-3292-59E9-A08278D8DED2}"/>
                    </a:ext>
                  </a:extLst>
                </p:cNvPr>
                <p:cNvPicPr/>
                <p:nvPr/>
              </p:nvPicPr>
              <p:blipFill>
                <a:blip r:embed="rId269"/>
                <a:stretch>
                  <a:fillRect/>
                </a:stretch>
              </p:blipFill>
              <p:spPr>
                <a:xfrm>
                  <a:off x="4157530" y="5661089"/>
                  <a:ext cx="102600" cy="160560"/>
                </a:xfrm>
                <a:prstGeom prst="rect">
                  <a:avLst/>
                </a:prstGeom>
              </p:spPr>
            </p:pic>
          </mc:Fallback>
        </mc:AlternateContent>
      </p:grpSp>
      <p:grpSp>
        <p:nvGrpSpPr>
          <p:cNvPr id="190" name="Group 189">
            <a:extLst>
              <a:ext uri="{FF2B5EF4-FFF2-40B4-BE49-F238E27FC236}">
                <a16:creationId xmlns:a16="http://schemas.microsoft.com/office/drawing/2014/main" id="{C3E13E4A-09E7-E9EB-50B8-C8C34B0CB986}"/>
              </a:ext>
            </a:extLst>
          </p:cNvPr>
          <p:cNvGrpSpPr/>
          <p:nvPr/>
        </p:nvGrpSpPr>
        <p:grpSpPr>
          <a:xfrm>
            <a:off x="4694650" y="5092649"/>
            <a:ext cx="1503000" cy="558720"/>
            <a:chOff x="4694650" y="5092649"/>
            <a:chExt cx="1503000" cy="558720"/>
          </a:xfrm>
        </p:grpSpPr>
        <mc:AlternateContent xmlns:mc="http://schemas.openxmlformats.org/markup-compatibility/2006" xmlns:p14="http://schemas.microsoft.com/office/powerpoint/2010/main">
          <mc:Choice Requires="p14">
            <p:contentPart p14:bwMode="auto" r:id="rId270">
              <p14:nvContentPartPr>
                <p14:cNvPr id="188" name="Ink 187">
                  <a:extLst>
                    <a:ext uri="{FF2B5EF4-FFF2-40B4-BE49-F238E27FC236}">
                      <a16:creationId xmlns:a16="http://schemas.microsoft.com/office/drawing/2014/main" id="{1DA5F432-4ED8-8477-25D2-32DD7B260CDC}"/>
                    </a:ext>
                  </a:extLst>
                </p14:cNvPr>
                <p14:cNvContentPartPr/>
                <p14:nvPr/>
              </p14:nvContentPartPr>
              <p14:xfrm>
                <a:off x="4694650" y="5092649"/>
                <a:ext cx="1503000" cy="558720"/>
              </p14:xfrm>
            </p:contentPart>
          </mc:Choice>
          <mc:Fallback xmlns="">
            <p:pic>
              <p:nvPicPr>
                <p:cNvPr id="188" name="Ink 187">
                  <a:extLst>
                    <a:ext uri="{FF2B5EF4-FFF2-40B4-BE49-F238E27FC236}">
                      <a16:creationId xmlns:a16="http://schemas.microsoft.com/office/drawing/2014/main" id="{1DA5F432-4ED8-8477-25D2-32DD7B260CDC}"/>
                    </a:ext>
                  </a:extLst>
                </p:cNvPr>
                <p:cNvPicPr/>
                <p:nvPr/>
              </p:nvPicPr>
              <p:blipFill>
                <a:blip r:embed="rId271"/>
                <a:stretch>
                  <a:fillRect/>
                </a:stretch>
              </p:blipFill>
              <p:spPr>
                <a:xfrm>
                  <a:off x="4686010" y="5083649"/>
                  <a:ext cx="152064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9" name="Ink 188">
                  <a:extLst>
                    <a:ext uri="{FF2B5EF4-FFF2-40B4-BE49-F238E27FC236}">
                      <a16:creationId xmlns:a16="http://schemas.microsoft.com/office/drawing/2014/main" id="{24D87EC7-B5DE-7547-462A-93667558A074}"/>
                    </a:ext>
                  </a:extLst>
                </p14:cNvPr>
                <p14:cNvContentPartPr/>
                <p14:nvPr/>
              </p14:nvContentPartPr>
              <p14:xfrm>
                <a:off x="5157970" y="5409449"/>
                <a:ext cx="424440" cy="17640"/>
              </p14:xfrm>
            </p:contentPart>
          </mc:Choice>
          <mc:Fallback xmlns="">
            <p:pic>
              <p:nvPicPr>
                <p:cNvPr id="189" name="Ink 188">
                  <a:extLst>
                    <a:ext uri="{FF2B5EF4-FFF2-40B4-BE49-F238E27FC236}">
                      <a16:creationId xmlns:a16="http://schemas.microsoft.com/office/drawing/2014/main" id="{24D87EC7-B5DE-7547-462A-93667558A074}"/>
                    </a:ext>
                  </a:extLst>
                </p:cNvPr>
                <p:cNvPicPr/>
                <p:nvPr/>
              </p:nvPicPr>
              <p:blipFill>
                <a:blip r:embed="rId273"/>
                <a:stretch>
                  <a:fillRect/>
                </a:stretch>
              </p:blipFill>
              <p:spPr>
                <a:xfrm>
                  <a:off x="5148970" y="5400449"/>
                  <a:ext cx="442080" cy="3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4">
            <p14:nvContentPartPr>
              <p14:cNvPr id="193" name="Ink 192">
                <a:extLst>
                  <a:ext uri="{FF2B5EF4-FFF2-40B4-BE49-F238E27FC236}">
                    <a16:creationId xmlns:a16="http://schemas.microsoft.com/office/drawing/2014/main" id="{11EE2339-0340-8BE8-FD7F-C4F0CE96B863}"/>
                  </a:ext>
                </a:extLst>
              </p14:cNvPr>
              <p14:cNvContentPartPr/>
              <p14:nvPr/>
            </p14:nvContentPartPr>
            <p14:xfrm>
              <a:off x="6407530" y="5466689"/>
              <a:ext cx="1329840" cy="229680"/>
            </p14:xfrm>
          </p:contentPart>
        </mc:Choice>
        <mc:Fallback xmlns="">
          <p:pic>
            <p:nvPicPr>
              <p:cNvPr id="193" name="Ink 192">
                <a:extLst>
                  <a:ext uri="{FF2B5EF4-FFF2-40B4-BE49-F238E27FC236}">
                    <a16:creationId xmlns:a16="http://schemas.microsoft.com/office/drawing/2014/main" id="{11EE2339-0340-8BE8-FD7F-C4F0CE96B863}"/>
                  </a:ext>
                </a:extLst>
              </p:cNvPr>
              <p:cNvPicPr/>
              <p:nvPr/>
            </p:nvPicPr>
            <p:blipFill>
              <a:blip r:embed="rId275"/>
              <a:stretch>
                <a:fillRect/>
              </a:stretch>
            </p:blipFill>
            <p:spPr>
              <a:xfrm>
                <a:off x="6398530" y="5457689"/>
                <a:ext cx="1347480" cy="247320"/>
              </a:xfrm>
              <a:prstGeom prst="rect">
                <a:avLst/>
              </a:prstGeom>
            </p:spPr>
          </p:pic>
        </mc:Fallback>
      </mc:AlternateContent>
      <p:grpSp>
        <p:nvGrpSpPr>
          <p:cNvPr id="202" name="Group 201">
            <a:extLst>
              <a:ext uri="{FF2B5EF4-FFF2-40B4-BE49-F238E27FC236}">
                <a16:creationId xmlns:a16="http://schemas.microsoft.com/office/drawing/2014/main" id="{53E6CBBC-2C58-BC88-B50C-244C44260205}"/>
              </a:ext>
            </a:extLst>
          </p:cNvPr>
          <p:cNvGrpSpPr/>
          <p:nvPr/>
        </p:nvGrpSpPr>
        <p:grpSpPr>
          <a:xfrm>
            <a:off x="8002690" y="5210729"/>
            <a:ext cx="1498320" cy="419400"/>
            <a:chOff x="8002690" y="5210729"/>
            <a:chExt cx="1498320" cy="419400"/>
          </a:xfrm>
        </p:grpSpPr>
        <mc:AlternateContent xmlns:mc="http://schemas.openxmlformats.org/markup-compatibility/2006" xmlns:p14="http://schemas.microsoft.com/office/powerpoint/2010/main">
          <mc:Choice Requires="p14">
            <p:contentPart p14:bwMode="auto" r:id="rId276">
              <p14:nvContentPartPr>
                <p14:cNvPr id="195" name="Ink 194">
                  <a:extLst>
                    <a:ext uri="{FF2B5EF4-FFF2-40B4-BE49-F238E27FC236}">
                      <a16:creationId xmlns:a16="http://schemas.microsoft.com/office/drawing/2014/main" id="{CD9FA165-A139-9FC0-E392-268894406F86}"/>
                    </a:ext>
                  </a:extLst>
                </p14:cNvPr>
                <p14:cNvContentPartPr/>
                <p14:nvPr/>
              </p14:nvContentPartPr>
              <p14:xfrm>
                <a:off x="8002690" y="5301449"/>
                <a:ext cx="583920" cy="328680"/>
              </p14:xfrm>
            </p:contentPart>
          </mc:Choice>
          <mc:Fallback xmlns="">
            <p:pic>
              <p:nvPicPr>
                <p:cNvPr id="195" name="Ink 194">
                  <a:extLst>
                    <a:ext uri="{FF2B5EF4-FFF2-40B4-BE49-F238E27FC236}">
                      <a16:creationId xmlns:a16="http://schemas.microsoft.com/office/drawing/2014/main" id="{CD9FA165-A139-9FC0-E392-268894406F86}"/>
                    </a:ext>
                  </a:extLst>
                </p:cNvPr>
                <p:cNvPicPr/>
                <p:nvPr/>
              </p:nvPicPr>
              <p:blipFill>
                <a:blip r:embed="rId277"/>
                <a:stretch>
                  <a:fillRect/>
                </a:stretch>
              </p:blipFill>
              <p:spPr>
                <a:xfrm>
                  <a:off x="7994050" y="5292449"/>
                  <a:ext cx="601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6" name="Ink 195">
                  <a:extLst>
                    <a:ext uri="{FF2B5EF4-FFF2-40B4-BE49-F238E27FC236}">
                      <a16:creationId xmlns:a16="http://schemas.microsoft.com/office/drawing/2014/main" id="{BB8C932D-0193-6D14-43BE-0396DB2641A5}"/>
                    </a:ext>
                  </a:extLst>
                </p14:cNvPr>
                <p14:cNvContentPartPr/>
                <p14:nvPr/>
              </p14:nvContentPartPr>
              <p14:xfrm>
                <a:off x="8803690" y="5210729"/>
                <a:ext cx="697320" cy="400320"/>
              </p14:xfrm>
            </p:contentPart>
          </mc:Choice>
          <mc:Fallback xmlns="">
            <p:pic>
              <p:nvPicPr>
                <p:cNvPr id="196" name="Ink 195">
                  <a:extLst>
                    <a:ext uri="{FF2B5EF4-FFF2-40B4-BE49-F238E27FC236}">
                      <a16:creationId xmlns:a16="http://schemas.microsoft.com/office/drawing/2014/main" id="{BB8C932D-0193-6D14-43BE-0396DB2641A5}"/>
                    </a:ext>
                  </a:extLst>
                </p:cNvPr>
                <p:cNvPicPr/>
                <p:nvPr/>
              </p:nvPicPr>
              <p:blipFill>
                <a:blip r:embed="rId279"/>
                <a:stretch>
                  <a:fillRect/>
                </a:stretch>
              </p:blipFill>
              <p:spPr>
                <a:xfrm>
                  <a:off x="8794690" y="5201729"/>
                  <a:ext cx="7149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7" name="Ink 196">
                  <a:extLst>
                    <a:ext uri="{FF2B5EF4-FFF2-40B4-BE49-F238E27FC236}">
                      <a16:creationId xmlns:a16="http://schemas.microsoft.com/office/drawing/2014/main" id="{1D19B81F-2BB9-8F20-40ED-DDDDA1D3A6F4}"/>
                    </a:ext>
                  </a:extLst>
                </p14:cNvPr>
                <p14:cNvContentPartPr/>
                <p14:nvPr/>
              </p14:nvContentPartPr>
              <p14:xfrm>
                <a:off x="8896570" y="5409449"/>
                <a:ext cx="262800" cy="14760"/>
              </p14:xfrm>
            </p:contentPart>
          </mc:Choice>
          <mc:Fallback xmlns="">
            <p:pic>
              <p:nvPicPr>
                <p:cNvPr id="197" name="Ink 196">
                  <a:extLst>
                    <a:ext uri="{FF2B5EF4-FFF2-40B4-BE49-F238E27FC236}">
                      <a16:creationId xmlns:a16="http://schemas.microsoft.com/office/drawing/2014/main" id="{1D19B81F-2BB9-8F20-40ED-DDDDA1D3A6F4}"/>
                    </a:ext>
                  </a:extLst>
                </p:cNvPr>
                <p:cNvPicPr/>
                <p:nvPr/>
              </p:nvPicPr>
              <p:blipFill>
                <a:blip r:embed="rId281"/>
                <a:stretch>
                  <a:fillRect/>
                </a:stretch>
              </p:blipFill>
              <p:spPr>
                <a:xfrm>
                  <a:off x="8887930" y="5400449"/>
                  <a:ext cx="280440" cy="32400"/>
                </a:xfrm>
                <a:prstGeom prst="rect">
                  <a:avLst/>
                </a:prstGeom>
              </p:spPr>
            </p:pic>
          </mc:Fallback>
        </mc:AlternateContent>
      </p:grpSp>
      <p:grpSp>
        <p:nvGrpSpPr>
          <p:cNvPr id="201" name="Group 200">
            <a:extLst>
              <a:ext uri="{FF2B5EF4-FFF2-40B4-BE49-F238E27FC236}">
                <a16:creationId xmlns:a16="http://schemas.microsoft.com/office/drawing/2014/main" id="{31EE23BE-8F4C-E93F-3A95-AF16D09761A4}"/>
              </a:ext>
            </a:extLst>
          </p:cNvPr>
          <p:cNvGrpSpPr/>
          <p:nvPr/>
        </p:nvGrpSpPr>
        <p:grpSpPr>
          <a:xfrm>
            <a:off x="9683890" y="5181209"/>
            <a:ext cx="1467720" cy="578520"/>
            <a:chOff x="9683890" y="5181209"/>
            <a:chExt cx="1467720" cy="578520"/>
          </a:xfrm>
        </p:grpSpPr>
        <mc:AlternateContent xmlns:mc="http://schemas.openxmlformats.org/markup-compatibility/2006" xmlns:p14="http://schemas.microsoft.com/office/powerpoint/2010/main">
          <mc:Choice Requires="p14">
            <p:contentPart p14:bwMode="auto" r:id="rId282">
              <p14:nvContentPartPr>
                <p14:cNvPr id="198" name="Ink 197">
                  <a:extLst>
                    <a:ext uri="{FF2B5EF4-FFF2-40B4-BE49-F238E27FC236}">
                      <a16:creationId xmlns:a16="http://schemas.microsoft.com/office/drawing/2014/main" id="{D8BB154C-8BD1-E229-11C5-5799D45F8F0B}"/>
                    </a:ext>
                  </a:extLst>
                </p14:cNvPr>
                <p14:cNvContentPartPr/>
                <p14:nvPr/>
              </p14:nvContentPartPr>
              <p14:xfrm>
                <a:off x="9683890" y="5181209"/>
                <a:ext cx="1467720" cy="578520"/>
              </p14:xfrm>
            </p:contentPart>
          </mc:Choice>
          <mc:Fallback xmlns="">
            <p:pic>
              <p:nvPicPr>
                <p:cNvPr id="198" name="Ink 197">
                  <a:extLst>
                    <a:ext uri="{FF2B5EF4-FFF2-40B4-BE49-F238E27FC236}">
                      <a16:creationId xmlns:a16="http://schemas.microsoft.com/office/drawing/2014/main" id="{D8BB154C-8BD1-E229-11C5-5799D45F8F0B}"/>
                    </a:ext>
                  </a:extLst>
                </p:cNvPr>
                <p:cNvPicPr/>
                <p:nvPr/>
              </p:nvPicPr>
              <p:blipFill>
                <a:blip r:embed="rId283"/>
                <a:stretch>
                  <a:fillRect/>
                </a:stretch>
              </p:blipFill>
              <p:spPr>
                <a:xfrm>
                  <a:off x="9674890" y="5172209"/>
                  <a:ext cx="148536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9" name="Ink 198">
                  <a:extLst>
                    <a:ext uri="{FF2B5EF4-FFF2-40B4-BE49-F238E27FC236}">
                      <a16:creationId xmlns:a16="http://schemas.microsoft.com/office/drawing/2014/main" id="{B60C7873-7CCC-F25B-F478-4997EBF3D95A}"/>
                    </a:ext>
                  </a:extLst>
                </p14:cNvPr>
                <p14:cNvContentPartPr/>
                <p14:nvPr/>
              </p14:nvContentPartPr>
              <p14:xfrm>
                <a:off x="10584970" y="5330249"/>
                <a:ext cx="101880" cy="23040"/>
              </p14:xfrm>
            </p:contentPart>
          </mc:Choice>
          <mc:Fallback xmlns="">
            <p:pic>
              <p:nvPicPr>
                <p:cNvPr id="199" name="Ink 198">
                  <a:extLst>
                    <a:ext uri="{FF2B5EF4-FFF2-40B4-BE49-F238E27FC236}">
                      <a16:creationId xmlns:a16="http://schemas.microsoft.com/office/drawing/2014/main" id="{B60C7873-7CCC-F25B-F478-4997EBF3D95A}"/>
                    </a:ext>
                  </a:extLst>
                </p:cNvPr>
                <p:cNvPicPr/>
                <p:nvPr/>
              </p:nvPicPr>
              <p:blipFill>
                <a:blip r:embed="rId285"/>
                <a:stretch>
                  <a:fillRect/>
                </a:stretch>
              </p:blipFill>
              <p:spPr>
                <a:xfrm>
                  <a:off x="10576330" y="5321609"/>
                  <a:ext cx="119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0" name="Ink 199">
                  <a:extLst>
                    <a:ext uri="{FF2B5EF4-FFF2-40B4-BE49-F238E27FC236}">
                      <a16:creationId xmlns:a16="http://schemas.microsoft.com/office/drawing/2014/main" id="{1F724F10-C5C5-C004-1AB7-A1C337914379}"/>
                    </a:ext>
                  </a:extLst>
                </p14:cNvPr>
                <p14:cNvContentPartPr/>
                <p14:nvPr/>
              </p14:nvContentPartPr>
              <p14:xfrm>
                <a:off x="10273930" y="5346089"/>
                <a:ext cx="295200" cy="48240"/>
              </p14:xfrm>
            </p:contentPart>
          </mc:Choice>
          <mc:Fallback xmlns="">
            <p:pic>
              <p:nvPicPr>
                <p:cNvPr id="200" name="Ink 199">
                  <a:extLst>
                    <a:ext uri="{FF2B5EF4-FFF2-40B4-BE49-F238E27FC236}">
                      <a16:creationId xmlns:a16="http://schemas.microsoft.com/office/drawing/2014/main" id="{1F724F10-C5C5-C004-1AB7-A1C337914379}"/>
                    </a:ext>
                  </a:extLst>
                </p:cNvPr>
                <p:cNvPicPr/>
                <p:nvPr/>
              </p:nvPicPr>
              <p:blipFill>
                <a:blip r:embed="rId287"/>
                <a:stretch>
                  <a:fillRect/>
                </a:stretch>
              </p:blipFill>
              <p:spPr>
                <a:xfrm>
                  <a:off x="10265290" y="5337089"/>
                  <a:ext cx="31284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8">
            <p14:nvContentPartPr>
              <p14:cNvPr id="203" name="Ink 202">
                <a:extLst>
                  <a:ext uri="{FF2B5EF4-FFF2-40B4-BE49-F238E27FC236}">
                    <a16:creationId xmlns:a16="http://schemas.microsoft.com/office/drawing/2014/main" id="{B3A67F52-84B7-80C9-8C70-EEDA5C580106}"/>
                  </a:ext>
                </a:extLst>
              </p14:cNvPr>
              <p14:cNvContentPartPr/>
              <p14:nvPr/>
            </p14:nvContentPartPr>
            <p14:xfrm>
              <a:off x="472570" y="5903729"/>
              <a:ext cx="1198080" cy="380520"/>
            </p14:xfrm>
          </p:contentPart>
        </mc:Choice>
        <mc:Fallback xmlns="">
          <p:pic>
            <p:nvPicPr>
              <p:cNvPr id="203" name="Ink 202">
                <a:extLst>
                  <a:ext uri="{FF2B5EF4-FFF2-40B4-BE49-F238E27FC236}">
                    <a16:creationId xmlns:a16="http://schemas.microsoft.com/office/drawing/2014/main" id="{B3A67F52-84B7-80C9-8C70-EEDA5C580106}"/>
                  </a:ext>
                </a:extLst>
              </p:cNvPr>
              <p:cNvPicPr/>
              <p:nvPr/>
            </p:nvPicPr>
            <p:blipFill>
              <a:blip r:embed="rId289"/>
              <a:stretch>
                <a:fillRect/>
              </a:stretch>
            </p:blipFill>
            <p:spPr>
              <a:xfrm>
                <a:off x="463570" y="5894729"/>
                <a:ext cx="12157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4" name="Ink 203">
                <a:extLst>
                  <a:ext uri="{FF2B5EF4-FFF2-40B4-BE49-F238E27FC236}">
                    <a16:creationId xmlns:a16="http://schemas.microsoft.com/office/drawing/2014/main" id="{98962E64-E543-A2F9-375B-C7673C55145C}"/>
                  </a:ext>
                </a:extLst>
              </p14:cNvPr>
              <p14:cNvContentPartPr/>
              <p14:nvPr/>
            </p14:nvContentPartPr>
            <p14:xfrm>
              <a:off x="1880890" y="6102089"/>
              <a:ext cx="16560" cy="38520"/>
            </p14:xfrm>
          </p:contentPart>
        </mc:Choice>
        <mc:Fallback xmlns="">
          <p:pic>
            <p:nvPicPr>
              <p:cNvPr id="204" name="Ink 203">
                <a:extLst>
                  <a:ext uri="{FF2B5EF4-FFF2-40B4-BE49-F238E27FC236}">
                    <a16:creationId xmlns:a16="http://schemas.microsoft.com/office/drawing/2014/main" id="{98962E64-E543-A2F9-375B-C7673C55145C}"/>
                  </a:ext>
                </a:extLst>
              </p:cNvPr>
              <p:cNvPicPr/>
              <p:nvPr/>
            </p:nvPicPr>
            <p:blipFill>
              <a:blip r:embed="rId291"/>
              <a:stretch>
                <a:fillRect/>
              </a:stretch>
            </p:blipFill>
            <p:spPr>
              <a:xfrm>
                <a:off x="1872250" y="6093089"/>
                <a:ext cx="34200" cy="56160"/>
              </a:xfrm>
              <a:prstGeom prst="rect">
                <a:avLst/>
              </a:prstGeom>
            </p:spPr>
          </p:pic>
        </mc:Fallback>
      </mc:AlternateContent>
      <p:grpSp>
        <p:nvGrpSpPr>
          <p:cNvPr id="210" name="Group 209">
            <a:extLst>
              <a:ext uri="{FF2B5EF4-FFF2-40B4-BE49-F238E27FC236}">
                <a16:creationId xmlns:a16="http://schemas.microsoft.com/office/drawing/2014/main" id="{3880C23E-FDBA-83BD-C628-9D9589D4EEBE}"/>
              </a:ext>
            </a:extLst>
          </p:cNvPr>
          <p:cNvGrpSpPr/>
          <p:nvPr/>
        </p:nvGrpSpPr>
        <p:grpSpPr>
          <a:xfrm>
            <a:off x="184605" y="6383969"/>
            <a:ext cx="1408320" cy="402480"/>
            <a:chOff x="184605" y="6383969"/>
            <a:chExt cx="1408320" cy="402480"/>
          </a:xfrm>
        </p:grpSpPr>
        <mc:AlternateContent xmlns:mc="http://schemas.openxmlformats.org/markup-compatibility/2006" xmlns:p14="http://schemas.microsoft.com/office/powerpoint/2010/main">
          <mc:Choice Requires="p14">
            <p:contentPart p14:bwMode="auto" r:id="rId292">
              <p14:nvContentPartPr>
                <p14:cNvPr id="205" name="Ink 204">
                  <a:extLst>
                    <a:ext uri="{FF2B5EF4-FFF2-40B4-BE49-F238E27FC236}">
                      <a16:creationId xmlns:a16="http://schemas.microsoft.com/office/drawing/2014/main" id="{54216DD5-FED2-8B9B-14BA-1A487C47B459}"/>
                    </a:ext>
                  </a:extLst>
                </p14:cNvPr>
                <p14:cNvContentPartPr/>
                <p14:nvPr/>
              </p14:nvContentPartPr>
              <p14:xfrm>
                <a:off x="184605" y="6383969"/>
                <a:ext cx="427320" cy="402480"/>
              </p14:xfrm>
            </p:contentPart>
          </mc:Choice>
          <mc:Fallback xmlns="">
            <p:pic>
              <p:nvPicPr>
                <p:cNvPr id="205" name="Ink 204">
                  <a:extLst>
                    <a:ext uri="{FF2B5EF4-FFF2-40B4-BE49-F238E27FC236}">
                      <a16:creationId xmlns:a16="http://schemas.microsoft.com/office/drawing/2014/main" id="{54216DD5-FED2-8B9B-14BA-1A487C47B459}"/>
                    </a:ext>
                  </a:extLst>
                </p:cNvPr>
                <p:cNvPicPr/>
                <p:nvPr/>
              </p:nvPicPr>
              <p:blipFill>
                <a:blip r:embed="rId293"/>
                <a:stretch>
                  <a:fillRect/>
                </a:stretch>
              </p:blipFill>
              <p:spPr>
                <a:xfrm>
                  <a:off x="175605" y="6374969"/>
                  <a:ext cx="4449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6" name="Ink 205">
                  <a:extLst>
                    <a:ext uri="{FF2B5EF4-FFF2-40B4-BE49-F238E27FC236}">
                      <a16:creationId xmlns:a16="http://schemas.microsoft.com/office/drawing/2014/main" id="{F2D17482-66C4-BE33-7061-0E67B05F4A6E}"/>
                    </a:ext>
                  </a:extLst>
                </p14:cNvPr>
                <p14:cNvContentPartPr/>
                <p14:nvPr/>
              </p14:nvContentPartPr>
              <p14:xfrm>
                <a:off x="853485" y="6401969"/>
                <a:ext cx="13320" cy="248400"/>
              </p14:xfrm>
            </p:contentPart>
          </mc:Choice>
          <mc:Fallback xmlns="">
            <p:pic>
              <p:nvPicPr>
                <p:cNvPr id="206" name="Ink 205">
                  <a:extLst>
                    <a:ext uri="{FF2B5EF4-FFF2-40B4-BE49-F238E27FC236}">
                      <a16:creationId xmlns:a16="http://schemas.microsoft.com/office/drawing/2014/main" id="{F2D17482-66C4-BE33-7061-0E67B05F4A6E}"/>
                    </a:ext>
                  </a:extLst>
                </p:cNvPr>
                <p:cNvPicPr/>
                <p:nvPr/>
              </p:nvPicPr>
              <p:blipFill>
                <a:blip r:embed="rId295"/>
                <a:stretch>
                  <a:fillRect/>
                </a:stretch>
              </p:blipFill>
              <p:spPr>
                <a:xfrm>
                  <a:off x="844485" y="6392969"/>
                  <a:ext cx="309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7" name="Ink 206">
                  <a:extLst>
                    <a:ext uri="{FF2B5EF4-FFF2-40B4-BE49-F238E27FC236}">
                      <a16:creationId xmlns:a16="http://schemas.microsoft.com/office/drawing/2014/main" id="{FBB73595-7E76-6798-F957-F59DF7B0EB0B}"/>
                    </a:ext>
                  </a:extLst>
                </p14:cNvPr>
                <p14:cNvContentPartPr/>
                <p14:nvPr/>
              </p14:nvContentPartPr>
              <p14:xfrm>
                <a:off x="958605" y="6428969"/>
                <a:ext cx="122760" cy="239040"/>
              </p14:xfrm>
            </p:contentPart>
          </mc:Choice>
          <mc:Fallback xmlns="">
            <p:pic>
              <p:nvPicPr>
                <p:cNvPr id="207" name="Ink 206">
                  <a:extLst>
                    <a:ext uri="{FF2B5EF4-FFF2-40B4-BE49-F238E27FC236}">
                      <a16:creationId xmlns:a16="http://schemas.microsoft.com/office/drawing/2014/main" id="{FBB73595-7E76-6798-F957-F59DF7B0EB0B}"/>
                    </a:ext>
                  </a:extLst>
                </p:cNvPr>
                <p:cNvPicPr/>
                <p:nvPr/>
              </p:nvPicPr>
              <p:blipFill>
                <a:blip r:embed="rId297"/>
                <a:stretch>
                  <a:fillRect/>
                </a:stretch>
              </p:blipFill>
              <p:spPr>
                <a:xfrm>
                  <a:off x="949965" y="6419969"/>
                  <a:ext cx="1404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8" name="Ink 207">
                  <a:extLst>
                    <a:ext uri="{FF2B5EF4-FFF2-40B4-BE49-F238E27FC236}">
                      <a16:creationId xmlns:a16="http://schemas.microsoft.com/office/drawing/2014/main" id="{17CEB639-8F35-36C2-70BB-B4A898533CF5}"/>
                    </a:ext>
                  </a:extLst>
                </p14:cNvPr>
                <p14:cNvContentPartPr/>
                <p14:nvPr/>
              </p14:nvContentPartPr>
              <p14:xfrm>
                <a:off x="1149045" y="6414569"/>
                <a:ext cx="135000" cy="259200"/>
              </p14:xfrm>
            </p:contentPart>
          </mc:Choice>
          <mc:Fallback xmlns="">
            <p:pic>
              <p:nvPicPr>
                <p:cNvPr id="208" name="Ink 207">
                  <a:extLst>
                    <a:ext uri="{FF2B5EF4-FFF2-40B4-BE49-F238E27FC236}">
                      <a16:creationId xmlns:a16="http://schemas.microsoft.com/office/drawing/2014/main" id="{17CEB639-8F35-36C2-70BB-B4A898533CF5}"/>
                    </a:ext>
                  </a:extLst>
                </p:cNvPr>
                <p:cNvPicPr/>
                <p:nvPr/>
              </p:nvPicPr>
              <p:blipFill>
                <a:blip r:embed="rId299"/>
                <a:stretch>
                  <a:fillRect/>
                </a:stretch>
              </p:blipFill>
              <p:spPr>
                <a:xfrm>
                  <a:off x="1140045" y="6405569"/>
                  <a:ext cx="1526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9" name="Ink 208">
                  <a:extLst>
                    <a:ext uri="{FF2B5EF4-FFF2-40B4-BE49-F238E27FC236}">
                      <a16:creationId xmlns:a16="http://schemas.microsoft.com/office/drawing/2014/main" id="{964CDDC3-C868-2B78-C6BD-17D9E6C3D145}"/>
                    </a:ext>
                  </a:extLst>
                </p14:cNvPr>
                <p14:cNvContentPartPr/>
                <p14:nvPr/>
              </p14:nvContentPartPr>
              <p14:xfrm>
                <a:off x="1397085" y="6409169"/>
                <a:ext cx="195840" cy="289800"/>
              </p14:xfrm>
            </p:contentPart>
          </mc:Choice>
          <mc:Fallback xmlns="">
            <p:pic>
              <p:nvPicPr>
                <p:cNvPr id="209" name="Ink 208">
                  <a:extLst>
                    <a:ext uri="{FF2B5EF4-FFF2-40B4-BE49-F238E27FC236}">
                      <a16:creationId xmlns:a16="http://schemas.microsoft.com/office/drawing/2014/main" id="{964CDDC3-C868-2B78-C6BD-17D9E6C3D145}"/>
                    </a:ext>
                  </a:extLst>
                </p:cNvPr>
                <p:cNvPicPr/>
                <p:nvPr/>
              </p:nvPicPr>
              <p:blipFill>
                <a:blip r:embed="rId301"/>
                <a:stretch>
                  <a:fillRect/>
                </a:stretch>
              </p:blipFill>
              <p:spPr>
                <a:xfrm>
                  <a:off x="1388085" y="6400169"/>
                  <a:ext cx="213480" cy="307440"/>
                </a:xfrm>
                <a:prstGeom prst="rect">
                  <a:avLst/>
                </a:prstGeom>
              </p:spPr>
            </p:pic>
          </mc:Fallback>
        </mc:AlternateContent>
      </p:grpSp>
      <p:grpSp>
        <p:nvGrpSpPr>
          <p:cNvPr id="228" name="Group 227">
            <a:extLst>
              <a:ext uri="{FF2B5EF4-FFF2-40B4-BE49-F238E27FC236}">
                <a16:creationId xmlns:a16="http://schemas.microsoft.com/office/drawing/2014/main" id="{48B26517-BEC5-3B0E-F74B-6130FA6F20E2}"/>
              </a:ext>
            </a:extLst>
          </p:cNvPr>
          <p:cNvGrpSpPr/>
          <p:nvPr/>
        </p:nvGrpSpPr>
        <p:grpSpPr>
          <a:xfrm>
            <a:off x="1897845" y="6299729"/>
            <a:ext cx="7117560" cy="522360"/>
            <a:chOff x="1897845" y="6299729"/>
            <a:chExt cx="7117560" cy="522360"/>
          </a:xfrm>
        </p:grpSpPr>
        <mc:AlternateContent xmlns:mc="http://schemas.openxmlformats.org/markup-compatibility/2006" xmlns:p14="http://schemas.microsoft.com/office/powerpoint/2010/main">
          <mc:Choice Requires="p14">
            <p:contentPart p14:bwMode="auto" r:id="rId302">
              <p14:nvContentPartPr>
                <p14:cNvPr id="211" name="Ink 210">
                  <a:extLst>
                    <a:ext uri="{FF2B5EF4-FFF2-40B4-BE49-F238E27FC236}">
                      <a16:creationId xmlns:a16="http://schemas.microsoft.com/office/drawing/2014/main" id="{E410CF18-6CA6-8E03-2E44-5A93085075BA}"/>
                    </a:ext>
                  </a:extLst>
                </p14:cNvPr>
                <p14:cNvContentPartPr/>
                <p14:nvPr/>
              </p14:nvContentPartPr>
              <p14:xfrm>
                <a:off x="1897845" y="6387209"/>
                <a:ext cx="1394280" cy="413280"/>
              </p14:xfrm>
            </p:contentPart>
          </mc:Choice>
          <mc:Fallback xmlns="">
            <p:pic>
              <p:nvPicPr>
                <p:cNvPr id="211" name="Ink 210">
                  <a:extLst>
                    <a:ext uri="{FF2B5EF4-FFF2-40B4-BE49-F238E27FC236}">
                      <a16:creationId xmlns:a16="http://schemas.microsoft.com/office/drawing/2014/main" id="{E410CF18-6CA6-8E03-2E44-5A93085075BA}"/>
                    </a:ext>
                  </a:extLst>
                </p:cNvPr>
                <p:cNvPicPr/>
                <p:nvPr/>
              </p:nvPicPr>
              <p:blipFill>
                <a:blip r:embed="rId303"/>
                <a:stretch>
                  <a:fillRect/>
                </a:stretch>
              </p:blipFill>
              <p:spPr>
                <a:xfrm>
                  <a:off x="1888845" y="6378209"/>
                  <a:ext cx="14119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2" name="Ink 211">
                  <a:extLst>
                    <a:ext uri="{FF2B5EF4-FFF2-40B4-BE49-F238E27FC236}">
                      <a16:creationId xmlns:a16="http://schemas.microsoft.com/office/drawing/2014/main" id="{D1B50D8D-B9E4-D4AB-F0D9-95616953F8EB}"/>
                    </a:ext>
                  </a:extLst>
                </p14:cNvPr>
                <p14:cNvContentPartPr/>
                <p14:nvPr/>
              </p14:nvContentPartPr>
              <p14:xfrm>
                <a:off x="2981445" y="6413489"/>
                <a:ext cx="45720" cy="12240"/>
              </p14:xfrm>
            </p:contentPart>
          </mc:Choice>
          <mc:Fallback xmlns="">
            <p:pic>
              <p:nvPicPr>
                <p:cNvPr id="212" name="Ink 211">
                  <a:extLst>
                    <a:ext uri="{FF2B5EF4-FFF2-40B4-BE49-F238E27FC236}">
                      <a16:creationId xmlns:a16="http://schemas.microsoft.com/office/drawing/2014/main" id="{D1B50D8D-B9E4-D4AB-F0D9-95616953F8EB}"/>
                    </a:ext>
                  </a:extLst>
                </p:cNvPr>
                <p:cNvPicPr/>
                <p:nvPr/>
              </p:nvPicPr>
              <p:blipFill>
                <a:blip r:embed="rId305"/>
                <a:stretch>
                  <a:fillRect/>
                </a:stretch>
              </p:blipFill>
              <p:spPr>
                <a:xfrm>
                  <a:off x="2972445" y="6404489"/>
                  <a:ext cx="63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3" name="Ink 212">
                  <a:extLst>
                    <a:ext uri="{FF2B5EF4-FFF2-40B4-BE49-F238E27FC236}">
                      <a16:creationId xmlns:a16="http://schemas.microsoft.com/office/drawing/2014/main" id="{6D0C41DC-D43D-7C6F-CEBF-E27E803CB36D}"/>
                    </a:ext>
                  </a:extLst>
                </p14:cNvPr>
                <p14:cNvContentPartPr/>
                <p14:nvPr/>
              </p14:nvContentPartPr>
              <p14:xfrm>
                <a:off x="3432525" y="6516809"/>
                <a:ext cx="1191960" cy="305280"/>
              </p14:xfrm>
            </p:contentPart>
          </mc:Choice>
          <mc:Fallback xmlns="">
            <p:pic>
              <p:nvPicPr>
                <p:cNvPr id="213" name="Ink 212">
                  <a:extLst>
                    <a:ext uri="{FF2B5EF4-FFF2-40B4-BE49-F238E27FC236}">
                      <a16:creationId xmlns:a16="http://schemas.microsoft.com/office/drawing/2014/main" id="{6D0C41DC-D43D-7C6F-CEBF-E27E803CB36D}"/>
                    </a:ext>
                  </a:extLst>
                </p:cNvPr>
                <p:cNvPicPr/>
                <p:nvPr/>
              </p:nvPicPr>
              <p:blipFill>
                <a:blip r:embed="rId307"/>
                <a:stretch>
                  <a:fillRect/>
                </a:stretch>
              </p:blipFill>
              <p:spPr>
                <a:xfrm>
                  <a:off x="3423525" y="6507809"/>
                  <a:ext cx="12096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4" name="Ink 213">
                  <a:extLst>
                    <a:ext uri="{FF2B5EF4-FFF2-40B4-BE49-F238E27FC236}">
                      <a16:creationId xmlns:a16="http://schemas.microsoft.com/office/drawing/2014/main" id="{B9432153-8284-6112-C0E6-982663D53940}"/>
                    </a:ext>
                  </a:extLst>
                </p14:cNvPr>
                <p14:cNvContentPartPr/>
                <p14:nvPr/>
              </p14:nvContentPartPr>
              <p14:xfrm>
                <a:off x="4209765" y="6366329"/>
                <a:ext cx="43920" cy="21960"/>
              </p14:xfrm>
            </p:contentPart>
          </mc:Choice>
          <mc:Fallback xmlns="">
            <p:pic>
              <p:nvPicPr>
                <p:cNvPr id="214" name="Ink 213">
                  <a:extLst>
                    <a:ext uri="{FF2B5EF4-FFF2-40B4-BE49-F238E27FC236}">
                      <a16:creationId xmlns:a16="http://schemas.microsoft.com/office/drawing/2014/main" id="{B9432153-8284-6112-C0E6-982663D53940}"/>
                    </a:ext>
                  </a:extLst>
                </p:cNvPr>
                <p:cNvPicPr/>
                <p:nvPr/>
              </p:nvPicPr>
              <p:blipFill>
                <a:blip r:embed="rId309"/>
                <a:stretch>
                  <a:fillRect/>
                </a:stretch>
              </p:blipFill>
              <p:spPr>
                <a:xfrm>
                  <a:off x="4200765" y="6357329"/>
                  <a:ext cx="61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5" name="Ink 214">
                  <a:extLst>
                    <a:ext uri="{FF2B5EF4-FFF2-40B4-BE49-F238E27FC236}">
                      <a16:creationId xmlns:a16="http://schemas.microsoft.com/office/drawing/2014/main" id="{3531A7C6-7B35-8035-B74B-0C2A2E97E8F6}"/>
                    </a:ext>
                  </a:extLst>
                </p14:cNvPr>
                <p14:cNvContentPartPr/>
                <p14:nvPr/>
              </p14:nvContentPartPr>
              <p14:xfrm>
                <a:off x="4798005" y="6522929"/>
                <a:ext cx="307440" cy="245520"/>
              </p14:xfrm>
            </p:contentPart>
          </mc:Choice>
          <mc:Fallback xmlns="">
            <p:pic>
              <p:nvPicPr>
                <p:cNvPr id="215" name="Ink 214">
                  <a:extLst>
                    <a:ext uri="{FF2B5EF4-FFF2-40B4-BE49-F238E27FC236}">
                      <a16:creationId xmlns:a16="http://schemas.microsoft.com/office/drawing/2014/main" id="{3531A7C6-7B35-8035-B74B-0C2A2E97E8F6}"/>
                    </a:ext>
                  </a:extLst>
                </p:cNvPr>
                <p:cNvPicPr/>
                <p:nvPr/>
              </p:nvPicPr>
              <p:blipFill>
                <a:blip r:embed="rId311"/>
                <a:stretch>
                  <a:fillRect/>
                </a:stretch>
              </p:blipFill>
              <p:spPr>
                <a:xfrm>
                  <a:off x="4789005" y="6513929"/>
                  <a:ext cx="3250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6" name="Ink 215">
                  <a:extLst>
                    <a:ext uri="{FF2B5EF4-FFF2-40B4-BE49-F238E27FC236}">
                      <a16:creationId xmlns:a16="http://schemas.microsoft.com/office/drawing/2014/main" id="{9C531101-9E32-AE97-4535-7EC574D5B690}"/>
                    </a:ext>
                  </a:extLst>
                </p14:cNvPr>
                <p14:cNvContentPartPr/>
                <p14:nvPr/>
              </p14:nvContentPartPr>
              <p14:xfrm>
                <a:off x="5245845" y="6336089"/>
                <a:ext cx="496440" cy="309240"/>
              </p14:xfrm>
            </p:contentPart>
          </mc:Choice>
          <mc:Fallback xmlns="">
            <p:pic>
              <p:nvPicPr>
                <p:cNvPr id="216" name="Ink 215">
                  <a:extLst>
                    <a:ext uri="{FF2B5EF4-FFF2-40B4-BE49-F238E27FC236}">
                      <a16:creationId xmlns:a16="http://schemas.microsoft.com/office/drawing/2014/main" id="{9C531101-9E32-AE97-4535-7EC574D5B690}"/>
                    </a:ext>
                  </a:extLst>
                </p:cNvPr>
                <p:cNvPicPr/>
                <p:nvPr/>
              </p:nvPicPr>
              <p:blipFill>
                <a:blip r:embed="rId313"/>
                <a:stretch>
                  <a:fillRect/>
                </a:stretch>
              </p:blipFill>
              <p:spPr>
                <a:xfrm>
                  <a:off x="5236845" y="6327089"/>
                  <a:ext cx="51408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7" name="Ink 216">
                  <a:extLst>
                    <a:ext uri="{FF2B5EF4-FFF2-40B4-BE49-F238E27FC236}">
                      <a16:creationId xmlns:a16="http://schemas.microsoft.com/office/drawing/2014/main" id="{3607EBEC-5E22-53D0-53E3-C898B758C9C1}"/>
                    </a:ext>
                  </a:extLst>
                </p14:cNvPr>
                <p14:cNvContentPartPr/>
                <p14:nvPr/>
              </p14:nvContentPartPr>
              <p14:xfrm>
                <a:off x="5232525" y="6376409"/>
                <a:ext cx="338760" cy="15840"/>
              </p14:xfrm>
            </p:contentPart>
          </mc:Choice>
          <mc:Fallback xmlns="">
            <p:pic>
              <p:nvPicPr>
                <p:cNvPr id="217" name="Ink 216">
                  <a:extLst>
                    <a:ext uri="{FF2B5EF4-FFF2-40B4-BE49-F238E27FC236}">
                      <a16:creationId xmlns:a16="http://schemas.microsoft.com/office/drawing/2014/main" id="{3607EBEC-5E22-53D0-53E3-C898B758C9C1}"/>
                    </a:ext>
                  </a:extLst>
                </p:cNvPr>
                <p:cNvPicPr/>
                <p:nvPr/>
              </p:nvPicPr>
              <p:blipFill>
                <a:blip r:embed="rId315"/>
                <a:stretch>
                  <a:fillRect/>
                </a:stretch>
              </p:blipFill>
              <p:spPr>
                <a:xfrm>
                  <a:off x="5223525" y="6367409"/>
                  <a:ext cx="356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9" name="Ink 218">
                  <a:extLst>
                    <a:ext uri="{FF2B5EF4-FFF2-40B4-BE49-F238E27FC236}">
                      <a16:creationId xmlns:a16="http://schemas.microsoft.com/office/drawing/2014/main" id="{08E4283A-5F45-3CE3-590B-EEBD1B7290AA}"/>
                    </a:ext>
                  </a:extLst>
                </p14:cNvPr>
                <p14:cNvContentPartPr/>
                <p14:nvPr/>
              </p14:nvContentPartPr>
              <p14:xfrm>
                <a:off x="6100845" y="6355169"/>
                <a:ext cx="38880" cy="266040"/>
              </p14:xfrm>
            </p:contentPart>
          </mc:Choice>
          <mc:Fallback xmlns="">
            <p:pic>
              <p:nvPicPr>
                <p:cNvPr id="219" name="Ink 218">
                  <a:extLst>
                    <a:ext uri="{FF2B5EF4-FFF2-40B4-BE49-F238E27FC236}">
                      <a16:creationId xmlns:a16="http://schemas.microsoft.com/office/drawing/2014/main" id="{08E4283A-5F45-3CE3-590B-EEBD1B7290AA}"/>
                    </a:ext>
                  </a:extLst>
                </p:cNvPr>
                <p:cNvPicPr/>
                <p:nvPr/>
              </p:nvPicPr>
              <p:blipFill>
                <a:blip r:embed="rId317"/>
                <a:stretch>
                  <a:fillRect/>
                </a:stretch>
              </p:blipFill>
              <p:spPr>
                <a:xfrm>
                  <a:off x="6091845" y="6346169"/>
                  <a:ext cx="565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0" name="Ink 219">
                  <a:extLst>
                    <a:ext uri="{FF2B5EF4-FFF2-40B4-BE49-F238E27FC236}">
                      <a16:creationId xmlns:a16="http://schemas.microsoft.com/office/drawing/2014/main" id="{F79934FF-A3CF-E56F-0169-7CFA87340AB8}"/>
                    </a:ext>
                  </a:extLst>
                </p14:cNvPr>
                <p14:cNvContentPartPr/>
                <p14:nvPr/>
              </p14:nvContentPartPr>
              <p14:xfrm>
                <a:off x="6264285" y="6373889"/>
                <a:ext cx="151920" cy="221400"/>
              </p14:xfrm>
            </p:contentPart>
          </mc:Choice>
          <mc:Fallback xmlns="">
            <p:pic>
              <p:nvPicPr>
                <p:cNvPr id="220" name="Ink 219">
                  <a:extLst>
                    <a:ext uri="{FF2B5EF4-FFF2-40B4-BE49-F238E27FC236}">
                      <a16:creationId xmlns:a16="http://schemas.microsoft.com/office/drawing/2014/main" id="{F79934FF-A3CF-E56F-0169-7CFA87340AB8}"/>
                    </a:ext>
                  </a:extLst>
                </p:cNvPr>
                <p:cNvPicPr/>
                <p:nvPr/>
              </p:nvPicPr>
              <p:blipFill>
                <a:blip r:embed="rId319"/>
                <a:stretch>
                  <a:fillRect/>
                </a:stretch>
              </p:blipFill>
              <p:spPr>
                <a:xfrm>
                  <a:off x="6255285" y="6364889"/>
                  <a:ext cx="169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1" name="Ink 220">
                  <a:extLst>
                    <a:ext uri="{FF2B5EF4-FFF2-40B4-BE49-F238E27FC236}">
                      <a16:creationId xmlns:a16="http://schemas.microsoft.com/office/drawing/2014/main" id="{90A5262D-7E2F-E146-E8AC-B5D5671CC316}"/>
                    </a:ext>
                  </a:extLst>
                </p14:cNvPr>
                <p14:cNvContentPartPr/>
                <p14:nvPr/>
              </p14:nvContentPartPr>
              <p14:xfrm>
                <a:off x="6581445" y="6332489"/>
                <a:ext cx="146160" cy="277560"/>
              </p14:xfrm>
            </p:contentPart>
          </mc:Choice>
          <mc:Fallback xmlns="">
            <p:pic>
              <p:nvPicPr>
                <p:cNvPr id="221" name="Ink 220">
                  <a:extLst>
                    <a:ext uri="{FF2B5EF4-FFF2-40B4-BE49-F238E27FC236}">
                      <a16:creationId xmlns:a16="http://schemas.microsoft.com/office/drawing/2014/main" id="{90A5262D-7E2F-E146-E8AC-B5D5671CC316}"/>
                    </a:ext>
                  </a:extLst>
                </p:cNvPr>
                <p:cNvPicPr/>
                <p:nvPr/>
              </p:nvPicPr>
              <p:blipFill>
                <a:blip r:embed="rId321"/>
                <a:stretch>
                  <a:fillRect/>
                </a:stretch>
              </p:blipFill>
              <p:spPr>
                <a:xfrm>
                  <a:off x="6572445" y="6323489"/>
                  <a:ext cx="1638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2" name="Ink 221">
                  <a:extLst>
                    <a:ext uri="{FF2B5EF4-FFF2-40B4-BE49-F238E27FC236}">
                      <a16:creationId xmlns:a16="http://schemas.microsoft.com/office/drawing/2014/main" id="{1A63697E-BA5E-C64E-707B-A011EC7510C4}"/>
                    </a:ext>
                  </a:extLst>
                </p14:cNvPr>
                <p14:cNvContentPartPr/>
                <p14:nvPr/>
              </p14:nvContentPartPr>
              <p14:xfrm>
                <a:off x="6747765" y="6506009"/>
                <a:ext cx="226800" cy="109440"/>
              </p14:xfrm>
            </p:contentPart>
          </mc:Choice>
          <mc:Fallback xmlns="">
            <p:pic>
              <p:nvPicPr>
                <p:cNvPr id="222" name="Ink 221">
                  <a:extLst>
                    <a:ext uri="{FF2B5EF4-FFF2-40B4-BE49-F238E27FC236}">
                      <a16:creationId xmlns:a16="http://schemas.microsoft.com/office/drawing/2014/main" id="{1A63697E-BA5E-C64E-707B-A011EC7510C4}"/>
                    </a:ext>
                  </a:extLst>
                </p:cNvPr>
                <p:cNvPicPr/>
                <p:nvPr/>
              </p:nvPicPr>
              <p:blipFill>
                <a:blip r:embed="rId323"/>
                <a:stretch>
                  <a:fillRect/>
                </a:stretch>
              </p:blipFill>
              <p:spPr>
                <a:xfrm>
                  <a:off x="6738765" y="6497369"/>
                  <a:ext cx="244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3" name="Ink 222">
                  <a:extLst>
                    <a:ext uri="{FF2B5EF4-FFF2-40B4-BE49-F238E27FC236}">
                      <a16:creationId xmlns:a16="http://schemas.microsoft.com/office/drawing/2014/main" id="{A89C4118-BA3C-61F0-3425-18954D5B3593}"/>
                    </a:ext>
                  </a:extLst>
                </p14:cNvPr>
                <p14:cNvContentPartPr/>
                <p14:nvPr/>
              </p14:nvContentPartPr>
              <p14:xfrm>
                <a:off x="7036845" y="6346529"/>
                <a:ext cx="248760" cy="275760"/>
              </p14:xfrm>
            </p:contentPart>
          </mc:Choice>
          <mc:Fallback xmlns="">
            <p:pic>
              <p:nvPicPr>
                <p:cNvPr id="223" name="Ink 222">
                  <a:extLst>
                    <a:ext uri="{FF2B5EF4-FFF2-40B4-BE49-F238E27FC236}">
                      <a16:creationId xmlns:a16="http://schemas.microsoft.com/office/drawing/2014/main" id="{A89C4118-BA3C-61F0-3425-18954D5B3593}"/>
                    </a:ext>
                  </a:extLst>
                </p:cNvPr>
                <p:cNvPicPr/>
                <p:nvPr/>
              </p:nvPicPr>
              <p:blipFill>
                <a:blip r:embed="rId325"/>
                <a:stretch>
                  <a:fillRect/>
                </a:stretch>
              </p:blipFill>
              <p:spPr>
                <a:xfrm>
                  <a:off x="7027845" y="6337529"/>
                  <a:ext cx="2664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5" name="Ink 224">
                  <a:extLst>
                    <a:ext uri="{FF2B5EF4-FFF2-40B4-BE49-F238E27FC236}">
                      <a16:creationId xmlns:a16="http://schemas.microsoft.com/office/drawing/2014/main" id="{39F0A66F-682E-8CEC-55A5-3613DD3642AB}"/>
                    </a:ext>
                  </a:extLst>
                </p14:cNvPr>
                <p14:cNvContentPartPr/>
                <p14:nvPr/>
              </p14:nvContentPartPr>
              <p14:xfrm>
                <a:off x="6273285" y="6380009"/>
                <a:ext cx="73080" cy="93240"/>
              </p14:xfrm>
            </p:contentPart>
          </mc:Choice>
          <mc:Fallback xmlns="">
            <p:pic>
              <p:nvPicPr>
                <p:cNvPr id="225" name="Ink 224">
                  <a:extLst>
                    <a:ext uri="{FF2B5EF4-FFF2-40B4-BE49-F238E27FC236}">
                      <a16:creationId xmlns:a16="http://schemas.microsoft.com/office/drawing/2014/main" id="{39F0A66F-682E-8CEC-55A5-3613DD3642AB}"/>
                    </a:ext>
                  </a:extLst>
                </p:cNvPr>
                <p:cNvPicPr/>
                <p:nvPr/>
              </p:nvPicPr>
              <p:blipFill>
                <a:blip r:embed="rId327"/>
                <a:stretch>
                  <a:fillRect/>
                </a:stretch>
              </p:blipFill>
              <p:spPr>
                <a:xfrm>
                  <a:off x="6264285" y="6371009"/>
                  <a:ext cx="90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7" name="Ink 226">
                  <a:extLst>
                    <a:ext uri="{FF2B5EF4-FFF2-40B4-BE49-F238E27FC236}">
                      <a16:creationId xmlns:a16="http://schemas.microsoft.com/office/drawing/2014/main" id="{D8BAAB23-1DBF-8419-65AC-E537155747CF}"/>
                    </a:ext>
                  </a:extLst>
                </p14:cNvPr>
                <p14:cNvContentPartPr/>
                <p14:nvPr/>
              </p14:nvContentPartPr>
              <p14:xfrm>
                <a:off x="7420245" y="6299729"/>
                <a:ext cx="1595160" cy="375120"/>
              </p14:xfrm>
            </p:contentPart>
          </mc:Choice>
          <mc:Fallback xmlns="">
            <p:pic>
              <p:nvPicPr>
                <p:cNvPr id="227" name="Ink 226">
                  <a:extLst>
                    <a:ext uri="{FF2B5EF4-FFF2-40B4-BE49-F238E27FC236}">
                      <a16:creationId xmlns:a16="http://schemas.microsoft.com/office/drawing/2014/main" id="{D8BAAB23-1DBF-8419-65AC-E537155747CF}"/>
                    </a:ext>
                  </a:extLst>
                </p:cNvPr>
                <p:cNvPicPr/>
                <p:nvPr/>
              </p:nvPicPr>
              <p:blipFill>
                <a:blip r:embed="rId329"/>
                <a:stretch>
                  <a:fillRect/>
                </a:stretch>
              </p:blipFill>
              <p:spPr>
                <a:xfrm>
                  <a:off x="7411245" y="6290729"/>
                  <a:ext cx="1612800" cy="392760"/>
                </a:xfrm>
                <a:prstGeom prst="rect">
                  <a:avLst/>
                </a:prstGeom>
              </p:spPr>
            </p:pic>
          </mc:Fallback>
        </mc:AlternateContent>
      </p:grpSp>
      <p:grpSp>
        <p:nvGrpSpPr>
          <p:cNvPr id="231" name="Group 230">
            <a:extLst>
              <a:ext uri="{FF2B5EF4-FFF2-40B4-BE49-F238E27FC236}">
                <a16:creationId xmlns:a16="http://schemas.microsoft.com/office/drawing/2014/main" id="{5CDCDB4C-739D-F454-AF3B-704B304D513A}"/>
              </a:ext>
            </a:extLst>
          </p:cNvPr>
          <p:cNvGrpSpPr/>
          <p:nvPr/>
        </p:nvGrpSpPr>
        <p:grpSpPr>
          <a:xfrm>
            <a:off x="9060405" y="6309449"/>
            <a:ext cx="1900440" cy="350640"/>
            <a:chOff x="9060405" y="6309449"/>
            <a:chExt cx="1900440" cy="350640"/>
          </a:xfrm>
        </p:grpSpPr>
        <mc:AlternateContent xmlns:mc="http://schemas.openxmlformats.org/markup-compatibility/2006" xmlns:p14="http://schemas.microsoft.com/office/powerpoint/2010/main">
          <mc:Choice Requires="p14">
            <p:contentPart p14:bwMode="auto" r:id="rId330">
              <p14:nvContentPartPr>
                <p14:cNvPr id="229" name="Ink 228">
                  <a:extLst>
                    <a:ext uri="{FF2B5EF4-FFF2-40B4-BE49-F238E27FC236}">
                      <a16:creationId xmlns:a16="http://schemas.microsoft.com/office/drawing/2014/main" id="{B51C302A-1F18-8186-8135-86914B6BD32E}"/>
                    </a:ext>
                  </a:extLst>
                </p14:cNvPr>
                <p14:cNvContentPartPr/>
                <p14:nvPr/>
              </p14:nvContentPartPr>
              <p14:xfrm>
                <a:off x="9060405" y="6360209"/>
                <a:ext cx="793440" cy="299880"/>
              </p14:xfrm>
            </p:contentPart>
          </mc:Choice>
          <mc:Fallback xmlns="">
            <p:pic>
              <p:nvPicPr>
                <p:cNvPr id="229" name="Ink 228">
                  <a:extLst>
                    <a:ext uri="{FF2B5EF4-FFF2-40B4-BE49-F238E27FC236}">
                      <a16:creationId xmlns:a16="http://schemas.microsoft.com/office/drawing/2014/main" id="{B51C302A-1F18-8186-8135-86914B6BD32E}"/>
                    </a:ext>
                  </a:extLst>
                </p:cNvPr>
                <p:cNvPicPr/>
                <p:nvPr/>
              </p:nvPicPr>
              <p:blipFill>
                <a:blip r:embed="rId331"/>
                <a:stretch>
                  <a:fillRect/>
                </a:stretch>
              </p:blipFill>
              <p:spPr>
                <a:xfrm>
                  <a:off x="9051765" y="6351209"/>
                  <a:ext cx="81108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0" name="Ink 229">
                  <a:extLst>
                    <a:ext uri="{FF2B5EF4-FFF2-40B4-BE49-F238E27FC236}">
                      <a16:creationId xmlns:a16="http://schemas.microsoft.com/office/drawing/2014/main" id="{4FDC9B12-AB67-E1DE-8B49-A299A3B61346}"/>
                    </a:ext>
                  </a:extLst>
                </p14:cNvPr>
                <p14:cNvContentPartPr/>
                <p14:nvPr/>
              </p14:nvContentPartPr>
              <p14:xfrm>
                <a:off x="10001085" y="6309449"/>
                <a:ext cx="959760" cy="191880"/>
              </p14:xfrm>
            </p:contentPart>
          </mc:Choice>
          <mc:Fallback xmlns="">
            <p:pic>
              <p:nvPicPr>
                <p:cNvPr id="230" name="Ink 229">
                  <a:extLst>
                    <a:ext uri="{FF2B5EF4-FFF2-40B4-BE49-F238E27FC236}">
                      <a16:creationId xmlns:a16="http://schemas.microsoft.com/office/drawing/2014/main" id="{4FDC9B12-AB67-E1DE-8B49-A299A3B61346}"/>
                    </a:ext>
                  </a:extLst>
                </p:cNvPr>
                <p:cNvPicPr/>
                <p:nvPr/>
              </p:nvPicPr>
              <p:blipFill>
                <a:blip r:embed="rId333"/>
                <a:stretch>
                  <a:fillRect/>
                </a:stretch>
              </p:blipFill>
              <p:spPr>
                <a:xfrm>
                  <a:off x="9992085" y="6300809"/>
                  <a:ext cx="977400" cy="209520"/>
                </a:xfrm>
                <a:prstGeom prst="rect">
                  <a:avLst/>
                </a:prstGeom>
              </p:spPr>
            </p:pic>
          </mc:Fallback>
        </mc:AlternateContent>
      </p:grpSp>
      <p:grpSp>
        <p:nvGrpSpPr>
          <p:cNvPr id="234" name="Group 233">
            <a:extLst>
              <a:ext uri="{FF2B5EF4-FFF2-40B4-BE49-F238E27FC236}">
                <a16:creationId xmlns:a16="http://schemas.microsoft.com/office/drawing/2014/main" id="{2B3016C5-29CE-ED62-30CD-7404D9095E5A}"/>
              </a:ext>
            </a:extLst>
          </p:cNvPr>
          <p:cNvGrpSpPr/>
          <p:nvPr/>
        </p:nvGrpSpPr>
        <p:grpSpPr>
          <a:xfrm>
            <a:off x="10960450" y="6197489"/>
            <a:ext cx="1113480" cy="338400"/>
            <a:chOff x="10960450" y="6197489"/>
            <a:chExt cx="1113480" cy="338400"/>
          </a:xfrm>
        </p:grpSpPr>
        <mc:AlternateContent xmlns:mc="http://schemas.openxmlformats.org/markup-compatibility/2006" xmlns:p14="http://schemas.microsoft.com/office/powerpoint/2010/main">
          <mc:Choice Requires="p14">
            <p:contentPart p14:bwMode="auto" r:id="rId334">
              <p14:nvContentPartPr>
                <p14:cNvPr id="232" name="Ink 231">
                  <a:extLst>
                    <a:ext uri="{FF2B5EF4-FFF2-40B4-BE49-F238E27FC236}">
                      <a16:creationId xmlns:a16="http://schemas.microsoft.com/office/drawing/2014/main" id="{D42250B1-D3FE-0E1B-AF5A-DACD43507EFA}"/>
                    </a:ext>
                  </a:extLst>
                </p14:cNvPr>
                <p14:cNvContentPartPr/>
                <p14:nvPr/>
              </p14:nvContentPartPr>
              <p14:xfrm>
                <a:off x="10960450" y="6197489"/>
                <a:ext cx="1113480" cy="338400"/>
              </p14:xfrm>
            </p:contentPart>
          </mc:Choice>
          <mc:Fallback xmlns="">
            <p:pic>
              <p:nvPicPr>
                <p:cNvPr id="232" name="Ink 231">
                  <a:extLst>
                    <a:ext uri="{FF2B5EF4-FFF2-40B4-BE49-F238E27FC236}">
                      <a16:creationId xmlns:a16="http://schemas.microsoft.com/office/drawing/2014/main" id="{D42250B1-D3FE-0E1B-AF5A-DACD43507EFA}"/>
                    </a:ext>
                  </a:extLst>
                </p:cNvPr>
                <p:cNvPicPr/>
                <p:nvPr/>
              </p:nvPicPr>
              <p:blipFill>
                <a:blip r:embed="rId335"/>
                <a:stretch>
                  <a:fillRect/>
                </a:stretch>
              </p:blipFill>
              <p:spPr>
                <a:xfrm>
                  <a:off x="10951810" y="6188849"/>
                  <a:ext cx="11311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3" name="Ink 232">
                  <a:extLst>
                    <a:ext uri="{FF2B5EF4-FFF2-40B4-BE49-F238E27FC236}">
                      <a16:creationId xmlns:a16="http://schemas.microsoft.com/office/drawing/2014/main" id="{B7E8336B-C779-AAE2-1C91-038CFB805F33}"/>
                    </a:ext>
                  </a:extLst>
                </p14:cNvPr>
                <p14:cNvContentPartPr/>
                <p14:nvPr/>
              </p14:nvContentPartPr>
              <p14:xfrm>
                <a:off x="11322970" y="6308729"/>
                <a:ext cx="569880" cy="90720"/>
              </p14:xfrm>
            </p:contentPart>
          </mc:Choice>
          <mc:Fallback xmlns="">
            <p:pic>
              <p:nvPicPr>
                <p:cNvPr id="233" name="Ink 232">
                  <a:extLst>
                    <a:ext uri="{FF2B5EF4-FFF2-40B4-BE49-F238E27FC236}">
                      <a16:creationId xmlns:a16="http://schemas.microsoft.com/office/drawing/2014/main" id="{B7E8336B-C779-AAE2-1C91-038CFB805F33}"/>
                    </a:ext>
                  </a:extLst>
                </p:cNvPr>
                <p:cNvPicPr/>
                <p:nvPr/>
              </p:nvPicPr>
              <p:blipFill>
                <a:blip r:embed="rId337"/>
                <a:stretch>
                  <a:fillRect/>
                </a:stretch>
              </p:blipFill>
              <p:spPr>
                <a:xfrm>
                  <a:off x="11314330" y="6300089"/>
                  <a:ext cx="587520" cy="108360"/>
                </a:xfrm>
                <a:prstGeom prst="rect">
                  <a:avLst/>
                </a:prstGeom>
              </p:spPr>
            </p:pic>
          </mc:Fallback>
        </mc:AlternateContent>
      </p:grpSp>
    </p:spTree>
    <p:extLst>
      <p:ext uri="{BB962C8B-B14F-4D97-AF65-F5344CB8AC3E}">
        <p14:creationId xmlns:p14="http://schemas.microsoft.com/office/powerpoint/2010/main" val="4260153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7B8A73B-9247-3F52-0A1D-08BE1176DC67}"/>
                  </a:ext>
                </a:extLst>
              </p14:cNvPr>
              <p14:cNvContentPartPr/>
              <p14:nvPr/>
            </p14:nvContentPartPr>
            <p14:xfrm>
              <a:off x="1118770" y="334529"/>
              <a:ext cx="828000" cy="311760"/>
            </p14:xfrm>
          </p:contentPart>
        </mc:Choice>
        <mc:Fallback xmlns="">
          <p:pic>
            <p:nvPicPr>
              <p:cNvPr id="2" name="Ink 1">
                <a:extLst>
                  <a:ext uri="{FF2B5EF4-FFF2-40B4-BE49-F238E27FC236}">
                    <a16:creationId xmlns:a16="http://schemas.microsoft.com/office/drawing/2014/main" id="{07B8A73B-9247-3F52-0A1D-08BE1176DC67}"/>
                  </a:ext>
                </a:extLst>
              </p:cNvPr>
              <p:cNvPicPr/>
              <p:nvPr/>
            </p:nvPicPr>
            <p:blipFill>
              <a:blip r:embed="rId3"/>
              <a:stretch>
                <a:fillRect/>
              </a:stretch>
            </p:blipFill>
            <p:spPr>
              <a:xfrm>
                <a:off x="1110130" y="325529"/>
                <a:ext cx="845640" cy="329400"/>
              </a:xfrm>
              <a:prstGeom prst="rect">
                <a:avLst/>
              </a:prstGeom>
            </p:spPr>
          </p:pic>
        </mc:Fallback>
      </mc:AlternateContent>
      <p:grpSp>
        <p:nvGrpSpPr>
          <p:cNvPr id="18" name="Group 17">
            <a:extLst>
              <a:ext uri="{FF2B5EF4-FFF2-40B4-BE49-F238E27FC236}">
                <a16:creationId xmlns:a16="http://schemas.microsoft.com/office/drawing/2014/main" id="{D51E2344-7242-4166-9421-E189D67E8F9F}"/>
              </a:ext>
            </a:extLst>
          </p:cNvPr>
          <p:cNvGrpSpPr/>
          <p:nvPr/>
        </p:nvGrpSpPr>
        <p:grpSpPr>
          <a:xfrm>
            <a:off x="1945330" y="171449"/>
            <a:ext cx="5250600" cy="563040"/>
            <a:chOff x="1945330" y="171449"/>
            <a:chExt cx="5250600" cy="56304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8EE6F63-49F5-B2B7-4FCF-87CAFC11E3BE}"/>
                    </a:ext>
                  </a:extLst>
                </p14:cNvPr>
                <p14:cNvContentPartPr/>
                <p14:nvPr/>
              </p14:nvContentPartPr>
              <p14:xfrm>
                <a:off x="1945330" y="285569"/>
                <a:ext cx="1361880" cy="336960"/>
              </p14:xfrm>
            </p:contentPart>
          </mc:Choice>
          <mc:Fallback xmlns="">
            <p:pic>
              <p:nvPicPr>
                <p:cNvPr id="3" name="Ink 2">
                  <a:extLst>
                    <a:ext uri="{FF2B5EF4-FFF2-40B4-BE49-F238E27FC236}">
                      <a16:creationId xmlns:a16="http://schemas.microsoft.com/office/drawing/2014/main" id="{08EE6F63-49F5-B2B7-4FCF-87CAFC11E3BE}"/>
                    </a:ext>
                  </a:extLst>
                </p:cNvPr>
                <p:cNvPicPr/>
                <p:nvPr/>
              </p:nvPicPr>
              <p:blipFill>
                <a:blip r:embed="rId5"/>
                <a:stretch>
                  <a:fillRect/>
                </a:stretch>
              </p:blipFill>
              <p:spPr>
                <a:xfrm>
                  <a:off x="1936330" y="276929"/>
                  <a:ext cx="13795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A26331C-4080-296F-498F-0FADD5CC6638}"/>
                    </a:ext>
                  </a:extLst>
                </p14:cNvPr>
                <p14:cNvContentPartPr/>
                <p14:nvPr/>
              </p14:nvContentPartPr>
              <p14:xfrm>
                <a:off x="3037570" y="410489"/>
                <a:ext cx="15480" cy="12960"/>
              </p14:xfrm>
            </p:contentPart>
          </mc:Choice>
          <mc:Fallback xmlns="">
            <p:pic>
              <p:nvPicPr>
                <p:cNvPr id="4" name="Ink 3">
                  <a:extLst>
                    <a:ext uri="{FF2B5EF4-FFF2-40B4-BE49-F238E27FC236}">
                      <a16:creationId xmlns:a16="http://schemas.microsoft.com/office/drawing/2014/main" id="{6A26331C-4080-296F-498F-0FADD5CC6638}"/>
                    </a:ext>
                  </a:extLst>
                </p:cNvPr>
                <p:cNvPicPr/>
                <p:nvPr/>
              </p:nvPicPr>
              <p:blipFill>
                <a:blip r:embed="rId7"/>
                <a:stretch>
                  <a:fillRect/>
                </a:stretch>
              </p:blipFill>
              <p:spPr>
                <a:xfrm>
                  <a:off x="3028930" y="401849"/>
                  <a:ext cx="33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2CFB2F6-2A3A-A157-A7B9-3701D99E499D}"/>
                    </a:ext>
                  </a:extLst>
                </p14:cNvPr>
                <p14:cNvContentPartPr/>
                <p14:nvPr/>
              </p14:nvContentPartPr>
              <p14:xfrm>
                <a:off x="1976290" y="403289"/>
                <a:ext cx="302760" cy="54720"/>
              </p14:xfrm>
            </p:contentPart>
          </mc:Choice>
          <mc:Fallback xmlns="">
            <p:pic>
              <p:nvPicPr>
                <p:cNvPr id="5" name="Ink 4">
                  <a:extLst>
                    <a:ext uri="{FF2B5EF4-FFF2-40B4-BE49-F238E27FC236}">
                      <a16:creationId xmlns:a16="http://schemas.microsoft.com/office/drawing/2014/main" id="{32CFB2F6-2A3A-A157-A7B9-3701D99E499D}"/>
                    </a:ext>
                  </a:extLst>
                </p:cNvPr>
                <p:cNvPicPr/>
                <p:nvPr/>
              </p:nvPicPr>
              <p:blipFill>
                <a:blip r:embed="rId9"/>
                <a:stretch>
                  <a:fillRect/>
                </a:stretch>
              </p:blipFill>
              <p:spPr>
                <a:xfrm>
                  <a:off x="1967290" y="394649"/>
                  <a:ext cx="320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674B5F7-AFA1-177D-AB2E-6D810E4CEFD1}"/>
                    </a:ext>
                  </a:extLst>
                </p14:cNvPr>
                <p14:cNvContentPartPr/>
                <p14:nvPr/>
              </p14:nvContentPartPr>
              <p14:xfrm>
                <a:off x="3510250" y="195929"/>
                <a:ext cx="1852200" cy="456840"/>
              </p14:xfrm>
            </p:contentPart>
          </mc:Choice>
          <mc:Fallback xmlns="">
            <p:pic>
              <p:nvPicPr>
                <p:cNvPr id="8" name="Ink 7">
                  <a:extLst>
                    <a:ext uri="{FF2B5EF4-FFF2-40B4-BE49-F238E27FC236}">
                      <a16:creationId xmlns:a16="http://schemas.microsoft.com/office/drawing/2014/main" id="{6674B5F7-AFA1-177D-AB2E-6D810E4CEFD1}"/>
                    </a:ext>
                  </a:extLst>
                </p:cNvPr>
                <p:cNvPicPr/>
                <p:nvPr/>
              </p:nvPicPr>
              <p:blipFill>
                <a:blip r:embed="rId11"/>
                <a:stretch>
                  <a:fillRect/>
                </a:stretch>
              </p:blipFill>
              <p:spPr>
                <a:xfrm>
                  <a:off x="3501250" y="186929"/>
                  <a:ext cx="186984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4C21A8E-1A07-4856-3AB4-4D7FDC87BD98}"/>
                    </a:ext>
                  </a:extLst>
                </p14:cNvPr>
                <p14:cNvContentPartPr/>
                <p14:nvPr/>
              </p14:nvContentPartPr>
              <p14:xfrm>
                <a:off x="4818130" y="381689"/>
                <a:ext cx="42840" cy="4680"/>
              </p14:xfrm>
            </p:contentPart>
          </mc:Choice>
          <mc:Fallback xmlns="">
            <p:pic>
              <p:nvPicPr>
                <p:cNvPr id="9" name="Ink 8">
                  <a:extLst>
                    <a:ext uri="{FF2B5EF4-FFF2-40B4-BE49-F238E27FC236}">
                      <a16:creationId xmlns:a16="http://schemas.microsoft.com/office/drawing/2014/main" id="{34C21A8E-1A07-4856-3AB4-4D7FDC87BD98}"/>
                    </a:ext>
                  </a:extLst>
                </p:cNvPr>
                <p:cNvPicPr/>
                <p:nvPr/>
              </p:nvPicPr>
              <p:blipFill>
                <a:blip r:embed="rId13"/>
                <a:stretch>
                  <a:fillRect/>
                </a:stretch>
              </p:blipFill>
              <p:spPr>
                <a:xfrm>
                  <a:off x="4809490" y="373049"/>
                  <a:ext cx="60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EA50E26A-04BF-C486-95C9-0BDB872D300F}"/>
                    </a:ext>
                  </a:extLst>
                </p14:cNvPr>
                <p14:cNvContentPartPr/>
                <p14:nvPr/>
              </p14:nvContentPartPr>
              <p14:xfrm>
                <a:off x="4439410" y="325529"/>
                <a:ext cx="414720" cy="11880"/>
              </p14:xfrm>
            </p:contentPart>
          </mc:Choice>
          <mc:Fallback xmlns="">
            <p:pic>
              <p:nvPicPr>
                <p:cNvPr id="10" name="Ink 9">
                  <a:extLst>
                    <a:ext uri="{FF2B5EF4-FFF2-40B4-BE49-F238E27FC236}">
                      <a16:creationId xmlns:a16="http://schemas.microsoft.com/office/drawing/2014/main" id="{EA50E26A-04BF-C486-95C9-0BDB872D300F}"/>
                    </a:ext>
                  </a:extLst>
                </p:cNvPr>
                <p:cNvPicPr/>
                <p:nvPr/>
              </p:nvPicPr>
              <p:blipFill>
                <a:blip r:embed="rId15"/>
                <a:stretch>
                  <a:fillRect/>
                </a:stretch>
              </p:blipFill>
              <p:spPr>
                <a:xfrm>
                  <a:off x="4430770" y="316889"/>
                  <a:ext cx="432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9D26E3CD-1C0D-3B46-BFF8-2F33EE6A2D10}"/>
                    </a:ext>
                  </a:extLst>
                </p14:cNvPr>
                <p14:cNvContentPartPr/>
                <p14:nvPr/>
              </p14:nvContentPartPr>
              <p14:xfrm>
                <a:off x="5784010" y="190889"/>
                <a:ext cx="169920" cy="438120"/>
              </p14:xfrm>
            </p:contentPart>
          </mc:Choice>
          <mc:Fallback xmlns="">
            <p:pic>
              <p:nvPicPr>
                <p:cNvPr id="11" name="Ink 10">
                  <a:extLst>
                    <a:ext uri="{FF2B5EF4-FFF2-40B4-BE49-F238E27FC236}">
                      <a16:creationId xmlns:a16="http://schemas.microsoft.com/office/drawing/2014/main" id="{9D26E3CD-1C0D-3B46-BFF8-2F33EE6A2D10}"/>
                    </a:ext>
                  </a:extLst>
                </p:cNvPr>
                <p:cNvPicPr/>
                <p:nvPr/>
              </p:nvPicPr>
              <p:blipFill>
                <a:blip r:embed="rId17"/>
                <a:stretch>
                  <a:fillRect/>
                </a:stretch>
              </p:blipFill>
              <p:spPr>
                <a:xfrm>
                  <a:off x="5775010" y="182249"/>
                  <a:ext cx="18756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5A488871-B05A-EE5F-29EB-42100F55392B}"/>
                    </a:ext>
                  </a:extLst>
                </p14:cNvPr>
                <p14:cNvContentPartPr/>
                <p14:nvPr/>
              </p14:nvContentPartPr>
              <p14:xfrm>
                <a:off x="6053290" y="325169"/>
                <a:ext cx="247320" cy="223200"/>
              </p14:xfrm>
            </p:contentPart>
          </mc:Choice>
          <mc:Fallback xmlns="">
            <p:pic>
              <p:nvPicPr>
                <p:cNvPr id="12" name="Ink 11">
                  <a:extLst>
                    <a:ext uri="{FF2B5EF4-FFF2-40B4-BE49-F238E27FC236}">
                      <a16:creationId xmlns:a16="http://schemas.microsoft.com/office/drawing/2014/main" id="{5A488871-B05A-EE5F-29EB-42100F55392B}"/>
                    </a:ext>
                  </a:extLst>
                </p:cNvPr>
                <p:cNvPicPr/>
                <p:nvPr/>
              </p:nvPicPr>
              <p:blipFill>
                <a:blip r:embed="rId19"/>
                <a:stretch>
                  <a:fillRect/>
                </a:stretch>
              </p:blipFill>
              <p:spPr>
                <a:xfrm>
                  <a:off x="6044650" y="316529"/>
                  <a:ext cx="2649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3E33B21-DDF9-D704-D7E5-5DBC1D3D42AF}"/>
                    </a:ext>
                  </a:extLst>
                </p14:cNvPr>
                <p14:cNvContentPartPr/>
                <p14:nvPr/>
              </p14:nvContentPartPr>
              <p14:xfrm>
                <a:off x="6145450" y="443969"/>
                <a:ext cx="139680" cy="151200"/>
              </p14:xfrm>
            </p:contentPart>
          </mc:Choice>
          <mc:Fallback xmlns="">
            <p:pic>
              <p:nvPicPr>
                <p:cNvPr id="13" name="Ink 12">
                  <a:extLst>
                    <a:ext uri="{FF2B5EF4-FFF2-40B4-BE49-F238E27FC236}">
                      <a16:creationId xmlns:a16="http://schemas.microsoft.com/office/drawing/2014/main" id="{E3E33B21-DDF9-D704-D7E5-5DBC1D3D42AF}"/>
                    </a:ext>
                  </a:extLst>
                </p:cNvPr>
                <p:cNvPicPr/>
                <p:nvPr/>
              </p:nvPicPr>
              <p:blipFill>
                <a:blip r:embed="rId21"/>
                <a:stretch>
                  <a:fillRect/>
                </a:stretch>
              </p:blipFill>
              <p:spPr>
                <a:xfrm>
                  <a:off x="6136450" y="434969"/>
                  <a:ext cx="157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B137782C-9609-FBEA-0FFE-6DAD6478E70E}"/>
                    </a:ext>
                  </a:extLst>
                </p14:cNvPr>
                <p14:cNvContentPartPr/>
                <p14:nvPr/>
              </p14:nvContentPartPr>
              <p14:xfrm>
                <a:off x="6423730" y="335609"/>
                <a:ext cx="178200" cy="224280"/>
              </p14:xfrm>
            </p:contentPart>
          </mc:Choice>
          <mc:Fallback xmlns="">
            <p:pic>
              <p:nvPicPr>
                <p:cNvPr id="14" name="Ink 13">
                  <a:extLst>
                    <a:ext uri="{FF2B5EF4-FFF2-40B4-BE49-F238E27FC236}">
                      <a16:creationId xmlns:a16="http://schemas.microsoft.com/office/drawing/2014/main" id="{B137782C-9609-FBEA-0FFE-6DAD6478E70E}"/>
                    </a:ext>
                  </a:extLst>
                </p:cNvPr>
                <p:cNvPicPr/>
                <p:nvPr/>
              </p:nvPicPr>
              <p:blipFill>
                <a:blip r:embed="rId23"/>
                <a:stretch>
                  <a:fillRect/>
                </a:stretch>
              </p:blipFill>
              <p:spPr>
                <a:xfrm>
                  <a:off x="6415090" y="326969"/>
                  <a:ext cx="195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00220729-5B76-6FD0-AFF0-89D791AB5625}"/>
                    </a:ext>
                  </a:extLst>
                </p14:cNvPr>
                <p14:cNvContentPartPr/>
                <p14:nvPr/>
              </p14:nvContentPartPr>
              <p14:xfrm>
                <a:off x="6775090" y="333809"/>
                <a:ext cx="235080" cy="216720"/>
              </p14:xfrm>
            </p:contentPart>
          </mc:Choice>
          <mc:Fallback xmlns="">
            <p:pic>
              <p:nvPicPr>
                <p:cNvPr id="15" name="Ink 14">
                  <a:extLst>
                    <a:ext uri="{FF2B5EF4-FFF2-40B4-BE49-F238E27FC236}">
                      <a16:creationId xmlns:a16="http://schemas.microsoft.com/office/drawing/2014/main" id="{00220729-5B76-6FD0-AFF0-89D791AB5625}"/>
                    </a:ext>
                  </a:extLst>
                </p:cNvPr>
                <p:cNvPicPr/>
                <p:nvPr/>
              </p:nvPicPr>
              <p:blipFill>
                <a:blip r:embed="rId25"/>
                <a:stretch>
                  <a:fillRect/>
                </a:stretch>
              </p:blipFill>
              <p:spPr>
                <a:xfrm>
                  <a:off x="6766450" y="325169"/>
                  <a:ext cx="2527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F73D1786-B6EA-2508-9689-EE2F01D4705A}"/>
                    </a:ext>
                  </a:extLst>
                </p14:cNvPr>
                <p14:cNvContentPartPr/>
                <p14:nvPr/>
              </p14:nvContentPartPr>
              <p14:xfrm>
                <a:off x="7024570" y="171449"/>
                <a:ext cx="171360" cy="563040"/>
              </p14:xfrm>
            </p:contentPart>
          </mc:Choice>
          <mc:Fallback xmlns="">
            <p:pic>
              <p:nvPicPr>
                <p:cNvPr id="16" name="Ink 15">
                  <a:extLst>
                    <a:ext uri="{FF2B5EF4-FFF2-40B4-BE49-F238E27FC236}">
                      <a16:creationId xmlns:a16="http://schemas.microsoft.com/office/drawing/2014/main" id="{F73D1786-B6EA-2508-9689-EE2F01D4705A}"/>
                    </a:ext>
                  </a:extLst>
                </p:cNvPr>
                <p:cNvPicPr/>
                <p:nvPr/>
              </p:nvPicPr>
              <p:blipFill>
                <a:blip r:embed="rId27"/>
                <a:stretch>
                  <a:fillRect/>
                </a:stretch>
              </p:blipFill>
              <p:spPr>
                <a:xfrm>
                  <a:off x="7015570" y="162449"/>
                  <a:ext cx="189000" cy="58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9B715BDA-CD7D-C21B-D9DA-1EB316652352}"/>
                  </a:ext>
                </a:extLst>
              </p14:cNvPr>
              <p14:cNvContentPartPr/>
              <p14:nvPr/>
            </p14:nvContentPartPr>
            <p14:xfrm>
              <a:off x="7615330" y="238769"/>
              <a:ext cx="734040" cy="355320"/>
            </p14:xfrm>
          </p:contentPart>
        </mc:Choice>
        <mc:Fallback xmlns="">
          <p:pic>
            <p:nvPicPr>
              <p:cNvPr id="19" name="Ink 18">
                <a:extLst>
                  <a:ext uri="{FF2B5EF4-FFF2-40B4-BE49-F238E27FC236}">
                    <a16:creationId xmlns:a16="http://schemas.microsoft.com/office/drawing/2014/main" id="{9B715BDA-CD7D-C21B-D9DA-1EB316652352}"/>
                  </a:ext>
                </a:extLst>
              </p:cNvPr>
              <p:cNvPicPr/>
              <p:nvPr/>
            </p:nvPicPr>
            <p:blipFill>
              <a:blip r:embed="rId29"/>
              <a:stretch>
                <a:fillRect/>
              </a:stretch>
            </p:blipFill>
            <p:spPr>
              <a:xfrm>
                <a:off x="7606690" y="229769"/>
                <a:ext cx="7516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8AC2839-07DA-E9BA-C07C-ED0A6E9FBC5C}"/>
                  </a:ext>
                </a:extLst>
              </p14:cNvPr>
              <p14:cNvContentPartPr/>
              <p14:nvPr/>
            </p14:nvContentPartPr>
            <p14:xfrm>
              <a:off x="8696050" y="438929"/>
              <a:ext cx="282240" cy="124920"/>
            </p14:xfrm>
          </p:contentPart>
        </mc:Choice>
        <mc:Fallback xmlns="">
          <p:pic>
            <p:nvPicPr>
              <p:cNvPr id="20" name="Ink 19">
                <a:extLst>
                  <a:ext uri="{FF2B5EF4-FFF2-40B4-BE49-F238E27FC236}">
                    <a16:creationId xmlns:a16="http://schemas.microsoft.com/office/drawing/2014/main" id="{38AC2839-07DA-E9BA-C07C-ED0A6E9FBC5C}"/>
                  </a:ext>
                </a:extLst>
              </p:cNvPr>
              <p:cNvPicPr/>
              <p:nvPr/>
            </p:nvPicPr>
            <p:blipFill>
              <a:blip r:embed="rId31"/>
              <a:stretch>
                <a:fillRect/>
              </a:stretch>
            </p:blipFill>
            <p:spPr>
              <a:xfrm>
                <a:off x="8687050" y="430289"/>
                <a:ext cx="299880" cy="142560"/>
              </a:xfrm>
              <a:prstGeom prst="rect">
                <a:avLst/>
              </a:prstGeom>
            </p:spPr>
          </p:pic>
        </mc:Fallback>
      </mc:AlternateContent>
      <p:grpSp>
        <p:nvGrpSpPr>
          <p:cNvPr id="37" name="Group 36">
            <a:extLst>
              <a:ext uri="{FF2B5EF4-FFF2-40B4-BE49-F238E27FC236}">
                <a16:creationId xmlns:a16="http://schemas.microsoft.com/office/drawing/2014/main" id="{55BFE6FC-C7F4-07E6-0D15-CD9D2BC1DE59}"/>
              </a:ext>
            </a:extLst>
          </p:cNvPr>
          <p:cNvGrpSpPr/>
          <p:nvPr/>
        </p:nvGrpSpPr>
        <p:grpSpPr>
          <a:xfrm>
            <a:off x="5711650" y="842129"/>
            <a:ext cx="5122800" cy="1149120"/>
            <a:chOff x="5711650" y="842129"/>
            <a:chExt cx="5122800" cy="1149120"/>
          </a:xfrm>
        </p:grpSpPr>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698935DE-3E6E-2A40-D010-58712F221535}"/>
                    </a:ext>
                  </a:extLst>
                </p14:cNvPr>
                <p14:cNvContentPartPr/>
                <p14:nvPr/>
              </p14:nvContentPartPr>
              <p14:xfrm>
                <a:off x="5711650" y="857969"/>
                <a:ext cx="1651320" cy="426240"/>
              </p14:xfrm>
            </p:contentPart>
          </mc:Choice>
          <mc:Fallback xmlns="">
            <p:pic>
              <p:nvPicPr>
                <p:cNvPr id="21" name="Ink 20">
                  <a:extLst>
                    <a:ext uri="{FF2B5EF4-FFF2-40B4-BE49-F238E27FC236}">
                      <a16:creationId xmlns:a16="http://schemas.microsoft.com/office/drawing/2014/main" id="{698935DE-3E6E-2A40-D010-58712F221535}"/>
                    </a:ext>
                  </a:extLst>
                </p:cNvPr>
                <p:cNvPicPr/>
                <p:nvPr/>
              </p:nvPicPr>
              <p:blipFill>
                <a:blip r:embed="rId33"/>
                <a:stretch>
                  <a:fillRect/>
                </a:stretch>
              </p:blipFill>
              <p:spPr>
                <a:xfrm>
                  <a:off x="5702650" y="849329"/>
                  <a:ext cx="16689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331D3ED4-6AED-12EE-B1D7-F1B2CDDC8956}"/>
                    </a:ext>
                  </a:extLst>
                </p14:cNvPr>
                <p14:cNvContentPartPr/>
                <p14:nvPr/>
              </p14:nvContentPartPr>
              <p14:xfrm>
                <a:off x="5755210" y="987209"/>
                <a:ext cx="261000" cy="48240"/>
              </p14:xfrm>
            </p:contentPart>
          </mc:Choice>
          <mc:Fallback xmlns="">
            <p:pic>
              <p:nvPicPr>
                <p:cNvPr id="22" name="Ink 21">
                  <a:extLst>
                    <a:ext uri="{FF2B5EF4-FFF2-40B4-BE49-F238E27FC236}">
                      <a16:creationId xmlns:a16="http://schemas.microsoft.com/office/drawing/2014/main" id="{331D3ED4-6AED-12EE-B1D7-F1B2CDDC8956}"/>
                    </a:ext>
                  </a:extLst>
                </p:cNvPr>
                <p:cNvPicPr/>
                <p:nvPr/>
              </p:nvPicPr>
              <p:blipFill>
                <a:blip r:embed="rId35"/>
                <a:stretch>
                  <a:fillRect/>
                </a:stretch>
              </p:blipFill>
              <p:spPr>
                <a:xfrm>
                  <a:off x="5746570" y="978209"/>
                  <a:ext cx="278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5BAD7792-1D36-929E-648A-B5DA347C4A5B}"/>
                    </a:ext>
                  </a:extLst>
                </p14:cNvPr>
                <p14:cNvContentPartPr/>
                <p14:nvPr/>
              </p14:nvContentPartPr>
              <p14:xfrm>
                <a:off x="7587610" y="1036529"/>
                <a:ext cx="1380960" cy="332280"/>
              </p14:xfrm>
            </p:contentPart>
          </mc:Choice>
          <mc:Fallback xmlns="">
            <p:pic>
              <p:nvPicPr>
                <p:cNvPr id="23" name="Ink 22">
                  <a:extLst>
                    <a:ext uri="{FF2B5EF4-FFF2-40B4-BE49-F238E27FC236}">
                      <a16:creationId xmlns:a16="http://schemas.microsoft.com/office/drawing/2014/main" id="{5BAD7792-1D36-929E-648A-B5DA347C4A5B}"/>
                    </a:ext>
                  </a:extLst>
                </p:cNvPr>
                <p:cNvPicPr/>
                <p:nvPr/>
              </p:nvPicPr>
              <p:blipFill>
                <a:blip r:embed="rId37"/>
                <a:stretch>
                  <a:fillRect/>
                </a:stretch>
              </p:blipFill>
              <p:spPr>
                <a:xfrm>
                  <a:off x="7578970" y="1027529"/>
                  <a:ext cx="13986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A5A5FA30-C8E0-A446-62CA-F78DC7012240}"/>
                    </a:ext>
                  </a:extLst>
                </p14:cNvPr>
                <p14:cNvContentPartPr/>
                <p14:nvPr/>
              </p14:nvContentPartPr>
              <p14:xfrm>
                <a:off x="9346930" y="854729"/>
                <a:ext cx="558360" cy="406800"/>
              </p14:xfrm>
            </p:contentPart>
          </mc:Choice>
          <mc:Fallback xmlns="">
            <p:pic>
              <p:nvPicPr>
                <p:cNvPr id="25" name="Ink 24">
                  <a:extLst>
                    <a:ext uri="{FF2B5EF4-FFF2-40B4-BE49-F238E27FC236}">
                      <a16:creationId xmlns:a16="http://schemas.microsoft.com/office/drawing/2014/main" id="{A5A5FA30-C8E0-A446-62CA-F78DC7012240}"/>
                    </a:ext>
                  </a:extLst>
                </p:cNvPr>
                <p:cNvPicPr/>
                <p:nvPr/>
              </p:nvPicPr>
              <p:blipFill>
                <a:blip r:embed="rId39"/>
                <a:stretch>
                  <a:fillRect/>
                </a:stretch>
              </p:blipFill>
              <p:spPr>
                <a:xfrm>
                  <a:off x="9337930" y="846089"/>
                  <a:ext cx="5760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BBDB660B-2EB5-CD7A-EE1A-268E4B9194D6}"/>
                    </a:ext>
                  </a:extLst>
                </p14:cNvPr>
                <p14:cNvContentPartPr/>
                <p14:nvPr/>
              </p14:nvContentPartPr>
              <p14:xfrm>
                <a:off x="10076290" y="842129"/>
                <a:ext cx="758160" cy="322920"/>
              </p14:xfrm>
            </p:contentPart>
          </mc:Choice>
          <mc:Fallback xmlns="">
            <p:pic>
              <p:nvPicPr>
                <p:cNvPr id="26" name="Ink 25">
                  <a:extLst>
                    <a:ext uri="{FF2B5EF4-FFF2-40B4-BE49-F238E27FC236}">
                      <a16:creationId xmlns:a16="http://schemas.microsoft.com/office/drawing/2014/main" id="{BBDB660B-2EB5-CD7A-EE1A-268E4B9194D6}"/>
                    </a:ext>
                  </a:extLst>
                </p:cNvPr>
                <p:cNvPicPr/>
                <p:nvPr/>
              </p:nvPicPr>
              <p:blipFill>
                <a:blip r:embed="rId41"/>
                <a:stretch>
                  <a:fillRect/>
                </a:stretch>
              </p:blipFill>
              <p:spPr>
                <a:xfrm>
                  <a:off x="10067650" y="833129"/>
                  <a:ext cx="7758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CAE3C3A4-BCF6-82D0-ABD2-311B80DB588F}"/>
                    </a:ext>
                  </a:extLst>
                </p14:cNvPr>
                <p14:cNvContentPartPr/>
                <p14:nvPr/>
              </p14:nvContentPartPr>
              <p14:xfrm>
                <a:off x="10050730" y="1022849"/>
                <a:ext cx="569880" cy="26640"/>
              </p14:xfrm>
            </p:contentPart>
          </mc:Choice>
          <mc:Fallback xmlns="">
            <p:pic>
              <p:nvPicPr>
                <p:cNvPr id="27" name="Ink 26">
                  <a:extLst>
                    <a:ext uri="{FF2B5EF4-FFF2-40B4-BE49-F238E27FC236}">
                      <a16:creationId xmlns:a16="http://schemas.microsoft.com/office/drawing/2014/main" id="{CAE3C3A4-BCF6-82D0-ABD2-311B80DB588F}"/>
                    </a:ext>
                  </a:extLst>
                </p:cNvPr>
                <p:cNvPicPr/>
                <p:nvPr/>
              </p:nvPicPr>
              <p:blipFill>
                <a:blip r:embed="rId43"/>
                <a:stretch>
                  <a:fillRect/>
                </a:stretch>
              </p:blipFill>
              <p:spPr>
                <a:xfrm>
                  <a:off x="10042090" y="1014209"/>
                  <a:ext cx="587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07733714-0842-DBD3-CFDB-D258D1A3903B}"/>
                    </a:ext>
                  </a:extLst>
                </p14:cNvPr>
                <p14:cNvContentPartPr/>
                <p14:nvPr/>
              </p14:nvContentPartPr>
              <p14:xfrm>
                <a:off x="5760970" y="1471049"/>
                <a:ext cx="1963080" cy="520200"/>
              </p14:xfrm>
            </p:contentPart>
          </mc:Choice>
          <mc:Fallback xmlns="">
            <p:pic>
              <p:nvPicPr>
                <p:cNvPr id="30" name="Ink 29">
                  <a:extLst>
                    <a:ext uri="{FF2B5EF4-FFF2-40B4-BE49-F238E27FC236}">
                      <a16:creationId xmlns:a16="http://schemas.microsoft.com/office/drawing/2014/main" id="{07733714-0842-DBD3-CFDB-D258D1A3903B}"/>
                    </a:ext>
                  </a:extLst>
                </p:cNvPr>
                <p:cNvPicPr/>
                <p:nvPr/>
              </p:nvPicPr>
              <p:blipFill>
                <a:blip r:embed="rId45"/>
                <a:stretch>
                  <a:fillRect/>
                </a:stretch>
              </p:blipFill>
              <p:spPr>
                <a:xfrm>
                  <a:off x="5752330" y="1462049"/>
                  <a:ext cx="198072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3105D98E-DF33-7EA3-41C5-7AEE6613365B}"/>
                    </a:ext>
                  </a:extLst>
                </p14:cNvPr>
                <p14:cNvContentPartPr/>
                <p14:nvPr/>
              </p14:nvContentPartPr>
              <p14:xfrm>
                <a:off x="7119970" y="1638809"/>
                <a:ext cx="73080" cy="59040"/>
              </p14:xfrm>
            </p:contentPart>
          </mc:Choice>
          <mc:Fallback xmlns="">
            <p:pic>
              <p:nvPicPr>
                <p:cNvPr id="31" name="Ink 30">
                  <a:extLst>
                    <a:ext uri="{FF2B5EF4-FFF2-40B4-BE49-F238E27FC236}">
                      <a16:creationId xmlns:a16="http://schemas.microsoft.com/office/drawing/2014/main" id="{3105D98E-DF33-7EA3-41C5-7AEE6613365B}"/>
                    </a:ext>
                  </a:extLst>
                </p:cNvPr>
                <p:cNvPicPr/>
                <p:nvPr/>
              </p:nvPicPr>
              <p:blipFill>
                <a:blip r:embed="rId47"/>
                <a:stretch>
                  <a:fillRect/>
                </a:stretch>
              </p:blipFill>
              <p:spPr>
                <a:xfrm>
                  <a:off x="7110970" y="1629809"/>
                  <a:ext cx="90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74C45F42-4C35-43EA-8545-B7A583AC652E}"/>
                    </a:ext>
                  </a:extLst>
                </p14:cNvPr>
                <p14:cNvContentPartPr/>
                <p14:nvPr/>
              </p14:nvContentPartPr>
              <p14:xfrm>
                <a:off x="7394650" y="1572569"/>
                <a:ext cx="16560" cy="3240"/>
              </p14:xfrm>
            </p:contentPart>
          </mc:Choice>
          <mc:Fallback xmlns="">
            <p:pic>
              <p:nvPicPr>
                <p:cNvPr id="32" name="Ink 31">
                  <a:extLst>
                    <a:ext uri="{FF2B5EF4-FFF2-40B4-BE49-F238E27FC236}">
                      <a16:creationId xmlns:a16="http://schemas.microsoft.com/office/drawing/2014/main" id="{74C45F42-4C35-43EA-8545-B7A583AC652E}"/>
                    </a:ext>
                  </a:extLst>
                </p:cNvPr>
                <p:cNvPicPr/>
                <p:nvPr/>
              </p:nvPicPr>
              <p:blipFill>
                <a:blip r:embed="rId49"/>
                <a:stretch>
                  <a:fillRect/>
                </a:stretch>
              </p:blipFill>
              <p:spPr>
                <a:xfrm>
                  <a:off x="7386010" y="1563929"/>
                  <a:ext cx="3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75880486-1EFD-E035-81D0-A909F8A82FCC}"/>
                    </a:ext>
                  </a:extLst>
                </p14:cNvPr>
                <p14:cNvContentPartPr/>
                <p14:nvPr/>
              </p14:nvContentPartPr>
              <p14:xfrm>
                <a:off x="8063170" y="1381409"/>
                <a:ext cx="1589760" cy="588960"/>
              </p14:xfrm>
            </p:contentPart>
          </mc:Choice>
          <mc:Fallback xmlns="">
            <p:pic>
              <p:nvPicPr>
                <p:cNvPr id="34" name="Ink 33">
                  <a:extLst>
                    <a:ext uri="{FF2B5EF4-FFF2-40B4-BE49-F238E27FC236}">
                      <a16:creationId xmlns:a16="http://schemas.microsoft.com/office/drawing/2014/main" id="{75880486-1EFD-E035-81D0-A909F8A82FCC}"/>
                    </a:ext>
                  </a:extLst>
                </p:cNvPr>
                <p:cNvPicPr/>
                <p:nvPr/>
              </p:nvPicPr>
              <p:blipFill>
                <a:blip r:embed="rId51"/>
                <a:stretch>
                  <a:fillRect/>
                </a:stretch>
              </p:blipFill>
              <p:spPr>
                <a:xfrm>
                  <a:off x="8054530" y="1372769"/>
                  <a:ext cx="160740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F72B989F-313F-3823-2F8C-D574579472FB}"/>
                    </a:ext>
                  </a:extLst>
                </p14:cNvPr>
                <p14:cNvContentPartPr/>
                <p14:nvPr/>
              </p14:nvContentPartPr>
              <p14:xfrm>
                <a:off x="9149650" y="1532609"/>
                <a:ext cx="18000" cy="33480"/>
              </p14:xfrm>
            </p:contentPart>
          </mc:Choice>
          <mc:Fallback xmlns="">
            <p:pic>
              <p:nvPicPr>
                <p:cNvPr id="35" name="Ink 34">
                  <a:extLst>
                    <a:ext uri="{FF2B5EF4-FFF2-40B4-BE49-F238E27FC236}">
                      <a16:creationId xmlns:a16="http://schemas.microsoft.com/office/drawing/2014/main" id="{F72B989F-313F-3823-2F8C-D574579472FB}"/>
                    </a:ext>
                  </a:extLst>
                </p:cNvPr>
                <p:cNvPicPr/>
                <p:nvPr/>
              </p:nvPicPr>
              <p:blipFill>
                <a:blip r:embed="rId53"/>
                <a:stretch>
                  <a:fillRect/>
                </a:stretch>
              </p:blipFill>
              <p:spPr>
                <a:xfrm>
                  <a:off x="9141010" y="1523609"/>
                  <a:ext cx="35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7DB7B3BB-8710-73A0-7BF4-E047FE80DFAC}"/>
                    </a:ext>
                  </a:extLst>
                </p14:cNvPr>
                <p14:cNvContentPartPr/>
                <p14:nvPr/>
              </p14:nvContentPartPr>
              <p14:xfrm>
                <a:off x="8773810" y="1586969"/>
                <a:ext cx="244440" cy="7560"/>
              </p14:xfrm>
            </p:contentPart>
          </mc:Choice>
          <mc:Fallback xmlns="">
            <p:pic>
              <p:nvPicPr>
                <p:cNvPr id="36" name="Ink 35">
                  <a:extLst>
                    <a:ext uri="{FF2B5EF4-FFF2-40B4-BE49-F238E27FC236}">
                      <a16:creationId xmlns:a16="http://schemas.microsoft.com/office/drawing/2014/main" id="{7DB7B3BB-8710-73A0-7BF4-E047FE80DFAC}"/>
                    </a:ext>
                  </a:extLst>
                </p:cNvPr>
                <p:cNvPicPr/>
                <p:nvPr/>
              </p:nvPicPr>
              <p:blipFill>
                <a:blip r:embed="rId55"/>
                <a:stretch>
                  <a:fillRect/>
                </a:stretch>
              </p:blipFill>
              <p:spPr>
                <a:xfrm>
                  <a:off x="8765170" y="1577969"/>
                  <a:ext cx="262080" cy="25200"/>
                </a:xfrm>
                <a:prstGeom prst="rect">
                  <a:avLst/>
                </a:prstGeom>
              </p:spPr>
            </p:pic>
          </mc:Fallback>
        </mc:AlternateContent>
      </p:grpSp>
      <p:grpSp>
        <p:nvGrpSpPr>
          <p:cNvPr id="54" name="Group 53">
            <a:extLst>
              <a:ext uri="{FF2B5EF4-FFF2-40B4-BE49-F238E27FC236}">
                <a16:creationId xmlns:a16="http://schemas.microsoft.com/office/drawing/2014/main" id="{845B223C-D403-0AF0-FFF8-89B63127A53D}"/>
              </a:ext>
            </a:extLst>
          </p:cNvPr>
          <p:cNvGrpSpPr/>
          <p:nvPr/>
        </p:nvGrpSpPr>
        <p:grpSpPr>
          <a:xfrm>
            <a:off x="1319650" y="2342249"/>
            <a:ext cx="5479560" cy="543600"/>
            <a:chOff x="1319650" y="2342249"/>
            <a:chExt cx="5479560" cy="543600"/>
          </a:xfrm>
        </p:grpSpPr>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3E61FB46-E196-6EDF-501B-271C07543E84}"/>
                    </a:ext>
                  </a:extLst>
                </p14:cNvPr>
                <p14:cNvContentPartPr/>
                <p14:nvPr/>
              </p14:nvContentPartPr>
              <p14:xfrm>
                <a:off x="1319650" y="2506049"/>
                <a:ext cx="354240" cy="362520"/>
              </p14:xfrm>
            </p:contentPart>
          </mc:Choice>
          <mc:Fallback xmlns="">
            <p:pic>
              <p:nvPicPr>
                <p:cNvPr id="38" name="Ink 37">
                  <a:extLst>
                    <a:ext uri="{FF2B5EF4-FFF2-40B4-BE49-F238E27FC236}">
                      <a16:creationId xmlns:a16="http://schemas.microsoft.com/office/drawing/2014/main" id="{3E61FB46-E196-6EDF-501B-271C07543E84}"/>
                    </a:ext>
                  </a:extLst>
                </p:cNvPr>
                <p:cNvPicPr/>
                <p:nvPr/>
              </p:nvPicPr>
              <p:blipFill>
                <a:blip r:embed="rId57"/>
                <a:stretch>
                  <a:fillRect/>
                </a:stretch>
              </p:blipFill>
              <p:spPr>
                <a:xfrm>
                  <a:off x="1310650" y="2497409"/>
                  <a:ext cx="3718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7A2D1AE5-80DA-22A5-1E90-77B63C835417}"/>
                    </a:ext>
                  </a:extLst>
                </p14:cNvPr>
                <p14:cNvContentPartPr/>
                <p14:nvPr/>
              </p14:nvContentPartPr>
              <p14:xfrm>
                <a:off x="1533130" y="2703689"/>
                <a:ext cx="176400" cy="182160"/>
              </p14:xfrm>
            </p:contentPart>
          </mc:Choice>
          <mc:Fallback xmlns="">
            <p:pic>
              <p:nvPicPr>
                <p:cNvPr id="39" name="Ink 38">
                  <a:extLst>
                    <a:ext uri="{FF2B5EF4-FFF2-40B4-BE49-F238E27FC236}">
                      <a16:creationId xmlns:a16="http://schemas.microsoft.com/office/drawing/2014/main" id="{7A2D1AE5-80DA-22A5-1E90-77B63C835417}"/>
                    </a:ext>
                  </a:extLst>
                </p:cNvPr>
                <p:cNvPicPr/>
                <p:nvPr/>
              </p:nvPicPr>
              <p:blipFill>
                <a:blip r:embed="rId59"/>
                <a:stretch>
                  <a:fillRect/>
                </a:stretch>
              </p:blipFill>
              <p:spPr>
                <a:xfrm>
                  <a:off x="1524130" y="2694689"/>
                  <a:ext cx="194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D89AD72A-E74D-DD6A-36A4-5BA8B18D3E6A}"/>
                    </a:ext>
                  </a:extLst>
                </p14:cNvPr>
                <p14:cNvContentPartPr/>
                <p14:nvPr/>
              </p14:nvContentPartPr>
              <p14:xfrm>
                <a:off x="1796650" y="2742569"/>
                <a:ext cx="97560" cy="75240"/>
              </p14:xfrm>
            </p:contentPart>
          </mc:Choice>
          <mc:Fallback xmlns="">
            <p:pic>
              <p:nvPicPr>
                <p:cNvPr id="40" name="Ink 39">
                  <a:extLst>
                    <a:ext uri="{FF2B5EF4-FFF2-40B4-BE49-F238E27FC236}">
                      <a16:creationId xmlns:a16="http://schemas.microsoft.com/office/drawing/2014/main" id="{D89AD72A-E74D-DD6A-36A4-5BA8B18D3E6A}"/>
                    </a:ext>
                  </a:extLst>
                </p:cNvPr>
                <p:cNvPicPr/>
                <p:nvPr/>
              </p:nvPicPr>
              <p:blipFill>
                <a:blip r:embed="rId61"/>
                <a:stretch>
                  <a:fillRect/>
                </a:stretch>
              </p:blipFill>
              <p:spPr>
                <a:xfrm>
                  <a:off x="1787650" y="2733569"/>
                  <a:ext cx="115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14E1071D-C312-418A-A836-069F449C255D}"/>
                    </a:ext>
                  </a:extLst>
                </p14:cNvPr>
                <p14:cNvContentPartPr/>
                <p14:nvPr/>
              </p14:nvContentPartPr>
              <p14:xfrm>
                <a:off x="1956850" y="2351609"/>
                <a:ext cx="1176840" cy="476280"/>
              </p14:xfrm>
            </p:contentPart>
          </mc:Choice>
          <mc:Fallback xmlns="">
            <p:pic>
              <p:nvPicPr>
                <p:cNvPr id="42" name="Ink 41">
                  <a:extLst>
                    <a:ext uri="{FF2B5EF4-FFF2-40B4-BE49-F238E27FC236}">
                      <a16:creationId xmlns:a16="http://schemas.microsoft.com/office/drawing/2014/main" id="{14E1071D-C312-418A-A836-069F449C255D}"/>
                    </a:ext>
                  </a:extLst>
                </p:cNvPr>
                <p:cNvPicPr/>
                <p:nvPr/>
              </p:nvPicPr>
              <p:blipFill>
                <a:blip r:embed="rId63"/>
                <a:stretch>
                  <a:fillRect/>
                </a:stretch>
              </p:blipFill>
              <p:spPr>
                <a:xfrm>
                  <a:off x="1948210" y="2342609"/>
                  <a:ext cx="119448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F6E7986E-D540-277C-8844-03D9CFB5C0C8}"/>
                    </a:ext>
                  </a:extLst>
                </p14:cNvPr>
                <p14:cNvContentPartPr/>
                <p14:nvPr/>
              </p14:nvContentPartPr>
              <p14:xfrm>
                <a:off x="2924530" y="2572649"/>
                <a:ext cx="6840" cy="3240"/>
              </p14:xfrm>
            </p:contentPart>
          </mc:Choice>
          <mc:Fallback xmlns="">
            <p:pic>
              <p:nvPicPr>
                <p:cNvPr id="43" name="Ink 42">
                  <a:extLst>
                    <a:ext uri="{FF2B5EF4-FFF2-40B4-BE49-F238E27FC236}">
                      <a16:creationId xmlns:a16="http://schemas.microsoft.com/office/drawing/2014/main" id="{F6E7986E-D540-277C-8844-03D9CFB5C0C8}"/>
                    </a:ext>
                  </a:extLst>
                </p:cNvPr>
                <p:cNvPicPr/>
                <p:nvPr/>
              </p:nvPicPr>
              <p:blipFill>
                <a:blip r:embed="rId65"/>
                <a:stretch>
                  <a:fillRect/>
                </a:stretch>
              </p:blipFill>
              <p:spPr>
                <a:xfrm>
                  <a:off x="2915890" y="2563649"/>
                  <a:ext cx="24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D9DE254A-56E7-0EE1-46BA-2ECA75355516}"/>
                    </a:ext>
                  </a:extLst>
                </p14:cNvPr>
                <p14:cNvContentPartPr/>
                <p14:nvPr/>
              </p14:nvContentPartPr>
              <p14:xfrm>
                <a:off x="2016610" y="2563649"/>
                <a:ext cx="358200" cy="39240"/>
              </p14:xfrm>
            </p:contentPart>
          </mc:Choice>
          <mc:Fallback xmlns="">
            <p:pic>
              <p:nvPicPr>
                <p:cNvPr id="44" name="Ink 43">
                  <a:extLst>
                    <a:ext uri="{FF2B5EF4-FFF2-40B4-BE49-F238E27FC236}">
                      <a16:creationId xmlns:a16="http://schemas.microsoft.com/office/drawing/2014/main" id="{D9DE254A-56E7-0EE1-46BA-2ECA75355516}"/>
                    </a:ext>
                  </a:extLst>
                </p:cNvPr>
                <p:cNvPicPr/>
                <p:nvPr/>
              </p:nvPicPr>
              <p:blipFill>
                <a:blip r:embed="rId67"/>
                <a:stretch>
                  <a:fillRect/>
                </a:stretch>
              </p:blipFill>
              <p:spPr>
                <a:xfrm>
                  <a:off x="2007970" y="2554649"/>
                  <a:ext cx="375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125C89FB-F427-7C15-9446-7E6B0D2647A7}"/>
                    </a:ext>
                  </a:extLst>
                </p14:cNvPr>
                <p14:cNvContentPartPr/>
                <p14:nvPr/>
              </p14:nvContentPartPr>
              <p14:xfrm>
                <a:off x="3376330" y="2389049"/>
                <a:ext cx="1598040" cy="463680"/>
              </p14:xfrm>
            </p:contentPart>
          </mc:Choice>
          <mc:Fallback xmlns="">
            <p:pic>
              <p:nvPicPr>
                <p:cNvPr id="45" name="Ink 44">
                  <a:extLst>
                    <a:ext uri="{FF2B5EF4-FFF2-40B4-BE49-F238E27FC236}">
                      <a16:creationId xmlns:a16="http://schemas.microsoft.com/office/drawing/2014/main" id="{125C89FB-F427-7C15-9446-7E6B0D2647A7}"/>
                    </a:ext>
                  </a:extLst>
                </p:cNvPr>
                <p:cNvPicPr/>
                <p:nvPr/>
              </p:nvPicPr>
              <p:blipFill>
                <a:blip r:embed="rId69"/>
                <a:stretch>
                  <a:fillRect/>
                </a:stretch>
              </p:blipFill>
              <p:spPr>
                <a:xfrm>
                  <a:off x="3367330" y="2380409"/>
                  <a:ext cx="161568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ECE6D587-2D2B-1382-7B33-8DABC26E3CB6}"/>
                    </a:ext>
                  </a:extLst>
                </p14:cNvPr>
                <p14:cNvContentPartPr/>
                <p14:nvPr/>
              </p14:nvContentPartPr>
              <p14:xfrm>
                <a:off x="4531570" y="2540969"/>
                <a:ext cx="79920" cy="8640"/>
              </p14:xfrm>
            </p:contentPart>
          </mc:Choice>
          <mc:Fallback xmlns="">
            <p:pic>
              <p:nvPicPr>
                <p:cNvPr id="46" name="Ink 45">
                  <a:extLst>
                    <a:ext uri="{FF2B5EF4-FFF2-40B4-BE49-F238E27FC236}">
                      <a16:creationId xmlns:a16="http://schemas.microsoft.com/office/drawing/2014/main" id="{ECE6D587-2D2B-1382-7B33-8DABC26E3CB6}"/>
                    </a:ext>
                  </a:extLst>
                </p:cNvPr>
                <p:cNvPicPr/>
                <p:nvPr/>
              </p:nvPicPr>
              <p:blipFill>
                <a:blip r:embed="rId71"/>
                <a:stretch>
                  <a:fillRect/>
                </a:stretch>
              </p:blipFill>
              <p:spPr>
                <a:xfrm>
                  <a:off x="4522930" y="2531969"/>
                  <a:ext cx="97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5DD70782-01F9-861F-9C68-AA4BF6602875}"/>
                    </a:ext>
                  </a:extLst>
                </p14:cNvPr>
                <p14:cNvContentPartPr/>
                <p14:nvPr/>
              </p14:nvContentPartPr>
              <p14:xfrm>
                <a:off x="4138810" y="2516489"/>
                <a:ext cx="456840" cy="23760"/>
              </p14:xfrm>
            </p:contentPart>
          </mc:Choice>
          <mc:Fallback xmlns="">
            <p:pic>
              <p:nvPicPr>
                <p:cNvPr id="47" name="Ink 46">
                  <a:extLst>
                    <a:ext uri="{FF2B5EF4-FFF2-40B4-BE49-F238E27FC236}">
                      <a16:creationId xmlns:a16="http://schemas.microsoft.com/office/drawing/2014/main" id="{5DD70782-01F9-861F-9C68-AA4BF6602875}"/>
                    </a:ext>
                  </a:extLst>
                </p:cNvPr>
                <p:cNvPicPr/>
                <p:nvPr/>
              </p:nvPicPr>
              <p:blipFill>
                <a:blip r:embed="rId73"/>
                <a:stretch>
                  <a:fillRect/>
                </a:stretch>
              </p:blipFill>
              <p:spPr>
                <a:xfrm>
                  <a:off x="4129810" y="2507489"/>
                  <a:ext cx="474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CC838AAB-EE7F-3F7A-42FC-CD96CCDA3EB0}"/>
                    </a:ext>
                  </a:extLst>
                </p14:cNvPr>
                <p14:cNvContentPartPr/>
                <p14:nvPr/>
              </p14:nvContentPartPr>
              <p14:xfrm>
                <a:off x="5354530" y="2399849"/>
                <a:ext cx="194040" cy="421200"/>
              </p14:xfrm>
            </p:contentPart>
          </mc:Choice>
          <mc:Fallback xmlns="">
            <p:pic>
              <p:nvPicPr>
                <p:cNvPr id="48" name="Ink 47">
                  <a:extLst>
                    <a:ext uri="{FF2B5EF4-FFF2-40B4-BE49-F238E27FC236}">
                      <a16:creationId xmlns:a16="http://schemas.microsoft.com/office/drawing/2014/main" id="{CC838AAB-EE7F-3F7A-42FC-CD96CCDA3EB0}"/>
                    </a:ext>
                  </a:extLst>
                </p:cNvPr>
                <p:cNvPicPr/>
                <p:nvPr/>
              </p:nvPicPr>
              <p:blipFill>
                <a:blip r:embed="rId75"/>
                <a:stretch>
                  <a:fillRect/>
                </a:stretch>
              </p:blipFill>
              <p:spPr>
                <a:xfrm>
                  <a:off x="5345890" y="2390849"/>
                  <a:ext cx="2116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EE710593-94BA-6A7B-420E-ADDEEB08EC1F}"/>
                    </a:ext>
                  </a:extLst>
                </p14:cNvPr>
                <p14:cNvContentPartPr/>
                <p14:nvPr/>
              </p14:nvContentPartPr>
              <p14:xfrm>
                <a:off x="5602210" y="2543849"/>
                <a:ext cx="255600" cy="234720"/>
              </p14:xfrm>
            </p:contentPart>
          </mc:Choice>
          <mc:Fallback xmlns="">
            <p:pic>
              <p:nvPicPr>
                <p:cNvPr id="49" name="Ink 48">
                  <a:extLst>
                    <a:ext uri="{FF2B5EF4-FFF2-40B4-BE49-F238E27FC236}">
                      <a16:creationId xmlns:a16="http://schemas.microsoft.com/office/drawing/2014/main" id="{EE710593-94BA-6A7B-420E-ADDEEB08EC1F}"/>
                    </a:ext>
                  </a:extLst>
                </p:cNvPr>
                <p:cNvPicPr/>
                <p:nvPr/>
              </p:nvPicPr>
              <p:blipFill>
                <a:blip r:embed="rId77"/>
                <a:stretch>
                  <a:fillRect/>
                </a:stretch>
              </p:blipFill>
              <p:spPr>
                <a:xfrm>
                  <a:off x="5593570" y="2535209"/>
                  <a:ext cx="273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1EA384FD-72F8-19F4-5899-21E62D74EE41}"/>
                    </a:ext>
                  </a:extLst>
                </p14:cNvPr>
                <p14:cNvContentPartPr/>
                <p14:nvPr/>
              </p14:nvContentPartPr>
              <p14:xfrm>
                <a:off x="5731450" y="2684249"/>
                <a:ext cx="129600" cy="120240"/>
              </p14:xfrm>
            </p:contentPart>
          </mc:Choice>
          <mc:Fallback xmlns="">
            <p:pic>
              <p:nvPicPr>
                <p:cNvPr id="50" name="Ink 49">
                  <a:extLst>
                    <a:ext uri="{FF2B5EF4-FFF2-40B4-BE49-F238E27FC236}">
                      <a16:creationId xmlns:a16="http://schemas.microsoft.com/office/drawing/2014/main" id="{1EA384FD-72F8-19F4-5899-21E62D74EE41}"/>
                    </a:ext>
                  </a:extLst>
                </p:cNvPr>
                <p:cNvPicPr/>
                <p:nvPr/>
              </p:nvPicPr>
              <p:blipFill>
                <a:blip r:embed="rId79"/>
                <a:stretch>
                  <a:fillRect/>
                </a:stretch>
              </p:blipFill>
              <p:spPr>
                <a:xfrm>
                  <a:off x="5722450" y="2675609"/>
                  <a:ext cx="147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AD5B281B-7D48-02FA-7636-AD4600E5AD90}"/>
                    </a:ext>
                  </a:extLst>
                </p14:cNvPr>
                <p14:cNvContentPartPr/>
                <p14:nvPr/>
              </p14:nvContentPartPr>
              <p14:xfrm>
                <a:off x="6043210" y="2558969"/>
                <a:ext cx="209880" cy="216720"/>
              </p14:xfrm>
            </p:contentPart>
          </mc:Choice>
          <mc:Fallback xmlns="">
            <p:pic>
              <p:nvPicPr>
                <p:cNvPr id="51" name="Ink 50">
                  <a:extLst>
                    <a:ext uri="{FF2B5EF4-FFF2-40B4-BE49-F238E27FC236}">
                      <a16:creationId xmlns:a16="http://schemas.microsoft.com/office/drawing/2014/main" id="{AD5B281B-7D48-02FA-7636-AD4600E5AD90}"/>
                    </a:ext>
                  </a:extLst>
                </p:cNvPr>
                <p:cNvPicPr/>
                <p:nvPr/>
              </p:nvPicPr>
              <p:blipFill>
                <a:blip r:embed="rId81"/>
                <a:stretch>
                  <a:fillRect/>
                </a:stretch>
              </p:blipFill>
              <p:spPr>
                <a:xfrm>
                  <a:off x="6034570" y="2549969"/>
                  <a:ext cx="227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E505D357-E590-869B-C19F-01E63231DE3C}"/>
                    </a:ext>
                  </a:extLst>
                </p14:cNvPr>
                <p14:cNvContentPartPr/>
                <p14:nvPr/>
              </p14:nvContentPartPr>
              <p14:xfrm>
                <a:off x="6345250" y="2547809"/>
                <a:ext cx="219960" cy="215640"/>
              </p14:xfrm>
            </p:contentPart>
          </mc:Choice>
          <mc:Fallback xmlns="">
            <p:pic>
              <p:nvPicPr>
                <p:cNvPr id="52" name="Ink 51">
                  <a:extLst>
                    <a:ext uri="{FF2B5EF4-FFF2-40B4-BE49-F238E27FC236}">
                      <a16:creationId xmlns:a16="http://schemas.microsoft.com/office/drawing/2014/main" id="{E505D357-E590-869B-C19F-01E63231DE3C}"/>
                    </a:ext>
                  </a:extLst>
                </p:cNvPr>
                <p:cNvPicPr/>
                <p:nvPr/>
              </p:nvPicPr>
              <p:blipFill>
                <a:blip r:embed="rId83"/>
                <a:stretch>
                  <a:fillRect/>
                </a:stretch>
              </p:blipFill>
              <p:spPr>
                <a:xfrm>
                  <a:off x="6336250" y="2539169"/>
                  <a:ext cx="237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D57C1BA0-2132-E813-0DCD-AF400BF60079}"/>
                    </a:ext>
                  </a:extLst>
                </p14:cNvPr>
                <p14:cNvContentPartPr/>
                <p14:nvPr/>
              </p14:nvContentPartPr>
              <p14:xfrm>
                <a:off x="6614890" y="2342249"/>
                <a:ext cx="184320" cy="519480"/>
              </p14:xfrm>
            </p:contentPart>
          </mc:Choice>
          <mc:Fallback xmlns="">
            <p:pic>
              <p:nvPicPr>
                <p:cNvPr id="53" name="Ink 52">
                  <a:extLst>
                    <a:ext uri="{FF2B5EF4-FFF2-40B4-BE49-F238E27FC236}">
                      <a16:creationId xmlns:a16="http://schemas.microsoft.com/office/drawing/2014/main" id="{D57C1BA0-2132-E813-0DCD-AF400BF60079}"/>
                    </a:ext>
                  </a:extLst>
                </p:cNvPr>
                <p:cNvPicPr/>
                <p:nvPr/>
              </p:nvPicPr>
              <p:blipFill>
                <a:blip r:embed="rId85"/>
                <a:stretch>
                  <a:fillRect/>
                </a:stretch>
              </p:blipFill>
              <p:spPr>
                <a:xfrm>
                  <a:off x="6605890" y="2333609"/>
                  <a:ext cx="201960" cy="537120"/>
                </a:xfrm>
                <a:prstGeom prst="rect">
                  <a:avLst/>
                </a:prstGeom>
              </p:spPr>
            </p:pic>
          </mc:Fallback>
        </mc:AlternateContent>
      </p:grpSp>
      <p:grpSp>
        <p:nvGrpSpPr>
          <p:cNvPr id="60" name="Group 59">
            <a:extLst>
              <a:ext uri="{FF2B5EF4-FFF2-40B4-BE49-F238E27FC236}">
                <a16:creationId xmlns:a16="http://schemas.microsoft.com/office/drawing/2014/main" id="{99BB86DB-E61A-6D9B-A3FC-7625F4CBFD27}"/>
              </a:ext>
            </a:extLst>
          </p:cNvPr>
          <p:cNvGrpSpPr/>
          <p:nvPr/>
        </p:nvGrpSpPr>
        <p:grpSpPr>
          <a:xfrm>
            <a:off x="7170010" y="2247569"/>
            <a:ext cx="2463840" cy="524160"/>
            <a:chOff x="7170010" y="2247569"/>
            <a:chExt cx="2463840" cy="524160"/>
          </a:xfrm>
        </p:grpSpPr>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E530D8FB-B507-22B3-3078-92AEED664C47}"/>
                    </a:ext>
                  </a:extLst>
                </p14:cNvPr>
                <p14:cNvContentPartPr/>
                <p14:nvPr/>
              </p14:nvContentPartPr>
              <p14:xfrm>
                <a:off x="7170010" y="2247569"/>
                <a:ext cx="1327680" cy="524160"/>
              </p14:xfrm>
            </p:contentPart>
          </mc:Choice>
          <mc:Fallback xmlns="">
            <p:pic>
              <p:nvPicPr>
                <p:cNvPr id="55" name="Ink 54">
                  <a:extLst>
                    <a:ext uri="{FF2B5EF4-FFF2-40B4-BE49-F238E27FC236}">
                      <a16:creationId xmlns:a16="http://schemas.microsoft.com/office/drawing/2014/main" id="{E530D8FB-B507-22B3-3078-92AEED664C47}"/>
                    </a:ext>
                  </a:extLst>
                </p:cNvPr>
                <p:cNvPicPr/>
                <p:nvPr/>
              </p:nvPicPr>
              <p:blipFill>
                <a:blip r:embed="rId87"/>
                <a:stretch>
                  <a:fillRect/>
                </a:stretch>
              </p:blipFill>
              <p:spPr>
                <a:xfrm>
                  <a:off x="7161010" y="2238569"/>
                  <a:ext cx="134532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57E0CCF0-5408-A631-8139-2331633CC13D}"/>
                    </a:ext>
                  </a:extLst>
                </p14:cNvPr>
                <p14:cNvContentPartPr/>
                <p14:nvPr/>
              </p14:nvContentPartPr>
              <p14:xfrm>
                <a:off x="8093770" y="2418209"/>
                <a:ext cx="219240" cy="55440"/>
              </p14:xfrm>
            </p:contentPart>
          </mc:Choice>
          <mc:Fallback xmlns="">
            <p:pic>
              <p:nvPicPr>
                <p:cNvPr id="56" name="Ink 55">
                  <a:extLst>
                    <a:ext uri="{FF2B5EF4-FFF2-40B4-BE49-F238E27FC236}">
                      <a16:creationId xmlns:a16="http://schemas.microsoft.com/office/drawing/2014/main" id="{57E0CCF0-5408-A631-8139-2331633CC13D}"/>
                    </a:ext>
                  </a:extLst>
                </p:cNvPr>
                <p:cNvPicPr/>
                <p:nvPr/>
              </p:nvPicPr>
              <p:blipFill>
                <a:blip r:embed="rId89"/>
                <a:stretch>
                  <a:fillRect/>
                </a:stretch>
              </p:blipFill>
              <p:spPr>
                <a:xfrm>
                  <a:off x="8085130" y="2409569"/>
                  <a:ext cx="236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F96A9E28-49C8-ED7F-5D20-E3FD9FA476E4}"/>
                    </a:ext>
                  </a:extLst>
                </p14:cNvPr>
                <p14:cNvContentPartPr/>
                <p14:nvPr/>
              </p14:nvContentPartPr>
              <p14:xfrm>
                <a:off x="7412650" y="2473289"/>
                <a:ext cx="5040" cy="21960"/>
              </p14:xfrm>
            </p:contentPart>
          </mc:Choice>
          <mc:Fallback xmlns="">
            <p:pic>
              <p:nvPicPr>
                <p:cNvPr id="57" name="Ink 56">
                  <a:extLst>
                    <a:ext uri="{FF2B5EF4-FFF2-40B4-BE49-F238E27FC236}">
                      <a16:creationId xmlns:a16="http://schemas.microsoft.com/office/drawing/2014/main" id="{F96A9E28-49C8-ED7F-5D20-E3FD9FA476E4}"/>
                    </a:ext>
                  </a:extLst>
                </p:cNvPr>
                <p:cNvPicPr/>
                <p:nvPr/>
              </p:nvPicPr>
              <p:blipFill>
                <a:blip r:embed="rId91"/>
                <a:stretch>
                  <a:fillRect/>
                </a:stretch>
              </p:blipFill>
              <p:spPr>
                <a:xfrm>
                  <a:off x="7404010" y="2464649"/>
                  <a:ext cx="22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72B58480-D9D4-D470-EA3D-AB0AE8B3864C}"/>
                    </a:ext>
                  </a:extLst>
                </p14:cNvPr>
                <p14:cNvContentPartPr/>
                <p14:nvPr/>
              </p14:nvContentPartPr>
              <p14:xfrm>
                <a:off x="8670490" y="2537009"/>
                <a:ext cx="963360" cy="218160"/>
              </p14:xfrm>
            </p:contentPart>
          </mc:Choice>
          <mc:Fallback xmlns="">
            <p:pic>
              <p:nvPicPr>
                <p:cNvPr id="59" name="Ink 58">
                  <a:extLst>
                    <a:ext uri="{FF2B5EF4-FFF2-40B4-BE49-F238E27FC236}">
                      <a16:creationId xmlns:a16="http://schemas.microsoft.com/office/drawing/2014/main" id="{72B58480-D9D4-D470-EA3D-AB0AE8B3864C}"/>
                    </a:ext>
                  </a:extLst>
                </p:cNvPr>
                <p:cNvPicPr/>
                <p:nvPr/>
              </p:nvPicPr>
              <p:blipFill>
                <a:blip r:embed="rId93"/>
                <a:stretch>
                  <a:fillRect/>
                </a:stretch>
              </p:blipFill>
              <p:spPr>
                <a:xfrm>
                  <a:off x="8661850" y="2528369"/>
                  <a:ext cx="981000" cy="23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FA4572C4-248E-89FD-69E0-A498955EBB47}"/>
                  </a:ext>
                </a:extLst>
              </p14:cNvPr>
              <p14:cNvContentPartPr/>
              <p14:nvPr/>
            </p14:nvContentPartPr>
            <p14:xfrm>
              <a:off x="9881170" y="2524049"/>
              <a:ext cx="1183320" cy="357840"/>
            </p14:xfrm>
          </p:contentPart>
        </mc:Choice>
        <mc:Fallback xmlns="">
          <p:pic>
            <p:nvPicPr>
              <p:cNvPr id="61" name="Ink 60">
                <a:extLst>
                  <a:ext uri="{FF2B5EF4-FFF2-40B4-BE49-F238E27FC236}">
                    <a16:creationId xmlns:a16="http://schemas.microsoft.com/office/drawing/2014/main" id="{FA4572C4-248E-89FD-69E0-A498955EBB47}"/>
                  </a:ext>
                </a:extLst>
              </p:cNvPr>
              <p:cNvPicPr/>
              <p:nvPr/>
            </p:nvPicPr>
            <p:blipFill>
              <a:blip r:embed="rId95"/>
              <a:stretch>
                <a:fillRect/>
              </a:stretch>
            </p:blipFill>
            <p:spPr>
              <a:xfrm>
                <a:off x="9872170" y="2515409"/>
                <a:ext cx="1200960" cy="375480"/>
              </a:xfrm>
              <a:prstGeom prst="rect">
                <a:avLst/>
              </a:prstGeom>
            </p:spPr>
          </p:pic>
        </mc:Fallback>
      </mc:AlternateContent>
      <p:grpSp>
        <p:nvGrpSpPr>
          <p:cNvPr id="64" name="Group 63">
            <a:extLst>
              <a:ext uri="{FF2B5EF4-FFF2-40B4-BE49-F238E27FC236}">
                <a16:creationId xmlns:a16="http://schemas.microsoft.com/office/drawing/2014/main" id="{98E581E9-6ACF-0E4F-C915-943FFC808219}"/>
              </a:ext>
            </a:extLst>
          </p:cNvPr>
          <p:cNvGrpSpPr/>
          <p:nvPr/>
        </p:nvGrpSpPr>
        <p:grpSpPr>
          <a:xfrm>
            <a:off x="5389450" y="3077729"/>
            <a:ext cx="780840" cy="441720"/>
            <a:chOff x="5389450" y="3077729"/>
            <a:chExt cx="780840" cy="441720"/>
          </a:xfrm>
        </p:grpSpPr>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90DDF907-990E-DA48-588C-AF06C66F9884}"/>
                    </a:ext>
                  </a:extLst>
                </p14:cNvPr>
                <p14:cNvContentPartPr/>
                <p14:nvPr/>
              </p14:nvContentPartPr>
              <p14:xfrm>
                <a:off x="5402410" y="3077729"/>
                <a:ext cx="767880" cy="441720"/>
              </p14:xfrm>
            </p:contentPart>
          </mc:Choice>
          <mc:Fallback xmlns="">
            <p:pic>
              <p:nvPicPr>
                <p:cNvPr id="62" name="Ink 61">
                  <a:extLst>
                    <a:ext uri="{FF2B5EF4-FFF2-40B4-BE49-F238E27FC236}">
                      <a16:creationId xmlns:a16="http://schemas.microsoft.com/office/drawing/2014/main" id="{90DDF907-990E-DA48-588C-AF06C66F9884}"/>
                    </a:ext>
                  </a:extLst>
                </p:cNvPr>
                <p:cNvPicPr/>
                <p:nvPr/>
              </p:nvPicPr>
              <p:blipFill>
                <a:blip r:embed="rId97"/>
                <a:stretch>
                  <a:fillRect/>
                </a:stretch>
              </p:blipFill>
              <p:spPr>
                <a:xfrm>
                  <a:off x="5393770" y="3069089"/>
                  <a:ext cx="78552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155FA99D-41C9-A0E4-25FA-9AACC9111A99}"/>
                    </a:ext>
                  </a:extLst>
                </p14:cNvPr>
                <p14:cNvContentPartPr/>
                <p14:nvPr/>
              </p14:nvContentPartPr>
              <p14:xfrm>
                <a:off x="5389450" y="3293369"/>
                <a:ext cx="369360" cy="39240"/>
              </p14:xfrm>
            </p:contentPart>
          </mc:Choice>
          <mc:Fallback xmlns="">
            <p:pic>
              <p:nvPicPr>
                <p:cNvPr id="63" name="Ink 62">
                  <a:extLst>
                    <a:ext uri="{FF2B5EF4-FFF2-40B4-BE49-F238E27FC236}">
                      <a16:creationId xmlns:a16="http://schemas.microsoft.com/office/drawing/2014/main" id="{155FA99D-41C9-A0E4-25FA-9AACC9111A99}"/>
                    </a:ext>
                  </a:extLst>
                </p:cNvPr>
                <p:cNvPicPr/>
                <p:nvPr/>
              </p:nvPicPr>
              <p:blipFill>
                <a:blip r:embed="rId99"/>
                <a:stretch>
                  <a:fillRect/>
                </a:stretch>
              </p:blipFill>
              <p:spPr>
                <a:xfrm>
                  <a:off x="5380810" y="3284369"/>
                  <a:ext cx="387000" cy="56880"/>
                </a:xfrm>
                <a:prstGeom prst="rect">
                  <a:avLst/>
                </a:prstGeom>
              </p:spPr>
            </p:pic>
          </mc:Fallback>
        </mc:AlternateContent>
      </p:grpSp>
      <p:grpSp>
        <p:nvGrpSpPr>
          <p:cNvPr id="67" name="Group 66">
            <a:extLst>
              <a:ext uri="{FF2B5EF4-FFF2-40B4-BE49-F238E27FC236}">
                <a16:creationId xmlns:a16="http://schemas.microsoft.com/office/drawing/2014/main" id="{E69025B4-4A33-4184-9BA8-BC8D06EDAFE7}"/>
              </a:ext>
            </a:extLst>
          </p:cNvPr>
          <p:cNvGrpSpPr/>
          <p:nvPr/>
        </p:nvGrpSpPr>
        <p:grpSpPr>
          <a:xfrm>
            <a:off x="6470530" y="3044969"/>
            <a:ext cx="665640" cy="448920"/>
            <a:chOff x="6470530" y="3044969"/>
            <a:chExt cx="665640" cy="448920"/>
          </a:xfrm>
        </p:grpSpPr>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FB190699-C139-82D3-82DB-E44746BD5957}"/>
                    </a:ext>
                  </a:extLst>
                </p14:cNvPr>
                <p14:cNvContentPartPr/>
                <p14:nvPr/>
              </p14:nvContentPartPr>
              <p14:xfrm>
                <a:off x="6470530" y="3044969"/>
                <a:ext cx="665640" cy="448920"/>
              </p14:xfrm>
            </p:contentPart>
          </mc:Choice>
          <mc:Fallback xmlns="">
            <p:pic>
              <p:nvPicPr>
                <p:cNvPr id="65" name="Ink 64">
                  <a:extLst>
                    <a:ext uri="{FF2B5EF4-FFF2-40B4-BE49-F238E27FC236}">
                      <a16:creationId xmlns:a16="http://schemas.microsoft.com/office/drawing/2014/main" id="{FB190699-C139-82D3-82DB-E44746BD5957}"/>
                    </a:ext>
                  </a:extLst>
                </p:cNvPr>
                <p:cNvPicPr/>
                <p:nvPr/>
              </p:nvPicPr>
              <p:blipFill>
                <a:blip r:embed="rId101"/>
                <a:stretch>
                  <a:fillRect/>
                </a:stretch>
              </p:blipFill>
              <p:spPr>
                <a:xfrm>
                  <a:off x="6461890" y="3036329"/>
                  <a:ext cx="68328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C0004967-A68F-3CCC-B391-FED5DF69CF48}"/>
                    </a:ext>
                  </a:extLst>
                </p14:cNvPr>
                <p14:cNvContentPartPr/>
                <p14:nvPr/>
              </p14:nvContentPartPr>
              <p14:xfrm>
                <a:off x="6553330" y="3226769"/>
                <a:ext cx="280440" cy="43560"/>
              </p14:xfrm>
            </p:contentPart>
          </mc:Choice>
          <mc:Fallback xmlns="">
            <p:pic>
              <p:nvPicPr>
                <p:cNvPr id="66" name="Ink 65">
                  <a:extLst>
                    <a:ext uri="{FF2B5EF4-FFF2-40B4-BE49-F238E27FC236}">
                      <a16:creationId xmlns:a16="http://schemas.microsoft.com/office/drawing/2014/main" id="{C0004967-A68F-3CCC-B391-FED5DF69CF48}"/>
                    </a:ext>
                  </a:extLst>
                </p:cNvPr>
                <p:cNvPicPr/>
                <p:nvPr/>
              </p:nvPicPr>
              <p:blipFill>
                <a:blip r:embed="rId103"/>
                <a:stretch>
                  <a:fillRect/>
                </a:stretch>
              </p:blipFill>
              <p:spPr>
                <a:xfrm>
                  <a:off x="6544330" y="3218129"/>
                  <a:ext cx="298080" cy="61200"/>
                </a:xfrm>
                <a:prstGeom prst="rect">
                  <a:avLst/>
                </a:prstGeom>
              </p:spPr>
            </p:pic>
          </mc:Fallback>
        </mc:AlternateContent>
      </p:grpSp>
      <p:grpSp>
        <p:nvGrpSpPr>
          <p:cNvPr id="77" name="Group 76">
            <a:extLst>
              <a:ext uri="{FF2B5EF4-FFF2-40B4-BE49-F238E27FC236}">
                <a16:creationId xmlns:a16="http://schemas.microsoft.com/office/drawing/2014/main" id="{FF311F25-677C-9C83-00B0-0EF40F833610}"/>
              </a:ext>
            </a:extLst>
          </p:cNvPr>
          <p:cNvGrpSpPr/>
          <p:nvPr/>
        </p:nvGrpSpPr>
        <p:grpSpPr>
          <a:xfrm>
            <a:off x="7456930" y="2933729"/>
            <a:ext cx="3852000" cy="732600"/>
            <a:chOff x="7456930" y="2933729"/>
            <a:chExt cx="3852000" cy="732600"/>
          </a:xfrm>
        </p:grpSpPr>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7F6FA071-EB08-D74B-76D3-1CAC987AEBBB}"/>
                    </a:ext>
                  </a:extLst>
                </p14:cNvPr>
                <p14:cNvContentPartPr/>
                <p14:nvPr/>
              </p14:nvContentPartPr>
              <p14:xfrm>
                <a:off x="7456930" y="3029129"/>
                <a:ext cx="1119960" cy="393480"/>
              </p14:xfrm>
            </p:contentPart>
          </mc:Choice>
          <mc:Fallback xmlns="">
            <p:pic>
              <p:nvPicPr>
                <p:cNvPr id="68" name="Ink 67">
                  <a:extLst>
                    <a:ext uri="{FF2B5EF4-FFF2-40B4-BE49-F238E27FC236}">
                      <a16:creationId xmlns:a16="http://schemas.microsoft.com/office/drawing/2014/main" id="{7F6FA071-EB08-D74B-76D3-1CAC987AEBBB}"/>
                    </a:ext>
                  </a:extLst>
                </p:cNvPr>
                <p:cNvPicPr/>
                <p:nvPr/>
              </p:nvPicPr>
              <p:blipFill>
                <a:blip r:embed="rId105"/>
                <a:stretch>
                  <a:fillRect/>
                </a:stretch>
              </p:blipFill>
              <p:spPr>
                <a:xfrm>
                  <a:off x="7448290" y="3020489"/>
                  <a:ext cx="11376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13330A05-3BAA-7B5F-BE58-92CC40C12170}"/>
                    </a:ext>
                  </a:extLst>
                </p14:cNvPr>
                <p14:cNvContentPartPr/>
                <p14:nvPr/>
              </p14:nvContentPartPr>
              <p14:xfrm>
                <a:off x="8484010" y="3179609"/>
                <a:ext cx="27720" cy="3240"/>
              </p14:xfrm>
            </p:contentPart>
          </mc:Choice>
          <mc:Fallback xmlns="">
            <p:pic>
              <p:nvPicPr>
                <p:cNvPr id="69" name="Ink 68">
                  <a:extLst>
                    <a:ext uri="{FF2B5EF4-FFF2-40B4-BE49-F238E27FC236}">
                      <a16:creationId xmlns:a16="http://schemas.microsoft.com/office/drawing/2014/main" id="{13330A05-3BAA-7B5F-BE58-92CC40C12170}"/>
                    </a:ext>
                  </a:extLst>
                </p:cNvPr>
                <p:cNvPicPr/>
                <p:nvPr/>
              </p:nvPicPr>
              <p:blipFill>
                <a:blip r:embed="rId107"/>
                <a:stretch>
                  <a:fillRect/>
                </a:stretch>
              </p:blipFill>
              <p:spPr>
                <a:xfrm>
                  <a:off x="8475010" y="3170969"/>
                  <a:ext cx="45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F2268C40-1BE7-583C-CBBB-938170F99210}"/>
                    </a:ext>
                  </a:extLst>
                </p14:cNvPr>
                <p14:cNvContentPartPr/>
                <p14:nvPr/>
              </p14:nvContentPartPr>
              <p14:xfrm>
                <a:off x="7784890" y="3146849"/>
                <a:ext cx="565560" cy="57600"/>
              </p14:xfrm>
            </p:contentPart>
          </mc:Choice>
          <mc:Fallback xmlns="">
            <p:pic>
              <p:nvPicPr>
                <p:cNvPr id="70" name="Ink 69">
                  <a:extLst>
                    <a:ext uri="{FF2B5EF4-FFF2-40B4-BE49-F238E27FC236}">
                      <a16:creationId xmlns:a16="http://schemas.microsoft.com/office/drawing/2014/main" id="{F2268C40-1BE7-583C-CBBB-938170F99210}"/>
                    </a:ext>
                  </a:extLst>
                </p:cNvPr>
                <p:cNvPicPr/>
                <p:nvPr/>
              </p:nvPicPr>
              <p:blipFill>
                <a:blip r:embed="rId109"/>
                <a:stretch>
                  <a:fillRect/>
                </a:stretch>
              </p:blipFill>
              <p:spPr>
                <a:xfrm>
                  <a:off x="7775890" y="3137849"/>
                  <a:ext cx="583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1287CD8B-0BEA-0235-6A0D-3F33C8F1013C}"/>
                    </a:ext>
                  </a:extLst>
                </p14:cNvPr>
                <p14:cNvContentPartPr/>
                <p14:nvPr/>
              </p14:nvContentPartPr>
              <p14:xfrm>
                <a:off x="8819890" y="3234329"/>
                <a:ext cx="1056600" cy="432000"/>
              </p14:xfrm>
            </p:contentPart>
          </mc:Choice>
          <mc:Fallback xmlns="">
            <p:pic>
              <p:nvPicPr>
                <p:cNvPr id="72" name="Ink 71">
                  <a:extLst>
                    <a:ext uri="{FF2B5EF4-FFF2-40B4-BE49-F238E27FC236}">
                      <a16:creationId xmlns:a16="http://schemas.microsoft.com/office/drawing/2014/main" id="{1287CD8B-0BEA-0235-6A0D-3F33C8F1013C}"/>
                    </a:ext>
                  </a:extLst>
                </p:cNvPr>
                <p:cNvPicPr/>
                <p:nvPr/>
              </p:nvPicPr>
              <p:blipFill>
                <a:blip r:embed="rId111"/>
                <a:stretch>
                  <a:fillRect/>
                </a:stretch>
              </p:blipFill>
              <p:spPr>
                <a:xfrm>
                  <a:off x="8810890" y="3225329"/>
                  <a:ext cx="107424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74B1BAAA-2BA6-E51C-6066-3E9B45BCD674}"/>
                    </a:ext>
                  </a:extLst>
                </p14:cNvPr>
                <p14:cNvContentPartPr/>
                <p14:nvPr/>
              </p14:nvContentPartPr>
              <p14:xfrm>
                <a:off x="10296970" y="3055769"/>
                <a:ext cx="254880" cy="493920"/>
              </p14:xfrm>
            </p:contentPart>
          </mc:Choice>
          <mc:Fallback xmlns="">
            <p:pic>
              <p:nvPicPr>
                <p:cNvPr id="74" name="Ink 73">
                  <a:extLst>
                    <a:ext uri="{FF2B5EF4-FFF2-40B4-BE49-F238E27FC236}">
                      <a16:creationId xmlns:a16="http://schemas.microsoft.com/office/drawing/2014/main" id="{74B1BAAA-2BA6-E51C-6066-3E9B45BCD674}"/>
                    </a:ext>
                  </a:extLst>
                </p:cNvPr>
                <p:cNvPicPr/>
                <p:nvPr/>
              </p:nvPicPr>
              <p:blipFill>
                <a:blip r:embed="rId113"/>
                <a:stretch>
                  <a:fillRect/>
                </a:stretch>
              </p:blipFill>
              <p:spPr>
                <a:xfrm>
                  <a:off x="10288330" y="3046769"/>
                  <a:ext cx="2725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ACC65945-BD6E-5841-6550-11268AAAD99A}"/>
                    </a:ext>
                  </a:extLst>
                </p14:cNvPr>
                <p14:cNvContentPartPr/>
                <p14:nvPr/>
              </p14:nvContentPartPr>
              <p14:xfrm>
                <a:off x="10714210" y="2933729"/>
                <a:ext cx="594720" cy="444960"/>
              </p14:xfrm>
            </p:contentPart>
          </mc:Choice>
          <mc:Fallback xmlns="">
            <p:pic>
              <p:nvPicPr>
                <p:cNvPr id="75" name="Ink 74">
                  <a:extLst>
                    <a:ext uri="{FF2B5EF4-FFF2-40B4-BE49-F238E27FC236}">
                      <a16:creationId xmlns:a16="http://schemas.microsoft.com/office/drawing/2014/main" id="{ACC65945-BD6E-5841-6550-11268AAAD99A}"/>
                    </a:ext>
                  </a:extLst>
                </p:cNvPr>
                <p:cNvPicPr/>
                <p:nvPr/>
              </p:nvPicPr>
              <p:blipFill>
                <a:blip r:embed="rId115"/>
                <a:stretch>
                  <a:fillRect/>
                </a:stretch>
              </p:blipFill>
              <p:spPr>
                <a:xfrm>
                  <a:off x="10705210" y="2925089"/>
                  <a:ext cx="61236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63F75FA6-FBBA-2318-F36A-A19195CE2970}"/>
                    </a:ext>
                  </a:extLst>
                </p14:cNvPr>
                <p14:cNvContentPartPr/>
                <p14:nvPr/>
              </p14:nvContentPartPr>
              <p14:xfrm>
                <a:off x="10771090" y="3122369"/>
                <a:ext cx="447120" cy="48960"/>
              </p14:xfrm>
            </p:contentPart>
          </mc:Choice>
          <mc:Fallback xmlns="">
            <p:pic>
              <p:nvPicPr>
                <p:cNvPr id="76" name="Ink 75">
                  <a:extLst>
                    <a:ext uri="{FF2B5EF4-FFF2-40B4-BE49-F238E27FC236}">
                      <a16:creationId xmlns:a16="http://schemas.microsoft.com/office/drawing/2014/main" id="{63F75FA6-FBBA-2318-F36A-A19195CE2970}"/>
                    </a:ext>
                  </a:extLst>
                </p:cNvPr>
                <p:cNvPicPr/>
                <p:nvPr/>
              </p:nvPicPr>
              <p:blipFill>
                <a:blip r:embed="rId117"/>
                <a:stretch>
                  <a:fillRect/>
                </a:stretch>
              </p:blipFill>
              <p:spPr>
                <a:xfrm>
                  <a:off x="10762090" y="3113369"/>
                  <a:ext cx="464760" cy="66600"/>
                </a:xfrm>
                <a:prstGeom prst="rect">
                  <a:avLst/>
                </a:prstGeom>
              </p:spPr>
            </p:pic>
          </mc:Fallback>
        </mc:AlternateContent>
      </p:grpSp>
      <p:grpSp>
        <p:nvGrpSpPr>
          <p:cNvPr id="85" name="Group 84">
            <a:extLst>
              <a:ext uri="{FF2B5EF4-FFF2-40B4-BE49-F238E27FC236}">
                <a16:creationId xmlns:a16="http://schemas.microsoft.com/office/drawing/2014/main" id="{F8600FC0-D097-5A37-01F0-0FD7610B8B15}"/>
              </a:ext>
            </a:extLst>
          </p:cNvPr>
          <p:cNvGrpSpPr/>
          <p:nvPr/>
        </p:nvGrpSpPr>
        <p:grpSpPr>
          <a:xfrm>
            <a:off x="5451010" y="3527009"/>
            <a:ext cx="3864960" cy="736200"/>
            <a:chOff x="5451010" y="3527009"/>
            <a:chExt cx="3864960" cy="736200"/>
          </a:xfrm>
        </p:grpSpPr>
        <mc:AlternateContent xmlns:mc="http://schemas.openxmlformats.org/markup-compatibility/2006" xmlns:p14="http://schemas.microsoft.com/office/powerpoint/2010/main">
          <mc:Choice Requires="p14">
            <p:contentPart p14:bwMode="auto" r:id="rId118">
              <p14:nvContentPartPr>
                <p14:cNvPr id="78" name="Ink 77">
                  <a:extLst>
                    <a:ext uri="{FF2B5EF4-FFF2-40B4-BE49-F238E27FC236}">
                      <a16:creationId xmlns:a16="http://schemas.microsoft.com/office/drawing/2014/main" id="{FA9642B3-0515-8E3E-179E-92D292145602}"/>
                    </a:ext>
                  </a:extLst>
                </p14:cNvPr>
                <p14:cNvContentPartPr/>
                <p14:nvPr/>
              </p14:nvContentPartPr>
              <p14:xfrm>
                <a:off x="5451010" y="3687569"/>
                <a:ext cx="1929600" cy="575640"/>
              </p14:xfrm>
            </p:contentPart>
          </mc:Choice>
          <mc:Fallback xmlns="">
            <p:pic>
              <p:nvPicPr>
                <p:cNvPr id="78" name="Ink 77">
                  <a:extLst>
                    <a:ext uri="{FF2B5EF4-FFF2-40B4-BE49-F238E27FC236}">
                      <a16:creationId xmlns:a16="http://schemas.microsoft.com/office/drawing/2014/main" id="{FA9642B3-0515-8E3E-179E-92D292145602}"/>
                    </a:ext>
                  </a:extLst>
                </p:cNvPr>
                <p:cNvPicPr/>
                <p:nvPr/>
              </p:nvPicPr>
              <p:blipFill>
                <a:blip r:embed="rId119"/>
                <a:stretch>
                  <a:fillRect/>
                </a:stretch>
              </p:blipFill>
              <p:spPr>
                <a:xfrm>
                  <a:off x="5442370" y="3678929"/>
                  <a:ext cx="194724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EA2D255E-EC6E-04F3-17A8-6D5E0ECF6B92}"/>
                    </a:ext>
                  </a:extLst>
                </p14:cNvPr>
                <p14:cNvContentPartPr/>
                <p14:nvPr/>
              </p14:nvContentPartPr>
              <p14:xfrm>
                <a:off x="7150570" y="3710609"/>
                <a:ext cx="14760" cy="8640"/>
              </p14:xfrm>
            </p:contentPart>
          </mc:Choice>
          <mc:Fallback xmlns="">
            <p:pic>
              <p:nvPicPr>
                <p:cNvPr id="79" name="Ink 78">
                  <a:extLst>
                    <a:ext uri="{FF2B5EF4-FFF2-40B4-BE49-F238E27FC236}">
                      <a16:creationId xmlns:a16="http://schemas.microsoft.com/office/drawing/2014/main" id="{EA2D255E-EC6E-04F3-17A8-6D5E0ECF6B92}"/>
                    </a:ext>
                  </a:extLst>
                </p:cNvPr>
                <p:cNvPicPr/>
                <p:nvPr/>
              </p:nvPicPr>
              <p:blipFill>
                <a:blip r:embed="rId7"/>
                <a:stretch>
                  <a:fillRect/>
                </a:stretch>
              </p:blipFill>
              <p:spPr>
                <a:xfrm>
                  <a:off x="7141930" y="3701969"/>
                  <a:ext cx="32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Ink 80">
                  <a:extLst>
                    <a:ext uri="{FF2B5EF4-FFF2-40B4-BE49-F238E27FC236}">
                      <a16:creationId xmlns:a16="http://schemas.microsoft.com/office/drawing/2014/main" id="{3AD3534A-2D16-A25E-17B0-6DA04C2F00B7}"/>
                    </a:ext>
                  </a:extLst>
                </p14:cNvPr>
                <p14:cNvContentPartPr/>
                <p14:nvPr/>
              </p14:nvContentPartPr>
              <p14:xfrm>
                <a:off x="7670050" y="3527009"/>
                <a:ext cx="1469880" cy="645480"/>
              </p14:xfrm>
            </p:contentPart>
          </mc:Choice>
          <mc:Fallback xmlns="">
            <p:pic>
              <p:nvPicPr>
                <p:cNvPr id="81" name="Ink 80">
                  <a:extLst>
                    <a:ext uri="{FF2B5EF4-FFF2-40B4-BE49-F238E27FC236}">
                      <a16:creationId xmlns:a16="http://schemas.microsoft.com/office/drawing/2014/main" id="{3AD3534A-2D16-A25E-17B0-6DA04C2F00B7}"/>
                    </a:ext>
                  </a:extLst>
                </p:cNvPr>
                <p:cNvPicPr/>
                <p:nvPr/>
              </p:nvPicPr>
              <p:blipFill>
                <a:blip r:embed="rId122"/>
                <a:stretch>
                  <a:fillRect/>
                </a:stretch>
              </p:blipFill>
              <p:spPr>
                <a:xfrm>
                  <a:off x="7661050" y="3518009"/>
                  <a:ext cx="148752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Ink 81">
                  <a:extLst>
                    <a:ext uri="{FF2B5EF4-FFF2-40B4-BE49-F238E27FC236}">
                      <a16:creationId xmlns:a16="http://schemas.microsoft.com/office/drawing/2014/main" id="{4B1AE461-9D6A-5055-AEA6-2E0EF218422F}"/>
                    </a:ext>
                  </a:extLst>
                </p14:cNvPr>
                <p14:cNvContentPartPr/>
                <p14:nvPr/>
              </p14:nvContentPartPr>
              <p14:xfrm>
                <a:off x="8684890" y="3673169"/>
                <a:ext cx="25920" cy="13680"/>
              </p14:xfrm>
            </p:contentPart>
          </mc:Choice>
          <mc:Fallback xmlns="">
            <p:pic>
              <p:nvPicPr>
                <p:cNvPr id="82" name="Ink 81">
                  <a:extLst>
                    <a:ext uri="{FF2B5EF4-FFF2-40B4-BE49-F238E27FC236}">
                      <a16:creationId xmlns:a16="http://schemas.microsoft.com/office/drawing/2014/main" id="{4B1AE461-9D6A-5055-AEA6-2E0EF218422F}"/>
                    </a:ext>
                  </a:extLst>
                </p:cNvPr>
                <p:cNvPicPr/>
                <p:nvPr/>
              </p:nvPicPr>
              <p:blipFill>
                <a:blip r:embed="rId124"/>
                <a:stretch>
                  <a:fillRect/>
                </a:stretch>
              </p:blipFill>
              <p:spPr>
                <a:xfrm>
                  <a:off x="8675890" y="3664169"/>
                  <a:ext cx="43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Ink 82">
                  <a:extLst>
                    <a:ext uri="{FF2B5EF4-FFF2-40B4-BE49-F238E27FC236}">
                      <a16:creationId xmlns:a16="http://schemas.microsoft.com/office/drawing/2014/main" id="{143EC960-BA69-ABE8-6A2B-2CECDD6109E7}"/>
                    </a:ext>
                  </a:extLst>
                </p14:cNvPr>
                <p14:cNvContentPartPr/>
                <p14:nvPr/>
              </p14:nvContentPartPr>
              <p14:xfrm>
                <a:off x="8288170" y="3698729"/>
                <a:ext cx="312480" cy="30960"/>
              </p14:xfrm>
            </p:contentPart>
          </mc:Choice>
          <mc:Fallback xmlns="">
            <p:pic>
              <p:nvPicPr>
                <p:cNvPr id="83" name="Ink 82">
                  <a:extLst>
                    <a:ext uri="{FF2B5EF4-FFF2-40B4-BE49-F238E27FC236}">
                      <a16:creationId xmlns:a16="http://schemas.microsoft.com/office/drawing/2014/main" id="{143EC960-BA69-ABE8-6A2B-2CECDD6109E7}"/>
                    </a:ext>
                  </a:extLst>
                </p:cNvPr>
                <p:cNvPicPr/>
                <p:nvPr/>
              </p:nvPicPr>
              <p:blipFill>
                <a:blip r:embed="rId126"/>
                <a:stretch>
                  <a:fillRect/>
                </a:stretch>
              </p:blipFill>
              <p:spPr>
                <a:xfrm>
                  <a:off x="8279530" y="3690089"/>
                  <a:ext cx="330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Ink 83">
                  <a:extLst>
                    <a:ext uri="{FF2B5EF4-FFF2-40B4-BE49-F238E27FC236}">
                      <a16:creationId xmlns:a16="http://schemas.microsoft.com/office/drawing/2014/main" id="{23AF31A7-4F10-D325-55D8-BDEA1C0E64DC}"/>
                    </a:ext>
                  </a:extLst>
                </p14:cNvPr>
                <p14:cNvContentPartPr/>
                <p14:nvPr/>
              </p14:nvContentPartPr>
              <p14:xfrm>
                <a:off x="9305170" y="3954689"/>
                <a:ext cx="10800" cy="12600"/>
              </p14:xfrm>
            </p:contentPart>
          </mc:Choice>
          <mc:Fallback xmlns="">
            <p:pic>
              <p:nvPicPr>
                <p:cNvPr id="84" name="Ink 83">
                  <a:extLst>
                    <a:ext uri="{FF2B5EF4-FFF2-40B4-BE49-F238E27FC236}">
                      <a16:creationId xmlns:a16="http://schemas.microsoft.com/office/drawing/2014/main" id="{23AF31A7-4F10-D325-55D8-BDEA1C0E64DC}"/>
                    </a:ext>
                  </a:extLst>
                </p:cNvPr>
                <p:cNvPicPr/>
                <p:nvPr/>
              </p:nvPicPr>
              <p:blipFill>
                <a:blip r:embed="rId128"/>
                <a:stretch>
                  <a:fillRect/>
                </a:stretch>
              </p:blipFill>
              <p:spPr>
                <a:xfrm>
                  <a:off x="9296170" y="3946049"/>
                  <a:ext cx="28440" cy="30240"/>
                </a:xfrm>
                <a:prstGeom prst="rect">
                  <a:avLst/>
                </a:prstGeom>
              </p:spPr>
            </p:pic>
          </mc:Fallback>
        </mc:AlternateContent>
      </p:grpSp>
      <p:grpSp>
        <p:nvGrpSpPr>
          <p:cNvPr id="117" name="Group 116">
            <a:extLst>
              <a:ext uri="{FF2B5EF4-FFF2-40B4-BE49-F238E27FC236}">
                <a16:creationId xmlns:a16="http://schemas.microsoft.com/office/drawing/2014/main" id="{E51D1EA6-C8C2-8A6E-A0A6-27236B6EB274}"/>
              </a:ext>
            </a:extLst>
          </p:cNvPr>
          <p:cNvGrpSpPr/>
          <p:nvPr/>
        </p:nvGrpSpPr>
        <p:grpSpPr>
          <a:xfrm>
            <a:off x="3251770" y="4177169"/>
            <a:ext cx="8697240" cy="1383120"/>
            <a:chOff x="3251770" y="4177169"/>
            <a:chExt cx="8697240" cy="1383120"/>
          </a:xfrm>
        </p:grpSpPr>
        <mc:AlternateContent xmlns:mc="http://schemas.openxmlformats.org/markup-compatibility/2006" xmlns:p14="http://schemas.microsoft.com/office/powerpoint/2010/main">
          <mc:Choice Requires="p14">
            <p:contentPart p14:bwMode="auto" r:id="rId129">
              <p14:nvContentPartPr>
                <p14:cNvPr id="86" name="Ink 85">
                  <a:extLst>
                    <a:ext uri="{FF2B5EF4-FFF2-40B4-BE49-F238E27FC236}">
                      <a16:creationId xmlns:a16="http://schemas.microsoft.com/office/drawing/2014/main" id="{8ED1D3B9-2B68-1D80-6287-07EC04AFF7B7}"/>
                    </a:ext>
                  </a:extLst>
                </p14:cNvPr>
                <p14:cNvContentPartPr/>
                <p14:nvPr/>
              </p14:nvContentPartPr>
              <p14:xfrm>
                <a:off x="3274450" y="4438889"/>
                <a:ext cx="99000" cy="316440"/>
              </p14:xfrm>
            </p:contentPart>
          </mc:Choice>
          <mc:Fallback xmlns="">
            <p:pic>
              <p:nvPicPr>
                <p:cNvPr id="86" name="Ink 85">
                  <a:extLst>
                    <a:ext uri="{FF2B5EF4-FFF2-40B4-BE49-F238E27FC236}">
                      <a16:creationId xmlns:a16="http://schemas.microsoft.com/office/drawing/2014/main" id="{8ED1D3B9-2B68-1D80-6287-07EC04AFF7B7}"/>
                    </a:ext>
                  </a:extLst>
                </p:cNvPr>
                <p:cNvPicPr/>
                <p:nvPr/>
              </p:nvPicPr>
              <p:blipFill>
                <a:blip r:embed="rId130"/>
                <a:stretch>
                  <a:fillRect/>
                </a:stretch>
              </p:blipFill>
              <p:spPr>
                <a:xfrm>
                  <a:off x="3265810" y="4430249"/>
                  <a:ext cx="1166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7" name="Ink 86">
                  <a:extLst>
                    <a:ext uri="{FF2B5EF4-FFF2-40B4-BE49-F238E27FC236}">
                      <a16:creationId xmlns:a16="http://schemas.microsoft.com/office/drawing/2014/main" id="{841B9EB0-69D1-E4E3-2C23-7603608E6126}"/>
                    </a:ext>
                  </a:extLst>
                </p14:cNvPr>
                <p14:cNvContentPartPr/>
                <p14:nvPr/>
              </p14:nvContentPartPr>
              <p14:xfrm>
                <a:off x="3413050" y="4455809"/>
                <a:ext cx="186480" cy="463680"/>
              </p14:xfrm>
            </p:contentPart>
          </mc:Choice>
          <mc:Fallback xmlns="">
            <p:pic>
              <p:nvPicPr>
                <p:cNvPr id="87" name="Ink 86">
                  <a:extLst>
                    <a:ext uri="{FF2B5EF4-FFF2-40B4-BE49-F238E27FC236}">
                      <a16:creationId xmlns:a16="http://schemas.microsoft.com/office/drawing/2014/main" id="{841B9EB0-69D1-E4E3-2C23-7603608E6126}"/>
                    </a:ext>
                  </a:extLst>
                </p:cNvPr>
                <p:cNvPicPr/>
                <p:nvPr/>
              </p:nvPicPr>
              <p:blipFill>
                <a:blip r:embed="rId132"/>
                <a:stretch>
                  <a:fillRect/>
                </a:stretch>
              </p:blipFill>
              <p:spPr>
                <a:xfrm>
                  <a:off x="3404410" y="4447169"/>
                  <a:ext cx="20412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Ink 87">
                  <a:extLst>
                    <a:ext uri="{FF2B5EF4-FFF2-40B4-BE49-F238E27FC236}">
                      <a16:creationId xmlns:a16="http://schemas.microsoft.com/office/drawing/2014/main" id="{209857B6-B998-8DDB-24BA-97C528B37BC3}"/>
                    </a:ext>
                  </a:extLst>
                </p14:cNvPr>
                <p14:cNvContentPartPr/>
                <p14:nvPr/>
              </p14:nvContentPartPr>
              <p14:xfrm>
                <a:off x="3883570" y="4317209"/>
                <a:ext cx="1472760" cy="421920"/>
              </p14:xfrm>
            </p:contentPart>
          </mc:Choice>
          <mc:Fallback xmlns="">
            <p:pic>
              <p:nvPicPr>
                <p:cNvPr id="88" name="Ink 87">
                  <a:extLst>
                    <a:ext uri="{FF2B5EF4-FFF2-40B4-BE49-F238E27FC236}">
                      <a16:creationId xmlns:a16="http://schemas.microsoft.com/office/drawing/2014/main" id="{209857B6-B998-8DDB-24BA-97C528B37BC3}"/>
                    </a:ext>
                  </a:extLst>
                </p:cNvPr>
                <p:cNvPicPr/>
                <p:nvPr/>
              </p:nvPicPr>
              <p:blipFill>
                <a:blip r:embed="rId134"/>
                <a:stretch>
                  <a:fillRect/>
                </a:stretch>
              </p:blipFill>
              <p:spPr>
                <a:xfrm>
                  <a:off x="3874930" y="4308569"/>
                  <a:ext cx="149040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Ink 88">
                  <a:extLst>
                    <a:ext uri="{FF2B5EF4-FFF2-40B4-BE49-F238E27FC236}">
                      <a16:creationId xmlns:a16="http://schemas.microsoft.com/office/drawing/2014/main" id="{426DA7BC-624F-1311-02D1-6B644EC311E7}"/>
                    </a:ext>
                  </a:extLst>
                </p14:cNvPr>
                <p14:cNvContentPartPr/>
                <p14:nvPr/>
              </p14:nvContentPartPr>
              <p14:xfrm>
                <a:off x="4833250" y="4471649"/>
                <a:ext cx="231120" cy="39240"/>
              </p14:xfrm>
            </p:contentPart>
          </mc:Choice>
          <mc:Fallback xmlns="">
            <p:pic>
              <p:nvPicPr>
                <p:cNvPr id="89" name="Ink 88">
                  <a:extLst>
                    <a:ext uri="{FF2B5EF4-FFF2-40B4-BE49-F238E27FC236}">
                      <a16:creationId xmlns:a16="http://schemas.microsoft.com/office/drawing/2014/main" id="{426DA7BC-624F-1311-02D1-6B644EC311E7}"/>
                    </a:ext>
                  </a:extLst>
                </p:cNvPr>
                <p:cNvPicPr/>
                <p:nvPr/>
              </p:nvPicPr>
              <p:blipFill>
                <a:blip r:embed="rId136"/>
                <a:stretch>
                  <a:fillRect/>
                </a:stretch>
              </p:blipFill>
              <p:spPr>
                <a:xfrm>
                  <a:off x="4824250" y="4462649"/>
                  <a:ext cx="248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Ink 89">
                  <a:extLst>
                    <a:ext uri="{FF2B5EF4-FFF2-40B4-BE49-F238E27FC236}">
                      <a16:creationId xmlns:a16="http://schemas.microsoft.com/office/drawing/2014/main" id="{01D2D9AB-5151-980B-8D56-3D00B7D84E16}"/>
                    </a:ext>
                  </a:extLst>
                </p14:cNvPr>
                <p14:cNvContentPartPr/>
                <p14:nvPr/>
              </p14:nvContentPartPr>
              <p14:xfrm>
                <a:off x="4146370" y="4475609"/>
                <a:ext cx="23040" cy="3240"/>
              </p14:xfrm>
            </p:contentPart>
          </mc:Choice>
          <mc:Fallback xmlns="">
            <p:pic>
              <p:nvPicPr>
                <p:cNvPr id="90" name="Ink 89">
                  <a:extLst>
                    <a:ext uri="{FF2B5EF4-FFF2-40B4-BE49-F238E27FC236}">
                      <a16:creationId xmlns:a16="http://schemas.microsoft.com/office/drawing/2014/main" id="{01D2D9AB-5151-980B-8D56-3D00B7D84E16}"/>
                    </a:ext>
                  </a:extLst>
                </p:cNvPr>
                <p:cNvPicPr/>
                <p:nvPr/>
              </p:nvPicPr>
              <p:blipFill>
                <a:blip r:embed="rId138"/>
                <a:stretch>
                  <a:fillRect/>
                </a:stretch>
              </p:blipFill>
              <p:spPr>
                <a:xfrm>
                  <a:off x="4137730" y="4466969"/>
                  <a:ext cx="40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Ink 90">
                  <a:extLst>
                    <a:ext uri="{FF2B5EF4-FFF2-40B4-BE49-F238E27FC236}">
                      <a16:creationId xmlns:a16="http://schemas.microsoft.com/office/drawing/2014/main" id="{6695A98C-22C2-593A-FE2B-5EAB670F3778}"/>
                    </a:ext>
                  </a:extLst>
                </p14:cNvPr>
                <p14:cNvContentPartPr/>
                <p14:nvPr/>
              </p14:nvContentPartPr>
              <p14:xfrm>
                <a:off x="5621290" y="4496129"/>
                <a:ext cx="1276920" cy="438840"/>
              </p14:xfrm>
            </p:contentPart>
          </mc:Choice>
          <mc:Fallback xmlns="">
            <p:pic>
              <p:nvPicPr>
                <p:cNvPr id="91" name="Ink 90">
                  <a:extLst>
                    <a:ext uri="{FF2B5EF4-FFF2-40B4-BE49-F238E27FC236}">
                      <a16:creationId xmlns:a16="http://schemas.microsoft.com/office/drawing/2014/main" id="{6695A98C-22C2-593A-FE2B-5EAB670F3778}"/>
                    </a:ext>
                  </a:extLst>
                </p:cNvPr>
                <p:cNvPicPr/>
                <p:nvPr/>
              </p:nvPicPr>
              <p:blipFill>
                <a:blip r:embed="rId140"/>
                <a:stretch>
                  <a:fillRect/>
                </a:stretch>
              </p:blipFill>
              <p:spPr>
                <a:xfrm>
                  <a:off x="5612290" y="4487489"/>
                  <a:ext cx="129456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Ink 92">
                  <a:extLst>
                    <a:ext uri="{FF2B5EF4-FFF2-40B4-BE49-F238E27FC236}">
                      <a16:creationId xmlns:a16="http://schemas.microsoft.com/office/drawing/2014/main" id="{9FC2945D-22F7-7789-EBD1-EEB1F388326A}"/>
                    </a:ext>
                  </a:extLst>
                </p14:cNvPr>
                <p14:cNvContentPartPr/>
                <p14:nvPr/>
              </p14:nvContentPartPr>
              <p14:xfrm>
                <a:off x="7208890" y="4491809"/>
                <a:ext cx="395280" cy="172440"/>
              </p14:xfrm>
            </p:contentPart>
          </mc:Choice>
          <mc:Fallback xmlns="">
            <p:pic>
              <p:nvPicPr>
                <p:cNvPr id="93" name="Ink 92">
                  <a:extLst>
                    <a:ext uri="{FF2B5EF4-FFF2-40B4-BE49-F238E27FC236}">
                      <a16:creationId xmlns:a16="http://schemas.microsoft.com/office/drawing/2014/main" id="{9FC2945D-22F7-7789-EBD1-EEB1F388326A}"/>
                    </a:ext>
                  </a:extLst>
                </p:cNvPr>
                <p:cNvPicPr/>
                <p:nvPr/>
              </p:nvPicPr>
              <p:blipFill>
                <a:blip r:embed="rId142"/>
                <a:stretch>
                  <a:fillRect/>
                </a:stretch>
              </p:blipFill>
              <p:spPr>
                <a:xfrm>
                  <a:off x="7199890" y="4482809"/>
                  <a:ext cx="412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4" name="Ink 93">
                  <a:extLst>
                    <a:ext uri="{FF2B5EF4-FFF2-40B4-BE49-F238E27FC236}">
                      <a16:creationId xmlns:a16="http://schemas.microsoft.com/office/drawing/2014/main" id="{BFDCD453-1452-52AF-B789-F566F1B55812}"/>
                    </a:ext>
                  </a:extLst>
                </p14:cNvPr>
                <p14:cNvContentPartPr/>
                <p14:nvPr/>
              </p14:nvContentPartPr>
              <p14:xfrm>
                <a:off x="7433530" y="4351769"/>
                <a:ext cx="21240" cy="13680"/>
              </p14:xfrm>
            </p:contentPart>
          </mc:Choice>
          <mc:Fallback xmlns="">
            <p:pic>
              <p:nvPicPr>
                <p:cNvPr id="94" name="Ink 93">
                  <a:extLst>
                    <a:ext uri="{FF2B5EF4-FFF2-40B4-BE49-F238E27FC236}">
                      <a16:creationId xmlns:a16="http://schemas.microsoft.com/office/drawing/2014/main" id="{BFDCD453-1452-52AF-B789-F566F1B55812}"/>
                    </a:ext>
                  </a:extLst>
                </p:cNvPr>
                <p:cNvPicPr/>
                <p:nvPr/>
              </p:nvPicPr>
              <p:blipFill>
                <a:blip r:embed="rId144"/>
                <a:stretch>
                  <a:fillRect/>
                </a:stretch>
              </p:blipFill>
              <p:spPr>
                <a:xfrm>
                  <a:off x="7424890" y="4343129"/>
                  <a:ext cx="38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Ink 94">
                  <a:extLst>
                    <a:ext uri="{FF2B5EF4-FFF2-40B4-BE49-F238E27FC236}">
                      <a16:creationId xmlns:a16="http://schemas.microsoft.com/office/drawing/2014/main" id="{0D919B67-6692-0310-FD40-745FE2C731E4}"/>
                    </a:ext>
                  </a:extLst>
                </p14:cNvPr>
                <p14:cNvContentPartPr/>
                <p14:nvPr/>
              </p14:nvContentPartPr>
              <p14:xfrm>
                <a:off x="7833850" y="4276529"/>
                <a:ext cx="974520" cy="392400"/>
              </p14:xfrm>
            </p:contentPart>
          </mc:Choice>
          <mc:Fallback xmlns="">
            <p:pic>
              <p:nvPicPr>
                <p:cNvPr id="95" name="Ink 94">
                  <a:extLst>
                    <a:ext uri="{FF2B5EF4-FFF2-40B4-BE49-F238E27FC236}">
                      <a16:creationId xmlns:a16="http://schemas.microsoft.com/office/drawing/2014/main" id="{0D919B67-6692-0310-FD40-745FE2C731E4}"/>
                    </a:ext>
                  </a:extLst>
                </p:cNvPr>
                <p:cNvPicPr/>
                <p:nvPr/>
              </p:nvPicPr>
              <p:blipFill>
                <a:blip r:embed="rId146"/>
                <a:stretch>
                  <a:fillRect/>
                </a:stretch>
              </p:blipFill>
              <p:spPr>
                <a:xfrm>
                  <a:off x="7824850" y="4267529"/>
                  <a:ext cx="99216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Ink 96">
                  <a:extLst>
                    <a:ext uri="{FF2B5EF4-FFF2-40B4-BE49-F238E27FC236}">
                      <a16:creationId xmlns:a16="http://schemas.microsoft.com/office/drawing/2014/main" id="{B6C53F2E-A24D-9C56-608B-8B1891AF0564}"/>
                    </a:ext>
                  </a:extLst>
                </p14:cNvPr>
                <p14:cNvContentPartPr/>
                <p14:nvPr/>
              </p14:nvContentPartPr>
              <p14:xfrm>
                <a:off x="9041650" y="4433849"/>
                <a:ext cx="785880" cy="156960"/>
              </p14:xfrm>
            </p:contentPart>
          </mc:Choice>
          <mc:Fallback xmlns="">
            <p:pic>
              <p:nvPicPr>
                <p:cNvPr id="97" name="Ink 96">
                  <a:extLst>
                    <a:ext uri="{FF2B5EF4-FFF2-40B4-BE49-F238E27FC236}">
                      <a16:creationId xmlns:a16="http://schemas.microsoft.com/office/drawing/2014/main" id="{B6C53F2E-A24D-9C56-608B-8B1891AF0564}"/>
                    </a:ext>
                  </a:extLst>
                </p:cNvPr>
                <p:cNvPicPr/>
                <p:nvPr/>
              </p:nvPicPr>
              <p:blipFill>
                <a:blip r:embed="rId148"/>
                <a:stretch>
                  <a:fillRect/>
                </a:stretch>
              </p:blipFill>
              <p:spPr>
                <a:xfrm>
                  <a:off x="9032650" y="4425209"/>
                  <a:ext cx="803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Ink 97">
                  <a:extLst>
                    <a:ext uri="{FF2B5EF4-FFF2-40B4-BE49-F238E27FC236}">
                      <a16:creationId xmlns:a16="http://schemas.microsoft.com/office/drawing/2014/main" id="{D1DFC8A4-3F07-7AB9-3F47-45B209B7987E}"/>
                    </a:ext>
                  </a:extLst>
                </p14:cNvPr>
                <p14:cNvContentPartPr/>
                <p14:nvPr/>
              </p14:nvContentPartPr>
              <p14:xfrm>
                <a:off x="10050010" y="4177169"/>
                <a:ext cx="938520" cy="417240"/>
              </p14:xfrm>
            </p:contentPart>
          </mc:Choice>
          <mc:Fallback xmlns="">
            <p:pic>
              <p:nvPicPr>
                <p:cNvPr id="98" name="Ink 97">
                  <a:extLst>
                    <a:ext uri="{FF2B5EF4-FFF2-40B4-BE49-F238E27FC236}">
                      <a16:creationId xmlns:a16="http://schemas.microsoft.com/office/drawing/2014/main" id="{D1DFC8A4-3F07-7AB9-3F47-45B209B7987E}"/>
                    </a:ext>
                  </a:extLst>
                </p:cNvPr>
                <p:cNvPicPr/>
                <p:nvPr/>
              </p:nvPicPr>
              <p:blipFill>
                <a:blip r:embed="rId150"/>
                <a:stretch>
                  <a:fillRect/>
                </a:stretch>
              </p:blipFill>
              <p:spPr>
                <a:xfrm>
                  <a:off x="10041010" y="4168529"/>
                  <a:ext cx="95616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9" name="Ink 98">
                  <a:extLst>
                    <a:ext uri="{FF2B5EF4-FFF2-40B4-BE49-F238E27FC236}">
                      <a16:creationId xmlns:a16="http://schemas.microsoft.com/office/drawing/2014/main" id="{C9BD5AE3-224F-4EF2-46C0-D03B71CEC1A9}"/>
                    </a:ext>
                  </a:extLst>
                </p14:cNvPr>
                <p14:cNvContentPartPr/>
                <p14:nvPr/>
              </p14:nvContentPartPr>
              <p14:xfrm>
                <a:off x="9998890" y="4329089"/>
                <a:ext cx="396720" cy="39240"/>
              </p14:xfrm>
            </p:contentPart>
          </mc:Choice>
          <mc:Fallback xmlns="">
            <p:pic>
              <p:nvPicPr>
                <p:cNvPr id="99" name="Ink 98">
                  <a:extLst>
                    <a:ext uri="{FF2B5EF4-FFF2-40B4-BE49-F238E27FC236}">
                      <a16:creationId xmlns:a16="http://schemas.microsoft.com/office/drawing/2014/main" id="{C9BD5AE3-224F-4EF2-46C0-D03B71CEC1A9}"/>
                    </a:ext>
                  </a:extLst>
                </p:cNvPr>
                <p:cNvPicPr/>
                <p:nvPr/>
              </p:nvPicPr>
              <p:blipFill>
                <a:blip r:embed="rId152"/>
                <a:stretch>
                  <a:fillRect/>
                </a:stretch>
              </p:blipFill>
              <p:spPr>
                <a:xfrm>
                  <a:off x="9989890" y="4320449"/>
                  <a:ext cx="414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Ink 100">
                  <a:extLst>
                    <a:ext uri="{FF2B5EF4-FFF2-40B4-BE49-F238E27FC236}">
                      <a16:creationId xmlns:a16="http://schemas.microsoft.com/office/drawing/2014/main" id="{B68DF3A9-3EB1-A303-E218-0F2E4C32D7F0}"/>
                    </a:ext>
                  </a:extLst>
                </p14:cNvPr>
                <p14:cNvContentPartPr/>
                <p14:nvPr/>
              </p14:nvContentPartPr>
              <p14:xfrm>
                <a:off x="11265010" y="4237649"/>
                <a:ext cx="37440" cy="264240"/>
              </p14:xfrm>
            </p:contentPart>
          </mc:Choice>
          <mc:Fallback xmlns="">
            <p:pic>
              <p:nvPicPr>
                <p:cNvPr id="101" name="Ink 100">
                  <a:extLst>
                    <a:ext uri="{FF2B5EF4-FFF2-40B4-BE49-F238E27FC236}">
                      <a16:creationId xmlns:a16="http://schemas.microsoft.com/office/drawing/2014/main" id="{B68DF3A9-3EB1-A303-E218-0F2E4C32D7F0}"/>
                    </a:ext>
                  </a:extLst>
                </p:cNvPr>
                <p:cNvPicPr/>
                <p:nvPr/>
              </p:nvPicPr>
              <p:blipFill>
                <a:blip r:embed="rId154"/>
                <a:stretch>
                  <a:fillRect/>
                </a:stretch>
              </p:blipFill>
              <p:spPr>
                <a:xfrm>
                  <a:off x="11256370" y="4228649"/>
                  <a:ext cx="55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Ink 101">
                  <a:extLst>
                    <a:ext uri="{FF2B5EF4-FFF2-40B4-BE49-F238E27FC236}">
                      <a16:creationId xmlns:a16="http://schemas.microsoft.com/office/drawing/2014/main" id="{218B169E-3BCC-799B-939E-0DC0BC29545F}"/>
                    </a:ext>
                  </a:extLst>
                </p14:cNvPr>
                <p14:cNvContentPartPr/>
                <p14:nvPr/>
              </p14:nvContentPartPr>
              <p14:xfrm>
                <a:off x="11150170" y="4212449"/>
                <a:ext cx="347760" cy="15120"/>
              </p14:xfrm>
            </p:contentPart>
          </mc:Choice>
          <mc:Fallback xmlns="">
            <p:pic>
              <p:nvPicPr>
                <p:cNvPr id="102" name="Ink 101">
                  <a:extLst>
                    <a:ext uri="{FF2B5EF4-FFF2-40B4-BE49-F238E27FC236}">
                      <a16:creationId xmlns:a16="http://schemas.microsoft.com/office/drawing/2014/main" id="{218B169E-3BCC-799B-939E-0DC0BC29545F}"/>
                    </a:ext>
                  </a:extLst>
                </p:cNvPr>
                <p:cNvPicPr/>
                <p:nvPr/>
              </p:nvPicPr>
              <p:blipFill>
                <a:blip r:embed="rId156"/>
                <a:stretch>
                  <a:fillRect/>
                </a:stretch>
              </p:blipFill>
              <p:spPr>
                <a:xfrm>
                  <a:off x="11141530" y="4203449"/>
                  <a:ext cx="365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Ink 103">
                  <a:extLst>
                    <a:ext uri="{FF2B5EF4-FFF2-40B4-BE49-F238E27FC236}">
                      <a16:creationId xmlns:a16="http://schemas.microsoft.com/office/drawing/2014/main" id="{5921B125-2872-371E-DAA6-4EE7679C85AF}"/>
                    </a:ext>
                  </a:extLst>
                </p14:cNvPr>
                <p14:cNvContentPartPr/>
                <p14:nvPr/>
              </p14:nvContentPartPr>
              <p14:xfrm>
                <a:off x="11292010" y="4546889"/>
                <a:ext cx="127080" cy="131760"/>
              </p14:xfrm>
            </p:contentPart>
          </mc:Choice>
          <mc:Fallback xmlns="">
            <p:pic>
              <p:nvPicPr>
                <p:cNvPr id="104" name="Ink 103">
                  <a:extLst>
                    <a:ext uri="{FF2B5EF4-FFF2-40B4-BE49-F238E27FC236}">
                      <a16:creationId xmlns:a16="http://schemas.microsoft.com/office/drawing/2014/main" id="{5921B125-2872-371E-DAA6-4EE7679C85AF}"/>
                    </a:ext>
                  </a:extLst>
                </p:cNvPr>
                <p:cNvPicPr/>
                <p:nvPr/>
              </p:nvPicPr>
              <p:blipFill>
                <a:blip r:embed="rId158"/>
                <a:stretch>
                  <a:fillRect/>
                </a:stretch>
              </p:blipFill>
              <p:spPr>
                <a:xfrm>
                  <a:off x="11283010" y="4538249"/>
                  <a:ext cx="144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5" name="Ink 104">
                  <a:extLst>
                    <a:ext uri="{FF2B5EF4-FFF2-40B4-BE49-F238E27FC236}">
                      <a16:creationId xmlns:a16="http://schemas.microsoft.com/office/drawing/2014/main" id="{9678786F-1D67-A815-AE7E-8F8BBF99AF14}"/>
                    </a:ext>
                  </a:extLst>
                </p14:cNvPr>
                <p14:cNvContentPartPr/>
                <p14:nvPr/>
              </p14:nvContentPartPr>
              <p14:xfrm>
                <a:off x="11387770" y="4720769"/>
                <a:ext cx="103320" cy="131760"/>
              </p14:xfrm>
            </p:contentPart>
          </mc:Choice>
          <mc:Fallback xmlns="">
            <p:pic>
              <p:nvPicPr>
                <p:cNvPr id="105" name="Ink 104">
                  <a:extLst>
                    <a:ext uri="{FF2B5EF4-FFF2-40B4-BE49-F238E27FC236}">
                      <a16:creationId xmlns:a16="http://schemas.microsoft.com/office/drawing/2014/main" id="{9678786F-1D67-A815-AE7E-8F8BBF99AF14}"/>
                    </a:ext>
                  </a:extLst>
                </p:cNvPr>
                <p:cNvPicPr/>
                <p:nvPr/>
              </p:nvPicPr>
              <p:blipFill>
                <a:blip r:embed="rId160"/>
                <a:stretch>
                  <a:fillRect/>
                </a:stretch>
              </p:blipFill>
              <p:spPr>
                <a:xfrm>
                  <a:off x="11378770" y="4712129"/>
                  <a:ext cx="120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 name="Ink 105">
                  <a:extLst>
                    <a:ext uri="{FF2B5EF4-FFF2-40B4-BE49-F238E27FC236}">
                      <a16:creationId xmlns:a16="http://schemas.microsoft.com/office/drawing/2014/main" id="{E7AB753D-2F38-D4A3-9D5F-DC3AAD8DB093}"/>
                    </a:ext>
                  </a:extLst>
                </p14:cNvPr>
                <p14:cNvContentPartPr/>
                <p14:nvPr/>
              </p14:nvContentPartPr>
              <p14:xfrm>
                <a:off x="11567050" y="4401089"/>
                <a:ext cx="381960" cy="285480"/>
              </p14:xfrm>
            </p:contentPart>
          </mc:Choice>
          <mc:Fallback xmlns="">
            <p:pic>
              <p:nvPicPr>
                <p:cNvPr id="106" name="Ink 105">
                  <a:extLst>
                    <a:ext uri="{FF2B5EF4-FFF2-40B4-BE49-F238E27FC236}">
                      <a16:creationId xmlns:a16="http://schemas.microsoft.com/office/drawing/2014/main" id="{E7AB753D-2F38-D4A3-9D5F-DC3AAD8DB093}"/>
                    </a:ext>
                  </a:extLst>
                </p:cNvPr>
                <p:cNvPicPr/>
                <p:nvPr/>
              </p:nvPicPr>
              <p:blipFill>
                <a:blip r:embed="rId162"/>
                <a:stretch>
                  <a:fillRect/>
                </a:stretch>
              </p:blipFill>
              <p:spPr>
                <a:xfrm>
                  <a:off x="11558050" y="4392449"/>
                  <a:ext cx="3996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8" name="Ink 107">
                  <a:extLst>
                    <a:ext uri="{FF2B5EF4-FFF2-40B4-BE49-F238E27FC236}">
                      <a16:creationId xmlns:a16="http://schemas.microsoft.com/office/drawing/2014/main" id="{17E86269-8C73-22E8-328C-47F33C540045}"/>
                    </a:ext>
                  </a:extLst>
                </p14:cNvPr>
                <p14:cNvContentPartPr/>
                <p14:nvPr/>
              </p14:nvContentPartPr>
              <p14:xfrm>
                <a:off x="3251770" y="4895009"/>
                <a:ext cx="2890800" cy="665280"/>
              </p14:xfrm>
            </p:contentPart>
          </mc:Choice>
          <mc:Fallback xmlns="">
            <p:pic>
              <p:nvPicPr>
                <p:cNvPr id="108" name="Ink 107">
                  <a:extLst>
                    <a:ext uri="{FF2B5EF4-FFF2-40B4-BE49-F238E27FC236}">
                      <a16:creationId xmlns:a16="http://schemas.microsoft.com/office/drawing/2014/main" id="{17E86269-8C73-22E8-328C-47F33C540045}"/>
                    </a:ext>
                  </a:extLst>
                </p:cNvPr>
                <p:cNvPicPr/>
                <p:nvPr/>
              </p:nvPicPr>
              <p:blipFill>
                <a:blip r:embed="rId164"/>
                <a:stretch>
                  <a:fillRect/>
                </a:stretch>
              </p:blipFill>
              <p:spPr>
                <a:xfrm>
                  <a:off x="3242770" y="4886369"/>
                  <a:ext cx="290844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9" name="Ink 108">
                  <a:extLst>
                    <a:ext uri="{FF2B5EF4-FFF2-40B4-BE49-F238E27FC236}">
                      <a16:creationId xmlns:a16="http://schemas.microsoft.com/office/drawing/2014/main" id="{A424CDD5-E2C0-ECAE-6A47-5229AD9623E9}"/>
                    </a:ext>
                  </a:extLst>
                </p14:cNvPr>
                <p14:cNvContentPartPr/>
                <p14:nvPr/>
              </p14:nvContentPartPr>
              <p14:xfrm>
                <a:off x="5601850" y="5098769"/>
                <a:ext cx="11880" cy="32040"/>
              </p14:xfrm>
            </p:contentPart>
          </mc:Choice>
          <mc:Fallback xmlns="">
            <p:pic>
              <p:nvPicPr>
                <p:cNvPr id="109" name="Ink 108">
                  <a:extLst>
                    <a:ext uri="{FF2B5EF4-FFF2-40B4-BE49-F238E27FC236}">
                      <a16:creationId xmlns:a16="http://schemas.microsoft.com/office/drawing/2014/main" id="{A424CDD5-E2C0-ECAE-6A47-5229AD9623E9}"/>
                    </a:ext>
                  </a:extLst>
                </p:cNvPr>
                <p:cNvPicPr/>
                <p:nvPr/>
              </p:nvPicPr>
              <p:blipFill>
                <a:blip r:embed="rId166"/>
                <a:stretch>
                  <a:fillRect/>
                </a:stretch>
              </p:blipFill>
              <p:spPr>
                <a:xfrm>
                  <a:off x="5592850" y="5090129"/>
                  <a:ext cx="29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 name="Ink 109">
                  <a:extLst>
                    <a:ext uri="{FF2B5EF4-FFF2-40B4-BE49-F238E27FC236}">
                      <a16:creationId xmlns:a16="http://schemas.microsoft.com/office/drawing/2014/main" id="{5494A762-55F7-BBF8-A40B-51E0BB52FD52}"/>
                    </a:ext>
                  </a:extLst>
                </p14:cNvPr>
                <p14:cNvContentPartPr/>
                <p14:nvPr/>
              </p14:nvContentPartPr>
              <p14:xfrm>
                <a:off x="5096410" y="5101289"/>
                <a:ext cx="379440" cy="51120"/>
              </p14:xfrm>
            </p:contentPart>
          </mc:Choice>
          <mc:Fallback xmlns="">
            <p:pic>
              <p:nvPicPr>
                <p:cNvPr id="110" name="Ink 109">
                  <a:extLst>
                    <a:ext uri="{FF2B5EF4-FFF2-40B4-BE49-F238E27FC236}">
                      <a16:creationId xmlns:a16="http://schemas.microsoft.com/office/drawing/2014/main" id="{5494A762-55F7-BBF8-A40B-51E0BB52FD52}"/>
                    </a:ext>
                  </a:extLst>
                </p:cNvPr>
                <p:cNvPicPr/>
                <p:nvPr/>
              </p:nvPicPr>
              <p:blipFill>
                <a:blip r:embed="rId168"/>
                <a:stretch>
                  <a:fillRect/>
                </a:stretch>
              </p:blipFill>
              <p:spPr>
                <a:xfrm>
                  <a:off x="5087770" y="5092649"/>
                  <a:ext cx="397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Ink 110">
                  <a:extLst>
                    <a:ext uri="{FF2B5EF4-FFF2-40B4-BE49-F238E27FC236}">
                      <a16:creationId xmlns:a16="http://schemas.microsoft.com/office/drawing/2014/main" id="{C71E8A67-A454-939D-422D-7513A001C57E}"/>
                    </a:ext>
                  </a:extLst>
                </p14:cNvPr>
                <p14:cNvContentPartPr/>
                <p14:nvPr/>
              </p14:nvContentPartPr>
              <p14:xfrm>
                <a:off x="4506010" y="5103089"/>
                <a:ext cx="10080" cy="10440"/>
              </p14:xfrm>
            </p:contentPart>
          </mc:Choice>
          <mc:Fallback xmlns="">
            <p:pic>
              <p:nvPicPr>
                <p:cNvPr id="111" name="Ink 110">
                  <a:extLst>
                    <a:ext uri="{FF2B5EF4-FFF2-40B4-BE49-F238E27FC236}">
                      <a16:creationId xmlns:a16="http://schemas.microsoft.com/office/drawing/2014/main" id="{C71E8A67-A454-939D-422D-7513A001C57E}"/>
                    </a:ext>
                  </a:extLst>
                </p:cNvPr>
                <p:cNvPicPr/>
                <p:nvPr/>
              </p:nvPicPr>
              <p:blipFill>
                <a:blip r:embed="rId170"/>
                <a:stretch>
                  <a:fillRect/>
                </a:stretch>
              </p:blipFill>
              <p:spPr>
                <a:xfrm>
                  <a:off x="4497010" y="5094449"/>
                  <a:ext cx="27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2" name="Ink 111">
                  <a:extLst>
                    <a:ext uri="{FF2B5EF4-FFF2-40B4-BE49-F238E27FC236}">
                      <a16:creationId xmlns:a16="http://schemas.microsoft.com/office/drawing/2014/main" id="{C931755E-E60C-642C-EB5F-67EFCFBB81D3}"/>
                    </a:ext>
                  </a:extLst>
                </p14:cNvPr>
                <p14:cNvContentPartPr/>
                <p14:nvPr/>
              </p14:nvContentPartPr>
              <p14:xfrm>
                <a:off x="3596290" y="5139089"/>
                <a:ext cx="29520" cy="19080"/>
              </p14:xfrm>
            </p:contentPart>
          </mc:Choice>
          <mc:Fallback xmlns="">
            <p:pic>
              <p:nvPicPr>
                <p:cNvPr id="112" name="Ink 111">
                  <a:extLst>
                    <a:ext uri="{FF2B5EF4-FFF2-40B4-BE49-F238E27FC236}">
                      <a16:creationId xmlns:a16="http://schemas.microsoft.com/office/drawing/2014/main" id="{C931755E-E60C-642C-EB5F-67EFCFBB81D3}"/>
                    </a:ext>
                  </a:extLst>
                </p:cNvPr>
                <p:cNvPicPr/>
                <p:nvPr/>
              </p:nvPicPr>
              <p:blipFill>
                <a:blip r:embed="rId172"/>
                <a:stretch>
                  <a:fillRect/>
                </a:stretch>
              </p:blipFill>
              <p:spPr>
                <a:xfrm>
                  <a:off x="3587290" y="5130089"/>
                  <a:ext cx="47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Ink 113">
                  <a:extLst>
                    <a:ext uri="{FF2B5EF4-FFF2-40B4-BE49-F238E27FC236}">
                      <a16:creationId xmlns:a16="http://schemas.microsoft.com/office/drawing/2014/main" id="{37647368-1273-FC90-CEFB-EC66A1E74455}"/>
                    </a:ext>
                  </a:extLst>
                </p14:cNvPr>
                <p14:cNvContentPartPr/>
                <p14:nvPr/>
              </p14:nvContentPartPr>
              <p14:xfrm>
                <a:off x="6437050" y="5131889"/>
                <a:ext cx="713880" cy="120960"/>
              </p14:xfrm>
            </p:contentPart>
          </mc:Choice>
          <mc:Fallback xmlns="">
            <p:pic>
              <p:nvPicPr>
                <p:cNvPr id="114" name="Ink 113">
                  <a:extLst>
                    <a:ext uri="{FF2B5EF4-FFF2-40B4-BE49-F238E27FC236}">
                      <a16:creationId xmlns:a16="http://schemas.microsoft.com/office/drawing/2014/main" id="{37647368-1273-FC90-CEFB-EC66A1E74455}"/>
                    </a:ext>
                  </a:extLst>
                </p:cNvPr>
                <p:cNvPicPr/>
                <p:nvPr/>
              </p:nvPicPr>
              <p:blipFill>
                <a:blip r:embed="rId174"/>
                <a:stretch>
                  <a:fillRect/>
                </a:stretch>
              </p:blipFill>
              <p:spPr>
                <a:xfrm>
                  <a:off x="6428410" y="5122889"/>
                  <a:ext cx="731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Ink 114">
                  <a:extLst>
                    <a:ext uri="{FF2B5EF4-FFF2-40B4-BE49-F238E27FC236}">
                      <a16:creationId xmlns:a16="http://schemas.microsoft.com/office/drawing/2014/main" id="{F419D270-F977-542D-B8F8-47A19FED7185}"/>
                    </a:ext>
                  </a:extLst>
                </p14:cNvPr>
                <p14:cNvContentPartPr/>
                <p14:nvPr/>
              </p14:nvContentPartPr>
              <p14:xfrm>
                <a:off x="7397890" y="4732649"/>
                <a:ext cx="1559160" cy="686520"/>
              </p14:xfrm>
            </p:contentPart>
          </mc:Choice>
          <mc:Fallback xmlns="">
            <p:pic>
              <p:nvPicPr>
                <p:cNvPr id="115" name="Ink 114">
                  <a:extLst>
                    <a:ext uri="{FF2B5EF4-FFF2-40B4-BE49-F238E27FC236}">
                      <a16:creationId xmlns:a16="http://schemas.microsoft.com/office/drawing/2014/main" id="{F419D270-F977-542D-B8F8-47A19FED7185}"/>
                    </a:ext>
                  </a:extLst>
                </p:cNvPr>
                <p:cNvPicPr/>
                <p:nvPr/>
              </p:nvPicPr>
              <p:blipFill>
                <a:blip r:embed="rId176"/>
                <a:stretch>
                  <a:fillRect/>
                </a:stretch>
              </p:blipFill>
              <p:spPr>
                <a:xfrm>
                  <a:off x="7389250" y="4723649"/>
                  <a:ext cx="157680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Ink 115">
                  <a:extLst>
                    <a:ext uri="{FF2B5EF4-FFF2-40B4-BE49-F238E27FC236}">
                      <a16:creationId xmlns:a16="http://schemas.microsoft.com/office/drawing/2014/main" id="{C2A8DB0A-55CD-08A3-7C77-4C24AEC804C6}"/>
                    </a:ext>
                  </a:extLst>
                </p14:cNvPr>
                <p14:cNvContentPartPr/>
                <p14:nvPr/>
              </p14:nvContentPartPr>
              <p14:xfrm>
                <a:off x="8307610" y="4830929"/>
                <a:ext cx="15480" cy="55440"/>
              </p14:xfrm>
            </p:contentPart>
          </mc:Choice>
          <mc:Fallback xmlns="">
            <p:pic>
              <p:nvPicPr>
                <p:cNvPr id="116" name="Ink 115">
                  <a:extLst>
                    <a:ext uri="{FF2B5EF4-FFF2-40B4-BE49-F238E27FC236}">
                      <a16:creationId xmlns:a16="http://schemas.microsoft.com/office/drawing/2014/main" id="{C2A8DB0A-55CD-08A3-7C77-4C24AEC804C6}"/>
                    </a:ext>
                  </a:extLst>
                </p:cNvPr>
                <p:cNvPicPr/>
                <p:nvPr/>
              </p:nvPicPr>
              <p:blipFill>
                <a:blip r:embed="rId178"/>
                <a:stretch>
                  <a:fillRect/>
                </a:stretch>
              </p:blipFill>
              <p:spPr>
                <a:xfrm>
                  <a:off x="8298610" y="4822289"/>
                  <a:ext cx="33120" cy="73080"/>
                </a:xfrm>
                <a:prstGeom prst="rect">
                  <a:avLst/>
                </a:prstGeom>
              </p:spPr>
            </p:pic>
          </mc:Fallback>
        </mc:AlternateContent>
      </p:grpSp>
    </p:spTree>
    <p:extLst>
      <p:ext uri="{BB962C8B-B14F-4D97-AF65-F5344CB8AC3E}">
        <p14:creationId xmlns:p14="http://schemas.microsoft.com/office/powerpoint/2010/main" val="352080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EC814B9-0B1E-A647-EBC5-8D5FCF515154}"/>
              </a:ext>
            </a:extLst>
          </p:cNvPr>
          <p:cNvGrpSpPr/>
          <p:nvPr/>
        </p:nvGrpSpPr>
        <p:grpSpPr>
          <a:xfrm>
            <a:off x="585250" y="186209"/>
            <a:ext cx="2507760" cy="594360"/>
            <a:chOff x="585250" y="186209"/>
            <a:chExt cx="2507760" cy="5943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7F9A651-1607-0BC2-F8F1-C9E0CC6F0AB5}"/>
                    </a:ext>
                  </a:extLst>
                </p14:cNvPr>
                <p14:cNvContentPartPr/>
                <p14:nvPr/>
              </p14:nvContentPartPr>
              <p14:xfrm>
                <a:off x="585250" y="186209"/>
                <a:ext cx="2507760" cy="594360"/>
              </p14:xfrm>
            </p:contentPart>
          </mc:Choice>
          <mc:Fallback xmlns="">
            <p:pic>
              <p:nvPicPr>
                <p:cNvPr id="2" name="Ink 1">
                  <a:extLst>
                    <a:ext uri="{FF2B5EF4-FFF2-40B4-BE49-F238E27FC236}">
                      <a16:creationId xmlns:a16="http://schemas.microsoft.com/office/drawing/2014/main" id="{87F9A651-1607-0BC2-F8F1-C9E0CC6F0AB5}"/>
                    </a:ext>
                  </a:extLst>
                </p:cNvPr>
                <p:cNvPicPr/>
                <p:nvPr/>
              </p:nvPicPr>
              <p:blipFill>
                <a:blip r:embed="rId3"/>
                <a:stretch>
                  <a:fillRect/>
                </a:stretch>
              </p:blipFill>
              <p:spPr>
                <a:xfrm>
                  <a:off x="576250" y="177209"/>
                  <a:ext cx="252540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D5E4BDD-519D-72B9-1462-55A846DE693F}"/>
                    </a:ext>
                  </a:extLst>
                </p14:cNvPr>
                <p14:cNvContentPartPr/>
                <p14:nvPr/>
              </p14:nvContentPartPr>
              <p14:xfrm>
                <a:off x="2390650" y="330929"/>
                <a:ext cx="280440" cy="60840"/>
              </p14:xfrm>
            </p:contentPart>
          </mc:Choice>
          <mc:Fallback xmlns="">
            <p:pic>
              <p:nvPicPr>
                <p:cNvPr id="3" name="Ink 2">
                  <a:extLst>
                    <a:ext uri="{FF2B5EF4-FFF2-40B4-BE49-F238E27FC236}">
                      <a16:creationId xmlns:a16="http://schemas.microsoft.com/office/drawing/2014/main" id="{ED5E4BDD-519D-72B9-1462-55A846DE693F}"/>
                    </a:ext>
                  </a:extLst>
                </p:cNvPr>
                <p:cNvPicPr/>
                <p:nvPr/>
              </p:nvPicPr>
              <p:blipFill>
                <a:blip r:embed="rId5"/>
                <a:stretch>
                  <a:fillRect/>
                </a:stretch>
              </p:blipFill>
              <p:spPr>
                <a:xfrm>
                  <a:off x="2381650" y="322289"/>
                  <a:ext cx="298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79BBC84-4FBA-5793-C0CD-86B97B1463EE}"/>
                    </a:ext>
                  </a:extLst>
                </p14:cNvPr>
                <p14:cNvContentPartPr/>
                <p14:nvPr/>
              </p14:nvContentPartPr>
              <p14:xfrm>
                <a:off x="2024530" y="270449"/>
                <a:ext cx="5760" cy="19440"/>
              </p14:xfrm>
            </p:contentPart>
          </mc:Choice>
          <mc:Fallback xmlns="">
            <p:pic>
              <p:nvPicPr>
                <p:cNvPr id="4" name="Ink 3">
                  <a:extLst>
                    <a:ext uri="{FF2B5EF4-FFF2-40B4-BE49-F238E27FC236}">
                      <a16:creationId xmlns:a16="http://schemas.microsoft.com/office/drawing/2014/main" id="{C79BBC84-4FBA-5793-C0CD-86B97B1463EE}"/>
                    </a:ext>
                  </a:extLst>
                </p:cNvPr>
                <p:cNvPicPr/>
                <p:nvPr/>
              </p:nvPicPr>
              <p:blipFill>
                <a:blip r:embed="rId7"/>
                <a:stretch>
                  <a:fillRect/>
                </a:stretch>
              </p:blipFill>
              <p:spPr>
                <a:xfrm>
                  <a:off x="2015530" y="261809"/>
                  <a:ext cx="23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C0F7D9D-AD78-EBC8-9E9B-4D92C013F1BF}"/>
                    </a:ext>
                  </a:extLst>
                </p14:cNvPr>
                <p14:cNvContentPartPr/>
                <p14:nvPr/>
              </p14:nvContentPartPr>
              <p14:xfrm>
                <a:off x="1684690" y="344249"/>
                <a:ext cx="5040" cy="8640"/>
              </p14:xfrm>
            </p:contentPart>
          </mc:Choice>
          <mc:Fallback xmlns="">
            <p:pic>
              <p:nvPicPr>
                <p:cNvPr id="5" name="Ink 4">
                  <a:extLst>
                    <a:ext uri="{FF2B5EF4-FFF2-40B4-BE49-F238E27FC236}">
                      <a16:creationId xmlns:a16="http://schemas.microsoft.com/office/drawing/2014/main" id="{7C0F7D9D-AD78-EBC8-9E9B-4D92C013F1BF}"/>
                    </a:ext>
                  </a:extLst>
                </p:cNvPr>
                <p:cNvPicPr/>
                <p:nvPr/>
              </p:nvPicPr>
              <p:blipFill>
                <a:blip r:embed="rId9"/>
                <a:stretch>
                  <a:fillRect/>
                </a:stretch>
              </p:blipFill>
              <p:spPr>
                <a:xfrm>
                  <a:off x="1676050" y="335249"/>
                  <a:ext cx="22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9EF1078F-D4D8-8BEB-6FF9-52A6B8FC923C}"/>
                    </a:ext>
                  </a:extLst>
                </p14:cNvPr>
                <p14:cNvContentPartPr/>
                <p14:nvPr/>
              </p14:nvContentPartPr>
              <p14:xfrm>
                <a:off x="972970" y="344249"/>
                <a:ext cx="29160" cy="4680"/>
              </p14:xfrm>
            </p:contentPart>
          </mc:Choice>
          <mc:Fallback xmlns="">
            <p:pic>
              <p:nvPicPr>
                <p:cNvPr id="6" name="Ink 5">
                  <a:extLst>
                    <a:ext uri="{FF2B5EF4-FFF2-40B4-BE49-F238E27FC236}">
                      <a16:creationId xmlns:a16="http://schemas.microsoft.com/office/drawing/2014/main" id="{9EF1078F-D4D8-8BEB-6FF9-52A6B8FC923C}"/>
                    </a:ext>
                  </a:extLst>
                </p:cNvPr>
                <p:cNvPicPr/>
                <p:nvPr/>
              </p:nvPicPr>
              <p:blipFill>
                <a:blip r:embed="rId11"/>
                <a:stretch>
                  <a:fillRect/>
                </a:stretch>
              </p:blipFill>
              <p:spPr>
                <a:xfrm>
                  <a:off x="964330" y="335249"/>
                  <a:ext cx="46800" cy="22320"/>
                </a:xfrm>
                <a:prstGeom prst="rect">
                  <a:avLst/>
                </a:prstGeom>
              </p:spPr>
            </p:pic>
          </mc:Fallback>
        </mc:AlternateContent>
      </p:grpSp>
      <p:grpSp>
        <p:nvGrpSpPr>
          <p:cNvPr id="122" name="Group 121">
            <a:extLst>
              <a:ext uri="{FF2B5EF4-FFF2-40B4-BE49-F238E27FC236}">
                <a16:creationId xmlns:a16="http://schemas.microsoft.com/office/drawing/2014/main" id="{E30273C3-6BA2-DCCD-4CBE-F37395379DB6}"/>
              </a:ext>
            </a:extLst>
          </p:cNvPr>
          <p:cNvGrpSpPr/>
          <p:nvPr/>
        </p:nvGrpSpPr>
        <p:grpSpPr>
          <a:xfrm>
            <a:off x="1778650" y="688409"/>
            <a:ext cx="9607680" cy="2567520"/>
            <a:chOff x="1778650" y="688409"/>
            <a:chExt cx="9607680" cy="2567520"/>
          </a:xfrm>
        </p:grpSpPr>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CF647B91-EF3C-57AD-C6E8-1E3DA98B9F4C}"/>
                    </a:ext>
                  </a:extLst>
                </p14:cNvPr>
                <p14:cNvContentPartPr/>
                <p14:nvPr/>
              </p14:nvContentPartPr>
              <p14:xfrm>
                <a:off x="1778650" y="873089"/>
                <a:ext cx="23760" cy="256680"/>
              </p14:xfrm>
            </p:contentPart>
          </mc:Choice>
          <mc:Fallback xmlns="">
            <p:pic>
              <p:nvPicPr>
                <p:cNvPr id="8" name="Ink 7">
                  <a:extLst>
                    <a:ext uri="{FF2B5EF4-FFF2-40B4-BE49-F238E27FC236}">
                      <a16:creationId xmlns:a16="http://schemas.microsoft.com/office/drawing/2014/main" id="{CF647B91-EF3C-57AD-C6E8-1E3DA98B9F4C}"/>
                    </a:ext>
                  </a:extLst>
                </p:cNvPr>
                <p:cNvPicPr/>
                <p:nvPr/>
              </p:nvPicPr>
              <p:blipFill>
                <a:blip r:embed="rId13"/>
                <a:stretch>
                  <a:fillRect/>
                </a:stretch>
              </p:blipFill>
              <p:spPr>
                <a:xfrm>
                  <a:off x="1769650" y="864089"/>
                  <a:ext cx="414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B2D75114-CCA1-EDE6-9061-64502EDD4652}"/>
                    </a:ext>
                  </a:extLst>
                </p14:cNvPr>
                <p14:cNvContentPartPr/>
                <p14:nvPr/>
              </p14:nvContentPartPr>
              <p14:xfrm>
                <a:off x="1834810" y="830969"/>
                <a:ext cx="105120" cy="496440"/>
              </p14:xfrm>
            </p:contentPart>
          </mc:Choice>
          <mc:Fallback xmlns="">
            <p:pic>
              <p:nvPicPr>
                <p:cNvPr id="9" name="Ink 8">
                  <a:extLst>
                    <a:ext uri="{FF2B5EF4-FFF2-40B4-BE49-F238E27FC236}">
                      <a16:creationId xmlns:a16="http://schemas.microsoft.com/office/drawing/2014/main" id="{B2D75114-CCA1-EDE6-9061-64502EDD4652}"/>
                    </a:ext>
                  </a:extLst>
                </p:cNvPr>
                <p:cNvPicPr/>
                <p:nvPr/>
              </p:nvPicPr>
              <p:blipFill>
                <a:blip r:embed="rId15"/>
                <a:stretch>
                  <a:fillRect/>
                </a:stretch>
              </p:blipFill>
              <p:spPr>
                <a:xfrm>
                  <a:off x="1826170" y="821969"/>
                  <a:ext cx="12276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B5722E9B-4001-3E62-909A-47236EFEB948}"/>
                    </a:ext>
                  </a:extLst>
                </p14:cNvPr>
                <p14:cNvContentPartPr/>
                <p14:nvPr/>
              </p14:nvContentPartPr>
              <p14:xfrm>
                <a:off x="2250970" y="1023569"/>
                <a:ext cx="11520" cy="113400"/>
              </p14:xfrm>
            </p:contentPart>
          </mc:Choice>
          <mc:Fallback xmlns="">
            <p:pic>
              <p:nvPicPr>
                <p:cNvPr id="10" name="Ink 9">
                  <a:extLst>
                    <a:ext uri="{FF2B5EF4-FFF2-40B4-BE49-F238E27FC236}">
                      <a16:creationId xmlns:a16="http://schemas.microsoft.com/office/drawing/2014/main" id="{B5722E9B-4001-3E62-909A-47236EFEB948}"/>
                    </a:ext>
                  </a:extLst>
                </p:cNvPr>
                <p:cNvPicPr/>
                <p:nvPr/>
              </p:nvPicPr>
              <p:blipFill>
                <a:blip r:embed="rId17"/>
                <a:stretch>
                  <a:fillRect/>
                </a:stretch>
              </p:blipFill>
              <p:spPr>
                <a:xfrm>
                  <a:off x="2242330" y="1014569"/>
                  <a:ext cx="29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75F4400A-DF4E-27B0-1243-1991EBF0B085}"/>
                    </a:ext>
                  </a:extLst>
                </p14:cNvPr>
                <p14:cNvContentPartPr/>
                <p14:nvPr/>
              </p14:nvContentPartPr>
              <p14:xfrm>
                <a:off x="2194810" y="944009"/>
                <a:ext cx="19440" cy="32040"/>
              </p14:xfrm>
            </p:contentPart>
          </mc:Choice>
          <mc:Fallback xmlns="">
            <p:pic>
              <p:nvPicPr>
                <p:cNvPr id="11" name="Ink 10">
                  <a:extLst>
                    <a:ext uri="{FF2B5EF4-FFF2-40B4-BE49-F238E27FC236}">
                      <a16:creationId xmlns:a16="http://schemas.microsoft.com/office/drawing/2014/main" id="{75F4400A-DF4E-27B0-1243-1991EBF0B085}"/>
                    </a:ext>
                  </a:extLst>
                </p:cNvPr>
                <p:cNvPicPr/>
                <p:nvPr/>
              </p:nvPicPr>
              <p:blipFill>
                <a:blip r:embed="rId19"/>
                <a:stretch>
                  <a:fillRect/>
                </a:stretch>
              </p:blipFill>
              <p:spPr>
                <a:xfrm>
                  <a:off x="2186170" y="935369"/>
                  <a:ext cx="37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1EB50EB1-1D65-8FCB-CB7B-694E26245367}"/>
                    </a:ext>
                  </a:extLst>
                </p14:cNvPr>
                <p14:cNvContentPartPr/>
                <p14:nvPr/>
              </p14:nvContentPartPr>
              <p14:xfrm>
                <a:off x="2306050" y="893969"/>
                <a:ext cx="123480" cy="401400"/>
              </p14:xfrm>
            </p:contentPart>
          </mc:Choice>
          <mc:Fallback xmlns="">
            <p:pic>
              <p:nvPicPr>
                <p:cNvPr id="12" name="Ink 11">
                  <a:extLst>
                    <a:ext uri="{FF2B5EF4-FFF2-40B4-BE49-F238E27FC236}">
                      <a16:creationId xmlns:a16="http://schemas.microsoft.com/office/drawing/2014/main" id="{1EB50EB1-1D65-8FCB-CB7B-694E26245367}"/>
                    </a:ext>
                  </a:extLst>
                </p:cNvPr>
                <p:cNvPicPr/>
                <p:nvPr/>
              </p:nvPicPr>
              <p:blipFill>
                <a:blip r:embed="rId21"/>
                <a:stretch>
                  <a:fillRect/>
                </a:stretch>
              </p:blipFill>
              <p:spPr>
                <a:xfrm>
                  <a:off x="2297410" y="884969"/>
                  <a:ext cx="1411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0F8DA490-46A8-F074-3556-C4C9286B5902}"/>
                    </a:ext>
                  </a:extLst>
                </p14:cNvPr>
                <p14:cNvContentPartPr/>
                <p14:nvPr/>
              </p14:nvContentPartPr>
              <p14:xfrm>
                <a:off x="2749570" y="895769"/>
                <a:ext cx="129960" cy="238320"/>
              </p14:xfrm>
            </p:contentPart>
          </mc:Choice>
          <mc:Fallback xmlns="">
            <p:pic>
              <p:nvPicPr>
                <p:cNvPr id="14" name="Ink 13">
                  <a:extLst>
                    <a:ext uri="{FF2B5EF4-FFF2-40B4-BE49-F238E27FC236}">
                      <a16:creationId xmlns:a16="http://schemas.microsoft.com/office/drawing/2014/main" id="{0F8DA490-46A8-F074-3556-C4C9286B5902}"/>
                    </a:ext>
                  </a:extLst>
                </p:cNvPr>
                <p:cNvPicPr/>
                <p:nvPr/>
              </p:nvPicPr>
              <p:blipFill>
                <a:blip r:embed="rId23"/>
                <a:stretch>
                  <a:fillRect/>
                </a:stretch>
              </p:blipFill>
              <p:spPr>
                <a:xfrm>
                  <a:off x="2740930" y="886769"/>
                  <a:ext cx="1476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0DD43CDF-7EB1-092D-8977-C90D0E792B36}"/>
                    </a:ext>
                  </a:extLst>
                </p14:cNvPr>
                <p14:cNvContentPartPr/>
                <p14:nvPr/>
              </p14:nvContentPartPr>
              <p14:xfrm>
                <a:off x="2776210" y="1067849"/>
                <a:ext cx="133560" cy="14760"/>
              </p14:xfrm>
            </p:contentPart>
          </mc:Choice>
          <mc:Fallback xmlns="">
            <p:pic>
              <p:nvPicPr>
                <p:cNvPr id="15" name="Ink 14">
                  <a:extLst>
                    <a:ext uri="{FF2B5EF4-FFF2-40B4-BE49-F238E27FC236}">
                      <a16:creationId xmlns:a16="http://schemas.microsoft.com/office/drawing/2014/main" id="{0DD43CDF-7EB1-092D-8977-C90D0E792B36}"/>
                    </a:ext>
                  </a:extLst>
                </p:cNvPr>
                <p:cNvPicPr/>
                <p:nvPr/>
              </p:nvPicPr>
              <p:blipFill>
                <a:blip r:embed="rId25"/>
                <a:stretch>
                  <a:fillRect/>
                </a:stretch>
              </p:blipFill>
              <p:spPr>
                <a:xfrm>
                  <a:off x="2767570" y="1058849"/>
                  <a:ext cx="151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7786CF3D-F801-F14F-AA67-C76DCFFBF0B8}"/>
                    </a:ext>
                  </a:extLst>
                </p14:cNvPr>
                <p14:cNvContentPartPr/>
                <p14:nvPr/>
              </p14:nvContentPartPr>
              <p14:xfrm>
                <a:off x="2787370" y="919169"/>
                <a:ext cx="173160" cy="16920"/>
              </p14:xfrm>
            </p:contentPart>
          </mc:Choice>
          <mc:Fallback xmlns="">
            <p:pic>
              <p:nvPicPr>
                <p:cNvPr id="16" name="Ink 15">
                  <a:extLst>
                    <a:ext uri="{FF2B5EF4-FFF2-40B4-BE49-F238E27FC236}">
                      <a16:creationId xmlns:a16="http://schemas.microsoft.com/office/drawing/2014/main" id="{7786CF3D-F801-F14F-AA67-C76DCFFBF0B8}"/>
                    </a:ext>
                  </a:extLst>
                </p:cNvPr>
                <p:cNvPicPr/>
                <p:nvPr/>
              </p:nvPicPr>
              <p:blipFill>
                <a:blip r:embed="rId27"/>
                <a:stretch>
                  <a:fillRect/>
                </a:stretch>
              </p:blipFill>
              <p:spPr>
                <a:xfrm>
                  <a:off x="2778730" y="910169"/>
                  <a:ext cx="190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B59D9826-BB1D-3EE9-88FF-5FF3D9F8A569}"/>
                    </a:ext>
                  </a:extLst>
                </p14:cNvPr>
                <p14:cNvContentPartPr/>
                <p14:nvPr/>
              </p14:nvContentPartPr>
              <p14:xfrm>
                <a:off x="2994010" y="1109609"/>
                <a:ext cx="121320" cy="195840"/>
              </p14:xfrm>
            </p:contentPart>
          </mc:Choice>
          <mc:Fallback xmlns="">
            <p:pic>
              <p:nvPicPr>
                <p:cNvPr id="17" name="Ink 16">
                  <a:extLst>
                    <a:ext uri="{FF2B5EF4-FFF2-40B4-BE49-F238E27FC236}">
                      <a16:creationId xmlns:a16="http://schemas.microsoft.com/office/drawing/2014/main" id="{B59D9826-BB1D-3EE9-88FF-5FF3D9F8A569}"/>
                    </a:ext>
                  </a:extLst>
                </p:cNvPr>
                <p:cNvPicPr/>
                <p:nvPr/>
              </p:nvPicPr>
              <p:blipFill>
                <a:blip r:embed="rId29"/>
                <a:stretch>
                  <a:fillRect/>
                </a:stretch>
              </p:blipFill>
              <p:spPr>
                <a:xfrm>
                  <a:off x="2985010" y="1100969"/>
                  <a:ext cx="1389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CC137BDE-B7AD-D19A-BEF7-52E81471B91F}"/>
                    </a:ext>
                  </a:extLst>
                </p14:cNvPr>
                <p14:cNvContentPartPr/>
                <p14:nvPr/>
              </p14:nvContentPartPr>
              <p14:xfrm>
                <a:off x="3537250" y="911249"/>
                <a:ext cx="151200" cy="225720"/>
              </p14:xfrm>
            </p:contentPart>
          </mc:Choice>
          <mc:Fallback xmlns="">
            <p:pic>
              <p:nvPicPr>
                <p:cNvPr id="25" name="Ink 24">
                  <a:extLst>
                    <a:ext uri="{FF2B5EF4-FFF2-40B4-BE49-F238E27FC236}">
                      <a16:creationId xmlns:a16="http://schemas.microsoft.com/office/drawing/2014/main" id="{CC137BDE-B7AD-D19A-BEF7-52E81471B91F}"/>
                    </a:ext>
                  </a:extLst>
                </p:cNvPr>
                <p:cNvPicPr/>
                <p:nvPr/>
              </p:nvPicPr>
              <p:blipFill>
                <a:blip r:embed="rId31"/>
                <a:stretch>
                  <a:fillRect/>
                </a:stretch>
              </p:blipFill>
              <p:spPr>
                <a:xfrm>
                  <a:off x="3528250" y="902249"/>
                  <a:ext cx="1688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521B1DD9-A591-E2FB-0E71-1233626B8A30}"/>
                    </a:ext>
                  </a:extLst>
                </p14:cNvPr>
                <p14:cNvContentPartPr/>
                <p14:nvPr/>
              </p14:nvContentPartPr>
              <p14:xfrm>
                <a:off x="3755410" y="917009"/>
                <a:ext cx="155880" cy="260640"/>
              </p14:xfrm>
            </p:contentPart>
          </mc:Choice>
          <mc:Fallback xmlns="">
            <p:pic>
              <p:nvPicPr>
                <p:cNvPr id="26" name="Ink 25">
                  <a:extLst>
                    <a:ext uri="{FF2B5EF4-FFF2-40B4-BE49-F238E27FC236}">
                      <a16:creationId xmlns:a16="http://schemas.microsoft.com/office/drawing/2014/main" id="{521B1DD9-A591-E2FB-0E71-1233626B8A30}"/>
                    </a:ext>
                  </a:extLst>
                </p:cNvPr>
                <p:cNvPicPr/>
                <p:nvPr/>
              </p:nvPicPr>
              <p:blipFill>
                <a:blip r:embed="rId33"/>
                <a:stretch>
                  <a:fillRect/>
                </a:stretch>
              </p:blipFill>
              <p:spPr>
                <a:xfrm>
                  <a:off x="3746410" y="908369"/>
                  <a:ext cx="1735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957642F5-9817-CE98-2A0C-52F6332EC325}"/>
                    </a:ext>
                  </a:extLst>
                </p14:cNvPr>
                <p14:cNvContentPartPr/>
                <p14:nvPr/>
              </p14:nvContentPartPr>
              <p14:xfrm>
                <a:off x="4163650" y="872009"/>
                <a:ext cx="167760" cy="255240"/>
              </p14:xfrm>
            </p:contentPart>
          </mc:Choice>
          <mc:Fallback xmlns="">
            <p:pic>
              <p:nvPicPr>
                <p:cNvPr id="27" name="Ink 26">
                  <a:extLst>
                    <a:ext uri="{FF2B5EF4-FFF2-40B4-BE49-F238E27FC236}">
                      <a16:creationId xmlns:a16="http://schemas.microsoft.com/office/drawing/2014/main" id="{957642F5-9817-CE98-2A0C-52F6332EC325}"/>
                    </a:ext>
                  </a:extLst>
                </p:cNvPr>
                <p:cNvPicPr/>
                <p:nvPr/>
              </p:nvPicPr>
              <p:blipFill>
                <a:blip r:embed="rId35"/>
                <a:stretch>
                  <a:fillRect/>
                </a:stretch>
              </p:blipFill>
              <p:spPr>
                <a:xfrm>
                  <a:off x="4155010" y="863009"/>
                  <a:ext cx="1854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9D6E6BB9-5C87-8B2C-F616-4C14BE08B683}"/>
                    </a:ext>
                  </a:extLst>
                </p14:cNvPr>
                <p14:cNvContentPartPr/>
                <p14:nvPr/>
              </p14:nvContentPartPr>
              <p14:xfrm>
                <a:off x="4210450" y="1025009"/>
                <a:ext cx="140040" cy="18720"/>
              </p14:xfrm>
            </p:contentPart>
          </mc:Choice>
          <mc:Fallback xmlns="">
            <p:pic>
              <p:nvPicPr>
                <p:cNvPr id="28" name="Ink 27">
                  <a:extLst>
                    <a:ext uri="{FF2B5EF4-FFF2-40B4-BE49-F238E27FC236}">
                      <a16:creationId xmlns:a16="http://schemas.microsoft.com/office/drawing/2014/main" id="{9D6E6BB9-5C87-8B2C-F616-4C14BE08B683}"/>
                    </a:ext>
                  </a:extLst>
                </p:cNvPr>
                <p:cNvPicPr/>
                <p:nvPr/>
              </p:nvPicPr>
              <p:blipFill>
                <a:blip r:embed="rId37"/>
                <a:stretch>
                  <a:fillRect/>
                </a:stretch>
              </p:blipFill>
              <p:spPr>
                <a:xfrm>
                  <a:off x="4201450" y="1016009"/>
                  <a:ext cx="157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72E144B8-E948-6476-9070-CDDBAD7ED588}"/>
                    </a:ext>
                  </a:extLst>
                </p14:cNvPr>
                <p14:cNvContentPartPr/>
                <p14:nvPr/>
              </p14:nvContentPartPr>
              <p14:xfrm>
                <a:off x="4185250" y="874169"/>
                <a:ext cx="186840" cy="12960"/>
              </p14:xfrm>
            </p:contentPart>
          </mc:Choice>
          <mc:Fallback xmlns="">
            <p:pic>
              <p:nvPicPr>
                <p:cNvPr id="29" name="Ink 28">
                  <a:extLst>
                    <a:ext uri="{FF2B5EF4-FFF2-40B4-BE49-F238E27FC236}">
                      <a16:creationId xmlns:a16="http://schemas.microsoft.com/office/drawing/2014/main" id="{72E144B8-E948-6476-9070-CDDBAD7ED588}"/>
                    </a:ext>
                  </a:extLst>
                </p:cNvPr>
                <p:cNvPicPr/>
                <p:nvPr/>
              </p:nvPicPr>
              <p:blipFill>
                <a:blip r:embed="rId39"/>
                <a:stretch>
                  <a:fillRect/>
                </a:stretch>
              </p:blipFill>
              <p:spPr>
                <a:xfrm>
                  <a:off x="4176250" y="865169"/>
                  <a:ext cx="204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7418D375-3C88-C0AE-744A-6FDDC27EB34E}"/>
                    </a:ext>
                  </a:extLst>
                </p14:cNvPr>
                <p14:cNvContentPartPr/>
                <p14:nvPr/>
              </p14:nvContentPartPr>
              <p14:xfrm>
                <a:off x="4417450" y="1124009"/>
                <a:ext cx="168480" cy="133200"/>
              </p14:xfrm>
            </p:contentPart>
          </mc:Choice>
          <mc:Fallback xmlns="">
            <p:pic>
              <p:nvPicPr>
                <p:cNvPr id="30" name="Ink 29">
                  <a:extLst>
                    <a:ext uri="{FF2B5EF4-FFF2-40B4-BE49-F238E27FC236}">
                      <a16:creationId xmlns:a16="http://schemas.microsoft.com/office/drawing/2014/main" id="{7418D375-3C88-C0AE-744A-6FDDC27EB34E}"/>
                    </a:ext>
                  </a:extLst>
                </p:cNvPr>
                <p:cNvPicPr/>
                <p:nvPr/>
              </p:nvPicPr>
              <p:blipFill>
                <a:blip r:embed="rId41"/>
                <a:stretch>
                  <a:fillRect/>
                </a:stretch>
              </p:blipFill>
              <p:spPr>
                <a:xfrm>
                  <a:off x="4408450" y="1115369"/>
                  <a:ext cx="186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5ECB0A5F-7EBB-A502-6213-37E435EEEFFA}"/>
                    </a:ext>
                  </a:extLst>
                </p14:cNvPr>
                <p14:cNvContentPartPr/>
                <p14:nvPr/>
              </p14:nvContentPartPr>
              <p14:xfrm>
                <a:off x="4930090" y="1132289"/>
                <a:ext cx="102600" cy="162000"/>
              </p14:xfrm>
            </p:contentPart>
          </mc:Choice>
          <mc:Fallback xmlns="">
            <p:pic>
              <p:nvPicPr>
                <p:cNvPr id="31" name="Ink 30">
                  <a:extLst>
                    <a:ext uri="{FF2B5EF4-FFF2-40B4-BE49-F238E27FC236}">
                      <a16:creationId xmlns:a16="http://schemas.microsoft.com/office/drawing/2014/main" id="{5ECB0A5F-7EBB-A502-6213-37E435EEEFFA}"/>
                    </a:ext>
                  </a:extLst>
                </p:cNvPr>
                <p:cNvPicPr/>
                <p:nvPr/>
              </p:nvPicPr>
              <p:blipFill>
                <a:blip r:embed="rId43"/>
                <a:stretch>
                  <a:fillRect/>
                </a:stretch>
              </p:blipFill>
              <p:spPr>
                <a:xfrm>
                  <a:off x="4921090" y="1123649"/>
                  <a:ext cx="120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113E2947-57A1-3C10-9E62-A33C41D2F023}"/>
                    </a:ext>
                  </a:extLst>
                </p14:cNvPr>
                <p14:cNvContentPartPr/>
                <p14:nvPr/>
              </p14:nvContentPartPr>
              <p14:xfrm>
                <a:off x="5373250" y="826289"/>
                <a:ext cx="693720" cy="305280"/>
              </p14:xfrm>
            </p:contentPart>
          </mc:Choice>
          <mc:Fallback xmlns="">
            <p:pic>
              <p:nvPicPr>
                <p:cNvPr id="34" name="Ink 33">
                  <a:extLst>
                    <a:ext uri="{FF2B5EF4-FFF2-40B4-BE49-F238E27FC236}">
                      <a16:creationId xmlns:a16="http://schemas.microsoft.com/office/drawing/2014/main" id="{113E2947-57A1-3C10-9E62-A33C41D2F023}"/>
                    </a:ext>
                  </a:extLst>
                </p:cNvPr>
                <p:cNvPicPr/>
                <p:nvPr/>
              </p:nvPicPr>
              <p:blipFill>
                <a:blip r:embed="rId45"/>
                <a:stretch>
                  <a:fillRect/>
                </a:stretch>
              </p:blipFill>
              <p:spPr>
                <a:xfrm>
                  <a:off x="5364250" y="817649"/>
                  <a:ext cx="7113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8951F426-556A-92AF-79F9-57BE7DFE6AD6}"/>
                    </a:ext>
                  </a:extLst>
                </p14:cNvPr>
                <p14:cNvContentPartPr/>
                <p14:nvPr/>
              </p14:nvContentPartPr>
              <p14:xfrm>
                <a:off x="5459290" y="916649"/>
                <a:ext cx="168480" cy="45360"/>
              </p14:xfrm>
            </p:contentPart>
          </mc:Choice>
          <mc:Fallback xmlns="">
            <p:pic>
              <p:nvPicPr>
                <p:cNvPr id="35" name="Ink 34">
                  <a:extLst>
                    <a:ext uri="{FF2B5EF4-FFF2-40B4-BE49-F238E27FC236}">
                      <a16:creationId xmlns:a16="http://schemas.microsoft.com/office/drawing/2014/main" id="{8951F426-556A-92AF-79F9-57BE7DFE6AD6}"/>
                    </a:ext>
                  </a:extLst>
                </p:cNvPr>
                <p:cNvPicPr/>
                <p:nvPr/>
              </p:nvPicPr>
              <p:blipFill>
                <a:blip r:embed="rId47"/>
                <a:stretch>
                  <a:fillRect/>
                </a:stretch>
              </p:blipFill>
              <p:spPr>
                <a:xfrm>
                  <a:off x="5450650" y="907649"/>
                  <a:ext cx="186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C3108251-342A-179E-DE94-BBA922CC243D}"/>
                    </a:ext>
                  </a:extLst>
                </p14:cNvPr>
                <p14:cNvContentPartPr/>
                <p14:nvPr/>
              </p14:nvContentPartPr>
              <p14:xfrm>
                <a:off x="6407170" y="845369"/>
                <a:ext cx="159480" cy="257400"/>
              </p14:xfrm>
            </p:contentPart>
          </mc:Choice>
          <mc:Fallback xmlns="">
            <p:pic>
              <p:nvPicPr>
                <p:cNvPr id="37" name="Ink 36">
                  <a:extLst>
                    <a:ext uri="{FF2B5EF4-FFF2-40B4-BE49-F238E27FC236}">
                      <a16:creationId xmlns:a16="http://schemas.microsoft.com/office/drawing/2014/main" id="{C3108251-342A-179E-DE94-BBA922CC243D}"/>
                    </a:ext>
                  </a:extLst>
                </p:cNvPr>
                <p:cNvPicPr/>
                <p:nvPr/>
              </p:nvPicPr>
              <p:blipFill>
                <a:blip r:embed="rId49"/>
                <a:stretch>
                  <a:fillRect/>
                </a:stretch>
              </p:blipFill>
              <p:spPr>
                <a:xfrm>
                  <a:off x="6398170" y="836369"/>
                  <a:ext cx="1771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B912059E-A792-68EF-6553-DD6A03CC0760}"/>
                    </a:ext>
                  </a:extLst>
                </p14:cNvPr>
                <p14:cNvContentPartPr/>
                <p14:nvPr/>
              </p14:nvContentPartPr>
              <p14:xfrm>
                <a:off x="6427690" y="999089"/>
                <a:ext cx="150480" cy="15840"/>
              </p14:xfrm>
            </p:contentPart>
          </mc:Choice>
          <mc:Fallback xmlns="">
            <p:pic>
              <p:nvPicPr>
                <p:cNvPr id="38" name="Ink 37">
                  <a:extLst>
                    <a:ext uri="{FF2B5EF4-FFF2-40B4-BE49-F238E27FC236}">
                      <a16:creationId xmlns:a16="http://schemas.microsoft.com/office/drawing/2014/main" id="{B912059E-A792-68EF-6553-DD6A03CC0760}"/>
                    </a:ext>
                  </a:extLst>
                </p:cNvPr>
                <p:cNvPicPr/>
                <p:nvPr/>
              </p:nvPicPr>
              <p:blipFill>
                <a:blip r:embed="rId51"/>
                <a:stretch>
                  <a:fillRect/>
                </a:stretch>
              </p:blipFill>
              <p:spPr>
                <a:xfrm>
                  <a:off x="6418690" y="990089"/>
                  <a:ext cx="168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AEB6EA0B-5A88-165C-073B-46923C82F220}"/>
                    </a:ext>
                  </a:extLst>
                </p14:cNvPr>
                <p14:cNvContentPartPr/>
                <p14:nvPr/>
              </p14:nvContentPartPr>
              <p14:xfrm>
                <a:off x="6428770" y="846089"/>
                <a:ext cx="244440" cy="22320"/>
              </p14:xfrm>
            </p:contentPart>
          </mc:Choice>
          <mc:Fallback xmlns="">
            <p:pic>
              <p:nvPicPr>
                <p:cNvPr id="39" name="Ink 38">
                  <a:extLst>
                    <a:ext uri="{FF2B5EF4-FFF2-40B4-BE49-F238E27FC236}">
                      <a16:creationId xmlns:a16="http://schemas.microsoft.com/office/drawing/2014/main" id="{AEB6EA0B-5A88-165C-073B-46923C82F220}"/>
                    </a:ext>
                  </a:extLst>
                </p:cNvPr>
                <p:cNvPicPr/>
                <p:nvPr/>
              </p:nvPicPr>
              <p:blipFill>
                <a:blip r:embed="rId53"/>
                <a:stretch>
                  <a:fillRect/>
                </a:stretch>
              </p:blipFill>
              <p:spPr>
                <a:xfrm>
                  <a:off x="6420130" y="837089"/>
                  <a:ext cx="262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9D449F50-8AE2-4B48-9DCD-537F3FCD8879}"/>
                    </a:ext>
                  </a:extLst>
                </p14:cNvPr>
                <p14:cNvContentPartPr/>
                <p14:nvPr/>
              </p14:nvContentPartPr>
              <p14:xfrm>
                <a:off x="6629650" y="1025729"/>
                <a:ext cx="148680" cy="200880"/>
              </p14:xfrm>
            </p:contentPart>
          </mc:Choice>
          <mc:Fallback xmlns="">
            <p:pic>
              <p:nvPicPr>
                <p:cNvPr id="40" name="Ink 39">
                  <a:extLst>
                    <a:ext uri="{FF2B5EF4-FFF2-40B4-BE49-F238E27FC236}">
                      <a16:creationId xmlns:a16="http://schemas.microsoft.com/office/drawing/2014/main" id="{9D449F50-8AE2-4B48-9DCD-537F3FCD8879}"/>
                    </a:ext>
                  </a:extLst>
                </p:cNvPr>
                <p:cNvPicPr/>
                <p:nvPr/>
              </p:nvPicPr>
              <p:blipFill>
                <a:blip r:embed="rId55"/>
                <a:stretch>
                  <a:fillRect/>
                </a:stretch>
              </p:blipFill>
              <p:spPr>
                <a:xfrm>
                  <a:off x="6620650" y="1016729"/>
                  <a:ext cx="1663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C6491335-C408-9874-D6D0-98B1A925FA6D}"/>
                    </a:ext>
                  </a:extLst>
                </p14:cNvPr>
                <p14:cNvContentPartPr/>
                <p14:nvPr/>
              </p14:nvContentPartPr>
              <p14:xfrm>
                <a:off x="7070290" y="926729"/>
                <a:ext cx="213480" cy="193320"/>
              </p14:xfrm>
            </p:contentPart>
          </mc:Choice>
          <mc:Fallback xmlns="">
            <p:pic>
              <p:nvPicPr>
                <p:cNvPr id="42" name="Ink 41">
                  <a:extLst>
                    <a:ext uri="{FF2B5EF4-FFF2-40B4-BE49-F238E27FC236}">
                      <a16:creationId xmlns:a16="http://schemas.microsoft.com/office/drawing/2014/main" id="{C6491335-C408-9874-D6D0-98B1A925FA6D}"/>
                    </a:ext>
                  </a:extLst>
                </p:cNvPr>
                <p:cNvPicPr/>
                <p:nvPr/>
              </p:nvPicPr>
              <p:blipFill>
                <a:blip r:embed="rId57"/>
                <a:stretch>
                  <a:fillRect/>
                </a:stretch>
              </p:blipFill>
              <p:spPr>
                <a:xfrm>
                  <a:off x="7061650" y="918089"/>
                  <a:ext cx="2311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992E9A92-5E4C-F4FA-689E-2C9CA9F979B3}"/>
                    </a:ext>
                  </a:extLst>
                </p14:cNvPr>
                <p14:cNvContentPartPr/>
                <p14:nvPr/>
              </p14:nvContentPartPr>
              <p14:xfrm>
                <a:off x="7033930" y="989369"/>
                <a:ext cx="68040" cy="128880"/>
              </p14:xfrm>
            </p:contentPart>
          </mc:Choice>
          <mc:Fallback xmlns="">
            <p:pic>
              <p:nvPicPr>
                <p:cNvPr id="43" name="Ink 42">
                  <a:extLst>
                    <a:ext uri="{FF2B5EF4-FFF2-40B4-BE49-F238E27FC236}">
                      <a16:creationId xmlns:a16="http://schemas.microsoft.com/office/drawing/2014/main" id="{992E9A92-5E4C-F4FA-689E-2C9CA9F979B3}"/>
                    </a:ext>
                  </a:extLst>
                </p:cNvPr>
                <p:cNvPicPr/>
                <p:nvPr/>
              </p:nvPicPr>
              <p:blipFill>
                <a:blip r:embed="rId59"/>
                <a:stretch>
                  <a:fillRect/>
                </a:stretch>
              </p:blipFill>
              <p:spPr>
                <a:xfrm>
                  <a:off x="7025290" y="980369"/>
                  <a:ext cx="85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D4747622-9BEC-B49B-F79D-FED3975FB61F}"/>
                    </a:ext>
                  </a:extLst>
                </p14:cNvPr>
                <p14:cNvContentPartPr/>
                <p14:nvPr/>
              </p14:nvContentPartPr>
              <p14:xfrm>
                <a:off x="7114930" y="827369"/>
                <a:ext cx="20160" cy="19080"/>
              </p14:xfrm>
            </p:contentPart>
          </mc:Choice>
          <mc:Fallback xmlns="">
            <p:pic>
              <p:nvPicPr>
                <p:cNvPr id="44" name="Ink 43">
                  <a:extLst>
                    <a:ext uri="{FF2B5EF4-FFF2-40B4-BE49-F238E27FC236}">
                      <a16:creationId xmlns:a16="http://schemas.microsoft.com/office/drawing/2014/main" id="{D4747622-9BEC-B49B-F79D-FED3975FB61F}"/>
                    </a:ext>
                  </a:extLst>
                </p:cNvPr>
                <p:cNvPicPr/>
                <p:nvPr/>
              </p:nvPicPr>
              <p:blipFill>
                <a:blip r:embed="rId61"/>
                <a:stretch>
                  <a:fillRect/>
                </a:stretch>
              </p:blipFill>
              <p:spPr>
                <a:xfrm>
                  <a:off x="7105930" y="818729"/>
                  <a:ext cx="37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6BD9C388-59DE-E57B-5BC8-E1ECD3AC1C68}"/>
                    </a:ext>
                  </a:extLst>
                </p14:cNvPr>
                <p14:cNvContentPartPr/>
                <p14:nvPr/>
              </p14:nvContentPartPr>
              <p14:xfrm>
                <a:off x="7606330" y="745289"/>
                <a:ext cx="795600" cy="344880"/>
              </p14:xfrm>
            </p:contentPart>
          </mc:Choice>
          <mc:Fallback xmlns="">
            <p:pic>
              <p:nvPicPr>
                <p:cNvPr id="45" name="Ink 44">
                  <a:extLst>
                    <a:ext uri="{FF2B5EF4-FFF2-40B4-BE49-F238E27FC236}">
                      <a16:creationId xmlns:a16="http://schemas.microsoft.com/office/drawing/2014/main" id="{6BD9C388-59DE-E57B-5BC8-E1ECD3AC1C68}"/>
                    </a:ext>
                  </a:extLst>
                </p:cNvPr>
                <p:cNvPicPr/>
                <p:nvPr/>
              </p:nvPicPr>
              <p:blipFill>
                <a:blip r:embed="rId63"/>
                <a:stretch>
                  <a:fillRect/>
                </a:stretch>
              </p:blipFill>
              <p:spPr>
                <a:xfrm>
                  <a:off x="7597330" y="736649"/>
                  <a:ext cx="8132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E256AF0C-CD7B-9A98-4BDD-179FE27C1EE8}"/>
                    </a:ext>
                  </a:extLst>
                </p14:cNvPr>
                <p14:cNvContentPartPr/>
                <p14:nvPr/>
              </p14:nvContentPartPr>
              <p14:xfrm>
                <a:off x="8278810" y="861929"/>
                <a:ext cx="121680" cy="7560"/>
              </p14:xfrm>
            </p:contentPart>
          </mc:Choice>
          <mc:Fallback xmlns="">
            <p:pic>
              <p:nvPicPr>
                <p:cNvPr id="46" name="Ink 45">
                  <a:extLst>
                    <a:ext uri="{FF2B5EF4-FFF2-40B4-BE49-F238E27FC236}">
                      <a16:creationId xmlns:a16="http://schemas.microsoft.com/office/drawing/2014/main" id="{E256AF0C-CD7B-9A98-4BDD-179FE27C1EE8}"/>
                    </a:ext>
                  </a:extLst>
                </p:cNvPr>
                <p:cNvPicPr/>
                <p:nvPr/>
              </p:nvPicPr>
              <p:blipFill>
                <a:blip r:embed="rId65"/>
                <a:stretch>
                  <a:fillRect/>
                </a:stretch>
              </p:blipFill>
              <p:spPr>
                <a:xfrm>
                  <a:off x="8269810" y="853289"/>
                  <a:ext cx="139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1B3D2C7A-67E4-4730-9BB8-B21F20055983}"/>
                    </a:ext>
                  </a:extLst>
                </p14:cNvPr>
                <p14:cNvContentPartPr/>
                <p14:nvPr/>
              </p14:nvContentPartPr>
              <p14:xfrm>
                <a:off x="8579410" y="688409"/>
                <a:ext cx="502200" cy="404280"/>
              </p14:xfrm>
            </p:contentPart>
          </mc:Choice>
          <mc:Fallback xmlns="">
            <p:pic>
              <p:nvPicPr>
                <p:cNvPr id="47" name="Ink 46">
                  <a:extLst>
                    <a:ext uri="{FF2B5EF4-FFF2-40B4-BE49-F238E27FC236}">
                      <a16:creationId xmlns:a16="http://schemas.microsoft.com/office/drawing/2014/main" id="{1B3D2C7A-67E4-4730-9BB8-B21F20055983}"/>
                    </a:ext>
                  </a:extLst>
                </p:cNvPr>
                <p:cNvPicPr/>
                <p:nvPr/>
              </p:nvPicPr>
              <p:blipFill>
                <a:blip r:embed="rId67"/>
                <a:stretch>
                  <a:fillRect/>
                </a:stretch>
              </p:blipFill>
              <p:spPr>
                <a:xfrm>
                  <a:off x="8570770" y="679769"/>
                  <a:ext cx="51984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4F0CDEEB-CE31-826F-A7E9-6DA421C70B0C}"/>
                    </a:ext>
                  </a:extLst>
                </p14:cNvPr>
                <p14:cNvContentPartPr/>
                <p14:nvPr/>
              </p14:nvContentPartPr>
              <p14:xfrm>
                <a:off x="8570050" y="873449"/>
                <a:ext cx="261000" cy="60840"/>
              </p14:xfrm>
            </p:contentPart>
          </mc:Choice>
          <mc:Fallback xmlns="">
            <p:pic>
              <p:nvPicPr>
                <p:cNvPr id="48" name="Ink 47">
                  <a:extLst>
                    <a:ext uri="{FF2B5EF4-FFF2-40B4-BE49-F238E27FC236}">
                      <a16:creationId xmlns:a16="http://schemas.microsoft.com/office/drawing/2014/main" id="{4F0CDEEB-CE31-826F-A7E9-6DA421C70B0C}"/>
                    </a:ext>
                  </a:extLst>
                </p:cNvPr>
                <p:cNvPicPr/>
                <p:nvPr/>
              </p:nvPicPr>
              <p:blipFill>
                <a:blip r:embed="rId69"/>
                <a:stretch>
                  <a:fillRect/>
                </a:stretch>
              </p:blipFill>
              <p:spPr>
                <a:xfrm>
                  <a:off x="8561050" y="864809"/>
                  <a:ext cx="278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AB793B5B-4A0E-E8F8-3EA4-4A72371C54A9}"/>
                    </a:ext>
                  </a:extLst>
                </p14:cNvPr>
                <p14:cNvContentPartPr/>
                <p14:nvPr/>
              </p14:nvContentPartPr>
              <p14:xfrm>
                <a:off x="9306610" y="830969"/>
                <a:ext cx="990720" cy="261720"/>
              </p14:xfrm>
            </p:contentPart>
          </mc:Choice>
          <mc:Fallback xmlns="">
            <p:pic>
              <p:nvPicPr>
                <p:cNvPr id="49" name="Ink 48">
                  <a:extLst>
                    <a:ext uri="{FF2B5EF4-FFF2-40B4-BE49-F238E27FC236}">
                      <a16:creationId xmlns:a16="http://schemas.microsoft.com/office/drawing/2014/main" id="{AB793B5B-4A0E-E8F8-3EA4-4A72371C54A9}"/>
                    </a:ext>
                  </a:extLst>
                </p:cNvPr>
                <p:cNvPicPr/>
                <p:nvPr/>
              </p:nvPicPr>
              <p:blipFill>
                <a:blip r:embed="rId71"/>
                <a:stretch>
                  <a:fillRect/>
                </a:stretch>
              </p:blipFill>
              <p:spPr>
                <a:xfrm>
                  <a:off x="9297610" y="821969"/>
                  <a:ext cx="10083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DE89D988-B87D-595D-8BA7-AF1FFF847FA7}"/>
                    </a:ext>
                  </a:extLst>
                </p14:cNvPr>
                <p14:cNvContentPartPr/>
                <p14:nvPr/>
              </p14:nvContentPartPr>
              <p14:xfrm>
                <a:off x="5355610" y="1348649"/>
                <a:ext cx="1674360" cy="466560"/>
              </p14:xfrm>
            </p:contentPart>
          </mc:Choice>
          <mc:Fallback xmlns="">
            <p:pic>
              <p:nvPicPr>
                <p:cNvPr id="52" name="Ink 51">
                  <a:extLst>
                    <a:ext uri="{FF2B5EF4-FFF2-40B4-BE49-F238E27FC236}">
                      <a16:creationId xmlns:a16="http://schemas.microsoft.com/office/drawing/2014/main" id="{DE89D988-B87D-595D-8BA7-AF1FFF847FA7}"/>
                    </a:ext>
                  </a:extLst>
                </p:cNvPr>
                <p:cNvPicPr/>
                <p:nvPr/>
              </p:nvPicPr>
              <p:blipFill>
                <a:blip r:embed="rId73"/>
                <a:stretch>
                  <a:fillRect/>
                </a:stretch>
              </p:blipFill>
              <p:spPr>
                <a:xfrm>
                  <a:off x="5346610" y="1339649"/>
                  <a:ext cx="169200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F009A534-F964-E4DD-1302-3CF987AD2BBA}"/>
                    </a:ext>
                  </a:extLst>
                </p14:cNvPr>
                <p14:cNvContentPartPr/>
                <p14:nvPr/>
              </p14:nvContentPartPr>
              <p14:xfrm>
                <a:off x="6801010" y="1489409"/>
                <a:ext cx="126720" cy="10080"/>
              </p14:xfrm>
            </p:contentPart>
          </mc:Choice>
          <mc:Fallback xmlns="">
            <p:pic>
              <p:nvPicPr>
                <p:cNvPr id="53" name="Ink 52">
                  <a:extLst>
                    <a:ext uri="{FF2B5EF4-FFF2-40B4-BE49-F238E27FC236}">
                      <a16:creationId xmlns:a16="http://schemas.microsoft.com/office/drawing/2014/main" id="{F009A534-F964-E4DD-1302-3CF987AD2BBA}"/>
                    </a:ext>
                  </a:extLst>
                </p:cNvPr>
                <p:cNvPicPr/>
                <p:nvPr/>
              </p:nvPicPr>
              <p:blipFill>
                <a:blip r:embed="rId75"/>
                <a:stretch>
                  <a:fillRect/>
                </a:stretch>
              </p:blipFill>
              <p:spPr>
                <a:xfrm>
                  <a:off x="6792010" y="1480769"/>
                  <a:ext cx="144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7F0FC016-5670-1798-87A3-479CC2E2E8D6}"/>
                    </a:ext>
                  </a:extLst>
                </p14:cNvPr>
                <p14:cNvContentPartPr/>
                <p14:nvPr/>
              </p14:nvContentPartPr>
              <p14:xfrm>
                <a:off x="5570530" y="1387169"/>
                <a:ext cx="23040" cy="75240"/>
              </p14:xfrm>
            </p:contentPart>
          </mc:Choice>
          <mc:Fallback xmlns="">
            <p:pic>
              <p:nvPicPr>
                <p:cNvPr id="54" name="Ink 53">
                  <a:extLst>
                    <a:ext uri="{FF2B5EF4-FFF2-40B4-BE49-F238E27FC236}">
                      <a16:creationId xmlns:a16="http://schemas.microsoft.com/office/drawing/2014/main" id="{7F0FC016-5670-1798-87A3-479CC2E2E8D6}"/>
                    </a:ext>
                  </a:extLst>
                </p:cNvPr>
                <p:cNvPicPr/>
                <p:nvPr/>
              </p:nvPicPr>
              <p:blipFill>
                <a:blip r:embed="rId77"/>
                <a:stretch>
                  <a:fillRect/>
                </a:stretch>
              </p:blipFill>
              <p:spPr>
                <a:xfrm>
                  <a:off x="5561890" y="1378529"/>
                  <a:ext cx="40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7042345A-CF55-88F3-D919-3AE33AB74C1F}"/>
                    </a:ext>
                  </a:extLst>
                </p14:cNvPr>
                <p14:cNvContentPartPr/>
                <p14:nvPr/>
              </p14:nvContentPartPr>
              <p14:xfrm>
                <a:off x="7222930" y="1395089"/>
                <a:ext cx="227160" cy="452160"/>
              </p14:xfrm>
            </p:contentPart>
          </mc:Choice>
          <mc:Fallback xmlns="">
            <p:pic>
              <p:nvPicPr>
                <p:cNvPr id="55" name="Ink 54">
                  <a:extLst>
                    <a:ext uri="{FF2B5EF4-FFF2-40B4-BE49-F238E27FC236}">
                      <a16:creationId xmlns:a16="http://schemas.microsoft.com/office/drawing/2014/main" id="{7042345A-CF55-88F3-D919-3AE33AB74C1F}"/>
                    </a:ext>
                  </a:extLst>
                </p:cNvPr>
                <p:cNvPicPr/>
                <p:nvPr/>
              </p:nvPicPr>
              <p:blipFill>
                <a:blip r:embed="rId79"/>
                <a:stretch>
                  <a:fillRect/>
                </a:stretch>
              </p:blipFill>
              <p:spPr>
                <a:xfrm>
                  <a:off x="7213930" y="1386449"/>
                  <a:ext cx="24480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20BFD389-0376-F1EA-1B41-4B1B6554F486}"/>
                    </a:ext>
                  </a:extLst>
                </p14:cNvPr>
                <p14:cNvContentPartPr/>
                <p14:nvPr/>
              </p14:nvContentPartPr>
              <p14:xfrm>
                <a:off x="7721890" y="1395089"/>
                <a:ext cx="160920" cy="308160"/>
              </p14:xfrm>
            </p:contentPart>
          </mc:Choice>
          <mc:Fallback xmlns="">
            <p:pic>
              <p:nvPicPr>
                <p:cNvPr id="56" name="Ink 55">
                  <a:extLst>
                    <a:ext uri="{FF2B5EF4-FFF2-40B4-BE49-F238E27FC236}">
                      <a16:creationId xmlns:a16="http://schemas.microsoft.com/office/drawing/2014/main" id="{20BFD389-0376-F1EA-1B41-4B1B6554F486}"/>
                    </a:ext>
                  </a:extLst>
                </p:cNvPr>
                <p:cNvPicPr/>
                <p:nvPr/>
              </p:nvPicPr>
              <p:blipFill>
                <a:blip r:embed="rId81"/>
                <a:stretch>
                  <a:fillRect/>
                </a:stretch>
              </p:blipFill>
              <p:spPr>
                <a:xfrm>
                  <a:off x="7713250" y="1386089"/>
                  <a:ext cx="1785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B754DE5E-CE0E-B941-FF48-39D4F4817953}"/>
                    </a:ext>
                  </a:extLst>
                </p14:cNvPr>
                <p14:cNvContentPartPr/>
                <p14:nvPr/>
              </p14:nvContentPartPr>
              <p14:xfrm>
                <a:off x="7783090" y="1558169"/>
                <a:ext cx="217440" cy="24840"/>
              </p14:xfrm>
            </p:contentPart>
          </mc:Choice>
          <mc:Fallback xmlns="">
            <p:pic>
              <p:nvPicPr>
                <p:cNvPr id="57" name="Ink 56">
                  <a:extLst>
                    <a:ext uri="{FF2B5EF4-FFF2-40B4-BE49-F238E27FC236}">
                      <a16:creationId xmlns:a16="http://schemas.microsoft.com/office/drawing/2014/main" id="{B754DE5E-CE0E-B941-FF48-39D4F4817953}"/>
                    </a:ext>
                  </a:extLst>
                </p:cNvPr>
                <p:cNvPicPr/>
                <p:nvPr/>
              </p:nvPicPr>
              <p:blipFill>
                <a:blip r:embed="rId83"/>
                <a:stretch>
                  <a:fillRect/>
                </a:stretch>
              </p:blipFill>
              <p:spPr>
                <a:xfrm>
                  <a:off x="7774450" y="1549529"/>
                  <a:ext cx="235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071A6A67-ABB6-BD2D-E5C5-BA7CF90D6CB5}"/>
                    </a:ext>
                  </a:extLst>
                </p14:cNvPr>
                <p14:cNvContentPartPr/>
                <p14:nvPr/>
              </p14:nvContentPartPr>
              <p14:xfrm>
                <a:off x="7811170" y="1376009"/>
                <a:ext cx="199440" cy="44640"/>
              </p14:xfrm>
            </p:contentPart>
          </mc:Choice>
          <mc:Fallback xmlns="">
            <p:pic>
              <p:nvPicPr>
                <p:cNvPr id="58" name="Ink 57">
                  <a:extLst>
                    <a:ext uri="{FF2B5EF4-FFF2-40B4-BE49-F238E27FC236}">
                      <a16:creationId xmlns:a16="http://schemas.microsoft.com/office/drawing/2014/main" id="{071A6A67-ABB6-BD2D-E5C5-BA7CF90D6CB5}"/>
                    </a:ext>
                  </a:extLst>
                </p:cNvPr>
                <p:cNvPicPr/>
                <p:nvPr/>
              </p:nvPicPr>
              <p:blipFill>
                <a:blip r:embed="rId85"/>
                <a:stretch>
                  <a:fillRect/>
                </a:stretch>
              </p:blipFill>
              <p:spPr>
                <a:xfrm>
                  <a:off x="7802170" y="1367009"/>
                  <a:ext cx="217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9FA29C5A-671F-0B14-270B-3ACFAB0C7ACC}"/>
                    </a:ext>
                  </a:extLst>
                </p14:cNvPr>
                <p14:cNvContentPartPr/>
                <p14:nvPr/>
              </p14:nvContentPartPr>
              <p14:xfrm>
                <a:off x="7951930" y="1660769"/>
                <a:ext cx="212400" cy="141120"/>
              </p14:xfrm>
            </p:contentPart>
          </mc:Choice>
          <mc:Fallback xmlns="">
            <p:pic>
              <p:nvPicPr>
                <p:cNvPr id="59" name="Ink 58">
                  <a:extLst>
                    <a:ext uri="{FF2B5EF4-FFF2-40B4-BE49-F238E27FC236}">
                      <a16:creationId xmlns:a16="http://schemas.microsoft.com/office/drawing/2014/main" id="{9FA29C5A-671F-0B14-270B-3ACFAB0C7ACC}"/>
                    </a:ext>
                  </a:extLst>
                </p:cNvPr>
                <p:cNvPicPr/>
                <p:nvPr/>
              </p:nvPicPr>
              <p:blipFill>
                <a:blip r:embed="rId87"/>
                <a:stretch>
                  <a:fillRect/>
                </a:stretch>
              </p:blipFill>
              <p:spPr>
                <a:xfrm>
                  <a:off x="7942930" y="1651769"/>
                  <a:ext cx="230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B25DA801-676A-36BA-C9A1-85A6544D5E4D}"/>
                    </a:ext>
                  </a:extLst>
                </p14:cNvPr>
                <p14:cNvContentPartPr/>
                <p14:nvPr/>
              </p14:nvContentPartPr>
              <p14:xfrm>
                <a:off x="9091690" y="1512089"/>
                <a:ext cx="552960" cy="330840"/>
              </p14:xfrm>
            </p:contentPart>
          </mc:Choice>
          <mc:Fallback xmlns="">
            <p:pic>
              <p:nvPicPr>
                <p:cNvPr id="62" name="Ink 61">
                  <a:extLst>
                    <a:ext uri="{FF2B5EF4-FFF2-40B4-BE49-F238E27FC236}">
                      <a16:creationId xmlns:a16="http://schemas.microsoft.com/office/drawing/2014/main" id="{B25DA801-676A-36BA-C9A1-85A6544D5E4D}"/>
                    </a:ext>
                  </a:extLst>
                </p:cNvPr>
                <p:cNvPicPr/>
                <p:nvPr/>
              </p:nvPicPr>
              <p:blipFill>
                <a:blip r:embed="rId89"/>
                <a:stretch>
                  <a:fillRect/>
                </a:stretch>
              </p:blipFill>
              <p:spPr>
                <a:xfrm>
                  <a:off x="9082690" y="1503449"/>
                  <a:ext cx="5706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121AFC79-61A2-8295-BD4B-DF223B4D5B64}"/>
                    </a:ext>
                  </a:extLst>
                </p14:cNvPr>
                <p14:cNvContentPartPr/>
                <p14:nvPr/>
              </p14:nvContentPartPr>
              <p14:xfrm>
                <a:off x="9967210" y="1278809"/>
                <a:ext cx="703440" cy="308880"/>
              </p14:xfrm>
            </p:contentPart>
          </mc:Choice>
          <mc:Fallback xmlns="">
            <p:pic>
              <p:nvPicPr>
                <p:cNvPr id="63" name="Ink 62">
                  <a:extLst>
                    <a:ext uri="{FF2B5EF4-FFF2-40B4-BE49-F238E27FC236}">
                      <a16:creationId xmlns:a16="http://schemas.microsoft.com/office/drawing/2014/main" id="{121AFC79-61A2-8295-BD4B-DF223B4D5B64}"/>
                    </a:ext>
                  </a:extLst>
                </p:cNvPr>
                <p:cNvPicPr/>
                <p:nvPr/>
              </p:nvPicPr>
              <p:blipFill>
                <a:blip r:embed="rId91"/>
                <a:stretch>
                  <a:fillRect/>
                </a:stretch>
              </p:blipFill>
              <p:spPr>
                <a:xfrm>
                  <a:off x="9958210" y="1269809"/>
                  <a:ext cx="7210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C1B27D5D-43DA-17F2-90BF-DD9251ADAC1C}"/>
                    </a:ext>
                  </a:extLst>
                </p14:cNvPr>
                <p14:cNvContentPartPr/>
                <p14:nvPr/>
              </p14:nvContentPartPr>
              <p14:xfrm>
                <a:off x="10044250" y="1381049"/>
                <a:ext cx="344880" cy="57600"/>
              </p14:xfrm>
            </p:contentPart>
          </mc:Choice>
          <mc:Fallback xmlns="">
            <p:pic>
              <p:nvPicPr>
                <p:cNvPr id="64" name="Ink 63">
                  <a:extLst>
                    <a:ext uri="{FF2B5EF4-FFF2-40B4-BE49-F238E27FC236}">
                      <a16:creationId xmlns:a16="http://schemas.microsoft.com/office/drawing/2014/main" id="{C1B27D5D-43DA-17F2-90BF-DD9251ADAC1C}"/>
                    </a:ext>
                  </a:extLst>
                </p:cNvPr>
                <p:cNvPicPr/>
                <p:nvPr/>
              </p:nvPicPr>
              <p:blipFill>
                <a:blip r:embed="rId93"/>
                <a:stretch>
                  <a:fillRect/>
                </a:stretch>
              </p:blipFill>
              <p:spPr>
                <a:xfrm>
                  <a:off x="10035610" y="1372409"/>
                  <a:ext cx="362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CD040A4A-103E-769B-8DA0-D7A3F952AD8B}"/>
                    </a:ext>
                  </a:extLst>
                </p14:cNvPr>
                <p14:cNvContentPartPr/>
                <p14:nvPr/>
              </p14:nvContentPartPr>
              <p14:xfrm>
                <a:off x="5427970" y="1827809"/>
                <a:ext cx="1692000" cy="417240"/>
              </p14:xfrm>
            </p:contentPart>
          </mc:Choice>
          <mc:Fallback xmlns="">
            <p:pic>
              <p:nvPicPr>
                <p:cNvPr id="66" name="Ink 65">
                  <a:extLst>
                    <a:ext uri="{FF2B5EF4-FFF2-40B4-BE49-F238E27FC236}">
                      <a16:creationId xmlns:a16="http://schemas.microsoft.com/office/drawing/2014/main" id="{CD040A4A-103E-769B-8DA0-D7A3F952AD8B}"/>
                    </a:ext>
                  </a:extLst>
                </p:cNvPr>
                <p:cNvPicPr/>
                <p:nvPr/>
              </p:nvPicPr>
              <p:blipFill>
                <a:blip r:embed="rId95"/>
                <a:stretch>
                  <a:fillRect/>
                </a:stretch>
              </p:blipFill>
              <p:spPr>
                <a:xfrm>
                  <a:off x="5418970" y="1819169"/>
                  <a:ext cx="170964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E970E92A-6C08-69AA-8AC8-DFF497B7CC97}"/>
                    </a:ext>
                  </a:extLst>
                </p14:cNvPr>
                <p14:cNvContentPartPr/>
                <p14:nvPr/>
              </p14:nvContentPartPr>
              <p14:xfrm>
                <a:off x="6758890" y="1966769"/>
                <a:ext cx="21240" cy="2160"/>
              </p14:xfrm>
            </p:contentPart>
          </mc:Choice>
          <mc:Fallback xmlns="">
            <p:pic>
              <p:nvPicPr>
                <p:cNvPr id="67" name="Ink 66">
                  <a:extLst>
                    <a:ext uri="{FF2B5EF4-FFF2-40B4-BE49-F238E27FC236}">
                      <a16:creationId xmlns:a16="http://schemas.microsoft.com/office/drawing/2014/main" id="{E970E92A-6C08-69AA-8AC8-DFF497B7CC97}"/>
                    </a:ext>
                  </a:extLst>
                </p:cNvPr>
                <p:cNvPicPr/>
                <p:nvPr/>
              </p:nvPicPr>
              <p:blipFill>
                <a:blip r:embed="rId97"/>
                <a:stretch>
                  <a:fillRect/>
                </a:stretch>
              </p:blipFill>
              <p:spPr>
                <a:xfrm>
                  <a:off x="6750250" y="1957769"/>
                  <a:ext cx="38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EE442112-4056-0199-C6C1-D6FD8AA2715D}"/>
                    </a:ext>
                  </a:extLst>
                </p14:cNvPr>
                <p14:cNvContentPartPr/>
                <p14:nvPr/>
              </p14:nvContentPartPr>
              <p14:xfrm>
                <a:off x="6383410" y="1895129"/>
                <a:ext cx="419760" cy="83520"/>
              </p14:xfrm>
            </p:contentPart>
          </mc:Choice>
          <mc:Fallback xmlns="">
            <p:pic>
              <p:nvPicPr>
                <p:cNvPr id="68" name="Ink 67">
                  <a:extLst>
                    <a:ext uri="{FF2B5EF4-FFF2-40B4-BE49-F238E27FC236}">
                      <a16:creationId xmlns:a16="http://schemas.microsoft.com/office/drawing/2014/main" id="{EE442112-4056-0199-C6C1-D6FD8AA2715D}"/>
                    </a:ext>
                  </a:extLst>
                </p:cNvPr>
                <p:cNvPicPr/>
                <p:nvPr/>
              </p:nvPicPr>
              <p:blipFill>
                <a:blip r:embed="rId99"/>
                <a:stretch>
                  <a:fillRect/>
                </a:stretch>
              </p:blipFill>
              <p:spPr>
                <a:xfrm>
                  <a:off x="6374410" y="1886129"/>
                  <a:ext cx="437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37376AA3-D77C-3152-3721-DAFD71CC5FEE}"/>
                    </a:ext>
                  </a:extLst>
                </p14:cNvPr>
                <p14:cNvContentPartPr/>
                <p14:nvPr/>
              </p14:nvContentPartPr>
              <p14:xfrm>
                <a:off x="7397170" y="2004209"/>
                <a:ext cx="254880" cy="403920"/>
              </p14:xfrm>
            </p:contentPart>
          </mc:Choice>
          <mc:Fallback xmlns="">
            <p:pic>
              <p:nvPicPr>
                <p:cNvPr id="69" name="Ink 68">
                  <a:extLst>
                    <a:ext uri="{FF2B5EF4-FFF2-40B4-BE49-F238E27FC236}">
                      <a16:creationId xmlns:a16="http://schemas.microsoft.com/office/drawing/2014/main" id="{37376AA3-D77C-3152-3721-DAFD71CC5FEE}"/>
                    </a:ext>
                  </a:extLst>
                </p:cNvPr>
                <p:cNvPicPr/>
                <p:nvPr/>
              </p:nvPicPr>
              <p:blipFill>
                <a:blip r:embed="rId101"/>
                <a:stretch>
                  <a:fillRect/>
                </a:stretch>
              </p:blipFill>
              <p:spPr>
                <a:xfrm>
                  <a:off x="7388530" y="1995209"/>
                  <a:ext cx="2725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Ink 69">
                  <a:extLst>
                    <a:ext uri="{FF2B5EF4-FFF2-40B4-BE49-F238E27FC236}">
                      <a16:creationId xmlns:a16="http://schemas.microsoft.com/office/drawing/2014/main" id="{293F41C1-3F8F-7706-5066-9D2A6E464412}"/>
                    </a:ext>
                  </a:extLst>
                </p14:cNvPr>
                <p14:cNvContentPartPr/>
                <p14:nvPr/>
              </p14:nvContentPartPr>
              <p14:xfrm>
                <a:off x="7817650" y="1881089"/>
                <a:ext cx="555480" cy="382680"/>
              </p14:xfrm>
            </p:contentPart>
          </mc:Choice>
          <mc:Fallback xmlns="">
            <p:pic>
              <p:nvPicPr>
                <p:cNvPr id="70" name="Ink 69">
                  <a:extLst>
                    <a:ext uri="{FF2B5EF4-FFF2-40B4-BE49-F238E27FC236}">
                      <a16:creationId xmlns:a16="http://schemas.microsoft.com/office/drawing/2014/main" id="{293F41C1-3F8F-7706-5066-9D2A6E464412}"/>
                    </a:ext>
                  </a:extLst>
                </p:cNvPr>
                <p:cNvPicPr/>
                <p:nvPr/>
              </p:nvPicPr>
              <p:blipFill>
                <a:blip r:embed="rId103"/>
                <a:stretch>
                  <a:fillRect/>
                </a:stretch>
              </p:blipFill>
              <p:spPr>
                <a:xfrm>
                  <a:off x="7808650" y="1872089"/>
                  <a:ext cx="57312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Ink 70">
                  <a:extLst>
                    <a:ext uri="{FF2B5EF4-FFF2-40B4-BE49-F238E27FC236}">
                      <a16:creationId xmlns:a16="http://schemas.microsoft.com/office/drawing/2014/main" id="{D2EFC4E2-B1DD-BB03-F20C-F56851329460}"/>
                    </a:ext>
                  </a:extLst>
                </p14:cNvPr>
                <p14:cNvContentPartPr/>
                <p14:nvPr/>
              </p14:nvContentPartPr>
              <p14:xfrm>
                <a:off x="7850050" y="2041649"/>
                <a:ext cx="336600" cy="14760"/>
              </p14:xfrm>
            </p:contentPart>
          </mc:Choice>
          <mc:Fallback xmlns="">
            <p:pic>
              <p:nvPicPr>
                <p:cNvPr id="71" name="Ink 70">
                  <a:extLst>
                    <a:ext uri="{FF2B5EF4-FFF2-40B4-BE49-F238E27FC236}">
                      <a16:creationId xmlns:a16="http://schemas.microsoft.com/office/drawing/2014/main" id="{D2EFC4E2-B1DD-BB03-F20C-F56851329460}"/>
                    </a:ext>
                  </a:extLst>
                </p:cNvPr>
                <p:cNvPicPr/>
                <p:nvPr/>
              </p:nvPicPr>
              <p:blipFill>
                <a:blip r:embed="rId105"/>
                <a:stretch>
                  <a:fillRect/>
                </a:stretch>
              </p:blipFill>
              <p:spPr>
                <a:xfrm>
                  <a:off x="7841050" y="2032649"/>
                  <a:ext cx="354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481E13AD-22EB-C111-917D-3B912F832947}"/>
                    </a:ext>
                  </a:extLst>
                </p14:cNvPr>
                <p14:cNvContentPartPr/>
                <p14:nvPr/>
              </p14:nvContentPartPr>
              <p14:xfrm>
                <a:off x="8583010" y="1778849"/>
                <a:ext cx="1554840" cy="404640"/>
              </p14:xfrm>
            </p:contentPart>
          </mc:Choice>
          <mc:Fallback xmlns="">
            <p:pic>
              <p:nvPicPr>
                <p:cNvPr id="72" name="Ink 71">
                  <a:extLst>
                    <a:ext uri="{FF2B5EF4-FFF2-40B4-BE49-F238E27FC236}">
                      <a16:creationId xmlns:a16="http://schemas.microsoft.com/office/drawing/2014/main" id="{481E13AD-22EB-C111-917D-3B912F832947}"/>
                    </a:ext>
                  </a:extLst>
                </p:cNvPr>
                <p:cNvPicPr/>
                <p:nvPr/>
              </p:nvPicPr>
              <p:blipFill>
                <a:blip r:embed="rId107"/>
                <a:stretch>
                  <a:fillRect/>
                </a:stretch>
              </p:blipFill>
              <p:spPr>
                <a:xfrm>
                  <a:off x="8574010" y="1769849"/>
                  <a:ext cx="157248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98548A8B-22B8-CD08-5719-7D881769D472}"/>
                    </a:ext>
                  </a:extLst>
                </p14:cNvPr>
                <p14:cNvContentPartPr/>
                <p14:nvPr/>
              </p14:nvContentPartPr>
              <p14:xfrm>
                <a:off x="9744730" y="1962449"/>
                <a:ext cx="42840" cy="21960"/>
              </p14:xfrm>
            </p:contentPart>
          </mc:Choice>
          <mc:Fallback xmlns="">
            <p:pic>
              <p:nvPicPr>
                <p:cNvPr id="73" name="Ink 72">
                  <a:extLst>
                    <a:ext uri="{FF2B5EF4-FFF2-40B4-BE49-F238E27FC236}">
                      <a16:creationId xmlns:a16="http://schemas.microsoft.com/office/drawing/2014/main" id="{98548A8B-22B8-CD08-5719-7D881769D472}"/>
                    </a:ext>
                  </a:extLst>
                </p:cNvPr>
                <p:cNvPicPr/>
                <p:nvPr/>
              </p:nvPicPr>
              <p:blipFill>
                <a:blip r:embed="rId109"/>
                <a:stretch>
                  <a:fillRect/>
                </a:stretch>
              </p:blipFill>
              <p:spPr>
                <a:xfrm>
                  <a:off x="9735730" y="1953809"/>
                  <a:ext cx="60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8CAF6678-7D16-7605-5EE4-A88B01BE06EB}"/>
                    </a:ext>
                  </a:extLst>
                </p14:cNvPr>
                <p14:cNvContentPartPr/>
                <p14:nvPr/>
              </p14:nvContentPartPr>
              <p14:xfrm>
                <a:off x="9448450" y="1912409"/>
                <a:ext cx="508680" cy="70920"/>
              </p14:xfrm>
            </p:contentPart>
          </mc:Choice>
          <mc:Fallback xmlns="">
            <p:pic>
              <p:nvPicPr>
                <p:cNvPr id="74" name="Ink 73">
                  <a:extLst>
                    <a:ext uri="{FF2B5EF4-FFF2-40B4-BE49-F238E27FC236}">
                      <a16:creationId xmlns:a16="http://schemas.microsoft.com/office/drawing/2014/main" id="{8CAF6678-7D16-7605-5EE4-A88B01BE06EB}"/>
                    </a:ext>
                  </a:extLst>
                </p:cNvPr>
                <p:cNvPicPr/>
                <p:nvPr/>
              </p:nvPicPr>
              <p:blipFill>
                <a:blip r:embed="rId111"/>
                <a:stretch>
                  <a:fillRect/>
                </a:stretch>
              </p:blipFill>
              <p:spPr>
                <a:xfrm>
                  <a:off x="9439810" y="1903409"/>
                  <a:ext cx="526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46FC7A85-AC80-EEEB-309E-FB8991F38BEB}"/>
                    </a:ext>
                  </a:extLst>
                </p14:cNvPr>
                <p14:cNvContentPartPr/>
                <p14:nvPr/>
              </p14:nvContentPartPr>
              <p14:xfrm>
                <a:off x="8484370" y="1592009"/>
                <a:ext cx="312840" cy="151560"/>
              </p14:xfrm>
            </p:contentPart>
          </mc:Choice>
          <mc:Fallback xmlns="">
            <p:pic>
              <p:nvPicPr>
                <p:cNvPr id="77" name="Ink 76">
                  <a:extLst>
                    <a:ext uri="{FF2B5EF4-FFF2-40B4-BE49-F238E27FC236}">
                      <a16:creationId xmlns:a16="http://schemas.microsoft.com/office/drawing/2014/main" id="{46FC7A85-AC80-EEEB-309E-FB8991F38BEB}"/>
                    </a:ext>
                  </a:extLst>
                </p:cNvPr>
                <p:cNvPicPr/>
                <p:nvPr/>
              </p:nvPicPr>
              <p:blipFill>
                <a:blip r:embed="rId113"/>
                <a:stretch>
                  <a:fillRect/>
                </a:stretch>
              </p:blipFill>
              <p:spPr>
                <a:xfrm>
                  <a:off x="8475370" y="1583369"/>
                  <a:ext cx="330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Ink 77">
                  <a:extLst>
                    <a:ext uri="{FF2B5EF4-FFF2-40B4-BE49-F238E27FC236}">
                      <a16:creationId xmlns:a16="http://schemas.microsoft.com/office/drawing/2014/main" id="{661AB9E5-DB8B-6211-B03D-0FB720CD976A}"/>
                    </a:ext>
                  </a:extLst>
                </p14:cNvPr>
                <p14:cNvContentPartPr/>
                <p14:nvPr/>
              </p14:nvContentPartPr>
              <p14:xfrm>
                <a:off x="3251770" y="2647529"/>
                <a:ext cx="94320" cy="308160"/>
              </p14:xfrm>
            </p:contentPart>
          </mc:Choice>
          <mc:Fallback xmlns="">
            <p:pic>
              <p:nvPicPr>
                <p:cNvPr id="78" name="Ink 77">
                  <a:extLst>
                    <a:ext uri="{FF2B5EF4-FFF2-40B4-BE49-F238E27FC236}">
                      <a16:creationId xmlns:a16="http://schemas.microsoft.com/office/drawing/2014/main" id="{661AB9E5-DB8B-6211-B03D-0FB720CD976A}"/>
                    </a:ext>
                  </a:extLst>
                </p:cNvPr>
                <p:cNvPicPr/>
                <p:nvPr/>
              </p:nvPicPr>
              <p:blipFill>
                <a:blip r:embed="rId115"/>
                <a:stretch>
                  <a:fillRect/>
                </a:stretch>
              </p:blipFill>
              <p:spPr>
                <a:xfrm>
                  <a:off x="3242770" y="2638889"/>
                  <a:ext cx="1119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Ink 78">
                  <a:extLst>
                    <a:ext uri="{FF2B5EF4-FFF2-40B4-BE49-F238E27FC236}">
                      <a16:creationId xmlns:a16="http://schemas.microsoft.com/office/drawing/2014/main" id="{398BA33C-C611-18F6-BA48-8CC0289F05B0}"/>
                    </a:ext>
                  </a:extLst>
                </p14:cNvPr>
                <p14:cNvContentPartPr/>
                <p14:nvPr/>
              </p14:nvContentPartPr>
              <p14:xfrm>
                <a:off x="3401890" y="2707289"/>
                <a:ext cx="202680" cy="289080"/>
              </p14:xfrm>
            </p:contentPart>
          </mc:Choice>
          <mc:Fallback xmlns="">
            <p:pic>
              <p:nvPicPr>
                <p:cNvPr id="79" name="Ink 78">
                  <a:extLst>
                    <a:ext uri="{FF2B5EF4-FFF2-40B4-BE49-F238E27FC236}">
                      <a16:creationId xmlns:a16="http://schemas.microsoft.com/office/drawing/2014/main" id="{398BA33C-C611-18F6-BA48-8CC0289F05B0}"/>
                    </a:ext>
                  </a:extLst>
                </p:cNvPr>
                <p:cNvPicPr/>
                <p:nvPr/>
              </p:nvPicPr>
              <p:blipFill>
                <a:blip r:embed="rId117"/>
                <a:stretch>
                  <a:fillRect/>
                </a:stretch>
              </p:blipFill>
              <p:spPr>
                <a:xfrm>
                  <a:off x="3392890" y="2698289"/>
                  <a:ext cx="2203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C47755C0-1E7F-EF46-BB6A-36CBAFC7CD59}"/>
                    </a:ext>
                  </a:extLst>
                </p14:cNvPr>
                <p14:cNvContentPartPr/>
                <p14:nvPr/>
              </p14:nvContentPartPr>
              <p14:xfrm>
                <a:off x="3888970" y="2729249"/>
                <a:ext cx="167760" cy="250920"/>
              </p14:xfrm>
            </p:contentPart>
          </mc:Choice>
          <mc:Fallback xmlns="">
            <p:pic>
              <p:nvPicPr>
                <p:cNvPr id="80" name="Ink 79">
                  <a:extLst>
                    <a:ext uri="{FF2B5EF4-FFF2-40B4-BE49-F238E27FC236}">
                      <a16:creationId xmlns:a16="http://schemas.microsoft.com/office/drawing/2014/main" id="{C47755C0-1E7F-EF46-BB6A-36CBAFC7CD59}"/>
                    </a:ext>
                  </a:extLst>
                </p:cNvPr>
                <p:cNvPicPr/>
                <p:nvPr/>
              </p:nvPicPr>
              <p:blipFill>
                <a:blip r:embed="rId119"/>
                <a:stretch>
                  <a:fillRect/>
                </a:stretch>
              </p:blipFill>
              <p:spPr>
                <a:xfrm>
                  <a:off x="3880330" y="2720249"/>
                  <a:ext cx="185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Ink 80">
                  <a:extLst>
                    <a:ext uri="{FF2B5EF4-FFF2-40B4-BE49-F238E27FC236}">
                      <a16:creationId xmlns:a16="http://schemas.microsoft.com/office/drawing/2014/main" id="{5894AD7D-2F1B-96C9-9135-1F75736E9939}"/>
                    </a:ext>
                  </a:extLst>
                </p14:cNvPr>
                <p14:cNvContentPartPr/>
                <p14:nvPr/>
              </p14:nvContentPartPr>
              <p14:xfrm>
                <a:off x="3899410" y="2815289"/>
                <a:ext cx="195840" cy="38160"/>
              </p14:xfrm>
            </p:contentPart>
          </mc:Choice>
          <mc:Fallback xmlns="">
            <p:pic>
              <p:nvPicPr>
                <p:cNvPr id="81" name="Ink 80">
                  <a:extLst>
                    <a:ext uri="{FF2B5EF4-FFF2-40B4-BE49-F238E27FC236}">
                      <a16:creationId xmlns:a16="http://schemas.microsoft.com/office/drawing/2014/main" id="{5894AD7D-2F1B-96C9-9135-1F75736E9939}"/>
                    </a:ext>
                  </a:extLst>
                </p:cNvPr>
                <p:cNvPicPr/>
                <p:nvPr/>
              </p:nvPicPr>
              <p:blipFill>
                <a:blip r:embed="rId121"/>
                <a:stretch>
                  <a:fillRect/>
                </a:stretch>
              </p:blipFill>
              <p:spPr>
                <a:xfrm>
                  <a:off x="3890770" y="2806649"/>
                  <a:ext cx="213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BB894810-E72F-8F72-AC57-369C15B62A09}"/>
                    </a:ext>
                  </a:extLst>
                </p14:cNvPr>
                <p14:cNvContentPartPr/>
                <p14:nvPr/>
              </p14:nvContentPartPr>
              <p14:xfrm>
                <a:off x="3903730" y="2740409"/>
                <a:ext cx="230040" cy="27000"/>
              </p14:xfrm>
            </p:contentPart>
          </mc:Choice>
          <mc:Fallback xmlns="">
            <p:pic>
              <p:nvPicPr>
                <p:cNvPr id="82" name="Ink 81">
                  <a:extLst>
                    <a:ext uri="{FF2B5EF4-FFF2-40B4-BE49-F238E27FC236}">
                      <a16:creationId xmlns:a16="http://schemas.microsoft.com/office/drawing/2014/main" id="{BB894810-E72F-8F72-AC57-369C15B62A09}"/>
                    </a:ext>
                  </a:extLst>
                </p:cNvPr>
                <p:cNvPicPr/>
                <p:nvPr/>
              </p:nvPicPr>
              <p:blipFill>
                <a:blip r:embed="rId123"/>
                <a:stretch>
                  <a:fillRect/>
                </a:stretch>
              </p:blipFill>
              <p:spPr>
                <a:xfrm>
                  <a:off x="3894730" y="2731769"/>
                  <a:ext cx="247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803FFD75-4711-BBD6-3178-EA6F4425A760}"/>
                    </a:ext>
                  </a:extLst>
                </p14:cNvPr>
                <p14:cNvContentPartPr/>
                <p14:nvPr/>
              </p14:nvContentPartPr>
              <p14:xfrm>
                <a:off x="4130170" y="2939489"/>
                <a:ext cx="128880" cy="173520"/>
              </p14:xfrm>
            </p:contentPart>
          </mc:Choice>
          <mc:Fallback xmlns="">
            <p:pic>
              <p:nvPicPr>
                <p:cNvPr id="83" name="Ink 82">
                  <a:extLst>
                    <a:ext uri="{FF2B5EF4-FFF2-40B4-BE49-F238E27FC236}">
                      <a16:creationId xmlns:a16="http://schemas.microsoft.com/office/drawing/2014/main" id="{803FFD75-4711-BBD6-3178-EA6F4425A760}"/>
                    </a:ext>
                  </a:extLst>
                </p:cNvPr>
                <p:cNvPicPr/>
                <p:nvPr/>
              </p:nvPicPr>
              <p:blipFill>
                <a:blip r:embed="rId125"/>
                <a:stretch>
                  <a:fillRect/>
                </a:stretch>
              </p:blipFill>
              <p:spPr>
                <a:xfrm>
                  <a:off x="4121530" y="2930489"/>
                  <a:ext cx="146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B9F66562-3E18-8D1B-3F80-ACCAC43F1D9B}"/>
                    </a:ext>
                  </a:extLst>
                </p14:cNvPr>
                <p14:cNvContentPartPr/>
                <p14:nvPr/>
              </p14:nvContentPartPr>
              <p14:xfrm>
                <a:off x="4457050" y="2807009"/>
                <a:ext cx="157320" cy="16200"/>
              </p14:xfrm>
            </p:contentPart>
          </mc:Choice>
          <mc:Fallback xmlns="">
            <p:pic>
              <p:nvPicPr>
                <p:cNvPr id="84" name="Ink 83">
                  <a:extLst>
                    <a:ext uri="{FF2B5EF4-FFF2-40B4-BE49-F238E27FC236}">
                      <a16:creationId xmlns:a16="http://schemas.microsoft.com/office/drawing/2014/main" id="{B9F66562-3E18-8D1B-3F80-ACCAC43F1D9B}"/>
                    </a:ext>
                  </a:extLst>
                </p:cNvPr>
                <p:cNvPicPr/>
                <p:nvPr/>
              </p:nvPicPr>
              <p:blipFill>
                <a:blip r:embed="rId127"/>
                <a:stretch>
                  <a:fillRect/>
                </a:stretch>
              </p:blipFill>
              <p:spPr>
                <a:xfrm>
                  <a:off x="4448410" y="2798009"/>
                  <a:ext cx="174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C571F625-2BE4-4D1E-D7B6-DD1D0D2A9192}"/>
                    </a:ext>
                  </a:extLst>
                </p14:cNvPr>
                <p14:cNvContentPartPr/>
                <p14:nvPr/>
              </p14:nvContentPartPr>
              <p14:xfrm>
                <a:off x="4425370" y="2894849"/>
                <a:ext cx="177840" cy="12960"/>
              </p14:xfrm>
            </p:contentPart>
          </mc:Choice>
          <mc:Fallback xmlns="">
            <p:pic>
              <p:nvPicPr>
                <p:cNvPr id="85" name="Ink 84">
                  <a:extLst>
                    <a:ext uri="{FF2B5EF4-FFF2-40B4-BE49-F238E27FC236}">
                      <a16:creationId xmlns:a16="http://schemas.microsoft.com/office/drawing/2014/main" id="{C571F625-2BE4-4D1E-D7B6-DD1D0D2A9192}"/>
                    </a:ext>
                  </a:extLst>
                </p:cNvPr>
                <p:cNvPicPr/>
                <p:nvPr/>
              </p:nvPicPr>
              <p:blipFill>
                <a:blip r:embed="rId129"/>
                <a:stretch>
                  <a:fillRect/>
                </a:stretch>
              </p:blipFill>
              <p:spPr>
                <a:xfrm>
                  <a:off x="4416370" y="2886209"/>
                  <a:ext cx="195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BDD4D8B9-206F-5981-B1FC-A12EACEFD4D8}"/>
                    </a:ext>
                  </a:extLst>
                </p14:cNvPr>
                <p14:cNvContentPartPr/>
                <p14:nvPr/>
              </p14:nvContentPartPr>
              <p14:xfrm>
                <a:off x="4794370" y="2575889"/>
                <a:ext cx="1353240" cy="401400"/>
              </p14:xfrm>
            </p:contentPart>
          </mc:Choice>
          <mc:Fallback xmlns="">
            <p:pic>
              <p:nvPicPr>
                <p:cNvPr id="86" name="Ink 85">
                  <a:extLst>
                    <a:ext uri="{FF2B5EF4-FFF2-40B4-BE49-F238E27FC236}">
                      <a16:creationId xmlns:a16="http://schemas.microsoft.com/office/drawing/2014/main" id="{BDD4D8B9-206F-5981-B1FC-A12EACEFD4D8}"/>
                    </a:ext>
                  </a:extLst>
                </p:cNvPr>
                <p:cNvPicPr/>
                <p:nvPr/>
              </p:nvPicPr>
              <p:blipFill>
                <a:blip r:embed="rId131"/>
                <a:stretch>
                  <a:fillRect/>
                </a:stretch>
              </p:blipFill>
              <p:spPr>
                <a:xfrm>
                  <a:off x="4785730" y="2566889"/>
                  <a:ext cx="13708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2AC56AB8-6BCC-FAD0-C41E-EBA673F62A3F}"/>
                    </a:ext>
                  </a:extLst>
                </p14:cNvPr>
                <p14:cNvContentPartPr/>
                <p14:nvPr/>
              </p14:nvContentPartPr>
              <p14:xfrm>
                <a:off x="5967250" y="2697569"/>
                <a:ext cx="167400" cy="29160"/>
              </p14:xfrm>
            </p:contentPart>
          </mc:Choice>
          <mc:Fallback xmlns="">
            <p:pic>
              <p:nvPicPr>
                <p:cNvPr id="87" name="Ink 86">
                  <a:extLst>
                    <a:ext uri="{FF2B5EF4-FFF2-40B4-BE49-F238E27FC236}">
                      <a16:creationId xmlns:a16="http://schemas.microsoft.com/office/drawing/2014/main" id="{2AC56AB8-6BCC-FAD0-C41E-EBA673F62A3F}"/>
                    </a:ext>
                  </a:extLst>
                </p:cNvPr>
                <p:cNvPicPr/>
                <p:nvPr/>
              </p:nvPicPr>
              <p:blipFill>
                <a:blip r:embed="rId133"/>
                <a:stretch>
                  <a:fillRect/>
                </a:stretch>
              </p:blipFill>
              <p:spPr>
                <a:xfrm>
                  <a:off x="5958250" y="2688929"/>
                  <a:ext cx="185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68726446-0A86-6310-8EAF-D036530E7648}"/>
                    </a:ext>
                  </a:extLst>
                </p14:cNvPr>
                <p14:cNvContentPartPr/>
                <p14:nvPr/>
              </p14:nvContentPartPr>
              <p14:xfrm>
                <a:off x="5397730" y="2728169"/>
                <a:ext cx="238320" cy="29160"/>
              </p14:xfrm>
            </p:contentPart>
          </mc:Choice>
          <mc:Fallback xmlns="">
            <p:pic>
              <p:nvPicPr>
                <p:cNvPr id="88" name="Ink 87">
                  <a:extLst>
                    <a:ext uri="{FF2B5EF4-FFF2-40B4-BE49-F238E27FC236}">
                      <a16:creationId xmlns:a16="http://schemas.microsoft.com/office/drawing/2014/main" id="{68726446-0A86-6310-8EAF-D036530E7648}"/>
                    </a:ext>
                  </a:extLst>
                </p:cNvPr>
                <p:cNvPicPr/>
                <p:nvPr/>
              </p:nvPicPr>
              <p:blipFill>
                <a:blip r:embed="rId135"/>
                <a:stretch>
                  <a:fillRect/>
                </a:stretch>
              </p:blipFill>
              <p:spPr>
                <a:xfrm>
                  <a:off x="5388730" y="2719169"/>
                  <a:ext cx="255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C3DABA3B-2EEA-E70F-7874-97F90E54432E}"/>
                    </a:ext>
                  </a:extLst>
                </p14:cNvPr>
                <p14:cNvContentPartPr/>
                <p14:nvPr/>
              </p14:nvContentPartPr>
              <p14:xfrm>
                <a:off x="6145450" y="2949929"/>
                <a:ext cx="152640" cy="112680"/>
              </p14:xfrm>
            </p:contentPart>
          </mc:Choice>
          <mc:Fallback xmlns="">
            <p:pic>
              <p:nvPicPr>
                <p:cNvPr id="89" name="Ink 88">
                  <a:extLst>
                    <a:ext uri="{FF2B5EF4-FFF2-40B4-BE49-F238E27FC236}">
                      <a16:creationId xmlns:a16="http://schemas.microsoft.com/office/drawing/2014/main" id="{C3DABA3B-2EEA-E70F-7874-97F90E54432E}"/>
                    </a:ext>
                  </a:extLst>
                </p:cNvPr>
                <p:cNvPicPr/>
                <p:nvPr/>
              </p:nvPicPr>
              <p:blipFill>
                <a:blip r:embed="rId137"/>
                <a:stretch>
                  <a:fillRect/>
                </a:stretch>
              </p:blipFill>
              <p:spPr>
                <a:xfrm>
                  <a:off x="6136450" y="2941289"/>
                  <a:ext cx="170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2DEEA00E-AA52-5050-F87D-89C4DA48B418}"/>
                    </a:ext>
                  </a:extLst>
                </p14:cNvPr>
                <p14:cNvContentPartPr/>
                <p14:nvPr/>
              </p14:nvContentPartPr>
              <p14:xfrm>
                <a:off x="6559810" y="2540969"/>
                <a:ext cx="684360" cy="378360"/>
              </p14:xfrm>
            </p:contentPart>
          </mc:Choice>
          <mc:Fallback xmlns="">
            <p:pic>
              <p:nvPicPr>
                <p:cNvPr id="90" name="Ink 89">
                  <a:extLst>
                    <a:ext uri="{FF2B5EF4-FFF2-40B4-BE49-F238E27FC236}">
                      <a16:creationId xmlns:a16="http://schemas.microsoft.com/office/drawing/2014/main" id="{2DEEA00E-AA52-5050-F87D-89C4DA48B418}"/>
                    </a:ext>
                  </a:extLst>
                </p:cNvPr>
                <p:cNvPicPr/>
                <p:nvPr/>
              </p:nvPicPr>
              <p:blipFill>
                <a:blip r:embed="rId139"/>
                <a:stretch>
                  <a:fillRect/>
                </a:stretch>
              </p:blipFill>
              <p:spPr>
                <a:xfrm>
                  <a:off x="6550810" y="2532329"/>
                  <a:ext cx="7020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Ink 90">
                  <a:extLst>
                    <a:ext uri="{FF2B5EF4-FFF2-40B4-BE49-F238E27FC236}">
                      <a16:creationId xmlns:a16="http://schemas.microsoft.com/office/drawing/2014/main" id="{384C16B4-755A-ECCA-66E5-3BA52A771C40}"/>
                    </a:ext>
                  </a:extLst>
                </p14:cNvPr>
                <p14:cNvContentPartPr/>
                <p14:nvPr/>
              </p14:nvContentPartPr>
              <p14:xfrm>
                <a:off x="6594010" y="2696489"/>
                <a:ext cx="328680" cy="15840"/>
              </p14:xfrm>
            </p:contentPart>
          </mc:Choice>
          <mc:Fallback xmlns="">
            <p:pic>
              <p:nvPicPr>
                <p:cNvPr id="91" name="Ink 90">
                  <a:extLst>
                    <a:ext uri="{FF2B5EF4-FFF2-40B4-BE49-F238E27FC236}">
                      <a16:creationId xmlns:a16="http://schemas.microsoft.com/office/drawing/2014/main" id="{384C16B4-755A-ECCA-66E5-3BA52A771C40}"/>
                    </a:ext>
                  </a:extLst>
                </p:cNvPr>
                <p:cNvPicPr/>
                <p:nvPr/>
              </p:nvPicPr>
              <p:blipFill>
                <a:blip r:embed="rId141"/>
                <a:stretch>
                  <a:fillRect/>
                </a:stretch>
              </p:blipFill>
              <p:spPr>
                <a:xfrm>
                  <a:off x="6585010" y="2687489"/>
                  <a:ext cx="346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Ink 92">
                  <a:extLst>
                    <a:ext uri="{FF2B5EF4-FFF2-40B4-BE49-F238E27FC236}">
                      <a16:creationId xmlns:a16="http://schemas.microsoft.com/office/drawing/2014/main" id="{86F71F83-4089-95FA-4BB9-2CC2F48AA02E}"/>
                    </a:ext>
                  </a:extLst>
                </p14:cNvPr>
                <p14:cNvContentPartPr/>
                <p14:nvPr/>
              </p14:nvContentPartPr>
              <p14:xfrm>
                <a:off x="7568890" y="2619089"/>
                <a:ext cx="284400" cy="324720"/>
              </p14:xfrm>
            </p:contentPart>
          </mc:Choice>
          <mc:Fallback xmlns="">
            <p:pic>
              <p:nvPicPr>
                <p:cNvPr id="93" name="Ink 92">
                  <a:extLst>
                    <a:ext uri="{FF2B5EF4-FFF2-40B4-BE49-F238E27FC236}">
                      <a16:creationId xmlns:a16="http://schemas.microsoft.com/office/drawing/2014/main" id="{86F71F83-4089-95FA-4BB9-2CC2F48AA02E}"/>
                    </a:ext>
                  </a:extLst>
                </p:cNvPr>
                <p:cNvPicPr/>
                <p:nvPr/>
              </p:nvPicPr>
              <p:blipFill>
                <a:blip r:embed="rId143"/>
                <a:stretch>
                  <a:fillRect/>
                </a:stretch>
              </p:blipFill>
              <p:spPr>
                <a:xfrm>
                  <a:off x="7559890" y="2610449"/>
                  <a:ext cx="3020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Ink 94">
                  <a:extLst>
                    <a:ext uri="{FF2B5EF4-FFF2-40B4-BE49-F238E27FC236}">
                      <a16:creationId xmlns:a16="http://schemas.microsoft.com/office/drawing/2014/main" id="{EB27447E-6C3F-EC86-C804-32BEEE59C6D8}"/>
                    </a:ext>
                  </a:extLst>
                </p14:cNvPr>
                <p14:cNvContentPartPr/>
                <p14:nvPr/>
              </p14:nvContentPartPr>
              <p14:xfrm>
                <a:off x="7857610" y="2931569"/>
                <a:ext cx="148680" cy="174240"/>
              </p14:xfrm>
            </p:contentPart>
          </mc:Choice>
          <mc:Fallback xmlns="">
            <p:pic>
              <p:nvPicPr>
                <p:cNvPr id="95" name="Ink 94">
                  <a:extLst>
                    <a:ext uri="{FF2B5EF4-FFF2-40B4-BE49-F238E27FC236}">
                      <a16:creationId xmlns:a16="http://schemas.microsoft.com/office/drawing/2014/main" id="{EB27447E-6C3F-EC86-C804-32BEEE59C6D8}"/>
                    </a:ext>
                  </a:extLst>
                </p:cNvPr>
                <p:cNvPicPr/>
                <p:nvPr/>
              </p:nvPicPr>
              <p:blipFill>
                <a:blip r:embed="rId145"/>
                <a:stretch>
                  <a:fillRect/>
                </a:stretch>
              </p:blipFill>
              <p:spPr>
                <a:xfrm>
                  <a:off x="7848970" y="2922569"/>
                  <a:ext cx="166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39000638-5D7C-DB41-9D6A-43FA74DBAFB6}"/>
                    </a:ext>
                  </a:extLst>
                </p14:cNvPr>
                <p14:cNvContentPartPr/>
                <p14:nvPr/>
              </p14:nvContentPartPr>
              <p14:xfrm>
                <a:off x="8231650" y="2743289"/>
                <a:ext cx="167040" cy="28080"/>
              </p14:xfrm>
            </p:contentPart>
          </mc:Choice>
          <mc:Fallback xmlns="">
            <p:pic>
              <p:nvPicPr>
                <p:cNvPr id="97" name="Ink 96">
                  <a:extLst>
                    <a:ext uri="{FF2B5EF4-FFF2-40B4-BE49-F238E27FC236}">
                      <a16:creationId xmlns:a16="http://schemas.microsoft.com/office/drawing/2014/main" id="{39000638-5D7C-DB41-9D6A-43FA74DBAFB6}"/>
                    </a:ext>
                  </a:extLst>
                </p:cNvPr>
                <p:cNvPicPr/>
                <p:nvPr/>
              </p:nvPicPr>
              <p:blipFill>
                <a:blip r:embed="rId147"/>
                <a:stretch>
                  <a:fillRect/>
                </a:stretch>
              </p:blipFill>
              <p:spPr>
                <a:xfrm>
                  <a:off x="8223010" y="2734649"/>
                  <a:ext cx="184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DE1CEB3C-875F-CB07-11A2-1D6AB09B9D46}"/>
                    </a:ext>
                  </a:extLst>
                </p14:cNvPr>
                <p14:cNvContentPartPr/>
                <p14:nvPr/>
              </p14:nvContentPartPr>
              <p14:xfrm>
                <a:off x="8203210" y="2815649"/>
                <a:ext cx="193680" cy="23400"/>
              </p14:xfrm>
            </p:contentPart>
          </mc:Choice>
          <mc:Fallback xmlns="">
            <p:pic>
              <p:nvPicPr>
                <p:cNvPr id="98" name="Ink 97">
                  <a:extLst>
                    <a:ext uri="{FF2B5EF4-FFF2-40B4-BE49-F238E27FC236}">
                      <a16:creationId xmlns:a16="http://schemas.microsoft.com/office/drawing/2014/main" id="{DE1CEB3C-875F-CB07-11A2-1D6AB09B9D46}"/>
                    </a:ext>
                  </a:extLst>
                </p:cNvPr>
                <p:cNvPicPr/>
                <p:nvPr/>
              </p:nvPicPr>
              <p:blipFill>
                <a:blip r:embed="rId149"/>
                <a:stretch>
                  <a:fillRect/>
                </a:stretch>
              </p:blipFill>
              <p:spPr>
                <a:xfrm>
                  <a:off x="8194210" y="2807009"/>
                  <a:ext cx="211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0" name="Ink 99">
                  <a:extLst>
                    <a:ext uri="{FF2B5EF4-FFF2-40B4-BE49-F238E27FC236}">
                      <a16:creationId xmlns:a16="http://schemas.microsoft.com/office/drawing/2014/main" id="{0DA0CD24-CA99-0D16-97AF-E5863E59BD16}"/>
                    </a:ext>
                  </a:extLst>
                </p14:cNvPr>
                <p14:cNvContentPartPr/>
                <p14:nvPr/>
              </p14:nvContentPartPr>
              <p14:xfrm>
                <a:off x="8570410" y="2437289"/>
                <a:ext cx="893520" cy="631800"/>
              </p14:xfrm>
            </p:contentPart>
          </mc:Choice>
          <mc:Fallback xmlns="">
            <p:pic>
              <p:nvPicPr>
                <p:cNvPr id="100" name="Ink 99">
                  <a:extLst>
                    <a:ext uri="{FF2B5EF4-FFF2-40B4-BE49-F238E27FC236}">
                      <a16:creationId xmlns:a16="http://schemas.microsoft.com/office/drawing/2014/main" id="{0DA0CD24-CA99-0D16-97AF-E5863E59BD16}"/>
                    </a:ext>
                  </a:extLst>
                </p:cNvPr>
                <p:cNvPicPr/>
                <p:nvPr/>
              </p:nvPicPr>
              <p:blipFill>
                <a:blip r:embed="rId151"/>
                <a:stretch>
                  <a:fillRect/>
                </a:stretch>
              </p:blipFill>
              <p:spPr>
                <a:xfrm>
                  <a:off x="8561770" y="2428289"/>
                  <a:ext cx="91116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Ink 100">
                  <a:extLst>
                    <a:ext uri="{FF2B5EF4-FFF2-40B4-BE49-F238E27FC236}">
                      <a16:creationId xmlns:a16="http://schemas.microsoft.com/office/drawing/2014/main" id="{41499474-9509-5710-8ABF-52B762B70189}"/>
                    </a:ext>
                  </a:extLst>
                </p14:cNvPr>
                <p14:cNvContentPartPr/>
                <p14:nvPr/>
              </p14:nvContentPartPr>
              <p14:xfrm>
                <a:off x="8864170" y="2553929"/>
                <a:ext cx="220320" cy="235800"/>
              </p14:xfrm>
            </p:contentPart>
          </mc:Choice>
          <mc:Fallback xmlns="">
            <p:pic>
              <p:nvPicPr>
                <p:cNvPr id="101" name="Ink 100">
                  <a:extLst>
                    <a:ext uri="{FF2B5EF4-FFF2-40B4-BE49-F238E27FC236}">
                      <a16:creationId xmlns:a16="http://schemas.microsoft.com/office/drawing/2014/main" id="{41499474-9509-5710-8ABF-52B762B70189}"/>
                    </a:ext>
                  </a:extLst>
                </p:cNvPr>
                <p:cNvPicPr/>
                <p:nvPr/>
              </p:nvPicPr>
              <p:blipFill>
                <a:blip r:embed="rId153"/>
                <a:stretch>
                  <a:fillRect/>
                </a:stretch>
              </p:blipFill>
              <p:spPr>
                <a:xfrm>
                  <a:off x="8855530" y="2544929"/>
                  <a:ext cx="2379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DEA7504D-62E0-6FAA-32FD-959BA451E489}"/>
                    </a:ext>
                  </a:extLst>
                </p14:cNvPr>
                <p14:cNvContentPartPr/>
                <p14:nvPr/>
              </p14:nvContentPartPr>
              <p14:xfrm>
                <a:off x="9068290" y="2532689"/>
                <a:ext cx="240120" cy="245880"/>
              </p14:xfrm>
            </p:contentPart>
          </mc:Choice>
          <mc:Fallback xmlns="">
            <p:pic>
              <p:nvPicPr>
                <p:cNvPr id="102" name="Ink 101">
                  <a:extLst>
                    <a:ext uri="{FF2B5EF4-FFF2-40B4-BE49-F238E27FC236}">
                      <a16:creationId xmlns:a16="http://schemas.microsoft.com/office/drawing/2014/main" id="{DEA7504D-62E0-6FAA-32FD-959BA451E489}"/>
                    </a:ext>
                  </a:extLst>
                </p:cNvPr>
                <p:cNvPicPr/>
                <p:nvPr/>
              </p:nvPicPr>
              <p:blipFill>
                <a:blip r:embed="rId155"/>
                <a:stretch>
                  <a:fillRect/>
                </a:stretch>
              </p:blipFill>
              <p:spPr>
                <a:xfrm>
                  <a:off x="9059290" y="2524049"/>
                  <a:ext cx="2577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52288DC8-4FEE-CAF5-766A-D45EFDAB9DD5}"/>
                    </a:ext>
                  </a:extLst>
                </p14:cNvPr>
                <p14:cNvContentPartPr/>
                <p14:nvPr/>
              </p14:nvContentPartPr>
              <p14:xfrm>
                <a:off x="9369610" y="2644649"/>
                <a:ext cx="145800" cy="144720"/>
              </p14:xfrm>
            </p:contentPart>
          </mc:Choice>
          <mc:Fallback xmlns="">
            <p:pic>
              <p:nvPicPr>
                <p:cNvPr id="103" name="Ink 102">
                  <a:extLst>
                    <a:ext uri="{FF2B5EF4-FFF2-40B4-BE49-F238E27FC236}">
                      <a16:creationId xmlns:a16="http://schemas.microsoft.com/office/drawing/2014/main" id="{52288DC8-4FEE-CAF5-766A-D45EFDAB9DD5}"/>
                    </a:ext>
                  </a:extLst>
                </p:cNvPr>
                <p:cNvPicPr/>
                <p:nvPr/>
              </p:nvPicPr>
              <p:blipFill>
                <a:blip r:embed="rId157"/>
                <a:stretch>
                  <a:fillRect/>
                </a:stretch>
              </p:blipFill>
              <p:spPr>
                <a:xfrm>
                  <a:off x="9360970" y="2636009"/>
                  <a:ext cx="163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8AD016A0-87F3-F243-C496-C2594C86A3FF}"/>
                    </a:ext>
                  </a:extLst>
                </p14:cNvPr>
                <p14:cNvContentPartPr/>
                <p14:nvPr/>
              </p14:nvContentPartPr>
              <p14:xfrm>
                <a:off x="8835010" y="2838689"/>
                <a:ext cx="641520" cy="60840"/>
              </p14:xfrm>
            </p:contentPart>
          </mc:Choice>
          <mc:Fallback xmlns="">
            <p:pic>
              <p:nvPicPr>
                <p:cNvPr id="104" name="Ink 103">
                  <a:extLst>
                    <a:ext uri="{FF2B5EF4-FFF2-40B4-BE49-F238E27FC236}">
                      <a16:creationId xmlns:a16="http://schemas.microsoft.com/office/drawing/2014/main" id="{8AD016A0-87F3-F243-C496-C2594C86A3FF}"/>
                    </a:ext>
                  </a:extLst>
                </p:cNvPr>
                <p:cNvPicPr/>
                <p:nvPr/>
              </p:nvPicPr>
              <p:blipFill>
                <a:blip r:embed="rId159"/>
                <a:stretch>
                  <a:fillRect/>
                </a:stretch>
              </p:blipFill>
              <p:spPr>
                <a:xfrm>
                  <a:off x="8826370" y="2829689"/>
                  <a:ext cx="659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0DA48EFB-80D3-3678-C38D-832968823049}"/>
                    </a:ext>
                  </a:extLst>
                </p14:cNvPr>
                <p14:cNvContentPartPr/>
                <p14:nvPr/>
              </p14:nvContentPartPr>
              <p14:xfrm>
                <a:off x="9066850" y="2962889"/>
                <a:ext cx="138600" cy="259200"/>
              </p14:xfrm>
            </p:contentPart>
          </mc:Choice>
          <mc:Fallback xmlns="">
            <p:pic>
              <p:nvPicPr>
                <p:cNvPr id="105" name="Ink 104">
                  <a:extLst>
                    <a:ext uri="{FF2B5EF4-FFF2-40B4-BE49-F238E27FC236}">
                      <a16:creationId xmlns:a16="http://schemas.microsoft.com/office/drawing/2014/main" id="{0DA48EFB-80D3-3678-C38D-832968823049}"/>
                    </a:ext>
                  </a:extLst>
                </p:cNvPr>
                <p:cNvPicPr/>
                <p:nvPr/>
              </p:nvPicPr>
              <p:blipFill>
                <a:blip r:embed="rId161"/>
                <a:stretch>
                  <a:fillRect/>
                </a:stretch>
              </p:blipFill>
              <p:spPr>
                <a:xfrm>
                  <a:off x="9058210" y="2953889"/>
                  <a:ext cx="1562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17317282-426A-A6A3-53CA-D7726255DAEA}"/>
                    </a:ext>
                  </a:extLst>
                </p14:cNvPr>
                <p14:cNvContentPartPr/>
                <p14:nvPr/>
              </p14:nvContentPartPr>
              <p14:xfrm>
                <a:off x="8981890" y="2993129"/>
                <a:ext cx="235800" cy="42840"/>
              </p14:xfrm>
            </p:contentPart>
          </mc:Choice>
          <mc:Fallback xmlns="">
            <p:pic>
              <p:nvPicPr>
                <p:cNvPr id="106" name="Ink 105">
                  <a:extLst>
                    <a:ext uri="{FF2B5EF4-FFF2-40B4-BE49-F238E27FC236}">
                      <a16:creationId xmlns:a16="http://schemas.microsoft.com/office/drawing/2014/main" id="{17317282-426A-A6A3-53CA-D7726255DAEA}"/>
                    </a:ext>
                  </a:extLst>
                </p:cNvPr>
                <p:cNvPicPr/>
                <p:nvPr/>
              </p:nvPicPr>
              <p:blipFill>
                <a:blip r:embed="rId163"/>
                <a:stretch>
                  <a:fillRect/>
                </a:stretch>
              </p:blipFill>
              <p:spPr>
                <a:xfrm>
                  <a:off x="8972890" y="2984129"/>
                  <a:ext cx="253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B819505A-92DD-1FF0-DA61-8B929F01D157}"/>
                    </a:ext>
                  </a:extLst>
                </p14:cNvPr>
                <p14:cNvContentPartPr/>
                <p14:nvPr/>
              </p14:nvContentPartPr>
              <p14:xfrm>
                <a:off x="9285370" y="2965769"/>
                <a:ext cx="78120" cy="75240"/>
              </p14:xfrm>
            </p:contentPart>
          </mc:Choice>
          <mc:Fallback xmlns="">
            <p:pic>
              <p:nvPicPr>
                <p:cNvPr id="107" name="Ink 106">
                  <a:extLst>
                    <a:ext uri="{FF2B5EF4-FFF2-40B4-BE49-F238E27FC236}">
                      <a16:creationId xmlns:a16="http://schemas.microsoft.com/office/drawing/2014/main" id="{B819505A-92DD-1FF0-DA61-8B929F01D157}"/>
                    </a:ext>
                  </a:extLst>
                </p:cNvPr>
                <p:cNvPicPr/>
                <p:nvPr/>
              </p:nvPicPr>
              <p:blipFill>
                <a:blip r:embed="rId165"/>
                <a:stretch>
                  <a:fillRect/>
                </a:stretch>
              </p:blipFill>
              <p:spPr>
                <a:xfrm>
                  <a:off x="9276370" y="2957129"/>
                  <a:ext cx="95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AF101897-51E6-60F2-8290-EF7165463227}"/>
                    </a:ext>
                  </a:extLst>
                </p14:cNvPr>
                <p14:cNvContentPartPr/>
                <p14:nvPr/>
              </p14:nvContentPartPr>
              <p14:xfrm>
                <a:off x="9523330" y="2364929"/>
                <a:ext cx="315720" cy="891000"/>
              </p14:xfrm>
            </p:contentPart>
          </mc:Choice>
          <mc:Fallback xmlns="">
            <p:pic>
              <p:nvPicPr>
                <p:cNvPr id="108" name="Ink 107">
                  <a:extLst>
                    <a:ext uri="{FF2B5EF4-FFF2-40B4-BE49-F238E27FC236}">
                      <a16:creationId xmlns:a16="http://schemas.microsoft.com/office/drawing/2014/main" id="{AF101897-51E6-60F2-8290-EF7165463227}"/>
                    </a:ext>
                  </a:extLst>
                </p:cNvPr>
                <p:cNvPicPr/>
                <p:nvPr/>
              </p:nvPicPr>
              <p:blipFill>
                <a:blip r:embed="rId167"/>
                <a:stretch>
                  <a:fillRect/>
                </a:stretch>
              </p:blipFill>
              <p:spPr>
                <a:xfrm>
                  <a:off x="9514690" y="2355929"/>
                  <a:ext cx="33336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Ink 109">
                  <a:extLst>
                    <a:ext uri="{FF2B5EF4-FFF2-40B4-BE49-F238E27FC236}">
                      <a16:creationId xmlns:a16="http://schemas.microsoft.com/office/drawing/2014/main" id="{68BFB83B-913D-613A-05F4-915C1FA6BF34}"/>
                    </a:ext>
                  </a:extLst>
                </p14:cNvPr>
                <p14:cNvContentPartPr/>
                <p14:nvPr/>
              </p14:nvContentPartPr>
              <p14:xfrm>
                <a:off x="9772090" y="2505689"/>
                <a:ext cx="1201680" cy="558360"/>
              </p14:xfrm>
            </p:contentPart>
          </mc:Choice>
          <mc:Fallback xmlns="">
            <p:pic>
              <p:nvPicPr>
                <p:cNvPr id="110" name="Ink 109">
                  <a:extLst>
                    <a:ext uri="{FF2B5EF4-FFF2-40B4-BE49-F238E27FC236}">
                      <a16:creationId xmlns:a16="http://schemas.microsoft.com/office/drawing/2014/main" id="{68BFB83B-913D-613A-05F4-915C1FA6BF34}"/>
                    </a:ext>
                  </a:extLst>
                </p:cNvPr>
                <p:cNvPicPr/>
                <p:nvPr/>
              </p:nvPicPr>
              <p:blipFill>
                <a:blip r:embed="rId169"/>
                <a:stretch>
                  <a:fillRect/>
                </a:stretch>
              </p:blipFill>
              <p:spPr>
                <a:xfrm>
                  <a:off x="9763450" y="2496689"/>
                  <a:ext cx="121932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Ink 110">
                  <a:extLst>
                    <a:ext uri="{FF2B5EF4-FFF2-40B4-BE49-F238E27FC236}">
                      <a16:creationId xmlns:a16="http://schemas.microsoft.com/office/drawing/2014/main" id="{A80CCC70-FD6E-9BEA-DFC3-157AE2E67B71}"/>
                    </a:ext>
                  </a:extLst>
                </p14:cNvPr>
                <p14:cNvContentPartPr/>
                <p14:nvPr/>
              </p14:nvContentPartPr>
              <p14:xfrm>
                <a:off x="10038490" y="2696849"/>
                <a:ext cx="225720" cy="280800"/>
              </p14:xfrm>
            </p:contentPart>
          </mc:Choice>
          <mc:Fallback xmlns="">
            <p:pic>
              <p:nvPicPr>
                <p:cNvPr id="111" name="Ink 110">
                  <a:extLst>
                    <a:ext uri="{FF2B5EF4-FFF2-40B4-BE49-F238E27FC236}">
                      <a16:creationId xmlns:a16="http://schemas.microsoft.com/office/drawing/2014/main" id="{A80CCC70-FD6E-9BEA-DFC3-157AE2E67B71}"/>
                    </a:ext>
                  </a:extLst>
                </p:cNvPr>
                <p:cNvPicPr/>
                <p:nvPr/>
              </p:nvPicPr>
              <p:blipFill>
                <a:blip r:embed="rId171"/>
                <a:stretch>
                  <a:fillRect/>
                </a:stretch>
              </p:blipFill>
              <p:spPr>
                <a:xfrm>
                  <a:off x="10029490" y="2687849"/>
                  <a:ext cx="2433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Ink 112">
                  <a:extLst>
                    <a:ext uri="{FF2B5EF4-FFF2-40B4-BE49-F238E27FC236}">
                      <a16:creationId xmlns:a16="http://schemas.microsoft.com/office/drawing/2014/main" id="{34AB0C05-DF1D-02D9-BA15-0485A7CB36EA}"/>
                    </a:ext>
                  </a:extLst>
                </p14:cNvPr>
                <p14:cNvContentPartPr/>
                <p14:nvPr/>
              </p14:nvContentPartPr>
              <p14:xfrm>
                <a:off x="10231450" y="2960729"/>
                <a:ext cx="83880" cy="119520"/>
              </p14:xfrm>
            </p:contentPart>
          </mc:Choice>
          <mc:Fallback xmlns="">
            <p:pic>
              <p:nvPicPr>
                <p:cNvPr id="113" name="Ink 112">
                  <a:extLst>
                    <a:ext uri="{FF2B5EF4-FFF2-40B4-BE49-F238E27FC236}">
                      <a16:creationId xmlns:a16="http://schemas.microsoft.com/office/drawing/2014/main" id="{34AB0C05-DF1D-02D9-BA15-0485A7CB36EA}"/>
                    </a:ext>
                  </a:extLst>
                </p:cNvPr>
                <p:cNvPicPr/>
                <p:nvPr/>
              </p:nvPicPr>
              <p:blipFill>
                <a:blip r:embed="rId173"/>
                <a:stretch>
                  <a:fillRect/>
                </a:stretch>
              </p:blipFill>
              <p:spPr>
                <a:xfrm>
                  <a:off x="10222450" y="2951729"/>
                  <a:ext cx="101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Ink 113">
                  <a:extLst>
                    <a:ext uri="{FF2B5EF4-FFF2-40B4-BE49-F238E27FC236}">
                      <a16:creationId xmlns:a16="http://schemas.microsoft.com/office/drawing/2014/main" id="{8BA30070-78CD-04C7-D3D9-CCAD36369FFE}"/>
                    </a:ext>
                  </a:extLst>
                </p14:cNvPr>
                <p14:cNvContentPartPr/>
                <p14:nvPr/>
              </p14:nvContentPartPr>
              <p14:xfrm>
                <a:off x="10339810" y="2822129"/>
                <a:ext cx="121320" cy="27000"/>
              </p14:xfrm>
            </p:contentPart>
          </mc:Choice>
          <mc:Fallback xmlns="">
            <p:pic>
              <p:nvPicPr>
                <p:cNvPr id="114" name="Ink 113">
                  <a:extLst>
                    <a:ext uri="{FF2B5EF4-FFF2-40B4-BE49-F238E27FC236}">
                      <a16:creationId xmlns:a16="http://schemas.microsoft.com/office/drawing/2014/main" id="{8BA30070-78CD-04C7-D3D9-CCAD36369FFE}"/>
                    </a:ext>
                  </a:extLst>
                </p:cNvPr>
                <p:cNvPicPr/>
                <p:nvPr/>
              </p:nvPicPr>
              <p:blipFill>
                <a:blip r:embed="rId175"/>
                <a:stretch>
                  <a:fillRect/>
                </a:stretch>
              </p:blipFill>
              <p:spPr>
                <a:xfrm>
                  <a:off x="10330810" y="2813129"/>
                  <a:ext cx="138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Ink 114">
                  <a:extLst>
                    <a:ext uri="{FF2B5EF4-FFF2-40B4-BE49-F238E27FC236}">
                      <a16:creationId xmlns:a16="http://schemas.microsoft.com/office/drawing/2014/main" id="{6BD4DC6B-74F4-2491-C5C5-DD49912D49B6}"/>
                    </a:ext>
                  </a:extLst>
                </p14:cNvPr>
                <p14:cNvContentPartPr/>
                <p14:nvPr/>
              </p14:nvContentPartPr>
              <p14:xfrm>
                <a:off x="10563010" y="2745809"/>
                <a:ext cx="137160" cy="235800"/>
              </p14:xfrm>
            </p:contentPart>
          </mc:Choice>
          <mc:Fallback xmlns="">
            <p:pic>
              <p:nvPicPr>
                <p:cNvPr id="115" name="Ink 114">
                  <a:extLst>
                    <a:ext uri="{FF2B5EF4-FFF2-40B4-BE49-F238E27FC236}">
                      <a16:creationId xmlns:a16="http://schemas.microsoft.com/office/drawing/2014/main" id="{6BD4DC6B-74F4-2491-C5C5-DD49912D49B6}"/>
                    </a:ext>
                  </a:extLst>
                </p:cNvPr>
                <p:cNvPicPr/>
                <p:nvPr/>
              </p:nvPicPr>
              <p:blipFill>
                <a:blip r:embed="rId177"/>
                <a:stretch>
                  <a:fillRect/>
                </a:stretch>
              </p:blipFill>
              <p:spPr>
                <a:xfrm>
                  <a:off x="10554370" y="2736809"/>
                  <a:ext cx="154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Ink 115">
                  <a:extLst>
                    <a:ext uri="{FF2B5EF4-FFF2-40B4-BE49-F238E27FC236}">
                      <a16:creationId xmlns:a16="http://schemas.microsoft.com/office/drawing/2014/main" id="{B0EC38C4-92F7-0DCB-5D18-310C3942D80A}"/>
                    </a:ext>
                  </a:extLst>
                </p14:cNvPr>
                <p14:cNvContentPartPr/>
                <p14:nvPr/>
              </p14:nvContentPartPr>
              <p14:xfrm>
                <a:off x="10555810" y="2848769"/>
                <a:ext cx="167040" cy="66240"/>
              </p14:xfrm>
            </p:contentPart>
          </mc:Choice>
          <mc:Fallback xmlns="">
            <p:pic>
              <p:nvPicPr>
                <p:cNvPr id="116" name="Ink 115">
                  <a:extLst>
                    <a:ext uri="{FF2B5EF4-FFF2-40B4-BE49-F238E27FC236}">
                      <a16:creationId xmlns:a16="http://schemas.microsoft.com/office/drawing/2014/main" id="{B0EC38C4-92F7-0DCB-5D18-310C3942D80A}"/>
                    </a:ext>
                  </a:extLst>
                </p:cNvPr>
                <p:cNvPicPr/>
                <p:nvPr/>
              </p:nvPicPr>
              <p:blipFill>
                <a:blip r:embed="rId179"/>
                <a:stretch>
                  <a:fillRect/>
                </a:stretch>
              </p:blipFill>
              <p:spPr>
                <a:xfrm>
                  <a:off x="10547170" y="2840129"/>
                  <a:ext cx="184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Ink 116">
                  <a:extLst>
                    <a:ext uri="{FF2B5EF4-FFF2-40B4-BE49-F238E27FC236}">
                      <a16:creationId xmlns:a16="http://schemas.microsoft.com/office/drawing/2014/main" id="{C74CAAD4-962B-3E59-2A7C-C133386462C1}"/>
                    </a:ext>
                  </a:extLst>
                </p14:cNvPr>
                <p14:cNvContentPartPr/>
                <p14:nvPr/>
              </p14:nvContentPartPr>
              <p14:xfrm>
                <a:off x="10563730" y="2741129"/>
                <a:ext cx="189720" cy="11880"/>
              </p14:xfrm>
            </p:contentPart>
          </mc:Choice>
          <mc:Fallback xmlns="">
            <p:pic>
              <p:nvPicPr>
                <p:cNvPr id="117" name="Ink 116">
                  <a:extLst>
                    <a:ext uri="{FF2B5EF4-FFF2-40B4-BE49-F238E27FC236}">
                      <a16:creationId xmlns:a16="http://schemas.microsoft.com/office/drawing/2014/main" id="{C74CAAD4-962B-3E59-2A7C-C133386462C1}"/>
                    </a:ext>
                  </a:extLst>
                </p:cNvPr>
                <p:cNvPicPr/>
                <p:nvPr/>
              </p:nvPicPr>
              <p:blipFill>
                <a:blip r:embed="rId181"/>
                <a:stretch>
                  <a:fillRect/>
                </a:stretch>
              </p:blipFill>
              <p:spPr>
                <a:xfrm>
                  <a:off x="10555090" y="2732129"/>
                  <a:ext cx="207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Ink 117">
                  <a:extLst>
                    <a:ext uri="{FF2B5EF4-FFF2-40B4-BE49-F238E27FC236}">
                      <a16:creationId xmlns:a16="http://schemas.microsoft.com/office/drawing/2014/main" id="{37173F17-72F5-1E45-6F1A-913498795A1F}"/>
                    </a:ext>
                  </a:extLst>
                </p14:cNvPr>
                <p14:cNvContentPartPr/>
                <p14:nvPr/>
              </p14:nvContentPartPr>
              <p14:xfrm>
                <a:off x="10779370" y="2919329"/>
                <a:ext cx="70920" cy="139680"/>
              </p14:xfrm>
            </p:contentPart>
          </mc:Choice>
          <mc:Fallback xmlns="">
            <p:pic>
              <p:nvPicPr>
                <p:cNvPr id="118" name="Ink 117">
                  <a:extLst>
                    <a:ext uri="{FF2B5EF4-FFF2-40B4-BE49-F238E27FC236}">
                      <a16:creationId xmlns:a16="http://schemas.microsoft.com/office/drawing/2014/main" id="{37173F17-72F5-1E45-6F1A-913498795A1F}"/>
                    </a:ext>
                  </a:extLst>
                </p:cNvPr>
                <p:cNvPicPr/>
                <p:nvPr/>
              </p:nvPicPr>
              <p:blipFill>
                <a:blip r:embed="rId183"/>
                <a:stretch>
                  <a:fillRect/>
                </a:stretch>
              </p:blipFill>
              <p:spPr>
                <a:xfrm>
                  <a:off x="10770370" y="2910689"/>
                  <a:ext cx="88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Ink 119">
                  <a:extLst>
                    <a:ext uri="{FF2B5EF4-FFF2-40B4-BE49-F238E27FC236}">
                      <a16:creationId xmlns:a16="http://schemas.microsoft.com/office/drawing/2014/main" id="{CBEF590C-D6FB-2EA4-2B55-B0BB4BDEDDD0}"/>
                    </a:ext>
                  </a:extLst>
                </p14:cNvPr>
                <p14:cNvContentPartPr/>
                <p14:nvPr/>
              </p14:nvContentPartPr>
              <p14:xfrm>
                <a:off x="11049730" y="2611529"/>
                <a:ext cx="129960" cy="329040"/>
              </p14:xfrm>
            </p:contentPart>
          </mc:Choice>
          <mc:Fallback xmlns="">
            <p:pic>
              <p:nvPicPr>
                <p:cNvPr id="120" name="Ink 119">
                  <a:extLst>
                    <a:ext uri="{FF2B5EF4-FFF2-40B4-BE49-F238E27FC236}">
                      <a16:creationId xmlns:a16="http://schemas.microsoft.com/office/drawing/2014/main" id="{CBEF590C-D6FB-2EA4-2B55-B0BB4BDEDDD0}"/>
                    </a:ext>
                  </a:extLst>
                </p:cNvPr>
                <p:cNvPicPr/>
                <p:nvPr/>
              </p:nvPicPr>
              <p:blipFill>
                <a:blip r:embed="rId185"/>
                <a:stretch>
                  <a:fillRect/>
                </a:stretch>
              </p:blipFill>
              <p:spPr>
                <a:xfrm>
                  <a:off x="11040730" y="2602889"/>
                  <a:ext cx="1476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1" name="Ink 120">
                  <a:extLst>
                    <a:ext uri="{FF2B5EF4-FFF2-40B4-BE49-F238E27FC236}">
                      <a16:creationId xmlns:a16="http://schemas.microsoft.com/office/drawing/2014/main" id="{194CD790-27D2-14C9-4C52-647D7534E3BF}"/>
                    </a:ext>
                  </a:extLst>
                </p14:cNvPr>
                <p14:cNvContentPartPr/>
                <p14:nvPr/>
              </p14:nvContentPartPr>
              <p14:xfrm>
                <a:off x="11262490" y="2753729"/>
                <a:ext cx="123840" cy="190800"/>
              </p14:xfrm>
            </p:contentPart>
          </mc:Choice>
          <mc:Fallback xmlns="">
            <p:pic>
              <p:nvPicPr>
                <p:cNvPr id="121" name="Ink 120">
                  <a:extLst>
                    <a:ext uri="{FF2B5EF4-FFF2-40B4-BE49-F238E27FC236}">
                      <a16:creationId xmlns:a16="http://schemas.microsoft.com/office/drawing/2014/main" id="{194CD790-27D2-14C9-4C52-647D7534E3BF}"/>
                    </a:ext>
                  </a:extLst>
                </p:cNvPr>
                <p:cNvPicPr/>
                <p:nvPr/>
              </p:nvPicPr>
              <p:blipFill>
                <a:blip r:embed="rId187"/>
                <a:stretch>
                  <a:fillRect/>
                </a:stretch>
              </p:blipFill>
              <p:spPr>
                <a:xfrm>
                  <a:off x="11253490" y="2745089"/>
                  <a:ext cx="141480" cy="208440"/>
                </a:xfrm>
                <a:prstGeom prst="rect">
                  <a:avLst/>
                </a:prstGeom>
              </p:spPr>
            </p:pic>
          </mc:Fallback>
        </mc:AlternateContent>
      </p:grpSp>
      <p:grpSp>
        <p:nvGrpSpPr>
          <p:cNvPr id="126" name="Group 125">
            <a:extLst>
              <a:ext uri="{FF2B5EF4-FFF2-40B4-BE49-F238E27FC236}">
                <a16:creationId xmlns:a16="http://schemas.microsoft.com/office/drawing/2014/main" id="{B95C999B-DA3A-0EEF-6F04-87EB1D1649F2}"/>
              </a:ext>
            </a:extLst>
          </p:cNvPr>
          <p:cNvGrpSpPr/>
          <p:nvPr/>
        </p:nvGrpSpPr>
        <p:grpSpPr>
          <a:xfrm>
            <a:off x="8072890" y="3529529"/>
            <a:ext cx="1368360" cy="314280"/>
            <a:chOff x="8072890" y="3529529"/>
            <a:chExt cx="1368360" cy="314280"/>
          </a:xfrm>
        </p:grpSpPr>
        <mc:AlternateContent xmlns:mc="http://schemas.openxmlformats.org/markup-compatibility/2006" xmlns:p14="http://schemas.microsoft.com/office/powerpoint/2010/main">
          <mc:Choice Requires="p14">
            <p:contentPart p14:bwMode="auto" r:id="rId188">
              <p14:nvContentPartPr>
                <p14:cNvPr id="123" name="Ink 122">
                  <a:extLst>
                    <a:ext uri="{FF2B5EF4-FFF2-40B4-BE49-F238E27FC236}">
                      <a16:creationId xmlns:a16="http://schemas.microsoft.com/office/drawing/2014/main" id="{6205C599-E828-0848-DDFD-D60D4A896F09}"/>
                    </a:ext>
                  </a:extLst>
                </p14:cNvPr>
                <p14:cNvContentPartPr/>
                <p14:nvPr/>
              </p14:nvContentPartPr>
              <p14:xfrm>
                <a:off x="8124370" y="3660929"/>
                <a:ext cx="221040" cy="22320"/>
              </p14:xfrm>
            </p:contentPart>
          </mc:Choice>
          <mc:Fallback xmlns="">
            <p:pic>
              <p:nvPicPr>
                <p:cNvPr id="123" name="Ink 122">
                  <a:extLst>
                    <a:ext uri="{FF2B5EF4-FFF2-40B4-BE49-F238E27FC236}">
                      <a16:creationId xmlns:a16="http://schemas.microsoft.com/office/drawing/2014/main" id="{6205C599-E828-0848-DDFD-D60D4A896F09}"/>
                    </a:ext>
                  </a:extLst>
                </p:cNvPr>
                <p:cNvPicPr/>
                <p:nvPr/>
              </p:nvPicPr>
              <p:blipFill>
                <a:blip r:embed="rId189"/>
                <a:stretch>
                  <a:fillRect/>
                </a:stretch>
              </p:blipFill>
              <p:spPr>
                <a:xfrm>
                  <a:off x="8115730" y="3651929"/>
                  <a:ext cx="238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4" name="Ink 123">
                  <a:extLst>
                    <a:ext uri="{FF2B5EF4-FFF2-40B4-BE49-F238E27FC236}">
                      <a16:creationId xmlns:a16="http://schemas.microsoft.com/office/drawing/2014/main" id="{6B5448CB-5BA4-6A58-7563-3F2B696F4360}"/>
                    </a:ext>
                  </a:extLst>
                </p14:cNvPr>
                <p14:cNvContentPartPr/>
                <p14:nvPr/>
              </p14:nvContentPartPr>
              <p14:xfrm>
                <a:off x="8072890" y="3753089"/>
                <a:ext cx="223920" cy="11520"/>
              </p14:xfrm>
            </p:contentPart>
          </mc:Choice>
          <mc:Fallback xmlns="">
            <p:pic>
              <p:nvPicPr>
                <p:cNvPr id="124" name="Ink 123">
                  <a:extLst>
                    <a:ext uri="{FF2B5EF4-FFF2-40B4-BE49-F238E27FC236}">
                      <a16:creationId xmlns:a16="http://schemas.microsoft.com/office/drawing/2014/main" id="{6B5448CB-5BA4-6A58-7563-3F2B696F4360}"/>
                    </a:ext>
                  </a:extLst>
                </p:cNvPr>
                <p:cNvPicPr/>
                <p:nvPr/>
              </p:nvPicPr>
              <p:blipFill>
                <a:blip r:embed="rId191"/>
                <a:stretch>
                  <a:fillRect/>
                </a:stretch>
              </p:blipFill>
              <p:spPr>
                <a:xfrm>
                  <a:off x="8064250" y="3744089"/>
                  <a:ext cx="241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5" name="Ink 124">
                  <a:extLst>
                    <a:ext uri="{FF2B5EF4-FFF2-40B4-BE49-F238E27FC236}">
                      <a16:creationId xmlns:a16="http://schemas.microsoft.com/office/drawing/2014/main" id="{500AC84D-557D-F546-6255-BEB2804A790F}"/>
                    </a:ext>
                  </a:extLst>
                </p14:cNvPr>
                <p14:cNvContentPartPr/>
                <p14:nvPr/>
              </p14:nvContentPartPr>
              <p14:xfrm>
                <a:off x="8469250" y="3529529"/>
                <a:ext cx="972000" cy="314280"/>
              </p14:xfrm>
            </p:contentPart>
          </mc:Choice>
          <mc:Fallback xmlns="">
            <p:pic>
              <p:nvPicPr>
                <p:cNvPr id="125" name="Ink 124">
                  <a:extLst>
                    <a:ext uri="{FF2B5EF4-FFF2-40B4-BE49-F238E27FC236}">
                      <a16:creationId xmlns:a16="http://schemas.microsoft.com/office/drawing/2014/main" id="{500AC84D-557D-F546-6255-BEB2804A790F}"/>
                    </a:ext>
                  </a:extLst>
                </p:cNvPr>
                <p:cNvPicPr/>
                <p:nvPr/>
              </p:nvPicPr>
              <p:blipFill>
                <a:blip r:embed="rId193"/>
                <a:stretch>
                  <a:fillRect/>
                </a:stretch>
              </p:blipFill>
              <p:spPr>
                <a:xfrm>
                  <a:off x="8460610" y="3520889"/>
                  <a:ext cx="989640" cy="331920"/>
                </a:xfrm>
                <a:prstGeom prst="rect">
                  <a:avLst/>
                </a:prstGeom>
              </p:spPr>
            </p:pic>
          </mc:Fallback>
        </mc:AlternateContent>
      </p:grpSp>
      <p:grpSp>
        <p:nvGrpSpPr>
          <p:cNvPr id="129" name="Group 128">
            <a:extLst>
              <a:ext uri="{FF2B5EF4-FFF2-40B4-BE49-F238E27FC236}">
                <a16:creationId xmlns:a16="http://schemas.microsoft.com/office/drawing/2014/main" id="{4BC55722-D19F-486D-3F56-CCF38A86DC1D}"/>
              </a:ext>
            </a:extLst>
          </p:cNvPr>
          <p:cNvGrpSpPr/>
          <p:nvPr/>
        </p:nvGrpSpPr>
        <p:grpSpPr>
          <a:xfrm>
            <a:off x="1637530" y="3815009"/>
            <a:ext cx="311040" cy="564840"/>
            <a:chOff x="1637530" y="3815009"/>
            <a:chExt cx="311040" cy="564840"/>
          </a:xfrm>
        </p:grpSpPr>
        <mc:AlternateContent xmlns:mc="http://schemas.openxmlformats.org/markup-compatibility/2006" xmlns:p14="http://schemas.microsoft.com/office/powerpoint/2010/main">
          <mc:Choice Requires="p14">
            <p:contentPart p14:bwMode="auto" r:id="rId194">
              <p14:nvContentPartPr>
                <p14:cNvPr id="127" name="Ink 126">
                  <a:extLst>
                    <a:ext uri="{FF2B5EF4-FFF2-40B4-BE49-F238E27FC236}">
                      <a16:creationId xmlns:a16="http://schemas.microsoft.com/office/drawing/2014/main" id="{83557063-7E51-E379-D38E-23F320905918}"/>
                    </a:ext>
                  </a:extLst>
                </p14:cNvPr>
                <p14:cNvContentPartPr/>
                <p14:nvPr/>
              </p14:nvContentPartPr>
              <p14:xfrm>
                <a:off x="1637530" y="3954329"/>
                <a:ext cx="180360" cy="275760"/>
              </p14:xfrm>
            </p:contentPart>
          </mc:Choice>
          <mc:Fallback xmlns="">
            <p:pic>
              <p:nvPicPr>
                <p:cNvPr id="127" name="Ink 126">
                  <a:extLst>
                    <a:ext uri="{FF2B5EF4-FFF2-40B4-BE49-F238E27FC236}">
                      <a16:creationId xmlns:a16="http://schemas.microsoft.com/office/drawing/2014/main" id="{83557063-7E51-E379-D38E-23F320905918}"/>
                    </a:ext>
                  </a:extLst>
                </p:cNvPr>
                <p:cNvPicPr/>
                <p:nvPr/>
              </p:nvPicPr>
              <p:blipFill>
                <a:blip r:embed="rId195"/>
                <a:stretch>
                  <a:fillRect/>
                </a:stretch>
              </p:blipFill>
              <p:spPr>
                <a:xfrm>
                  <a:off x="1628890" y="3945689"/>
                  <a:ext cx="1980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Ink 127">
                  <a:extLst>
                    <a:ext uri="{FF2B5EF4-FFF2-40B4-BE49-F238E27FC236}">
                      <a16:creationId xmlns:a16="http://schemas.microsoft.com/office/drawing/2014/main" id="{217652AC-6292-B58F-6B1A-B6CC792CDA73}"/>
                    </a:ext>
                  </a:extLst>
                </p14:cNvPr>
                <p14:cNvContentPartPr/>
                <p14:nvPr/>
              </p14:nvContentPartPr>
              <p14:xfrm>
                <a:off x="1844890" y="3815009"/>
                <a:ext cx="103680" cy="564840"/>
              </p14:xfrm>
            </p:contentPart>
          </mc:Choice>
          <mc:Fallback xmlns="">
            <p:pic>
              <p:nvPicPr>
                <p:cNvPr id="128" name="Ink 127">
                  <a:extLst>
                    <a:ext uri="{FF2B5EF4-FFF2-40B4-BE49-F238E27FC236}">
                      <a16:creationId xmlns:a16="http://schemas.microsoft.com/office/drawing/2014/main" id="{217652AC-6292-B58F-6B1A-B6CC792CDA73}"/>
                    </a:ext>
                  </a:extLst>
                </p:cNvPr>
                <p:cNvPicPr/>
                <p:nvPr/>
              </p:nvPicPr>
              <p:blipFill>
                <a:blip r:embed="rId197"/>
                <a:stretch>
                  <a:fillRect/>
                </a:stretch>
              </p:blipFill>
              <p:spPr>
                <a:xfrm>
                  <a:off x="1836250" y="3806369"/>
                  <a:ext cx="121320" cy="582480"/>
                </a:xfrm>
                <a:prstGeom prst="rect">
                  <a:avLst/>
                </a:prstGeom>
              </p:spPr>
            </p:pic>
          </mc:Fallback>
        </mc:AlternateContent>
      </p:grpSp>
      <p:grpSp>
        <p:nvGrpSpPr>
          <p:cNvPr id="144" name="Group 143">
            <a:extLst>
              <a:ext uri="{FF2B5EF4-FFF2-40B4-BE49-F238E27FC236}">
                <a16:creationId xmlns:a16="http://schemas.microsoft.com/office/drawing/2014/main" id="{7F3F82B9-C3CD-6D67-3F39-1DBB3414773E}"/>
              </a:ext>
            </a:extLst>
          </p:cNvPr>
          <p:cNvGrpSpPr/>
          <p:nvPr/>
        </p:nvGrpSpPr>
        <p:grpSpPr>
          <a:xfrm>
            <a:off x="2175370" y="3953969"/>
            <a:ext cx="306720" cy="394200"/>
            <a:chOff x="2175370" y="3953969"/>
            <a:chExt cx="306720" cy="394200"/>
          </a:xfrm>
        </p:grpSpPr>
        <mc:AlternateContent xmlns:mc="http://schemas.openxmlformats.org/markup-compatibility/2006" xmlns:p14="http://schemas.microsoft.com/office/powerpoint/2010/main">
          <mc:Choice Requires="p14">
            <p:contentPart p14:bwMode="auto" r:id="rId198">
              <p14:nvContentPartPr>
                <p14:cNvPr id="130" name="Ink 129">
                  <a:extLst>
                    <a:ext uri="{FF2B5EF4-FFF2-40B4-BE49-F238E27FC236}">
                      <a16:creationId xmlns:a16="http://schemas.microsoft.com/office/drawing/2014/main" id="{DDA5681F-870F-CFC5-8783-EA9EB751B962}"/>
                    </a:ext>
                  </a:extLst>
                </p14:cNvPr>
                <p14:cNvContentPartPr/>
                <p14:nvPr/>
              </p14:nvContentPartPr>
              <p14:xfrm>
                <a:off x="2175370" y="3953969"/>
                <a:ext cx="306720" cy="394200"/>
              </p14:xfrm>
            </p:contentPart>
          </mc:Choice>
          <mc:Fallback xmlns="">
            <p:pic>
              <p:nvPicPr>
                <p:cNvPr id="130" name="Ink 129">
                  <a:extLst>
                    <a:ext uri="{FF2B5EF4-FFF2-40B4-BE49-F238E27FC236}">
                      <a16:creationId xmlns:a16="http://schemas.microsoft.com/office/drawing/2014/main" id="{DDA5681F-870F-CFC5-8783-EA9EB751B962}"/>
                    </a:ext>
                  </a:extLst>
                </p:cNvPr>
                <p:cNvPicPr/>
                <p:nvPr/>
              </p:nvPicPr>
              <p:blipFill>
                <a:blip r:embed="rId199"/>
                <a:stretch>
                  <a:fillRect/>
                </a:stretch>
              </p:blipFill>
              <p:spPr>
                <a:xfrm>
                  <a:off x="2166370" y="3945329"/>
                  <a:ext cx="3243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1" name="Ink 130">
                  <a:extLst>
                    <a:ext uri="{FF2B5EF4-FFF2-40B4-BE49-F238E27FC236}">
                      <a16:creationId xmlns:a16="http://schemas.microsoft.com/office/drawing/2014/main" id="{54A588C3-1808-C8A8-5804-AFD916AD872D}"/>
                    </a:ext>
                  </a:extLst>
                </p14:cNvPr>
                <p14:cNvContentPartPr/>
                <p14:nvPr/>
              </p14:nvContentPartPr>
              <p14:xfrm>
                <a:off x="2211010" y="3976289"/>
                <a:ext cx="60120" cy="13680"/>
              </p14:xfrm>
            </p:contentPart>
          </mc:Choice>
          <mc:Fallback xmlns="">
            <p:pic>
              <p:nvPicPr>
                <p:cNvPr id="131" name="Ink 130">
                  <a:extLst>
                    <a:ext uri="{FF2B5EF4-FFF2-40B4-BE49-F238E27FC236}">
                      <a16:creationId xmlns:a16="http://schemas.microsoft.com/office/drawing/2014/main" id="{54A588C3-1808-C8A8-5804-AFD916AD872D}"/>
                    </a:ext>
                  </a:extLst>
                </p:cNvPr>
                <p:cNvPicPr/>
                <p:nvPr/>
              </p:nvPicPr>
              <p:blipFill>
                <a:blip r:embed="rId201"/>
                <a:stretch>
                  <a:fillRect/>
                </a:stretch>
              </p:blipFill>
              <p:spPr>
                <a:xfrm>
                  <a:off x="2202370" y="3967649"/>
                  <a:ext cx="77760" cy="31320"/>
                </a:xfrm>
                <a:prstGeom prst="rect">
                  <a:avLst/>
                </a:prstGeom>
              </p:spPr>
            </p:pic>
          </mc:Fallback>
        </mc:AlternateContent>
      </p:grpSp>
      <p:grpSp>
        <p:nvGrpSpPr>
          <p:cNvPr id="143" name="Group 142">
            <a:extLst>
              <a:ext uri="{FF2B5EF4-FFF2-40B4-BE49-F238E27FC236}">
                <a16:creationId xmlns:a16="http://schemas.microsoft.com/office/drawing/2014/main" id="{FC8EE3CF-3887-9E12-BD68-1E00CCC0C158}"/>
              </a:ext>
            </a:extLst>
          </p:cNvPr>
          <p:cNvGrpSpPr/>
          <p:nvPr/>
        </p:nvGrpSpPr>
        <p:grpSpPr>
          <a:xfrm>
            <a:off x="2849650" y="3930209"/>
            <a:ext cx="981720" cy="347400"/>
            <a:chOff x="2849650" y="3930209"/>
            <a:chExt cx="981720" cy="347400"/>
          </a:xfrm>
        </p:grpSpPr>
        <mc:AlternateContent xmlns:mc="http://schemas.openxmlformats.org/markup-compatibility/2006" xmlns:p14="http://schemas.microsoft.com/office/powerpoint/2010/main">
          <mc:Choice Requires="p14">
            <p:contentPart p14:bwMode="auto" r:id="rId202">
              <p14:nvContentPartPr>
                <p14:cNvPr id="132" name="Ink 131">
                  <a:extLst>
                    <a:ext uri="{FF2B5EF4-FFF2-40B4-BE49-F238E27FC236}">
                      <a16:creationId xmlns:a16="http://schemas.microsoft.com/office/drawing/2014/main" id="{22DAA5CD-43EA-45DF-9846-58A0188D502A}"/>
                    </a:ext>
                  </a:extLst>
                </p14:cNvPr>
                <p14:cNvContentPartPr/>
                <p14:nvPr/>
              </p14:nvContentPartPr>
              <p14:xfrm>
                <a:off x="2849650" y="3930209"/>
                <a:ext cx="167400" cy="238680"/>
              </p14:xfrm>
            </p:contentPart>
          </mc:Choice>
          <mc:Fallback xmlns="">
            <p:pic>
              <p:nvPicPr>
                <p:cNvPr id="132" name="Ink 131">
                  <a:extLst>
                    <a:ext uri="{FF2B5EF4-FFF2-40B4-BE49-F238E27FC236}">
                      <a16:creationId xmlns:a16="http://schemas.microsoft.com/office/drawing/2014/main" id="{22DAA5CD-43EA-45DF-9846-58A0188D502A}"/>
                    </a:ext>
                  </a:extLst>
                </p:cNvPr>
                <p:cNvPicPr/>
                <p:nvPr/>
              </p:nvPicPr>
              <p:blipFill>
                <a:blip r:embed="rId203"/>
                <a:stretch>
                  <a:fillRect/>
                </a:stretch>
              </p:blipFill>
              <p:spPr>
                <a:xfrm>
                  <a:off x="2840650" y="3921209"/>
                  <a:ext cx="1850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3" name="Ink 132">
                  <a:extLst>
                    <a:ext uri="{FF2B5EF4-FFF2-40B4-BE49-F238E27FC236}">
                      <a16:creationId xmlns:a16="http://schemas.microsoft.com/office/drawing/2014/main" id="{2CB96FB5-94DA-B311-60AD-04DCF2307EE2}"/>
                    </a:ext>
                  </a:extLst>
                </p14:cNvPr>
                <p14:cNvContentPartPr/>
                <p14:nvPr/>
              </p14:nvContentPartPr>
              <p14:xfrm>
                <a:off x="2850370" y="4014089"/>
                <a:ext cx="213120" cy="50760"/>
              </p14:xfrm>
            </p:contentPart>
          </mc:Choice>
          <mc:Fallback xmlns="">
            <p:pic>
              <p:nvPicPr>
                <p:cNvPr id="133" name="Ink 132">
                  <a:extLst>
                    <a:ext uri="{FF2B5EF4-FFF2-40B4-BE49-F238E27FC236}">
                      <a16:creationId xmlns:a16="http://schemas.microsoft.com/office/drawing/2014/main" id="{2CB96FB5-94DA-B311-60AD-04DCF2307EE2}"/>
                    </a:ext>
                  </a:extLst>
                </p:cNvPr>
                <p:cNvPicPr/>
                <p:nvPr/>
              </p:nvPicPr>
              <p:blipFill>
                <a:blip r:embed="rId205"/>
                <a:stretch>
                  <a:fillRect/>
                </a:stretch>
              </p:blipFill>
              <p:spPr>
                <a:xfrm>
                  <a:off x="2841730" y="4005089"/>
                  <a:ext cx="230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Ink 133">
                  <a:extLst>
                    <a:ext uri="{FF2B5EF4-FFF2-40B4-BE49-F238E27FC236}">
                      <a16:creationId xmlns:a16="http://schemas.microsoft.com/office/drawing/2014/main" id="{06AED3F5-5BF6-2729-2B5E-FB2713324D1B}"/>
                    </a:ext>
                  </a:extLst>
                </p14:cNvPr>
                <p14:cNvContentPartPr/>
                <p14:nvPr/>
              </p14:nvContentPartPr>
              <p14:xfrm>
                <a:off x="2859010" y="3931289"/>
                <a:ext cx="253800" cy="43200"/>
              </p14:xfrm>
            </p:contentPart>
          </mc:Choice>
          <mc:Fallback xmlns="">
            <p:pic>
              <p:nvPicPr>
                <p:cNvPr id="134" name="Ink 133">
                  <a:extLst>
                    <a:ext uri="{FF2B5EF4-FFF2-40B4-BE49-F238E27FC236}">
                      <a16:creationId xmlns:a16="http://schemas.microsoft.com/office/drawing/2014/main" id="{06AED3F5-5BF6-2729-2B5E-FB2713324D1B}"/>
                    </a:ext>
                  </a:extLst>
                </p:cNvPr>
                <p:cNvPicPr/>
                <p:nvPr/>
              </p:nvPicPr>
              <p:blipFill>
                <a:blip r:embed="rId207"/>
                <a:stretch>
                  <a:fillRect/>
                </a:stretch>
              </p:blipFill>
              <p:spPr>
                <a:xfrm>
                  <a:off x="2850010" y="3922289"/>
                  <a:ext cx="271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Ink 134">
                  <a:extLst>
                    <a:ext uri="{FF2B5EF4-FFF2-40B4-BE49-F238E27FC236}">
                      <a16:creationId xmlns:a16="http://schemas.microsoft.com/office/drawing/2014/main" id="{BB3B995A-BA3B-67E5-C041-CC1F2914E7B3}"/>
                    </a:ext>
                  </a:extLst>
                </p14:cNvPr>
                <p14:cNvContentPartPr/>
                <p14:nvPr/>
              </p14:nvContentPartPr>
              <p14:xfrm>
                <a:off x="3149530" y="4065209"/>
                <a:ext cx="140400" cy="212400"/>
              </p14:xfrm>
            </p:contentPart>
          </mc:Choice>
          <mc:Fallback xmlns="">
            <p:pic>
              <p:nvPicPr>
                <p:cNvPr id="135" name="Ink 134">
                  <a:extLst>
                    <a:ext uri="{FF2B5EF4-FFF2-40B4-BE49-F238E27FC236}">
                      <a16:creationId xmlns:a16="http://schemas.microsoft.com/office/drawing/2014/main" id="{BB3B995A-BA3B-67E5-C041-CC1F2914E7B3}"/>
                    </a:ext>
                  </a:extLst>
                </p:cNvPr>
                <p:cNvPicPr/>
                <p:nvPr/>
              </p:nvPicPr>
              <p:blipFill>
                <a:blip r:embed="rId209"/>
                <a:stretch>
                  <a:fillRect/>
                </a:stretch>
              </p:blipFill>
              <p:spPr>
                <a:xfrm>
                  <a:off x="3140890" y="4056569"/>
                  <a:ext cx="158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6" name="Ink 135">
                  <a:extLst>
                    <a:ext uri="{FF2B5EF4-FFF2-40B4-BE49-F238E27FC236}">
                      <a16:creationId xmlns:a16="http://schemas.microsoft.com/office/drawing/2014/main" id="{02D8D558-EF8B-6BCC-1485-A972AF683811}"/>
                    </a:ext>
                  </a:extLst>
                </p14:cNvPr>
                <p14:cNvContentPartPr/>
                <p14:nvPr/>
              </p14:nvContentPartPr>
              <p14:xfrm>
                <a:off x="3549490" y="4016969"/>
                <a:ext cx="281880" cy="171000"/>
              </p14:xfrm>
            </p:contentPart>
          </mc:Choice>
          <mc:Fallback xmlns="">
            <p:pic>
              <p:nvPicPr>
                <p:cNvPr id="136" name="Ink 135">
                  <a:extLst>
                    <a:ext uri="{FF2B5EF4-FFF2-40B4-BE49-F238E27FC236}">
                      <a16:creationId xmlns:a16="http://schemas.microsoft.com/office/drawing/2014/main" id="{02D8D558-EF8B-6BCC-1485-A972AF683811}"/>
                    </a:ext>
                  </a:extLst>
                </p:cNvPr>
                <p:cNvPicPr/>
                <p:nvPr/>
              </p:nvPicPr>
              <p:blipFill>
                <a:blip r:embed="rId211"/>
                <a:stretch>
                  <a:fillRect/>
                </a:stretch>
              </p:blipFill>
              <p:spPr>
                <a:xfrm>
                  <a:off x="3540850" y="4008329"/>
                  <a:ext cx="299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Ink 136">
                  <a:extLst>
                    <a:ext uri="{FF2B5EF4-FFF2-40B4-BE49-F238E27FC236}">
                      <a16:creationId xmlns:a16="http://schemas.microsoft.com/office/drawing/2014/main" id="{B3232B55-C0EF-16AE-2AAA-A96BCC7E7832}"/>
                    </a:ext>
                  </a:extLst>
                </p14:cNvPr>
                <p14:cNvContentPartPr/>
                <p14:nvPr/>
              </p14:nvContentPartPr>
              <p14:xfrm>
                <a:off x="3580090" y="3939209"/>
                <a:ext cx="14760" cy="24840"/>
              </p14:xfrm>
            </p:contentPart>
          </mc:Choice>
          <mc:Fallback xmlns="">
            <p:pic>
              <p:nvPicPr>
                <p:cNvPr id="137" name="Ink 136">
                  <a:extLst>
                    <a:ext uri="{FF2B5EF4-FFF2-40B4-BE49-F238E27FC236}">
                      <a16:creationId xmlns:a16="http://schemas.microsoft.com/office/drawing/2014/main" id="{B3232B55-C0EF-16AE-2AAA-A96BCC7E7832}"/>
                    </a:ext>
                  </a:extLst>
                </p:cNvPr>
                <p:cNvPicPr/>
                <p:nvPr/>
              </p:nvPicPr>
              <p:blipFill>
                <a:blip r:embed="rId213"/>
                <a:stretch>
                  <a:fillRect/>
                </a:stretch>
              </p:blipFill>
              <p:spPr>
                <a:xfrm>
                  <a:off x="3571450" y="3930569"/>
                  <a:ext cx="32400" cy="42480"/>
                </a:xfrm>
                <a:prstGeom prst="rect">
                  <a:avLst/>
                </a:prstGeom>
              </p:spPr>
            </p:pic>
          </mc:Fallback>
        </mc:AlternateContent>
      </p:grpSp>
      <p:grpSp>
        <p:nvGrpSpPr>
          <p:cNvPr id="142" name="Group 141">
            <a:extLst>
              <a:ext uri="{FF2B5EF4-FFF2-40B4-BE49-F238E27FC236}">
                <a16:creationId xmlns:a16="http://schemas.microsoft.com/office/drawing/2014/main" id="{265C5B27-8CEE-4664-2248-F2EA865F57C3}"/>
              </a:ext>
            </a:extLst>
          </p:cNvPr>
          <p:cNvGrpSpPr/>
          <p:nvPr/>
        </p:nvGrpSpPr>
        <p:grpSpPr>
          <a:xfrm>
            <a:off x="4120090" y="3807089"/>
            <a:ext cx="1441800" cy="525240"/>
            <a:chOff x="4120090" y="3807089"/>
            <a:chExt cx="1441800" cy="525240"/>
          </a:xfrm>
        </p:grpSpPr>
        <mc:AlternateContent xmlns:mc="http://schemas.openxmlformats.org/markup-compatibility/2006" xmlns:p14="http://schemas.microsoft.com/office/powerpoint/2010/main">
          <mc:Choice Requires="p14">
            <p:contentPart p14:bwMode="auto" r:id="rId214">
              <p14:nvContentPartPr>
                <p14:cNvPr id="138" name="Ink 137">
                  <a:extLst>
                    <a:ext uri="{FF2B5EF4-FFF2-40B4-BE49-F238E27FC236}">
                      <a16:creationId xmlns:a16="http://schemas.microsoft.com/office/drawing/2014/main" id="{87642CB7-1789-D32B-70C2-D3A26D8132B4}"/>
                    </a:ext>
                  </a:extLst>
                </p14:cNvPr>
                <p14:cNvContentPartPr/>
                <p14:nvPr/>
              </p14:nvContentPartPr>
              <p14:xfrm>
                <a:off x="4120090" y="3807089"/>
                <a:ext cx="1276200" cy="426600"/>
              </p14:xfrm>
            </p:contentPart>
          </mc:Choice>
          <mc:Fallback xmlns="">
            <p:pic>
              <p:nvPicPr>
                <p:cNvPr id="138" name="Ink 137">
                  <a:extLst>
                    <a:ext uri="{FF2B5EF4-FFF2-40B4-BE49-F238E27FC236}">
                      <a16:creationId xmlns:a16="http://schemas.microsoft.com/office/drawing/2014/main" id="{87642CB7-1789-D32B-70C2-D3A26D8132B4}"/>
                    </a:ext>
                  </a:extLst>
                </p:cNvPr>
                <p:cNvPicPr/>
                <p:nvPr/>
              </p:nvPicPr>
              <p:blipFill>
                <a:blip r:embed="rId215"/>
                <a:stretch>
                  <a:fillRect/>
                </a:stretch>
              </p:blipFill>
              <p:spPr>
                <a:xfrm>
                  <a:off x="4111090" y="3798449"/>
                  <a:ext cx="12938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Ink 138">
                  <a:extLst>
                    <a:ext uri="{FF2B5EF4-FFF2-40B4-BE49-F238E27FC236}">
                      <a16:creationId xmlns:a16="http://schemas.microsoft.com/office/drawing/2014/main" id="{4DB319CD-33F2-A61E-AE2E-4309992FC510}"/>
                    </a:ext>
                  </a:extLst>
                </p14:cNvPr>
                <p14:cNvContentPartPr/>
                <p14:nvPr/>
              </p14:nvContentPartPr>
              <p14:xfrm>
                <a:off x="4602850" y="3996809"/>
                <a:ext cx="733680" cy="32040"/>
              </p14:xfrm>
            </p:contentPart>
          </mc:Choice>
          <mc:Fallback xmlns="">
            <p:pic>
              <p:nvPicPr>
                <p:cNvPr id="139" name="Ink 138">
                  <a:extLst>
                    <a:ext uri="{FF2B5EF4-FFF2-40B4-BE49-F238E27FC236}">
                      <a16:creationId xmlns:a16="http://schemas.microsoft.com/office/drawing/2014/main" id="{4DB319CD-33F2-A61E-AE2E-4309992FC510}"/>
                    </a:ext>
                  </a:extLst>
                </p:cNvPr>
                <p:cNvPicPr/>
                <p:nvPr/>
              </p:nvPicPr>
              <p:blipFill>
                <a:blip r:embed="rId217"/>
                <a:stretch>
                  <a:fillRect/>
                </a:stretch>
              </p:blipFill>
              <p:spPr>
                <a:xfrm>
                  <a:off x="4594210" y="3987809"/>
                  <a:ext cx="751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EAB54D3F-31A8-C190-A344-5EF774E9D7B4}"/>
                    </a:ext>
                  </a:extLst>
                </p14:cNvPr>
                <p14:cNvContentPartPr/>
                <p14:nvPr/>
              </p14:nvContentPartPr>
              <p14:xfrm>
                <a:off x="5439490" y="4206329"/>
                <a:ext cx="122400" cy="126000"/>
              </p14:xfrm>
            </p:contentPart>
          </mc:Choice>
          <mc:Fallback xmlns="">
            <p:pic>
              <p:nvPicPr>
                <p:cNvPr id="140" name="Ink 139">
                  <a:extLst>
                    <a:ext uri="{FF2B5EF4-FFF2-40B4-BE49-F238E27FC236}">
                      <a16:creationId xmlns:a16="http://schemas.microsoft.com/office/drawing/2014/main" id="{EAB54D3F-31A8-C190-A344-5EF774E9D7B4}"/>
                    </a:ext>
                  </a:extLst>
                </p:cNvPr>
                <p:cNvPicPr/>
                <p:nvPr/>
              </p:nvPicPr>
              <p:blipFill>
                <a:blip r:embed="rId219"/>
                <a:stretch>
                  <a:fillRect/>
                </a:stretch>
              </p:blipFill>
              <p:spPr>
                <a:xfrm>
                  <a:off x="5430850" y="4197689"/>
                  <a:ext cx="140040" cy="14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0">
            <p14:nvContentPartPr>
              <p14:cNvPr id="141" name="Ink 140">
                <a:extLst>
                  <a:ext uri="{FF2B5EF4-FFF2-40B4-BE49-F238E27FC236}">
                    <a16:creationId xmlns:a16="http://schemas.microsoft.com/office/drawing/2014/main" id="{16F116B1-D2FB-397D-16C6-01E23B5D361B}"/>
                  </a:ext>
                </a:extLst>
              </p14:cNvPr>
              <p14:cNvContentPartPr/>
              <p14:nvPr/>
            </p14:nvContentPartPr>
            <p14:xfrm>
              <a:off x="5898490" y="3928769"/>
              <a:ext cx="554760" cy="226800"/>
            </p14:xfrm>
          </p:contentPart>
        </mc:Choice>
        <mc:Fallback xmlns="">
          <p:pic>
            <p:nvPicPr>
              <p:cNvPr id="141" name="Ink 140">
                <a:extLst>
                  <a:ext uri="{FF2B5EF4-FFF2-40B4-BE49-F238E27FC236}">
                    <a16:creationId xmlns:a16="http://schemas.microsoft.com/office/drawing/2014/main" id="{16F116B1-D2FB-397D-16C6-01E23B5D361B}"/>
                  </a:ext>
                </a:extLst>
              </p:cNvPr>
              <p:cNvPicPr/>
              <p:nvPr/>
            </p:nvPicPr>
            <p:blipFill>
              <a:blip r:embed="rId221"/>
              <a:stretch>
                <a:fillRect/>
              </a:stretch>
            </p:blipFill>
            <p:spPr>
              <a:xfrm>
                <a:off x="5889490" y="3920129"/>
                <a:ext cx="5724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8" name="Ink 147">
                <a:extLst>
                  <a:ext uri="{FF2B5EF4-FFF2-40B4-BE49-F238E27FC236}">
                    <a16:creationId xmlns:a16="http://schemas.microsoft.com/office/drawing/2014/main" id="{16E1E1C6-E7FF-E11E-ADF3-16256672D481}"/>
                  </a:ext>
                </a:extLst>
              </p14:cNvPr>
              <p14:cNvContentPartPr/>
              <p14:nvPr/>
            </p14:nvContentPartPr>
            <p14:xfrm>
              <a:off x="2158450" y="4645169"/>
              <a:ext cx="520560" cy="106920"/>
            </p14:xfrm>
          </p:contentPart>
        </mc:Choice>
        <mc:Fallback xmlns="">
          <p:pic>
            <p:nvPicPr>
              <p:cNvPr id="148" name="Ink 147">
                <a:extLst>
                  <a:ext uri="{FF2B5EF4-FFF2-40B4-BE49-F238E27FC236}">
                    <a16:creationId xmlns:a16="http://schemas.microsoft.com/office/drawing/2014/main" id="{16E1E1C6-E7FF-E11E-ADF3-16256672D481}"/>
                  </a:ext>
                </a:extLst>
              </p:cNvPr>
              <p:cNvPicPr/>
              <p:nvPr/>
            </p:nvPicPr>
            <p:blipFill>
              <a:blip r:embed="rId223"/>
              <a:stretch>
                <a:fillRect/>
              </a:stretch>
            </p:blipFill>
            <p:spPr>
              <a:xfrm>
                <a:off x="2149810" y="4636529"/>
                <a:ext cx="538200" cy="124560"/>
              </a:xfrm>
              <a:prstGeom prst="rect">
                <a:avLst/>
              </a:prstGeom>
            </p:spPr>
          </p:pic>
        </mc:Fallback>
      </mc:AlternateContent>
      <p:grpSp>
        <p:nvGrpSpPr>
          <p:cNvPr id="155" name="Group 154">
            <a:extLst>
              <a:ext uri="{FF2B5EF4-FFF2-40B4-BE49-F238E27FC236}">
                <a16:creationId xmlns:a16="http://schemas.microsoft.com/office/drawing/2014/main" id="{78ED2C35-5780-05AA-2207-EB6D2070E36A}"/>
              </a:ext>
            </a:extLst>
          </p:cNvPr>
          <p:cNvGrpSpPr/>
          <p:nvPr/>
        </p:nvGrpSpPr>
        <p:grpSpPr>
          <a:xfrm>
            <a:off x="3034690" y="4578569"/>
            <a:ext cx="301680" cy="425520"/>
            <a:chOff x="3034690" y="4578569"/>
            <a:chExt cx="301680" cy="425520"/>
          </a:xfrm>
        </p:grpSpPr>
        <mc:AlternateContent xmlns:mc="http://schemas.openxmlformats.org/markup-compatibility/2006" xmlns:p14="http://schemas.microsoft.com/office/powerpoint/2010/main">
          <mc:Choice Requires="p14">
            <p:contentPart p14:bwMode="auto" r:id="rId224">
              <p14:nvContentPartPr>
                <p14:cNvPr id="149" name="Ink 148">
                  <a:extLst>
                    <a:ext uri="{FF2B5EF4-FFF2-40B4-BE49-F238E27FC236}">
                      <a16:creationId xmlns:a16="http://schemas.microsoft.com/office/drawing/2014/main" id="{B72CBDC2-D33B-7544-2DDE-AB63109FA8A7}"/>
                    </a:ext>
                  </a:extLst>
                </p14:cNvPr>
                <p14:cNvContentPartPr/>
                <p14:nvPr/>
              </p14:nvContentPartPr>
              <p14:xfrm>
                <a:off x="3034690" y="4578569"/>
                <a:ext cx="132480" cy="338400"/>
              </p14:xfrm>
            </p:contentPart>
          </mc:Choice>
          <mc:Fallback xmlns="">
            <p:pic>
              <p:nvPicPr>
                <p:cNvPr id="149" name="Ink 148">
                  <a:extLst>
                    <a:ext uri="{FF2B5EF4-FFF2-40B4-BE49-F238E27FC236}">
                      <a16:creationId xmlns:a16="http://schemas.microsoft.com/office/drawing/2014/main" id="{B72CBDC2-D33B-7544-2DDE-AB63109FA8A7}"/>
                    </a:ext>
                  </a:extLst>
                </p:cNvPr>
                <p:cNvPicPr/>
                <p:nvPr/>
              </p:nvPicPr>
              <p:blipFill>
                <a:blip r:embed="rId225"/>
                <a:stretch>
                  <a:fillRect/>
                </a:stretch>
              </p:blipFill>
              <p:spPr>
                <a:xfrm>
                  <a:off x="3025690" y="4569929"/>
                  <a:ext cx="1501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0" name="Ink 149">
                  <a:extLst>
                    <a:ext uri="{FF2B5EF4-FFF2-40B4-BE49-F238E27FC236}">
                      <a16:creationId xmlns:a16="http://schemas.microsoft.com/office/drawing/2014/main" id="{B6CEF789-D6BB-0B78-3D4D-E78CEBC9CCE5}"/>
                    </a:ext>
                  </a:extLst>
                </p14:cNvPr>
                <p14:cNvContentPartPr/>
                <p14:nvPr/>
              </p14:nvContentPartPr>
              <p14:xfrm>
                <a:off x="3196330" y="4879169"/>
                <a:ext cx="140040" cy="124920"/>
              </p14:xfrm>
            </p:contentPart>
          </mc:Choice>
          <mc:Fallback xmlns="">
            <p:pic>
              <p:nvPicPr>
                <p:cNvPr id="150" name="Ink 149">
                  <a:extLst>
                    <a:ext uri="{FF2B5EF4-FFF2-40B4-BE49-F238E27FC236}">
                      <a16:creationId xmlns:a16="http://schemas.microsoft.com/office/drawing/2014/main" id="{B6CEF789-D6BB-0B78-3D4D-E78CEBC9CCE5}"/>
                    </a:ext>
                  </a:extLst>
                </p:cNvPr>
                <p:cNvPicPr/>
                <p:nvPr/>
              </p:nvPicPr>
              <p:blipFill>
                <a:blip r:embed="rId227"/>
                <a:stretch>
                  <a:fillRect/>
                </a:stretch>
              </p:blipFill>
              <p:spPr>
                <a:xfrm>
                  <a:off x="3187690" y="4870529"/>
                  <a:ext cx="157680" cy="142560"/>
                </a:xfrm>
                <a:prstGeom prst="rect">
                  <a:avLst/>
                </a:prstGeom>
              </p:spPr>
            </p:pic>
          </mc:Fallback>
        </mc:AlternateContent>
      </p:grpSp>
      <p:grpSp>
        <p:nvGrpSpPr>
          <p:cNvPr id="157" name="Group 156">
            <a:extLst>
              <a:ext uri="{FF2B5EF4-FFF2-40B4-BE49-F238E27FC236}">
                <a16:creationId xmlns:a16="http://schemas.microsoft.com/office/drawing/2014/main" id="{4DC2DF86-313B-F199-D6E0-01C038F56B05}"/>
              </a:ext>
            </a:extLst>
          </p:cNvPr>
          <p:cNvGrpSpPr/>
          <p:nvPr/>
        </p:nvGrpSpPr>
        <p:grpSpPr>
          <a:xfrm>
            <a:off x="3743890" y="4492169"/>
            <a:ext cx="1560240" cy="457200"/>
            <a:chOff x="3743890" y="4492169"/>
            <a:chExt cx="1560240" cy="457200"/>
          </a:xfrm>
        </p:grpSpPr>
        <mc:AlternateContent xmlns:mc="http://schemas.openxmlformats.org/markup-compatibility/2006" xmlns:p14="http://schemas.microsoft.com/office/powerpoint/2010/main">
          <mc:Choice Requires="p14">
            <p:contentPart p14:bwMode="auto" r:id="rId228">
              <p14:nvContentPartPr>
                <p14:cNvPr id="151" name="Ink 150">
                  <a:extLst>
                    <a:ext uri="{FF2B5EF4-FFF2-40B4-BE49-F238E27FC236}">
                      <a16:creationId xmlns:a16="http://schemas.microsoft.com/office/drawing/2014/main" id="{A1E98DD2-AB61-0994-BF54-A67024E3F342}"/>
                    </a:ext>
                  </a:extLst>
                </p14:cNvPr>
                <p14:cNvContentPartPr/>
                <p14:nvPr/>
              </p14:nvContentPartPr>
              <p14:xfrm>
                <a:off x="3743890" y="4492169"/>
                <a:ext cx="620280" cy="270360"/>
              </p14:xfrm>
            </p:contentPart>
          </mc:Choice>
          <mc:Fallback xmlns="">
            <p:pic>
              <p:nvPicPr>
                <p:cNvPr id="151" name="Ink 150">
                  <a:extLst>
                    <a:ext uri="{FF2B5EF4-FFF2-40B4-BE49-F238E27FC236}">
                      <a16:creationId xmlns:a16="http://schemas.microsoft.com/office/drawing/2014/main" id="{A1E98DD2-AB61-0994-BF54-A67024E3F342}"/>
                    </a:ext>
                  </a:extLst>
                </p:cNvPr>
                <p:cNvPicPr/>
                <p:nvPr/>
              </p:nvPicPr>
              <p:blipFill>
                <a:blip r:embed="rId229"/>
                <a:stretch>
                  <a:fillRect/>
                </a:stretch>
              </p:blipFill>
              <p:spPr>
                <a:xfrm>
                  <a:off x="3734890" y="4483169"/>
                  <a:ext cx="6379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2" name="Ink 151">
                  <a:extLst>
                    <a:ext uri="{FF2B5EF4-FFF2-40B4-BE49-F238E27FC236}">
                      <a16:creationId xmlns:a16="http://schemas.microsoft.com/office/drawing/2014/main" id="{F6A61FBB-1AA6-0B9F-4BAF-8DEA829164E8}"/>
                    </a:ext>
                  </a:extLst>
                </p14:cNvPr>
                <p14:cNvContentPartPr/>
                <p14:nvPr/>
              </p14:nvContentPartPr>
              <p14:xfrm>
                <a:off x="4652170" y="4515209"/>
                <a:ext cx="219240" cy="237600"/>
              </p14:xfrm>
            </p:contentPart>
          </mc:Choice>
          <mc:Fallback xmlns="">
            <p:pic>
              <p:nvPicPr>
                <p:cNvPr id="152" name="Ink 151">
                  <a:extLst>
                    <a:ext uri="{FF2B5EF4-FFF2-40B4-BE49-F238E27FC236}">
                      <a16:creationId xmlns:a16="http://schemas.microsoft.com/office/drawing/2014/main" id="{F6A61FBB-1AA6-0B9F-4BAF-8DEA829164E8}"/>
                    </a:ext>
                  </a:extLst>
                </p:cNvPr>
                <p:cNvPicPr/>
                <p:nvPr/>
              </p:nvPicPr>
              <p:blipFill>
                <a:blip r:embed="rId231"/>
                <a:stretch>
                  <a:fillRect/>
                </a:stretch>
              </p:blipFill>
              <p:spPr>
                <a:xfrm>
                  <a:off x="4643530" y="4506569"/>
                  <a:ext cx="2368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3" name="Ink 152">
                  <a:extLst>
                    <a:ext uri="{FF2B5EF4-FFF2-40B4-BE49-F238E27FC236}">
                      <a16:creationId xmlns:a16="http://schemas.microsoft.com/office/drawing/2014/main" id="{CD721271-DB12-CE5B-E41D-B0D4851E6AA5}"/>
                    </a:ext>
                  </a:extLst>
                </p14:cNvPr>
                <p14:cNvContentPartPr/>
                <p14:nvPr/>
              </p14:nvContentPartPr>
              <p14:xfrm>
                <a:off x="4911370" y="4701329"/>
                <a:ext cx="138960" cy="248040"/>
              </p14:xfrm>
            </p:contentPart>
          </mc:Choice>
          <mc:Fallback xmlns="">
            <p:pic>
              <p:nvPicPr>
                <p:cNvPr id="153" name="Ink 152">
                  <a:extLst>
                    <a:ext uri="{FF2B5EF4-FFF2-40B4-BE49-F238E27FC236}">
                      <a16:creationId xmlns:a16="http://schemas.microsoft.com/office/drawing/2014/main" id="{CD721271-DB12-CE5B-E41D-B0D4851E6AA5}"/>
                    </a:ext>
                  </a:extLst>
                </p:cNvPr>
                <p:cNvPicPr/>
                <p:nvPr/>
              </p:nvPicPr>
              <p:blipFill>
                <a:blip r:embed="rId233"/>
                <a:stretch>
                  <a:fillRect/>
                </a:stretch>
              </p:blipFill>
              <p:spPr>
                <a:xfrm>
                  <a:off x="4902370" y="4692689"/>
                  <a:ext cx="1566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6" name="Ink 155">
                  <a:extLst>
                    <a:ext uri="{FF2B5EF4-FFF2-40B4-BE49-F238E27FC236}">
                      <a16:creationId xmlns:a16="http://schemas.microsoft.com/office/drawing/2014/main" id="{AB07C823-0DCC-828D-76F5-B7CC5CDFAB37}"/>
                    </a:ext>
                  </a:extLst>
                </p14:cNvPr>
                <p14:cNvContentPartPr/>
                <p14:nvPr/>
              </p14:nvContentPartPr>
              <p14:xfrm>
                <a:off x="5278570" y="4802849"/>
                <a:ext cx="25560" cy="62280"/>
              </p14:xfrm>
            </p:contentPart>
          </mc:Choice>
          <mc:Fallback xmlns="">
            <p:pic>
              <p:nvPicPr>
                <p:cNvPr id="156" name="Ink 155">
                  <a:extLst>
                    <a:ext uri="{FF2B5EF4-FFF2-40B4-BE49-F238E27FC236}">
                      <a16:creationId xmlns:a16="http://schemas.microsoft.com/office/drawing/2014/main" id="{AB07C823-0DCC-828D-76F5-B7CC5CDFAB37}"/>
                    </a:ext>
                  </a:extLst>
                </p:cNvPr>
                <p:cNvPicPr/>
                <p:nvPr/>
              </p:nvPicPr>
              <p:blipFill>
                <a:blip r:embed="rId235"/>
                <a:stretch>
                  <a:fillRect/>
                </a:stretch>
              </p:blipFill>
              <p:spPr>
                <a:xfrm>
                  <a:off x="5269930" y="4794209"/>
                  <a:ext cx="43200" cy="79920"/>
                </a:xfrm>
                <a:prstGeom prst="rect">
                  <a:avLst/>
                </a:prstGeom>
              </p:spPr>
            </p:pic>
          </mc:Fallback>
        </mc:AlternateContent>
      </p:grpSp>
      <p:grpSp>
        <p:nvGrpSpPr>
          <p:cNvPr id="164" name="Group 163">
            <a:extLst>
              <a:ext uri="{FF2B5EF4-FFF2-40B4-BE49-F238E27FC236}">
                <a16:creationId xmlns:a16="http://schemas.microsoft.com/office/drawing/2014/main" id="{9E18F15D-DBF5-6901-665B-7B885347A442}"/>
              </a:ext>
            </a:extLst>
          </p:cNvPr>
          <p:cNvGrpSpPr/>
          <p:nvPr/>
        </p:nvGrpSpPr>
        <p:grpSpPr>
          <a:xfrm>
            <a:off x="3094090" y="5428529"/>
            <a:ext cx="851400" cy="477000"/>
            <a:chOff x="3094090" y="5428529"/>
            <a:chExt cx="851400" cy="477000"/>
          </a:xfrm>
        </p:grpSpPr>
        <mc:AlternateContent xmlns:mc="http://schemas.openxmlformats.org/markup-compatibility/2006" xmlns:p14="http://schemas.microsoft.com/office/powerpoint/2010/main">
          <mc:Choice Requires="p14">
            <p:contentPart p14:bwMode="auto" r:id="rId236">
              <p14:nvContentPartPr>
                <p14:cNvPr id="158" name="Ink 157">
                  <a:extLst>
                    <a:ext uri="{FF2B5EF4-FFF2-40B4-BE49-F238E27FC236}">
                      <a16:creationId xmlns:a16="http://schemas.microsoft.com/office/drawing/2014/main" id="{719E01FF-192B-A849-B330-525F5737A7F8}"/>
                    </a:ext>
                  </a:extLst>
                </p14:cNvPr>
                <p14:cNvContentPartPr/>
                <p14:nvPr/>
              </p14:nvContentPartPr>
              <p14:xfrm>
                <a:off x="3094090" y="5428529"/>
                <a:ext cx="309240" cy="242640"/>
              </p14:xfrm>
            </p:contentPart>
          </mc:Choice>
          <mc:Fallback xmlns="">
            <p:pic>
              <p:nvPicPr>
                <p:cNvPr id="158" name="Ink 157">
                  <a:extLst>
                    <a:ext uri="{FF2B5EF4-FFF2-40B4-BE49-F238E27FC236}">
                      <a16:creationId xmlns:a16="http://schemas.microsoft.com/office/drawing/2014/main" id="{719E01FF-192B-A849-B330-525F5737A7F8}"/>
                    </a:ext>
                  </a:extLst>
                </p:cNvPr>
                <p:cNvPicPr/>
                <p:nvPr/>
              </p:nvPicPr>
              <p:blipFill>
                <a:blip r:embed="rId237"/>
                <a:stretch>
                  <a:fillRect/>
                </a:stretch>
              </p:blipFill>
              <p:spPr>
                <a:xfrm>
                  <a:off x="3085090" y="5419889"/>
                  <a:ext cx="3268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9" name="Ink 158">
                  <a:extLst>
                    <a:ext uri="{FF2B5EF4-FFF2-40B4-BE49-F238E27FC236}">
                      <a16:creationId xmlns:a16="http://schemas.microsoft.com/office/drawing/2014/main" id="{5B9A765E-3C8E-5E76-4118-01578EE94638}"/>
                    </a:ext>
                  </a:extLst>
                </p14:cNvPr>
                <p14:cNvContentPartPr/>
                <p14:nvPr/>
              </p14:nvContentPartPr>
              <p14:xfrm>
                <a:off x="3280930" y="5665769"/>
                <a:ext cx="134640" cy="207360"/>
              </p14:xfrm>
            </p:contentPart>
          </mc:Choice>
          <mc:Fallback xmlns="">
            <p:pic>
              <p:nvPicPr>
                <p:cNvPr id="159" name="Ink 158">
                  <a:extLst>
                    <a:ext uri="{FF2B5EF4-FFF2-40B4-BE49-F238E27FC236}">
                      <a16:creationId xmlns:a16="http://schemas.microsoft.com/office/drawing/2014/main" id="{5B9A765E-3C8E-5E76-4118-01578EE94638}"/>
                    </a:ext>
                  </a:extLst>
                </p:cNvPr>
                <p:cNvPicPr/>
                <p:nvPr/>
              </p:nvPicPr>
              <p:blipFill>
                <a:blip r:embed="rId239"/>
                <a:stretch>
                  <a:fillRect/>
                </a:stretch>
              </p:blipFill>
              <p:spPr>
                <a:xfrm>
                  <a:off x="3271930" y="5656769"/>
                  <a:ext cx="152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0" name="Ink 159">
                  <a:extLst>
                    <a:ext uri="{FF2B5EF4-FFF2-40B4-BE49-F238E27FC236}">
                      <a16:creationId xmlns:a16="http://schemas.microsoft.com/office/drawing/2014/main" id="{0259D81C-246E-F197-D09A-F6B3F8725FA0}"/>
                    </a:ext>
                  </a:extLst>
                </p14:cNvPr>
                <p14:cNvContentPartPr/>
                <p14:nvPr/>
              </p14:nvContentPartPr>
              <p14:xfrm>
                <a:off x="3306490" y="5790689"/>
                <a:ext cx="87840" cy="46440"/>
              </p14:xfrm>
            </p:contentPart>
          </mc:Choice>
          <mc:Fallback xmlns="">
            <p:pic>
              <p:nvPicPr>
                <p:cNvPr id="160" name="Ink 159">
                  <a:extLst>
                    <a:ext uri="{FF2B5EF4-FFF2-40B4-BE49-F238E27FC236}">
                      <a16:creationId xmlns:a16="http://schemas.microsoft.com/office/drawing/2014/main" id="{0259D81C-246E-F197-D09A-F6B3F8725FA0}"/>
                    </a:ext>
                  </a:extLst>
                </p:cNvPr>
                <p:cNvPicPr/>
                <p:nvPr/>
              </p:nvPicPr>
              <p:blipFill>
                <a:blip r:embed="rId241"/>
                <a:stretch>
                  <a:fillRect/>
                </a:stretch>
              </p:blipFill>
              <p:spPr>
                <a:xfrm>
                  <a:off x="3297490" y="5782049"/>
                  <a:ext cx="105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1" name="Ink 160">
                  <a:extLst>
                    <a:ext uri="{FF2B5EF4-FFF2-40B4-BE49-F238E27FC236}">
                      <a16:creationId xmlns:a16="http://schemas.microsoft.com/office/drawing/2014/main" id="{22750D28-4F80-3D1D-9311-3BE925AC3D91}"/>
                    </a:ext>
                  </a:extLst>
                </p14:cNvPr>
                <p14:cNvContentPartPr/>
                <p14:nvPr/>
              </p14:nvContentPartPr>
              <p14:xfrm>
                <a:off x="3485770" y="5693849"/>
                <a:ext cx="268560" cy="120240"/>
              </p14:xfrm>
            </p:contentPart>
          </mc:Choice>
          <mc:Fallback xmlns="">
            <p:pic>
              <p:nvPicPr>
                <p:cNvPr id="161" name="Ink 160">
                  <a:extLst>
                    <a:ext uri="{FF2B5EF4-FFF2-40B4-BE49-F238E27FC236}">
                      <a16:creationId xmlns:a16="http://schemas.microsoft.com/office/drawing/2014/main" id="{22750D28-4F80-3D1D-9311-3BE925AC3D91}"/>
                    </a:ext>
                  </a:extLst>
                </p:cNvPr>
                <p:cNvPicPr/>
                <p:nvPr/>
              </p:nvPicPr>
              <p:blipFill>
                <a:blip r:embed="rId243"/>
                <a:stretch>
                  <a:fillRect/>
                </a:stretch>
              </p:blipFill>
              <p:spPr>
                <a:xfrm>
                  <a:off x="3476770" y="5685209"/>
                  <a:ext cx="286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3" name="Ink 162">
                  <a:extLst>
                    <a:ext uri="{FF2B5EF4-FFF2-40B4-BE49-F238E27FC236}">
                      <a16:creationId xmlns:a16="http://schemas.microsoft.com/office/drawing/2014/main" id="{3C74BD0E-C893-F596-0A4E-7138F16C16FA}"/>
                    </a:ext>
                  </a:extLst>
                </p14:cNvPr>
                <p14:cNvContentPartPr/>
                <p14:nvPr/>
              </p14:nvContentPartPr>
              <p14:xfrm>
                <a:off x="3838930" y="5668289"/>
                <a:ext cx="106560" cy="237240"/>
              </p14:xfrm>
            </p:contentPart>
          </mc:Choice>
          <mc:Fallback xmlns="">
            <p:pic>
              <p:nvPicPr>
                <p:cNvPr id="163" name="Ink 162">
                  <a:extLst>
                    <a:ext uri="{FF2B5EF4-FFF2-40B4-BE49-F238E27FC236}">
                      <a16:creationId xmlns:a16="http://schemas.microsoft.com/office/drawing/2014/main" id="{3C74BD0E-C893-F596-0A4E-7138F16C16FA}"/>
                    </a:ext>
                  </a:extLst>
                </p:cNvPr>
                <p:cNvPicPr/>
                <p:nvPr/>
              </p:nvPicPr>
              <p:blipFill>
                <a:blip r:embed="rId245"/>
                <a:stretch>
                  <a:fillRect/>
                </a:stretch>
              </p:blipFill>
              <p:spPr>
                <a:xfrm>
                  <a:off x="3830290" y="5659649"/>
                  <a:ext cx="124200" cy="254880"/>
                </a:xfrm>
                <a:prstGeom prst="rect">
                  <a:avLst/>
                </a:prstGeom>
              </p:spPr>
            </p:pic>
          </mc:Fallback>
        </mc:AlternateContent>
      </p:grpSp>
      <p:grpSp>
        <p:nvGrpSpPr>
          <p:cNvPr id="177" name="Group 176">
            <a:extLst>
              <a:ext uri="{FF2B5EF4-FFF2-40B4-BE49-F238E27FC236}">
                <a16:creationId xmlns:a16="http://schemas.microsoft.com/office/drawing/2014/main" id="{B2549ED3-9948-1D31-EB8D-408D9FCA5441}"/>
              </a:ext>
            </a:extLst>
          </p:cNvPr>
          <p:cNvGrpSpPr/>
          <p:nvPr/>
        </p:nvGrpSpPr>
        <p:grpSpPr>
          <a:xfrm>
            <a:off x="4284970" y="5192009"/>
            <a:ext cx="1301040" cy="708120"/>
            <a:chOff x="4284970" y="5192009"/>
            <a:chExt cx="1301040" cy="708120"/>
          </a:xfrm>
        </p:grpSpPr>
        <mc:AlternateContent xmlns:mc="http://schemas.openxmlformats.org/markup-compatibility/2006" xmlns:p14="http://schemas.microsoft.com/office/powerpoint/2010/main">
          <mc:Choice Requires="p14">
            <p:contentPart p14:bwMode="auto" r:id="rId246">
              <p14:nvContentPartPr>
                <p14:cNvPr id="165" name="Ink 164">
                  <a:extLst>
                    <a:ext uri="{FF2B5EF4-FFF2-40B4-BE49-F238E27FC236}">
                      <a16:creationId xmlns:a16="http://schemas.microsoft.com/office/drawing/2014/main" id="{408FE72C-741E-CF91-B319-98F0EE314DD3}"/>
                    </a:ext>
                  </a:extLst>
                </p14:cNvPr>
                <p14:cNvContentPartPr/>
                <p14:nvPr/>
              </p14:nvContentPartPr>
              <p14:xfrm>
                <a:off x="4284970" y="5508809"/>
                <a:ext cx="221400" cy="46440"/>
              </p14:xfrm>
            </p:contentPart>
          </mc:Choice>
          <mc:Fallback xmlns="">
            <p:pic>
              <p:nvPicPr>
                <p:cNvPr id="165" name="Ink 164">
                  <a:extLst>
                    <a:ext uri="{FF2B5EF4-FFF2-40B4-BE49-F238E27FC236}">
                      <a16:creationId xmlns:a16="http://schemas.microsoft.com/office/drawing/2014/main" id="{408FE72C-741E-CF91-B319-98F0EE314DD3}"/>
                    </a:ext>
                  </a:extLst>
                </p:cNvPr>
                <p:cNvPicPr/>
                <p:nvPr/>
              </p:nvPicPr>
              <p:blipFill>
                <a:blip r:embed="rId247"/>
                <a:stretch>
                  <a:fillRect/>
                </a:stretch>
              </p:blipFill>
              <p:spPr>
                <a:xfrm>
                  <a:off x="4276330" y="5499809"/>
                  <a:ext cx="239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6" name="Ink 165">
                  <a:extLst>
                    <a:ext uri="{FF2B5EF4-FFF2-40B4-BE49-F238E27FC236}">
                      <a16:creationId xmlns:a16="http://schemas.microsoft.com/office/drawing/2014/main" id="{9BEF8013-B031-C05C-B51E-82BB2B3FD1E6}"/>
                    </a:ext>
                  </a:extLst>
                </p14:cNvPr>
                <p14:cNvContentPartPr/>
                <p14:nvPr/>
              </p14:nvContentPartPr>
              <p14:xfrm>
                <a:off x="4317010" y="5611049"/>
                <a:ext cx="221760" cy="27720"/>
              </p14:xfrm>
            </p:contentPart>
          </mc:Choice>
          <mc:Fallback xmlns="">
            <p:pic>
              <p:nvPicPr>
                <p:cNvPr id="166" name="Ink 165">
                  <a:extLst>
                    <a:ext uri="{FF2B5EF4-FFF2-40B4-BE49-F238E27FC236}">
                      <a16:creationId xmlns:a16="http://schemas.microsoft.com/office/drawing/2014/main" id="{9BEF8013-B031-C05C-B51E-82BB2B3FD1E6}"/>
                    </a:ext>
                  </a:extLst>
                </p:cNvPr>
                <p:cNvPicPr/>
                <p:nvPr/>
              </p:nvPicPr>
              <p:blipFill>
                <a:blip r:embed="rId249"/>
                <a:stretch>
                  <a:fillRect/>
                </a:stretch>
              </p:blipFill>
              <p:spPr>
                <a:xfrm>
                  <a:off x="4308010" y="5602049"/>
                  <a:ext cx="2394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7" name="Ink 166">
                  <a:extLst>
                    <a:ext uri="{FF2B5EF4-FFF2-40B4-BE49-F238E27FC236}">
                      <a16:creationId xmlns:a16="http://schemas.microsoft.com/office/drawing/2014/main" id="{8CF85E54-AEB5-4DEA-DA6F-00216F07232B}"/>
                    </a:ext>
                  </a:extLst>
                </p14:cNvPr>
                <p14:cNvContentPartPr/>
                <p14:nvPr/>
              </p14:nvContentPartPr>
              <p14:xfrm>
                <a:off x="5094250" y="5192009"/>
                <a:ext cx="6120" cy="240120"/>
              </p14:xfrm>
            </p:contentPart>
          </mc:Choice>
          <mc:Fallback xmlns="">
            <p:pic>
              <p:nvPicPr>
                <p:cNvPr id="167" name="Ink 166">
                  <a:extLst>
                    <a:ext uri="{FF2B5EF4-FFF2-40B4-BE49-F238E27FC236}">
                      <a16:creationId xmlns:a16="http://schemas.microsoft.com/office/drawing/2014/main" id="{8CF85E54-AEB5-4DEA-DA6F-00216F07232B}"/>
                    </a:ext>
                  </a:extLst>
                </p:cNvPr>
                <p:cNvPicPr/>
                <p:nvPr/>
              </p:nvPicPr>
              <p:blipFill>
                <a:blip r:embed="rId251"/>
                <a:stretch>
                  <a:fillRect/>
                </a:stretch>
              </p:blipFill>
              <p:spPr>
                <a:xfrm>
                  <a:off x="5085610" y="5183369"/>
                  <a:ext cx="237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8" name="Ink 167">
                  <a:extLst>
                    <a:ext uri="{FF2B5EF4-FFF2-40B4-BE49-F238E27FC236}">
                      <a16:creationId xmlns:a16="http://schemas.microsoft.com/office/drawing/2014/main" id="{3F63C134-4113-8FF5-632C-404D1A0646C5}"/>
                    </a:ext>
                  </a:extLst>
                </p14:cNvPr>
                <p14:cNvContentPartPr/>
                <p14:nvPr/>
              </p14:nvContentPartPr>
              <p14:xfrm>
                <a:off x="4724530" y="5457329"/>
                <a:ext cx="861480" cy="53280"/>
              </p14:xfrm>
            </p:contentPart>
          </mc:Choice>
          <mc:Fallback xmlns="">
            <p:pic>
              <p:nvPicPr>
                <p:cNvPr id="168" name="Ink 167">
                  <a:extLst>
                    <a:ext uri="{FF2B5EF4-FFF2-40B4-BE49-F238E27FC236}">
                      <a16:creationId xmlns:a16="http://schemas.microsoft.com/office/drawing/2014/main" id="{3F63C134-4113-8FF5-632C-404D1A0646C5}"/>
                    </a:ext>
                  </a:extLst>
                </p:cNvPr>
                <p:cNvPicPr/>
                <p:nvPr/>
              </p:nvPicPr>
              <p:blipFill>
                <a:blip r:embed="rId253"/>
                <a:stretch>
                  <a:fillRect/>
                </a:stretch>
              </p:blipFill>
              <p:spPr>
                <a:xfrm>
                  <a:off x="4715890" y="5448689"/>
                  <a:ext cx="879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0" name="Ink 169">
                  <a:extLst>
                    <a:ext uri="{FF2B5EF4-FFF2-40B4-BE49-F238E27FC236}">
                      <a16:creationId xmlns:a16="http://schemas.microsoft.com/office/drawing/2014/main" id="{FBB39865-22AB-2508-812C-351CC5B497E8}"/>
                    </a:ext>
                  </a:extLst>
                </p14:cNvPr>
                <p14:cNvContentPartPr/>
                <p14:nvPr/>
              </p14:nvContentPartPr>
              <p14:xfrm>
                <a:off x="4815250" y="5687009"/>
                <a:ext cx="35280" cy="213120"/>
              </p14:xfrm>
            </p:contentPart>
          </mc:Choice>
          <mc:Fallback xmlns="">
            <p:pic>
              <p:nvPicPr>
                <p:cNvPr id="170" name="Ink 169">
                  <a:extLst>
                    <a:ext uri="{FF2B5EF4-FFF2-40B4-BE49-F238E27FC236}">
                      <a16:creationId xmlns:a16="http://schemas.microsoft.com/office/drawing/2014/main" id="{FBB39865-22AB-2508-812C-351CC5B497E8}"/>
                    </a:ext>
                  </a:extLst>
                </p:cNvPr>
                <p:cNvPicPr/>
                <p:nvPr/>
              </p:nvPicPr>
              <p:blipFill>
                <a:blip r:embed="rId255"/>
                <a:stretch>
                  <a:fillRect/>
                </a:stretch>
              </p:blipFill>
              <p:spPr>
                <a:xfrm>
                  <a:off x="4806250" y="5678009"/>
                  <a:ext cx="52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1" name="Ink 170">
                  <a:extLst>
                    <a:ext uri="{FF2B5EF4-FFF2-40B4-BE49-F238E27FC236}">
                      <a16:creationId xmlns:a16="http://schemas.microsoft.com/office/drawing/2014/main" id="{B9B60456-A0A6-A3E3-BBA1-DDE0C7CC5ECA}"/>
                    </a:ext>
                  </a:extLst>
                </p14:cNvPr>
                <p14:cNvContentPartPr/>
                <p14:nvPr/>
              </p14:nvContentPartPr>
              <p14:xfrm>
                <a:off x="4904170" y="5656769"/>
                <a:ext cx="19440" cy="238320"/>
              </p14:xfrm>
            </p:contentPart>
          </mc:Choice>
          <mc:Fallback xmlns="">
            <p:pic>
              <p:nvPicPr>
                <p:cNvPr id="171" name="Ink 170">
                  <a:extLst>
                    <a:ext uri="{FF2B5EF4-FFF2-40B4-BE49-F238E27FC236}">
                      <a16:creationId xmlns:a16="http://schemas.microsoft.com/office/drawing/2014/main" id="{B9B60456-A0A6-A3E3-BBA1-DDE0C7CC5ECA}"/>
                    </a:ext>
                  </a:extLst>
                </p:cNvPr>
                <p:cNvPicPr/>
                <p:nvPr/>
              </p:nvPicPr>
              <p:blipFill>
                <a:blip r:embed="rId257"/>
                <a:stretch>
                  <a:fillRect/>
                </a:stretch>
              </p:blipFill>
              <p:spPr>
                <a:xfrm>
                  <a:off x="4895530" y="5648129"/>
                  <a:ext cx="37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2" name="Ink 171">
                  <a:extLst>
                    <a:ext uri="{FF2B5EF4-FFF2-40B4-BE49-F238E27FC236}">
                      <a16:creationId xmlns:a16="http://schemas.microsoft.com/office/drawing/2014/main" id="{F56AEC0C-F215-8CD0-CB91-24D70A614940}"/>
                    </a:ext>
                  </a:extLst>
                </p14:cNvPr>
                <p14:cNvContentPartPr/>
                <p14:nvPr/>
              </p14:nvContentPartPr>
              <p14:xfrm>
                <a:off x="4706170" y="5650649"/>
                <a:ext cx="360000" cy="85680"/>
              </p14:xfrm>
            </p:contentPart>
          </mc:Choice>
          <mc:Fallback xmlns="">
            <p:pic>
              <p:nvPicPr>
                <p:cNvPr id="172" name="Ink 171">
                  <a:extLst>
                    <a:ext uri="{FF2B5EF4-FFF2-40B4-BE49-F238E27FC236}">
                      <a16:creationId xmlns:a16="http://schemas.microsoft.com/office/drawing/2014/main" id="{F56AEC0C-F215-8CD0-CB91-24D70A614940}"/>
                    </a:ext>
                  </a:extLst>
                </p:cNvPr>
                <p:cNvPicPr/>
                <p:nvPr/>
              </p:nvPicPr>
              <p:blipFill>
                <a:blip r:embed="rId259"/>
                <a:stretch>
                  <a:fillRect/>
                </a:stretch>
              </p:blipFill>
              <p:spPr>
                <a:xfrm>
                  <a:off x="4697530" y="5641649"/>
                  <a:ext cx="377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3" name="Ink 172">
                  <a:extLst>
                    <a:ext uri="{FF2B5EF4-FFF2-40B4-BE49-F238E27FC236}">
                      <a16:creationId xmlns:a16="http://schemas.microsoft.com/office/drawing/2014/main" id="{7D40561A-794B-D52D-E999-3F2D49AE65BD}"/>
                    </a:ext>
                  </a:extLst>
                </p14:cNvPr>
                <p14:cNvContentPartPr/>
                <p14:nvPr/>
              </p14:nvContentPartPr>
              <p14:xfrm>
                <a:off x="5163370" y="5572889"/>
                <a:ext cx="160560" cy="317520"/>
              </p14:xfrm>
            </p:contentPart>
          </mc:Choice>
          <mc:Fallback xmlns="">
            <p:pic>
              <p:nvPicPr>
                <p:cNvPr id="173" name="Ink 172">
                  <a:extLst>
                    <a:ext uri="{FF2B5EF4-FFF2-40B4-BE49-F238E27FC236}">
                      <a16:creationId xmlns:a16="http://schemas.microsoft.com/office/drawing/2014/main" id="{7D40561A-794B-D52D-E999-3F2D49AE65BD}"/>
                    </a:ext>
                  </a:extLst>
                </p:cNvPr>
                <p:cNvPicPr/>
                <p:nvPr/>
              </p:nvPicPr>
              <p:blipFill>
                <a:blip r:embed="rId261"/>
                <a:stretch>
                  <a:fillRect/>
                </a:stretch>
              </p:blipFill>
              <p:spPr>
                <a:xfrm>
                  <a:off x="5154370" y="5564249"/>
                  <a:ext cx="1782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4" name="Ink 173">
                  <a:extLst>
                    <a:ext uri="{FF2B5EF4-FFF2-40B4-BE49-F238E27FC236}">
                      <a16:creationId xmlns:a16="http://schemas.microsoft.com/office/drawing/2014/main" id="{9B29D43C-D412-EE39-DD70-F303F3BAB270}"/>
                    </a:ext>
                  </a:extLst>
                </p14:cNvPr>
                <p14:cNvContentPartPr/>
                <p14:nvPr/>
              </p14:nvContentPartPr>
              <p14:xfrm>
                <a:off x="5122690" y="5650289"/>
                <a:ext cx="181440" cy="61560"/>
              </p14:xfrm>
            </p:contentPart>
          </mc:Choice>
          <mc:Fallback xmlns="">
            <p:pic>
              <p:nvPicPr>
                <p:cNvPr id="174" name="Ink 173">
                  <a:extLst>
                    <a:ext uri="{FF2B5EF4-FFF2-40B4-BE49-F238E27FC236}">
                      <a16:creationId xmlns:a16="http://schemas.microsoft.com/office/drawing/2014/main" id="{9B29D43C-D412-EE39-DD70-F303F3BAB270}"/>
                    </a:ext>
                  </a:extLst>
                </p:cNvPr>
                <p:cNvPicPr/>
                <p:nvPr/>
              </p:nvPicPr>
              <p:blipFill>
                <a:blip r:embed="rId263"/>
                <a:stretch>
                  <a:fillRect/>
                </a:stretch>
              </p:blipFill>
              <p:spPr>
                <a:xfrm>
                  <a:off x="5113690" y="5641289"/>
                  <a:ext cx="199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5" name="Ink 174">
                  <a:extLst>
                    <a:ext uri="{FF2B5EF4-FFF2-40B4-BE49-F238E27FC236}">
                      <a16:creationId xmlns:a16="http://schemas.microsoft.com/office/drawing/2014/main" id="{80AE4831-D5A3-9218-DA83-98829A2C3EC3}"/>
                    </a:ext>
                  </a:extLst>
                </p14:cNvPr>
                <p14:cNvContentPartPr/>
                <p14:nvPr/>
              </p14:nvContentPartPr>
              <p14:xfrm>
                <a:off x="5434810" y="5539409"/>
                <a:ext cx="32760" cy="155880"/>
              </p14:xfrm>
            </p:contentPart>
          </mc:Choice>
          <mc:Fallback xmlns="">
            <p:pic>
              <p:nvPicPr>
                <p:cNvPr id="175" name="Ink 174">
                  <a:extLst>
                    <a:ext uri="{FF2B5EF4-FFF2-40B4-BE49-F238E27FC236}">
                      <a16:creationId xmlns:a16="http://schemas.microsoft.com/office/drawing/2014/main" id="{80AE4831-D5A3-9218-DA83-98829A2C3EC3}"/>
                    </a:ext>
                  </a:extLst>
                </p:cNvPr>
                <p:cNvPicPr/>
                <p:nvPr/>
              </p:nvPicPr>
              <p:blipFill>
                <a:blip r:embed="rId265"/>
                <a:stretch>
                  <a:fillRect/>
                </a:stretch>
              </p:blipFill>
              <p:spPr>
                <a:xfrm>
                  <a:off x="5425810" y="5530769"/>
                  <a:ext cx="50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6" name="Ink 175">
                  <a:extLst>
                    <a:ext uri="{FF2B5EF4-FFF2-40B4-BE49-F238E27FC236}">
                      <a16:creationId xmlns:a16="http://schemas.microsoft.com/office/drawing/2014/main" id="{7B70701A-DC3B-AEF2-9DA7-1C2328B8172B}"/>
                    </a:ext>
                  </a:extLst>
                </p14:cNvPr>
                <p14:cNvContentPartPr/>
                <p14:nvPr/>
              </p14:nvContentPartPr>
              <p14:xfrm>
                <a:off x="5355970" y="5510249"/>
                <a:ext cx="147240" cy="139320"/>
              </p14:xfrm>
            </p:contentPart>
          </mc:Choice>
          <mc:Fallback xmlns="">
            <p:pic>
              <p:nvPicPr>
                <p:cNvPr id="176" name="Ink 175">
                  <a:extLst>
                    <a:ext uri="{FF2B5EF4-FFF2-40B4-BE49-F238E27FC236}">
                      <a16:creationId xmlns:a16="http://schemas.microsoft.com/office/drawing/2014/main" id="{7B70701A-DC3B-AEF2-9DA7-1C2328B8172B}"/>
                    </a:ext>
                  </a:extLst>
                </p:cNvPr>
                <p:cNvPicPr/>
                <p:nvPr/>
              </p:nvPicPr>
              <p:blipFill>
                <a:blip r:embed="rId267"/>
                <a:stretch>
                  <a:fillRect/>
                </a:stretch>
              </p:blipFill>
              <p:spPr>
                <a:xfrm>
                  <a:off x="5347330" y="5501609"/>
                  <a:ext cx="164880" cy="15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8">
            <p14:nvContentPartPr>
              <p14:cNvPr id="178" name="Ink 177">
                <a:extLst>
                  <a:ext uri="{FF2B5EF4-FFF2-40B4-BE49-F238E27FC236}">
                    <a16:creationId xmlns:a16="http://schemas.microsoft.com/office/drawing/2014/main" id="{35DDF2F9-DB32-14CA-2C5A-58534DDF5100}"/>
                  </a:ext>
                </a:extLst>
              </p14:cNvPr>
              <p14:cNvContentPartPr/>
              <p14:nvPr/>
            </p14:nvContentPartPr>
            <p14:xfrm>
              <a:off x="5809570" y="5161409"/>
              <a:ext cx="7920" cy="547920"/>
            </p14:xfrm>
          </p:contentPart>
        </mc:Choice>
        <mc:Fallback xmlns="">
          <p:pic>
            <p:nvPicPr>
              <p:cNvPr id="178" name="Ink 177">
                <a:extLst>
                  <a:ext uri="{FF2B5EF4-FFF2-40B4-BE49-F238E27FC236}">
                    <a16:creationId xmlns:a16="http://schemas.microsoft.com/office/drawing/2014/main" id="{35DDF2F9-DB32-14CA-2C5A-58534DDF5100}"/>
                  </a:ext>
                </a:extLst>
              </p:cNvPr>
              <p:cNvPicPr/>
              <p:nvPr/>
            </p:nvPicPr>
            <p:blipFill>
              <a:blip r:embed="rId269"/>
              <a:stretch>
                <a:fillRect/>
              </a:stretch>
            </p:blipFill>
            <p:spPr>
              <a:xfrm>
                <a:off x="5800930" y="5152409"/>
                <a:ext cx="25560" cy="565560"/>
              </a:xfrm>
              <a:prstGeom prst="rect">
                <a:avLst/>
              </a:prstGeom>
            </p:spPr>
          </p:pic>
        </mc:Fallback>
      </mc:AlternateContent>
      <p:grpSp>
        <p:nvGrpSpPr>
          <p:cNvPr id="184" name="Group 183">
            <a:extLst>
              <a:ext uri="{FF2B5EF4-FFF2-40B4-BE49-F238E27FC236}">
                <a16:creationId xmlns:a16="http://schemas.microsoft.com/office/drawing/2014/main" id="{71291F25-CEAD-8EA7-74EB-A590E62FD5C8}"/>
              </a:ext>
            </a:extLst>
          </p:cNvPr>
          <p:cNvGrpSpPr/>
          <p:nvPr/>
        </p:nvGrpSpPr>
        <p:grpSpPr>
          <a:xfrm>
            <a:off x="5936290" y="5191289"/>
            <a:ext cx="662760" cy="484560"/>
            <a:chOff x="5936290" y="5191289"/>
            <a:chExt cx="662760" cy="484560"/>
          </a:xfrm>
        </p:grpSpPr>
        <mc:AlternateContent xmlns:mc="http://schemas.openxmlformats.org/markup-compatibility/2006" xmlns:p14="http://schemas.microsoft.com/office/powerpoint/2010/main">
          <mc:Choice Requires="p14">
            <p:contentPart p14:bwMode="auto" r:id="rId270">
              <p14:nvContentPartPr>
                <p14:cNvPr id="179" name="Ink 178">
                  <a:extLst>
                    <a:ext uri="{FF2B5EF4-FFF2-40B4-BE49-F238E27FC236}">
                      <a16:creationId xmlns:a16="http://schemas.microsoft.com/office/drawing/2014/main" id="{EFCD92DC-1B08-849C-9831-EFEE2EA93346}"/>
                    </a:ext>
                  </a:extLst>
                </p14:cNvPr>
                <p14:cNvContentPartPr/>
                <p14:nvPr/>
              </p14:nvContentPartPr>
              <p14:xfrm>
                <a:off x="5936290" y="5253929"/>
                <a:ext cx="109440" cy="380880"/>
              </p14:xfrm>
            </p:contentPart>
          </mc:Choice>
          <mc:Fallback xmlns="">
            <p:pic>
              <p:nvPicPr>
                <p:cNvPr id="179" name="Ink 178">
                  <a:extLst>
                    <a:ext uri="{FF2B5EF4-FFF2-40B4-BE49-F238E27FC236}">
                      <a16:creationId xmlns:a16="http://schemas.microsoft.com/office/drawing/2014/main" id="{EFCD92DC-1B08-849C-9831-EFEE2EA93346}"/>
                    </a:ext>
                  </a:extLst>
                </p:cNvPr>
                <p:cNvPicPr/>
                <p:nvPr/>
              </p:nvPicPr>
              <p:blipFill>
                <a:blip r:embed="rId271"/>
                <a:stretch>
                  <a:fillRect/>
                </a:stretch>
              </p:blipFill>
              <p:spPr>
                <a:xfrm>
                  <a:off x="5927290" y="5244929"/>
                  <a:ext cx="1270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0" name="Ink 179">
                  <a:extLst>
                    <a:ext uri="{FF2B5EF4-FFF2-40B4-BE49-F238E27FC236}">
                      <a16:creationId xmlns:a16="http://schemas.microsoft.com/office/drawing/2014/main" id="{94958514-D15C-CA16-DD6C-3C7461B3C7C5}"/>
                    </a:ext>
                  </a:extLst>
                </p14:cNvPr>
                <p14:cNvContentPartPr/>
                <p14:nvPr/>
              </p14:nvContentPartPr>
              <p14:xfrm>
                <a:off x="6037810" y="5432489"/>
                <a:ext cx="94320" cy="36360"/>
              </p14:xfrm>
            </p:contentPart>
          </mc:Choice>
          <mc:Fallback xmlns="">
            <p:pic>
              <p:nvPicPr>
                <p:cNvPr id="180" name="Ink 179">
                  <a:extLst>
                    <a:ext uri="{FF2B5EF4-FFF2-40B4-BE49-F238E27FC236}">
                      <a16:creationId xmlns:a16="http://schemas.microsoft.com/office/drawing/2014/main" id="{94958514-D15C-CA16-DD6C-3C7461B3C7C5}"/>
                    </a:ext>
                  </a:extLst>
                </p:cNvPr>
                <p:cNvPicPr/>
                <p:nvPr/>
              </p:nvPicPr>
              <p:blipFill>
                <a:blip r:embed="rId273"/>
                <a:stretch>
                  <a:fillRect/>
                </a:stretch>
              </p:blipFill>
              <p:spPr>
                <a:xfrm>
                  <a:off x="6028810" y="5423849"/>
                  <a:ext cx="111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1" name="Ink 180">
                  <a:extLst>
                    <a:ext uri="{FF2B5EF4-FFF2-40B4-BE49-F238E27FC236}">
                      <a16:creationId xmlns:a16="http://schemas.microsoft.com/office/drawing/2014/main" id="{87656439-E78A-1C59-4271-89DD825D6B0C}"/>
                    </a:ext>
                  </a:extLst>
                </p14:cNvPr>
                <p14:cNvContentPartPr/>
                <p14:nvPr/>
              </p14:nvContentPartPr>
              <p14:xfrm>
                <a:off x="6171010" y="5226929"/>
                <a:ext cx="120960" cy="405720"/>
              </p14:xfrm>
            </p:contentPart>
          </mc:Choice>
          <mc:Fallback xmlns="">
            <p:pic>
              <p:nvPicPr>
                <p:cNvPr id="181" name="Ink 180">
                  <a:extLst>
                    <a:ext uri="{FF2B5EF4-FFF2-40B4-BE49-F238E27FC236}">
                      <a16:creationId xmlns:a16="http://schemas.microsoft.com/office/drawing/2014/main" id="{87656439-E78A-1C59-4271-89DD825D6B0C}"/>
                    </a:ext>
                  </a:extLst>
                </p:cNvPr>
                <p:cNvPicPr/>
                <p:nvPr/>
              </p:nvPicPr>
              <p:blipFill>
                <a:blip r:embed="rId275"/>
                <a:stretch>
                  <a:fillRect/>
                </a:stretch>
              </p:blipFill>
              <p:spPr>
                <a:xfrm>
                  <a:off x="6162010" y="5217929"/>
                  <a:ext cx="1386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2" name="Ink 181">
                  <a:extLst>
                    <a:ext uri="{FF2B5EF4-FFF2-40B4-BE49-F238E27FC236}">
                      <a16:creationId xmlns:a16="http://schemas.microsoft.com/office/drawing/2014/main" id="{A711A11A-1CE9-2F49-F961-F1F954936AA3}"/>
                    </a:ext>
                  </a:extLst>
                </p14:cNvPr>
                <p14:cNvContentPartPr/>
                <p14:nvPr/>
              </p14:nvContentPartPr>
              <p14:xfrm>
                <a:off x="6351010" y="5191289"/>
                <a:ext cx="12960" cy="484560"/>
              </p14:xfrm>
            </p:contentPart>
          </mc:Choice>
          <mc:Fallback xmlns="">
            <p:pic>
              <p:nvPicPr>
                <p:cNvPr id="182" name="Ink 181">
                  <a:extLst>
                    <a:ext uri="{FF2B5EF4-FFF2-40B4-BE49-F238E27FC236}">
                      <a16:creationId xmlns:a16="http://schemas.microsoft.com/office/drawing/2014/main" id="{A711A11A-1CE9-2F49-F961-F1F954936AA3}"/>
                    </a:ext>
                  </a:extLst>
                </p:cNvPr>
                <p:cNvPicPr/>
                <p:nvPr/>
              </p:nvPicPr>
              <p:blipFill>
                <a:blip r:embed="rId277"/>
                <a:stretch>
                  <a:fillRect/>
                </a:stretch>
              </p:blipFill>
              <p:spPr>
                <a:xfrm>
                  <a:off x="6342370" y="5182289"/>
                  <a:ext cx="3060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3" name="Ink 182">
                  <a:extLst>
                    <a:ext uri="{FF2B5EF4-FFF2-40B4-BE49-F238E27FC236}">
                      <a16:creationId xmlns:a16="http://schemas.microsoft.com/office/drawing/2014/main" id="{1DBD948D-C8A6-97B2-A32E-5D5D3634CD10}"/>
                    </a:ext>
                  </a:extLst>
                </p14:cNvPr>
                <p14:cNvContentPartPr/>
                <p14:nvPr/>
              </p14:nvContentPartPr>
              <p14:xfrm>
                <a:off x="6423730" y="5196689"/>
                <a:ext cx="175320" cy="119880"/>
              </p14:xfrm>
            </p:contentPart>
          </mc:Choice>
          <mc:Fallback xmlns="">
            <p:pic>
              <p:nvPicPr>
                <p:cNvPr id="183" name="Ink 182">
                  <a:extLst>
                    <a:ext uri="{FF2B5EF4-FFF2-40B4-BE49-F238E27FC236}">
                      <a16:creationId xmlns:a16="http://schemas.microsoft.com/office/drawing/2014/main" id="{1DBD948D-C8A6-97B2-A32E-5D5D3634CD10}"/>
                    </a:ext>
                  </a:extLst>
                </p:cNvPr>
                <p:cNvPicPr/>
                <p:nvPr/>
              </p:nvPicPr>
              <p:blipFill>
                <a:blip r:embed="rId279"/>
                <a:stretch>
                  <a:fillRect/>
                </a:stretch>
              </p:blipFill>
              <p:spPr>
                <a:xfrm>
                  <a:off x="6415090" y="5187689"/>
                  <a:ext cx="192960" cy="137520"/>
                </a:xfrm>
                <a:prstGeom prst="rect">
                  <a:avLst/>
                </a:prstGeom>
              </p:spPr>
            </p:pic>
          </mc:Fallback>
        </mc:AlternateContent>
      </p:grpSp>
      <p:grpSp>
        <p:nvGrpSpPr>
          <p:cNvPr id="189" name="Group 188">
            <a:extLst>
              <a:ext uri="{FF2B5EF4-FFF2-40B4-BE49-F238E27FC236}">
                <a16:creationId xmlns:a16="http://schemas.microsoft.com/office/drawing/2014/main" id="{71DC50C0-AC8C-48BB-F329-873C44AD97E2}"/>
              </a:ext>
            </a:extLst>
          </p:cNvPr>
          <p:cNvGrpSpPr/>
          <p:nvPr/>
        </p:nvGrpSpPr>
        <p:grpSpPr>
          <a:xfrm>
            <a:off x="6834490" y="5038649"/>
            <a:ext cx="393840" cy="451440"/>
            <a:chOff x="6834490" y="5038649"/>
            <a:chExt cx="393840" cy="451440"/>
          </a:xfrm>
        </p:grpSpPr>
        <mc:AlternateContent xmlns:mc="http://schemas.openxmlformats.org/markup-compatibility/2006" xmlns:p14="http://schemas.microsoft.com/office/powerpoint/2010/main">
          <mc:Choice Requires="p14">
            <p:contentPart p14:bwMode="auto" r:id="rId280">
              <p14:nvContentPartPr>
                <p14:cNvPr id="185" name="Ink 184">
                  <a:extLst>
                    <a:ext uri="{FF2B5EF4-FFF2-40B4-BE49-F238E27FC236}">
                      <a16:creationId xmlns:a16="http://schemas.microsoft.com/office/drawing/2014/main" id="{2A43A698-A7AD-C6B2-92C3-552DC797994A}"/>
                    </a:ext>
                  </a:extLst>
                </p14:cNvPr>
                <p14:cNvContentPartPr/>
                <p14:nvPr/>
              </p14:nvContentPartPr>
              <p14:xfrm>
                <a:off x="6834490" y="5150969"/>
                <a:ext cx="213480" cy="293040"/>
              </p14:xfrm>
            </p:contentPart>
          </mc:Choice>
          <mc:Fallback xmlns="">
            <p:pic>
              <p:nvPicPr>
                <p:cNvPr id="185" name="Ink 184">
                  <a:extLst>
                    <a:ext uri="{FF2B5EF4-FFF2-40B4-BE49-F238E27FC236}">
                      <a16:creationId xmlns:a16="http://schemas.microsoft.com/office/drawing/2014/main" id="{2A43A698-A7AD-C6B2-92C3-552DC797994A}"/>
                    </a:ext>
                  </a:extLst>
                </p:cNvPr>
                <p:cNvPicPr/>
                <p:nvPr/>
              </p:nvPicPr>
              <p:blipFill>
                <a:blip r:embed="rId281"/>
                <a:stretch>
                  <a:fillRect/>
                </a:stretch>
              </p:blipFill>
              <p:spPr>
                <a:xfrm>
                  <a:off x="6825490" y="5141969"/>
                  <a:ext cx="2311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6" name="Ink 185">
                  <a:extLst>
                    <a:ext uri="{FF2B5EF4-FFF2-40B4-BE49-F238E27FC236}">
                      <a16:creationId xmlns:a16="http://schemas.microsoft.com/office/drawing/2014/main" id="{35C2A573-B021-CEB4-E6B3-2BF77E294A96}"/>
                    </a:ext>
                  </a:extLst>
                </p14:cNvPr>
                <p14:cNvContentPartPr/>
                <p14:nvPr/>
              </p14:nvContentPartPr>
              <p14:xfrm>
                <a:off x="7021330" y="5329529"/>
                <a:ext cx="94680" cy="160560"/>
              </p14:xfrm>
            </p:contentPart>
          </mc:Choice>
          <mc:Fallback xmlns="">
            <p:pic>
              <p:nvPicPr>
                <p:cNvPr id="186" name="Ink 185">
                  <a:extLst>
                    <a:ext uri="{FF2B5EF4-FFF2-40B4-BE49-F238E27FC236}">
                      <a16:creationId xmlns:a16="http://schemas.microsoft.com/office/drawing/2014/main" id="{35C2A573-B021-CEB4-E6B3-2BF77E294A96}"/>
                    </a:ext>
                  </a:extLst>
                </p:cNvPr>
                <p:cNvPicPr/>
                <p:nvPr/>
              </p:nvPicPr>
              <p:blipFill>
                <a:blip r:embed="rId283"/>
                <a:stretch>
                  <a:fillRect/>
                </a:stretch>
              </p:blipFill>
              <p:spPr>
                <a:xfrm>
                  <a:off x="7012330" y="5320529"/>
                  <a:ext cx="112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7" name="Ink 186">
                  <a:extLst>
                    <a:ext uri="{FF2B5EF4-FFF2-40B4-BE49-F238E27FC236}">
                      <a16:creationId xmlns:a16="http://schemas.microsoft.com/office/drawing/2014/main" id="{144BC6FC-EAB2-C5DA-6322-812B4D2252A3}"/>
                    </a:ext>
                  </a:extLst>
                </p14:cNvPr>
                <p14:cNvContentPartPr/>
                <p14:nvPr/>
              </p14:nvContentPartPr>
              <p14:xfrm>
                <a:off x="7091890" y="5038649"/>
                <a:ext cx="136440" cy="131040"/>
              </p14:xfrm>
            </p:contentPart>
          </mc:Choice>
          <mc:Fallback xmlns="">
            <p:pic>
              <p:nvPicPr>
                <p:cNvPr id="187" name="Ink 186">
                  <a:extLst>
                    <a:ext uri="{FF2B5EF4-FFF2-40B4-BE49-F238E27FC236}">
                      <a16:creationId xmlns:a16="http://schemas.microsoft.com/office/drawing/2014/main" id="{144BC6FC-EAB2-C5DA-6322-812B4D2252A3}"/>
                    </a:ext>
                  </a:extLst>
                </p:cNvPr>
                <p:cNvPicPr/>
                <p:nvPr/>
              </p:nvPicPr>
              <p:blipFill>
                <a:blip r:embed="rId285"/>
                <a:stretch>
                  <a:fillRect/>
                </a:stretch>
              </p:blipFill>
              <p:spPr>
                <a:xfrm>
                  <a:off x="7082890" y="5030009"/>
                  <a:ext cx="154080" cy="148680"/>
                </a:xfrm>
                <a:prstGeom prst="rect">
                  <a:avLst/>
                </a:prstGeom>
              </p:spPr>
            </p:pic>
          </mc:Fallback>
        </mc:AlternateContent>
      </p:grpSp>
      <p:grpSp>
        <p:nvGrpSpPr>
          <p:cNvPr id="194" name="Group 193">
            <a:extLst>
              <a:ext uri="{FF2B5EF4-FFF2-40B4-BE49-F238E27FC236}">
                <a16:creationId xmlns:a16="http://schemas.microsoft.com/office/drawing/2014/main" id="{59F27BC7-7582-BF48-0D40-84AD9BBFEDD6}"/>
              </a:ext>
            </a:extLst>
          </p:cNvPr>
          <p:cNvGrpSpPr/>
          <p:nvPr/>
        </p:nvGrpSpPr>
        <p:grpSpPr>
          <a:xfrm>
            <a:off x="6576010" y="5611409"/>
            <a:ext cx="824040" cy="453240"/>
            <a:chOff x="6576010" y="5611409"/>
            <a:chExt cx="824040" cy="453240"/>
          </a:xfrm>
        </p:grpSpPr>
        <mc:AlternateContent xmlns:mc="http://schemas.openxmlformats.org/markup-compatibility/2006" xmlns:p14="http://schemas.microsoft.com/office/powerpoint/2010/main">
          <mc:Choice Requires="p14">
            <p:contentPart p14:bwMode="auto" r:id="rId286">
              <p14:nvContentPartPr>
                <p14:cNvPr id="188" name="Ink 187">
                  <a:extLst>
                    <a:ext uri="{FF2B5EF4-FFF2-40B4-BE49-F238E27FC236}">
                      <a16:creationId xmlns:a16="http://schemas.microsoft.com/office/drawing/2014/main" id="{32091D50-5BC5-37B9-7489-C8E8C91734D4}"/>
                    </a:ext>
                  </a:extLst>
                </p14:cNvPr>
                <p14:cNvContentPartPr/>
                <p14:nvPr/>
              </p14:nvContentPartPr>
              <p14:xfrm>
                <a:off x="6633970" y="5611409"/>
                <a:ext cx="766080" cy="28800"/>
              </p14:xfrm>
            </p:contentPart>
          </mc:Choice>
          <mc:Fallback xmlns="">
            <p:pic>
              <p:nvPicPr>
                <p:cNvPr id="188" name="Ink 187">
                  <a:extLst>
                    <a:ext uri="{FF2B5EF4-FFF2-40B4-BE49-F238E27FC236}">
                      <a16:creationId xmlns:a16="http://schemas.microsoft.com/office/drawing/2014/main" id="{32091D50-5BC5-37B9-7489-C8E8C91734D4}"/>
                    </a:ext>
                  </a:extLst>
                </p:cNvPr>
                <p:cNvPicPr/>
                <p:nvPr/>
              </p:nvPicPr>
              <p:blipFill>
                <a:blip r:embed="rId287"/>
                <a:stretch>
                  <a:fillRect/>
                </a:stretch>
              </p:blipFill>
              <p:spPr>
                <a:xfrm>
                  <a:off x="6625330" y="5602409"/>
                  <a:ext cx="783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0" name="Ink 189">
                  <a:extLst>
                    <a:ext uri="{FF2B5EF4-FFF2-40B4-BE49-F238E27FC236}">
                      <a16:creationId xmlns:a16="http://schemas.microsoft.com/office/drawing/2014/main" id="{48D6CFC9-9A29-7C38-7C19-A8DCA24783AB}"/>
                    </a:ext>
                  </a:extLst>
                </p14:cNvPr>
                <p14:cNvContentPartPr/>
                <p14:nvPr/>
              </p14:nvContentPartPr>
              <p14:xfrm>
                <a:off x="6576010" y="5720129"/>
                <a:ext cx="297720" cy="214560"/>
              </p14:xfrm>
            </p:contentPart>
          </mc:Choice>
          <mc:Fallback xmlns="">
            <p:pic>
              <p:nvPicPr>
                <p:cNvPr id="190" name="Ink 189">
                  <a:extLst>
                    <a:ext uri="{FF2B5EF4-FFF2-40B4-BE49-F238E27FC236}">
                      <a16:creationId xmlns:a16="http://schemas.microsoft.com/office/drawing/2014/main" id="{48D6CFC9-9A29-7C38-7C19-A8DCA24783AB}"/>
                    </a:ext>
                  </a:extLst>
                </p:cNvPr>
                <p:cNvPicPr/>
                <p:nvPr/>
              </p:nvPicPr>
              <p:blipFill>
                <a:blip r:embed="rId289"/>
                <a:stretch>
                  <a:fillRect/>
                </a:stretch>
              </p:blipFill>
              <p:spPr>
                <a:xfrm>
                  <a:off x="6567010" y="5711489"/>
                  <a:ext cx="3153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1" name="Ink 190">
                  <a:extLst>
                    <a:ext uri="{FF2B5EF4-FFF2-40B4-BE49-F238E27FC236}">
                      <a16:creationId xmlns:a16="http://schemas.microsoft.com/office/drawing/2014/main" id="{7B6C7C50-E565-44FB-B41E-9435FCAFDD46}"/>
                    </a:ext>
                  </a:extLst>
                </p14:cNvPr>
                <p14:cNvContentPartPr/>
                <p14:nvPr/>
              </p14:nvContentPartPr>
              <p14:xfrm>
                <a:off x="6820450" y="5922809"/>
                <a:ext cx="108720" cy="87840"/>
              </p14:xfrm>
            </p:contentPart>
          </mc:Choice>
          <mc:Fallback xmlns="">
            <p:pic>
              <p:nvPicPr>
                <p:cNvPr id="191" name="Ink 190">
                  <a:extLst>
                    <a:ext uri="{FF2B5EF4-FFF2-40B4-BE49-F238E27FC236}">
                      <a16:creationId xmlns:a16="http://schemas.microsoft.com/office/drawing/2014/main" id="{7B6C7C50-E565-44FB-B41E-9435FCAFDD46}"/>
                    </a:ext>
                  </a:extLst>
                </p:cNvPr>
                <p:cNvPicPr/>
                <p:nvPr/>
              </p:nvPicPr>
              <p:blipFill>
                <a:blip r:embed="rId291"/>
                <a:stretch>
                  <a:fillRect/>
                </a:stretch>
              </p:blipFill>
              <p:spPr>
                <a:xfrm>
                  <a:off x="6811450" y="5914169"/>
                  <a:ext cx="126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2" name="Ink 191">
                  <a:extLst>
                    <a:ext uri="{FF2B5EF4-FFF2-40B4-BE49-F238E27FC236}">
                      <a16:creationId xmlns:a16="http://schemas.microsoft.com/office/drawing/2014/main" id="{8B4FB82C-4D9E-9724-3D6B-28CF1174DA1A}"/>
                    </a:ext>
                  </a:extLst>
                </p14:cNvPr>
                <p14:cNvContentPartPr/>
                <p14:nvPr/>
              </p14:nvContentPartPr>
              <p14:xfrm>
                <a:off x="7055170" y="5731289"/>
                <a:ext cx="277560" cy="208440"/>
              </p14:xfrm>
            </p:contentPart>
          </mc:Choice>
          <mc:Fallback xmlns="">
            <p:pic>
              <p:nvPicPr>
                <p:cNvPr id="192" name="Ink 191">
                  <a:extLst>
                    <a:ext uri="{FF2B5EF4-FFF2-40B4-BE49-F238E27FC236}">
                      <a16:creationId xmlns:a16="http://schemas.microsoft.com/office/drawing/2014/main" id="{8B4FB82C-4D9E-9724-3D6B-28CF1174DA1A}"/>
                    </a:ext>
                  </a:extLst>
                </p:cNvPr>
                <p:cNvPicPr/>
                <p:nvPr/>
              </p:nvPicPr>
              <p:blipFill>
                <a:blip r:embed="rId293"/>
                <a:stretch>
                  <a:fillRect/>
                </a:stretch>
              </p:blipFill>
              <p:spPr>
                <a:xfrm>
                  <a:off x="7046530" y="5722649"/>
                  <a:ext cx="2952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3" name="Ink 192">
                  <a:extLst>
                    <a:ext uri="{FF2B5EF4-FFF2-40B4-BE49-F238E27FC236}">
                      <a16:creationId xmlns:a16="http://schemas.microsoft.com/office/drawing/2014/main" id="{3D34A52C-0DE7-FB8B-0328-1224A4319A48}"/>
                    </a:ext>
                  </a:extLst>
                </p14:cNvPr>
                <p14:cNvContentPartPr/>
                <p14:nvPr/>
              </p14:nvContentPartPr>
              <p14:xfrm>
                <a:off x="7275130" y="5904449"/>
                <a:ext cx="97560" cy="160200"/>
              </p14:xfrm>
            </p:contentPart>
          </mc:Choice>
          <mc:Fallback xmlns="">
            <p:pic>
              <p:nvPicPr>
                <p:cNvPr id="193" name="Ink 192">
                  <a:extLst>
                    <a:ext uri="{FF2B5EF4-FFF2-40B4-BE49-F238E27FC236}">
                      <a16:creationId xmlns:a16="http://schemas.microsoft.com/office/drawing/2014/main" id="{3D34A52C-0DE7-FB8B-0328-1224A4319A48}"/>
                    </a:ext>
                  </a:extLst>
                </p:cNvPr>
                <p:cNvPicPr/>
                <p:nvPr/>
              </p:nvPicPr>
              <p:blipFill>
                <a:blip r:embed="rId295"/>
                <a:stretch>
                  <a:fillRect/>
                </a:stretch>
              </p:blipFill>
              <p:spPr>
                <a:xfrm>
                  <a:off x="7266490" y="5895809"/>
                  <a:ext cx="115200" cy="177840"/>
                </a:xfrm>
                <a:prstGeom prst="rect">
                  <a:avLst/>
                </a:prstGeom>
              </p:spPr>
            </p:pic>
          </mc:Fallback>
        </mc:AlternateContent>
      </p:grpSp>
      <p:grpSp>
        <p:nvGrpSpPr>
          <p:cNvPr id="215" name="Group 214">
            <a:extLst>
              <a:ext uri="{FF2B5EF4-FFF2-40B4-BE49-F238E27FC236}">
                <a16:creationId xmlns:a16="http://schemas.microsoft.com/office/drawing/2014/main" id="{A68B11F0-C0E4-B828-4B52-4879F9B979E1}"/>
              </a:ext>
            </a:extLst>
          </p:cNvPr>
          <p:cNvGrpSpPr/>
          <p:nvPr/>
        </p:nvGrpSpPr>
        <p:grpSpPr>
          <a:xfrm>
            <a:off x="7798570" y="5159249"/>
            <a:ext cx="3249000" cy="645840"/>
            <a:chOff x="7798570" y="5159249"/>
            <a:chExt cx="3249000" cy="645840"/>
          </a:xfrm>
        </p:grpSpPr>
        <mc:AlternateContent xmlns:mc="http://schemas.openxmlformats.org/markup-compatibility/2006" xmlns:p14="http://schemas.microsoft.com/office/powerpoint/2010/main">
          <mc:Choice Requires="p14">
            <p:contentPart p14:bwMode="auto" r:id="rId296">
              <p14:nvContentPartPr>
                <p14:cNvPr id="195" name="Ink 194">
                  <a:extLst>
                    <a:ext uri="{FF2B5EF4-FFF2-40B4-BE49-F238E27FC236}">
                      <a16:creationId xmlns:a16="http://schemas.microsoft.com/office/drawing/2014/main" id="{5D4C75A9-7E62-760A-9AFB-1355EFBA18F7}"/>
                    </a:ext>
                  </a:extLst>
                </p14:cNvPr>
                <p14:cNvContentPartPr/>
                <p14:nvPr/>
              </p14:nvContentPartPr>
              <p14:xfrm>
                <a:off x="7798570" y="5199569"/>
                <a:ext cx="85320" cy="497160"/>
              </p14:xfrm>
            </p:contentPart>
          </mc:Choice>
          <mc:Fallback xmlns="">
            <p:pic>
              <p:nvPicPr>
                <p:cNvPr id="195" name="Ink 194">
                  <a:extLst>
                    <a:ext uri="{FF2B5EF4-FFF2-40B4-BE49-F238E27FC236}">
                      <a16:creationId xmlns:a16="http://schemas.microsoft.com/office/drawing/2014/main" id="{5D4C75A9-7E62-760A-9AFB-1355EFBA18F7}"/>
                    </a:ext>
                  </a:extLst>
                </p:cNvPr>
                <p:cNvPicPr/>
                <p:nvPr/>
              </p:nvPicPr>
              <p:blipFill>
                <a:blip r:embed="rId297"/>
                <a:stretch>
                  <a:fillRect/>
                </a:stretch>
              </p:blipFill>
              <p:spPr>
                <a:xfrm>
                  <a:off x="7789570" y="5190569"/>
                  <a:ext cx="10296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6" name="Ink 195">
                  <a:extLst>
                    <a:ext uri="{FF2B5EF4-FFF2-40B4-BE49-F238E27FC236}">
                      <a16:creationId xmlns:a16="http://schemas.microsoft.com/office/drawing/2014/main" id="{F1ECD46E-037B-7A13-E7C5-0486C3450133}"/>
                    </a:ext>
                  </a:extLst>
                </p14:cNvPr>
                <p14:cNvContentPartPr/>
                <p14:nvPr/>
              </p14:nvContentPartPr>
              <p14:xfrm>
                <a:off x="7961290" y="5292809"/>
                <a:ext cx="129600" cy="224640"/>
              </p14:xfrm>
            </p:contentPart>
          </mc:Choice>
          <mc:Fallback xmlns="">
            <p:pic>
              <p:nvPicPr>
                <p:cNvPr id="196" name="Ink 195">
                  <a:extLst>
                    <a:ext uri="{FF2B5EF4-FFF2-40B4-BE49-F238E27FC236}">
                      <a16:creationId xmlns:a16="http://schemas.microsoft.com/office/drawing/2014/main" id="{F1ECD46E-037B-7A13-E7C5-0486C3450133}"/>
                    </a:ext>
                  </a:extLst>
                </p:cNvPr>
                <p:cNvPicPr/>
                <p:nvPr/>
              </p:nvPicPr>
              <p:blipFill>
                <a:blip r:embed="rId299"/>
                <a:stretch>
                  <a:fillRect/>
                </a:stretch>
              </p:blipFill>
              <p:spPr>
                <a:xfrm>
                  <a:off x="7952650" y="5283809"/>
                  <a:ext cx="1472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7" name="Ink 196">
                  <a:extLst>
                    <a:ext uri="{FF2B5EF4-FFF2-40B4-BE49-F238E27FC236}">
                      <a16:creationId xmlns:a16="http://schemas.microsoft.com/office/drawing/2014/main" id="{4AEF6E3C-9F4D-8024-8F9A-584CBBB426FA}"/>
                    </a:ext>
                  </a:extLst>
                </p14:cNvPr>
                <p14:cNvContentPartPr/>
                <p14:nvPr/>
              </p14:nvContentPartPr>
              <p14:xfrm>
                <a:off x="8161450" y="5291729"/>
                <a:ext cx="176760" cy="263520"/>
              </p14:xfrm>
            </p:contentPart>
          </mc:Choice>
          <mc:Fallback xmlns="">
            <p:pic>
              <p:nvPicPr>
                <p:cNvPr id="197" name="Ink 196">
                  <a:extLst>
                    <a:ext uri="{FF2B5EF4-FFF2-40B4-BE49-F238E27FC236}">
                      <a16:creationId xmlns:a16="http://schemas.microsoft.com/office/drawing/2014/main" id="{4AEF6E3C-9F4D-8024-8F9A-584CBBB426FA}"/>
                    </a:ext>
                  </a:extLst>
                </p:cNvPr>
                <p:cNvPicPr/>
                <p:nvPr/>
              </p:nvPicPr>
              <p:blipFill>
                <a:blip r:embed="rId301"/>
                <a:stretch>
                  <a:fillRect/>
                </a:stretch>
              </p:blipFill>
              <p:spPr>
                <a:xfrm>
                  <a:off x="8152450" y="5283089"/>
                  <a:ext cx="1944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8" name="Ink 197">
                  <a:extLst>
                    <a:ext uri="{FF2B5EF4-FFF2-40B4-BE49-F238E27FC236}">
                      <a16:creationId xmlns:a16="http://schemas.microsoft.com/office/drawing/2014/main" id="{19025CC3-ECD8-71A7-203C-A0E9C2AFBF1D}"/>
                    </a:ext>
                  </a:extLst>
                </p14:cNvPr>
                <p14:cNvContentPartPr/>
                <p14:nvPr/>
              </p14:nvContentPartPr>
              <p14:xfrm>
                <a:off x="8157850" y="5239529"/>
                <a:ext cx="294840" cy="115560"/>
              </p14:xfrm>
            </p:contentPart>
          </mc:Choice>
          <mc:Fallback xmlns="">
            <p:pic>
              <p:nvPicPr>
                <p:cNvPr id="198" name="Ink 197">
                  <a:extLst>
                    <a:ext uri="{FF2B5EF4-FFF2-40B4-BE49-F238E27FC236}">
                      <a16:creationId xmlns:a16="http://schemas.microsoft.com/office/drawing/2014/main" id="{19025CC3-ECD8-71A7-203C-A0E9C2AFBF1D}"/>
                    </a:ext>
                  </a:extLst>
                </p:cNvPr>
                <p:cNvPicPr/>
                <p:nvPr/>
              </p:nvPicPr>
              <p:blipFill>
                <a:blip r:embed="rId303"/>
                <a:stretch>
                  <a:fillRect/>
                </a:stretch>
              </p:blipFill>
              <p:spPr>
                <a:xfrm>
                  <a:off x="8148850" y="5230889"/>
                  <a:ext cx="312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9" name="Ink 198">
                  <a:extLst>
                    <a:ext uri="{FF2B5EF4-FFF2-40B4-BE49-F238E27FC236}">
                      <a16:creationId xmlns:a16="http://schemas.microsoft.com/office/drawing/2014/main" id="{46867A2B-D300-C3BA-A715-DF835A0070BE}"/>
                    </a:ext>
                  </a:extLst>
                </p14:cNvPr>
                <p14:cNvContentPartPr/>
                <p14:nvPr/>
              </p14:nvContentPartPr>
              <p14:xfrm>
                <a:off x="8406610" y="5435729"/>
                <a:ext cx="154440" cy="228960"/>
              </p14:xfrm>
            </p:contentPart>
          </mc:Choice>
          <mc:Fallback xmlns="">
            <p:pic>
              <p:nvPicPr>
                <p:cNvPr id="199" name="Ink 198">
                  <a:extLst>
                    <a:ext uri="{FF2B5EF4-FFF2-40B4-BE49-F238E27FC236}">
                      <a16:creationId xmlns:a16="http://schemas.microsoft.com/office/drawing/2014/main" id="{46867A2B-D300-C3BA-A715-DF835A0070BE}"/>
                    </a:ext>
                  </a:extLst>
                </p:cNvPr>
                <p:cNvPicPr/>
                <p:nvPr/>
              </p:nvPicPr>
              <p:blipFill>
                <a:blip r:embed="rId305"/>
                <a:stretch>
                  <a:fillRect/>
                </a:stretch>
              </p:blipFill>
              <p:spPr>
                <a:xfrm>
                  <a:off x="8397970" y="5426729"/>
                  <a:ext cx="172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0" name="Ink 199">
                  <a:extLst>
                    <a:ext uri="{FF2B5EF4-FFF2-40B4-BE49-F238E27FC236}">
                      <a16:creationId xmlns:a16="http://schemas.microsoft.com/office/drawing/2014/main" id="{06D3A6B8-10A9-584A-7F6D-4E257BE7E509}"/>
                    </a:ext>
                  </a:extLst>
                </p14:cNvPr>
                <p14:cNvContentPartPr/>
                <p14:nvPr/>
              </p14:nvContentPartPr>
              <p14:xfrm>
                <a:off x="8646370" y="5401889"/>
                <a:ext cx="177840" cy="29520"/>
              </p14:xfrm>
            </p:contentPart>
          </mc:Choice>
          <mc:Fallback xmlns="">
            <p:pic>
              <p:nvPicPr>
                <p:cNvPr id="200" name="Ink 199">
                  <a:extLst>
                    <a:ext uri="{FF2B5EF4-FFF2-40B4-BE49-F238E27FC236}">
                      <a16:creationId xmlns:a16="http://schemas.microsoft.com/office/drawing/2014/main" id="{06D3A6B8-10A9-584A-7F6D-4E257BE7E509}"/>
                    </a:ext>
                  </a:extLst>
                </p:cNvPr>
                <p:cNvPicPr/>
                <p:nvPr/>
              </p:nvPicPr>
              <p:blipFill>
                <a:blip r:embed="rId307"/>
                <a:stretch>
                  <a:fillRect/>
                </a:stretch>
              </p:blipFill>
              <p:spPr>
                <a:xfrm>
                  <a:off x="8637370" y="5392889"/>
                  <a:ext cx="195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1" name="Ink 200">
                  <a:extLst>
                    <a:ext uri="{FF2B5EF4-FFF2-40B4-BE49-F238E27FC236}">
                      <a16:creationId xmlns:a16="http://schemas.microsoft.com/office/drawing/2014/main" id="{54DF6B4A-73CD-7BB5-76F8-502449CC86DA}"/>
                    </a:ext>
                  </a:extLst>
                </p14:cNvPr>
                <p14:cNvContentPartPr/>
                <p14:nvPr/>
              </p14:nvContentPartPr>
              <p14:xfrm>
                <a:off x="8746450" y="5297489"/>
                <a:ext cx="34560" cy="189360"/>
              </p14:xfrm>
            </p:contentPart>
          </mc:Choice>
          <mc:Fallback xmlns="">
            <p:pic>
              <p:nvPicPr>
                <p:cNvPr id="201" name="Ink 200">
                  <a:extLst>
                    <a:ext uri="{FF2B5EF4-FFF2-40B4-BE49-F238E27FC236}">
                      <a16:creationId xmlns:a16="http://schemas.microsoft.com/office/drawing/2014/main" id="{54DF6B4A-73CD-7BB5-76F8-502449CC86DA}"/>
                    </a:ext>
                  </a:extLst>
                </p:cNvPr>
                <p:cNvPicPr/>
                <p:nvPr/>
              </p:nvPicPr>
              <p:blipFill>
                <a:blip r:embed="rId309"/>
                <a:stretch>
                  <a:fillRect/>
                </a:stretch>
              </p:blipFill>
              <p:spPr>
                <a:xfrm>
                  <a:off x="8737810" y="5288489"/>
                  <a:ext cx="52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2" name="Ink 201">
                  <a:extLst>
                    <a:ext uri="{FF2B5EF4-FFF2-40B4-BE49-F238E27FC236}">
                      <a16:creationId xmlns:a16="http://schemas.microsoft.com/office/drawing/2014/main" id="{216B0FC1-382E-9D3C-8FDF-E0946BA55EE6}"/>
                    </a:ext>
                  </a:extLst>
                </p14:cNvPr>
                <p14:cNvContentPartPr/>
                <p14:nvPr/>
              </p14:nvContentPartPr>
              <p14:xfrm>
                <a:off x="9007450" y="5242769"/>
                <a:ext cx="10800" cy="347040"/>
              </p14:xfrm>
            </p:contentPart>
          </mc:Choice>
          <mc:Fallback xmlns="">
            <p:pic>
              <p:nvPicPr>
                <p:cNvPr id="202" name="Ink 201">
                  <a:extLst>
                    <a:ext uri="{FF2B5EF4-FFF2-40B4-BE49-F238E27FC236}">
                      <a16:creationId xmlns:a16="http://schemas.microsoft.com/office/drawing/2014/main" id="{216B0FC1-382E-9D3C-8FDF-E0946BA55EE6}"/>
                    </a:ext>
                  </a:extLst>
                </p:cNvPr>
                <p:cNvPicPr/>
                <p:nvPr/>
              </p:nvPicPr>
              <p:blipFill>
                <a:blip r:embed="rId311"/>
                <a:stretch>
                  <a:fillRect/>
                </a:stretch>
              </p:blipFill>
              <p:spPr>
                <a:xfrm>
                  <a:off x="8998450" y="5233769"/>
                  <a:ext cx="2844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3" name="Ink 202">
                  <a:extLst>
                    <a:ext uri="{FF2B5EF4-FFF2-40B4-BE49-F238E27FC236}">
                      <a16:creationId xmlns:a16="http://schemas.microsoft.com/office/drawing/2014/main" id="{60E0CCE4-37B1-7495-E944-1F0D1734828D}"/>
                    </a:ext>
                  </a:extLst>
                </p14:cNvPr>
                <p14:cNvContentPartPr/>
                <p14:nvPr/>
              </p14:nvContentPartPr>
              <p14:xfrm>
                <a:off x="9115450" y="5183729"/>
                <a:ext cx="142560" cy="522360"/>
              </p14:xfrm>
            </p:contentPart>
          </mc:Choice>
          <mc:Fallback xmlns="">
            <p:pic>
              <p:nvPicPr>
                <p:cNvPr id="203" name="Ink 202">
                  <a:extLst>
                    <a:ext uri="{FF2B5EF4-FFF2-40B4-BE49-F238E27FC236}">
                      <a16:creationId xmlns:a16="http://schemas.microsoft.com/office/drawing/2014/main" id="{60E0CCE4-37B1-7495-E944-1F0D1734828D}"/>
                    </a:ext>
                  </a:extLst>
                </p:cNvPr>
                <p:cNvPicPr/>
                <p:nvPr/>
              </p:nvPicPr>
              <p:blipFill>
                <a:blip r:embed="rId313"/>
                <a:stretch>
                  <a:fillRect/>
                </a:stretch>
              </p:blipFill>
              <p:spPr>
                <a:xfrm>
                  <a:off x="9106810" y="5175089"/>
                  <a:ext cx="16020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5" name="Ink 204">
                  <a:extLst>
                    <a:ext uri="{FF2B5EF4-FFF2-40B4-BE49-F238E27FC236}">
                      <a16:creationId xmlns:a16="http://schemas.microsoft.com/office/drawing/2014/main" id="{5662527B-8EB4-BE94-5124-91FCDBA20842}"/>
                    </a:ext>
                  </a:extLst>
                </p14:cNvPr>
                <p14:cNvContentPartPr/>
                <p14:nvPr/>
              </p14:nvContentPartPr>
              <p14:xfrm>
                <a:off x="9458890" y="5220089"/>
                <a:ext cx="116640" cy="489240"/>
              </p14:xfrm>
            </p:contentPart>
          </mc:Choice>
          <mc:Fallback xmlns="">
            <p:pic>
              <p:nvPicPr>
                <p:cNvPr id="205" name="Ink 204">
                  <a:extLst>
                    <a:ext uri="{FF2B5EF4-FFF2-40B4-BE49-F238E27FC236}">
                      <a16:creationId xmlns:a16="http://schemas.microsoft.com/office/drawing/2014/main" id="{5662527B-8EB4-BE94-5124-91FCDBA20842}"/>
                    </a:ext>
                  </a:extLst>
                </p:cNvPr>
                <p:cNvPicPr/>
                <p:nvPr/>
              </p:nvPicPr>
              <p:blipFill>
                <a:blip r:embed="rId315"/>
                <a:stretch>
                  <a:fillRect/>
                </a:stretch>
              </p:blipFill>
              <p:spPr>
                <a:xfrm>
                  <a:off x="9449890" y="5211089"/>
                  <a:ext cx="13428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6" name="Ink 205">
                  <a:extLst>
                    <a:ext uri="{FF2B5EF4-FFF2-40B4-BE49-F238E27FC236}">
                      <a16:creationId xmlns:a16="http://schemas.microsoft.com/office/drawing/2014/main" id="{D92ECEEB-0863-A015-5FF2-E98C1D5EA1C5}"/>
                    </a:ext>
                  </a:extLst>
                </p14:cNvPr>
                <p14:cNvContentPartPr/>
                <p14:nvPr/>
              </p14:nvContentPartPr>
              <p14:xfrm>
                <a:off x="9601090" y="5433929"/>
                <a:ext cx="212400" cy="221040"/>
              </p14:xfrm>
            </p:contentPart>
          </mc:Choice>
          <mc:Fallback xmlns="">
            <p:pic>
              <p:nvPicPr>
                <p:cNvPr id="206" name="Ink 205">
                  <a:extLst>
                    <a:ext uri="{FF2B5EF4-FFF2-40B4-BE49-F238E27FC236}">
                      <a16:creationId xmlns:a16="http://schemas.microsoft.com/office/drawing/2014/main" id="{D92ECEEB-0863-A015-5FF2-E98C1D5EA1C5}"/>
                    </a:ext>
                  </a:extLst>
                </p:cNvPr>
                <p:cNvPicPr/>
                <p:nvPr/>
              </p:nvPicPr>
              <p:blipFill>
                <a:blip r:embed="rId317"/>
                <a:stretch>
                  <a:fillRect/>
                </a:stretch>
              </p:blipFill>
              <p:spPr>
                <a:xfrm>
                  <a:off x="9592090" y="5424929"/>
                  <a:ext cx="230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7" name="Ink 206">
                  <a:extLst>
                    <a:ext uri="{FF2B5EF4-FFF2-40B4-BE49-F238E27FC236}">
                      <a16:creationId xmlns:a16="http://schemas.microsoft.com/office/drawing/2014/main" id="{324C572B-0F49-87F6-8A19-AAFD709361BB}"/>
                    </a:ext>
                  </a:extLst>
                </p14:cNvPr>
                <p14:cNvContentPartPr/>
                <p14:nvPr/>
              </p14:nvContentPartPr>
              <p14:xfrm>
                <a:off x="9915730" y="5391449"/>
                <a:ext cx="162720" cy="275760"/>
              </p14:xfrm>
            </p:contentPart>
          </mc:Choice>
          <mc:Fallback xmlns="">
            <p:pic>
              <p:nvPicPr>
                <p:cNvPr id="207" name="Ink 206">
                  <a:extLst>
                    <a:ext uri="{FF2B5EF4-FFF2-40B4-BE49-F238E27FC236}">
                      <a16:creationId xmlns:a16="http://schemas.microsoft.com/office/drawing/2014/main" id="{324C572B-0F49-87F6-8A19-AAFD709361BB}"/>
                    </a:ext>
                  </a:extLst>
                </p:cNvPr>
                <p:cNvPicPr/>
                <p:nvPr/>
              </p:nvPicPr>
              <p:blipFill>
                <a:blip r:embed="rId319"/>
                <a:stretch>
                  <a:fillRect/>
                </a:stretch>
              </p:blipFill>
              <p:spPr>
                <a:xfrm>
                  <a:off x="9906730" y="5382809"/>
                  <a:ext cx="1803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8" name="Ink 207">
                  <a:extLst>
                    <a:ext uri="{FF2B5EF4-FFF2-40B4-BE49-F238E27FC236}">
                      <a16:creationId xmlns:a16="http://schemas.microsoft.com/office/drawing/2014/main" id="{847634AA-749F-E442-F1F8-4D94BBB006E1}"/>
                    </a:ext>
                  </a:extLst>
                </p14:cNvPr>
                <p14:cNvContentPartPr/>
                <p14:nvPr/>
              </p14:nvContentPartPr>
              <p14:xfrm>
                <a:off x="9911770" y="5378489"/>
                <a:ext cx="278640" cy="25920"/>
              </p14:xfrm>
            </p:contentPart>
          </mc:Choice>
          <mc:Fallback xmlns="">
            <p:pic>
              <p:nvPicPr>
                <p:cNvPr id="208" name="Ink 207">
                  <a:extLst>
                    <a:ext uri="{FF2B5EF4-FFF2-40B4-BE49-F238E27FC236}">
                      <a16:creationId xmlns:a16="http://schemas.microsoft.com/office/drawing/2014/main" id="{847634AA-749F-E442-F1F8-4D94BBB006E1}"/>
                    </a:ext>
                  </a:extLst>
                </p:cNvPr>
                <p:cNvPicPr/>
                <p:nvPr/>
              </p:nvPicPr>
              <p:blipFill>
                <a:blip r:embed="rId321"/>
                <a:stretch>
                  <a:fillRect/>
                </a:stretch>
              </p:blipFill>
              <p:spPr>
                <a:xfrm>
                  <a:off x="9903130" y="5369489"/>
                  <a:ext cx="296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0" name="Ink 209">
                  <a:extLst>
                    <a:ext uri="{FF2B5EF4-FFF2-40B4-BE49-F238E27FC236}">
                      <a16:creationId xmlns:a16="http://schemas.microsoft.com/office/drawing/2014/main" id="{498115E8-2A2E-FBDA-4BB3-5EFF3D376545}"/>
                    </a:ext>
                  </a:extLst>
                </p14:cNvPr>
                <p14:cNvContentPartPr/>
                <p14:nvPr/>
              </p14:nvContentPartPr>
              <p14:xfrm>
                <a:off x="10131010" y="5613569"/>
                <a:ext cx="166320" cy="191520"/>
              </p14:xfrm>
            </p:contentPart>
          </mc:Choice>
          <mc:Fallback xmlns="">
            <p:pic>
              <p:nvPicPr>
                <p:cNvPr id="210" name="Ink 209">
                  <a:extLst>
                    <a:ext uri="{FF2B5EF4-FFF2-40B4-BE49-F238E27FC236}">
                      <a16:creationId xmlns:a16="http://schemas.microsoft.com/office/drawing/2014/main" id="{498115E8-2A2E-FBDA-4BB3-5EFF3D376545}"/>
                    </a:ext>
                  </a:extLst>
                </p:cNvPr>
                <p:cNvPicPr/>
                <p:nvPr/>
              </p:nvPicPr>
              <p:blipFill>
                <a:blip r:embed="rId323"/>
                <a:stretch>
                  <a:fillRect/>
                </a:stretch>
              </p:blipFill>
              <p:spPr>
                <a:xfrm>
                  <a:off x="10122370" y="5604929"/>
                  <a:ext cx="183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1" name="Ink 210">
                  <a:extLst>
                    <a:ext uri="{FF2B5EF4-FFF2-40B4-BE49-F238E27FC236}">
                      <a16:creationId xmlns:a16="http://schemas.microsoft.com/office/drawing/2014/main" id="{6D6108D8-8553-C6D3-8635-60735DCB5EAC}"/>
                    </a:ext>
                  </a:extLst>
                </p14:cNvPr>
                <p14:cNvContentPartPr/>
                <p14:nvPr/>
              </p14:nvContentPartPr>
              <p14:xfrm>
                <a:off x="10525210" y="5384969"/>
                <a:ext cx="21240" cy="212760"/>
              </p14:xfrm>
            </p:contentPart>
          </mc:Choice>
          <mc:Fallback xmlns="">
            <p:pic>
              <p:nvPicPr>
                <p:cNvPr id="211" name="Ink 210">
                  <a:extLst>
                    <a:ext uri="{FF2B5EF4-FFF2-40B4-BE49-F238E27FC236}">
                      <a16:creationId xmlns:a16="http://schemas.microsoft.com/office/drawing/2014/main" id="{6D6108D8-8553-C6D3-8635-60735DCB5EAC}"/>
                    </a:ext>
                  </a:extLst>
                </p:cNvPr>
                <p:cNvPicPr/>
                <p:nvPr/>
              </p:nvPicPr>
              <p:blipFill>
                <a:blip r:embed="rId325"/>
                <a:stretch>
                  <a:fillRect/>
                </a:stretch>
              </p:blipFill>
              <p:spPr>
                <a:xfrm>
                  <a:off x="10516210" y="5375969"/>
                  <a:ext cx="38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2" name="Ink 211">
                  <a:extLst>
                    <a:ext uri="{FF2B5EF4-FFF2-40B4-BE49-F238E27FC236}">
                      <a16:creationId xmlns:a16="http://schemas.microsoft.com/office/drawing/2014/main" id="{98493D3D-F9FD-1935-0A4E-88DD7E8B089B}"/>
                    </a:ext>
                  </a:extLst>
                </p14:cNvPr>
                <p14:cNvContentPartPr/>
                <p14:nvPr/>
              </p14:nvContentPartPr>
              <p14:xfrm>
                <a:off x="10397770" y="5438609"/>
                <a:ext cx="228960" cy="41760"/>
              </p14:xfrm>
            </p:contentPart>
          </mc:Choice>
          <mc:Fallback xmlns="">
            <p:pic>
              <p:nvPicPr>
                <p:cNvPr id="212" name="Ink 211">
                  <a:extLst>
                    <a:ext uri="{FF2B5EF4-FFF2-40B4-BE49-F238E27FC236}">
                      <a16:creationId xmlns:a16="http://schemas.microsoft.com/office/drawing/2014/main" id="{98493D3D-F9FD-1935-0A4E-88DD7E8B089B}"/>
                    </a:ext>
                  </a:extLst>
                </p:cNvPr>
                <p:cNvPicPr/>
                <p:nvPr/>
              </p:nvPicPr>
              <p:blipFill>
                <a:blip r:embed="rId327"/>
                <a:stretch>
                  <a:fillRect/>
                </a:stretch>
              </p:blipFill>
              <p:spPr>
                <a:xfrm>
                  <a:off x="10389130" y="5429969"/>
                  <a:ext cx="2466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3" name="Ink 212">
                  <a:extLst>
                    <a:ext uri="{FF2B5EF4-FFF2-40B4-BE49-F238E27FC236}">
                      <a16:creationId xmlns:a16="http://schemas.microsoft.com/office/drawing/2014/main" id="{2EA0CE27-DFA4-5061-B0F5-E8B1BB1B7661}"/>
                    </a:ext>
                  </a:extLst>
                </p14:cNvPr>
                <p14:cNvContentPartPr/>
                <p14:nvPr/>
              </p14:nvContentPartPr>
              <p14:xfrm>
                <a:off x="10761010" y="5320529"/>
                <a:ext cx="21600" cy="331560"/>
              </p14:xfrm>
            </p:contentPart>
          </mc:Choice>
          <mc:Fallback xmlns="">
            <p:pic>
              <p:nvPicPr>
                <p:cNvPr id="213" name="Ink 212">
                  <a:extLst>
                    <a:ext uri="{FF2B5EF4-FFF2-40B4-BE49-F238E27FC236}">
                      <a16:creationId xmlns:a16="http://schemas.microsoft.com/office/drawing/2014/main" id="{2EA0CE27-DFA4-5061-B0F5-E8B1BB1B7661}"/>
                    </a:ext>
                  </a:extLst>
                </p:cNvPr>
                <p:cNvPicPr/>
                <p:nvPr/>
              </p:nvPicPr>
              <p:blipFill>
                <a:blip r:embed="rId329"/>
                <a:stretch>
                  <a:fillRect/>
                </a:stretch>
              </p:blipFill>
              <p:spPr>
                <a:xfrm>
                  <a:off x="10752370" y="5311889"/>
                  <a:ext cx="392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4" name="Ink 213">
                  <a:extLst>
                    <a:ext uri="{FF2B5EF4-FFF2-40B4-BE49-F238E27FC236}">
                      <a16:creationId xmlns:a16="http://schemas.microsoft.com/office/drawing/2014/main" id="{7CF499AF-4F2C-B50B-8504-77A248BADED1}"/>
                    </a:ext>
                  </a:extLst>
                </p14:cNvPr>
                <p14:cNvContentPartPr/>
                <p14:nvPr/>
              </p14:nvContentPartPr>
              <p14:xfrm>
                <a:off x="10865770" y="5159249"/>
                <a:ext cx="181800" cy="597240"/>
              </p14:xfrm>
            </p:contentPart>
          </mc:Choice>
          <mc:Fallback xmlns="">
            <p:pic>
              <p:nvPicPr>
                <p:cNvPr id="214" name="Ink 213">
                  <a:extLst>
                    <a:ext uri="{FF2B5EF4-FFF2-40B4-BE49-F238E27FC236}">
                      <a16:creationId xmlns:a16="http://schemas.microsoft.com/office/drawing/2014/main" id="{7CF499AF-4F2C-B50B-8504-77A248BADED1}"/>
                    </a:ext>
                  </a:extLst>
                </p:cNvPr>
                <p:cNvPicPr/>
                <p:nvPr/>
              </p:nvPicPr>
              <p:blipFill>
                <a:blip r:embed="rId331"/>
                <a:stretch>
                  <a:fillRect/>
                </a:stretch>
              </p:blipFill>
              <p:spPr>
                <a:xfrm>
                  <a:off x="10857130" y="5150609"/>
                  <a:ext cx="199440" cy="61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216" name="Ink 215">
                <a:extLst>
                  <a:ext uri="{FF2B5EF4-FFF2-40B4-BE49-F238E27FC236}">
                    <a16:creationId xmlns:a16="http://schemas.microsoft.com/office/drawing/2014/main" id="{1138B9CA-2A6C-5BAD-5BED-4EC61B5BBBD6}"/>
                  </a:ext>
                </a:extLst>
              </p14:cNvPr>
              <p14:cNvContentPartPr/>
              <p14:nvPr/>
            </p14:nvContentPartPr>
            <p14:xfrm>
              <a:off x="6516610" y="6098849"/>
              <a:ext cx="1027440" cy="203040"/>
            </p14:xfrm>
          </p:contentPart>
        </mc:Choice>
        <mc:Fallback xmlns="">
          <p:pic>
            <p:nvPicPr>
              <p:cNvPr id="216" name="Ink 215">
                <a:extLst>
                  <a:ext uri="{FF2B5EF4-FFF2-40B4-BE49-F238E27FC236}">
                    <a16:creationId xmlns:a16="http://schemas.microsoft.com/office/drawing/2014/main" id="{1138B9CA-2A6C-5BAD-5BED-4EC61B5BBBD6}"/>
                  </a:ext>
                </a:extLst>
              </p:cNvPr>
              <p:cNvPicPr/>
              <p:nvPr/>
            </p:nvPicPr>
            <p:blipFill>
              <a:blip r:embed="rId333"/>
              <a:stretch>
                <a:fillRect/>
              </a:stretch>
            </p:blipFill>
            <p:spPr>
              <a:xfrm>
                <a:off x="6507970" y="6089849"/>
                <a:ext cx="1045080" cy="220680"/>
              </a:xfrm>
              <a:prstGeom prst="rect">
                <a:avLst/>
              </a:prstGeom>
            </p:spPr>
          </p:pic>
        </mc:Fallback>
      </mc:AlternateContent>
      <p:grpSp>
        <p:nvGrpSpPr>
          <p:cNvPr id="222" name="Group 221">
            <a:extLst>
              <a:ext uri="{FF2B5EF4-FFF2-40B4-BE49-F238E27FC236}">
                <a16:creationId xmlns:a16="http://schemas.microsoft.com/office/drawing/2014/main" id="{6401C978-9032-5163-DDC8-65259902D8A5}"/>
              </a:ext>
            </a:extLst>
          </p:cNvPr>
          <p:cNvGrpSpPr/>
          <p:nvPr/>
        </p:nvGrpSpPr>
        <p:grpSpPr>
          <a:xfrm>
            <a:off x="4720570" y="6394049"/>
            <a:ext cx="1902240" cy="370800"/>
            <a:chOff x="4720570" y="6394049"/>
            <a:chExt cx="1902240" cy="370800"/>
          </a:xfrm>
        </p:grpSpPr>
        <mc:AlternateContent xmlns:mc="http://schemas.openxmlformats.org/markup-compatibility/2006" xmlns:p14="http://schemas.microsoft.com/office/powerpoint/2010/main">
          <mc:Choice Requires="p14">
            <p:contentPart p14:bwMode="auto" r:id="rId334">
              <p14:nvContentPartPr>
                <p14:cNvPr id="217" name="Ink 216">
                  <a:extLst>
                    <a:ext uri="{FF2B5EF4-FFF2-40B4-BE49-F238E27FC236}">
                      <a16:creationId xmlns:a16="http://schemas.microsoft.com/office/drawing/2014/main" id="{FEA0077C-3D43-47DD-5955-FE1BC94A03CF}"/>
                    </a:ext>
                  </a:extLst>
                </p14:cNvPr>
                <p14:cNvContentPartPr/>
                <p14:nvPr/>
              </p14:nvContentPartPr>
              <p14:xfrm>
                <a:off x="4720570" y="6394049"/>
                <a:ext cx="663120" cy="307440"/>
              </p14:xfrm>
            </p:contentPart>
          </mc:Choice>
          <mc:Fallback xmlns="">
            <p:pic>
              <p:nvPicPr>
                <p:cNvPr id="217" name="Ink 216">
                  <a:extLst>
                    <a:ext uri="{FF2B5EF4-FFF2-40B4-BE49-F238E27FC236}">
                      <a16:creationId xmlns:a16="http://schemas.microsoft.com/office/drawing/2014/main" id="{FEA0077C-3D43-47DD-5955-FE1BC94A03CF}"/>
                    </a:ext>
                  </a:extLst>
                </p:cNvPr>
                <p:cNvPicPr/>
                <p:nvPr/>
              </p:nvPicPr>
              <p:blipFill>
                <a:blip r:embed="rId335"/>
                <a:stretch>
                  <a:fillRect/>
                </a:stretch>
              </p:blipFill>
              <p:spPr>
                <a:xfrm>
                  <a:off x="4711930" y="6385049"/>
                  <a:ext cx="6807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8" name="Ink 217">
                  <a:extLst>
                    <a:ext uri="{FF2B5EF4-FFF2-40B4-BE49-F238E27FC236}">
                      <a16:creationId xmlns:a16="http://schemas.microsoft.com/office/drawing/2014/main" id="{DB906D37-F0B2-944C-76B9-2E59D74CFE2A}"/>
                    </a:ext>
                  </a:extLst>
                </p14:cNvPr>
                <p14:cNvContentPartPr/>
                <p14:nvPr/>
              </p14:nvContentPartPr>
              <p14:xfrm>
                <a:off x="5292610" y="6561809"/>
                <a:ext cx="27720" cy="19080"/>
              </p14:xfrm>
            </p:contentPart>
          </mc:Choice>
          <mc:Fallback xmlns="">
            <p:pic>
              <p:nvPicPr>
                <p:cNvPr id="218" name="Ink 217">
                  <a:extLst>
                    <a:ext uri="{FF2B5EF4-FFF2-40B4-BE49-F238E27FC236}">
                      <a16:creationId xmlns:a16="http://schemas.microsoft.com/office/drawing/2014/main" id="{DB906D37-F0B2-944C-76B9-2E59D74CFE2A}"/>
                    </a:ext>
                  </a:extLst>
                </p:cNvPr>
                <p:cNvPicPr/>
                <p:nvPr/>
              </p:nvPicPr>
              <p:blipFill>
                <a:blip r:embed="rId337"/>
                <a:stretch>
                  <a:fillRect/>
                </a:stretch>
              </p:blipFill>
              <p:spPr>
                <a:xfrm>
                  <a:off x="5283610" y="6553169"/>
                  <a:ext cx="45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9" name="Ink 218">
                  <a:extLst>
                    <a:ext uri="{FF2B5EF4-FFF2-40B4-BE49-F238E27FC236}">
                      <a16:creationId xmlns:a16="http://schemas.microsoft.com/office/drawing/2014/main" id="{52A48C1B-D1F1-28CD-9F15-1300EC78E7F2}"/>
                    </a:ext>
                  </a:extLst>
                </p14:cNvPr>
                <p14:cNvContentPartPr/>
                <p14:nvPr/>
              </p14:nvContentPartPr>
              <p14:xfrm>
                <a:off x="4842610" y="6502769"/>
                <a:ext cx="338400" cy="26640"/>
              </p14:xfrm>
            </p:contentPart>
          </mc:Choice>
          <mc:Fallback xmlns="">
            <p:pic>
              <p:nvPicPr>
                <p:cNvPr id="219" name="Ink 218">
                  <a:extLst>
                    <a:ext uri="{FF2B5EF4-FFF2-40B4-BE49-F238E27FC236}">
                      <a16:creationId xmlns:a16="http://schemas.microsoft.com/office/drawing/2014/main" id="{52A48C1B-D1F1-28CD-9F15-1300EC78E7F2}"/>
                    </a:ext>
                  </a:extLst>
                </p:cNvPr>
                <p:cNvPicPr/>
                <p:nvPr/>
              </p:nvPicPr>
              <p:blipFill>
                <a:blip r:embed="rId339"/>
                <a:stretch>
                  <a:fillRect/>
                </a:stretch>
              </p:blipFill>
              <p:spPr>
                <a:xfrm>
                  <a:off x="4833970" y="6493769"/>
                  <a:ext cx="356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0" name="Ink 219">
                  <a:extLst>
                    <a:ext uri="{FF2B5EF4-FFF2-40B4-BE49-F238E27FC236}">
                      <a16:creationId xmlns:a16="http://schemas.microsoft.com/office/drawing/2014/main" id="{83024EC9-0375-45DC-EB0A-A8F865661E31}"/>
                    </a:ext>
                  </a:extLst>
                </p14:cNvPr>
                <p14:cNvContentPartPr/>
                <p14:nvPr/>
              </p14:nvContentPartPr>
              <p14:xfrm>
                <a:off x="5580610" y="6395129"/>
                <a:ext cx="1042200" cy="369720"/>
              </p14:xfrm>
            </p:contentPart>
          </mc:Choice>
          <mc:Fallback xmlns="">
            <p:pic>
              <p:nvPicPr>
                <p:cNvPr id="220" name="Ink 219">
                  <a:extLst>
                    <a:ext uri="{FF2B5EF4-FFF2-40B4-BE49-F238E27FC236}">
                      <a16:creationId xmlns:a16="http://schemas.microsoft.com/office/drawing/2014/main" id="{83024EC9-0375-45DC-EB0A-A8F865661E31}"/>
                    </a:ext>
                  </a:extLst>
                </p:cNvPr>
                <p:cNvPicPr/>
                <p:nvPr/>
              </p:nvPicPr>
              <p:blipFill>
                <a:blip r:embed="rId341"/>
                <a:stretch>
                  <a:fillRect/>
                </a:stretch>
              </p:blipFill>
              <p:spPr>
                <a:xfrm>
                  <a:off x="5571970" y="6386129"/>
                  <a:ext cx="10598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1" name="Ink 220">
                  <a:extLst>
                    <a:ext uri="{FF2B5EF4-FFF2-40B4-BE49-F238E27FC236}">
                      <a16:creationId xmlns:a16="http://schemas.microsoft.com/office/drawing/2014/main" id="{B445BD84-E7DF-B2F1-DBE2-789360F3CCB3}"/>
                    </a:ext>
                  </a:extLst>
                </p14:cNvPr>
                <p14:cNvContentPartPr/>
                <p14:nvPr/>
              </p14:nvContentPartPr>
              <p14:xfrm>
                <a:off x="6023770" y="6508529"/>
                <a:ext cx="445320" cy="76320"/>
              </p14:xfrm>
            </p:contentPart>
          </mc:Choice>
          <mc:Fallback xmlns="">
            <p:pic>
              <p:nvPicPr>
                <p:cNvPr id="221" name="Ink 220">
                  <a:extLst>
                    <a:ext uri="{FF2B5EF4-FFF2-40B4-BE49-F238E27FC236}">
                      <a16:creationId xmlns:a16="http://schemas.microsoft.com/office/drawing/2014/main" id="{B445BD84-E7DF-B2F1-DBE2-789360F3CCB3}"/>
                    </a:ext>
                  </a:extLst>
                </p:cNvPr>
                <p:cNvPicPr/>
                <p:nvPr/>
              </p:nvPicPr>
              <p:blipFill>
                <a:blip r:embed="rId343"/>
                <a:stretch>
                  <a:fillRect/>
                </a:stretch>
              </p:blipFill>
              <p:spPr>
                <a:xfrm>
                  <a:off x="6015130" y="6499889"/>
                  <a:ext cx="462960" cy="93960"/>
                </a:xfrm>
                <a:prstGeom prst="rect">
                  <a:avLst/>
                </a:prstGeom>
              </p:spPr>
            </p:pic>
          </mc:Fallback>
        </mc:AlternateContent>
      </p:grpSp>
      <p:grpSp>
        <p:nvGrpSpPr>
          <p:cNvPr id="233" name="Group 232">
            <a:extLst>
              <a:ext uri="{FF2B5EF4-FFF2-40B4-BE49-F238E27FC236}">
                <a16:creationId xmlns:a16="http://schemas.microsoft.com/office/drawing/2014/main" id="{098AB976-D8D2-DCB9-5547-09A9A386FBBD}"/>
              </a:ext>
            </a:extLst>
          </p:cNvPr>
          <p:cNvGrpSpPr/>
          <p:nvPr/>
        </p:nvGrpSpPr>
        <p:grpSpPr>
          <a:xfrm>
            <a:off x="6845650" y="6410609"/>
            <a:ext cx="1138680" cy="414000"/>
            <a:chOff x="6845650" y="6410609"/>
            <a:chExt cx="1138680" cy="414000"/>
          </a:xfrm>
        </p:grpSpPr>
        <mc:AlternateContent xmlns:mc="http://schemas.openxmlformats.org/markup-compatibility/2006" xmlns:p14="http://schemas.microsoft.com/office/powerpoint/2010/main">
          <mc:Choice Requires="p14">
            <p:contentPart p14:bwMode="auto" r:id="rId344">
              <p14:nvContentPartPr>
                <p14:cNvPr id="223" name="Ink 222">
                  <a:extLst>
                    <a:ext uri="{FF2B5EF4-FFF2-40B4-BE49-F238E27FC236}">
                      <a16:creationId xmlns:a16="http://schemas.microsoft.com/office/drawing/2014/main" id="{54E6DFCE-3C5A-972A-1934-7A620C226594}"/>
                    </a:ext>
                  </a:extLst>
                </p14:cNvPr>
                <p14:cNvContentPartPr/>
                <p14:nvPr/>
              </p14:nvContentPartPr>
              <p14:xfrm>
                <a:off x="6845650" y="6508529"/>
                <a:ext cx="271080" cy="195840"/>
              </p14:xfrm>
            </p:contentPart>
          </mc:Choice>
          <mc:Fallback xmlns="">
            <p:pic>
              <p:nvPicPr>
                <p:cNvPr id="223" name="Ink 222">
                  <a:extLst>
                    <a:ext uri="{FF2B5EF4-FFF2-40B4-BE49-F238E27FC236}">
                      <a16:creationId xmlns:a16="http://schemas.microsoft.com/office/drawing/2014/main" id="{54E6DFCE-3C5A-972A-1934-7A620C226594}"/>
                    </a:ext>
                  </a:extLst>
                </p:cNvPr>
                <p:cNvPicPr/>
                <p:nvPr/>
              </p:nvPicPr>
              <p:blipFill>
                <a:blip r:embed="rId345"/>
                <a:stretch>
                  <a:fillRect/>
                </a:stretch>
              </p:blipFill>
              <p:spPr>
                <a:xfrm>
                  <a:off x="6837010" y="6499529"/>
                  <a:ext cx="288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4" name="Ink 223">
                  <a:extLst>
                    <a:ext uri="{FF2B5EF4-FFF2-40B4-BE49-F238E27FC236}">
                      <a16:creationId xmlns:a16="http://schemas.microsoft.com/office/drawing/2014/main" id="{508BABD3-9628-6FD7-68D7-0F7DA2F676E6}"/>
                    </a:ext>
                  </a:extLst>
                </p14:cNvPr>
                <p14:cNvContentPartPr/>
                <p14:nvPr/>
              </p14:nvContentPartPr>
              <p14:xfrm>
                <a:off x="7355410" y="6428249"/>
                <a:ext cx="7200" cy="204480"/>
              </p14:xfrm>
            </p:contentPart>
          </mc:Choice>
          <mc:Fallback xmlns="">
            <p:pic>
              <p:nvPicPr>
                <p:cNvPr id="224" name="Ink 223">
                  <a:extLst>
                    <a:ext uri="{FF2B5EF4-FFF2-40B4-BE49-F238E27FC236}">
                      <a16:creationId xmlns:a16="http://schemas.microsoft.com/office/drawing/2014/main" id="{508BABD3-9628-6FD7-68D7-0F7DA2F676E6}"/>
                    </a:ext>
                  </a:extLst>
                </p:cNvPr>
                <p:cNvPicPr/>
                <p:nvPr/>
              </p:nvPicPr>
              <p:blipFill>
                <a:blip r:embed="rId347"/>
                <a:stretch>
                  <a:fillRect/>
                </a:stretch>
              </p:blipFill>
              <p:spPr>
                <a:xfrm>
                  <a:off x="7346770" y="6419249"/>
                  <a:ext cx="24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5" name="Ink 224">
                  <a:extLst>
                    <a:ext uri="{FF2B5EF4-FFF2-40B4-BE49-F238E27FC236}">
                      <a16:creationId xmlns:a16="http://schemas.microsoft.com/office/drawing/2014/main" id="{25436B0E-1C38-F4F2-91E8-0AC547E7E96B}"/>
                    </a:ext>
                  </a:extLst>
                </p14:cNvPr>
                <p14:cNvContentPartPr/>
                <p14:nvPr/>
              </p14:nvContentPartPr>
              <p14:xfrm>
                <a:off x="7356130" y="6410609"/>
                <a:ext cx="331920" cy="362520"/>
              </p14:xfrm>
            </p:contentPart>
          </mc:Choice>
          <mc:Fallback xmlns="">
            <p:pic>
              <p:nvPicPr>
                <p:cNvPr id="225" name="Ink 224">
                  <a:extLst>
                    <a:ext uri="{FF2B5EF4-FFF2-40B4-BE49-F238E27FC236}">
                      <a16:creationId xmlns:a16="http://schemas.microsoft.com/office/drawing/2014/main" id="{25436B0E-1C38-F4F2-91E8-0AC547E7E96B}"/>
                    </a:ext>
                  </a:extLst>
                </p:cNvPr>
                <p:cNvPicPr/>
                <p:nvPr/>
              </p:nvPicPr>
              <p:blipFill>
                <a:blip r:embed="rId349"/>
                <a:stretch>
                  <a:fillRect/>
                </a:stretch>
              </p:blipFill>
              <p:spPr>
                <a:xfrm>
                  <a:off x="7347490" y="6401609"/>
                  <a:ext cx="34956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7" name="Ink 226">
                  <a:extLst>
                    <a:ext uri="{FF2B5EF4-FFF2-40B4-BE49-F238E27FC236}">
                      <a16:creationId xmlns:a16="http://schemas.microsoft.com/office/drawing/2014/main" id="{7093C6E0-4E75-EC66-DCE8-D8007A4083E6}"/>
                    </a:ext>
                  </a:extLst>
                </p14:cNvPr>
                <p14:cNvContentPartPr/>
                <p14:nvPr/>
              </p14:nvContentPartPr>
              <p14:xfrm>
                <a:off x="7827370" y="6693209"/>
                <a:ext cx="156960" cy="131400"/>
              </p14:xfrm>
            </p:contentPart>
          </mc:Choice>
          <mc:Fallback xmlns="">
            <p:pic>
              <p:nvPicPr>
                <p:cNvPr id="227" name="Ink 226">
                  <a:extLst>
                    <a:ext uri="{FF2B5EF4-FFF2-40B4-BE49-F238E27FC236}">
                      <a16:creationId xmlns:a16="http://schemas.microsoft.com/office/drawing/2014/main" id="{7093C6E0-4E75-EC66-DCE8-D8007A4083E6}"/>
                    </a:ext>
                  </a:extLst>
                </p:cNvPr>
                <p:cNvPicPr/>
                <p:nvPr/>
              </p:nvPicPr>
              <p:blipFill>
                <a:blip r:embed="rId351"/>
                <a:stretch>
                  <a:fillRect/>
                </a:stretch>
              </p:blipFill>
              <p:spPr>
                <a:xfrm>
                  <a:off x="7818730" y="6684569"/>
                  <a:ext cx="174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2" name="Ink 231">
                  <a:extLst>
                    <a:ext uri="{FF2B5EF4-FFF2-40B4-BE49-F238E27FC236}">
                      <a16:creationId xmlns:a16="http://schemas.microsoft.com/office/drawing/2014/main" id="{16C9BB77-55BB-F0E3-562C-219DA9AC3349}"/>
                    </a:ext>
                  </a:extLst>
                </p14:cNvPr>
                <p14:cNvContentPartPr/>
                <p14:nvPr/>
              </p14:nvContentPartPr>
              <p14:xfrm>
                <a:off x="7572850" y="6619409"/>
                <a:ext cx="250920" cy="194760"/>
              </p14:xfrm>
            </p:contentPart>
          </mc:Choice>
          <mc:Fallback xmlns="">
            <p:pic>
              <p:nvPicPr>
                <p:cNvPr id="232" name="Ink 231">
                  <a:extLst>
                    <a:ext uri="{FF2B5EF4-FFF2-40B4-BE49-F238E27FC236}">
                      <a16:creationId xmlns:a16="http://schemas.microsoft.com/office/drawing/2014/main" id="{16C9BB77-55BB-F0E3-562C-219DA9AC3349}"/>
                    </a:ext>
                  </a:extLst>
                </p:cNvPr>
                <p:cNvPicPr/>
                <p:nvPr/>
              </p:nvPicPr>
              <p:blipFill>
                <a:blip r:embed="rId353"/>
                <a:stretch>
                  <a:fillRect/>
                </a:stretch>
              </p:blipFill>
              <p:spPr>
                <a:xfrm>
                  <a:off x="7564210" y="6610409"/>
                  <a:ext cx="268560" cy="212400"/>
                </a:xfrm>
                <a:prstGeom prst="rect">
                  <a:avLst/>
                </a:prstGeom>
              </p:spPr>
            </p:pic>
          </mc:Fallback>
        </mc:AlternateContent>
      </p:grpSp>
    </p:spTree>
    <p:extLst>
      <p:ext uri="{BB962C8B-B14F-4D97-AF65-F5344CB8AC3E}">
        <p14:creationId xmlns:p14="http://schemas.microsoft.com/office/powerpoint/2010/main" val="322149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AB3870-B7FF-2151-F4EA-C0E7D423CFD2}"/>
              </a:ext>
            </a:extLst>
          </p:cNvPr>
          <p:cNvGrpSpPr/>
          <p:nvPr/>
        </p:nvGrpSpPr>
        <p:grpSpPr>
          <a:xfrm>
            <a:off x="822130" y="220769"/>
            <a:ext cx="455040" cy="383760"/>
            <a:chOff x="822130" y="220769"/>
            <a:chExt cx="455040" cy="3837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02FA818-5F1E-77E4-B350-BA1E38C4185A}"/>
                    </a:ext>
                  </a:extLst>
                </p14:cNvPr>
                <p14:cNvContentPartPr/>
                <p14:nvPr/>
              </p14:nvContentPartPr>
              <p14:xfrm>
                <a:off x="822130" y="220769"/>
                <a:ext cx="264960" cy="374760"/>
              </p14:xfrm>
            </p:contentPart>
          </mc:Choice>
          <mc:Fallback xmlns="">
            <p:pic>
              <p:nvPicPr>
                <p:cNvPr id="2" name="Ink 1">
                  <a:extLst>
                    <a:ext uri="{FF2B5EF4-FFF2-40B4-BE49-F238E27FC236}">
                      <a16:creationId xmlns:a16="http://schemas.microsoft.com/office/drawing/2014/main" id="{B02FA818-5F1E-77E4-B350-BA1E38C4185A}"/>
                    </a:ext>
                  </a:extLst>
                </p:cNvPr>
                <p:cNvPicPr/>
                <p:nvPr/>
              </p:nvPicPr>
              <p:blipFill>
                <a:blip r:embed="rId3"/>
                <a:stretch>
                  <a:fillRect/>
                </a:stretch>
              </p:blipFill>
              <p:spPr>
                <a:xfrm>
                  <a:off x="813130" y="211769"/>
                  <a:ext cx="28260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CC4ACAF-DC0E-BE98-6799-EB8A009526DA}"/>
                    </a:ext>
                  </a:extLst>
                </p14:cNvPr>
                <p14:cNvContentPartPr/>
                <p14:nvPr/>
              </p14:nvContentPartPr>
              <p14:xfrm>
                <a:off x="859570" y="406169"/>
                <a:ext cx="168840" cy="13320"/>
              </p14:xfrm>
            </p:contentPart>
          </mc:Choice>
          <mc:Fallback xmlns="">
            <p:pic>
              <p:nvPicPr>
                <p:cNvPr id="3" name="Ink 2">
                  <a:extLst>
                    <a:ext uri="{FF2B5EF4-FFF2-40B4-BE49-F238E27FC236}">
                      <a16:creationId xmlns:a16="http://schemas.microsoft.com/office/drawing/2014/main" id="{ACC4ACAF-DC0E-BE98-6799-EB8A009526DA}"/>
                    </a:ext>
                  </a:extLst>
                </p:cNvPr>
                <p:cNvPicPr/>
                <p:nvPr/>
              </p:nvPicPr>
              <p:blipFill>
                <a:blip r:embed="rId5"/>
                <a:stretch>
                  <a:fillRect/>
                </a:stretch>
              </p:blipFill>
              <p:spPr>
                <a:xfrm>
                  <a:off x="850930" y="397169"/>
                  <a:ext cx="186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6751C7C-0AA0-8F80-98C7-DAF6616BDB7B}"/>
                    </a:ext>
                  </a:extLst>
                </p14:cNvPr>
                <p14:cNvContentPartPr/>
                <p14:nvPr/>
              </p14:nvContentPartPr>
              <p14:xfrm>
                <a:off x="1239010" y="572489"/>
                <a:ext cx="38160" cy="32040"/>
              </p14:xfrm>
            </p:contentPart>
          </mc:Choice>
          <mc:Fallback xmlns="">
            <p:pic>
              <p:nvPicPr>
                <p:cNvPr id="5" name="Ink 4">
                  <a:extLst>
                    <a:ext uri="{FF2B5EF4-FFF2-40B4-BE49-F238E27FC236}">
                      <a16:creationId xmlns:a16="http://schemas.microsoft.com/office/drawing/2014/main" id="{F6751C7C-0AA0-8F80-98C7-DAF6616BDB7B}"/>
                    </a:ext>
                  </a:extLst>
                </p:cNvPr>
                <p:cNvPicPr/>
                <p:nvPr/>
              </p:nvPicPr>
              <p:blipFill>
                <a:blip r:embed="rId7"/>
                <a:stretch>
                  <a:fillRect/>
                </a:stretch>
              </p:blipFill>
              <p:spPr>
                <a:xfrm>
                  <a:off x="1230370" y="563849"/>
                  <a:ext cx="55800" cy="49680"/>
                </a:xfrm>
                <a:prstGeom prst="rect">
                  <a:avLst/>
                </a:prstGeom>
              </p:spPr>
            </p:pic>
          </mc:Fallback>
        </mc:AlternateContent>
      </p:grpSp>
      <p:grpSp>
        <p:nvGrpSpPr>
          <p:cNvPr id="13" name="Group 12">
            <a:extLst>
              <a:ext uri="{FF2B5EF4-FFF2-40B4-BE49-F238E27FC236}">
                <a16:creationId xmlns:a16="http://schemas.microsoft.com/office/drawing/2014/main" id="{142282F0-A43C-E0E2-54CD-00BB108F5E54}"/>
              </a:ext>
            </a:extLst>
          </p:cNvPr>
          <p:cNvGrpSpPr/>
          <p:nvPr/>
        </p:nvGrpSpPr>
        <p:grpSpPr>
          <a:xfrm>
            <a:off x="1554730" y="179729"/>
            <a:ext cx="1630800" cy="410040"/>
            <a:chOff x="1554730" y="179729"/>
            <a:chExt cx="1630800" cy="41004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6DA35B4-E3BA-9147-A172-805120DF2BD3}"/>
                    </a:ext>
                  </a:extLst>
                </p14:cNvPr>
                <p14:cNvContentPartPr/>
                <p14:nvPr/>
              </p14:nvContentPartPr>
              <p14:xfrm>
                <a:off x="1554730" y="255329"/>
                <a:ext cx="222480" cy="334440"/>
              </p14:xfrm>
            </p:contentPart>
          </mc:Choice>
          <mc:Fallback xmlns="">
            <p:pic>
              <p:nvPicPr>
                <p:cNvPr id="6" name="Ink 5">
                  <a:extLst>
                    <a:ext uri="{FF2B5EF4-FFF2-40B4-BE49-F238E27FC236}">
                      <a16:creationId xmlns:a16="http://schemas.microsoft.com/office/drawing/2014/main" id="{16DA35B4-E3BA-9147-A172-805120DF2BD3}"/>
                    </a:ext>
                  </a:extLst>
                </p:cNvPr>
                <p:cNvPicPr/>
                <p:nvPr/>
              </p:nvPicPr>
              <p:blipFill>
                <a:blip r:embed="rId9"/>
                <a:stretch>
                  <a:fillRect/>
                </a:stretch>
              </p:blipFill>
              <p:spPr>
                <a:xfrm>
                  <a:off x="1546090" y="246689"/>
                  <a:ext cx="2401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B3B432C-649B-3AB0-B6AE-006E37A446B9}"/>
                    </a:ext>
                  </a:extLst>
                </p14:cNvPr>
                <p14:cNvContentPartPr/>
                <p14:nvPr/>
              </p14:nvContentPartPr>
              <p14:xfrm>
                <a:off x="1902130" y="418769"/>
                <a:ext cx="62640" cy="145440"/>
              </p14:xfrm>
            </p:contentPart>
          </mc:Choice>
          <mc:Fallback xmlns="">
            <p:pic>
              <p:nvPicPr>
                <p:cNvPr id="7" name="Ink 6">
                  <a:extLst>
                    <a:ext uri="{FF2B5EF4-FFF2-40B4-BE49-F238E27FC236}">
                      <a16:creationId xmlns:a16="http://schemas.microsoft.com/office/drawing/2014/main" id="{BB3B432C-649B-3AB0-B6AE-006E37A446B9}"/>
                    </a:ext>
                  </a:extLst>
                </p:cNvPr>
                <p:cNvPicPr/>
                <p:nvPr/>
              </p:nvPicPr>
              <p:blipFill>
                <a:blip r:embed="rId11"/>
                <a:stretch>
                  <a:fillRect/>
                </a:stretch>
              </p:blipFill>
              <p:spPr>
                <a:xfrm>
                  <a:off x="1893130" y="410129"/>
                  <a:ext cx="80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6B4E23CF-C7FF-E25B-908D-452DECFE03A2}"/>
                    </a:ext>
                  </a:extLst>
                </p14:cNvPr>
                <p14:cNvContentPartPr/>
                <p14:nvPr/>
              </p14:nvContentPartPr>
              <p14:xfrm>
                <a:off x="2122450" y="217529"/>
                <a:ext cx="135360" cy="371880"/>
              </p14:xfrm>
            </p:contentPart>
          </mc:Choice>
          <mc:Fallback xmlns="">
            <p:pic>
              <p:nvPicPr>
                <p:cNvPr id="8" name="Ink 7">
                  <a:extLst>
                    <a:ext uri="{FF2B5EF4-FFF2-40B4-BE49-F238E27FC236}">
                      <a16:creationId xmlns:a16="http://schemas.microsoft.com/office/drawing/2014/main" id="{6B4E23CF-C7FF-E25B-908D-452DECFE03A2}"/>
                    </a:ext>
                  </a:extLst>
                </p:cNvPr>
                <p:cNvPicPr/>
                <p:nvPr/>
              </p:nvPicPr>
              <p:blipFill>
                <a:blip r:embed="rId13"/>
                <a:stretch>
                  <a:fillRect/>
                </a:stretch>
              </p:blipFill>
              <p:spPr>
                <a:xfrm>
                  <a:off x="2113810" y="208889"/>
                  <a:ext cx="15300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E6B6D97-8723-776D-724D-ADC8406BB7F4}"/>
                    </a:ext>
                  </a:extLst>
                </p14:cNvPr>
                <p14:cNvContentPartPr/>
                <p14:nvPr/>
              </p14:nvContentPartPr>
              <p14:xfrm>
                <a:off x="2054770" y="363689"/>
                <a:ext cx="231840" cy="20880"/>
              </p14:xfrm>
            </p:contentPart>
          </mc:Choice>
          <mc:Fallback xmlns="">
            <p:pic>
              <p:nvPicPr>
                <p:cNvPr id="9" name="Ink 8">
                  <a:extLst>
                    <a:ext uri="{FF2B5EF4-FFF2-40B4-BE49-F238E27FC236}">
                      <a16:creationId xmlns:a16="http://schemas.microsoft.com/office/drawing/2014/main" id="{1E6B6D97-8723-776D-724D-ADC8406BB7F4}"/>
                    </a:ext>
                  </a:extLst>
                </p:cNvPr>
                <p:cNvPicPr/>
                <p:nvPr/>
              </p:nvPicPr>
              <p:blipFill>
                <a:blip r:embed="rId15"/>
                <a:stretch>
                  <a:fillRect/>
                </a:stretch>
              </p:blipFill>
              <p:spPr>
                <a:xfrm>
                  <a:off x="2045770" y="354689"/>
                  <a:ext cx="249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B41BB5B1-41C0-9269-08D8-007649BF8923}"/>
                    </a:ext>
                  </a:extLst>
                </p14:cNvPr>
                <p14:cNvContentPartPr/>
                <p14:nvPr/>
              </p14:nvContentPartPr>
              <p14:xfrm>
                <a:off x="2368690" y="179729"/>
                <a:ext cx="816840" cy="398520"/>
              </p14:xfrm>
            </p:contentPart>
          </mc:Choice>
          <mc:Fallback xmlns="">
            <p:pic>
              <p:nvPicPr>
                <p:cNvPr id="10" name="Ink 9">
                  <a:extLst>
                    <a:ext uri="{FF2B5EF4-FFF2-40B4-BE49-F238E27FC236}">
                      <a16:creationId xmlns:a16="http://schemas.microsoft.com/office/drawing/2014/main" id="{B41BB5B1-41C0-9269-08D8-007649BF8923}"/>
                    </a:ext>
                  </a:extLst>
                </p:cNvPr>
                <p:cNvPicPr/>
                <p:nvPr/>
              </p:nvPicPr>
              <p:blipFill>
                <a:blip r:embed="rId17"/>
                <a:stretch>
                  <a:fillRect/>
                </a:stretch>
              </p:blipFill>
              <p:spPr>
                <a:xfrm>
                  <a:off x="2360050" y="171089"/>
                  <a:ext cx="83448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6721DB95-50B9-0B1C-949A-DC816282680A}"/>
                    </a:ext>
                  </a:extLst>
                </p14:cNvPr>
                <p14:cNvContentPartPr/>
                <p14:nvPr/>
              </p14:nvContentPartPr>
              <p14:xfrm>
                <a:off x="2922730" y="344249"/>
                <a:ext cx="57240" cy="11880"/>
              </p14:xfrm>
            </p:contentPart>
          </mc:Choice>
          <mc:Fallback xmlns="">
            <p:pic>
              <p:nvPicPr>
                <p:cNvPr id="11" name="Ink 10">
                  <a:extLst>
                    <a:ext uri="{FF2B5EF4-FFF2-40B4-BE49-F238E27FC236}">
                      <a16:creationId xmlns:a16="http://schemas.microsoft.com/office/drawing/2014/main" id="{6721DB95-50B9-0B1C-949A-DC816282680A}"/>
                    </a:ext>
                  </a:extLst>
                </p:cNvPr>
                <p:cNvPicPr/>
                <p:nvPr/>
              </p:nvPicPr>
              <p:blipFill>
                <a:blip r:embed="rId19"/>
                <a:stretch>
                  <a:fillRect/>
                </a:stretch>
              </p:blipFill>
              <p:spPr>
                <a:xfrm>
                  <a:off x="2914090" y="335249"/>
                  <a:ext cx="74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322B82A2-6DD2-DB2A-A00A-12465A0006C0}"/>
                    </a:ext>
                  </a:extLst>
                </p14:cNvPr>
                <p14:cNvContentPartPr/>
                <p14:nvPr/>
              </p14:nvContentPartPr>
              <p14:xfrm>
                <a:off x="2618170" y="290969"/>
                <a:ext cx="335880" cy="40680"/>
              </p14:xfrm>
            </p:contentPart>
          </mc:Choice>
          <mc:Fallback xmlns="">
            <p:pic>
              <p:nvPicPr>
                <p:cNvPr id="12" name="Ink 11">
                  <a:extLst>
                    <a:ext uri="{FF2B5EF4-FFF2-40B4-BE49-F238E27FC236}">
                      <a16:creationId xmlns:a16="http://schemas.microsoft.com/office/drawing/2014/main" id="{322B82A2-6DD2-DB2A-A00A-12465A0006C0}"/>
                    </a:ext>
                  </a:extLst>
                </p:cNvPr>
                <p:cNvPicPr/>
                <p:nvPr/>
              </p:nvPicPr>
              <p:blipFill>
                <a:blip r:embed="rId21"/>
                <a:stretch>
                  <a:fillRect/>
                </a:stretch>
              </p:blipFill>
              <p:spPr>
                <a:xfrm>
                  <a:off x="2609530" y="281969"/>
                  <a:ext cx="353520" cy="58320"/>
                </a:xfrm>
                <a:prstGeom prst="rect">
                  <a:avLst/>
                </a:prstGeom>
              </p:spPr>
            </p:pic>
          </mc:Fallback>
        </mc:AlternateContent>
      </p:grpSp>
      <p:grpSp>
        <p:nvGrpSpPr>
          <p:cNvPr id="21" name="Group 20">
            <a:extLst>
              <a:ext uri="{FF2B5EF4-FFF2-40B4-BE49-F238E27FC236}">
                <a16:creationId xmlns:a16="http://schemas.microsoft.com/office/drawing/2014/main" id="{FE365750-418C-DF9D-2DE5-2A5DF9111CD4}"/>
              </a:ext>
            </a:extLst>
          </p:cNvPr>
          <p:cNvGrpSpPr/>
          <p:nvPr/>
        </p:nvGrpSpPr>
        <p:grpSpPr>
          <a:xfrm>
            <a:off x="2232610" y="982889"/>
            <a:ext cx="1600200" cy="419040"/>
            <a:chOff x="2232610" y="982889"/>
            <a:chExt cx="1600200" cy="41904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B704E718-357B-49B0-002B-0DFD66AF234D}"/>
                    </a:ext>
                  </a:extLst>
                </p14:cNvPr>
                <p14:cNvContentPartPr/>
                <p14:nvPr/>
              </p14:nvContentPartPr>
              <p14:xfrm>
                <a:off x="2232610" y="1041569"/>
                <a:ext cx="200520" cy="360360"/>
              </p14:xfrm>
            </p:contentPart>
          </mc:Choice>
          <mc:Fallback xmlns="">
            <p:pic>
              <p:nvPicPr>
                <p:cNvPr id="15" name="Ink 14">
                  <a:extLst>
                    <a:ext uri="{FF2B5EF4-FFF2-40B4-BE49-F238E27FC236}">
                      <a16:creationId xmlns:a16="http://schemas.microsoft.com/office/drawing/2014/main" id="{B704E718-357B-49B0-002B-0DFD66AF234D}"/>
                    </a:ext>
                  </a:extLst>
                </p:cNvPr>
                <p:cNvPicPr/>
                <p:nvPr/>
              </p:nvPicPr>
              <p:blipFill>
                <a:blip r:embed="rId23"/>
                <a:stretch>
                  <a:fillRect/>
                </a:stretch>
              </p:blipFill>
              <p:spPr>
                <a:xfrm>
                  <a:off x="2223610" y="1032929"/>
                  <a:ext cx="2181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BB8ABEB3-F1DD-7DB5-096A-D9A2057CBBC2}"/>
                    </a:ext>
                  </a:extLst>
                </p14:cNvPr>
                <p14:cNvContentPartPr/>
                <p14:nvPr/>
              </p14:nvContentPartPr>
              <p14:xfrm>
                <a:off x="2463730" y="982889"/>
                <a:ext cx="860760" cy="397440"/>
              </p14:xfrm>
            </p:contentPart>
          </mc:Choice>
          <mc:Fallback xmlns="">
            <p:pic>
              <p:nvPicPr>
                <p:cNvPr id="16" name="Ink 15">
                  <a:extLst>
                    <a:ext uri="{FF2B5EF4-FFF2-40B4-BE49-F238E27FC236}">
                      <a16:creationId xmlns:a16="http://schemas.microsoft.com/office/drawing/2014/main" id="{BB8ABEB3-F1DD-7DB5-096A-D9A2057CBBC2}"/>
                    </a:ext>
                  </a:extLst>
                </p:cNvPr>
                <p:cNvPicPr/>
                <p:nvPr/>
              </p:nvPicPr>
              <p:blipFill>
                <a:blip r:embed="rId25"/>
                <a:stretch>
                  <a:fillRect/>
                </a:stretch>
              </p:blipFill>
              <p:spPr>
                <a:xfrm>
                  <a:off x="2455090" y="974249"/>
                  <a:ext cx="8784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7DEABF09-3D7B-5BE3-D0B6-F09BBADFC08E}"/>
                    </a:ext>
                  </a:extLst>
                </p14:cNvPr>
                <p14:cNvContentPartPr/>
                <p14:nvPr/>
              </p14:nvContentPartPr>
              <p14:xfrm>
                <a:off x="3071050" y="1120769"/>
                <a:ext cx="259920" cy="47880"/>
              </p14:xfrm>
            </p:contentPart>
          </mc:Choice>
          <mc:Fallback xmlns="">
            <p:pic>
              <p:nvPicPr>
                <p:cNvPr id="17" name="Ink 16">
                  <a:extLst>
                    <a:ext uri="{FF2B5EF4-FFF2-40B4-BE49-F238E27FC236}">
                      <a16:creationId xmlns:a16="http://schemas.microsoft.com/office/drawing/2014/main" id="{7DEABF09-3D7B-5BE3-D0B6-F09BBADFC08E}"/>
                    </a:ext>
                  </a:extLst>
                </p:cNvPr>
                <p:cNvPicPr/>
                <p:nvPr/>
              </p:nvPicPr>
              <p:blipFill>
                <a:blip r:embed="rId27"/>
                <a:stretch>
                  <a:fillRect/>
                </a:stretch>
              </p:blipFill>
              <p:spPr>
                <a:xfrm>
                  <a:off x="3062410" y="1111769"/>
                  <a:ext cx="277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0DB69408-07FE-67E4-2F7F-1E1066226C39}"/>
                    </a:ext>
                  </a:extLst>
                </p14:cNvPr>
                <p14:cNvContentPartPr/>
                <p14:nvPr/>
              </p14:nvContentPartPr>
              <p14:xfrm>
                <a:off x="3360130" y="1143809"/>
                <a:ext cx="39240" cy="219600"/>
              </p14:xfrm>
            </p:contentPart>
          </mc:Choice>
          <mc:Fallback xmlns="">
            <p:pic>
              <p:nvPicPr>
                <p:cNvPr id="18" name="Ink 17">
                  <a:extLst>
                    <a:ext uri="{FF2B5EF4-FFF2-40B4-BE49-F238E27FC236}">
                      <a16:creationId xmlns:a16="http://schemas.microsoft.com/office/drawing/2014/main" id="{0DB69408-07FE-67E4-2F7F-1E1066226C39}"/>
                    </a:ext>
                  </a:extLst>
                </p:cNvPr>
                <p:cNvPicPr/>
                <p:nvPr/>
              </p:nvPicPr>
              <p:blipFill>
                <a:blip r:embed="rId29"/>
                <a:stretch>
                  <a:fillRect/>
                </a:stretch>
              </p:blipFill>
              <p:spPr>
                <a:xfrm>
                  <a:off x="3351130" y="1134809"/>
                  <a:ext cx="568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3ED6C513-673F-2C27-2889-49FF0155E6F0}"/>
                    </a:ext>
                  </a:extLst>
                </p14:cNvPr>
                <p14:cNvContentPartPr/>
                <p14:nvPr/>
              </p14:nvContentPartPr>
              <p14:xfrm>
                <a:off x="3484330" y="1273409"/>
                <a:ext cx="109440" cy="75240"/>
              </p14:xfrm>
            </p:contentPart>
          </mc:Choice>
          <mc:Fallback xmlns="">
            <p:pic>
              <p:nvPicPr>
                <p:cNvPr id="19" name="Ink 18">
                  <a:extLst>
                    <a:ext uri="{FF2B5EF4-FFF2-40B4-BE49-F238E27FC236}">
                      <a16:creationId xmlns:a16="http://schemas.microsoft.com/office/drawing/2014/main" id="{3ED6C513-673F-2C27-2889-49FF0155E6F0}"/>
                    </a:ext>
                  </a:extLst>
                </p:cNvPr>
                <p:cNvPicPr/>
                <p:nvPr/>
              </p:nvPicPr>
              <p:blipFill>
                <a:blip r:embed="rId31"/>
                <a:stretch>
                  <a:fillRect/>
                </a:stretch>
              </p:blipFill>
              <p:spPr>
                <a:xfrm>
                  <a:off x="3475330" y="1264409"/>
                  <a:ext cx="127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6FF7A315-071F-B164-AF0C-A04090A5BC16}"/>
                    </a:ext>
                  </a:extLst>
                </p14:cNvPr>
                <p14:cNvContentPartPr/>
                <p14:nvPr/>
              </p14:nvContentPartPr>
              <p14:xfrm>
                <a:off x="3667930" y="1275209"/>
                <a:ext cx="164880" cy="77760"/>
              </p14:xfrm>
            </p:contentPart>
          </mc:Choice>
          <mc:Fallback xmlns="">
            <p:pic>
              <p:nvPicPr>
                <p:cNvPr id="20" name="Ink 19">
                  <a:extLst>
                    <a:ext uri="{FF2B5EF4-FFF2-40B4-BE49-F238E27FC236}">
                      <a16:creationId xmlns:a16="http://schemas.microsoft.com/office/drawing/2014/main" id="{6FF7A315-071F-B164-AF0C-A04090A5BC16}"/>
                    </a:ext>
                  </a:extLst>
                </p:cNvPr>
                <p:cNvPicPr/>
                <p:nvPr/>
              </p:nvPicPr>
              <p:blipFill>
                <a:blip r:embed="rId33"/>
                <a:stretch>
                  <a:fillRect/>
                </a:stretch>
              </p:blipFill>
              <p:spPr>
                <a:xfrm>
                  <a:off x="3659290" y="1266209"/>
                  <a:ext cx="182520" cy="95400"/>
                </a:xfrm>
                <a:prstGeom prst="rect">
                  <a:avLst/>
                </a:prstGeom>
              </p:spPr>
            </p:pic>
          </mc:Fallback>
        </mc:AlternateContent>
      </p:grpSp>
      <p:grpSp>
        <p:nvGrpSpPr>
          <p:cNvPr id="27" name="Group 26">
            <a:extLst>
              <a:ext uri="{FF2B5EF4-FFF2-40B4-BE49-F238E27FC236}">
                <a16:creationId xmlns:a16="http://schemas.microsoft.com/office/drawing/2014/main" id="{FC4311A1-2CE1-3D96-F7BE-ABC98DB69537}"/>
              </a:ext>
            </a:extLst>
          </p:cNvPr>
          <p:cNvGrpSpPr/>
          <p:nvPr/>
        </p:nvGrpSpPr>
        <p:grpSpPr>
          <a:xfrm>
            <a:off x="4614370" y="950489"/>
            <a:ext cx="941760" cy="385560"/>
            <a:chOff x="4614370" y="950489"/>
            <a:chExt cx="941760" cy="385560"/>
          </a:xfrm>
        </p:grpSpPr>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68D748B8-3F46-097C-6CF8-B077C65E62C9}"/>
                    </a:ext>
                  </a:extLst>
                </p14:cNvPr>
                <p14:cNvContentPartPr/>
                <p14:nvPr/>
              </p14:nvContentPartPr>
              <p14:xfrm>
                <a:off x="4614370" y="950489"/>
                <a:ext cx="261000" cy="385560"/>
              </p14:xfrm>
            </p:contentPart>
          </mc:Choice>
          <mc:Fallback xmlns="">
            <p:pic>
              <p:nvPicPr>
                <p:cNvPr id="22" name="Ink 21">
                  <a:extLst>
                    <a:ext uri="{FF2B5EF4-FFF2-40B4-BE49-F238E27FC236}">
                      <a16:creationId xmlns:a16="http://schemas.microsoft.com/office/drawing/2014/main" id="{68D748B8-3F46-097C-6CF8-B077C65E62C9}"/>
                    </a:ext>
                  </a:extLst>
                </p:cNvPr>
                <p:cNvPicPr/>
                <p:nvPr/>
              </p:nvPicPr>
              <p:blipFill>
                <a:blip r:embed="rId35"/>
                <a:stretch>
                  <a:fillRect/>
                </a:stretch>
              </p:blipFill>
              <p:spPr>
                <a:xfrm>
                  <a:off x="4605730" y="941849"/>
                  <a:ext cx="27864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2F38F292-8B81-A12D-5104-17B3FE78C7C1}"/>
                    </a:ext>
                  </a:extLst>
                </p14:cNvPr>
                <p14:cNvContentPartPr/>
                <p14:nvPr/>
              </p14:nvContentPartPr>
              <p14:xfrm>
                <a:off x="4659730" y="1165409"/>
                <a:ext cx="196200" cy="41040"/>
              </p14:xfrm>
            </p:contentPart>
          </mc:Choice>
          <mc:Fallback xmlns="">
            <p:pic>
              <p:nvPicPr>
                <p:cNvPr id="23" name="Ink 22">
                  <a:extLst>
                    <a:ext uri="{FF2B5EF4-FFF2-40B4-BE49-F238E27FC236}">
                      <a16:creationId xmlns:a16="http://schemas.microsoft.com/office/drawing/2014/main" id="{2F38F292-8B81-A12D-5104-17B3FE78C7C1}"/>
                    </a:ext>
                  </a:extLst>
                </p:cNvPr>
                <p:cNvPicPr/>
                <p:nvPr/>
              </p:nvPicPr>
              <p:blipFill>
                <a:blip r:embed="rId37"/>
                <a:stretch>
                  <a:fillRect/>
                </a:stretch>
              </p:blipFill>
              <p:spPr>
                <a:xfrm>
                  <a:off x="4650730" y="1156409"/>
                  <a:ext cx="213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1CA0113F-595C-629E-CB67-A676DCE5858E}"/>
                    </a:ext>
                  </a:extLst>
                </p14:cNvPr>
                <p14:cNvContentPartPr/>
                <p14:nvPr/>
              </p14:nvContentPartPr>
              <p14:xfrm>
                <a:off x="5118730" y="1090529"/>
                <a:ext cx="9000" cy="176760"/>
              </p14:xfrm>
            </p:contentPart>
          </mc:Choice>
          <mc:Fallback xmlns="">
            <p:pic>
              <p:nvPicPr>
                <p:cNvPr id="24" name="Ink 23">
                  <a:extLst>
                    <a:ext uri="{FF2B5EF4-FFF2-40B4-BE49-F238E27FC236}">
                      <a16:creationId xmlns:a16="http://schemas.microsoft.com/office/drawing/2014/main" id="{1CA0113F-595C-629E-CB67-A676DCE5858E}"/>
                    </a:ext>
                  </a:extLst>
                </p:cNvPr>
                <p:cNvPicPr/>
                <p:nvPr/>
              </p:nvPicPr>
              <p:blipFill>
                <a:blip r:embed="rId39"/>
                <a:stretch>
                  <a:fillRect/>
                </a:stretch>
              </p:blipFill>
              <p:spPr>
                <a:xfrm>
                  <a:off x="5110090" y="1081889"/>
                  <a:ext cx="26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FBE7F45D-600B-B896-8BAD-82B3EB41010B}"/>
                    </a:ext>
                  </a:extLst>
                </p14:cNvPr>
                <p14:cNvContentPartPr/>
                <p14:nvPr/>
              </p14:nvContentPartPr>
              <p14:xfrm>
                <a:off x="5048530" y="1171889"/>
                <a:ext cx="152280" cy="14400"/>
              </p14:xfrm>
            </p:contentPart>
          </mc:Choice>
          <mc:Fallback xmlns="">
            <p:pic>
              <p:nvPicPr>
                <p:cNvPr id="25" name="Ink 24">
                  <a:extLst>
                    <a:ext uri="{FF2B5EF4-FFF2-40B4-BE49-F238E27FC236}">
                      <a16:creationId xmlns:a16="http://schemas.microsoft.com/office/drawing/2014/main" id="{FBE7F45D-600B-B896-8BAD-82B3EB41010B}"/>
                    </a:ext>
                  </a:extLst>
                </p:cNvPr>
                <p:cNvPicPr/>
                <p:nvPr/>
              </p:nvPicPr>
              <p:blipFill>
                <a:blip r:embed="rId41"/>
                <a:stretch>
                  <a:fillRect/>
                </a:stretch>
              </p:blipFill>
              <p:spPr>
                <a:xfrm>
                  <a:off x="5039530" y="1162889"/>
                  <a:ext cx="169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6A79AEC7-91F8-AFBF-8A43-155D96235A39}"/>
                    </a:ext>
                  </a:extLst>
                </p14:cNvPr>
                <p14:cNvContentPartPr/>
                <p14:nvPr/>
              </p14:nvContentPartPr>
              <p14:xfrm>
                <a:off x="5340130" y="1083329"/>
                <a:ext cx="216000" cy="243720"/>
              </p14:xfrm>
            </p:contentPart>
          </mc:Choice>
          <mc:Fallback xmlns="">
            <p:pic>
              <p:nvPicPr>
                <p:cNvPr id="26" name="Ink 25">
                  <a:extLst>
                    <a:ext uri="{FF2B5EF4-FFF2-40B4-BE49-F238E27FC236}">
                      <a16:creationId xmlns:a16="http://schemas.microsoft.com/office/drawing/2014/main" id="{6A79AEC7-91F8-AFBF-8A43-155D96235A39}"/>
                    </a:ext>
                  </a:extLst>
                </p:cNvPr>
                <p:cNvPicPr/>
                <p:nvPr/>
              </p:nvPicPr>
              <p:blipFill>
                <a:blip r:embed="rId43"/>
                <a:stretch>
                  <a:fillRect/>
                </a:stretch>
              </p:blipFill>
              <p:spPr>
                <a:xfrm>
                  <a:off x="5331130" y="1074689"/>
                  <a:ext cx="233640" cy="26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CB081E22-F3EE-9055-5B0C-368DFE9DF267}"/>
                  </a:ext>
                </a:extLst>
              </p14:cNvPr>
              <p14:cNvContentPartPr/>
              <p14:nvPr/>
            </p14:nvContentPartPr>
            <p14:xfrm>
              <a:off x="6001450" y="974969"/>
              <a:ext cx="779760" cy="208080"/>
            </p14:xfrm>
          </p:contentPart>
        </mc:Choice>
        <mc:Fallback xmlns="">
          <p:pic>
            <p:nvPicPr>
              <p:cNvPr id="28" name="Ink 27">
                <a:extLst>
                  <a:ext uri="{FF2B5EF4-FFF2-40B4-BE49-F238E27FC236}">
                    <a16:creationId xmlns:a16="http://schemas.microsoft.com/office/drawing/2014/main" id="{CB081E22-F3EE-9055-5B0C-368DFE9DF267}"/>
                  </a:ext>
                </a:extLst>
              </p:cNvPr>
              <p:cNvPicPr/>
              <p:nvPr/>
            </p:nvPicPr>
            <p:blipFill>
              <a:blip r:embed="rId45"/>
              <a:stretch>
                <a:fillRect/>
              </a:stretch>
            </p:blipFill>
            <p:spPr>
              <a:xfrm>
                <a:off x="5992450" y="965969"/>
                <a:ext cx="797400" cy="225720"/>
              </a:xfrm>
              <a:prstGeom prst="rect">
                <a:avLst/>
              </a:prstGeom>
            </p:spPr>
          </p:pic>
        </mc:Fallback>
      </mc:AlternateContent>
      <p:grpSp>
        <p:nvGrpSpPr>
          <p:cNvPr id="34" name="Group 33">
            <a:extLst>
              <a:ext uri="{FF2B5EF4-FFF2-40B4-BE49-F238E27FC236}">
                <a16:creationId xmlns:a16="http://schemas.microsoft.com/office/drawing/2014/main" id="{9CD62594-FC9C-C037-2252-A092965FF397}"/>
              </a:ext>
            </a:extLst>
          </p:cNvPr>
          <p:cNvGrpSpPr/>
          <p:nvPr/>
        </p:nvGrpSpPr>
        <p:grpSpPr>
          <a:xfrm>
            <a:off x="7150930" y="878849"/>
            <a:ext cx="1084680" cy="441000"/>
            <a:chOff x="7150930" y="878849"/>
            <a:chExt cx="1084680" cy="441000"/>
          </a:xfrm>
        </p:grpSpPr>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178477F4-A3AD-ABF9-B7B2-0E91939DA6F4}"/>
                    </a:ext>
                  </a:extLst>
                </p14:cNvPr>
                <p14:cNvContentPartPr/>
                <p14:nvPr/>
              </p14:nvContentPartPr>
              <p14:xfrm>
                <a:off x="7150930" y="878849"/>
                <a:ext cx="237240" cy="387000"/>
              </p14:xfrm>
            </p:contentPart>
          </mc:Choice>
          <mc:Fallback xmlns="">
            <p:pic>
              <p:nvPicPr>
                <p:cNvPr id="29" name="Ink 28">
                  <a:extLst>
                    <a:ext uri="{FF2B5EF4-FFF2-40B4-BE49-F238E27FC236}">
                      <a16:creationId xmlns:a16="http://schemas.microsoft.com/office/drawing/2014/main" id="{178477F4-A3AD-ABF9-B7B2-0E91939DA6F4}"/>
                    </a:ext>
                  </a:extLst>
                </p:cNvPr>
                <p:cNvPicPr/>
                <p:nvPr/>
              </p:nvPicPr>
              <p:blipFill>
                <a:blip r:embed="rId47"/>
                <a:stretch>
                  <a:fillRect/>
                </a:stretch>
              </p:blipFill>
              <p:spPr>
                <a:xfrm>
                  <a:off x="7142290" y="870209"/>
                  <a:ext cx="2548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12896C07-7F5F-7895-C239-5E3D7DC95EE2}"/>
                    </a:ext>
                  </a:extLst>
                </p14:cNvPr>
                <p14:cNvContentPartPr/>
                <p14:nvPr/>
              </p14:nvContentPartPr>
              <p14:xfrm>
                <a:off x="7659610" y="1013489"/>
                <a:ext cx="31680" cy="200520"/>
              </p14:xfrm>
            </p:contentPart>
          </mc:Choice>
          <mc:Fallback xmlns="">
            <p:pic>
              <p:nvPicPr>
                <p:cNvPr id="30" name="Ink 29">
                  <a:extLst>
                    <a:ext uri="{FF2B5EF4-FFF2-40B4-BE49-F238E27FC236}">
                      <a16:creationId xmlns:a16="http://schemas.microsoft.com/office/drawing/2014/main" id="{12896C07-7F5F-7895-C239-5E3D7DC95EE2}"/>
                    </a:ext>
                  </a:extLst>
                </p:cNvPr>
                <p:cNvPicPr/>
                <p:nvPr/>
              </p:nvPicPr>
              <p:blipFill>
                <a:blip r:embed="rId49"/>
                <a:stretch>
                  <a:fillRect/>
                </a:stretch>
              </p:blipFill>
              <p:spPr>
                <a:xfrm>
                  <a:off x="7650970" y="1004489"/>
                  <a:ext cx="49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DD646E63-BADD-C9D7-4A32-5E2DB33B393B}"/>
                    </a:ext>
                  </a:extLst>
                </p14:cNvPr>
                <p14:cNvContentPartPr/>
                <p14:nvPr/>
              </p14:nvContentPartPr>
              <p14:xfrm>
                <a:off x="7587610" y="1106369"/>
                <a:ext cx="219240" cy="6120"/>
              </p14:xfrm>
            </p:contentPart>
          </mc:Choice>
          <mc:Fallback xmlns="">
            <p:pic>
              <p:nvPicPr>
                <p:cNvPr id="31" name="Ink 30">
                  <a:extLst>
                    <a:ext uri="{FF2B5EF4-FFF2-40B4-BE49-F238E27FC236}">
                      <a16:creationId xmlns:a16="http://schemas.microsoft.com/office/drawing/2014/main" id="{DD646E63-BADD-C9D7-4A32-5E2DB33B393B}"/>
                    </a:ext>
                  </a:extLst>
                </p:cNvPr>
                <p:cNvPicPr/>
                <p:nvPr/>
              </p:nvPicPr>
              <p:blipFill>
                <a:blip r:embed="rId51"/>
                <a:stretch>
                  <a:fillRect/>
                </a:stretch>
              </p:blipFill>
              <p:spPr>
                <a:xfrm>
                  <a:off x="7578610" y="1097369"/>
                  <a:ext cx="236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0676D00E-E3B4-3DD5-8AFA-4D594E2C7912}"/>
                    </a:ext>
                  </a:extLst>
                </p14:cNvPr>
                <p14:cNvContentPartPr/>
                <p14:nvPr/>
              </p14:nvContentPartPr>
              <p14:xfrm>
                <a:off x="8032930" y="1049129"/>
                <a:ext cx="21960" cy="270720"/>
              </p14:xfrm>
            </p:contentPart>
          </mc:Choice>
          <mc:Fallback xmlns="">
            <p:pic>
              <p:nvPicPr>
                <p:cNvPr id="32" name="Ink 31">
                  <a:extLst>
                    <a:ext uri="{FF2B5EF4-FFF2-40B4-BE49-F238E27FC236}">
                      <a16:creationId xmlns:a16="http://schemas.microsoft.com/office/drawing/2014/main" id="{0676D00E-E3B4-3DD5-8AFA-4D594E2C7912}"/>
                    </a:ext>
                  </a:extLst>
                </p:cNvPr>
                <p:cNvPicPr/>
                <p:nvPr/>
              </p:nvPicPr>
              <p:blipFill>
                <a:blip r:embed="rId53"/>
                <a:stretch>
                  <a:fillRect/>
                </a:stretch>
              </p:blipFill>
              <p:spPr>
                <a:xfrm>
                  <a:off x="8023930" y="1040489"/>
                  <a:ext cx="396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313D4B1B-58C9-78D6-212C-DED27FA46728}"/>
                    </a:ext>
                  </a:extLst>
                </p14:cNvPr>
                <p14:cNvContentPartPr/>
                <p14:nvPr/>
              </p14:nvContentPartPr>
              <p14:xfrm>
                <a:off x="8031130" y="1052729"/>
                <a:ext cx="204480" cy="118080"/>
              </p14:xfrm>
            </p:contentPart>
          </mc:Choice>
          <mc:Fallback xmlns="">
            <p:pic>
              <p:nvPicPr>
                <p:cNvPr id="33" name="Ink 32">
                  <a:extLst>
                    <a:ext uri="{FF2B5EF4-FFF2-40B4-BE49-F238E27FC236}">
                      <a16:creationId xmlns:a16="http://schemas.microsoft.com/office/drawing/2014/main" id="{313D4B1B-58C9-78D6-212C-DED27FA46728}"/>
                    </a:ext>
                  </a:extLst>
                </p:cNvPr>
                <p:cNvPicPr/>
                <p:nvPr/>
              </p:nvPicPr>
              <p:blipFill>
                <a:blip r:embed="rId55"/>
                <a:stretch>
                  <a:fillRect/>
                </a:stretch>
              </p:blipFill>
              <p:spPr>
                <a:xfrm>
                  <a:off x="8022130" y="1043729"/>
                  <a:ext cx="222120" cy="135720"/>
                </a:xfrm>
                <a:prstGeom prst="rect">
                  <a:avLst/>
                </a:prstGeom>
              </p:spPr>
            </p:pic>
          </mc:Fallback>
        </mc:AlternateContent>
      </p:grpSp>
      <p:grpSp>
        <p:nvGrpSpPr>
          <p:cNvPr id="39" name="Group 38">
            <a:extLst>
              <a:ext uri="{FF2B5EF4-FFF2-40B4-BE49-F238E27FC236}">
                <a16:creationId xmlns:a16="http://schemas.microsoft.com/office/drawing/2014/main" id="{2503BDD6-E76A-2753-AE75-C765ABB8292E}"/>
              </a:ext>
            </a:extLst>
          </p:cNvPr>
          <p:cNvGrpSpPr/>
          <p:nvPr/>
        </p:nvGrpSpPr>
        <p:grpSpPr>
          <a:xfrm>
            <a:off x="8761930" y="894329"/>
            <a:ext cx="795960" cy="289440"/>
            <a:chOff x="8761930" y="894329"/>
            <a:chExt cx="795960" cy="289440"/>
          </a:xfrm>
        </p:grpSpPr>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26A1D354-A207-7D39-3343-6D9BAB5B298C}"/>
                    </a:ext>
                  </a:extLst>
                </p14:cNvPr>
                <p14:cNvContentPartPr/>
                <p14:nvPr/>
              </p14:nvContentPartPr>
              <p14:xfrm>
                <a:off x="8831410" y="919889"/>
                <a:ext cx="14040" cy="263880"/>
              </p14:xfrm>
            </p:contentPart>
          </mc:Choice>
          <mc:Fallback xmlns="">
            <p:pic>
              <p:nvPicPr>
                <p:cNvPr id="35" name="Ink 34">
                  <a:extLst>
                    <a:ext uri="{FF2B5EF4-FFF2-40B4-BE49-F238E27FC236}">
                      <a16:creationId xmlns:a16="http://schemas.microsoft.com/office/drawing/2014/main" id="{26A1D354-A207-7D39-3343-6D9BAB5B298C}"/>
                    </a:ext>
                  </a:extLst>
                </p:cNvPr>
                <p:cNvPicPr/>
                <p:nvPr/>
              </p:nvPicPr>
              <p:blipFill>
                <a:blip r:embed="rId57"/>
                <a:stretch>
                  <a:fillRect/>
                </a:stretch>
              </p:blipFill>
              <p:spPr>
                <a:xfrm>
                  <a:off x="8822770" y="910889"/>
                  <a:ext cx="316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6874E286-5BE4-76AE-D1BE-4E7305B03A87}"/>
                    </a:ext>
                  </a:extLst>
                </p14:cNvPr>
                <p14:cNvContentPartPr/>
                <p14:nvPr/>
              </p14:nvContentPartPr>
              <p14:xfrm>
                <a:off x="8761930" y="1061729"/>
                <a:ext cx="264600" cy="17640"/>
              </p14:xfrm>
            </p:contentPart>
          </mc:Choice>
          <mc:Fallback xmlns="">
            <p:pic>
              <p:nvPicPr>
                <p:cNvPr id="36" name="Ink 35">
                  <a:extLst>
                    <a:ext uri="{FF2B5EF4-FFF2-40B4-BE49-F238E27FC236}">
                      <a16:creationId xmlns:a16="http://schemas.microsoft.com/office/drawing/2014/main" id="{6874E286-5BE4-76AE-D1BE-4E7305B03A87}"/>
                    </a:ext>
                  </a:extLst>
                </p:cNvPr>
                <p:cNvPicPr/>
                <p:nvPr/>
              </p:nvPicPr>
              <p:blipFill>
                <a:blip r:embed="rId59"/>
                <a:stretch>
                  <a:fillRect/>
                </a:stretch>
              </p:blipFill>
              <p:spPr>
                <a:xfrm>
                  <a:off x="8753290" y="1053089"/>
                  <a:ext cx="282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E3D49B5D-0DEA-E1EF-2DF2-2D3660580D82}"/>
                    </a:ext>
                  </a:extLst>
                </p14:cNvPr>
                <p14:cNvContentPartPr/>
                <p14:nvPr/>
              </p14:nvContentPartPr>
              <p14:xfrm>
                <a:off x="9168010" y="894329"/>
                <a:ext cx="337680" cy="251280"/>
              </p14:xfrm>
            </p:contentPart>
          </mc:Choice>
          <mc:Fallback xmlns="">
            <p:pic>
              <p:nvPicPr>
                <p:cNvPr id="37" name="Ink 36">
                  <a:extLst>
                    <a:ext uri="{FF2B5EF4-FFF2-40B4-BE49-F238E27FC236}">
                      <a16:creationId xmlns:a16="http://schemas.microsoft.com/office/drawing/2014/main" id="{E3D49B5D-0DEA-E1EF-2DF2-2D3660580D82}"/>
                    </a:ext>
                  </a:extLst>
                </p:cNvPr>
                <p:cNvPicPr/>
                <p:nvPr/>
              </p:nvPicPr>
              <p:blipFill>
                <a:blip r:embed="rId61"/>
                <a:stretch>
                  <a:fillRect/>
                </a:stretch>
              </p:blipFill>
              <p:spPr>
                <a:xfrm>
                  <a:off x="9159010" y="885689"/>
                  <a:ext cx="3553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47D59F02-280A-95D3-1A2C-994782588F22}"/>
                    </a:ext>
                  </a:extLst>
                </p14:cNvPr>
                <p14:cNvContentPartPr/>
                <p14:nvPr/>
              </p14:nvContentPartPr>
              <p14:xfrm>
                <a:off x="9312370" y="1084409"/>
                <a:ext cx="245520" cy="97560"/>
              </p14:xfrm>
            </p:contentPart>
          </mc:Choice>
          <mc:Fallback xmlns="">
            <p:pic>
              <p:nvPicPr>
                <p:cNvPr id="38" name="Ink 37">
                  <a:extLst>
                    <a:ext uri="{FF2B5EF4-FFF2-40B4-BE49-F238E27FC236}">
                      <a16:creationId xmlns:a16="http://schemas.microsoft.com/office/drawing/2014/main" id="{47D59F02-280A-95D3-1A2C-994782588F22}"/>
                    </a:ext>
                  </a:extLst>
                </p:cNvPr>
                <p:cNvPicPr/>
                <p:nvPr/>
              </p:nvPicPr>
              <p:blipFill>
                <a:blip r:embed="rId63"/>
                <a:stretch>
                  <a:fillRect/>
                </a:stretch>
              </p:blipFill>
              <p:spPr>
                <a:xfrm>
                  <a:off x="9303730" y="1075409"/>
                  <a:ext cx="263160" cy="115200"/>
                </a:xfrm>
                <a:prstGeom prst="rect">
                  <a:avLst/>
                </a:prstGeom>
              </p:spPr>
            </p:pic>
          </mc:Fallback>
        </mc:AlternateContent>
      </p:grpSp>
      <p:grpSp>
        <p:nvGrpSpPr>
          <p:cNvPr id="43" name="Group 42">
            <a:extLst>
              <a:ext uri="{FF2B5EF4-FFF2-40B4-BE49-F238E27FC236}">
                <a16:creationId xmlns:a16="http://schemas.microsoft.com/office/drawing/2014/main" id="{F2738760-EDC7-96AF-9859-792FEF7C87E6}"/>
              </a:ext>
            </a:extLst>
          </p:cNvPr>
          <p:cNvGrpSpPr/>
          <p:nvPr/>
        </p:nvGrpSpPr>
        <p:grpSpPr>
          <a:xfrm>
            <a:off x="1157650" y="1757969"/>
            <a:ext cx="1233360" cy="311400"/>
            <a:chOff x="1157650" y="1757969"/>
            <a:chExt cx="1233360" cy="311400"/>
          </a:xfrm>
        </p:grpSpPr>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40A8A5F2-50B9-6DE7-EF4F-6CD286F65082}"/>
                    </a:ext>
                  </a:extLst>
                </p14:cNvPr>
                <p14:cNvContentPartPr/>
                <p14:nvPr/>
              </p14:nvContentPartPr>
              <p14:xfrm>
                <a:off x="1157650" y="1757969"/>
                <a:ext cx="1106640" cy="308880"/>
              </p14:xfrm>
            </p:contentPart>
          </mc:Choice>
          <mc:Fallback xmlns="">
            <p:pic>
              <p:nvPicPr>
                <p:cNvPr id="40" name="Ink 39">
                  <a:extLst>
                    <a:ext uri="{FF2B5EF4-FFF2-40B4-BE49-F238E27FC236}">
                      <a16:creationId xmlns:a16="http://schemas.microsoft.com/office/drawing/2014/main" id="{40A8A5F2-50B9-6DE7-EF4F-6CD286F65082}"/>
                    </a:ext>
                  </a:extLst>
                </p:cNvPr>
                <p:cNvPicPr/>
                <p:nvPr/>
              </p:nvPicPr>
              <p:blipFill>
                <a:blip r:embed="rId65"/>
                <a:stretch>
                  <a:fillRect/>
                </a:stretch>
              </p:blipFill>
              <p:spPr>
                <a:xfrm>
                  <a:off x="1148650" y="1749329"/>
                  <a:ext cx="11242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6A1ED490-65A6-BAF8-AED6-5EECCB39273C}"/>
                    </a:ext>
                  </a:extLst>
                </p14:cNvPr>
                <p14:cNvContentPartPr/>
                <p14:nvPr/>
              </p14:nvContentPartPr>
              <p14:xfrm>
                <a:off x="2371930" y="1905209"/>
                <a:ext cx="10440" cy="63720"/>
              </p14:xfrm>
            </p:contentPart>
          </mc:Choice>
          <mc:Fallback xmlns="">
            <p:pic>
              <p:nvPicPr>
                <p:cNvPr id="41" name="Ink 40">
                  <a:extLst>
                    <a:ext uri="{FF2B5EF4-FFF2-40B4-BE49-F238E27FC236}">
                      <a16:creationId xmlns:a16="http://schemas.microsoft.com/office/drawing/2014/main" id="{6A1ED490-65A6-BAF8-AED6-5EECCB39273C}"/>
                    </a:ext>
                  </a:extLst>
                </p:cNvPr>
                <p:cNvPicPr/>
                <p:nvPr/>
              </p:nvPicPr>
              <p:blipFill>
                <a:blip r:embed="rId67"/>
                <a:stretch>
                  <a:fillRect/>
                </a:stretch>
              </p:blipFill>
              <p:spPr>
                <a:xfrm>
                  <a:off x="2362930" y="1896209"/>
                  <a:ext cx="28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07348BAB-AC9E-3588-0999-175E9061242E}"/>
                    </a:ext>
                  </a:extLst>
                </p14:cNvPr>
                <p14:cNvContentPartPr/>
                <p14:nvPr/>
              </p14:nvContentPartPr>
              <p14:xfrm>
                <a:off x="2379130" y="2060729"/>
                <a:ext cx="11880" cy="8640"/>
              </p14:xfrm>
            </p:contentPart>
          </mc:Choice>
          <mc:Fallback xmlns="">
            <p:pic>
              <p:nvPicPr>
                <p:cNvPr id="42" name="Ink 41">
                  <a:extLst>
                    <a:ext uri="{FF2B5EF4-FFF2-40B4-BE49-F238E27FC236}">
                      <a16:creationId xmlns:a16="http://schemas.microsoft.com/office/drawing/2014/main" id="{07348BAB-AC9E-3588-0999-175E9061242E}"/>
                    </a:ext>
                  </a:extLst>
                </p:cNvPr>
                <p:cNvPicPr/>
                <p:nvPr/>
              </p:nvPicPr>
              <p:blipFill>
                <a:blip r:embed="rId69"/>
                <a:stretch>
                  <a:fillRect/>
                </a:stretch>
              </p:blipFill>
              <p:spPr>
                <a:xfrm>
                  <a:off x="2370490" y="2051729"/>
                  <a:ext cx="29520" cy="26280"/>
                </a:xfrm>
                <a:prstGeom prst="rect">
                  <a:avLst/>
                </a:prstGeom>
              </p:spPr>
            </p:pic>
          </mc:Fallback>
        </mc:AlternateContent>
      </p:grpSp>
      <p:grpSp>
        <p:nvGrpSpPr>
          <p:cNvPr id="46" name="Group 45">
            <a:extLst>
              <a:ext uri="{FF2B5EF4-FFF2-40B4-BE49-F238E27FC236}">
                <a16:creationId xmlns:a16="http://schemas.microsoft.com/office/drawing/2014/main" id="{77365492-EA6E-E050-2B07-A299413BB450}"/>
              </a:ext>
            </a:extLst>
          </p:cNvPr>
          <p:cNvGrpSpPr/>
          <p:nvPr/>
        </p:nvGrpSpPr>
        <p:grpSpPr>
          <a:xfrm>
            <a:off x="2810770" y="1626929"/>
            <a:ext cx="1565640" cy="475560"/>
            <a:chOff x="2810770" y="1626929"/>
            <a:chExt cx="1565640" cy="475560"/>
          </a:xfrm>
        </p:grpSpPr>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90D0384A-D05C-2D40-0A0A-E84CB3D8A0A2}"/>
                    </a:ext>
                  </a:extLst>
                </p14:cNvPr>
                <p14:cNvContentPartPr/>
                <p14:nvPr/>
              </p14:nvContentPartPr>
              <p14:xfrm>
                <a:off x="2810770" y="1626929"/>
                <a:ext cx="1565640" cy="475560"/>
              </p14:xfrm>
            </p:contentPart>
          </mc:Choice>
          <mc:Fallback xmlns="">
            <p:pic>
              <p:nvPicPr>
                <p:cNvPr id="44" name="Ink 43">
                  <a:extLst>
                    <a:ext uri="{FF2B5EF4-FFF2-40B4-BE49-F238E27FC236}">
                      <a16:creationId xmlns:a16="http://schemas.microsoft.com/office/drawing/2014/main" id="{90D0384A-D05C-2D40-0A0A-E84CB3D8A0A2}"/>
                    </a:ext>
                  </a:extLst>
                </p:cNvPr>
                <p:cNvPicPr/>
                <p:nvPr/>
              </p:nvPicPr>
              <p:blipFill>
                <a:blip r:embed="rId71"/>
                <a:stretch>
                  <a:fillRect/>
                </a:stretch>
              </p:blipFill>
              <p:spPr>
                <a:xfrm>
                  <a:off x="2802130" y="1618289"/>
                  <a:ext cx="158328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39D368A7-22B8-A7E2-8A68-8FDDAF350ED4}"/>
                    </a:ext>
                  </a:extLst>
                </p14:cNvPr>
                <p14:cNvContentPartPr/>
                <p14:nvPr/>
              </p14:nvContentPartPr>
              <p14:xfrm>
                <a:off x="3384970" y="1944089"/>
                <a:ext cx="66600" cy="86400"/>
              </p14:xfrm>
            </p:contentPart>
          </mc:Choice>
          <mc:Fallback xmlns="">
            <p:pic>
              <p:nvPicPr>
                <p:cNvPr id="45" name="Ink 44">
                  <a:extLst>
                    <a:ext uri="{FF2B5EF4-FFF2-40B4-BE49-F238E27FC236}">
                      <a16:creationId xmlns:a16="http://schemas.microsoft.com/office/drawing/2014/main" id="{39D368A7-22B8-A7E2-8A68-8FDDAF350ED4}"/>
                    </a:ext>
                  </a:extLst>
                </p:cNvPr>
                <p:cNvPicPr/>
                <p:nvPr/>
              </p:nvPicPr>
              <p:blipFill>
                <a:blip r:embed="rId73"/>
                <a:stretch>
                  <a:fillRect/>
                </a:stretch>
              </p:blipFill>
              <p:spPr>
                <a:xfrm>
                  <a:off x="3375970" y="1935449"/>
                  <a:ext cx="84240" cy="104040"/>
                </a:xfrm>
                <a:prstGeom prst="rect">
                  <a:avLst/>
                </a:prstGeom>
              </p:spPr>
            </p:pic>
          </mc:Fallback>
        </mc:AlternateContent>
      </p:grpSp>
      <p:grpSp>
        <p:nvGrpSpPr>
          <p:cNvPr id="49" name="Group 48">
            <a:extLst>
              <a:ext uri="{FF2B5EF4-FFF2-40B4-BE49-F238E27FC236}">
                <a16:creationId xmlns:a16="http://schemas.microsoft.com/office/drawing/2014/main" id="{1771CD3C-1998-652E-041B-8AA94BDE0BE5}"/>
              </a:ext>
            </a:extLst>
          </p:cNvPr>
          <p:cNvGrpSpPr/>
          <p:nvPr/>
        </p:nvGrpSpPr>
        <p:grpSpPr>
          <a:xfrm>
            <a:off x="4786090" y="1786049"/>
            <a:ext cx="239400" cy="299880"/>
            <a:chOff x="4786090" y="1786049"/>
            <a:chExt cx="239400" cy="299880"/>
          </a:xfrm>
        </p:grpSpPr>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C50BDA83-5DBD-C5E6-C63D-E89439EC5239}"/>
                    </a:ext>
                  </a:extLst>
                </p14:cNvPr>
                <p14:cNvContentPartPr/>
                <p14:nvPr/>
              </p14:nvContentPartPr>
              <p14:xfrm>
                <a:off x="4786090" y="1786049"/>
                <a:ext cx="239400" cy="299880"/>
              </p14:xfrm>
            </p:contentPart>
          </mc:Choice>
          <mc:Fallback xmlns="">
            <p:pic>
              <p:nvPicPr>
                <p:cNvPr id="47" name="Ink 46">
                  <a:extLst>
                    <a:ext uri="{FF2B5EF4-FFF2-40B4-BE49-F238E27FC236}">
                      <a16:creationId xmlns:a16="http://schemas.microsoft.com/office/drawing/2014/main" id="{C50BDA83-5DBD-C5E6-C63D-E89439EC5239}"/>
                    </a:ext>
                  </a:extLst>
                </p:cNvPr>
                <p:cNvPicPr/>
                <p:nvPr/>
              </p:nvPicPr>
              <p:blipFill>
                <a:blip r:embed="rId75"/>
                <a:stretch>
                  <a:fillRect/>
                </a:stretch>
              </p:blipFill>
              <p:spPr>
                <a:xfrm>
                  <a:off x="4777450" y="1777049"/>
                  <a:ext cx="2570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A4454395-1709-5CE4-F162-6C064E5039A2}"/>
                    </a:ext>
                  </a:extLst>
                </p14:cNvPr>
                <p14:cNvContentPartPr/>
                <p14:nvPr/>
              </p14:nvContentPartPr>
              <p14:xfrm>
                <a:off x="4840810" y="1965689"/>
                <a:ext cx="160560" cy="42120"/>
              </p14:xfrm>
            </p:contentPart>
          </mc:Choice>
          <mc:Fallback xmlns="">
            <p:pic>
              <p:nvPicPr>
                <p:cNvPr id="48" name="Ink 47">
                  <a:extLst>
                    <a:ext uri="{FF2B5EF4-FFF2-40B4-BE49-F238E27FC236}">
                      <a16:creationId xmlns:a16="http://schemas.microsoft.com/office/drawing/2014/main" id="{A4454395-1709-5CE4-F162-6C064E5039A2}"/>
                    </a:ext>
                  </a:extLst>
                </p:cNvPr>
                <p:cNvPicPr/>
                <p:nvPr/>
              </p:nvPicPr>
              <p:blipFill>
                <a:blip r:embed="rId77"/>
                <a:stretch>
                  <a:fillRect/>
                </a:stretch>
              </p:blipFill>
              <p:spPr>
                <a:xfrm>
                  <a:off x="4832170" y="1956689"/>
                  <a:ext cx="178200" cy="59760"/>
                </a:xfrm>
                <a:prstGeom prst="rect">
                  <a:avLst/>
                </a:prstGeom>
              </p:spPr>
            </p:pic>
          </mc:Fallback>
        </mc:AlternateContent>
      </p:grpSp>
      <p:grpSp>
        <p:nvGrpSpPr>
          <p:cNvPr id="56" name="Group 55">
            <a:extLst>
              <a:ext uri="{FF2B5EF4-FFF2-40B4-BE49-F238E27FC236}">
                <a16:creationId xmlns:a16="http://schemas.microsoft.com/office/drawing/2014/main" id="{9913CE41-773A-D91F-9298-065F98E9272F}"/>
              </a:ext>
            </a:extLst>
          </p:cNvPr>
          <p:cNvGrpSpPr/>
          <p:nvPr/>
        </p:nvGrpSpPr>
        <p:grpSpPr>
          <a:xfrm>
            <a:off x="5439850" y="1446569"/>
            <a:ext cx="3235680" cy="617400"/>
            <a:chOff x="5439850" y="1446569"/>
            <a:chExt cx="3235680" cy="617400"/>
          </a:xfrm>
        </p:grpSpPr>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B7BB821C-C914-7681-CC26-106D3B9A0E6E}"/>
                    </a:ext>
                  </a:extLst>
                </p14:cNvPr>
                <p14:cNvContentPartPr/>
                <p14:nvPr/>
              </p14:nvContentPartPr>
              <p14:xfrm>
                <a:off x="5439850" y="1642769"/>
                <a:ext cx="1843920" cy="421200"/>
              </p14:xfrm>
            </p:contentPart>
          </mc:Choice>
          <mc:Fallback xmlns="">
            <p:pic>
              <p:nvPicPr>
                <p:cNvPr id="50" name="Ink 49">
                  <a:extLst>
                    <a:ext uri="{FF2B5EF4-FFF2-40B4-BE49-F238E27FC236}">
                      <a16:creationId xmlns:a16="http://schemas.microsoft.com/office/drawing/2014/main" id="{B7BB821C-C914-7681-CC26-106D3B9A0E6E}"/>
                    </a:ext>
                  </a:extLst>
                </p:cNvPr>
                <p:cNvPicPr/>
                <p:nvPr/>
              </p:nvPicPr>
              <p:blipFill>
                <a:blip r:embed="rId79"/>
                <a:stretch>
                  <a:fillRect/>
                </a:stretch>
              </p:blipFill>
              <p:spPr>
                <a:xfrm>
                  <a:off x="5431210" y="1633769"/>
                  <a:ext cx="18615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6761698F-8EAA-3B7B-1604-5B3CD1DB8259}"/>
                    </a:ext>
                  </a:extLst>
                </p14:cNvPr>
                <p14:cNvContentPartPr/>
                <p14:nvPr/>
              </p14:nvContentPartPr>
              <p14:xfrm>
                <a:off x="6583570" y="1640249"/>
                <a:ext cx="34560" cy="21960"/>
              </p14:xfrm>
            </p:contentPart>
          </mc:Choice>
          <mc:Fallback xmlns="">
            <p:pic>
              <p:nvPicPr>
                <p:cNvPr id="51" name="Ink 50">
                  <a:extLst>
                    <a:ext uri="{FF2B5EF4-FFF2-40B4-BE49-F238E27FC236}">
                      <a16:creationId xmlns:a16="http://schemas.microsoft.com/office/drawing/2014/main" id="{6761698F-8EAA-3B7B-1604-5B3CD1DB8259}"/>
                    </a:ext>
                  </a:extLst>
                </p:cNvPr>
                <p:cNvPicPr/>
                <p:nvPr/>
              </p:nvPicPr>
              <p:blipFill>
                <a:blip r:embed="rId81"/>
                <a:stretch>
                  <a:fillRect/>
                </a:stretch>
              </p:blipFill>
              <p:spPr>
                <a:xfrm>
                  <a:off x="6574930" y="1631249"/>
                  <a:ext cx="52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CAB868E4-8B73-4180-4E79-AD15C26225CD}"/>
                    </a:ext>
                  </a:extLst>
                </p14:cNvPr>
                <p14:cNvContentPartPr/>
                <p14:nvPr/>
              </p14:nvContentPartPr>
              <p14:xfrm>
                <a:off x="7619650" y="1446569"/>
                <a:ext cx="1055880" cy="520920"/>
              </p14:xfrm>
            </p:contentPart>
          </mc:Choice>
          <mc:Fallback xmlns="">
            <p:pic>
              <p:nvPicPr>
                <p:cNvPr id="52" name="Ink 51">
                  <a:extLst>
                    <a:ext uri="{FF2B5EF4-FFF2-40B4-BE49-F238E27FC236}">
                      <a16:creationId xmlns:a16="http://schemas.microsoft.com/office/drawing/2014/main" id="{CAB868E4-8B73-4180-4E79-AD15C26225CD}"/>
                    </a:ext>
                  </a:extLst>
                </p:cNvPr>
                <p:cNvPicPr/>
                <p:nvPr/>
              </p:nvPicPr>
              <p:blipFill>
                <a:blip r:embed="rId83"/>
                <a:stretch>
                  <a:fillRect/>
                </a:stretch>
              </p:blipFill>
              <p:spPr>
                <a:xfrm>
                  <a:off x="7610650" y="1437569"/>
                  <a:ext cx="107352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5D624265-9281-CD0A-DE0F-B1410A926436}"/>
                    </a:ext>
                  </a:extLst>
                </p14:cNvPr>
                <p14:cNvContentPartPr/>
                <p14:nvPr/>
              </p14:nvContentPartPr>
              <p14:xfrm>
                <a:off x="8117170" y="1637729"/>
                <a:ext cx="403200" cy="47520"/>
              </p14:xfrm>
            </p:contentPart>
          </mc:Choice>
          <mc:Fallback xmlns="">
            <p:pic>
              <p:nvPicPr>
                <p:cNvPr id="53" name="Ink 52">
                  <a:extLst>
                    <a:ext uri="{FF2B5EF4-FFF2-40B4-BE49-F238E27FC236}">
                      <a16:creationId xmlns:a16="http://schemas.microsoft.com/office/drawing/2014/main" id="{5D624265-9281-CD0A-DE0F-B1410A926436}"/>
                    </a:ext>
                  </a:extLst>
                </p:cNvPr>
                <p:cNvPicPr/>
                <p:nvPr/>
              </p:nvPicPr>
              <p:blipFill>
                <a:blip r:embed="rId85"/>
                <a:stretch>
                  <a:fillRect/>
                </a:stretch>
              </p:blipFill>
              <p:spPr>
                <a:xfrm>
                  <a:off x="8108170" y="1629089"/>
                  <a:ext cx="420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C97EB614-E24F-B620-6081-ABA9B29F5C36}"/>
                    </a:ext>
                  </a:extLst>
                </p14:cNvPr>
                <p14:cNvContentPartPr/>
                <p14:nvPr/>
              </p14:nvContentPartPr>
              <p14:xfrm>
                <a:off x="8001970" y="1630169"/>
                <a:ext cx="52560" cy="29160"/>
              </p14:xfrm>
            </p:contentPart>
          </mc:Choice>
          <mc:Fallback xmlns="">
            <p:pic>
              <p:nvPicPr>
                <p:cNvPr id="54" name="Ink 53">
                  <a:extLst>
                    <a:ext uri="{FF2B5EF4-FFF2-40B4-BE49-F238E27FC236}">
                      <a16:creationId xmlns:a16="http://schemas.microsoft.com/office/drawing/2014/main" id="{C97EB614-E24F-B620-6081-ABA9B29F5C36}"/>
                    </a:ext>
                  </a:extLst>
                </p:cNvPr>
                <p:cNvPicPr/>
                <p:nvPr/>
              </p:nvPicPr>
              <p:blipFill>
                <a:blip r:embed="rId87"/>
                <a:stretch>
                  <a:fillRect/>
                </a:stretch>
              </p:blipFill>
              <p:spPr>
                <a:xfrm>
                  <a:off x="7992970" y="1621169"/>
                  <a:ext cx="7020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78E90ABA-4AC1-D4C0-62F4-CADE36C4AA93}"/>
                  </a:ext>
                </a:extLst>
              </p14:cNvPr>
              <p14:cNvContentPartPr/>
              <p14:nvPr/>
            </p14:nvContentPartPr>
            <p14:xfrm>
              <a:off x="9052450" y="1768409"/>
              <a:ext cx="715320" cy="120240"/>
            </p14:xfrm>
          </p:contentPart>
        </mc:Choice>
        <mc:Fallback xmlns="">
          <p:pic>
            <p:nvPicPr>
              <p:cNvPr id="55" name="Ink 54">
                <a:extLst>
                  <a:ext uri="{FF2B5EF4-FFF2-40B4-BE49-F238E27FC236}">
                    <a16:creationId xmlns:a16="http://schemas.microsoft.com/office/drawing/2014/main" id="{78E90ABA-4AC1-D4C0-62F4-CADE36C4AA93}"/>
                  </a:ext>
                </a:extLst>
              </p:cNvPr>
              <p:cNvPicPr/>
              <p:nvPr/>
            </p:nvPicPr>
            <p:blipFill>
              <a:blip r:embed="rId89"/>
              <a:stretch>
                <a:fillRect/>
              </a:stretch>
            </p:blipFill>
            <p:spPr>
              <a:xfrm>
                <a:off x="9043810" y="1759769"/>
                <a:ext cx="732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207ACD1B-AACE-A6A2-8E6C-138A182A59B7}"/>
                  </a:ext>
                </a:extLst>
              </p14:cNvPr>
              <p14:cNvContentPartPr/>
              <p14:nvPr/>
            </p14:nvContentPartPr>
            <p14:xfrm>
              <a:off x="2911930" y="2270969"/>
              <a:ext cx="1150560" cy="527040"/>
            </p14:xfrm>
          </p:contentPart>
        </mc:Choice>
        <mc:Fallback xmlns="">
          <p:pic>
            <p:nvPicPr>
              <p:cNvPr id="57" name="Ink 56">
                <a:extLst>
                  <a:ext uri="{FF2B5EF4-FFF2-40B4-BE49-F238E27FC236}">
                    <a16:creationId xmlns:a16="http://schemas.microsoft.com/office/drawing/2014/main" id="{207ACD1B-AACE-A6A2-8E6C-138A182A59B7}"/>
                  </a:ext>
                </a:extLst>
              </p:cNvPr>
              <p:cNvPicPr/>
              <p:nvPr/>
            </p:nvPicPr>
            <p:blipFill>
              <a:blip r:embed="rId91"/>
              <a:stretch>
                <a:fillRect/>
              </a:stretch>
            </p:blipFill>
            <p:spPr>
              <a:xfrm>
                <a:off x="2903290" y="2261969"/>
                <a:ext cx="1168200" cy="544680"/>
              </a:xfrm>
              <a:prstGeom prst="rect">
                <a:avLst/>
              </a:prstGeom>
            </p:spPr>
          </p:pic>
        </mc:Fallback>
      </mc:AlternateContent>
      <p:grpSp>
        <p:nvGrpSpPr>
          <p:cNvPr id="61" name="Group 60">
            <a:extLst>
              <a:ext uri="{FF2B5EF4-FFF2-40B4-BE49-F238E27FC236}">
                <a16:creationId xmlns:a16="http://schemas.microsoft.com/office/drawing/2014/main" id="{35255406-D5E1-EF26-CC97-B4BC899740A0}"/>
              </a:ext>
            </a:extLst>
          </p:cNvPr>
          <p:cNvGrpSpPr/>
          <p:nvPr/>
        </p:nvGrpSpPr>
        <p:grpSpPr>
          <a:xfrm>
            <a:off x="4299370" y="2274569"/>
            <a:ext cx="1438200" cy="558000"/>
            <a:chOff x="4299370" y="2274569"/>
            <a:chExt cx="1438200" cy="558000"/>
          </a:xfrm>
        </p:grpSpPr>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17F14CE6-67D1-C5F7-3F05-A4C18697A872}"/>
                    </a:ext>
                  </a:extLst>
                </p14:cNvPr>
                <p14:cNvContentPartPr/>
                <p14:nvPr/>
              </p14:nvContentPartPr>
              <p14:xfrm>
                <a:off x="4299370" y="2274569"/>
                <a:ext cx="1438200" cy="558000"/>
              </p14:xfrm>
            </p:contentPart>
          </mc:Choice>
          <mc:Fallback xmlns="">
            <p:pic>
              <p:nvPicPr>
                <p:cNvPr id="58" name="Ink 57">
                  <a:extLst>
                    <a:ext uri="{FF2B5EF4-FFF2-40B4-BE49-F238E27FC236}">
                      <a16:creationId xmlns:a16="http://schemas.microsoft.com/office/drawing/2014/main" id="{17F14CE6-67D1-C5F7-3F05-A4C18697A872}"/>
                    </a:ext>
                  </a:extLst>
                </p:cNvPr>
                <p:cNvPicPr/>
                <p:nvPr/>
              </p:nvPicPr>
              <p:blipFill>
                <a:blip r:embed="rId93"/>
                <a:stretch>
                  <a:fillRect/>
                </a:stretch>
              </p:blipFill>
              <p:spPr>
                <a:xfrm>
                  <a:off x="4290730" y="2265929"/>
                  <a:ext cx="145584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E8AFE6A0-FB0D-3311-C5BC-B21E3DC9CACC}"/>
                    </a:ext>
                  </a:extLst>
                </p14:cNvPr>
                <p14:cNvContentPartPr/>
                <p14:nvPr/>
              </p14:nvContentPartPr>
              <p14:xfrm>
                <a:off x="5190730" y="2389769"/>
                <a:ext cx="99000" cy="33840"/>
              </p14:xfrm>
            </p:contentPart>
          </mc:Choice>
          <mc:Fallback xmlns="">
            <p:pic>
              <p:nvPicPr>
                <p:cNvPr id="59" name="Ink 58">
                  <a:extLst>
                    <a:ext uri="{FF2B5EF4-FFF2-40B4-BE49-F238E27FC236}">
                      <a16:creationId xmlns:a16="http://schemas.microsoft.com/office/drawing/2014/main" id="{E8AFE6A0-FB0D-3311-C5BC-B21E3DC9CACC}"/>
                    </a:ext>
                  </a:extLst>
                </p:cNvPr>
                <p:cNvPicPr/>
                <p:nvPr/>
              </p:nvPicPr>
              <p:blipFill>
                <a:blip r:embed="rId95"/>
                <a:stretch>
                  <a:fillRect/>
                </a:stretch>
              </p:blipFill>
              <p:spPr>
                <a:xfrm>
                  <a:off x="5182090" y="2380769"/>
                  <a:ext cx="116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65AC6730-E6DB-A248-3753-D59623325E1F}"/>
                    </a:ext>
                  </a:extLst>
                </p14:cNvPr>
                <p14:cNvContentPartPr/>
                <p14:nvPr/>
              </p14:nvContentPartPr>
              <p14:xfrm>
                <a:off x="4902370" y="2364929"/>
                <a:ext cx="319320" cy="68400"/>
              </p14:xfrm>
            </p:contentPart>
          </mc:Choice>
          <mc:Fallback xmlns="">
            <p:pic>
              <p:nvPicPr>
                <p:cNvPr id="60" name="Ink 59">
                  <a:extLst>
                    <a:ext uri="{FF2B5EF4-FFF2-40B4-BE49-F238E27FC236}">
                      <a16:creationId xmlns:a16="http://schemas.microsoft.com/office/drawing/2014/main" id="{65AC6730-E6DB-A248-3753-D59623325E1F}"/>
                    </a:ext>
                  </a:extLst>
                </p:cNvPr>
                <p:cNvPicPr/>
                <p:nvPr/>
              </p:nvPicPr>
              <p:blipFill>
                <a:blip r:embed="rId97"/>
                <a:stretch>
                  <a:fillRect/>
                </a:stretch>
              </p:blipFill>
              <p:spPr>
                <a:xfrm>
                  <a:off x="4893730" y="2356289"/>
                  <a:ext cx="336960" cy="8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4E99C279-6B4E-9CCC-2E3B-69523220AA50}"/>
                  </a:ext>
                </a:extLst>
              </p14:cNvPr>
              <p14:cNvContentPartPr/>
              <p14:nvPr/>
            </p14:nvContentPartPr>
            <p14:xfrm>
              <a:off x="5895970" y="2607209"/>
              <a:ext cx="122760" cy="172440"/>
            </p14:xfrm>
          </p:contentPart>
        </mc:Choice>
        <mc:Fallback xmlns="">
          <p:pic>
            <p:nvPicPr>
              <p:cNvPr id="62" name="Ink 61">
                <a:extLst>
                  <a:ext uri="{FF2B5EF4-FFF2-40B4-BE49-F238E27FC236}">
                    <a16:creationId xmlns:a16="http://schemas.microsoft.com/office/drawing/2014/main" id="{4E99C279-6B4E-9CCC-2E3B-69523220AA50}"/>
                  </a:ext>
                </a:extLst>
              </p:cNvPr>
              <p:cNvPicPr/>
              <p:nvPr/>
            </p:nvPicPr>
            <p:blipFill>
              <a:blip r:embed="rId99"/>
              <a:stretch>
                <a:fillRect/>
              </a:stretch>
            </p:blipFill>
            <p:spPr>
              <a:xfrm>
                <a:off x="5886970" y="2598569"/>
                <a:ext cx="140400" cy="190080"/>
              </a:xfrm>
              <a:prstGeom prst="rect">
                <a:avLst/>
              </a:prstGeom>
            </p:spPr>
          </p:pic>
        </mc:Fallback>
      </mc:AlternateContent>
      <p:grpSp>
        <p:nvGrpSpPr>
          <p:cNvPr id="69" name="Group 68">
            <a:extLst>
              <a:ext uri="{FF2B5EF4-FFF2-40B4-BE49-F238E27FC236}">
                <a16:creationId xmlns:a16="http://schemas.microsoft.com/office/drawing/2014/main" id="{8987BFFB-B9EC-253A-3EAD-C3AACBB0E2B9}"/>
              </a:ext>
            </a:extLst>
          </p:cNvPr>
          <p:cNvGrpSpPr/>
          <p:nvPr/>
        </p:nvGrpSpPr>
        <p:grpSpPr>
          <a:xfrm>
            <a:off x="6332650" y="2155769"/>
            <a:ext cx="2566440" cy="630360"/>
            <a:chOff x="6332650" y="2155769"/>
            <a:chExt cx="2566440" cy="630360"/>
          </a:xfrm>
        </p:grpSpPr>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FCADC359-DFF8-A2A3-4603-8C0B14BFBBA1}"/>
                    </a:ext>
                  </a:extLst>
                </p14:cNvPr>
                <p14:cNvContentPartPr/>
                <p14:nvPr/>
              </p14:nvContentPartPr>
              <p14:xfrm>
                <a:off x="6332650" y="2155769"/>
                <a:ext cx="1766160" cy="630360"/>
              </p14:xfrm>
            </p:contentPart>
          </mc:Choice>
          <mc:Fallback xmlns="">
            <p:pic>
              <p:nvPicPr>
                <p:cNvPr id="63" name="Ink 62">
                  <a:extLst>
                    <a:ext uri="{FF2B5EF4-FFF2-40B4-BE49-F238E27FC236}">
                      <a16:creationId xmlns:a16="http://schemas.microsoft.com/office/drawing/2014/main" id="{FCADC359-DFF8-A2A3-4603-8C0B14BFBBA1}"/>
                    </a:ext>
                  </a:extLst>
                </p:cNvPr>
                <p:cNvPicPr/>
                <p:nvPr/>
              </p:nvPicPr>
              <p:blipFill>
                <a:blip r:embed="rId101"/>
                <a:stretch>
                  <a:fillRect/>
                </a:stretch>
              </p:blipFill>
              <p:spPr>
                <a:xfrm>
                  <a:off x="6324010" y="2147129"/>
                  <a:ext cx="178380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E41AFB97-68D5-E68E-6A1F-59F1A59041BF}"/>
                    </a:ext>
                  </a:extLst>
                </p14:cNvPr>
                <p14:cNvContentPartPr/>
                <p14:nvPr/>
              </p14:nvContentPartPr>
              <p14:xfrm>
                <a:off x="7674730" y="2309489"/>
                <a:ext cx="88200" cy="19080"/>
              </p14:xfrm>
            </p:contentPart>
          </mc:Choice>
          <mc:Fallback xmlns="">
            <p:pic>
              <p:nvPicPr>
                <p:cNvPr id="64" name="Ink 63">
                  <a:extLst>
                    <a:ext uri="{FF2B5EF4-FFF2-40B4-BE49-F238E27FC236}">
                      <a16:creationId xmlns:a16="http://schemas.microsoft.com/office/drawing/2014/main" id="{E41AFB97-68D5-E68E-6A1F-59F1A59041BF}"/>
                    </a:ext>
                  </a:extLst>
                </p:cNvPr>
                <p:cNvPicPr/>
                <p:nvPr/>
              </p:nvPicPr>
              <p:blipFill>
                <a:blip r:embed="rId103"/>
                <a:stretch>
                  <a:fillRect/>
                </a:stretch>
              </p:blipFill>
              <p:spPr>
                <a:xfrm>
                  <a:off x="7665730" y="2300489"/>
                  <a:ext cx="105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E9A9C9CD-B8E7-96C1-C83B-C8405D18217B}"/>
                    </a:ext>
                  </a:extLst>
                </p14:cNvPr>
                <p14:cNvContentPartPr/>
                <p14:nvPr/>
              </p14:nvContentPartPr>
              <p14:xfrm>
                <a:off x="7387090" y="2276009"/>
                <a:ext cx="417960" cy="27720"/>
              </p14:xfrm>
            </p:contentPart>
          </mc:Choice>
          <mc:Fallback xmlns="">
            <p:pic>
              <p:nvPicPr>
                <p:cNvPr id="65" name="Ink 64">
                  <a:extLst>
                    <a:ext uri="{FF2B5EF4-FFF2-40B4-BE49-F238E27FC236}">
                      <a16:creationId xmlns:a16="http://schemas.microsoft.com/office/drawing/2014/main" id="{E9A9C9CD-B8E7-96C1-C83B-C8405D18217B}"/>
                    </a:ext>
                  </a:extLst>
                </p:cNvPr>
                <p:cNvPicPr/>
                <p:nvPr/>
              </p:nvPicPr>
              <p:blipFill>
                <a:blip r:embed="rId105"/>
                <a:stretch>
                  <a:fillRect/>
                </a:stretch>
              </p:blipFill>
              <p:spPr>
                <a:xfrm>
                  <a:off x="7378090" y="2267009"/>
                  <a:ext cx="435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0B92BBF1-087E-44BE-2489-1709F9923D8A}"/>
                    </a:ext>
                  </a:extLst>
                </p14:cNvPr>
                <p14:cNvContentPartPr/>
                <p14:nvPr/>
              </p14:nvContentPartPr>
              <p14:xfrm>
                <a:off x="8340010" y="2357369"/>
                <a:ext cx="559080" cy="199440"/>
              </p14:xfrm>
            </p:contentPart>
          </mc:Choice>
          <mc:Fallback xmlns="">
            <p:pic>
              <p:nvPicPr>
                <p:cNvPr id="67" name="Ink 66">
                  <a:extLst>
                    <a:ext uri="{FF2B5EF4-FFF2-40B4-BE49-F238E27FC236}">
                      <a16:creationId xmlns:a16="http://schemas.microsoft.com/office/drawing/2014/main" id="{0B92BBF1-087E-44BE-2489-1709F9923D8A}"/>
                    </a:ext>
                  </a:extLst>
                </p:cNvPr>
                <p:cNvPicPr/>
                <p:nvPr/>
              </p:nvPicPr>
              <p:blipFill>
                <a:blip r:embed="rId107"/>
                <a:stretch>
                  <a:fillRect/>
                </a:stretch>
              </p:blipFill>
              <p:spPr>
                <a:xfrm>
                  <a:off x="8331010" y="2348369"/>
                  <a:ext cx="576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790C6B7E-1CA1-7CE2-E7C7-3D7F1CC5BFDD}"/>
                    </a:ext>
                  </a:extLst>
                </p14:cNvPr>
                <p14:cNvContentPartPr/>
                <p14:nvPr/>
              </p14:nvContentPartPr>
              <p14:xfrm>
                <a:off x="8572930" y="2217329"/>
                <a:ext cx="32760" cy="10440"/>
              </p14:xfrm>
            </p:contentPart>
          </mc:Choice>
          <mc:Fallback xmlns="">
            <p:pic>
              <p:nvPicPr>
                <p:cNvPr id="68" name="Ink 67">
                  <a:extLst>
                    <a:ext uri="{FF2B5EF4-FFF2-40B4-BE49-F238E27FC236}">
                      <a16:creationId xmlns:a16="http://schemas.microsoft.com/office/drawing/2014/main" id="{790C6B7E-1CA1-7CE2-E7C7-3D7F1CC5BFDD}"/>
                    </a:ext>
                  </a:extLst>
                </p:cNvPr>
                <p:cNvPicPr/>
                <p:nvPr/>
              </p:nvPicPr>
              <p:blipFill>
                <a:blip r:embed="rId109"/>
                <a:stretch>
                  <a:fillRect/>
                </a:stretch>
              </p:blipFill>
              <p:spPr>
                <a:xfrm>
                  <a:off x="8564290" y="2208689"/>
                  <a:ext cx="5040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84" name="Ink 83">
                <a:extLst>
                  <a:ext uri="{FF2B5EF4-FFF2-40B4-BE49-F238E27FC236}">
                    <a16:creationId xmlns:a16="http://schemas.microsoft.com/office/drawing/2014/main" id="{B8F42C80-24B8-6874-0565-A4546A48EBEA}"/>
                  </a:ext>
                </a:extLst>
              </p14:cNvPr>
              <p14:cNvContentPartPr/>
              <p14:nvPr/>
            </p14:nvContentPartPr>
            <p14:xfrm>
              <a:off x="2857570" y="3453209"/>
              <a:ext cx="1376280" cy="382680"/>
            </p14:xfrm>
          </p:contentPart>
        </mc:Choice>
        <mc:Fallback xmlns="">
          <p:pic>
            <p:nvPicPr>
              <p:cNvPr id="84" name="Ink 83">
                <a:extLst>
                  <a:ext uri="{FF2B5EF4-FFF2-40B4-BE49-F238E27FC236}">
                    <a16:creationId xmlns:a16="http://schemas.microsoft.com/office/drawing/2014/main" id="{B8F42C80-24B8-6874-0565-A4546A48EBEA}"/>
                  </a:ext>
                </a:extLst>
              </p:cNvPr>
              <p:cNvPicPr/>
              <p:nvPr/>
            </p:nvPicPr>
            <p:blipFill>
              <a:blip r:embed="rId111"/>
              <a:stretch>
                <a:fillRect/>
              </a:stretch>
            </p:blipFill>
            <p:spPr>
              <a:xfrm>
                <a:off x="2848930" y="3444209"/>
                <a:ext cx="1393920" cy="400320"/>
              </a:xfrm>
              <a:prstGeom prst="rect">
                <a:avLst/>
              </a:prstGeom>
            </p:spPr>
          </p:pic>
        </mc:Fallback>
      </mc:AlternateContent>
      <p:grpSp>
        <p:nvGrpSpPr>
          <p:cNvPr id="112" name="Group 111">
            <a:extLst>
              <a:ext uri="{FF2B5EF4-FFF2-40B4-BE49-F238E27FC236}">
                <a16:creationId xmlns:a16="http://schemas.microsoft.com/office/drawing/2014/main" id="{D4480728-DF8E-9E00-0200-E03B857CAA2A}"/>
              </a:ext>
            </a:extLst>
          </p:cNvPr>
          <p:cNvGrpSpPr/>
          <p:nvPr/>
        </p:nvGrpSpPr>
        <p:grpSpPr>
          <a:xfrm>
            <a:off x="1243330" y="4612049"/>
            <a:ext cx="2385720" cy="630360"/>
            <a:chOff x="1243330" y="4612049"/>
            <a:chExt cx="2385720" cy="630360"/>
          </a:xfrm>
        </p:grpSpPr>
        <mc:AlternateContent xmlns:mc="http://schemas.openxmlformats.org/markup-compatibility/2006" xmlns:p14="http://schemas.microsoft.com/office/powerpoint/2010/main">
          <mc:Choice Requires="p14">
            <p:contentPart p14:bwMode="auto" r:id="rId112">
              <p14:nvContentPartPr>
                <p14:cNvPr id="107" name="Ink 106">
                  <a:extLst>
                    <a:ext uri="{FF2B5EF4-FFF2-40B4-BE49-F238E27FC236}">
                      <a16:creationId xmlns:a16="http://schemas.microsoft.com/office/drawing/2014/main" id="{F44BEE2C-35CB-A3D3-95AF-B17697C18A79}"/>
                    </a:ext>
                  </a:extLst>
                </p14:cNvPr>
                <p14:cNvContentPartPr/>
                <p14:nvPr/>
              </p14:nvContentPartPr>
              <p14:xfrm>
                <a:off x="1243330" y="4612049"/>
                <a:ext cx="2139480" cy="630360"/>
              </p14:xfrm>
            </p:contentPart>
          </mc:Choice>
          <mc:Fallback xmlns="">
            <p:pic>
              <p:nvPicPr>
                <p:cNvPr id="107" name="Ink 106">
                  <a:extLst>
                    <a:ext uri="{FF2B5EF4-FFF2-40B4-BE49-F238E27FC236}">
                      <a16:creationId xmlns:a16="http://schemas.microsoft.com/office/drawing/2014/main" id="{F44BEE2C-35CB-A3D3-95AF-B17697C18A79}"/>
                    </a:ext>
                  </a:extLst>
                </p:cNvPr>
                <p:cNvPicPr/>
                <p:nvPr/>
              </p:nvPicPr>
              <p:blipFill>
                <a:blip r:embed="rId113"/>
                <a:stretch>
                  <a:fillRect/>
                </a:stretch>
              </p:blipFill>
              <p:spPr>
                <a:xfrm>
                  <a:off x="1234690" y="4603409"/>
                  <a:ext cx="215712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8" name="Ink 107">
                  <a:extLst>
                    <a:ext uri="{FF2B5EF4-FFF2-40B4-BE49-F238E27FC236}">
                      <a16:creationId xmlns:a16="http://schemas.microsoft.com/office/drawing/2014/main" id="{8C0072FA-95D0-B937-91EA-C4171E5B12B2}"/>
                    </a:ext>
                  </a:extLst>
                </p14:cNvPr>
                <p14:cNvContentPartPr/>
                <p14:nvPr/>
              </p14:nvContentPartPr>
              <p14:xfrm>
                <a:off x="2046130" y="4947569"/>
                <a:ext cx="288000" cy="32040"/>
              </p14:xfrm>
            </p:contentPart>
          </mc:Choice>
          <mc:Fallback xmlns="">
            <p:pic>
              <p:nvPicPr>
                <p:cNvPr id="108" name="Ink 107">
                  <a:extLst>
                    <a:ext uri="{FF2B5EF4-FFF2-40B4-BE49-F238E27FC236}">
                      <a16:creationId xmlns:a16="http://schemas.microsoft.com/office/drawing/2014/main" id="{8C0072FA-95D0-B937-91EA-C4171E5B12B2}"/>
                    </a:ext>
                  </a:extLst>
                </p:cNvPr>
                <p:cNvPicPr/>
                <p:nvPr/>
              </p:nvPicPr>
              <p:blipFill>
                <a:blip r:embed="rId115"/>
                <a:stretch>
                  <a:fillRect/>
                </a:stretch>
              </p:blipFill>
              <p:spPr>
                <a:xfrm>
                  <a:off x="2037130" y="4938929"/>
                  <a:ext cx="305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0" name="Ink 109">
                  <a:extLst>
                    <a:ext uri="{FF2B5EF4-FFF2-40B4-BE49-F238E27FC236}">
                      <a16:creationId xmlns:a16="http://schemas.microsoft.com/office/drawing/2014/main" id="{5CE532AB-776F-1860-5FBA-FBA6D9B9C9F8}"/>
                    </a:ext>
                  </a:extLst>
                </p14:cNvPr>
                <p14:cNvContentPartPr/>
                <p14:nvPr/>
              </p14:nvContentPartPr>
              <p14:xfrm>
                <a:off x="3596290" y="4941809"/>
                <a:ext cx="19440" cy="24480"/>
              </p14:xfrm>
            </p:contentPart>
          </mc:Choice>
          <mc:Fallback xmlns="">
            <p:pic>
              <p:nvPicPr>
                <p:cNvPr id="110" name="Ink 109">
                  <a:extLst>
                    <a:ext uri="{FF2B5EF4-FFF2-40B4-BE49-F238E27FC236}">
                      <a16:creationId xmlns:a16="http://schemas.microsoft.com/office/drawing/2014/main" id="{5CE532AB-776F-1860-5FBA-FBA6D9B9C9F8}"/>
                    </a:ext>
                  </a:extLst>
                </p:cNvPr>
                <p:cNvPicPr/>
                <p:nvPr/>
              </p:nvPicPr>
              <p:blipFill>
                <a:blip r:embed="rId117"/>
                <a:stretch>
                  <a:fillRect/>
                </a:stretch>
              </p:blipFill>
              <p:spPr>
                <a:xfrm>
                  <a:off x="3587290" y="4933169"/>
                  <a:ext cx="37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1" name="Ink 110">
                  <a:extLst>
                    <a:ext uri="{FF2B5EF4-FFF2-40B4-BE49-F238E27FC236}">
                      <a16:creationId xmlns:a16="http://schemas.microsoft.com/office/drawing/2014/main" id="{780BB99B-DAA4-1A14-0B0D-5805326F2DBF}"/>
                    </a:ext>
                  </a:extLst>
                </p14:cNvPr>
                <p14:cNvContentPartPr/>
                <p14:nvPr/>
              </p14:nvContentPartPr>
              <p14:xfrm>
                <a:off x="3607450" y="5134769"/>
                <a:ext cx="21600" cy="32760"/>
              </p14:xfrm>
            </p:contentPart>
          </mc:Choice>
          <mc:Fallback xmlns="">
            <p:pic>
              <p:nvPicPr>
                <p:cNvPr id="111" name="Ink 110">
                  <a:extLst>
                    <a:ext uri="{FF2B5EF4-FFF2-40B4-BE49-F238E27FC236}">
                      <a16:creationId xmlns:a16="http://schemas.microsoft.com/office/drawing/2014/main" id="{780BB99B-DAA4-1A14-0B0D-5805326F2DBF}"/>
                    </a:ext>
                  </a:extLst>
                </p:cNvPr>
                <p:cNvPicPr/>
                <p:nvPr/>
              </p:nvPicPr>
              <p:blipFill>
                <a:blip r:embed="rId119"/>
                <a:stretch>
                  <a:fillRect/>
                </a:stretch>
              </p:blipFill>
              <p:spPr>
                <a:xfrm>
                  <a:off x="3598810" y="5126129"/>
                  <a:ext cx="39240" cy="50400"/>
                </a:xfrm>
                <a:prstGeom prst="rect">
                  <a:avLst/>
                </a:prstGeom>
              </p:spPr>
            </p:pic>
          </mc:Fallback>
        </mc:AlternateContent>
      </p:grpSp>
      <p:grpSp>
        <p:nvGrpSpPr>
          <p:cNvPr id="125" name="Group 124">
            <a:extLst>
              <a:ext uri="{FF2B5EF4-FFF2-40B4-BE49-F238E27FC236}">
                <a16:creationId xmlns:a16="http://schemas.microsoft.com/office/drawing/2014/main" id="{6DD32035-EA4A-797C-0501-1297F1ED786E}"/>
              </a:ext>
            </a:extLst>
          </p:cNvPr>
          <p:cNvGrpSpPr/>
          <p:nvPr/>
        </p:nvGrpSpPr>
        <p:grpSpPr>
          <a:xfrm>
            <a:off x="4057810" y="5217569"/>
            <a:ext cx="2045160" cy="592560"/>
            <a:chOff x="4057810" y="5217569"/>
            <a:chExt cx="2045160" cy="592560"/>
          </a:xfrm>
        </p:grpSpPr>
        <mc:AlternateContent xmlns:mc="http://schemas.openxmlformats.org/markup-compatibility/2006" xmlns:p14="http://schemas.microsoft.com/office/powerpoint/2010/main">
          <mc:Choice Requires="p14">
            <p:contentPart p14:bwMode="auto" r:id="rId120">
              <p14:nvContentPartPr>
                <p14:cNvPr id="113" name="Ink 112">
                  <a:extLst>
                    <a:ext uri="{FF2B5EF4-FFF2-40B4-BE49-F238E27FC236}">
                      <a16:creationId xmlns:a16="http://schemas.microsoft.com/office/drawing/2014/main" id="{B22C0880-C14D-4BCB-B57C-01760D863B78}"/>
                    </a:ext>
                  </a:extLst>
                </p14:cNvPr>
                <p14:cNvContentPartPr/>
                <p14:nvPr/>
              </p14:nvContentPartPr>
              <p14:xfrm>
                <a:off x="4057810" y="5356529"/>
                <a:ext cx="294840" cy="400320"/>
              </p14:xfrm>
            </p:contentPart>
          </mc:Choice>
          <mc:Fallback xmlns="">
            <p:pic>
              <p:nvPicPr>
                <p:cNvPr id="113" name="Ink 112">
                  <a:extLst>
                    <a:ext uri="{FF2B5EF4-FFF2-40B4-BE49-F238E27FC236}">
                      <a16:creationId xmlns:a16="http://schemas.microsoft.com/office/drawing/2014/main" id="{B22C0880-C14D-4BCB-B57C-01760D863B78}"/>
                    </a:ext>
                  </a:extLst>
                </p:cNvPr>
                <p:cNvPicPr/>
                <p:nvPr/>
              </p:nvPicPr>
              <p:blipFill>
                <a:blip r:embed="rId121"/>
                <a:stretch>
                  <a:fillRect/>
                </a:stretch>
              </p:blipFill>
              <p:spPr>
                <a:xfrm>
                  <a:off x="4048810" y="5347529"/>
                  <a:ext cx="31248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4" name="Ink 113">
                  <a:extLst>
                    <a:ext uri="{FF2B5EF4-FFF2-40B4-BE49-F238E27FC236}">
                      <a16:creationId xmlns:a16="http://schemas.microsoft.com/office/drawing/2014/main" id="{973D641A-1896-6C20-C81D-7A8E3A961C23}"/>
                    </a:ext>
                  </a:extLst>
                </p14:cNvPr>
                <p14:cNvContentPartPr/>
                <p14:nvPr/>
              </p14:nvContentPartPr>
              <p14:xfrm>
                <a:off x="4111810" y="5612129"/>
                <a:ext cx="172440" cy="14760"/>
              </p14:xfrm>
            </p:contentPart>
          </mc:Choice>
          <mc:Fallback xmlns="">
            <p:pic>
              <p:nvPicPr>
                <p:cNvPr id="114" name="Ink 113">
                  <a:extLst>
                    <a:ext uri="{FF2B5EF4-FFF2-40B4-BE49-F238E27FC236}">
                      <a16:creationId xmlns:a16="http://schemas.microsoft.com/office/drawing/2014/main" id="{973D641A-1896-6C20-C81D-7A8E3A961C23}"/>
                    </a:ext>
                  </a:extLst>
                </p:cNvPr>
                <p:cNvPicPr/>
                <p:nvPr/>
              </p:nvPicPr>
              <p:blipFill>
                <a:blip r:embed="rId123"/>
                <a:stretch>
                  <a:fillRect/>
                </a:stretch>
              </p:blipFill>
              <p:spPr>
                <a:xfrm>
                  <a:off x="4103170" y="5603129"/>
                  <a:ext cx="190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6" name="Ink 115">
                  <a:extLst>
                    <a:ext uri="{FF2B5EF4-FFF2-40B4-BE49-F238E27FC236}">
                      <a16:creationId xmlns:a16="http://schemas.microsoft.com/office/drawing/2014/main" id="{49DBCDCA-6DD3-77A6-E531-ABD52D957A41}"/>
                    </a:ext>
                  </a:extLst>
                </p14:cNvPr>
                <p14:cNvContentPartPr/>
                <p14:nvPr/>
              </p14:nvContentPartPr>
              <p14:xfrm>
                <a:off x="4556410" y="5225129"/>
                <a:ext cx="117360" cy="523440"/>
              </p14:xfrm>
            </p:contentPart>
          </mc:Choice>
          <mc:Fallback xmlns="">
            <p:pic>
              <p:nvPicPr>
                <p:cNvPr id="116" name="Ink 115">
                  <a:extLst>
                    <a:ext uri="{FF2B5EF4-FFF2-40B4-BE49-F238E27FC236}">
                      <a16:creationId xmlns:a16="http://schemas.microsoft.com/office/drawing/2014/main" id="{49DBCDCA-6DD3-77A6-E531-ABD52D957A41}"/>
                    </a:ext>
                  </a:extLst>
                </p:cNvPr>
                <p:cNvPicPr/>
                <p:nvPr/>
              </p:nvPicPr>
              <p:blipFill>
                <a:blip r:embed="rId125"/>
                <a:stretch>
                  <a:fillRect/>
                </a:stretch>
              </p:blipFill>
              <p:spPr>
                <a:xfrm>
                  <a:off x="4547410" y="5216489"/>
                  <a:ext cx="13500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7" name="Ink 116">
                  <a:extLst>
                    <a:ext uri="{FF2B5EF4-FFF2-40B4-BE49-F238E27FC236}">
                      <a16:creationId xmlns:a16="http://schemas.microsoft.com/office/drawing/2014/main" id="{A231AA15-9E2D-FC18-1BEA-412FA4223439}"/>
                    </a:ext>
                  </a:extLst>
                </p14:cNvPr>
                <p14:cNvContentPartPr/>
                <p14:nvPr/>
              </p14:nvContentPartPr>
              <p14:xfrm>
                <a:off x="4715890" y="5379569"/>
                <a:ext cx="216360" cy="275760"/>
              </p14:xfrm>
            </p:contentPart>
          </mc:Choice>
          <mc:Fallback xmlns="">
            <p:pic>
              <p:nvPicPr>
                <p:cNvPr id="117" name="Ink 116">
                  <a:extLst>
                    <a:ext uri="{FF2B5EF4-FFF2-40B4-BE49-F238E27FC236}">
                      <a16:creationId xmlns:a16="http://schemas.microsoft.com/office/drawing/2014/main" id="{A231AA15-9E2D-FC18-1BEA-412FA4223439}"/>
                    </a:ext>
                  </a:extLst>
                </p:cNvPr>
                <p:cNvPicPr/>
                <p:nvPr/>
              </p:nvPicPr>
              <p:blipFill>
                <a:blip r:embed="rId127"/>
                <a:stretch>
                  <a:fillRect/>
                </a:stretch>
              </p:blipFill>
              <p:spPr>
                <a:xfrm>
                  <a:off x="4707250" y="5370929"/>
                  <a:ext cx="2340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8" name="Ink 117">
                  <a:extLst>
                    <a:ext uri="{FF2B5EF4-FFF2-40B4-BE49-F238E27FC236}">
                      <a16:creationId xmlns:a16="http://schemas.microsoft.com/office/drawing/2014/main" id="{D66D2136-7873-DE28-E2EC-5EC33CE84496}"/>
                    </a:ext>
                  </a:extLst>
                </p14:cNvPr>
                <p14:cNvContentPartPr/>
                <p14:nvPr/>
              </p14:nvContentPartPr>
              <p14:xfrm>
                <a:off x="5070490" y="5652449"/>
                <a:ext cx="45720" cy="157680"/>
              </p14:xfrm>
            </p:contentPart>
          </mc:Choice>
          <mc:Fallback xmlns="">
            <p:pic>
              <p:nvPicPr>
                <p:cNvPr id="118" name="Ink 117">
                  <a:extLst>
                    <a:ext uri="{FF2B5EF4-FFF2-40B4-BE49-F238E27FC236}">
                      <a16:creationId xmlns:a16="http://schemas.microsoft.com/office/drawing/2014/main" id="{D66D2136-7873-DE28-E2EC-5EC33CE84496}"/>
                    </a:ext>
                  </a:extLst>
                </p:cNvPr>
                <p:cNvPicPr/>
                <p:nvPr/>
              </p:nvPicPr>
              <p:blipFill>
                <a:blip r:embed="rId129"/>
                <a:stretch>
                  <a:fillRect/>
                </a:stretch>
              </p:blipFill>
              <p:spPr>
                <a:xfrm>
                  <a:off x="5061850" y="5643449"/>
                  <a:ext cx="63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0" name="Ink 119">
                  <a:extLst>
                    <a:ext uri="{FF2B5EF4-FFF2-40B4-BE49-F238E27FC236}">
                      <a16:creationId xmlns:a16="http://schemas.microsoft.com/office/drawing/2014/main" id="{DB18EDFC-9FDB-D9E6-62EF-A668EC517AD5}"/>
                    </a:ext>
                  </a:extLst>
                </p14:cNvPr>
                <p14:cNvContentPartPr/>
                <p14:nvPr/>
              </p14:nvContentPartPr>
              <p14:xfrm>
                <a:off x="5308450" y="5453009"/>
                <a:ext cx="30600" cy="300600"/>
              </p14:xfrm>
            </p:contentPart>
          </mc:Choice>
          <mc:Fallback xmlns="">
            <p:pic>
              <p:nvPicPr>
                <p:cNvPr id="120" name="Ink 119">
                  <a:extLst>
                    <a:ext uri="{FF2B5EF4-FFF2-40B4-BE49-F238E27FC236}">
                      <a16:creationId xmlns:a16="http://schemas.microsoft.com/office/drawing/2014/main" id="{DB18EDFC-9FDB-D9E6-62EF-A668EC517AD5}"/>
                    </a:ext>
                  </a:extLst>
                </p:cNvPr>
                <p:cNvPicPr/>
                <p:nvPr/>
              </p:nvPicPr>
              <p:blipFill>
                <a:blip r:embed="rId131"/>
                <a:stretch>
                  <a:fillRect/>
                </a:stretch>
              </p:blipFill>
              <p:spPr>
                <a:xfrm>
                  <a:off x="5299810" y="5444369"/>
                  <a:ext cx="48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1" name="Ink 120">
                  <a:extLst>
                    <a:ext uri="{FF2B5EF4-FFF2-40B4-BE49-F238E27FC236}">
                      <a16:creationId xmlns:a16="http://schemas.microsoft.com/office/drawing/2014/main" id="{A80D08EE-1E25-50B0-0793-6904AA5153B7}"/>
                    </a:ext>
                  </a:extLst>
                </p14:cNvPr>
                <p14:cNvContentPartPr/>
                <p14:nvPr/>
              </p14:nvContentPartPr>
              <p14:xfrm>
                <a:off x="5260210" y="5422769"/>
                <a:ext cx="182160" cy="154080"/>
              </p14:xfrm>
            </p:contentPart>
          </mc:Choice>
          <mc:Fallback xmlns="">
            <p:pic>
              <p:nvPicPr>
                <p:cNvPr id="121" name="Ink 120">
                  <a:extLst>
                    <a:ext uri="{FF2B5EF4-FFF2-40B4-BE49-F238E27FC236}">
                      <a16:creationId xmlns:a16="http://schemas.microsoft.com/office/drawing/2014/main" id="{A80D08EE-1E25-50B0-0793-6904AA5153B7}"/>
                    </a:ext>
                  </a:extLst>
                </p:cNvPr>
                <p:cNvPicPr/>
                <p:nvPr/>
              </p:nvPicPr>
              <p:blipFill>
                <a:blip r:embed="rId133"/>
                <a:stretch>
                  <a:fillRect/>
                </a:stretch>
              </p:blipFill>
              <p:spPr>
                <a:xfrm>
                  <a:off x="5251570" y="5414129"/>
                  <a:ext cx="199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2" name="Ink 121">
                  <a:extLst>
                    <a:ext uri="{FF2B5EF4-FFF2-40B4-BE49-F238E27FC236}">
                      <a16:creationId xmlns:a16="http://schemas.microsoft.com/office/drawing/2014/main" id="{2D3C9F36-6433-CF45-1CB9-878FF4D250AE}"/>
                    </a:ext>
                  </a:extLst>
                </p14:cNvPr>
                <p14:cNvContentPartPr/>
                <p14:nvPr/>
              </p14:nvContentPartPr>
              <p14:xfrm>
                <a:off x="5430850" y="5217569"/>
                <a:ext cx="200880" cy="527400"/>
              </p14:xfrm>
            </p:contentPart>
          </mc:Choice>
          <mc:Fallback xmlns="">
            <p:pic>
              <p:nvPicPr>
                <p:cNvPr id="122" name="Ink 121">
                  <a:extLst>
                    <a:ext uri="{FF2B5EF4-FFF2-40B4-BE49-F238E27FC236}">
                      <a16:creationId xmlns:a16="http://schemas.microsoft.com/office/drawing/2014/main" id="{2D3C9F36-6433-CF45-1CB9-878FF4D250AE}"/>
                    </a:ext>
                  </a:extLst>
                </p:cNvPr>
                <p:cNvPicPr/>
                <p:nvPr/>
              </p:nvPicPr>
              <p:blipFill>
                <a:blip r:embed="rId135"/>
                <a:stretch>
                  <a:fillRect/>
                </a:stretch>
              </p:blipFill>
              <p:spPr>
                <a:xfrm>
                  <a:off x="5422210" y="5208929"/>
                  <a:ext cx="21852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3" name="Ink 122">
                  <a:extLst>
                    <a:ext uri="{FF2B5EF4-FFF2-40B4-BE49-F238E27FC236}">
                      <a16:creationId xmlns:a16="http://schemas.microsoft.com/office/drawing/2014/main" id="{DE5615FD-57E6-E51F-61D6-D9A5F202C628}"/>
                    </a:ext>
                  </a:extLst>
                </p14:cNvPr>
                <p14:cNvContentPartPr/>
                <p14:nvPr/>
              </p14:nvContentPartPr>
              <p14:xfrm>
                <a:off x="5855650" y="5283449"/>
                <a:ext cx="24480" cy="368280"/>
              </p14:xfrm>
            </p:contentPart>
          </mc:Choice>
          <mc:Fallback xmlns="">
            <p:pic>
              <p:nvPicPr>
                <p:cNvPr id="123" name="Ink 122">
                  <a:extLst>
                    <a:ext uri="{FF2B5EF4-FFF2-40B4-BE49-F238E27FC236}">
                      <a16:creationId xmlns:a16="http://schemas.microsoft.com/office/drawing/2014/main" id="{DE5615FD-57E6-E51F-61D6-D9A5F202C628}"/>
                    </a:ext>
                  </a:extLst>
                </p:cNvPr>
                <p:cNvPicPr/>
                <p:nvPr/>
              </p:nvPicPr>
              <p:blipFill>
                <a:blip r:embed="rId137"/>
                <a:stretch>
                  <a:fillRect/>
                </a:stretch>
              </p:blipFill>
              <p:spPr>
                <a:xfrm>
                  <a:off x="5846650" y="5274809"/>
                  <a:ext cx="421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4" name="Ink 123">
                  <a:extLst>
                    <a:ext uri="{FF2B5EF4-FFF2-40B4-BE49-F238E27FC236}">
                      <a16:creationId xmlns:a16="http://schemas.microsoft.com/office/drawing/2014/main" id="{ED4155F2-9CA8-842A-27D0-F788BDC2AC8A}"/>
                    </a:ext>
                  </a:extLst>
                </p14:cNvPr>
                <p14:cNvContentPartPr/>
                <p14:nvPr/>
              </p14:nvContentPartPr>
              <p14:xfrm>
                <a:off x="5843770" y="5238449"/>
                <a:ext cx="259200" cy="472680"/>
              </p14:xfrm>
            </p:contentPart>
          </mc:Choice>
          <mc:Fallback xmlns="">
            <p:pic>
              <p:nvPicPr>
                <p:cNvPr id="124" name="Ink 123">
                  <a:extLst>
                    <a:ext uri="{FF2B5EF4-FFF2-40B4-BE49-F238E27FC236}">
                      <a16:creationId xmlns:a16="http://schemas.microsoft.com/office/drawing/2014/main" id="{ED4155F2-9CA8-842A-27D0-F788BDC2AC8A}"/>
                    </a:ext>
                  </a:extLst>
                </p:cNvPr>
                <p:cNvPicPr/>
                <p:nvPr/>
              </p:nvPicPr>
              <p:blipFill>
                <a:blip r:embed="rId139"/>
                <a:stretch>
                  <a:fillRect/>
                </a:stretch>
              </p:blipFill>
              <p:spPr>
                <a:xfrm>
                  <a:off x="5835130" y="5229809"/>
                  <a:ext cx="276840" cy="490320"/>
                </a:xfrm>
                <a:prstGeom prst="rect">
                  <a:avLst/>
                </a:prstGeom>
              </p:spPr>
            </p:pic>
          </mc:Fallback>
        </mc:AlternateContent>
      </p:grpSp>
      <p:grpSp>
        <p:nvGrpSpPr>
          <p:cNvPr id="133" name="Group 132">
            <a:extLst>
              <a:ext uri="{FF2B5EF4-FFF2-40B4-BE49-F238E27FC236}">
                <a16:creationId xmlns:a16="http://schemas.microsoft.com/office/drawing/2014/main" id="{38CC448A-9B96-86C2-4DBA-E922662191C0}"/>
              </a:ext>
            </a:extLst>
          </p:cNvPr>
          <p:cNvGrpSpPr/>
          <p:nvPr/>
        </p:nvGrpSpPr>
        <p:grpSpPr>
          <a:xfrm>
            <a:off x="2856490" y="2719889"/>
            <a:ext cx="8195040" cy="1961640"/>
            <a:chOff x="2856490" y="2719889"/>
            <a:chExt cx="8195040" cy="1961640"/>
          </a:xfrm>
        </p:grpSpPr>
        <mc:AlternateContent xmlns:mc="http://schemas.openxmlformats.org/markup-compatibility/2006" xmlns:p14="http://schemas.microsoft.com/office/powerpoint/2010/main">
          <mc:Choice Requires="p14">
            <p:contentPart p14:bwMode="auto" r:id="rId140">
              <p14:nvContentPartPr>
                <p14:cNvPr id="92" name="Ink 91">
                  <a:extLst>
                    <a:ext uri="{FF2B5EF4-FFF2-40B4-BE49-F238E27FC236}">
                      <a16:creationId xmlns:a16="http://schemas.microsoft.com/office/drawing/2014/main" id="{85AF22B3-864C-6E94-2D80-46B9462D4892}"/>
                    </a:ext>
                  </a:extLst>
                </p14:cNvPr>
                <p14:cNvContentPartPr/>
                <p14:nvPr/>
              </p14:nvContentPartPr>
              <p14:xfrm>
                <a:off x="8483290" y="3402809"/>
                <a:ext cx="1441800" cy="478800"/>
              </p14:xfrm>
            </p:contentPart>
          </mc:Choice>
          <mc:Fallback xmlns="">
            <p:pic>
              <p:nvPicPr>
                <p:cNvPr id="92" name="Ink 91">
                  <a:extLst>
                    <a:ext uri="{FF2B5EF4-FFF2-40B4-BE49-F238E27FC236}">
                      <a16:creationId xmlns:a16="http://schemas.microsoft.com/office/drawing/2014/main" id="{85AF22B3-864C-6E94-2D80-46B9462D4892}"/>
                    </a:ext>
                  </a:extLst>
                </p:cNvPr>
                <p:cNvPicPr/>
                <p:nvPr/>
              </p:nvPicPr>
              <p:blipFill>
                <a:blip r:embed="rId141"/>
                <a:stretch>
                  <a:fillRect/>
                </a:stretch>
              </p:blipFill>
              <p:spPr>
                <a:xfrm>
                  <a:off x="8474290" y="3394169"/>
                  <a:ext cx="145944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Ink 92">
                  <a:extLst>
                    <a:ext uri="{FF2B5EF4-FFF2-40B4-BE49-F238E27FC236}">
                      <a16:creationId xmlns:a16="http://schemas.microsoft.com/office/drawing/2014/main" id="{07EF64F0-8C52-66ED-0687-E522D1F37363}"/>
                    </a:ext>
                  </a:extLst>
                </p14:cNvPr>
                <p14:cNvContentPartPr/>
                <p14:nvPr/>
              </p14:nvContentPartPr>
              <p14:xfrm>
                <a:off x="10174210" y="3394889"/>
                <a:ext cx="517320" cy="140400"/>
              </p14:xfrm>
            </p:contentPart>
          </mc:Choice>
          <mc:Fallback xmlns="">
            <p:pic>
              <p:nvPicPr>
                <p:cNvPr id="93" name="Ink 92">
                  <a:extLst>
                    <a:ext uri="{FF2B5EF4-FFF2-40B4-BE49-F238E27FC236}">
                      <a16:creationId xmlns:a16="http://schemas.microsoft.com/office/drawing/2014/main" id="{07EF64F0-8C52-66ED-0687-E522D1F37363}"/>
                    </a:ext>
                  </a:extLst>
                </p:cNvPr>
                <p:cNvPicPr/>
                <p:nvPr/>
              </p:nvPicPr>
              <p:blipFill>
                <a:blip r:embed="rId143"/>
                <a:stretch>
                  <a:fillRect/>
                </a:stretch>
              </p:blipFill>
              <p:spPr>
                <a:xfrm>
                  <a:off x="10165570" y="3385889"/>
                  <a:ext cx="534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0" name="Ink 69">
                  <a:extLst>
                    <a:ext uri="{FF2B5EF4-FFF2-40B4-BE49-F238E27FC236}">
                      <a16:creationId xmlns:a16="http://schemas.microsoft.com/office/drawing/2014/main" id="{03D6EC39-A20F-5176-39A9-46DBC79D1B04}"/>
                    </a:ext>
                  </a:extLst>
                </p14:cNvPr>
                <p14:cNvContentPartPr/>
                <p14:nvPr/>
              </p14:nvContentPartPr>
              <p14:xfrm>
                <a:off x="2856490" y="2821409"/>
                <a:ext cx="1591200" cy="460800"/>
              </p14:xfrm>
            </p:contentPart>
          </mc:Choice>
          <mc:Fallback xmlns="">
            <p:pic>
              <p:nvPicPr>
                <p:cNvPr id="70" name="Ink 69">
                  <a:extLst>
                    <a:ext uri="{FF2B5EF4-FFF2-40B4-BE49-F238E27FC236}">
                      <a16:creationId xmlns:a16="http://schemas.microsoft.com/office/drawing/2014/main" id="{03D6EC39-A20F-5176-39A9-46DBC79D1B04}"/>
                    </a:ext>
                  </a:extLst>
                </p:cNvPr>
                <p:cNvPicPr/>
                <p:nvPr/>
              </p:nvPicPr>
              <p:blipFill>
                <a:blip r:embed="rId145"/>
                <a:stretch>
                  <a:fillRect/>
                </a:stretch>
              </p:blipFill>
              <p:spPr>
                <a:xfrm>
                  <a:off x="2847850" y="2812769"/>
                  <a:ext cx="160884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1" name="Ink 70">
                  <a:extLst>
                    <a:ext uri="{FF2B5EF4-FFF2-40B4-BE49-F238E27FC236}">
                      <a16:creationId xmlns:a16="http://schemas.microsoft.com/office/drawing/2014/main" id="{D7083218-598E-F6D9-BFBB-CDBEB1EA6590}"/>
                    </a:ext>
                  </a:extLst>
                </p14:cNvPr>
                <p14:cNvContentPartPr/>
                <p14:nvPr/>
              </p14:nvContentPartPr>
              <p14:xfrm>
                <a:off x="4836130" y="2877929"/>
                <a:ext cx="153000" cy="382320"/>
              </p14:xfrm>
            </p:contentPart>
          </mc:Choice>
          <mc:Fallback xmlns="">
            <p:pic>
              <p:nvPicPr>
                <p:cNvPr id="71" name="Ink 70">
                  <a:extLst>
                    <a:ext uri="{FF2B5EF4-FFF2-40B4-BE49-F238E27FC236}">
                      <a16:creationId xmlns:a16="http://schemas.microsoft.com/office/drawing/2014/main" id="{D7083218-598E-F6D9-BFBB-CDBEB1EA6590}"/>
                    </a:ext>
                  </a:extLst>
                </p:cNvPr>
                <p:cNvPicPr/>
                <p:nvPr/>
              </p:nvPicPr>
              <p:blipFill>
                <a:blip r:embed="rId147"/>
                <a:stretch>
                  <a:fillRect/>
                </a:stretch>
              </p:blipFill>
              <p:spPr>
                <a:xfrm>
                  <a:off x="4827130" y="2868929"/>
                  <a:ext cx="17064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3" name="Ink 72">
                  <a:extLst>
                    <a:ext uri="{FF2B5EF4-FFF2-40B4-BE49-F238E27FC236}">
                      <a16:creationId xmlns:a16="http://schemas.microsoft.com/office/drawing/2014/main" id="{96E0F4C1-6E33-080F-89E4-92C40EA4D33E}"/>
                    </a:ext>
                  </a:extLst>
                </p14:cNvPr>
                <p14:cNvContentPartPr/>
                <p14:nvPr/>
              </p14:nvContentPartPr>
              <p14:xfrm>
                <a:off x="5177770" y="3267089"/>
                <a:ext cx="142560" cy="197640"/>
              </p14:xfrm>
            </p:contentPart>
          </mc:Choice>
          <mc:Fallback xmlns="">
            <p:pic>
              <p:nvPicPr>
                <p:cNvPr id="73" name="Ink 72">
                  <a:extLst>
                    <a:ext uri="{FF2B5EF4-FFF2-40B4-BE49-F238E27FC236}">
                      <a16:creationId xmlns:a16="http://schemas.microsoft.com/office/drawing/2014/main" id="{96E0F4C1-6E33-080F-89E4-92C40EA4D33E}"/>
                    </a:ext>
                  </a:extLst>
                </p:cNvPr>
                <p:cNvPicPr/>
                <p:nvPr/>
              </p:nvPicPr>
              <p:blipFill>
                <a:blip r:embed="rId149"/>
                <a:stretch>
                  <a:fillRect/>
                </a:stretch>
              </p:blipFill>
              <p:spPr>
                <a:xfrm>
                  <a:off x="5168770" y="3258449"/>
                  <a:ext cx="160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4" name="Ink 73">
                  <a:extLst>
                    <a:ext uri="{FF2B5EF4-FFF2-40B4-BE49-F238E27FC236}">
                      <a16:creationId xmlns:a16="http://schemas.microsoft.com/office/drawing/2014/main" id="{E7F90D96-9106-B34D-7B24-3F324A1AE302}"/>
                    </a:ext>
                  </a:extLst>
                </p14:cNvPr>
                <p14:cNvContentPartPr/>
                <p14:nvPr/>
              </p14:nvContentPartPr>
              <p14:xfrm>
                <a:off x="5605450" y="3062969"/>
                <a:ext cx="310680" cy="171720"/>
              </p14:xfrm>
            </p:contentPart>
          </mc:Choice>
          <mc:Fallback xmlns="">
            <p:pic>
              <p:nvPicPr>
                <p:cNvPr id="74" name="Ink 73">
                  <a:extLst>
                    <a:ext uri="{FF2B5EF4-FFF2-40B4-BE49-F238E27FC236}">
                      <a16:creationId xmlns:a16="http://schemas.microsoft.com/office/drawing/2014/main" id="{E7F90D96-9106-B34D-7B24-3F324A1AE302}"/>
                    </a:ext>
                  </a:extLst>
                </p:cNvPr>
                <p:cNvPicPr/>
                <p:nvPr/>
              </p:nvPicPr>
              <p:blipFill>
                <a:blip r:embed="rId151"/>
                <a:stretch>
                  <a:fillRect/>
                </a:stretch>
              </p:blipFill>
              <p:spPr>
                <a:xfrm>
                  <a:off x="5596810" y="3054329"/>
                  <a:ext cx="328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6" name="Ink 75">
                  <a:extLst>
                    <a:ext uri="{FF2B5EF4-FFF2-40B4-BE49-F238E27FC236}">
                      <a16:creationId xmlns:a16="http://schemas.microsoft.com/office/drawing/2014/main" id="{6AA809E8-D353-B931-F9F6-88305D1DBB60}"/>
                    </a:ext>
                  </a:extLst>
                </p14:cNvPr>
                <p14:cNvContentPartPr/>
                <p14:nvPr/>
              </p14:nvContentPartPr>
              <p14:xfrm>
                <a:off x="6232930" y="2778209"/>
                <a:ext cx="1288440" cy="593280"/>
              </p14:xfrm>
            </p:contentPart>
          </mc:Choice>
          <mc:Fallback xmlns="">
            <p:pic>
              <p:nvPicPr>
                <p:cNvPr id="76" name="Ink 75">
                  <a:extLst>
                    <a:ext uri="{FF2B5EF4-FFF2-40B4-BE49-F238E27FC236}">
                      <a16:creationId xmlns:a16="http://schemas.microsoft.com/office/drawing/2014/main" id="{6AA809E8-D353-B931-F9F6-88305D1DBB60}"/>
                    </a:ext>
                  </a:extLst>
                </p:cNvPr>
                <p:cNvPicPr/>
                <p:nvPr/>
              </p:nvPicPr>
              <p:blipFill>
                <a:blip r:embed="rId153"/>
                <a:stretch>
                  <a:fillRect/>
                </a:stretch>
              </p:blipFill>
              <p:spPr>
                <a:xfrm>
                  <a:off x="6224290" y="2769209"/>
                  <a:ext cx="130608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7" name="Ink 76">
                  <a:extLst>
                    <a:ext uri="{FF2B5EF4-FFF2-40B4-BE49-F238E27FC236}">
                      <a16:creationId xmlns:a16="http://schemas.microsoft.com/office/drawing/2014/main" id="{CC220016-D956-C25B-ED47-3A6DE6D9819F}"/>
                    </a:ext>
                  </a:extLst>
                </p14:cNvPr>
                <p14:cNvContentPartPr/>
                <p14:nvPr/>
              </p14:nvContentPartPr>
              <p14:xfrm>
                <a:off x="6776890" y="2835809"/>
                <a:ext cx="462600" cy="32040"/>
              </p14:xfrm>
            </p:contentPart>
          </mc:Choice>
          <mc:Fallback xmlns="">
            <p:pic>
              <p:nvPicPr>
                <p:cNvPr id="77" name="Ink 76">
                  <a:extLst>
                    <a:ext uri="{FF2B5EF4-FFF2-40B4-BE49-F238E27FC236}">
                      <a16:creationId xmlns:a16="http://schemas.microsoft.com/office/drawing/2014/main" id="{CC220016-D956-C25B-ED47-3A6DE6D9819F}"/>
                    </a:ext>
                  </a:extLst>
                </p:cNvPr>
                <p:cNvPicPr/>
                <p:nvPr/>
              </p:nvPicPr>
              <p:blipFill>
                <a:blip r:embed="rId155"/>
                <a:stretch>
                  <a:fillRect/>
                </a:stretch>
              </p:blipFill>
              <p:spPr>
                <a:xfrm>
                  <a:off x="6768250" y="2826809"/>
                  <a:ext cx="480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8" name="Ink 77">
                  <a:extLst>
                    <a:ext uri="{FF2B5EF4-FFF2-40B4-BE49-F238E27FC236}">
                      <a16:creationId xmlns:a16="http://schemas.microsoft.com/office/drawing/2014/main" id="{66726EC0-5C21-320B-2156-0FB5E0FCE511}"/>
                    </a:ext>
                  </a:extLst>
                </p14:cNvPr>
                <p14:cNvContentPartPr/>
                <p14:nvPr/>
              </p14:nvContentPartPr>
              <p14:xfrm>
                <a:off x="7804330" y="3028409"/>
                <a:ext cx="18360" cy="252720"/>
              </p14:xfrm>
            </p:contentPart>
          </mc:Choice>
          <mc:Fallback xmlns="">
            <p:pic>
              <p:nvPicPr>
                <p:cNvPr id="78" name="Ink 77">
                  <a:extLst>
                    <a:ext uri="{FF2B5EF4-FFF2-40B4-BE49-F238E27FC236}">
                      <a16:creationId xmlns:a16="http://schemas.microsoft.com/office/drawing/2014/main" id="{66726EC0-5C21-320B-2156-0FB5E0FCE511}"/>
                    </a:ext>
                  </a:extLst>
                </p:cNvPr>
                <p:cNvPicPr/>
                <p:nvPr/>
              </p:nvPicPr>
              <p:blipFill>
                <a:blip r:embed="rId157"/>
                <a:stretch>
                  <a:fillRect/>
                </a:stretch>
              </p:blipFill>
              <p:spPr>
                <a:xfrm>
                  <a:off x="7795330" y="3019769"/>
                  <a:ext cx="36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9" name="Ink 78">
                  <a:extLst>
                    <a:ext uri="{FF2B5EF4-FFF2-40B4-BE49-F238E27FC236}">
                      <a16:creationId xmlns:a16="http://schemas.microsoft.com/office/drawing/2014/main" id="{97C15B49-8BFC-DA57-6D88-5EC5370D17C3}"/>
                    </a:ext>
                  </a:extLst>
                </p14:cNvPr>
                <p14:cNvContentPartPr/>
                <p14:nvPr/>
              </p14:nvContentPartPr>
              <p14:xfrm>
                <a:off x="7772290" y="2994569"/>
                <a:ext cx="171000" cy="68400"/>
              </p14:xfrm>
            </p:contentPart>
          </mc:Choice>
          <mc:Fallback xmlns="">
            <p:pic>
              <p:nvPicPr>
                <p:cNvPr id="79" name="Ink 78">
                  <a:extLst>
                    <a:ext uri="{FF2B5EF4-FFF2-40B4-BE49-F238E27FC236}">
                      <a16:creationId xmlns:a16="http://schemas.microsoft.com/office/drawing/2014/main" id="{97C15B49-8BFC-DA57-6D88-5EC5370D17C3}"/>
                    </a:ext>
                  </a:extLst>
                </p:cNvPr>
                <p:cNvPicPr/>
                <p:nvPr/>
              </p:nvPicPr>
              <p:blipFill>
                <a:blip r:embed="rId159"/>
                <a:stretch>
                  <a:fillRect/>
                </a:stretch>
              </p:blipFill>
              <p:spPr>
                <a:xfrm>
                  <a:off x="7763650" y="2985569"/>
                  <a:ext cx="188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1" name="Ink 80">
                  <a:extLst>
                    <a:ext uri="{FF2B5EF4-FFF2-40B4-BE49-F238E27FC236}">
                      <a16:creationId xmlns:a16="http://schemas.microsoft.com/office/drawing/2014/main" id="{2DA9F8F0-C837-2125-CF5C-31B0101CD21C}"/>
                    </a:ext>
                  </a:extLst>
                </p14:cNvPr>
                <p14:cNvContentPartPr/>
                <p14:nvPr/>
              </p14:nvContentPartPr>
              <p14:xfrm>
                <a:off x="8196370" y="3097169"/>
                <a:ext cx="93600" cy="147240"/>
              </p14:xfrm>
            </p:contentPart>
          </mc:Choice>
          <mc:Fallback xmlns="">
            <p:pic>
              <p:nvPicPr>
                <p:cNvPr id="81" name="Ink 80">
                  <a:extLst>
                    <a:ext uri="{FF2B5EF4-FFF2-40B4-BE49-F238E27FC236}">
                      <a16:creationId xmlns:a16="http://schemas.microsoft.com/office/drawing/2014/main" id="{2DA9F8F0-C837-2125-CF5C-31B0101CD21C}"/>
                    </a:ext>
                  </a:extLst>
                </p:cNvPr>
                <p:cNvPicPr/>
                <p:nvPr/>
              </p:nvPicPr>
              <p:blipFill>
                <a:blip r:embed="rId161"/>
                <a:stretch>
                  <a:fillRect/>
                </a:stretch>
              </p:blipFill>
              <p:spPr>
                <a:xfrm>
                  <a:off x="8187370" y="3088529"/>
                  <a:ext cx="111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2" name="Ink 81">
                  <a:extLst>
                    <a:ext uri="{FF2B5EF4-FFF2-40B4-BE49-F238E27FC236}">
                      <a16:creationId xmlns:a16="http://schemas.microsoft.com/office/drawing/2014/main" id="{807C11B9-56DF-33D9-E7C6-AB1C8A882CC6}"/>
                    </a:ext>
                  </a:extLst>
                </p14:cNvPr>
                <p14:cNvContentPartPr/>
                <p14:nvPr/>
              </p14:nvContentPartPr>
              <p14:xfrm>
                <a:off x="8619010" y="2719889"/>
                <a:ext cx="824040" cy="362520"/>
              </p14:xfrm>
            </p:contentPart>
          </mc:Choice>
          <mc:Fallback xmlns="">
            <p:pic>
              <p:nvPicPr>
                <p:cNvPr id="82" name="Ink 81">
                  <a:extLst>
                    <a:ext uri="{FF2B5EF4-FFF2-40B4-BE49-F238E27FC236}">
                      <a16:creationId xmlns:a16="http://schemas.microsoft.com/office/drawing/2014/main" id="{807C11B9-56DF-33D9-E7C6-AB1C8A882CC6}"/>
                    </a:ext>
                  </a:extLst>
                </p:cNvPr>
                <p:cNvPicPr/>
                <p:nvPr/>
              </p:nvPicPr>
              <p:blipFill>
                <a:blip r:embed="rId163"/>
                <a:stretch>
                  <a:fillRect/>
                </a:stretch>
              </p:blipFill>
              <p:spPr>
                <a:xfrm>
                  <a:off x="8610010" y="2711249"/>
                  <a:ext cx="8416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5" name="Ink 84">
                  <a:extLst>
                    <a:ext uri="{FF2B5EF4-FFF2-40B4-BE49-F238E27FC236}">
                      <a16:creationId xmlns:a16="http://schemas.microsoft.com/office/drawing/2014/main" id="{6A7B8205-C690-EF34-74C6-9FFDFB214671}"/>
                    </a:ext>
                  </a:extLst>
                </p14:cNvPr>
                <p14:cNvContentPartPr/>
                <p14:nvPr/>
              </p14:nvContentPartPr>
              <p14:xfrm>
                <a:off x="4437610" y="3617369"/>
                <a:ext cx="1409040" cy="431640"/>
              </p14:xfrm>
            </p:contentPart>
          </mc:Choice>
          <mc:Fallback xmlns="">
            <p:pic>
              <p:nvPicPr>
                <p:cNvPr id="85" name="Ink 84">
                  <a:extLst>
                    <a:ext uri="{FF2B5EF4-FFF2-40B4-BE49-F238E27FC236}">
                      <a16:creationId xmlns:a16="http://schemas.microsoft.com/office/drawing/2014/main" id="{6A7B8205-C690-EF34-74C6-9FFDFB214671}"/>
                    </a:ext>
                  </a:extLst>
                </p:cNvPr>
                <p:cNvPicPr/>
                <p:nvPr/>
              </p:nvPicPr>
              <p:blipFill>
                <a:blip r:embed="rId165"/>
                <a:stretch>
                  <a:fillRect/>
                </a:stretch>
              </p:blipFill>
              <p:spPr>
                <a:xfrm>
                  <a:off x="4428610" y="3608369"/>
                  <a:ext cx="142668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6" name="Ink 85">
                  <a:extLst>
                    <a:ext uri="{FF2B5EF4-FFF2-40B4-BE49-F238E27FC236}">
                      <a16:creationId xmlns:a16="http://schemas.microsoft.com/office/drawing/2014/main" id="{F877CB57-442C-49FB-6636-81110FACB573}"/>
                    </a:ext>
                  </a:extLst>
                </p14:cNvPr>
                <p14:cNvContentPartPr/>
                <p14:nvPr/>
              </p14:nvContentPartPr>
              <p14:xfrm>
                <a:off x="6257410" y="3381209"/>
                <a:ext cx="364320" cy="371160"/>
              </p14:xfrm>
            </p:contentPart>
          </mc:Choice>
          <mc:Fallback xmlns="">
            <p:pic>
              <p:nvPicPr>
                <p:cNvPr id="86" name="Ink 85">
                  <a:extLst>
                    <a:ext uri="{FF2B5EF4-FFF2-40B4-BE49-F238E27FC236}">
                      <a16:creationId xmlns:a16="http://schemas.microsoft.com/office/drawing/2014/main" id="{F877CB57-442C-49FB-6636-81110FACB573}"/>
                    </a:ext>
                  </a:extLst>
                </p:cNvPr>
                <p:cNvPicPr/>
                <p:nvPr/>
              </p:nvPicPr>
              <p:blipFill>
                <a:blip r:embed="rId167"/>
                <a:stretch>
                  <a:fillRect/>
                </a:stretch>
              </p:blipFill>
              <p:spPr>
                <a:xfrm>
                  <a:off x="6248410" y="3372569"/>
                  <a:ext cx="38196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7" name="Ink 86">
                  <a:extLst>
                    <a:ext uri="{FF2B5EF4-FFF2-40B4-BE49-F238E27FC236}">
                      <a16:creationId xmlns:a16="http://schemas.microsoft.com/office/drawing/2014/main" id="{E9E8A3B3-80F0-5ACA-BD16-8E588EBFEDD2}"/>
                    </a:ext>
                  </a:extLst>
                </p14:cNvPr>
                <p14:cNvContentPartPr/>
                <p14:nvPr/>
              </p14:nvContentPartPr>
              <p14:xfrm>
                <a:off x="6486010" y="3590369"/>
                <a:ext cx="105120" cy="214200"/>
              </p14:xfrm>
            </p:contentPart>
          </mc:Choice>
          <mc:Fallback xmlns="">
            <p:pic>
              <p:nvPicPr>
                <p:cNvPr id="87" name="Ink 86">
                  <a:extLst>
                    <a:ext uri="{FF2B5EF4-FFF2-40B4-BE49-F238E27FC236}">
                      <a16:creationId xmlns:a16="http://schemas.microsoft.com/office/drawing/2014/main" id="{E9E8A3B3-80F0-5ACA-BD16-8E588EBFEDD2}"/>
                    </a:ext>
                  </a:extLst>
                </p:cNvPr>
                <p:cNvPicPr/>
                <p:nvPr/>
              </p:nvPicPr>
              <p:blipFill>
                <a:blip r:embed="rId169"/>
                <a:stretch>
                  <a:fillRect/>
                </a:stretch>
              </p:blipFill>
              <p:spPr>
                <a:xfrm>
                  <a:off x="6477370" y="3581729"/>
                  <a:ext cx="122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9" name="Ink 88">
                  <a:extLst>
                    <a:ext uri="{FF2B5EF4-FFF2-40B4-BE49-F238E27FC236}">
                      <a16:creationId xmlns:a16="http://schemas.microsoft.com/office/drawing/2014/main" id="{D2FAC924-48F0-ACB1-8047-CFDF4C6FD417}"/>
                    </a:ext>
                  </a:extLst>
                </p14:cNvPr>
                <p14:cNvContentPartPr/>
                <p14:nvPr/>
              </p14:nvContentPartPr>
              <p14:xfrm>
                <a:off x="6920170" y="3372209"/>
                <a:ext cx="174960" cy="438120"/>
              </p14:xfrm>
            </p:contentPart>
          </mc:Choice>
          <mc:Fallback xmlns="">
            <p:pic>
              <p:nvPicPr>
                <p:cNvPr id="89" name="Ink 88">
                  <a:extLst>
                    <a:ext uri="{FF2B5EF4-FFF2-40B4-BE49-F238E27FC236}">
                      <a16:creationId xmlns:a16="http://schemas.microsoft.com/office/drawing/2014/main" id="{D2FAC924-48F0-ACB1-8047-CFDF4C6FD417}"/>
                    </a:ext>
                  </a:extLst>
                </p:cNvPr>
                <p:cNvPicPr/>
                <p:nvPr/>
              </p:nvPicPr>
              <p:blipFill>
                <a:blip r:embed="rId171"/>
                <a:stretch>
                  <a:fillRect/>
                </a:stretch>
              </p:blipFill>
              <p:spPr>
                <a:xfrm>
                  <a:off x="6911530" y="3363569"/>
                  <a:ext cx="1926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0" name="Ink 89">
                  <a:extLst>
                    <a:ext uri="{FF2B5EF4-FFF2-40B4-BE49-F238E27FC236}">
                      <a16:creationId xmlns:a16="http://schemas.microsoft.com/office/drawing/2014/main" id="{58BE02A4-6A46-C1D0-2D26-17EDDC6C8130}"/>
                    </a:ext>
                  </a:extLst>
                </p14:cNvPr>
                <p14:cNvContentPartPr/>
                <p14:nvPr/>
              </p14:nvContentPartPr>
              <p14:xfrm>
                <a:off x="7163530" y="3301649"/>
                <a:ext cx="1063440" cy="423720"/>
              </p14:xfrm>
            </p:contentPart>
          </mc:Choice>
          <mc:Fallback xmlns="">
            <p:pic>
              <p:nvPicPr>
                <p:cNvPr id="90" name="Ink 89">
                  <a:extLst>
                    <a:ext uri="{FF2B5EF4-FFF2-40B4-BE49-F238E27FC236}">
                      <a16:creationId xmlns:a16="http://schemas.microsoft.com/office/drawing/2014/main" id="{58BE02A4-6A46-C1D0-2D26-17EDDC6C8130}"/>
                    </a:ext>
                  </a:extLst>
                </p:cNvPr>
                <p:cNvPicPr/>
                <p:nvPr/>
              </p:nvPicPr>
              <p:blipFill>
                <a:blip r:embed="rId173"/>
                <a:stretch>
                  <a:fillRect/>
                </a:stretch>
              </p:blipFill>
              <p:spPr>
                <a:xfrm>
                  <a:off x="7154890" y="3293009"/>
                  <a:ext cx="108108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1" name="Ink 90">
                  <a:extLst>
                    <a:ext uri="{FF2B5EF4-FFF2-40B4-BE49-F238E27FC236}">
                      <a16:creationId xmlns:a16="http://schemas.microsoft.com/office/drawing/2014/main" id="{D6E60218-1112-267B-4485-4B4CF1132C31}"/>
                    </a:ext>
                  </a:extLst>
                </p14:cNvPr>
                <p14:cNvContentPartPr/>
                <p14:nvPr/>
              </p14:nvContentPartPr>
              <p14:xfrm>
                <a:off x="7848250" y="3448889"/>
                <a:ext cx="19440" cy="5760"/>
              </p14:xfrm>
            </p:contentPart>
          </mc:Choice>
          <mc:Fallback xmlns="">
            <p:pic>
              <p:nvPicPr>
                <p:cNvPr id="91" name="Ink 90">
                  <a:extLst>
                    <a:ext uri="{FF2B5EF4-FFF2-40B4-BE49-F238E27FC236}">
                      <a16:creationId xmlns:a16="http://schemas.microsoft.com/office/drawing/2014/main" id="{D6E60218-1112-267B-4485-4B4CF1132C31}"/>
                    </a:ext>
                  </a:extLst>
                </p:cNvPr>
                <p:cNvPicPr/>
                <p:nvPr/>
              </p:nvPicPr>
              <p:blipFill>
                <a:blip r:embed="rId175"/>
                <a:stretch>
                  <a:fillRect/>
                </a:stretch>
              </p:blipFill>
              <p:spPr>
                <a:xfrm>
                  <a:off x="7839250" y="3439889"/>
                  <a:ext cx="37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6" name="Ink 95">
                  <a:extLst>
                    <a:ext uri="{FF2B5EF4-FFF2-40B4-BE49-F238E27FC236}">
                      <a16:creationId xmlns:a16="http://schemas.microsoft.com/office/drawing/2014/main" id="{533A4614-6699-1769-848F-257E219497C4}"/>
                    </a:ext>
                  </a:extLst>
                </p14:cNvPr>
                <p14:cNvContentPartPr/>
                <p14:nvPr/>
              </p14:nvContentPartPr>
              <p14:xfrm>
                <a:off x="2948290" y="4016609"/>
                <a:ext cx="1235880" cy="463320"/>
              </p14:xfrm>
            </p:contentPart>
          </mc:Choice>
          <mc:Fallback xmlns="">
            <p:pic>
              <p:nvPicPr>
                <p:cNvPr id="96" name="Ink 95">
                  <a:extLst>
                    <a:ext uri="{FF2B5EF4-FFF2-40B4-BE49-F238E27FC236}">
                      <a16:creationId xmlns:a16="http://schemas.microsoft.com/office/drawing/2014/main" id="{533A4614-6699-1769-848F-257E219497C4}"/>
                    </a:ext>
                  </a:extLst>
                </p:cNvPr>
                <p:cNvPicPr/>
                <p:nvPr/>
              </p:nvPicPr>
              <p:blipFill>
                <a:blip r:embed="rId177"/>
                <a:stretch>
                  <a:fillRect/>
                </a:stretch>
              </p:blipFill>
              <p:spPr>
                <a:xfrm>
                  <a:off x="2939290" y="4007609"/>
                  <a:ext cx="125352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7" name="Ink 96">
                  <a:extLst>
                    <a:ext uri="{FF2B5EF4-FFF2-40B4-BE49-F238E27FC236}">
                      <a16:creationId xmlns:a16="http://schemas.microsoft.com/office/drawing/2014/main" id="{3F03D324-5A70-1D71-4CA6-5AFC70B8708E}"/>
                    </a:ext>
                  </a:extLst>
                </p14:cNvPr>
                <p14:cNvContentPartPr/>
                <p14:nvPr/>
              </p14:nvContentPartPr>
              <p14:xfrm>
                <a:off x="3940810" y="4212449"/>
                <a:ext cx="102600" cy="27720"/>
              </p14:xfrm>
            </p:contentPart>
          </mc:Choice>
          <mc:Fallback xmlns="">
            <p:pic>
              <p:nvPicPr>
                <p:cNvPr id="97" name="Ink 96">
                  <a:extLst>
                    <a:ext uri="{FF2B5EF4-FFF2-40B4-BE49-F238E27FC236}">
                      <a16:creationId xmlns:a16="http://schemas.microsoft.com/office/drawing/2014/main" id="{3F03D324-5A70-1D71-4CA6-5AFC70B8708E}"/>
                    </a:ext>
                  </a:extLst>
                </p:cNvPr>
                <p:cNvPicPr/>
                <p:nvPr/>
              </p:nvPicPr>
              <p:blipFill>
                <a:blip r:embed="rId179"/>
                <a:stretch>
                  <a:fillRect/>
                </a:stretch>
              </p:blipFill>
              <p:spPr>
                <a:xfrm>
                  <a:off x="3931810" y="4203809"/>
                  <a:ext cx="120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8" name="Ink 97">
                  <a:extLst>
                    <a:ext uri="{FF2B5EF4-FFF2-40B4-BE49-F238E27FC236}">
                      <a16:creationId xmlns:a16="http://schemas.microsoft.com/office/drawing/2014/main" id="{79C4ADC0-E2AD-1F46-6B5D-88E8E476A743}"/>
                    </a:ext>
                  </a:extLst>
                </p14:cNvPr>
                <p14:cNvContentPartPr/>
                <p14:nvPr/>
              </p14:nvContentPartPr>
              <p14:xfrm>
                <a:off x="3342130" y="4173569"/>
                <a:ext cx="699480" cy="27720"/>
              </p14:xfrm>
            </p:contentPart>
          </mc:Choice>
          <mc:Fallback xmlns="">
            <p:pic>
              <p:nvPicPr>
                <p:cNvPr id="98" name="Ink 97">
                  <a:extLst>
                    <a:ext uri="{FF2B5EF4-FFF2-40B4-BE49-F238E27FC236}">
                      <a16:creationId xmlns:a16="http://schemas.microsoft.com/office/drawing/2014/main" id="{79C4ADC0-E2AD-1F46-6B5D-88E8E476A743}"/>
                    </a:ext>
                  </a:extLst>
                </p:cNvPr>
                <p:cNvPicPr/>
                <p:nvPr/>
              </p:nvPicPr>
              <p:blipFill>
                <a:blip r:embed="rId181"/>
                <a:stretch>
                  <a:fillRect/>
                </a:stretch>
              </p:blipFill>
              <p:spPr>
                <a:xfrm>
                  <a:off x="3333130" y="4164929"/>
                  <a:ext cx="717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9" name="Ink 98">
                  <a:extLst>
                    <a:ext uri="{FF2B5EF4-FFF2-40B4-BE49-F238E27FC236}">
                      <a16:creationId xmlns:a16="http://schemas.microsoft.com/office/drawing/2014/main" id="{E90A717A-D0B2-82BB-E5C9-03D52E5D8324}"/>
                    </a:ext>
                  </a:extLst>
                </p14:cNvPr>
                <p14:cNvContentPartPr/>
                <p14:nvPr/>
              </p14:nvContentPartPr>
              <p14:xfrm>
                <a:off x="4399450" y="4202009"/>
                <a:ext cx="1417680" cy="479520"/>
              </p14:xfrm>
            </p:contentPart>
          </mc:Choice>
          <mc:Fallback xmlns="">
            <p:pic>
              <p:nvPicPr>
                <p:cNvPr id="99" name="Ink 98">
                  <a:extLst>
                    <a:ext uri="{FF2B5EF4-FFF2-40B4-BE49-F238E27FC236}">
                      <a16:creationId xmlns:a16="http://schemas.microsoft.com/office/drawing/2014/main" id="{E90A717A-D0B2-82BB-E5C9-03D52E5D8324}"/>
                    </a:ext>
                  </a:extLst>
                </p:cNvPr>
                <p:cNvPicPr/>
                <p:nvPr/>
              </p:nvPicPr>
              <p:blipFill>
                <a:blip r:embed="rId183"/>
                <a:stretch>
                  <a:fillRect/>
                </a:stretch>
              </p:blipFill>
              <p:spPr>
                <a:xfrm>
                  <a:off x="4390810" y="4193009"/>
                  <a:ext cx="143532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0" name="Ink 99">
                  <a:extLst>
                    <a:ext uri="{FF2B5EF4-FFF2-40B4-BE49-F238E27FC236}">
                      <a16:creationId xmlns:a16="http://schemas.microsoft.com/office/drawing/2014/main" id="{FE927B97-1AD3-4B17-37B7-554234E2DFCE}"/>
                    </a:ext>
                  </a:extLst>
                </p14:cNvPr>
                <p14:cNvContentPartPr/>
                <p14:nvPr/>
              </p14:nvContentPartPr>
              <p14:xfrm>
                <a:off x="6176770" y="3943529"/>
                <a:ext cx="397800" cy="552240"/>
              </p14:xfrm>
            </p:contentPart>
          </mc:Choice>
          <mc:Fallback xmlns="">
            <p:pic>
              <p:nvPicPr>
                <p:cNvPr id="100" name="Ink 99">
                  <a:extLst>
                    <a:ext uri="{FF2B5EF4-FFF2-40B4-BE49-F238E27FC236}">
                      <a16:creationId xmlns:a16="http://schemas.microsoft.com/office/drawing/2014/main" id="{FE927B97-1AD3-4B17-37B7-554234E2DFCE}"/>
                    </a:ext>
                  </a:extLst>
                </p:cNvPr>
                <p:cNvPicPr/>
                <p:nvPr/>
              </p:nvPicPr>
              <p:blipFill>
                <a:blip r:embed="rId185"/>
                <a:stretch>
                  <a:fillRect/>
                </a:stretch>
              </p:blipFill>
              <p:spPr>
                <a:xfrm>
                  <a:off x="6167770" y="3934889"/>
                  <a:ext cx="41544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1" name="Ink 100">
                  <a:extLst>
                    <a:ext uri="{FF2B5EF4-FFF2-40B4-BE49-F238E27FC236}">
                      <a16:creationId xmlns:a16="http://schemas.microsoft.com/office/drawing/2014/main" id="{DFB08E03-43ED-2B3A-B27E-4B94A14AEB29}"/>
                    </a:ext>
                  </a:extLst>
                </p14:cNvPr>
                <p14:cNvContentPartPr/>
                <p14:nvPr/>
              </p14:nvContentPartPr>
              <p14:xfrm>
                <a:off x="6650170" y="3864689"/>
                <a:ext cx="631800" cy="425880"/>
              </p14:xfrm>
            </p:contentPart>
          </mc:Choice>
          <mc:Fallback xmlns="">
            <p:pic>
              <p:nvPicPr>
                <p:cNvPr id="101" name="Ink 100">
                  <a:extLst>
                    <a:ext uri="{FF2B5EF4-FFF2-40B4-BE49-F238E27FC236}">
                      <a16:creationId xmlns:a16="http://schemas.microsoft.com/office/drawing/2014/main" id="{DFB08E03-43ED-2B3A-B27E-4B94A14AEB29}"/>
                    </a:ext>
                  </a:extLst>
                </p:cNvPr>
                <p:cNvPicPr/>
                <p:nvPr/>
              </p:nvPicPr>
              <p:blipFill>
                <a:blip r:embed="rId187"/>
                <a:stretch>
                  <a:fillRect/>
                </a:stretch>
              </p:blipFill>
              <p:spPr>
                <a:xfrm>
                  <a:off x="6641170" y="3855689"/>
                  <a:ext cx="64944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2" name="Ink 101">
                  <a:extLst>
                    <a:ext uri="{FF2B5EF4-FFF2-40B4-BE49-F238E27FC236}">
                      <a16:creationId xmlns:a16="http://schemas.microsoft.com/office/drawing/2014/main" id="{28CACF58-2351-380A-5A68-553ED363C47C}"/>
                    </a:ext>
                  </a:extLst>
                </p14:cNvPr>
                <p14:cNvContentPartPr/>
                <p14:nvPr/>
              </p14:nvContentPartPr>
              <p14:xfrm>
                <a:off x="6677530" y="4038569"/>
                <a:ext cx="369360" cy="72000"/>
              </p14:xfrm>
            </p:contentPart>
          </mc:Choice>
          <mc:Fallback xmlns="">
            <p:pic>
              <p:nvPicPr>
                <p:cNvPr id="102" name="Ink 101">
                  <a:extLst>
                    <a:ext uri="{FF2B5EF4-FFF2-40B4-BE49-F238E27FC236}">
                      <a16:creationId xmlns:a16="http://schemas.microsoft.com/office/drawing/2014/main" id="{28CACF58-2351-380A-5A68-553ED363C47C}"/>
                    </a:ext>
                  </a:extLst>
                </p:cNvPr>
                <p:cNvPicPr/>
                <p:nvPr/>
              </p:nvPicPr>
              <p:blipFill>
                <a:blip r:embed="rId189"/>
                <a:stretch>
                  <a:fillRect/>
                </a:stretch>
              </p:blipFill>
              <p:spPr>
                <a:xfrm>
                  <a:off x="6668890" y="4029569"/>
                  <a:ext cx="387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4" name="Ink 103">
                  <a:extLst>
                    <a:ext uri="{FF2B5EF4-FFF2-40B4-BE49-F238E27FC236}">
                      <a16:creationId xmlns:a16="http://schemas.microsoft.com/office/drawing/2014/main" id="{532113CC-7ACA-36C3-C55C-13CC1A6B6C2F}"/>
                    </a:ext>
                  </a:extLst>
                </p14:cNvPr>
                <p14:cNvContentPartPr/>
                <p14:nvPr/>
              </p14:nvContentPartPr>
              <p14:xfrm>
                <a:off x="7408690" y="3902129"/>
                <a:ext cx="1985040" cy="638640"/>
              </p14:xfrm>
            </p:contentPart>
          </mc:Choice>
          <mc:Fallback xmlns="">
            <p:pic>
              <p:nvPicPr>
                <p:cNvPr id="104" name="Ink 103">
                  <a:extLst>
                    <a:ext uri="{FF2B5EF4-FFF2-40B4-BE49-F238E27FC236}">
                      <a16:creationId xmlns:a16="http://schemas.microsoft.com/office/drawing/2014/main" id="{532113CC-7ACA-36C3-C55C-13CC1A6B6C2F}"/>
                    </a:ext>
                  </a:extLst>
                </p:cNvPr>
                <p:cNvPicPr/>
                <p:nvPr/>
              </p:nvPicPr>
              <p:blipFill>
                <a:blip r:embed="rId191"/>
                <a:stretch>
                  <a:fillRect/>
                </a:stretch>
              </p:blipFill>
              <p:spPr>
                <a:xfrm>
                  <a:off x="7400050" y="3893129"/>
                  <a:ext cx="200268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5" name="Ink 104">
                  <a:extLst>
                    <a:ext uri="{FF2B5EF4-FFF2-40B4-BE49-F238E27FC236}">
                      <a16:creationId xmlns:a16="http://schemas.microsoft.com/office/drawing/2014/main" id="{ACBEE097-F270-83EA-256B-9A83D5B4B34D}"/>
                    </a:ext>
                  </a:extLst>
                </p14:cNvPr>
                <p14:cNvContentPartPr/>
                <p14:nvPr/>
              </p14:nvContentPartPr>
              <p14:xfrm>
                <a:off x="8950570" y="4003649"/>
                <a:ext cx="568440" cy="213120"/>
              </p14:xfrm>
            </p:contentPart>
          </mc:Choice>
          <mc:Fallback xmlns="">
            <p:pic>
              <p:nvPicPr>
                <p:cNvPr id="105" name="Ink 104">
                  <a:extLst>
                    <a:ext uri="{FF2B5EF4-FFF2-40B4-BE49-F238E27FC236}">
                      <a16:creationId xmlns:a16="http://schemas.microsoft.com/office/drawing/2014/main" id="{ACBEE097-F270-83EA-256B-9A83D5B4B34D}"/>
                    </a:ext>
                  </a:extLst>
                </p:cNvPr>
                <p:cNvPicPr/>
                <p:nvPr/>
              </p:nvPicPr>
              <p:blipFill>
                <a:blip r:embed="rId193"/>
                <a:stretch>
                  <a:fillRect/>
                </a:stretch>
              </p:blipFill>
              <p:spPr>
                <a:xfrm>
                  <a:off x="8941570" y="3995009"/>
                  <a:ext cx="586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6" name="Ink 125">
                  <a:extLst>
                    <a:ext uri="{FF2B5EF4-FFF2-40B4-BE49-F238E27FC236}">
                      <a16:creationId xmlns:a16="http://schemas.microsoft.com/office/drawing/2014/main" id="{FCFEAA04-8C7D-4FCD-1827-A30DA8945027}"/>
                    </a:ext>
                  </a:extLst>
                </p14:cNvPr>
                <p14:cNvContentPartPr/>
                <p14:nvPr/>
              </p14:nvContentPartPr>
              <p14:xfrm>
                <a:off x="9549250" y="3929489"/>
                <a:ext cx="285840" cy="510120"/>
              </p14:xfrm>
            </p:contentPart>
          </mc:Choice>
          <mc:Fallback xmlns="">
            <p:pic>
              <p:nvPicPr>
                <p:cNvPr id="126" name="Ink 125">
                  <a:extLst>
                    <a:ext uri="{FF2B5EF4-FFF2-40B4-BE49-F238E27FC236}">
                      <a16:creationId xmlns:a16="http://schemas.microsoft.com/office/drawing/2014/main" id="{FCFEAA04-8C7D-4FCD-1827-A30DA8945027}"/>
                    </a:ext>
                  </a:extLst>
                </p:cNvPr>
                <p:cNvPicPr/>
                <p:nvPr/>
              </p:nvPicPr>
              <p:blipFill>
                <a:blip r:embed="rId195"/>
                <a:stretch>
                  <a:fillRect/>
                </a:stretch>
              </p:blipFill>
              <p:spPr>
                <a:xfrm>
                  <a:off x="9540250" y="3920489"/>
                  <a:ext cx="30348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7" name="Ink 126">
                  <a:extLst>
                    <a:ext uri="{FF2B5EF4-FFF2-40B4-BE49-F238E27FC236}">
                      <a16:creationId xmlns:a16="http://schemas.microsoft.com/office/drawing/2014/main" id="{889F4AC0-D479-E5D1-EDDD-F18B3533DAA0}"/>
                    </a:ext>
                  </a:extLst>
                </p14:cNvPr>
                <p14:cNvContentPartPr/>
                <p14:nvPr/>
              </p14:nvContentPartPr>
              <p14:xfrm>
                <a:off x="9613690" y="3995369"/>
                <a:ext cx="23040" cy="10440"/>
              </p14:xfrm>
            </p:contentPart>
          </mc:Choice>
          <mc:Fallback xmlns="">
            <p:pic>
              <p:nvPicPr>
                <p:cNvPr id="127" name="Ink 126">
                  <a:extLst>
                    <a:ext uri="{FF2B5EF4-FFF2-40B4-BE49-F238E27FC236}">
                      <a16:creationId xmlns:a16="http://schemas.microsoft.com/office/drawing/2014/main" id="{889F4AC0-D479-E5D1-EDDD-F18B3533DAA0}"/>
                    </a:ext>
                  </a:extLst>
                </p:cNvPr>
                <p:cNvPicPr/>
                <p:nvPr/>
              </p:nvPicPr>
              <p:blipFill>
                <a:blip r:embed="rId197"/>
                <a:stretch>
                  <a:fillRect/>
                </a:stretch>
              </p:blipFill>
              <p:spPr>
                <a:xfrm>
                  <a:off x="9605050" y="3986729"/>
                  <a:ext cx="40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8" name="Ink 127">
                  <a:extLst>
                    <a:ext uri="{FF2B5EF4-FFF2-40B4-BE49-F238E27FC236}">
                      <a16:creationId xmlns:a16="http://schemas.microsoft.com/office/drawing/2014/main" id="{4E4985A6-42B1-A2B6-D7CA-DB3B2881C766}"/>
                    </a:ext>
                  </a:extLst>
                </p14:cNvPr>
                <p14:cNvContentPartPr/>
                <p14:nvPr/>
              </p14:nvContentPartPr>
              <p14:xfrm>
                <a:off x="10016890" y="4000049"/>
                <a:ext cx="231480" cy="210240"/>
              </p14:xfrm>
            </p:contentPart>
          </mc:Choice>
          <mc:Fallback xmlns="">
            <p:pic>
              <p:nvPicPr>
                <p:cNvPr id="128" name="Ink 127">
                  <a:extLst>
                    <a:ext uri="{FF2B5EF4-FFF2-40B4-BE49-F238E27FC236}">
                      <a16:creationId xmlns:a16="http://schemas.microsoft.com/office/drawing/2014/main" id="{4E4985A6-42B1-A2B6-D7CA-DB3B2881C766}"/>
                    </a:ext>
                  </a:extLst>
                </p:cNvPr>
                <p:cNvPicPr/>
                <p:nvPr/>
              </p:nvPicPr>
              <p:blipFill>
                <a:blip r:embed="rId199"/>
                <a:stretch>
                  <a:fillRect/>
                </a:stretch>
              </p:blipFill>
              <p:spPr>
                <a:xfrm>
                  <a:off x="10008250" y="3991049"/>
                  <a:ext cx="249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9" name="Ink 128">
                  <a:extLst>
                    <a:ext uri="{FF2B5EF4-FFF2-40B4-BE49-F238E27FC236}">
                      <a16:creationId xmlns:a16="http://schemas.microsoft.com/office/drawing/2014/main" id="{D8F5D0AB-EC6E-6501-9566-29BBC81385A1}"/>
                    </a:ext>
                  </a:extLst>
                </p14:cNvPr>
                <p14:cNvContentPartPr/>
                <p14:nvPr/>
              </p14:nvContentPartPr>
              <p14:xfrm>
                <a:off x="10105090" y="4167809"/>
                <a:ext cx="135000" cy="87120"/>
              </p14:xfrm>
            </p:contentPart>
          </mc:Choice>
          <mc:Fallback xmlns="">
            <p:pic>
              <p:nvPicPr>
                <p:cNvPr id="129" name="Ink 128">
                  <a:extLst>
                    <a:ext uri="{FF2B5EF4-FFF2-40B4-BE49-F238E27FC236}">
                      <a16:creationId xmlns:a16="http://schemas.microsoft.com/office/drawing/2014/main" id="{D8F5D0AB-EC6E-6501-9566-29BBC81385A1}"/>
                    </a:ext>
                  </a:extLst>
                </p:cNvPr>
                <p:cNvPicPr/>
                <p:nvPr/>
              </p:nvPicPr>
              <p:blipFill>
                <a:blip r:embed="rId201"/>
                <a:stretch>
                  <a:fillRect/>
                </a:stretch>
              </p:blipFill>
              <p:spPr>
                <a:xfrm>
                  <a:off x="10096450" y="4158809"/>
                  <a:ext cx="152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0" name="Ink 129">
                  <a:extLst>
                    <a:ext uri="{FF2B5EF4-FFF2-40B4-BE49-F238E27FC236}">
                      <a16:creationId xmlns:a16="http://schemas.microsoft.com/office/drawing/2014/main" id="{DC61450E-EB0F-8595-43C8-1F30E46F3F15}"/>
                    </a:ext>
                  </a:extLst>
                </p14:cNvPr>
                <p14:cNvContentPartPr/>
                <p14:nvPr/>
              </p14:nvContentPartPr>
              <p14:xfrm>
                <a:off x="10334770" y="4002209"/>
                <a:ext cx="227520" cy="232200"/>
              </p14:xfrm>
            </p:contentPart>
          </mc:Choice>
          <mc:Fallback xmlns="">
            <p:pic>
              <p:nvPicPr>
                <p:cNvPr id="130" name="Ink 129">
                  <a:extLst>
                    <a:ext uri="{FF2B5EF4-FFF2-40B4-BE49-F238E27FC236}">
                      <a16:creationId xmlns:a16="http://schemas.microsoft.com/office/drawing/2014/main" id="{DC61450E-EB0F-8595-43C8-1F30E46F3F15}"/>
                    </a:ext>
                  </a:extLst>
                </p:cNvPr>
                <p:cNvPicPr/>
                <p:nvPr/>
              </p:nvPicPr>
              <p:blipFill>
                <a:blip r:embed="rId203"/>
                <a:stretch>
                  <a:fillRect/>
                </a:stretch>
              </p:blipFill>
              <p:spPr>
                <a:xfrm>
                  <a:off x="10325770" y="3993209"/>
                  <a:ext cx="245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1" name="Ink 130">
                  <a:extLst>
                    <a:ext uri="{FF2B5EF4-FFF2-40B4-BE49-F238E27FC236}">
                      <a16:creationId xmlns:a16="http://schemas.microsoft.com/office/drawing/2014/main" id="{62853FA4-4D3E-7B81-1845-A6BB6F74F785}"/>
                    </a:ext>
                  </a:extLst>
                </p14:cNvPr>
                <p14:cNvContentPartPr/>
                <p14:nvPr/>
              </p14:nvContentPartPr>
              <p14:xfrm>
                <a:off x="10622410" y="4007249"/>
                <a:ext cx="209880" cy="210600"/>
              </p14:xfrm>
            </p:contentPart>
          </mc:Choice>
          <mc:Fallback xmlns="">
            <p:pic>
              <p:nvPicPr>
                <p:cNvPr id="131" name="Ink 130">
                  <a:extLst>
                    <a:ext uri="{FF2B5EF4-FFF2-40B4-BE49-F238E27FC236}">
                      <a16:creationId xmlns:a16="http://schemas.microsoft.com/office/drawing/2014/main" id="{62853FA4-4D3E-7B81-1845-A6BB6F74F785}"/>
                    </a:ext>
                  </a:extLst>
                </p:cNvPr>
                <p:cNvPicPr/>
                <p:nvPr/>
              </p:nvPicPr>
              <p:blipFill>
                <a:blip r:embed="rId205"/>
                <a:stretch>
                  <a:fillRect/>
                </a:stretch>
              </p:blipFill>
              <p:spPr>
                <a:xfrm>
                  <a:off x="10613410" y="3998249"/>
                  <a:ext cx="227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 name="Ink 131">
                  <a:extLst>
                    <a:ext uri="{FF2B5EF4-FFF2-40B4-BE49-F238E27FC236}">
                      <a16:creationId xmlns:a16="http://schemas.microsoft.com/office/drawing/2014/main" id="{4E15FCA7-6AB5-A93C-DE9A-F600B9DFB51C}"/>
                    </a:ext>
                  </a:extLst>
                </p14:cNvPr>
                <p14:cNvContentPartPr/>
                <p14:nvPr/>
              </p14:nvContentPartPr>
              <p14:xfrm>
                <a:off x="10834450" y="3802409"/>
                <a:ext cx="217080" cy="540000"/>
              </p14:xfrm>
            </p:contentPart>
          </mc:Choice>
          <mc:Fallback xmlns="">
            <p:pic>
              <p:nvPicPr>
                <p:cNvPr id="132" name="Ink 131">
                  <a:extLst>
                    <a:ext uri="{FF2B5EF4-FFF2-40B4-BE49-F238E27FC236}">
                      <a16:creationId xmlns:a16="http://schemas.microsoft.com/office/drawing/2014/main" id="{4E15FCA7-6AB5-A93C-DE9A-F600B9DFB51C}"/>
                    </a:ext>
                  </a:extLst>
                </p:cNvPr>
                <p:cNvPicPr/>
                <p:nvPr/>
              </p:nvPicPr>
              <p:blipFill>
                <a:blip r:embed="rId207"/>
                <a:stretch>
                  <a:fillRect/>
                </a:stretch>
              </p:blipFill>
              <p:spPr>
                <a:xfrm>
                  <a:off x="10825450" y="3793409"/>
                  <a:ext cx="234720" cy="557640"/>
                </a:xfrm>
                <a:prstGeom prst="rect">
                  <a:avLst/>
                </a:prstGeom>
              </p:spPr>
            </p:pic>
          </mc:Fallback>
        </mc:AlternateContent>
      </p:grpSp>
      <p:grpSp>
        <p:nvGrpSpPr>
          <p:cNvPr id="141" name="Group 140">
            <a:extLst>
              <a:ext uri="{FF2B5EF4-FFF2-40B4-BE49-F238E27FC236}">
                <a16:creationId xmlns:a16="http://schemas.microsoft.com/office/drawing/2014/main" id="{063C91B5-70DC-36E9-DE62-E4FFBE20D46D}"/>
              </a:ext>
            </a:extLst>
          </p:cNvPr>
          <p:cNvGrpSpPr/>
          <p:nvPr/>
        </p:nvGrpSpPr>
        <p:grpSpPr>
          <a:xfrm>
            <a:off x="9353410" y="4405049"/>
            <a:ext cx="1668960" cy="607680"/>
            <a:chOff x="9353410" y="4405049"/>
            <a:chExt cx="1668960" cy="607680"/>
          </a:xfrm>
        </p:grpSpPr>
        <mc:AlternateContent xmlns:mc="http://schemas.openxmlformats.org/markup-compatibility/2006" xmlns:p14="http://schemas.microsoft.com/office/powerpoint/2010/main">
          <mc:Choice Requires="p14">
            <p:contentPart p14:bwMode="auto" r:id="rId208">
              <p14:nvContentPartPr>
                <p14:cNvPr id="134" name="Ink 133">
                  <a:extLst>
                    <a:ext uri="{FF2B5EF4-FFF2-40B4-BE49-F238E27FC236}">
                      <a16:creationId xmlns:a16="http://schemas.microsoft.com/office/drawing/2014/main" id="{AE7A12AC-D87E-2E0B-3E13-9E615DE4D7FF}"/>
                    </a:ext>
                  </a:extLst>
                </p14:cNvPr>
                <p14:cNvContentPartPr/>
                <p14:nvPr/>
              </p14:nvContentPartPr>
              <p14:xfrm>
                <a:off x="10276450" y="4405049"/>
                <a:ext cx="124920" cy="356400"/>
              </p14:xfrm>
            </p:contentPart>
          </mc:Choice>
          <mc:Fallback xmlns="">
            <p:pic>
              <p:nvPicPr>
                <p:cNvPr id="134" name="Ink 133">
                  <a:extLst>
                    <a:ext uri="{FF2B5EF4-FFF2-40B4-BE49-F238E27FC236}">
                      <a16:creationId xmlns:a16="http://schemas.microsoft.com/office/drawing/2014/main" id="{AE7A12AC-D87E-2E0B-3E13-9E615DE4D7FF}"/>
                    </a:ext>
                  </a:extLst>
                </p:cNvPr>
                <p:cNvPicPr/>
                <p:nvPr/>
              </p:nvPicPr>
              <p:blipFill>
                <a:blip r:embed="rId209"/>
                <a:stretch>
                  <a:fillRect/>
                </a:stretch>
              </p:blipFill>
              <p:spPr>
                <a:xfrm>
                  <a:off x="10267450" y="4396049"/>
                  <a:ext cx="14256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Ink 134">
                  <a:extLst>
                    <a:ext uri="{FF2B5EF4-FFF2-40B4-BE49-F238E27FC236}">
                      <a16:creationId xmlns:a16="http://schemas.microsoft.com/office/drawing/2014/main" id="{8A1226AC-484A-9AB3-2A02-7AEF830A23C1}"/>
                    </a:ext>
                  </a:extLst>
                </p14:cNvPr>
                <p14:cNvContentPartPr/>
                <p14:nvPr/>
              </p14:nvContentPartPr>
              <p14:xfrm>
                <a:off x="9353410" y="4875209"/>
                <a:ext cx="273960" cy="122040"/>
              </p14:xfrm>
            </p:contentPart>
          </mc:Choice>
          <mc:Fallback xmlns="">
            <p:pic>
              <p:nvPicPr>
                <p:cNvPr id="135" name="Ink 134">
                  <a:extLst>
                    <a:ext uri="{FF2B5EF4-FFF2-40B4-BE49-F238E27FC236}">
                      <a16:creationId xmlns:a16="http://schemas.microsoft.com/office/drawing/2014/main" id="{8A1226AC-484A-9AB3-2A02-7AEF830A23C1}"/>
                    </a:ext>
                  </a:extLst>
                </p:cNvPr>
                <p:cNvPicPr/>
                <p:nvPr/>
              </p:nvPicPr>
              <p:blipFill>
                <a:blip r:embed="rId211"/>
                <a:stretch>
                  <a:fillRect/>
                </a:stretch>
              </p:blipFill>
              <p:spPr>
                <a:xfrm>
                  <a:off x="9344410" y="4866209"/>
                  <a:ext cx="291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6" name="Ink 135">
                  <a:extLst>
                    <a:ext uri="{FF2B5EF4-FFF2-40B4-BE49-F238E27FC236}">
                      <a16:creationId xmlns:a16="http://schemas.microsoft.com/office/drawing/2014/main" id="{D2B602E5-D1EC-71E7-05FD-1F45CF4833D5}"/>
                    </a:ext>
                  </a:extLst>
                </p14:cNvPr>
                <p14:cNvContentPartPr/>
                <p14:nvPr/>
              </p14:nvContentPartPr>
              <p14:xfrm>
                <a:off x="9506050" y="4884209"/>
                <a:ext cx="210240" cy="128520"/>
              </p14:xfrm>
            </p:contentPart>
          </mc:Choice>
          <mc:Fallback xmlns="">
            <p:pic>
              <p:nvPicPr>
                <p:cNvPr id="136" name="Ink 135">
                  <a:extLst>
                    <a:ext uri="{FF2B5EF4-FFF2-40B4-BE49-F238E27FC236}">
                      <a16:creationId xmlns:a16="http://schemas.microsoft.com/office/drawing/2014/main" id="{D2B602E5-D1EC-71E7-05FD-1F45CF4833D5}"/>
                    </a:ext>
                  </a:extLst>
                </p:cNvPr>
                <p:cNvPicPr/>
                <p:nvPr/>
              </p:nvPicPr>
              <p:blipFill>
                <a:blip r:embed="rId213"/>
                <a:stretch>
                  <a:fillRect/>
                </a:stretch>
              </p:blipFill>
              <p:spPr>
                <a:xfrm>
                  <a:off x="9497410" y="4875209"/>
                  <a:ext cx="227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Ink 137">
                  <a:extLst>
                    <a:ext uri="{FF2B5EF4-FFF2-40B4-BE49-F238E27FC236}">
                      <a16:creationId xmlns:a16="http://schemas.microsoft.com/office/drawing/2014/main" id="{09446F4F-AA9C-DCFF-01A4-6DE4DA2D8485}"/>
                    </a:ext>
                  </a:extLst>
                </p14:cNvPr>
                <p14:cNvContentPartPr/>
                <p14:nvPr/>
              </p14:nvContentPartPr>
              <p14:xfrm>
                <a:off x="9754450" y="4628969"/>
                <a:ext cx="1267920" cy="365400"/>
              </p14:xfrm>
            </p:contentPart>
          </mc:Choice>
          <mc:Fallback xmlns="">
            <p:pic>
              <p:nvPicPr>
                <p:cNvPr id="138" name="Ink 137">
                  <a:extLst>
                    <a:ext uri="{FF2B5EF4-FFF2-40B4-BE49-F238E27FC236}">
                      <a16:creationId xmlns:a16="http://schemas.microsoft.com/office/drawing/2014/main" id="{09446F4F-AA9C-DCFF-01A4-6DE4DA2D8485}"/>
                    </a:ext>
                  </a:extLst>
                </p:cNvPr>
                <p:cNvPicPr/>
                <p:nvPr/>
              </p:nvPicPr>
              <p:blipFill>
                <a:blip r:embed="rId215"/>
                <a:stretch>
                  <a:fillRect/>
                </a:stretch>
              </p:blipFill>
              <p:spPr>
                <a:xfrm>
                  <a:off x="9745810" y="4619969"/>
                  <a:ext cx="12855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Ink 138">
                  <a:extLst>
                    <a:ext uri="{FF2B5EF4-FFF2-40B4-BE49-F238E27FC236}">
                      <a16:creationId xmlns:a16="http://schemas.microsoft.com/office/drawing/2014/main" id="{76E8D393-2727-22DA-E271-D56D44104B84}"/>
                    </a:ext>
                  </a:extLst>
                </p14:cNvPr>
                <p14:cNvContentPartPr/>
                <p14:nvPr/>
              </p14:nvContentPartPr>
              <p14:xfrm>
                <a:off x="10819330" y="4809329"/>
                <a:ext cx="2160" cy="360"/>
              </p14:xfrm>
            </p:contentPart>
          </mc:Choice>
          <mc:Fallback xmlns="">
            <p:pic>
              <p:nvPicPr>
                <p:cNvPr id="139" name="Ink 138">
                  <a:extLst>
                    <a:ext uri="{FF2B5EF4-FFF2-40B4-BE49-F238E27FC236}">
                      <a16:creationId xmlns:a16="http://schemas.microsoft.com/office/drawing/2014/main" id="{76E8D393-2727-22DA-E271-D56D44104B84}"/>
                    </a:ext>
                  </a:extLst>
                </p:cNvPr>
                <p:cNvPicPr/>
                <p:nvPr/>
              </p:nvPicPr>
              <p:blipFill>
                <a:blip r:embed="rId217"/>
                <a:stretch>
                  <a:fillRect/>
                </a:stretch>
              </p:blipFill>
              <p:spPr>
                <a:xfrm>
                  <a:off x="10810690" y="4800689"/>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1C8DB1FB-C91E-C5A0-38FB-FFF9797D392B}"/>
                    </a:ext>
                  </a:extLst>
                </p14:cNvPr>
                <p14:cNvContentPartPr/>
                <p14:nvPr/>
              </p14:nvContentPartPr>
              <p14:xfrm>
                <a:off x="9799450" y="4747409"/>
                <a:ext cx="347400" cy="26280"/>
              </p14:xfrm>
            </p:contentPart>
          </mc:Choice>
          <mc:Fallback xmlns="">
            <p:pic>
              <p:nvPicPr>
                <p:cNvPr id="140" name="Ink 139">
                  <a:extLst>
                    <a:ext uri="{FF2B5EF4-FFF2-40B4-BE49-F238E27FC236}">
                      <a16:creationId xmlns:a16="http://schemas.microsoft.com/office/drawing/2014/main" id="{1C8DB1FB-C91E-C5A0-38FB-FFF9797D392B}"/>
                    </a:ext>
                  </a:extLst>
                </p:cNvPr>
                <p:cNvPicPr/>
                <p:nvPr/>
              </p:nvPicPr>
              <p:blipFill>
                <a:blip r:embed="rId219"/>
                <a:stretch>
                  <a:fillRect/>
                </a:stretch>
              </p:blipFill>
              <p:spPr>
                <a:xfrm>
                  <a:off x="9790450" y="4738769"/>
                  <a:ext cx="365040" cy="4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0">
            <p14:nvContentPartPr>
              <p14:cNvPr id="142" name="Ink 141">
                <a:extLst>
                  <a:ext uri="{FF2B5EF4-FFF2-40B4-BE49-F238E27FC236}">
                    <a16:creationId xmlns:a16="http://schemas.microsoft.com/office/drawing/2014/main" id="{995F2C92-0FCF-0090-B898-C7EF504A67A7}"/>
                  </a:ext>
                </a:extLst>
              </p14:cNvPr>
              <p14:cNvContentPartPr/>
              <p14:nvPr/>
            </p14:nvContentPartPr>
            <p14:xfrm>
              <a:off x="11046130" y="5007329"/>
              <a:ext cx="23040" cy="14400"/>
            </p14:xfrm>
          </p:contentPart>
        </mc:Choice>
        <mc:Fallback xmlns="">
          <p:pic>
            <p:nvPicPr>
              <p:cNvPr id="142" name="Ink 141">
                <a:extLst>
                  <a:ext uri="{FF2B5EF4-FFF2-40B4-BE49-F238E27FC236}">
                    <a16:creationId xmlns:a16="http://schemas.microsoft.com/office/drawing/2014/main" id="{995F2C92-0FCF-0090-B898-C7EF504A67A7}"/>
                  </a:ext>
                </a:extLst>
              </p:cNvPr>
              <p:cNvPicPr/>
              <p:nvPr/>
            </p:nvPicPr>
            <p:blipFill>
              <a:blip r:embed="rId221"/>
              <a:stretch>
                <a:fillRect/>
              </a:stretch>
            </p:blipFill>
            <p:spPr>
              <a:xfrm>
                <a:off x="11037490" y="4998329"/>
                <a:ext cx="40680" cy="32040"/>
              </a:xfrm>
              <a:prstGeom prst="rect">
                <a:avLst/>
              </a:prstGeom>
            </p:spPr>
          </p:pic>
        </mc:Fallback>
      </mc:AlternateContent>
      <p:grpSp>
        <p:nvGrpSpPr>
          <p:cNvPr id="163" name="Group 162">
            <a:extLst>
              <a:ext uri="{FF2B5EF4-FFF2-40B4-BE49-F238E27FC236}">
                <a16:creationId xmlns:a16="http://schemas.microsoft.com/office/drawing/2014/main" id="{BC86DD18-05DF-3B3E-DDCC-56538CD8D05B}"/>
              </a:ext>
            </a:extLst>
          </p:cNvPr>
          <p:cNvGrpSpPr/>
          <p:nvPr/>
        </p:nvGrpSpPr>
        <p:grpSpPr>
          <a:xfrm>
            <a:off x="9033010" y="5242409"/>
            <a:ext cx="2256480" cy="950400"/>
            <a:chOff x="9033010" y="5242409"/>
            <a:chExt cx="2256480" cy="950400"/>
          </a:xfrm>
        </p:grpSpPr>
        <mc:AlternateContent xmlns:mc="http://schemas.openxmlformats.org/markup-compatibility/2006" xmlns:p14="http://schemas.microsoft.com/office/powerpoint/2010/main">
          <mc:Choice Requires="p14">
            <p:contentPart p14:bwMode="auto" r:id="rId222">
              <p14:nvContentPartPr>
                <p14:cNvPr id="143" name="Ink 142">
                  <a:extLst>
                    <a:ext uri="{FF2B5EF4-FFF2-40B4-BE49-F238E27FC236}">
                      <a16:creationId xmlns:a16="http://schemas.microsoft.com/office/drawing/2014/main" id="{71E13010-0BCF-8D2F-2D13-65695694CE19}"/>
                    </a:ext>
                  </a:extLst>
                </p14:cNvPr>
                <p14:cNvContentPartPr/>
                <p14:nvPr/>
              </p14:nvContentPartPr>
              <p14:xfrm>
                <a:off x="9181690" y="5248889"/>
                <a:ext cx="69840" cy="259200"/>
              </p14:xfrm>
            </p:contentPart>
          </mc:Choice>
          <mc:Fallback xmlns="">
            <p:pic>
              <p:nvPicPr>
                <p:cNvPr id="143" name="Ink 142">
                  <a:extLst>
                    <a:ext uri="{FF2B5EF4-FFF2-40B4-BE49-F238E27FC236}">
                      <a16:creationId xmlns:a16="http://schemas.microsoft.com/office/drawing/2014/main" id="{71E13010-0BCF-8D2F-2D13-65695694CE19}"/>
                    </a:ext>
                  </a:extLst>
                </p:cNvPr>
                <p:cNvPicPr/>
                <p:nvPr/>
              </p:nvPicPr>
              <p:blipFill>
                <a:blip r:embed="rId223"/>
                <a:stretch>
                  <a:fillRect/>
                </a:stretch>
              </p:blipFill>
              <p:spPr>
                <a:xfrm>
                  <a:off x="9173050" y="5240249"/>
                  <a:ext cx="87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Ink 143">
                  <a:extLst>
                    <a:ext uri="{FF2B5EF4-FFF2-40B4-BE49-F238E27FC236}">
                      <a16:creationId xmlns:a16="http://schemas.microsoft.com/office/drawing/2014/main" id="{211950F8-5AAF-1A59-7E69-B16F5CCD570F}"/>
                    </a:ext>
                  </a:extLst>
                </p14:cNvPr>
                <p14:cNvContentPartPr/>
                <p14:nvPr/>
              </p14:nvContentPartPr>
              <p14:xfrm>
                <a:off x="9365650" y="5258249"/>
                <a:ext cx="149760" cy="236160"/>
              </p14:xfrm>
            </p:contentPart>
          </mc:Choice>
          <mc:Fallback xmlns="">
            <p:pic>
              <p:nvPicPr>
                <p:cNvPr id="144" name="Ink 143">
                  <a:extLst>
                    <a:ext uri="{FF2B5EF4-FFF2-40B4-BE49-F238E27FC236}">
                      <a16:creationId xmlns:a16="http://schemas.microsoft.com/office/drawing/2014/main" id="{211950F8-5AAF-1A59-7E69-B16F5CCD570F}"/>
                    </a:ext>
                  </a:extLst>
                </p:cNvPr>
                <p:cNvPicPr/>
                <p:nvPr/>
              </p:nvPicPr>
              <p:blipFill>
                <a:blip r:embed="rId225"/>
                <a:stretch>
                  <a:fillRect/>
                </a:stretch>
              </p:blipFill>
              <p:spPr>
                <a:xfrm>
                  <a:off x="9357010" y="5249249"/>
                  <a:ext cx="1674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Ink 144">
                  <a:extLst>
                    <a:ext uri="{FF2B5EF4-FFF2-40B4-BE49-F238E27FC236}">
                      <a16:creationId xmlns:a16="http://schemas.microsoft.com/office/drawing/2014/main" id="{BC45D662-7069-76EC-2489-96426BAC3208}"/>
                    </a:ext>
                  </a:extLst>
                </p14:cNvPr>
                <p14:cNvContentPartPr/>
                <p14:nvPr/>
              </p14:nvContentPartPr>
              <p14:xfrm>
                <a:off x="9310930" y="5408009"/>
                <a:ext cx="178560" cy="19080"/>
              </p14:xfrm>
            </p:contentPart>
          </mc:Choice>
          <mc:Fallback xmlns="">
            <p:pic>
              <p:nvPicPr>
                <p:cNvPr id="145" name="Ink 144">
                  <a:extLst>
                    <a:ext uri="{FF2B5EF4-FFF2-40B4-BE49-F238E27FC236}">
                      <a16:creationId xmlns:a16="http://schemas.microsoft.com/office/drawing/2014/main" id="{BC45D662-7069-76EC-2489-96426BAC3208}"/>
                    </a:ext>
                  </a:extLst>
                </p:cNvPr>
                <p:cNvPicPr/>
                <p:nvPr/>
              </p:nvPicPr>
              <p:blipFill>
                <a:blip r:embed="rId227"/>
                <a:stretch>
                  <a:fillRect/>
                </a:stretch>
              </p:blipFill>
              <p:spPr>
                <a:xfrm>
                  <a:off x="9302290" y="5399369"/>
                  <a:ext cx="196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Ink 145">
                  <a:extLst>
                    <a:ext uri="{FF2B5EF4-FFF2-40B4-BE49-F238E27FC236}">
                      <a16:creationId xmlns:a16="http://schemas.microsoft.com/office/drawing/2014/main" id="{9313A348-E277-CB84-BEA4-524CC68080B2}"/>
                    </a:ext>
                  </a:extLst>
                </p14:cNvPr>
                <p14:cNvContentPartPr/>
                <p14:nvPr/>
              </p14:nvContentPartPr>
              <p14:xfrm>
                <a:off x="9726010" y="5331329"/>
                <a:ext cx="244440" cy="155880"/>
              </p14:xfrm>
            </p:contentPart>
          </mc:Choice>
          <mc:Fallback xmlns="">
            <p:pic>
              <p:nvPicPr>
                <p:cNvPr id="146" name="Ink 145">
                  <a:extLst>
                    <a:ext uri="{FF2B5EF4-FFF2-40B4-BE49-F238E27FC236}">
                      <a16:creationId xmlns:a16="http://schemas.microsoft.com/office/drawing/2014/main" id="{9313A348-E277-CB84-BEA4-524CC68080B2}"/>
                    </a:ext>
                  </a:extLst>
                </p:cNvPr>
                <p:cNvPicPr/>
                <p:nvPr/>
              </p:nvPicPr>
              <p:blipFill>
                <a:blip r:embed="rId229"/>
                <a:stretch>
                  <a:fillRect/>
                </a:stretch>
              </p:blipFill>
              <p:spPr>
                <a:xfrm>
                  <a:off x="9717010" y="5322329"/>
                  <a:ext cx="26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Ink 146">
                  <a:extLst>
                    <a:ext uri="{FF2B5EF4-FFF2-40B4-BE49-F238E27FC236}">
                      <a16:creationId xmlns:a16="http://schemas.microsoft.com/office/drawing/2014/main" id="{228EDFAA-80B0-B49E-F2A8-99F59164279A}"/>
                    </a:ext>
                  </a:extLst>
                </p14:cNvPr>
                <p14:cNvContentPartPr/>
                <p14:nvPr/>
              </p14:nvContentPartPr>
              <p14:xfrm>
                <a:off x="9830410" y="5441129"/>
                <a:ext cx="79560" cy="123120"/>
              </p14:xfrm>
            </p:contentPart>
          </mc:Choice>
          <mc:Fallback xmlns="">
            <p:pic>
              <p:nvPicPr>
                <p:cNvPr id="147" name="Ink 146">
                  <a:extLst>
                    <a:ext uri="{FF2B5EF4-FFF2-40B4-BE49-F238E27FC236}">
                      <a16:creationId xmlns:a16="http://schemas.microsoft.com/office/drawing/2014/main" id="{228EDFAA-80B0-B49E-F2A8-99F59164279A}"/>
                    </a:ext>
                  </a:extLst>
                </p:cNvPr>
                <p:cNvPicPr/>
                <p:nvPr/>
              </p:nvPicPr>
              <p:blipFill>
                <a:blip r:embed="rId231"/>
                <a:stretch>
                  <a:fillRect/>
                </a:stretch>
              </p:blipFill>
              <p:spPr>
                <a:xfrm>
                  <a:off x="9821770" y="5432129"/>
                  <a:ext cx="97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8" name="Ink 147">
                  <a:extLst>
                    <a:ext uri="{FF2B5EF4-FFF2-40B4-BE49-F238E27FC236}">
                      <a16:creationId xmlns:a16="http://schemas.microsoft.com/office/drawing/2014/main" id="{B531A45F-31F0-AEC9-7418-14B64B5CFCB5}"/>
                    </a:ext>
                  </a:extLst>
                </p14:cNvPr>
                <p14:cNvContentPartPr/>
                <p14:nvPr/>
              </p14:nvContentPartPr>
              <p14:xfrm>
                <a:off x="10074850" y="5317289"/>
                <a:ext cx="198360" cy="259560"/>
              </p14:xfrm>
            </p:contentPart>
          </mc:Choice>
          <mc:Fallback xmlns="">
            <p:pic>
              <p:nvPicPr>
                <p:cNvPr id="148" name="Ink 147">
                  <a:extLst>
                    <a:ext uri="{FF2B5EF4-FFF2-40B4-BE49-F238E27FC236}">
                      <a16:creationId xmlns:a16="http://schemas.microsoft.com/office/drawing/2014/main" id="{B531A45F-31F0-AEC9-7418-14B64B5CFCB5}"/>
                    </a:ext>
                  </a:extLst>
                </p:cNvPr>
                <p:cNvPicPr/>
                <p:nvPr/>
              </p:nvPicPr>
              <p:blipFill>
                <a:blip r:embed="rId233"/>
                <a:stretch>
                  <a:fillRect/>
                </a:stretch>
              </p:blipFill>
              <p:spPr>
                <a:xfrm>
                  <a:off x="10065850" y="5308289"/>
                  <a:ext cx="2160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Ink 148">
                  <a:extLst>
                    <a:ext uri="{FF2B5EF4-FFF2-40B4-BE49-F238E27FC236}">
                      <a16:creationId xmlns:a16="http://schemas.microsoft.com/office/drawing/2014/main" id="{E94ED4FA-C25F-0960-2429-84EEC747BCAD}"/>
                    </a:ext>
                  </a:extLst>
                </p14:cNvPr>
                <p14:cNvContentPartPr/>
                <p14:nvPr/>
              </p14:nvContentPartPr>
              <p14:xfrm>
                <a:off x="10359970" y="5375609"/>
                <a:ext cx="180720" cy="181080"/>
              </p14:xfrm>
            </p:contentPart>
          </mc:Choice>
          <mc:Fallback xmlns="">
            <p:pic>
              <p:nvPicPr>
                <p:cNvPr id="149" name="Ink 148">
                  <a:extLst>
                    <a:ext uri="{FF2B5EF4-FFF2-40B4-BE49-F238E27FC236}">
                      <a16:creationId xmlns:a16="http://schemas.microsoft.com/office/drawing/2014/main" id="{E94ED4FA-C25F-0960-2429-84EEC747BCAD}"/>
                    </a:ext>
                  </a:extLst>
                </p:cNvPr>
                <p:cNvPicPr/>
                <p:nvPr/>
              </p:nvPicPr>
              <p:blipFill>
                <a:blip r:embed="rId235"/>
                <a:stretch>
                  <a:fillRect/>
                </a:stretch>
              </p:blipFill>
              <p:spPr>
                <a:xfrm>
                  <a:off x="10351330" y="5366609"/>
                  <a:ext cx="198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Ink 150">
                  <a:extLst>
                    <a:ext uri="{FF2B5EF4-FFF2-40B4-BE49-F238E27FC236}">
                      <a16:creationId xmlns:a16="http://schemas.microsoft.com/office/drawing/2014/main" id="{D339EEEF-6EA9-C07D-57F1-68CE3613DD49}"/>
                    </a:ext>
                  </a:extLst>
                </p14:cNvPr>
                <p14:cNvContentPartPr/>
                <p14:nvPr/>
              </p14:nvContentPartPr>
              <p14:xfrm>
                <a:off x="10550770" y="5580809"/>
                <a:ext cx="59040" cy="96840"/>
              </p14:xfrm>
            </p:contentPart>
          </mc:Choice>
          <mc:Fallback xmlns="">
            <p:pic>
              <p:nvPicPr>
                <p:cNvPr id="151" name="Ink 150">
                  <a:extLst>
                    <a:ext uri="{FF2B5EF4-FFF2-40B4-BE49-F238E27FC236}">
                      <a16:creationId xmlns:a16="http://schemas.microsoft.com/office/drawing/2014/main" id="{D339EEEF-6EA9-C07D-57F1-68CE3613DD49}"/>
                    </a:ext>
                  </a:extLst>
                </p:cNvPr>
                <p:cNvPicPr/>
                <p:nvPr/>
              </p:nvPicPr>
              <p:blipFill>
                <a:blip r:embed="rId237"/>
                <a:stretch>
                  <a:fillRect/>
                </a:stretch>
              </p:blipFill>
              <p:spPr>
                <a:xfrm>
                  <a:off x="10542130" y="5571809"/>
                  <a:ext cx="76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Ink 151">
                  <a:extLst>
                    <a:ext uri="{FF2B5EF4-FFF2-40B4-BE49-F238E27FC236}">
                      <a16:creationId xmlns:a16="http://schemas.microsoft.com/office/drawing/2014/main" id="{ECE40F9D-1B34-C72F-5C51-9DC539F02FDE}"/>
                    </a:ext>
                  </a:extLst>
                </p14:cNvPr>
                <p14:cNvContentPartPr/>
                <p14:nvPr/>
              </p14:nvContentPartPr>
              <p14:xfrm>
                <a:off x="10783330" y="5242409"/>
                <a:ext cx="432000" cy="266400"/>
              </p14:xfrm>
            </p:contentPart>
          </mc:Choice>
          <mc:Fallback xmlns="">
            <p:pic>
              <p:nvPicPr>
                <p:cNvPr id="152" name="Ink 151">
                  <a:extLst>
                    <a:ext uri="{FF2B5EF4-FFF2-40B4-BE49-F238E27FC236}">
                      <a16:creationId xmlns:a16="http://schemas.microsoft.com/office/drawing/2014/main" id="{ECE40F9D-1B34-C72F-5C51-9DC539F02FDE}"/>
                    </a:ext>
                  </a:extLst>
                </p:cNvPr>
                <p:cNvPicPr/>
                <p:nvPr/>
              </p:nvPicPr>
              <p:blipFill>
                <a:blip r:embed="rId239"/>
                <a:stretch>
                  <a:fillRect/>
                </a:stretch>
              </p:blipFill>
              <p:spPr>
                <a:xfrm>
                  <a:off x="10774330" y="5233409"/>
                  <a:ext cx="449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Ink 152">
                  <a:extLst>
                    <a:ext uri="{FF2B5EF4-FFF2-40B4-BE49-F238E27FC236}">
                      <a16:creationId xmlns:a16="http://schemas.microsoft.com/office/drawing/2014/main" id="{74BBDE22-2477-8182-640F-F9B8D7A237C7}"/>
                    </a:ext>
                  </a:extLst>
                </p14:cNvPr>
                <p14:cNvContentPartPr/>
                <p14:nvPr/>
              </p14:nvContentPartPr>
              <p14:xfrm>
                <a:off x="10981690" y="5373449"/>
                <a:ext cx="173160" cy="23760"/>
              </p14:xfrm>
            </p:contentPart>
          </mc:Choice>
          <mc:Fallback xmlns="">
            <p:pic>
              <p:nvPicPr>
                <p:cNvPr id="153" name="Ink 152">
                  <a:extLst>
                    <a:ext uri="{FF2B5EF4-FFF2-40B4-BE49-F238E27FC236}">
                      <a16:creationId xmlns:a16="http://schemas.microsoft.com/office/drawing/2014/main" id="{74BBDE22-2477-8182-640F-F9B8D7A237C7}"/>
                    </a:ext>
                  </a:extLst>
                </p:cNvPr>
                <p:cNvPicPr/>
                <p:nvPr/>
              </p:nvPicPr>
              <p:blipFill>
                <a:blip r:embed="rId241"/>
                <a:stretch>
                  <a:fillRect/>
                </a:stretch>
              </p:blipFill>
              <p:spPr>
                <a:xfrm>
                  <a:off x="10972690" y="5364449"/>
                  <a:ext cx="190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4" name="Ink 153">
                  <a:extLst>
                    <a:ext uri="{FF2B5EF4-FFF2-40B4-BE49-F238E27FC236}">
                      <a16:creationId xmlns:a16="http://schemas.microsoft.com/office/drawing/2014/main" id="{FEFE62F4-149D-F88F-B58E-CD745BFE5BDC}"/>
                    </a:ext>
                  </a:extLst>
                </p14:cNvPr>
                <p14:cNvContentPartPr/>
                <p14:nvPr/>
              </p14:nvContentPartPr>
              <p14:xfrm>
                <a:off x="10775770" y="5291369"/>
                <a:ext cx="23040" cy="4680"/>
              </p14:xfrm>
            </p:contentPart>
          </mc:Choice>
          <mc:Fallback xmlns="">
            <p:pic>
              <p:nvPicPr>
                <p:cNvPr id="154" name="Ink 153">
                  <a:extLst>
                    <a:ext uri="{FF2B5EF4-FFF2-40B4-BE49-F238E27FC236}">
                      <a16:creationId xmlns:a16="http://schemas.microsoft.com/office/drawing/2014/main" id="{FEFE62F4-149D-F88F-B58E-CD745BFE5BDC}"/>
                    </a:ext>
                  </a:extLst>
                </p:cNvPr>
                <p:cNvPicPr/>
                <p:nvPr/>
              </p:nvPicPr>
              <p:blipFill>
                <a:blip r:embed="rId243"/>
                <a:stretch>
                  <a:fillRect/>
                </a:stretch>
              </p:blipFill>
              <p:spPr>
                <a:xfrm>
                  <a:off x="10767130" y="5282729"/>
                  <a:ext cx="40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6" name="Ink 155">
                  <a:extLst>
                    <a:ext uri="{FF2B5EF4-FFF2-40B4-BE49-F238E27FC236}">
                      <a16:creationId xmlns:a16="http://schemas.microsoft.com/office/drawing/2014/main" id="{7BC51775-0FD0-5ABF-17C0-E64427E63D1B}"/>
                    </a:ext>
                  </a:extLst>
                </p14:cNvPr>
                <p14:cNvContentPartPr/>
                <p14:nvPr/>
              </p14:nvContentPartPr>
              <p14:xfrm>
                <a:off x="9033010" y="5710049"/>
                <a:ext cx="948960" cy="301680"/>
              </p14:xfrm>
            </p:contentPart>
          </mc:Choice>
          <mc:Fallback xmlns="">
            <p:pic>
              <p:nvPicPr>
                <p:cNvPr id="156" name="Ink 155">
                  <a:extLst>
                    <a:ext uri="{FF2B5EF4-FFF2-40B4-BE49-F238E27FC236}">
                      <a16:creationId xmlns:a16="http://schemas.microsoft.com/office/drawing/2014/main" id="{7BC51775-0FD0-5ABF-17C0-E64427E63D1B}"/>
                    </a:ext>
                  </a:extLst>
                </p:cNvPr>
                <p:cNvPicPr/>
                <p:nvPr/>
              </p:nvPicPr>
              <p:blipFill>
                <a:blip r:embed="rId245"/>
                <a:stretch>
                  <a:fillRect/>
                </a:stretch>
              </p:blipFill>
              <p:spPr>
                <a:xfrm>
                  <a:off x="9024010" y="5701049"/>
                  <a:ext cx="9666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7" name="Ink 156">
                  <a:extLst>
                    <a:ext uri="{FF2B5EF4-FFF2-40B4-BE49-F238E27FC236}">
                      <a16:creationId xmlns:a16="http://schemas.microsoft.com/office/drawing/2014/main" id="{505CF203-BE0B-1194-F600-32718349B7DA}"/>
                    </a:ext>
                  </a:extLst>
                </p14:cNvPr>
                <p14:cNvContentPartPr/>
                <p14:nvPr/>
              </p14:nvContentPartPr>
              <p14:xfrm>
                <a:off x="10071610" y="5700689"/>
                <a:ext cx="1217880" cy="342360"/>
              </p14:xfrm>
            </p:contentPart>
          </mc:Choice>
          <mc:Fallback xmlns="">
            <p:pic>
              <p:nvPicPr>
                <p:cNvPr id="157" name="Ink 156">
                  <a:extLst>
                    <a:ext uri="{FF2B5EF4-FFF2-40B4-BE49-F238E27FC236}">
                      <a16:creationId xmlns:a16="http://schemas.microsoft.com/office/drawing/2014/main" id="{505CF203-BE0B-1194-F600-32718349B7DA}"/>
                    </a:ext>
                  </a:extLst>
                </p:cNvPr>
                <p:cNvPicPr/>
                <p:nvPr/>
              </p:nvPicPr>
              <p:blipFill>
                <a:blip r:embed="rId247"/>
                <a:stretch>
                  <a:fillRect/>
                </a:stretch>
              </p:blipFill>
              <p:spPr>
                <a:xfrm>
                  <a:off x="10062610" y="5691689"/>
                  <a:ext cx="1235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8" name="Ink 157">
                  <a:extLst>
                    <a:ext uri="{FF2B5EF4-FFF2-40B4-BE49-F238E27FC236}">
                      <a16:creationId xmlns:a16="http://schemas.microsoft.com/office/drawing/2014/main" id="{5BF925C2-3F4B-CC7C-87E3-01FB86DC0473}"/>
                    </a:ext>
                  </a:extLst>
                </p14:cNvPr>
                <p14:cNvContentPartPr/>
                <p14:nvPr/>
              </p14:nvContentPartPr>
              <p14:xfrm>
                <a:off x="11041450" y="5875649"/>
                <a:ext cx="48960" cy="21960"/>
              </p14:xfrm>
            </p:contentPart>
          </mc:Choice>
          <mc:Fallback xmlns="">
            <p:pic>
              <p:nvPicPr>
                <p:cNvPr id="158" name="Ink 157">
                  <a:extLst>
                    <a:ext uri="{FF2B5EF4-FFF2-40B4-BE49-F238E27FC236}">
                      <a16:creationId xmlns:a16="http://schemas.microsoft.com/office/drawing/2014/main" id="{5BF925C2-3F4B-CC7C-87E3-01FB86DC0473}"/>
                    </a:ext>
                  </a:extLst>
                </p:cNvPr>
                <p:cNvPicPr/>
                <p:nvPr/>
              </p:nvPicPr>
              <p:blipFill>
                <a:blip r:embed="rId249"/>
                <a:stretch>
                  <a:fillRect/>
                </a:stretch>
              </p:blipFill>
              <p:spPr>
                <a:xfrm>
                  <a:off x="11032450" y="5867009"/>
                  <a:ext cx="66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9" name="Ink 158">
                  <a:extLst>
                    <a:ext uri="{FF2B5EF4-FFF2-40B4-BE49-F238E27FC236}">
                      <a16:creationId xmlns:a16="http://schemas.microsoft.com/office/drawing/2014/main" id="{3CAE7E59-6234-F61A-4825-E53637F526C5}"/>
                    </a:ext>
                  </a:extLst>
                </p14:cNvPr>
                <p14:cNvContentPartPr/>
                <p14:nvPr/>
              </p14:nvContentPartPr>
              <p14:xfrm>
                <a:off x="10242610" y="5810849"/>
                <a:ext cx="394200" cy="37800"/>
              </p14:xfrm>
            </p:contentPart>
          </mc:Choice>
          <mc:Fallback xmlns="">
            <p:pic>
              <p:nvPicPr>
                <p:cNvPr id="159" name="Ink 158">
                  <a:extLst>
                    <a:ext uri="{FF2B5EF4-FFF2-40B4-BE49-F238E27FC236}">
                      <a16:creationId xmlns:a16="http://schemas.microsoft.com/office/drawing/2014/main" id="{3CAE7E59-6234-F61A-4825-E53637F526C5}"/>
                    </a:ext>
                  </a:extLst>
                </p:cNvPr>
                <p:cNvPicPr/>
                <p:nvPr/>
              </p:nvPicPr>
              <p:blipFill>
                <a:blip r:embed="rId251"/>
                <a:stretch>
                  <a:fillRect/>
                </a:stretch>
              </p:blipFill>
              <p:spPr>
                <a:xfrm>
                  <a:off x="10233970" y="5802209"/>
                  <a:ext cx="411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2" name="Ink 161">
                  <a:extLst>
                    <a:ext uri="{FF2B5EF4-FFF2-40B4-BE49-F238E27FC236}">
                      <a16:creationId xmlns:a16="http://schemas.microsoft.com/office/drawing/2014/main" id="{9ECD8649-7113-4406-99C9-AEED2FF58EA3}"/>
                    </a:ext>
                  </a:extLst>
                </p14:cNvPr>
                <p14:cNvContentPartPr/>
                <p14:nvPr/>
              </p14:nvContentPartPr>
              <p14:xfrm>
                <a:off x="9065050" y="6147809"/>
                <a:ext cx="862920" cy="45000"/>
              </p14:xfrm>
            </p:contentPart>
          </mc:Choice>
          <mc:Fallback xmlns="">
            <p:pic>
              <p:nvPicPr>
                <p:cNvPr id="162" name="Ink 161">
                  <a:extLst>
                    <a:ext uri="{FF2B5EF4-FFF2-40B4-BE49-F238E27FC236}">
                      <a16:creationId xmlns:a16="http://schemas.microsoft.com/office/drawing/2014/main" id="{9ECD8649-7113-4406-99C9-AEED2FF58EA3}"/>
                    </a:ext>
                  </a:extLst>
                </p:cNvPr>
                <p:cNvPicPr/>
                <p:nvPr/>
              </p:nvPicPr>
              <p:blipFill>
                <a:blip r:embed="rId253"/>
                <a:stretch>
                  <a:fillRect/>
                </a:stretch>
              </p:blipFill>
              <p:spPr>
                <a:xfrm>
                  <a:off x="9056410" y="6138809"/>
                  <a:ext cx="880560" cy="62640"/>
                </a:xfrm>
                <a:prstGeom prst="rect">
                  <a:avLst/>
                </a:prstGeom>
              </p:spPr>
            </p:pic>
          </mc:Fallback>
        </mc:AlternateContent>
      </p:grpSp>
      <p:grpSp>
        <p:nvGrpSpPr>
          <p:cNvPr id="166" name="Group 165">
            <a:extLst>
              <a:ext uri="{FF2B5EF4-FFF2-40B4-BE49-F238E27FC236}">
                <a16:creationId xmlns:a16="http://schemas.microsoft.com/office/drawing/2014/main" id="{06BC9E27-28BD-B01C-FFA7-B0DE631FA419}"/>
              </a:ext>
            </a:extLst>
          </p:cNvPr>
          <p:cNvGrpSpPr/>
          <p:nvPr/>
        </p:nvGrpSpPr>
        <p:grpSpPr>
          <a:xfrm>
            <a:off x="4375330" y="5770529"/>
            <a:ext cx="533160" cy="371520"/>
            <a:chOff x="4375330" y="5770529"/>
            <a:chExt cx="533160" cy="371520"/>
          </a:xfrm>
        </p:grpSpPr>
        <mc:AlternateContent xmlns:mc="http://schemas.openxmlformats.org/markup-compatibility/2006" xmlns:p14="http://schemas.microsoft.com/office/powerpoint/2010/main">
          <mc:Choice Requires="p14">
            <p:contentPart p14:bwMode="auto" r:id="rId254">
              <p14:nvContentPartPr>
                <p14:cNvPr id="164" name="Ink 163">
                  <a:extLst>
                    <a:ext uri="{FF2B5EF4-FFF2-40B4-BE49-F238E27FC236}">
                      <a16:creationId xmlns:a16="http://schemas.microsoft.com/office/drawing/2014/main" id="{36FCBCCC-0D9E-F1B8-93CD-B97B43F1B574}"/>
                    </a:ext>
                  </a:extLst>
                </p14:cNvPr>
                <p14:cNvContentPartPr/>
                <p14:nvPr/>
              </p14:nvContentPartPr>
              <p14:xfrm>
                <a:off x="4375330" y="5846489"/>
                <a:ext cx="467640" cy="295560"/>
              </p14:xfrm>
            </p:contentPart>
          </mc:Choice>
          <mc:Fallback xmlns="">
            <p:pic>
              <p:nvPicPr>
                <p:cNvPr id="164" name="Ink 163">
                  <a:extLst>
                    <a:ext uri="{FF2B5EF4-FFF2-40B4-BE49-F238E27FC236}">
                      <a16:creationId xmlns:a16="http://schemas.microsoft.com/office/drawing/2014/main" id="{36FCBCCC-0D9E-F1B8-93CD-B97B43F1B574}"/>
                    </a:ext>
                  </a:extLst>
                </p:cNvPr>
                <p:cNvPicPr/>
                <p:nvPr/>
              </p:nvPicPr>
              <p:blipFill>
                <a:blip r:embed="rId255"/>
                <a:stretch>
                  <a:fillRect/>
                </a:stretch>
              </p:blipFill>
              <p:spPr>
                <a:xfrm>
                  <a:off x="4366690" y="5837489"/>
                  <a:ext cx="4852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Ink 164">
                  <a:extLst>
                    <a:ext uri="{FF2B5EF4-FFF2-40B4-BE49-F238E27FC236}">
                      <a16:creationId xmlns:a16="http://schemas.microsoft.com/office/drawing/2014/main" id="{2DBC0493-D3EF-1F56-6BF9-99B40D096C42}"/>
                    </a:ext>
                  </a:extLst>
                </p14:cNvPr>
                <p14:cNvContentPartPr/>
                <p14:nvPr/>
              </p14:nvContentPartPr>
              <p14:xfrm>
                <a:off x="4716610" y="5770529"/>
                <a:ext cx="191880" cy="164520"/>
              </p14:xfrm>
            </p:contentPart>
          </mc:Choice>
          <mc:Fallback xmlns="">
            <p:pic>
              <p:nvPicPr>
                <p:cNvPr id="165" name="Ink 164">
                  <a:extLst>
                    <a:ext uri="{FF2B5EF4-FFF2-40B4-BE49-F238E27FC236}">
                      <a16:creationId xmlns:a16="http://schemas.microsoft.com/office/drawing/2014/main" id="{2DBC0493-D3EF-1F56-6BF9-99B40D096C42}"/>
                    </a:ext>
                  </a:extLst>
                </p:cNvPr>
                <p:cNvPicPr/>
                <p:nvPr/>
              </p:nvPicPr>
              <p:blipFill>
                <a:blip r:embed="rId257"/>
                <a:stretch>
                  <a:fillRect/>
                </a:stretch>
              </p:blipFill>
              <p:spPr>
                <a:xfrm>
                  <a:off x="4707610" y="5761529"/>
                  <a:ext cx="209520" cy="182160"/>
                </a:xfrm>
                <a:prstGeom prst="rect">
                  <a:avLst/>
                </a:prstGeom>
              </p:spPr>
            </p:pic>
          </mc:Fallback>
        </mc:AlternateContent>
      </p:grpSp>
      <p:grpSp>
        <p:nvGrpSpPr>
          <p:cNvPr id="172" name="Group 171">
            <a:extLst>
              <a:ext uri="{FF2B5EF4-FFF2-40B4-BE49-F238E27FC236}">
                <a16:creationId xmlns:a16="http://schemas.microsoft.com/office/drawing/2014/main" id="{0015456D-2AA0-B1A0-769A-2F558003E904}"/>
              </a:ext>
            </a:extLst>
          </p:cNvPr>
          <p:cNvGrpSpPr/>
          <p:nvPr/>
        </p:nvGrpSpPr>
        <p:grpSpPr>
          <a:xfrm>
            <a:off x="387610" y="6003089"/>
            <a:ext cx="3215520" cy="631440"/>
            <a:chOff x="387610" y="6003089"/>
            <a:chExt cx="3215520" cy="631440"/>
          </a:xfrm>
        </p:grpSpPr>
        <mc:AlternateContent xmlns:mc="http://schemas.openxmlformats.org/markup-compatibility/2006" xmlns:p14="http://schemas.microsoft.com/office/powerpoint/2010/main">
          <mc:Choice Requires="p14">
            <p:contentPart p14:bwMode="auto" r:id="rId258">
              <p14:nvContentPartPr>
                <p14:cNvPr id="167" name="Ink 166">
                  <a:extLst>
                    <a:ext uri="{FF2B5EF4-FFF2-40B4-BE49-F238E27FC236}">
                      <a16:creationId xmlns:a16="http://schemas.microsoft.com/office/drawing/2014/main" id="{6D4931CF-923E-FADE-F2B1-F7D0117E2F16}"/>
                    </a:ext>
                  </a:extLst>
                </p14:cNvPr>
                <p14:cNvContentPartPr/>
                <p14:nvPr/>
              </p14:nvContentPartPr>
              <p14:xfrm>
                <a:off x="387610" y="6116129"/>
                <a:ext cx="1533960" cy="518400"/>
              </p14:xfrm>
            </p:contentPart>
          </mc:Choice>
          <mc:Fallback xmlns="">
            <p:pic>
              <p:nvPicPr>
                <p:cNvPr id="167" name="Ink 166">
                  <a:extLst>
                    <a:ext uri="{FF2B5EF4-FFF2-40B4-BE49-F238E27FC236}">
                      <a16:creationId xmlns:a16="http://schemas.microsoft.com/office/drawing/2014/main" id="{6D4931CF-923E-FADE-F2B1-F7D0117E2F16}"/>
                    </a:ext>
                  </a:extLst>
                </p:cNvPr>
                <p:cNvPicPr/>
                <p:nvPr/>
              </p:nvPicPr>
              <p:blipFill>
                <a:blip r:embed="rId259"/>
                <a:stretch>
                  <a:fillRect/>
                </a:stretch>
              </p:blipFill>
              <p:spPr>
                <a:xfrm>
                  <a:off x="378970" y="6107489"/>
                  <a:ext cx="155160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Ink 167">
                  <a:extLst>
                    <a:ext uri="{FF2B5EF4-FFF2-40B4-BE49-F238E27FC236}">
                      <a16:creationId xmlns:a16="http://schemas.microsoft.com/office/drawing/2014/main" id="{6D0850F6-6586-4959-8499-E8C453706E91}"/>
                    </a:ext>
                  </a:extLst>
                </p14:cNvPr>
                <p14:cNvContentPartPr/>
                <p14:nvPr/>
              </p14:nvContentPartPr>
              <p14:xfrm>
                <a:off x="1684690" y="6246809"/>
                <a:ext cx="27720" cy="23760"/>
              </p14:xfrm>
            </p:contentPart>
          </mc:Choice>
          <mc:Fallback xmlns="">
            <p:pic>
              <p:nvPicPr>
                <p:cNvPr id="168" name="Ink 167">
                  <a:extLst>
                    <a:ext uri="{FF2B5EF4-FFF2-40B4-BE49-F238E27FC236}">
                      <a16:creationId xmlns:a16="http://schemas.microsoft.com/office/drawing/2014/main" id="{6D0850F6-6586-4959-8499-E8C453706E91}"/>
                    </a:ext>
                  </a:extLst>
                </p:cNvPr>
                <p:cNvPicPr/>
                <p:nvPr/>
              </p:nvPicPr>
              <p:blipFill>
                <a:blip r:embed="rId261"/>
                <a:stretch>
                  <a:fillRect/>
                </a:stretch>
              </p:blipFill>
              <p:spPr>
                <a:xfrm>
                  <a:off x="1676050" y="6237809"/>
                  <a:ext cx="45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Ink 168">
                  <a:extLst>
                    <a:ext uri="{FF2B5EF4-FFF2-40B4-BE49-F238E27FC236}">
                      <a16:creationId xmlns:a16="http://schemas.microsoft.com/office/drawing/2014/main" id="{5939C26A-AE12-539F-946F-12D9203BE588}"/>
                    </a:ext>
                  </a:extLst>
                </p14:cNvPr>
                <p14:cNvContentPartPr/>
                <p14:nvPr/>
              </p14:nvContentPartPr>
              <p14:xfrm>
                <a:off x="2162050" y="6003089"/>
                <a:ext cx="1441080" cy="621000"/>
              </p14:xfrm>
            </p:contentPart>
          </mc:Choice>
          <mc:Fallback xmlns="">
            <p:pic>
              <p:nvPicPr>
                <p:cNvPr id="169" name="Ink 168">
                  <a:extLst>
                    <a:ext uri="{FF2B5EF4-FFF2-40B4-BE49-F238E27FC236}">
                      <a16:creationId xmlns:a16="http://schemas.microsoft.com/office/drawing/2014/main" id="{5939C26A-AE12-539F-946F-12D9203BE588}"/>
                    </a:ext>
                  </a:extLst>
                </p:cNvPr>
                <p:cNvPicPr/>
                <p:nvPr/>
              </p:nvPicPr>
              <p:blipFill>
                <a:blip r:embed="rId263"/>
                <a:stretch>
                  <a:fillRect/>
                </a:stretch>
              </p:blipFill>
              <p:spPr>
                <a:xfrm>
                  <a:off x="2153050" y="5994089"/>
                  <a:ext cx="145872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Ink 169">
                  <a:extLst>
                    <a:ext uri="{FF2B5EF4-FFF2-40B4-BE49-F238E27FC236}">
                      <a16:creationId xmlns:a16="http://schemas.microsoft.com/office/drawing/2014/main" id="{71783713-BAB1-597D-92F6-7C6AE9FF4B9A}"/>
                    </a:ext>
                  </a:extLst>
                </p14:cNvPr>
                <p14:cNvContentPartPr/>
                <p14:nvPr/>
              </p14:nvContentPartPr>
              <p14:xfrm>
                <a:off x="3078250" y="6255449"/>
                <a:ext cx="41040" cy="56160"/>
              </p14:xfrm>
            </p:contentPart>
          </mc:Choice>
          <mc:Fallback xmlns="">
            <p:pic>
              <p:nvPicPr>
                <p:cNvPr id="170" name="Ink 169">
                  <a:extLst>
                    <a:ext uri="{FF2B5EF4-FFF2-40B4-BE49-F238E27FC236}">
                      <a16:creationId xmlns:a16="http://schemas.microsoft.com/office/drawing/2014/main" id="{71783713-BAB1-597D-92F6-7C6AE9FF4B9A}"/>
                    </a:ext>
                  </a:extLst>
                </p:cNvPr>
                <p:cNvPicPr/>
                <p:nvPr/>
              </p:nvPicPr>
              <p:blipFill>
                <a:blip r:embed="rId265"/>
                <a:stretch>
                  <a:fillRect/>
                </a:stretch>
              </p:blipFill>
              <p:spPr>
                <a:xfrm>
                  <a:off x="3069610" y="6246809"/>
                  <a:ext cx="58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Ink 170">
                  <a:extLst>
                    <a:ext uri="{FF2B5EF4-FFF2-40B4-BE49-F238E27FC236}">
                      <a16:creationId xmlns:a16="http://schemas.microsoft.com/office/drawing/2014/main" id="{1E532CDB-E56C-193F-2A71-B0F4ED2270DE}"/>
                    </a:ext>
                  </a:extLst>
                </p14:cNvPr>
                <p14:cNvContentPartPr/>
                <p14:nvPr/>
              </p14:nvContentPartPr>
              <p14:xfrm>
                <a:off x="2678650" y="6182009"/>
                <a:ext cx="500400" cy="53640"/>
              </p14:xfrm>
            </p:contentPart>
          </mc:Choice>
          <mc:Fallback xmlns="">
            <p:pic>
              <p:nvPicPr>
                <p:cNvPr id="171" name="Ink 170">
                  <a:extLst>
                    <a:ext uri="{FF2B5EF4-FFF2-40B4-BE49-F238E27FC236}">
                      <a16:creationId xmlns:a16="http://schemas.microsoft.com/office/drawing/2014/main" id="{1E532CDB-E56C-193F-2A71-B0F4ED2270DE}"/>
                    </a:ext>
                  </a:extLst>
                </p:cNvPr>
                <p:cNvPicPr/>
                <p:nvPr/>
              </p:nvPicPr>
              <p:blipFill>
                <a:blip r:embed="rId267"/>
                <a:stretch>
                  <a:fillRect/>
                </a:stretch>
              </p:blipFill>
              <p:spPr>
                <a:xfrm>
                  <a:off x="2670010" y="6173369"/>
                  <a:ext cx="518040" cy="71280"/>
                </a:xfrm>
                <a:prstGeom prst="rect">
                  <a:avLst/>
                </a:prstGeom>
              </p:spPr>
            </p:pic>
          </mc:Fallback>
        </mc:AlternateContent>
      </p:grpSp>
    </p:spTree>
    <p:extLst>
      <p:ext uri="{BB962C8B-B14F-4D97-AF65-F5344CB8AC3E}">
        <p14:creationId xmlns:p14="http://schemas.microsoft.com/office/powerpoint/2010/main" val="353194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D03EFC-19D3-D7A8-857C-A323EADDC592}"/>
              </a:ext>
            </a:extLst>
          </p:cNvPr>
          <p:cNvPicPr>
            <a:picLocks noChangeAspect="1"/>
          </p:cNvPicPr>
          <p:nvPr/>
        </p:nvPicPr>
        <p:blipFill>
          <a:blip r:embed="rId2"/>
          <a:stretch>
            <a:fillRect/>
          </a:stretch>
        </p:blipFill>
        <p:spPr>
          <a:xfrm>
            <a:off x="97837" y="113590"/>
            <a:ext cx="6124304" cy="1575871"/>
          </a:xfrm>
          <a:prstGeom prst="rect">
            <a:avLst/>
          </a:prstGeom>
        </p:spPr>
      </p:pic>
      <p:pic>
        <p:nvPicPr>
          <p:cNvPr id="5" name="Picture 4">
            <a:extLst>
              <a:ext uri="{FF2B5EF4-FFF2-40B4-BE49-F238E27FC236}">
                <a16:creationId xmlns:a16="http://schemas.microsoft.com/office/drawing/2014/main" id="{4141284D-DB3B-C771-0072-8927ADD53B05}"/>
              </a:ext>
            </a:extLst>
          </p:cNvPr>
          <p:cNvPicPr>
            <a:picLocks noChangeAspect="1"/>
          </p:cNvPicPr>
          <p:nvPr/>
        </p:nvPicPr>
        <p:blipFill>
          <a:blip r:embed="rId3"/>
          <a:stretch>
            <a:fillRect/>
          </a:stretch>
        </p:blipFill>
        <p:spPr>
          <a:xfrm>
            <a:off x="5282809" y="1582648"/>
            <a:ext cx="6859967" cy="527535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DECCCBF-6E39-9EA6-75E8-6DBB7DAB0A2D}"/>
                  </a:ext>
                </a:extLst>
              </p14:cNvPr>
              <p14:cNvContentPartPr/>
              <p14:nvPr/>
            </p14:nvContentPartPr>
            <p14:xfrm>
              <a:off x="377170" y="2144102"/>
              <a:ext cx="82440" cy="338400"/>
            </p14:xfrm>
          </p:contentPart>
        </mc:Choice>
        <mc:Fallback xmlns="">
          <p:pic>
            <p:nvPicPr>
              <p:cNvPr id="6" name="Ink 5">
                <a:extLst>
                  <a:ext uri="{FF2B5EF4-FFF2-40B4-BE49-F238E27FC236}">
                    <a16:creationId xmlns:a16="http://schemas.microsoft.com/office/drawing/2014/main" id="{1DECCCBF-6E39-9EA6-75E8-6DBB7DAB0A2D}"/>
                  </a:ext>
                </a:extLst>
              </p:cNvPr>
              <p:cNvPicPr/>
              <p:nvPr/>
            </p:nvPicPr>
            <p:blipFill>
              <a:blip r:embed="rId5"/>
              <a:stretch>
                <a:fillRect/>
              </a:stretch>
            </p:blipFill>
            <p:spPr>
              <a:xfrm>
                <a:off x="368530" y="2135102"/>
                <a:ext cx="1000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68F23C2-5B93-6EFA-8B97-34D095E0BC13}"/>
                  </a:ext>
                </a:extLst>
              </p14:cNvPr>
              <p14:cNvContentPartPr/>
              <p14:nvPr/>
            </p14:nvContentPartPr>
            <p14:xfrm>
              <a:off x="355570" y="2153822"/>
              <a:ext cx="242280" cy="23040"/>
            </p14:xfrm>
          </p:contentPart>
        </mc:Choice>
        <mc:Fallback xmlns="">
          <p:pic>
            <p:nvPicPr>
              <p:cNvPr id="7" name="Ink 6">
                <a:extLst>
                  <a:ext uri="{FF2B5EF4-FFF2-40B4-BE49-F238E27FC236}">
                    <a16:creationId xmlns:a16="http://schemas.microsoft.com/office/drawing/2014/main" id="{068F23C2-5B93-6EFA-8B97-34D095E0BC13}"/>
                  </a:ext>
                </a:extLst>
              </p:cNvPr>
              <p:cNvPicPr/>
              <p:nvPr/>
            </p:nvPicPr>
            <p:blipFill>
              <a:blip r:embed="rId7"/>
              <a:stretch>
                <a:fillRect/>
              </a:stretch>
            </p:blipFill>
            <p:spPr>
              <a:xfrm>
                <a:off x="346930" y="2145182"/>
                <a:ext cx="259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99EAC483-BB65-AE7F-7A33-B3CC6357477C}"/>
                  </a:ext>
                </a:extLst>
              </p14:cNvPr>
              <p14:cNvContentPartPr/>
              <p14:nvPr/>
            </p14:nvContentPartPr>
            <p14:xfrm>
              <a:off x="586330" y="2103422"/>
              <a:ext cx="369000" cy="371520"/>
            </p14:xfrm>
          </p:contentPart>
        </mc:Choice>
        <mc:Fallback xmlns="">
          <p:pic>
            <p:nvPicPr>
              <p:cNvPr id="8" name="Ink 7">
                <a:extLst>
                  <a:ext uri="{FF2B5EF4-FFF2-40B4-BE49-F238E27FC236}">
                    <a16:creationId xmlns:a16="http://schemas.microsoft.com/office/drawing/2014/main" id="{99EAC483-BB65-AE7F-7A33-B3CC6357477C}"/>
                  </a:ext>
                </a:extLst>
              </p:cNvPr>
              <p:cNvPicPr/>
              <p:nvPr/>
            </p:nvPicPr>
            <p:blipFill>
              <a:blip r:embed="rId9"/>
              <a:stretch>
                <a:fillRect/>
              </a:stretch>
            </p:blipFill>
            <p:spPr>
              <a:xfrm>
                <a:off x="577690" y="2094422"/>
                <a:ext cx="3866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68136F6-BDED-7E4C-5CF5-9316EC0A5513}"/>
                  </a:ext>
                </a:extLst>
              </p14:cNvPr>
              <p14:cNvContentPartPr/>
              <p14:nvPr/>
            </p14:nvContentPartPr>
            <p14:xfrm>
              <a:off x="852730" y="2219342"/>
              <a:ext cx="31320" cy="5040"/>
            </p14:xfrm>
          </p:contentPart>
        </mc:Choice>
        <mc:Fallback xmlns="">
          <p:pic>
            <p:nvPicPr>
              <p:cNvPr id="9" name="Ink 8">
                <a:extLst>
                  <a:ext uri="{FF2B5EF4-FFF2-40B4-BE49-F238E27FC236}">
                    <a16:creationId xmlns:a16="http://schemas.microsoft.com/office/drawing/2014/main" id="{768136F6-BDED-7E4C-5CF5-9316EC0A5513}"/>
                  </a:ext>
                </a:extLst>
              </p:cNvPr>
              <p:cNvPicPr/>
              <p:nvPr/>
            </p:nvPicPr>
            <p:blipFill>
              <a:blip r:embed="rId11"/>
              <a:stretch>
                <a:fillRect/>
              </a:stretch>
            </p:blipFill>
            <p:spPr>
              <a:xfrm>
                <a:off x="844090" y="2210702"/>
                <a:ext cx="48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4C434FF8-34ED-8BE2-45D4-2BBFE360D40C}"/>
                  </a:ext>
                </a:extLst>
              </p14:cNvPr>
              <p14:cNvContentPartPr/>
              <p14:nvPr/>
            </p14:nvContentPartPr>
            <p14:xfrm>
              <a:off x="1171330" y="2288462"/>
              <a:ext cx="263160" cy="146160"/>
            </p14:xfrm>
          </p:contentPart>
        </mc:Choice>
        <mc:Fallback xmlns="">
          <p:pic>
            <p:nvPicPr>
              <p:cNvPr id="10" name="Ink 9">
                <a:extLst>
                  <a:ext uri="{FF2B5EF4-FFF2-40B4-BE49-F238E27FC236}">
                    <a16:creationId xmlns:a16="http://schemas.microsoft.com/office/drawing/2014/main" id="{4C434FF8-34ED-8BE2-45D4-2BBFE360D40C}"/>
                  </a:ext>
                </a:extLst>
              </p:cNvPr>
              <p:cNvPicPr/>
              <p:nvPr/>
            </p:nvPicPr>
            <p:blipFill>
              <a:blip r:embed="rId13"/>
              <a:stretch>
                <a:fillRect/>
              </a:stretch>
            </p:blipFill>
            <p:spPr>
              <a:xfrm>
                <a:off x="1162330" y="2279822"/>
                <a:ext cx="280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4710DF23-8A44-2558-3190-C3058463C2ED}"/>
                  </a:ext>
                </a:extLst>
              </p14:cNvPr>
              <p14:cNvContentPartPr/>
              <p14:nvPr/>
            </p14:nvContentPartPr>
            <p14:xfrm>
              <a:off x="1275730" y="2116022"/>
              <a:ext cx="33840" cy="13680"/>
            </p14:xfrm>
          </p:contentPart>
        </mc:Choice>
        <mc:Fallback xmlns="">
          <p:pic>
            <p:nvPicPr>
              <p:cNvPr id="11" name="Ink 10">
                <a:extLst>
                  <a:ext uri="{FF2B5EF4-FFF2-40B4-BE49-F238E27FC236}">
                    <a16:creationId xmlns:a16="http://schemas.microsoft.com/office/drawing/2014/main" id="{4710DF23-8A44-2558-3190-C3058463C2ED}"/>
                  </a:ext>
                </a:extLst>
              </p:cNvPr>
              <p:cNvPicPr/>
              <p:nvPr/>
            </p:nvPicPr>
            <p:blipFill>
              <a:blip r:embed="rId15"/>
              <a:stretch>
                <a:fillRect/>
              </a:stretch>
            </p:blipFill>
            <p:spPr>
              <a:xfrm>
                <a:off x="1266730" y="2107022"/>
                <a:ext cx="51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A2D31C0E-2510-7637-A629-B3900F5254EF}"/>
                  </a:ext>
                </a:extLst>
              </p14:cNvPr>
              <p14:cNvContentPartPr/>
              <p14:nvPr/>
            </p14:nvContentPartPr>
            <p14:xfrm>
              <a:off x="1665970" y="2020622"/>
              <a:ext cx="493560" cy="396720"/>
            </p14:xfrm>
          </p:contentPart>
        </mc:Choice>
        <mc:Fallback xmlns="">
          <p:pic>
            <p:nvPicPr>
              <p:cNvPr id="12" name="Ink 11">
                <a:extLst>
                  <a:ext uri="{FF2B5EF4-FFF2-40B4-BE49-F238E27FC236}">
                    <a16:creationId xmlns:a16="http://schemas.microsoft.com/office/drawing/2014/main" id="{A2D31C0E-2510-7637-A629-B3900F5254EF}"/>
                  </a:ext>
                </a:extLst>
              </p:cNvPr>
              <p:cNvPicPr/>
              <p:nvPr/>
            </p:nvPicPr>
            <p:blipFill>
              <a:blip r:embed="rId17"/>
              <a:stretch>
                <a:fillRect/>
              </a:stretch>
            </p:blipFill>
            <p:spPr>
              <a:xfrm>
                <a:off x="1657330" y="2011622"/>
                <a:ext cx="51120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1C2494C6-90AB-F555-95F0-60CAA140F52C}"/>
                  </a:ext>
                </a:extLst>
              </p14:cNvPr>
              <p14:cNvContentPartPr/>
              <p14:nvPr/>
            </p14:nvContentPartPr>
            <p14:xfrm>
              <a:off x="1617010" y="2147702"/>
              <a:ext cx="248040" cy="72000"/>
            </p14:xfrm>
          </p:contentPart>
        </mc:Choice>
        <mc:Fallback xmlns="">
          <p:pic>
            <p:nvPicPr>
              <p:cNvPr id="13" name="Ink 12">
                <a:extLst>
                  <a:ext uri="{FF2B5EF4-FFF2-40B4-BE49-F238E27FC236}">
                    <a16:creationId xmlns:a16="http://schemas.microsoft.com/office/drawing/2014/main" id="{1C2494C6-90AB-F555-95F0-60CAA140F52C}"/>
                  </a:ext>
                </a:extLst>
              </p:cNvPr>
              <p:cNvPicPr/>
              <p:nvPr/>
            </p:nvPicPr>
            <p:blipFill>
              <a:blip r:embed="rId19"/>
              <a:stretch>
                <a:fillRect/>
              </a:stretch>
            </p:blipFill>
            <p:spPr>
              <a:xfrm>
                <a:off x="1608370" y="2138702"/>
                <a:ext cx="265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F8022DE-05F8-C12C-7429-6331FBD922F4}"/>
                  </a:ext>
                </a:extLst>
              </p14:cNvPr>
              <p14:cNvContentPartPr/>
              <p14:nvPr/>
            </p14:nvContentPartPr>
            <p14:xfrm>
              <a:off x="2397130" y="2242742"/>
              <a:ext cx="793440" cy="217440"/>
            </p14:xfrm>
          </p:contentPart>
        </mc:Choice>
        <mc:Fallback xmlns="">
          <p:pic>
            <p:nvPicPr>
              <p:cNvPr id="14" name="Ink 13">
                <a:extLst>
                  <a:ext uri="{FF2B5EF4-FFF2-40B4-BE49-F238E27FC236}">
                    <a16:creationId xmlns:a16="http://schemas.microsoft.com/office/drawing/2014/main" id="{CF8022DE-05F8-C12C-7429-6331FBD922F4}"/>
                  </a:ext>
                </a:extLst>
              </p:cNvPr>
              <p:cNvPicPr/>
              <p:nvPr/>
            </p:nvPicPr>
            <p:blipFill>
              <a:blip r:embed="rId21"/>
              <a:stretch>
                <a:fillRect/>
              </a:stretch>
            </p:blipFill>
            <p:spPr>
              <a:xfrm>
                <a:off x="2388130" y="2233742"/>
                <a:ext cx="811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0B782CE-C8C9-CCEE-B1D9-6BDEA04491CA}"/>
                  </a:ext>
                </a:extLst>
              </p14:cNvPr>
              <p14:cNvContentPartPr/>
              <p14:nvPr/>
            </p14:nvContentPartPr>
            <p14:xfrm>
              <a:off x="3423850" y="2199902"/>
              <a:ext cx="362160" cy="146520"/>
            </p14:xfrm>
          </p:contentPart>
        </mc:Choice>
        <mc:Fallback xmlns="">
          <p:pic>
            <p:nvPicPr>
              <p:cNvPr id="16" name="Ink 15">
                <a:extLst>
                  <a:ext uri="{FF2B5EF4-FFF2-40B4-BE49-F238E27FC236}">
                    <a16:creationId xmlns:a16="http://schemas.microsoft.com/office/drawing/2014/main" id="{40B782CE-C8C9-CCEE-B1D9-6BDEA04491CA}"/>
                  </a:ext>
                </a:extLst>
              </p:cNvPr>
              <p:cNvPicPr/>
              <p:nvPr/>
            </p:nvPicPr>
            <p:blipFill>
              <a:blip r:embed="rId23"/>
              <a:stretch>
                <a:fillRect/>
              </a:stretch>
            </p:blipFill>
            <p:spPr>
              <a:xfrm>
                <a:off x="3415210" y="2190902"/>
                <a:ext cx="379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6B596EC0-6408-8A1E-E11E-7415AA4662B2}"/>
                  </a:ext>
                </a:extLst>
              </p14:cNvPr>
              <p14:cNvContentPartPr/>
              <p14:nvPr/>
            </p14:nvContentPartPr>
            <p14:xfrm>
              <a:off x="256930" y="2564942"/>
              <a:ext cx="610920" cy="451800"/>
            </p14:xfrm>
          </p:contentPart>
        </mc:Choice>
        <mc:Fallback xmlns="">
          <p:pic>
            <p:nvPicPr>
              <p:cNvPr id="18" name="Ink 17">
                <a:extLst>
                  <a:ext uri="{FF2B5EF4-FFF2-40B4-BE49-F238E27FC236}">
                    <a16:creationId xmlns:a16="http://schemas.microsoft.com/office/drawing/2014/main" id="{6B596EC0-6408-8A1E-E11E-7415AA4662B2}"/>
                  </a:ext>
                </a:extLst>
              </p:cNvPr>
              <p:cNvPicPr/>
              <p:nvPr/>
            </p:nvPicPr>
            <p:blipFill>
              <a:blip r:embed="rId25"/>
              <a:stretch>
                <a:fillRect/>
              </a:stretch>
            </p:blipFill>
            <p:spPr>
              <a:xfrm>
                <a:off x="248290" y="2556302"/>
                <a:ext cx="6285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1BC9357-A59A-5091-5BD9-1133F4224EE8}"/>
                  </a:ext>
                </a:extLst>
              </p14:cNvPr>
              <p14:cNvContentPartPr/>
              <p14:nvPr/>
            </p14:nvContentPartPr>
            <p14:xfrm>
              <a:off x="333610" y="2700302"/>
              <a:ext cx="243360" cy="50760"/>
            </p14:xfrm>
          </p:contentPart>
        </mc:Choice>
        <mc:Fallback xmlns="">
          <p:pic>
            <p:nvPicPr>
              <p:cNvPr id="19" name="Ink 18">
                <a:extLst>
                  <a:ext uri="{FF2B5EF4-FFF2-40B4-BE49-F238E27FC236}">
                    <a16:creationId xmlns:a16="http://schemas.microsoft.com/office/drawing/2014/main" id="{31BC9357-A59A-5091-5BD9-1133F4224EE8}"/>
                  </a:ext>
                </a:extLst>
              </p:cNvPr>
              <p:cNvPicPr/>
              <p:nvPr/>
            </p:nvPicPr>
            <p:blipFill>
              <a:blip r:embed="rId27"/>
              <a:stretch>
                <a:fillRect/>
              </a:stretch>
            </p:blipFill>
            <p:spPr>
              <a:xfrm>
                <a:off x="324970" y="2691302"/>
                <a:ext cx="261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EA173D91-C30A-C11D-3F7B-E578BB2C988C}"/>
                  </a:ext>
                </a:extLst>
              </p14:cNvPr>
              <p14:cNvContentPartPr/>
              <p14:nvPr/>
            </p14:nvContentPartPr>
            <p14:xfrm>
              <a:off x="998890" y="2553782"/>
              <a:ext cx="756000" cy="540720"/>
            </p14:xfrm>
          </p:contentPart>
        </mc:Choice>
        <mc:Fallback xmlns="">
          <p:pic>
            <p:nvPicPr>
              <p:cNvPr id="21" name="Ink 20">
                <a:extLst>
                  <a:ext uri="{FF2B5EF4-FFF2-40B4-BE49-F238E27FC236}">
                    <a16:creationId xmlns:a16="http://schemas.microsoft.com/office/drawing/2014/main" id="{EA173D91-C30A-C11D-3F7B-E578BB2C988C}"/>
                  </a:ext>
                </a:extLst>
              </p:cNvPr>
              <p:cNvPicPr/>
              <p:nvPr/>
            </p:nvPicPr>
            <p:blipFill>
              <a:blip r:embed="rId29"/>
              <a:stretch>
                <a:fillRect/>
              </a:stretch>
            </p:blipFill>
            <p:spPr>
              <a:xfrm>
                <a:off x="990250" y="2545142"/>
                <a:ext cx="77364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4D18149A-4DE5-9810-FEDD-CC0B3DB25C05}"/>
                  </a:ext>
                </a:extLst>
              </p14:cNvPr>
              <p14:cNvContentPartPr/>
              <p14:nvPr/>
            </p14:nvContentPartPr>
            <p14:xfrm>
              <a:off x="1629610" y="2642702"/>
              <a:ext cx="155880" cy="11880"/>
            </p14:xfrm>
          </p:contentPart>
        </mc:Choice>
        <mc:Fallback xmlns="">
          <p:pic>
            <p:nvPicPr>
              <p:cNvPr id="22" name="Ink 21">
                <a:extLst>
                  <a:ext uri="{FF2B5EF4-FFF2-40B4-BE49-F238E27FC236}">
                    <a16:creationId xmlns:a16="http://schemas.microsoft.com/office/drawing/2014/main" id="{4D18149A-4DE5-9810-FEDD-CC0B3DB25C05}"/>
                  </a:ext>
                </a:extLst>
              </p:cNvPr>
              <p:cNvPicPr/>
              <p:nvPr/>
            </p:nvPicPr>
            <p:blipFill>
              <a:blip r:embed="rId31"/>
              <a:stretch>
                <a:fillRect/>
              </a:stretch>
            </p:blipFill>
            <p:spPr>
              <a:xfrm>
                <a:off x="1620970" y="2634062"/>
                <a:ext cx="173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46E38B2F-A71B-DF9A-6EBB-372107730180}"/>
                  </a:ext>
                </a:extLst>
              </p14:cNvPr>
              <p14:cNvContentPartPr/>
              <p14:nvPr/>
            </p14:nvContentPartPr>
            <p14:xfrm>
              <a:off x="1336570" y="2645222"/>
              <a:ext cx="23040" cy="32040"/>
            </p14:xfrm>
          </p:contentPart>
        </mc:Choice>
        <mc:Fallback xmlns="">
          <p:pic>
            <p:nvPicPr>
              <p:cNvPr id="23" name="Ink 22">
                <a:extLst>
                  <a:ext uri="{FF2B5EF4-FFF2-40B4-BE49-F238E27FC236}">
                    <a16:creationId xmlns:a16="http://schemas.microsoft.com/office/drawing/2014/main" id="{46E38B2F-A71B-DF9A-6EBB-372107730180}"/>
                  </a:ext>
                </a:extLst>
              </p:cNvPr>
              <p:cNvPicPr/>
              <p:nvPr/>
            </p:nvPicPr>
            <p:blipFill>
              <a:blip r:embed="rId33"/>
              <a:stretch>
                <a:fillRect/>
              </a:stretch>
            </p:blipFill>
            <p:spPr>
              <a:xfrm>
                <a:off x="1327930" y="2636582"/>
                <a:ext cx="40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DD2853AA-4A2B-1075-5981-3FFB488A646D}"/>
                  </a:ext>
                </a:extLst>
              </p14:cNvPr>
              <p14:cNvContentPartPr/>
              <p14:nvPr/>
            </p14:nvContentPartPr>
            <p14:xfrm>
              <a:off x="1926250" y="2506622"/>
              <a:ext cx="1374480" cy="324720"/>
            </p14:xfrm>
          </p:contentPart>
        </mc:Choice>
        <mc:Fallback xmlns="">
          <p:pic>
            <p:nvPicPr>
              <p:cNvPr id="24" name="Ink 23">
                <a:extLst>
                  <a:ext uri="{FF2B5EF4-FFF2-40B4-BE49-F238E27FC236}">
                    <a16:creationId xmlns:a16="http://schemas.microsoft.com/office/drawing/2014/main" id="{DD2853AA-4A2B-1075-5981-3FFB488A646D}"/>
                  </a:ext>
                </a:extLst>
              </p:cNvPr>
              <p:cNvPicPr/>
              <p:nvPr/>
            </p:nvPicPr>
            <p:blipFill>
              <a:blip r:embed="rId35"/>
              <a:stretch>
                <a:fillRect/>
              </a:stretch>
            </p:blipFill>
            <p:spPr>
              <a:xfrm>
                <a:off x="1917250" y="2497982"/>
                <a:ext cx="13921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2BDA0F91-BB25-4DBB-BE5A-AA0364C64AE2}"/>
                  </a:ext>
                </a:extLst>
              </p14:cNvPr>
              <p14:cNvContentPartPr/>
              <p14:nvPr/>
            </p14:nvContentPartPr>
            <p14:xfrm>
              <a:off x="2969890" y="2615342"/>
              <a:ext cx="12960" cy="15840"/>
            </p14:xfrm>
          </p:contentPart>
        </mc:Choice>
        <mc:Fallback xmlns="">
          <p:pic>
            <p:nvPicPr>
              <p:cNvPr id="25" name="Ink 24">
                <a:extLst>
                  <a:ext uri="{FF2B5EF4-FFF2-40B4-BE49-F238E27FC236}">
                    <a16:creationId xmlns:a16="http://schemas.microsoft.com/office/drawing/2014/main" id="{2BDA0F91-BB25-4DBB-BE5A-AA0364C64AE2}"/>
                  </a:ext>
                </a:extLst>
              </p:cNvPr>
              <p:cNvPicPr/>
              <p:nvPr/>
            </p:nvPicPr>
            <p:blipFill>
              <a:blip r:embed="rId37"/>
              <a:stretch>
                <a:fillRect/>
              </a:stretch>
            </p:blipFill>
            <p:spPr>
              <a:xfrm>
                <a:off x="2961250" y="2606702"/>
                <a:ext cx="30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40DCD3F9-4E0D-49AA-184D-47D629512B3D}"/>
                  </a:ext>
                </a:extLst>
              </p14:cNvPr>
              <p14:cNvContentPartPr/>
              <p14:nvPr/>
            </p14:nvContentPartPr>
            <p14:xfrm>
              <a:off x="2502250" y="2575382"/>
              <a:ext cx="328680" cy="69120"/>
            </p14:xfrm>
          </p:contentPart>
        </mc:Choice>
        <mc:Fallback xmlns="">
          <p:pic>
            <p:nvPicPr>
              <p:cNvPr id="26" name="Ink 25">
                <a:extLst>
                  <a:ext uri="{FF2B5EF4-FFF2-40B4-BE49-F238E27FC236}">
                    <a16:creationId xmlns:a16="http://schemas.microsoft.com/office/drawing/2014/main" id="{40DCD3F9-4E0D-49AA-184D-47D629512B3D}"/>
                  </a:ext>
                </a:extLst>
              </p:cNvPr>
              <p:cNvPicPr/>
              <p:nvPr/>
            </p:nvPicPr>
            <p:blipFill>
              <a:blip r:embed="rId39"/>
              <a:stretch>
                <a:fillRect/>
              </a:stretch>
            </p:blipFill>
            <p:spPr>
              <a:xfrm>
                <a:off x="2493610" y="2566382"/>
                <a:ext cx="346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FA30A821-2E9A-58DB-1680-1D9304392A64}"/>
                  </a:ext>
                </a:extLst>
              </p14:cNvPr>
              <p14:cNvContentPartPr/>
              <p14:nvPr/>
            </p14:nvContentPartPr>
            <p14:xfrm>
              <a:off x="235330" y="3254342"/>
              <a:ext cx="795960" cy="196920"/>
            </p14:xfrm>
          </p:contentPart>
        </mc:Choice>
        <mc:Fallback xmlns="">
          <p:pic>
            <p:nvPicPr>
              <p:cNvPr id="27" name="Ink 26">
                <a:extLst>
                  <a:ext uri="{FF2B5EF4-FFF2-40B4-BE49-F238E27FC236}">
                    <a16:creationId xmlns:a16="http://schemas.microsoft.com/office/drawing/2014/main" id="{FA30A821-2E9A-58DB-1680-1D9304392A64}"/>
                  </a:ext>
                </a:extLst>
              </p:cNvPr>
              <p:cNvPicPr/>
              <p:nvPr/>
            </p:nvPicPr>
            <p:blipFill>
              <a:blip r:embed="rId41"/>
              <a:stretch>
                <a:fillRect/>
              </a:stretch>
            </p:blipFill>
            <p:spPr>
              <a:xfrm>
                <a:off x="226330" y="3245702"/>
                <a:ext cx="813600" cy="214560"/>
              </a:xfrm>
              <a:prstGeom prst="rect">
                <a:avLst/>
              </a:prstGeom>
            </p:spPr>
          </p:pic>
        </mc:Fallback>
      </mc:AlternateContent>
      <p:grpSp>
        <p:nvGrpSpPr>
          <p:cNvPr id="43" name="Group 42">
            <a:extLst>
              <a:ext uri="{FF2B5EF4-FFF2-40B4-BE49-F238E27FC236}">
                <a16:creationId xmlns:a16="http://schemas.microsoft.com/office/drawing/2014/main" id="{BA7020B3-6248-A52D-A099-AC34B4EF15E8}"/>
              </a:ext>
            </a:extLst>
          </p:cNvPr>
          <p:cNvGrpSpPr/>
          <p:nvPr/>
        </p:nvGrpSpPr>
        <p:grpSpPr>
          <a:xfrm>
            <a:off x="1031290" y="2992622"/>
            <a:ext cx="3275640" cy="1155240"/>
            <a:chOff x="1031290" y="2992622"/>
            <a:chExt cx="3275640" cy="1155240"/>
          </a:xfrm>
        </p:grpSpPr>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88F01915-9517-DF7D-E15A-9762ED2794FA}"/>
                    </a:ext>
                  </a:extLst>
                </p14:cNvPr>
                <p14:cNvContentPartPr/>
                <p14:nvPr/>
              </p14:nvContentPartPr>
              <p14:xfrm>
                <a:off x="1201570" y="2992622"/>
                <a:ext cx="1624680" cy="429480"/>
              </p14:xfrm>
            </p:contentPart>
          </mc:Choice>
          <mc:Fallback xmlns="">
            <p:pic>
              <p:nvPicPr>
                <p:cNvPr id="28" name="Ink 27">
                  <a:extLst>
                    <a:ext uri="{FF2B5EF4-FFF2-40B4-BE49-F238E27FC236}">
                      <a16:creationId xmlns:a16="http://schemas.microsoft.com/office/drawing/2014/main" id="{88F01915-9517-DF7D-E15A-9762ED2794FA}"/>
                    </a:ext>
                  </a:extLst>
                </p:cNvPr>
                <p:cNvPicPr/>
                <p:nvPr/>
              </p:nvPicPr>
              <p:blipFill>
                <a:blip r:embed="rId43"/>
                <a:stretch>
                  <a:fillRect/>
                </a:stretch>
              </p:blipFill>
              <p:spPr>
                <a:xfrm>
                  <a:off x="1192570" y="2983622"/>
                  <a:ext cx="16423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9992E0DA-0B1A-4545-08AC-C1AF9334F5F7}"/>
                    </a:ext>
                  </a:extLst>
                </p14:cNvPr>
                <p14:cNvContentPartPr/>
                <p14:nvPr/>
              </p14:nvContentPartPr>
              <p14:xfrm>
                <a:off x="2672890" y="3222662"/>
                <a:ext cx="65520" cy="25560"/>
              </p14:xfrm>
            </p:contentPart>
          </mc:Choice>
          <mc:Fallback xmlns="">
            <p:pic>
              <p:nvPicPr>
                <p:cNvPr id="29" name="Ink 28">
                  <a:extLst>
                    <a:ext uri="{FF2B5EF4-FFF2-40B4-BE49-F238E27FC236}">
                      <a16:creationId xmlns:a16="http://schemas.microsoft.com/office/drawing/2014/main" id="{9992E0DA-0B1A-4545-08AC-C1AF9334F5F7}"/>
                    </a:ext>
                  </a:extLst>
                </p:cNvPr>
                <p:cNvPicPr/>
                <p:nvPr/>
              </p:nvPicPr>
              <p:blipFill>
                <a:blip r:embed="rId45"/>
                <a:stretch>
                  <a:fillRect/>
                </a:stretch>
              </p:blipFill>
              <p:spPr>
                <a:xfrm>
                  <a:off x="2663890" y="3214022"/>
                  <a:ext cx="83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A12AADD6-CE6F-84CE-3C7B-F82EC0F8BF3A}"/>
                    </a:ext>
                  </a:extLst>
                </p14:cNvPr>
                <p14:cNvContentPartPr/>
                <p14:nvPr/>
              </p14:nvContentPartPr>
              <p14:xfrm>
                <a:off x="1031290" y="3575102"/>
                <a:ext cx="116640" cy="564120"/>
              </p14:xfrm>
            </p:contentPart>
          </mc:Choice>
          <mc:Fallback xmlns="">
            <p:pic>
              <p:nvPicPr>
                <p:cNvPr id="32" name="Ink 31">
                  <a:extLst>
                    <a:ext uri="{FF2B5EF4-FFF2-40B4-BE49-F238E27FC236}">
                      <a16:creationId xmlns:a16="http://schemas.microsoft.com/office/drawing/2014/main" id="{A12AADD6-CE6F-84CE-3C7B-F82EC0F8BF3A}"/>
                    </a:ext>
                  </a:extLst>
                </p:cNvPr>
                <p:cNvPicPr/>
                <p:nvPr/>
              </p:nvPicPr>
              <p:blipFill>
                <a:blip r:embed="rId47"/>
                <a:stretch>
                  <a:fillRect/>
                </a:stretch>
              </p:blipFill>
              <p:spPr>
                <a:xfrm>
                  <a:off x="1022650" y="3566102"/>
                  <a:ext cx="13428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F19E0F69-B2BC-8135-71AF-9215CF917FDD}"/>
                    </a:ext>
                  </a:extLst>
                </p14:cNvPr>
                <p14:cNvContentPartPr/>
                <p14:nvPr/>
              </p14:nvContentPartPr>
              <p14:xfrm>
                <a:off x="1176730" y="3726662"/>
                <a:ext cx="180000" cy="324360"/>
              </p14:xfrm>
            </p:contentPart>
          </mc:Choice>
          <mc:Fallback xmlns="">
            <p:pic>
              <p:nvPicPr>
                <p:cNvPr id="33" name="Ink 32">
                  <a:extLst>
                    <a:ext uri="{FF2B5EF4-FFF2-40B4-BE49-F238E27FC236}">
                      <a16:creationId xmlns:a16="http://schemas.microsoft.com/office/drawing/2014/main" id="{F19E0F69-B2BC-8135-71AF-9215CF917FDD}"/>
                    </a:ext>
                  </a:extLst>
                </p:cNvPr>
                <p:cNvPicPr/>
                <p:nvPr/>
              </p:nvPicPr>
              <p:blipFill>
                <a:blip r:embed="rId49"/>
                <a:stretch>
                  <a:fillRect/>
                </a:stretch>
              </p:blipFill>
              <p:spPr>
                <a:xfrm>
                  <a:off x="1168090" y="3717662"/>
                  <a:ext cx="1976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624CBEBD-7A57-C444-DC20-B17473BD6B63}"/>
                    </a:ext>
                  </a:extLst>
                </p14:cNvPr>
                <p14:cNvContentPartPr/>
                <p14:nvPr/>
              </p14:nvContentPartPr>
              <p14:xfrm>
                <a:off x="1440610" y="3656102"/>
                <a:ext cx="807840" cy="367200"/>
              </p14:xfrm>
            </p:contentPart>
          </mc:Choice>
          <mc:Fallback xmlns="">
            <p:pic>
              <p:nvPicPr>
                <p:cNvPr id="34" name="Ink 33">
                  <a:extLst>
                    <a:ext uri="{FF2B5EF4-FFF2-40B4-BE49-F238E27FC236}">
                      <a16:creationId xmlns:a16="http://schemas.microsoft.com/office/drawing/2014/main" id="{624CBEBD-7A57-C444-DC20-B17473BD6B63}"/>
                    </a:ext>
                  </a:extLst>
                </p:cNvPr>
                <p:cNvPicPr/>
                <p:nvPr/>
              </p:nvPicPr>
              <p:blipFill>
                <a:blip r:embed="rId51"/>
                <a:stretch>
                  <a:fillRect/>
                </a:stretch>
              </p:blipFill>
              <p:spPr>
                <a:xfrm>
                  <a:off x="1431970" y="3647462"/>
                  <a:ext cx="8254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6D4FF66D-F857-3BC3-E94A-94E1773DAA4B}"/>
                    </a:ext>
                  </a:extLst>
                </p14:cNvPr>
                <p14:cNvContentPartPr/>
                <p14:nvPr/>
              </p14:nvContentPartPr>
              <p14:xfrm>
                <a:off x="1568050" y="3794702"/>
                <a:ext cx="238320" cy="38160"/>
              </p14:xfrm>
            </p:contentPart>
          </mc:Choice>
          <mc:Fallback xmlns="">
            <p:pic>
              <p:nvPicPr>
                <p:cNvPr id="35" name="Ink 34">
                  <a:extLst>
                    <a:ext uri="{FF2B5EF4-FFF2-40B4-BE49-F238E27FC236}">
                      <a16:creationId xmlns:a16="http://schemas.microsoft.com/office/drawing/2014/main" id="{6D4FF66D-F857-3BC3-E94A-94E1773DAA4B}"/>
                    </a:ext>
                  </a:extLst>
                </p:cNvPr>
                <p:cNvPicPr/>
                <p:nvPr/>
              </p:nvPicPr>
              <p:blipFill>
                <a:blip r:embed="rId53"/>
                <a:stretch>
                  <a:fillRect/>
                </a:stretch>
              </p:blipFill>
              <p:spPr>
                <a:xfrm>
                  <a:off x="1559410" y="3786062"/>
                  <a:ext cx="255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D054FB1B-91B1-E5F1-557B-790CFFFE1989}"/>
                    </a:ext>
                  </a:extLst>
                </p14:cNvPr>
                <p14:cNvContentPartPr/>
                <p14:nvPr/>
              </p14:nvContentPartPr>
              <p14:xfrm>
                <a:off x="2228650" y="3607862"/>
                <a:ext cx="732240" cy="484920"/>
              </p14:xfrm>
            </p:contentPart>
          </mc:Choice>
          <mc:Fallback xmlns="">
            <p:pic>
              <p:nvPicPr>
                <p:cNvPr id="36" name="Ink 35">
                  <a:extLst>
                    <a:ext uri="{FF2B5EF4-FFF2-40B4-BE49-F238E27FC236}">
                      <a16:creationId xmlns:a16="http://schemas.microsoft.com/office/drawing/2014/main" id="{D054FB1B-91B1-E5F1-557B-790CFFFE1989}"/>
                    </a:ext>
                  </a:extLst>
                </p:cNvPr>
                <p:cNvPicPr/>
                <p:nvPr/>
              </p:nvPicPr>
              <p:blipFill>
                <a:blip r:embed="rId55"/>
                <a:stretch>
                  <a:fillRect/>
                </a:stretch>
              </p:blipFill>
              <p:spPr>
                <a:xfrm>
                  <a:off x="2219650" y="3599222"/>
                  <a:ext cx="74988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D0F011F7-3E4D-0CE5-1399-09AEF2F3D688}"/>
                    </a:ext>
                  </a:extLst>
                </p14:cNvPr>
                <p14:cNvContentPartPr/>
                <p14:nvPr/>
              </p14:nvContentPartPr>
              <p14:xfrm>
                <a:off x="3367690" y="3678062"/>
                <a:ext cx="16920" cy="316440"/>
              </p14:xfrm>
            </p:contentPart>
          </mc:Choice>
          <mc:Fallback xmlns="">
            <p:pic>
              <p:nvPicPr>
                <p:cNvPr id="38" name="Ink 37">
                  <a:extLst>
                    <a:ext uri="{FF2B5EF4-FFF2-40B4-BE49-F238E27FC236}">
                      <a16:creationId xmlns:a16="http://schemas.microsoft.com/office/drawing/2014/main" id="{D0F011F7-3E4D-0CE5-1399-09AEF2F3D688}"/>
                    </a:ext>
                  </a:extLst>
                </p:cNvPr>
                <p:cNvPicPr/>
                <p:nvPr/>
              </p:nvPicPr>
              <p:blipFill>
                <a:blip r:embed="rId57"/>
                <a:stretch>
                  <a:fillRect/>
                </a:stretch>
              </p:blipFill>
              <p:spPr>
                <a:xfrm>
                  <a:off x="3359050" y="3669422"/>
                  <a:ext cx="345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26FF67CF-9783-3624-3B99-E2263E40B35D}"/>
                    </a:ext>
                  </a:extLst>
                </p14:cNvPr>
                <p14:cNvContentPartPr/>
                <p14:nvPr/>
              </p14:nvContentPartPr>
              <p14:xfrm>
                <a:off x="3501610" y="3652502"/>
                <a:ext cx="162360" cy="350280"/>
              </p14:xfrm>
            </p:contentPart>
          </mc:Choice>
          <mc:Fallback xmlns="">
            <p:pic>
              <p:nvPicPr>
                <p:cNvPr id="39" name="Ink 38">
                  <a:extLst>
                    <a:ext uri="{FF2B5EF4-FFF2-40B4-BE49-F238E27FC236}">
                      <a16:creationId xmlns:a16="http://schemas.microsoft.com/office/drawing/2014/main" id="{26FF67CF-9783-3624-3B99-E2263E40B35D}"/>
                    </a:ext>
                  </a:extLst>
                </p:cNvPr>
                <p:cNvPicPr/>
                <p:nvPr/>
              </p:nvPicPr>
              <p:blipFill>
                <a:blip r:embed="rId59"/>
                <a:stretch>
                  <a:fillRect/>
                </a:stretch>
              </p:blipFill>
              <p:spPr>
                <a:xfrm>
                  <a:off x="3492970" y="3643862"/>
                  <a:ext cx="1800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303D73A2-E787-AB4A-9A5F-502F9374774F}"/>
                    </a:ext>
                  </a:extLst>
                </p14:cNvPr>
                <p14:cNvContentPartPr/>
                <p14:nvPr/>
              </p14:nvContentPartPr>
              <p14:xfrm>
                <a:off x="3744970" y="3673742"/>
                <a:ext cx="34920" cy="325800"/>
              </p14:xfrm>
            </p:contentPart>
          </mc:Choice>
          <mc:Fallback xmlns="">
            <p:pic>
              <p:nvPicPr>
                <p:cNvPr id="40" name="Ink 39">
                  <a:extLst>
                    <a:ext uri="{FF2B5EF4-FFF2-40B4-BE49-F238E27FC236}">
                      <a16:creationId xmlns:a16="http://schemas.microsoft.com/office/drawing/2014/main" id="{303D73A2-E787-AB4A-9A5F-502F9374774F}"/>
                    </a:ext>
                  </a:extLst>
                </p:cNvPr>
                <p:cNvPicPr/>
                <p:nvPr/>
              </p:nvPicPr>
              <p:blipFill>
                <a:blip r:embed="rId61"/>
                <a:stretch>
                  <a:fillRect/>
                </a:stretch>
              </p:blipFill>
              <p:spPr>
                <a:xfrm>
                  <a:off x="3735970" y="3664742"/>
                  <a:ext cx="525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01B89787-B935-0C96-94E6-91045C1D0E63}"/>
                    </a:ext>
                  </a:extLst>
                </p14:cNvPr>
                <p14:cNvContentPartPr/>
                <p14:nvPr/>
              </p14:nvContentPartPr>
              <p14:xfrm>
                <a:off x="3894010" y="3607142"/>
                <a:ext cx="182160" cy="410040"/>
              </p14:xfrm>
            </p:contentPart>
          </mc:Choice>
          <mc:Fallback xmlns="">
            <p:pic>
              <p:nvPicPr>
                <p:cNvPr id="41" name="Ink 40">
                  <a:extLst>
                    <a:ext uri="{FF2B5EF4-FFF2-40B4-BE49-F238E27FC236}">
                      <a16:creationId xmlns:a16="http://schemas.microsoft.com/office/drawing/2014/main" id="{01B89787-B935-0C96-94E6-91045C1D0E63}"/>
                    </a:ext>
                  </a:extLst>
                </p:cNvPr>
                <p:cNvPicPr/>
                <p:nvPr/>
              </p:nvPicPr>
              <p:blipFill>
                <a:blip r:embed="rId63"/>
                <a:stretch>
                  <a:fillRect/>
                </a:stretch>
              </p:blipFill>
              <p:spPr>
                <a:xfrm>
                  <a:off x="3885010" y="3598142"/>
                  <a:ext cx="19980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E1FC9487-F85A-A02E-4259-3EFD1F3AFF65}"/>
                    </a:ext>
                  </a:extLst>
                </p14:cNvPr>
                <p14:cNvContentPartPr/>
                <p14:nvPr/>
              </p14:nvContentPartPr>
              <p14:xfrm>
                <a:off x="4041250" y="3368462"/>
                <a:ext cx="265680" cy="779400"/>
              </p14:xfrm>
            </p:contentPart>
          </mc:Choice>
          <mc:Fallback xmlns="">
            <p:pic>
              <p:nvPicPr>
                <p:cNvPr id="42" name="Ink 41">
                  <a:extLst>
                    <a:ext uri="{FF2B5EF4-FFF2-40B4-BE49-F238E27FC236}">
                      <a16:creationId xmlns:a16="http://schemas.microsoft.com/office/drawing/2014/main" id="{E1FC9487-F85A-A02E-4259-3EFD1F3AFF65}"/>
                    </a:ext>
                  </a:extLst>
                </p:cNvPr>
                <p:cNvPicPr/>
                <p:nvPr/>
              </p:nvPicPr>
              <p:blipFill>
                <a:blip r:embed="rId65"/>
                <a:stretch>
                  <a:fillRect/>
                </a:stretch>
              </p:blipFill>
              <p:spPr>
                <a:xfrm>
                  <a:off x="4032250" y="3359822"/>
                  <a:ext cx="283320" cy="797040"/>
                </a:xfrm>
                <a:prstGeom prst="rect">
                  <a:avLst/>
                </a:prstGeom>
              </p:spPr>
            </p:pic>
          </mc:Fallback>
        </mc:AlternateContent>
      </p:grpSp>
    </p:spTree>
    <p:extLst>
      <p:ext uri="{BB962C8B-B14F-4D97-AF65-F5344CB8AC3E}">
        <p14:creationId xmlns:p14="http://schemas.microsoft.com/office/powerpoint/2010/main" val="238686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50DFC80-4038-BF17-3F3E-5EEFEBA914E8}"/>
              </a:ext>
            </a:extLst>
          </p:cNvPr>
          <p:cNvGrpSpPr/>
          <p:nvPr/>
        </p:nvGrpSpPr>
        <p:grpSpPr>
          <a:xfrm>
            <a:off x="972610" y="192689"/>
            <a:ext cx="1843200" cy="457560"/>
            <a:chOff x="972610" y="192689"/>
            <a:chExt cx="1843200" cy="4575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D55AE2E-2243-6AF0-7CDE-0D09645B11B5}"/>
                    </a:ext>
                  </a:extLst>
                </p14:cNvPr>
                <p14:cNvContentPartPr/>
                <p14:nvPr/>
              </p14:nvContentPartPr>
              <p14:xfrm>
                <a:off x="1048930" y="342809"/>
                <a:ext cx="115200" cy="265680"/>
              </p14:xfrm>
            </p:contentPart>
          </mc:Choice>
          <mc:Fallback xmlns="">
            <p:pic>
              <p:nvPicPr>
                <p:cNvPr id="2" name="Ink 1">
                  <a:extLst>
                    <a:ext uri="{FF2B5EF4-FFF2-40B4-BE49-F238E27FC236}">
                      <a16:creationId xmlns:a16="http://schemas.microsoft.com/office/drawing/2014/main" id="{ED55AE2E-2243-6AF0-7CDE-0D09645B11B5}"/>
                    </a:ext>
                  </a:extLst>
                </p:cNvPr>
                <p:cNvPicPr/>
                <p:nvPr/>
              </p:nvPicPr>
              <p:blipFill>
                <a:blip r:embed="rId3"/>
                <a:stretch>
                  <a:fillRect/>
                </a:stretch>
              </p:blipFill>
              <p:spPr>
                <a:xfrm>
                  <a:off x="1039930" y="333809"/>
                  <a:ext cx="1328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30E2C53-DD2A-4C17-193C-C0D90DF2053C}"/>
                    </a:ext>
                  </a:extLst>
                </p14:cNvPr>
                <p14:cNvContentPartPr/>
                <p14:nvPr/>
              </p14:nvContentPartPr>
              <p14:xfrm>
                <a:off x="972610" y="287369"/>
                <a:ext cx="379080" cy="63000"/>
              </p14:xfrm>
            </p:contentPart>
          </mc:Choice>
          <mc:Fallback xmlns="">
            <p:pic>
              <p:nvPicPr>
                <p:cNvPr id="3" name="Ink 2">
                  <a:extLst>
                    <a:ext uri="{FF2B5EF4-FFF2-40B4-BE49-F238E27FC236}">
                      <a16:creationId xmlns:a16="http://schemas.microsoft.com/office/drawing/2014/main" id="{B30E2C53-DD2A-4C17-193C-C0D90DF2053C}"/>
                    </a:ext>
                  </a:extLst>
                </p:cNvPr>
                <p:cNvPicPr/>
                <p:nvPr/>
              </p:nvPicPr>
              <p:blipFill>
                <a:blip r:embed="rId5"/>
                <a:stretch>
                  <a:fillRect/>
                </a:stretch>
              </p:blipFill>
              <p:spPr>
                <a:xfrm>
                  <a:off x="963970" y="278729"/>
                  <a:ext cx="396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3592AA9-39E4-F7F1-EC32-A5048992CB40}"/>
                    </a:ext>
                  </a:extLst>
                </p14:cNvPr>
                <p14:cNvContentPartPr/>
                <p14:nvPr/>
              </p14:nvContentPartPr>
              <p14:xfrm>
                <a:off x="1341970" y="192689"/>
                <a:ext cx="1473840" cy="457560"/>
              </p14:xfrm>
            </p:contentPart>
          </mc:Choice>
          <mc:Fallback xmlns="">
            <p:pic>
              <p:nvPicPr>
                <p:cNvPr id="4" name="Ink 3">
                  <a:extLst>
                    <a:ext uri="{FF2B5EF4-FFF2-40B4-BE49-F238E27FC236}">
                      <a16:creationId xmlns:a16="http://schemas.microsoft.com/office/drawing/2014/main" id="{33592AA9-39E4-F7F1-EC32-A5048992CB40}"/>
                    </a:ext>
                  </a:extLst>
                </p:cNvPr>
                <p:cNvPicPr/>
                <p:nvPr/>
              </p:nvPicPr>
              <p:blipFill>
                <a:blip r:embed="rId7"/>
                <a:stretch>
                  <a:fillRect/>
                </a:stretch>
              </p:blipFill>
              <p:spPr>
                <a:xfrm>
                  <a:off x="1332970" y="184049"/>
                  <a:ext cx="1491480" cy="47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F1C50B7-C72F-4680-6CAA-9B06D69843D8}"/>
                  </a:ext>
                </a:extLst>
              </p14:cNvPr>
              <p14:cNvContentPartPr/>
              <p14:nvPr/>
            </p14:nvContentPartPr>
            <p14:xfrm>
              <a:off x="1061530" y="781289"/>
              <a:ext cx="1756440" cy="60840"/>
            </p14:xfrm>
          </p:contentPart>
        </mc:Choice>
        <mc:Fallback xmlns="">
          <p:pic>
            <p:nvPicPr>
              <p:cNvPr id="6" name="Ink 5">
                <a:extLst>
                  <a:ext uri="{FF2B5EF4-FFF2-40B4-BE49-F238E27FC236}">
                    <a16:creationId xmlns:a16="http://schemas.microsoft.com/office/drawing/2014/main" id="{DF1C50B7-C72F-4680-6CAA-9B06D69843D8}"/>
                  </a:ext>
                </a:extLst>
              </p:cNvPr>
              <p:cNvPicPr/>
              <p:nvPr/>
            </p:nvPicPr>
            <p:blipFill>
              <a:blip r:embed="rId9"/>
              <a:stretch>
                <a:fillRect/>
              </a:stretch>
            </p:blipFill>
            <p:spPr>
              <a:xfrm>
                <a:off x="1052530" y="772289"/>
                <a:ext cx="1774080" cy="78480"/>
              </a:xfrm>
              <a:prstGeom prst="rect">
                <a:avLst/>
              </a:prstGeom>
            </p:spPr>
          </p:pic>
        </mc:Fallback>
      </mc:AlternateContent>
      <p:grpSp>
        <p:nvGrpSpPr>
          <p:cNvPr id="13" name="Group 12">
            <a:extLst>
              <a:ext uri="{FF2B5EF4-FFF2-40B4-BE49-F238E27FC236}">
                <a16:creationId xmlns:a16="http://schemas.microsoft.com/office/drawing/2014/main" id="{F440FE18-1BAE-E96D-4C7D-0B314CF14850}"/>
              </a:ext>
            </a:extLst>
          </p:cNvPr>
          <p:cNvGrpSpPr/>
          <p:nvPr/>
        </p:nvGrpSpPr>
        <p:grpSpPr>
          <a:xfrm>
            <a:off x="3399010" y="305369"/>
            <a:ext cx="2609280" cy="358560"/>
            <a:chOff x="3399010" y="305369"/>
            <a:chExt cx="2609280" cy="3585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A31C310-12BB-EF88-03E7-5C9E387EB547}"/>
                    </a:ext>
                  </a:extLst>
                </p14:cNvPr>
                <p14:cNvContentPartPr/>
                <p14:nvPr/>
              </p14:nvContentPartPr>
              <p14:xfrm>
                <a:off x="3399010" y="443609"/>
                <a:ext cx="207360" cy="25560"/>
              </p14:xfrm>
            </p:contentPart>
          </mc:Choice>
          <mc:Fallback xmlns="">
            <p:pic>
              <p:nvPicPr>
                <p:cNvPr id="7" name="Ink 6">
                  <a:extLst>
                    <a:ext uri="{FF2B5EF4-FFF2-40B4-BE49-F238E27FC236}">
                      <a16:creationId xmlns:a16="http://schemas.microsoft.com/office/drawing/2014/main" id="{8A31C310-12BB-EF88-03E7-5C9E387EB547}"/>
                    </a:ext>
                  </a:extLst>
                </p:cNvPr>
                <p:cNvPicPr/>
                <p:nvPr/>
              </p:nvPicPr>
              <p:blipFill>
                <a:blip r:embed="rId11"/>
                <a:stretch>
                  <a:fillRect/>
                </a:stretch>
              </p:blipFill>
              <p:spPr>
                <a:xfrm>
                  <a:off x="3390010" y="434609"/>
                  <a:ext cx="22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275CA6A6-DE9D-2141-783A-C806DE81A089}"/>
                    </a:ext>
                  </a:extLst>
                </p14:cNvPr>
                <p14:cNvContentPartPr/>
                <p14:nvPr/>
              </p14:nvContentPartPr>
              <p14:xfrm>
                <a:off x="3409090" y="532529"/>
                <a:ext cx="208440" cy="40320"/>
              </p14:xfrm>
            </p:contentPart>
          </mc:Choice>
          <mc:Fallback xmlns="">
            <p:pic>
              <p:nvPicPr>
                <p:cNvPr id="8" name="Ink 7">
                  <a:extLst>
                    <a:ext uri="{FF2B5EF4-FFF2-40B4-BE49-F238E27FC236}">
                      <a16:creationId xmlns:a16="http://schemas.microsoft.com/office/drawing/2014/main" id="{275CA6A6-DE9D-2141-783A-C806DE81A089}"/>
                    </a:ext>
                  </a:extLst>
                </p:cNvPr>
                <p:cNvPicPr/>
                <p:nvPr/>
              </p:nvPicPr>
              <p:blipFill>
                <a:blip r:embed="rId13"/>
                <a:stretch>
                  <a:fillRect/>
                </a:stretch>
              </p:blipFill>
              <p:spPr>
                <a:xfrm>
                  <a:off x="3400450" y="523889"/>
                  <a:ext cx="226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DC5B1D6B-2F36-EC8E-0E14-9AEA97F7986A}"/>
                    </a:ext>
                  </a:extLst>
                </p14:cNvPr>
                <p14:cNvContentPartPr/>
                <p14:nvPr/>
              </p14:nvContentPartPr>
              <p14:xfrm>
                <a:off x="3876010" y="411929"/>
                <a:ext cx="2132280" cy="252000"/>
              </p14:xfrm>
            </p:contentPart>
          </mc:Choice>
          <mc:Fallback xmlns="">
            <p:pic>
              <p:nvPicPr>
                <p:cNvPr id="10" name="Ink 9">
                  <a:extLst>
                    <a:ext uri="{FF2B5EF4-FFF2-40B4-BE49-F238E27FC236}">
                      <a16:creationId xmlns:a16="http://schemas.microsoft.com/office/drawing/2014/main" id="{DC5B1D6B-2F36-EC8E-0E14-9AEA97F7986A}"/>
                    </a:ext>
                  </a:extLst>
                </p:cNvPr>
                <p:cNvPicPr/>
                <p:nvPr/>
              </p:nvPicPr>
              <p:blipFill>
                <a:blip r:embed="rId15"/>
                <a:stretch>
                  <a:fillRect/>
                </a:stretch>
              </p:blipFill>
              <p:spPr>
                <a:xfrm>
                  <a:off x="3867010" y="402929"/>
                  <a:ext cx="21499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93DF65E8-1D21-9BE9-84AA-98F40D4A5D87}"/>
                    </a:ext>
                  </a:extLst>
                </p14:cNvPr>
                <p14:cNvContentPartPr/>
                <p14:nvPr/>
              </p14:nvContentPartPr>
              <p14:xfrm>
                <a:off x="4822810" y="305369"/>
                <a:ext cx="18360" cy="19080"/>
              </p14:xfrm>
            </p:contentPart>
          </mc:Choice>
          <mc:Fallback xmlns="">
            <p:pic>
              <p:nvPicPr>
                <p:cNvPr id="11" name="Ink 10">
                  <a:extLst>
                    <a:ext uri="{FF2B5EF4-FFF2-40B4-BE49-F238E27FC236}">
                      <a16:creationId xmlns:a16="http://schemas.microsoft.com/office/drawing/2014/main" id="{93DF65E8-1D21-9BE9-84AA-98F40D4A5D87}"/>
                    </a:ext>
                  </a:extLst>
                </p:cNvPr>
                <p:cNvPicPr/>
                <p:nvPr/>
              </p:nvPicPr>
              <p:blipFill>
                <a:blip r:embed="rId17"/>
                <a:stretch>
                  <a:fillRect/>
                </a:stretch>
              </p:blipFill>
              <p:spPr>
                <a:xfrm>
                  <a:off x="4814170" y="296369"/>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62BA798-4754-6269-FAF6-3DF926BCE5B9}"/>
                    </a:ext>
                  </a:extLst>
                </p14:cNvPr>
                <p14:cNvContentPartPr/>
                <p14:nvPr/>
              </p14:nvContentPartPr>
              <p14:xfrm>
                <a:off x="4363450" y="361529"/>
                <a:ext cx="11880" cy="8640"/>
              </p14:xfrm>
            </p:contentPart>
          </mc:Choice>
          <mc:Fallback xmlns="">
            <p:pic>
              <p:nvPicPr>
                <p:cNvPr id="12" name="Ink 11">
                  <a:extLst>
                    <a:ext uri="{FF2B5EF4-FFF2-40B4-BE49-F238E27FC236}">
                      <a16:creationId xmlns:a16="http://schemas.microsoft.com/office/drawing/2014/main" id="{D62BA798-4754-6269-FAF6-3DF926BCE5B9}"/>
                    </a:ext>
                  </a:extLst>
                </p:cNvPr>
                <p:cNvPicPr/>
                <p:nvPr/>
              </p:nvPicPr>
              <p:blipFill>
                <a:blip r:embed="rId19"/>
                <a:stretch>
                  <a:fillRect/>
                </a:stretch>
              </p:blipFill>
              <p:spPr>
                <a:xfrm>
                  <a:off x="4354810" y="352529"/>
                  <a:ext cx="29520" cy="26280"/>
                </a:xfrm>
                <a:prstGeom prst="rect">
                  <a:avLst/>
                </a:prstGeom>
              </p:spPr>
            </p:pic>
          </mc:Fallback>
        </mc:AlternateContent>
      </p:grpSp>
      <p:grpSp>
        <p:nvGrpSpPr>
          <p:cNvPr id="28" name="Group 27">
            <a:extLst>
              <a:ext uri="{FF2B5EF4-FFF2-40B4-BE49-F238E27FC236}">
                <a16:creationId xmlns:a16="http://schemas.microsoft.com/office/drawing/2014/main" id="{EAB4BB20-5E34-AB74-E671-38D0F6159D7A}"/>
              </a:ext>
            </a:extLst>
          </p:cNvPr>
          <p:cNvGrpSpPr/>
          <p:nvPr/>
        </p:nvGrpSpPr>
        <p:grpSpPr>
          <a:xfrm>
            <a:off x="3945490" y="849329"/>
            <a:ext cx="2062080" cy="620640"/>
            <a:chOff x="3945490" y="849329"/>
            <a:chExt cx="2062080" cy="620640"/>
          </a:xfrm>
        </p:grpSpPr>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692FD343-9C49-CBA5-49C5-14106131DF22}"/>
                    </a:ext>
                  </a:extLst>
                </p14:cNvPr>
                <p14:cNvContentPartPr/>
                <p14:nvPr/>
              </p14:nvContentPartPr>
              <p14:xfrm>
                <a:off x="3945490" y="849329"/>
                <a:ext cx="2062080" cy="620640"/>
              </p14:xfrm>
            </p:contentPart>
          </mc:Choice>
          <mc:Fallback xmlns="">
            <p:pic>
              <p:nvPicPr>
                <p:cNvPr id="19" name="Ink 18">
                  <a:extLst>
                    <a:ext uri="{FF2B5EF4-FFF2-40B4-BE49-F238E27FC236}">
                      <a16:creationId xmlns:a16="http://schemas.microsoft.com/office/drawing/2014/main" id="{692FD343-9C49-CBA5-49C5-14106131DF22}"/>
                    </a:ext>
                  </a:extLst>
                </p:cNvPr>
                <p:cNvPicPr/>
                <p:nvPr/>
              </p:nvPicPr>
              <p:blipFill>
                <a:blip r:embed="rId21"/>
                <a:stretch>
                  <a:fillRect/>
                </a:stretch>
              </p:blipFill>
              <p:spPr>
                <a:xfrm>
                  <a:off x="3936490" y="840329"/>
                  <a:ext cx="207972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4F08D2C7-1D86-DA06-32C5-94E6BCB26A96}"/>
                    </a:ext>
                  </a:extLst>
                </p14:cNvPr>
                <p14:cNvContentPartPr/>
                <p14:nvPr/>
              </p14:nvContentPartPr>
              <p14:xfrm>
                <a:off x="5614810" y="955529"/>
                <a:ext cx="14760" cy="17640"/>
              </p14:xfrm>
            </p:contentPart>
          </mc:Choice>
          <mc:Fallback xmlns="">
            <p:pic>
              <p:nvPicPr>
                <p:cNvPr id="20" name="Ink 19">
                  <a:extLst>
                    <a:ext uri="{FF2B5EF4-FFF2-40B4-BE49-F238E27FC236}">
                      <a16:creationId xmlns:a16="http://schemas.microsoft.com/office/drawing/2014/main" id="{4F08D2C7-1D86-DA06-32C5-94E6BCB26A96}"/>
                    </a:ext>
                  </a:extLst>
                </p:cNvPr>
                <p:cNvPicPr/>
                <p:nvPr/>
              </p:nvPicPr>
              <p:blipFill>
                <a:blip r:embed="rId23"/>
                <a:stretch>
                  <a:fillRect/>
                </a:stretch>
              </p:blipFill>
              <p:spPr>
                <a:xfrm>
                  <a:off x="5606170" y="946529"/>
                  <a:ext cx="32400" cy="35280"/>
                </a:xfrm>
                <a:prstGeom prst="rect">
                  <a:avLst/>
                </a:prstGeom>
              </p:spPr>
            </p:pic>
          </mc:Fallback>
        </mc:AlternateContent>
      </p:grpSp>
      <p:grpSp>
        <p:nvGrpSpPr>
          <p:cNvPr id="27" name="Group 26">
            <a:extLst>
              <a:ext uri="{FF2B5EF4-FFF2-40B4-BE49-F238E27FC236}">
                <a16:creationId xmlns:a16="http://schemas.microsoft.com/office/drawing/2014/main" id="{8F31794D-147E-24C0-0EE5-E0A518BD3169}"/>
              </a:ext>
            </a:extLst>
          </p:cNvPr>
          <p:cNvGrpSpPr/>
          <p:nvPr/>
        </p:nvGrpSpPr>
        <p:grpSpPr>
          <a:xfrm>
            <a:off x="6235810" y="184769"/>
            <a:ext cx="3040200" cy="1078560"/>
            <a:chOff x="6235810" y="184769"/>
            <a:chExt cx="3040200" cy="1078560"/>
          </a:xfrm>
        </p:grpSpPr>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C4776F1D-854C-B03C-77C2-4E9511F7BBD7}"/>
                    </a:ext>
                  </a:extLst>
                </p14:cNvPr>
                <p14:cNvContentPartPr/>
                <p14:nvPr/>
              </p14:nvContentPartPr>
              <p14:xfrm>
                <a:off x="6320410" y="416969"/>
                <a:ext cx="1467360" cy="309240"/>
              </p14:xfrm>
            </p:contentPart>
          </mc:Choice>
          <mc:Fallback xmlns="">
            <p:pic>
              <p:nvPicPr>
                <p:cNvPr id="14" name="Ink 13">
                  <a:extLst>
                    <a:ext uri="{FF2B5EF4-FFF2-40B4-BE49-F238E27FC236}">
                      <a16:creationId xmlns:a16="http://schemas.microsoft.com/office/drawing/2014/main" id="{C4776F1D-854C-B03C-77C2-4E9511F7BBD7}"/>
                    </a:ext>
                  </a:extLst>
                </p:cNvPr>
                <p:cNvPicPr/>
                <p:nvPr/>
              </p:nvPicPr>
              <p:blipFill>
                <a:blip r:embed="rId25"/>
                <a:stretch>
                  <a:fillRect/>
                </a:stretch>
              </p:blipFill>
              <p:spPr>
                <a:xfrm>
                  <a:off x="6311410" y="408329"/>
                  <a:ext cx="14850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FD8FDFA1-527B-D34B-9A14-96AB86E83541}"/>
                    </a:ext>
                  </a:extLst>
                </p14:cNvPr>
                <p14:cNvContentPartPr/>
                <p14:nvPr/>
              </p14:nvContentPartPr>
              <p14:xfrm>
                <a:off x="8097730" y="318689"/>
                <a:ext cx="297720" cy="405360"/>
              </p14:xfrm>
            </p:contentPart>
          </mc:Choice>
          <mc:Fallback xmlns="">
            <p:pic>
              <p:nvPicPr>
                <p:cNvPr id="15" name="Ink 14">
                  <a:extLst>
                    <a:ext uri="{FF2B5EF4-FFF2-40B4-BE49-F238E27FC236}">
                      <a16:creationId xmlns:a16="http://schemas.microsoft.com/office/drawing/2014/main" id="{FD8FDFA1-527B-D34B-9A14-96AB86E83541}"/>
                    </a:ext>
                  </a:extLst>
                </p:cNvPr>
                <p:cNvPicPr/>
                <p:nvPr/>
              </p:nvPicPr>
              <p:blipFill>
                <a:blip r:embed="rId27"/>
                <a:stretch>
                  <a:fillRect/>
                </a:stretch>
              </p:blipFill>
              <p:spPr>
                <a:xfrm>
                  <a:off x="8089090" y="309689"/>
                  <a:ext cx="31536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A893AC47-6E97-EAD8-41C1-36F10BFCCD8C}"/>
                    </a:ext>
                  </a:extLst>
                </p14:cNvPr>
                <p14:cNvContentPartPr/>
                <p14:nvPr/>
              </p14:nvContentPartPr>
              <p14:xfrm>
                <a:off x="8644930" y="184769"/>
                <a:ext cx="631080" cy="390960"/>
              </p14:xfrm>
            </p:contentPart>
          </mc:Choice>
          <mc:Fallback xmlns="">
            <p:pic>
              <p:nvPicPr>
                <p:cNvPr id="16" name="Ink 15">
                  <a:extLst>
                    <a:ext uri="{FF2B5EF4-FFF2-40B4-BE49-F238E27FC236}">
                      <a16:creationId xmlns:a16="http://schemas.microsoft.com/office/drawing/2014/main" id="{A893AC47-6E97-EAD8-41C1-36F10BFCCD8C}"/>
                    </a:ext>
                  </a:extLst>
                </p:cNvPr>
                <p:cNvPicPr/>
                <p:nvPr/>
              </p:nvPicPr>
              <p:blipFill>
                <a:blip r:embed="rId29"/>
                <a:stretch>
                  <a:fillRect/>
                </a:stretch>
              </p:blipFill>
              <p:spPr>
                <a:xfrm>
                  <a:off x="8636290" y="175769"/>
                  <a:ext cx="64872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3F3069A1-4AFD-5E40-79C7-7BCC4D713CFA}"/>
                    </a:ext>
                  </a:extLst>
                </p14:cNvPr>
                <p14:cNvContentPartPr/>
                <p14:nvPr/>
              </p14:nvContentPartPr>
              <p14:xfrm>
                <a:off x="8709370" y="350009"/>
                <a:ext cx="359280" cy="19080"/>
              </p14:xfrm>
            </p:contentPart>
          </mc:Choice>
          <mc:Fallback xmlns="">
            <p:pic>
              <p:nvPicPr>
                <p:cNvPr id="17" name="Ink 16">
                  <a:extLst>
                    <a:ext uri="{FF2B5EF4-FFF2-40B4-BE49-F238E27FC236}">
                      <a16:creationId xmlns:a16="http://schemas.microsoft.com/office/drawing/2014/main" id="{3F3069A1-4AFD-5E40-79C7-7BCC4D713CFA}"/>
                    </a:ext>
                  </a:extLst>
                </p:cNvPr>
                <p:cNvPicPr/>
                <p:nvPr/>
              </p:nvPicPr>
              <p:blipFill>
                <a:blip r:embed="rId31"/>
                <a:stretch>
                  <a:fillRect/>
                </a:stretch>
              </p:blipFill>
              <p:spPr>
                <a:xfrm>
                  <a:off x="8700730" y="341369"/>
                  <a:ext cx="376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79866445-6B61-CCE6-C76E-5195A389555C}"/>
                    </a:ext>
                  </a:extLst>
                </p14:cNvPr>
                <p14:cNvContentPartPr/>
                <p14:nvPr/>
              </p14:nvContentPartPr>
              <p14:xfrm>
                <a:off x="6235810" y="773009"/>
                <a:ext cx="1534680" cy="490320"/>
              </p14:xfrm>
            </p:contentPart>
          </mc:Choice>
          <mc:Fallback xmlns="">
            <p:pic>
              <p:nvPicPr>
                <p:cNvPr id="21" name="Ink 20">
                  <a:extLst>
                    <a:ext uri="{FF2B5EF4-FFF2-40B4-BE49-F238E27FC236}">
                      <a16:creationId xmlns:a16="http://schemas.microsoft.com/office/drawing/2014/main" id="{79866445-6B61-CCE6-C76E-5195A389555C}"/>
                    </a:ext>
                  </a:extLst>
                </p:cNvPr>
                <p:cNvPicPr/>
                <p:nvPr/>
              </p:nvPicPr>
              <p:blipFill>
                <a:blip r:embed="rId33"/>
                <a:stretch>
                  <a:fillRect/>
                </a:stretch>
              </p:blipFill>
              <p:spPr>
                <a:xfrm>
                  <a:off x="6227170" y="764009"/>
                  <a:ext cx="155232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431CA3E4-55CF-1BF0-2155-252BB53763B7}"/>
                    </a:ext>
                  </a:extLst>
                </p14:cNvPr>
                <p14:cNvContentPartPr/>
                <p14:nvPr/>
              </p14:nvContentPartPr>
              <p14:xfrm>
                <a:off x="7316890" y="886769"/>
                <a:ext cx="24840" cy="10440"/>
              </p14:xfrm>
            </p:contentPart>
          </mc:Choice>
          <mc:Fallback xmlns="">
            <p:pic>
              <p:nvPicPr>
                <p:cNvPr id="22" name="Ink 21">
                  <a:extLst>
                    <a:ext uri="{FF2B5EF4-FFF2-40B4-BE49-F238E27FC236}">
                      <a16:creationId xmlns:a16="http://schemas.microsoft.com/office/drawing/2014/main" id="{431CA3E4-55CF-1BF0-2155-252BB53763B7}"/>
                    </a:ext>
                  </a:extLst>
                </p:cNvPr>
                <p:cNvPicPr/>
                <p:nvPr/>
              </p:nvPicPr>
              <p:blipFill>
                <a:blip r:embed="rId35"/>
                <a:stretch>
                  <a:fillRect/>
                </a:stretch>
              </p:blipFill>
              <p:spPr>
                <a:xfrm>
                  <a:off x="7308250" y="877769"/>
                  <a:ext cx="42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62D47A2B-50C5-2CB6-6FC5-D4BA1F948231}"/>
                    </a:ext>
                  </a:extLst>
                </p14:cNvPr>
                <p14:cNvContentPartPr/>
                <p14:nvPr/>
              </p14:nvContentPartPr>
              <p14:xfrm>
                <a:off x="6979210" y="892169"/>
                <a:ext cx="379080" cy="16560"/>
              </p14:xfrm>
            </p:contentPart>
          </mc:Choice>
          <mc:Fallback xmlns="">
            <p:pic>
              <p:nvPicPr>
                <p:cNvPr id="23" name="Ink 22">
                  <a:extLst>
                    <a:ext uri="{FF2B5EF4-FFF2-40B4-BE49-F238E27FC236}">
                      <a16:creationId xmlns:a16="http://schemas.microsoft.com/office/drawing/2014/main" id="{62D47A2B-50C5-2CB6-6FC5-D4BA1F948231}"/>
                    </a:ext>
                  </a:extLst>
                </p:cNvPr>
                <p:cNvPicPr/>
                <p:nvPr/>
              </p:nvPicPr>
              <p:blipFill>
                <a:blip r:embed="rId37"/>
                <a:stretch>
                  <a:fillRect/>
                </a:stretch>
              </p:blipFill>
              <p:spPr>
                <a:xfrm>
                  <a:off x="6970210" y="883169"/>
                  <a:ext cx="396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76F4FD28-FB55-3469-95BC-CB70DD820E83}"/>
                    </a:ext>
                  </a:extLst>
                </p14:cNvPr>
                <p14:cNvContentPartPr/>
                <p14:nvPr/>
              </p14:nvContentPartPr>
              <p14:xfrm>
                <a:off x="7969570" y="807209"/>
                <a:ext cx="531000" cy="338040"/>
              </p14:xfrm>
            </p:contentPart>
          </mc:Choice>
          <mc:Fallback xmlns="">
            <p:pic>
              <p:nvPicPr>
                <p:cNvPr id="24" name="Ink 23">
                  <a:extLst>
                    <a:ext uri="{FF2B5EF4-FFF2-40B4-BE49-F238E27FC236}">
                      <a16:creationId xmlns:a16="http://schemas.microsoft.com/office/drawing/2014/main" id="{76F4FD28-FB55-3469-95BC-CB70DD820E83}"/>
                    </a:ext>
                  </a:extLst>
                </p:cNvPr>
                <p:cNvPicPr/>
                <p:nvPr/>
              </p:nvPicPr>
              <p:blipFill>
                <a:blip r:embed="rId39"/>
                <a:stretch>
                  <a:fillRect/>
                </a:stretch>
              </p:blipFill>
              <p:spPr>
                <a:xfrm>
                  <a:off x="7960570" y="798209"/>
                  <a:ext cx="5486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5F615D20-78A4-8703-1AB3-2C8F6EA8CB0C}"/>
                    </a:ext>
                  </a:extLst>
                </p14:cNvPr>
                <p14:cNvContentPartPr/>
                <p14:nvPr/>
              </p14:nvContentPartPr>
              <p14:xfrm>
                <a:off x="8657890" y="665369"/>
                <a:ext cx="601920" cy="431280"/>
              </p14:xfrm>
            </p:contentPart>
          </mc:Choice>
          <mc:Fallback xmlns="">
            <p:pic>
              <p:nvPicPr>
                <p:cNvPr id="25" name="Ink 24">
                  <a:extLst>
                    <a:ext uri="{FF2B5EF4-FFF2-40B4-BE49-F238E27FC236}">
                      <a16:creationId xmlns:a16="http://schemas.microsoft.com/office/drawing/2014/main" id="{5F615D20-78A4-8703-1AB3-2C8F6EA8CB0C}"/>
                    </a:ext>
                  </a:extLst>
                </p:cNvPr>
                <p:cNvPicPr/>
                <p:nvPr/>
              </p:nvPicPr>
              <p:blipFill>
                <a:blip r:embed="rId41"/>
                <a:stretch>
                  <a:fillRect/>
                </a:stretch>
              </p:blipFill>
              <p:spPr>
                <a:xfrm>
                  <a:off x="8649250" y="656729"/>
                  <a:ext cx="6195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66CFA36D-4ADB-81C8-82D9-9B2570646F4C}"/>
                    </a:ext>
                  </a:extLst>
                </p14:cNvPr>
                <p14:cNvContentPartPr/>
                <p14:nvPr/>
              </p14:nvContentPartPr>
              <p14:xfrm>
                <a:off x="8715490" y="875249"/>
                <a:ext cx="303120" cy="17280"/>
              </p14:xfrm>
            </p:contentPart>
          </mc:Choice>
          <mc:Fallback xmlns="">
            <p:pic>
              <p:nvPicPr>
                <p:cNvPr id="26" name="Ink 25">
                  <a:extLst>
                    <a:ext uri="{FF2B5EF4-FFF2-40B4-BE49-F238E27FC236}">
                      <a16:creationId xmlns:a16="http://schemas.microsoft.com/office/drawing/2014/main" id="{66CFA36D-4ADB-81C8-82D9-9B2570646F4C}"/>
                    </a:ext>
                  </a:extLst>
                </p:cNvPr>
                <p:cNvPicPr/>
                <p:nvPr/>
              </p:nvPicPr>
              <p:blipFill>
                <a:blip r:embed="rId43"/>
                <a:stretch>
                  <a:fillRect/>
                </a:stretch>
              </p:blipFill>
              <p:spPr>
                <a:xfrm>
                  <a:off x="8706490" y="866249"/>
                  <a:ext cx="320760" cy="34920"/>
                </a:xfrm>
                <a:prstGeom prst="rect">
                  <a:avLst/>
                </a:prstGeom>
              </p:spPr>
            </p:pic>
          </mc:Fallback>
        </mc:AlternateContent>
      </p:grpSp>
      <p:grpSp>
        <p:nvGrpSpPr>
          <p:cNvPr id="36" name="Group 35">
            <a:extLst>
              <a:ext uri="{FF2B5EF4-FFF2-40B4-BE49-F238E27FC236}">
                <a16:creationId xmlns:a16="http://schemas.microsoft.com/office/drawing/2014/main" id="{54777A85-A95F-0E9F-739F-55D8B5A7B1A5}"/>
              </a:ext>
            </a:extLst>
          </p:cNvPr>
          <p:cNvGrpSpPr/>
          <p:nvPr/>
        </p:nvGrpSpPr>
        <p:grpSpPr>
          <a:xfrm>
            <a:off x="3909130" y="1480049"/>
            <a:ext cx="4350240" cy="363240"/>
            <a:chOff x="3909130" y="1480049"/>
            <a:chExt cx="4350240" cy="363240"/>
          </a:xfrm>
        </p:grpSpPr>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6DAE697D-A296-EE42-6CF7-0F6DAC10C0E3}"/>
                    </a:ext>
                  </a:extLst>
                </p14:cNvPr>
                <p14:cNvContentPartPr/>
                <p14:nvPr/>
              </p14:nvContentPartPr>
              <p14:xfrm>
                <a:off x="3909130" y="1480049"/>
                <a:ext cx="1490760" cy="354600"/>
              </p14:xfrm>
            </p:contentPart>
          </mc:Choice>
          <mc:Fallback xmlns="">
            <p:pic>
              <p:nvPicPr>
                <p:cNvPr id="29" name="Ink 28">
                  <a:extLst>
                    <a:ext uri="{FF2B5EF4-FFF2-40B4-BE49-F238E27FC236}">
                      <a16:creationId xmlns:a16="http://schemas.microsoft.com/office/drawing/2014/main" id="{6DAE697D-A296-EE42-6CF7-0F6DAC10C0E3}"/>
                    </a:ext>
                  </a:extLst>
                </p:cNvPr>
                <p:cNvPicPr/>
                <p:nvPr/>
              </p:nvPicPr>
              <p:blipFill>
                <a:blip r:embed="rId45"/>
                <a:stretch>
                  <a:fillRect/>
                </a:stretch>
              </p:blipFill>
              <p:spPr>
                <a:xfrm>
                  <a:off x="3900490" y="1471049"/>
                  <a:ext cx="15084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3393B057-C9E1-CD1E-3177-0790CFF9CF8A}"/>
                    </a:ext>
                  </a:extLst>
                </p14:cNvPr>
                <p14:cNvContentPartPr/>
                <p14:nvPr/>
              </p14:nvContentPartPr>
              <p14:xfrm>
                <a:off x="4614370" y="1581569"/>
                <a:ext cx="500400" cy="72000"/>
              </p14:xfrm>
            </p:contentPart>
          </mc:Choice>
          <mc:Fallback xmlns="">
            <p:pic>
              <p:nvPicPr>
                <p:cNvPr id="30" name="Ink 29">
                  <a:extLst>
                    <a:ext uri="{FF2B5EF4-FFF2-40B4-BE49-F238E27FC236}">
                      <a16:creationId xmlns:a16="http://schemas.microsoft.com/office/drawing/2014/main" id="{3393B057-C9E1-CD1E-3177-0790CFF9CF8A}"/>
                    </a:ext>
                  </a:extLst>
                </p:cNvPr>
                <p:cNvPicPr/>
                <p:nvPr/>
              </p:nvPicPr>
              <p:blipFill>
                <a:blip r:embed="rId47"/>
                <a:stretch>
                  <a:fillRect/>
                </a:stretch>
              </p:blipFill>
              <p:spPr>
                <a:xfrm>
                  <a:off x="4605370" y="1572929"/>
                  <a:ext cx="518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EF7378B7-818C-5157-D98C-701DB5352CAC}"/>
                    </a:ext>
                  </a:extLst>
                </p14:cNvPr>
                <p14:cNvContentPartPr/>
                <p14:nvPr/>
              </p14:nvContentPartPr>
              <p14:xfrm>
                <a:off x="5724250" y="1480409"/>
                <a:ext cx="513360" cy="362880"/>
              </p14:xfrm>
            </p:contentPart>
          </mc:Choice>
          <mc:Fallback xmlns="">
            <p:pic>
              <p:nvPicPr>
                <p:cNvPr id="32" name="Ink 31">
                  <a:extLst>
                    <a:ext uri="{FF2B5EF4-FFF2-40B4-BE49-F238E27FC236}">
                      <a16:creationId xmlns:a16="http://schemas.microsoft.com/office/drawing/2014/main" id="{EF7378B7-818C-5157-D98C-701DB5352CAC}"/>
                    </a:ext>
                  </a:extLst>
                </p:cNvPr>
                <p:cNvPicPr/>
                <p:nvPr/>
              </p:nvPicPr>
              <p:blipFill>
                <a:blip r:embed="rId49"/>
                <a:stretch>
                  <a:fillRect/>
                </a:stretch>
              </p:blipFill>
              <p:spPr>
                <a:xfrm>
                  <a:off x="5715610" y="1471769"/>
                  <a:ext cx="5310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348030DC-7F27-1B8B-2CA1-2CF651B48346}"/>
                    </a:ext>
                  </a:extLst>
                </p14:cNvPr>
                <p14:cNvContentPartPr/>
                <p14:nvPr/>
              </p14:nvContentPartPr>
              <p14:xfrm>
                <a:off x="5828290" y="1574369"/>
                <a:ext cx="246240" cy="27360"/>
              </p14:xfrm>
            </p:contentPart>
          </mc:Choice>
          <mc:Fallback xmlns="">
            <p:pic>
              <p:nvPicPr>
                <p:cNvPr id="33" name="Ink 32">
                  <a:extLst>
                    <a:ext uri="{FF2B5EF4-FFF2-40B4-BE49-F238E27FC236}">
                      <a16:creationId xmlns:a16="http://schemas.microsoft.com/office/drawing/2014/main" id="{348030DC-7F27-1B8B-2CA1-2CF651B48346}"/>
                    </a:ext>
                  </a:extLst>
                </p:cNvPr>
                <p:cNvPicPr/>
                <p:nvPr/>
              </p:nvPicPr>
              <p:blipFill>
                <a:blip r:embed="rId51"/>
                <a:stretch>
                  <a:fillRect/>
                </a:stretch>
              </p:blipFill>
              <p:spPr>
                <a:xfrm>
                  <a:off x="5819650" y="1565729"/>
                  <a:ext cx="2638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630A65D2-700C-34BC-4078-B0A8B75562F5}"/>
                    </a:ext>
                  </a:extLst>
                </p14:cNvPr>
                <p14:cNvContentPartPr/>
                <p14:nvPr/>
              </p14:nvContentPartPr>
              <p14:xfrm>
                <a:off x="6660970" y="1575089"/>
                <a:ext cx="1598400" cy="186120"/>
              </p14:xfrm>
            </p:contentPart>
          </mc:Choice>
          <mc:Fallback xmlns="">
            <p:pic>
              <p:nvPicPr>
                <p:cNvPr id="35" name="Ink 34">
                  <a:extLst>
                    <a:ext uri="{FF2B5EF4-FFF2-40B4-BE49-F238E27FC236}">
                      <a16:creationId xmlns:a16="http://schemas.microsoft.com/office/drawing/2014/main" id="{630A65D2-700C-34BC-4078-B0A8B75562F5}"/>
                    </a:ext>
                  </a:extLst>
                </p:cNvPr>
                <p:cNvPicPr/>
                <p:nvPr/>
              </p:nvPicPr>
              <p:blipFill>
                <a:blip r:embed="rId53"/>
                <a:stretch>
                  <a:fillRect/>
                </a:stretch>
              </p:blipFill>
              <p:spPr>
                <a:xfrm>
                  <a:off x="6651970" y="1566449"/>
                  <a:ext cx="1616040" cy="20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529F4C41-13A7-2D79-8E64-C2192DA1C69B}"/>
                  </a:ext>
                </a:extLst>
              </p14:cNvPr>
              <p14:cNvContentPartPr/>
              <p14:nvPr/>
            </p14:nvContentPartPr>
            <p14:xfrm>
              <a:off x="1933810" y="2539889"/>
              <a:ext cx="261360" cy="232200"/>
            </p14:xfrm>
          </p:contentPart>
        </mc:Choice>
        <mc:Fallback xmlns="">
          <p:pic>
            <p:nvPicPr>
              <p:cNvPr id="41" name="Ink 40">
                <a:extLst>
                  <a:ext uri="{FF2B5EF4-FFF2-40B4-BE49-F238E27FC236}">
                    <a16:creationId xmlns:a16="http://schemas.microsoft.com/office/drawing/2014/main" id="{529F4C41-13A7-2D79-8E64-C2192DA1C69B}"/>
                  </a:ext>
                </a:extLst>
              </p:cNvPr>
              <p:cNvPicPr/>
              <p:nvPr/>
            </p:nvPicPr>
            <p:blipFill>
              <a:blip r:embed="rId55"/>
              <a:stretch>
                <a:fillRect/>
              </a:stretch>
            </p:blipFill>
            <p:spPr>
              <a:xfrm>
                <a:off x="1924810" y="2530889"/>
                <a:ext cx="279000" cy="249840"/>
              </a:xfrm>
              <a:prstGeom prst="rect">
                <a:avLst/>
              </a:prstGeom>
            </p:spPr>
          </p:pic>
        </mc:Fallback>
      </mc:AlternateContent>
      <p:grpSp>
        <p:nvGrpSpPr>
          <p:cNvPr id="43" name="Group 42">
            <a:extLst>
              <a:ext uri="{FF2B5EF4-FFF2-40B4-BE49-F238E27FC236}">
                <a16:creationId xmlns:a16="http://schemas.microsoft.com/office/drawing/2014/main" id="{CCB60DA4-7ECC-681E-483B-F4ED1231A461}"/>
              </a:ext>
            </a:extLst>
          </p:cNvPr>
          <p:cNvGrpSpPr/>
          <p:nvPr/>
        </p:nvGrpSpPr>
        <p:grpSpPr>
          <a:xfrm>
            <a:off x="2514850" y="2292209"/>
            <a:ext cx="2539800" cy="500400"/>
            <a:chOff x="2514850" y="2292209"/>
            <a:chExt cx="2539800" cy="500400"/>
          </a:xfrm>
        </p:grpSpPr>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F5CAAF4C-FA5D-75C8-CF61-B375F4B7D0C8}"/>
                    </a:ext>
                  </a:extLst>
                </p14:cNvPr>
                <p14:cNvContentPartPr/>
                <p14:nvPr/>
              </p14:nvContentPartPr>
              <p14:xfrm>
                <a:off x="4432930" y="2292209"/>
                <a:ext cx="621720" cy="500400"/>
              </p14:xfrm>
            </p:contentPart>
          </mc:Choice>
          <mc:Fallback xmlns="">
            <p:pic>
              <p:nvPicPr>
                <p:cNvPr id="37" name="Ink 36">
                  <a:extLst>
                    <a:ext uri="{FF2B5EF4-FFF2-40B4-BE49-F238E27FC236}">
                      <a16:creationId xmlns:a16="http://schemas.microsoft.com/office/drawing/2014/main" id="{F5CAAF4C-FA5D-75C8-CF61-B375F4B7D0C8}"/>
                    </a:ext>
                  </a:extLst>
                </p:cNvPr>
                <p:cNvPicPr/>
                <p:nvPr/>
              </p:nvPicPr>
              <p:blipFill>
                <a:blip r:embed="rId57"/>
                <a:stretch>
                  <a:fillRect/>
                </a:stretch>
              </p:blipFill>
              <p:spPr>
                <a:xfrm>
                  <a:off x="4424290" y="2283209"/>
                  <a:ext cx="63936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9DAB5DB4-C84F-A321-92A9-64537DE7A28E}"/>
                    </a:ext>
                  </a:extLst>
                </p14:cNvPr>
                <p14:cNvContentPartPr/>
                <p14:nvPr/>
              </p14:nvContentPartPr>
              <p14:xfrm>
                <a:off x="4634530" y="2448089"/>
                <a:ext cx="178560" cy="243000"/>
              </p14:xfrm>
            </p:contentPart>
          </mc:Choice>
          <mc:Fallback xmlns="">
            <p:pic>
              <p:nvPicPr>
                <p:cNvPr id="38" name="Ink 37">
                  <a:extLst>
                    <a:ext uri="{FF2B5EF4-FFF2-40B4-BE49-F238E27FC236}">
                      <a16:creationId xmlns:a16="http://schemas.microsoft.com/office/drawing/2014/main" id="{9DAB5DB4-C84F-A321-92A9-64537DE7A28E}"/>
                    </a:ext>
                  </a:extLst>
                </p:cNvPr>
                <p:cNvPicPr/>
                <p:nvPr/>
              </p:nvPicPr>
              <p:blipFill>
                <a:blip r:embed="rId59"/>
                <a:stretch>
                  <a:fillRect/>
                </a:stretch>
              </p:blipFill>
              <p:spPr>
                <a:xfrm>
                  <a:off x="4625530" y="2439089"/>
                  <a:ext cx="196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D1D91DA5-1943-C544-AD44-84ADAF1CED2F}"/>
                    </a:ext>
                  </a:extLst>
                </p14:cNvPr>
                <p14:cNvContentPartPr/>
                <p14:nvPr/>
              </p14:nvContentPartPr>
              <p14:xfrm>
                <a:off x="4646410" y="2563649"/>
                <a:ext cx="96120" cy="27720"/>
              </p14:xfrm>
            </p:contentPart>
          </mc:Choice>
          <mc:Fallback xmlns="">
            <p:pic>
              <p:nvPicPr>
                <p:cNvPr id="39" name="Ink 38">
                  <a:extLst>
                    <a:ext uri="{FF2B5EF4-FFF2-40B4-BE49-F238E27FC236}">
                      <a16:creationId xmlns:a16="http://schemas.microsoft.com/office/drawing/2014/main" id="{D1D91DA5-1943-C544-AD44-84ADAF1CED2F}"/>
                    </a:ext>
                  </a:extLst>
                </p:cNvPr>
                <p:cNvPicPr/>
                <p:nvPr/>
              </p:nvPicPr>
              <p:blipFill>
                <a:blip r:embed="rId61"/>
                <a:stretch>
                  <a:fillRect/>
                </a:stretch>
              </p:blipFill>
              <p:spPr>
                <a:xfrm>
                  <a:off x="4637770" y="2554649"/>
                  <a:ext cx="113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BBC0C3D7-9F7A-A2B9-4627-9CBFF7AF0B7E}"/>
                    </a:ext>
                  </a:extLst>
                </p14:cNvPr>
                <p14:cNvContentPartPr/>
                <p14:nvPr/>
              </p14:nvContentPartPr>
              <p14:xfrm>
                <a:off x="2514850" y="2544569"/>
                <a:ext cx="1818000" cy="124560"/>
              </p14:xfrm>
            </p:contentPart>
          </mc:Choice>
          <mc:Fallback xmlns="">
            <p:pic>
              <p:nvPicPr>
                <p:cNvPr id="42" name="Ink 41">
                  <a:extLst>
                    <a:ext uri="{FF2B5EF4-FFF2-40B4-BE49-F238E27FC236}">
                      <a16:creationId xmlns:a16="http://schemas.microsoft.com/office/drawing/2014/main" id="{BBC0C3D7-9F7A-A2B9-4627-9CBFF7AF0B7E}"/>
                    </a:ext>
                  </a:extLst>
                </p:cNvPr>
                <p:cNvPicPr/>
                <p:nvPr/>
              </p:nvPicPr>
              <p:blipFill>
                <a:blip r:embed="rId63"/>
                <a:stretch>
                  <a:fillRect/>
                </a:stretch>
              </p:blipFill>
              <p:spPr>
                <a:xfrm>
                  <a:off x="2506210" y="2535929"/>
                  <a:ext cx="183564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133767D3-3AA4-B138-DC39-C73A04CC7A7D}"/>
                  </a:ext>
                </a:extLst>
              </p14:cNvPr>
              <p14:cNvContentPartPr/>
              <p14:nvPr/>
            </p14:nvContentPartPr>
            <p14:xfrm>
              <a:off x="4466410" y="2341889"/>
              <a:ext cx="552960" cy="413280"/>
            </p14:xfrm>
          </p:contentPart>
        </mc:Choice>
        <mc:Fallback xmlns="">
          <p:pic>
            <p:nvPicPr>
              <p:cNvPr id="44" name="Ink 43">
                <a:extLst>
                  <a:ext uri="{FF2B5EF4-FFF2-40B4-BE49-F238E27FC236}">
                    <a16:creationId xmlns:a16="http://schemas.microsoft.com/office/drawing/2014/main" id="{133767D3-3AA4-B138-DC39-C73A04CC7A7D}"/>
                  </a:ext>
                </a:extLst>
              </p:cNvPr>
              <p:cNvPicPr/>
              <p:nvPr/>
            </p:nvPicPr>
            <p:blipFill>
              <a:blip r:embed="rId65"/>
              <a:stretch>
                <a:fillRect/>
              </a:stretch>
            </p:blipFill>
            <p:spPr>
              <a:xfrm>
                <a:off x="4448410" y="2306249"/>
                <a:ext cx="588600" cy="484920"/>
              </a:xfrm>
              <a:prstGeom prst="rect">
                <a:avLst/>
              </a:prstGeom>
            </p:spPr>
          </p:pic>
        </mc:Fallback>
      </mc:AlternateContent>
      <p:grpSp>
        <p:nvGrpSpPr>
          <p:cNvPr id="56" name="Group 55">
            <a:extLst>
              <a:ext uri="{FF2B5EF4-FFF2-40B4-BE49-F238E27FC236}">
                <a16:creationId xmlns:a16="http://schemas.microsoft.com/office/drawing/2014/main" id="{12CFB2E7-A999-0AAE-E4F9-43EAD5C21E96}"/>
              </a:ext>
            </a:extLst>
          </p:cNvPr>
          <p:cNvGrpSpPr/>
          <p:nvPr/>
        </p:nvGrpSpPr>
        <p:grpSpPr>
          <a:xfrm>
            <a:off x="1074850" y="3305609"/>
            <a:ext cx="2279520" cy="439200"/>
            <a:chOff x="1074850" y="3305609"/>
            <a:chExt cx="2279520" cy="439200"/>
          </a:xfrm>
        </p:grpSpPr>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395B7B4A-042A-9CE1-B461-DC42D35E05CE}"/>
                    </a:ext>
                  </a:extLst>
                </p14:cNvPr>
                <p14:cNvContentPartPr/>
                <p14:nvPr/>
              </p14:nvContentPartPr>
              <p14:xfrm>
                <a:off x="1074850" y="3305609"/>
                <a:ext cx="92520" cy="309960"/>
              </p14:xfrm>
            </p:contentPart>
          </mc:Choice>
          <mc:Fallback xmlns="">
            <p:pic>
              <p:nvPicPr>
                <p:cNvPr id="45" name="Ink 44">
                  <a:extLst>
                    <a:ext uri="{FF2B5EF4-FFF2-40B4-BE49-F238E27FC236}">
                      <a16:creationId xmlns:a16="http://schemas.microsoft.com/office/drawing/2014/main" id="{395B7B4A-042A-9CE1-B461-DC42D35E05CE}"/>
                    </a:ext>
                  </a:extLst>
                </p:cNvPr>
                <p:cNvPicPr/>
                <p:nvPr/>
              </p:nvPicPr>
              <p:blipFill>
                <a:blip r:embed="rId67"/>
                <a:stretch>
                  <a:fillRect/>
                </a:stretch>
              </p:blipFill>
              <p:spPr>
                <a:xfrm>
                  <a:off x="1065850" y="3296969"/>
                  <a:ext cx="1101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B61F0FD8-AD11-013E-FA4F-4C2F9327827B}"/>
                    </a:ext>
                  </a:extLst>
                </p14:cNvPr>
                <p14:cNvContentPartPr/>
                <p14:nvPr/>
              </p14:nvContentPartPr>
              <p14:xfrm>
                <a:off x="1308850" y="3325769"/>
                <a:ext cx="127080" cy="261000"/>
              </p14:xfrm>
            </p:contentPart>
          </mc:Choice>
          <mc:Fallback xmlns="">
            <p:pic>
              <p:nvPicPr>
                <p:cNvPr id="46" name="Ink 45">
                  <a:extLst>
                    <a:ext uri="{FF2B5EF4-FFF2-40B4-BE49-F238E27FC236}">
                      <a16:creationId xmlns:a16="http://schemas.microsoft.com/office/drawing/2014/main" id="{B61F0FD8-AD11-013E-FA4F-4C2F9327827B}"/>
                    </a:ext>
                  </a:extLst>
                </p:cNvPr>
                <p:cNvPicPr/>
                <p:nvPr/>
              </p:nvPicPr>
              <p:blipFill>
                <a:blip r:embed="rId69"/>
                <a:stretch>
                  <a:fillRect/>
                </a:stretch>
              </p:blipFill>
              <p:spPr>
                <a:xfrm>
                  <a:off x="1300210" y="3316769"/>
                  <a:ext cx="144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81F59FDC-851E-E24B-DC1F-C9B54B4E12E7}"/>
                    </a:ext>
                  </a:extLst>
                </p14:cNvPr>
                <p14:cNvContentPartPr/>
                <p14:nvPr/>
              </p14:nvContentPartPr>
              <p14:xfrm>
                <a:off x="1264930" y="3471569"/>
                <a:ext cx="195480" cy="27720"/>
              </p14:xfrm>
            </p:contentPart>
          </mc:Choice>
          <mc:Fallback xmlns="">
            <p:pic>
              <p:nvPicPr>
                <p:cNvPr id="47" name="Ink 46">
                  <a:extLst>
                    <a:ext uri="{FF2B5EF4-FFF2-40B4-BE49-F238E27FC236}">
                      <a16:creationId xmlns:a16="http://schemas.microsoft.com/office/drawing/2014/main" id="{81F59FDC-851E-E24B-DC1F-C9B54B4E12E7}"/>
                    </a:ext>
                  </a:extLst>
                </p:cNvPr>
                <p:cNvPicPr/>
                <p:nvPr/>
              </p:nvPicPr>
              <p:blipFill>
                <a:blip r:embed="rId71"/>
                <a:stretch>
                  <a:fillRect/>
                </a:stretch>
              </p:blipFill>
              <p:spPr>
                <a:xfrm>
                  <a:off x="1255930" y="3462569"/>
                  <a:ext cx="213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0B6C5781-8190-D49C-412A-229BBC8D7EF8}"/>
                    </a:ext>
                  </a:extLst>
                </p14:cNvPr>
                <p14:cNvContentPartPr/>
                <p14:nvPr/>
              </p14:nvContentPartPr>
              <p14:xfrm>
                <a:off x="1748050" y="3365369"/>
                <a:ext cx="366480" cy="275400"/>
              </p14:xfrm>
            </p:contentPart>
          </mc:Choice>
          <mc:Fallback xmlns="">
            <p:pic>
              <p:nvPicPr>
                <p:cNvPr id="49" name="Ink 48">
                  <a:extLst>
                    <a:ext uri="{FF2B5EF4-FFF2-40B4-BE49-F238E27FC236}">
                      <a16:creationId xmlns:a16="http://schemas.microsoft.com/office/drawing/2014/main" id="{0B6C5781-8190-D49C-412A-229BBC8D7EF8}"/>
                    </a:ext>
                  </a:extLst>
                </p:cNvPr>
                <p:cNvPicPr/>
                <p:nvPr/>
              </p:nvPicPr>
              <p:blipFill>
                <a:blip r:embed="rId73"/>
                <a:stretch>
                  <a:fillRect/>
                </a:stretch>
              </p:blipFill>
              <p:spPr>
                <a:xfrm>
                  <a:off x="1739410" y="3356729"/>
                  <a:ext cx="3841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3353B493-5198-2EBB-E3C8-E96F3661C4B1}"/>
                    </a:ext>
                  </a:extLst>
                </p14:cNvPr>
                <p14:cNvContentPartPr/>
                <p14:nvPr/>
              </p14:nvContentPartPr>
              <p14:xfrm>
                <a:off x="1915450" y="3527729"/>
                <a:ext cx="135720" cy="120240"/>
              </p14:xfrm>
            </p:contentPart>
          </mc:Choice>
          <mc:Fallback xmlns="">
            <p:pic>
              <p:nvPicPr>
                <p:cNvPr id="50" name="Ink 49">
                  <a:extLst>
                    <a:ext uri="{FF2B5EF4-FFF2-40B4-BE49-F238E27FC236}">
                      <a16:creationId xmlns:a16="http://schemas.microsoft.com/office/drawing/2014/main" id="{3353B493-5198-2EBB-E3C8-E96F3661C4B1}"/>
                    </a:ext>
                  </a:extLst>
                </p:cNvPr>
                <p:cNvPicPr/>
                <p:nvPr/>
              </p:nvPicPr>
              <p:blipFill>
                <a:blip r:embed="rId75"/>
                <a:stretch>
                  <a:fillRect/>
                </a:stretch>
              </p:blipFill>
              <p:spPr>
                <a:xfrm>
                  <a:off x="1906450" y="3519089"/>
                  <a:ext cx="153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ADDF2BBD-3F92-596A-4B7A-7E4E732DA154}"/>
                    </a:ext>
                  </a:extLst>
                </p14:cNvPr>
                <p14:cNvContentPartPr/>
                <p14:nvPr/>
              </p14:nvContentPartPr>
              <p14:xfrm>
                <a:off x="2365090" y="3415409"/>
                <a:ext cx="211680" cy="205200"/>
              </p14:xfrm>
            </p:contentPart>
          </mc:Choice>
          <mc:Fallback xmlns="">
            <p:pic>
              <p:nvPicPr>
                <p:cNvPr id="52" name="Ink 51">
                  <a:extLst>
                    <a:ext uri="{FF2B5EF4-FFF2-40B4-BE49-F238E27FC236}">
                      <a16:creationId xmlns:a16="http://schemas.microsoft.com/office/drawing/2014/main" id="{ADDF2BBD-3F92-596A-4B7A-7E4E732DA154}"/>
                    </a:ext>
                  </a:extLst>
                </p:cNvPr>
                <p:cNvPicPr/>
                <p:nvPr/>
              </p:nvPicPr>
              <p:blipFill>
                <a:blip r:embed="rId77"/>
                <a:stretch>
                  <a:fillRect/>
                </a:stretch>
              </p:blipFill>
              <p:spPr>
                <a:xfrm>
                  <a:off x="2356450" y="3406409"/>
                  <a:ext cx="229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0C64C9FE-1FAA-8A98-F49D-BDD703B90205}"/>
                    </a:ext>
                  </a:extLst>
                </p14:cNvPr>
                <p14:cNvContentPartPr/>
                <p14:nvPr/>
              </p14:nvContentPartPr>
              <p14:xfrm>
                <a:off x="2677570" y="3359249"/>
                <a:ext cx="229680" cy="252000"/>
              </p14:xfrm>
            </p:contentPart>
          </mc:Choice>
          <mc:Fallback xmlns="">
            <p:pic>
              <p:nvPicPr>
                <p:cNvPr id="53" name="Ink 52">
                  <a:extLst>
                    <a:ext uri="{FF2B5EF4-FFF2-40B4-BE49-F238E27FC236}">
                      <a16:creationId xmlns:a16="http://schemas.microsoft.com/office/drawing/2014/main" id="{0C64C9FE-1FAA-8A98-F49D-BDD703B90205}"/>
                    </a:ext>
                  </a:extLst>
                </p:cNvPr>
                <p:cNvPicPr/>
                <p:nvPr/>
              </p:nvPicPr>
              <p:blipFill>
                <a:blip r:embed="rId79"/>
                <a:stretch>
                  <a:fillRect/>
                </a:stretch>
              </p:blipFill>
              <p:spPr>
                <a:xfrm>
                  <a:off x="2668930" y="3350609"/>
                  <a:ext cx="2473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101B61EE-C2DE-FB40-1C38-6EDDAEB46848}"/>
                    </a:ext>
                  </a:extLst>
                </p14:cNvPr>
                <p14:cNvContentPartPr/>
                <p14:nvPr/>
              </p14:nvContentPartPr>
              <p14:xfrm>
                <a:off x="3204610" y="3569849"/>
                <a:ext cx="149760" cy="174960"/>
              </p14:xfrm>
            </p:contentPart>
          </mc:Choice>
          <mc:Fallback xmlns="">
            <p:pic>
              <p:nvPicPr>
                <p:cNvPr id="55" name="Ink 54">
                  <a:extLst>
                    <a:ext uri="{FF2B5EF4-FFF2-40B4-BE49-F238E27FC236}">
                      <a16:creationId xmlns:a16="http://schemas.microsoft.com/office/drawing/2014/main" id="{101B61EE-C2DE-FB40-1C38-6EDDAEB46848}"/>
                    </a:ext>
                  </a:extLst>
                </p:cNvPr>
                <p:cNvPicPr/>
                <p:nvPr/>
              </p:nvPicPr>
              <p:blipFill>
                <a:blip r:embed="rId81"/>
                <a:stretch>
                  <a:fillRect/>
                </a:stretch>
              </p:blipFill>
              <p:spPr>
                <a:xfrm>
                  <a:off x="3195610" y="3560849"/>
                  <a:ext cx="167400" cy="192600"/>
                </a:xfrm>
                <a:prstGeom prst="rect">
                  <a:avLst/>
                </a:prstGeom>
              </p:spPr>
            </p:pic>
          </mc:Fallback>
        </mc:AlternateContent>
      </p:grpSp>
      <p:grpSp>
        <p:nvGrpSpPr>
          <p:cNvPr id="63" name="Group 62">
            <a:extLst>
              <a:ext uri="{FF2B5EF4-FFF2-40B4-BE49-F238E27FC236}">
                <a16:creationId xmlns:a16="http://schemas.microsoft.com/office/drawing/2014/main" id="{05C71A13-FDBE-8581-FB59-564ABBF1E5DA}"/>
              </a:ext>
            </a:extLst>
          </p:cNvPr>
          <p:cNvGrpSpPr/>
          <p:nvPr/>
        </p:nvGrpSpPr>
        <p:grpSpPr>
          <a:xfrm>
            <a:off x="3750010" y="3059009"/>
            <a:ext cx="3316680" cy="589680"/>
            <a:chOff x="3750010" y="3059009"/>
            <a:chExt cx="3316680" cy="589680"/>
          </a:xfrm>
        </p:grpSpPr>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837D50F1-A854-F142-B1F4-6F52387CBF90}"/>
                    </a:ext>
                  </a:extLst>
                </p14:cNvPr>
                <p14:cNvContentPartPr/>
                <p14:nvPr/>
              </p14:nvContentPartPr>
              <p14:xfrm>
                <a:off x="3774130" y="3059009"/>
                <a:ext cx="1560600" cy="473400"/>
              </p14:xfrm>
            </p:contentPart>
          </mc:Choice>
          <mc:Fallback xmlns="">
            <p:pic>
              <p:nvPicPr>
                <p:cNvPr id="57" name="Ink 56">
                  <a:extLst>
                    <a:ext uri="{FF2B5EF4-FFF2-40B4-BE49-F238E27FC236}">
                      <a16:creationId xmlns:a16="http://schemas.microsoft.com/office/drawing/2014/main" id="{837D50F1-A854-F142-B1F4-6F52387CBF90}"/>
                    </a:ext>
                  </a:extLst>
                </p:cNvPr>
                <p:cNvPicPr/>
                <p:nvPr/>
              </p:nvPicPr>
              <p:blipFill>
                <a:blip r:embed="rId83"/>
                <a:stretch>
                  <a:fillRect/>
                </a:stretch>
              </p:blipFill>
              <p:spPr>
                <a:xfrm>
                  <a:off x="3765490" y="3050009"/>
                  <a:ext cx="157824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C043448E-75B6-BE0F-4F03-ED405A065F28}"/>
                    </a:ext>
                  </a:extLst>
                </p14:cNvPr>
                <p14:cNvContentPartPr/>
                <p14:nvPr/>
              </p14:nvContentPartPr>
              <p14:xfrm>
                <a:off x="3750010" y="3291929"/>
                <a:ext cx="303120" cy="25920"/>
              </p14:xfrm>
            </p:contentPart>
          </mc:Choice>
          <mc:Fallback xmlns="">
            <p:pic>
              <p:nvPicPr>
                <p:cNvPr id="58" name="Ink 57">
                  <a:extLst>
                    <a:ext uri="{FF2B5EF4-FFF2-40B4-BE49-F238E27FC236}">
                      <a16:creationId xmlns:a16="http://schemas.microsoft.com/office/drawing/2014/main" id="{C043448E-75B6-BE0F-4F03-ED405A065F28}"/>
                    </a:ext>
                  </a:extLst>
                </p:cNvPr>
                <p:cNvPicPr/>
                <p:nvPr/>
              </p:nvPicPr>
              <p:blipFill>
                <a:blip r:embed="rId85"/>
                <a:stretch>
                  <a:fillRect/>
                </a:stretch>
              </p:blipFill>
              <p:spPr>
                <a:xfrm>
                  <a:off x="3741010" y="3283289"/>
                  <a:ext cx="320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B8471961-DF51-E567-FC6E-C56CF8256893}"/>
                    </a:ext>
                  </a:extLst>
                </p14:cNvPr>
                <p14:cNvContentPartPr/>
                <p14:nvPr/>
              </p14:nvContentPartPr>
              <p14:xfrm>
                <a:off x="5581330" y="3312449"/>
                <a:ext cx="328320" cy="163080"/>
              </p14:xfrm>
            </p:contentPart>
          </mc:Choice>
          <mc:Fallback xmlns="">
            <p:pic>
              <p:nvPicPr>
                <p:cNvPr id="60" name="Ink 59">
                  <a:extLst>
                    <a:ext uri="{FF2B5EF4-FFF2-40B4-BE49-F238E27FC236}">
                      <a16:creationId xmlns:a16="http://schemas.microsoft.com/office/drawing/2014/main" id="{B8471961-DF51-E567-FC6E-C56CF8256893}"/>
                    </a:ext>
                  </a:extLst>
                </p:cNvPr>
                <p:cNvPicPr/>
                <p:nvPr/>
              </p:nvPicPr>
              <p:blipFill>
                <a:blip r:embed="rId87"/>
                <a:stretch>
                  <a:fillRect/>
                </a:stretch>
              </p:blipFill>
              <p:spPr>
                <a:xfrm>
                  <a:off x="5572330" y="3303809"/>
                  <a:ext cx="345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19AD90F7-4F5D-C1D6-DF4F-38B8AB139AAF}"/>
                    </a:ext>
                  </a:extLst>
                </p14:cNvPr>
                <p14:cNvContentPartPr/>
                <p14:nvPr/>
              </p14:nvContentPartPr>
              <p14:xfrm>
                <a:off x="5635690" y="3255569"/>
                <a:ext cx="17640" cy="9360"/>
              </p14:xfrm>
            </p:contentPart>
          </mc:Choice>
          <mc:Fallback xmlns="">
            <p:pic>
              <p:nvPicPr>
                <p:cNvPr id="61" name="Ink 60">
                  <a:extLst>
                    <a:ext uri="{FF2B5EF4-FFF2-40B4-BE49-F238E27FC236}">
                      <a16:creationId xmlns:a16="http://schemas.microsoft.com/office/drawing/2014/main" id="{19AD90F7-4F5D-C1D6-DF4F-38B8AB139AAF}"/>
                    </a:ext>
                  </a:extLst>
                </p:cNvPr>
                <p:cNvPicPr/>
                <p:nvPr/>
              </p:nvPicPr>
              <p:blipFill>
                <a:blip r:embed="rId89"/>
                <a:stretch>
                  <a:fillRect/>
                </a:stretch>
              </p:blipFill>
              <p:spPr>
                <a:xfrm>
                  <a:off x="5627050" y="3246929"/>
                  <a:ext cx="35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103BC9A6-189C-F968-F396-EDFB11D23845}"/>
                    </a:ext>
                  </a:extLst>
                </p14:cNvPr>
                <p14:cNvContentPartPr/>
                <p14:nvPr/>
              </p14:nvContentPartPr>
              <p14:xfrm>
                <a:off x="6003970" y="3262769"/>
                <a:ext cx="1062720" cy="385920"/>
              </p14:xfrm>
            </p:contentPart>
          </mc:Choice>
          <mc:Fallback xmlns="">
            <p:pic>
              <p:nvPicPr>
                <p:cNvPr id="62" name="Ink 61">
                  <a:extLst>
                    <a:ext uri="{FF2B5EF4-FFF2-40B4-BE49-F238E27FC236}">
                      <a16:creationId xmlns:a16="http://schemas.microsoft.com/office/drawing/2014/main" id="{103BC9A6-189C-F968-F396-EDFB11D23845}"/>
                    </a:ext>
                  </a:extLst>
                </p:cNvPr>
                <p:cNvPicPr/>
                <p:nvPr/>
              </p:nvPicPr>
              <p:blipFill>
                <a:blip r:embed="rId91"/>
                <a:stretch>
                  <a:fillRect/>
                </a:stretch>
              </p:blipFill>
              <p:spPr>
                <a:xfrm>
                  <a:off x="5994970" y="3254129"/>
                  <a:ext cx="1080360" cy="403560"/>
                </a:xfrm>
                <a:prstGeom prst="rect">
                  <a:avLst/>
                </a:prstGeom>
              </p:spPr>
            </p:pic>
          </mc:Fallback>
        </mc:AlternateContent>
      </p:grpSp>
      <p:grpSp>
        <p:nvGrpSpPr>
          <p:cNvPr id="73" name="Group 72">
            <a:extLst>
              <a:ext uri="{FF2B5EF4-FFF2-40B4-BE49-F238E27FC236}">
                <a16:creationId xmlns:a16="http://schemas.microsoft.com/office/drawing/2014/main" id="{DCA120FC-7305-DA99-17B1-4CF1C02B4799}"/>
              </a:ext>
            </a:extLst>
          </p:cNvPr>
          <p:cNvGrpSpPr/>
          <p:nvPr/>
        </p:nvGrpSpPr>
        <p:grpSpPr>
          <a:xfrm>
            <a:off x="1126690" y="4223969"/>
            <a:ext cx="1780200" cy="329760"/>
            <a:chOff x="1126690" y="4223969"/>
            <a:chExt cx="1780200" cy="329760"/>
          </a:xfrm>
        </p:grpSpPr>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82E092EA-0324-1499-84A9-3B451E1559B5}"/>
                    </a:ext>
                  </a:extLst>
                </p14:cNvPr>
                <p14:cNvContentPartPr/>
                <p14:nvPr/>
              </p14:nvContentPartPr>
              <p14:xfrm>
                <a:off x="1126690" y="4252769"/>
                <a:ext cx="43920" cy="276120"/>
              </p14:xfrm>
            </p:contentPart>
          </mc:Choice>
          <mc:Fallback xmlns="">
            <p:pic>
              <p:nvPicPr>
                <p:cNvPr id="64" name="Ink 63">
                  <a:extLst>
                    <a:ext uri="{FF2B5EF4-FFF2-40B4-BE49-F238E27FC236}">
                      <a16:creationId xmlns:a16="http://schemas.microsoft.com/office/drawing/2014/main" id="{82E092EA-0324-1499-84A9-3B451E1559B5}"/>
                    </a:ext>
                  </a:extLst>
                </p:cNvPr>
                <p:cNvPicPr/>
                <p:nvPr/>
              </p:nvPicPr>
              <p:blipFill>
                <a:blip r:embed="rId93"/>
                <a:stretch>
                  <a:fillRect/>
                </a:stretch>
              </p:blipFill>
              <p:spPr>
                <a:xfrm>
                  <a:off x="1118050" y="4243769"/>
                  <a:ext cx="615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Ink 64">
                  <a:extLst>
                    <a:ext uri="{FF2B5EF4-FFF2-40B4-BE49-F238E27FC236}">
                      <a16:creationId xmlns:a16="http://schemas.microsoft.com/office/drawing/2014/main" id="{F7B75D76-2E95-4744-E050-E9291AC75BCB}"/>
                    </a:ext>
                  </a:extLst>
                </p14:cNvPr>
                <p14:cNvContentPartPr/>
                <p14:nvPr/>
              </p14:nvContentPartPr>
              <p14:xfrm>
                <a:off x="1348090" y="4251329"/>
                <a:ext cx="117000" cy="302400"/>
              </p14:xfrm>
            </p:contentPart>
          </mc:Choice>
          <mc:Fallback xmlns="">
            <p:pic>
              <p:nvPicPr>
                <p:cNvPr id="65" name="Ink 64">
                  <a:extLst>
                    <a:ext uri="{FF2B5EF4-FFF2-40B4-BE49-F238E27FC236}">
                      <a16:creationId xmlns:a16="http://schemas.microsoft.com/office/drawing/2014/main" id="{F7B75D76-2E95-4744-E050-E9291AC75BCB}"/>
                    </a:ext>
                  </a:extLst>
                </p:cNvPr>
                <p:cNvPicPr/>
                <p:nvPr/>
              </p:nvPicPr>
              <p:blipFill>
                <a:blip r:embed="rId95"/>
                <a:stretch>
                  <a:fillRect/>
                </a:stretch>
              </p:blipFill>
              <p:spPr>
                <a:xfrm>
                  <a:off x="1339090" y="4242689"/>
                  <a:ext cx="1346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CA534779-2584-3D63-91FF-48B8FCF0E2AB}"/>
                    </a:ext>
                  </a:extLst>
                </p14:cNvPr>
                <p14:cNvContentPartPr/>
                <p14:nvPr/>
              </p14:nvContentPartPr>
              <p14:xfrm>
                <a:off x="1242610" y="4443929"/>
                <a:ext cx="209520" cy="20520"/>
              </p14:xfrm>
            </p:contentPart>
          </mc:Choice>
          <mc:Fallback xmlns="">
            <p:pic>
              <p:nvPicPr>
                <p:cNvPr id="66" name="Ink 65">
                  <a:extLst>
                    <a:ext uri="{FF2B5EF4-FFF2-40B4-BE49-F238E27FC236}">
                      <a16:creationId xmlns:a16="http://schemas.microsoft.com/office/drawing/2014/main" id="{CA534779-2584-3D63-91FF-48B8FCF0E2AB}"/>
                    </a:ext>
                  </a:extLst>
                </p:cNvPr>
                <p:cNvPicPr/>
                <p:nvPr/>
              </p:nvPicPr>
              <p:blipFill>
                <a:blip r:embed="rId97"/>
                <a:stretch>
                  <a:fillRect/>
                </a:stretch>
              </p:blipFill>
              <p:spPr>
                <a:xfrm>
                  <a:off x="1233970" y="4435289"/>
                  <a:ext cx="227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F7DACFF9-CCE4-62C4-0952-2B856E60FB32}"/>
                    </a:ext>
                  </a:extLst>
                </p14:cNvPr>
                <p14:cNvContentPartPr/>
                <p14:nvPr/>
              </p14:nvContentPartPr>
              <p14:xfrm>
                <a:off x="1848850" y="4240169"/>
                <a:ext cx="264240" cy="278640"/>
              </p14:xfrm>
            </p:contentPart>
          </mc:Choice>
          <mc:Fallback xmlns="">
            <p:pic>
              <p:nvPicPr>
                <p:cNvPr id="68" name="Ink 67">
                  <a:extLst>
                    <a:ext uri="{FF2B5EF4-FFF2-40B4-BE49-F238E27FC236}">
                      <a16:creationId xmlns:a16="http://schemas.microsoft.com/office/drawing/2014/main" id="{F7DACFF9-CCE4-62C4-0952-2B856E60FB32}"/>
                    </a:ext>
                  </a:extLst>
                </p:cNvPr>
                <p:cNvPicPr/>
                <p:nvPr/>
              </p:nvPicPr>
              <p:blipFill>
                <a:blip r:embed="rId99"/>
                <a:stretch>
                  <a:fillRect/>
                </a:stretch>
              </p:blipFill>
              <p:spPr>
                <a:xfrm>
                  <a:off x="1839850" y="4231169"/>
                  <a:ext cx="2818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116FA7C2-21CB-4343-2C23-C2F4770451AD}"/>
                    </a:ext>
                  </a:extLst>
                </p14:cNvPr>
                <p14:cNvContentPartPr/>
                <p14:nvPr/>
              </p14:nvContentPartPr>
              <p14:xfrm>
                <a:off x="1950370" y="4403969"/>
                <a:ext cx="171360" cy="113040"/>
              </p14:xfrm>
            </p:contentPart>
          </mc:Choice>
          <mc:Fallback xmlns="">
            <p:pic>
              <p:nvPicPr>
                <p:cNvPr id="69" name="Ink 68">
                  <a:extLst>
                    <a:ext uri="{FF2B5EF4-FFF2-40B4-BE49-F238E27FC236}">
                      <a16:creationId xmlns:a16="http://schemas.microsoft.com/office/drawing/2014/main" id="{116FA7C2-21CB-4343-2C23-C2F4770451AD}"/>
                    </a:ext>
                  </a:extLst>
                </p:cNvPr>
                <p:cNvPicPr/>
                <p:nvPr/>
              </p:nvPicPr>
              <p:blipFill>
                <a:blip r:embed="rId101"/>
                <a:stretch>
                  <a:fillRect/>
                </a:stretch>
              </p:blipFill>
              <p:spPr>
                <a:xfrm>
                  <a:off x="1941370" y="4394969"/>
                  <a:ext cx="189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087819C4-C8CA-EA54-82B7-51449738C903}"/>
                    </a:ext>
                  </a:extLst>
                </p14:cNvPr>
                <p14:cNvContentPartPr/>
                <p14:nvPr/>
              </p14:nvContentPartPr>
              <p14:xfrm>
                <a:off x="2389930" y="4241249"/>
                <a:ext cx="192240" cy="230040"/>
              </p14:xfrm>
            </p:contentPart>
          </mc:Choice>
          <mc:Fallback xmlns="">
            <p:pic>
              <p:nvPicPr>
                <p:cNvPr id="71" name="Ink 70">
                  <a:extLst>
                    <a:ext uri="{FF2B5EF4-FFF2-40B4-BE49-F238E27FC236}">
                      <a16:creationId xmlns:a16="http://schemas.microsoft.com/office/drawing/2014/main" id="{087819C4-C8CA-EA54-82B7-51449738C903}"/>
                    </a:ext>
                  </a:extLst>
                </p:cNvPr>
                <p:cNvPicPr/>
                <p:nvPr/>
              </p:nvPicPr>
              <p:blipFill>
                <a:blip r:embed="rId103"/>
                <a:stretch>
                  <a:fillRect/>
                </a:stretch>
              </p:blipFill>
              <p:spPr>
                <a:xfrm>
                  <a:off x="2381290" y="4232609"/>
                  <a:ext cx="2098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6E415EF1-7E8A-AD84-BE5A-A110B8B4650B}"/>
                    </a:ext>
                  </a:extLst>
                </p14:cNvPr>
                <p14:cNvContentPartPr/>
                <p14:nvPr/>
              </p14:nvContentPartPr>
              <p14:xfrm>
                <a:off x="2679730" y="4223969"/>
                <a:ext cx="227160" cy="249480"/>
              </p14:xfrm>
            </p:contentPart>
          </mc:Choice>
          <mc:Fallback xmlns="">
            <p:pic>
              <p:nvPicPr>
                <p:cNvPr id="72" name="Ink 71">
                  <a:extLst>
                    <a:ext uri="{FF2B5EF4-FFF2-40B4-BE49-F238E27FC236}">
                      <a16:creationId xmlns:a16="http://schemas.microsoft.com/office/drawing/2014/main" id="{6E415EF1-7E8A-AD84-BE5A-A110B8B4650B}"/>
                    </a:ext>
                  </a:extLst>
                </p:cNvPr>
                <p:cNvPicPr/>
                <p:nvPr/>
              </p:nvPicPr>
              <p:blipFill>
                <a:blip r:embed="rId105"/>
                <a:stretch>
                  <a:fillRect/>
                </a:stretch>
              </p:blipFill>
              <p:spPr>
                <a:xfrm>
                  <a:off x="2671090" y="4215329"/>
                  <a:ext cx="244800" cy="267120"/>
                </a:xfrm>
                <a:prstGeom prst="rect">
                  <a:avLst/>
                </a:prstGeom>
              </p:spPr>
            </p:pic>
          </mc:Fallback>
        </mc:AlternateContent>
      </p:grpSp>
      <p:grpSp>
        <p:nvGrpSpPr>
          <p:cNvPr id="76" name="Group 75">
            <a:extLst>
              <a:ext uri="{FF2B5EF4-FFF2-40B4-BE49-F238E27FC236}">
                <a16:creationId xmlns:a16="http://schemas.microsoft.com/office/drawing/2014/main" id="{D9C1C361-8799-508F-35A1-E52F0B51B496}"/>
              </a:ext>
            </a:extLst>
          </p:cNvPr>
          <p:cNvGrpSpPr/>
          <p:nvPr/>
        </p:nvGrpSpPr>
        <p:grpSpPr>
          <a:xfrm>
            <a:off x="5135290" y="2237129"/>
            <a:ext cx="809640" cy="231840"/>
            <a:chOff x="5135290" y="2237129"/>
            <a:chExt cx="809640" cy="231840"/>
          </a:xfrm>
        </p:grpSpPr>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5E3DD9C1-D67A-8E1F-C2EE-6A6F542D3336}"/>
                    </a:ext>
                  </a:extLst>
                </p14:cNvPr>
                <p14:cNvContentPartPr/>
                <p14:nvPr/>
              </p14:nvContentPartPr>
              <p14:xfrm>
                <a:off x="5154730" y="2237129"/>
                <a:ext cx="790200" cy="226440"/>
              </p14:xfrm>
            </p:contentPart>
          </mc:Choice>
          <mc:Fallback xmlns="">
            <p:pic>
              <p:nvPicPr>
                <p:cNvPr id="74" name="Ink 73">
                  <a:extLst>
                    <a:ext uri="{FF2B5EF4-FFF2-40B4-BE49-F238E27FC236}">
                      <a16:creationId xmlns:a16="http://schemas.microsoft.com/office/drawing/2014/main" id="{5E3DD9C1-D67A-8E1F-C2EE-6A6F542D3336}"/>
                    </a:ext>
                  </a:extLst>
                </p:cNvPr>
                <p:cNvPicPr/>
                <p:nvPr/>
              </p:nvPicPr>
              <p:blipFill>
                <a:blip r:embed="rId107"/>
                <a:stretch>
                  <a:fillRect/>
                </a:stretch>
              </p:blipFill>
              <p:spPr>
                <a:xfrm>
                  <a:off x="5146090" y="2228129"/>
                  <a:ext cx="8078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BEDD1B4A-56BA-260E-53E1-1501980F12C5}"/>
                    </a:ext>
                  </a:extLst>
                </p14:cNvPr>
                <p14:cNvContentPartPr/>
                <p14:nvPr/>
              </p14:nvContentPartPr>
              <p14:xfrm>
                <a:off x="5135290" y="2300129"/>
                <a:ext cx="156240" cy="168840"/>
              </p14:xfrm>
            </p:contentPart>
          </mc:Choice>
          <mc:Fallback xmlns="">
            <p:pic>
              <p:nvPicPr>
                <p:cNvPr id="75" name="Ink 74">
                  <a:extLst>
                    <a:ext uri="{FF2B5EF4-FFF2-40B4-BE49-F238E27FC236}">
                      <a16:creationId xmlns:a16="http://schemas.microsoft.com/office/drawing/2014/main" id="{BEDD1B4A-56BA-260E-53E1-1501980F12C5}"/>
                    </a:ext>
                  </a:extLst>
                </p:cNvPr>
                <p:cNvPicPr/>
                <p:nvPr/>
              </p:nvPicPr>
              <p:blipFill>
                <a:blip r:embed="rId109"/>
                <a:stretch>
                  <a:fillRect/>
                </a:stretch>
              </p:blipFill>
              <p:spPr>
                <a:xfrm>
                  <a:off x="5126650" y="2291489"/>
                  <a:ext cx="173880" cy="186480"/>
                </a:xfrm>
                <a:prstGeom prst="rect">
                  <a:avLst/>
                </a:prstGeom>
              </p:spPr>
            </p:pic>
          </mc:Fallback>
        </mc:AlternateContent>
      </p:grpSp>
      <p:grpSp>
        <p:nvGrpSpPr>
          <p:cNvPr id="89" name="Group 88">
            <a:extLst>
              <a:ext uri="{FF2B5EF4-FFF2-40B4-BE49-F238E27FC236}">
                <a16:creationId xmlns:a16="http://schemas.microsoft.com/office/drawing/2014/main" id="{EA053D00-55C4-4F05-F0FF-358AE11A27E6}"/>
              </a:ext>
            </a:extLst>
          </p:cNvPr>
          <p:cNvGrpSpPr/>
          <p:nvPr/>
        </p:nvGrpSpPr>
        <p:grpSpPr>
          <a:xfrm>
            <a:off x="6043930" y="1815929"/>
            <a:ext cx="5028480" cy="727200"/>
            <a:chOff x="6043930" y="1815929"/>
            <a:chExt cx="5028480" cy="727200"/>
          </a:xfrm>
        </p:grpSpPr>
        <mc:AlternateContent xmlns:mc="http://schemas.openxmlformats.org/markup-compatibility/2006" xmlns:p14="http://schemas.microsoft.com/office/powerpoint/2010/main">
          <mc:Choice Requires="p14">
            <p:contentPart p14:bwMode="auto" r:id="rId110">
              <p14:nvContentPartPr>
                <p14:cNvPr id="77" name="Ink 76">
                  <a:extLst>
                    <a:ext uri="{FF2B5EF4-FFF2-40B4-BE49-F238E27FC236}">
                      <a16:creationId xmlns:a16="http://schemas.microsoft.com/office/drawing/2014/main" id="{81AF0C60-F322-6EF2-8F61-C1B82BDF1AE7}"/>
                    </a:ext>
                  </a:extLst>
                </p14:cNvPr>
                <p14:cNvContentPartPr/>
                <p14:nvPr/>
              </p14:nvContentPartPr>
              <p14:xfrm>
                <a:off x="6043930" y="2012129"/>
                <a:ext cx="1077840" cy="531000"/>
              </p14:xfrm>
            </p:contentPart>
          </mc:Choice>
          <mc:Fallback xmlns="">
            <p:pic>
              <p:nvPicPr>
                <p:cNvPr id="77" name="Ink 76">
                  <a:extLst>
                    <a:ext uri="{FF2B5EF4-FFF2-40B4-BE49-F238E27FC236}">
                      <a16:creationId xmlns:a16="http://schemas.microsoft.com/office/drawing/2014/main" id="{81AF0C60-F322-6EF2-8F61-C1B82BDF1AE7}"/>
                    </a:ext>
                  </a:extLst>
                </p:cNvPr>
                <p:cNvPicPr/>
                <p:nvPr/>
              </p:nvPicPr>
              <p:blipFill>
                <a:blip r:embed="rId111"/>
                <a:stretch>
                  <a:fillRect/>
                </a:stretch>
              </p:blipFill>
              <p:spPr>
                <a:xfrm>
                  <a:off x="6035290" y="2003489"/>
                  <a:ext cx="109548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Ink 77">
                  <a:extLst>
                    <a:ext uri="{FF2B5EF4-FFF2-40B4-BE49-F238E27FC236}">
                      <a16:creationId xmlns:a16="http://schemas.microsoft.com/office/drawing/2014/main" id="{53A150F3-C43A-B9C1-16D1-8375C3AEFF1F}"/>
                    </a:ext>
                  </a:extLst>
                </p14:cNvPr>
                <p14:cNvContentPartPr/>
                <p14:nvPr/>
              </p14:nvContentPartPr>
              <p14:xfrm>
                <a:off x="7409050" y="1987289"/>
                <a:ext cx="439560" cy="309600"/>
              </p14:xfrm>
            </p:contentPart>
          </mc:Choice>
          <mc:Fallback xmlns="">
            <p:pic>
              <p:nvPicPr>
                <p:cNvPr id="78" name="Ink 77">
                  <a:extLst>
                    <a:ext uri="{FF2B5EF4-FFF2-40B4-BE49-F238E27FC236}">
                      <a16:creationId xmlns:a16="http://schemas.microsoft.com/office/drawing/2014/main" id="{53A150F3-C43A-B9C1-16D1-8375C3AEFF1F}"/>
                    </a:ext>
                  </a:extLst>
                </p:cNvPr>
                <p:cNvPicPr/>
                <p:nvPr/>
              </p:nvPicPr>
              <p:blipFill>
                <a:blip r:embed="rId113"/>
                <a:stretch>
                  <a:fillRect/>
                </a:stretch>
              </p:blipFill>
              <p:spPr>
                <a:xfrm>
                  <a:off x="7400410" y="1978649"/>
                  <a:ext cx="4572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E6B7C058-711B-78DB-F761-9F0200209AF0}"/>
                    </a:ext>
                  </a:extLst>
                </p14:cNvPr>
                <p14:cNvContentPartPr/>
                <p14:nvPr/>
              </p14:nvContentPartPr>
              <p14:xfrm>
                <a:off x="7566370" y="2083409"/>
                <a:ext cx="254520" cy="19080"/>
              </p14:xfrm>
            </p:contentPart>
          </mc:Choice>
          <mc:Fallback xmlns="">
            <p:pic>
              <p:nvPicPr>
                <p:cNvPr id="79" name="Ink 78">
                  <a:extLst>
                    <a:ext uri="{FF2B5EF4-FFF2-40B4-BE49-F238E27FC236}">
                      <a16:creationId xmlns:a16="http://schemas.microsoft.com/office/drawing/2014/main" id="{E6B7C058-711B-78DB-F761-9F0200209AF0}"/>
                    </a:ext>
                  </a:extLst>
                </p:cNvPr>
                <p:cNvPicPr/>
                <p:nvPr/>
              </p:nvPicPr>
              <p:blipFill>
                <a:blip r:embed="rId115"/>
                <a:stretch>
                  <a:fillRect/>
                </a:stretch>
              </p:blipFill>
              <p:spPr>
                <a:xfrm>
                  <a:off x="7557730" y="2074409"/>
                  <a:ext cx="272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Ink 80">
                  <a:extLst>
                    <a:ext uri="{FF2B5EF4-FFF2-40B4-BE49-F238E27FC236}">
                      <a16:creationId xmlns:a16="http://schemas.microsoft.com/office/drawing/2014/main" id="{242A04BF-8246-82E0-85F2-CDF42E6FD88A}"/>
                    </a:ext>
                  </a:extLst>
                </p14:cNvPr>
                <p14:cNvContentPartPr/>
                <p14:nvPr/>
              </p14:nvContentPartPr>
              <p14:xfrm>
                <a:off x="8034010" y="1955609"/>
                <a:ext cx="761040" cy="336960"/>
              </p14:xfrm>
            </p:contentPart>
          </mc:Choice>
          <mc:Fallback xmlns="">
            <p:pic>
              <p:nvPicPr>
                <p:cNvPr id="81" name="Ink 80">
                  <a:extLst>
                    <a:ext uri="{FF2B5EF4-FFF2-40B4-BE49-F238E27FC236}">
                      <a16:creationId xmlns:a16="http://schemas.microsoft.com/office/drawing/2014/main" id="{242A04BF-8246-82E0-85F2-CDF42E6FD88A}"/>
                    </a:ext>
                  </a:extLst>
                </p:cNvPr>
                <p:cNvPicPr/>
                <p:nvPr/>
              </p:nvPicPr>
              <p:blipFill>
                <a:blip r:embed="rId117"/>
                <a:stretch>
                  <a:fillRect/>
                </a:stretch>
              </p:blipFill>
              <p:spPr>
                <a:xfrm>
                  <a:off x="8025370" y="1946609"/>
                  <a:ext cx="7786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Ink 81">
                  <a:extLst>
                    <a:ext uri="{FF2B5EF4-FFF2-40B4-BE49-F238E27FC236}">
                      <a16:creationId xmlns:a16="http://schemas.microsoft.com/office/drawing/2014/main" id="{457EA885-EF89-C093-639C-C1090BE55CAF}"/>
                    </a:ext>
                  </a:extLst>
                </p14:cNvPr>
                <p14:cNvContentPartPr/>
                <p14:nvPr/>
              </p14:nvContentPartPr>
              <p14:xfrm>
                <a:off x="8493010" y="2058209"/>
                <a:ext cx="289080" cy="12600"/>
              </p14:xfrm>
            </p:contentPart>
          </mc:Choice>
          <mc:Fallback xmlns="">
            <p:pic>
              <p:nvPicPr>
                <p:cNvPr id="82" name="Ink 81">
                  <a:extLst>
                    <a:ext uri="{FF2B5EF4-FFF2-40B4-BE49-F238E27FC236}">
                      <a16:creationId xmlns:a16="http://schemas.microsoft.com/office/drawing/2014/main" id="{457EA885-EF89-C093-639C-C1090BE55CAF}"/>
                    </a:ext>
                  </a:extLst>
                </p:cNvPr>
                <p:cNvPicPr/>
                <p:nvPr/>
              </p:nvPicPr>
              <p:blipFill>
                <a:blip r:embed="rId119"/>
                <a:stretch>
                  <a:fillRect/>
                </a:stretch>
              </p:blipFill>
              <p:spPr>
                <a:xfrm>
                  <a:off x="8484370" y="2049209"/>
                  <a:ext cx="306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Ink 83">
                  <a:extLst>
                    <a:ext uri="{FF2B5EF4-FFF2-40B4-BE49-F238E27FC236}">
                      <a16:creationId xmlns:a16="http://schemas.microsoft.com/office/drawing/2014/main" id="{F7A74B88-FE02-4AC1-AA8C-962D5E06A3BD}"/>
                    </a:ext>
                  </a:extLst>
                </p14:cNvPr>
                <p14:cNvContentPartPr/>
                <p14:nvPr/>
              </p14:nvContentPartPr>
              <p14:xfrm>
                <a:off x="8925370" y="2105369"/>
                <a:ext cx="425160" cy="181800"/>
              </p14:xfrm>
            </p:contentPart>
          </mc:Choice>
          <mc:Fallback xmlns="">
            <p:pic>
              <p:nvPicPr>
                <p:cNvPr id="84" name="Ink 83">
                  <a:extLst>
                    <a:ext uri="{FF2B5EF4-FFF2-40B4-BE49-F238E27FC236}">
                      <a16:creationId xmlns:a16="http://schemas.microsoft.com/office/drawing/2014/main" id="{F7A74B88-FE02-4AC1-AA8C-962D5E06A3BD}"/>
                    </a:ext>
                  </a:extLst>
                </p:cNvPr>
                <p:cNvPicPr/>
                <p:nvPr/>
              </p:nvPicPr>
              <p:blipFill>
                <a:blip r:embed="rId121"/>
                <a:stretch>
                  <a:fillRect/>
                </a:stretch>
              </p:blipFill>
              <p:spPr>
                <a:xfrm>
                  <a:off x="8916370" y="2096369"/>
                  <a:ext cx="442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Ink 84">
                  <a:extLst>
                    <a:ext uri="{FF2B5EF4-FFF2-40B4-BE49-F238E27FC236}">
                      <a16:creationId xmlns:a16="http://schemas.microsoft.com/office/drawing/2014/main" id="{6B643354-FF39-7836-40EC-E7D896DA2183}"/>
                    </a:ext>
                  </a:extLst>
                </p14:cNvPr>
                <p14:cNvContentPartPr/>
                <p14:nvPr/>
              </p14:nvContentPartPr>
              <p14:xfrm>
                <a:off x="9084490" y="2041649"/>
                <a:ext cx="26640" cy="12240"/>
              </p14:xfrm>
            </p:contentPart>
          </mc:Choice>
          <mc:Fallback xmlns="">
            <p:pic>
              <p:nvPicPr>
                <p:cNvPr id="85" name="Ink 84">
                  <a:extLst>
                    <a:ext uri="{FF2B5EF4-FFF2-40B4-BE49-F238E27FC236}">
                      <a16:creationId xmlns:a16="http://schemas.microsoft.com/office/drawing/2014/main" id="{6B643354-FF39-7836-40EC-E7D896DA2183}"/>
                    </a:ext>
                  </a:extLst>
                </p:cNvPr>
                <p:cNvPicPr/>
                <p:nvPr/>
              </p:nvPicPr>
              <p:blipFill>
                <a:blip r:embed="rId123"/>
                <a:stretch>
                  <a:fillRect/>
                </a:stretch>
              </p:blipFill>
              <p:spPr>
                <a:xfrm>
                  <a:off x="9075490" y="2032649"/>
                  <a:ext cx="44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Ink 85">
                  <a:extLst>
                    <a:ext uri="{FF2B5EF4-FFF2-40B4-BE49-F238E27FC236}">
                      <a16:creationId xmlns:a16="http://schemas.microsoft.com/office/drawing/2014/main" id="{3F0B43FF-4A69-8DB9-561B-6F8FCB8571BD}"/>
                    </a:ext>
                  </a:extLst>
                </p14:cNvPr>
                <p14:cNvContentPartPr/>
                <p14:nvPr/>
              </p14:nvContentPartPr>
              <p14:xfrm>
                <a:off x="9550330" y="1849049"/>
                <a:ext cx="526680" cy="419400"/>
              </p14:xfrm>
            </p:contentPart>
          </mc:Choice>
          <mc:Fallback xmlns="">
            <p:pic>
              <p:nvPicPr>
                <p:cNvPr id="86" name="Ink 85">
                  <a:extLst>
                    <a:ext uri="{FF2B5EF4-FFF2-40B4-BE49-F238E27FC236}">
                      <a16:creationId xmlns:a16="http://schemas.microsoft.com/office/drawing/2014/main" id="{3F0B43FF-4A69-8DB9-561B-6F8FCB8571BD}"/>
                    </a:ext>
                  </a:extLst>
                </p:cNvPr>
                <p:cNvPicPr/>
                <p:nvPr/>
              </p:nvPicPr>
              <p:blipFill>
                <a:blip r:embed="rId125"/>
                <a:stretch>
                  <a:fillRect/>
                </a:stretch>
              </p:blipFill>
              <p:spPr>
                <a:xfrm>
                  <a:off x="9541690" y="1840049"/>
                  <a:ext cx="5443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Ink 86">
                  <a:extLst>
                    <a:ext uri="{FF2B5EF4-FFF2-40B4-BE49-F238E27FC236}">
                      <a16:creationId xmlns:a16="http://schemas.microsoft.com/office/drawing/2014/main" id="{4F76F591-117E-69CA-146A-2DA3D3311D7A}"/>
                    </a:ext>
                  </a:extLst>
                </p14:cNvPr>
                <p14:cNvContentPartPr/>
                <p14:nvPr/>
              </p14:nvContentPartPr>
              <p14:xfrm>
                <a:off x="9581290" y="2050649"/>
                <a:ext cx="334080" cy="17640"/>
              </p14:xfrm>
            </p:contentPart>
          </mc:Choice>
          <mc:Fallback xmlns="">
            <p:pic>
              <p:nvPicPr>
                <p:cNvPr id="87" name="Ink 86">
                  <a:extLst>
                    <a:ext uri="{FF2B5EF4-FFF2-40B4-BE49-F238E27FC236}">
                      <a16:creationId xmlns:a16="http://schemas.microsoft.com/office/drawing/2014/main" id="{4F76F591-117E-69CA-146A-2DA3D3311D7A}"/>
                    </a:ext>
                  </a:extLst>
                </p:cNvPr>
                <p:cNvPicPr/>
                <p:nvPr/>
              </p:nvPicPr>
              <p:blipFill>
                <a:blip r:embed="rId127"/>
                <a:stretch>
                  <a:fillRect/>
                </a:stretch>
              </p:blipFill>
              <p:spPr>
                <a:xfrm>
                  <a:off x="9572650" y="2041649"/>
                  <a:ext cx="351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Ink 87">
                  <a:extLst>
                    <a:ext uri="{FF2B5EF4-FFF2-40B4-BE49-F238E27FC236}">
                      <a16:creationId xmlns:a16="http://schemas.microsoft.com/office/drawing/2014/main" id="{455CAA8D-9F2A-BB71-46CF-B4552B3A5061}"/>
                    </a:ext>
                  </a:extLst>
                </p14:cNvPr>
                <p14:cNvContentPartPr/>
                <p14:nvPr/>
              </p14:nvContentPartPr>
              <p14:xfrm>
                <a:off x="10258810" y="1815929"/>
                <a:ext cx="813600" cy="426600"/>
              </p14:xfrm>
            </p:contentPart>
          </mc:Choice>
          <mc:Fallback xmlns="">
            <p:pic>
              <p:nvPicPr>
                <p:cNvPr id="88" name="Ink 87">
                  <a:extLst>
                    <a:ext uri="{FF2B5EF4-FFF2-40B4-BE49-F238E27FC236}">
                      <a16:creationId xmlns:a16="http://schemas.microsoft.com/office/drawing/2014/main" id="{455CAA8D-9F2A-BB71-46CF-B4552B3A5061}"/>
                    </a:ext>
                  </a:extLst>
                </p:cNvPr>
                <p:cNvPicPr/>
                <p:nvPr/>
              </p:nvPicPr>
              <p:blipFill>
                <a:blip r:embed="rId129"/>
                <a:stretch>
                  <a:fillRect/>
                </a:stretch>
              </p:blipFill>
              <p:spPr>
                <a:xfrm>
                  <a:off x="10249810" y="1806929"/>
                  <a:ext cx="831240" cy="44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91" name="Ink 90">
                <a:extLst>
                  <a:ext uri="{FF2B5EF4-FFF2-40B4-BE49-F238E27FC236}">
                    <a16:creationId xmlns:a16="http://schemas.microsoft.com/office/drawing/2014/main" id="{F90C53A2-BC0A-9DCE-DF4D-713E8495F3D5}"/>
                  </a:ext>
                </a:extLst>
              </p14:cNvPr>
              <p14:cNvContentPartPr/>
              <p14:nvPr/>
            </p14:nvContentPartPr>
            <p14:xfrm>
              <a:off x="3156010" y="4512689"/>
              <a:ext cx="77760" cy="98280"/>
            </p14:xfrm>
          </p:contentPart>
        </mc:Choice>
        <mc:Fallback xmlns="">
          <p:pic>
            <p:nvPicPr>
              <p:cNvPr id="91" name="Ink 90">
                <a:extLst>
                  <a:ext uri="{FF2B5EF4-FFF2-40B4-BE49-F238E27FC236}">
                    <a16:creationId xmlns:a16="http://schemas.microsoft.com/office/drawing/2014/main" id="{F90C53A2-BC0A-9DCE-DF4D-713E8495F3D5}"/>
                  </a:ext>
                </a:extLst>
              </p:cNvPr>
              <p:cNvPicPr/>
              <p:nvPr/>
            </p:nvPicPr>
            <p:blipFill>
              <a:blip r:embed="rId131"/>
              <a:stretch>
                <a:fillRect/>
              </a:stretch>
            </p:blipFill>
            <p:spPr>
              <a:xfrm>
                <a:off x="3147370" y="4504049"/>
                <a:ext cx="95400" cy="115920"/>
              </a:xfrm>
              <a:prstGeom prst="rect">
                <a:avLst/>
              </a:prstGeom>
            </p:spPr>
          </p:pic>
        </mc:Fallback>
      </mc:AlternateContent>
      <p:grpSp>
        <p:nvGrpSpPr>
          <p:cNvPr id="121" name="Group 120">
            <a:extLst>
              <a:ext uri="{FF2B5EF4-FFF2-40B4-BE49-F238E27FC236}">
                <a16:creationId xmlns:a16="http://schemas.microsoft.com/office/drawing/2014/main" id="{B66C47A7-93BE-5DC7-8D38-A8D77032BB32}"/>
              </a:ext>
            </a:extLst>
          </p:cNvPr>
          <p:cNvGrpSpPr/>
          <p:nvPr/>
        </p:nvGrpSpPr>
        <p:grpSpPr>
          <a:xfrm>
            <a:off x="3849010" y="3920489"/>
            <a:ext cx="5263920" cy="842040"/>
            <a:chOff x="3849010" y="3920489"/>
            <a:chExt cx="5263920" cy="842040"/>
          </a:xfrm>
        </p:grpSpPr>
        <mc:AlternateContent xmlns:mc="http://schemas.openxmlformats.org/markup-compatibility/2006" xmlns:p14="http://schemas.microsoft.com/office/powerpoint/2010/main">
          <mc:Choice Requires="p14">
            <p:contentPart p14:bwMode="auto" r:id="rId132">
              <p14:nvContentPartPr>
                <p14:cNvPr id="92" name="Ink 91">
                  <a:extLst>
                    <a:ext uri="{FF2B5EF4-FFF2-40B4-BE49-F238E27FC236}">
                      <a16:creationId xmlns:a16="http://schemas.microsoft.com/office/drawing/2014/main" id="{D4D08179-8EBA-690B-B8A9-B4B3641234A4}"/>
                    </a:ext>
                  </a:extLst>
                </p14:cNvPr>
                <p14:cNvContentPartPr/>
                <p14:nvPr/>
              </p14:nvContentPartPr>
              <p14:xfrm>
                <a:off x="3864850" y="4242689"/>
                <a:ext cx="93240" cy="231120"/>
              </p14:xfrm>
            </p:contentPart>
          </mc:Choice>
          <mc:Fallback xmlns="">
            <p:pic>
              <p:nvPicPr>
                <p:cNvPr id="92" name="Ink 91">
                  <a:extLst>
                    <a:ext uri="{FF2B5EF4-FFF2-40B4-BE49-F238E27FC236}">
                      <a16:creationId xmlns:a16="http://schemas.microsoft.com/office/drawing/2014/main" id="{D4D08179-8EBA-690B-B8A9-B4B3641234A4}"/>
                    </a:ext>
                  </a:extLst>
                </p:cNvPr>
                <p:cNvPicPr/>
                <p:nvPr/>
              </p:nvPicPr>
              <p:blipFill>
                <a:blip r:embed="rId133"/>
                <a:stretch>
                  <a:fillRect/>
                </a:stretch>
              </p:blipFill>
              <p:spPr>
                <a:xfrm>
                  <a:off x="3855850" y="4233689"/>
                  <a:ext cx="1108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Ink 92">
                  <a:extLst>
                    <a:ext uri="{FF2B5EF4-FFF2-40B4-BE49-F238E27FC236}">
                      <a16:creationId xmlns:a16="http://schemas.microsoft.com/office/drawing/2014/main" id="{024DB8D8-91DD-02D8-5B7A-2B26D58525B6}"/>
                    </a:ext>
                  </a:extLst>
                </p14:cNvPr>
                <p14:cNvContentPartPr/>
                <p14:nvPr/>
              </p14:nvContentPartPr>
              <p14:xfrm>
                <a:off x="3849010" y="4216049"/>
                <a:ext cx="185040" cy="21600"/>
              </p14:xfrm>
            </p:contentPart>
          </mc:Choice>
          <mc:Fallback xmlns="">
            <p:pic>
              <p:nvPicPr>
                <p:cNvPr id="93" name="Ink 92">
                  <a:extLst>
                    <a:ext uri="{FF2B5EF4-FFF2-40B4-BE49-F238E27FC236}">
                      <a16:creationId xmlns:a16="http://schemas.microsoft.com/office/drawing/2014/main" id="{024DB8D8-91DD-02D8-5B7A-2B26D58525B6}"/>
                    </a:ext>
                  </a:extLst>
                </p:cNvPr>
                <p:cNvPicPr/>
                <p:nvPr/>
              </p:nvPicPr>
              <p:blipFill>
                <a:blip r:embed="rId135"/>
                <a:stretch>
                  <a:fillRect/>
                </a:stretch>
              </p:blipFill>
              <p:spPr>
                <a:xfrm>
                  <a:off x="3840010" y="4207049"/>
                  <a:ext cx="202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5" name="Ink 94">
                  <a:extLst>
                    <a:ext uri="{FF2B5EF4-FFF2-40B4-BE49-F238E27FC236}">
                      <a16:creationId xmlns:a16="http://schemas.microsoft.com/office/drawing/2014/main" id="{124659B5-4A86-372B-FACB-A20C840A93F0}"/>
                    </a:ext>
                  </a:extLst>
                </p14:cNvPr>
                <p14:cNvContentPartPr/>
                <p14:nvPr/>
              </p14:nvContentPartPr>
              <p14:xfrm>
                <a:off x="4037650" y="4074569"/>
                <a:ext cx="1456200" cy="424440"/>
              </p14:xfrm>
            </p:contentPart>
          </mc:Choice>
          <mc:Fallback xmlns="">
            <p:pic>
              <p:nvPicPr>
                <p:cNvPr id="95" name="Ink 94">
                  <a:extLst>
                    <a:ext uri="{FF2B5EF4-FFF2-40B4-BE49-F238E27FC236}">
                      <a16:creationId xmlns:a16="http://schemas.microsoft.com/office/drawing/2014/main" id="{124659B5-4A86-372B-FACB-A20C840A93F0}"/>
                    </a:ext>
                  </a:extLst>
                </p:cNvPr>
                <p:cNvPicPr/>
                <p:nvPr/>
              </p:nvPicPr>
              <p:blipFill>
                <a:blip r:embed="rId137"/>
                <a:stretch>
                  <a:fillRect/>
                </a:stretch>
              </p:blipFill>
              <p:spPr>
                <a:xfrm>
                  <a:off x="4028650" y="4065929"/>
                  <a:ext cx="147384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7" name="Ink 96">
                  <a:extLst>
                    <a:ext uri="{FF2B5EF4-FFF2-40B4-BE49-F238E27FC236}">
                      <a16:creationId xmlns:a16="http://schemas.microsoft.com/office/drawing/2014/main" id="{C57DE981-89DE-FB98-866D-18ED0F290B28}"/>
                    </a:ext>
                  </a:extLst>
                </p14:cNvPr>
                <p14:cNvContentPartPr/>
                <p14:nvPr/>
              </p14:nvContentPartPr>
              <p14:xfrm>
                <a:off x="5790850" y="4290929"/>
                <a:ext cx="261000" cy="16920"/>
              </p14:xfrm>
            </p:contentPart>
          </mc:Choice>
          <mc:Fallback xmlns="">
            <p:pic>
              <p:nvPicPr>
                <p:cNvPr id="97" name="Ink 96">
                  <a:extLst>
                    <a:ext uri="{FF2B5EF4-FFF2-40B4-BE49-F238E27FC236}">
                      <a16:creationId xmlns:a16="http://schemas.microsoft.com/office/drawing/2014/main" id="{C57DE981-89DE-FB98-866D-18ED0F290B28}"/>
                    </a:ext>
                  </a:extLst>
                </p:cNvPr>
                <p:cNvPicPr/>
                <p:nvPr/>
              </p:nvPicPr>
              <p:blipFill>
                <a:blip r:embed="rId139"/>
                <a:stretch>
                  <a:fillRect/>
                </a:stretch>
              </p:blipFill>
              <p:spPr>
                <a:xfrm>
                  <a:off x="5782210" y="4282289"/>
                  <a:ext cx="278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Ink 97">
                  <a:extLst>
                    <a:ext uri="{FF2B5EF4-FFF2-40B4-BE49-F238E27FC236}">
                      <a16:creationId xmlns:a16="http://schemas.microsoft.com/office/drawing/2014/main" id="{9843B2A4-6ADE-0DD5-020A-0B58E683A42A}"/>
                    </a:ext>
                  </a:extLst>
                </p14:cNvPr>
                <p14:cNvContentPartPr/>
                <p14:nvPr/>
              </p14:nvContentPartPr>
              <p14:xfrm>
                <a:off x="5785810" y="4411529"/>
                <a:ext cx="284040" cy="25560"/>
              </p14:xfrm>
            </p:contentPart>
          </mc:Choice>
          <mc:Fallback xmlns="">
            <p:pic>
              <p:nvPicPr>
                <p:cNvPr id="98" name="Ink 97">
                  <a:extLst>
                    <a:ext uri="{FF2B5EF4-FFF2-40B4-BE49-F238E27FC236}">
                      <a16:creationId xmlns:a16="http://schemas.microsoft.com/office/drawing/2014/main" id="{9843B2A4-6ADE-0DD5-020A-0B58E683A42A}"/>
                    </a:ext>
                  </a:extLst>
                </p:cNvPr>
                <p:cNvPicPr/>
                <p:nvPr/>
              </p:nvPicPr>
              <p:blipFill>
                <a:blip r:embed="rId141"/>
                <a:stretch>
                  <a:fillRect/>
                </a:stretch>
              </p:blipFill>
              <p:spPr>
                <a:xfrm>
                  <a:off x="5776810" y="4402529"/>
                  <a:ext cx="301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Ink 99">
                  <a:extLst>
                    <a:ext uri="{FF2B5EF4-FFF2-40B4-BE49-F238E27FC236}">
                      <a16:creationId xmlns:a16="http://schemas.microsoft.com/office/drawing/2014/main" id="{7A7E5F25-6596-F6CB-8332-7F265D392D7B}"/>
                    </a:ext>
                  </a:extLst>
                </p14:cNvPr>
                <p14:cNvContentPartPr/>
                <p14:nvPr/>
              </p14:nvContentPartPr>
              <p14:xfrm>
                <a:off x="6364330" y="4344209"/>
                <a:ext cx="194040" cy="14040"/>
              </p14:xfrm>
            </p:contentPart>
          </mc:Choice>
          <mc:Fallback xmlns="">
            <p:pic>
              <p:nvPicPr>
                <p:cNvPr id="100" name="Ink 99">
                  <a:extLst>
                    <a:ext uri="{FF2B5EF4-FFF2-40B4-BE49-F238E27FC236}">
                      <a16:creationId xmlns:a16="http://schemas.microsoft.com/office/drawing/2014/main" id="{7A7E5F25-6596-F6CB-8332-7F265D392D7B}"/>
                    </a:ext>
                  </a:extLst>
                </p:cNvPr>
                <p:cNvPicPr/>
                <p:nvPr/>
              </p:nvPicPr>
              <p:blipFill>
                <a:blip r:embed="rId143"/>
                <a:stretch>
                  <a:fillRect/>
                </a:stretch>
              </p:blipFill>
              <p:spPr>
                <a:xfrm>
                  <a:off x="6355690" y="4335569"/>
                  <a:ext cx="211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Ink 100">
                  <a:extLst>
                    <a:ext uri="{FF2B5EF4-FFF2-40B4-BE49-F238E27FC236}">
                      <a16:creationId xmlns:a16="http://schemas.microsoft.com/office/drawing/2014/main" id="{BCB35C62-2957-2610-5145-A2E3C8C7DEC1}"/>
                    </a:ext>
                  </a:extLst>
                </p14:cNvPr>
                <p14:cNvContentPartPr/>
                <p14:nvPr/>
              </p14:nvContentPartPr>
              <p14:xfrm>
                <a:off x="6609850" y="4209569"/>
                <a:ext cx="370080" cy="289080"/>
              </p14:xfrm>
            </p:contentPart>
          </mc:Choice>
          <mc:Fallback xmlns="">
            <p:pic>
              <p:nvPicPr>
                <p:cNvPr id="101" name="Ink 100">
                  <a:extLst>
                    <a:ext uri="{FF2B5EF4-FFF2-40B4-BE49-F238E27FC236}">
                      <a16:creationId xmlns:a16="http://schemas.microsoft.com/office/drawing/2014/main" id="{BCB35C62-2957-2610-5145-A2E3C8C7DEC1}"/>
                    </a:ext>
                  </a:extLst>
                </p:cNvPr>
                <p:cNvPicPr/>
                <p:nvPr/>
              </p:nvPicPr>
              <p:blipFill>
                <a:blip r:embed="rId145"/>
                <a:stretch>
                  <a:fillRect/>
                </a:stretch>
              </p:blipFill>
              <p:spPr>
                <a:xfrm>
                  <a:off x="6600850" y="4200569"/>
                  <a:ext cx="3877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Ink 101">
                  <a:extLst>
                    <a:ext uri="{FF2B5EF4-FFF2-40B4-BE49-F238E27FC236}">
                      <a16:creationId xmlns:a16="http://schemas.microsoft.com/office/drawing/2014/main" id="{0BB2A969-BE05-E0EF-4E94-5AEFA3F6486D}"/>
                    </a:ext>
                  </a:extLst>
                </p14:cNvPr>
                <p14:cNvContentPartPr/>
                <p14:nvPr/>
              </p14:nvContentPartPr>
              <p14:xfrm>
                <a:off x="6781570" y="4408649"/>
                <a:ext cx="146520" cy="95400"/>
              </p14:xfrm>
            </p:contentPart>
          </mc:Choice>
          <mc:Fallback xmlns="">
            <p:pic>
              <p:nvPicPr>
                <p:cNvPr id="102" name="Ink 101">
                  <a:extLst>
                    <a:ext uri="{FF2B5EF4-FFF2-40B4-BE49-F238E27FC236}">
                      <a16:creationId xmlns:a16="http://schemas.microsoft.com/office/drawing/2014/main" id="{0BB2A969-BE05-E0EF-4E94-5AEFA3F6486D}"/>
                    </a:ext>
                  </a:extLst>
                </p:cNvPr>
                <p:cNvPicPr/>
                <p:nvPr/>
              </p:nvPicPr>
              <p:blipFill>
                <a:blip r:embed="rId147"/>
                <a:stretch>
                  <a:fillRect/>
                </a:stretch>
              </p:blipFill>
              <p:spPr>
                <a:xfrm>
                  <a:off x="6772930" y="4399649"/>
                  <a:ext cx="164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Ink 103">
                  <a:extLst>
                    <a:ext uri="{FF2B5EF4-FFF2-40B4-BE49-F238E27FC236}">
                      <a16:creationId xmlns:a16="http://schemas.microsoft.com/office/drawing/2014/main" id="{3BEA5822-07B2-65C7-6776-67190C39A7F7}"/>
                    </a:ext>
                  </a:extLst>
                </p14:cNvPr>
                <p14:cNvContentPartPr/>
                <p14:nvPr/>
              </p14:nvContentPartPr>
              <p14:xfrm>
                <a:off x="7162090" y="4286249"/>
                <a:ext cx="56880" cy="42840"/>
              </p14:xfrm>
            </p:contentPart>
          </mc:Choice>
          <mc:Fallback xmlns="">
            <p:pic>
              <p:nvPicPr>
                <p:cNvPr id="104" name="Ink 103">
                  <a:extLst>
                    <a:ext uri="{FF2B5EF4-FFF2-40B4-BE49-F238E27FC236}">
                      <a16:creationId xmlns:a16="http://schemas.microsoft.com/office/drawing/2014/main" id="{3BEA5822-07B2-65C7-6776-67190C39A7F7}"/>
                    </a:ext>
                  </a:extLst>
                </p:cNvPr>
                <p:cNvPicPr/>
                <p:nvPr/>
              </p:nvPicPr>
              <p:blipFill>
                <a:blip r:embed="rId149"/>
                <a:stretch>
                  <a:fillRect/>
                </a:stretch>
              </p:blipFill>
              <p:spPr>
                <a:xfrm>
                  <a:off x="7153090" y="4277249"/>
                  <a:ext cx="74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Ink 105">
                  <a:extLst>
                    <a:ext uri="{FF2B5EF4-FFF2-40B4-BE49-F238E27FC236}">
                      <a16:creationId xmlns:a16="http://schemas.microsoft.com/office/drawing/2014/main" id="{93DB4248-4480-684B-764F-8AC7CECE7069}"/>
                    </a:ext>
                  </a:extLst>
                </p14:cNvPr>
                <p14:cNvContentPartPr/>
                <p14:nvPr/>
              </p14:nvContentPartPr>
              <p14:xfrm>
                <a:off x="7604890" y="3943169"/>
                <a:ext cx="228960" cy="266040"/>
              </p14:xfrm>
            </p:contentPart>
          </mc:Choice>
          <mc:Fallback xmlns="">
            <p:pic>
              <p:nvPicPr>
                <p:cNvPr id="106" name="Ink 105">
                  <a:extLst>
                    <a:ext uri="{FF2B5EF4-FFF2-40B4-BE49-F238E27FC236}">
                      <a16:creationId xmlns:a16="http://schemas.microsoft.com/office/drawing/2014/main" id="{93DB4248-4480-684B-764F-8AC7CECE7069}"/>
                    </a:ext>
                  </a:extLst>
                </p:cNvPr>
                <p:cNvPicPr/>
                <p:nvPr/>
              </p:nvPicPr>
              <p:blipFill>
                <a:blip r:embed="rId151"/>
                <a:stretch>
                  <a:fillRect/>
                </a:stretch>
              </p:blipFill>
              <p:spPr>
                <a:xfrm>
                  <a:off x="7596250" y="3934169"/>
                  <a:ext cx="2466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Ink 106">
                  <a:extLst>
                    <a:ext uri="{FF2B5EF4-FFF2-40B4-BE49-F238E27FC236}">
                      <a16:creationId xmlns:a16="http://schemas.microsoft.com/office/drawing/2014/main" id="{D0270266-A324-57B7-CEAB-2492D2C2745B}"/>
                    </a:ext>
                  </a:extLst>
                </p14:cNvPr>
                <p14:cNvContentPartPr/>
                <p14:nvPr/>
              </p14:nvContentPartPr>
              <p14:xfrm>
                <a:off x="7895050" y="4056929"/>
                <a:ext cx="169200" cy="210960"/>
              </p14:xfrm>
            </p:contentPart>
          </mc:Choice>
          <mc:Fallback xmlns="">
            <p:pic>
              <p:nvPicPr>
                <p:cNvPr id="107" name="Ink 106">
                  <a:extLst>
                    <a:ext uri="{FF2B5EF4-FFF2-40B4-BE49-F238E27FC236}">
                      <a16:creationId xmlns:a16="http://schemas.microsoft.com/office/drawing/2014/main" id="{D0270266-A324-57B7-CEAB-2492D2C2745B}"/>
                    </a:ext>
                  </a:extLst>
                </p:cNvPr>
                <p:cNvPicPr/>
                <p:nvPr/>
              </p:nvPicPr>
              <p:blipFill>
                <a:blip r:embed="rId153"/>
                <a:stretch>
                  <a:fillRect/>
                </a:stretch>
              </p:blipFill>
              <p:spPr>
                <a:xfrm>
                  <a:off x="7886050" y="4048289"/>
                  <a:ext cx="186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9" name="Ink 108">
                  <a:extLst>
                    <a:ext uri="{FF2B5EF4-FFF2-40B4-BE49-F238E27FC236}">
                      <a16:creationId xmlns:a16="http://schemas.microsoft.com/office/drawing/2014/main" id="{B08D8BB9-365A-44F2-F080-78531978BB2E}"/>
                    </a:ext>
                  </a:extLst>
                </p14:cNvPr>
                <p14:cNvContentPartPr/>
                <p14:nvPr/>
              </p14:nvContentPartPr>
              <p14:xfrm>
                <a:off x="8330290" y="3980609"/>
                <a:ext cx="15480" cy="228240"/>
              </p14:xfrm>
            </p:contentPart>
          </mc:Choice>
          <mc:Fallback xmlns="">
            <p:pic>
              <p:nvPicPr>
                <p:cNvPr id="109" name="Ink 108">
                  <a:extLst>
                    <a:ext uri="{FF2B5EF4-FFF2-40B4-BE49-F238E27FC236}">
                      <a16:creationId xmlns:a16="http://schemas.microsoft.com/office/drawing/2014/main" id="{B08D8BB9-365A-44F2-F080-78531978BB2E}"/>
                    </a:ext>
                  </a:extLst>
                </p:cNvPr>
                <p:cNvPicPr/>
                <p:nvPr/>
              </p:nvPicPr>
              <p:blipFill>
                <a:blip r:embed="rId155"/>
                <a:stretch>
                  <a:fillRect/>
                </a:stretch>
              </p:blipFill>
              <p:spPr>
                <a:xfrm>
                  <a:off x="8321290" y="3971609"/>
                  <a:ext cx="33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Ink 109">
                  <a:extLst>
                    <a:ext uri="{FF2B5EF4-FFF2-40B4-BE49-F238E27FC236}">
                      <a16:creationId xmlns:a16="http://schemas.microsoft.com/office/drawing/2014/main" id="{0F8C2CCD-F276-064F-C3FD-DBD2313C2828}"/>
                    </a:ext>
                  </a:extLst>
                </p14:cNvPr>
                <p14:cNvContentPartPr/>
                <p14:nvPr/>
              </p14:nvContentPartPr>
              <p14:xfrm>
                <a:off x="8222290" y="4081409"/>
                <a:ext cx="272880" cy="26280"/>
              </p14:xfrm>
            </p:contentPart>
          </mc:Choice>
          <mc:Fallback xmlns="">
            <p:pic>
              <p:nvPicPr>
                <p:cNvPr id="110" name="Ink 109">
                  <a:extLst>
                    <a:ext uri="{FF2B5EF4-FFF2-40B4-BE49-F238E27FC236}">
                      <a16:creationId xmlns:a16="http://schemas.microsoft.com/office/drawing/2014/main" id="{0F8C2CCD-F276-064F-C3FD-DBD2313C2828}"/>
                    </a:ext>
                  </a:extLst>
                </p:cNvPr>
                <p:cNvPicPr/>
                <p:nvPr/>
              </p:nvPicPr>
              <p:blipFill>
                <a:blip r:embed="rId157"/>
                <a:stretch>
                  <a:fillRect/>
                </a:stretch>
              </p:blipFill>
              <p:spPr>
                <a:xfrm>
                  <a:off x="8213290" y="4072769"/>
                  <a:ext cx="290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2" name="Ink 111">
                  <a:extLst>
                    <a:ext uri="{FF2B5EF4-FFF2-40B4-BE49-F238E27FC236}">
                      <a16:creationId xmlns:a16="http://schemas.microsoft.com/office/drawing/2014/main" id="{1D3A2BFA-8EA4-8EF1-7D61-717A6ED51F13}"/>
                    </a:ext>
                  </a:extLst>
                </p14:cNvPr>
                <p14:cNvContentPartPr/>
                <p14:nvPr/>
              </p14:nvContentPartPr>
              <p14:xfrm>
                <a:off x="8567890" y="3920489"/>
                <a:ext cx="228960" cy="269640"/>
              </p14:xfrm>
            </p:contentPart>
          </mc:Choice>
          <mc:Fallback xmlns="">
            <p:pic>
              <p:nvPicPr>
                <p:cNvPr id="112" name="Ink 111">
                  <a:extLst>
                    <a:ext uri="{FF2B5EF4-FFF2-40B4-BE49-F238E27FC236}">
                      <a16:creationId xmlns:a16="http://schemas.microsoft.com/office/drawing/2014/main" id="{1D3A2BFA-8EA4-8EF1-7D61-717A6ED51F13}"/>
                    </a:ext>
                  </a:extLst>
                </p:cNvPr>
                <p:cNvPicPr/>
                <p:nvPr/>
              </p:nvPicPr>
              <p:blipFill>
                <a:blip r:embed="rId159"/>
                <a:stretch>
                  <a:fillRect/>
                </a:stretch>
              </p:blipFill>
              <p:spPr>
                <a:xfrm>
                  <a:off x="8559250" y="3911489"/>
                  <a:ext cx="2466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Ink 113">
                  <a:extLst>
                    <a:ext uri="{FF2B5EF4-FFF2-40B4-BE49-F238E27FC236}">
                      <a16:creationId xmlns:a16="http://schemas.microsoft.com/office/drawing/2014/main" id="{494046D1-0356-86AF-54DC-90E992833409}"/>
                    </a:ext>
                  </a:extLst>
                </p14:cNvPr>
                <p14:cNvContentPartPr/>
                <p14:nvPr/>
              </p14:nvContentPartPr>
              <p14:xfrm>
                <a:off x="8821690" y="4106969"/>
                <a:ext cx="159840" cy="173880"/>
              </p14:xfrm>
            </p:contentPart>
          </mc:Choice>
          <mc:Fallback xmlns="">
            <p:pic>
              <p:nvPicPr>
                <p:cNvPr id="114" name="Ink 113">
                  <a:extLst>
                    <a:ext uri="{FF2B5EF4-FFF2-40B4-BE49-F238E27FC236}">
                      <a16:creationId xmlns:a16="http://schemas.microsoft.com/office/drawing/2014/main" id="{494046D1-0356-86AF-54DC-90E992833409}"/>
                    </a:ext>
                  </a:extLst>
                </p:cNvPr>
                <p:cNvPicPr/>
                <p:nvPr/>
              </p:nvPicPr>
              <p:blipFill>
                <a:blip r:embed="rId161"/>
                <a:stretch>
                  <a:fillRect/>
                </a:stretch>
              </p:blipFill>
              <p:spPr>
                <a:xfrm>
                  <a:off x="8812690" y="4098329"/>
                  <a:ext cx="177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Ink 114">
                  <a:extLst>
                    <a:ext uri="{FF2B5EF4-FFF2-40B4-BE49-F238E27FC236}">
                      <a16:creationId xmlns:a16="http://schemas.microsoft.com/office/drawing/2014/main" id="{218B1115-8A4B-A583-B650-804F18D6454E}"/>
                    </a:ext>
                  </a:extLst>
                </p14:cNvPr>
                <p14:cNvContentPartPr/>
                <p14:nvPr/>
              </p14:nvContentPartPr>
              <p14:xfrm>
                <a:off x="8843290" y="4227929"/>
                <a:ext cx="112320" cy="9360"/>
              </p14:xfrm>
            </p:contentPart>
          </mc:Choice>
          <mc:Fallback xmlns="">
            <p:pic>
              <p:nvPicPr>
                <p:cNvPr id="115" name="Ink 114">
                  <a:extLst>
                    <a:ext uri="{FF2B5EF4-FFF2-40B4-BE49-F238E27FC236}">
                      <a16:creationId xmlns:a16="http://schemas.microsoft.com/office/drawing/2014/main" id="{218B1115-8A4B-A583-B650-804F18D6454E}"/>
                    </a:ext>
                  </a:extLst>
                </p:cNvPr>
                <p:cNvPicPr/>
                <p:nvPr/>
              </p:nvPicPr>
              <p:blipFill>
                <a:blip r:embed="rId163"/>
                <a:stretch>
                  <a:fillRect/>
                </a:stretch>
              </p:blipFill>
              <p:spPr>
                <a:xfrm>
                  <a:off x="8834650" y="4219289"/>
                  <a:ext cx="129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Ink 116">
                  <a:extLst>
                    <a:ext uri="{FF2B5EF4-FFF2-40B4-BE49-F238E27FC236}">
                      <a16:creationId xmlns:a16="http://schemas.microsoft.com/office/drawing/2014/main" id="{BD34BFBA-1A61-8039-59DC-9A7092E7D1A7}"/>
                    </a:ext>
                  </a:extLst>
                </p14:cNvPr>
                <p14:cNvContentPartPr/>
                <p14:nvPr/>
              </p14:nvContentPartPr>
              <p14:xfrm>
                <a:off x="7559890" y="4339529"/>
                <a:ext cx="1553040" cy="101880"/>
              </p14:xfrm>
            </p:contentPart>
          </mc:Choice>
          <mc:Fallback xmlns="">
            <p:pic>
              <p:nvPicPr>
                <p:cNvPr id="117" name="Ink 116">
                  <a:extLst>
                    <a:ext uri="{FF2B5EF4-FFF2-40B4-BE49-F238E27FC236}">
                      <a16:creationId xmlns:a16="http://schemas.microsoft.com/office/drawing/2014/main" id="{BD34BFBA-1A61-8039-59DC-9A7092E7D1A7}"/>
                    </a:ext>
                  </a:extLst>
                </p:cNvPr>
                <p:cNvPicPr/>
                <p:nvPr/>
              </p:nvPicPr>
              <p:blipFill>
                <a:blip r:embed="rId165"/>
                <a:stretch>
                  <a:fillRect/>
                </a:stretch>
              </p:blipFill>
              <p:spPr>
                <a:xfrm>
                  <a:off x="7550890" y="4330529"/>
                  <a:ext cx="1570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8" name="Ink 117">
                  <a:extLst>
                    <a:ext uri="{FF2B5EF4-FFF2-40B4-BE49-F238E27FC236}">
                      <a16:creationId xmlns:a16="http://schemas.microsoft.com/office/drawing/2014/main" id="{29BD2EAA-85BB-972A-55B9-4D15AF609A5C}"/>
                    </a:ext>
                  </a:extLst>
                </p14:cNvPr>
                <p14:cNvContentPartPr/>
                <p14:nvPr/>
              </p14:nvContentPartPr>
              <p14:xfrm>
                <a:off x="8102410" y="4483169"/>
                <a:ext cx="227160" cy="234720"/>
              </p14:xfrm>
            </p:contentPart>
          </mc:Choice>
          <mc:Fallback xmlns="">
            <p:pic>
              <p:nvPicPr>
                <p:cNvPr id="118" name="Ink 117">
                  <a:extLst>
                    <a:ext uri="{FF2B5EF4-FFF2-40B4-BE49-F238E27FC236}">
                      <a16:creationId xmlns:a16="http://schemas.microsoft.com/office/drawing/2014/main" id="{29BD2EAA-85BB-972A-55B9-4D15AF609A5C}"/>
                    </a:ext>
                  </a:extLst>
                </p:cNvPr>
                <p:cNvPicPr/>
                <p:nvPr/>
              </p:nvPicPr>
              <p:blipFill>
                <a:blip r:embed="rId167"/>
                <a:stretch>
                  <a:fillRect/>
                </a:stretch>
              </p:blipFill>
              <p:spPr>
                <a:xfrm>
                  <a:off x="8093410" y="4474169"/>
                  <a:ext cx="2448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 name="Ink 118">
                  <a:extLst>
                    <a:ext uri="{FF2B5EF4-FFF2-40B4-BE49-F238E27FC236}">
                      <a16:creationId xmlns:a16="http://schemas.microsoft.com/office/drawing/2014/main" id="{2853A8AA-25E7-298A-C54F-A19C9CE7CEB1}"/>
                    </a:ext>
                  </a:extLst>
                </p14:cNvPr>
                <p14:cNvContentPartPr/>
                <p14:nvPr/>
              </p14:nvContentPartPr>
              <p14:xfrm>
                <a:off x="8388970" y="4592609"/>
                <a:ext cx="156960" cy="169920"/>
              </p14:xfrm>
            </p:contentPart>
          </mc:Choice>
          <mc:Fallback xmlns="">
            <p:pic>
              <p:nvPicPr>
                <p:cNvPr id="119" name="Ink 118">
                  <a:extLst>
                    <a:ext uri="{FF2B5EF4-FFF2-40B4-BE49-F238E27FC236}">
                      <a16:creationId xmlns:a16="http://schemas.microsoft.com/office/drawing/2014/main" id="{2853A8AA-25E7-298A-C54F-A19C9CE7CEB1}"/>
                    </a:ext>
                  </a:extLst>
                </p:cNvPr>
                <p:cNvPicPr/>
                <p:nvPr/>
              </p:nvPicPr>
              <p:blipFill>
                <a:blip r:embed="rId169"/>
                <a:stretch>
                  <a:fillRect/>
                </a:stretch>
              </p:blipFill>
              <p:spPr>
                <a:xfrm>
                  <a:off x="8380330" y="4583969"/>
                  <a:ext cx="174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0" name="Ink 119">
                  <a:extLst>
                    <a:ext uri="{FF2B5EF4-FFF2-40B4-BE49-F238E27FC236}">
                      <a16:creationId xmlns:a16="http://schemas.microsoft.com/office/drawing/2014/main" id="{85838AB1-0098-3F0E-6027-AED7F0549424}"/>
                    </a:ext>
                  </a:extLst>
                </p14:cNvPr>
                <p14:cNvContentPartPr/>
                <p14:nvPr/>
              </p14:nvContentPartPr>
              <p14:xfrm>
                <a:off x="8409850" y="4720409"/>
                <a:ext cx="129600" cy="17640"/>
              </p14:xfrm>
            </p:contentPart>
          </mc:Choice>
          <mc:Fallback xmlns="">
            <p:pic>
              <p:nvPicPr>
                <p:cNvPr id="120" name="Ink 119">
                  <a:extLst>
                    <a:ext uri="{FF2B5EF4-FFF2-40B4-BE49-F238E27FC236}">
                      <a16:creationId xmlns:a16="http://schemas.microsoft.com/office/drawing/2014/main" id="{85838AB1-0098-3F0E-6027-AED7F0549424}"/>
                    </a:ext>
                  </a:extLst>
                </p:cNvPr>
                <p:cNvPicPr/>
                <p:nvPr/>
              </p:nvPicPr>
              <p:blipFill>
                <a:blip r:embed="rId171"/>
                <a:stretch>
                  <a:fillRect/>
                </a:stretch>
              </p:blipFill>
              <p:spPr>
                <a:xfrm>
                  <a:off x="8400850" y="4711409"/>
                  <a:ext cx="147240" cy="35280"/>
                </a:xfrm>
                <a:prstGeom prst="rect">
                  <a:avLst/>
                </a:prstGeom>
              </p:spPr>
            </p:pic>
          </mc:Fallback>
        </mc:AlternateContent>
      </p:grpSp>
      <p:grpSp>
        <p:nvGrpSpPr>
          <p:cNvPr id="130" name="Group 129">
            <a:extLst>
              <a:ext uri="{FF2B5EF4-FFF2-40B4-BE49-F238E27FC236}">
                <a16:creationId xmlns:a16="http://schemas.microsoft.com/office/drawing/2014/main" id="{B03BCDC2-C9B8-110E-A345-DFBF24B224C4}"/>
              </a:ext>
            </a:extLst>
          </p:cNvPr>
          <p:cNvGrpSpPr/>
          <p:nvPr/>
        </p:nvGrpSpPr>
        <p:grpSpPr>
          <a:xfrm>
            <a:off x="5857090" y="5222609"/>
            <a:ext cx="1455480" cy="343800"/>
            <a:chOff x="5857090" y="5222609"/>
            <a:chExt cx="1455480" cy="343800"/>
          </a:xfrm>
        </p:grpSpPr>
        <mc:AlternateContent xmlns:mc="http://schemas.openxmlformats.org/markup-compatibility/2006" xmlns:p14="http://schemas.microsoft.com/office/powerpoint/2010/main">
          <mc:Choice Requires="p14">
            <p:contentPart p14:bwMode="auto" r:id="rId172">
              <p14:nvContentPartPr>
                <p14:cNvPr id="122" name="Ink 121">
                  <a:extLst>
                    <a:ext uri="{FF2B5EF4-FFF2-40B4-BE49-F238E27FC236}">
                      <a16:creationId xmlns:a16="http://schemas.microsoft.com/office/drawing/2014/main" id="{259A40BF-56D7-959B-B52D-0EFE1D5CC100}"/>
                    </a:ext>
                  </a:extLst>
                </p14:cNvPr>
                <p14:cNvContentPartPr/>
                <p14:nvPr/>
              </p14:nvContentPartPr>
              <p14:xfrm>
                <a:off x="5857090" y="5387849"/>
                <a:ext cx="192600" cy="19080"/>
              </p14:xfrm>
            </p:contentPart>
          </mc:Choice>
          <mc:Fallback xmlns="">
            <p:pic>
              <p:nvPicPr>
                <p:cNvPr id="122" name="Ink 121">
                  <a:extLst>
                    <a:ext uri="{FF2B5EF4-FFF2-40B4-BE49-F238E27FC236}">
                      <a16:creationId xmlns:a16="http://schemas.microsoft.com/office/drawing/2014/main" id="{259A40BF-56D7-959B-B52D-0EFE1D5CC100}"/>
                    </a:ext>
                  </a:extLst>
                </p:cNvPr>
                <p:cNvPicPr/>
                <p:nvPr/>
              </p:nvPicPr>
              <p:blipFill>
                <a:blip r:embed="rId173"/>
                <a:stretch>
                  <a:fillRect/>
                </a:stretch>
              </p:blipFill>
              <p:spPr>
                <a:xfrm>
                  <a:off x="5848450" y="5378849"/>
                  <a:ext cx="210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3" name="Ink 122">
                  <a:extLst>
                    <a:ext uri="{FF2B5EF4-FFF2-40B4-BE49-F238E27FC236}">
                      <a16:creationId xmlns:a16="http://schemas.microsoft.com/office/drawing/2014/main" id="{47C28F6F-22EC-D447-D83D-6BB72C686EC7}"/>
                    </a:ext>
                  </a:extLst>
                </p14:cNvPr>
                <p14:cNvContentPartPr/>
                <p14:nvPr/>
              </p14:nvContentPartPr>
              <p14:xfrm>
                <a:off x="5868250" y="5475329"/>
                <a:ext cx="238320" cy="20880"/>
              </p14:xfrm>
            </p:contentPart>
          </mc:Choice>
          <mc:Fallback xmlns="">
            <p:pic>
              <p:nvPicPr>
                <p:cNvPr id="123" name="Ink 122">
                  <a:extLst>
                    <a:ext uri="{FF2B5EF4-FFF2-40B4-BE49-F238E27FC236}">
                      <a16:creationId xmlns:a16="http://schemas.microsoft.com/office/drawing/2014/main" id="{47C28F6F-22EC-D447-D83D-6BB72C686EC7}"/>
                    </a:ext>
                  </a:extLst>
                </p:cNvPr>
                <p:cNvPicPr/>
                <p:nvPr/>
              </p:nvPicPr>
              <p:blipFill>
                <a:blip r:embed="rId175"/>
                <a:stretch>
                  <a:fillRect/>
                </a:stretch>
              </p:blipFill>
              <p:spPr>
                <a:xfrm>
                  <a:off x="5859610" y="5466689"/>
                  <a:ext cx="255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5" name="Ink 124">
                  <a:extLst>
                    <a:ext uri="{FF2B5EF4-FFF2-40B4-BE49-F238E27FC236}">
                      <a16:creationId xmlns:a16="http://schemas.microsoft.com/office/drawing/2014/main" id="{46138F92-709E-A95B-794A-5852BFBD1AF4}"/>
                    </a:ext>
                  </a:extLst>
                </p14:cNvPr>
                <p14:cNvContentPartPr/>
                <p14:nvPr/>
              </p14:nvContentPartPr>
              <p14:xfrm>
                <a:off x="6393130" y="5430689"/>
                <a:ext cx="212760" cy="9000"/>
              </p14:xfrm>
            </p:contentPart>
          </mc:Choice>
          <mc:Fallback xmlns="">
            <p:pic>
              <p:nvPicPr>
                <p:cNvPr id="125" name="Ink 124">
                  <a:extLst>
                    <a:ext uri="{FF2B5EF4-FFF2-40B4-BE49-F238E27FC236}">
                      <a16:creationId xmlns:a16="http://schemas.microsoft.com/office/drawing/2014/main" id="{46138F92-709E-A95B-794A-5852BFBD1AF4}"/>
                    </a:ext>
                  </a:extLst>
                </p:cNvPr>
                <p:cNvPicPr/>
                <p:nvPr/>
              </p:nvPicPr>
              <p:blipFill>
                <a:blip r:embed="rId177"/>
                <a:stretch>
                  <a:fillRect/>
                </a:stretch>
              </p:blipFill>
              <p:spPr>
                <a:xfrm>
                  <a:off x="6384130" y="5422049"/>
                  <a:ext cx="230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6" name="Ink 125">
                  <a:extLst>
                    <a:ext uri="{FF2B5EF4-FFF2-40B4-BE49-F238E27FC236}">
                      <a16:creationId xmlns:a16="http://schemas.microsoft.com/office/drawing/2014/main" id="{432E603E-439A-E59D-EB4C-06950F61FEA4}"/>
                    </a:ext>
                  </a:extLst>
                </p14:cNvPr>
                <p14:cNvContentPartPr/>
                <p14:nvPr/>
              </p14:nvContentPartPr>
              <p14:xfrm>
                <a:off x="6743050" y="5222609"/>
                <a:ext cx="351720" cy="280800"/>
              </p14:xfrm>
            </p:contentPart>
          </mc:Choice>
          <mc:Fallback xmlns="">
            <p:pic>
              <p:nvPicPr>
                <p:cNvPr id="126" name="Ink 125">
                  <a:extLst>
                    <a:ext uri="{FF2B5EF4-FFF2-40B4-BE49-F238E27FC236}">
                      <a16:creationId xmlns:a16="http://schemas.microsoft.com/office/drawing/2014/main" id="{432E603E-439A-E59D-EB4C-06950F61FEA4}"/>
                    </a:ext>
                  </a:extLst>
                </p:cNvPr>
                <p:cNvPicPr/>
                <p:nvPr/>
              </p:nvPicPr>
              <p:blipFill>
                <a:blip r:embed="rId179"/>
                <a:stretch>
                  <a:fillRect/>
                </a:stretch>
              </p:blipFill>
              <p:spPr>
                <a:xfrm>
                  <a:off x="6734050" y="5213969"/>
                  <a:ext cx="3693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7" name="Ink 126">
                  <a:extLst>
                    <a:ext uri="{FF2B5EF4-FFF2-40B4-BE49-F238E27FC236}">
                      <a16:creationId xmlns:a16="http://schemas.microsoft.com/office/drawing/2014/main" id="{E98CC511-8222-C67D-2380-00CEE1BE0A14}"/>
                    </a:ext>
                  </a:extLst>
                </p14:cNvPr>
                <p14:cNvContentPartPr/>
                <p14:nvPr/>
              </p14:nvContentPartPr>
              <p14:xfrm>
                <a:off x="6890290" y="5423849"/>
                <a:ext cx="195480" cy="142560"/>
              </p14:xfrm>
            </p:contentPart>
          </mc:Choice>
          <mc:Fallback xmlns="">
            <p:pic>
              <p:nvPicPr>
                <p:cNvPr id="127" name="Ink 126">
                  <a:extLst>
                    <a:ext uri="{FF2B5EF4-FFF2-40B4-BE49-F238E27FC236}">
                      <a16:creationId xmlns:a16="http://schemas.microsoft.com/office/drawing/2014/main" id="{E98CC511-8222-C67D-2380-00CEE1BE0A14}"/>
                    </a:ext>
                  </a:extLst>
                </p:cNvPr>
                <p:cNvPicPr/>
                <p:nvPr/>
              </p:nvPicPr>
              <p:blipFill>
                <a:blip r:embed="rId181"/>
                <a:stretch>
                  <a:fillRect/>
                </a:stretch>
              </p:blipFill>
              <p:spPr>
                <a:xfrm>
                  <a:off x="6881650" y="5414849"/>
                  <a:ext cx="213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9" name="Ink 128">
                  <a:extLst>
                    <a:ext uri="{FF2B5EF4-FFF2-40B4-BE49-F238E27FC236}">
                      <a16:creationId xmlns:a16="http://schemas.microsoft.com/office/drawing/2014/main" id="{244BF138-7B97-91BC-7959-4CEA69E2F43E}"/>
                    </a:ext>
                  </a:extLst>
                </p14:cNvPr>
                <p14:cNvContentPartPr/>
                <p14:nvPr/>
              </p14:nvContentPartPr>
              <p14:xfrm>
                <a:off x="7257490" y="5291009"/>
                <a:ext cx="55080" cy="72720"/>
              </p14:xfrm>
            </p:contentPart>
          </mc:Choice>
          <mc:Fallback xmlns="">
            <p:pic>
              <p:nvPicPr>
                <p:cNvPr id="129" name="Ink 128">
                  <a:extLst>
                    <a:ext uri="{FF2B5EF4-FFF2-40B4-BE49-F238E27FC236}">
                      <a16:creationId xmlns:a16="http://schemas.microsoft.com/office/drawing/2014/main" id="{244BF138-7B97-91BC-7959-4CEA69E2F43E}"/>
                    </a:ext>
                  </a:extLst>
                </p:cNvPr>
                <p:cNvPicPr/>
                <p:nvPr/>
              </p:nvPicPr>
              <p:blipFill>
                <a:blip r:embed="rId183"/>
                <a:stretch>
                  <a:fillRect/>
                </a:stretch>
              </p:blipFill>
              <p:spPr>
                <a:xfrm>
                  <a:off x="7248490" y="5282369"/>
                  <a:ext cx="72720" cy="90360"/>
                </a:xfrm>
                <a:prstGeom prst="rect">
                  <a:avLst/>
                </a:prstGeom>
              </p:spPr>
            </p:pic>
          </mc:Fallback>
        </mc:AlternateContent>
      </p:grpSp>
      <p:grpSp>
        <p:nvGrpSpPr>
          <p:cNvPr id="139" name="Group 138">
            <a:extLst>
              <a:ext uri="{FF2B5EF4-FFF2-40B4-BE49-F238E27FC236}">
                <a16:creationId xmlns:a16="http://schemas.microsoft.com/office/drawing/2014/main" id="{3ADC8C91-6452-D808-C541-E8A3DD489EEF}"/>
              </a:ext>
            </a:extLst>
          </p:cNvPr>
          <p:cNvGrpSpPr/>
          <p:nvPr/>
        </p:nvGrpSpPr>
        <p:grpSpPr>
          <a:xfrm>
            <a:off x="7597690" y="4978889"/>
            <a:ext cx="1473120" cy="550440"/>
            <a:chOff x="7597690" y="4978889"/>
            <a:chExt cx="1473120" cy="550440"/>
          </a:xfrm>
        </p:grpSpPr>
        <mc:AlternateContent xmlns:mc="http://schemas.openxmlformats.org/markup-compatibility/2006" xmlns:p14="http://schemas.microsoft.com/office/powerpoint/2010/main">
          <mc:Choice Requires="p14">
            <p:contentPart p14:bwMode="auto" r:id="rId184">
              <p14:nvContentPartPr>
                <p14:cNvPr id="131" name="Ink 130">
                  <a:extLst>
                    <a:ext uri="{FF2B5EF4-FFF2-40B4-BE49-F238E27FC236}">
                      <a16:creationId xmlns:a16="http://schemas.microsoft.com/office/drawing/2014/main" id="{B3A1565E-5DEE-457A-B0D6-491F0ECBD613}"/>
                    </a:ext>
                  </a:extLst>
                </p14:cNvPr>
                <p14:cNvContentPartPr/>
                <p14:nvPr/>
              </p14:nvContentPartPr>
              <p14:xfrm>
                <a:off x="7707130" y="5034329"/>
                <a:ext cx="204480" cy="299880"/>
              </p14:xfrm>
            </p:contentPart>
          </mc:Choice>
          <mc:Fallback xmlns="">
            <p:pic>
              <p:nvPicPr>
                <p:cNvPr id="131" name="Ink 130">
                  <a:extLst>
                    <a:ext uri="{FF2B5EF4-FFF2-40B4-BE49-F238E27FC236}">
                      <a16:creationId xmlns:a16="http://schemas.microsoft.com/office/drawing/2014/main" id="{B3A1565E-5DEE-457A-B0D6-491F0ECBD613}"/>
                    </a:ext>
                  </a:extLst>
                </p:cNvPr>
                <p:cNvPicPr/>
                <p:nvPr/>
              </p:nvPicPr>
              <p:blipFill>
                <a:blip r:embed="rId185"/>
                <a:stretch>
                  <a:fillRect/>
                </a:stretch>
              </p:blipFill>
              <p:spPr>
                <a:xfrm>
                  <a:off x="7698130" y="5025329"/>
                  <a:ext cx="2221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2" name="Ink 131">
                  <a:extLst>
                    <a:ext uri="{FF2B5EF4-FFF2-40B4-BE49-F238E27FC236}">
                      <a16:creationId xmlns:a16="http://schemas.microsoft.com/office/drawing/2014/main" id="{D38F66CF-7704-33C6-68C4-4D2823F48BD5}"/>
                    </a:ext>
                  </a:extLst>
                </p14:cNvPr>
                <p14:cNvContentPartPr/>
                <p14:nvPr/>
              </p14:nvContentPartPr>
              <p14:xfrm>
                <a:off x="7963090" y="5155289"/>
                <a:ext cx="151200" cy="219240"/>
              </p14:xfrm>
            </p:contentPart>
          </mc:Choice>
          <mc:Fallback xmlns="">
            <p:pic>
              <p:nvPicPr>
                <p:cNvPr id="132" name="Ink 131">
                  <a:extLst>
                    <a:ext uri="{FF2B5EF4-FFF2-40B4-BE49-F238E27FC236}">
                      <a16:creationId xmlns:a16="http://schemas.microsoft.com/office/drawing/2014/main" id="{D38F66CF-7704-33C6-68C4-4D2823F48BD5}"/>
                    </a:ext>
                  </a:extLst>
                </p:cNvPr>
                <p:cNvPicPr/>
                <p:nvPr/>
              </p:nvPicPr>
              <p:blipFill>
                <a:blip r:embed="rId187"/>
                <a:stretch>
                  <a:fillRect/>
                </a:stretch>
              </p:blipFill>
              <p:spPr>
                <a:xfrm>
                  <a:off x="7954090" y="5146289"/>
                  <a:ext cx="168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3" name="Ink 132">
                  <a:extLst>
                    <a:ext uri="{FF2B5EF4-FFF2-40B4-BE49-F238E27FC236}">
                      <a16:creationId xmlns:a16="http://schemas.microsoft.com/office/drawing/2014/main" id="{BFDF1655-A225-98B3-D848-B544A7C352BE}"/>
                    </a:ext>
                  </a:extLst>
                </p14:cNvPr>
                <p14:cNvContentPartPr/>
                <p14:nvPr/>
              </p14:nvContentPartPr>
              <p14:xfrm>
                <a:off x="8318050" y="5046209"/>
                <a:ext cx="7920" cy="187920"/>
              </p14:xfrm>
            </p:contentPart>
          </mc:Choice>
          <mc:Fallback xmlns="">
            <p:pic>
              <p:nvPicPr>
                <p:cNvPr id="133" name="Ink 132">
                  <a:extLst>
                    <a:ext uri="{FF2B5EF4-FFF2-40B4-BE49-F238E27FC236}">
                      <a16:creationId xmlns:a16="http://schemas.microsoft.com/office/drawing/2014/main" id="{BFDF1655-A225-98B3-D848-B544A7C352BE}"/>
                    </a:ext>
                  </a:extLst>
                </p:cNvPr>
                <p:cNvPicPr/>
                <p:nvPr/>
              </p:nvPicPr>
              <p:blipFill>
                <a:blip r:embed="rId189"/>
                <a:stretch>
                  <a:fillRect/>
                </a:stretch>
              </p:blipFill>
              <p:spPr>
                <a:xfrm>
                  <a:off x="8309410" y="5037209"/>
                  <a:ext cx="25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4" name="Ink 133">
                  <a:extLst>
                    <a:ext uri="{FF2B5EF4-FFF2-40B4-BE49-F238E27FC236}">
                      <a16:creationId xmlns:a16="http://schemas.microsoft.com/office/drawing/2014/main" id="{E7694929-633D-32DF-EA5A-677ECEED0D81}"/>
                    </a:ext>
                  </a:extLst>
                </p14:cNvPr>
                <p14:cNvContentPartPr/>
                <p14:nvPr/>
              </p14:nvContentPartPr>
              <p14:xfrm>
                <a:off x="8268730" y="5160329"/>
                <a:ext cx="141120" cy="10800"/>
              </p14:xfrm>
            </p:contentPart>
          </mc:Choice>
          <mc:Fallback xmlns="">
            <p:pic>
              <p:nvPicPr>
                <p:cNvPr id="134" name="Ink 133">
                  <a:extLst>
                    <a:ext uri="{FF2B5EF4-FFF2-40B4-BE49-F238E27FC236}">
                      <a16:creationId xmlns:a16="http://schemas.microsoft.com/office/drawing/2014/main" id="{E7694929-633D-32DF-EA5A-677ECEED0D81}"/>
                    </a:ext>
                  </a:extLst>
                </p:cNvPr>
                <p:cNvPicPr/>
                <p:nvPr/>
              </p:nvPicPr>
              <p:blipFill>
                <a:blip r:embed="rId191"/>
                <a:stretch>
                  <a:fillRect/>
                </a:stretch>
              </p:blipFill>
              <p:spPr>
                <a:xfrm>
                  <a:off x="8260090" y="5151689"/>
                  <a:ext cx="158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 name="Ink 134">
                  <a:extLst>
                    <a:ext uri="{FF2B5EF4-FFF2-40B4-BE49-F238E27FC236}">
                      <a16:creationId xmlns:a16="http://schemas.microsoft.com/office/drawing/2014/main" id="{FA2EBEC0-5C60-0BF8-330B-D4557049C28E}"/>
                    </a:ext>
                  </a:extLst>
                </p14:cNvPr>
                <p14:cNvContentPartPr/>
                <p14:nvPr/>
              </p14:nvContentPartPr>
              <p14:xfrm>
                <a:off x="8517130" y="4978889"/>
                <a:ext cx="250560" cy="306000"/>
              </p14:xfrm>
            </p:contentPart>
          </mc:Choice>
          <mc:Fallback xmlns="">
            <p:pic>
              <p:nvPicPr>
                <p:cNvPr id="135" name="Ink 134">
                  <a:extLst>
                    <a:ext uri="{FF2B5EF4-FFF2-40B4-BE49-F238E27FC236}">
                      <a16:creationId xmlns:a16="http://schemas.microsoft.com/office/drawing/2014/main" id="{FA2EBEC0-5C60-0BF8-330B-D4557049C28E}"/>
                    </a:ext>
                  </a:extLst>
                </p:cNvPr>
                <p:cNvPicPr/>
                <p:nvPr/>
              </p:nvPicPr>
              <p:blipFill>
                <a:blip r:embed="rId193"/>
                <a:stretch>
                  <a:fillRect/>
                </a:stretch>
              </p:blipFill>
              <p:spPr>
                <a:xfrm>
                  <a:off x="8508490" y="4969889"/>
                  <a:ext cx="2682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6" name="Ink 135">
                  <a:extLst>
                    <a:ext uri="{FF2B5EF4-FFF2-40B4-BE49-F238E27FC236}">
                      <a16:creationId xmlns:a16="http://schemas.microsoft.com/office/drawing/2014/main" id="{2F4AFB49-9CC6-F9CD-C8CB-92B08EA747D3}"/>
                    </a:ext>
                  </a:extLst>
                </p14:cNvPr>
                <p14:cNvContentPartPr/>
                <p14:nvPr/>
              </p14:nvContentPartPr>
              <p14:xfrm>
                <a:off x="8833570" y="5147009"/>
                <a:ext cx="140040" cy="235800"/>
              </p14:xfrm>
            </p:contentPart>
          </mc:Choice>
          <mc:Fallback xmlns="">
            <p:pic>
              <p:nvPicPr>
                <p:cNvPr id="136" name="Ink 135">
                  <a:extLst>
                    <a:ext uri="{FF2B5EF4-FFF2-40B4-BE49-F238E27FC236}">
                      <a16:creationId xmlns:a16="http://schemas.microsoft.com/office/drawing/2014/main" id="{2F4AFB49-9CC6-F9CD-C8CB-92B08EA747D3}"/>
                    </a:ext>
                  </a:extLst>
                </p:cNvPr>
                <p:cNvPicPr/>
                <p:nvPr/>
              </p:nvPicPr>
              <p:blipFill>
                <a:blip r:embed="rId195"/>
                <a:stretch>
                  <a:fillRect/>
                </a:stretch>
              </p:blipFill>
              <p:spPr>
                <a:xfrm>
                  <a:off x="8824570" y="5138369"/>
                  <a:ext cx="1576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7" name="Ink 136">
                  <a:extLst>
                    <a:ext uri="{FF2B5EF4-FFF2-40B4-BE49-F238E27FC236}">
                      <a16:creationId xmlns:a16="http://schemas.microsoft.com/office/drawing/2014/main" id="{A22B7B7A-8C0B-41CB-8075-93D83F460B33}"/>
                    </a:ext>
                  </a:extLst>
                </p14:cNvPr>
                <p14:cNvContentPartPr/>
                <p14:nvPr/>
              </p14:nvContentPartPr>
              <p14:xfrm>
                <a:off x="8864170" y="5276969"/>
                <a:ext cx="110520" cy="34920"/>
              </p14:xfrm>
            </p:contentPart>
          </mc:Choice>
          <mc:Fallback xmlns="">
            <p:pic>
              <p:nvPicPr>
                <p:cNvPr id="137" name="Ink 136">
                  <a:extLst>
                    <a:ext uri="{FF2B5EF4-FFF2-40B4-BE49-F238E27FC236}">
                      <a16:creationId xmlns:a16="http://schemas.microsoft.com/office/drawing/2014/main" id="{A22B7B7A-8C0B-41CB-8075-93D83F460B33}"/>
                    </a:ext>
                  </a:extLst>
                </p:cNvPr>
                <p:cNvPicPr/>
                <p:nvPr/>
              </p:nvPicPr>
              <p:blipFill>
                <a:blip r:embed="rId197"/>
                <a:stretch>
                  <a:fillRect/>
                </a:stretch>
              </p:blipFill>
              <p:spPr>
                <a:xfrm>
                  <a:off x="8855530" y="5268329"/>
                  <a:ext cx="128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 name="Ink 137">
                  <a:extLst>
                    <a:ext uri="{FF2B5EF4-FFF2-40B4-BE49-F238E27FC236}">
                      <a16:creationId xmlns:a16="http://schemas.microsoft.com/office/drawing/2014/main" id="{3E59218E-0F07-F3E5-BF64-60F3AF8143F2}"/>
                    </a:ext>
                  </a:extLst>
                </p14:cNvPr>
                <p14:cNvContentPartPr/>
                <p14:nvPr/>
              </p14:nvContentPartPr>
              <p14:xfrm>
                <a:off x="7597690" y="5466689"/>
                <a:ext cx="1473120" cy="62640"/>
              </p14:xfrm>
            </p:contentPart>
          </mc:Choice>
          <mc:Fallback xmlns="">
            <p:pic>
              <p:nvPicPr>
                <p:cNvPr id="138" name="Ink 137">
                  <a:extLst>
                    <a:ext uri="{FF2B5EF4-FFF2-40B4-BE49-F238E27FC236}">
                      <a16:creationId xmlns:a16="http://schemas.microsoft.com/office/drawing/2014/main" id="{3E59218E-0F07-F3E5-BF64-60F3AF8143F2}"/>
                    </a:ext>
                  </a:extLst>
                </p:cNvPr>
                <p:cNvPicPr/>
                <p:nvPr/>
              </p:nvPicPr>
              <p:blipFill>
                <a:blip r:embed="rId199"/>
                <a:stretch>
                  <a:fillRect/>
                </a:stretch>
              </p:blipFill>
              <p:spPr>
                <a:xfrm>
                  <a:off x="7589050" y="5458049"/>
                  <a:ext cx="1490760" cy="80280"/>
                </a:xfrm>
                <a:prstGeom prst="rect">
                  <a:avLst/>
                </a:prstGeom>
              </p:spPr>
            </p:pic>
          </mc:Fallback>
        </mc:AlternateContent>
      </p:grpSp>
      <p:grpSp>
        <p:nvGrpSpPr>
          <p:cNvPr id="148" name="Group 147">
            <a:extLst>
              <a:ext uri="{FF2B5EF4-FFF2-40B4-BE49-F238E27FC236}">
                <a16:creationId xmlns:a16="http://schemas.microsoft.com/office/drawing/2014/main" id="{E2E91B09-C9C3-BF8F-9584-483B07CA4FB5}"/>
              </a:ext>
            </a:extLst>
          </p:cNvPr>
          <p:cNvGrpSpPr/>
          <p:nvPr/>
        </p:nvGrpSpPr>
        <p:grpSpPr>
          <a:xfrm>
            <a:off x="7854010" y="5602409"/>
            <a:ext cx="978480" cy="331200"/>
            <a:chOff x="7854010" y="5602409"/>
            <a:chExt cx="978480" cy="331200"/>
          </a:xfrm>
        </p:grpSpPr>
        <mc:AlternateContent xmlns:mc="http://schemas.openxmlformats.org/markup-compatibility/2006" xmlns:p14="http://schemas.microsoft.com/office/powerpoint/2010/main">
          <mc:Choice Requires="p14">
            <p:contentPart p14:bwMode="auto" r:id="rId200">
              <p14:nvContentPartPr>
                <p14:cNvPr id="140" name="Ink 139">
                  <a:extLst>
                    <a:ext uri="{FF2B5EF4-FFF2-40B4-BE49-F238E27FC236}">
                      <a16:creationId xmlns:a16="http://schemas.microsoft.com/office/drawing/2014/main" id="{208C1995-A57E-AC92-C34E-CCCD9C75CF27}"/>
                    </a:ext>
                  </a:extLst>
                </p14:cNvPr>
                <p14:cNvContentPartPr/>
                <p14:nvPr/>
              </p14:nvContentPartPr>
              <p14:xfrm>
                <a:off x="7854010" y="5602409"/>
                <a:ext cx="216720" cy="252000"/>
              </p14:xfrm>
            </p:contentPart>
          </mc:Choice>
          <mc:Fallback xmlns="">
            <p:pic>
              <p:nvPicPr>
                <p:cNvPr id="140" name="Ink 139">
                  <a:extLst>
                    <a:ext uri="{FF2B5EF4-FFF2-40B4-BE49-F238E27FC236}">
                      <a16:creationId xmlns:a16="http://schemas.microsoft.com/office/drawing/2014/main" id="{208C1995-A57E-AC92-C34E-CCCD9C75CF27}"/>
                    </a:ext>
                  </a:extLst>
                </p:cNvPr>
                <p:cNvPicPr/>
                <p:nvPr/>
              </p:nvPicPr>
              <p:blipFill>
                <a:blip r:embed="rId201"/>
                <a:stretch>
                  <a:fillRect/>
                </a:stretch>
              </p:blipFill>
              <p:spPr>
                <a:xfrm>
                  <a:off x="7845370" y="5593769"/>
                  <a:ext cx="2343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 name="Ink 140">
                  <a:extLst>
                    <a:ext uri="{FF2B5EF4-FFF2-40B4-BE49-F238E27FC236}">
                      <a16:creationId xmlns:a16="http://schemas.microsoft.com/office/drawing/2014/main" id="{B5D83CE0-1BD4-B5A1-0080-466371E3824C}"/>
                    </a:ext>
                  </a:extLst>
                </p14:cNvPr>
                <p14:cNvContentPartPr/>
                <p14:nvPr/>
              </p14:nvContentPartPr>
              <p14:xfrm>
                <a:off x="8125450" y="5739209"/>
                <a:ext cx="106200" cy="194400"/>
              </p14:xfrm>
            </p:contentPart>
          </mc:Choice>
          <mc:Fallback xmlns="">
            <p:pic>
              <p:nvPicPr>
                <p:cNvPr id="141" name="Ink 140">
                  <a:extLst>
                    <a:ext uri="{FF2B5EF4-FFF2-40B4-BE49-F238E27FC236}">
                      <a16:creationId xmlns:a16="http://schemas.microsoft.com/office/drawing/2014/main" id="{B5D83CE0-1BD4-B5A1-0080-466371E3824C}"/>
                    </a:ext>
                  </a:extLst>
                </p:cNvPr>
                <p:cNvPicPr/>
                <p:nvPr/>
              </p:nvPicPr>
              <p:blipFill>
                <a:blip r:embed="rId203"/>
                <a:stretch>
                  <a:fillRect/>
                </a:stretch>
              </p:blipFill>
              <p:spPr>
                <a:xfrm>
                  <a:off x="8116810" y="5730209"/>
                  <a:ext cx="123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2" name="Ink 141">
                  <a:extLst>
                    <a:ext uri="{FF2B5EF4-FFF2-40B4-BE49-F238E27FC236}">
                      <a16:creationId xmlns:a16="http://schemas.microsoft.com/office/drawing/2014/main" id="{45F3F884-FC14-A467-BA7E-58A244D96B88}"/>
                    </a:ext>
                  </a:extLst>
                </p14:cNvPr>
                <p14:cNvContentPartPr/>
                <p14:nvPr/>
              </p14:nvContentPartPr>
              <p14:xfrm>
                <a:off x="8144170" y="5867009"/>
                <a:ext cx="91440" cy="14760"/>
              </p14:xfrm>
            </p:contentPart>
          </mc:Choice>
          <mc:Fallback xmlns="">
            <p:pic>
              <p:nvPicPr>
                <p:cNvPr id="142" name="Ink 141">
                  <a:extLst>
                    <a:ext uri="{FF2B5EF4-FFF2-40B4-BE49-F238E27FC236}">
                      <a16:creationId xmlns:a16="http://schemas.microsoft.com/office/drawing/2014/main" id="{45F3F884-FC14-A467-BA7E-58A244D96B88}"/>
                    </a:ext>
                  </a:extLst>
                </p:cNvPr>
                <p:cNvPicPr/>
                <p:nvPr/>
              </p:nvPicPr>
              <p:blipFill>
                <a:blip r:embed="rId205"/>
                <a:stretch>
                  <a:fillRect/>
                </a:stretch>
              </p:blipFill>
              <p:spPr>
                <a:xfrm>
                  <a:off x="8135530" y="5858009"/>
                  <a:ext cx="109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3" name="Ink 142">
                  <a:extLst>
                    <a:ext uri="{FF2B5EF4-FFF2-40B4-BE49-F238E27FC236}">
                      <a16:creationId xmlns:a16="http://schemas.microsoft.com/office/drawing/2014/main" id="{F85116AC-73F0-5A24-7511-CF534111946A}"/>
                    </a:ext>
                  </a:extLst>
                </p14:cNvPr>
                <p14:cNvContentPartPr/>
                <p14:nvPr/>
              </p14:nvContentPartPr>
              <p14:xfrm>
                <a:off x="8388970" y="5620049"/>
                <a:ext cx="223200" cy="235440"/>
              </p14:xfrm>
            </p:contentPart>
          </mc:Choice>
          <mc:Fallback xmlns="">
            <p:pic>
              <p:nvPicPr>
                <p:cNvPr id="143" name="Ink 142">
                  <a:extLst>
                    <a:ext uri="{FF2B5EF4-FFF2-40B4-BE49-F238E27FC236}">
                      <a16:creationId xmlns:a16="http://schemas.microsoft.com/office/drawing/2014/main" id="{F85116AC-73F0-5A24-7511-CF534111946A}"/>
                    </a:ext>
                  </a:extLst>
                </p:cNvPr>
                <p:cNvPicPr/>
                <p:nvPr/>
              </p:nvPicPr>
              <p:blipFill>
                <a:blip r:embed="rId207"/>
                <a:stretch>
                  <a:fillRect/>
                </a:stretch>
              </p:blipFill>
              <p:spPr>
                <a:xfrm>
                  <a:off x="8380330" y="5611409"/>
                  <a:ext cx="2408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Ink 143">
                  <a:extLst>
                    <a:ext uri="{FF2B5EF4-FFF2-40B4-BE49-F238E27FC236}">
                      <a16:creationId xmlns:a16="http://schemas.microsoft.com/office/drawing/2014/main" id="{AEEE6810-4919-20B0-7D17-79573BEDCF24}"/>
                    </a:ext>
                  </a:extLst>
                </p14:cNvPr>
                <p14:cNvContentPartPr/>
                <p14:nvPr/>
              </p14:nvContentPartPr>
              <p14:xfrm>
                <a:off x="8701810" y="5737769"/>
                <a:ext cx="130680" cy="188280"/>
              </p14:xfrm>
            </p:contentPart>
          </mc:Choice>
          <mc:Fallback xmlns="">
            <p:pic>
              <p:nvPicPr>
                <p:cNvPr id="144" name="Ink 143">
                  <a:extLst>
                    <a:ext uri="{FF2B5EF4-FFF2-40B4-BE49-F238E27FC236}">
                      <a16:creationId xmlns:a16="http://schemas.microsoft.com/office/drawing/2014/main" id="{AEEE6810-4919-20B0-7D17-79573BEDCF24}"/>
                    </a:ext>
                  </a:extLst>
                </p:cNvPr>
                <p:cNvPicPr/>
                <p:nvPr/>
              </p:nvPicPr>
              <p:blipFill>
                <a:blip r:embed="rId209"/>
                <a:stretch>
                  <a:fillRect/>
                </a:stretch>
              </p:blipFill>
              <p:spPr>
                <a:xfrm>
                  <a:off x="8692810" y="5728769"/>
                  <a:ext cx="148320" cy="205920"/>
                </a:xfrm>
                <a:prstGeom prst="rect">
                  <a:avLst/>
                </a:prstGeom>
              </p:spPr>
            </p:pic>
          </mc:Fallback>
        </mc:AlternateContent>
      </p:grpSp>
      <p:grpSp>
        <p:nvGrpSpPr>
          <p:cNvPr id="147" name="Group 146">
            <a:extLst>
              <a:ext uri="{FF2B5EF4-FFF2-40B4-BE49-F238E27FC236}">
                <a16:creationId xmlns:a16="http://schemas.microsoft.com/office/drawing/2014/main" id="{5CB6398C-834F-9D31-43E1-85DFE0A8E033}"/>
              </a:ext>
            </a:extLst>
          </p:cNvPr>
          <p:cNvGrpSpPr/>
          <p:nvPr/>
        </p:nvGrpSpPr>
        <p:grpSpPr>
          <a:xfrm>
            <a:off x="9348370" y="5216849"/>
            <a:ext cx="500760" cy="429120"/>
            <a:chOff x="9348370" y="5216849"/>
            <a:chExt cx="500760" cy="429120"/>
          </a:xfrm>
        </p:grpSpPr>
        <mc:AlternateContent xmlns:mc="http://schemas.openxmlformats.org/markup-compatibility/2006" xmlns:p14="http://schemas.microsoft.com/office/powerpoint/2010/main">
          <mc:Choice Requires="p14">
            <p:contentPart p14:bwMode="auto" r:id="rId210">
              <p14:nvContentPartPr>
                <p14:cNvPr id="145" name="Ink 144">
                  <a:extLst>
                    <a:ext uri="{FF2B5EF4-FFF2-40B4-BE49-F238E27FC236}">
                      <a16:creationId xmlns:a16="http://schemas.microsoft.com/office/drawing/2014/main" id="{848EC005-CAD6-A732-A507-23244D301E49}"/>
                    </a:ext>
                  </a:extLst>
                </p14:cNvPr>
                <p14:cNvContentPartPr/>
                <p14:nvPr/>
              </p14:nvContentPartPr>
              <p14:xfrm>
                <a:off x="9348370" y="5216849"/>
                <a:ext cx="272160" cy="353520"/>
              </p14:xfrm>
            </p:contentPart>
          </mc:Choice>
          <mc:Fallback xmlns="">
            <p:pic>
              <p:nvPicPr>
                <p:cNvPr id="145" name="Ink 144">
                  <a:extLst>
                    <a:ext uri="{FF2B5EF4-FFF2-40B4-BE49-F238E27FC236}">
                      <a16:creationId xmlns:a16="http://schemas.microsoft.com/office/drawing/2014/main" id="{848EC005-CAD6-A732-A507-23244D301E49}"/>
                    </a:ext>
                  </a:extLst>
                </p:cNvPr>
                <p:cNvPicPr/>
                <p:nvPr/>
              </p:nvPicPr>
              <p:blipFill>
                <a:blip r:embed="rId211"/>
                <a:stretch>
                  <a:fillRect/>
                </a:stretch>
              </p:blipFill>
              <p:spPr>
                <a:xfrm>
                  <a:off x="9339730" y="5208209"/>
                  <a:ext cx="2898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Ink 145">
                  <a:extLst>
                    <a:ext uri="{FF2B5EF4-FFF2-40B4-BE49-F238E27FC236}">
                      <a16:creationId xmlns:a16="http://schemas.microsoft.com/office/drawing/2014/main" id="{9CD8DF16-60B7-F26E-AA62-5F6B7EF26C50}"/>
                    </a:ext>
                  </a:extLst>
                </p14:cNvPr>
                <p14:cNvContentPartPr/>
                <p14:nvPr/>
              </p14:nvContentPartPr>
              <p14:xfrm>
                <a:off x="9710890" y="5415209"/>
                <a:ext cx="138240" cy="230760"/>
              </p14:xfrm>
            </p:contentPart>
          </mc:Choice>
          <mc:Fallback xmlns="">
            <p:pic>
              <p:nvPicPr>
                <p:cNvPr id="146" name="Ink 145">
                  <a:extLst>
                    <a:ext uri="{FF2B5EF4-FFF2-40B4-BE49-F238E27FC236}">
                      <a16:creationId xmlns:a16="http://schemas.microsoft.com/office/drawing/2014/main" id="{9CD8DF16-60B7-F26E-AA62-5F6B7EF26C50}"/>
                    </a:ext>
                  </a:extLst>
                </p:cNvPr>
                <p:cNvPicPr/>
                <p:nvPr/>
              </p:nvPicPr>
              <p:blipFill>
                <a:blip r:embed="rId213"/>
                <a:stretch>
                  <a:fillRect/>
                </a:stretch>
              </p:blipFill>
              <p:spPr>
                <a:xfrm>
                  <a:off x="9701890" y="5406569"/>
                  <a:ext cx="155880" cy="248400"/>
                </a:xfrm>
                <a:prstGeom prst="rect">
                  <a:avLst/>
                </a:prstGeom>
              </p:spPr>
            </p:pic>
          </mc:Fallback>
        </mc:AlternateContent>
      </p:grpSp>
      <p:grpSp>
        <p:nvGrpSpPr>
          <p:cNvPr id="160" name="Group 159">
            <a:extLst>
              <a:ext uri="{FF2B5EF4-FFF2-40B4-BE49-F238E27FC236}">
                <a16:creationId xmlns:a16="http://schemas.microsoft.com/office/drawing/2014/main" id="{92F57D69-6FEE-6264-2CF4-8EA7C65C6069}"/>
              </a:ext>
            </a:extLst>
          </p:cNvPr>
          <p:cNvGrpSpPr/>
          <p:nvPr/>
        </p:nvGrpSpPr>
        <p:grpSpPr>
          <a:xfrm>
            <a:off x="5857090" y="6038369"/>
            <a:ext cx="2170080" cy="492120"/>
            <a:chOff x="5857090" y="6038369"/>
            <a:chExt cx="2170080" cy="492120"/>
          </a:xfrm>
        </p:grpSpPr>
        <mc:AlternateContent xmlns:mc="http://schemas.openxmlformats.org/markup-compatibility/2006" xmlns:p14="http://schemas.microsoft.com/office/powerpoint/2010/main">
          <mc:Choice Requires="p14">
            <p:contentPart p14:bwMode="auto" r:id="rId214">
              <p14:nvContentPartPr>
                <p14:cNvPr id="149" name="Ink 148">
                  <a:extLst>
                    <a:ext uri="{FF2B5EF4-FFF2-40B4-BE49-F238E27FC236}">
                      <a16:creationId xmlns:a16="http://schemas.microsoft.com/office/drawing/2014/main" id="{A222CD73-E166-1636-C83E-1E5B43529147}"/>
                    </a:ext>
                  </a:extLst>
                </p14:cNvPr>
                <p14:cNvContentPartPr/>
                <p14:nvPr/>
              </p14:nvContentPartPr>
              <p14:xfrm>
                <a:off x="5857090" y="6233489"/>
                <a:ext cx="225000" cy="20880"/>
              </p14:xfrm>
            </p:contentPart>
          </mc:Choice>
          <mc:Fallback xmlns="">
            <p:pic>
              <p:nvPicPr>
                <p:cNvPr id="149" name="Ink 148">
                  <a:extLst>
                    <a:ext uri="{FF2B5EF4-FFF2-40B4-BE49-F238E27FC236}">
                      <a16:creationId xmlns:a16="http://schemas.microsoft.com/office/drawing/2014/main" id="{A222CD73-E166-1636-C83E-1E5B43529147}"/>
                    </a:ext>
                  </a:extLst>
                </p:cNvPr>
                <p:cNvPicPr/>
                <p:nvPr/>
              </p:nvPicPr>
              <p:blipFill>
                <a:blip r:embed="rId215"/>
                <a:stretch>
                  <a:fillRect/>
                </a:stretch>
              </p:blipFill>
              <p:spPr>
                <a:xfrm>
                  <a:off x="5848090" y="6224489"/>
                  <a:ext cx="242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0" name="Ink 149">
                  <a:extLst>
                    <a:ext uri="{FF2B5EF4-FFF2-40B4-BE49-F238E27FC236}">
                      <a16:creationId xmlns:a16="http://schemas.microsoft.com/office/drawing/2014/main" id="{04DBB4FC-411B-4ED0-FE7C-926B37BF8DE1}"/>
                    </a:ext>
                  </a:extLst>
                </p14:cNvPr>
                <p14:cNvContentPartPr/>
                <p14:nvPr/>
              </p14:nvContentPartPr>
              <p14:xfrm>
                <a:off x="5862490" y="6367409"/>
                <a:ext cx="228240" cy="32040"/>
              </p14:xfrm>
            </p:contentPart>
          </mc:Choice>
          <mc:Fallback xmlns="">
            <p:pic>
              <p:nvPicPr>
                <p:cNvPr id="150" name="Ink 149">
                  <a:extLst>
                    <a:ext uri="{FF2B5EF4-FFF2-40B4-BE49-F238E27FC236}">
                      <a16:creationId xmlns:a16="http://schemas.microsoft.com/office/drawing/2014/main" id="{04DBB4FC-411B-4ED0-FE7C-926B37BF8DE1}"/>
                    </a:ext>
                  </a:extLst>
                </p:cNvPr>
                <p:cNvPicPr/>
                <p:nvPr/>
              </p:nvPicPr>
              <p:blipFill>
                <a:blip r:embed="rId217"/>
                <a:stretch>
                  <a:fillRect/>
                </a:stretch>
              </p:blipFill>
              <p:spPr>
                <a:xfrm>
                  <a:off x="5853490" y="6358769"/>
                  <a:ext cx="245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1" name="Ink 150">
                  <a:extLst>
                    <a:ext uri="{FF2B5EF4-FFF2-40B4-BE49-F238E27FC236}">
                      <a16:creationId xmlns:a16="http://schemas.microsoft.com/office/drawing/2014/main" id="{DD40BDEB-D7C8-C666-009E-42C4B144C081}"/>
                    </a:ext>
                  </a:extLst>
                </p14:cNvPr>
                <p14:cNvContentPartPr/>
                <p14:nvPr/>
              </p14:nvContentPartPr>
              <p14:xfrm>
                <a:off x="6379810" y="6362009"/>
                <a:ext cx="232200" cy="10440"/>
              </p14:xfrm>
            </p:contentPart>
          </mc:Choice>
          <mc:Fallback xmlns="">
            <p:pic>
              <p:nvPicPr>
                <p:cNvPr id="151" name="Ink 150">
                  <a:extLst>
                    <a:ext uri="{FF2B5EF4-FFF2-40B4-BE49-F238E27FC236}">
                      <a16:creationId xmlns:a16="http://schemas.microsoft.com/office/drawing/2014/main" id="{DD40BDEB-D7C8-C666-009E-42C4B144C081}"/>
                    </a:ext>
                  </a:extLst>
                </p:cNvPr>
                <p:cNvPicPr/>
                <p:nvPr/>
              </p:nvPicPr>
              <p:blipFill>
                <a:blip r:embed="rId219"/>
                <a:stretch>
                  <a:fillRect/>
                </a:stretch>
              </p:blipFill>
              <p:spPr>
                <a:xfrm>
                  <a:off x="6371170" y="6353369"/>
                  <a:ext cx="249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2" name="Ink 151">
                  <a:extLst>
                    <a:ext uri="{FF2B5EF4-FFF2-40B4-BE49-F238E27FC236}">
                      <a16:creationId xmlns:a16="http://schemas.microsoft.com/office/drawing/2014/main" id="{B5C8D426-B45A-62AC-7CAC-25CDFF8C1458}"/>
                    </a:ext>
                  </a:extLst>
                </p14:cNvPr>
                <p14:cNvContentPartPr/>
                <p14:nvPr/>
              </p14:nvContentPartPr>
              <p14:xfrm>
                <a:off x="6714970" y="6174089"/>
                <a:ext cx="358560" cy="302400"/>
              </p14:xfrm>
            </p:contentPart>
          </mc:Choice>
          <mc:Fallback xmlns="">
            <p:pic>
              <p:nvPicPr>
                <p:cNvPr id="152" name="Ink 151">
                  <a:extLst>
                    <a:ext uri="{FF2B5EF4-FFF2-40B4-BE49-F238E27FC236}">
                      <a16:creationId xmlns:a16="http://schemas.microsoft.com/office/drawing/2014/main" id="{B5C8D426-B45A-62AC-7CAC-25CDFF8C1458}"/>
                    </a:ext>
                  </a:extLst>
                </p:cNvPr>
                <p:cNvPicPr/>
                <p:nvPr/>
              </p:nvPicPr>
              <p:blipFill>
                <a:blip r:embed="rId221"/>
                <a:stretch>
                  <a:fillRect/>
                </a:stretch>
              </p:blipFill>
              <p:spPr>
                <a:xfrm>
                  <a:off x="6706330" y="6165449"/>
                  <a:ext cx="3762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3" name="Ink 152">
                  <a:extLst>
                    <a:ext uri="{FF2B5EF4-FFF2-40B4-BE49-F238E27FC236}">
                      <a16:creationId xmlns:a16="http://schemas.microsoft.com/office/drawing/2014/main" id="{59CDBD87-D36C-62B3-D00D-FC6B7CCA0C20}"/>
                    </a:ext>
                  </a:extLst>
                </p14:cNvPr>
                <p14:cNvContentPartPr/>
                <p14:nvPr/>
              </p14:nvContentPartPr>
              <p14:xfrm>
                <a:off x="6883810" y="6383609"/>
                <a:ext cx="184680" cy="146880"/>
              </p14:xfrm>
            </p:contentPart>
          </mc:Choice>
          <mc:Fallback xmlns="">
            <p:pic>
              <p:nvPicPr>
                <p:cNvPr id="153" name="Ink 152">
                  <a:extLst>
                    <a:ext uri="{FF2B5EF4-FFF2-40B4-BE49-F238E27FC236}">
                      <a16:creationId xmlns:a16="http://schemas.microsoft.com/office/drawing/2014/main" id="{59CDBD87-D36C-62B3-D00D-FC6B7CCA0C20}"/>
                    </a:ext>
                  </a:extLst>
                </p:cNvPr>
                <p:cNvPicPr/>
                <p:nvPr/>
              </p:nvPicPr>
              <p:blipFill>
                <a:blip r:embed="rId223"/>
                <a:stretch>
                  <a:fillRect/>
                </a:stretch>
              </p:blipFill>
              <p:spPr>
                <a:xfrm>
                  <a:off x="6875170" y="6374609"/>
                  <a:ext cx="202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5" name="Ink 154">
                  <a:extLst>
                    <a:ext uri="{FF2B5EF4-FFF2-40B4-BE49-F238E27FC236}">
                      <a16:creationId xmlns:a16="http://schemas.microsoft.com/office/drawing/2014/main" id="{E3280D7C-3329-3843-6C6B-6D996A01ED17}"/>
                    </a:ext>
                  </a:extLst>
                </p14:cNvPr>
                <p14:cNvContentPartPr/>
                <p14:nvPr/>
              </p14:nvContentPartPr>
              <p14:xfrm>
                <a:off x="7470610" y="6038369"/>
                <a:ext cx="227160" cy="255960"/>
              </p14:xfrm>
            </p:contentPart>
          </mc:Choice>
          <mc:Fallback xmlns="">
            <p:pic>
              <p:nvPicPr>
                <p:cNvPr id="155" name="Ink 154">
                  <a:extLst>
                    <a:ext uri="{FF2B5EF4-FFF2-40B4-BE49-F238E27FC236}">
                      <a16:creationId xmlns:a16="http://schemas.microsoft.com/office/drawing/2014/main" id="{E3280D7C-3329-3843-6C6B-6D996A01ED17}"/>
                    </a:ext>
                  </a:extLst>
                </p:cNvPr>
                <p:cNvPicPr/>
                <p:nvPr/>
              </p:nvPicPr>
              <p:blipFill>
                <a:blip r:embed="rId225"/>
                <a:stretch>
                  <a:fillRect/>
                </a:stretch>
              </p:blipFill>
              <p:spPr>
                <a:xfrm>
                  <a:off x="7461610" y="6029369"/>
                  <a:ext cx="2448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6" name="Ink 155">
                  <a:extLst>
                    <a:ext uri="{FF2B5EF4-FFF2-40B4-BE49-F238E27FC236}">
                      <a16:creationId xmlns:a16="http://schemas.microsoft.com/office/drawing/2014/main" id="{F28C0ABE-BA08-29FF-488E-ADC78D82917B}"/>
                    </a:ext>
                  </a:extLst>
                </p14:cNvPr>
                <p14:cNvContentPartPr/>
                <p14:nvPr/>
              </p14:nvContentPartPr>
              <p14:xfrm>
                <a:off x="7757170" y="6186329"/>
                <a:ext cx="102600" cy="194400"/>
              </p14:xfrm>
            </p:contentPart>
          </mc:Choice>
          <mc:Fallback xmlns="">
            <p:pic>
              <p:nvPicPr>
                <p:cNvPr id="156" name="Ink 155">
                  <a:extLst>
                    <a:ext uri="{FF2B5EF4-FFF2-40B4-BE49-F238E27FC236}">
                      <a16:creationId xmlns:a16="http://schemas.microsoft.com/office/drawing/2014/main" id="{F28C0ABE-BA08-29FF-488E-ADC78D82917B}"/>
                    </a:ext>
                  </a:extLst>
                </p:cNvPr>
                <p:cNvPicPr/>
                <p:nvPr/>
              </p:nvPicPr>
              <p:blipFill>
                <a:blip r:embed="rId227"/>
                <a:stretch>
                  <a:fillRect/>
                </a:stretch>
              </p:blipFill>
              <p:spPr>
                <a:xfrm>
                  <a:off x="7748530" y="6177689"/>
                  <a:ext cx="120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7" name="Ink 156">
                  <a:extLst>
                    <a:ext uri="{FF2B5EF4-FFF2-40B4-BE49-F238E27FC236}">
                      <a16:creationId xmlns:a16="http://schemas.microsoft.com/office/drawing/2014/main" id="{D5BE36A6-CA10-0C37-54BE-9C941443F204}"/>
                    </a:ext>
                  </a:extLst>
                </p14:cNvPr>
                <p14:cNvContentPartPr/>
                <p14:nvPr/>
              </p14:nvContentPartPr>
              <p14:xfrm>
                <a:off x="7307530" y="6455249"/>
                <a:ext cx="719640" cy="29160"/>
              </p14:xfrm>
            </p:contentPart>
          </mc:Choice>
          <mc:Fallback xmlns="">
            <p:pic>
              <p:nvPicPr>
                <p:cNvPr id="157" name="Ink 156">
                  <a:extLst>
                    <a:ext uri="{FF2B5EF4-FFF2-40B4-BE49-F238E27FC236}">
                      <a16:creationId xmlns:a16="http://schemas.microsoft.com/office/drawing/2014/main" id="{D5BE36A6-CA10-0C37-54BE-9C941443F204}"/>
                    </a:ext>
                  </a:extLst>
                </p:cNvPr>
                <p:cNvPicPr/>
                <p:nvPr/>
              </p:nvPicPr>
              <p:blipFill>
                <a:blip r:embed="rId229"/>
                <a:stretch>
                  <a:fillRect/>
                </a:stretch>
              </p:blipFill>
              <p:spPr>
                <a:xfrm>
                  <a:off x="7298530" y="6446249"/>
                  <a:ext cx="73728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0">
            <p14:nvContentPartPr>
              <p14:cNvPr id="161" name="Ink 160">
                <a:extLst>
                  <a:ext uri="{FF2B5EF4-FFF2-40B4-BE49-F238E27FC236}">
                    <a16:creationId xmlns:a16="http://schemas.microsoft.com/office/drawing/2014/main" id="{1AC5CA38-8DF6-1C7F-E217-2ADAF33F8B4E}"/>
                  </a:ext>
                </a:extLst>
              </p14:cNvPr>
              <p14:cNvContentPartPr/>
              <p14:nvPr/>
            </p14:nvContentPartPr>
            <p14:xfrm>
              <a:off x="7354690" y="6604649"/>
              <a:ext cx="408240" cy="173520"/>
            </p14:xfrm>
          </p:contentPart>
        </mc:Choice>
        <mc:Fallback xmlns="">
          <p:pic>
            <p:nvPicPr>
              <p:cNvPr id="161" name="Ink 160">
                <a:extLst>
                  <a:ext uri="{FF2B5EF4-FFF2-40B4-BE49-F238E27FC236}">
                    <a16:creationId xmlns:a16="http://schemas.microsoft.com/office/drawing/2014/main" id="{1AC5CA38-8DF6-1C7F-E217-2ADAF33F8B4E}"/>
                  </a:ext>
                </a:extLst>
              </p:cNvPr>
              <p:cNvPicPr/>
              <p:nvPr/>
            </p:nvPicPr>
            <p:blipFill>
              <a:blip r:embed="rId231"/>
              <a:stretch>
                <a:fillRect/>
              </a:stretch>
            </p:blipFill>
            <p:spPr>
              <a:xfrm>
                <a:off x="7345690" y="6595649"/>
                <a:ext cx="425880" cy="191160"/>
              </a:xfrm>
              <a:prstGeom prst="rect">
                <a:avLst/>
              </a:prstGeom>
            </p:spPr>
          </p:pic>
        </mc:Fallback>
      </mc:AlternateContent>
      <p:grpSp>
        <p:nvGrpSpPr>
          <p:cNvPr id="184" name="Group 183">
            <a:extLst>
              <a:ext uri="{FF2B5EF4-FFF2-40B4-BE49-F238E27FC236}">
                <a16:creationId xmlns:a16="http://schemas.microsoft.com/office/drawing/2014/main" id="{8A994E05-A05B-F8FB-7167-B683E7EC86D8}"/>
              </a:ext>
            </a:extLst>
          </p:cNvPr>
          <p:cNvGrpSpPr/>
          <p:nvPr/>
        </p:nvGrpSpPr>
        <p:grpSpPr>
          <a:xfrm>
            <a:off x="8279170" y="5766209"/>
            <a:ext cx="3759840" cy="1044720"/>
            <a:chOff x="8279170" y="5766209"/>
            <a:chExt cx="3759840" cy="1044720"/>
          </a:xfrm>
        </p:grpSpPr>
        <mc:AlternateContent xmlns:mc="http://schemas.openxmlformats.org/markup-compatibility/2006" xmlns:p14="http://schemas.microsoft.com/office/powerpoint/2010/main">
          <mc:Choice Requires="p14">
            <p:contentPart p14:bwMode="auto" r:id="rId232">
              <p14:nvContentPartPr>
                <p14:cNvPr id="162" name="Ink 161">
                  <a:extLst>
                    <a:ext uri="{FF2B5EF4-FFF2-40B4-BE49-F238E27FC236}">
                      <a16:creationId xmlns:a16="http://schemas.microsoft.com/office/drawing/2014/main" id="{C9164CF3-6B04-615D-2080-AE22B5EFE2B5}"/>
                    </a:ext>
                  </a:extLst>
                </p14:cNvPr>
                <p14:cNvContentPartPr/>
                <p14:nvPr/>
              </p14:nvContentPartPr>
              <p14:xfrm>
                <a:off x="8279890" y="6367049"/>
                <a:ext cx="187920" cy="15120"/>
              </p14:xfrm>
            </p:contentPart>
          </mc:Choice>
          <mc:Fallback xmlns="">
            <p:pic>
              <p:nvPicPr>
                <p:cNvPr id="162" name="Ink 161">
                  <a:extLst>
                    <a:ext uri="{FF2B5EF4-FFF2-40B4-BE49-F238E27FC236}">
                      <a16:creationId xmlns:a16="http://schemas.microsoft.com/office/drawing/2014/main" id="{C9164CF3-6B04-615D-2080-AE22B5EFE2B5}"/>
                    </a:ext>
                  </a:extLst>
                </p:cNvPr>
                <p:cNvPicPr/>
                <p:nvPr/>
              </p:nvPicPr>
              <p:blipFill>
                <a:blip r:embed="rId233"/>
                <a:stretch>
                  <a:fillRect/>
                </a:stretch>
              </p:blipFill>
              <p:spPr>
                <a:xfrm>
                  <a:off x="8271250" y="6358409"/>
                  <a:ext cx="205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3" name="Ink 162">
                  <a:extLst>
                    <a:ext uri="{FF2B5EF4-FFF2-40B4-BE49-F238E27FC236}">
                      <a16:creationId xmlns:a16="http://schemas.microsoft.com/office/drawing/2014/main" id="{6B92355F-E043-BB96-1F8E-B0C527045B6C}"/>
                    </a:ext>
                  </a:extLst>
                </p14:cNvPr>
                <p14:cNvContentPartPr/>
                <p14:nvPr/>
              </p14:nvContentPartPr>
              <p14:xfrm>
                <a:off x="8279170" y="6444089"/>
                <a:ext cx="176400" cy="36000"/>
              </p14:xfrm>
            </p:contentPart>
          </mc:Choice>
          <mc:Fallback xmlns="">
            <p:pic>
              <p:nvPicPr>
                <p:cNvPr id="163" name="Ink 162">
                  <a:extLst>
                    <a:ext uri="{FF2B5EF4-FFF2-40B4-BE49-F238E27FC236}">
                      <a16:creationId xmlns:a16="http://schemas.microsoft.com/office/drawing/2014/main" id="{6B92355F-E043-BB96-1F8E-B0C527045B6C}"/>
                    </a:ext>
                  </a:extLst>
                </p:cNvPr>
                <p:cNvPicPr/>
                <p:nvPr/>
              </p:nvPicPr>
              <p:blipFill>
                <a:blip r:embed="rId235"/>
                <a:stretch>
                  <a:fillRect/>
                </a:stretch>
              </p:blipFill>
              <p:spPr>
                <a:xfrm>
                  <a:off x="8270170" y="6435449"/>
                  <a:ext cx="194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4" name="Ink 163">
                  <a:extLst>
                    <a:ext uri="{FF2B5EF4-FFF2-40B4-BE49-F238E27FC236}">
                      <a16:creationId xmlns:a16="http://schemas.microsoft.com/office/drawing/2014/main" id="{58D3D909-FE0C-15BF-6AFC-650F66BE9B6D}"/>
                    </a:ext>
                  </a:extLst>
                </p14:cNvPr>
                <p14:cNvContentPartPr/>
                <p14:nvPr/>
              </p14:nvContentPartPr>
              <p14:xfrm>
                <a:off x="8596330" y="6355529"/>
                <a:ext cx="159120" cy="21240"/>
              </p14:xfrm>
            </p:contentPart>
          </mc:Choice>
          <mc:Fallback xmlns="">
            <p:pic>
              <p:nvPicPr>
                <p:cNvPr id="164" name="Ink 163">
                  <a:extLst>
                    <a:ext uri="{FF2B5EF4-FFF2-40B4-BE49-F238E27FC236}">
                      <a16:creationId xmlns:a16="http://schemas.microsoft.com/office/drawing/2014/main" id="{58D3D909-FE0C-15BF-6AFC-650F66BE9B6D}"/>
                    </a:ext>
                  </a:extLst>
                </p:cNvPr>
                <p:cNvPicPr/>
                <p:nvPr/>
              </p:nvPicPr>
              <p:blipFill>
                <a:blip r:embed="rId237"/>
                <a:stretch>
                  <a:fillRect/>
                </a:stretch>
              </p:blipFill>
              <p:spPr>
                <a:xfrm>
                  <a:off x="8587330" y="6346889"/>
                  <a:ext cx="176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5" name="Ink 164">
                  <a:extLst>
                    <a:ext uri="{FF2B5EF4-FFF2-40B4-BE49-F238E27FC236}">
                      <a16:creationId xmlns:a16="http://schemas.microsoft.com/office/drawing/2014/main" id="{35FABE1F-3478-6107-8034-B1EDDDFDA330}"/>
                    </a:ext>
                  </a:extLst>
                </p14:cNvPr>
                <p14:cNvContentPartPr/>
                <p14:nvPr/>
              </p14:nvContentPartPr>
              <p14:xfrm>
                <a:off x="8856250" y="6168329"/>
                <a:ext cx="337680" cy="273240"/>
              </p14:xfrm>
            </p:contentPart>
          </mc:Choice>
          <mc:Fallback xmlns="">
            <p:pic>
              <p:nvPicPr>
                <p:cNvPr id="165" name="Ink 164">
                  <a:extLst>
                    <a:ext uri="{FF2B5EF4-FFF2-40B4-BE49-F238E27FC236}">
                      <a16:creationId xmlns:a16="http://schemas.microsoft.com/office/drawing/2014/main" id="{35FABE1F-3478-6107-8034-B1EDDDFDA330}"/>
                    </a:ext>
                  </a:extLst>
                </p:cNvPr>
                <p:cNvPicPr/>
                <p:nvPr/>
              </p:nvPicPr>
              <p:blipFill>
                <a:blip r:embed="rId239"/>
                <a:stretch>
                  <a:fillRect/>
                </a:stretch>
              </p:blipFill>
              <p:spPr>
                <a:xfrm>
                  <a:off x="8847610" y="6159689"/>
                  <a:ext cx="3553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6" name="Ink 165">
                  <a:extLst>
                    <a:ext uri="{FF2B5EF4-FFF2-40B4-BE49-F238E27FC236}">
                      <a16:creationId xmlns:a16="http://schemas.microsoft.com/office/drawing/2014/main" id="{64EA0CF8-3698-5468-545D-2A6E211535E1}"/>
                    </a:ext>
                  </a:extLst>
                </p14:cNvPr>
                <p14:cNvContentPartPr/>
                <p14:nvPr/>
              </p14:nvContentPartPr>
              <p14:xfrm>
                <a:off x="8952370" y="6379649"/>
                <a:ext cx="214920" cy="113040"/>
              </p14:xfrm>
            </p:contentPart>
          </mc:Choice>
          <mc:Fallback xmlns="">
            <p:pic>
              <p:nvPicPr>
                <p:cNvPr id="166" name="Ink 165">
                  <a:extLst>
                    <a:ext uri="{FF2B5EF4-FFF2-40B4-BE49-F238E27FC236}">
                      <a16:creationId xmlns:a16="http://schemas.microsoft.com/office/drawing/2014/main" id="{64EA0CF8-3698-5468-545D-2A6E211535E1}"/>
                    </a:ext>
                  </a:extLst>
                </p:cNvPr>
                <p:cNvPicPr/>
                <p:nvPr/>
              </p:nvPicPr>
              <p:blipFill>
                <a:blip r:embed="rId241"/>
                <a:stretch>
                  <a:fillRect/>
                </a:stretch>
              </p:blipFill>
              <p:spPr>
                <a:xfrm>
                  <a:off x="8943370" y="6370649"/>
                  <a:ext cx="232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8" name="Ink 167">
                  <a:extLst>
                    <a:ext uri="{FF2B5EF4-FFF2-40B4-BE49-F238E27FC236}">
                      <a16:creationId xmlns:a16="http://schemas.microsoft.com/office/drawing/2014/main" id="{B0F0E7EC-F15E-4560-E1A3-322F985FC8CE}"/>
                    </a:ext>
                  </a:extLst>
                </p14:cNvPr>
                <p14:cNvContentPartPr/>
                <p14:nvPr/>
              </p14:nvContentPartPr>
              <p14:xfrm>
                <a:off x="9400210" y="5949089"/>
                <a:ext cx="151200" cy="223200"/>
              </p14:xfrm>
            </p:contentPart>
          </mc:Choice>
          <mc:Fallback xmlns="">
            <p:pic>
              <p:nvPicPr>
                <p:cNvPr id="168" name="Ink 167">
                  <a:extLst>
                    <a:ext uri="{FF2B5EF4-FFF2-40B4-BE49-F238E27FC236}">
                      <a16:creationId xmlns:a16="http://schemas.microsoft.com/office/drawing/2014/main" id="{B0F0E7EC-F15E-4560-E1A3-322F985FC8CE}"/>
                    </a:ext>
                  </a:extLst>
                </p:cNvPr>
                <p:cNvPicPr/>
                <p:nvPr/>
              </p:nvPicPr>
              <p:blipFill>
                <a:blip r:embed="rId243"/>
                <a:stretch>
                  <a:fillRect/>
                </a:stretch>
              </p:blipFill>
              <p:spPr>
                <a:xfrm>
                  <a:off x="9391210" y="5940449"/>
                  <a:ext cx="168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9" name="Ink 168">
                  <a:extLst>
                    <a:ext uri="{FF2B5EF4-FFF2-40B4-BE49-F238E27FC236}">
                      <a16:creationId xmlns:a16="http://schemas.microsoft.com/office/drawing/2014/main" id="{7E98EE3D-595C-083A-C90C-CA43082F7533}"/>
                    </a:ext>
                  </a:extLst>
                </p14:cNvPr>
                <p14:cNvContentPartPr/>
                <p14:nvPr/>
              </p14:nvContentPartPr>
              <p14:xfrm>
                <a:off x="9589570" y="6032609"/>
                <a:ext cx="358200" cy="120960"/>
              </p14:xfrm>
            </p:contentPart>
          </mc:Choice>
          <mc:Fallback xmlns="">
            <p:pic>
              <p:nvPicPr>
                <p:cNvPr id="169" name="Ink 168">
                  <a:extLst>
                    <a:ext uri="{FF2B5EF4-FFF2-40B4-BE49-F238E27FC236}">
                      <a16:creationId xmlns:a16="http://schemas.microsoft.com/office/drawing/2014/main" id="{7E98EE3D-595C-083A-C90C-CA43082F7533}"/>
                    </a:ext>
                  </a:extLst>
                </p:cNvPr>
                <p:cNvPicPr/>
                <p:nvPr/>
              </p:nvPicPr>
              <p:blipFill>
                <a:blip r:embed="rId245"/>
                <a:stretch>
                  <a:fillRect/>
                </a:stretch>
              </p:blipFill>
              <p:spPr>
                <a:xfrm>
                  <a:off x="9580930" y="6023969"/>
                  <a:ext cx="375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0" name="Ink 169">
                  <a:extLst>
                    <a:ext uri="{FF2B5EF4-FFF2-40B4-BE49-F238E27FC236}">
                      <a16:creationId xmlns:a16="http://schemas.microsoft.com/office/drawing/2014/main" id="{8171476E-04F0-2776-95C2-FFCBC30B2728}"/>
                    </a:ext>
                  </a:extLst>
                </p14:cNvPr>
                <p14:cNvContentPartPr/>
                <p14:nvPr/>
              </p14:nvContentPartPr>
              <p14:xfrm>
                <a:off x="10068370" y="5881409"/>
                <a:ext cx="178200" cy="353160"/>
              </p14:xfrm>
            </p:contentPart>
          </mc:Choice>
          <mc:Fallback xmlns="">
            <p:pic>
              <p:nvPicPr>
                <p:cNvPr id="170" name="Ink 169">
                  <a:extLst>
                    <a:ext uri="{FF2B5EF4-FFF2-40B4-BE49-F238E27FC236}">
                      <a16:creationId xmlns:a16="http://schemas.microsoft.com/office/drawing/2014/main" id="{8171476E-04F0-2776-95C2-FFCBC30B2728}"/>
                    </a:ext>
                  </a:extLst>
                </p:cNvPr>
                <p:cNvPicPr/>
                <p:nvPr/>
              </p:nvPicPr>
              <p:blipFill>
                <a:blip r:embed="rId247"/>
                <a:stretch>
                  <a:fillRect/>
                </a:stretch>
              </p:blipFill>
              <p:spPr>
                <a:xfrm>
                  <a:off x="10059730" y="5872769"/>
                  <a:ext cx="19584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3" name="Ink 172">
                  <a:extLst>
                    <a:ext uri="{FF2B5EF4-FFF2-40B4-BE49-F238E27FC236}">
                      <a16:creationId xmlns:a16="http://schemas.microsoft.com/office/drawing/2014/main" id="{69E0F3D9-7953-DD1C-9C74-29B6FF2E47C4}"/>
                    </a:ext>
                  </a:extLst>
                </p14:cNvPr>
                <p14:cNvContentPartPr/>
                <p14:nvPr/>
              </p14:nvContentPartPr>
              <p14:xfrm>
                <a:off x="10339090" y="5850809"/>
                <a:ext cx="1024920" cy="299880"/>
              </p14:xfrm>
            </p:contentPart>
          </mc:Choice>
          <mc:Fallback xmlns="">
            <p:pic>
              <p:nvPicPr>
                <p:cNvPr id="173" name="Ink 172">
                  <a:extLst>
                    <a:ext uri="{FF2B5EF4-FFF2-40B4-BE49-F238E27FC236}">
                      <a16:creationId xmlns:a16="http://schemas.microsoft.com/office/drawing/2014/main" id="{69E0F3D9-7953-DD1C-9C74-29B6FF2E47C4}"/>
                    </a:ext>
                  </a:extLst>
                </p:cNvPr>
                <p:cNvPicPr/>
                <p:nvPr/>
              </p:nvPicPr>
              <p:blipFill>
                <a:blip r:embed="rId249"/>
                <a:stretch>
                  <a:fillRect/>
                </a:stretch>
              </p:blipFill>
              <p:spPr>
                <a:xfrm>
                  <a:off x="10330450" y="5842169"/>
                  <a:ext cx="10425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4" name="Ink 173">
                  <a:extLst>
                    <a:ext uri="{FF2B5EF4-FFF2-40B4-BE49-F238E27FC236}">
                      <a16:creationId xmlns:a16="http://schemas.microsoft.com/office/drawing/2014/main" id="{9094A219-10FC-68A5-CB73-6B3FD788963C}"/>
                    </a:ext>
                  </a:extLst>
                </p14:cNvPr>
                <p14:cNvContentPartPr/>
                <p14:nvPr/>
              </p14:nvContentPartPr>
              <p14:xfrm>
                <a:off x="11274730" y="5928929"/>
                <a:ext cx="58320" cy="8640"/>
              </p14:xfrm>
            </p:contentPart>
          </mc:Choice>
          <mc:Fallback xmlns="">
            <p:pic>
              <p:nvPicPr>
                <p:cNvPr id="174" name="Ink 173">
                  <a:extLst>
                    <a:ext uri="{FF2B5EF4-FFF2-40B4-BE49-F238E27FC236}">
                      <a16:creationId xmlns:a16="http://schemas.microsoft.com/office/drawing/2014/main" id="{9094A219-10FC-68A5-CB73-6B3FD788963C}"/>
                    </a:ext>
                  </a:extLst>
                </p:cNvPr>
                <p:cNvPicPr/>
                <p:nvPr/>
              </p:nvPicPr>
              <p:blipFill>
                <a:blip r:embed="rId251"/>
                <a:stretch>
                  <a:fillRect/>
                </a:stretch>
              </p:blipFill>
              <p:spPr>
                <a:xfrm>
                  <a:off x="11265730" y="5920289"/>
                  <a:ext cx="75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5" name="Ink 174">
                  <a:extLst>
                    <a:ext uri="{FF2B5EF4-FFF2-40B4-BE49-F238E27FC236}">
                      <a16:creationId xmlns:a16="http://schemas.microsoft.com/office/drawing/2014/main" id="{CE3B943A-96D8-8180-8122-E02FE964BB0C}"/>
                    </a:ext>
                  </a:extLst>
                </p14:cNvPr>
                <p14:cNvContentPartPr/>
                <p14:nvPr/>
              </p14:nvContentPartPr>
              <p14:xfrm>
                <a:off x="10502530" y="5766209"/>
                <a:ext cx="416160" cy="100800"/>
              </p14:xfrm>
            </p:contentPart>
          </mc:Choice>
          <mc:Fallback xmlns="">
            <p:pic>
              <p:nvPicPr>
                <p:cNvPr id="175" name="Ink 174">
                  <a:extLst>
                    <a:ext uri="{FF2B5EF4-FFF2-40B4-BE49-F238E27FC236}">
                      <a16:creationId xmlns:a16="http://schemas.microsoft.com/office/drawing/2014/main" id="{CE3B943A-96D8-8180-8122-E02FE964BB0C}"/>
                    </a:ext>
                  </a:extLst>
                </p:cNvPr>
                <p:cNvPicPr/>
                <p:nvPr/>
              </p:nvPicPr>
              <p:blipFill>
                <a:blip r:embed="rId253"/>
                <a:stretch>
                  <a:fillRect/>
                </a:stretch>
              </p:blipFill>
              <p:spPr>
                <a:xfrm>
                  <a:off x="10493530" y="5757569"/>
                  <a:ext cx="433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6" name="Ink 175">
                  <a:extLst>
                    <a:ext uri="{FF2B5EF4-FFF2-40B4-BE49-F238E27FC236}">
                      <a16:creationId xmlns:a16="http://schemas.microsoft.com/office/drawing/2014/main" id="{9663B0BC-63DE-8C72-2071-F8600A21D5A9}"/>
                    </a:ext>
                  </a:extLst>
                </p14:cNvPr>
                <p14:cNvContentPartPr/>
                <p14:nvPr/>
              </p14:nvContentPartPr>
              <p14:xfrm>
                <a:off x="11533570" y="5809769"/>
                <a:ext cx="412560" cy="378360"/>
              </p14:xfrm>
            </p:contentPart>
          </mc:Choice>
          <mc:Fallback xmlns="">
            <p:pic>
              <p:nvPicPr>
                <p:cNvPr id="176" name="Ink 175">
                  <a:extLst>
                    <a:ext uri="{FF2B5EF4-FFF2-40B4-BE49-F238E27FC236}">
                      <a16:creationId xmlns:a16="http://schemas.microsoft.com/office/drawing/2014/main" id="{9663B0BC-63DE-8C72-2071-F8600A21D5A9}"/>
                    </a:ext>
                  </a:extLst>
                </p:cNvPr>
                <p:cNvPicPr/>
                <p:nvPr/>
              </p:nvPicPr>
              <p:blipFill>
                <a:blip r:embed="rId255"/>
                <a:stretch>
                  <a:fillRect/>
                </a:stretch>
              </p:blipFill>
              <p:spPr>
                <a:xfrm>
                  <a:off x="11524930" y="5800769"/>
                  <a:ext cx="4302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7" name="Ink 176">
                  <a:extLst>
                    <a:ext uri="{FF2B5EF4-FFF2-40B4-BE49-F238E27FC236}">
                      <a16:creationId xmlns:a16="http://schemas.microsoft.com/office/drawing/2014/main" id="{3120331F-8722-1106-C4DA-6ED926FCA931}"/>
                    </a:ext>
                  </a:extLst>
                </p14:cNvPr>
                <p14:cNvContentPartPr/>
                <p14:nvPr/>
              </p14:nvContentPartPr>
              <p14:xfrm>
                <a:off x="11793850" y="5880689"/>
                <a:ext cx="196560" cy="32400"/>
              </p14:xfrm>
            </p:contentPart>
          </mc:Choice>
          <mc:Fallback xmlns="">
            <p:pic>
              <p:nvPicPr>
                <p:cNvPr id="177" name="Ink 176">
                  <a:extLst>
                    <a:ext uri="{FF2B5EF4-FFF2-40B4-BE49-F238E27FC236}">
                      <a16:creationId xmlns:a16="http://schemas.microsoft.com/office/drawing/2014/main" id="{3120331F-8722-1106-C4DA-6ED926FCA931}"/>
                    </a:ext>
                  </a:extLst>
                </p:cNvPr>
                <p:cNvPicPr/>
                <p:nvPr/>
              </p:nvPicPr>
              <p:blipFill>
                <a:blip r:embed="rId257"/>
                <a:stretch>
                  <a:fillRect/>
                </a:stretch>
              </p:blipFill>
              <p:spPr>
                <a:xfrm>
                  <a:off x="11784850" y="5872049"/>
                  <a:ext cx="214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8" name="Ink 177">
                  <a:extLst>
                    <a:ext uri="{FF2B5EF4-FFF2-40B4-BE49-F238E27FC236}">
                      <a16:creationId xmlns:a16="http://schemas.microsoft.com/office/drawing/2014/main" id="{2A91A2C9-6EF1-AA74-FD19-A301D16A01B0}"/>
                    </a:ext>
                  </a:extLst>
                </p14:cNvPr>
                <p14:cNvContentPartPr/>
                <p14:nvPr/>
              </p14:nvContentPartPr>
              <p14:xfrm>
                <a:off x="12022810" y="6060329"/>
                <a:ext cx="16200" cy="36000"/>
              </p14:xfrm>
            </p:contentPart>
          </mc:Choice>
          <mc:Fallback xmlns="">
            <p:pic>
              <p:nvPicPr>
                <p:cNvPr id="178" name="Ink 177">
                  <a:extLst>
                    <a:ext uri="{FF2B5EF4-FFF2-40B4-BE49-F238E27FC236}">
                      <a16:creationId xmlns:a16="http://schemas.microsoft.com/office/drawing/2014/main" id="{2A91A2C9-6EF1-AA74-FD19-A301D16A01B0}"/>
                    </a:ext>
                  </a:extLst>
                </p:cNvPr>
                <p:cNvPicPr/>
                <p:nvPr/>
              </p:nvPicPr>
              <p:blipFill>
                <a:blip r:embed="rId259"/>
                <a:stretch>
                  <a:fillRect/>
                </a:stretch>
              </p:blipFill>
              <p:spPr>
                <a:xfrm>
                  <a:off x="12013810" y="6051329"/>
                  <a:ext cx="33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0" name="Ink 179">
                  <a:extLst>
                    <a:ext uri="{FF2B5EF4-FFF2-40B4-BE49-F238E27FC236}">
                      <a16:creationId xmlns:a16="http://schemas.microsoft.com/office/drawing/2014/main" id="{E9CB9DE2-610C-A688-100C-6D74FD4A1F75}"/>
                    </a:ext>
                  </a:extLst>
                </p14:cNvPr>
                <p14:cNvContentPartPr/>
                <p14:nvPr/>
              </p14:nvContentPartPr>
              <p14:xfrm>
                <a:off x="9374290" y="6325649"/>
                <a:ext cx="2455560" cy="53640"/>
              </p14:xfrm>
            </p:contentPart>
          </mc:Choice>
          <mc:Fallback xmlns="">
            <p:pic>
              <p:nvPicPr>
                <p:cNvPr id="180" name="Ink 179">
                  <a:extLst>
                    <a:ext uri="{FF2B5EF4-FFF2-40B4-BE49-F238E27FC236}">
                      <a16:creationId xmlns:a16="http://schemas.microsoft.com/office/drawing/2014/main" id="{E9CB9DE2-610C-A688-100C-6D74FD4A1F75}"/>
                    </a:ext>
                  </a:extLst>
                </p:cNvPr>
                <p:cNvPicPr/>
                <p:nvPr/>
              </p:nvPicPr>
              <p:blipFill>
                <a:blip r:embed="rId261"/>
                <a:stretch>
                  <a:fillRect/>
                </a:stretch>
              </p:blipFill>
              <p:spPr>
                <a:xfrm>
                  <a:off x="9365650" y="6316649"/>
                  <a:ext cx="2473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2" name="Ink 181">
                  <a:extLst>
                    <a:ext uri="{FF2B5EF4-FFF2-40B4-BE49-F238E27FC236}">
                      <a16:creationId xmlns:a16="http://schemas.microsoft.com/office/drawing/2014/main" id="{61020217-2E63-4505-3543-515B4840B7A4}"/>
                    </a:ext>
                  </a:extLst>
                </p14:cNvPr>
                <p14:cNvContentPartPr/>
                <p14:nvPr/>
              </p14:nvContentPartPr>
              <p14:xfrm>
                <a:off x="9447370" y="6430049"/>
                <a:ext cx="1324080" cy="380880"/>
              </p14:xfrm>
            </p:contentPart>
          </mc:Choice>
          <mc:Fallback xmlns="">
            <p:pic>
              <p:nvPicPr>
                <p:cNvPr id="182" name="Ink 181">
                  <a:extLst>
                    <a:ext uri="{FF2B5EF4-FFF2-40B4-BE49-F238E27FC236}">
                      <a16:creationId xmlns:a16="http://schemas.microsoft.com/office/drawing/2014/main" id="{61020217-2E63-4505-3543-515B4840B7A4}"/>
                    </a:ext>
                  </a:extLst>
                </p:cNvPr>
                <p:cNvPicPr/>
                <p:nvPr/>
              </p:nvPicPr>
              <p:blipFill>
                <a:blip r:embed="rId263"/>
                <a:stretch>
                  <a:fillRect/>
                </a:stretch>
              </p:blipFill>
              <p:spPr>
                <a:xfrm>
                  <a:off x="9438370" y="6421409"/>
                  <a:ext cx="134172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3" name="Ink 182">
                  <a:extLst>
                    <a:ext uri="{FF2B5EF4-FFF2-40B4-BE49-F238E27FC236}">
                      <a16:creationId xmlns:a16="http://schemas.microsoft.com/office/drawing/2014/main" id="{B9B87AA3-955E-DB38-848D-7050838BECBA}"/>
                    </a:ext>
                  </a:extLst>
                </p14:cNvPr>
                <p14:cNvContentPartPr/>
                <p14:nvPr/>
              </p14:nvContentPartPr>
              <p14:xfrm>
                <a:off x="10830850" y="6534449"/>
                <a:ext cx="893880" cy="210240"/>
              </p14:xfrm>
            </p:contentPart>
          </mc:Choice>
          <mc:Fallback xmlns="">
            <p:pic>
              <p:nvPicPr>
                <p:cNvPr id="183" name="Ink 182">
                  <a:extLst>
                    <a:ext uri="{FF2B5EF4-FFF2-40B4-BE49-F238E27FC236}">
                      <a16:creationId xmlns:a16="http://schemas.microsoft.com/office/drawing/2014/main" id="{B9B87AA3-955E-DB38-848D-7050838BECBA}"/>
                    </a:ext>
                  </a:extLst>
                </p:cNvPr>
                <p:cNvPicPr/>
                <p:nvPr/>
              </p:nvPicPr>
              <p:blipFill>
                <a:blip r:embed="rId265"/>
                <a:stretch>
                  <a:fillRect/>
                </a:stretch>
              </p:blipFill>
              <p:spPr>
                <a:xfrm>
                  <a:off x="10821850" y="6525809"/>
                  <a:ext cx="911520" cy="227880"/>
                </a:xfrm>
                <a:prstGeom prst="rect">
                  <a:avLst/>
                </a:prstGeom>
              </p:spPr>
            </p:pic>
          </mc:Fallback>
        </mc:AlternateContent>
      </p:grpSp>
    </p:spTree>
    <p:extLst>
      <p:ext uri="{BB962C8B-B14F-4D97-AF65-F5344CB8AC3E}">
        <p14:creationId xmlns:p14="http://schemas.microsoft.com/office/powerpoint/2010/main" val="320935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611DE9-CDDB-BDCE-6525-4E4CC2BD7F72}"/>
              </a:ext>
            </a:extLst>
          </p:cNvPr>
          <p:cNvGrpSpPr/>
          <p:nvPr/>
        </p:nvGrpSpPr>
        <p:grpSpPr>
          <a:xfrm>
            <a:off x="495250" y="184049"/>
            <a:ext cx="1275480" cy="424080"/>
            <a:chOff x="495250" y="184049"/>
            <a:chExt cx="1275480" cy="4240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A6128FB-D29D-288F-D0D9-C4E61A42F98F}"/>
                    </a:ext>
                  </a:extLst>
                </p14:cNvPr>
                <p14:cNvContentPartPr/>
                <p14:nvPr/>
              </p14:nvContentPartPr>
              <p14:xfrm>
                <a:off x="495250" y="184049"/>
                <a:ext cx="1275480" cy="424080"/>
              </p14:xfrm>
            </p:contentPart>
          </mc:Choice>
          <mc:Fallback xmlns="">
            <p:pic>
              <p:nvPicPr>
                <p:cNvPr id="2" name="Ink 1">
                  <a:extLst>
                    <a:ext uri="{FF2B5EF4-FFF2-40B4-BE49-F238E27FC236}">
                      <a16:creationId xmlns:a16="http://schemas.microsoft.com/office/drawing/2014/main" id="{4A6128FB-D29D-288F-D0D9-C4E61A42F98F}"/>
                    </a:ext>
                  </a:extLst>
                </p:cNvPr>
                <p:cNvPicPr/>
                <p:nvPr/>
              </p:nvPicPr>
              <p:blipFill>
                <a:blip r:embed="rId3"/>
                <a:stretch>
                  <a:fillRect/>
                </a:stretch>
              </p:blipFill>
              <p:spPr>
                <a:xfrm>
                  <a:off x="486250" y="175049"/>
                  <a:ext cx="129312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5B37852-5594-C5FE-52CE-1340FFD4F9BC}"/>
                    </a:ext>
                  </a:extLst>
                </p14:cNvPr>
                <p14:cNvContentPartPr/>
                <p14:nvPr/>
              </p14:nvContentPartPr>
              <p14:xfrm>
                <a:off x="1061530" y="422009"/>
                <a:ext cx="15480" cy="15840"/>
              </p14:xfrm>
            </p:contentPart>
          </mc:Choice>
          <mc:Fallback xmlns="">
            <p:pic>
              <p:nvPicPr>
                <p:cNvPr id="3" name="Ink 2">
                  <a:extLst>
                    <a:ext uri="{FF2B5EF4-FFF2-40B4-BE49-F238E27FC236}">
                      <a16:creationId xmlns:a16="http://schemas.microsoft.com/office/drawing/2014/main" id="{C5B37852-5594-C5FE-52CE-1340FFD4F9BC}"/>
                    </a:ext>
                  </a:extLst>
                </p:cNvPr>
                <p:cNvPicPr/>
                <p:nvPr/>
              </p:nvPicPr>
              <p:blipFill>
                <a:blip r:embed="rId5"/>
                <a:stretch>
                  <a:fillRect/>
                </a:stretch>
              </p:blipFill>
              <p:spPr>
                <a:xfrm>
                  <a:off x="1052530" y="413009"/>
                  <a:ext cx="33120" cy="3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312F805-BA09-920B-A56A-7D3F53A11C96}"/>
                  </a:ext>
                </a:extLst>
              </p14:cNvPr>
              <p14:cNvContentPartPr/>
              <p14:nvPr/>
            </p14:nvContentPartPr>
            <p14:xfrm>
              <a:off x="1948930" y="259649"/>
              <a:ext cx="660240" cy="481680"/>
            </p14:xfrm>
          </p:contentPart>
        </mc:Choice>
        <mc:Fallback xmlns="">
          <p:pic>
            <p:nvPicPr>
              <p:cNvPr id="5" name="Ink 4">
                <a:extLst>
                  <a:ext uri="{FF2B5EF4-FFF2-40B4-BE49-F238E27FC236}">
                    <a16:creationId xmlns:a16="http://schemas.microsoft.com/office/drawing/2014/main" id="{8312F805-BA09-920B-A56A-7D3F53A11C96}"/>
                  </a:ext>
                </a:extLst>
              </p:cNvPr>
              <p:cNvPicPr/>
              <p:nvPr/>
            </p:nvPicPr>
            <p:blipFill>
              <a:blip r:embed="rId7"/>
              <a:stretch>
                <a:fillRect/>
              </a:stretch>
            </p:blipFill>
            <p:spPr>
              <a:xfrm>
                <a:off x="1939930" y="250649"/>
                <a:ext cx="677880" cy="499320"/>
              </a:xfrm>
              <a:prstGeom prst="rect">
                <a:avLst/>
              </a:prstGeom>
            </p:spPr>
          </p:pic>
        </mc:Fallback>
      </mc:AlternateContent>
      <p:grpSp>
        <p:nvGrpSpPr>
          <p:cNvPr id="14" name="Group 13">
            <a:extLst>
              <a:ext uri="{FF2B5EF4-FFF2-40B4-BE49-F238E27FC236}">
                <a16:creationId xmlns:a16="http://schemas.microsoft.com/office/drawing/2014/main" id="{AEF74B90-771B-46A4-33E9-FF2FE6EB17ED}"/>
              </a:ext>
            </a:extLst>
          </p:cNvPr>
          <p:cNvGrpSpPr/>
          <p:nvPr/>
        </p:nvGrpSpPr>
        <p:grpSpPr>
          <a:xfrm>
            <a:off x="2995810" y="292769"/>
            <a:ext cx="934560" cy="311400"/>
            <a:chOff x="2995810" y="292769"/>
            <a:chExt cx="934560" cy="31140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862BF04-CE6C-1493-A11F-EA3624C7D728}"/>
                    </a:ext>
                  </a:extLst>
                </p14:cNvPr>
                <p14:cNvContentPartPr/>
                <p14:nvPr/>
              </p14:nvContentPartPr>
              <p14:xfrm>
                <a:off x="2995810" y="305009"/>
                <a:ext cx="103680" cy="298440"/>
              </p14:xfrm>
            </p:contentPart>
          </mc:Choice>
          <mc:Fallback xmlns="">
            <p:pic>
              <p:nvPicPr>
                <p:cNvPr id="9" name="Ink 8">
                  <a:extLst>
                    <a:ext uri="{FF2B5EF4-FFF2-40B4-BE49-F238E27FC236}">
                      <a16:creationId xmlns:a16="http://schemas.microsoft.com/office/drawing/2014/main" id="{F862BF04-CE6C-1493-A11F-EA3624C7D728}"/>
                    </a:ext>
                  </a:extLst>
                </p:cNvPr>
                <p:cNvPicPr/>
                <p:nvPr/>
              </p:nvPicPr>
              <p:blipFill>
                <a:blip r:embed="rId9"/>
                <a:stretch>
                  <a:fillRect/>
                </a:stretch>
              </p:blipFill>
              <p:spPr>
                <a:xfrm>
                  <a:off x="2986810" y="296009"/>
                  <a:ext cx="1213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C7BA0E6C-D546-571D-1AC1-F49E788AC616}"/>
                    </a:ext>
                  </a:extLst>
                </p14:cNvPr>
                <p14:cNvContentPartPr/>
                <p14:nvPr/>
              </p14:nvContentPartPr>
              <p14:xfrm>
                <a:off x="3064210" y="292769"/>
                <a:ext cx="196920" cy="59040"/>
              </p14:xfrm>
            </p:contentPart>
          </mc:Choice>
          <mc:Fallback xmlns="">
            <p:pic>
              <p:nvPicPr>
                <p:cNvPr id="10" name="Ink 9">
                  <a:extLst>
                    <a:ext uri="{FF2B5EF4-FFF2-40B4-BE49-F238E27FC236}">
                      <a16:creationId xmlns:a16="http://schemas.microsoft.com/office/drawing/2014/main" id="{C7BA0E6C-D546-571D-1AC1-F49E788AC616}"/>
                    </a:ext>
                  </a:extLst>
                </p:cNvPr>
                <p:cNvPicPr/>
                <p:nvPr/>
              </p:nvPicPr>
              <p:blipFill>
                <a:blip r:embed="rId11"/>
                <a:stretch>
                  <a:fillRect/>
                </a:stretch>
              </p:blipFill>
              <p:spPr>
                <a:xfrm>
                  <a:off x="3055210" y="283769"/>
                  <a:ext cx="214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BF92C87-A7E7-FED3-425D-0B15D0A6482A}"/>
                    </a:ext>
                  </a:extLst>
                </p14:cNvPr>
                <p14:cNvContentPartPr/>
                <p14:nvPr/>
              </p14:nvContentPartPr>
              <p14:xfrm>
                <a:off x="3076090" y="417689"/>
                <a:ext cx="101160" cy="27360"/>
              </p14:xfrm>
            </p:contentPart>
          </mc:Choice>
          <mc:Fallback xmlns="">
            <p:pic>
              <p:nvPicPr>
                <p:cNvPr id="11" name="Ink 10">
                  <a:extLst>
                    <a:ext uri="{FF2B5EF4-FFF2-40B4-BE49-F238E27FC236}">
                      <a16:creationId xmlns:a16="http://schemas.microsoft.com/office/drawing/2014/main" id="{7BF92C87-A7E7-FED3-425D-0B15D0A6482A}"/>
                    </a:ext>
                  </a:extLst>
                </p:cNvPr>
                <p:cNvPicPr/>
                <p:nvPr/>
              </p:nvPicPr>
              <p:blipFill>
                <a:blip r:embed="rId13"/>
                <a:stretch>
                  <a:fillRect/>
                </a:stretch>
              </p:blipFill>
              <p:spPr>
                <a:xfrm>
                  <a:off x="3067450" y="409049"/>
                  <a:ext cx="118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0F13C43-EAEE-098B-8FB0-2F971D00EE34}"/>
                    </a:ext>
                  </a:extLst>
                </p14:cNvPr>
                <p14:cNvContentPartPr/>
                <p14:nvPr/>
              </p14:nvContentPartPr>
              <p14:xfrm>
                <a:off x="3206410" y="417689"/>
                <a:ext cx="723960" cy="186480"/>
              </p14:xfrm>
            </p:contentPart>
          </mc:Choice>
          <mc:Fallback xmlns="">
            <p:pic>
              <p:nvPicPr>
                <p:cNvPr id="12" name="Ink 11">
                  <a:extLst>
                    <a:ext uri="{FF2B5EF4-FFF2-40B4-BE49-F238E27FC236}">
                      <a16:creationId xmlns:a16="http://schemas.microsoft.com/office/drawing/2014/main" id="{70F13C43-EAEE-098B-8FB0-2F971D00EE34}"/>
                    </a:ext>
                  </a:extLst>
                </p:cNvPr>
                <p:cNvPicPr/>
                <p:nvPr/>
              </p:nvPicPr>
              <p:blipFill>
                <a:blip r:embed="rId15"/>
                <a:stretch>
                  <a:fillRect/>
                </a:stretch>
              </p:blipFill>
              <p:spPr>
                <a:xfrm>
                  <a:off x="3197410" y="409049"/>
                  <a:ext cx="7416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8DA1648-4396-897E-7383-B3EC84BB00D0}"/>
                    </a:ext>
                  </a:extLst>
                </p14:cNvPr>
                <p14:cNvContentPartPr/>
                <p14:nvPr/>
              </p14:nvContentPartPr>
              <p14:xfrm>
                <a:off x="3864850" y="351449"/>
                <a:ext cx="10440" cy="11880"/>
              </p14:xfrm>
            </p:contentPart>
          </mc:Choice>
          <mc:Fallback xmlns="">
            <p:pic>
              <p:nvPicPr>
                <p:cNvPr id="13" name="Ink 12">
                  <a:extLst>
                    <a:ext uri="{FF2B5EF4-FFF2-40B4-BE49-F238E27FC236}">
                      <a16:creationId xmlns:a16="http://schemas.microsoft.com/office/drawing/2014/main" id="{48DA1648-4396-897E-7383-B3EC84BB00D0}"/>
                    </a:ext>
                  </a:extLst>
                </p:cNvPr>
                <p:cNvPicPr/>
                <p:nvPr/>
              </p:nvPicPr>
              <p:blipFill>
                <a:blip r:embed="rId17"/>
                <a:stretch>
                  <a:fillRect/>
                </a:stretch>
              </p:blipFill>
              <p:spPr>
                <a:xfrm>
                  <a:off x="3855850" y="342449"/>
                  <a:ext cx="28080" cy="29520"/>
                </a:xfrm>
                <a:prstGeom prst="rect">
                  <a:avLst/>
                </a:prstGeom>
              </p:spPr>
            </p:pic>
          </mc:Fallback>
        </mc:AlternateContent>
      </p:grpSp>
      <p:grpSp>
        <p:nvGrpSpPr>
          <p:cNvPr id="24" name="Group 23">
            <a:extLst>
              <a:ext uri="{FF2B5EF4-FFF2-40B4-BE49-F238E27FC236}">
                <a16:creationId xmlns:a16="http://schemas.microsoft.com/office/drawing/2014/main" id="{EFE8BE07-2BAC-F606-A9C7-DE4EE033EE27}"/>
              </a:ext>
            </a:extLst>
          </p:cNvPr>
          <p:cNvGrpSpPr/>
          <p:nvPr/>
        </p:nvGrpSpPr>
        <p:grpSpPr>
          <a:xfrm>
            <a:off x="4225930" y="267929"/>
            <a:ext cx="727200" cy="290520"/>
            <a:chOff x="4225930" y="267929"/>
            <a:chExt cx="727200" cy="29052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89222AC-CC3C-A42A-21BC-5027C5E74CEC}"/>
                    </a:ext>
                  </a:extLst>
                </p14:cNvPr>
                <p14:cNvContentPartPr/>
                <p14:nvPr/>
              </p14:nvContentPartPr>
              <p14:xfrm>
                <a:off x="4225930" y="352889"/>
                <a:ext cx="165600" cy="193680"/>
              </p14:xfrm>
            </p:contentPart>
          </mc:Choice>
          <mc:Fallback xmlns="">
            <p:pic>
              <p:nvPicPr>
                <p:cNvPr id="15" name="Ink 14">
                  <a:extLst>
                    <a:ext uri="{FF2B5EF4-FFF2-40B4-BE49-F238E27FC236}">
                      <a16:creationId xmlns:a16="http://schemas.microsoft.com/office/drawing/2014/main" id="{189222AC-CC3C-A42A-21BC-5027C5E74CEC}"/>
                    </a:ext>
                  </a:extLst>
                </p:cNvPr>
                <p:cNvPicPr/>
                <p:nvPr/>
              </p:nvPicPr>
              <p:blipFill>
                <a:blip r:embed="rId19"/>
                <a:stretch>
                  <a:fillRect/>
                </a:stretch>
              </p:blipFill>
              <p:spPr>
                <a:xfrm>
                  <a:off x="4217290" y="344249"/>
                  <a:ext cx="183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AF950602-6402-9246-212D-D5DEEBFAEB46}"/>
                    </a:ext>
                  </a:extLst>
                </p14:cNvPr>
                <p14:cNvContentPartPr/>
                <p14:nvPr/>
              </p14:nvContentPartPr>
              <p14:xfrm>
                <a:off x="4465690" y="282689"/>
                <a:ext cx="126360" cy="275760"/>
              </p14:xfrm>
            </p:contentPart>
          </mc:Choice>
          <mc:Fallback xmlns="">
            <p:pic>
              <p:nvPicPr>
                <p:cNvPr id="16" name="Ink 15">
                  <a:extLst>
                    <a:ext uri="{FF2B5EF4-FFF2-40B4-BE49-F238E27FC236}">
                      <a16:creationId xmlns:a16="http://schemas.microsoft.com/office/drawing/2014/main" id="{AF950602-6402-9246-212D-D5DEEBFAEB46}"/>
                    </a:ext>
                  </a:extLst>
                </p:cNvPr>
                <p:cNvPicPr/>
                <p:nvPr/>
              </p:nvPicPr>
              <p:blipFill>
                <a:blip r:embed="rId21"/>
                <a:stretch>
                  <a:fillRect/>
                </a:stretch>
              </p:blipFill>
              <p:spPr>
                <a:xfrm>
                  <a:off x="4456690" y="273689"/>
                  <a:ext cx="1440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E04C931-FF8B-AD41-343C-D91B6599BAF3}"/>
                    </a:ext>
                  </a:extLst>
                </p14:cNvPr>
                <p14:cNvContentPartPr/>
                <p14:nvPr/>
              </p14:nvContentPartPr>
              <p14:xfrm>
                <a:off x="4688170" y="497969"/>
                <a:ext cx="24840" cy="45720"/>
              </p14:xfrm>
            </p:contentPart>
          </mc:Choice>
          <mc:Fallback xmlns="">
            <p:pic>
              <p:nvPicPr>
                <p:cNvPr id="17" name="Ink 16">
                  <a:extLst>
                    <a:ext uri="{FF2B5EF4-FFF2-40B4-BE49-F238E27FC236}">
                      <a16:creationId xmlns:a16="http://schemas.microsoft.com/office/drawing/2014/main" id="{3E04C931-FF8B-AD41-343C-D91B6599BAF3}"/>
                    </a:ext>
                  </a:extLst>
                </p:cNvPr>
                <p:cNvPicPr/>
                <p:nvPr/>
              </p:nvPicPr>
              <p:blipFill>
                <a:blip r:embed="rId23"/>
                <a:stretch>
                  <a:fillRect/>
                </a:stretch>
              </p:blipFill>
              <p:spPr>
                <a:xfrm>
                  <a:off x="4679170" y="488969"/>
                  <a:ext cx="42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0AAF052D-6A65-129A-E5AE-2FA3338B7D62}"/>
                    </a:ext>
                  </a:extLst>
                </p14:cNvPr>
                <p14:cNvContentPartPr/>
                <p14:nvPr/>
              </p14:nvContentPartPr>
              <p14:xfrm>
                <a:off x="4818130" y="267929"/>
                <a:ext cx="135000" cy="276840"/>
              </p14:xfrm>
            </p:contentPart>
          </mc:Choice>
          <mc:Fallback xmlns="">
            <p:pic>
              <p:nvPicPr>
                <p:cNvPr id="18" name="Ink 17">
                  <a:extLst>
                    <a:ext uri="{FF2B5EF4-FFF2-40B4-BE49-F238E27FC236}">
                      <a16:creationId xmlns:a16="http://schemas.microsoft.com/office/drawing/2014/main" id="{0AAF052D-6A65-129A-E5AE-2FA3338B7D62}"/>
                    </a:ext>
                  </a:extLst>
                </p:cNvPr>
                <p:cNvPicPr/>
                <p:nvPr/>
              </p:nvPicPr>
              <p:blipFill>
                <a:blip r:embed="rId25"/>
                <a:stretch>
                  <a:fillRect/>
                </a:stretch>
              </p:blipFill>
              <p:spPr>
                <a:xfrm>
                  <a:off x="4809490" y="258929"/>
                  <a:ext cx="152640" cy="294480"/>
                </a:xfrm>
                <a:prstGeom prst="rect">
                  <a:avLst/>
                </a:prstGeom>
              </p:spPr>
            </p:pic>
          </mc:Fallback>
        </mc:AlternateContent>
      </p:grpSp>
      <p:grpSp>
        <p:nvGrpSpPr>
          <p:cNvPr id="23" name="Group 22">
            <a:extLst>
              <a:ext uri="{FF2B5EF4-FFF2-40B4-BE49-F238E27FC236}">
                <a16:creationId xmlns:a16="http://schemas.microsoft.com/office/drawing/2014/main" id="{9815EAED-8960-49C8-1E72-492D742ECAC2}"/>
              </a:ext>
            </a:extLst>
          </p:cNvPr>
          <p:cNvGrpSpPr/>
          <p:nvPr/>
        </p:nvGrpSpPr>
        <p:grpSpPr>
          <a:xfrm>
            <a:off x="5260570" y="241649"/>
            <a:ext cx="804600" cy="410760"/>
            <a:chOff x="5260570" y="241649"/>
            <a:chExt cx="804600" cy="410760"/>
          </a:xfrm>
        </p:grpSpPr>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22F7D0E-6956-DC57-FF74-8DBE2B3A97EE}"/>
                    </a:ext>
                  </a:extLst>
                </p14:cNvPr>
                <p14:cNvContentPartPr/>
                <p14:nvPr/>
              </p14:nvContentPartPr>
              <p14:xfrm>
                <a:off x="5260570" y="399689"/>
                <a:ext cx="133920" cy="252720"/>
              </p14:xfrm>
            </p:contentPart>
          </mc:Choice>
          <mc:Fallback xmlns="">
            <p:pic>
              <p:nvPicPr>
                <p:cNvPr id="19" name="Ink 18">
                  <a:extLst>
                    <a:ext uri="{FF2B5EF4-FFF2-40B4-BE49-F238E27FC236}">
                      <a16:creationId xmlns:a16="http://schemas.microsoft.com/office/drawing/2014/main" id="{022F7D0E-6956-DC57-FF74-8DBE2B3A97EE}"/>
                    </a:ext>
                  </a:extLst>
                </p:cNvPr>
                <p:cNvPicPr/>
                <p:nvPr/>
              </p:nvPicPr>
              <p:blipFill>
                <a:blip r:embed="rId27"/>
                <a:stretch>
                  <a:fillRect/>
                </a:stretch>
              </p:blipFill>
              <p:spPr>
                <a:xfrm>
                  <a:off x="5251930" y="391049"/>
                  <a:ext cx="1515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475F295-92E6-676E-7464-C59160A21C0D}"/>
                    </a:ext>
                  </a:extLst>
                </p14:cNvPr>
                <p14:cNvContentPartPr/>
                <p14:nvPr/>
              </p14:nvContentPartPr>
              <p14:xfrm>
                <a:off x="5565850" y="517049"/>
                <a:ext cx="26640" cy="21240"/>
              </p14:xfrm>
            </p:contentPart>
          </mc:Choice>
          <mc:Fallback xmlns="">
            <p:pic>
              <p:nvPicPr>
                <p:cNvPr id="20" name="Ink 19">
                  <a:extLst>
                    <a:ext uri="{FF2B5EF4-FFF2-40B4-BE49-F238E27FC236}">
                      <a16:creationId xmlns:a16="http://schemas.microsoft.com/office/drawing/2014/main" id="{8475F295-92E6-676E-7464-C59160A21C0D}"/>
                    </a:ext>
                  </a:extLst>
                </p:cNvPr>
                <p:cNvPicPr/>
                <p:nvPr/>
              </p:nvPicPr>
              <p:blipFill>
                <a:blip r:embed="rId29"/>
                <a:stretch>
                  <a:fillRect/>
                </a:stretch>
              </p:blipFill>
              <p:spPr>
                <a:xfrm>
                  <a:off x="5556850" y="508049"/>
                  <a:ext cx="44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7F9C258C-CC8E-B264-0AA6-F2034C6B6D14}"/>
                    </a:ext>
                  </a:extLst>
                </p14:cNvPr>
                <p14:cNvContentPartPr/>
                <p14:nvPr/>
              </p14:nvContentPartPr>
              <p14:xfrm>
                <a:off x="5760610" y="241649"/>
                <a:ext cx="140760" cy="268560"/>
              </p14:xfrm>
            </p:contentPart>
          </mc:Choice>
          <mc:Fallback xmlns="">
            <p:pic>
              <p:nvPicPr>
                <p:cNvPr id="21" name="Ink 20">
                  <a:extLst>
                    <a:ext uri="{FF2B5EF4-FFF2-40B4-BE49-F238E27FC236}">
                      <a16:creationId xmlns:a16="http://schemas.microsoft.com/office/drawing/2014/main" id="{7F9C258C-CC8E-B264-0AA6-F2034C6B6D14}"/>
                    </a:ext>
                  </a:extLst>
                </p:cNvPr>
                <p:cNvPicPr/>
                <p:nvPr/>
              </p:nvPicPr>
              <p:blipFill>
                <a:blip r:embed="rId31"/>
                <a:stretch>
                  <a:fillRect/>
                </a:stretch>
              </p:blipFill>
              <p:spPr>
                <a:xfrm>
                  <a:off x="5751610" y="233009"/>
                  <a:ext cx="1584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ADD79DFA-856B-D353-59F2-70FC5BADC0EC}"/>
                    </a:ext>
                  </a:extLst>
                </p14:cNvPr>
                <p14:cNvContentPartPr/>
                <p14:nvPr/>
              </p14:nvContentPartPr>
              <p14:xfrm>
                <a:off x="6051490" y="471689"/>
                <a:ext cx="13680" cy="43560"/>
              </p14:xfrm>
            </p:contentPart>
          </mc:Choice>
          <mc:Fallback xmlns="">
            <p:pic>
              <p:nvPicPr>
                <p:cNvPr id="22" name="Ink 21">
                  <a:extLst>
                    <a:ext uri="{FF2B5EF4-FFF2-40B4-BE49-F238E27FC236}">
                      <a16:creationId xmlns:a16="http://schemas.microsoft.com/office/drawing/2014/main" id="{ADD79DFA-856B-D353-59F2-70FC5BADC0EC}"/>
                    </a:ext>
                  </a:extLst>
                </p:cNvPr>
                <p:cNvPicPr/>
                <p:nvPr/>
              </p:nvPicPr>
              <p:blipFill>
                <a:blip r:embed="rId33"/>
                <a:stretch>
                  <a:fillRect/>
                </a:stretch>
              </p:blipFill>
              <p:spPr>
                <a:xfrm>
                  <a:off x="6042490" y="463049"/>
                  <a:ext cx="31320" cy="61200"/>
                </a:xfrm>
                <a:prstGeom prst="rect">
                  <a:avLst/>
                </a:prstGeom>
              </p:spPr>
            </p:pic>
          </mc:Fallback>
        </mc:AlternateContent>
      </p:grpSp>
      <p:grpSp>
        <p:nvGrpSpPr>
          <p:cNvPr id="28" name="Group 27">
            <a:extLst>
              <a:ext uri="{FF2B5EF4-FFF2-40B4-BE49-F238E27FC236}">
                <a16:creationId xmlns:a16="http://schemas.microsoft.com/office/drawing/2014/main" id="{00A25C33-03B2-714D-9DAC-1C5965DBBE57}"/>
              </a:ext>
            </a:extLst>
          </p:cNvPr>
          <p:cNvGrpSpPr/>
          <p:nvPr/>
        </p:nvGrpSpPr>
        <p:grpSpPr>
          <a:xfrm>
            <a:off x="1876570" y="800009"/>
            <a:ext cx="1301760" cy="555840"/>
            <a:chOff x="1876570" y="800009"/>
            <a:chExt cx="1301760" cy="555840"/>
          </a:xfrm>
        </p:grpSpPr>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7E463881-35A6-D290-69BD-2DB1FB125971}"/>
                    </a:ext>
                  </a:extLst>
                </p14:cNvPr>
                <p14:cNvContentPartPr/>
                <p14:nvPr/>
              </p14:nvContentPartPr>
              <p14:xfrm>
                <a:off x="1876570" y="834209"/>
                <a:ext cx="552960" cy="521640"/>
              </p14:xfrm>
            </p:contentPart>
          </mc:Choice>
          <mc:Fallback xmlns="">
            <p:pic>
              <p:nvPicPr>
                <p:cNvPr id="25" name="Ink 24">
                  <a:extLst>
                    <a:ext uri="{FF2B5EF4-FFF2-40B4-BE49-F238E27FC236}">
                      <a16:creationId xmlns:a16="http://schemas.microsoft.com/office/drawing/2014/main" id="{7E463881-35A6-D290-69BD-2DB1FB125971}"/>
                    </a:ext>
                  </a:extLst>
                </p:cNvPr>
                <p:cNvPicPr/>
                <p:nvPr/>
              </p:nvPicPr>
              <p:blipFill>
                <a:blip r:embed="rId35"/>
                <a:stretch>
                  <a:fillRect/>
                </a:stretch>
              </p:blipFill>
              <p:spPr>
                <a:xfrm>
                  <a:off x="1867930" y="825569"/>
                  <a:ext cx="57060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5251C467-20DE-8FD5-44DA-408C65839FF0}"/>
                    </a:ext>
                  </a:extLst>
                </p14:cNvPr>
                <p14:cNvContentPartPr/>
                <p14:nvPr/>
              </p14:nvContentPartPr>
              <p14:xfrm>
                <a:off x="2688730" y="800009"/>
                <a:ext cx="489600" cy="370800"/>
              </p14:xfrm>
            </p:contentPart>
          </mc:Choice>
          <mc:Fallback xmlns="">
            <p:pic>
              <p:nvPicPr>
                <p:cNvPr id="26" name="Ink 25">
                  <a:extLst>
                    <a:ext uri="{FF2B5EF4-FFF2-40B4-BE49-F238E27FC236}">
                      <a16:creationId xmlns:a16="http://schemas.microsoft.com/office/drawing/2014/main" id="{5251C467-20DE-8FD5-44DA-408C65839FF0}"/>
                    </a:ext>
                  </a:extLst>
                </p:cNvPr>
                <p:cNvPicPr/>
                <p:nvPr/>
              </p:nvPicPr>
              <p:blipFill>
                <a:blip r:embed="rId37"/>
                <a:stretch>
                  <a:fillRect/>
                </a:stretch>
              </p:blipFill>
              <p:spPr>
                <a:xfrm>
                  <a:off x="2680090" y="791369"/>
                  <a:ext cx="50724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F4F77652-B78B-F67E-B29F-2B0E21A1B4EC}"/>
                    </a:ext>
                  </a:extLst>
                </p14:cNvPr>
                <p14:cNvContentPartPr/>
                <p14:nvPr/>
              </p14:nvContentPartPr>
              <p14:xfrm>
                <a:off x="2723650" y="916649"/>
                <a:ext cx="356760" cy="96480"/>
              </p14:xfrm>
            </p:contentPart>
          </mc:Choice>
          <mc:Fallback xmlns="">
            <p:pic>
              <p:nvPicPr>
                <p:cNvPr id="27" name="Ink 26">
                  <a:extLst>
                    <a:ext uri="{FF2B5EF4-FFF2-40B4-BE49-F238E27FC236}">
                      <a16:creationId xmlns:a16="http://schemas.microsoft.com/office/drawing/2014/main" id="{F4F77652-B78B-F67E-B29F-2B0E21A1B4EC}"/>
                    </a:ext>
                  </a:extLst>
                </p:cNvPr>
                <p:cNvPicPr/>
                <p:nvPr/>
              </p:nvPicPr>
              <p:blipFill>
                <a:blip r:embed="rId39"/>
                <a:stretch>
                  <a:fillRect/>
                </a:stretch>
              </p:blipFill>
              <p:spPr>
                <a:xfrm>
                  <a:off x="2714650" y="907649"/>
                  <a:ext cx="374400" cy="114120"/>
                </a:xfrm>
                <a:prstGeom prst="rect">
                  <a:avLst/>
                </a:prstGeom>
              </p:spPr>
            </p:pic>
          </mc:Fallback>
        </mc:AlternateContent>
      </p:grpSp>
      <p:grpSp>
        <p:nvGrpSpPr>
          <p:cNvPr id="43" name="Group 42">
            <a:extLst>
              <a:ext uri="{FF2B5EF4-FFF2-40B4-BE49-F238E27FC236}">
                <a16:creationId xmlns:a16="http://schemas.microsoft.com/office/drawing/2014/main" id="{92CAB2DE-DAB7-947D-14B0-E24B52A86B5D}"/>
              </a:ext>
            </a:extLst>
          </p:cNvPr>
          <p:cNvGrpSpPr/>
          <p:nvPr/>
        </p:nvGrpSpPr>
        <p:grpSpPr>
          <a:xfrm>
            <a:off x="3500530" y="802529"/>
            <a:ext cx="1024200" cy="304200"/>
            <a:chOff x="3500530" y="802529"/>
            <a:chExt cx="1024200" cy="304200"/>
          </a:xfrm>
        </p:grpSpPr>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29DC28D5-2782-539D-33AA-5F30C147904F}"/>
                    </a:ext>
                  </a:extLst>
                </p14:cNvPr>
                <p14:cNvContentPartPr/>
                <p14:nvPr/>
              </p14:nvContentPartPr>
              <p14:xfrm>
                <a:off x="3500530" y="802529"/>
                <a:ext cx="1024200" cy="304200"/>
              </p14:xfrm>
            </p:contentPart>
          </mc:Choice>
          <mc:Fallback xmlns="">
            <p:pic>
              <p:nvPicPr>
                <p:cNvPr id="29" name="Ink 28">
                  <a:extLst>
                    <a:ext uri="{FF2B5EF4-FFF2-40B4-BE49-F238E27FC236}">
                      <a16:creationId xmlns:a16="http://schemas.microsoft.com/office/drawing/2014/main" id="{29DC28D5-2782-539D-33AA-5F30C147904F}"/>
                    </a:ext>
                  </a:extLst>
                </p:cNvPr>
                <p:cNvPicPr/>
                <p:nvPr/>
              </p:nvPicPr>
              <p:blipFill>
                <a:blip r:embed="rId41"/>
                <a:stretch>
                  <a:fillRect/>
                </a:stretch>
              </p:blipFill>
              <p:spPr>
                <a:xfrm>
                  <a:off x="3491530" y="793889"/>
                  <a:ext cx="10418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2E71296B-0D0E-6DD7-75DA-1725795D57C1}"/>
                    </a:ext>
                  </a:extLst>
                </p14:cNvPr>
                <p14:cNvContentPartPr/>
                <p14:nvPr/>
              </p14:nvContentPartPr>
              <p14:xfrm>
                <a:off x="4316290" y="913409"/>
                <a:ext cx="42840" cy="17640"/>
              </p14:xfrm>
            </p:contentPart>
          </mc:Choice>
          <mc:Fallback xmlns="">
            <p:pic>
              <p:nvPicPr>
                <p:cNvPr id="30" name="Ink 29">
                  <a:extLst>
                    <a:ext uri="{FF2B5EF4-FFF2-40B4-BE49-F238E27FC236}">
                      <a16:creationId xmlns:a16="http://schemas.microsoft.com/office/drawing/2014/main" id="{2E71296B-0D0E-6DD7-75DA-1725795D57C1}"/>
                    </a:ext>
                  </a:extLst>
                </p:cNvPr>
                <p:cNvPicPr/>
                <p:nvPr/>
              </p:nvPicPr>
              <p:blipFill>
                <a:blip r:embed="rId43"/>
                <a:stretch>
                  <a:fillRect/>
                </a:stretch>
              </p:blipFill>
              <p:spPr>
                <a:xfrm>
                  <a:off x="4307650" y="904769"/>
                  <a:ext cx="60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8257926D-4FCF-2D74-1BCF-3299C0CDB1DF}"/>
                    </a:ext>
                  </a:extLst>
                </p14:cNvPr>
                <p14:cNvContentPartPr/>
                <p14:nvPr/>
              </p14:nvContentPartPr>
              <p14:xfrm>
                <a:off x="3821290" y="892169"/>
                <a:ext cx="488880" cy="41040"/>
              </p14:xfrm>
            </p:contentPart>
          </mc:Choice>
          <mc:Fallback xmlns="">
            <p:pic>
              <p:nvPicPr>
                <p:cNvPr id="31" name="Ink 30">
                  <a:extLst>
                    <a:ext uri="{FF2B5EF4-FFF2-40B4-BE49-F238E27FC236}">
                      <a16:creationId xmlns:a16="http://schemas.microsoft.com/office/drawing/2014/main" id="{8257926D-4FCF-2D74-1BCF-3299C0CDB1DF}"/>
                    </a:ext>
                  </a:extLst>
                </p:cNvPr>
                <p:cNvPicPr/>
                <p:nvPr/>
              </p:nvPicPr>
              <p:blipFill>
                <a:blip r:embed="rId45"/>
                <a:stretch>
                  <a:fillRect/>
                </a:stretch>
              </p:blipFill>
              <p:spPr>
                <a:xfrm>
                  <a:off x="3812290" y="883169"/>
                  <a:ext cx="50652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5F0C06F5-36D1-E57A-A7C2-291AB8503087}"/>
                  </a:ext>
                </a:extLst>
              </p14:cNvPr>
              <p14:cNvContentPartPr/>
              <p14:nvPr/>
            </p14:nvContentPartPr>
            <p14:xfrm>
              <a:off x="4742170" y="945809"/>
              <a:ext cx="1070280" cy="370080"/>
            </p14:xfrm>
          </p:contentPart>
        </mc:Choice>
        <mc:Fallback xmlns="">
          <p:pic>
            <p:nvPicPr>
              <p:cNvPr id="32" name="Ink 31">
                <a:extLst>
                  <a:ext uri="{FF2B5EF4-FFF2-40B4-BE49-F238E27FC236}">
                    <a16:creationId xmlns:a16="http://schemas.microsoft.com/office/drawing/2014/main" id="{5F0C06F5-36D1-E57A-A7C2-291AB8503087}"/>
                  </a:ext>
                </a:extLst>
              </p:cNvPr>
              <p:cNvPicPr/>
              <p:nvPr/>
            </p:nvPicPr>
            <p:blipFill>
              <a:blip r:embed="rId47"/>
              <a:stretch>
                <a:fillRect/>
              </a:stretch>
            </p:blipFill>
            <p:spPr>
              <a:xfrm>
                <a:off x="4733530" y="937169"/>
                <a:ext cx="1087920" cy="387720"/>
              </a:xfrm>
              <a:prstGeom prst="rect">
                <a:avLst/>
              </a:prstGeom>
            </p:spPr>
          </p:pic>
        </mc:Fallback>
      </mc:AlternateContent>
      <p:grpSp>
        <p:nvGrpSpPr>
          <p:cNvPr id="42" name="Group 41">
            <a:extLst>
              <a:ext uri="{FF2B5EF4-FFF2-40B4-BE49-F238E27FC236}">
                <a16:creationId xmlns:a16="http://schemas.microsoft.com/office/drawing/2014/main" id="{10EC88F7-18C7-3D27-2C12-81D6298FB63F}"/>
              </a:ext>
            </a:extLst>
          </p:cNvPr>
          <p:cNvGrpSpPr/>
          <p:nvPr/>
        </p:nvGrpSpPr>
        <p:grpSpPr>
          <a:xfrm>
            <a:off x="6069490" y="646649"/>
            <a:ext cx="3277800" cy="418680"/>
            <a:chOff x="6069490" y="646649"/>
            <a:chExt cx="3277800" cy="418680"/>
          </a:xfrm>
        </p:grpSpPr>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E22478D2-83E7-6702-6577-AD4D7D431C4E}"/>
                    </a:ext>
                  </a:extLst>
                </p14:cNvPr>
                <p14:cNvContentPartPr/>
                <p14:nvPr/>
              </p14:nvContentPartPr>
              <p14:xfrm>
                <a:off x="6069490" y="657089"/>
                <a:ext cx="1262160" cy="408240"/>
              </p14:xfrm>
            </p:contentPart>
          </mc:Choice>
          <mc:Fallback xmlns="">
            <p:pic>
              <p:nvPicPr>
                <p:cNvPr id="33" name="Ink 32">
                  <a:extLst>
                    <a:ext uri="{FF2B5EF4-FFF2-40B4-BE49-F238E27FC236}">
                      <a16:creationId xmlns:a16="http://schemas.microsoft.com/office/drawing/2014/main" id="{E22478D2-83E7-6702-6577-AD4D7D431C4E}"/>
                    </a:ext>
                  </a:extLst>
                </p:cNvPr>
                <p:cNvPicPr/>
                <p:nvPr/>
              </p:nvPicPr>
              <p:blipFill>
                <a:blip r:embed="rId49"/>
                <a:stretch>
                  <a:fillRect/>
                </a:stretch>
              </p:blipFill>
              <p:spPr>
                <a:xfrm>
                  <a:off x="6060490" y="648089"/>
                  <a:ext cx="127980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FB35B5FC-81B0-53A9-33AC-D816E73EB5A7}"/>
                    </a:ext>
                  </a:extLst>
                </p14:cNvPr>
                <p14:cNvContentPartPr/>
                <p14:nvPr/>
              </p14:nvContentPartPr>
              <p14:xfrm>
                <a:off x="7064530" y="819089"/>
                <a:ext cx="20160" cy="10440"/>
              </p14:xfrm>
            </p:contentPart>
          </mc:Choice>
          <mc:Fallback xmlns="">
            <p:pic>
              <p:nvPicPr>
                <p:cNvPr id="34" name="Ink 33">
                  <a:extLst>
                    <a:ext uri="{FF2B5EF4-FFF2-40B4-BE49-F238E27FC236}">
                      <a16:creationId xmlns:a16="http://schemas.microsoft.com/office/drawing/2014/main" id="{FB35B5FC-81B0-53A9-33AC-D816E73EB5A7}"/>
                    </a:ext>
                  </a:extLst>
                </p:cNvPr>
                <p:cNvPicPr/>
                <p:nvPr/>
              </p:nvPicPr>
              <p:blipFill>
                <a:blip r:embed="rId51"/>
                <a:stretch>
                  <a:fillRect/>
                </a:stretch>
              </p:blipFill>
              <p:spPr>
                <a:xfrm>
                  <a:off x="7055890" y="810089"/>
                  <a:ext cx="37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DFCC9A76-91CD-1E5F-50F6-FCC7A0B0B7A7}"/>
                    </a:ext>
                  </a:extLst>
                </p14:cNvPr>
                <p14:cNvContentPartPr/>
                <p14:nvPr/>
              </p14:nvContentPartPr>
              <p14:xfrm>
                <a:off x="6794170" y="788489"/>
                <a:ext cx="307800" cy="41040"/>
              </p14:xfrm>
            </p:contentPart>
          </mc:Choice>
          <mc:Fallback xmlns="">
            <p:pic>
              <p:nvPicPr>
                <p:cNvPr id="35" name="Ink 34">
                  <a:extLst>
                    <a:ext uri="{FF2B5EF4-FFF2-40B4-BE49-F238E27FC236}">
                      <a16:creationId xmlns:a16="http://schemas.microsoft.com/office/drawing/2014/main" id="{DFCC9A76-91CD-1E5F-50F6-FCC7A0B0B7A7}"/>
                    </a:ext>
                  </a:extLst>
                </p:cNvPr>
                <p:cNvPicPr/>
                <p:nvPr/>
              </p:nvPicPr>
              <p:blipFill>
                <a:blip r:embed="rId53"/>
                <a:stretch>
                  <a:fillRect/>
                </a:stretch>
              </p:blipFill>
              <p:spPr>
                <a:xfrm>
                  <a:off x="6785530" y="779849"/>
                  <a:ext cx="3254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F3A94F54-C05B-0F99-D5F0-D9695DD93B0F}"/>
                    </a:ext>
                  </a:extLst>
                </p14:cNvPr>
                <p14:cNvContentPartPr/>
                <p14:nvPr/>
              </p14:nvContentPartPr>
              <p14:xfrm>
                <a:off x="7541890" y="648089"/>
                <a:ext cx="408240" cy="326160"/>
              </p14:xfrm>
            </p:contentPart>
          </mc:Choice>
          <mc:Fallback xmlns="">
            <p:pic>
              <p:nvPicPr>
                <p:cNvPr id="36" name="Ink 35">
                  <a:extLst>
                    <a:ext uri="{FF2B5EF4-FFF2-40B4-BE49-F238E27FC236}">
                      <a16:creationId xmlns:a16="http://schemas.microsoft.com/office/drawing/2014/main" id="{F3A94F54-C05B-0F99-D5F0-D9695DD93B0F}"/>
                    </a:ext>
                  </a:extLst>
                </p:cNvPr>
                <p:cNvPicPr/>
                <p:nvPr/>
              </p:nvPicPr>
              <p:blipFill>
                <a:blip r:embed="rId55"/>
                <a:stretch>
                  <a:fillRect/>
                </a:stretch>
              </p:blipFill>
              <p:spPr>
                <a:xfrm>
                  <a:off x="7533250" y="639449"/>
                  <a:ext cx="4258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B09615DE-A67C-DBEE-0C0D-13337BDB0B8D}"/>
                    </a:ext>
                  </a:extLst>
                </p14:cNvPr>
                <p14:cNvContentPartPr/>
                <p14:nvPr/>
              </p14:nvContentPartPr>
              <p14:xfrm>
                <a:off x="7579690" y="765809"/>
                <a:ext cx="243360" cy="7560"/>
              </p14:xfrm>
            </p:contentPart>
          </mc:Choice>
          <mc:Fallback xmlns="">
            <p:pic>
              <p:nvPicPr>
                <p:cNvPr id="37" name="Ink 36">
                  <a:extLst>
                    <a:ext uri="{FF2B5EF4-FFF2-40B4-BE49-F238E27FC236}">
                      <a16:creationId xmlns:a16="http://schemas.microsoft.com/office/drawing/2014/main" id="{B09615DE-A67C-DBEE-0C0D-13337BDB0B8D}"/>
                    </a:ext>
                  </a:extLst>
                </p:cNvPr>
                <p:cNvPicPr/>
                <p:nvPr/>
              </p:nvPicPr>
              <p:blipFill>
                <a:blip r:embed="rId57"/>
                <a:stretch>
                  <a:fillRect/>
                </a:stretch>
              </p:blipFill>
              <p:spPr>
                <a:xfrm>
                  <a:off x="7570690" y="756809"/>
                  <a:ext cx="261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EB2A916E-20C6-6866-E1E8-A1F3D533F361}"/>
                    </a:ext>
                  </a:extLst>
                </p14:cNvPr>
                <p14:cNvContentPartPr/>
                <p14:nvPr/>
              </p14:nvContentPartPr>
              <p14:xfrm>
                <a:off x="8121490" y="646649"/>
                <a:ext cx="575280" cy="401040"/>
              </p14:xfrm>
            </p:contentPart>
          </mc:Choice>
          <mc:Fallback xmlns="">
            <p:pic>
              <p:nvPicPr>
                <p:cNvPr id="38" name="Ink 37">
                  <a:extLst>
                    <a:ext uri="{FF2B5EF4-FFF2-40B4-BE49-F238E27FC236}">
                      <a16:creationId xmlns:a16="http://schemas.microsoft.com/office/drawing/2014/main" id="{EB2A916E-20C6-6866-E1E8-A1F3D533F361}"/>
                    </a:ext>
                  </a:extLst>
                </p:cNvPr>
                <p:cNvPicPr/>
                <p:nvPr/>
              </p:nvPicPr>
              <p:blipFill>
                <a:blip r:embed="rId59"/>
                <a:stretch>
                  <a:fillRect/>
                </a:stretch>
              </p:blipFill>
              <p:spPr>
                <a:xfrm>
                  <a:off x="8112490" y="638009"/>
                  <a:ext cx="59292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F90B84FD-B2BC-4B6F-CB9C-5483C5001D24}"/>
                    </a:ext>
                  </a:extLst>
                </p14:cNvPr>
                <p14:cNvContentPartPr/>
                <p14:nvPr/>
              </p14:nvContentPartPr>
              <p14:xfrm>
                <a:off x="8103490" y="837449"/>
                <a:ext cx="408240" cy="15840"/>
              </p14:xfrm>
            </p:contentPart>
          </mc:Choice>
          <mc:Fallback xmlns="">
            <p:pic>
              <p:nvPicPr>
                <p:cNvPr id="39" name="Ink 38">
                  <a:extLst>
                    <a:ext uri="{FF2B5EF4-FFF2-40B4-BE49-F238E27FC236}">
                      <a16:creationId xmlns:a16="http://schemas.microsoft.com/office/drawing/2014/main" id="{F90B84FD-B2BC-4B6F-CB9C-5483C5001D24}"/>
                    </a:ext>
                  </a:extLst>
                </p:cNvPr>
                <p:cNvPicPr/>
                <p:nvPr/>
              </p:nvPicPr>
              <p:blipFill>
                <a:blip r:embed="rId61"/>
                <a:stretch>
                  <a:fillRect/>
                </a:stretch>
              </p:blipFill>
              <p:spPr>
                <a:xfrm>
                  <a:off x="8094850" y="828809"/>
                  <a:ext cx="425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F72A4F5A-EB90-30B4-89EC-DFCBEC24392B}"/>
                    </a:ext>
                  </a:extLst>
                </p14:cNvPr>
                <p14:cNvContentPartPr/>
                <p14:nvPr/>
              </p14:nvContentPartPr>
              <p14:xfrm>
                <a:off x="8859490" y="781289"/>
                <a:ext cx="225360" cy="201960"/>
              </p14:xfrm>
            </p:contentPart>
          </mc:Choice>
          <mc:Fallback xmlns="">
            <p:pic>
              <p:nvPicPr>
                <p:cNvPr id="40" name="Ink 39">
                  <a:extLst>
                    <a:ext uri="{FF2B5EF4-FFF2-40B4-BE49-F238E27FC236}">
                      <a16:creationId xmlns:a16="http://schemas.microsoft.com/office/drawing/2014/main" id="{F72A4F5A-EB90-30B4-89EC-DFCBEC24392B}"/>
                    </a:ext>
                  </a:extLst>
                </p:cNvPr>
                <p:cNvPicPr/>
                <p:nvPr/>
              </p:nvPicPr>
              <p:blipFill>
                <a:blip r:embed="rId63"/>
                <a:stretch>
                  <a:fillRect/>
                </a:stretch>
              </p:blipFill>
              <p:spPr>
                <a:xfrm>
                  <a:off x="8850850" y="772649"/>
                  <a:ext cx="243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6E711926-90B0-61A4-0763-59D9E5DCABB3}"/>
                    </a:ext>
                  </a:extLst>
                </p14:cNvPr>
                <p14:cNvContentPartPr/>
                <p14:nvPr/>
              </p14:nvContentPartPr>
              <p14:xfrm>
                <a:off x="9148210" y="775889"/>
                <a:ext cx="199080" cy="184320"/>
              </p14:xfrm>
            </p:contentPart>
          </mc:Choice>
          <mc:Fallback xmlns="">
            <p:pic>
              <p:nvPicPr>
                <p:cNvPr id="41" name="Ink 40">
                  <a:extLst>
                    <a:ext uri="{FF2B5EF4-FFF2-40B4-BE49-F238E27FC236}">
                      <a16:creationId xmlns:a16="http://schemas.microsoft.com/office/drawing/2014/main" id="{6E711926-90B0-61A4-0763-59D9E5DCABB3}"/>
                    </a:ext>
                  </a:extLst>
                </p:cNvPr>
                <p:cNvPicPr/>
                <p:nvPr/>
              </p:nvPicPr>
              <p:blipFill>
                <a:blip r:embed="rId65"/>
                <a:stretch>
                  <a:fillRect/>
                </a:stretch>
              </p:blipFill>
              <p:spPr>
                <a:xfrm>
                  <a:off x="9139570" y="766889"/>
                  <a:ext cx="216720" cy="20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788140ED-08AD-B973-FD21-002F2C0D2BA1}"/>
                  </a:ext>
                </a:extLst>
              </p14:cNvPr>
              <p14:cNvContentPartPr/>
              <p14:nvPr/>
            </p14:nvContentPartPr>
            <p14:xfrm>
              <a:off x="9728530" y="848969"/>
              <a:ext cx="632880" cy="136440"/>
            </p14:xfrm>
          </p:contentPart>
        </mc:Choice>
        <mc:Fallback xmlns="">
          <p:pic>
            <p:nvPicPr>
              <p:cNvPr id="44" name="Ink 43">
                <a:extLst>
                  <a:ext uri="{FF2B5EF4-FFF2-40B4-BE49-F238E27FC236}">
                    <a16:creationId xmlns:a16="http://schemas.microsoft.com/office/drawing/2014/main" id="{788140ED-08AD-B973-FD21-002F2C0D2BA1}"/>
                  </a:ext>
                </a:extLst>
              </p:cNvPr>
              <p:cNvPicPr/>
              <p:nvPr/>
            </p:nvPicPr>
            <p:blipFill>
              <a:blip r:embed="rId67"/>
              <a:stretch>
                <a:fillRect/>
              </a:stretch>
            </p:blipFill>
            <p:spPr>
              <a:xfrm>
                <a:off x="9719890" y="839969"/>
                <a:ext cx="650520" cy="154080"/>
              </a:xfrm>
              <a:prstGeom prst="rect">
                <a:avLst/>
              </a:prstGeom>
            </p:spPr>
          </p:pic>
        </mc:Fallback>
      </mc:AlternateContent>
      <p:grpSp>
        <p:nvGrpSpPr>
          <p:cNvPr id="56" name="Group 55">
            <a:extLst>
              <a:ext uri="{FF2B5EF4-FFF2-40B4-BE49-F238E27FC236}">
                <a16:creationId xmlns:a16="http://schemas.microsoft.com/office/drawing/2014/main" id="{8A550A2F-B483-7AB8-B8D6-768A0C9D5469}"/>
              </a:ext>
            </a:extLst>
          </p:cNvPr>
          <p:cNvGrpSpPr/>
          <p:nvPr/>
        </p:nvGrpSpPr>
        <p:grpSpPr>
          <a:xfrm>
            <a:off x="801250" y="1331729"/>
            <a:ext cx="1972800" cy="346680"/>
            <a:chOff x="801250" y="1331729"/>
            <a:chExt cx="1972800" cy="346680"/>
          </a:xfrm>
        </p:grpSpPr>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B11DF008-5282-120D-75D2-4474006E3406}"/>
                    </a:ext>
                  </a:extLst>
                </p14:cNvPr>
                <p14:cNvContentPartPr/>
                <p14:nvPr/>
              </p14:nvContentPartPr>
              <p14:xfrm>
                <a:off x="801250" y="1363409"/>
                <a:ext cx="662040" cy="315000"/>
              </p14:xfrm>
            </p:contentPart>
          </mc:Choice>
          <mc:Fallback xmlns="">
            <p:pic>
              <p:nvPicPr>
                <p:cNvPr id="45" name="Ink 44">
                  <a:extLst>
                    <a:ext uri="{FF2B5EF4-FFF2-40B4-BE49-F238E27FC236}">
                      <a16:creationId xmlns:a16="http://schemas.microsoft.com/office/drawing/2014/main" id="{B11DF008-5282-120D-75D2-4474006E3406}"/>
                    </a:ext>
                  </a:extLst>
                </p:cNvPr>
                <p:cNvPicPr/>
                <p:nvPr/>
              </p:nvPicPr>
              <p:blipFill>
                <a:blip r:embed="rId69"/>
                <a:stretch>
                  <a:fillRect/>
                </a:stretch>
              </p:blipFill>
              <p:spPr>
                <a:xfrm>
                  <a:off x="792610" y="1354409"/>
                  <a:ext cx="6796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9EF3CE4F-1C36-1FF5-55DD-593D30A6A8C8}"/>
                    </a:ext>
                  </a:extLst>
                </p14:cNvPr>
                <p14:cNvContentPartPr/>
                <p14:nvPr/>
              </p14:nvContentPartPr>
              <p14:xfrm>
                <a:off x="1100410" y="1467809"/>
                <a:ext cx="240120" cy="47520"/>
              </p14:xfrm>
            </p:contentPart>
          </mc:Choice>
          <mc:Fallback xmlns="">
            <p:pic>
              <p:nvPicPr>
                <p:cNvPr id="46" name="Ink 45">
                  <a:extLst>
                    <a:ext uri="{FF2B5EF4-FFF2-40B4-BE49-F238E27FC236}">
                      <a16:creationId xmlns:a16="http://schemas.microsoft.com/office/drawing/2014/main" id="{9EF3CE4F-1C36-1FF5-55DD-593D30A6A8C8}"/>
                    </a:ext>
                  </a:extLst>
                </p:cNvPr>
                <p:cNvPicPr/>
                <p:nvPr/>
              </p:nvPicPr>
              <p:blipFill>
                <a:blip r:embed="rId71"/>
                <a:stretch>
                  <a:fillRect/>
                </a:stretch>
              </p:blipFill>
              <p:spPr>
                <a:xfrm>
                  <a:off x="1091410" y="1459169"/>
                  <a:ext cx="257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CE3C5E07-27C0-2212-56D7-5A863FFB043A}"/>
                    </a:ext>
                  </a:extLst>
                </p14:cNvPr>
                <p14:cNvContentPartPr/>
                <p14:nvPr/>
              </p14:nvContentPartPr>
              <p14:xfrm>
                <a:off x="1624570" y="1331729"/>
                <a:ext cx="586800" cy="301680"/>
              </p14:xfrm>
            </p:contentPart>
          </mc:Choice>
          <mc:Fallback xmlns="">
            <p:pic>
              <p:nvPicPr>
                <p:cNvPr id="48" name="Ink 47">
                  <a:extLst>
                    <a:ext uri="{FF2B5EF4-FFF2-40B4-BE49-F238E27FC236}">
                      <a16:creationId xmlns:a16="http://schemas.microsoft.com/office/drawing/2014/main" id="{CE3C5E07-27C0-2212-56D7-5A863FFB043A}"/>
                    </a:ext>
                  </a:extLst>
                </p:cNvPr>
                <p:cNvPicPr/>
                <p:nvPr/>
              </p:nvPicPr>
              <p:blipFill>
                <a:blip r:embed="rId73"/>
                <a:stretch>
                  <a:fillRect/>
                </a:stretch>
              </p:blipFill>
              <p:spPr>
                <a:xfrm>
                  <a:off x="1615570" y="1322729"/>
                  <a:ext cx="6044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DEC88D57-4276-0F87-B09D-836BDB8E8D44}"/>
                    </a:ext>
                  </a:extLst>
                </p14:cNvPr>
                <p14:cNvContentPartPr/>
                <p14:nvPr/>
              </p14:nvContentPartPr>
              <p14:xfrm>
                <a:off x="1919770" y="1451969"/>
                <a:ext cx="216720" cy="56520"/>
              </p14:xfrm>
            </p:contentPart>
          </mc:Choice>
          <mc:Fallback xmlns="">
            <p:pic>
              <p:nvPicPr>
                <p:cNvPr id="49" name="Ink 48">
                  <a:extLst>
                    <a:ext uri="{FF2B5EF4-FFF2-40B4-BE49-F238E27FC236}">
                      <a16:creationId xmlns:a16="http://schemas.microsoft.com/office/drawing/2014/main" id="{DEC88D57-4276-0F87-B09D-836BDB8E8D44}"/>
                    </a:ext>
                  </a:extLst>
                </p:cNvPr>
                <p:cNvPicPr/>
                <p:nvPr/>
              </p:nvPicPr>
              <p:blipFill>
                <a:blip r:embed="rId75"/>
                <a:stretch>
                  <a:fillRect/>
                </a:stretch>
              </p:blipFill>
              <p:spPr>
                <a:xfrm>
                  <a:off x="1911130" y="1442969"/>
                  <a:ext cx="234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D25773BB-07CF-4026-418F-D50F8D2352EC}"/>
                    </a:ext>
                  </a:extLst>
                </p14:cNvPr>
                <p14:cNvContentPartPr/>
                <p14:nvPr/>
              </p14:nvContentPartPr>
              <p14:xfrm>
                <a:off x="1641130" y="1417049"/>
                <a:ext cx="27720" cy="5040"/>
              </p14:xfrm>
            </p:contentPart>
          </mc:Choice>
          <mc:Fallback xmlns="">
            <p:pic>
              <p:nvPicPr>
                <p:cNvPr id="50" name="Ink 49">
                  <a:extLst>
                    <a:ext uri="{FF2B5EF4-FFF2-40B4-BE49-F238E27FC236}">
                      <a16:creationId xmlns:a16="http://schemas.microsoft.com/office/drawing/2014/main" id="{D25773BB-07CF-4026-418F-D50F8D2352EC}"/>
                    </a:ext>
                  </a:extLst>
                </p:cNvPr>
                <p:cNvPicPr/>
                <p:nvPr/>
              </p:nvPicPr>
              <p:blipFill>
                <a:blip r:embed="rId77"/>
                <a:stretch>
                  <a:fillRect/>
                </a:stretch>
              </p:blipFill>
              <p:spPr>
                <a:xfrm>
                  <a:off x="1632130" y="1408409"/>
                  <a:ext cx="45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A6DFACCE-4B23-16C6-C859-457D50256F6C}"/>
                    </a:ext>
                  </a:extLst>
                </p14:cNvPr>
                <p14:cNvContentPartPr/>
                <p14:nvPr/>
              </p14:nvContentPartPr>
              <p14:xfrm>
                <a:off x="2515930" y="1558169"/>
                <a:ext cx="258120" cy="60480"/>
              </p14:xfrm>
            </p:contentPart>
          </mc:Choice>
          <mc:Fallback xmlns="">
            <p:pic>
              <p:nvPicPr>
                <p:cNvPr id="51" name="Ink 50">
                  <a:extLst>
                    <a:ext uri="{FF2B5EF4-FFF2-40B4-BE49-F238E27FC236}">
                      <a16:creationId xmlns:a16="http://schemas.microsoft.com/office/drawing/2014/main" id="{A6DFACCE-4B23-16C6-C859-457D50256F6C}"/>
                    </a:ext>
                  </a:extLst>
                </p:cNvPr>
                <p:cNvPicPr/>
                <p:nvPr/>
              </p:nvPicPr>
              <p:blipFill>
                <a:blip r:embed="rId79"/>
                <a:stretch>
                  <a:fillRect/>
                </a:stretch>
              </p:blipFill>
              <p:spPr>
                <a:xfrm>
                  <a:off x="2507290" y="1549529"/>
                  <a:ext cx="275760" cy="78120"/>
                </a:xfrm>
                <a:prstGeom prst="rect">
                  <a:avLst/>
                </a:prstGeom>
              </p:spPr>
            </p:pic>
          </mc:Fallback>
        </mc:AlternateContent>
      </p:grpSp>
      <p:grpSp>
        <p:nvGrpSpPr>
          <p:cNvPr id="58" name="Group 57">
            <a:extLst>
              <a:ext uri="{FF2B5EF4-FFF2-40B4-BE49-F238E27FC236}">
                <a16:creationId xmlns:a16="http://schemas.microsoft.com/office/drawing/2014/main" id="{6B9EF148-6B09-57FE-42C8-AF11A9CA9AED}"/>
              </a:ext>
            </a:extLst>
          </p:cNvPr>
          <p:cNvGrpSpPr/>
          <p:nvPr/>
        </p:nvGrpSpPr>
        <p:grpSpPr>
          <a:xfrm>
            <a:off x="2936050" y="1262609"/>
            <a:ext cx="1497240" cy="366480"/>
            <a:chOff x="2936050" y="1262609"/>
            <a:chExt cx="1497240" cy="366480"/>
          </a:xfrm>
        </p:grpSpPr>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F608448F-FBB9-165F-B9C8-C9A24877FC9B}"/>
                    </a:ext>
                  </a:extLst>
                </p14:cNvPr>
                <p14:cNvContentPartPr/>
                <p14:nvPr/>
              </p14:nvContentPartPr>
              <p14:xfrm>
                <a:off x="2936050" y="1262609"/>
                <a:ext cx="1363320" cy="366480"/>
              </p14:xfrm>
            </p:contentPart>
          </mc:Choice>
          <mc:Fallback xmlns="">
            <p:pic>
              <p:nvPicPr>
                <p:cNvPr id="52" name="Ink 51">
                  <a:extLst>
                    <a:ext uri="{FF2B5EF4-FFF2-40B4-BE49-F238E27FC236}">
                      <a16:creationId xmlns:a16="http://schemas.microsoft.com/office/drawing/2014/main" id="{F608448F-FBB9-165F-B9C8-C9A24877FC9B}"/>
                    </a:ext>
                  </a:extLst>
                </p:cNvPr>
                <p:cNvPicPr/>
                <p:nvPr/>
              </p:nvPicPr>
              <p:blipFill>
                <a:blip r:embed="rId81"/>
                <a:stretch>
                  <a:fillRect/>
                </a:stretch>
              </p:blipFill>
              <p:spPr>
                <a:xfrm>
                  <a:off x="2927050" y="1253609"/>
                  <a:ext cx="138096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AD9B0458-17E8-4A4F-9F3B-77DF50BF1683}"/>
                    </a:ext>
                  </a:extLst>
                </p14:cNvPr>
                <p14:cNvContentPartPr/>
                <p14:nvPr/>
              </p14:nvContentPartPr>
              <p14:xfrm>
                <a:off x="3891130" y="1388249"/>
                <a:ext cx="48960" cy="23760"/>
              </p14:xfrm>
            </p:contentPart>
          </mc:Choice>
          <mc:Fallback xmlns="">
            <p:pic>
              <p:nvPicPr>
                <p:cNvPr id="53" name="Ink 52">
                  <a:extLst>
                    <a:ext uri="{FF2B5EF4-FFF2-40B4-BE49-F238E27FC236}">
                      <a16:creationId xmlns:a16="http://schemas.microsoft.com/office/drawing/2014/main" id="{AD9B0458-17E8-4A4F-9F3B-77DF50BF1683}"/>
                    </a:ext>
                  </a:extLst>
                </p:cNvPr>
                <p:cNvPicPr/>
                <p:nvPr/>
              </p:nvPicPr>
              <p:blipFill>
                <a:blip r:embed="rId83"/>
                <a:stretch>
                  <a:fillRect/>
                </a:stretch>
              </p:blipFill>
              <p:spPr>
                <a:xfrm>
                  <a:off x="3882130" y="1379609"/>
                  <a:ext cx="66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C26D4208-A255-D089-905C-8E80EABD9187}"/>
                    </a:ext>
                  </a:extLst>
                </p14:cNvPr>
                <p14:cNvContentPartPr/>
                <p14:nvPr/>
              </p14:nvContentPartPr>
              <p14:xfrm>
                <a:off x="3656050" y="1322729"/>
                <a:ext cx="327600" cy="27360"/>
              </p14:xfrm>
            </p:contentPart>
          </mc:Choice>
          <mc:Fallback xmlns="">
            <p:pic>
              <p:nvPicPr>
                <p:cNvPr id="54" name="Ink 53">
                  <a:extLst>
                    <a:ext uri="{FF2B5EF4-FFF2-40B4-BE49-F238E27FC236}">
                      <a16:creationId xmlns:a16="http://schemas.microsoft.com/office/drawing/2014/main" id="{C26D4208-A255-D089-905C-8E80EABD9187}"/>
                    </a:ext>
                  </a:extLst>
                </p:cNvPr>
                <p:cNvPicPr/>
                <p:nvPr/>
              </p:nvPicPr>
              <p:blipFill>
                <a:blip r:embed="rId85"/>
                <a:stretch>
                  <a:fillRect/>
                </a:stretch>
              </p:blipFill>
              <p:spPr>
                <a:xfrm>
                  <a:off x="3647410" y="1313729"/>
                  <a:ext cx="345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23C4690A-5E90-EAAB-A317-821435E4DBD5}"/>
                    </a:ext>
                  </a:extLst>
                </p14:cNvPr>
                <p14:cNvContentPartPr/>
                <p14:nvPr/>
              </p14:nvContentPartPr>
              <p14:xfrm>
                <a:off x="4398730" y="1542689"/>
                <a:ext cx="34560" cy="20160"/>
              </p14:xfrm>
            </p:contentPart>
          </mc:Choice>
          <mc:Fallback xmlns="">
            <p:pic>
              <p:nvPicPr>
                <p:cNvPr id="57" name="Ink 56">
                  <a:extLst>
                    <a:ext uri="{FF2B5EF4-FFF2-40B4-BE49-F238E27FC236}">
                      <a16:creationId xmlns:a16="http://schemas.microsoft.com/office/drawing/2014/main" id="{23C4690A-5E90-EAAB-A317-821435E4DBD5}"/>
                    </a:ext>
                  </a:extLst>
                </p:cNvPr>
                <p:cNvPicPr/>
                <p:nvPr/>
              </p:nvPicPr>
              <p:blipFill>
                <a:blip r:embed="rId87"/>
                <a:stretch>
                  <a:fillRect/>
                </a:stretch>
              </p:blipFill>
              <p:spPr>
                <a:xfrm>
                  <a:off x="4390090" y="1534049"/>
                  <a:ext cx="52200" cy="37800"/>
                </a:xfrm>
                <a:prstGeom prst="rect">
                  <a:avLst/>
                </a:prstGeom>
              </p:spPr>
            </p:pic>
          </mc:Fallback>
        </mc:AlternateContent>
      </p:grpSp>
      <p:grpSp>
        <p:nvGrpSpPr>
          <p:cNvPr id="78" name="Group 77">
            <a:extLst>
              <a:ext uri="{FF2B5EF4-FFF2-40B4-BE49-F238E27FC236}">
                <a16:creationId xmlns:a16="http://schemas.microsoft.com/office/drawing/2014/main" id="{ED5D6350-EE93-D359-7DD6-03614B27A474}"/>
              </a:ext>
            </a:extLst>
          </p:cNvPr>
          <p:cNvGrpSpPr/>
          <p:nvPr/>
        </p:nvGrpSpPr>
        <p:grpSpPr>
          <a:xfrm>
            <a:off x="7423450" y="1360169"/>
            <a:ext cx="2024280" cy="1104480"/>
            <a:chOff x="7423450" y="1360169"/>
            <a:chExt cx="2024280" cy="1104480"/>
          </a:xfrm>
        </p:grpSpPr>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A9B20B22-AAF9-A076-C2FE-EE75F7977C5F}"/>
                    </a:ext>
                  </a:extLst>
                </p14:cNvPr>
                <p14:cNvContentPartPr/>
                <p14:nvPr/>
              </p14:nvContentPartPr>
              <p14:xfrm>
                <a:off x="8914930" y="1360169"/>
                <a:ext cx="398160" cy="371880"/>
              </p14:xfrm>
            </p:contentPart>
          </mc:Choice>
          <mc:Fallback xmlns="">
            <p:pic>
              <p:nvPicPr>
                <p:cNvPr id="59" name="Ink 58">
                  <a:extLst>
                    <a:ext uri="{FF2B5EF4-FFF2-40B4-BE49-F238E27FC236}">
                      <a16:creationId xmlns:a16="http://schemas.microsoft.com/office/drawing/2014/main" id="{A9B20B22-AAF9-A076-C2FE-EE75F7977C5F}"/>
                    </a:ext>
                  </a:extLst>
                </p:cNvPr>
                <p:cNvPicPr/>
                <p:nvPr/>
              </p:nvPicPr>
              <p:blipFill>
                <a:blip r:embed="rId89"/>
                <a:stretch>
                  <a:fillRect/>
                </a:stretch>
              </p:blipFill>
              <p:spPr>
                <a:xfrm>
                  <a:off x="8906290" y="1351529"/>
                  <a:ext cx="41580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9E631146-516E-E8C9-2296-CD19603E3D9C}"/>
                    </a:ext>
                  </a:extLst>
                </p14:cNvPr>
                <p14:cNvContentPartPr/>
                <p14:nvPr/>
              </p14:nvContentPartPr>
              <p14:xfrm>
                <a:off x="8921410" y="1762289"/>
                <a:ext cx="181080" cy="622800"/>
              </p14:xfrm>
            </p:contentPart>
          </mc:Choice>
          <mc:Fallback xmlns="">
            <p:pic>
              <p:nvPicPr>
                <p:cNvPr id="60" name="Ink 59">
                  <a:extLst>
                    <a:ext uri="{FF2B5EF4-FFF2-40B4-BE49-F238E27FC236}">
                      <a16:creationId xmlns:a16="http://schemas.microsoft.com/office/drawing/2014/main" id="{9E631146-516E-E8C9-2296-CD19603E3D9C}"/>
                    </a:ext>
                  </a:extLst>
                </p:cNvPr>
                <p:cNvPicPr/>
                <p:nvPr/>
              </p:nvPicPr>
              <p:blipFill>
                <a:blip r:embed="rId91"/>
                <a:stretch>
                  <a:fillRect/>
                </a:stretch>
              </p:blipFill>
              <p:spPr>
                <a:xfrm>
                  <a:off x="8912770" y="1753289"/>
                  <a:ext cx="19872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B5A48919-9D4E-757D-81C6-D38053A6390E}"/>
                    </a:ext>
                  </a:extLst>
                </p14:cNvPr>
                <p14:cNvContentPartPr/>
                <p14:nvPr/>
              </p14:nvContentPartPr>
              <p14:xfrm>
                <a:off x="9180250" y="1954529"/>
                <a:ext cx="155880" cy="203040"/>
              </p14:xfrm>
            </p:contentPart>
          </mc:Choice>
          <mc:Fallback xmlns="">
            <p:pic>
              <p:nvPicPr>
                <p:cNvPr id="61" name="Ink 60">
                  <a:extLst>
                    <a:ext uri="{FF2B5EF4-FFF2-40B4-BE49-F238E27FC236}">
                      <a16:creationId xmlns:a16="http://schemas.microsoft.com/office/drawing/2014/main" id="{B5A48919-9D4E-757D-81C6-D38053A6390E}"/>
                    </a:ext>
                  </a:extLst>
                </p:cNvPr>
                <p:cNvPicPr/>
                <p:nvPr/>
              </p:nvPicPr>
              <p:blipFill>
                <a:blip r:embed="rId93"/>
                <a:stretch>
                  <a:fillRect/>
                </a:stretch>
              </p:blipFill>
              <p:spPr>
                <a:xfrm>
                  <a:off x="9171250" y="1945529"/>
                  <a:ext cx="173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E28AE365-A367-CA2F-C613-65337BA4642A}"/>
                    </a:ext>
                  </a:extLst>
                </p14:cNvPr>
                <p14:cNvContentPartPr/>
                <p14:nvPr/>
              </p14:nvContentPartPr>
              <p14:xfrm>
                <a:off x="9320650" y="2145689"/>
                <a:ext cx="127080" cy="99720"/>
              </p14:xfrm>
            </p:contentPart>
          </mc:Choice>
          <mc:Fallback xmlns="">
            <p:pic>
              <p:nvPicPr>
                <p:cNvPr id="62" name="Ink 61">
                  <a:extLst>
                    <a:ext uri="{FF2B5EF4-FFF2-40B4-BE49-F238E27FC236}">
                      <a16:creationId xmlns:a16="http://schemas.microsoft.com/office/drawing/2014/main" id="{E28AE365-A367-CA2F-C613-65337BA4642A}"/>
                    </a:ext>
                  </a:extLst>
                </p:cNvPr>
                <p:cNvPicPr/>
                <p:nvPr/>
              </p:nvPicPr>
              <p:blipFill>
                <a:blip r:embed="rId95"/>
                <a:stretch>
                  <a:fillRect/>
                </a:stretch>
              </p:blipFill>
              <p:spPr>
                <a:xfrm>
                  <a:off x="9311650" y="2136689"/>
                  <a:ext cx="144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12789679-0F87-C965-CB07-3790BA3DFC5D}"/>
                    </a:ext>
                  </a:extLst>
                </p14:cNvPr>
                <p14:cNvContentPartPr/>
                <p14:nvPr/>
              </p14:nvContentPartPr>
              <p14:xfrm>
                <a:off x="9191410" y="1859129"/>
                <a:ext cx="126720" cy="19080"/>
              </p14:xfrm>
            </p:contentPart>
          </mc:Choice>
          <mc:Fallback xmlns="">
            <p:pic>
              <p:nvPicPr>
                <p:cNvPr id="63" name="Ink 62">
                  <a:extLst>
                    <a:ext uri="{FF2B5EF4-FFF2-40B4-BE49-F238E27FC236}">
                      <a16:creationId xmlns:a16="http://schemas.microsoft.com/office/drawing/2014/main" id="{12789679-0F87-C965-CB07-3790BA3DFC5D}"/>
                    </a:ext>
                  </a:extLst>
                </p:cNvPr>
                <p:cNvPicPr/>
                <p:nvPr/>
              </p:nvPicPr>
              <p:blipFill>
                <a:blip r:embed="rId97"/>
                <a:stretch>
                  <a:fillRect/>
                </a:stretch>
              </p:blipFill>
              <p:spPr>
                <a:xfrm>
                  <a:off x="9182770" y="1850129"/>
                  <a:ext cx="144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066FFA03-ED88-8FC9-A7DF-3AF334AC9AE9}"/>
                    </a:ext>
                  </a:extLst>
                </p14:cNvPr>
                <p14:cNvContentPartPr/>
                <p14:nvPr/>
              </p14:nvContentPartPr>
              <p14:xfrm>
                <a:off x="7659250" y="1781009"/>
                <a:ext cx="1230120" cy="558720"/>
              </p14:xfrm>
            </p:contentPart>
          </mc:Choice>
          <mc:Fallback xmlns="">
            <p:pic>
              <p:nvPicPr>
                <p:cNvPr id="65" name="Ink 64">
                  <a:extLst>
                    <a:ext uri="{FF2B5EF4-FFF2-40B4-BE49-F238E27FC236}">
                      <a16:creationId xmlns:a16="http://schemas.microsoft.com/office/drawing/2014/main" id="{066FFA03-ED88-8FC9-A7DF-3AF334AC9AE9}"/>
                    </a:ext>
                  </a:extLst>
                </p:cNvPr>
                <p:cNvPicPr/>
                <p:nvPr/>
              </p:nvPicPr>
              <p:blipFill>
                <a:blip r:embed="rId99"/>
                <a:stretch>
                  <a:fillRect/>
                </a:stretch>
              </p:blipFill>
              <p:spPr>
                <a:xfrm>
                  <a:off x="7650250" y="1772369"/>
                  <a:ext cx="124776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39C2F5B5-BFCA-DF0D-0929-0F735975AA50}"/>
                    </a:ext>
                  </a:extLst>
                </p14:cNvPr>
                <p14:cNvContentPartPr/>
                <p14:nvPr/>
              </p14:nvContentPartPr>
              <p14:xfrm>
                <a:off x="8830690" y="2326769"/>
                <a:ext cx="116280" cy="27360"/>
              </p14:xfrm>
            </p:contentPart>
          </mc:Choice>
          <mc:Fallback xmlns="">
            <p:pic>
              <p:nvPicPr>
                <p:cNvPr id="66" name="Ink 65">
                  <a:extLst>
                    <a:ext uri="{FF2B5EF4-FFF2-40B4-BE49-F238E27FC236}">
                      <a16:creationId xmlns:a16="http://schemas.microsoft.com/office/drawing/2014/main" id="{39C2F5B5-BFCA-DF0D-0929-0F735975AA50}"/>
                    </a:ext>
                  </a:extLst>
                </p:cNvPr>
                <p:cNvPicPr/>
                <p:nvPr/>
              </p:nvPicPr>
              <p:blipFill>
                <a:blip r:embed="rId101"/>
                <a:stretch>
                  <a:fillRect/>
                </a:stretch>
              </p:blipFill>
              <p:spPr>
                <a:xfrm>
                  <a:off x="8822050" y="2318129"/>
                  <a:ext cx="133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866FEA80-B20F-ADF2-2F6A-812419D8B822}"/>
                    </a:ext>
                  </a:extLst>
                </p14:cNvPr>
                <p14:cNvContentPartPr/>
                <p14:nvPr/>
              </p14:nvContentPartPr>
              <p14:xfrm>
                <a:off x="7558810" y="1764449"/>
                <a:ext cx="264240" cy="92160"/>
              </p14:xfrm>
            </p:contentPart>
          </mc:Choice>
          <mc:Fallback xmlns="">
            <p:pic>
              <p:nvPicPr>
                <p:cNvPr id="67" name="Ink 66">
                  <a:extLst>
                    <a:ext uri="{FF2B5EF4-FFF2-40B4-BE49-F238E27FC236}">
                      <a16:creationId xmlns:a16="http://schemas.microsoft.com/office/drawing/2014/main" id="{866FEA80-B20F-ADF2-2F6A-812419D8B822}"/>
                    </a:ext>
                  </a:extLst>
                </p:cNvPr>
                <p:cNvPicPr/>
                <p:nvPr/>
              </p:nvPicPr>
              <p:blipFill>
                <a:blip r:embed="rId103"/>
                <a:stretch>
                  <a:fillRect/>
                </a:stretch>
              </p:blipFill>
              <p:spPr>
                <a:xfrm>
                  <a:off x="7549810" y="1755449"/>
                  <a:ext cx="281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8A33EF3F-9ABD-522C-694B-00DA538B7F07}"/>
                    </a:ext>
                  </a:extLst>
                </p14:cNvPr>
                <p14:cNvContentPartPr/>
                <p14:nvPr/>
              </p14:nvContentPartPr>
              <p14:xfrm>
                <a:off x="7724770" y="2156129"/>
                <a:ext cx="120600" cy="147960"/>
              </p14:xfrm>
            </p:contentPart>
          </mc:Choice>
          <mc:Fallback xmlns="">
            <p:pic>
              <p:nvPicPr>
                <p:cNvPr id="68" name="Ink 67">
                  <a:extLst>
                    <a:ext uri="{FF2B5EF4-FFF2-40B4-BE49-F238E27FC236}">
                      <a16:creationId xmlns:a16="http://schemas.microsoft.com/office/drawing/2014/main" id="{8A33EF3F-9ABD-522C-694B-00DA538B7F07}"/>
                    </a:ext>
                  </a:extLst>
                </p:cNvPr>
                <p:cNvPicPr/>
                <p:nvPr/>
              </p:nvPicPr>
              <p:blipFill>
                <a:blip r:embed="rId105"/>
                <a:stretch>
                  <a:fillRect/>
                </a:stretch>
              </p:blipFill>
              <p:spPr>
                <a:xfrm>
                  <a:off x="7716130" y="2147129"/>
                  <a:ext cx="138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28058DAB-243C-1CF2-A6E1-45C68FA278E4}"/>
                    </a:ext>
                  </a:extLst>
                </p14:cNvPr>
                <p14:cNvContentPartPr/>
                <p14:nvPr/>
              </p14:nvContentPartPr>
              <p14:xfrm>
                <a:off x="7655650" y="2080529"/>
                <a:ext cx="227520" cy="14040"/>
              </p14:xfrm>
            </p:contentPart>
          </mc:Choice>
          <mc:Fallback xmlns="">
            <p:pic>
              <p:nvPicPr>
                <p:cNvPr id="69" name="Ink 68">
                  <a:extLst>
                    <a:ext uri="{FF2B5EF4-FFF2-40B4-BE49-F238E27FC236}">
                      <a16:creationId xmlns:a16="http://schemas.microsoft.com/office/drawing/2014/main" id="{28058DAB-243C-1CF2-A6E1-45C68FA278E4}"/>
                    </a:ext>
                  </a:extLst>
                </p:cNvPr>
                <p:cNvPicPr/>
                <p:nvPr/>
              </p:nvPicPr>
              <p:blipFill>
                <a:blip r:embed="rId107"/>
                <a:stretch>
                  <a:fillRect/>
                </a:stretch>
              </p:blipFill>
              <p:spPr>
                <a:xfrm>
                  <a:off x="7647010" y="2071529"/>
                  <a:ext cx="245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CFA43453-9808-C500-D1DF-253B906DA0EB}"/>
                    </a:ext>
                  </a:extLst>
                </p14:cNvPr>
                <p14:cNvContentPartPr/>
                <p14:nvPr/>
              </p14:nvContentPartPr>
              <p14:xfrm>
                <a:off x="7896490" y="2307689"/>
                <a:ext cx="39600" cy="156960"/>
              </p14:xfrm>
            </p:contentPart>
          </mc:Choice>
          <mc:Fallback xmlns="">
            <p:pic>
              <p:nvPicPr>
                <p:cNvPr id="70" name="Ink 69">
                  <a:extLst>
                    <a:ext uri="{FF2B5EF4-FFF2-40B4-BE49-F238E27FC236}">
                      <a16:creationId xmlns:a16="http://schemas.microsoft.com/office/drawing/2014/main" id="{CFA43453-9808-C500-D1DF-253B906DA0EB}"/>
                    </a:ext>
                  </a:extLst>
                </p:cNvPr>
                <p:cNvPicPr/>
                <p:nvPr/>
              </p:nvPicPr>
              <p:blipFill>
                <a:blip r:embed="rId109"/>
                <a:stretch>
                  <a:fillRect/>
                </a:stretch>
              </p:blipFill>
              <p:spPr>
                <a:xfrm>
                  <a:off x="7887850" y="2299049"/>
                  <a:ext cx="57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Ink 72">
                  <a:extLst>
                    <a:ext uri="{FF2B5EF4-FFF2-40B4-BE49-F238E27FC236}">
                      <a16:creationId xmlns:a16="http://schemas.microsoft.com/office/drawing/2014/main" id="{6F0157CC-F3A9-FA98-FE19-34952A307575}"/>
                    </a:ext>
                  </a:extLst>
                </p14:cNvPr>
                <p14:cNvContentPartPr/>
                <p14:nvPr/>
              </p14:nvContentPartPr>
              <p14:xfrm>
                <a:off x="7423450" y="1672289"/>
                <a:ext cx="82440" cy="104040"/>
              </p14:xfrm>
            </p:contentPart>
          </mc:Choice>
          <mc:Fallback xmlns="">
            <p:pic>
              <p:nvPicPr>
                <p:cNvPr id="73" name="Ink 72">
                  <a:extLst>
                    <a:ext uri="{FF2B5EF4-FFF2-40B4-BE49-F238E27FC236}">
                      <a16:creationId xmlns:a16="http://schemas.microsoft.com/office/drawing/2014/main" id="{6F0157CC-F3A9-FA98-FE19-34952A307575}"/>
                    </a:ext>
                  </a:extLst>
                </p:cNvPr>
                <p:cNvPicPr/>
                <p:nvPr/>
              </p:nvPicPr>
              <p:blipFill>
                <a:blip r:embed="rId111"/>
                <a:stretch>
                  <a:fillRect/>
                </a:stretch>
              </p:blipFill>
              <p:spPr>
                <a:xfrm>
                  <a:off x="7414810" y="1663289"/>
                  <a:ext cx="100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Ink 74">
                  <a:extLst>
                    <a:ext uri="{FF2B5EF4-FFF2-40B4-BE49-F238E27FC236}">
                      <a16:creationId xmlns:a16="http://schemas.microsoft.com/office/drawing/2014/main" id="{4C897AE3-F5FE-FC37-92AC-37F5C60C140E}"/>
                    </a:ext>
                  </a:extLst>
                </p14:cNvPr>
                <p14:cNvContentPartPr/>
                <p14:nvPr/>
              </p14:nvContentPartPr>
              <p14:xfrm>
                <a:off x="7571050" y="1586609"/>
                <a:ext cx="1280160" cy="90000"/>
              </p14:xfrm>
            </p:contentPart>
          </mc:Choice>
          <mc:Fallback xmlns="">
            <p:pic>
              <p:nvPicPr>
                <p:cNvPr id="75" name="Ink 74">
                  <a:extLst>
                    <a:ext uri="{FF2B5EF4-FFF2-40B4-BE49-F238E27FC236}">
                      <a16:creationId xmlns:a16="http://schemas.microsoft.com/office/drawing/2014/main" id="{4C897AE3-F5FE-FC37-92AC-37F5C60C140E}"/>
                    </a:ext>
                  </a:extLst>
                </p:cNvPr>
                <p:cNvPicPr/>
                <p:nvPr/>
              </p:nvPicPr>
              <p:blipFill>
                <a:blip r:embed="rId113"/>
                <a:stretch>
                  <a:fillRect/>
                </a:stretch>
              </p:blipFill>
              <p:spPr>
                <a:xfrm>
                  <a:off x="7562410" y="1577609"/>
                  <a:ext cx="1297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Ink 75">
                  <a:extLst>
                    <a:ext uri="{FF2B5EF4-FFF2-40B4-BE49-F238E27FC236}">
                      <a16:creationId xmlns:a16="http://schemas.microsoft.com/office/drawing/2014/main" id="{DD3BC9F4-92DF-9F2F-9364-9C349E68B8D3}"/>
                    </a:ext>
                  </a:extLst>
                </p14:cNvPr>
                <p14:cNvContentPartPr/>
                <p14:nvPr/>
              </p14:nvContentPartPr>
              <p14:xfrm>
                <a:off x="9049210" y="1505249"/>
                <a:ext cx="115200" cy="121320"/>
              </p14:xfrm>
            </p:contentPart>
          </mc:Choice>
          <mc:Fallback xmlns="">
            <p:pic>
              <p:nvPicPr>
                <p:cNvPr id="76" name="Ink 75">
                  <a:extLst>
                    <a:ext uri="{FF2B5EF4-FFF2-40B4-BE49-F238E27FC236}">
                      <a16:creationId xmlns:a16="http://schemas.microsoft.com/office/drawing/2014/main" id="{DD3BC9F4-92DF-9F2F-9364-9C349E68B8D3}"/>
                    </a:ext>
                  </a:extLst>
                </p:cNvPr>
                <p:cNvPicPr/>
                <p:nvPr/>
              </p:nvPicPr>
              <p:blipFill>
                <a:blip r:embed="rId115"/>
                <a:stretch>
                  <a:fillRect/>
                </a:stretch>
              </p:blipFill>
              <p:spPr>
                <a:xfrm>
                  <a:off x="9040210" y="1496249"/>
                  <a:ext cx="132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Ink 76">
                  <a:extLst>
                    <a:ext uri="{FF2B5EF4-FFF2-40B4-BE49-F238E27FC236}">
                      <a16:creationId xmlns:a16="http://schemas.microsoft.com/office/drawing/2014/main" id="{4F69370E-D861-FAA1-B395-0BB4CB8A9B70}"/>
                    </a:ext>
                  </a:extLst>
                </p14:cNvPr>
                <p14:cNvContentPartPr/>
                <p14:nvPr/>
              </p14:nvContentPartPr>
              <p14:xfrm>
                <a:off x="9060370" y="1586969"/>
                <a:ext cx="82800" cy="4680"/>
              </p14:xfrm>
            </p:contentPart>
          </mc:Choice>
          <mc:Fallback xmlns="">
            <p:pic>
              <p:nvPicPr>
                <p:cNvPr id="77" name="Ink 76">
                  <a:extLst>
                    <a:ext uri="{FF2B5EF4-FFF2-40B4-BE49-F238E27FC236}">
                      <a16:creationId xmlns:a16="http://schemas.microsoft.com/office/drawing/2014/main" id="{4F69370E-D861-FAA1-B395-0BB4CB8A9B70}"/>
                    </a:ext>
                  </a:extLst>
                </p:cNvPr>
                <p:cNvPicPr/>
                <p:nvPr/>
              </p:nvPicPr>
              <p:blipFill>
                <a:blip r:embed="rId117"/>
                <a:stretch>
                  <a:fillRect/>
                </a:stretch>
              </p:blipFill>
              <p:spPr>
                <a:xfrm>
                  <a:off x="9051730" y="1577969"/>
                  <a:ext cx="10044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79" name="Ink 78">
                <a:extLst>
                  <a:ext uri="{FF2B5EF4-FFF2-40B4-BE49-F238E27FC236}">
                    <a16:creationId xmlns:a16="http://schemas.microsoft.com/office/drawing/2014/main" id="{1EF8E899-8D26-3CF3-C440-01E77C5641C4}"/>
                  </a:ext>
                </a:extLst>
              </p14:cNvPr>
              <p14:cNvContentPartPr/>
              <p14:nvPr/>
            </p14:nvContentPartPr>
            <p14:xfrm>
              <a:off x="8972890" y="1432169"/>
              <a:ext cx="283320" cy="265320"/>
            </p14:xfrm>
          </p:contentPart>
        </mc:Choice>
        <mc:Fallback xmlns="">
          <p:pic>
            <p:nvPicPr>
              <p:cNvPr id="79" name="Ink 78">
                <a:extLst>
                  <a:ext uri="{FF2B5EF4-FFF2-40B4-BE49-F238E27FC236}">
                    <a16:creationId xmlns:a16="http://schemas.microsoft.com/office/drawing/2014/main" id="{1EF8E899-8D26-3CF3-C440-01E77C5641C4}"/>
                  </a:ext>
                </a:extLst>
              </p:cNvPr>
              <p:cNvPicPr/>
              <p:nvPr/>
            </p:nvPicPr>
            <p:blipFill>
              <a:blip r:embed="rId119"/>
              <a:stretch>
                <a:fillRect/>
              </a:stretch>
            </p:blipFill>
            <p:spPr>
              <a:xfrm>
                <a:off x="8954890" y="1396169"/>
                <a:ext cx="3189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9D3BBC34-D74C-C9F0-5822-4CC3E76BF671}"/>
                  </a:ext>
                </a:extLst>
              </p14:cNvPr>
              <p14:cNvContentPartPr/>
              <p14:nvPr/>
            </p14:nvContentPartPr>
            <p14:xfrm>
              <a:off x="9023290" y="1535849"/>
              <a:ext cx="93960" cy="136440"/>
            </p14:xfrm>
          </p:contentPart>
        </mc:Choice>
        <mc:Fallback xmlns="">
          <p:pic>
            <p:nvPicPr>
              <p:cNvPr id="80" name="Ink 79">
                <a:extLst>
                  <a:ext uri="{FF2B5EF4-FFF2-40B4-BE49-F238E27FC236}">
                    <a16:creationId xmlns:a16="http://schemas.microsoft.com/office/drawing/2014/main" id="{9D3BBC34-D74C-C9F0-5822-4CC3E76BF671}"/>
                  </a:ext>
                </a:extLst>
              </p:cNvPr>
              <p:cNvPicPr/>
              <p:nvPr/>
            </p:nvPicPr>
            <p:blipFill>
              <a:blip r:embed="rId121"/>
              <a:stretch>
                <a:fillRect/>
              </a:stretch>
            </p:blipFill>
            <p:spPr>
              <a:xfrm>
                <a:off x="9005290" y="1500209"/>
                <a:ext cx="129600" cy="208080"/>
              </a:xfrm>
              <a:prstGeom prst="rect">
                <a:avLst/>
              </a:prstGeom>
            </p:spPr>
          </p:pic>
        </mc:Fallback>
      </mc:AlternateContent>
      <p:grpSp>
        <p:nvGrpSpPr>
          <p:cNvPr id="117" name="Group 116">
            <a:extLst>
              <a:ext uri="{FF2B5EF4-FFF2-40B4-BE49-F238E27FC236}">
                <a16:creationId xmlns:a16="http://schemas.microsoft.com/office/drawing/2014/main" id="{CE2FAAB4-816C-C7C4-4436-12C15B9E82DD}"/>
              </a:ext>
            </a:extLst>
          </p:cNvPr>
          <p:cNvGrpSpPr/>
          <p:nvPr/>
        </p:nvGrpSpPr>
        <p:grpSpPr>
          <a:xfrm>
            <a:off x="6958690" y="1287809"/>
            <a:ext cx="1559520" cy="303840"/>
            <a:chOff x="6958690" y="1287809"/>
            <a:chExt cx="1559520" cy="303840"/>
          </a:xfrm>
        </p:grpSpPr>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A8EA2113-D876-D269-C673-39D0A02B40B0}"/>
                    </a:ext>
                  </a:extLst>
                </p14:cNvPr>
                <p14:cNvContentPartPr/>
                <p14:nvPr/>
              </p14:nvContentPartPr>
              <p14:xfrm>
                <a:off x="7793170" y="1354769"/>
                <a:ext cx="112320" cy="188280"/>
              </p14:xfrm>
            </p:contentPart>
          </mc:Choice>
          <mc:Fallback xmlns="">
            <p:pic>
              <p:nvPicPr>
                <p:cNvPr id="82" name="Ink 81">
                  <a:extLst>
                    <a:ext uri="{FF2B5EF4-FFF2-40B4-BE49-F238E27FC236}">
                      <a16:creationId xmlns:a16="http://schemas.microsoft.com/office/drawing/2014/main" id="{A8EA2113-D876-D269-C673-39D0A02B40B0}"/>
                    </a:ext>
                  </a:extLst>
                </p:cNvPr>
                <p:cNvPicPr/>
                <p:nvPr/>
              </p:nvPicPr>
              <p:blipFill>
                <a:blip r:embed="rId123"/>
                <a:stretch>
                  <a:fillRect/>
                </a:stretch>
              </p:blipFill>
              <p:spPr>
                <a:xfrm>
                  <a:off x="7784170" y="1346129"/>
                  <a:ext cx="129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8D31B70D-2E57-9521-64AF-99B30622CB12}"/>
                    </a:ext>
                  </a:extLst>
                </p14:cNvPr>
                <p14:cNvContentPartPr/>
                <p14:nvPr/>
              </p14:nvContentPartPr>
              <p14:xfrm>
                <a:off x="7936810" y="1469609"/>
                <a:ext cx="123120" cy="75600"/>
              </p14:xfrm>
            </p:contentPart>
          </mc:Choice>
          <mc:Fallback xmlns="">
            <p:pic>
              <p:nvPicPr>
                <p:cNvPr id="83" name="Ink 82">
                  <a:extLst>
                    <a:ext uri="{FF2B5EF4-FFF2-40B4-BE49-F238E27FC236}">
                      <a16:creationId xmlns:a16="http://schemas.microsoft.com/office/drawing/2014/main" id="{8D31B70D-2E57-9521-64AF-99B30622CB12}"/>
                    </a:ext>
                  </a:extLst>
                </p:cNvPr>
                <p:cNvPicPr/>
                <p:nvPr/>
              </p:nvPicPr>
              <p:blipFill>
                <a:blip r:embed="rId125"/>
                <a:stretch>
                  <a:fillRect/>
                </a:stretch>
              </p:blipFill>
              <p:spPr>
                <a:xfrm>
                  <a:off x="7928170" y="1460969"/>
                  <a:ext cx="140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51DB6F1B-AF08-0D0C-393D-F496FEE95206}"/>
                    </a:ext>
                  </a:extLst>
                </p14:cNvPr>
                <p14:cNvContentPartPr/>
                <p14:nvPr/>
              </p14:nvContentPartPr>
              <p14:xfrm>
                <a:off x="7734490" y="1317689"/>
                <a:ext cx="230760" cy="14400"/>
              </p14:xfrm>
            </p:contentPart>
          </mc:Choice>
          <mc:Fallback xmlns="">
            <p:pic>
              <p:nvPicPr>
                <p:cNvPr id="84" name="Ink 83">
                  <a:extLst>
                    <a:ext uri="{FF2B5EF4-FFF2-40B4-BE49-F238E27FC236}">
                      <a16:creationId xmlns:a16="http://schemas.microsoft.com/office/drawing/2014/main" id="{51DB6F1B-AF08-0D0C-393D-F496FEE95206}"/>
                    </a:ext>
                  </a:extLst>
                </p:cNvPr>
                <p:cNvPicPr/>
                <p:nvPr/>
              </p:nvPicPr>
              <p:blipFill>
                <a:blip r:embed="rId127"/>
                <a:stretch>
                  <a:fillRect/>
                </a:stretch>
              </p:blipFill>
              <p:spPr>
                <a:xfrm>
                  <a:off x="7725490" y="1309049"/>
                  <a:ext cx="248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5F1A146F-C612-D003-D2F5-8EB70F96341C}"/>
                    </a:ext>
                  </a:extLst>
                </p14:cNvPr>
                <p14:cNvContentPartPr/>
                <p14:nvPr/>
              </p14:nvContentPartPr>
              <p14:xfrm>
                <a:off x="8097370" y="1418849"/>
                <a:ext cx="118080" cy="8640"/>
              </p14:xfrm>
            </p:contentPart>
          </mc:Choice>
          <mc:Fallback xmlns="">
            <p:pic>
              <p:nvPicPr>
                <p:cNvPr id="85" name="Ink 84">
                  <a:extLst>
                    <a:ext uri="{FF2B5EF4-FFF2-40B4-BE49-F238E27FC236}">
                      <a16:creationId xmlns:a16="http://schemas.microsoft.com/office/drawing/2014/main" id="{5F1A146F-C612-D003-D2F5-8EB70F96341C}"/>
                    </a:ext>
                  </a:extLst>
                </p:cNvPr>
                <p:cNvPicPr/>
                <p:nvPr/>
              </p:nvPicPr>
              <p:blipFill>
                <a:blip r:embed="rId129"/>
                <a:stretch>
                  <a:fillRect/>
                </a:stretch>
              </p:blipFill>
              <p:spPr>
                <a:xfrm>
                  <a:off x="8088730" y="1410209"/>
                  <a:ext cx="135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CAFCF483-5D74-7D44-E695-09760612FD2A}"/>
                    </a:ext>
                  </a:extLst>
                </p14:cNvPr>
                <p14:cNvContentPartPr/>
                <p14:nvPr/>
              </p14:nvContentPartPr>
              <p14:xfrm>
                <a:off x="8306890" y="1349009"/>
                <a:ext cx="125640" cy="141480"/>
              </p14:xfrm>
            </p:contentPart>
          </mc:Choice>
          <mc:Fallback xmlns="">
            <p:pic>
              <p:nvPicPr>
                <p:cNvPr id="87" name="Ink 86">
                  <a:extLst>
                    <a:ext uri="{FF2B5EF4-FFF2-40B4-BE49-F238E27FC236}">
                      <a16:creationId xmlns:a16="http://schemas.microsoft.com/office/drawing/2014/main" id="{CAFCF483-5D74-7D44-E695-09760612FD2A}"/>
                    </a:ext>
                  </a:extLst>
                </p:cNvPr>
                <p:cNvPicPr/>
                <p:nvPr/>
              </p:nvPicPr>
              <p:blipFill>
                <a:blip r:embed="rId131"/>
                <a:stretch>
                  <a:fillRect/>
                </a:stretch>
              </p:blipFill>
              <p:spPr>
                <a:xfrm>
                  <a:off x="8298250" y="1340369"/>
                  <a:ext cx="143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C12DC79F-4D7A-9B98-F62D-F74F263F7F44}"/>
                    </a:ext>
                  </a:extLst>
                </p14:cNvPr>
                <p14:cNvContentPartPr/>
                <p14:nvPr/>
              </p14:nvContentPartPr>
              <p14:xfrm>
                <a:off x="8499850" y="1479329"/>
                <a:ext cx="18360" cy="59040"/>
              </p14:xfrm>
            </p:contentPart>
          </mc:Choice>
          <mc:Fallback xmlns="">
            <p:pic>
              <p:nvPicPr>
                <p:cNvPr id="88" name="Ink 87">
                  <a:extLst>
                    <a:ext uri="{FF2B5EF4-FFF2-40B4-BE49-F238E27FC236}">
                      <a16:creationId xmlns:a16="http://schemas.microsoft.com/office/drawing/2014/main" id="{C12DC79F-4D7A-9B98-F62D-F74F263F7F44}"/>
                    </a:ext>
                  </a:extLst>
                </p:cNvPr>
                <p:cNvPicPr/>
                <p:nvPr/>
              </p:nvPicPr>
              <p:blipFill>
                <a:blip r:embed="rId133"/>
                <a:stretch>
                  <a:fillRect/>
                </a:stretch>
              </p:blipFill>
              <p:spPr>
                <a:xfrm>
                  <a:off x="8491210" y="1470329"/>
                  <a:ext cx="36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Ink 88">
                  <a:extLst>
                    <a:ext uri="{FF2B5EF4-FFF2-40B4-BE49-F238E27FC236}">
                      <a16:creationId xmlns:a16="http://schemas.microsoft.com/office/drawing/2014/main" id="{A0638DFD-6AC2-9D9A-2AFD-FB1C7A63982F}"/>
                    </a:ext>
                  </a:extLst>
                </p14:cNvPr>
                <p14:cNvContentPartPr/>
                <p14:nvPr/>
              </p14:nvContentPartPr>
              <p14:xfrm>
                <a:off x="8239930" y="1287809"/>
                <a:ext cx="139680" cy="14760"/>
              </p14:xfrm>
            </p:contentPart>
          </mc:Choice>
          <mc:Fallback xmlns="">
            <p:pic>
              <p:nvPicPr>
                <p:cNvPr id="89" name="Ink 88">
                  <a:extLst>
                    <a:ext uri="{FF2B5EF4-FFF2-40B4-BE49-F238E27FC236}">
                      <a16:creationId xmlns:a16="http://schemas.microsoft.com/office/drawing/2014/main" id="{A0638DFD-6AC2-9D9A-2AFD-FB1C7A63982F}"/>
                    </a:ext>
                  </a:extLst>
                </p:cNvPr>
                <p:cNvPicPr/>
                <p:nvPr/>
              </p:nvPicPr>
              <p:blipFill>
                <a:blip r:embed="rId135"/>
                <a:stretch>
                  <a:fillRect/>
                </a:stretch>
              </p:blipFill>
              <p:spPr>
                <a:xfrm>
                  <a:off x="8230930" y="1279169"/>
                  <a:ext cx="157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0" name="Ink 109">
                  <a:extLst>
                    <a:ext uri="{FF2B5EF4-FFF2-40B4-BE49-F238E27FC236}">
                      <a16:creationId xmlns:a16="http://schemas.microsoft.com/office/drawing/2014/main" id="{3F8C549E-A191-8E77-67CF-CD145FE1FF0C}"/>
                    </a:ext>
                  </a:extLst>
                </p14:cNvPr>
                <p14:cNvContentPartPr/>
                <p14:nvPr/>
              </p14:nvContentPartPr>
              <p14:xfrm>
                <a:off x="7073890" y="1357649"/>
                <a:ext cx="123840" cy="189720"/>
              </p14:xfrm>
            </p:contentPart>
          </mc:Choice>
          <mc:Fallback xmlns="">
            <p:pic>
              <p:nvPicPr>
                <p:cNvPr id="110" name="Ink 109">
                  <a:extLst>
                    <a:ext uri="{FF2B5EF4-FFF2-40B4-BE49-F238E27FC236}">
                      <a16:creationId xmlns:a16="http://schemas.microsoft.com/office/drawing/2014/main" id="{3F8C549E-A191-8E77-67CF-CD145FE1FF0C}"/>
                    </a:ext>
                  </a:extLst>
                </p:cNvPr>
                <p:cNvPicPr/>
                <p:nvPr/>
              </p:nvPicPr>
              <p:blipFill>
                <a:blip r:embed="rId137"/>
                <a:stretch>
                  <a:fillRect/>
                </a:stretch>
              </p:blipFill>
              <p:spPr>
                <a:xfrm>
                  <a:off x="7064890" y="1349009"/>
                  <a:ext cx="141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1" name="Ink 110">
                  <a:extLst>
                    <a:ext uri="{FF2B5EF4-FFF2-40B4-BE49-F238E27FC236}">
                      <a16:creationId xmlns:a16="http://schemas.microsoft.com/office/drawing/2014/main" id="{B82BC723-2F19-940D-EF7A-667FC714F607}"/>
                    </a:ext>
                  </a:extLst>
                </p14:cNvPr>
                <p14:cNvContentPartPr/>
                <p14:nvPr/>
              </p14:nvContentPartPr>
              <p14:xfrm>
                <a:off x="7222930" y="1522529"/>
                <a:ext cx="28080" cy="69120"/>
              </p14:xfrm>
            </p:contentPart>
          </mc:Choice>
          <mc:Fallback xmlns="">
            <p:pic>
              <p:nvPicPr>
                <p:cNvPr id="111" name="Ink 110">
                  <a:extLst>
                    <a:ext uri="{FF2B5EF4-FFF2-40B4-BE49-F238E27FC236}">
                      <a16:creationId xmlns:a16="http://schemas.microsoft.com/office/drawing/2014/main" id="{B82BC723-2F19-940D-EF7A-667FC714F607}"/>
                    </a:ext>
                  </a:extLst>
                </p:cNvPr>
                <p:cNvPicPr/>
                <p:nvPr/>
              </p:nvPicPr>
              <p:blipFill>
                <a:blip r:embed="rId139"/>
                <a:stretch>
                  <a:fillRect/>
                </a:stretch>
              </p:blipFill>
              <p:spPr>
                <a:xfrm>
                  <a:off x="7213930" y="1513529"/>
                  <a:ext cx="45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2" name="Ink 111">
                  <a:extLst>
                    <a:ext uri="{FF2B5EF4-FFF2-40B4-BE49-F238E27FC236}">
                      <a16:creationId xmlns:a16="http://schemas.microsoft.com/office/drawing/2014/main" id="{980F209A-E422-AED4-56A3-ED0A93490E72}"/>
                    </a:ext>
                  </a:extLst>
                </p14:cNvPr>
                <p14:cNvContentPartPr/>
                <p14:nvPr/>
              </p14:nvContentPartPr>
              <p14:xfrm>
                <a:off x="7316890" y="1511369"/>
                <a:ext cx="84600" cy="65880"/>
              </p14:xfrm>
            </p:contentPart>
          </mc:Choice>
          <mc:Fallback xmlns="">
            <p:pic>
              <p:nvPicPr>
                <p:cNvPr id="112" name="Ink 111">
                  <a:extLst>
                    <a:ext uri="{FF2B5EF4-FFF2-40B4-BE49-F238E27FC236}">
                      <a16:creationId xmlns:a16="http://schemas.microsoft.com/office/drawing/2014/main" id="{980F209A-E422-AED4-56A3-ED0A93490E72}"/>
                    </a:ext>
                  </a:extLst>
                </p:cNvPr>
                <p:cNvPicPr/>
                <p:nvPr/>
              </p:nvPicPr>
              <p:blipFill>
                <a:blip r:embed="rId141"/>
                <a:stretch>
                  <a:fillRect/>
                </a:stretch>
              </p:blipFill>
              <p:spPr>
                <a:xfrm>
                  <a:off x="7308250" y="1502729"/>
                  <a:ext cx="102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FC3BAF0D-0A82-FBF0-5343-76A90642B63E}"/>
                    </a:ext>
                  </a:extLst>
                </p14:cNvPr>
                <p14:cNvContentPartPr/>
                <p14:nvPr/>
              </p14:nvContentPartPr>
              <p14:xfrm>
                <a:off x="6958690" y="1309409"/>
                <a:ext cx="284400" cy="8640"/>
              </p14:xfrm>
            </p:contentPart>
          </mc:Choice>
          <mc:Fallback xmlns="">
            <p:pic>
              <p:nvPicPr>
                <p:cNvPr id="113" name="Ink 112">
                  <a:extLst>
                    <a:ext uri="{FF2B5EF4-FFF2-40B4-BE49-F238E27FC236}">
                      <a16:creationId xmlns:a16="http://schemas.microsoft.com/office/drawing/2014/main" id="{FC3BAF0D-0A82-FBF0-5343-76A90642B63E}"/>
                    </a:ext>
                  </a:extLst>
                </p:cNvPr>
                <p:cNvPicPr/>
                <p:nvPr/>
              </p:nvPicPr>
              <p:blipFill>
                <a:blip r:embed="rId143"/>
                <a:stretch>
                  <a:fillRect/>
                </a:stretch>
              </p:blipFill>
              <p:spPr>
                <a:xfrm>
                  <a:off x="6950050" y="1300769"/>
                  <a:ext cx="302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 name="Ink 114">
                  <a:extLst>
                    <a:ext uri="{FF2B5EF4-FFF2-40B4-BE49-F238E27FC236}">
                      <a16:creationId xmlns:a16="http://schemas.microsoft.com/office/drawing/2014/main" id="{A24EE5F1-0CEE-B24E-B725-BC2C1BA29E66}"/>
                    </a:ext>
                  </a:extLst>
                </p14:cNvPr>
                <p14:cNvContentPartPr/>
                <p14:nvPr/>
              </p14:nvContentPartPr>
              <p14:xfrm>
                <a:off x="7394650" y="1453769"/>
                <a:ext cx="260640" cy="31680"/>
              </p14:xfrm>
            </p:contentPart>
          </mc:Choice>
          <mc:Fallback xmlns="">
            <p:pic>
              <p:nvPicPr>
                <p:cNvPr id="115" name="Ink 114">
                  <a:extLst>
                    <a:ext uri="{FF2B5EF4-FFF2-40B4-BE49-F238E27FC236}">
                      <a16:creationId xmlns:a16="http://schemas.microsoft.com/office/drawing/2014/main" id="{A24EE5F1-0CEE-B24E-B725-BC2C1BA29E66}"/>
                    </a:ext>
                  </a:extLst>
                </p:cNvPr>
                <p:cNvPicPr/>
                <p:nvPr/>
              </p:nvPicPr>
              <p:blipFill>
                <a:blip r:embed="rId145"/>
                <a:stretch>
                  <a:fillRect/>
                </a:stretch>
              </p:blipFill>
              <p:spPr>
                <a:xfrm>
                  <a:off x="7386010" y="1445129"/>
                  <a:ext cx="278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6" name="Ink 115">
                  <a:extLst>
                    <a:ext uri="{FF2B5EF4-FFF2-40B4-BE49-F238E27FC236}">
                      <a16:creationId xmlns:a16="http://schemas.microsoft.com/office/drawing/2014/main" id="{8A9F3087-39B8-5AB2-7029-360EDD010787}"/>
                    </a:ext>
                  </a:extLst>
                </p14:cNvPr>
                <p14:cNvContentPartPr/>
                <p14:nvPr/>
              </p14:nvContentPartPr>
              <p14:xfrm>
                <a:off x="7479250" y="1532609"/>
                <a:ext cx="204480" cy="24840"/>
              </p14:xfrm>
            </p:contentPart>
          </mc:Choice>
          <mc:Fallback xmlns="">
            <p:pic>
              <p:nvPicPr>
                <p:cNvPr id="116" name="Ink 115">
                  <a:extLst>
                    <a:ext uri="{FF2B5EF4-FFF2-40B4-BE49-F238E27FC236}">
                      <a16:creationId xmlns:a16="http://schemas.microsoft.com/office/drawing/2014/main" id="{8A9F3087-39B8-5AB2-7029-360EDD010787}"/>
                    </a:ext>
                  </a:extLst>
                </p:cNvPr>
                <p:cNvPicPr/>
                <p:nvPr/>
              </p:nvPicPr>
              <p:blipFill>
                <a:blip r:embed="rId147"/>
                <a:stretch>
                  <a:fillRect/>
                </a:stretch>
              </p:blipFill>
              <p:spPr>
                <a:xfrm>
                  <a:off x="7470250" y="1523609"/>
                  <a:ext cx="222120" cy="42480"/>
                </a:xfrm>
                <a:prstGeom prst="rect">
                  <a:avLst/>
                </a:prstGeom>
              </p:spPr>
            </p:pic>
          </mc:Fallback>
        </mc:AlternateContent>
      </p:grpSp>
      <p:grpSp>
        <p:nvGrpSpPr>
          <p:cNvPr id="125" name="Group 124">
            <a:extLst>
              <a:ext uri="{FF2B5EF4-FFF2-40B4-BE49-F238E27FC236}">
                <a16:creationId xmlns:a16="http://schemas.microsoft.com/office/drawing/2014/main" id="{EC6A12A6-2CDD-EA55-3DDD-A8947BB6AF5F}"/>
              </a:ext>
            </a:extLst>
          </p:cNvPr>
          <p:cNvGrpSpPr/>
          <p:nvPr/>
        </p:nvGrpSpPr>
        <p:grpSpPr>
          <a:xfrm>
            <a:off x="4206130" y="1976129"/>
            <a:ext cx="2190960" cy="443880"/>
            <a:chOff x="4206130" y="1976129"/>
            <a:chExt cx="2190960" cy="443880"/>
          </a:xfrm>
        </p:grpSpPr>
        <mc:AlternateContent xmlns:mc="http://schemas.openxmlformats.org/markup-compatibility/2006" xmlns:p14="http://schemas.microsoft.com/office/powerpoint/2010/main">
          <mc:Choice Requires="p14">
            <p:contentPart p14:bwMode="auto" r:id="rId148">
              <p14:nvContentPartPr>
                <p14:cNvPr id="118" name="Ink 117">
                  <a:extLst>
                    <a:ext uri="{FF2B5EF4-FFF2-40B4-BE49-F238E27FC236}">
                      <a16:creationId xmlns:a16="http://schemas.microsoft.com/office/drawing/2014/main" id="{8A22E363-6ADF-91A2-6245-21537D2DDC15}"/>
                    </a:ext>
                  </a:extLst>
                </p14:cNvPr>
                <p14:cNvContentPartPr/>
                <p14:nvPr/>
              </p14:nvContentPartPr>
              <p14:xfrm>
                <a:off x="4206130" y="2172329"/>
                <a:ext cx="165600" cy="16560"/>
              </p14:xfrm>
            </p:contentPart>
          </mc:Choice>
          <mc:Fallback xmlns="">
            <p:pic>
              <p:nvPicPr>
                <p:cNvPr id="118" name="Ink 117">
                  <a:extLst>
                    <a:ext uri="{FF2B5EF4-FFF2-40B4-BE49-F238E27FC236}">
                      <a16:creationId xmlns:a16="http://schemas.microsoft.com/office/drawing/2014/main" id="{8A22E363-6ADF-91A2-6245-21537D2DDC15}"/>
                    </a:ext>
                  </a:extLst>
                </p:cNvPr>
                <p:cNvPicPr/>
                <p:nvPr/>
              </p:nvPicPr>
              <p:blipFill>
                <a:blip r:embed="rId149"/>
                <a:stretch>
                  <a:fillRect/>
                </a:stretch>
              </p:blipFill>
              <p:spPr>
                <a:xfrm>
                  <a:off x="4197490" y="2163329"/>
                  <a:ext cx="183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9" name="Ink 118">
                  <a:extLst>
                    <a:ext uri="{FF2B5EF4-FFF2-40B4-BE49-F238E27FC236}">
                      <a16:creationId xmlns:a16="http://schemas.microsoft.com/office/drawing/2014/main" id="{9719A916-286C-45EE-8268-DBBB7AB782E2}"/>
                    </a:ext>
                  </a:extLst>
                </p14:cNvPr>
                <p14:cNvContentPartPr/>
                <p14:nvPr/>
              </p14:nvContentPartPr>
              <p14:xfrm>
                <a:off x="4233490" y="2249369"/>
                <a:ext cx="140040" cy="4320"/>
              </p14:xfrm>
            </p:contentPart>
          </mc:Choice>
          <mc:Fallback xmlns="">
            <p:pic>
              <p:nvPicPr>
                <p:cNvPr id="119" name="Ink 118">
                  <a:extLst>
                    <a:ext uri="{FF2B5EF4-FFF2-40B4-BE49-F238E27FC236}">
                      <a16:creationId xmlns:a16="http://schemas.microsoft.com/office/drawing/2014/main" id="{9719A916-286C-45EE-8268-DBBB7AB782E2}"/>
                    </a:ext>
                  </a:extLst>
                </p:cNvPr>
                <p:cNvPicPr/>
                <p:nvPr/>
              </p:nvPicPr>
              <p:blipFill>
                <a:blip r:embed="rId151"/>
                <a:stretch>
                  <a:fillRect/>
                </a:stretch>
              </p:blipFill>
              <p:spPr>
                <a:xfrm>
                  <a:off x="4224850" y="2240369"/>
                  <a:ext cx="157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1" name="Ink 120">
                  <a:extLst>
                    <a:ext uri="{FF2B5EF4-FFF2-40B4-BE49-F238E27FC236}">
                      <a16:creationId xmlns:a16="http://schemas.microsoft.com/office/drawing/2014/main" id="{7B5523B3-D680-2A13-2CF3-0F645F3A113A}"/>
                    </a:ext>
                  </a:extLst>
                </p14:cNvPr>
                <p14:cNvContentPartPr/>
                <p14:nvPr/>
              </p14:nvContentPartPr>
              <p14:xfrm>
                <a:off x="4506370" y="1976129"/>
                <a:ext cx="862560" cy="327240"/>
              </p14:xfrm>
            </p:contentPart>
          </mc:Choice>
          <mc:Fallback xmlns="">
            <p:pic>
              <p:nvPicPr>
                <p:cNvPr id="121" name="Ink 120">
                  <a:extLst>
                    <a:ext uri="{FF2B5EF4-FFF2-40B4-BE49-F238E27FC236}">
                      <a16:creationId xmlns:a16="http://schemas.microsoft.com/office/drawing/2014/main" id="{7B5523B3-D680-2A13-2CF3-0F645F3A113A}"/>
                    </a:ext>
                  </a:extLst>
                </p:cNvPr>
                <p:cNvPicPr/>
                <p:nvPr/>
              </p:nvPicPr>
              <p:blipFill>
                <a:blip r:embed="rId153"/>
                <a:stretch>
                  <a:fillRect/>
                </a:stretch>
              </p:blipFill>
              <p:spPr>
                <a:xfrm>
                  <a:off x="4497370" y="1967129"/>
                  <a:ext cx="8802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2" name="Ink 121">
                  <a:extLst>
                    <a:ext uri="{FF2B5EF4-FFF2-40B4-BE49-F238E27FC236}">
                      <a16:creationId xmlns:a16="http://schemas.microsoft.com/office/drawing/2014/main" id="{7547D814-B629-BB6F-58E5-EB274A1C67A5}"/>
                    </a:ext>
                  </a:extLst>
                </p14:cNvPr>
                <p14:cNvContentPartPr/>
                <p14:nvPr/>
              </p14:nvContentPartPr>
              <p14:xfrm>
                <a:off x="5193610" y="2061809"/>
                <a:ext cx="24840" cy="4680"/>
              </p14:xfrm>
            </p:contentPart>
          </mc:Choice>
          <mc:Fallback xmlns="">
            <p:pic>
              <p:nvPicPr>
                <p:cNvPr id="122" name="Ink 121">
                  <a:extLst>
                    <a:ext uri="{FF2B5EF4-FFF2-40B4-BE49-F238E27FC236}">
                      <a16:creationId xmlns:a16="http://schemas.microsoft.com/office/drawing/2014/main" id="{7547D814-B629-BB6F-58E5-EB274A1C67A5}"/>
                    </a:ext>
                  </a:extLst>
                </p:cNvPr>
                <p:cNvPicPr/>
                <p:nvPr/>
              </p:nvPicPr>
              <p:blipFill>
                <a:blip r:embed="rId155"/>
                <a:stretch>
                  <a:fillRect/>
                </a:stretch>
              </p:blipFill>
              <p:spPr>
                <a:xfrm>
                  <a:off x="5184970" y="2053169"/>
                  <a:ext cx="42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3" name="Ink 122">
                  <a:extLst>
                    <a:ext uri="{FF2B5EF4-FFF2-40B4-BE49-F238E27FC236}">
                      <a16:creationId xmlns:a16="http://schemas.microsoft.com/office/drawing/2014/main" id="{EF8E5345-5EDC-1C7B-7E0F-1E73AE869B81}"/>
                    </a:ext>
                  </a:extLst>
                </p14:cNvPr>
                <p14:cNvContentPartPr/>
                <p14:nvPr/>
              </p14:nvContentPartPr>
              <p14:xfrm>
                <a:off x="4722370" y="2015729"/>
                <a:ext cx="478080" cy="56520"/>
              </p14:xfrm>
            </p:contentPart>
          </mc:Choice>
          <mc:Fallback xmlns="">
            <p:pic>
              <p:nvPicPr>
                <p:cNvPr id="123" name="Ink 122">
                  <a:extLst>
                    <a:ext uri="{FF2B5EF4-FFF2-40B4-BE49-F238E27FC236}">
                      <a16:creationId xmlns:a16="http://schemas.microsoft.com/office/drawing/2014/main" id="{EF8E5345-5EDC-1C7B-7E0F-1E73AE869B81}"/>
                    </a:ext>
                  </a:extLst>
                </p:cNvPr>
                <p:cNvPicPr/>
                <p:nvPr/>
              </p:nvPicPr>
              <p:blipFill>
                <a:blip r:embed="rId157"/>
                <a:stretch>
                  <a:fillRect/>
                </a:stretch>
              </p:blipFill>
              <p:spPr>
                <a:xfrm>
                  <a:off x="4713730" y="2007089"/>
                  <a:ext cx="495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4" name="Ink 123">
                  <a:extLst>
                    <a:ext uri="{FF2B5EF4-FFF2-40B4-BE49-F238E27FC236}">
                      <a16:creationId xmlns:a16="http://schemas.microsoft.com/office/drawing/2014/main" id="{2BE8DCAB-8982-8456-3A97-D6F9DB79C25E}"/>
                    </a:ext>
                  </a:extLst>
                </p14:cNvPr>
                <p14:cNvContentPartPr/>
                <p14:nvPr/>
              </p14:nvContentPartPr>
              <p14:xfrm>
                <a:off x="5575930" y="2096729"/>
                <a:ext cx="821160" cy="323280"/>
              </p14:xfrm>
            </p:contentPart>
          </mc:Choice>
          <mc:Fallback xmlns="">
            <p:pic>
              <p:nvPicPr>
                <p:cNvPr id="124" name="Ink 123">
                  <a:extLst>
                    <a:ext uri="{FF2B5EF4-FFF2-40B4-BE49-F238E27FC236}">
                      <a16:creationId xmlns:a16="http://schemas.microsoft.com/office/drawing/2014/main" id="{2BE8DCAB-8982-8456-3A97-D6F9DB79C25E}"/>
                    </a:ext>
                  </a:extLst>
                </p:cNvPr>
                <p:cNvPicPr/>
                <p:nvPr/>
              </p:nvPicPr>
              <p:blipFill>
                <a:blip r:embed="rId159"/>
                <a:stretch>
                  <a:fillRect/>
                </a:stretch>
              </p:blipFill>
              <p:spPr>
                <a:xfrm>
                  <a:off x="5566930" y="2087729"/>
                  <a:ext cx="838800" cy="340920"/>
                </a:xfrm>
                <a:prstGeom prst="rect">
                  <a:avLst/>
                </a:prstGeom>
              </p:spPr>
            </p:pic>
          </mc:Fallback>
        </mc:AlternateContent>
      </p:grpSp>
      <p:grpSp>
        <p:nvGrpSpPr>
          <p:cNvPr id="129" name="Group 128">
            <a:extLst>
              <a:ext uri="{FF2B5EF4-FFF2-40B4-BE49-F238E27FC236}">
                <a16:creationId xmlns:a16="http://schemas.microsoft.com/office/drawing/2014/main" id="{195AA7D8-12DE-EEC5-0A81-68001A95EE66}"/>
              </a:ext>
            </a:extLst>
          </p:cNvPr>
          <p:cNvGrpSpPr/>
          <p:nvPr/>
        </p:nvGrpSpPr>
        <p:grpSpPr>
          <a:xfrm>
            <a:off x="4435450" y="2335049"/>
            <a:ext cx="722880" cy="466560"/>
            <a:chOff x="4435450" y="2335049"/>
            <a:chExt cx="722880" cy="466560"/>
          </a:xfrm>
        </p:grpSpPr>
        <mc:AlternateContent xmlns:mc="http://schemas.openxmlformats.org/markup-compatibility/2006" xmlns:p14="http://schemas.microsoft.com/office/powerpoint/2010/main">
          <mc:Choice Requires="p14">
            <p:contentPart p14:bwMode="auto" r:id="rId160">
              <p14:nvContentPartPr>
                <p14:cNvPr id="126" name="Ink 125">
                  <a:extLst>
                    <a:ext uri="{FF2B5EF4-FFF2-40B4-BE49-F238E27FC236}">
                      <a16:creationId xmlns:a16="http://schemas.microsoft.com/office/drawing/2014/main" id="{6E18D701-1A06-CF05-E7C7-EB3FFB834014}"/>
                    </a:ext>
                  </a:extLst>
                </p14:cNvPr>
                <p14:cNvContentPartPr/>
                <p14:nvPr/>
              </p14:nvContentPartPr>
              <p14:xfrm>
                <a:off x="4435450" y="2445209"/>
                <a:ext cx="192240" cy="356400"/>
              </p14:xfrm>
            </p:contentPart>
          </mc:Choice>
          <mc:Fallback xmlns="">
            <p:pic>
              <p:nvPicPr>
                <p:cNvPr id="126" name="Ink 125">
                  <a:extLst>
                    <a:ext uri="{FF2B5EF4-FFF2-40B4-BE49-F238E27FC236}">
                      <a16:creationId xmlns:a16="http://schemas.microsoft.com/office/drawing/2014/main" id="{6E18D701-1A06-CF05-E7C7-EB3FFB834014}"/>
                    </a:ext>
                  </a:extLst>
                </p:cNvPr>
                <p:cNvPicPr/>
                <p:nvPr/>
              </p:nvPicPr>
              <p:blipFill>
                <a:blip r:embed="rId161"/>
                <a:stretch>
                  <a:fillRect/>
                </a:stretch>
              </p:blipFill>
              <p:spPr>
                <a:xfrm>
                  <a:off x="4426450" y="2436209"/>
                  <a:ext cx="2098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7" name="Ink 126">
                  <a:extLst>
                    <a:ext uri="{FF2B5EF4-FFF2-40B4-BE49-F238E27FC236}">
                      <a16:creationId xmlns:a16="http://schemas.microsoft.com/office/drawing/2014/main" id="{DA84C8EF-5338-B198-CB6A-40A266D19043}"/>
                    </a:ext>
                  </a:extLst>
                </p14:cNvPr>
                <p14:cNvContentPartPr/>
                <p14:nvPr/>
              </p14:nvContentPartPr>
              <p14:xfrm>
                <a:off x="4809130" y="2335049"/>
                <a:ext cx="349200" cy="275400"/>
              </p14:xfrm>
            </p:contentPart>
          </mc:Choice>
          <mc:Fallback xmlns="">
            <p:pic>
              <p:nvPicPr>
                <p:cNvPr id="127" name="Ink 126">
                  <a:extLst>
                    <a:ext uri="{FF2B5EF4-FFF2-40B4-BE49-F238E27FC236}">
                      <a16:creationId xmlns:a16="http://schemas.microsoft.com/office/drawing/2014/main" id="{DA84C8EF-5338-B198-CB6A-40A266D19043}"/>
                    </a:ext>
                  </a:extLst>
                </p:cNvPr>
                <p:cNvPicPr/>
                <p:nvPr/>
              </p:nvPicPr>
              <p:blipFill>
                <a:blip r:embed="rId163"/>
                <a:stretch>
                  <a:fillRect/>
                </a:stretch>
              </p:blipFill>
              <p:spPr>
                <a:xfrm>
                  <a:off x="4800490" y="2326409"/>
                  <a:ext cx="3668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8" name="Ink 127">
                  <a:extLst>
                    <a:ext uri="{FF2B5EF4-FFF2-40B4-BE49-F238E27FC236}">
                      <a16:creationId xmlns:a16="http://schemas.microsoft.com/office/drawing/2014/main" id="{52674E84-B6A3-5F29-4835-F1E513F9CCEF}"/>
                    </a:ext>
                  </a:extLst>
                </p14:cNvPr>
                <p14:cNvContentPartPr/>
                <p14:nvPr/>
              </p14:nvContentPartPr>
              <p14:xfrm>
                <a:off x="4779250" y="2504969"/>
                <a:ext cx="115200" cy="32040"/>
              </p14:xfrm>
            </p:contentPart>
          </mc:Choice>
          <mc:Fallback xmlns="">
            <p:pic>
              <p:nvPicPr>
                <p:cNvPr id="128" name="Ink 127">
                  <a:extLst>
                    <a:ext uri="{FF2B5EF4-FFF2-40B4-BE49-F238E27FC236}">
                      <a16:creationId xmlns:a16="http://schemas.microsoft.com/office/drawing/2014/main" id="{52674E84-B6A3-5F29-4835-F1E513F9CCEF}"/>
                    </a:ext>
                  </a:extLst>
                </p:cNvPr>
                <p:cNvPicPr/>
                <p:nvPr/>
              </p:nvPicPr>
              <p:blipFill>
                <a:blip r:embed="rId165"/>
                <a:stretch>
                  <a:fillRect/>
                </a:stretch>
              </p:blipFill>
              <p:spPr>
                <a:xfrm>
                  <a:off x="4770610" y="2496329"/>
                  <a:ext cx="132840" cy="4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130" name="Ink 129">
                <a:extLst>
                  <a:ext uri="{FF2B5EF4-FFF2-40B4-BE49-F238E27FC236}">
                    <a16:creationId xmlns:a16="http://schemas.microsoft.com/office/drawing/2014/main" id="{22FB1F1C-5CDC-2729-C59E-9D57CF66B885}"/>
                  </a:ext>
                </a:extLst>
              </p14:cNvPr>
              <p14:cNvContentPartPr/>
              <p14:nvPr/>
            </p14:nvContentPartPr>
            <p14:xfrm>
              <a:off x="5297290" y="2336849"/>
              <a:ext cx="1215720" cy="280440"/>
            </p14:xfrm>
          </p:contentPart>
        </mc:Choice>
        <mc:Fallback xmlns="">
          <p:pic>
            <p:nvPicPr>
              <p:cNvPr id="130" name="Ink 129">
                <a:extLst>
                  <a:ext uri="{FF2B5EF4-FFF2-40B4-BE49-F238E27FC236}">
                    <a16:creationId xmlns:a16="http://schemas.microsoft.com/office/drawing/2014/main" id="{22FB1F1C-5CDC-2729-C59E-9D57CF66B885}"/>
                  </a:ext>
                </a:extLst>
              </p:cNvPr>
              <p:cNvPicPr/>
              <p:nvPr/>
            </p:nvPicPr>
            <p:blipFill>
              <a:blip r:embed="rId167"/>
              <a:stretch>
                <a:fillRect/>
              </a:stretch>
            </p:blipFill>
            <p:spPr>
              <a:xfrm>
                <a:off x="5288290" y="2327849"/>
                <a:ext cx="12333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1" name="Ink 130">
                <a:extLst>
                  <a:ext uri="{FF2B5EF4-FFF2-40B4-BE49-F238E27FC236}">
                    <a16:creationId xmlns:a16="http://schemas.microsoft.com/office/drawing/2014/main" id="{0B267CA3-FF8F-C6F3-F8A8-E08CB981A564}"/>
                  </a:ext>
                </a:extLst>
              </p14:cNvPr>
              <p14:cNvContentPartPr/>
              <p14:nvPr/>
            </p14:nvContentPartPr>
            <p14:xfrm>
              <a:off x="4393690" y="2871089"/>
              <a:ext cx="702000" cy="156960"/>
            </p14:xfrm>
          </p:contentPart>
        </mc:Choice>
        <mc:Fallback xmlns="">
          <p:pic>
            <p:nvPicPr>
              <p:cNvPr id="131" name="Ink 130">
                <a:extLst>
                  <a:ext uri="{FF2B5EF4-FFF2-40B4-BE49-F238E27FC236}">
                    <a16:creationId xmlns:a16="http://schemas.microsoft.com/office/drawing/2014/main" id="{0B267CA3-FF8F-C6F3-F8A8-E08CB981A564}"/>
                  </a:ext>
                </a:extLst>
              </p:cNvPr>
              <p:cNvPicPr/>
              <p:nvPr/>
            </p:nvPicPr>
            <p:blipFill>
              <a:blip r:embed="rId169"/>
              <a:stretch>
                <a:fillRect/>
              </a:stretch>
            </p:blipFill>
            <p:spPr>
              <a:xfrm>
                <a:off x="4384690" y="2862449"/>
                <a:ext cx="719640" cy="174600"/>
              </a:xfrm>
              <a:prstGeom prst="rect">
                <a:avLst/>
              </a:prstGeom>
            </p:spPr>
          </p:pic>
        </mc:Fallback>
      </mc:AlternateContent>
      <p:grpSp>
        <p:nvGrpSpPr>
          <p:cNvPr id="135" name="Group 134">
            <a:extLst>
              <a:ext uri="{FF2B5EF4-FFF2-40B4-BE49-F238E27FC236}">
                <a16:creationId xmlns:a16="http://schemas.microsoft.com/office/drawing/2014/main" id="{2C26CB7C-887E-6CA3-21DB-8DBAE1049132}"/>
              </a:ext>
            </a:extLst>
          </p:cNvPr>
          <p:cNvGrpSpPr/>
          <p:nvPr/>
        </p:nvGrpSpPr>
        <p:grpSpPr>
          <a:xfrm>
            <a:off x="5203330" y="2671289"/>
            <a:ext cx="1156680" cy="447840"/>
            <a:chOff x="5203330" y="2671289"/>
            <a:chExt cx="1156680" cy="447840"/>
          </a:xfrm>
        </p:grpSpPr>
        <mc:AlternateContent xmlns:mc="http://schemas.openxmlformats.org/markup-compatibility/2006" xmlns:p14="http://schemas.microsoft.com/office/powerpoint/2010/main">
          <mc:Choice Requires="p14">
            <p:contentPart p14:bwMode="auto" r:id="rId170">
              <p14:nvContentPartPr>
                <p14:cNvPr id="132" name="Ink 131">
                  <a:extLst>
                    <a:ext uri="{FF2B5EF4-FFF2-40B4-BE49-F238E27FC236}">
                      <a16:creationId xmlns:a16="http://schemas.microsoft.com/office/drawing/2014/main" id="{59108394-76D6-8FA2-0726-ED82DB5C963F}"/>
                    </a:ext>
                  </a:extLst>
                </p14:cNvPr>
                <p14:cNvContentPartPr/>
                <p14:nvPr/>
              </p14:nvContentPartPr>
              <p14:xfrm>
                <a:off x="5203330" y="2671289"/>
                <a:ext cx="1156680" cy="447840"/>
              </p14:xfrm>
            </p:contentPart>
          </mc:Choice>
          <mc:Fallback xmlns="">
            <p:pic>
              <p:nvPicPr>
                <p:cNvPr id="132" name="Ink 131">
                  <a:extLst>
                    <a:ext uri="{FF2B5EF4-FFF2-40B4-BE49-F238E27FC236}">
                      <a16:creationId xmlns:a16="http://schemas.microsoft.com/office/drawing/2014/main" id="{59108394-76D6-8FA2-0726-ED82DB5C963F}"/>
                    </a:ext>
                  </a:extLst>
                </p:cNvPr>
                <p:cNvPicPr/>
                <p:nvPr/>
              </p:nvPicPr>
              <p:blipFill>
                <a:blip r:embed="rId171"/>
                <a:stretch>
                  <a:fillRect/>
                </a:stretch>
              </p:blipFill>
              <p:spPr>
                <a:xfrm>
                  <a:off x="5194690" y="2662289"/>
                  <a:ext cx="117432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3" name="Ink 132">
                  <a:extLst>
                    <a:ext uri="{FF2B5EF4-FFF2-40B4-BE49-F238E27FC236}">
                      <a16:creationId xmlns:a16="http://schemas.microsoft.com/office/drawing/2014/main" id="{1A48A248-6681-86AD-5383-F7C960789EEE}"/>
                    </a:ext>
                  </a:extLst>
                </p14:cNvPr>
                <p14:cNvContentPartPr/>
                <p14:nvPr/>
              </p14:nvContentPartPr>
              <p14:xfrm>
                <a:off x="6016210" y="2733569"/>
                <a:ext cx="10080" cy="6480"/>
              </p14:xfrm>
            </p:contentPart>
          </mc:Choice>
          <mc:Fallback xmlns="">
            <p:pic>
              <p:nvPicPr>
                <p:cNvPr id="133" name="Ink 132">
                  <a:extLst>
                    <a:ext uri="{FF2B5EF4-FFF2-40B4-BE49-F238E27FC236}">
                      <a16:creationId xmlns:a16="http://schemas.microsoft.com/office/drawing/2014/main" id="{1A48A248-6681-86AD-5383-F7C960789EEE}"/>
                    </a:ext>
                  </a:extLst>
                </p:cNvPr>
                <p:cNvPicPr/>
                <p:nvPr/>
              </p:nvPicPr>
              <p:blipFill>
                <a:blip r:embed="rId173"/>
                <a:stretch>
                  <a:fillRect/>
                </a:stretch>
              </p:blipFill>
              <p:spPr>
                <a:xfrm>
                  <a:off x="6007210" y="2724569"/>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4" name="Ink 133">
                  <a:extLst>
                    <a:ext uri="{FF2B5EF4-FFF2-40B4-BE49-F238E27FC236}">
                      <a16:creationId xmlns:a16="http://schemas.microsoft.com/office/drawing/2014/main" id="{EAA4E62A-F960-8855-52B7-1A7C9F3BE365}"/>
                    </a:ext>
                  </a:extLst>
                </p14:cNvPr>
                <p14:cNvContentPartPr/>
                <p14:nvPr/>
              </p14:nvContentPartPr>
              <p14:xfrm>
                <a:off x="5719570" y="2776409"/>
                <a:ext cx="251640" cy="14760"/>
              </p14:xfrm>
            </p:contentPart>
          </mc:Choice>
          <mc:Fallback xmlns="">
            <p:pic>
              <p:nvPicPr>
                <p:cNvPr id="134" name="Ink 133">
                  <a:extLst>
                    <a:ext uri="{FF2B5EF4-FFF2-40B4-BE49-F238E27FC236}">
                      <a16:creationId xmlns:a16="http://schemas.microsoft.com/office/drawing/2014/main" id="{EAA4E62A-F960-8855-52B7-1A7C9F3BE365}"/>
                    </a:ext>
                  </a:extLst>
                </p:cNvPr>
                <p:cNvPicPr/>
                <p:nvPr/>
              </p:nvPicPr>
              <p:blipFill>
                <a:blip r:embed="rId175"/>
                <a:stretch>
                  <a:fillRect/>
                </a:stretch>
              </p:blipFill>
              <p:spPr>
                <a:xfrm>
                  <a:off x="5710570" y="2767769"/>
                  <a:ext cx="269280" cy="32400"/>
                </a:xfrm>
                <a:prstGeom prst="rect">
                  <a:avLst/>
                </a:prstGeom>
              </p:spPr>
            </p:pic>
          </mc:Fallback>
        </mc:AlternateContent>
      </p:grpSp>
      <p:grpSp>
        <p:nvGrpSpPr>
          <p:cNvPr id="140" name="Group 139">
            <a:extLst>
              <a:ext uri="{FF2B5EF4-FFF2-40B4-BE49-F238E27FC236}">
                <a16:creationId xmlns:a16="http://schemas.microsoft.com/office/drawing/2014/main" id="{64B0DC87-89C1-FAE8-E977-A17244BA4F0A}"/>
              </a:ext>
            </a:extLst>
          </p:cNvPr>
          <p:cNvGrpSpPr/>
          <p:nvPr/>
        </p:nvGrpSpPr>
        <p:grpSpPr>
          <a:xfrm>
            <a:off x="6579610" y="2700449"/>
            <a:ext cx="935280" cy="288000"/>
            <a:chOff x="6579610" y="2700449"/>
            <a:chExt cx="935280" cy="288000"/>
          </a:xfrm>
        </p:grpSpPr>
        <mc:AlternateContent xmlns:mc="http://schemas.openxmlformats.org/markup-compatibility/2006" xmlns:p14="http://schemas.microsoft.com/office/powerpoint/2010/main">
          <mc:Choice Requires="p14">
            <p:contentPart p14:bwMode="auto" r:id="rId176">
              <p14:nvContentPartPr>
                <p14:cNvPr id="136" name="Ink 135">
                  <a:extLst>
                    <a:ext uri="{FF2B5EF4-FFF2-40B4-BE49-F238E27FC236}">
                      <a16:creationId xmlns:a16="http://schemas.microsoft.com/office/drawing/2014/main" id="{B53BAF19-737B-53EC-EDA0-94830A074873}"/>
                    </a:ext>
                  </a:extLst>
                </p14:cNvPr>
                <p14:cNvContentPartPr/>
                <p14:nvPr/>
              </p14:nvContentPartPr>
              <p14:xfrm>
                <a:off x="6579610" y="2819249"/>
                <a:ext cx="303120" cy="122760"/>
              </p14:xfrm>
            </p:contentPart>
          </mc:Choice>
          <mc:Fallback xmlns="">
            <p:pic>
              <p:nvPicPr>
                <p:cNvPr id="136" name="Ink 135">
                  <a:extLst>
                    <a:ext uri="{FF2B5EF4-FFF2-40B4-BE49-F238E27FC236}">
                      <a16:creationId xmlns:a16="http://schemas.microsoft.com/office/drawing/2014/main" id="{B53BAF19-737B-53EC-EDA0-94830A074873}"/>
                    </a:ext>
                  </a:extLst>
                </p:cNvPr>
                <p:cNvPicPr/>
                <p:nvPr/>
              </p:nvPicPr>
              <p:blipFill>
                <a:blip r:embed="rId177"/>
                <a:stretch>
                  <a:fillRect/>
                </a:stretch>
              </p:blipFill>
              <p:spPr>
                <a:xfrm>
                  <a:off x="6570610" y="2810609"/>
                  <a:ext cx="320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7" name="Ink 136">
                  <a:extLst>
                    <a:ext uri="{FF2B5EF4-FFF2-40B4-BE49-F238E27FC236}">
                      <a16:creationId xmlns:a16="http://schemas.microsoft.com/office/drawing/2014/main" id="{FAD7E92A-7078-1826-E3B9-0DB4BDEA6FA1}"/>
                    </a:ext>
                  </a:extLst>
                </p14:cNvPr>
                <p14:cNvContentPartPr/>
                <p14:nvPr/>
              </p14:nvContentPartPr>
              <p14:xfrm>
                <a:off x="6640450" y="2700449"/>
                <a:ext cx="31320" cy="14760"/>
              </p14:xfrm>
            </p:contentPart>
          </mc:Choice>
          <mc:Fallback xmlns="">
            <p:pic>
              <p:nvPicPr>
                <p:cNvPr id="137" name="Ink 136">
                  <a:extLst>
                    <a:ext uri="{FF2B5EF4-FFF2-40B4-BE49-F238E27FC236}">
                      <a16:creationId xmlns:a16="http://schemas.microsoft.com/office/drawing/2014/main" id="{FAD7E92A-7078-1826-E3B9-0DB4BDEA6FA1}"/>
                    </a:ext>
                  </a:extLst>
                </p:cNvPr>
                <p:cNvPicPr/>
                <p:nvPr/>
              </p:nvPicPr>
              <p:blipFill>
                <a:blip r:embed="rId179"/>
                <a:stretch>
                  <a:fillRect/>
                </a:stretch>
              </p:blipFill>
              <p:spPr>
                <a:xfrm>
                  <a:off x="6631810" y="2691809"/>
                  <a:ext cx="48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8" name="Ink 137">
                  <a:extLst>
                    <a:ext uri="{FF2B5EF4-FFF2-40B4-BE49-F238E27FC236}">
                      <a16:creationId xmlns:a16="http://schemas.microsoft.com/office/drawing/2014/main" id="{FB4C5EEA-F9BD-BA65-608C-0FD4FA6A8568}"/>
                    </a:ext>
                  </a:extLst>
                </p14:cNvPr>
                <p14:cNvContentPartPr/>
                <p14:nvPr/>
              </p14:nvContentPartPr>
              <p14:xfrm>
                <a:off x="7109170" y="2778569"/>
                <a:ext cx="181440" cy="173160"/>
              </p14:xfrm>
            </p:contentPart>
          </mc:Choice>
          <mc:Fallback xmlns="">
            <p:pic>
              <p:nvPicPr>
                <p:cNvPr id="138" name="Ink 137">
                  <a:extLst>
                    <a:ext uri="{FF2B5EF4-FFF2-40B4-BE49-F238E27FC236}">
                      <a16:creationId xmlns:a16="http://schemas.microsoft.com/office/drawing/2014/main" id="{FB4C5EEA-F9BD-BA65-608C-0FD4FA6A8568}"/>
                    </a:ext>
                  </a:extLst>
                </p:cNvPr>
                <p:cNvPicPr/>
                <p:nvPr/>
              </p:nvPicPr>
              <p:blipFill>
                <a:blip r:embed="rId181"/>
                <a:stretch>
                  <a:fillRect/>
                </a:stretch>
              </p:blipFill>
              <p:spPr>
                <a:xfrm>
                  <a:off x="7100170" y="2769929"/>
                  <a:ext cx="199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9" name="Ink 138">
                  <a:extLst>
                    <a:ext uri="{FF2B5EF4-FFF2-40B4-BE49-F238E27FC236}">
                      <a16:creationId xmlns:a16="http://schemas.microsoft.com/office/drawing/2014/main" id="{DB8C6F13-0AD5-3C1A-A64A-328D4D0D52F9}"/>
                    </a:ext>
                  </a:extLst>
                </p14:cNvPr>
                <p14:cNvContentPartPr/>
                <p14:nvPr/>
              </p14:nvContentPartPr>
              <p14:xfrm>
                <a:off x="7309690" y="2817809"/>
                <a:ext cx="205200" cy="170640"/>
              </p14:xfrm>
            </p:contentPart>
          </mc:Choice>
          <mc:Fallback xmlns="">
            <p:pic>
              <p:nvPicPr>
                <p:cNvPr id="139" name="Ink 138">
                  <a:extLst>
                    <a:ext uri="{FF2B5EF4-FFF2-40B4-BE49-F238E27FC236}">
                      <a16:creationId xmlns:a16="http://schemas.microsoft.com/office/drawing/2014/main" id="{DB8C6F13-0AD5-3C1A-A64A-328D4D0D52F9}"/>
                    </a:ext>
                  </a:extLst>
                </p:cNvPr>
                <p:cNvPicPr/>
                <p:nvPr/>
              </p:nvPicPr>
              <p:blipFill>
                <a:blip r:embed="rId183"/>
                <a:stretch>
                  <a:fillRect/>
                </a:stretch>
              </p:blipFill>
              <p:spPr>
                <a:xfrm>
                  <a:off x="7300690" y="2808809"/>
                  <a:ext cx="222840" cy="188280"/>
                </a:xfrm>
                <a:prstGeom prst="rect">
                  <a:avLst/>
                </a:prstGeom>
              </p:spPr>
            </p:pic>
          </mc:Fallback>
        </mc:AlternateContent>
      </p:grpSp>
      <p:grpSp>
        <p:nvGrpSpPr>
          <p:cNvPr id="146" name="Group 145">
            <a:extLst>
              <a:ext uri="{FF2B5EF4-FFF2-40B4-BE49-F238E27FC236}">
                <a16:creationId xmlns:a16="http://schemas.microsoft.com/office/drawing/2014/main" id="{E4177FC5-0EFB-7CC2-CD68-575099A2F4C7}"/>
              </a:ext>
            </a:extLst>
          </p:cNvPr>
          <p:cNvGrpSpPr/>
          <p:nvPr/>
        </p:nvGrpSpPr>
        <p:grpSpPr>
          <a:xfrm>
            <a:off x="7715770" y="2677409"/>
            <a:ext cx="1035720" cy="389160"/>
            <a:chOff x="7715770" y="2677409"/>
            <a:chExt cx="1035720" cy="389160"/>
          </a:xfrm>
        </p:grpSpPr>
        <mc:AlternateContent xmlns:mc="http://schemas.openxmlformats.org/markup-compatibility/2006" xmlns:p14="http://schemas.microsoft.com/office/powerpoint/2010/main">
          <mc:Choice Requires="p14">
            <p:contentPart p14:bwMode="auto" r:id="rId184">
              <p14:nvContentPartPr>
                <p14:cNvPr id="141" name="Ink 140">
                  <a:extLst>
                    <a:ext uri="{FF2B5EF4-FFF2-40B4-BE49-F238E27FC236}">
                      <a16:creationId xmlns:a16="http://schemas.microsoft.com/office/drawing/2014/main" id="{8904A077-FC80-EB30-7EF0-217A28E8DB28}"/>
                    </a:ext>
                  </a:extLst>
                </p14:cNvPr>
                <p14:cNvContentPartPr/>
                <p14:nvPr/>
              </p14:nvContentPartPr>
              <p14:xfrm>
                <a:off x="7734130" y="2852369"/>
                <a:ext cx="87120" cy="78840"/>
              </p14:xfrm>
            </p:contentPart>
          </mc:Choice>
          <mc:Fallback xmlns="">
            <p:pic>
              <p:nvPicPr>
                <p:cNvPr id="141" name="Ink 140">
                  <a:extLst>
                    <a:ext uri="{FF2B5EF4-FFF2-40B4-BE49-F238E27FC236}">
                      <a16:creationId xmlns:a16="http://schemas.microsoft.com/office/drawing/2014/main" id="{8904A077-FC80-EB30-7EF0-217A28E8DB28}"/>
                    </a:ext>
                  </a:extLst>
                </p:cNvPr>
                <p:cNvPicPr/>
                <p:nvPr/>
              </p:nvPicPr>
              <p:blipFill>
                <a:blip r:embed="rId185"/>
                <a:stretch>
                  <a:fillRect/>
                </a:stretch>
              </p:blipFill>
              <p:spPr>
                <a:xfrm>
                  <a:off x="7725130" y="2843369"/>
                  <a:ext cx="104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2" name="Ink 141">
                  <a:extLst>
                    <a:ext uri="{FF2B5EF4-FFF2-40B4-BE49-F238E27FC236}">
                      <a16:creationId xmlns:a16="http://schemas.microsoft.com/office/drawing/2014/main" id="{5A7352A3-2537-A77D-7D80-D85C6FC53312}"/>
                    </a:ext>
                  </a:extLst>
                </p14:cNvPr>
                <p14:cNvContentPartPr/>
                <p14:nvPr/>
              </p14:nvContentPartPr>
              <p14:xfrm>
                <a:off x="7715770" y="2894849"/>
                <a:ext cx="111960" cy="111960"/>
              </p14:xfrm>
            </p:contentPart>
          </mc:Choice>
          <mc:Fallback xmlns="">
            <p:pic>
              <p:nvPicPr>
                <p:cNvPr id="142" name="Ink 141">
                  <a:extLst>
                    <a:ext uri="{FF2B5EF4-FFF2-40B4-BE49-F238E27FC236}">
                      <a16:creationId xmlns:a16="http://schemas.microsoft.com/office/drawing/2014/main" id="{5A7352A3-2537-A77D-7D80-D85C6FC53312}"/>
                    </a:ext>
                  </a:extLst>
                </p:cNvPr>
                <p:cNvPicPr/>
                <p:nvPr/>
              </p:nvPicPr>
              <p:blipFill>
                <a:blip r:embed="rId187"/>
                <a:stretch>
                  <a:fillRect/>
                </a:stretch>
              </p:blipFill>
              <p:spPr>
                <a:xfrm>
                  <a:off x="7706770" y="2886209"/>
                  <a:ext cx="129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3" name="Ink 142">
                  <a:extLst>
                    <a:ext uri="{FF2B5EF4-FFF2-40B4-BE49-F238E27FC236}">
                      <a16:creationId xmlns:a16="http://schemas.microsoft.com/office/drawing/2014/main" id="{D6A340DE-7F4E-4704-2777-AAD1D7376579}"/>
                    </a:ext>
                  </a:extLst>
                </p14:cNvPr>
                <p14:cNvContentPartPr/>
                <p14:nvPr/>
              </p14:nvContentPartPr>
              <p14:xfrm>
                <a:off x="7811890" y="2855969"/>
                <a:ext cx="178920" cy="210600"/>
              </p14:xfrm>
            </p:contentPart>
          </mc:Choice>
          <mc:Fallback xmlns="">
            <p:pic>
              <p:nvPicPr>
                <p:cNvPr id="143" name="Ink 142">
                  <a:extLst>
                    <a:ext uri="{FF2B5EF4-FFF2-40B4-BE49-F238E27FC236}">
                      <a16:creationId xmlns:a16="http://schemas.microsoft.com/office/drawing/2014/main" id="{D6A340DE-7F4E-4704-2777-AAD1D7376579}"/>
                    </a:ext>
                  </a:extLst>
                </p:cNvPr>
                <p:cNvPicPr/>
                <p:nvPr/>
              </p:nvPicPr>
              <p:blipFill>
                <a:blip r:embed="rId189"/>
                <a:stretch>
                  <a:fillRect/>
                </a:stretch>
              </p:blipFill>
              <p:spPr>
                <a:xfrm>
                  <a:off x="7803250" y="2847329"/>
                  <a:ext cx="1965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4" name="Ink 143">
                  <a:extLst>
                    <a:ext uri="{FF2B5EF4-FFF2-40B4-BE49-F238E27FC236}">
                      <a16:creationId xmlns:a16="http://schemas.microsoft.com/office/drawing/2014/main" id="{056AB72D-52F3-4300-EA8B-1875F6030A65}"/>
                    </a:ext>
                  </a:extLst>
                </p14:cNvPr>
                <p14:cNvContentPartPr/>
                <p14:nvPr/>
              </p14:nvContentPartPr>
              <p14:xfrm>
                <a:off x="7993330" y="2677409"/>
                <a:ext cx="758160" cy="319680"/>
              </p14:xfrm>
            </p:contentPart>
          </mc:Choice>
          <mc:Fallback xmlns="">
            <p:pic>
              <p:nvPicPr>
                <p:cNvPr id="144" name="Ink 143">
                  <a:extLst>
                    <a:ext uri="{FF2B5EF4-FFF2-40B4-BE49-F238E27FC236}">
                      <a16:creationId xmlns:a16="http://schemas.microsoft.com/office/drawing/2014/main" id="{056AB72D-52F3-4300-EA8B-1875F6030A65}"/>
                    </a:ext>
                  </a:extLst>
                </p:cNvPr>
                <p:cNvPicPr/>
                <p:nvPr/>
              </p:nvPicPr>
              <p:blipFill>
                <a:blip r:embed="rId191"/>
                <a:stretch>
                  <a:fillRect/>
                </a:stretch>
              </p:blipFill>
              <p:spPr>
                <a:xfrm>
                  <a:off x="7984690" y="2668409"/>
                  <a:ext cx="7758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5" name="Ink 144">
                  <a:extLst>
                    <a:ext uri="{FF2B5EF4-FFF2-40B4-BE49-F238E27FC236}">
                      <a16:creationId xmlns:a16="http://schemas.microsoft.com/office/drawing/2014/main" id="{78B5B088-1AAF-F4C7-C67E-2278EBBF74E1}"/>
                    </a:ext>
                  </a:extLst>
                </p14:cNvPr>
                <p14:cNvContentPartPr/>
                <p14:nvPr/>
              </p14:nvContentPartPr>
              <p14:xfrm>
                <a:off x="8092690" y="2762369"/>
                <a:ext cx="319320" cy="7560"/>
              </p14:xfrm>
            </p:contentPart>
          </mc:Choice>
          <mc:Fallback xmlns="">
            <p:pic>
              <p:nvPicPr>
                <p:cNvPr id="145" name="Ink 144">
                  <a:extLst>
                    <a:ext uri="{FF2B5EF4-FFF2-40B4-BE49-F238E27FC236}">
                      <a16:creationId xmlns:a16="http://schemas.microsoft.com/office/drawing/2014/main" id="{78B5B088-1AAF-F4C7-C67E-2278EBBF74E1}"/>
                    </a:ext>
                  </a:extLst>
                </p:cNvPr>
                <p:cNvPicPr/>
                <p:nvPr/>
              </p:nvPicPr>
              <p:blipFill>
                <a:blip r:embed="rId193"/>
                <a:stretch>
                  <a:fillRect/>
                </a:stretch>
              </p:blipFill>
              <p:spPr>
                <a:xfrm>
                  <a:off x="8084050" y="2753369"/>
                  <a:ext cx="336960" cy="25200"/>
                </a:xfrm>
                <a:prstGeom prst="rect">
                  <a:avLst/>
                </a:prstGeom>
              </p:spPr>
            </p:pic>
          </mc:Fallback>
        </mc:AlternateContent>
      </p:grpSp>
      <p:grpSp>
        <p:nvGrpSpPr>
          <p:cNvPr id="184" name="Group 183">
            <a:extLst>
              <a:ext uri="{FF2B5EF4-FFF2-40B4-BE49-F238E27FC236}">
                <a16:creationId xmlns:a16="http://schemas.microsoft.com/office/drawing/2014/main" id="{3B491B59-2045-2CEE-2AC4-0FCE9AF00077}"/>
              </a:ext>
            </a:extLst>
          </p:cNvPr>
          <p:cNvGrpSpPr/>
          <p:nvPr/>
        </p:nvGrpSpPr>
        <p:grpSpPr>
          <a:xfrm>
            <a:off x="7845010" y="3084569"/>
            <a:ext cx="2907000" cy="497880"/>
            <a:chOff x="7845010" y="3084569"/>
            <a:chExt cx="2907000" cy="497880"/>
          </a:xfrm>
        </p:grpSpPr>
        <mc:AlternateContent xmlns:mc="http://schemas.openxmlformats.org/markup-compatibility/2006" xmlns:p14="http://schemas.microsoft.com/office/powerpoint/2010/main">
          <mc:Choice Requires="p14">
            <p:contentPart p14:bwMode="auto" r:id="rId194">
              <p14:nvContentPartPr>
                <p14:cNvPr id="175" name="Ink 174">
                  <a:extLst>
                    <a:ext uri="{FF2B5EF4-FFF2-40B4-BE49-F238E27FC236}">
                      <a16:creationId xmlns:a16="http://schemas.microsoft.com/office/drawing/2014/main" id="{FDCD8033-8FF7-8092-C139-5E3531DE8AAE}"/>
                    </a:ext>
                  </a:extLst>
                </p14:cNvPr>
                <p14:cNvContentPartPr/>
                <p14:nvPr/>
              </p14:nvContentPartPr>
              <p14:xfrm>
                <a:off x="7845010" y="3234689"/>
                <a:ext cx="466560" cy="260640"/>
              </p14:xfrm>
            </p:contentPart>
          </mc:Choice>
          <mc:Fallback xmlns="">
            <p:pic>
              <p:nvPicPr>
                <p:cNvPr id="175" name="Ink 174">
                  <a:extLst>
                    <a:ext uri="{FF2B5EF4-FFF2-40B4-BE49-F238E27FC236}">
                      <a16:creationId xmlns:a16="http://schemas.microsoft.com/office/drawing/2014/main" id="{FDCD8033-8FF7-8092-C139-5E3531DE8AAE}"/>
                    </a:ext>
                  </a:extLst>
                </p:cNvPr>
                <p:cNvPicPr/>
                <p:nvPr/>
              </p:nvPicPr>
              <p:blipFill>
                <a:blip r:embed="rId195"/>
                <a:stretch>
                  <a:fillRect/>
                </a:stretch>
              </p:blipFill>
              <p:spPr>
                <a:xfrm>
                  <a:off x="7836010" y="3225689"/>
                  <a:ext cx="4842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6" name="Ink 175">
                  <a:extLst>
                    <a:ext uri="{FF2B5EF4-FFF2-40B4-BE49-F238E27FC236}">
                      <a16:creationId xmlns:a16="http://schemas.microsoft.com/office/drawing/2014/main" id="{7FA7A165-5FC9-9015-0674-0EBE005A9502}"/>
                    </a:ext>
                  </a:extLst>
                </p14:cNvPr>
                <p14:cNvContentPartPr/>
                <p14:nvPr/>
              </p14:nvContentPartPr>
              <p14:xfrm>
                <a:off x="8098810" y="3225689"/>
                <a:ext cx="47520" cy="7560"/>
              </p14:xfrm>
            </p:contentPart>
          </mc:Choice>
          <mc:Fallback xmlns="">
            <p:pic>
              <p:nvPicPr>
                <p:cNvPr id="176" name="Ink 175">
                  <a:extLst>
                    <a:ext uri="{FF2B5EF4-FFF2-40B4-BE49-F238E27FC236}">
                      <a16:creationId xmlns:a16="http://schemas.microsoft.com/office/drawing/2014/main" id="{7FA7A165-5FC9-9015-0674-0EBE005A9502}"/>
                    </a:ext>
                  </a:extLst>
                </p:cNvPr>
                <p:cNvPicPr/>
                <p:nvPr/>
              </p:nvPicPr>
              <p:blipFill>
                <a:blip r:embed="rId197"/>
                <a:stretch>
                  <a:fillRect/>
                </a:stretch>
              </p:blipFill>
              <p:spPr>
                <a:xfrm>
                  <a:off x="8089810" y="3217049"/>
                  <a:ext cx="65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7" name="Ink 176">
                  <a:extLst>
                    <a:ext uri="{FF2B5EF4-FFF2-40B4-BE49-F238E27FC236}">
                      <a16:creationId xmlns:a16="http://schemas.microsoft.com/office/drawing/2014/main" id="{8ABF0EEC-258F-A9EE-305F-83E9F2FF4BD4}"/>
                    </a:ext>
                  </a:extLst>
                </p14:cNvPr>
                <p14:cNvContentPartPr/>
                <p14:nvPr/>
              </p14:nvContentPartPr>
              <p14:xfrm>
                <a:off x="8366650" y="3105449"/>
                <a:ext cx="543600" cy="358200"/>
              </p14:xfrm>
            </p:contentPart>
          </mc:Choice>
          <mc:Fallback xmlns="">
            <p:pic>
              <p:nvPicPr>
                <p:cNvPr id="177" name="Ink 176">
                  <a:extLst>
                    <a:ext uri="{FF2B5EF4-FFF2-40B4-BE49-F238E27FC236}">
                      <a16:creationId xmlns:a16="http://schemas.microsoft.com/office/drawing/2014/main" id="{8ABF0EEC-258F-A9EE-305F-83E9F2FF4BD4}"/>
                    </a:ext>
                  </a:extLst>
                </p:cNvPr>
                <p:cNvPicPr/>
                <p:nvPr/>
              </p:nvPicPr>
              <p:blipFill>
                <a:blip r:embed="rId199"/>
                <a:stretch>
                  <a:fillRect/>
                </a:stretch>
              </p:blipFill>
              <p:spPr>
                <a:xfrm>
                  <a:off x="8357650" y="3096809"/>
                  <a:ext cx="5612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8" name="Ink 177">
                  <a:extLst>
                    <a:ext uri="{FF2B5EF4-FFF2-40B4-BE49-F238E27FC236}">
                      <a16:creationId xmlns:a16="http://schemas.microsoft.com/office/drawing/2014/main" id="{FF753B06-D384-2CAC-9FC6-E631FE40A6D2}"/>
                    </a:ext>
                  </a:extLst>
                </p14:cNvPr>
                <p14:cNvContentPartPr/>
                <p14:nvPr/>
              </p14:nvContentPartPr>
              <p14:xfrm>
                <a:off x="8760850" y="3276089"/>
                <a:ext cx="36360" cy="4680"/>
              </p14:xfrm>
            </p:contentPart>
          </mc:Choice>
          <mc:Fallback xmlns="">
            <p:pic>
              <p:nvPicPr>
                <p:cNvPr id="178" name="Ink 177">
                  <a:extLst>
                    <a:ext uri="{FF2B5EF4-FFF2-40B4-BE49-F238E27FC236}">
                      <a16:creationId xmlns:a16="http://schemas.microsoft.com/office/drawing/2014/main" id="{FF753B06-D384-2CAC-9FC6-E631FE40A6D2}"/>
                    </a:ext>
                  </a:extLst>
                </p:cNvPr>
                <p:cNvPicPr/>
                <p:nvPr/>
              </p:nvPicPr>
              <p:blipFill>
                <a:blip r:embed="rId201"/>
                <a:stretch>
                  <a:fillRect/>
                </a:stretch>
              </p:blipFill>
              <p:spPr>
                <a:xfrm>
                  <a:off x="8751850" y="3267089"/>
                  <a:ext cx="54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9" name="Ink 178">
                  <a:extLst>
                    <a:ext uri="{FF2B5EF4-FFF2-40B4-BE49-F238E27FC236}">
                      <a16:creationId xmlns:a16="http://schemas.microsoft.com/office/drawing/2014/main" id="{308A753C-9C0F-6B0D-1E00-66EAD30CFEE9}"/>
                    </a:ext>
                  </a:extLst>
                </p14:cNvPr>
                <p14:cNvContentPartPr/>
                <p14:nvPr/>
              </p14:nvContentPartPr>
              <p14:xfrm>
                <a:off x="8498770" y="3242969"/>
                <a:ext cx="286920" cy="20160"/>
              </p14:xfrm>
            </p:contentPart>
          </mc:Choice>
          <mc:Fallback xmlns="">
            <p:pic>
              <p:nvPicPr>
                <p:cNvPr id="179" name="Ink 178">
                  <a:extLst>
                    <a:ext uri="{FF2B5EF4-FFF2-40B4-BE49-F238E27FC236}">
                      <a16:creationId xmlns:a16="http://schemas.microsoft.com/office/drawing/2014/main" id="{308A753C-9C0F-6B0D-1E00-66EAD30CFEE9}"/>
                    </a:ext>
                  </a:extLst>
                </p:cNvPr>
                <p:cNvPicPr/>
                <p:nvPr/>
              </p:nvPicPr>
              <p:blipFill>
                <a:blip r:embed="rId203"/>
                <a:stretch>
                  <a:fillRect/>
                </a:stretch>
              </p:blipFill>
              <p:spPr>
                <a:xfrm>
                  <a:off x="8490130" y="3234329"/>
                  <a:ext cx="304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0" name="Ink 179">
                  <a:extLst>
                    <a:ext uri="{FF2B5EF4-FFF2-40B4-BE49-F238E27FC236}">
                      <a16:creationId xmlns:a16="http://schemas.microsoft.com/office/drawing/2014/main" id="{FC7AFCB1-F12E-CC5B-8950-7A79B556A57C}"/>
                    </a:ext>
                  </a:extLst>
                </p14:cNvPr>
                <p14:cNvContentPartPr/>
                <p14:nvPr/>
              </p14:nvContentPartPr>
              <p14:xfrm>
                <a:off x="9134170" y="3269969"/>
                <a:ext cx="1000440" cy="312480"/>
              </p14:xfrm>
            </p:contentPart>
          </mc:Choice>
          <mc:Fallback xmlns="">
            <p:pic>
              <p:nvPicPr>
                <p:cNvPr id="180" name="Ink 179">
                  <a:extLst>
                    <a:ext uri="{FF2B5EF4-FFF2-40B4-BE49-F238E27FC236}">
                      <a16:creationId xmlns:a16="http://schemas.microsoft.com/office/drawing/2014/main" id="{FC7AFCB1-F12E-CC5B-8950-7A79B556A57C}"/>
                    </a:ext>
                  </a:extLst>
                </p:cNvPr>
                <p:cNvPicPr/>
                <p:nvPr/>
              </p:nvPicPr>
              <p:blipFill>
                <a:blip r:embed="rId205"/>
                <a:stretch>
                  <a:fillRect/>
                </a:stretch>
              </p:blipFill>
              <p:spPr>
                <a:xfrm>
                  <a:off x="9125530" y="3261329"/>
                  <a:ext cx="10180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1" name="Ink 180">
                  <a:extLst>
                    <a:ext uri="{FF2B5EF4-FFF2-40B4-BE49-F238E27FC236}">
                      <a16:creationId xmlns:a16="http://schemas.microsoft.com/office/drawing/2014/main" id="{9C371888-939B-B7AB-FEC0-649600A7FDE5}"/>
                    </a:ext>
                  </a:extLst>
                </p14:cNvPr>
                <p14:cNvContentPartPr/>
                <p14:nvPr/>
              </p14:nvContentPartPr>
              <p14:xfrm>
                <a:off x="10402450" y="3239369"/>
                <a:ext cx="349560" cy="153360"/>
              </p14:xfrm>
            </p:contentPart>
          </mc:Choice>
          <mc:Fallback xmlns="">
            <p:pic>
              <p:nvPicPr>
                <p:cNvPr id="181" name="Ink 180">
                  <a:extLst>
                    <a:ext uri="{FF2B5EF4-FFF2-40B4-BE49-F238E27FC236}">
                      <a16:creationId xmlns:a16="http://schemas.microsoft.com/office/drawing/2014/main" id="{9C371888-939B-B7AB-FEC0-649600A7FDE5}"/>
                    </a:ext>
                  </a:extLst>
                </p:cNvPr>
                <p:cNvPicPr/>
                <p:nvPr/>
              </p:nvPicPr>
              <p:blipFill>
                <a:blip r:embed="rId207"/>
                <a:stretch>
                  <a:fillRect/>
                </a:stretch>
              </p:blipFill>
              <p:spPr>
                <a:xfrm>
                  <a:off x="10393810" y="3230369"/>
                  <a:ext cx="367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2" name="Ink 181">
                  <a:extLst>
                    <a:ext uri="{FF2B5EF4-FFF2-40B4-BE49-F238E27FC236}">
                      <a16:creationId xmlns:a16="http://schemas.microsoft.com/office/drawing/2014/main" id="{5770B031-BA95-8F37-485C-85C52D9ACFF2}"/>
                    </a:ext>
                  </a:extLst>
                </p14:cNvPr>
                <p14:cNvContentPartPr/>
                <p14:nvPr/>
              </p14:nvContentPartPr>
              <p14:xfrm>
                <a:off x="10502530" y="3084569"/>
                <a:ext cx="24120" cy="4680"/>
              </p14:xfrm>
            </p:contentPart>
          </mc:Choice>
          <mc:Fallback xmlns="">
            <p:pic>
              <p:nvPicPr>
                <p:cNvPr id="182" name="Ink 181">
                  <a:extLst>
                    <a:ext uri="{FF2B5EF4-FFF2-40B4-BE49-F238E27FC236}">
                      <a16:creationId xmlns:a16="http://schemas.microsoft.com/office/drawing/2014/main" id="{5770B031-BA95-8F37-485C-85C52D9ACFF2}"/>
                    </a:ext>
                  </a:extLst>
                </p:cNvPr>
                <p:cNvPicPr/>
                <p:nvPr/>
              </p:nvPicPr>
              <p:blipFill>
                <a:blip r:embed="rId209"/>
                <a:stretch>
                  <a:fillRect/>
                </a:stretch>
              </p:blipFill>
              <p:spPr>
                <a:xfrm>
                  <a:off x="10493530" y="3075569"/>
                  <a:ext cx="41760" cy="22320"/>
                </a:xfrm>
                <a:prstGeom prst="rect">
                  <a:avLst/>
                </a:prstGeom>
              </p:spPr>
            </p:pic>
          </mc:Fallback>
        </mc:AlternateContent>
      </p:grpSp>
      <p:grpSp>
        <p:nvGrpSpPr>
          <p:cNvPr id="199" name="Group 198">
            <a:extLst>
              <a:ext uri="{FF2B5EF4-FFF2-40B4-BE49-F238E27FC236}">
                <a16:creationId xmlns:a16="http://schemas.microsoft.com/office/drawing/2014/main" id="{415E0170-FA69-BDB6-6586-AA5278FB3D6F}"/>
              </a:ext>
            </a:extLst>
          </p:cNvPr>
          <p:cNvGrpSpPr/>
          <p:nvPr/>
        </p:nvGrpSpPr>
        <p:grpSpPr>
          <a:xfrm>
            <a:off x="1605490" y="1949849"/>
            <a:ext cx="2263320" cy="596160"/>
            <a:chOff x="1605490" y="1949849"/>
            <a:chExt cx="2263320" cy="596160"/>
          </a:xfrm>
        </p:grpSpPr>
        <mc:AlternateContent xmlns:mc="http://schemas.openxmlformats.org/markup-compatibility/2006" xmlns:p14="http://schemas.microsoft.com/office/powerpoint/2010/main">
          <mc:Choice Requires="p14">
            <p:contentPart p14:bwMode="auto" r:id="rId210">
              <p14:nvContentPartPr>
                <p14:cNvPr id="91" name="Ink 90">
                  <a:extLst>
                    <a:ext uri="{FF2B5EF4-FFF2-40B4-BE49-F238E27FC236}">
                      <a16:creationId xmlns:a16="http://schemas.microsoft.com/office/drawing/2014/main" id="{86987796-61D9-2B27-E02F-DDD6A1D9BECB}"/>
                    </a:ext>
                  </a:extLst>
                </p14:cNvPr>
                <p14:cNvContentPartPr/>
                <p14:nvPr/>
              </p14:nvContentPartPr>
              <p14:xfrm>
                <a:off x="1682890" y="2071889"/>
                <a:ext cx="45000" cy="337680"/>
              </p14:xfrm>
            </p:contentPart>
          </mc:Choice>
          <mc:Fallback xmlns="">
            <p:pic>
              <p:nvPicPr>
                <p:cNvPr id="91" name="Ink 90">
                  <a:extLst>
                    <a:ext uri="{FF2B5EF4-FFF2-40B4-BE49-F238E27FC236}">
                      <a16:creationId xmlns:a16="http://schemas.microsoft.com/office/drawing/2014/main" id="{86987796-61D9-2B27-E02F-DDD6A1D9BECB}"/>
                    </a:ext>
                  </a:extLst>
                </p:cNvPr>
                <p:cNvPicPr/>
                <p:nvPr/>
              </p:nvPicPr>
              <p:blipFill>
                <a:blip r:embed="rId211"/>
                <a:stretch>
                  <a:fillRect/>
                </a:stretch>
              </p:blipFill>
              <p:spPr>
                <a:xfrm>
                  <a:off x="1674250" y="2062889"/>
                  <a:ext cx="626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2" name="Ink 91">
                  <a:extLst>
                    <a:ext uri="{FF2B5EF4-FFF2-40B4-BE49-F238E27FC236}">
                      <a16:creationId xmlns:a16="http://schemas.microsoft.com/office/drawing/2014/main" id="{873983B6-279E-D7A1-B13D-3503CC80A101}"/>
                    </a:ext>
                  </a:extLst>
                </p14:cNvPr>
                <p14:cNvContentPartPr/>
                <p14:nvPr/>
              </p14:nvContentPartPr>
              <p14:xfrm>
                <a:off x="1605490" y="2058929"/>
                <a:ext cx="313560" cy="14040"/>
              </p14:xfrm>
            </p:contentPart>
          </mc:Choice>
          <mc:Fallback xmlns="">
            <p:pic>
              <p:nvPicPr>
                <p:cNvPr id="92" name="Ink 91">
                  <a:extLst>
                    <a:ext uri="{FF2B5EF4-FFF2-40B4-BE49-F238E27FC236}">
                      <a16:creationId xmlns:a16="http://schemas.microsoft.com/office/drawing/2014/main" id="{873983B6-279E-D7A1-B13D-3503CC80A101}"/>
                    </a:ext>
                  </a:extLst>
                </p:cNvPr>
                <p:cNvPicPr/>
                <p:nvPr/>
              </p:nvPicPr>
              <p:blipFill>
                <a:blip r:embed="rId213"/>
                <a:stretch>
                  <a:fillRect/>
                </a:stretch>
              </p:blipFill>
              <p:spPr>
                <a:xfrm>
                  <a:off x="1596850" y="2049929"/>
                  <a:ext cx="331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4" name="Ink 93">
                  <a:extLst>
                    <a:ext uri="{FF2B5EF4-FFF2-40B4-BE49-F238E27FC236}">
                      <a16:creationId xmlns:a16="http://schemas.microsoft.com/office/drawing/2014/main" id="{DA5BDD1F-9D90-88D5-19CA-DD1060C7BE93}"/>
                    </a:ext>
                  </a:extLst>
                </p14:cNvPr>
                <p14:cNvContentPartPr/>
                <p14:nvPr/>
              </p14:nvContentPartPr>
              <p14:xfrm>
                <a:off x="1871530" y="2380769"/>
                <a:ext cx="65880" cy="165240"/>
              </p14:xfrm>
            </p:contentPart>
          </mc:Choice>
          <mc:Fallback xmlns="">
            <p:pic>
              <p:nvPicPr>
                <p:cNvPr id="94" name="Ink 93">
                  <a:extLst>
                    <a:ext uri="{FF2B5EF4-FFF2-40B4-BE49-F238E27FC236}">
                      <a16:creationId xmlns:a16="http://schemas.microsoft.com/office/drawing/2014/main" id="{DA5BDD1F-9D90-88D5-19CA-DD1060C7BE93}"/>
                    </a:ext>
                  </a:extLst>
                </p:cNvPr>
                <p:cNvPicPr/>
                <p:nvPr/>
              </p:nvPicPr>
              <p:blipFill>
                <a:blip r:embed="rId215"/>
                <a:stretch>
                  <a:fillRect/>
                </a:stretch>
              </p:blipFill>
              <p:spPr>
                <a:xfrm>
                  <a:off x="1862890" y="2372129"/>
                  <a:ext cx="83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5" name="Ink 94">
                  <a:extLst>
                    <a:ext uri="{FF2B5EF4-FFF2-40B4-BE49-F238E27FC236}">
                      <a16:creationId xmlns:a16="http://schemas.microsoft.com/office/drawing/2014/main" id="{A3998BCE-FC2B-4684-F6B9-39C87714C99B}"/>
                    </a:ext>
                  </a:extLst>
                </p14:cNvPr>
                <p14:cNvContentPartPr/>
                <p14:nvPr/>
              </p14:nvContentPartPr>
              <p14:xfrm>
                <a:off x="1977010" y="2316689"/>
                <a:ext cx="255600" cy="228600"/>
              </p14:xfrm>
            </p:contentPart>
          </mc:Choice>
          <mc:Fallback xmlns="">
            <p:pic>
              <p:nvPicPr>
                <p:cNvPr id="95" name="Ink 94">
                  <a:extLst>
                    <a:ext uri="{FF2B5EF4-FFF2-40B4-BE49-F238E27FC236}">
                      <a16:creationId xmlns:a16="http://schemas.microsoft.com/office/drawing/2014/main" id="{A3998BCE-FC2B-4684-F6B9-39C87714C99B}"/>
                    </a:ext>
                  </a:extLst>
                </p:cNvPr>
                <p:cNvPicPr/>
                <p:nvPr/>
              </p:nvPicPr>
              <p:blipFill>
                <a:blip r:embed="rId217"/>
                <a:stretch>
                  <a:fillRect/>
                </a:stretch>
              </p:blipFill>
              <p:spPr>
                <a:xfrm>
                  <a:off x="1968010" y="2308049"/>
                  <a:ext cx="2732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6" name="Ink 95">
                  <a:extLst>
                    <a:ext uri="{FF2B5EF4-FFF2-40B4-BE49-F238E27FC236}">
                      <a16:creationId xmlns:a16="http://schemas.microsoft.com/office/drawing/2014/main" id="{7869460C-79B9-FE8D-38C5-A557FB5884EB}"/>
                    </a:ext>
                  </a:extLst>
                </p14:cNvPr>
                <p14:cNvContentPartPr/>
                <p14:nvPr/>
              </p14:nvContentPartPr>
              <p14:xfrm>
                <a:off x="2393890" y="2158289"/>
                <a:ext cx="191160" cy="47520"/>
              </p14:xfrm>
            </p:contentPart>
          </mc:Choice>
          <mc:Fallback xmlns="">
            <p:pic>
              <p:nvPicPr>
                <p:cNvPr id="96" name="Ink 95">
                  <a:extLst>
                    <a:ext uri="{FF2B5EF4-FFF2-40B4-BE49-F238E27FC236}">
                      <a16:creationId xmlns:a16="http://schemas.microsoft.com/office/drawing/2014/main" id="{7869460C-79B9-FE8D-38C5-A557FB5884EB}"/>
                    </a:ext>
                  </a:extLst>
                </p:cNvPr>
                <p:cNvPicPr/>
                <p:nvPr/>
              </p:nvPicPr>
              <p:blipFill>
                <a:blip r:embed="rId219"/>
                <a:stretch>
                  <a:fillRect/>
                </a:stretch>
              </p:blipFill>
              <p:spPr>
                <a:xfrm>
                  <a:off x="2384890" y="2149289"/>
                  <a:ext cx="208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7" name="Ink 96">
                  <a:extLst>
                    <a:ext uri="{FF2B5EF4-FFF2-40B4-BE49-F238E27FC236}">
                      <a16:creationId xmlns:a16="http://schemas.microsoft.com/office/drawing/2014/main" id="{B60883A8-B031-7B3C-2EC7-D8328EE749E6}"/>
                    </a:ext>
                  </a:extLst>
                </p14:cNvPr>
                <p14:cNvContentPartPr/>
                <p14:nvPr/>
              </p14:nvContentPartPr>
              <p14:xfrm>
                <a:off x="2416930" y="2290049"/>
                <a:ext cx="186480" cy="7560"/>
              </p14:xfrm>
            </p:contentPart>
          </mc:Choice>
          <mc:Fallback xmlns="">
            <p:pic>
              <p:nvPicPr>
                <p:cNvPr id="97" name="Ink 96">
                  <a:extLst>
                    <a:ext uri="{FF2B5EF4-FFF2-40B4-BE49-F238E27FC236}">
                      <a16:creationId xmlns:a16="http://schemas.microsoft.com/office/drawing/2014/main" id="{B60883A8-B031-7B3C-2EC7-D8328EE749E6}"/>
                    </a:ext>
                  </a:extLst>
                </p:cNvPr>
                <p:cNvPicPr/>
                <p:nvPr/>
              </p:nvPicPr>
              <p:blipFill>
                <a:blip r:embed="rId221"/>
                <a:stretch>
                  <a:fillRect/>
                </a:stretch>
              </p:blipFill>
              <p:spPr>
                <a:xfrm>
                  <a:off x="2407930" y="2281409"/>
                  <a:ext cx="20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8" name="Ink 97">
                  <a:extLst>
                    <a:ext uri="{FF2B5EF4-FFF2-40B4-BE49-F238E27FC236}">
                      <a16:creationId xmlns:a16="http://schemas.microsoft.com/office/drawing/2014/main" id="{F23C65D5-8803-BEBA-3364-442339886FAE}"/>
                    </a:ext>
                  </a:extLst>
                </p14:cNvPr>
                <p14:cNvContentPartPr/>
                <p14:nvPr/>
              </p14:nvContentPartPr>
              <p14:xfrm>
                <a:off x="2842090" y="2031209"/>
                <a:ext cx="36720" cy="191160"/>
              </p14:xfrm>
            </p:contentPart>
          </mc:Choice>
          <mc:Fallback xmlns="">
            <p:pic>
              <p:nvPicPr>
                <p:cNvPr id="98" name="Ink 97">
                  <a:extLst>
                    <a:ext uri="{FF2B5EF4-FFF2-40B4-BE49-F238E27FC236}">
                      <a16:creationId xmlns:a16="http://schemas.microsoft.com/office/drawing/2014/main" id="{F23C65D5-8803-BEBA-3364-442339886FAE}"/>
                    </a:ext>
                  </a:extLst>
                </p:cNvPr>
                <p:cNvPicPr/>
                <p:nvPr/>
              </p:nvPicPr>
              <p:blipFill>
                <a:blip r:embed="rId223"/>
                <a:stretch>
                  <a:fillRect/>
                </a:stretch>
              </p:blipFill>
              <p:spPr>
                <a:xfrm>
                  <a:off x="2833090" y="2022209"/>
                  <a:ext cx="54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9" name="Ink 98">
                  <a:extLst>
                    <a:ext uri="{FF2B5EF4-FFF2-40B4-BE49-F238E27FC236}">
                      <a16:creationId xmlns:a16="http://schemas.microsoft.com/office/drawing/2014/main" id="{3C18C271-A4CB-00D4-A882-7199BB478878}"/>
                    </a:ext>
                  </a:extLst>
                </p14:cNvPr>
                <p14:cNvContentPartPr/>
                <p14:nvPr/>
              </p14:nvContentPartPr>
              <p14:xfrm>
                <a:off x="2743450" y="2267369"/>
                <a:ext cx="186480" cy="7560"/>
              </p14:xfrm>
            </p:contentPart>
          </mc:Choice>
          <mc:Fallback xmlns="">
            <p:pic>
              <p:nvPicPr>
                <p:cNvPr id="99" name="Ink 98">
                  <a:extLst>
                    <a:ext uri="{FF2B5EF4-FFF2-40B4-BE49-F238E27FC236}">
                      <a16:creationId xmlns:a16="http://schemas.microsoft.com/office/drawing/2014/main" id="{3C18C271-A4CB-00D4-A882-7199BB478878}"/>
                    </a:ext>
                  </a:extLst>
                </p:cNvPr>
                <p:cNvPicPr/>
                <p:nvPr/>
              </p:nvPicPr>
              <p:blipFill>
                <a:blip r:embed="rId225"/>
                <a:stretch>
                  <a:fillRect/>
                </a:stretch>
              </p:blipFill>
              <p:spPr>
                <a:xfrm>
                  <a:off x="2734450" y="2258729"/>
                  <a:ext cx="20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0" name="Ink 99">
                  <a:extLst>
                    <a:ext uri="{FF2B5EF4-FFF2-40B4-BE49-F238E27FC236}">
                      <a16:creationId xmlns:a16="http://schemas.microsoft.com/office/drawing/2014/main" id="{59696D7B-7472-438E-5883-9C2FC832E212}"/>
                    </a:ext>
                  </a:extLst>
                </p14:cNvPr>
                <p14:cNvContentPartPr/>
                <p14:nvPr/>
              </p14:nvContentPartPr>
              <p14:xfrm>
                <a:off x="2769730" y="2334329"/>
                <a:ext cx="153360" cy="174240"/>
              </p14:xfrm>
            </p:contentPart>
          </mc:Choice>
          <mc:Fallback xmlns="">
            <p:pic>
              <p:nvPicPr>
                <p:cNvPr id="100" name="Ink 99">
                  <a:extLst>
                    <a:ext uri="{FF2B5EF4-FFF2-40B4-BE49-F238E27FC236}">
                      <a16:creationId xmlns:a16="http://schemas.microsoft.com/office/drawing/2014/main" id="{59696D7B-7472-438E-5883-9C2FC832E212}"/>
                    </a:ext>
                  </a:extLst>
                </p:cNvPr>
                <p:cNvPicPr/>
                <p:nvPr/>
              </p:nvPicPr>
              <p:blipFill>
                <a:blip r:embed="rId227"/>
                <a:stretch>
                  <a:fillRect/>
                </a:stretch>
              </p:blipFill>
              <p:spPr>
                <a:xfrm>
                  <a:off x="2761090" y="2325689"/>
                  <a:ext cx="171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2" name="Ink 101">
                  <a:extLst>
                    <a:ext uri="{FF2B5EF4-FFF2-40B4-BE49-F238E27FC236}">
                      <a16:creationId xmlns:a16="http://schemas.microsoft.com/office/drawing/2014/main" id="{05FC2E51-86CC-08F7-7207-B58B037A3F0B}"/>
                    </a:ext>
                  </a:extLst>
                </p14:cNvPr>
                <p14:cNvContentPartPr/>
                <p14:nvPr/>
              </p14:nvContentPartPr>
              <p14:xfrm>
                <a:off x="3039370" y="2197889"/>
                <a:ext cx="267840" cy="134640"/>
              </p14:xfrm>
            </p:contentPart>
          </mc:Choice>
          <mc:Fallback xmlns="">
            <p:pic>
              <p:nvPicPr>
                <p:cNvPr id="102" name="Ink 101">
                  <a:extLst>
                    <a:ext uri="{FF2B5EF4-FFF2-40B4-BE49-F238E27FC236}">
                      <a16:creationId xmlns:a16="http://schemas.microsoft.com/office/drawing/2014/main" id="{05FC2E51-86CC-08F7-7207-B58B037A3F0B}"/>
                    </a:ext>
                  </a:extLst>
                </p:cNvPr>
                <p:cNvPicPr/>
                <p:nvPr/>
              </p:nvPicPr>
              <p:blipFill>
                <a:blip r:embed="rId229"/>
                <a:stretch>
                  <a:fillRect/>
                </a:stretch>
              </p:blipFill>
              <p:spPr>
                <a:xfrm>
                  <a:off x="3030730" y="2188889"/>
                  <a:ext cx="285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4" name="Ink 103">
                  <a:extLst>
                    <a:ext uri="{FF2B5EF4-FFF2-40B4-BE49-F238E27FC236}">
                      <a16:creationId xmlns:a16="http://schemas.microsoft.com/office/drawing/2014/main" id="{BD36331D-0C9D-1797-1596-77E2E1843646}"/>
                    </a:ext>
                  </a:extLst>
                </p14:cNvPr>
                <p14:cNvContentPartPr/>
                <p14:nvPr/>
              </p14:nvContentPartPr>
              <p14:xfrm>
                <a:off x="3468130" y="2088089"/>
                <a:ext cx="158400" cy="177840"/>
              </p14:xfrm>
            </p:contentPart>
          </mc:Choice>
          <mc:Fallback xmlns="">
            <p:pic>
              <p:nvPicPr>
                <p:cNvPr id="104" name="Ink 103">
                  <a:extLst>
                    <a:ext uri="{FF2B5EF4-FFF2-40B4-BE49-F238E27FC236}">
                      <a16:creationId xmlns:a16="http://schemas.microsoft.com/office/drawing/2014/main" id="{BD36331D-0C9D-1797-1596-77E2E1843646}"/>
                    </a:ext>
                  </a:extLst>
                </p:cNvPr>
                <p:cNvPicPr/>
                <p:nvPr/>
              </p:nvPicPr>
              <p:blipFill>
                <a:blip r:embed="rId231"/>
                <a:stretch>
                  <a:fillRect/>
                </a:stretch>
              </p:blipFill>
              <p:spPr>
                <a:xfrm>
                  <a:off x="3459130" y="2079449"/>
                  <a:ext cx="176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5" name="Ink 104">
                  <a:extLst>
                    <a:ext uri="{FF2B5EF4-FFF2-40B4-BE49-F238E27FC236}">
                      <a16:creationId xmlns:a16="http://schemas.microsoft.com/office/drawing/2014/main" id="{6AEAE836-BBFA-353B-A272-9CCB701A5568}"/>
                    </a:ext>
                  </a:extLst>
                </p14:cNvPr>
                <p14:cNvContentPartPr/>
                <p14:nvPr/>
              </p14:nvContentPartPr>
              <p14:xfrm>
                <a:off x="3635170" y="2300129"/>
                <a:ext cx="8640" cy="139680"/>
              </p14:xfrm>
            </p:contentPart>
          </mc:Choice>
          <mc:Fallback xmlns="">
            <p:pic>
              <p:nvPicPr>
                <p:cNvPr id="105" name="Ink 104">
                  <a:extLst>
                    <a:ext uri="{FF2B5EF4-FFF2-40B4-BE49-F238E27FC236}">
                      <a16:creationId xmlns:a16="http://schemas.microsoft.com/office/drawing/2014/main" id="{6AEAE836-BBFA-353B-A272-9CCB701A5568}"/>
                    </a:ext>
                  </a:extLst>
                </p:cNvPr>
                <p:cNvPicPr/>
                <p:nvPr/>
              </p:nvPicPr>
              <p:blipFill>
                <a:blip r:embed="rId233"/>
                <a:stretch>
                  <a:fillRect/>
                </a:stretch>
              </p:blipFill>
              <p:spPr>
                <a:xfrm>
                  <a:off x="3626170" y="2291489"/>
                  <a:ext cx="26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6" name="Ink 105">
                  <a:extLst>
                    <a:ext uri="{FF2B5EF4-FFF2-40B4-BE49-F238E27FC236}">
                      <a16:creationId xmlns:a16="http://schemas.microsoft.com/office/drawing/2014/main" id="{6D9F9333-04C1-F120-040E-3E82FEBFF0F2}"/>
                    </a:ext>
                  </a:extLst>
                </p14:cNvPr>
                <p14:cNvContentPartPr/>
                <p14:nvPr/>
              </p14:nvContentPartPr>
              <p14:xfrm>
                <a:off x="3715810" y="2305169"/>
                <a:ext cx="130320" cy="120600"/>
              </p14:xfrm>
            </p:contentPart>
          </mc:Choice>
          <mc:Fallback xmlns="">
            <p:pic>
              <p:nvPicPr>
                <p:cNvPr id="106" name="Ink 105">
                  <a:extLst>
                    <a:ext uri="{FF2B5EF4-FFF2-40B4-BE49-F238E27FC236}">
                      <a16:creationId xmlns:a16="http://schemas.microsoft.com/office/drawing/2014/main" id="{6D9F9333-04C1-F120-040E-3E82FEBFF0F2}"/>
                    </a:ext>
                  </a:extLst>
                </p:cNvPr>
                <p:cNvPicPr/>
                <p:nvPr/>
              </p:nvPicPr>
              <p:blipFill>
                <a:blip r:embed="rId235"/>
                <a:stretch>
                  <a:fillRect/>
                </a:stretch>
              </p:blipFill>
              <p:spPr>
                <a:xfrm>
                  <a:off x="3707170" y="2296529"/>
                  <a:ext cx="147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08" name="Ink 107">
                  <a:extLst>
                    <a:ext uri="{FF2B5EF4-FFF2-40B4-BE49-F238E27FC236}">
                      <a16:creationId xmlns:a16="http://schemas.microsoft.com/office/drawing/2014/main" id="{3FF1F3E5-BD6A-2E42-5D17-A83E7549A75C}"/>
                    </a:ext>
                  </a:extLst>
                </p14:cNvPr>
                <p14:cNvContentPartPr/>
                <p14:nvPr/>
              </p14:nvContentPartPr>
              <p14:xfrm>
                <a:off x="3711490" y="1949849"/>
                <a:ext cx="157320" cy="112680"/>
              </p14:xfrm>
            </p:contentPart>
          </mc:Choice>
          <mc:Fallback xmlns="">
            <p:pic>
              <p:nvPicPr>
                <p:cNvPr id="108" name="Ink 107">
                  <a:extLst>
                    <a:ext uri="{FF2B5EF4-FFF2-40B4-BE49-F238E27FC236}">
                      <a16:creationId xmlns:a16="http://schemas.microsoft.com/office/drawing/2014/main" id="{3FF1F3E5-BD6A-2E42-5D17-A83E7549A75C}"/>
                    </a:ext>
                  </a:extLst>
                </p:cNvPr>
                <p:cNvPicPr/>
                <p:nvPr/>
              </p:nvPicPr>
              <p:blipFill>
                <a:blip r:embed="rId237"/>
                <a:stretch>
                  <a:fillRect/>
                </a:stretch>
              </p:blipFill>
              <p:spPr>
                <a:xfrm>
                  <a:off x="3702490" y="1940849"/>
                  <a:ext cx="174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8" name="Ink 197">
                  <a:extLst>
                    <a:ext uri="{FF2B5EF4-FFF2-40B4-BE49-F238E27FC236}">
                      <a16:creationId xmlns:a16="http://schemas.microsoft.com/office/drawing/2014/main" id="{CC13388B-3378-0A39-E786-373375BFA951}"/>
                    </a:ext>
                  </a:extLst>
                </p14:cNvPr>
                <p14:cNvContentPartPr/>
                <p14:nvPr/>
              </p14:nvContentPartPr>
              <p14:xfrm>
                <a:off x="3469930" y="2020049"/>
                <a:ext cx="40320" cy="32040"/>
              </p14:xfrm>
            </p:contentPart>
          </mc:Choice>
          <mc:Fallback xmlns="">
            <p:pic>
              <p:nvPicPr>
                <p:cNvPr id="198" name="Ink 197">
                  <a:extLst>
                    <a:ext uri="{FF2B5EF4-FFF2-40B4-BE49-F238E27FC236}">
                      <a16:creationId xmlns:a16="http://schemas.microsoft.com/office/drawing/2014/main" id="{CC13388B-3378-0A39-E786-373375BFA951}"/>
                    </a:ext>
                  </a:extLst>
                </p:cNvPr>
                <p:cNvPicPr/>
                <p:nvPr/>
              </p:nvPicPr>
              <p:blipFill>
                <a:blip r:embed="rId239"/>
                <a:stretch>
                  <a:fillRect/>
                </a:stretch>
              </p:blipFill>
              <p:spPr>
                <a:xfrm>
                  <a:off x="3461290" y="2011049"/>
                  <a:ext cx="57960" cy="49680"/>
                </a:xfrm>
                <a:prstGeom prst="rect">
                  <a:avLst/>
                </a:prstGeom>
              </p:spPr>
            </p:pic>
          </mc:Fallback>
        </mc:AlternateContent>
      </p:grpSp>
      <p:grpSp>
        <p:nvGrpSpPr>
          <p:cNvPr id="237" name="Group 236">
            <a:extLst>
              <a:ext uri="{FF2B5EF4-FFF2-40B4-BE49-F238E27FC236}">
                <a16:creationId xmlns:a16="http://schemas.microsoft.com/office/drawing/2014/main" id="{1837B252-3ACB-E599-CF51-130423D09907}"/>
              </a:ext>
            </a:extLst>
          </p:cNvPr>
          <p:cNvGrpSpPr/>
          <p:nvPr/>
        </p:nvGrpSpPr>
        <p:grpSpPr>
          <a:xfrm>
            <a:off x="339730" y="3120929"/>
            <a:ext cx="7075800" cy="1847880"/>
            <a:chOff x="339730" y="3120929"/>
            <a:chExt cx="7075800" cy="1847880"/>
          </a:xfrm>
        </p:grpSpPr>
        <mc:AlternateContent xmlns:mc="http://schemas.openxmlformats.org/markup-compatibility/2006" xmlns:p14="http://schemas.microsoft.com/office/powerpoint/2010/main">
          <mc:Choice Requires="p14">
            <p:contentPart p14:bwMode="auto" r:id="rId240">
              <p14:nvContentPartPr>
                <p14:cNvPr id="147" name="Ink 146">
                  <a:extLst>
                    <a:ext uri="{FF2B5EF4-FFF2-40B4-BE49-F238E27FC236}">
                      <a16:creationId xmlns:a16="http://schemas.microsoft.com/office/drawing/2014/main" id="{80180582-722E-B639-D9BC-A7E9A2BB2B6B}"/>
                    </a:ext>
                  </a:extLst>
                </p14:cNvPr>
                <p14:cNvContentPartPr/>
                <p14:nvPr/>
              </p14:nvContentPartPr>
              <p14:xfrm>
                <a:off x="895570" y="3444209"/>
                <a:ext cx="40320" cy="209160"/>
              </p14:xfrm>
            </p:contentPart>
          </mc:Choice>
          <mc:Fallback xmlns="">
            <p:pic>
              <p:nvPicPr>
                <p:cNvPr id="147" name="Ink 146">
                  <a:extLst>
                    <a:ext uri="{FF2B5EF4-FFF2-40B4-BE49-F238E27FC236}">
                      <a16:creationId xmlns:a16="http://schemas.microsoft.com/office/drawing/2014/main" id="{80180582-722E-B639-D9BC-A7E9A2BB2B6B}"/>
                    </a:ext>
                  </a:extLst>
                </p:cNvPr>
                <p:cNvPicPr/>
                <p:nvPr/>
              </p:nvPicPr>
              <p:blipFill>
                <a:blip r:embed="rId241"/>
                <a:stretch>
                  <a:fillRect/>
                </a:stretch>
              </p:blipFill>
              <p:spPr>
                <a:xfrm>
                  <a:off x="886570" y="3435569"/>
                  <a:ext cx="57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Ink 147">
                  <a:extLst>
                    <a:ext uri="{FF2B5EF4-FFF2-40B4-BE49-F238E27FC236}">
                      <a16:creationId xmlns:a16="http://schemas.microsoft.com/office/drawing/2014/main" id="{9444BA8B-825E-DD1A-EF0C-E6FD046D51BF}"/>
                    </a:ext>
                  </a:extLst>
                </p14:cNvPr>
                <p14:cNvContentPartPr/>
                <p14:nvPr/>
              </p14:nvContentPartPr>
              <p14:xfrm>
                <a:off x="896650" y="3405689"/>
                <a:ext cx="219600" cy="34560"/>
              </p14:xfrm>
            </p:contentPart>
          </mc:Choice>
          <mc:Fallback xmlns="">
            <p:pic>
              <p:nvPicPr>
                <p:cNvPr id="148" name="Ink 147">
                  <a:extLst>
                    <a:ext uri="{FF2B5EF4-FFF2-40B4-BE49-F238E27FC236}">
                      <a16:creationId xmlns:a16="http://schemas.microsoft.com/office/drawing/2014/main" id="{9444BA8B-825E-DD1A-EF0C-E6FD046D51BF}"/>
                    </a:ext>
                  </a:extLst>
                </p:cNvPr>
                <p:cNvPicPr/>
                <p:nvPr/>
              </p:nvPicPr>
              <p:blipFill>
                <a:blip r:embed="rId243"/>
                <a:stretch>
                  <a:fillRect/>
                </a:stretch>
              </p:blipFill>
              <p:spPr>
                <a:xfrm>
                  <a:off x="887650" y="3397049"/>
                  <a:ext cx="237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Ink 148">
                  <a:extLst>
                    <a:ext uri="{FF2B5EF4-FFF2-40B4-BE49-F238E27FC236}">
                      <a16:creationId xmlns:a16="http://schemas.microsoft.com/office/drawing/2014/main" id="{126CC742-9494-5D1F-97DD-90D4F9EEBF77}"/>
                    </a:ext>
                  </a:extLst>
                </p14:cNvPr>
                <p14:cNvContentPartPr/>
                <p14:nvPr/>
              </p14:nvContentPartPr>
              <p14:xfrm>
                <a:off x="861730" y="3539969"/>
                <a:ext cx="216360" cy="32400"/>
              </p14:xfrm>
            </p:contentPart>
          </mc:Choice>
          <mc:Fallback xmlns="">
            <p:pic>
              <p:nvPicPr>
                <p:cNvPr id="149" name="Ink 148">
                  <a:extLst>
                    <a:ext uri="{FF2B5EF4-FFF2-40B4-BE49-F238E27FC236}">
                      <a16:creationId xmlns:a16="http://schemas.microsoft.com/office/drawing/2014/main" id="{126CC742-9494-5D1F-97DD-90D4F9EEBF77}"/>
                    </a:ext>
                  </a:extLst>
                </p:cNvPr>
                <p:cNvPicPr/>
                <p:nvPr/>
              </p:nvPicPr>
              <p:blipFill>
                <a:blip r:embed="rId245"/>
                <a:stretch>
                  <a:fillRect/>
                </a:stretch>
              </p:blipFill>
              <p:spPr>
                <a:xfrm>
                  <a:off x="853090" y="3531329"/>
                  <a:ext cx="234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0" name="Ink 149">
                  <a:extLst>
                    <a:ext uri="{FF2B5EF4-FFF2-40B4-BE49-F238E27FC236}">
                      <a16:creationId xmlns:a16="http://schemas.microsoft.com/office/drawing/2014/main" id="{712F0F07-2E9E-9166-15E3-10FC0EFB70E4}"/>
                    </a:ext>
                  </a:extLst>
                </p14:cNvPr>
                <p14:cNvContentPartPr/>
                <p14:nvPr/>
              </p14:nvContentPartPr>
              <p14:xfrm>
                <a:off x="1155490" y="3545729"/>
                <a:ext cx="220320" cy="145800"/>
              </p14:xfrm>
            </p:contentPart>
          </mc:Choice>
          <mc:Fallback xmlns="">
            <p:pic>
              <p:nvPicPr>
                <p:cNvPr id="150" name="Ink 149">
                  <a:extLst>
                    <a:ext uri="{FF2B5EF4-FFF2-40B4-BE49-F238E27FC236}">
                      <a16:creationId xmlns:a16="http://schemas.microsoft.com/office/drawing/2014/main" id="{712F0F07-2E9E-9166-15E3-10FC0EFB70E4}"/>
                    </a:ext>
                  </a:extLst>
                </p:cNvPr>
                <p:cNvPicPr/>
                <p:nvPr/>
              </p:nvPicPr>
              <p:blipFill>
                <a:blip r:embed="rId247"/>
                <a:stretch>
                  <a:fillRect/>
                </a:stretch>
              </p:blipFill>
              <p:spPr>
                <a:xfrm>
                  <a:off x="1146490" y="3536729"/>
                  <a:ext cx="237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2" name="Ink 151">
                  <a:extLst>
                    <a:ext uri="{FF2B5EF4-FFF2-40B4-BE49-F238E27FC236}">
                      <a16:creationId xmlns:a16="http://schemas.microsoft.com/office/drawing/2014/main" id="{5219D95C-4055-FAE9-A7CB-D21293EC6598}"/>
                    </a:ext>
                  </a:extLst>
                </p14:cNvPr>
                <p14:cNvContentPartPr/>
                <p14:nvPr/>
              </p14:nvContentPartPr>
              <p14:xfrm>
                <a:off x="1583890" y="3339089"/>
                <a:ext cx="363600" cy="416160"/>
              </p14:xfrm>
            </p:contentPart>
          </mc:Choice>
          <mc:Fallback xmlns="">
            <p:pic>
              <p:nvPicPr>
                <p:cNvPr id="152" name="Ink 151">
                  <a:extLst>
                    <a:ext uri="{FF2B5EF4-FFF2-40B4-BE49-F238E27FC236}">
                      <a16:creationId xmlns:a16="http://schemas.microsoft.com/office/drawing/2014/main" id="{5219D95C-4055-FAE9-A7CB-D21293EC6598}"/>
                    </a:ext>
                  </a:extLst>
                </p:cNvPr>
                <p:cNvPicPr/>
                <p:nvPr/>
              </p:nvPicPr>
              <p:blipFill>
                <a:blip r:embed="rId249"/>
                <a:stretch>
                  <a:fillRect/>
                </a:stretch>
              </p:blipFill>
              <p:spPr>
                <a:xfrm>
                  <a:off x="1574890" y="3330449"/>
                  <a:ext cx="38124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3" name="Ink 152">
                  <a:extLst>
                    <a:ext uri="{FF2B5EF4-FFF2-40B4-BE49-F238E27FC236}">
                      <a16:creationId xmlns:a16="http://schemas.microsoft.com/office/drawing/2014/main" id="{D86279B5-94A7-9BCD-704D-40E8076EFF88}"/>
                    </a:ext>
                  </a:extLst>
                </p14:cNvPr>
                <p14:cNvContentPartPr/>
                <p14:nvPr/>
              </p14:nvContentPartPr>
              <p14:xfrm>
                <a:off x="1869370" y="3475529"/>
                <a:ext cx="113760" cy="196560"/>
              </p14:xfrm>
            </p:contentPart>
          </mc:Choice>
          <mc:Fallback xmlns="">
            <p:pic>
              <p:nvPicPr>
                <p:cNvPr id="153" name="Ink 152">
                  <a:extLst>
                    <a:ext uri="{FF2B5EF4-FFF2-40B4-BE49-F238E27FC236}">
                      <a16:creationId xmlns:a16="http://schemas.microsoft.com/office/drawing/2014/main" id="{D86279B5-94A7-9BCD-704D-40E8076EFF88}"/>
                    </a:ext>
                  </a:extLst>
                </p:cNvPr>
                <p:cNvPicPr/>
                <p:nvPr/>
              </p:nvPicPr>
              <p:blipFill>
                <a:blip r:embed="rId251"/>
                <a:stretch>
                  <a:fillRect/>
                </a:stretch>
              </p:blipFill>
              <p:spPr>
                <a:xfrm>
                  <a:off x="1860370" y="3466889"/>
                  <a:ext cx="131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Ink 153">
                  <a:extLst>
                    <a:ext uri="{FF2B5EF4-FFF2-40B4-BE49-F238E27FC236}">
                      <a16:creationId xmlns:a16="http://schemas.microsoft.com/office/drawing/2014/main" id="{D416D719-ECD4-B195-AF29-06FDCF290B01}"/>
                    </a:ext>
                  </a:extLst>
                </p14:cNvPr>
                <p14:cNvContentPartPr/>
                <p14:nvPr/>
              </p14:nvContentPartPr>
              <p14:xfrm>
                <a:off x="2006530" y="3283289"/>
                <a:ext cx="353880" cy="318960"/>
              </p14:xfrm>
            </p:contentPart>
          </mc:Choice>
          <mc:Fallback xmlns="">
            <p:pic>
              <p:nvPicPr>
                <p:cNvPr id="154" name="Ink 153">
                  <a:extLst>
                    <a:ext uri="{FF2B5EF4-FFF2-40B4-BE49-F238E27FC236}">
                      <a16:creationId xmlns:a16="http://schemas.microsoft.com/office/drawing/2014/main" id="{D416D719-ECD4-B195-AF29-06FDCF290B01}"/>
                    </a:ext>
                  </a:extLst>
                </p:cNvPr>
                <p:cNvPicPr/>
                <p:nvPr/>
              </p:nvPicPr>
              <p:blipFill>
                <a:blip r:embed="rId253"/>
                <a:stretch>
                  <a:fillRect/>
                </a:stretch>
              </p:blipFill>
              <p:spPr>
                <a:xfrm>
                  <a:off x="1997530" y="3274289"/>
                  <a:ext cx="3715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Ink 154">
                  <a:extLst>
                    <a:ext uri="{FF2B5EF4-FFF2-40B4-BE49-F238E27FC236}">
                      <a16:creationId xmlns:a16="http://schemas.microsoft.com/office/drawing/2014/main" id="{DC192C8B-2BB8-B8BB-471A-CA7333289E60}"/>
                    </a:ext>
                  </a:extLst>
                </p14:cNvPr>
                <p14:cNvContentPartPr/>
                <p14:nvPr/>
              </p14:nvContentPartPr>
              <p14:xfrm>
                <a:off x="1876210" y="3391289"/>
                <a:ext cx="10080" cy="10080"/>
              </p14:xfrm>
            </p:contentPart>
          </mc:Choice>
          <mc:Fallback xmlns="">
            <p:pic>
              <p:nvPicPr>
                <p:cNvPr id="155" name="Ink 154">
                  <a:extLst>
                    <a:ext uri="{FF2B5EF4-FFF2-40B4-BE49-F238E27FC236}">
                      <a16:creationId xmlns:a16="http://schemas.microsoft.com/office/drawing/2014/main" id="{DC192C8B-2BB8-B8BB-471A-CA7333289E60}"/>
                    </a:ext>
                  </a:extLst>
                </p:cNvPr>
                <p:cNvPicPr/>
                <p:nvPr/>
              </p:nvPicPr>
              <p:blipFill>
                <a:blip r:embed="rId255"/>
                <a:stretch>
                  <a:fillRect/>
                </a:stretch>
              </p:blipFill>
              <p:spPr>
                <a:xfrm>
                  <a:off x="1867210" y="3382649"/>
                  <a:ext cx="27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5" name="Ink 184">
                  <a:extLst>
                    <a:ext uri="{FF2B5EF4-FFF2-40B4-BE49-F238E27FC236}">
                      <a16:creationId xmlns:a16="http://schemas.microsoft.com/office/drawing/2014/main" id="{F02AE960-E8BF-F854-0560-077D06BA01E7}"/>
                    </a:ext>
                  </a:extLst>
                </p14:cNvPr>
                <p14:cNvContentPartPr/>
                <p14:nvPr/>
              </p14:nvContentPartPr>
              <p14:xfrm>
                <a:off x="388690" y="3856049"/>
                <a:ext cx="531000" cy="349200"/>
              </p14:xfrm>
            </p:contentPart>
          </mc:Choice>
          <mc:Fallback xmlns="">
            <p:pic>
              <p:nvPicPr>
                <p:cNvPr id="185" name="Ink 184">
                  <a:extLst>
                    <a:ext uri="{FF2B5EF4-FFF2-40B4-BE49-F238E27FC236}">
                      <a16:creationId xmlns:a16="http://schemas.microsoft.com/office/drawing/2014/main" id="{F02AE960-E8BF-F854-0560-077D06BA01E7}"/>
                    </a:ext>
                  </a:extLst>
                </p:cNvPr>
                <p:cNvPicPr/>
                <p:nvPr/>
              </p:nvPicPr>
              <p:blipFill>
                <a:blip r:embed="rId257"/>
                <a:stretch>
                  <a:fillRect/>
                </a:stretch>
              </p:blipFill>
              <p:spPr>
                <a:xfrm>
                  <a:off x="379690" y="3847049"/>
                  <a:ext cx="54864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6" name="Ink 185">
                  <a:extLst>
                    <a:ext uri="{FF2B5EF4-FFF2-40B4-BE49-F238E27FC236}">
                      <a16:creationId xmlns:a16="http://schemas.microsoft.com/office/drawing/2014/main" id="{5FFACEFE-06DF-02B9-D915-B73931CD17BF}"/>
                    </a:ext>
                  </a:extLst>
                </p14:cNvPr>
                <p14:cNvContentPartPr/>
                <p14:nvPr/>
              </p14:nvContentPartPr>
              <p14:xfrm>
                <a:off x="717010" y="3988169"/>
                <a:ext cx="210960" cy="8640"/>
              </p14:xfrm>
            </p:contentPart>
          </mc:Choice>
          <mc:Fallback xmlns="">
            <p:pic>
              <p:nvPicPr>
                <p:cNvPr id="186" name="Ink 185">
                  <a:extLst>
                    <a:ext uri="{FF2B5EF4-FFF2-40B4-BE49-F238E27FC236}">
                      <a16:creationId xmlns:a16="http://schemas.microsoft.com/office/drawing/2014/main" id="{5FFACEFE-06DF-02B9-D915-B73931CD17BF}"/>
                    </a:ext>
                  </a:extLst>
                </p:cNvPr>
                <p:cNvPicPr/>
                <p:nvPr/>
              </p:nvPicPr>
              <p:blipFill>
                <a:blip r:embed="rId259"/>
                <a:stretch>
                  <a:fillRect/>
                </a:stretch>
              </p:blipFill>
              <p:spPr>
                <a:xfrm>
                  <a:off x="708370" y="3979529"/>
                  <a:ext cx="228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7" name="Ink 186">
                  <a:extLst>
                    <a:ext uri="{FF2B5EF4-FFF2-40B4-BE49-F238E27FC236}">
                      <a16:creationId xmlns:a16="http://schemas.microsoft.com/office/drawing/2014/main" id="{98892DF3-1201-0DB4-714B-636CD5887A0C}"/>
                    </a:ext>
                  </a:extLst>
                </p14:cNvPr>
                <p14:cNvContentPartPr/>
                <p14:nvPr/>
              </p14:nvContentPartPr>
              <p14:xfrm>
                <a:off x="339730" y="4037489"/>
                <a:ext cx="267840" cy="59040"/>
              </p14:xfrm>
            </p:contentPart>
          </mc:Choice>
          <mc:Fallback xmlns="">
            <p:pic>
              <p:nvPicPr>
                <p:cNvPr id="187" name="Ink 186">
                  <a:extLst>
                    <a:ext uri="{FF2B5EF4-FFF2-40B4-BE49-F238E27FC236}">
                      <a16:creationId xmlns:a16="http://schemas.microsoft.com/office/drawing/2014/main" id="{98892DF3-1201-0DB4-714B-636CD5887A0C}"/>
                    </a:ext>
                  </a:extLst>
                </p:cNvPr>
                <p:cNvPicPr/>
                <p:nvPr/>
              </p:nvPicPr>
              <p:blipFill>
                <a:blip r:embed="rId261"/>
                <a:stretch>
                  <a:fillRect/>
                </a:stretch>
              </p:blipFill>
              <p:spPr>
                <a:xfrm>
                  <a:off x="330730" y="4028489"/>
                  <a:ext cx="285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8" name="Ink 187">
                  <a:extLst>
                    <a:ext uri="{FF2B5EF4-FFF2-40B4-BE49-F238E27FC236}">
                      <a16:creationId xmlns:a16="http://schemas.microsoft.com/office/drawing/2014/main" id="{89298672-A9E2-81A4-ACD3-19C7F8B3D093}"/>
                    </a:ext>
                  </a:extLst>
                </p14:cNvPr>
                <p14:cNvContentPartPr/>
                <p14:nvPr/>
              </p14:nvContentPartPr>
              <p14:xfrm>
                <a:off x="1222450" y="3900689"/>
                <a:ext cx="224640" cy="402480"/>
              </p14:xfrm>
            </p:contentPart>
          </mc:Choice>
          <mc:Fallback xmlns="">
            <p:pic>
              <p:nvPicPr>
                <p:cNvPr id="188" name="Ink 187">
                  <a:extLst>
                    <a:ext uri="{FF2B5EF4-FFF2-40B4-BE49-F238E27FC236}">
                      <a16:creationId xmlns:a16="http://schemas.microsoft.com/office/drawing/2014/main" id="{89298672-A9E2-81A4-ACD3-19C7F8B3D093}"/>
                    </a:ext>
                  </a:extLst>
                </p:cNvPr>
                <p:cNvPicPr/>
                <p:nvPr/>
              </p:nvPicPr>
              <p:blipFill>
                <a:blip r:embed="rId263"/>
                <a:stretch>
                  <a:fillRect/>
                </a:stretch>
              </p:blipFill>
              <p:spPr>
                <a:xfrm>
                  <a:off x="1213450" y="3891689"/>
                  <a:ext cx="24228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0" name="Ink 189">
                  <a:extLst>
                    <a:ext uri="{FF2B5EF4-FFF2-40B4-BE49-F238E27FC236}">
                      <a16:creationId xmlns:a16="http://schemas.microsoft.com/office/drawing/2014/main" id="{B7F2F289-19BD-B925-7E80-ABF3E2D8AE38}"/>
                    </a:ext>
                  </a:extLst>
                </p14:cNvPr>
                <p14:cNvContentPartPr/>
                <p14:nvPr/>
              </p14:nvContentPartPr>
              <p14:xfrm>
                <a:off x="1723570" y="3784409"/>
                <a:ext cx="474480" cy="378360"/>
              </p14:xfrm>
            </p:contentPart>
          </mc:Choice>
          <mc:Fallback xmlns="">
            <p:pic>
              <p:nvPicPr>
                <p:cNvPr id="190" name="Ink 189">
                  <a:extLst>
                    <a:ext uri="{FF2B5EF4-FFF2-40B4-BE49-F238E27FC236}">
                      <a16:creationId xmlns:a16="http://schemas.microsoft.com/office/drawing/2014/main" id="{B7F2F289-19BD-B925-7E80-ABF3E2D8AE38}"/>
                    </a:ext>
                  </a:extLst>
                </p:cNvPr>
                <p:cNvPicPr/>
                <p:nvPr/>
              </p:nvPicPr>
              <p:blipFill>
                <a:blip r:embed="rId265"/>
                <a:stretch>
                  <a:fillRect/>
                </a:stretch>
              </p:blipFill>
              <p:spPr>
                <a:xfrm>
                  <a:off x="1714930" y="3775409"/>
                  <a:ext cx="49212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1" name="Ink 190">
                  <a:extLst>
                    <a:ext uri="{FF2B5EF4-FFF2-40B4-BE49-F238E27FC236}">
                      <a16:creationId xmlns:a16="http://schemas.microsoft.com/office/drawing/2014/main" id="{48F16B71-33B9-C2F5-E94A-F18DA3E398B6}"/>
                    </a:ext>
                  </a:extLst>
                </p14:cNvPr>
                <p14:cNvContentPartPr/>
                <p14:nvPr/>
              </p14:nvContentPartPr>
              <p14:xfrm>
                <a:off x="1833730" y="3954689"/>
                <a:ext cx="185040" cy="23760"/>
              </p14:xfrm>
            </p:contentPart>
          </mc:Choice>
          <mc:Fallback xmlns="">
            <p:pic>
              <p:nvPicPr>
                <p:cNvPr id="191" name="Ink 190">
                  <a:extLst>
                    <a:ext uri="{FF2B5EF4-FFF2-40B4-BE49-F238E27FC236}">
                      <a16:creationId xmlns:a16="http://schemas.microsoft.com/office/drawing/2014/main" id="{48F16B71-33B9-C2F5-E94A-F18DA3E398B6}"/>
                    </a:ext>
                  </a:extLst>
                </p:cNvPr>
                <p:cNvPicPr/>
                <p:nvPr/>
              </p:nvPicPr>
              <p:blipFill>
                <a:blip r:embed="rId267"/>
                <a:stretch>
                  <a:fillRect/>
                </a:stretch>
              </p:blipFill>
              <p:spPr>
                <a:xfrm>
                  <a:off x="1824730" y="3946049"/>
                  <a:ext cx="202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7" name="Ink 156">
                  <a:extLst>
                    <a:ext uri="{FF2B5EF4-FFF2-40B4-BE49-F238E27FC236}">
                      <a16:creationId xmlns:a16="http://schemas.microsoft.com/office/drawing/2014/main" id="{575E801A-FABD-8EE9-ADE0-6DECA1D5B36B}"/>
                    </a:ext>
                  </a:extLst>
                </p14:cNvPr>
                <p14:cNvContentPartPr/>
                <p14:nvPr/>
              </p14:nvContentPartPr>
              <p14:xfrm>
                <a:off x="2528170" y="3230369"/>
                <a:ext cx="1002240" cy="524160"/>
              </p14:xfrm>
            </p:contentPart>
          </mc:Choice>
          <mc:Fallback xmlns="">
            <p:pic>
              <p:nvPicPr>
                <p:cNvPr id="157" name="Ink 156">
                  <a:extLst>
                    <a:ext uri="{FF2B5EF4-FFF2-40B4-BE49-F238E27FC236}">
                      <a16:creationId xmlns:a16="http://schemas.microsoft.com/office/drawing/2014/main" id="{575E801A-FABD-8EE9-ADE0-6DECA1D5B36B}"/>
                    </a:ext>
                  </a:extLst>
                </p:cNvPr>
                <p:cNvPicPr/>
                <p:nvPr/>
              </p:nvPicPr>
              <p:blipFill>
                <a:blip r:embed="rId269"/>
                <a:stretch>
                  <a:fillRect/>
                </a:stretch>
              </p:blipFill>
              <p:spPr>
                <a:xfrm>
                  <a:off x="2519170" y="3221729"/>
                  <a:ext cx="101988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8" name="Ink 157">
                  <a:extLst>
                    <a:ext uri="{FF2B5EF4-FFF2-40B4-BE49-F238E27FC236}">
                      <a16:creationId xmlns:a16="http://schemas.microsoft.com/office/drawing/2014/main" id="{C63F0F77-4AE3-96E8-519F-550A431AD96B}"/>
                    </a:ext>
                  </a:extLst>
                </p14:cNvPr>
                <p14:cNvContentPartPr/>
                <p14:nvPr/>
              </p14:nvContentPartPr>
              <p14:xfrm>
                <a:off x="3327730" y="3304529"/>
                <a:ext cx="207360" cy="3240"/>
              </p14:xfrm>
            </p:contentPart>
          </mc:Choice>
          <mc:Fallback xmlns="">
            <p:pic>
              <p:nvPicPr>
                <p:cNvPr id="158" name="Ink 157">
                  <a:extLst>
                    <a:ext uri="{FF2B5EF4-FFF2-40B4-BE49-F238E27FC236}">
                      <a16:creationId xmlns:a16="http://schemas.microsoft.com/office/drawing/2014/main" id="{C63F0F77-4AE3-96E8-519F-550A431AD96B}"/>
                    </a:ext>
                  </a:extLst>
                </p:cNvPr>
                <p:cNvPicPr/>
                <p:nvPr/>
              </p:nvPicPr>
              <p:blipFill>
                <a:blip r:embed="rId271"/>
                <a:stretch>
                  <a:fillRect/>
                </a:stretch>
              </p:blipFill>
              <p:spPr>
                <a:xfrm>
                  <a:off x="3318730" y="3295889"/>
                  <a:ext cx="225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9" name="Ink 158">
                  <a:extLst>
                    <a:ext uri="{FF2B5EF4-FFF2-40B4-BE49-F238E27FC236}">
                      <a16:creationId xmlns:a16="http://schemas.microsoft.com/office/drawing/2014/main" id="{B71E536B-B204-4390-157C-B7CE441C8D8A}"/>
                    </a:ext>
                  </a:extLst>
                </p14:cNvPr>
                <p14:cNvContentPartPr/>
                <p14:nvPr/>
              </p14:nvContentPartPr>
              <p14:xfrm>
                <a:off x="2569930" y="3345209"/>
                <a:ext cx="246600" cy="25200"/>
              </p14:xfrm>
            </p:contentPart>
          </mc:Choice>
          <mc:Fallback xmlns="">
            <p:pic>
              <p:nvPicPr>
                <p:cNvPr id="159" name="Ink 158">
                  <a:extLst>
                    <a:ext uri="{FF2B5EF4-FFF2-40B4-BE49-F238E27FC236}">
                      <a16:creationId xmlns:a16="http://schemas.microsoft.com/office/drawing/2014/main" id="{B71E536B-B204-4390-157C-B7CE441C8D8A}"/>
                    </a:ext>
                  </a:extLst>
                </p:cNvPr>
                <p:cNvPicPr/>
                <p:nvPr/>
              </p:nvPicPr>
              <p:blipFill>
                <a:blip r:embed="rId273"/>
                <a:stretch>
                  <a:fillRect/>
                </a:stretch>
              </p:blipFill>
              <p:spPr>
                <a:xfrm>
                  <a:off x="2560930" y="3336569"/>
                  <a:ext cx="264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Ink 160">
                  <a:extLst>
                    <a:ext uri="{FF2B5EF4-FFF2-40B4-BE49-F238E27FC236}">
                      <a16:creationId xmlns:a16="http://schemas.microsoft.com/office/drawing/2014/main" id="{6E1A04C5-3B74-8AFC-2D7C-48EA7BAAD9EE}"/>
                    </a:ext>
                  </a:extLst>
                </p14:cNvPr>
                <p14:cNvContentPartPr/>
                <p14:nvPr/>
              </p14:nvContentPartPr>
              <p14:xfrm>
                <a:off x="3791410" y="3434849"/>
                <a:ext cx="290880" cy="136080"/>
              </p14:xfrm>
            </p:contentPart>
          </mc:Choice>
          <mc:Fallback xmlns="">
            <p:pic>
              <p:nvPicPr>
                <p:cNvPr id="161" name="Ink 160">
                  <a:extLst>
                    <a:ext uri="{FF2B5EF4-FFF2-40B4-BE49-F238E27FC236}">
                      <a16:creationId xmlns:a16="http://schemas.microsoft.com/office/drawing/2014/main" id="{6E1A04C5-3B74-8AFC-2D7C-48EA7BAAD9EE}"/>
                    </a:ext>
                  </a:extLst>
                </p:cNvPr>
                <p:cNvPicPr/>
                <p:nvPr/>
              </p:nvPicPr>
              <p:blipFill>
                <a:blip r:embed="rId275"/>
                <a:stretch>
                  <a:fillRect/>
                </a:stretch>
              </p:blipFill>
              <p:spPr>
                <a:xfrm>
                  <a:off x="3782770" y="3425849"/>
                  <a:ext cx="308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2" name="Ink 161">
                  <a:extLst>
                    <a:ext uri="{FF2B5EF4-FFF2-40B4-BE49-F238E27FC236}">
                      <a16:creationId xmlns:a16="http://schemas.microsoft.com/office/drawing/2014/main" id="{586BB962-5D95-2979-304F-CD3A0FEAE665}"/>
                    </a:ext>
                  </a:extLst>
                </p14:cNvPr>
                <p14:cNvContentPartPr/>
                <p14:nvPr/>
              </p14:nvContentPartPr>
              <p14:xfrm>
                <a:off x="3902650" y="3287249"/>
                <a:ext cx="24120" cy="21960"/>
              </p14:xfrm>
            </p:contentPart>
          </mc:Choice>
          <mc:Fallback xmlns="">
            <p:pic>
              <p:nvPicPr>
                <p:cNvPr id="162" name="Ink 161">
                  <a:extLst>
                    <a:ext uri="{FF2B5EF4-FFF2-40B4-BE49-F238E27FC236}">
                      <a16:creationId xmlns:a16="http://schemas.microsoft.com/office/drawing/2014/main" id="{586BB962-5D95-2979-304F-CD3A0FEAE665}"/>
                    </a:ext>
                  </a:extLst>
                </p:cNvPr>
                <p:cNvPicPr/>
                <p:nvPr/>
              </p:nvPicPr>
              <p:blipFill>
                <a:blip r:embed="rId277"/>
                <a:stretch>
                  <a:fillRect/>
                </a:stretch>
              </p:blipFill>
              <p:spPr>
                <a:xfrm>
                  <a:off x="3893650" y="3278609"/>
                  <a:ext cx="41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3" name="Ink 162">
                  <a:extLst>
                    <a:ext uri="{FF2B5EF4-FFF2-40B4-BE49-F238E27FC236}">
                      <a16:creationId xmlns:a16="http://schemas.microsoft.com/office/drawing/2014/main" id="{B1A13106-588C-A085-C61C-2C0761CD02B0}"/>
                    </a:ext>
                  </a:extLst>
                </p14:cNvPr>
                <p14:cNvContentPartPr/>
                <p14:nvPr/>
              </p14:nvContentPartPr>
              <p14:xfrm>
                <a:off x="4224130" y="3219209"/>
                <a:ext cx="465120" cy="347760"/>
              </p14:xfrm>
            </p:contentPart>
          </mc:Choice>
          <mc:Fallback xmlns="">
            <p:pic>
              <p:nvPicPr>
                <p:cNvPr id="163" name="Ink 162">
                  <a:extLst>
                    <a:ext uri="{FF2B5EF4-FFF2-40B4-BE49-F238E27FC236}">
                      <a16:creationId xmlns:a16="http://schemas.microsoft.com/office/drawing/2014/main" id="{B1A13106-588C-A085-C61C-2C0761CD02B0}"/>
                    </a:ext>
                  </a:extLst>
                </p:cNvPr>
                <p:cNvPicPr/>
                <p:nvPr/>
              </p:nvPicPr>
              <p:blipFill>
                <a:blip r:embed="rId279"/>
                <a:stretch>
                  <a:fillRect/>
                </a:stretch>
              </p:blipFill>
              <p:spPr>
                <a:xfrm>
                  <a:off x="4215490" y="3210209"/>
                  <a:ext cx="4827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Ink 163">
                  <a:extLst>
                    <a:ext uri="{FF2B5EF4-FFF2-40B4-BE49-F238E27FC236}">
                      <a16:creationId xmlns:a16="http://schemas.microsoft.com/office/drawing/2014/main" id="{DD299BCD-DB0E-AA30-2E21-3DB0BF5E4267}"/>
                    </a:ext>
                  </a:extLst>
                </p14:cNvPr>
                <p14:cNvContentPartPr/>
                <p14:nvPr/>
              </p14:nvContentPartPr>
              <p14:xfrm>
                <a:off x="4277410" y="3336209"/>
                <a:ext cx="175680" cy="21960"/>
              </p14:xfrm>
            </p:contentPart>
          </mc:Choice>
          <mc:Fallback xmlns="">
            <p:pic>
              <p:nvPicPr>
                <p:cNvPr id="164" name="Ink 163">
                  <a:extLst>
                    <a:ext uri="{FF2B5EF4-FFF2-40B4-BE49-F238E27FC236}">
                      <a16:creationId xmlns:a16="http://schemas.microsoft.com/office/drawing/2014/main" id="{DD299BCD-DB0E-AA30-2E21-3DB0BF5E4267}"/>
                    </a:ext>
                  </a:extLst>
                </p:cNvPr>
                <p:cNvPicPr/>
                <p:nvPr/>
              </p:nvPicPr>
              <p:blipFill>
                <a:blip r:embed="rId281"/>
                <a:stretch>
                  <a:fillRect/>
                </a:stretch>
              </p:blipFill>
              <p:spPr>
                <a:xfrm>
                  <a:off x="4268770" y="3327569"/>
                  <a:ext cx="193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5" name="Ink 164">
                  <a:extLst>
                    <a:ext uri="{FF2B5EF4-FFF2-40B4-BE49-F238E27FC236}">
                      <a16:creationId xmlns:a16="http://schemas.microsoft.com/office/drawing/2014/main" id="{A5CBCCA4-28FB-AF15-BF0A-8846739F6162}"/>
                    </a:ext>
                  </a:extLst>
                </p14:cNvPr>
                <p14:cNvContentPartPr/>
                <p14:nvPr/>
              </p14:nvContentPartPr>
              <p14:xfrm>
                <a:off x="4864930" y="3231449"/>
                <a:ext cx="685080" cy="336600"/>
              </p14:xfrm>
            </p:contentPart>
          </mc:Choice>
          <mc:Fallback xmlns="">
            <p:pic>
              <p:nvPicPr>
                <p:cNvPr id="165" name="Ink 164">
                  <a:extLst>
                    <a:ext uri="{FF2B5EF4-FFF2-40B4-BE49-F238E27FC236}">
                      <a16:creationId xmlns:a16="http://schemas.microsoft.com/office/drawing/2014/main" id="{A5CBCCA4-28FB-AF15-BF0A-8846739F6162}"/>
                    </a:ext>
                  </a:extLst>
                </p:cNvPr>
                <p:cNvPicPr/>
                <p:nvPr/>
              </p:nvPicPr>
              <p:blipFill>
                <a:blip r:embed="rId283"/>
                <a:stretch>
                  <a:fillRect/>
                </a:stretch>
              </p:blipFill>
              <p:spPr>
                <a:xfrm>
                  <a:off x="4855930" y="3222449"/>
                  <a:ext cx="7027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6" name="Ink 165">
                  <a:extLst>
                    <a:ext uri="{FF2B5EF4-FFF2-40B4-BE49-F238E27FC236}">
                      <a16:creationId xmlns:a16="http://schemas.microsoft.com/office/drawing/2014/main" id="{FCA38357-22DF-4C36-CA78-D2481A5F206A}"/>
                    </a:ext>
                  </a:extLst>
                </p14:cNvPr>
                <p14:cNvContentPartPr/>
                <p14:nvPr/>
              </p14:nvContentPartPr>
              <p14:xfrm>
                <a:off x="5606530" y="3527369"/>
                <a:ext cx="49680" cy="82440"/>
              </p14:xfrm>
            </p:contentPart>
          </mc:Choice>
          <mc:Fallback xmlns="">
            <p:pic>
              <p:nvPicPr>
                <p:cNvPr id="166" name="Ink 165">
                  <a:extLst>
                    <a:ext uri="{FF2B5EF4-FFF2-40B4-BE49-F238E27FC236}">
                      <a16:creationId xmlns:a16="http://schemas.microsoft.com/office/drawing/2014/main" id="{FCA38357-22DF-4C36-CA78-D2481A5F206A}"/>
                    </a:ext>
                  </a:extLst>
                </p:cNvPr>
                <p:cNvPicPr/>
                <p:nvPr/>
              </p:nvPicPr>
              <p:blipFill>
                <a:blip r:embed="rId285"/>
                <a:stretch>
                  <a:fillRect/>
                </a:stretch>
              </p:blipFill>
              <p:spPr>
                <a:xfrm>
                  <a:off x="5597530" y="3518729"/>
                  <a:ext cx="67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 name="Ink 166">
                  <a:extLst>
                    <a:ext uri="{FF2B5EF4-FFF2-40B4-BE49-F238E27FC236}">
                      <a16:creationId xmlns:a16="http://schemas.microsoft.com/office/drawing/2014/main" id="{6F5C2074-142F-278C-0ADD-6FB865EFBC1F}"/>
                    </a:ext>
                  </a:extLst>
                </p14:cNvPr>
                <p14:cNvContentPartPr/>
                <p14:nvPr/>
              </p14:nvContentPartPr>
              <p14:xfrm>
                <a:off x="5868250" y="3136049"/>
                <a:ext cx="520560" cy="379080"/>
              </p14:xfrm>
            </p:contentPart>
          </mc:Choice>
          <mc:Fallback xmlns="">
            <p:pic>
              <p:nvPicPr>
                <p:cNvPr id="167" name="Ink 166">
                  <a:extLst>
                    <a:ext uri="{FF2B5EF4-FFF2-40B4-BE49-F238E27FC236}">
                      <a16:creationId xmlns:a16="http://schemas.microsoft.com/office/drawing/2014/main" id="{6F5C2074-142F-278C-0ADD-6FB865EFBC1F}"/>
                    </a:ext>
                  </a:extLst>
                </p:cNvPr>
                <p:cNvPicPr/>
                <p:nvPr/>
              </p:nvPicPr>
              <p:blipFill>
                <a:blip r:embed="rId287"/>
                <a:stretch>
                  <a:fillRect/>
                </a:stretch>
              </p:blipFill>
              <p:spPr>
                <a:xfrm>
                  <a:off x="5859610" y="3127049"/>
                  <a:ext cx="53820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8" name="Ink 167">
                  <a:extLst>
                    <a:ext uri="{FF2B5EF4-FFF2-40B4-BE49-F238E27FC236}">
                      <a16:creationId xmlns:a16="http://schemas.microsoft.com/office/drawing/2014/main" id="{B69467B2-4D7F-DD58-3148-92DFC221DD6A}"/>
                    </a:ext>
                  </a:extLst>
                </p14:cNvPr>
                <p14:cNvContentPartPr/>
                <p14:nvPr/>
              </p14:nvContentPartPr>
              <p14:xfrm>
                <a:off x="5883370" y="3290489"/>
                <a:ext cx="328680" cy="50760"/>
              </p14:xfrm>
            </p:contentPart>
          </mc:Choice>
          <mc:Fallback xmlns="">
            <p:pic>
              <p:nvPicPr>
                <p:cNvPr id="168" name="Ink 167">
                  <a:extLst>
                    <a:ext uri="{FF2B5EF4-FFF2-40B4-BE49-F238E27FC236}">
                      <a16:creationId xmlns:a16="http://schemas.microsoft.com/office/drawing/2014/main" id="{B69467B2-4D7F-DD58-3148-92DFC221DD6A}"/>
                    </a:ext>
                  </a:extLst>
                </p:cNvPr>
                <p:cNvPicPr/>
                <p:nvPr/>
              </p:nvPicPr>
              <p:blipFill>
                <a:blip r:embed="rId289"/>
                <a:stretch>
                  <a:fillRect/>
                </a:stretch>
              </p:blipFill>
              <p:spPr>
                <a:xfrm>
                  <a:off x="5874730" y="3281489"/>
                  <a:ext cx="346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Ink 169">
                  <a:extLst>
                    <a:ext uri="{FF2B5EF4-FFF2-40B4-BE49-F238E27FC236}">
                      <a16:creationId xmlns:a16="http://schemas.microsoft.com/office/drawing/2014/main" id="{53E0756B-ED0C-89B3-E00F-72B32CA78168}"/>
                    </a:ext>
                  </a:extLst>
                </p14:cNvPr>
                <p14:cNvContentPartPr/>
                <p14:nvPr/>
              </p14:nvContentPartPr>
              <p14:xfrm>
                <a:off x="6633610" y="3120929"/>
                <a:ext cx="781920" cy="408960"/>
              </p14:xfrm>
            </p:contentPart>
          </mc:Choice>
          <mc:Fallback xmlns="">
            <p:pic>
              <p:nvPicPr>
                <p:cNvPr id="170" name="Ink 169">
                  <a:extLst>
                    <a:ext uri="{FF2B5EF4-FFF2-40B4-BE49-F238E27FC236}">
                      <a16:creationId xmlns:a16="http://schemas.microsoft.com/office/drawing/2014/main" id="{53E0756B-ED0C-89B3-E00F-72B32CA78168}"/>
                    </a:ext>
                  </a:extLst>
                </p:cNvPr>
                <p:cNvPicPr/>
                <p:nvPr/>
              </p:nvPicPr>
              <p:blipFill>
                <a:blip r:embed="rId291"/>
                <a:stretch>
                  <a:fillRect/>
                </a:stretch>
              </p:blipFill>
              <p:spPr>
                <a:xfrm>
                  <a:off x="6624610" y="3111929"/>
                  <a:ext cx="79956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1" name="Ink 170">
                  <a:extLst>
                    <a:ext uri="{FF2B5EF4-FFF2-40B4-BE49-F238E27FC236}">
                      <a16:creationId xmlns:a16="http://schemas.microsoft.com/office/drawing/2014/main" id="{25FE6C8E-6DDB-F22B-0F5D-49C5BC377302}"/>
                    </a:ext>
                  </a:extLst>
                </p14:cNvPr>
                <p14:cNvContentPartPr/>
                <p14:nvPr/>
              </p14:nvContentPartPr>
              <p14:xfrm>
                <a:off x="6910810" y="3248369"/>
                <a:ext cx="369360" cy="21960"/>
              </p14:xfrm>
            </p:contentPart>
          </mc:Choice>
          <mc:Fallback xmlns="">
            <p:pic>
              <p:nvPicPr>
                <p:cNvPr id="171" name="Ink 170">
                  <a:extLst>
                    <a:ext uri="{FF2B5EF4-FFF2-40B4-BE49-F238E27FC236}">
                      <a16:creationId xmlns:a16="http://schemas.microsoft.com/office/drawing/2014/main" id="{25FE6C8E-6DDB-F22B-0F5D-49C5BC377302}"/>
                    </a:ext>
                  </a:extLst>
                </p:cNvPr>
                <p:cNvPicPr/>
                <p:nvPr/>
              </p:nvPicPr>
              <p:blipFill>
                <a:blip r:embed="rId293"/>
                <a:stretch>
                  <a:fillRect/>
                </a:stretch>
              </p:blipFill>
              <p:spPr>
                <a:xfrm>
                  <a:off x="6902170" y="3239729"/>
                  <a:ext cx="387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2" name="Ink 171">
                  <a:extLst>
                    <a:ext uri="{FF2B5EF4-FFF2-40B4-BE49-F238E27FC236}">
                      <a16:creationId xmlns:a16="http://schemas.microsoft.com/office/drawing/2014/main" id="{10B95DD0-CFD1-CC38-1073-8F58F0450761}"/>
                    </a:ext>
                  </a:extLst>
                </p14:cNvPr>
                <p14:cNvContentPartPr/>
                <p14:nvPr/>
              </p14:nvContentPartPr>
              <p14:xfrm>
                <a:off x="6661330" y="3274649"/>
                <a:ext cx="275400" cy="14760"/>
              </p14:xfrm>
            </p:contentPart>
          </mc:Choice>
          <mc:Fallback xmlns="">
            <p:pic>
              <p:nvPicPr>
                <p:cNvPr id="172" name="Ink 171">
                  <a:extLst>
                    <a:ext uri="{FF2B5EF4-FFF2-40B4-BE49-F238E27FC236}">
                      <a16:creationId xmlns:a16="http://schemas.microsoft.com/office/drawing/2014/main" id="{10B95DD0-CFD1-CC38-1073-8F58F0450761}"/>
                    </a:ext>
                  </a:extLst>
                </p:cNvPr>
                <p:cNvPicPr/>
                <p:nvPr/>
              </p:nvPicPr>
              <p:blipFill>
                <a:blip r:embed="rId295"/>
                <a:stretch>
                  <a:fillRect/>
                </a:stretch>
              </p:blipFill>
              <p:spPr>
                <a:xfrm>
                  <a:off x="6652690" y="3266009"/>
                  <a:ext cx="293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3" name="Ink 192">
                  <a:extLst>
                    <a:ext uri="{FF2B5EF4-FFF2-40B4-BE49-F238E27FC236}">
                      <a16:creationId xmlns:a16="http://schemas.microsoft.com/office/drawing/2014/main" id="{194A6A55-7FD8-13E3-046B-9B458389827F}"/>
                    </a:ext>
                  </a:extLst>
                </p14:cNvPr>
                <p14:cNvContentPartPr/>
                <p14:nvPr/>
              </p14:nvContentPartPr>
              <p14:xfrm>
                <a:off x="2408290" y="3776489"/>
                <a:ext cx="1307880" cy="330840"/>
              </p14:xfrm>
            </p:contentPart>
          </mc:Choice>
          <mc:Fallback xmlns="">
            <p:pic>
              <p:nvPicPr>
                <p:cNvPr id="193" name="Ink 192">
                  <a:extLst>
                    <a:ext uri="{FF2B5EF4-FFF2-40B4-BE49-F238E27FC236}">
                      <a16:creationId xmlns:a16="http://schemas.microsoft.com/office/drawing/2014/main" id="{194A6A55-7FD8-13E3-046B-9B458389827F}"/>
                    </a:ext>
                  </a:extLst>
                </p:cNvPr>
                <p:cNvPicPr/>
                <p:nvPr/>
              </p:nvPicPr>
              <p:blipFill>
                <a:blip r:embed="rId297"/>
                <a:stretch>
                  <a:fillRect/>
                </a:stretch>
              </p:blipFill>
              <p:spPr>
                <a:xfrm>
                  <a:off x="2399650" y="3767849"/>
                  <a:ext cx="132552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4" name="Ink 193">
                  <a:extLst>
                    <a:ext uri="{FF2B5EF4-FFF2-40B4-BE49-F238E27FC236}">
                      <a16:creationId xmlns:a16="http://schemas.microsoft.com/office/drawing/2014/main" id="{50137041-FDD1-DE46-62D4-AA5255707C92}"/>
                    </a:ext>
                  </a:extLst>
                </p14:cNvPr>
                <p14:cNvContentPartPr/>
                <p14:nvPr/>
              </p14:nvContentPartPr>
              <p14:xfrm>
                <a:off x="3502330" y="3901409"/>
                <a:ext cx="174960" cy="6480"/>
              </p14:xfrm>
            </p:contentPart>
          </mc:Choice>
          <mc:Fallback xmlns="">
            <p:pic>
              <p:nvPicPr>
                <p:cNvPr id="194" name="Ink 193">
                  <a:extLst>
                    <a:ext uri="{FF2B5EF4-FFF2-40B4-BE49-F238E27FC236}">
                      <a16:creationId xmlns:a16="http://schemas.microsoft.com/office/drawing/2014/main" id="{50137041-FDD1-DE46-62D4-AA5255707C92}"/>
                    </a:ext>
                  </a:extLst>
                </p:cNvPr>
                <p:cNvPicPr/>
                <p:nvPr/>
              </p:nvPicPr>
              <p:blipFill>
                <a:blip r:embed="rId299"/>
                <a:stretch>
                  <a:fillRect/>
                </a:stretch>
              </p:blipFill>
              <p:spPr>
                <a:xfrm>
                  <a:off x="3493690" y="3892769"/>
                  <a:ext cx="192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5" name="Ink 194">
                  <a:extLst>
                    <a:ext uri="{FF2B5EF4-FFF2-40B4-BE49-F238E27FC236}">
                      <a16:creationId xmlns:a16="http://schemas.microsoft.com/office/drawing/2014/main" id="{58AAED5A-C24D-9474-7248-D2BA615AFA67}"/>
                    </a:ext>
                  </a:extLst>
                </p14:cNvPr>
                <p14:cNvContentPartPr/>
                <p14:nvPr/>
              </p14:nvContentPartPr>
              <p14:xfrm>
                <a:off x="2932810" y="3885929"/>
                <a:ext cx="19440" cy="21960"/>
              </p14:xfrm>
            </p:contentPart>
          </mc:Choice>
          <mc:Fallback xmlns="">
            <p:pic>
              <p:nvPicPr>
                <p:cNvPr id="195" name="Ink 194">
                  <a:extLst>
                    <a:ext uri="{FF2B5EF4-FFF2-40B4-BE49-F238E27FC236}">
                      <a16:creationId xmlns:a16="http://schemas.microsoft.com/office/drawing/2014/main" id="{58AAED5A-C24D-9474-7248-D2BA615AFA67}"/>
                    </a:ext>
                  </a:extLst>
                </p:cNvPr>
                <p:cNvPicPr/>
                <p:nvPr/>
              </p:nvPicPr>
              <p:blipFill>
                <a:blip r:embed="rId301"/>
                <a:stretch>
                  <a:fillRect/>
                </a:stretch>
              </p:blipFill>
              <p:spPr>
                <a:xfrm>
                  <a:off x="2924170" y="3877289"/>
                  <a:ext cx="37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6" name="Ink 195">
                  <a:extLst>
                    <a:ext uri="{FF2B5EF4-FFF2-40B4-BE49-F238E27FC236}">
                      <a16:creationId xmlns:a16="http://schemas.microsoft.com/office/drawing/2014/main" id="{F03888C6-5ED8-04D7-C7E2-62FE99F486B5}"/>
                    </a:ext>
                  </a:extLst>
                </p14:cNvPr>
                <p14:cNvContentPartPr/>
                <p14:nvPr/>
              </p14:nvContentPartPr>
              <p14:xfrm>
                <a:off x="2555530" y="3808169"/>
                <a:ext cx="30960" cy="13680"/>
              </p14:xfrm>
            </p:contentPart>
          </mc:Choice>
          <mc:Fallback xmlns="">
            <p:pic>
              <p:nvPicPr>
                <p:cNvPr id="196" name="Ink 195">
                  <a:extLst>
                    <a:ext uri="{FF2B5EF4-FFF2-40B4-BE49-F238E27FC236}">
                      <a16:creationId xmlns:a16="http://schemas.microsoft.com/office/drawing/2014/main" id="{F03888C6-5ED8-04D7-C7E2-62FE99F486B5}"/>
                    </a:ext>
                  </a:extLst>
                </p:cNvPr>
                <p:cNvPicPr/>
                <p:nvPr/>
              </p:nvPicPr>
              <p:blipFill>
                <a:blip r:embed="rId303"/>
                <a:stretch>
                  <a:fillRect/>
                </a:stretch>
              </p:blipFill>
              <p:spPr>
                <a:xfrm>
                  <a:off x="2546890" y="3799529"/>
                  <a:ext cx="48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0" name="Ink 199">
                  <a:extLst>
                    <a:ext uri="{FF2B5EF4-FFF2-40B4-BE49-F238E27FC236}">
                      <a16:creationId xmlns:a16="http://schemas.microsoft.com/office/drawing/2014/main" id="{CDFEF470-4E19-0EE9-50ED-0030FC599968}"/>
                    </a:ext>
                  </a:extLst>
                </p14:cNvPr>
                <p14:cNvContentPartPr/>
                <p14:nvPr/>
              </p14:nvContentPartPr>
              <p14:xfrm>
                <a:off x="4023970" y="3642569"/>
                <a:ext cx="1220400" cy="565920"/>
              </p14:xfrm>
            </p:contentPart>
          </mc:Choice>
          <mc:Fallback xmlns="">
            <p:pic>
              <p:nvPicPr>
                <p:cNvPr id="200" name="Ink 199">
                  <a:extLst>
                    <a:ext uri="{FF2B5EF4-FFF2-40B4-BE49-F238E27FC236}">
                      <a16:creationId xmlns:a16="http://schemas.microsoft.com/office/drawing/2014/main" id="{CDFEF470-4E19-0EE9-50ED-0030FC599968}"/>
                    </a:ext>
                  </a:extLst>
                </p:cNvPr>
                <p:cNvPicPr/>
                <p:nvPr/>
              </p:nvPicPr>
              <p:blipFill>
                <a:blip r:embed="rId305"/>
                <a:stretch>
                  <a:fillRect/>
                </a:stretch>
              </p:blipFill>
              <p:spPr>
                <a:xfrm>
                  <a:off x="4015330" y="3633569"/>
                  <a:ext cx="123804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1" name="Ink 200">
                  <a:extLst>
                    <a:ext uri="{FF2B5EF4-FFF2-40B4-BE49-F238E27FC236}">
                      <a16:creationId xmlns:a16="http://schemas.microsoft.com/office/drawing/2014/main" id="{F16E8A40-34E1-7380-5981-A31240226E58}"/>
                    </a:ext>
                  </a:extLst>
                </p14:cNvPr>
                <p14:cNvContentPartPr/>
                <p14:nvPr/>
              </p14:nvContentPartPr>
              <p14:xfrm>
                <a:off x="4879690" y="3765329"/>
                <a:ext cx="52560" cy="21960"/>
              </p14:xfrm>
            </p:contentPart>
          </mc:Choice>
          <mc:Fallback xmlns="">
            <p:pic>
              <p:nvPicPr>
                <p:cNvPr id="201" name="Ink 200">
                  <a:extLst>
                    <a:ext uri="{FF2B5EF4-FFF2-40B4-BE49-F238E27FC236}">
                      <a16:creationId xmlns:a16="http://schemas.microsoft.com/office/drawing/2014/main" id="{F16E8A40-34E1-7380-5981-A31240226E58}"/>
                    </a:ext>
                  </a:extLst>
                </p:cNvPr>
                <p:cNvPicPr/>
                <p:nvPr/>
              </p:nvPicPr>
              <p:blipFill>
                <a:blip r:embed="rId307"/>
                <a:stretch>
                  <a:fillRect/>
                </a:stretch>
              </p:blipFill>
              <p:spPr>
                <a:xfrm>
                  <a:off x="4871050" y="3756329"/>
                  <a:ext cx="70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2" name="Ink 201">
                  <a:extLst>
                    <a:ext uri="{FF2B5EF4-FFF2-40B4-BE49-F238E27FC236}">
                      <a16:creationId xmlns:a16="http://schemas.microsoft.com/office/drawing/2014/main" id="{2383FC94-BB27-B3D8-5F0D-31A1506F8C23}"/>
                    </a:ext>
                  </a:extLst>
                </p14:cNvPr>
                <p14:cNvContentPartPr/>
                <p14:nvPr/>
              </p14:nvContentPartPr>
              <p14:xfrm>
                <a:off x="4517170" y="3786569"/>
                <a:ext cx="475920" cy="11880"/>
              </p14:xfrm>
            </p:contentPart>
          </mc:Choice>
          <mc:Fallback xmlns="">
            <p:pic>
              <p:nvPicPr>
                <p:cNvPr id="202" name="Ink 201">
                  <a:extLst>
                    <a:ext uri="{FF2B5EF4-FFF2-40B4-BE49-F238E27FC236}">
                      <a16:creationId xmlns:a16="http://schemas.microsoft.com/office/drawing/2014/main" id="{2383FC94-BB27-B3D8-5F0D-31A1506F8C23}"/>
                    </a:ext>
                  </a:extLst>
                </p:cNvPr>
                <p:cNvPicPr/>
                <p:nvPr/>
              </p:nvPicPr>
              <p:blipFill>
                <a:blip r:embed="rId309"/>
                <a:stretch>
                  <a:fillRect/>
                </a:stretch>
              </p:blipFill>
              <p:spPr>
                <a:xfrm>
                  <a:off x="4508530" y="3777929"/>
                  <a:ext cx="493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3" name="Ink 202">
                  <a:extLst>
                    <a:ext uri="{FF2B5EF4-FFF2-40B4-BE49-F238E27FC236}">
                      <a16:creationId xmlns:a16="http://schemas.microsoft.com/office/drawing/2014/main" id="{36BF7231-EA68-7763-585B-92652B23A226}"/>
                    </a:ext>
                  </a:extLst>
                </p14:cNvPr>
                <p14:cNvContentPartPr/>
                <p14:nvPr/>
              </p14:nvContentPartPr>
              <p14:xfrm>
                <a:off x="5310250" y="4027049"/>
                <a:ext cx="32760" cy="44640"/>
              </p14:xfrm>
            </p:contentPart>
          </mc:Choice>
          <mc:Fallback xmlns="">
            <p:pic>
              <p:nvPicPr>
                <p:cNvPr id="203" name="Ink 202">
                  <a:extLst>
                    <a:ext uri="{FF2B5EF4-FFF2-40B4-BE49-F238E27FC236}">
                      <a16:creationId xmlns:a16="http://schemas.microsoft.com/office/drawing/2014/main" id="{36BF7231-EA68-7763-585B-92652B23A226}"/>
                    </a:ext>
                  </a:extLst>
                </p:cNvPr>
                <p:cNvPicPr/>
                <p:nvPr/>
              </p:nvPicPr>
              <p:blipFill>
                <a:blip r:embed="rId311"/>
                <a:stretch>
                  <a:fillRect/>
                </a:stretch>
              </p:blipFill>
              <p:spPr>
                <a:xfrm>
                  <a:off x="5301610" y="4018409"/>
                  <a:ext cx="50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5" name="Ink 204">
                  <a:extLst>
                    <a:ext uri="{FF2B5EF4-FFF2-40B4-BE49-F238E27FC236}">
                      <a16:creationId xmlns:a16="http://schemas.microsoft.com/office/drawing/2014/main" id="{96CCBDDD-9A6C-D3D9-077B-E7990435FE7B}"/>
                    </a:ext>
                  </a:extLst>
                </p14:cNvPr>
                <p14:cNvContentPartPr/>
                <p14:nvPr/>
              </p14:nvContentPartPr>
              <p14:xfrm>
                <a:off x="1677130" y="4490729"/>
                <a:ext cx="85680" cy="341280"/>
              </p14:xfrm>
            </p:contentPart>
          </mc:Choice>
          <mc:Fallback xmlns="">
            <p:pic>
              <p:nvPicPr>
                <p:cNvPr id="205" name="Ink 204">
                  <a:extLst>
                    <a:ext uri="{FF2B5EF4-FFF2-40B4-BE49-F238E27FC236}">
                      <a16:creationId xmlns:a16="http://schemas.microsoft.com/office/drawing/2014/main" id="{96CCBDDD-9A6C-D3D9-077B-E7990435FE7B}"/>
                    </a:ext>
                  </a:extLst>
                </p:cNvPr>
                <p:cNvPicPr/>
                <p:nvPr/>
              </p:nvPicPr>
              <p:blipFill>
                <a:blip r:embed="rId313"/>
                <a:stretch>
                  <a:fillRect/>
                </a:stretch>
              </p:blipFill>
              <p:spPr>
                <a:xfrm>
                  <a:off x="1668490" y="4481729"/>
                  <a:ext cx="10332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6" name="Ink 205">
                  <a:extLst>
                    <a:ext uri="{FF2B5EF4-FFF2-40B4-BE49-F238E27FC236}">
                      <a16:creationId xmlns:a16="http://schemas.microsoft.com/office/drawing/2014/main" id="{131575BF-A094-A570-C64E-9A0A327AC5DF}"/>
                    </a:ext>
                  </a:extLst>
                </p14:cNvPr>
                <p14:cNvContentPartPr/>
                <p14:nvPr/>
              </p14:nvContentPartPr>
              <p14:xfrm>
                <a:off x="1578490" y="4502969"/>
                <a:ext cx="390600" cy="12240"/>
              </p14:xfrm>
            </p:contentPart>
          </mc:Choice>
          <mc:Fallback xmlns="">
            <p:pic>
              <p:nvPicPr>
                <p:cNvPr id="206" name="Ink 205">
                  <a:extLst>
                    <a:ext uri="{FF2B5EF4-FFF2-40B4-BE49-F238E27FC236}">
                      <a16:creationId xmlns:a16="http://schemas.microsoft.com/office/drawing/2014/main" id="{131575BF-A094-A570-C64E-9A0A327AC5DF}"/>
                    </a:ext>
                  </a:extLst>
                </p:cNvPr>
                <p:cNvPicPr/>
                <p:nvPr/>
              </p:nvPicPr>
              <p:blipFill>
                <a:blip r:embed="rId315"/>
                <a:stretch>
                  <a:fillRect/>
                </a:stretch>
              </p:blipFill>
              <p:spPr>
                <a:xfrm>
                  <a:off x="1569490" y="4493969"/>
                  <a:ext cx="408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8" name="Ink 207">
                  <a:extLst>
                    <a:ext uri="{FF2B5EF4-FFF2-40B4-BE49-F238E27FC236}">
                      <a16:creationId xmlns:a16="http://schemas.microsoft.com/office/drawing/2014/main" id="{011384BA-D485-9942-2983-0CD4A365D3DE}"/>
                    </a:ext>
                  </a:extLst>
                </p14:cNvPr>
                <p14:cNvContentPartPr/>
                <p14:nvPr/>
              </p14:nvContentPartPr>
              <p14:xfrm>
                <a:off x="1865770" y="4789529"/>
                <a:ext cx="32760" cy="179280"/>
              </p14:xfrm>
            </p:contentPart>
          </mc:Choice>
          <mc:Fallback xmlns="">
            <p:pic>
              <p:nvPicPr>
                <p:cNvPr id="208" name="Ink 207">
                  <a:extLst>
                    <a:ext uri="{FF2B5EF4-FFF2-40B4-BE49-F238E27FC236}">
                      <a16:creationId xmlns:a16="http://schemas.microsoft.com/office/drawing/2014/main" id="{011384BA-D485-9942-2983-0CD4A365D3DE}"/>
                    </a:ext>
                  </a:extLst>
                </p:cNvPr>
                <p:cNvPicPr/>
                <p:nvPr/>
              </p:nvPicPr>
              <p:blipFill>
                <a:blip r:embed="rId317"/>
                <a:stretch>
                  <a:fillRect/>
                </a:stretch>
              </p:blipFill>
              <p:spPr>
                <a:xfrm>
                  <a:off x="1856770" y="4780529"/>
                  <a:ext cx="50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9" name="Ink 208">
                  <a:extLst>
                    <a:ext uri="{FF2B5EF4-FFF2-40B4-BE49-F238E27FC236}">
                      <a16:creationId xmlns:a16="http://schemas.microsoft.com/office/drawing/2014/main" id="{5708FF30-6E6B-2F46-D340-152ABDF4BC69}"/>
                    </a:ext>
                  </a:extLst>
                </p14:cNvPr>
                <p14:cNvContentPartPr/>
                <p14:nvPr/>
              </p14:nvContentPartPr>
              <p14:xfrm>
                <a:off x="1788010" y="4868369"/>
                <a:ext cx="175680" cy="12960"/>
              </p14:xfrm>
            </p:contentPart>
          </mc:Choice>
          <mc:Fallback xmlns="">
            <p:pic>
              <p:nvPicPr>
                <p:cNvPr id="209" name="Ink 208">
                  <a:extLst>
                    <a:ext uri="{FF2B5EF4-FFF2-40B4-BE49-F238E27FC236}">
                      <a16:creationId xmlns:a16="http://schemas.microsoft.com/office/drawing/2014/main" id="{5708FF30-6E6B-2F46-D340-152ABDF4BC69}"/>
                    </a:ext>
                  </a:extLst>
                </p:cNvPr>
                <p:cNvPicPr/>
                <p:nvPr/>
              </p:nvPicPr>
              <p:blipFill>
                <a:blip r:embed="rId319"/>
                <a:stretch>
                  <a:fillRect/>
                </a:stretch>
              </p:blipFill>
              <p:spPr>
                <a:xfrm>
                  <a:off x="1779370" y="4859729"/>
                  <a:ext cx="193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0" name="Ink 209">
                  <a:extLst>
                    <a:ext uri="{FF2B5EF4-FFF2-40B4-BE49-F238E27FC236}">
                      <a16:creationId xmlns:a16="http://schemas.microsoft.com/office/drawing/2014/main" id="{4B717946-9CD7-54E5-6309-C76403AFBAAA}"/>
                    </a:ext>
                  </a:extLst>
                </p14:cNvPr>
                <p14:cNvContentPartPr/>
                <p14:nvPr/>
              </p14:nvContentPartPr>
              <p14:xfrm>
                <a:off x="1959010" y="4747409"/>
                <a:ext cx="189000" cy="213120"/>
              </p14:xfrm>
            </p:contentPart>
          </mc:Choice>
          <mc:Fallback xmlns="">
            <p:pic>
              <p:nvPicPr>
                <p:cNvPr id="210" name="Ink 209">
                  <a:extLst>
                    <a:ext uri="{FF2B5EF4-FFF2-40B4-BE49-F238E27FC236}">
                      <a16:creationId xmlns:a16="http://schemas.microsoft.com/office/drawing/2014/main" id="{4B717946-9CD7-54E5-6309-C76403AFBAAA}"/>
                    </a:ext>
                  </a:extLst>
                </p:cNvPr>
                <p:cNvPicPr/>
                <p:nvPr/>
              </p:nvPicPr>
              <p:blipFill>
                <a:blip r:embed="rId321"/>
                <a:stretch>
                  <a:fillRect/>
                </a:stretch>
              </p:blipFill>
              <p:spPr>
                <a:xfrm>
                  <a:off x="1950370" y="4738409"/>
                  <a:ext cx="2066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1" name="Ink 210">
                  <a:extLst>
                    <a:ext uri="{FF2B5EF4-FFF2-40B4-BE49-F238E27FC236}">
                      <a16:creationId xmlns:a16="http://schemas.microsoft.com/office/drawing/2014/main" id="{1CC1A613-8618-E3B5-B109-F3BD1B6CBB95}"/>
                    </a:ext>
                  </a:extLst>
                </p14:cNvPr>
                <p14:cNvContentPartPr/>
                <p14:nvPr/>
              </p14:nvContentPartPr>
              <p14:xfrm>
                <a:off x="2029930" y="4818329"/>
                <a:ext cx="177840" cy="37440"/>
              </p14:xfrm>
            </p:contentPart>
          </mc:Choice>
          <mc:Fallback xmlns="">
            <p:pic>
              <p:nvPicPr>
                <p:cNvPr id="211" name="Ink 210">
                  <a:extLst>
                    <a:ext uri="{FF2B5EF4-FFF2-40B4-BE49-F238E27FC236}">
                      <a16:creationId xmlns:a16="http://schemas.microsoft.com/office/drawing/2014/main" id="{1CC1A613-8618-E3B5-B109-F3BD1B6CBB95}"/>
                    </a:ext>
                  </a:extLst>
                </p:cNvPr>
                <p:cNvPicPr/>
                <p:nvPr/>
              </p:nvPicPr>
              <p:blipFill>
                <a:blip r:embed="rId323"/>
                <a:stretch>
                  <a:fillRect/>
                </a:stretch>
              </p:blipFill>
              <p:spPr>
                <a:xfrm>
                  <a:off x="2021290" y="4809689"/>
                  <a:ext cx="195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2" name="Ink 211">
                  <a:extLst>
                    <a:ext uri="{FF2B5EF4-FFF2-40B4-BE49-F238E27FC236}">
                      <a16:creationId xmlns:a16="http://schemas.microsoft.com/office/drawing/2014/main" id="{347273EF-034C-DDC8-7C05-85B8967812B0}"/>
                    </a:ext>
                  </a:extLst>
                </p14:cNvPr>
                <p14:cNvContentPartPr/>
                <p14:nvPr/>
              </p14:nvContentPartPr>
              <p14:xfrm>
                <a:off x="2201290" y="4740929"/>
                <a:ext cx="185040" cy="221760"/>
              </p14:xfrm>
            </p:contentPart>
          </mc:Choice>
          <mc:Fallback xmlns="">
            <p:pic>
              <p:nvPicPr>
                <p:cNvPr id="212" name="Ink 211">
                  <a:extLst>
                    <a:ext uri="{FF2B5EF4-FFF2-40B4-BE49-F238E27FC236}">
                      <a16:creationId xmlns:a16="http://schemas.microsoft.com/office/drawing/2014/main" id="{347273EF-034C-DDC8-7C05-85B8967812B0}"/>
                    </a:ext>
                  </a:extLst>
                </p:cNvPr>
                <p:cNvPicPr/>
                <p:nvPr/>
              </p:nvPicPr>
              <p:blipFill>
                <a:blip r:embed="rId325"/>
                <a:stretch>
                  <a:fillRect/>
                </a:stretch>
              </p:blipFill>
              <p:spPr>
                <a:xfrm>
                  <a:off x="2192290" y="4731929"/>
                  <a:ext cx="2026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4" name="Ink 213">
                  <a:extLst>
                    <a:ext uri="{FF2B5EF4-FFF2-40B4-BE49-F238E27FC236}">
                      <a16:creationId xmlns:a16="http://schemas.microsoft.com/office/drawing/2014/main" id="{77002DDA-99E7-3CD2-6C5A-F8B6BA2FE082}"/>
                    </a:ext>
                  </a:extLst>
                </p14:cNvPr>
                <p14:cNvContentPartPr/>
                <p14:nvPr/>
              </p14:nvContentPartPr>
              <p14:xfrm>
                <a:off x="2691250" y="4515569"/>
                <a:ext cx="284400" cy="36000"/>
              </p14:xfrm>
            </p:contentPart>
          </mc:Choice>
          <mc:Fallback xmlns="">
            <p:pic>
              <p:nvPicPr>
                <p:cNvPr id="214" name="Ink 213">
                  <a:extLst>
                    <a:ext uri="{FF2B5EF4-FFF2-40B4-BE49-F238E27FC236}">
                      <a16:creationId xmlns:a16="http://schemas.microsoft.com/office/drawing/2014/main" id="{77002DDA-99E7-3CD2-6C5A-F8B6BA2FE082}"/>
                    </a:ext>
                  </a:extLst>
                </p:cNvPr>
                <p:cNvPicPr/>
                <p:nvPr/>
              </p:nvPicPr>
              <p:blipFill>
                <a:blip r:embed="rId327"/>
                <a:stretch>
                  <a:fillRect/>
                </a:stretch>
              </p:blipFill>
              <p:spPr>
                <a:xfrm>
                  <a:off x="2682250" y="4506569"/>
                  <a:ext cx="302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6" name="Ink 215">
                  <a:extLst>
                    <a:ext uri="{FF2B5EF4-FFF2-40B4-BE49-F238E27FC236}">
                      <a16:creationId xmlns:a16="http://schemas.microsoft.com/office/drawing/2014/main" id="{59720D7F-804B-64D9-BC56-2DB83C5314DE}"/>
                    </a:ext>
                  </a:extLst>
                </p14:cNvPr>
                <p14:cNvContentPartPr/>
                <p14:nvPr/>
              </p14:nvContentPartPr>
              <p14:xfrm>
                <a:off x="3260770" y="4409369"/>
                <a:ext cx="4680" cy="129960"/>
              </p14:xfrm>
            </p:contentPart>
          </mc:Choice>
          <mc:Fallback xmlns="">
            <p:pic>
              <p:nvPicPr>
                <p:cNvPr id="216" name="Ink 215">
                  <a:extLst>
                    <a:ext uri="{FF2B5EF4-FFF2-40B4-BE49-F238E27FC236}">
                      <a16:creationId xmlns:a16="http://schemas.microsoft.com/office/drawing/2014/main" id="{59720D7F-804B-64D9-BC56-2DB83C5314DE}"/>
                    </a:ext>
                  </a:extLst>
                </p:cNvPr>
                <p:cNvPicPr/>
                <p:nvPr/>
              </p:nvPicPr>
              <p:blipFill>
                <a:blip r:embed="rId329"/>
                <a:stretch>
                  <a:fillRect/>
                </a:stretch>
              </p:blipFill>
              <p:spPr>
                <a:xfrm>
                  <a:off x="3252130" y="4400369"/>
                  <a:ext cx="22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5" name="Ink 214">
                  <a:extLst>
                    <a:ext uri="{FF2B5EF4-FFF2-40B4-BE49-F238E27FC236}">
                      <a16:creationId xmlns:a16="http://schemas.microsoft.com/office/drawing/2014/main" id="{12FBCB7D-E2DB-07F8-891F-78F6A31E1437}"/>
                    </a:ext>
                  </a:extLst>
                </p14:cNvPr>
                <p14:cNvContentPartPr/>
                <p14:nvPr/>
              </p14:nvContentPartPr>
              <p14:xfrm>
                <a:off x="2730490" y="4662809"/>
                <a:ext cx="223920" cy="12960"/>
              </p14:xfrm>
            </p:contentPart>
          </mc:Choice>
          <mc:Fallback xmlns="">
            <p:pic>
              <p:nvPicPr>
                <p:cNvPr id="215" name="Ink 214">
                  <a:extLst>
                    <a:ext uri="{FF2B5EF4-FFF2-40B4-BE49-F238E27FC236}">
                      <a16:creationId xmlns:a16="http://schemas.microsoft.com/office/drawing/2014/main" id="{12FBCB7D-E2DB-07F8-891F-78F6A31E1437}"/>
                    </a:ext>
                  </a:extLst>
                </p:cNvPr>
                <p:cNvPicPr/>
                <p:nvPr/>
              </p:nvPicPr>
              <p:blipFill>
                <a:blip r:embed="rId331"/>
                <a:stretch>
                  <a:fillRect/>
                </a:stretch>
              </p:blipFill>
              <p:spPr>
                <a:xfrm>
                  <a:off x="2721490" y="4654169"/>
                  <a:ext cx="241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7" name="Ink 216">
                  <a:extLst>
                    <a:ext uri="{FF2B5EF4-FFF2-40B4-BE49-F238E27FC236}">
                      <a16:creationId xmlns:a16="http://schemas.microsoft.com/office/drawing/2014/main" id="{544EF58A-8E29-CAA1-D059-E43E93B48A22}"/>
                    </a:ext>
                  </a:extLst>
                </p14:cNvPr>
                <p14:cNvContentPartPr/>
                <p14:nvPr/>
              </p14:nvContentPartPr>
              <p14:xfrm>
                <a:off x="3130810" y="4653089"/>
                <a:ext cx="244080" cy="19800"/>
              </p14:xfrm>
            </p:contentPart>
          </mc:Choice>
          <mc:Fallback xmlns="">
            <p:pic>
              <p:nvPicPr>
                <p:cNvPr id="217" name="Ink 216">
                  <a:extLst>
                    <a:ext uri="{FF2B5EF4-FFF2-40B4-BE49-F238E27FC236}">
                      <a16:creationId xmlns:a16="http://schemas.microsoft.com/office/drawing/2014/main" id="{544EF58A-8E29-CAA1-D059-E43E93B48A22}"/>
                    </a:ext>
                  </a:extLst>
                </p:cNvPr>
                <p:cNvPicPr/>
                <p:nvPr/>
              </p:nvPicPr>
              <p:blipFill>
                <a:blip r:embed="rId333"/>
                <a:stretch>
                  <a:fillRect/>
                </a:stretch>
              </p:blipFill>
              <p:spPr>
                <a:xfrm>
                  <a:off x="3121810" y="4644449"/>
                  <a:ext cx="261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8" name="Ink 217">
                  <a:extLst>
                    <a:ext uri="{FF2B5EF4-FFF2-40B4-BE49-F238E27FC236}">
                      <a16:creationId xmlns:a16="http://schemas.microsoft.com/office/drawing/2014/main" id="{2C963C39-2B8E-A106-24CB-6CC57897A6F1}"/>
                    </a:ext>
                  </a:extLst>
                </p14:cNvPr>
                <p14:cNvContentPartPr/>
                <p14:nvPr/>
              </p14:nvContentPartPr>
              <p14:xfrm>
                <a:off x="3180490" y="4737689"/>
                <a:ext cx="199080" cy="187920"/>
              </p14:xfrm>
            </p:contentPart>
          </mc:Choice>
          <mc:Fallback xmlns="">
            <p:pic>
              <p:nvPicPr>
                <p:cNvPr id="218" name="Ink 217">
                  <a:extLst>
                    <a:ext uri="{FF2B5EF4-FFF2-40B4-BE49-F238E27FC236}">
                      <a16:creationId xmlns:a16="http://schemas.microsoft.com/office/drawing/2014/main" id="{2C963C39-2B8E-A106-24CB-6CC57897A6F1}"/>
                    </a:ext>
                  </a:extLst>
                </p:cNvPr>
                <p:cNvPicPr/>
                <p:nvPr/>
              </p:nvPicPr>
              <p:blipFill>
                <a:blip r:embed="rId335"/>
                <a:stretch>
                  <a:fillRect/>
                </a:stretch>
              </p:blipFill>
              <p:spPr>
                <a:xfrm>
                  <a:off x="3171850" y="4728689"/>
                  <a:ext cx="216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1" name="Ink 220">
                  <a:extLst>
                    <a:ext uri="{FF2B5EF4-FFF2-40B4-BE49-F238E27FC236}">
                      <a16:creationId xmlns:a16="http://schemas.microsoft.com/office/drawing/2014/main" id="{51510C74-9484-C992-620C-544A68ED1399}"/>
                    </a:ext>
                  </a:extLst>
                </p14:cNvPr>
                <p14:cNvContentPartPr/>
                <p14:nvPr/>
              </p14:nvContentPartPr>
              <p14:xfrm>
                <a:off x="3626170" y="4436009"/>
                <a:ext cx="219600" cy="322560"/>
              </p14:xfrm>
            </p:contentPart>
          </mc:Choice>
          <mc:Fallback xmlns="">
            <p:pic>
              <p:nvPicPr>
                <p:cNvPr id="221" name="Ink 220">
                  <a:extLst>
                    <a:ext uri="{FF2B5EF4-FFF2-40B4-BE49-F238E27FC236}">
                      <a16:creationId xmlns:a16="http://schemas.microsoft.com/office/drawing/2014/main" id="{51510C74-9484-C992-620C-544A68ED1399}"/>
                    </a:ext>
                  </a:extLst>
                </p:cNvPr>
                <p:cNvPicPr/>
                <p:nvPr/>
              </p:nvPicPr>
              <p:blipFill>
                <a:blip r:embed="rId337"/>
                <a:stretch>
                  <a:fillRect/>
                </a:stretch>
              </p:blipFill>
              <p:spPr>
                <a:xfrm>
                  <a:off x="3617530" y="4427369"/>
                  <a:ext cx="23724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2" name="Ink 221">
                  <a:extLst>
                    <a:ext uri="{FF2B5EF4-FFF2-40B4-BE49-F238E27FC236}">
                      <a16:creationId xmlns:a16="http://schemas.microsoft.com/office/drawing/2014/main" id="{F015197C-109F-8E87-3DE6-B2EE646E895C}"/>
                    </a:ext>
                  </a:extLst>
                </p14:cNvPr>
                <p14:cNvContentPartPr/>
                <p14:nvPr/>
              </p14:nvContentPartPr>
              <p14:xfrm>
                <a:off x="3908410" y="4666049"/>
                <a:ext cx="21960" cy="86400"/>
              </p14:xfrm>
            </p:contentPart>
          </mc:Choice>
          <mc:Fallback xmlns="">
            <p:pic>
              <p:nvPicPr>
                <p:cNvPr id="222" name="Ink 221">
                  <a:extLst>
                    <a:ext uri="{FF2B5EF4-FFF2-40B4-BE49-F238E27FC236}">
                      <a16:creationId xmlns:a16="http://schemas.microsoft.com/office/drawing/2014/main" id="{F015197C-109F-8E87-3DE6-B2EE646E895C}"/>
                    </a:ext>
                  </a:extLst>
                </p:cNvPr>
                <p:cNvPicPr/>
                <p:nvPr/>
              </p:nvPicPr>
              <p:blipFill>
                <a:blip r:embed="rId339"/>
                <a:stretch>
                  <a:fillRect/>
                </a:stretch>
              </p:blipFill>
              <p:spPr>
                <a:xfrm>
                  <a:off x="3899770" y="4657409"/>
                  <a:ext cx="39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3" name="Ink 222">
                  <a:extLst>
                    <a:ext uri="{FF2B5EF4-FFF2-40B4-BE49-F238E27FC236}">
                      <a16:creationId xmlns:a16="http://schemas.microsoft.com/office/drawing/2014/main" id="{509D24A9-E0C8-AB94-0399-4D646A19AA5C}"/>
                    </a:ext>
                  </a:extLst>
                </p14:cNvPr>
                <p14:cNvContentPartPr/>
                <p14:nvPr/>
              </p14:nvContentPartPr>
              <p14:xfrm>
                <a:off x="4074730" y="4470209"/>
                <a:ext cx="84600" cy="184680"/>
              </p14:xfrm>
            </p:contentPart>
          </mc:Choice>
          <mc:Fallback xmlns="">
            <p:pic>
              <p:nvPicPr>
                <p:cNvPr id="223" name="Ink 222">
                  <a:extLst>
                    <a:ext uri="{FF2B5EF4-FFF2-40B4-BE49-F238E27FC236}">
                      <a16:creationId xmlns:a16="http://schemas.microsoft.com/office/drawing/2014/main" id="{509D24A9-E0C8-AB94-0399-4D646A19AA5C}"/>
                    </a:ext>
                  </a:extLst>
                </p:cNvPr>
                <p:cNvPicPr/>
                <p:nvPr/>
              </p:nvPicPr>
              <p:blipFill>
                <a:blip r:embed="rId341"/>
                <a:stretch>
                  <a:fillRect/>
                </a:stretch>
              </p:blipFill>
              <p:spPr>
                <a:xfrm>
                  <a:off x="4065730" y="4461209"/>
                  <a:ext cx="102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4" name="Ink 223">
                  <a:extLst>
                    <a:ext uri="{FF2B5EF4-FFF2-40B4-BE49-F238E27FC236}">
                      <a16:creationId xmlns:a16="http://schemas.microsoft.com/office/drawing/2014/main" id="{5FF3F73E-8535-96D6-FCA0-D2DE1C2125B8}"/>
                    </a:ext>
                  </a:extLst>
                </p14:cNvPr>
                <p14:cNvContentPartPr/>
                <p14:nvPr/>
              </p14:nvContentPartPr>
              <p14:xfrm>
                <a:off x="4218370" y="4680449"/>
                <a:ext cx="16200" cy="63360"/>
              </p14:xfrm>
            </p:contentPart>
          </mc:Choice>
          <mc:Fallback xmlns="">
            <p:pic>
              <p:nvPicPr>
                <p:cNvPr id="224" name="Ink 223">
                  <a:extLst>
                    <a:ext uri="{FF2B5EF4-FFF2-40B4-BE49-F238E27FC236}">
                      <a16:creationId xmlns:a16="http://schemas.microsoft.com/office/drawing/2014/main" id="{5FF3F73E-8535-96D6-FCA0-D2DE1C2125B8}"/>
                    </a:ext>
                  </a:extLst>
                </p:cNvPr>
                <p:cNvPicPr/>
                <p:nvPr/>
              </p:nvPicPr>
              <p:blipFill>
                <a:blip r:embed="rId343"/>
                <a:stretch>
                  <a:fillRect/>
                </a:stretch>
              </p:blipFill>
              <p:spPr>
                <a:xfrm>
                  <a:off x="4209730" y="4671809"/>
                  <a:ext cx="33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6" name="Ink 225">
                  <a:extLst>
                    <a:ext uri="{FF2B5EF4-FFF2-40B4-BE49-F238E27FC236}">
                      <a16:creationId xmlns:a16="http://schemas.microsoft.com/office/drawing/2014/main" id="{5A4FD053-796D-4358-3ADE-AF568EDCC07D}"/>
                    </a:ext>
                  </a:extLst>
                </p14:cNvPr>
                <p14:cNvContentPartPr/>
                <p14:nvPr/>
              </p14:nvContentPartPr>
              <p14:xfrm>
                <a:off x="4112890" y="4367969"/>
                <a:ext cx="19440" cy="47520"/>
              </p14:xfrm>
            </p:contentPart>
          </mc:Choice>
          <mc:Fallback xmlns="">
            <p:pic>
              <p:nvPicPr>
                <p:cNvPr id="226" name="Ink 225">
                  <a:extLst>
                    <a:ext uri="{FF2B5EF4-FFF2-40B4-BE49-F238E27FC236}">
                      <a16:creationId xmlns:a16="http://schemas.microsoft.com/office/drawing/2014/main" id="{5A4FD053-796D-4358-3ADE-AF568EDCC07D}"/>
                    </a:ext>
                  </a:extLst>
                </p:cNvPr>
                <p:cNvPicPr/>
                <p:nvPr/>
              </p:nvPicPr>
              <p:blipFill>
                <a:blip r:embed="rId345"/>
                <a:stretch>
                  <a:fillRect/>
                </a:stretch>
              </p:blipFill>
              <p:spPr>
                <a:xfrm>
                  <a:off x="4104250" y="4359329"/>
                  <a:ext cx="37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7" name="Ink 226">
                  <a:extLst>
                    <a:ext uri="{FF2B5EF4-FFF2-40B4-BE49-F238E27FC236}">
                      <a16:creationId xmlns:a16="http://schemas.microsoft.com/office/drawing/2014/main" id="{67369361-6CAE-C3F3-FA9E-53EB1B460183}"/>
                    </a:ext>
                  </a:extLst>
                </p14:cNvPr>
                <p14:cNvContentPartPr/>
                <p14:nvPr/>
              </p14:nvContentPartPr>
              <p14:xfrm>
                <a:off x="4299730" y="4274009"/>
                <a:ext cx="124200" cy="178200"/>
              </p14:xfrm>
            </p:contentPart>
          </mc:Choice>
          <mc:Fallback xmlns="">
            <p:pic>
              <p:nvPicPr>
                <p:cNvPr id="227" name="Ink 226">
                  <a:extLst>
                    <a:ext uri="{FF2B5EF4-FFF2-40B4-BE49-F238E27FC236}">
                      <a16:creationId xmlns:a16="http://schemas.microsoft.com/office/drawing/2014/main" id="{67369361-6CAE-C3F3-FA9E-53EB1B460183}"/>
                    </a:ext>
                  </a:extLst>
                </p:cNvPr>
                <p:cNvPicPr/>
                <p:nvPr/>
              </p:nvPicPr>
              <p:blipFill>
                <a:blip r:embed="rId347"/>
                <a:stretch>
                  <a:fillRect/>
                </a:stretch>
              </p:blipFill>
              <p:spPr>
                <a:xfrm>
                  <a:off x="4291090" y="4265009"/>
                  <a:ext cx="1418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9" name="Ink 228">
                  <a:extLst>
                    <a:ext uri="{FF2B5EF4-FFF2-40B4-BE49-F238E27FC236}">
                      <a16:creationId xmlns:a16="http://schemas.microsoft.com/office/drawing/2014/main" id="{02B01184-85C8-DA87-C4E7-0CC99B021114}"/>
                    </a:ext>
                  </a:extLst>
                </p14:cNvPr>
                <p14:cNvContentPartPr/>
                <p14:nvPr/>
              </p14:nvContentPartPr>
              <p14:xfrm>
                <a:off x="4716250" y="4476689"/>
                <a:ext cx="170640" cy="15480"/>
              </p14:xfrm>
            </p:contentPart>
          </mc:Choice>
          <mc:Fallback xmlns="">
            <p:pic>
              <p:nvPicPr>
                <p:cNvPr id="229" name="Ink 228">
                  <a:extLst>
                    <a:ext uri="{FF2B5EF4-FFF2-40B4-BE49-F238E27FC236}">
                      <a16:creationId xmlns:a16="http://schemas.microsoft.com/office/drawing/2014/main" id="{02B01184-85C8-DA87-C4E7-0CC99B021114}"/>
                    </a:ext>
                  </a:extLst>
                </p:cNvPr>
                <p:cNvPicPr/>
                <p:nvPr/>
              </p:nvPicPr>
              <p:blipFill>
                <a:blip r:embed="rId349"/>
                <a:stretch>
                  <a:fillRect/>
                </a:stretch>
              </p:blipFill>
              <p:spPr>
                <a:xfrm>
                  <a:off x="4707250" y="4468049"/>
                  <a:ext cx="188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0" name="Ink 229">
                  <a:extLst>
                    <a:ext uri="{FF2B5EF4-FFF2-40B4-BE49-F238E27FC236}">
                      <a16:creationId xmlns:a16="http://schemas.microsoft.com/office/drawing/2014/main" id="{501AA77C-A0DB-8C23-CD40-CE332BF67126}"/>
                    </a:ext>
                  </a:extLst>
                </p14:cNvPr>
                <p14:cNvContentPartPr/>
                <p14:nvPr/>
              </p14:nvContentPartPr>
              <p14:xfrm>
                <a:off x="4735330" y="4598369"/>
                <a:ext cx="212760" cy="19080"/>
              </p14:xfrm>
            </p:contentPart>
          </mc:Choice>
          <mc:Fallback xmlns="">
            <p:pic>
              <p:nvPicPr>
                <p:cNvPr id="230" name="Ink 229">
                  <a:extLst>
                    <a:ext uri="{FF2B5EF4-FFF2-40B4-BE49-F238E27FC236}">
                      <a16:creationId xmlns:a16="http://schemas.microsoft.com/office/drawing/2014/main" id="{501AA77C-A0DB-8C23-CD40-CE332BF67126}"/>
                    </a:ext>
                  </a:extLst>
                </p:cNvPr>
                <p:cNvPicPr/>
                <p:nvPr/>
              </p:nvPicPr>
              <p:blipFill>
                <a:blip r:embed="rId351"/>
                <a:stretch>
                  <a:fillRect/>
                </a:stretch>
              </p:blipFill>
              <p:spPr>
                <a:xfrm>
                  <a:off x="4726690" y="4589369"/>
                  <a:ext cx="230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1" name="Ink 230">
                  <a:extLst>
                    <a:ext uri="{FF2B5EF4-FFF2-40B4-BE49-F238E27FC236}">
                      <a16:creationId xmlns:a16="http://schemas.microsoft.com/office/drawing/2014/main" id="{C74DF8DB-5FF4-9F58-17C4-AF819B13BFD8}"/>
                    </a:ext>
                  </a:extLst>
                </p14:cNvPr>
                <p14:cNvContentPartPr/>
                <p14:nvPr/>
              </p14:nvContentPartPr>
              <p14:xfrm>
                <a:off x="5177770" y="4299209"/>
                <a:ext cx="15120" cy="162720"/>
              </p14:xfrm>
            </p:contentPart>
          </mc:Choice>
          <mc:Fallback xmlns="">
            <p:pic>
              <p:nvPicPr>
                <p:cNvPr id="231" name="Ink 230">
                  <a:extLst>
                    <a:ext uri="{FF2B5EF4-FFF2-40B4-BE49-F238E27FC236}">
                      <a16:creationId xmlns:a16="http://schemas.microsoft.com/office/drawing/2014/main" id="{C74DF8DB-5FF4-9F58-17C4-AF819B13BFD8}"/>
                    </a:ext>
                  </a:extLst>
                </p:cNvPr>
                <p:cNvPicPr/>
                <p:nvPr/>
              </p:nvPicPr>
              <p:blipFill>
                <a:blip r:embed="rId353"/>
                <a:stretch>
                  <a:fillRect/>
                </a:stretch>
              </p:blipFill>
              <p:spPr>
                <a:xfrm>
                  <a:off x="5168770" y="4290209"/>
                  <a:ext cx="32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2" name="Ink 231">
                  <a:extLst>
                    <a:ext uri="{FF2B5EF4-FFF2-40B4-BE49-F238E27FC236}">
                      <a16:creationId xmlns:a16="http://schemas.microsoft.com/office/drawing/2014/main" id="{9A7692FF-0D23-2023-DC7F-4FEE3DC7FC87}"/>
                    </a:ext>
                  </a:extLst>
                </p14:cNvPr>
                <p14:cNvContentPartPr/>
                <p14:nvPr/>
              </p14:nvContentPartPr>
              <p14:xfrm>
                <a:off x="5089570" y="4501529"/>
                <a:ext cx="230040" cy="13680"/>
              </p14:xfrm>
            </p:contentPart>
          </mc:Choice>
          <mc:Fallback xmlns="">
            <p:pic>
              <p:nvPicPr>
                <p:cNvPr id="232" name="Ink 231">
                  <a:extLst>
                    <a:ext uri="{FF2B5EF4-FFF2-40B4-BE49-F238E27FC236}">
                      <a16:creationId xmlns:a16="http://schemas.microsoft.com/office/drawing/2014/main" id="{9A7692FF-0D23-2023-DC7F-4FEE3DC7FC87}"/>
                    </a:ext>
                  </a:extLst>
                </p:cNvPr>
                <p:cNvPicPr/>
                <p:nvPr/>
              </p:nvPicPr>
              <p:blipFill>
                <a:blip r:embed="rId355"/>
                <a:stretch>
                  <a:fillRect/>
                </a:stretch>
              </p:blipFill>
              <p:spPr>
                <a:xfrm>
                  <a:off x="5080570" y="4492529"/>
                  <a:ext cx="247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3" name="Ink 232">
                  <a:extLst>
                    <a:ext uri="{FF2B5EF4-FFF2-40B4-BE49-F238E27FC236}">
                      <a16:creationId xmlns:a16="http://schemas.microsoft.com/office/drawing/2014/main" id="{A9091127-B756-569D-C28E-DF700FB09D36}"/>
                    </a:ext>
                  </a:extLst>
                </p14:cNvPr>
                <p14:cNvContentPartPr/>
                <p14:nvPr/>
              </p14:nvContentPartPr>
              <p14:xfrm>
                <a:off x="5124490" y="4646249"/>
                <a:ext cx="181440" cy="126720"/>
              </p14:xfrm>
            </p:contentPart>
          </mc:Choice>
          <mc:Fallback xmlns="">
            <p:pic>
              <p:nvPicPr>
                <p:cNvPr id="233" name="Ink 232">
                  <a:extLst>
                    <a:ext uri="{FF2B5EF4-FFF2-40B4-BE49-F238E27FC236}">
                      <a16:creationId xmlns:a16="http://schemas.microsoft.com/office/drawing/2014/main" id="{A9091127-B756-569D-C28E-DF700FB09D36}"/>
                    </a:ext>
                  </a:extLst>
                </p:cNvPr>
                <p:cNvPicPr/>
                <p:nvPr/>
              </p:nvPicPr>
              <p:blipFill>
                <a:blip r:embed="rId357"/>
                <a:stretch>
                  <a:fillRect/>
                </a:stretch>
              </p:blipFill>
              <p:spPr>
                <a:xfrm>
                  <a:off x="5115490" y="4637609"/>
                  <a:ext cx="199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5" name="Ink 234">
                  <a:extLst>
                    <a:ext uri="{FF2B5EF4-FFF2-40B4-BE49-F238E27FC236}">
                      <a16:creationId xmlns:a16="http://schemas.microsoft.com/office/drawing/2014/main" id="{A473197D-0E98-39D7-9629-63F9CCF204FB}"/>
                    </a:ext>
                  </a:extLst>
                </p14:cNvPr>
                <p14:cNvContentPartPr/>
                <p14:nvPr/>
              </p14:nvContentPartPr>
              <p14:xfrm>
                <a:off x="5475130" y="4346369"/>
                <a:ext cx="170640" cy="263160"/>
              </p14:xfrm>
            </p:contentPart>
          </mc:Choice>
          <mc:Fallback xmlns="">
            <p:pic>
              <p:nvPicPr>
                <p:cNvPr id="235" name="Ink 234">
                  <a:extLst>
                    <a:ext uri="{FF2B5EF4-FFF2-40B4-BE49-F238E27FC236}">
                      <a16:creationId xmlns:a16="http://schemas.microsoft.com/office/drawing/2014/main" id="{A473197D-0E98-39D7-9629-63F9CCF204FB}"/>
                    </a:ext>
                  </a:extLst>
                </p:cNvPr>
                <p:cNvPicPr/>
                <p:nvPr/>
              </p:nvPicPr>
              <p:blipFill>
                <a:blip r:embed="rId359"/>
                <a:stretch>
                  <a:fillRect/>
                </a:stretch>
              </p:blipFill>
              <p:spPr>
                <a:xfrm>
                  <a:off x="5466130" y="4337729"/>
                  <a:ext cx="1882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6" name="Ink 235">
                  <a:extLst>
                    <a:ext uri="{FF2B5EF4-FFF2-40B4-BE49-F238E27FC236}">
                      <a16:creationId xmlns:a16="http://schemas.microsoft.com/office/drawing/2014/main" id="{A8DE47F5-5F0E-B181-3C96-E4C4C80A906E}"/>
                    </a:ext>
                  </a:extLst>
                </p14:cNvPr>
                <p14:cNvContentPartPr/>
                <p14:nvPr/>
              </p14:nvContentPartPr>
              <p14:xfrm>
                <a:off x="5745850" y="4528889"/>
                <a:ext cx="43920" cy="169200"/>
              </p14:xfrm>
            </p:contentPart>
          </mc:Choice>
          <mc:Fallback xmlns="">
            <p:pic>
              <p:nvPicPr>
                <p:cNvPr id="236" name="Ink 235">
                  <a:extLst>
                    <a:ext uri="{FF2B5EF4-FFF2-40B4-BE49-F238E27FC236}">
                      <a16:creationId xmlns:a16="http://schemas.microsoft.com/office/drawing/2014/main" id="{A8DE47F5-5F0E-B181-3C96-E4C4C80A906E}"/>
                    </a:ext>
                  </a:extLst>
                </p:cNvPr>
                <p:cNvPicPr/>
                <p:nvPr/>
              </p:nvPicPr>
              <p:blipFill>
                <a:blip r:embed="rId361"/>
                <a:stretch>
                  <a:fillRect/>
                </a:stretch>
              </p:blipFill>
              <p:spPr>
                <a:xfrm>
                  <a:off x="5736850" y="4520249"/>
                  <a:ext cx="61560" cy="186840"/>
                </a:xfrm>
                <a:prstGeom prst="rect">
                  <a:avLst/>
                </a:prstGeom>
              </p:spPr>
            </p:pic>
          </mc:Fallback>
        </mc:AlternateContent>
      </p:grpSp>
      <p:grpSp>
        <p:nvGrpSpPr>
          <p:cNvPr id="243" name="Group 242">
            <a:extLst>
              <a:ext uri="{FF2B5EF4-FFF2-40B4-BE49-F238E27FC236}">
                <a16:creationId xmlns:a16="http://schemas.microsoft.com/office/drawing/2014/main" id="{1DA5DCEA-9F1C-56EA-2A9E-07D50245DE5E}"/>
              </a:ext>
            </a:extLst>
          </p:cNvPr>
          <p:cNvGrpSpPr/>
          <p:nvPr/>
        </p:nvGrpSpPr>
        <p:grpSpPr>
          <a:xfrm>
            <a:off x="6021970" y="4170329"/>
            <a:ext cx="469080" cy="475920"/>
            <a:chOff x="6021970" y="4170329"/>
            <a:chExt cx="469080" cy="475920"/>
          </a:xfrm>
        </p:grpSpPr>
        <mc:AlternateContent xmlns:mc="http://schemas.openxmlformats.org/markup-compatibility/2006" xmlns:p14="http://schemas.microsoft.com/office/powerpoint/2010/main">
          <mc:Choice Requires="p14">
            <p:contentPart p14:bwMode="auto" r:id="rId362">
              <p14:nvContentPartPr>
                <p14:cNvPr id="238" name="Ink 237">
                  <a:extLst>
                    <a:ext uri="{FF2B5EF4-FFF2-40B4-BE49-F238E27FC236}">
                      <a16:creationId xmlns:a16="http://schemas.microsoft.com/office/drawing/2014/main" id="{7D25FF6E-9BE1-5D96-DB59-E0CCDA0A3B7F}"/>
                    </a:ext>
                  </a:extLst>
                </p14:cNvPr>
                <p14:cNvContentPartPr/>
                <p14:nvPr/>
              </p14:nvContentPartPr>
              <p14:xfrm>
                <a:off x="6021970" y="4315409"/>
                <a:ext cx="119160" cy="153720"/>
              </p14:xfrm>
            </p:contentPart>
          </mc:Choice>
          <mc:Fallback xmlns="">
            <p:pic>
              <p:nvPicPr>
                <p:cNvPr id="238" name="Ink 237">
                  <a:extLst>
                    <a:ext uri="{FF2B5EF4-FFF2-40B4-BE49-F238E27FC236}">
                      <a16:creationId xmlns:a16="http://schemas.microsoft.com/office/drawing/2014/main" id="{7D25FF6E-9BE1-5D96-DB59-E0CCDA0A3B7F}"/>
                    </a:ext>
                  </a:extLst>
                </p:cNvPr>
                <p:cNvPicPr/>
                <p:nvPr/>
              </p:nvPicPr>
              <p:blipFill>
                <a:blip r:embed="rId363"/>
                <a:stretch>
                  <a:fillRect/>
                </a:stretch>
              </p:blipFill>
              <p:spPr>
                <a:xfrm>
                  <a:off x="6012970" y="4306769"/>
                  <a:ext cx="136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9" name="Ink 238">
                  <a:extLst>
                    <a:ext uri="{FF2B5EF4-FFF2-40B4-BE49-F238E27FC236}">
                      <a16:creationId xmlns:a16="http://schemas.microsoft.com/office/drawing/2014/main" id="{5289C615-58AE-0506-8BF4-F45B389ECB0D}"/>
                    </a:ext>
                  </a:extLst>
                </p14:cNvPr>
                <p14:cNvContentPartPr/>
                <p14:nvPr/>
              </p14:nvContentPartPr>
              <p14:xfrm>
                <a:off x="6142210" y="4482449"/>
                <a:ext cx="23760" cy="122400"/>
              </p14:xfrm>
            </p:contentPart>
          </mc:Choice>
          <mc:Fallback xmlns="">
            <p:pic>
              <p:nvPicPr>
                <p:cNvPr id="239" name="Ink 238">
                  <a:extLst>
                    <a:ext uri="{FF2B5EF4-FFF2-40B4-BE49-F238E27FC236}">
                      <a16:creationId xmlns:a16="http://schemas.microsoft.com/office/drawing/2014/main" id="{5289C615-58AE-0506-8BF4-F45B389ECB0D}"/>
                    </a:ext>
                  </a:extLst>
                </p:cNvPr>
                <p:cNvPicPr/>
                <p:nvPr/>
              </p:nvPicPr>
              <p:blipFill>
                <a:blip r:embed="rId365"/>
                <a:stretch>
                  <a:fillRect/>
                </a:stretch>
              </p:blipFill>
              <p:spPr>
                <a:xfrm>
                  <a:off x="6133570" y="4473449"/>
                  <a:ext cx="41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0" name="Ink 239">
                  <a:extLst>
                    <a:ext uri="{FF2B5EF4-FFF2-40B4-BE49-F238E27FC236}">
                      <a16:creationId xmlns:a16="http://schemas.microsoft.com/office/drawing/2014/main" id="{47F4829A-F5A8-DA19-DF17-DC07AD6D66F2}"/>
                    </a:ext>
                  </a:extLst>
                </p14:cNvPr>
                <p14:cNvContentPartPr/>
                <p14:nvPr/>
              </p14:nvContentPartPr>
              <p14:xfrm>
                <a:off x="6268570" y="4493609"/>
                <a:ext cx="88920" cy="152640"/>
              </p14:xfrm>
            </p:contentPart>
          </mc:Choice>
          <mc:Fallback xmlns="">
            <p:pic>
              <p:nvPicPr>
                <p:cNvPr id="240" name="Ink 239">
                  <a:extLst>
                    <a:ext uri="{FF2B5EF4-FFF2-40B4-BE49-F238E27FC236}">
                      <a16:creationId xmlns:a16="http://schemas.microsoft.com/office/drawing/2014/main" id="{47F4829A-F5A8-DA19-DF17-DC07AD6D66F2}"/>
                    </a:ext>
                  </a:extLst>
                </p:cNvPr>
                <p:cNvPicPr/>
                <p:nvPr/>
              </p:nvPicPr>
              <p:blipFill>
                <a:blip r:embed="rId367"/>
                <a:stretch>
                  <a:fillRect/>
                </a:stretch>
              </p:blipFill>
              <p:spPr>
                <a:xfrm>
                  <a:off x="6259570" y="4484609"/>
                  <a:ext cx="106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1" name="Ink 240">
                  <a:extLst>
                    <a:ext uri="{FF2B5EF4-FFF2-40B4-BE49-F238E27FC236}">
                      <a16:creationId xmlns:a16="http://schemas.microsoft.com/office/drawing/2014/main" id="{83DE0907-E08F-B314-42EF-D3C0A94BFF8C}"/>
                    </a:ext>
                  </a:extLst>
                </p14:cNvPr>
                <p14:cNvContentPartPr/>
                <p14:nvPr/>
              </p14:nvContentPartPr>
              <p14:xfrm>
                <a:off x="6088570" y="4212449"/>
                <a:ext cx="15480" cy="29160"/>
              </p14:xfrm>
            </p:contentPart>
          </mc:Choice>
          <mc:Fallback xmlns="">
            <p:pic>
              <p:nvPicPr>
                <p:cNvPr id="241" name="Ink 240">
                  <a:extLst>
                    <a:ext uri="{FF2B5EF4-FFF2-40B4-BE49-F238E27FC236}">
                      <a16:creationId xmlns:a16="http://schemas.microsoft.com/office/drawing/2014/main" id="{83DE0907-E08F-B314-42EF-D3C0A94BFF8C}"/>
                    </a:ext>
                  </a:extLst>
                </p:cNvPr>
                <p:cNvPicPr/>
                <p:nvPr/>
              </p:nvPicPr>
              <p:blipFill>
                <a:blip r:embed="rId369"/>
                <a:stretch>
                  <a:fillRect/>
                </a:stretch>
              </p:blipFill>
              <p:spPr>
                <a:xfrm>
                  <a:off x="6079570" y="4203809"/>
                  <a:ext cx="33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2" name="Ink 241">
                  <a:extLst>
                    <a:ext uri="{FF2B5EF4-FFF2-40B4-BE49-F238E27FC236}">
                      <a16:creationId xmlns:a16="http://schemas.microsoft.com/office/drawing/2014/main" id="{3D5CCFDC-C378-7E53-AFE5-4A255CF9F124}"/>
                    </a:ext>
                  </a:extLst>
                </p14:cNvPr>
                <p14:cNvContentPartPr/>
                <p14:nvPr/>
              </p14:nvContentPartPr>
              <p14:xfrm>
                <a:off x="6330490" y="4170329"/>
                <a:ext cx="160560" cy="96840"/>
              </p14:xfrm>
            </p:contentPart>
          </mc:Choice>
          <mc:Fallback xmlns="">
            <p:pic>
              <p:nvPicPr>
                <p:cNvPr id="242" name="Ink 241">
                  <a:extLst>
                    <a:ext uri="{FF2B5EF4-FFF2-40B4-BE49-F238E27FC236}">
                      <a16:creationId xmlns:a16="http://schemas.microsoft.com/office/drawing/2014/main" id="{3D5CCFDC-C378-7E53-AFE5-4A255CF9F124}"/>
                    </a:ext>
                  </a:extLst>
                </p:cNvPr>
                <p:cNvPicPr/>
                <p:nvPr/>
              </p:nvPicPr>
              <p:blipFill>
                <a:blip r:embed="rId371"/>
                <a:stretch>
                  <a:fillRect/>
                </a:stretch>
              </p:blipFill>
              <p:spPr>
                <a:xfrm>
                  <a:off x="6321490" y="4161689"/>
                  <a:ext cx="178200" cy="114480"/>
                </a:xfrm>
                <a:prstGeom prst="rect">
                  <a:avLst/>
                </a:prstGeom>
              </p:spPr>
            </p:pic>
          </mc:Fallback>
        </mc:AlternateContent>
      </p:grpSp>
      <p:grpSp>
        <p:nvGrpSpPr>
          <p:cNvPr id="256" name="Group 255">
            <a:extLst>
              <a:ext uri="{FF2B5EF4-FFF2-40B4-BE49-F238E27FC236}">
                <a16:creationId xmlns:a16="http://schemas.microsoft.com/office/drawing/2014/main" id="{EB3A241E-21EE-4781-1041-B848E32568FC}"/>
              </a:ext>
            </a:extLst>
          </p:cNvPr>
          <p:cNvGrpSpPr/>
          <p:nvPr/>
        </p:nvGrpSpPr>
        <p:grpSpPr>
          <a:xfrm>
            <a:off x="7014130" y="4371929"/>
            <a:ext cx="291960" cy="101160"/>
            <a:chOff x="7014130" y="4371929"/>
            <a:chExt cx="291960" cy="101160"/>
          </a:xfrm>
        </p:grpSpPr>
        <mc:AlternateContent xmlns:mc="http://schemas.openxmlformats.org/markup-compatibility/2006" xmlns:p14="http://schemas.microsoft.com/office/powerpoint/2010/main">
          <mc:Choice Requires="p14">
            <p:contentPart p14:bwMode="auto" r:id="rId372">
              <p14:nvContentPartPr>
                <p14:cNvPr id="244" name="Ink 243">
                  <a:extLst>
                    <a:ext uri="{FF2B5EF4-FFF2-40B4-BE49-F238E27FC236}">
                      <a16:creationId xmlns:a16="http://schemas.microsoft.com/office/drawing/2014/main" id="{E0B567FD-A87A-0F3A-259E-D06B920D6277}"/>
                    </a:ext>
                  </a:extLst>
                </p14:cNvPr>
                <p14:cNvContentPartPr/>
                <p14:nvPr/>
              </p14:nvContentPartPr>
              <p14:xfrm>
                <a:off x="7026010" y="4371929"/>
                <a:ext cx="208440" cy="30240"/>
              </p14:xfrm>
            </p:contentPart>
          </mc:Choice>
          <mc:Fallback xmlns="">
            <p:pic>
              <p:nvPicPr>
                <p:cNvPr id="244" name="Ink 243">
                  <a:extLst>
                    <a:ext uri="{FF2B5EF4-FFF2-40B4-BE49-F238E27FC236}">
                      <a16:creationId xmlns:a16="http://schemas.microsoft.com/office/drawing/2014/main" id="{E0B567FD-A87A-0F3A-259E-D06B920D6277}"/>
                    </a:ext>
                  </a:extLst>
                </p:cNvPr>
                <p:cNvPicPr/>
                <p:nvPr/>
              </p:nvPicPr>
              <p:blipFill>
                <a:blip r:embed="rId373"/>
                <a:stretch>
                  <a:fillRect/>
                </a:stretch>
              </p:blipFill>
              <p:spPr>
                <a:xfrm>
                  <a:off x="7017370" y="4363289"/>
                  <a:ext cx="226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5" name="Ink 244">
                  <a:extLst>
                    <a:ext uri="{FF2B5EF4-FFF2-40B4-BE49-F238E27FC236}">
                      <a16:creationId xmlns:a16="http://schemas.microsoft.com/office/drawing/2014/main" id="{5517CCAF-8812-60F8-416E-7FA6383F63A1}"/>
                    </a:ext>
                  </a:extLst>
                </p14:cNvPr>
                <p14:cNvContentPartPr/>
                <p14:nvPr/>
              </p14:nvContentPartPr>
              <p14:xfrm>
                <a:off x="7014130" y="4470209"/>
                <a:ext cx="291960" cy="2880"/>
              </p14:xfrm>
            </p:contentPart>
          </mc:Choice>
          <mc:Fallback xmlns="">
            <p:pic>
              <p:nvPicPr>
                <p:cNvPr id="245" name="Ink 244">
                  <a:extLst>
                    <a:ext uri="{FF2B5EF4-FFF2-40B4-BE49-F238E27FC236}">
                      <a16:creationId xmlns:a16="http://schemas.microsoft.com/office/drawing/2014/main" id="{5517CCAF-8812-60F8-416E-7FA6383F63A1}"/>
                    </a:ext>
                  </a:extLst>
                </p:cNvPr>
                <p:cNvPicPr/>
                <p:nvPr/>
              </p:nvPicPr>
              <p:blipFill>
                <a:blip r:embed="rId375"/>
                <a:stretch>
                  <a:fillRect/>
                </a:stretch>
              </p:blipFill>
              <p:spPr>
                <a:xfrm>
                  <a:off x="7005130" y="4461209"/>
                  <a:ext cx="309600" cy="20520"/>
                </a:xfrm>
                <a:prstGeom prst="rect">
                  <a:avLst/>
                </a:prstGeom>
              </p:spPr>
            </p:pic>
          </mc:Fallback>
        </mc:AlternateContent>
      </p:grpSp>
      <p:grpSp>
        <p:nvGrpSpPr>
          <p:cNvPr id="266" name="Group 265">
            <a:extLst>
              <a:ext uri="{FF2B5EF4-FFF2-40B4-BE49-F238E27FC236}">
                <a16:creationId xmlns:a16="http://schemas.microsoft.com/office/drawing/2014/main" id="{492886F3-F328-2525-D45E-47EDFF4F62DE}"/>
              </a:ext>
            </a:extLst>
          </p:cNvPr>
          <p:cNvGrpSpPr/>
          <p:nvPr/>
        </p:nvGrpSpPr>
        <p:grpSpPr>
          <a:xfrm>
            <a:off x="7669690" y="4063049"/>
            <a:ext cx="1381320" cy="749880"/>
            <a:chOff x="7669690" y="4063049"/>
            <a:chExt cx="1381320" cy="749880"/>
          </a:xfrm>
        </p:grpSpPr>
        <mc:AlternateContent xmlns:mc="http://schemas.openxmlformats.org/markup-compatibility/2006" xmlns:p14="http://schemas.microsoft.com/office/powerpoint/2010/main">
          <mc:Choice Requires="p14">
            <p:contentPart p14:bwMode="auto" r:id="rId376">
              <p14:nvContentPartPr>
                <p14:cNvPr id="257" name="Ink 256">
                  <a:extLst>
                    <a:ext uri="{FF2B5EF4-FFF2-40B4-BE49-F238E27FC236}">
                      <a16:creationId xmlns:a16="http://schemas.microsoft.com/office/drawing/2014/main" id="{FFC70D40-5F44-E591-9CAD-53344DC0DBE1}"/>
                    </a:ext>
                  </a:extLst>
                </p14:cNvPr>
                <p14:cNvContentPartPr/>
                <p14:nvPr/>
              </p14:nvContentPartPr>
              <p14:xfrm>
                <a:off x="7773010" y="4063049"/>
                <a:ext cx="144720" cy="337680"/>
              </p14:xfrm>
            </p:contentPart>
          </mc:Choice>
          <mc:Fallback xmlns="">
            <p:pic>
              <p:nvPicPr>
                <p:cNvPr id="257" name="Ink 256">
                  <a:extLst>
                    <a:ext uri="{FF2B5EF4-FFF2-40B4-BE49-F238E27FC236}">
                      <a16:creationId xmlns:a16="http://schemas.microsoft.com/office/drawing/2014/main" id="{FFC70D40-5F44-E591-9CAD-53344DC0DBE1}"/>
                    </a:ext>
                  </a:extLst>
                </p:cNvPr>
                <p:cNvPicPr/>
                <p:nvPr/>
              </p:nvPicPr>
              <p:blipFill>
                <a:blip r:embed="rId377"/>
                <a:stretch>
                  <a:fillRect/>
                </a:stretch>
              </p:blipFill>
              <p:spPr>
                <a:xfrm>
                  <a:off x="7764010" y="4054049"/>
                  <a:ext cx="1623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8" name="Ink 257">
                  <a:extLst>
                    <a:ext uri="{FF2B5EF4-FFF2-40B4-BE49-F238E27FC236}">
                      <a16:creationId xmlns:a16="http://schemas.microsoft.com/office/drawing/2014/main" id="{340C4FF5-9107-B610-77DC-030238B6E215}"/>
                    </a:ext>
                  </a:extLst>
                </p14:cNvPr>
                <p14:cNvContentPartPr/>
                <p14:nvPr/>
              </p14:nvContentPartPr>
              <p14:xfrm>
                <a:off x="8061730" y="4268969"/>
                <a:ext cx="5040" cy="152640"/>
              </p14:xfrm>
            </p:contentPart>
          </mc:Choice>
          <mc:Fallback xmlns="">
            <p:pic>
              <p:nvPicPr>
                <p:cNvPr id="258" name="Ink 257">
                  <a:extLst>
                    <a:ext uri="{FF2B5EF4-FFF2-40B4-BE49-F238E27FC236}">
                      <a16:creationId xmlns:a16="http://schemas.microsoft.com/office/drawing/2014/main" id="{340C4FF5-9107-B610-77DC-030238B6E215}"/>
                    </a:ext>
                  </a:extLst>
                </p:cNvPr>
                <p:cNvPicPr/>
                <p:nvPr/>
              </p:nvPicPr>
              <p:blipFill>
                <a:blip r:embed="rId379"/>
                <a:stretch>
                  <a:fillRect/>
                </a:stretch>
              </p:blipFill>
              <p:spPr>
                <a:xfrm>
                  <a:off x="8052730" y="4260329"/>
                  <a:ext cx="22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0" name="Ink 259">
                  <a:extLst>
                    <a:ext uri="{FF2B5EF4-FFF2-40B4-BE49-F238E27FC236}">
                      <a16:creationId xmlns:a16="http://schemas.microsoft.com/office/drawing/2014/main" id="{C722E932-DD2A-A233-8F75-6CF35504FB2F}"/>
                    </a:ext>
                  </a:extLst>
                </p14:cNvPr>
                <p14:cNvContentPartPr/>
                <p14:nvPr/>
              </p14:nvContentPartPr>
              <p14:xfrm>
                <a:off x="7669690" y="4457969"/>
                <a:ext cx="451440" cy="32760"/>
              </p14:xfrm>
            </p:contentPart>
          </mc:Choice>
          <mc:Fallback xmlns="">
            <p:pic>
              <p:nvPicPr>
                <p:cNvPr id="260" name="Ink 259">
                  <a:extLst>
                    <a:ext uri="{FF2B5EF4-FFF2-40B4-BE49-F238E27FC236}">
                      <a16:creationId xmlns:a16="http://schemas.microsoft.com/office/drawing/2014/main" id="{C722E932-DD2A-A233-8F75-6CF35504FB2F}"/>
                    </a:ext>
                  </a:extLst>
                </p:cNvPr>
                <p:cNvPicPr/>
                <p:nvPr/>
              </p:nvPicPr>
              <p:blipFill>
                <a:blip r:embed="rId381"/>
                <a:stretch>
                  <a:fillRect/>
                </a:stretch>
              </p:blipFill>
              <p:spPr>
                <a:xfrm>
                  <a:off x="7660690" y="4449329"/>
                  <a:ext cx="469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1" name="Ink 260">
                  <a:extLst>
                    <a:ext uri="{FF2B5EF4-FFF2-40B4-BE49-F238E27FC236}">
                      <a16:creationId xmlns:a16="http://schemas.microsoft.com/office/drawing/2014/main" id="{123AAEBC-3621-A0E3-E7BE-92D6846D379C}"/>
                    </a:ext>
                  </a:extLst>
                </p14:cNvPr>
                <p14:cNvContentPartPr/>
                <p14:nvPr/>
              </p14:nvContentPartPr>
              <p14:xfrm>
                <a:off x="7684090" y="4617449"/>
                <a:ext cx="368280" cy="195480"/>
              </p14:xfrm>
            </p:contentPart>
          </mc:Choice>
          <mc:Fallback xmlns="">
            <p:pic>
              <p:nvPicPr>
                <p:cNvPr id="261" name="Ink 260">
                  <a:extLst>
                    <a:ext uri="{FF2B5EF4-FFF2-40B4-BE49-F238E27FC236}">
                      <a16:creationId xmlns:a16="http://schemas.microsoft.com/office/drawing/2014/main" id="{123AAEBC-3621-A0E3-E7BE-92D6846D379C}"/>
                    </a:ext>
                  </a:extLst>
                </p:cNvPr>
                <p:cNvPicPr/>
                <p:nvPr/>
              </p:nvPicPr>
              <p:blipFill>
                <a:blip r:embed="rId383"/>
                <a:stretch>
                  <a:fillRect/>
                </a:stretch>
              </p:blipFill>
              <p:spPr>
                <a:xfrm>
                  <a:off x="7675450" y="4608449"/>
                  <a:ext cx="385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2" name="Ink 261">
                  <a:extLst>
                    <a:ext uri="{FF2B5EF4-FFF2-40B4-BE49-F238E27FC236}">
                      <a16:creationId xmlns:a16="http://schemas.microsoft.com/office/drawing/2014/main" id="{CA58A67A-E4E8-9D7C-39BB-AE99795434F2}"/>
                    </a:ext>
                  </a:extLst>
                </p14:cNvPr>
                <p14:cNvContentPartPr/>
                <p14:nvPr/>
              </p14:nvContentPartPr>
              <p14:xfrm>
                <a:off x="8448730" y="4240889"/>
                <a:ext cx="45720" cy="245160"/>
              </p14:xfrm>
            </p:contentPart>
          </mc:Choice>
          <mc:Fallback xmlns="">
            <p:pic>
              <p:nvPicPr>
                <p:cNvPr id="262" name="Ink 261">
                  <a:extLst>
                    <a:ext uri="{FF2B5EF4-FFF2-40B4-BE49-F238E27FC236}">
                      <a16:creationId xmlns:a16="http://schemas.microsoft.com/office/drawing/2014/main" id="{CA58A67A-E4E8-9D7C-39BB-AE99795434F2}"/>
                    </a:ext>
                  </a:extLst>
                </p:cNvPr>
                <p:cNvPicPr/>
                <p:nvPr/>
              </p:nvPicPr>
              <p:blipFill>
                <a:blip r:embed="rId385"/>
                <a:stretch>
                  <a:fillRect/>
                </a:stretch>
              </p:blipFill>
              <p:spPr>
                <a:xfrm>
                  <a:off x="8439730" y="4232249"/>
                  <a:ext cx="633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3" name="Ink 262">
                  <a:extLst>
                    <a:ext uri="{FF2B5EF4-FFF2-40B4-BE49-F238E27FC236}">
                      <a16:creationId xmlns:a16="http://schemas.microsoft.com/office/drawing/2014/main" id="{171EB50B-3031-148A-3552-4F77FA2CEDAE}"/>
                    </a:ext>
                  </a:extLst>
                </p14:cNvPr>
                <p14:cNvContentPartPr/>
                <p14:nvPr/>
              </p14:nvContentPartPr>
              <p14:xfrm>
                <a:off x="8313010" y="4209929"/>
                <a:ext cx="342360" cy="37440"/>
              </p14:xfrm>
            </p:contentPart>
          </mc:Choice>
          <mc:Fallback xmlns="">
            <p:pic>
              <p:nvPicPr>
                <p:cNvPr id="263" name="Ink 262">
                  <a:extLst>
                    <a:ext uri="{FF2B5EF4-FFF2-40B4-BE49-F238E27FC236}">
                      <a16:creationId xmlns:a16="http://schemas.microsoft.com/office/drawing/2014/main" id="{171EB50B-3031-148A-3552-4F77FA2CEDAE}"/>
                    </a:ext>
                  </a:extLst>
                </p:cNvPr>
                <p:cNvPicPr/>
                <p:nvPr/>
              </p:nvPicPr>
              <p:blipFill>
                <a:blip r:embed="rId387"/>
                <a:stretch>
                  <a:fillRect/>
                </a:stretch>
              </p:blipFill>
              <p:spPr>
                <a:xfrm>
                  <a:off x="8304370" y="4201289"/>
                  <a:ext cx="360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4" name="Ink 263">
                  <a:extLst>
                    <a:ext uri="{FF2B5EF4-FFF2-40B4-BE49-F238E27FC236}">
                      <a16:creationId xmlns:a16="http://schemas.microsoft.com/office/drawing/2014/main" id="{3925A75B-F6CE-C367-824E-786C141DFC10}"/>
                    </a:ext>
                  </a:extLst>
                </p14:cNvPr>
                <p14:cNvContentPartPr/>
                <p14:nvPr/>
              </p14:nvContentPartPr>
              <p14:xfrm>
                <a:off x="8585170" y="4508009"/>
                <a:ext cx="102240" cy="165240"/>
              </p14:xfrm>
            </p:contentPart>
          </mc:Choice>
          <mc:Fallback xmlns="">
            <p:pic>
              <p:nvPicPr>
                <p:cNvPr id="264" name="Ink 263">
                  <a:extLst>
                    <a:ext uri="{FF2B5EF4-FFF2-40B4-BE49-F238E27FC236}">
                      <a16:creationId xmlns:a16="http://schemas.microsoft.com/office/drawing/2014/main" id="{3925A75B-F6CE-C367-824E-786C141DFC10}"/>
                    </a:ext>
                  </a:extLst>
                </p:cNvPr>
                <p:cNvPicPr/>
                <p:nvPr/>
              </p:nvPicPr>
              <p:blipFill>
                <a:blip r:embed="rId389"/>
                <a:stretch>
                  <a:fillRect/>
                </a:stretch>
              </p:blipFill>
              <p:spPr>
                <a:xfrm>
                  <a:off x="8576530" y="4499369"/>
                  <a:ext cx="119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5" name="Ink 264">
                  <a:extLst>
                    <a:ext uri="{FF2B5EF4-FFF2-40B4-BE49-F238E27FC236}">
                      <a16:creationId xmlns:a16="http://schemas.microsoft.com/office/drawing/2014/main" id="{3937C421-5A13-7C61-573A-F912F830B4A9}"/>
                    </a:ext>
                  </a:extLst>
                </p14:cNvPr>
                <p14:cNvContentPartPr/>
                <p14:nvPr/>
              </p14:nvContentPartPr>
              <p14:xfrm>
                <a:off x="8701810" y="4295249"/>
                <a:ext cx="349200" cy="396360"/>
              </p14:xfrm>
            </p:contentPart>
          </mc:Choice>
          <mc:Fallback xmlns="">
            <p:pic>
              <p:nvPicPr>
                <p:cNvPr id="265" name="Ink 264">
                  <a:extLst>
                    <a:ext uri="{FF2B5EF4-FFF2-40B4-BE49-F238E27FC236}">
                      <a16:creationId xmlns:a16="http://schemas.microsoft.com/office/drawing/2014/main" id="{3937C421-5A13-7C61-573A-F912F830B4A9}"/>
                    </a:ext>
                  </a:extLst>
                </p:cNvPr>
                <p:cNvPicPr/>
                <p:nvPr/>
              </p:nvPicPr>
              <p:blipFill>
                <a:blip r:embed="rId391"/>
                <a:stretch>
                  <a:fillRect/>
                </a:stretch>
              </p:blipFill>
              <p:spPr>
                <a:xfrm>
                  <a:off x="8693170" y="4286249"/>
                  <a:ext cx="366840" cy="414000"/>
                </a:xfrm>
                <a:prstGeom prst="rect">
                  <a:avLst/>
                </a:prstGeom>
              </p:spPr>
            </p:pic>
          </mc:Fallback>
        </mc:AlternateContent>
      </p:grpSp>
      <p:grpSp>
        <p:nvGrpSpPr>
          <p:cNvPr id="271" name="Group 270">
            <a:extLst>
              <a:ext uri="{FF2B5EF4-FFF2-40B4-BE49-F238E27FC236}">
                <a16:creationId xmlns:a16="http://schemas.microsoft.com/office/drawing/2014/main" id="{0D4E9F9A-A1FF-552D-3D32-8235628CBC87}"/>
              </a:ext>
            </a:extLst>
          </p:cNvPr>
          <p:cNvGrpSpPr/>
          <p:nvPr/>
        </p:nvGrpSpPr>
        <p:grpSpPr>
          <a:xfrm>
            <a:off x="2270410" y="5454449"/>
            <a:ext cx="557640" cy="436320"/>
            <a:chOff x="2270410" y="5454449"/>
            <a:chExt cx="557640" cy="436320"/>
          </a:xfrm>
        </p:grpSpPr>
        <mc:AlternateContent xmlns:mc="http://schemas.openxmlformats.org/markup-compatibility/2006" xmlns:p14="http://schemas.microsoft.com/office/powerpoint/2010/main">
          <mc:Choice Requires="p14">
            <p:contentPart p14:bwMode="auto" r:id="rId392">
              <p14:nvContentPartPr>
                <p14:cNvPr id="267" name="Ink 266">
                  <a:extLst>
                    <a:ext uri="{FF2B5EF4-FFF2-40B4-BE49-F238E27FC236}">
                      <a16:creationId xmlns:a16="http://schemas.microsoft.com/office/drawing/2014/main" id="{6CF5CD8D-53A3-A751-4A45-69B948BC4B12}"/>
                    </a:ext>
                  </a:extLst>
                </p14:cNvPr>
                <p14:cNvContentPartPr/>
                <p14:nvPr/>
              </p14:nvContentPartPr>
              <p14:xfrm>
                <a:off x="2389210" y="5476409"/>
                <a:ext cx="14760" cy="324360"/>
              </p14:xfrm>
            </p:contentPart>
          </mc:Choice>
          <mc:Fallback xmlns="">
            <p:pic>
              <p:nvPicPr>
                <p:cNvPr id="267" name="Ink 266">
                  <a:extLst>
                    <a:ext uri="{FF2B5EF4-FFF2-40B4-BE49-F238E27FC236}">
                      <a16:creationId xmlns:a16="http://schemas.microsoft.com/office/drawing/2014/main" id="{6CF5CD8D-53A3-A751-4A45-69B948BC4B12}"/>
                    </a:ext>
                  </a:extLst>
                </p:cNvPr>
                <p:cNvPicPr/>
                <p:nvPr/>
              </p:nvPicPr>
              <p:blipFill>
                <a:blip r:embed="rId393"/>
                <a:stretch>
                  <a:fillRect/>
                </a:stretch>
              </p:blipFill>
              <p:spPr>
                <a:xfrm>
                  <a:off x="2380570" y="5467769"/>
                  <a:ext cx="324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8" name="Ink 267">
                  <a:extLst>
                    <a:ext uri="{FF2B5EF4-FFF2-40B4-BE49-F238E27FC236}">
                      <a16:creationId xmlns:a16="http://schemas.microsoft.com/office/drawing/2014/main" id="{B1285D22-CB91-F33C-593F-8E7ABA9636FD}"/>
                    </a:ext>
                  </a:extLst>
                </p14:cNvPr>
                <p14:cNvContentPartPr/>
                <p14:nvPr/>
              </p14:nvContentPartPr>
              <p14:xfrm>
                <a:off x="2270410" y="5454449"/>
                <a:ext cx="263880" cy="18720"/>
              </p14:xfrm>
            </p:contentPart>
          </mc:Choice>
          <mc:Fallback xmlns="">
            <p:pic>
              <p:nvPicPr>
                <p:cNvPr id="268" name="Ink 267">
                  <a:extLst>
                    <a:ext uri="{FF2B5EF4-FFF2-40B4-BE49-F238E27FC236}">
                      <a16:creationId xmlns:a16="http://schemas.microsoft.com/office/drawing/2014/main" id="{B1285D22-CB91-F33C-593F-8E7ABA9636FD}"/>
                    </a:ext>
                  </a:extLst>
                </p:cNvPr>
                <p:cNvPicPr/>
                <p:nvPr/>
              </p:nvPicPr>
              <p:blipFill>
                <a:blip r:embed="rId395"/>
                <a:stretch>
                  <a:fillRect/>
                </a:stretch>
              </p:blipFill>
              <p:spPr>
                <a:xfrm>
                  <a:off x="2261410" y="5445449"/>
                  <a:ext cx="281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9" name="Ink 268">
                  <a:extLst>
                    <a:ext uri="{FF2B5EF4-FFF2-40B4-BE49-F238E27FC236}">
                      <a16:creationId xmlns:a16="http://schemas.microsoft.com/office/drawing/2014/main" id="{D97DC753-820E-8226-FFAC-E954C9C6A323}"/>
                    </a:ext>
                  </a:extLst>
                </p14:cNvPr>
                <p14:cNvContentPartPr/>
                <p14:nvPr/>
              </p14:nvContentPartPr>
              <p14:xfrm>
                <a:off x="2475970" y="5733809"/>
                <a:ext cx="110520" cy="138240"/>
              </p14:xfrm>
            </p:contentPart>
          </mc:Choice>
          <mc:Fallback xmlns="">
            <p:pic>
              <p:nvPicPr>
                <p:cNvPr id="269" name="Ink 268">
                  <a:extLst>
                    <a:ext uri="{FF2B5EF4-FFF2-40B4-BE49-F238E27FC236}">
                      <a16:creationId xmlns:a16="http://schemas.microsoft.com/office/drawing/2014/main" id="{D97DC753-820E-8226-FFAC-E954C9C6A323}"/>
                    </a:ext>
                  </a:extLst>
                </p:cNvPr>
                <p:cNvPicPr/>
                <p:nvPr/>
              </p:nvPicPr>
              <p:blipFill>
                <a:blip r:embed="rId397"/>
                <a:stretch>
                  <a:fillRect/>
                </a:stretch>
              </p:blipFill>
              <p:spPr>
                <a:xfrm>
                  <a:off x="2466970" y="5724809"/>
                  <a:ext cx="128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0" name="Ink 269">
                  <a:extLst>
                    <a:ext uri="{FF2B5EF4-FFF2-40B4-BE49-F238E27FC236}">
                      <a16:creationId xmlns:a16="http://schemas.microsoft.com/office/drawing/2014/main" id="{F5ED7B75-6A77-E8A1-57A9-62B35669E786}"/>
                    </a:ext>
                  </a:extLst>
                </p14:cNvPr>
                <p14:cNvContentPartPr/>
                <p14:nvPr/>
              </p14:nvContentPartPr>
              <p14:xfrm>
                <a:off x="2613490" y="5663249"/>
                <a:ext cx="214560" cy="227520"/>
              </p14:xfrm>
            </p:contentPart>
          </mc:Choice>
          <mc:Fallback xmlns="">
            <p:pic>
              <p:nvPicPr>
                <p:cNvPr id="270" name="Ink 269">
                  <a:extLst>
                    <a:ext uri="{FF2B5EF4-FFF2-40B4-BE49-F238E27FC236}">
                      <a16:creationId xmlns:a16="http://schemas.microsoft.com/office/drawing/2014/main" id="{F5ED7B75-6A77-E8A1-57A9-62B35669E786}"/>
                    </a:ext>
                  </a:extLst>
                </p:cNvPr>
                <p:cNvPicPr/>
                <p:nvPr/>
              </p:nvPicPr>
              <p:blipFill>
                <a:blip r:embed="rId399"/>
                <a:stretch>
                  <a:fillRect/>
                </a:stretch>
              </p:blipFill>
              <p:spPr>
                <a:xfrm>
                  <a:off x="2604850" y="5654609"/>
                  <a:ext cx="232200" cy="245160"/>
                </a:xfrm>
                <a:prstGeom prst="rect">
                  <a:avLst/>
                </a:prstGeom>
              </p:spPr>
            </p:pic>
          </mc:Fallback>
        </mc:AlternateContent>
      </p:grpSp>
      <p:grpSp>
        <p:nvGrpSpPr>
          <p:cNvPr id="286" name="Group 285">
            <a:extLst>
              <a:ext uri="{FF2B5EF4-FFF2-40B4-BE49-F238E27FC236}">
                <a16:creationId xmlns:a16="http://schemas.microsoft.com/office/drawing/2014/main" id="{9D0479BD-0529-8122-288E-5530A3990C2E}"/>
              </a:ext>
            </a:extLst>
          </p:cNvPr>
          <p:cNvGrpSpPr/>
          <p:nvPr/>
        </p:nvGrpSpPr>
        <p:grpSpPr>
          <a:xfrm>
            <a:off x="3128290" y="5278409"/>
            <a:ext cx="1994760" cy="731160"/>
            <a:chOff x="3128290" y="5278409"/>
            <a:chExt cx="1994760" cy="731160"/>
          </a:xfrm>
        </p:grpSpPr>
        <mc:AlternateContent xmlns:mc="http://schemas.openxmlformats.org/markup-compatibility/2006" xmlns:p14="http://schemas.microsoft.com/office/powerpoint/2010/main">
          <mc:Choice Requires="p14">
            <p:contentPart p14:bwMode="auto" r:id="rId400">
              <p14:nvContentPartPr>
                <p14:cNvPr id="272" name="Ink 271">
                  <a:extLst>
                    <a:ext uri="{FF2B5EF4-FFF2-40B4-BE49-F238E27FC236}">
                      <a16:creationId xmlns:a16="http://schemas.microsoft.com/office/drawing/2014/main" id="{6F176F12-8076-B73C-89B0-0CCF0091D478}"/>
                    </a:ext>
                  </a:extLst>
                </p14:cNvPr>
                <p14:cNvContentPartPr/>
                <p14:nvPr/>
              </p14:nvContentPartPr>
              <p14:xfrm>
                <a:off x="3128290" y="5509169"/>
                <a:ext cx="186840" cy="20160"/>
              </p14:xfrm>
            </p:contentPart>
          </mc:Choice>
          <mc:Fallback xmlns="">
            <p:pic>
              <p:nvPicPr>
                <p:cNvPr id="272" name="Ink 271">
                  <a:extLst>
                    <a:ext uri="{FF2B5EF4-FFF2-40B4-BE49-F238E27FC236}">
                      <a16:creationId xmlns:a16="http://schemas.microsoft.com/office/drawing/2014/main" id="{6F176F12-8076-B73C-89B0-0CCF0091D478}"/>
                    </a:ext>
                  </a:extLst>
                </p:cNvPr>
                <p:cNvPicPr/>
                <p:nvPr/>
              </p:nvPicPr>
              <p:blipFill>
                <a:blip r:embed="rId401"/>
                <a:stretch>
                  <a:fillRect/>
                </a:stretch>
              </p:blipFill>
              <p:spPr>
                <a:xfrm>
                  <a:off x="3119290" y="5500529"/>
                  <a:ext cx="204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3" name="Ink 272">
                  <a:extLst>
                    <a:ext uri="{FF2B5EF4-FFF2-40B4-BE49-F238E27FC236}">
                      <a16:creationId xmlns:a16="http://schemas.microsoft.com/office/drawing/2014/main" id="{DB0483A5-3BF3-FAA8-23EB-4F074C0FAF9A}"/>
                    </a:ext>
                  </a:extLst>
                </p14:cNvPr>
                <p14:cNvContentPartPr/>
                <p14:nvPr/>
              </p14:nvContentPartPr>
              <p14:xfrm>
                <a:off x="3138010" y="5635529"/>
                <a:ext cx="183240" cy="21960"/>
              </p14:xfrm>
            </p:contentPart>
          </mc:Choice>
          <mc:Fallback xmlns="">
            <p:pic>
              <p:nvPicPr>
                <p:cNvPr id="273" name="Ink 272">
                  <a:extLst>
                    <a:ext uri="{FF2B5EF4-FFF2-40B4-BE49-F238E27FC236}">
                      <a16:creationId xmlns:a16="http://schemas.microsoft.com/office/drawing/2014/main" id="{DB0483A5-3BF3-FAA8-23EB-4F074C0FAF9A}"/>
                    </a:ext>
                  </a:extLst>
                </p:cNvPr>
                <p:cNvPicPr/>
                <p:nvPr/>
              </p:nvPicPr>
              <p:blipFill>
                <a:blip r:embed="rId403"/>
                <a:stretch>
                  <a:fillRect/>
                </a:stretch>
              </p:blipFill>
              <p:spPr>
                <a:xfrm>
                  <a:off x="3129370" y="5626529"/>
                  <a:ext cx="200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4" name="Ink 273">
                  <a:extLst>
                    <a:ext uri="{FF2B5EF4-FFF2-40B4-BE49-F238E27FC236}">
                      <a16:creationId xmlns:a16="http://schemas.microsoft.com/office/drawing/2014/main" id="{B6CEB795-2909-1B11-ED64-B72F000D7228}"/>
                    </a:ext>
                  </a:extLst>
                </p14:cNvPr>
                <p14:cNvContentPartPr/>
                <p14:nvPr/>
              </p14:nvContentPartPr>
              <p14:xfrm>
                <a:off x="3643450" y="5278409"/>
                <a:ext cx="281520" cy="204840"/>
              </p14:xfrm>
            </p:contentPart>
          </mc:Choice>
          <mc:Fallback xmlns="">
            <p:pic>
              <p:nvPicPr>
                <p:cNvPr id="274" name="Ink 273">
                  <a:extLst>
                    <a:ext uri="{FF2B5EF4-FFF2-40B4-BE49-F238E27FC236}">
                      <a16:creationId xmlns:a16="http://schemas.microsoft.com/office/drawing/2014/main" id="{B6CEB795-2909-1B11-ED64-B72F000D7228}"/>
                    </a:ext>
                  </a:extLst>
                </p:cNvPr>
                <p:cNvPicPr/>
                <p:nvPr/>
              </p:nvPicPr>
              <p:blipFill>
                <a:blip r:embed="rId405"/>
                <a:stretch>
                  <a:fillRect/>
                </a:stretch>
              </p:blipFill>
              <p:spPr>
                <a:xfrm>
                  <a:off x="3634810" y="5269409"/>
                  <a:ext cx="299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5" name="Ink 274">
                  <a:extLst>
                    <a:ext uri="{FF2B5EF4-FFF2-40B4-BE49-F238E27FC236}">
                      <a16:creationId xmlns:a16="http://schemas.microsoft.com/office/drawing/2014/main" id="{56D03E82-20DB-0A74-7ADE-58576AE1D286}"/>
                    </a:ext>
                  </a:extLst>
                </p14:cNvPr>
                <p14:cNvContentPartPr/>
                <p14:nvPr/>
              </p14:nvContentPartPr>
              <p14:xfrm>
                <a:off x="3523930" y="5566049"/>
                <a:ext cx="549720" cy="92520"/>
              </p14:xfrm>
            </p:contentPart>
          </mc:Choice>
          <mc:Fallback xmlns="">
            <p:pic>
              <p:nvPicPr>
                <p:cNvPr id="275" name="Ink 274">
                  <a:extLst>
                    <a:ext uri="{FF2B5EF4-FFF2-40B4-BE49-F238E27FC236}">
                      <a16:creationId xmlns:a16="http://schemas.microsoft.com/office/drawing/2014/main" id="{56D03E82-20DB-0A74-7ADE-58576AE1D286}"/>
                    </a:ext>
                  </a:extLst>
                </p:cNvPr>
                <p:cNvPicPr/>
                <p:nvPr/>
              </p:nvPicPr>
              <p:blipFill>
                <a:blip r:embed="rId407"/>
                <a:stretch>
                  <a:fillRect/>
                </a:stretch>
              </p:blipFill>
              <p:spPr>
                <a:xfrm>
                  <a:off x="3515290" y="5557049"/>
                  <a:ext cx="567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6" name="Ink 275">
                  <a:extLst>
                    <a:ext uri="{FF2B5EF4-FFF2-40B4-BE49-F238E27FC236}">
                      <a16:creationId xmlns:a16="http://schemas.microsoft.com/office/drawing/2014/main" id="{595B01E2-10AA-9E74-3F01-1A2A54C19352}"/>
                    </a:ext>
                  </a:extLst>
                </p14:cNvPr>
                <p14:cNvContentPartPr/>
                <p14:nvPr/>
              </p14:nvContentPartPr>
              <p14:xfrm>
                <a:off x="3671530" y="5708249"/>
                <a:ext cx="218160" cy="276840"/>
              </p14:xfrm>
            </p:contentPart>
          </mc:Choice>
          <mc:Fallback xmlns="">
            <p:pic>
              <p:nvPicPr>
                <p:cNvPr id="276" name="Ink 275">
                  <a:extLst>
                    <a:ext uri="{FF2B5EF4-FFF2-40B4-BE49-F238E27FC236}">
                      <a16:creationId xmlns:a16="http://schemas.microsoft.com/office/drawing/2014/main" id="{595B01E2-10AA-9E74-3F01-1A2A54C19352}"/>
                    </a:ext>
                  </a:extLst>
                </p:cNvPr>
                <p:cNvPicPr/>
                <p:nvPr/>
              </p:nvPicPr>
              <p:blipFill>
                <a:blip r:embed="rId409"/>
                <a:stretch>
                  <a:fillRect/>
                </a:stretch>
              </p:blipFill>
              <p:spPr>
                <a:xfrm>
                  <a:off x="3662530" y="5699249"/>
                  <a:ext cx="2358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7" name="Ink 276">
                  <a:extLst>
                    <a:ext uri="{FF2B5EF4-FFF2-40B4-BE49-F238E27FC236}">
                      <a16:creationId xmlns:a16="http://schemas.microsoft.com/office/drawing/2014/main" id="{F9AFD15D-F0F8-6C61-1D86-6DC9B0EC4C67}"/>
                    </a:ext>
                  </a:extLst>
                </p14:cNvPr>
                <p14:cNvContentPartPr/>
                <p14:nvPr/>
              </p14:nvContentPartPr>
              <p14:xfrm>
                <a:off x="4004170" y="5913089"/>
                <a:ext cx="19440" cy="96480"/>
              </p14:xfrm>
            </p:contentPart>
          </mc:Choice>
          <mc:Fallback xmlns="">
            <p:pic>
              <p:nvPicPr>
                <p:cNvPr id="277" name="Ink 276">
                  <a:extLst>
                    <a:ext uri="{FF2B5EF4-FFF2-40B4-BE49-F238E27FC236}">
                      <a16:creationId xmlns:a16="http://schemas.microsoft.com/office/drawing/2014/main" id="{F9AFD15D-F0F8-6C61-1D86-6DC9B0EC4C67}"/>
                    </a:ext>
                  </a:extLst>
                </p:cNvPr>
                <p:cNvPicPr/>
                <p:nvPr/>
              </p:nvPicPr>
              <p:blipFill>
                <a:blip r:embed="rId411"/>
                <a:stretch>
                  <a:fillRect/>
                </a:stretch>
              </p:blipFill>
              <p:spPr>
                <a:xfrm>
                  <a:off x="3995170" y="5904089"/>
                  <a:ext cx="37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8" name="Ink 277">
                  <a:extLst>
                    <a:ext uri="{FF2B5EF4-FFF2-40B4-BE49-F238E27FC236}">
                      <a16:creationId xmlns:a16="http://schemas.microsoft.com/office/drawing/2014/main" id="{8CEF07ED-FE9C-C376-4EE3-46F4EBDC6B8C}"/>
                    </a:ext>
                  </a:extLst>
                </p14:cNvPr>
                <p14:cNvContentPartPr/>
                <p14:nvPr/>
              </p14:nvContentPartPr>
              <p14:xfrm>
                <a:off x="4363090" y="5387129"/>
                <a:ext cx="13680" cy="228240"/>
              </p14:xfrm>
            </p:contentPart>
          </mc:Choice>
          <mc:Fallback xmlns="">
            <p:pic>
              <p:nvPicPr>
                <p:cNvPr id="278" name="Ink 277">
                  <a:extLst>
                    <a:ext uri="{FF2B5EF4-FFF2-40B4-BE49-F238E27FC236}">
                      <a16:creationId xmlns:a16="http://schemas.microsoft.com/office/drawing/2014/main" id="{8CEF07ED-FE9C-C376-4EE3-46F4EBDC6B8C}"/>
                    </a:ext>
                  </a:extLst>
                </p:cNvPr>
                <p:cNvPicPr/>
                <p:nvPr/>
              </p:nvPicPr>
              <p:blipFill>
                <a:blip r:embed="rId413"/>
                <a:stretch>
                  <a:fillRect/>
                </a:stretch>
              </p:blipFill>
              <p:spPr>
                <a:xfrm>
                  <a:off x="4354090" y="5378129"/>
                  <a:ext cx="31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9" name="Ink 278">
                  <a:extLst>
                    <a:ext uri="{FF2B5EF4-FFF2-40B4-BE49-F238E27FC236}">
                      <a16:creationId xmlns:a16="http://schemas.microsoft.com/office/drawing/2014/main" id="{CC41B566-DDDC-CAC4-830F-293DC0373D61}"/>
                    </a:ext>
                  </a:extLst>
                </p14:cNvPr>
                <p14:cNvContentPartPr/>
                <p14:nvPr/>
              </p14:nvContentPartPr>
              <p14:xfrm>
                <a:off x="4276690" y="5317289"/>
                <a:ext cx="330120" cy="69480"/>
              </p14:xfrm>
            </p:contentPart>
          </mc:Choice>
          <mc:Fallback xmlns="">
            <p:pic>
              <p:nvPicPr>
                <p:cNvPr id="279" name="Ink 278">
                  <a:extLst>
                    <a:ext uri="{FF2B5EF4-FFF2-40B4-BE49-F238E27FC236}">
                      <a16:creationId xmlns:a16="http://schemas.microsoft.com/office/drawing/2014/main" id="{CC41B566-DDDC-CAC4-830F-293DC0373D61}"/>
                    </a:ext>
                  </a:extLst>
                </p:cNvPr>
                <p:cNvPicPr/>
                <p:nvPr/>
              </p:nvPicPr>
              <p:blipFill>
                <a:blip r:embed="rId415"/>
                <a:stretch>
                  <a:fillRect/>
                </a:stretch>
              </p:blipFill>
              <p:spPr>
                <a:xfrm>
                  <a:off x="4267690" y="5308649"/>
                  <a:ext cx="347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0" name="Ink 279">
                  <a:extLst>
                    <a:ext uri="{FF2B5EF4-FFF2-40B4-BE49-F238E27FC236}">
                      <a16:creationId xmlns:a16="http://schemas.microsoft.com/office/drawing/2014/main" id="{9EEF0B6E-A199-ED7B-A019-5D57F9EB4AF0}"/>
                    </a:ext>
                  </a:extLst>
                </p14:cNvPr>
                <p14:cNvContentPartPr/>
                <p14:nvPr/>
              </p14:nvContentPartPr>
              <p14:xfrm>
                <a:off x="4542730" y="5597369"/>
                <a:ext cx="30600" cy="127080"/>
              </p14:xfrm>
            </p:contentPart>
          </mc:Choice>
          <mc:Fallback xmlns="">
            <p:pic>
              <p:nvPicPr>
                <p:cNvPr id="280" name="Ink 279">
                  <a:extLst>
                    <a:ext uri="{FF2B5EF4-FFF2-40B4-BE49-F238E27FC236}">
                      <a16:creationId xmlns:a16="http://schemas.microsoft.com/office/drawing/2014/main" id="{9EEF0B6E-A199-ED7B-A019-5D57F9EB4AF0}"/>
                    </a:ext>
                  </a:extLst>
                </p:cNvPr>
                <p:cNvPicPr/>
                <p:nvPr/>
              </p:nvPicPr>
              <p:blipFill>
                <a:blip r:embed="rId417"/>
                <a:stretch>
                  <a:fillRect/>
                </a:stretch>
              </p:blipFill>
              <p:spPr>
                <a:xfrm>
                  <a:off x="4534090" y="5588729"/>
                  <a:ext cx="48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1" name="Ink 280">
                  <a:extLst>
                    <a:ext uri="{FF2B5EF4-FFF2-40B4-BE49-F238E27FC236}">
                      <a16:creationId xmlns:a16="http://schemas.microsoft.com/office/drawing/2014/main" id="{96713980-837F-52B5-9C19-CFA36FF669FC}"/>
                    </a:ext>
                  </a:extLst>
                </p14:cNvPr>
                <p14:cNvContentPartPr/>
                <p14:nvPr/>
              </p14:nvContentPartPr>
              <p14:xfrm>
                <a:off x="4457410" y="5675489"/>
                <a:ext cx="186480" cy="17640"/>
              </p14:xfrm>
            </p:contentPart>
          </mc:Choice>
          <mc:Fallback xmlns="">
            <p:pic>
              <p:nvPicPr>
                <p:cNvPr id="281" name="Ink 280">
                  <a:extLst>
                    <a:ext uri="{FF2B5EF4-FFF2-40B4-BE49-F238E27FC236}">
                      <a16:creationId xmlns:a16="http://schemas.microsoft.com/office/drawing/2014/main" id="{96713980-837F-52B5-9C19-CFA36FF669FC}"/>
                    </a:ext>
                  </a:extLst>
                </p:cNvPr>
                <p:cNvPicPr/>
                <p:nvPr/>
              </p:nvPicPr>
              <p:blipFill>
                <a:blip r:embed="rId419"/>
                <a:stretch>
                  <a:fillRect/>
                </a:stretch>
              </p:blipFill>
              <p:spPr>
                <a:xfrm>
                  <a:off x="4448770" y="5666489"/>
                  <a:ext cx="204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2" name="Ink 281">
                  <a:extLst>
                    <a:ext uri="{FF2B5EF4-FFF2-40B4-BE49-F238E27FC236}">
                      <a16:creationId xmlns:a16="http://schemas.microsoft.com/office/drawing/2014/main" id="{32B74457-8596-F463-A725-627770FA2A86}"/>
                    </a:ext>
                  </a:extLst>
                </p14:cNvPr>
                <p14:cNvContentPartPr/>
                <p14:nvPr/>
              </p14:nvContentPartPr>
              <p14:xfrm>
                <a:off x="4655050" y="5667209"/>
                <a:ext cx="63360" cy="50400"/>
              </p14:xfrm>
            </p:contentPart>
          </mc:Choice>
          <mc:Fallback xmlns="">
            <p:pic>
              <p:nvPicPr>
                <p:cNvPr id="282" name="Ink 281">
                  <a:extLst>
                    <a:ext uri="{FF2B5EF4-FFF2-40B4-BE49-F238E27FC236}">
                      <a16:creationId xmlns:a16="http://schemas.microsoft.com/office/drawing/2014/main" id="{32B74457-8596-F463-A725-627770FA2A86}"/>
                    </a:ext>
                  </a:extLst>
                </p:cNvPr>
                <p:cNvPicPr/>
                <p:nvPr/>
              </p:nvPicPr>
              <p:blipFill>
                <a:blip r:embed="rId421"/>
                <a:stretch>
                  <a:fillRect/>
                </a:stretch>
              </p:blipFill>
              <p:spPr>
                <a:xfrm>
                  <a:off x="4646410" y="5658209"/>
                  <a:ext cx="81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3" name="Ink 282">
                  <a:extLst>
                    <a:ext uri="{FF2B5EF4-FFF2-40B4-BE49-F238E27FC236}">
                      <a16:creationId xmlns:a16="http://schemas.microsoft.com/office/drawing/2014/main" id="{4526B401-37A5-9F48-8C29-AF4215F111EE}"/>
                    </a:ext>
                  </a:extLst>
                </p14:cNvPr>
                <p14:cNvContentPartPr/>
                <p14:nvPr/>
              </p14:nvContentPartPr>
              <p14:xfrm>
                <a:off x="4823890" y="5522849"/>
                <a:ext cx="11160" cy="190440"/>
              </p14:xfrm>
            </p:contentPart>
          </mc:Choice>
          <mc:Fallback xmlns="">
            <p:pic>
              <p:nvPicPr>
                <p:cNvPr id="283" name="Ink 282">
                  <a:extLst>
                    <a:ext uri="{FF2B5EF4-FFF2-40B4-BE49-F238E27FC236}">
                      <a16:creationId xmlns:a16="http://schemas.microsoft.com/office/drawing/2014/main" id="{4526B401-37A5-9F48-8C29-AF4215F111EE}"/>
                    </a:ext>
                  </a:extLst>
                </p:cNvPr>
                <p:cNvPicPr/>
                <p:nvPr/>
              </p:nvPicPr>
              <p:blipFill>
                <a:blip r:embed="rId423"/>
                <a:stretch>
                  <a:fillRect/>
                </a:stretch>
              </p:blipFill>
              <p:spPr>
                <a:xfrm>
                  <a:off x="4815250" y="5514209"/>
                  <a:ext cx="28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4" name="Ink 283">
                  <a:extLst>
                    <a:ext uri="{FF2B5EF4-FFF2-40B4-BE49-F238E27FC236}">
                      <a16:creationId xmlns:a16="http://schemas.microsoft.com/office/drawing/2014/main" id="{D901425C-BB48-D84D-0187-3805945A413E}"/>
                    </a:ext>
                  </a:extLst>
                </p14:cNvPr>
                <p14:cNvContentPartPr/>
                <p14:nvPr/>
              </p14:nvContentPartPr>
              <p14:xfrm>
                <a:off x="4740010" y="5642729"/>
                <a:ext cx="138240" cy="17640"/>
              </p14:xfrm>
            </p:contentPart>
          </mc:Choice>
          <mc:Fallback xmlns="">
            <p:pic>
              <p:nvPicPr>
                <p:cNvPr id="284" name="Ink 283">
                  <a:extLst>
                    <a:ext uri="{FF2B5EF4-FFF2-40B4-BE49-F238E27FC236}">
                      <a16:creationId xmlns:a16="http://schemas.microsoft.com/office/drawing/2014/main" id="{D901425C-BB48-D84D-0187-3805945A413E}"/>
                    </a:ext>
                  </a:extLst>
                </p:cNvPr>
                <p:cNvPicPr/>
                <p:nvPr/>
              </p:nvPicPr>
              <p:blipFill>
                <a:blip r:embed="rId425"/>
                <a:stretch>
                  <a:fillRect/>
                </a:stretch>
              </p:blipFill>
              <p:spPr>
                <a:xfrm>
                  <a:off x="4731370" y="5634089"/>
                  <a:ext cx="155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5" name="Ink 284">
                  <a:extLst>
                    <a:ext uri="{FF2B5EF4-FFF2-40B4-BE49-F238E27FC236}">
                      <a16:creationId xmlns:a16="http://schemas.microsoft.com/office/drawing/2014/main" id="{06146CD0-60A5-C773-FB68-A10954046409}"/>
                    </a:ext>
                  </a:extLst>
                </p14:cNvPr>
                <p14:cNvContentPartPr/>
                <p14:nvPr/>
              </p14:nvContentPartPr>
              <p14:xfrm>
                <a:off x="4899490" y="5480729"/>
                <a:ext cx="223560" cy="236520"/>
              </p14:xfrm>
            </p:contentPart>
          </mc:Choice>
          <mc:Fallback xmlns="">
            <p:pic>
              <p:nvPicPr>
                <p:cNvPr id="285" name="Ink 284">
                  <a:extLst>
                    <a:ext uri="{FF2B5EF4-FFF2-40B4-BE49-F238E27FC236}">
                      <a16:creationId xmlns:a16="http://schemas.microsoft.com/office/drawing/2014/main" id="{06146CD0-60A5-C773-FB68-A10954046409}"/>
                    </a:ext>
                  </a:extLst>
                </p:cNvPr>
                <p:cNvPicPr/>
                <p:nvPr/>
              </p:nvPicPr>
              <p:blipFill>
                <a:blip r:embed="rId427"/>
                <a:stretch>
                  <a:fillRect/>
                </a:stretch>
              </p:blipFill>
              <p:spPr>
                <a:xfrm>
                  <a:off x="4890490" y="5471729"/>
                  <a:ext cx="241200" cy="254160"/>
                </a:xfrm>
                <a:prstGeom prst="rect">
                  <a:avLst/>
                </a:prstGeom>
              </p:spPr>
            </p:pic>
          </mc:Fallback>
        </mc:AlternateContent>
      </p:grpSp>
      <p:grpSp>
        <p:nvGrpSpPr>
          <p:cNvPr id="289" name="Group 288">
            <a:extLst>
              <a:ext uri="{FF2B5EF4-FFF2-40B4-BE49-F238E27FC236}">
                <a16:creationId xmlns:a16="http://schemas.microsoft.com/office/drawing/2014/main" id="{1F16BE6F-F864-76B3-4890-F0A28320F22A}"/>
              </a:ext>
            </a:extLst>
          </p:cNvPr>
          <p:cNvGrpSpPr/>
          <p:nvPr/>
        </p:nvGrpSpPr>
        <p:grpSpPr>
          <a:xfrm>
            <a:off x="5571970" y="5315849"/>
            <a:ext cx="292320" cy="129600"/>
            <a:chOff x="5571970" y="5315849"/>
            <a:chExt cx="292320" cy="129600"/>
          </a:xfrm>
        </p:grpSpPr>
        <mc:AlternateContent xmlns:mc="http://schemas.openxmlformats.org/markup-compatibility/2006" xmlns:p14="http://schemas.microsoft.com/office/powerpoint/2010/main">
          <mc:Choice Requires="p14">
            <p:contentPart p14:bwMode="auto" r:id="rId428">
              <p14:nvContentPartPr>
                <p14:cNvPr id="287" name="Ink 286">
                  <a:extLst>
                    <a:ext uri="{FF2B5EF4-FFF2-40B4-BE49-F238E27FC236}">
                      <a16:creationId xmlns:a16="http://schemas.microsoft.com/office/drawing/2014/main" id="{82E591AC-42C2-0B69-2246-E73C28FFA407}"/>
                    </a:ext>
                  </a:extLst>
                </p14:cNvPr>
                <p14:cNvContentPartPr/>
                <p14:nvPr/>
              </p14:nvContentPartPr>
              <p14:xfrm>
                <a:off x="5571970" y="5315849"/>
                <a:ext cx="257760" cy="47880"/>
              </p14:xfrm>
            </p:contentPart>
          </mc:Choice>
          <mc:Fallback xmlns="">
            <p:pic>
              <p:nvPicPr>
                <p:cNvPr id="287" name="Ink 286">
                  <a:extLst>
                    <a:ext uri="{FF2B5EF4-FFF2-40B4-BE49-F238E27FC236}">
                      <a16:creationId xmlns:a16="http://schemas.microsoft.com/office/drawing/2014/main" id="{82E591AC-42C2-0B69-2246-E73C28FFA407}"/>
                    </a:ext>
                  </a:extLst>
                </p:cNvPr>
                <p:cNvPicPr/>
                <p:nvPr/>
              </p:nvPicPr>
              <p:blipFill>
                <a:blip r:embed="rId429"/>
                <a:stretch>
                  <a:fillRect/>
                </a:stretch>
              </p:blipFill>
              <p:spPr>
                <a:xfrm>
                  <a:off x="5563330" y="5307209"/>
                  <a:ext cx="275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8" name="Ink 287">
                  <a:extLst>
                    <a:ext uri="{FF2B5EF4-FFF2-40B4-BE49-F238E27FC236}">
                      <a16:creationId xmlns:a16="http://schemas.microsoft.com/office/drawing/2014/main" id="{EEC7416B-E1D4-06CF-6EF4-837511EBAE12}"/>
                    </a:ext>
                  </a:extLst>
                </p14:cNvPr>
                <p14:cNvContentPartPr/>
                <p14:nvPr/>
              </p14:nvContentPartPr>
              <p14:xfrm>
                <a:off x="5607970" y="5421329"/>
                <a:ext cx="256320" cy="24120"/>
              </p14:xfrm>
            </p:contentPart>
          </mc:Choice>
          <mc:Fallback xmlns="">
            <p:pic>
              <p:nvPicPr>
                <p:cNvPr id="288" name="Ink 287">
                  <a:extLst>
                    <a:ext uri="{FF2B5EF4-FFF2-40B4-BE49-F238E27FC236}">
                      <a16:creationId xmlns:a16="http://schemas.microsoft.com/office/drawing/2014/main" id="{EEC7416B-E1D4-06CF-6EF4-837511EBAE12}"/>
                    </a:ext>
                  </a:extLst>
                </p:cNvPr>
                <p:cNvPicPr/>
                <p:nvPr/>
              </p:nvPicPr>
              <p:blipFill>
                <a:blip r:embed="rId431"/>
                <a:stretch>
                  <a:fillRect/>
                </a:stretch>
              </p:blipFill>
              <p:spPr>
                <a:xfrm>
                  <a:off x="5598970" y="5412329"/>
                  <a:ext cx="273960" cy="41760"/>
                </a:xfrm>
                <a:prstGeom prst="rect">
                  <a:avLst/>
                </a:prstGeom>
              </p:spPr>
            </p:pic>
          </mc:Fallback>
        </mc:AlternateContent>
      </p:grpSp>
      <p:grpSp>
        <p:nvGrpSpPr>
          <p:cNvPr id="319" name="Group 318">
            <a:extLst>
              <a:ext uri="{FF2B5EF4-FFF2-40B4-BE49-F238E27FC236}">
                <a16:creationId xmlns:a16="http://schemas.microsoft.com/office/drawing/2014/main" id="{B58EB042-700D-C21D-C531-9C156AD05AC5}"/>
              </a:ext>
            </a:extLst>
          </p:cNvPr>
          <p:cNvGrpSpPr/>
          <p:nvPr/>
        </p:nvGrpSpPr>
        <p:grpSpPr>
          <a:xfrm>
            <a:off x="6228250" y="4953329"/>
            <a:ext cx="981360" cy="776520"/>
            <a:chOff x="6228250" y="4953329"/>
            <a:chExt cx="981360" cy="776520"/>
          </a:xfrm>
        </p:grpSpPr>
        <mc:AlternateContent xmlns:mc="http://schemas.openxmlformats.org/markup-compatibility/2006" xmlns:p14="http://schemas.microsoft.com/office/powerpoint/2010/main">
          <mc:Choice Requires="p14">
            <p:contentPart p14:bwMode="auto" r:id="rId432">
              <p14:nvContentPartPr>
                <p14:cNvPr id="290" name="Ink 289">
                  <a:extLst>
                    <a:ext uri="{FF2B5EF4-FFF2-40B4-BE49-F238E27FC236}">
                      <a16:creationId xmlns:a16="http://schemas.microsoft.com/office/drawing/2014/main" id="{DED38C72-742D-6A92-1BD4-66E7D8EB7259}"/>
                    </a:ext>
                  </a:extLst>
                </p14:cNvPr>
                <p14:cNvContentPartPr/>
                <p14:nvPr/>
              </p14:nvContentPartPr>
              <p14:xfrm>
                <a:off x="6286210" y="4995449"/>
                <a:ext cx="210600" cy="264240"/>
              </p14:xfrm>
            </p:contentPart>
          </mc:Choice>
          <mc:Fallback xmlns="">
            <p:pic>
              <p:nvPicPr>
                <p:cNvPr id="290" name="Ink 289">
                  <a:extLst>
                    <a:ext uri="{FF2B5EF4-FFF2-40B4-BE49-F238E27FC236}">
                      <a16:creationId xmlns:a16="http://schemas.microsoft.com/office/drawing/2014/main" id="{DED38C72-742D-6A92-1BD4-66E7D8EB7259}"/>
                    </a:ext>
                  </a:extLst>
                </p:cNvPr>
                <p:cNvPicPr/>
                <p:nvPr/>
              </p:nvPicPr>
              <p:blipFill>
                <a:blip r:embed="rId433"/>
                <a:stretch>
                  <a:fillRect/>
                </a:stretch>
              </p:blipFill>
              <p:spPr>
                <a:xfrm>
                  <a:off x="6277210" y="4986449"/>
                  <a:ext cx="2282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1" name="Ink 290">
                  <a:extLst>
                    <a:ext uri="{FF2B5EF4-FFF2-40B4-BE49-F238E27FC236}">
                      <a16:creationId xmlns:a16="http://schemas.microsoft.com/office/drawing/2014/main" id="{07965C9E-0CCB-832C-69ED-0D43746B0593}"/>
                    </a:ext>
                  </a:extLst>
                </p14:cNvPr>
                <p14:cNvContentPartPr/>
                <p14:nvPr/>
              </p14:nvContentPartPr>
              <p14:xfrm>
                <a:off x="6584650" y="5178689"/>
                <a:ext cx="9000" cy="63720"/>
              </p14:xfrm>
            </p:contentPart>
          </mc:Choice>
          <mc:Fallback xmlns="">
            <p:pic>
              <p:nvPicPr>
                <p:cNvPr id="291" name="Ink 290">
                  <a:extLst>
                    <a:ext uri="{FF2B5EF4-FFF2-40B4-BE49-F238E27FC236}">
                      <a16:creationId xmlns:a16="http://schemas.microsoft.com/office/drawing/2014/main" id="{07965C9E-0CCB-832C-69ED-0D43746B0593}"/>
                    </a:ext>
                  </a:extLst>
                </p:cNvPr>
                <p:cNvPicPr/>
                <p:nvPr/>
              </p:nvPicPr>
              <p:blipFill>
                <a:blip r:embed="rId435"/>
                <a:stretch>
                  <a:fillRect/>
                </a:stretch>
              </p:blipFill>
              <p:spPr>
                <a:xfrm>
                  <a:off x="6575650" y="5170049"/>
                  <a:ext cx="26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2" name="Ink 291">
                  <a:extLst>
                    <a:ext uri="{FF2B5EF4-FFF2-40B4-BE49-F238E27FC236}">
                      <a16:creationId xmlns:a16="http://schemas.microsoft.com/office/drawing/2014/main" id="{0BFCDDEB-9731-E0CC-1B5C-443F3A39A507}"/>
                    </a:ext>
                  </a:extLst>
                </p14:cNvPr>
                <p14:cNvContentPartPr/>
                <p14:nvPr/>
              </p14:nvContentPartPr>
              <p14:xfrm>
                <a:off x="6730810" y="4953329"/>
                <a:ext cx="173880" cy="244080"/>
              </p14:xfrm>
            </p:contentPart>
          </mc:Choice>
          <mc:Fallback xmlns="">
            <p:pic>
              <p:nvPicPr>
                <p:cNvPr id="292" name="Ink 291">
                  <a:extLst>
                    <a:ext uri="{FF2B5EF4-FFF2-40B4-BE49-F238E27FC236}">
                      <a16:creationId xmlns:a16="http://schemas.microsoft.com/office/drawing/2014/main" id="{0BFCDDEB-9731-E0CC-1B5C-443F3A39A507}"/>
                    </a:ext>
                  </a:extLst>
                </p:cNvPr>
                <p:cNvPicPr/>
                <p:nvPr/>
              </p:nvPicPr>
              <p:blipFill>
                <a:blip r:embed="rId437"/>
                <a:stretch>
                  <a:fillRect/>
                </a:stretch>
              </p:blipFill>
              <p:spPr>
                <a:xfrm>
                  <a:off x="6722170" y="4944329"/>
                  <a:ext cx="191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3" name="Ink 292">
                  <a:extLst>
                    <a:ext uri="{FF2B5EF4-FFF2-40B4-BE49-F238E27FC236}">
                      <a16:creationId xmlns:a16="http://schemas.microsoft.com/office/drawing/2014/main" id="{AC833C80-1BD7-C00E-2C5D-9EEA81AB4B8C}"/>
                    </a:ext>
                  </a:extLst>
                </p14:cNvPr>
                <p14:cNvContentPartPr/>
                <p14:nvPr/>
              </p14:nvContentPartPr>
              <p14:xfrm>
                <a:off x="6992170" y="5090129"/>
                <a:ext cx="118080" cy="96480"/>
              </p14:xfrm>
            </p:contentPart>
          </mc:Choice>
          <mc:Fallback xmlns="">
            <p:pic>
              <p:nvPicPr>
                <p:cNvPr id="293" name="Ink 292">
                  <a:extLst>
                    <a:ext uri="{FF2B5EF4-FFF2-40B4-BE49-F238E27FC236}">
                      <a16:creationId xmlns:a16="http://schemas.microsoft.com/office/drawing/2014/main" id="{AC833C80-1BD7-C00E-2C5D-9EEA81AB4B8C}"/>
                    </a:ext>
                  </a:extLst>
                </p:cNvPr>
                <p:cNvPicPr/>
                <p:nvPr/>
              </p:nvPicPr>
              <p:blipFill>
                <a:blip r:embed="rId439"/>
                <a:stretch>
                  <a:fillRect/>
                </a:stretch>
              </p:blipFill>
              <p:spPr>
                <a:xfrm>
                  <a:off x="6983530" y="5081489"/>
                  <a:ext cx="135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5" name="Ink 294">
                  <a:extLst>
                    <a:ext uri="{FF2B5EF4-FFF2-40B4-BE49-F238E27FC236}">
                      <a16:creationId xmlns:a16="http://schemas.microsoft.com/office/drawing/2014/main" id="{712002B1-7367-CF10-8A10-AA433320C677}"/>
                    </a:ext>
                  </a:extLst>
                </p14:cNvPr>
                <p14:cNvContentPartPr/>
                <p14:nvPr/>
              </p14:nvContentPartPr>
              <p14:xfrm>
                <a:off x="6228250" y="5302529"/>
                <a:ext cx="981360" cy="71280"/>
              </p14:xfrm>
            </p:contentPart>
          </mc:Choice>
          <mc:Fallback xmlns="">
            <p:pic>
              <p:nvPicPr>
                <p:cNvPr id="295" name="Ink 294">
                  <a:extLst>
                    <a:ext uri="{FF2B5EF4-FFF2-40B4-BE49-F238E27FC236}">
                      <a16:creationId xmlns:a16="http://schemas.microsoft.com/office/drawing/2014/main" id="{712002B1-7367-CF10-8A10-AA433320C677}"/>
                    </a:ext>
                  </a:extLst>
                </p:cNvPr>
                <p:cNvPicPr/>
                <p:nvPr/>
              </p:nvPicPr>
              <p:blipFill>
                <a:blip r:embed="rId441"/>
                <a:stretch>
                  <a:fillRect/>
                </a:stretch>
              </p:blipFill>
              <p:spPr>
                <a:xfrm>
                  <a:off x="6219610" y="5293889"/>
                  <a:ext cx="999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7" name="Ink 296">
                  <a:extLst>
                    <a:ext uri="{FF2B5EF4-FFF2-40B4-BE49-F238E27FC236}">
                      <a16:creationId xmlns:a16="http://schemas.microsoft.com/office/drawing/2014/main" id="{80E04CB5-3E60-153A-45CE-32205F82CDF8}"/>
                    </a:ext>
                  </a:extLst>
                </p14:cNvPr>
                <p14:cNvContentPartPr/>
                <p14:nvPr/>
              </p14:nvContentPartPr>
              <p14:xfrm>
                <a:off x="6250930" y="5471009"/>
                <a:ext cx="212400" cy="243720"/>
              </p14:xfrm>
            </p:contentPart>
          </mc:Choice>
          <mc:Fallback xmlns="">
            <p:pic>
              <p:nvPicPr>
                <p:cNvPr id="297" name="Ink 296">
                  <a:extLst>
                    <a:ext uri="{FF2B5EF4-FFF2-40B4-BE49-F238E27FC236}">
                      <a16:creationId xmlns:a16="http://schemas.microsoft.com/office/drawing/2014/main" id="{80E04CB5-3E60-153A-45CE-32205F82CDF8}"/>
                    </a:ext>
                  </a:extLst>
                </p:cNvPr>
                <p:cNvPicPr/>
                <p:nvPr/>
              </p:nvPicPr>
              <p:blipFill>
                <a:blip r:embed="rId443"/>
                <a:stretch>
                  <a:fillRect/>
                </a:stretch>
              </p:blipFill>
              <p:spPr>
                <a:xfrm>
                  <a:off x="6241930" y="5462369"/>
                  <a:ext cx="230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8" name="Ink 297">
                  <a:extLst>
                    <a:ext uri="{FF2B5EF4-FFF2-40B4-BE49-F238E27FC236}">
                      <a16:creationId xmlns:a16="http://schemas.microsoft.com/office/drawing/2014/main" id="{482CBC07-5085-CA34-3C82-1AAF4A1C792F}"/>
                    </a:ext>
                  </a:extLst>
                </p14:cNvPr>
                <p14:cNvContentPartPr/>
                <p14:nvPr/>
              </p14:nvContentPartPr>
              <p14:xfrm>
                <a:off x="6562690" y="5665409"/>
                <a:ext cx="13680" cy="64440"/>
              </p14:xfrm>
            </p:contentPart>
          </mc:Choice>
          <mc:Fallback xmlns="">
            <p:pic>
              <p:nvPicPr>
                <p:cNvPr id="298" name="Ink 297">
                  <a:extLst>
                    <a:ext uri="{FF2B5EF4-FFF2-40B4-BE49-F238E27FC236}">
                      <a16:creationId xmlns:a16="http://schemas.microsoft.com/office/drawing/2014/main" id="{482CBC07-5085-CA34-3C82-1AAF4A1C792F}"/>
                    </a:ext>
                  </a:extLst>
                </p:cNvPr>
                <p:cNvPicPr/>
                <p:nvPr/>
              </p:nvPicPr>
              <p:blipFill>
                <a:blip r:embed="rId445"/>
                <a:stretch>
                  <a:fillRect/>
                </a:stretch>
              </p:blipFill>
              <p:spPr>
                <a:xfrm>
                  <a:off x="6554050" y="5656409"/>
                  <a:ext cx="31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99" name="Ink 298">
                  <a:extLst>
                    <a:ext uri="{FF2B5EF4-FFF2-40B4-BE49-F238E27FC236}">
                      <a16:creationId xmlns:a16="http://schemas.microsoft.com/office/drawing/2014/main" id="{703EF837-1688-B6D1-5FC1-9564680A0E74}"/>
                    </a:ext>
                  </a:extLst>
                </p14:cNvPr>
                <p14:cNvContentPartPr/>
                <p14:nvPr/>
              </p14:nvContentPartPr>
              <p14:xfrm>
                <a:off x="6656650" y="5494769"/>
                <a:ext cx="23400" cy="185040"/>
              </p14:xfrm>
            </p:contentPart>
          </mc:Choice>
          <mc:Fallback xmlns="">
            <p:pic>
              <p:nvPicPr>
                <p:cNvPr id="299" name="Ink 298">
                  <a:extLst>
                    <a:ext uri="{FF2B5EF4-FFF2-40B4-BE49-F238E27FC236}">
                      <a16:creationId xmlns:a16="http://schemas.microsoft.com/office/drawing/2014/main" id="{703EF837-1688-B6D1-5FC1-9564680A0E74}"/>
                    </a:ext>
                  </a:extLst>
                </p:cNvPr>
                <p:cNvPicPr/>
                <p:nvPr/>
              </p:nvPicPr>
              <p:blipFill>
                <a:blip r:embed="rId447"/>
                <a:stretch>
                  <a:fillRect/>
                </a:stretch>
              </p:blipFill>
              <p:spPr>
                <a:xfrm>
                  <a:off x="6647650" y="5486129"/>
                  <a:ext cx="41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0" name="Ink 299">
                  <a:extLst>
                    <a:ext uri="{FF2B5EF4-FFF2-40B4-BE49-F238E27FC236}">
                      <a16:creationId xmlns:a16="http://schemas.microsoft.com/office/drawing/2014/main" id="{692ED880-96DD-79FC-D003-CD56B6B34629}"/>
                    </a:ext>
                  </a:extLst>
                </p14:cNvPr>
                <p14:cNvContentPartPr/>
                <p14:nvPr/>
              </p14:nvContentPartPr>
              <p14:xfrm>
                <a:off x="6621370" y="5588009"/>
                <a:ext cx="140760" cy="29160"/>
              </p14:xfrm>
            </p:contentPart>
          </mc:Choice>
          <mc:Fallback xmlns="">
            <p:pic>
              <p:nvPicPr>
                <p:cNvPr id="300" name="Ink 299">
                  <a:extLst>
                    <a:ext uri="{FF2B5EF4-FFF2-40B4-BE49-F238E27FC236}">
                      <a16:creationId xmlns:a16="http://schemas.microsoft.com/office/drawing/2014/main" id="{692ED880-96DD-79FC-D003-CD56B6B34629}"/>
                    </a:ext>
                  </a:extLst>
                </p:cNvPr>
                <p:cNvPicPr/>
                <p:nvPr/>
              </p:nvPicPr>
              <p:blipFill>
                <a:blip r:embed="rId449"/>
                <a:stretch>
                  <a:fillRect/>
                </a:stretch>
              </p:blipFill>
              <p:spPr>
                <a:xfrm>
                  <a:off x="6612730" y="5579369"/>
                  <a:ext cx="158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1" name="Ink 300">
                  <a:extLst>
                    <a:ext uri="{FF2B5EF4-FFF2-40B4-BE49-F238E27FC236}">
                      <a16:creationId xmlns:a16="http://schemas.microsoft.com/office/drawing/2014/main" id="{49E6FE83-4319-B7A9-ED61-2428036BD82E}"/>
                    </a:ext>
                  </a:extLst>
                </p14:cNvPr>
                <p14:cNvContentPartPr/>
                <p14:nvPr/>
              </p14:nvContentPartPr>
              <p14:xfrm>
                <a:off x="6821890" y="5454449"/>
                <a:ext cx="123480" cy="209880"/>
              </p14:xfrm>
            </p:contentPart>
          </mc:Choice>
          <mc:Fallback xmlns="">
            <p:pic>
              <p:nvPicPr>
                <p:cNvPr id="301" name="Ink 300">
                  <a:extLst>
                    <a:ext uri="{FF2B5EF4-FFF2-40B4-BE49-F238E27FC236}">
                      <a16:creationId xmlns:a16="http://schemas.microsoft.com/office/drawing/2014/main" id="{49E6FE83-4319-B7A9-ED61-2428036BD82E}"/>
                    </a:ext>
                  </a:extLst>
                </p:cNvPr>
                <p:cNvPicPr/>
                <p:nvPr/>
              </p:nvPicPr>
              <p:blipFill>
                <a:blip r:embed="rId451"/>
                <a:stretch>
                  <a:fillRect/>
                </a:stretch>
              </p:blipFill>
              <p:spPr>
                <a:xfrm>
                  <a:off x="6812890" y="5445449"/>
                  <a:ext cx="141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2" name="Ink 301">
                  <a:extLst>
                    <a:ext uri="{FF2B5EF4-FFF2-40B4-BE49-F238E27FC236}">
                      <a16:creationId xmlns:a16="http://schemas.microsoft.com/office/drawing/2014/main" id="{8FCC7D40-4555-AB42-1EC1-AC192745F650}"/>
                    </a:ext>
                  </a:extLst>
                </p14:cNvPr>
                <p14:cNvContentPartPr/>
                <p14:nvPr/>
              </p14:nvContentPartPr>
              <p14:xfrm>
                <a:off x="7040050" y="5612849"/>
                <a:ext cx="100800" cy="93960"/>
              </p14:xfrm>
            </p:contentPart>
          </mc:Choice>
          <mc:Fallback xmlns="">
            <p:pic>
              <p:nvPicPr>
                <p:cNvPr id="302" name="Ink 301">
                  <a:extLst>
                    <a:ext uri="{FF2B5EF4-FFF2-40B4-BE49-F238E27FC236}">
                      <a16:creationId xmlns:a16="http://schemas.microsoft.com/office/drawing/2014/main" id="{8FCC7D40-4555-AB42-1EC1-AC192745F650}"/>
                    </a:ext>
                  </a:extLst>
                </p:cNvPr>
                <p:cNvPicPr/>
                <p:nvPr/>
              </p:nvPicPr>
              <p:blipFill>
                <a:blip r:embed="rId453"/>
                <a:stretch>
                  <a:fillRect/>
                </a:stretch>
              </p:blipFill>
              <p:spPr>
                <a:xfrm>
                  <a:off x="7031410" y="5604209"/>
                  <a:ext cx="118440" cy="111600"/>
                </a:xfrm>
                <a:prstGeom prst="rect">
                  <a:avLst/>
                </a:prstGeom>
              </p:spPr>
            </p:pic>
          </mc:Fallback>
        </mc:AlternateContent>
      </p:grpSp>
      <p:grpSp>
        <p:nvGrpSpPr>
          <p:cNvPr id="318" name="Group 317">
            <a:extLst>
              <a:ext uri="{FF2B5EF4-FFF2-40B4-BE49-F238E27FC236}">
                <a16:creationId xmlns:a16="http://schemas.microsoft.com/office/drawing/2014/main" id="{8B743A1B-5465-B8AA-1F33-E87529A82C23}"/>
              </a:ext>
            </a:extLst>
          </p:cNvPr>
          <p:cNvGrpSpPr/>
          <p:nvPr/>
        </p:nvGrpSpPr>
        <p:grpSpPr>
          <a:xfrm>
            <a:off x="7474210" y="5006969"/>
            <a:ext cx="349200" cy="334080"/>
            <a:chOff x="7474210" y="5006969"/>
            <a:chExt cx="349200" cy="334080"/>
          </a:xfrm>
        </p:grpSpPr>
        <mc:AlternateContent xmlns:mc="http://schemas.openxmlformats.org/markup-compatibility/2006" xmlns:p14="http://schemas.microsoft.com/office/powerpoint/2010/main">
          <mc:Choice Requires="p14">
            <p:contentPart p14:bwMode="auto" r:id="rId454">
              <p14:nvContentPartPr>
                <p14:cNvPr id="303" name="Ink 302">
                  <a:extLst>
                    <a:ext uri="{FF2B5EF4-FFF2-40B4-BE49-F238E27FC236}">
                      <a16:creationId xmlns:a16="http://schemas.microsoft.com/office/drawing/2014/main" id="{1DF7973A-9C79-76D3-85E2-AE8CE9E20DAD}"/>
                    </a:ext>
                  </a:extLst>
                </p14:cNvPr>
                <p14:cNvContentPartPr/>
                <p14:nvPr/>
              </p14:nvContentPartPr>
              <p14:xfrm>
                <a:off x="7620010" y="5006969"/>
                <a:ext cx="10080" cy="237600"/>
              </p14:xfrm>
            </p:contentPart>
          </mc:Choice>
          <mc:Fallback xmlns="">
            <p:pic>
              <p:nvPicPr>
                <p:cNvPr id="303" name="Ink 302">
                  <a:extLst>
                    <a:ext uri="{FF2B5EF4-FFF2-40B4-BE49-F238E27FC236}">
                      <a16:creationId xmlns:a16="http://schemas.microsoft.com/office/drawing/2014/main" id="{1DF7973A-9C79-76D3-85E2-AE8CE9E20DAD}"/>
                    </a:ext>
                  </a:extLst>
                </p:cNvPr>
                <p:cNvPicPr/>
                <p:nvPr/>
              </p:nvPicPr>
              <p:blipFill>
                <a:blip r:embed="rId455"/>
                <a:stretch>
                  <a:fillRect/>
                </a:stretch>
              </p:blipFill>
              <p:spPr>
                <a:xfrm>
                  <a:off x="7611370" y="4997969"/>
                  <a:ext cx="277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4" name="Ink 303">
                  <a:extLst>
                    <a:ext uri="{FF2B5EF4-FFF2-40B4-BE49-F238E27FC236}">
                      <a16:creationId xmlns:a16="http://schemas.microsoft.com/office/drawing/2014/main" id="{1216A911-6A0C-1AF4-26BC-0E5218D3D6FC}"/>
                    </a:ext>
                  </a:extLst>
                </p14:cNvPr>
                <p14:cNvContentPartPr/>
                <p14:nvPr/>
              </p14:nvContentPartPr>
              <p14:xfrm>
                <a:off x="7474210" y="5302889"/>
                <a:ext cx="349200" cy="38160"/>
              </p14:xfrm>
            </p:contentPart>
          </mc:Choice>
          <mc:Fallback xmlns="">
            <p:pic>
              <p:nvPicPr>
                <p:cNvPr id="304" name="Ink 303">
                  <a:extLst>
                    <a:ext uri="{FF2B5EF4-FFF2-40B4-BE49-F238E27FC236}">
                      <a16:creationId xmlns:a16="http://schemas.microsoft.com/office/drawing/2014/main" id="{1216A911-6A0C-1AF4-26BC-0E5218D3D6FC}"/>
                    </a:ext>
                  </a:extLst>
                </p:cNvPr>
                <p:cNvPicPr/>
                <p:nvPr/>
              </p:nvPicPr>
              <p:blipFill>
                <a:blip r:embed="rId457"/>
                <a:stretch>
                  <a:fillRect/>
                </a:stretch>
              </p:blipFill>
              <p:spPr>
                <a:xfrm>
                  <a:off x="7465570" y="5293889"/>
                  <a:ext cx="366840" cy="55800"/>
                </a:xfrm>
                <a:prstGeom prst="rect">
                  <a:avLst/>
                </a:prstGeom>
              </p:spPr>
            </p:pic>
          </mc:Fallback>
        </mc:AlternateContent>
      </p:grpSp>
      <p:grpSp>
        <p:nvGrpSpPr>
          <p:cNvPr id="317" name="Group 316">
            <a:extLst>
              <a:ext uri="{FF2B5EF4-FFF2-40B4-BE49-F238E27FC236}">
                <a16:creationId xmlns:a16="http://schemas.microsoft.com/office/drawing/2014/main" id="{CF4E3C14-E337-F4C7-8472-152C89FE86C4}"/>
              </a:ext>
            </a:extLst>
          </p:cNvPr>
          <p:cNvGrpSpPr/>
          <p:nvPr/>
        </p:nvGrpSpPr>
        <p:grpSpPr>
          <a:xfrm>
            <a:off x="7489330" y="5462729"/>
            <a:ext cx="356040" cy="305280"/>
            <a:chOff x="7489330" y="5462729"/>
            <a:chExt cx="356040" cy="305280"/>
          </a:xfrm>
        </p:grpSpPr>
        <mc:AlternateContent xmlns:mc="http://schemas.openxmlformats.org/markup-compatibility/2006" xmlns:p14="http://schemas.microsoft.com/office/powerpoint/2010/main">
          <mc:Choice Requires="p14">
            <p:contentPart p14:bwMode="auto" r:id="rId458">
              <p14:nvContentPartPr>
                <p14:cNvPr id="305" name="Ink 304">
                  <a:extLst>
                    <a:ext uri="{FF2B5EF4-FFF2-40B4-BE49-F238E27FC236}">
                      <a16:creationId xmlns:a16="http://schemas.microsoft.com/office/drawing/2014/main" id="{F40CBA23-CE9B-8B93-D1FA-6C9A7720B7ED}"/>
                    </a:ext>
                  </a:extLst>
                </p14:cNvPr>
                <p14:cNvContentPartPr/>
                <p14:nvPr/>
              </p14:nvContentPartPr>
              <p14:xfrm>
                <a:off x="7489330" y="5462729"/>
                <a:ext cx="244080" cy="230040"/>
              </p14:xfrm>
            </p:contentPart>
          </mc:Choice>
          <mc:Fallback xmlns="">
            <p:pic>
              <p:nvPicPr>
                <p:cNvPr id="305" name="Ink 304">
                  <a:extLst>
                    <a:ext uri="{FF2B5EF4-FFF2-40B4-BE49-F238E27FC236}">
                      <a16:creationId xmlns:a16="http://schemas.microsoft.com/office/drawing/2014/main" id="{F40CBA23-CE9B-8B93-D1FA-6C9A7720B7ED}"/>
                    </a:ext>
                  </a:extLst>
                </p:cNvPr>
                <p:cNvPicPr/>
                <p:nvPr/>
              </p:nvPicPr>
              <p:blipFill>
                <a:blip r:embed="rId459"/>
                <a:stretch>
                  <a:fillRect/>
                </a:stretch>
              </p:blipFill>
              <p:spPr>
                <a:xfrm>
                  <a:off x="7480690" y="5453729"/>
                  <a:ext cx="2617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6" name="Ink 305">
                  <a:extLst>
                    <a:ext uri="{FF2B5EF4-FFF2-40B4-BE49-F238E27FC236}">
                      <a16:creationId xmlns:a16="http://schemas.microsoft.com/office/drawing/2014/main" id="{5F3D89D5-7831-7FED-8FB0-B7D60B415E0A}"/>
                    </a:ext>
                  </a:extLst>
                </p14:cNvPr>
                <p14:cNvContentPartPr/>
                <p14:nvPr/>
              </p14:nvContentPartPr>
              <p14:xfrm>
                <a:off x="7839610" y="5687009"/>
                <a:ext cx="5760" cy="81000"/>
              </p14:xfrm>
            </p:contentPart>
          </mc:Choice>
          <mc:Fallback xmlns="">
            <p:pic>
              <p:nvPicPr>
                <p:cNvPr id="306" name="Ink 305">
                  <a:extLst>
                    <a:ext uri="{FF2B5EF4-FFF2-40B4-BE49-F238E27FC236}">
                      <a16:creationId xmlns:a16="http://schemas.microsoft.com/office/drawing/2014/main" id="{5F3D89D5-7831-7FED-8FB0-B7D60B415E0A}"/>
                    </a:ext>
                  </a:extLst>
                </p:cNvPr>
                <p:cNvPicPr/>
                <p:nvPr/>
              </p:nvPicPr>
              <p:blipFill>
                <a:blip r:embed="rId461"/>
                <a:stretch>
                  <a:fillRect/>
                </a:stretch>
              </p:blipFill>
              <p:spPr>
                <a:xfrm>
                  <a:off x="7830970" y="5678009"/>
                  <a:ext cx="23400" cy="98640"/>
                </a:xfrm>
                <a:prstGeom prst="rect">
                  <a:avLst/>
                </a:prstGeom>
              </p:spPr>
            </p:pic>
          </mc:Fallback>
        </mc:AlternateContent>
      </p:grpSp>
      <p:grpSp>
        <p:nvGrpSpPr>
          <p:cNvPr id="316" name="Group 315">
            <a:extLst>
              <a:ext uri="{FF2B5EF4-FFF2-40B4-BE49-F238E27FC236}">
                <a16:creationId xmlns:a16="http://schemas.microsoft.com/office/drawing/2014/main" id="{8A754CE5-409C-03F4-C884-B25D787E866E}"/>
              </a:ext>
            </a:extLst>
          </p:cNvPr>
          <p:cNvGrpSpPr/>
          <p:nvPr/>
        </p:nvGrpSpPr>
        <p:grpSpPr>
          <a:xfrm>
            <a:off x="8144170" y="5171129"/>
            <a:ext cx="848520" cy="454320"/>
            <a:chOff x="8144170" y="5171129"/>
            <a:chExt cx="848520" cy="454320"/>
          </a:xfrm>
        </p:grpSpPr>
        <mc:AlternateContent xmlns:mc="http://schemas.openxmlformats.org/markup-compatibility/2006" xmlns:p14="http://schemas.microsoft.com/office/powerpoint/2010/main">
          <mc:Choice Requires="p14">
            <p:contentPart p14:bwMode="auto" r:id="rId462">
              <p14:nvContentPartPr>
                <p14:cNvPr id="307" name="Ink 306">
                  <a:extLst>
                    <a:ext uri="{FF2B5EF4-FFF2-40B4-BE49-F238E27FC236}">
                      <a16:creationId xmlns:a16="http://schemas.microsoft.com/office/drawing/2014/main" id="{B970BD60-B720-5A6E-0B9C-F0FA8B693790}"/>
                    </a:ext>
                  </a:extLst>
                </p14:cNvPr>
                <p14:cNvContentPartPr/>
                <p14:nvPr/>
              </p14:nvContentPartPr>
              <p14:xfrm>
                <a:off x="8250730" y="5171129"/>
                <a:ext cx="45000" cy="269640"/>
              </p14:xfrm>
            </p:contentPart>
          </mc:Choice>
          <mc:Fallback xmlns="">
            <p:pic>
              <p:nvPicPr>
                <p:cNvPr id="307" name="Ink 306">
                  <a:extLst>
                    <a:ext uri="{FF2B5EF4-FFF2-40B4-BE49-F238E27FC236}">
                      <a16:creationId xmlns:a16="http://schemas.microsoft.com/office/drawing/2014/main" id="{B970BD60-B720-5A6E-0B9C-F0FA8B693790}"/>
                    </a:ext>
                  </a:extLst>
                </p:cNvPr>
                <p:cNvPicPr/>
                <p:nvPr/>
              </p:nvPicPr>
              <p:blipFill>
                <a:blip r:embed="rId463"/>
                <a:stretch>
                  <a:fillRect/>
                </a:stretch>
              </p:blipFill>
              <p:spPr>
                <a:xfrm>
                  <a:off x="8242090" y="5162129"/>
                  <a:ext cx="626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8" name="Ink 307">
                  <a:extLst>
                    <a:ext uri="{FF2B5EF4-FFF2-40B4-BE49-F238E27FC236}">
                      <a16:creationId xmlns:a16="http://schemas.microsoft.com/office/drawing/2014/main" id="{D75FA52D-D171-2C65-F030-D2A537E6F17B}"/>
                    </a:ext>
                  </a:extLst>
                </p14:cNvPr>
                <p14:cNvContentPartPr/>
                <p14:nvPr/>
              </p14:nvContentPartPr>
              <p14:xfrm>
                <a:off x="8144170" y="5185169"/>
                <a:ext cx="325800" cy="6480"/>
              </p14:xfrm>
            </p:contentPart>
          </mc:Choice>
          <mc:Fallback xmlns="">
            <p:pic>
              <p:nvPicPr>
                <p:cNvPr id="308" name="Ink 307">
                  <a:extLst>
                    <a:ext uri="{FF2B5EF4-FFF2-40B4-BE49-F238E27FC236}">
                      <a16:creationId xmlns:a16="http://schemas.microsoft.com/office/drawing/2014/main" id="{D75FA52D-D171-2C65-F030-D2A537E6F17B}"/>
                    </a:ext>
                  </a:extLst>
                </p:cNvPr>
                <p:cNvPicPr/>
                <p:nvPr/>
              </p:nvPicPr>
              <p:blipFill>
                <a:blip r:embed="rId465"/>
                <a:stretch>
                  <a:fillRect/>
                </a:stretch>
              </p:blipFill>
              <p:spPr>
                <a:xfrm>
                  <a:off x="8135530" y="5176169"/>
                  <a:ext cx="343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9" name="Ink 308">
                  <a:extLst>
                    <a:ext uri="{FF2B5EF4-FFF2-40B4-BE49-F238E27FC236}">
                      <a16:creationId xmlns:a16="http://schemas.microsoft.com/office/drawing/2014/main" id="{96301C1D-C628-EC45-8342-4E04A1F41BB1}"/>
                    </a:ext>
                  </a:extLst>
                </p14:cNvPr>
                <p14:cNvContentPartPr/>
                <p14:nvPr/>
              </p14:nvContentPartPr>
              <p14:xfrm>
                <a:off x="8414170" y="5420609"/>
                <a:ext cx="46080" cy="157680"/>
              </p14:xfrm>
            </p:contentPart>
          </mc:Choice>
          <mc:Fallback xmlns="">
            <p:pic>
              <p:nvPicPr>
                <p:cNvPr id="309" name="Ink 308">
                  <a:extLst>
                    <a:ext uri="{FF2B5EF4-FFF2-40B4-BE49-F238E27FC236}">
                      <a16:creationId xmlns:a16="http://schemas.microsoft.com/office/drawing/2014/main" id="{96301C1D-C628-EC45-8342-4E04A1F41BB1}"/>
                    </a:ext>
                  </a:extLst>
                </p:cNvPr>
                <p:cNvPicPr/>
                <p:nvPr/>
              </p:nvPicPr>
              <p:blipFill>
                <a:blip r:embed="rId467"/>
                <a:stretch>
                  <a:fillRect/>
                </a:stretch>
              </p:blipFill>
              <p:spPr>
                <a:xfrm>
                  <a:off x="8405530" y="5411969"/>
                  <a:ext cx="63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0" name="Ink 309">
                  <a:extLst>
                    <a:ext uri="{FF2B5EF4-FFF2-40B4-BE49-F238E27FC236}">
                      <a16:creationId xmlns:a16="http://schemas.microsoft.com/office/drawing/2014/main" id="{E68A6A56-0AF7-B599-C4C7-118809271823}"/>
                    </a:ext>
                  </a:extLst>
                </p14:cNvPr>
                <p14:cNvContentPartPr/>
                <p14:nvPr/>
              </p14:nvContentPartPr>
              <p14:xfrm>
                <a:off x="8392570" y="5416289"/>
                <a:ext cx="171360" cy="29520"/>
              </p14:xfrm>
            </p:contentPart>
          </mc:Choice>
          <mc:Fallback xmlns="">
            <p:pic>
              <p:nvPicPr>
                <p:cNvPr id="310" name="Ink 309">
                  <a:extLst>
                    <a:ext uri="{FF2B5EF4-FFF2-40B4-BE49-F238E27FC236}">
                      <a16:creationId xmlns:a16="http://schemas.microsoft.com/office/drawing/2014/main" id="{E68A6A56-0AF7-B599-C4C7-118809271823}"/>
                    </a:ext>
                  </a:extLst>
                </p:cNvPr>
                <p:cNvPicPr/>
                <p:nvPr/>
              </p:nvPicPr>
              <p:blipFill>
                <a:blip r:embed="rId469"/>
                <a:stretch>
                  <a:fillRect/>
                </a:stretch>
              </p:blipFill>
              <p:spPr>
                <a:xfrm>
                  <a:off x="8383570" y="5407289"/>
                  <a:ext cx="189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1" name="Ink 310">
                  <a:extLst>
                    <a:ext uri="{FF2B5EF4-FFF2-40B4-BE49-F238E27FC236}">
                      <a16:creationId xmlns:a16="http://schemas.microsoft.com/office/drawing/2014/main" id="{2D80311D-4822-4D0D-CCE6-4FF12349B1A0}"/>
                    </a:ext>
                  </a:extLst>
                </p14:cNvPr>
                <p14:cNvContentPartPr/>
                <p14:nvPr/>
              </p14:nvContentPartPr>
              <p14:xfrm>
                <a:off x="8562490" y="5461289"/>
                <a:ext cx="16200" cy="119520"/>
              </p14:xfrm>
            </p:contentPart>
          </mc:Choice>
          <mc:Fallback xmlns="">
            <p:pic>
              <p:nvPicPr>
                <p:cNvPr id="311" name="Ink 310">
                  <a:extLst>
                    <a:ext uri="{FF2B5EF4-FFF2-40B4-BE49-F238E27FC236}">
                      <a16:creationId xmlns:a16="http://schemas.microsoft.com/office/drawing/2014/main" id="{2D80311D-4822-4D0D-CCE6-4FF12349B1A0}"/>
                    </a:ext>
                  </a:extLst>
                </p:cNvPr>
                <p:cNvPicPr/>
                <p:nvPr/>
              </p:nvPicPr>
              <p:blipFill>
                <a:blip r:embed="rId471"/>
                <a:stretch>
                  <a:fillRect/>
                </a:stretch>
              </p:blipFill>
              <p:spPr>
                <a:xfrm>
                  <a:off x="8553490" y="5452289"/>
                  <a:ext cx="33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12" name="Ink 311">
                  <a:extLst>
                    <a:ext uri="{FF2B5EF4-FFF2-40B4-BE49-F238E27FC236}">
                      <a16:creationId xmlns:a16="http://schemas.microsoft.com/office/drawing/2014/main" id="{216F18FB-B2EB-AC03-901E-6B2C8CE15CCD}"/>
                    </a:ext>
                  </a:extLst>
                </p14:cNvPr>
                <p14:cNvContentPartPr/>
                <p14:nvPr/>
              </p14:nvContentPartPr>
              <p14:xfrm>
                <a:off x="8654290" y="5379209"/>
                <a:ext cx="44280" cy="204480"/>
              </p14:xfrm>
            </p:contentPart>
          </mc:Choice>
          <mc:Fallback xmlns="">
            <p:pic>
              <p:nvPicPr>
                <p:cNvPr id="312" name="Ink 311">
                  <a:extLst>
                    <a:ext uri="{FF2B5EF4-FFF2-40B4-BE49-F238E27FC236}">
                      <a16:creationId xmlns:a16="http://schemas.microsoft.com/office/drawing/2014/main" id="{216F18FB-B2EB-AC03-901E-6B2C8CE15CCD}"/>
                    </a:ext>
                  </a:extLst>
                </p:cNvPr>
                <p:cNvPicPr/>
                <p:nvPr/>
              </p:nvPicPr>
              <p:blipFill>
                <a:blip r:embed="rId473"/>
                <a:stretch>
                  <a:fillRect/>
                </a:stretch>
              </p:blipFill>
              <p:spPr>
                <a:xfrm>
                  <a:off x="8645650" y="5370569"/>
                  <a:ext cx="61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3" name="Ink 312">
                  <a:extLst>
                    <a:ext uri="{FF2B5EF4-FFF2-40B4-BE49-F238E27FC236}">
                      <a16:creationId xmlns:a16="http://schemas.microsoft.com/office/drawing/2014/main" id="{DA082D09-A053-948E-3479-FF24305DD0DC}"/>
                    </a:ext>
                  </a:extLst>
                </p14:cNvPr>
                <p14:cNvContentPartPr/>
                <p14:nvPr/>
              </p14:nvContentPartPr>
              <p14:xfrm>
                <a:off x="8606410" y="5439689"/>
                <a:ext cx="150120" cy="27360"/>
              </p14:xfrm>
            </p:contentPart>
          </mc:Choice>
          <mc:Fallback xmlns="">
            <p:pic>
              <p:nvPicPr>
                <p:cNvPr id="313" name="Ink 312">
                  <a:extLst>
                    <a:ext uri="{FF2B5EF4-FFF2-40B4-BE49-F238E27FC236}">
                      <a16:creationId xmlns:a16="http://schemas.microsoft.com/office/drawing/2014/main" id="{DA082D09-A053-948E-3479-FF24305DD0DC}"/>
                    </a:ext>
                  </a:extLst>
                </p:cNvPr>
                <p:cNvPicPr/>
                <p:nvPr/>
              </p:nvPicPr>
              <p:blipFill>
                <a:blip r:embed="rId475"/>
                <a:stretch>
                  <a:fillRect/>
                </a:stretch>
              </p:blipFill>
              <p:spPr>
                <a:xfrm>
                  <a:off x="8597770" y="5431049"/>
                  <a:ext cx="167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4" name="Ink 313">
                  <a:extLst>
                    <a:ext uri="{FF2B5EF4-FFF2-40B4-BE49-F238E27FC236}">
                      <a16:creationId xmlns:a16="http://schemas.microsoft.com/office/drawing/2014/main" id="{01F31B49-CE60-19CB-B843-99FCA403A25F}"/>
                    </a:ext>
                  </a:extLst>
                </p14:cNvPr>
                <p14:cNvContentPartPr/>
                <p14:nvPr/>
              </p14:nvContentPartPr>
              <p14:xfrm>
                <a:off x="8804770" y="5476049"/>
                <a:ext cx="54000" cy="132480"/>
              </p14:xfrm>
            </p:contentPart>
          </mc:Choice>
          <mc:Fallback xmlns="">
            <p:pic>
              <p:nvPicPr>
                <p:cNvPr id="314" name="Ink 313">
                  <a:extLst>
                    <a:ext uri="{FF2B5EF4-FFF2-40B4-BE49-F238E27FC236}">
                      <a16:creationId xmlns:a16="http://schemas.microsoft.com/office/drawing/2014/main" id="{01F31B49-CE60-19CB-B843-99FCA403A25F}"/>
                    </a:ext>
                  </a:extLst>
                </p:cNvPr>
                <p:cNvPicPr/>
                <p:nvPr/>
              </p:nvPicPr>
              <p:blipFill>
                <a:blip r:embed="rId477"/>
                <a:stretch>
                  <a:fillRect/>
                </a:stretch>
              </p:blipFill>
              <p:spPr>
                <a:xfrm>
                  <a:off x="8795770" y="5467049"/>
                  <a:ext cx="71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5" name="Ink 314">
                  <a:extLst>
                    <a:ext uri="{FF2B5EF4-FFF2-40B4-BE49-F238E27FC236}">
                      <a16:creationId xmlns:a16="http://schemas.microsoft.com/office/drawing/2014/main" id="{68E189E0-5EFC-D161-13D7-C5DBDC7F15B6}"/>
                    </a:ext>
                  </a:extLst>
                </p14:cNvPr>
                <p14:cNvContentPartPr/>
                <p14:nvPr/>
              </p14:nvContentPartPr>
              <p14:xfrm>
                <a:off x="8940130" y="5437889"/>
                <a:ext cx="52560" cy="187560"/>
              </p14:xfrm>
            </p:contentPart>
          </mc:Choice>
          <mc:Fallback xmlns="">
            <p:pic>
              <p:nvPicPr>
                <p:cNvPr id="315" name="Ink 314">
                  <a:extLst>
                    <a:ext uri="{FF2B5EF4-FFF2-40B4-BE49-F238E27FC236}">
                      <a16:creationId xmlns:a16="http://schemas.microsoft.com/office/drawing/2014/main" id="{68E189E0-5EFC-D161-13D7-C5DBDC7F15B6}"/>
                    </a:ext>
                  </a:extLst>
                </p:cNvPr>
                <p:cNvPicPr/>
                <p:nvPr/>
              </p:nvPicPr>
              <p:blipFill>
                <a:blip r:embed="rId479"/>
                <a:stretch>
                  <a:fillRect/>
                </a:stretch>
              </p:blipFill>
              <p:spPr>
                <a:xfrm>
                  <a:off x="8931130" y="5429249"/>
                  <a:ext cx="70200" cy="205200"/>
                </a:xfrm>
                <a:prstGeom prst="rect">
                  <a:avLst/>
                </a:prstGeom>
              </p:spPr>
            </p:pic>
          </mc:Fallback>
        </mc:AlternateContent>
      </p:grpSp>
      <p:grpSp>
        <p:nvGrpSpPr>
          <p:cNvPr id="346" name="Group 345">
            <a:extLst>
              <a:ext uri="{FF2B5EF4-FFF2-40B4-BE49-F238E27FC236}">
                <a16:creationId xmlns:a16="http://schemas.microsoft.com/office/drawing/2014/main" id="{00595B78-ED26-ACE0-9D84-EC094EFD5065}"/>
              </a:ext>
            </a:extLst>
          </p:cNvPr>
          <p:cNvGrpSpPr/>
          <p:nvPr/>
        </p:nvGrpSpPr>
        <p:grpSpPr>
          <a:xfrm>
            <a:off x="9309850" y="4771529"/>
            <a:ext cx="2396880" cy="941760"/>
            <a:chOff x="9309850" y="4771529"/>
            <a:chExt cx="2396880" cy="941760"/>
          </a:xfrm>
        </p:grpSpPr>
        <mc:AlternateContent xmlns:mc="http://schemas.openxmlformats.org/markup-compatibility/2006" xmlns:p14="http://schemas.microsoft.com/office/powerpoint/2010/main">
          <mc:Choice Requires="p14">
            <p:contentPart p14:bwMode="auto" r:id="rId480">
              <p14:nvContentPartPr>
                <p14:cNvPr id="320" name="Ink 319">
                  <a:extLst>
                    <a:ext uri="{FF2B5EF4-FFF2-40B4-BE49-F238E27FC236}">
                      <a16:creationId xmlns:a16="http://schemas.microsoft.com/office/drawing/2014/main" id="{6287E350-5201-A8C3-1D00-2B7932934C28}"/>
                    </a:ext>
                  </a:extLst>
                </p14:cNvPr>
                <p14:cNvContentPartPr/>
                <p14:nvPr/>
              </p14:nvContentPartPr>
              <p14:xfrm>
                <a:off x="9309850" y="5200649"/>
                <a:ext cx="228600" cy="30960"/>
              </p14:xfrm>
            </p:contentPart>
          </mc:Choice>
          <mc:Fallback xmlns="">
            <p:pic>
              <p:nvPicPr>
                <p:cNvPr id="320" name="Ink 319">
                  <a:extLst>
                    <a:ext uri="{FF2B5EF4-FFF2-40B4-BE49-F238E27FC236}">
                      <a16:creationId xmlns:a16="http://schemas.microsoft.com/office/drawing/2014/main" id="{6287E350-5201-A8C3-1D00-2B7932934C28}"/>
                    </a:ext>
                  </a:extLst>
                </p:cNvPr>
                <p:cNvPicPr/>
                <p:nvPr/>
              </p:nvPicPr>
              <p:blipFill>
                <a:blip r:embed="rId481"/>
                <a:stretch>
                  <a:fillRect/>
                </a:stretch>
              </p:blipFill>
              <p:spPr>
                <a:xfrm>
                  <a:off x="9301210" y="5191649"/>
                  <a:ext cx="246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21" name="Ink 320">
                  <a:extLst>
                    <a:ext uri="{FF2B5EF4-FFF2-40B4-BE49-F238E27FC236}">
                      <a16:creationId xmlns:a16="http://schemas.microsoft.com/office/drawing/2014/main" id="{3568689B-6EF2-9AE7-988E-0144C64E4641}"/>
                    </a:ext>
                  </a:extLst>
                </p14:cNvPr>
                <p14:cNvContentPartPr/>
                <p14:nvPr/>
              </p14:nvContentPartPr>
              <p14:xfrm>
                <a:off x="9331090" y="5298569"/>
                <a:ext cx="229680" cy="46440"/>
              </p14:xfrm>
            </p:contentPart>
          </mc:Choice>
          <mc:Fallback xmlns="">
            <p:pic>
              <p:nvPicPr>
                <p:cNvPr id="321" name="Ink 320">
                  <a:extLst>
                    <a:ext uri="{FF2B5EF4-FFF2-40B4-BE49-F238E27FC236}">
                      <a16:creationId xmlns:a16="http://schemas.microsoft.com/office/drawing/2014/main" id="{3568689B-6EF2-9AE7-988E-0144C64E4641}"/>
                    </a:ext>
                  </a:extLst>
                </p:cNvPr>
                <p:cNvPicPr/>
                <p:nvPr/>
              </p:nvPicPr>
              <p:blipFill>
                <a:blip r:embed="rId483"/>
                <a:stretch>
                  <a:fillRect/>
                </a:stretch>
              </p:blipFill>
              <p:spPr>
                <a:xfrm>
                  <a:off x="9322090" y="5289929"/>
                  <a:ext cx="247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23" name="Ink 322">
                  <a:extLst>
                    <a:ext uri="{FF2B5EF4-FFF2-40B4-BE49-F238E27FC236}">
                      <a16:creationId xmlns:a16="http://schemas.microsoft.com/office/drawing/2014/main" id="{EC621E76-4F72-E348-AA0A-371BBC251049}"/>
                    </a:ext>
                  </a:extLst>
                </p14:cNvPr>
                <p14:cNvContentPartPr/>
                <p14:nvPr/>
              </p14:nvContentPartPr>
              <p14:xfrm>
                <a:off x="9861370" y="4933529"/>
                <a:ext cx="214200" cy="171000"/>
              </p14:xfrm>
            </p:contentPart>
          </mc:Choice>
          <mc:Fallback xmlns="">
            <p:pic>
              <p:nvPicPr>
                <p:cNvPr id="323" name="Ink 322">
                  <a:extLst>
                    <a:ext uri="{FF2B5EF4-FFF2-40B4-BE49-F238E27FC236}">
                      <a16:creationId xmlns:a16="http://schemas.microsoft.com/office/drawing/2014/main" id="{EC621E76-4F72-E348-AA0A-371BBC251049}"/>
                    </a:ext>
                  </a:extLst>
                </p:cNvPr>
                <p:cNvPicPr/>
                <p:nvPr/>
              </p:nvPicPr>
              <p:blipFill>
                <a:blip r:embed="rId485"/>
                <a:stretch>
                  <a:fillRect/>
                </a:stretch>
              </p:blipFill>
              <p:spPr>
                <a:xfrm>
                  <a:off x="9852370" y="4924889"/>
                  <a:ext cx="231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24" name="Ink 323">
                  <a:extLst>
                    <a:ext uri="{FF2B5EF4-FFF2-40B4-BE49-F238E27FC236}">
                      <a16:creationId xmlns:a16="http://schemas.microsoft.com/office/drawing/2014/main" id="{A49D0E87-75D7-137D-0FD6-E3BABBC7C594}"/>
                    </a:ext>
                  </a:extLst>
                </p14:cNvPr>
                <p14:cNvContentPartPr/>
                <p14:nvPr/>
              </p14:nvContentPartPr>
              <p14:xfrm>
                <a:off x="10143250" y="4924529"/>
                <a:ext cx="411120" cy="138600"/>
              </p14:xfrm>
            </p:contentPart>
          </mc:Choice>
          <mc:Fallback xmlns="">
            <p:pic>
              <p:nvPicPr>
                <p:cNvPr id="324" name="Ink 323">
                  <a:extLst>
                    <a:ext uri="{FF2B5EF4-FFF2-40B4-BE49-F238E27FC236}">
                      <a16:creationId xmlns:a16="http://schemas.microsoft.com/office/drawing/2014/main" id="{A49D0E87-75D7-137D-0FD6-E3BABBC7C594}"/>
                    </a:ext>
                  </a:extLst>
                </p:cNvPr>
                <p:cNvPicPr/>
                <p:nvPr/>
              </p:nvPicPr>
              <p:blipFill>
                <a:blip r:embed="rId487"/>
                <a:stretch>
                  <a:fillRect/>
                </a:stretch>
              </p:blipFill>
              <p:spPr>
                <a:xfrm>
                  <a:off x="10134250" y="4915529"/>
                  <a:ext cx="428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25" name="Ink 324">
                  <a:extLst>
                    <a:ext uri="{FF2B5EF4-FFF2-40B4-BE49-F238E27FC236}">
                      <a16:creationId xmlns:a16="http://schemas.microsoft.com/office/drawing/2014/main" id="{009002FC-1736-1FA7-4D59-4EB9E5695A47}"/>
                    </a:ext>
                  </a:extLst>
                </p14:cNvPr>
                <p14:cNvContentPartPr/>
                <p14:nvPr/>
              </p14:nvContentPartPr>
              <p14:xfrm>
                <a:off x="10606930" y="4903649"/>
                <a:ext cx="201600" cy="274320"/>
              </p14:xfrm>
            </p:contentPart>
          </mc:Choice>
          <mc:Fallback xmlns="">
            <p:pic>
              <p:nvPicPr>
                <p:cNvPr id="325" name="Ink 324">
                  <a:extLst>
                    <a:ext uri="{FF2B5EF4-FFF2-40B4-BE49-F238E27FC236}">
                      <a16:creationId xmlns:a16="http://schemas.microsoft.com/office/drawing/2014/main" id="{009002FC-1736-1FA7-4D59-4EB9E5695A47}"/>
                    </a:ext>
                  </a:extLst>
                </p:cNvPr>
                <p:cNvPicPr/>
                <p:nvPr/>
              </p:nvPicPr>
              <p:blipFill>
                <a:blip r:embed="rId489"/>
                <a:stretch>
                  <a:fillRect/>
                </a:stretch>
              </p:blipFill>
              <p:spPr>
                <a:xfrm>
                  <a:off x="10598290" y="4894649"/>
                  <a:ext cx="2192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26" name="Ink 325">
                  <a:extLst>
                    <a:ext uri="{FF2B5EF4-FFF2-40B4-BE49-F238E27FC236}">
                      <a16:creationId xmlns:a16="http://schemas.microsoft.com/office/drawing/2014/main" id="{98067CBC-AC53-F7E5-1092-F01632AD8B9E}"/>
                    </a:ext>
                  </a:extLst>
                </p14:cNvPr>
                <p14:cNvContentPartPr/>
                <p14:nvPr/>
              </p14:nvContentPartPr>
              <p14:xfrm>
                <a:off x="10955770" y="4883849"/>
                <a:ext cx="63000" cy="219600"/>
              </p14:xfrm>
            </p:contentPart>
          </mc:Choice>
          <mc:Fallback xmlns="">
            <p:pic>
              <p:nvPicPr>
                <p:cNvPr id="326" name="Ink 325">
                  <a:extLst>
                    <a:ext uri="{FF2B5EF4-FFF2-40B4-BE49-F238E27FC236}">
                      <a16:creationId xmlns:a16="http://schemas.microsoft.com/office/drawing/2014/main" id="{98067CBC-AC53-F7E5-1092-F01632AD8B9E}"/>
                    </a:ext>
                  </a:extLst>
                </p:cNvPr>
                <p:cNvPicPr/>
                <p:nvPr/>
              </p:nvPicPr>
              <p:blipFill>
                <a:blip r:embed="rId491"/>
                <a:stretch>
                  <a:fillRect/>
                </a:stretch>
              </p:blipFill>
              <p:spPr>
                <a:xfrm>
                  <a:off x="10947130" y="4875209"/>
                  <a:ext cx="80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7" name="Ink 326">
                  <a:extLst>
                    <a:ext uri="{FF2B5EF4-FFF2-40B4-BE49-F238E27FC236}">
                      <a16:creationId xmlns:a16="http://schemas.microsoft.com/office/drawing/2014/main" id="{A6702C8D-9A92-EEAC-B7E0-6FBA3029D2F1}"/>
                    </a:ext>
                  </a:extLst>
                </p14:cNvPr>
                <p14:cNvContentPartPr/>
                <p14:nvPr/>
              </p14:nvContentPartPr>
              <p14:xfrm>
                <a:off x="10886650" y="4937849"/>
                <a:ext cx="182520" cy="33480"/>
              </p14:xfrm>
            </p:contentPart>
          </mc:Choice>
          <mc:Fallback xmlns="">
            <p:pic>
              <p:nvPicPr>
                <p:cNvPr id="327" name="Ink 326">
                  <a:extLst>
                    <a:ext uri="{FF2B5EF4-FFF2-40B4-BE49-F238E27FC236}">
                      <a16:creationId xmlns:a16="http://schemas.microsoft.com/office/drawing/2014/main" id="{A6702C8D-9A92-EEAC-B7E0-6FBA3029D2F1}"/>
                    </a:ext>
                  </a:extLst>
                </p:cNvPr>
                <p:cNvPicPr/>
                <p:nvPr/>
              </p:nvPicPr>
              <p:blipFill>
                <a:blip r:embed="rId493"/>
                <a:stretch>
                  <a:fillRect/>
                </a:stretch>
              </p:blipFill>
              <p:spPr>
                <a:xfrm>
                  <a:off x="10877650" y="4928849"/>
                  <a:ext cx="200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8" name="Ink 327">
                  <a:extLst>
                    <a:ext uri="{FF2B5EF4-FFF2-40B4-BE49-F238E27FC236}">
                      <a16:creationId xmlns:a16="http://schemas.microsoft.com/office/drawing/2014/main" id="{BF668A28-78B7-686E-4D82-BB991DCB208F}"/>
                    </a:ext>
                  </a:extLst>
                </p14:cNvPr>
                <p14:cNvContentPartPr/>
                <p14:nvPr/>
              </p14:nvContentPartPr>
              <p14:xfrm>
                <a:off x="11068450" y="4771529"/>
                <a:ext cx="507960" cy="429840"/>
              </p14:xfrm>
            </p:contentPart>
          </mc:Choice>
          <mc:Fallback xmlns="">
            <p:pic>
              <p:nvPicPr>
                <p:cNvPr id="328" name="Ink 327">
                  <a:extLst>
                    <a:ext uri="{FF2B5EF4-FFF2-40B4-BE49-F238E27FC236}">
                      <a16:creationId xmlns:a16="http://schemas.microsoft.com/office/drawing/2014/main" id="{BF668A28-78B7-686E-4D82-BB991DCB208F}"/>
                    </a:ext>
                  </a:extLst>
                </p:cNvPr>
                <p:cNvPicPr/>
                <p:nvPr/>
              </p:nvPicPr>
              <p:blipFill>
                <a:blip r:embed="rId495"/>
                <a:stretch>
                  <a:fillRect/>
                </a:stretch>
              </p:blipFill>
              <p:spPr>
                <a:xfrm>
                  <a:off x="11059450" y="4762889"/>
                  <a:ext cx="52560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9" name="Ink 328">
                  <a:extLst>
                    <a:ext uri="{FF2B5EF4-FFF2-40B4-BE49-F238E27FC236}">
                      <a16:creationId xmlns:a16="http://schemas.microsoft.com/office/drawing/2014/main" id="{FAFC681D-21FF-CDA3-F9DB-047EED0D694F}"/>
                    </a:ext>
                  </a:extLst>
                </p14:cNvPr>
                <p14:cNvContentPartPr/>
                <p14:nvPr/>
              </p14:nvContentPartPr>
              <p14:xfrm>
                <a:off x="11486410" y="4934609"/>
                <a:ext cx="220320" cy="22320"/>
              </p14:xfrm>
            </p:contentPart>
          </mc:Choice>
          <mc:Fallback xmlns="">
            <p:pic>
              <p:nvPicPr>
                <p:cNvPr id="329" name="Ink 328">
                  <a:extLst>
                    <a:ext uri="{FF2B5EF4-FFF2-40B4-BE49-F238E27FC236}">
                      <a16:creationId xmlns:a16="http://schemas.microsoft.com/office/drawing/2014/main" id="{FAFC681D-21FF-CDA3-F9DB-047EED0D694F}"/>
                    </a:ext>
                  </a:extLst>
                </p:cNvPr>
                <p:cNvPicPr/>
                <p:nvPr/>
              </p:nvPicPr>
              <p:blipFill>
                <a:blip r:embed="rId497"/>
                <a:stretch>
                  <a:fillRect/>
                </a:stretch>
              </p:blipFill>
              <p:spPr>
                <a:xfrm>
                  <a:off x="11477410" y="4925609"/>
                  <a:ext cx="237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31" name="Ink 330">
                  <a:extLst>
                    <a:ext uri="{FF2B5EF4-FFF2-40B4-BE49-F238E27FC236}">
                      <a16:creationId xmlns:a16="http://schemas.microsoft.com/office/drawing/2014/main" id="{9E6253FF-3A98-4320-ED84-39CFADFD4881}"/>
                    </a:ext>
                  </a:extLst>
                </p14:cNvPr>
                <p14:cNvContentPartPr/>
                <p14:nvPr/>
              </p14:nvContentPartPr>
              <p14:xfrm>
                <a:off x="9746530" y="5249969"/>
                <a:ext cx="1617840" cy="81000"/>
              </p14:xfrm>
            </p:contentPart>
          </mc:Choice>
          <mc:Fallback xmlns="">
            <p:pic>
              <p:nvPicPr>
                <p:cNvPr id="331" name="Ink 330">
                  <a:extLst>
                    <a:ext uri="{FF2B5EF4-FFF2-40B4-BE49-F238E27FC236}">
                      <a16:creationId xmlns:a16="http://schemas.microsoft.com/office/drawing/2014/main" id="{9E6253FF-3A98-4320-ED84-39CFADFD4881}"/>
                    </a:ext>
                  </a:extLst>
                </p:cNvPr>
                <p:cNvPicPr/>
                <p:nvPr/>
              </p:nvPicPr>
              <p:blipFill>
                <a:blip r:embed="rId499"/>
                <a:stretch>
                  <a:fillRect/>
                </a:stretch>
              </p:blipFill>
              <p:spPr>
                <a:xfrm>
                  <a:off x="9737530" y="5240969"/>
                  <a:ext cx="1635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33" name="Ink 332">
                  <a:extLst>
                    <a:ext uri="{FF2B5EF4-FFF2-40B4-BE49-F238E27FC236}">
                      <a16:creationId xmlns:a16="http://schemas.microsoft.com/office/drawing/2014/main" id="{B763EFAE-A9DE-0F3B-D3B5-94882C420DE8}"/>
                    </a:ext>
                  </a:extLst>
                </p14:cNvPr>
                <p14:cNvContentPartPr/>
                <p14:nvPr/>
              </p14:nvContentPartPr>
              <p14:xfrm>
                <a:off x="9832210" y="5454809"/>
                <a:ext cx="132840" cy="221040"/>
              </p14:xfrm>
            </p:contentPart>
          </mc:Choice>
          <mc:Fallback xmlns="">
            <p:pic>
              <p:nvPicPr>
                <p:cNvPr id="333" name="Ink 332">
                  <a:extLst>
                    <a:ext uri="{FF2B5EF4-FFF2-40B4-BE49-F238E27FC236}">
                      <a16:creationId xmlns:a16="http://schemas.microsoft.com/office/drawing/2014/main" id="{B763EFAE-A9DE-0F3B-D3B5-94882C420DE8}"/>
                    </a:ext>
                  </a:extLst>
                </p:cNvPr>
                <p:cNvPicPr/>
                <p:nvPr/>
              </p:nvPicPr>
              <p:blipFill>
                <a:blip r:embed="rId501"/>
                <a:stretch>
                  <a:fillRect/>
                </a:stretch>
              </p:blipFill>
              <p:spPr>
                <a:xfrm>
                  <a:off x="9823570" y="5446169"/>
                  <a:ext cx="150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4" name="Ink 333">
                  <a:extLst>
                    <a:ext uri="{FF2B5EF4-FFF2-40B4-BE49-F238E27FC236}">
                      <a16:creationId xmlns:a16="http://schemas.microsoft.com/office/drawing/2014/main" id="{84A4EF54-3ACE-1A0A-2862-06E864740BF0}"/>
                    </a:ext>
                  </a:extLst>
                </p14:cNvPr>
                <p14:cNvContentPartPr/>
                <p14:nvPr/>
              </p14:nvContentPartPr>
              <p14:xfrm>
                <a:off x="9787930" y="5493329"/>
                <a:ext cx="215640" cy="28800"/>
              </p14:xfrm>
            </p:contentPart>
          </mc:Choice>
          <mc:Fallback xmlns="">
            <p:pic>
              <p:nvPicPr>
                <p:cNvPr id="334" name="Ink 333">
                  <a:extLst>
                    <a:ext uri="{FF2B5EF4-FFF2-40B4-BE49-F238E27FC236}">
                      <a16:creationId xmlns:a16="http://schemas.microsoft.com/office/drawing/2014/main" id="{84A4EF54-3ACE-1A0A-2862-06E864740BF0}"/>
                    </a:ext>
                  </a:extLst>
                </p:cNvPr>
                <p:cNvPicPr/>
                <p:nvPr/>
              </p:nvPicPr>
              <p:blipFill>
                <a:blip r:embed="rId503"/>
                <a:stretch>
                  <a:fillRect/>
                </a:stretch>
              </p:blipFill>
              <p:spPr>
                <a:xfrm>
                  <a:off x="9779290" y="5484689"/>
                  <a:ext cx="233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35" name="Ink 334">
                  <a:extLst>
                    <a:ext uri="{FF2B5EF4-FFF2-40B4-BE49-F238E27FC236}">
                      <a16:creationId xmlns:a16="http://schemas.microsoft.com/office/drawing/2014/main" id="{E5835B47-C764-2798-235F-8D005F52773F}"/>
                    </a:ext>
                  </a:extLst>
                </p14:cNvPr>
                <p14:cNvContentPartPr/>
                <p14:nvPr/>
              </p14:nvContentPartPr>
              <p14:xfrm>
                <a:off x="10061890" y="5414129"/>
                <a:ext cx="218880" cy="240840"/>
              </p14:xfrm>
            </p:contentPart>
          </mc:Choice>
          <mc:Fallback xmlns="">
            <p:pic>
              <p:nvPicPr>
                <p:cNvPr id="335" name="Ink 334">
                  <a:extLst>
                    <a:ext uri="{FF2B5EF4-FFF2-40B4-BE49-F238E27FC236}">
                      <a16:creationId xmlns:a16="http://schemas.microsoft.com/office/drawing/2014/main" id="{E5835B47-C764-2798-235F-8D005F52773F}"/>
                    </a:ext>
                  </a:extLst>
                </p:cNvPr>
                <p:cNvPicPr/>
                <p:nvPr/>
              </p:nvPicPr>
              <p:blipFill>
                <a:blip r:embed="rId505"/>
                <a:stretch>
                  <a:fillRect/>
                </a:stretch>
              </p:blipFill>
              <p:spPr>
                <a:xfrm>
                  <a:off x="10052890" y="5405129"/>
                  <a:ext cx="236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6" name="Ink 335">
                  <a:extLst>
                    <a:ext uri="{FF2B5EF4-FFF2-40B4-BE49-F238E27FC236}">
                      <a16:creationId xmlns:a16="http://schemas.microsoft.com/office/drawing/2014/main" id="{A2815807-3D26-A599-B7EA-4738A1C51A27}"/>
                    </a:ext>
                  </a:extLst>
                </p14:cNvPr>
                <p14:cNvContentPartPr/>
                <p14:nvPr/>
              </p14:nvContentPartPr>
              <p14:xfrm>
                <a:off x="10124530" y="5463809"/>
                <a:ext cx="203040" cy="62640"/>
              </p14:xfrm>
            </p:contentPart>
          </mc:Choice>
          <mc:Fallback xmlns="">
            <p:pic>
              <p:nvPicPr>
                <p:cNvPr id="336" name="Ink 335">
                  <a:extLst>
                    <a:ext uri="{FF2B5EF4-FFF2-40B4-BE49-F238E27FC236}">
                      <a16:creationId xmlns:a16="http://schemas.microsoft.com/office/drawing/2014/main" id="{A2815807-3D26-A599-B7EA-4738A1C51A27}"/>
                    </a:ext>
                  </a:extLst>
                </p:cNvPr>
                <p:cNvPicPr/>
                <p:nvPr/>
              </p:nvPicPr>
              <p:blipFill>
                <a:blip r:embed="rId507"/>
                <a:stretch>
                  <a:fillRect/>
                </a:stretch>
              </p:blipFill>
              <p:spPr>
                <a:xfrm>
                  <a:off x="10115890" y="5454809"/>
                  <a:ext cx="220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7" name="Ink 336">
                  <a:extLst>
                    <a:ext uri="{FF2B5EF4-FFF2-40B4-BE49-F238E27FC236}">
                      <a16:creationId xmlns:a16="http://schemas.microsoft.com/office/drawing/2014/main" id="{5E7EDD75-B58B-ADCE-8C1C-BD23C99F91C2}"/>
                    </a:ext>
                  </a:extLst>
                </p14:cNvPr>
                <p14:cNvContentPartPr/>
                <p14:nvPr/>
              </p14:nvContentPartPr>
              <p14:xfrm>
                <a:off x="10308130" y="5436809"/>
                <a:ext cx="230760" cy="225000"/>
              </p14:xfrm>
            </p:contentPart>
          </mc:Choice>
          <mc:Fallback xmlns="">
            <p:pic>
              <p:nvPicPr>
                <p:cNvPr id="337" name="Ink 336">
                  <a:extLst>
                    <a:ext uri="{FF2B5EF4-FFF2-40B4-BE49-F238E27FC236}">
                      <a16:creationId xmlns:a16="http://schemas.microsoft.com/office/drawing/2014/main" id="{5E7EDD75-B58B-ADCE-8C1C-BD23C99F91C2}"/>
                    </a:ext>
                  </a:extLst>
                </p:cNvPr>
                <p:cNvPicPr/>
                <p:nvPr/>
              </p:nvPicPr>
              <p:blipFill>
                <a:blip r:embed="rId509"/>
                <a:stretch>
                  <a:fillRect/>
                </a:stretch>
              </p:blipFill>
              <p:spPr>
                <a:xfrm>
                  <a:off x="10299130" y="5428169"/>
                  <a:ext cx="248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8" name="Ink 337">
                  <a:extLst>
                    <a:ext uri="{FF2B5EF4-FFF2-40B4-BE49-F238E27FC236}">
                      <a16:creationId xmlns:a16="http://schemas.microsoft.com/office/drawing/2014/main" id="{67F301A5-CAEF-3FEF-F1D7-C4190056CA54}"/>
                    </a:ext>
                  </a:extLst>
                </p14:cNvPr>
                <p14:cNvContentPartPr/>
                <p14:nvPr/>
              </p14:nvContentPartPr>
              <p14:xfrm>
                <a:off x="10584970" y="5473169"/>
                <a:ext cx="534600" cy="240120"/>
              </p14:xfrm>
            </p:contentPart>
          </mc:Choice>
          <mc:Fallback xmlns="">
            <p:pic>
              <p:nvPicPr>
                <p:cNvPr id="338" name="Ink 337">
                  <a:extLst>
                    <a:ext uri="{FF2B5EF4-FFF2-40B4-BE49-F238E27FC236}">
                      <a16:creationId xmlns:a16="http://schemas.microsoft.com/office/drawing/2014/main" id="{67F301A5-CAEF-3FEF-F1D7-C4190056CA54}"/>
                    </a:ext>
                  </a:extLst>
                </p:cNvPr>
                <p:cNvPicPr/>
                <p:nvPr/>
              </p:nvPicPr>
              <p:blipFill>
                <a:blip r:embed="rId511"/>
                <a:stretch>
                  <a:fillRect/>
                </a:stretch>
              </p:blipFill>
              <p:spPr>
                <a:xfrm>
                  <a:off x="10575970" y="5464529"/>
                  <a:ext cx="5522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9" name="Ink 338">
                  <a:extLst>
                    <a:ext uri="{FF2B5EF4-FFF2-40B4-BE49-F238E27FC236}">
                      <a16:creationId xmlns:a16="http://schemas.microsoft.com/office/drawing/2014/main" id="{12EB2840-455D-B4B2-F0DB-23D062465B7E}"/>
                    </a:ext>
                  </a:extLst>
                </p14:cNvPr>
                <p14:cNvContentPartPr/>
                <p14:nvPr/>
              </p14:nvContentPartPr>
              <p14:xfrm>
                <a:off x="11065930" y="5493329"/>
                <a:ext cx="196200" cy="195480"/>
              </p14:xfrm>
            </p:contentPart>
          </mc:Choice>
          <mc:Fallback xmlns="">
            <p:pic>
              <p:nvPicPr>
                <p:cNvPr id="339" name="Ink 338">
                  <a:extLst>
                    <a:ext uri="{FF2B5EF4-FFF2-40B4-BE49-F238E27FC236}">
                      <a16:creationId xmlns:a16="http://schemas.microsoft.com/office/drawing/2014/main" id="{12EB2840-455D-B4B2-F0DB-23D062465B7E}"/>
                    </a:ext>
                  </a:extLst>
                </p:cNvPr>
                <p:cNvPicPr/>
                <p:nvPr/>
              </p:nvPicPr>
              <p:blipFill>
                <a:blip r:embed="rId513"/>
                <a:stretch>
                  <a:fillRect/>
                </a:stretch>
              </p:blipFill>
              <p:spPr>
                <a:xfrm>
                  <a:off x="11056930" y="5484689"/>
                  <a:ext cx="21384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4">
            <p14:nvContentPartPr>
              <p14:cNvPr id="347" name="Ink 346">
                <a:extLst>
                  <a:ext uri="{FF2B5EF4-FFF2-40B4-BE49-F238E27FC236}">
                    <a16:creationId xmlns:a16="http://schemas.microsoft.com/office/drawing/2014/main" id="{3CFE983C-BDA3-D43B-908B-5E2D7FDDE204}"/>
                  </a:ext>
                </a:extLst>
              </p14:cNvPr>
              <p14:cNvContentPartPr/>
              <p14:nvPr/>
            </p14:nvContentPartPr>
            <p14:xfrm>
              <a:off x="7430650" y="5429609"/>
              <a:ext cx="487080" cy="302040"/>
            </p14:xfrm>
          </p:contentPart>
        </mc:Choice>
        <mc:Fallback xmlns="">
          <p:pic>
            <p:nvPicPr>
              <p:cNvPr id="347" name="Ink 346">
                <a:extLst>
                  <a:ext uri="{FF2B5EF4-FFF2-40B4-BE49-F238E27FC236}">
                    <a16:creationId xmlns:a16="http://schemas.microsoft.com/office/drawing/2014/main" id="{3CFE983C-BDA3-D43B-908B-5E2D7FDDE204}"/>
                  </a:ext>
                </a:extLst>
              </p:cNvPr>
              <p:cNvPicPr/>
              <p:nvPr/>
            </p:nvPicPr>
            <p:blipFill>
              <a:blip r:embed="rId515"/>
              <a:stretch>
                <a:fillRect/>
              </a:stretch>
            </p:blipFill>
            <p:spPr>
              <a:xfrm>
                <a:off x="7421650" y="5420969"/>
                <a:ext cx="5047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48" name="Ink 347">
                <a:extLst>
                  <a:ext uri="{FF2B5EF4-FFF2-40B4-BE49-F238E27FC236}">
                    <a16:creationId xmlns:a16="http://schemas.microsoft.com/office/drawing/2014/main" id="{163A8A91-54D3-63A1-B17F-FD0FAC2671A3}"/>
                  </a:ext>
                </a:extLst>
              </p14:cNvPr>
              <p14:cNvContentPartPr/>
              <p14:nvPr/>
            </p14:nvContentPartPr>
            <p14:xfrm>
              <a:off x="6176410" y="4968089"/>
              <a:ext cx="415440" cy="310680"/>
            </p14:xfrm>
          </p:contentPart>
        </mc:Choice>
        <mc:Fallback xmlns="">
          <p:pic>
            <p:nvPicPr>
              <p:cNvPr id="348" name="Ink 347">
                <a:extLst>
                  <a:ext uri="{FF2B5EF4-FFF2-40B4-BE49-F238E27FC236}">
                    <a16:creationId xmlns:a16="http://schemas.microsoft.com/office/drawing/2014/main" id="{163A8A91-54D3-63A1-B17F-FD0FAC2671A3}"/>
                  </a:ext>
                </a:extLst>
              </p:cNvPr>
              <p:cNvPicPr/>
              <p:nvPr/>
            </p:nvPicPr>
            <p:blipFill>
              <a:blip r:embed="rId517"/>
              <a:stretch>
                <a:fillRect/>
              </a:stretch>
            </p:blipFill>
            <p:spPr>
              <a:xfrm>
                <a:off x="6167770" y="4959089"/>
                <a:ext cx="433080" cy="328320"/>
              </a:xfrm>
              <a:prstGeom prst="rect">
                <a:avLst/>
              </a:prstGeom>
            </p:spPr>
          </p:pic>
        </mc:Fallback>
      </mc:AlternateContent>
      <p:grpSp>
        <p:nvGrpSpPr>
          <p:cNvPr id="355" name="Group 354">
            <a:extLst>
              <a:ext uri="{FF2B5EF4-FFF2-40B4-BE49-F238E27FC236}">
                <a16:creationId xmlns:a16="http://schemas.microsoft.com/office/drawing/2014/main" id="{2E9AA5ED-492B-6C9A-A542-BD5A61AD1168}"/>
              </a:ext>
            </a:extLst>
          </p:cNvPr>
          <p:cNvGrpSpPr/>
          <p:nvPr/>
        </p:nvGrpSpPr>
        <p:grpSpPr>
          <a:xfrm>
            <a:off x="11550850" y="5181929"/>
            <a:ext cx="501120" cy="440640"/>
            <a:chOff x="11550850" y="5181929"/>
            <a:chExt cx="501120" cy="440640"/>
          </a:xfrm>
        </p:grpSpPr>
        <mc:AlternateContent xmlns:mc="http://schemas.openxmlformats.org/markup-compatibility/2006" xmlns:p14="http://schemas.microsoft.com/office/powerpoint/2010/main">
          <mc:Choice Requires="p14">
            <p:contentPart p14:bwMode="auto" r:id="rId518">
              <p14:nvContentPartPr>
                <p14:cNvPr id="349" name="Ink 348">
                  <a:extLst>
                    <a:ext uri="{FF2B5EF4-FFF2-40B4-BE49-F238E27FC236}">
                      <a16:creationId xmlns:a16="http://schemas.microsoft.com/office/drawing/2014/main" id="{97698DD0-55DE-F6CC-51C3-10367E25D4F4}"/>
                    </a:ext>
                  </a:extLst>
                </p14:cNvPr>
                <p14:cNvContentPartPr/>
                <p14:nvPr/>
              </p14:nvContentPartPr>
              <p14:xfrm>
                <a:off x="11594770" y="5181929"/>
                <a:ext cx="65520" cy="273960"/>
              </p14:xfrm>
            </p:contentPart>
          </mc:Choice>
          <mc:Fallback xmlns="">
            <p:pic>
              <p:nvPicPr>
                <p:cNvPr id="349" name="Ink 348">
                  <a:extLst>
                    <a:ext uri="{FF2B5EF4-FFF2-40B4-BE49-F238E27FC236}">
                      <a16:creationId xmlns:a16="http://schemas.microsoft.com/office/drawing/2014/main" id="{97698DD0-55DE-F6CC-51C3-10367E25D4F4}"/>
                    </a:ext>
                  </a:extLst>
                </p:cNvPr>
                <p:cNvPicPr/>
                <p:nvPr/>
              </p:nvPicPr>
              <p:blipFill>
                <a:blip r:embed="rId519"/>
                <a:stretch>
                  <a:fillRect/>
                </a:stretch>
              </p:blipFill>
              <p:spPr>
                <a:xfrm>
                  <a:off x="11586130" y="5173289"/>
                  <a:ext cx="831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0" name="Ink 349">
                  <a:extLst>
                    <a:ext uri="{FF2B5EF4-FFF2-40B4-BE49-F238E27FC236}">
                      <a16:creationId xmlns:a16="http://schemas.microsoft.com/office/drawing/2014/main" id="{06D6F7D3-D20B-227F-C2C0-FC54336E0680}"/>
                    </a:ext>
                  </a:extLst>
                </p14:cNvPr>
                <p14:cNvContentPartPr/>
                <p14:nvPr/>
              </p14:nvContentPartPr>
              <p14:xfrm>
                <a:off x="11550850" y="5207849"/>
                <a:ext cx="231840" cy="22320"/>
              </p14:xfrm>
            </p:contentPart>
          </mc:Choice>
          <mc:Fallback xmlns="">
            <p:pic>
              <p:nvPicPr>
                <p:cNvPr id="350" name="Ink 349">
                  <a:extLst>
                    <a:ext uri="{FF2B5EF4-FFF2-40B4-BE49-F238E27FC236}">
                      <a16:creationId xmlns:a16="http://schemas.microsoft.com/office/drawing/2014/main" id="{06D6F7D3-D20B-227F-C2C0-FC54336E0680}"/>
                    </a:ext>
                  </a:extLst>
                </p:cNvPr>
                <p:cNvPicPr/>
                <p:nvPr/>
              </p:nvPicPr>
              <p:blipFill>
                <a:blip r:embed="rId521"/>
                <a:stretch>
                  <a:fillRect/>
                </a:stretch>
              </p:blipFill>
              <p:spPr>
                <a:xfrm>
                  <a:off x="11542210" y="5198849"/>
                  <a:ext cx="249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1" name="Ink 350">
                  <a:extLst>
                    <a:ext uri="{FF2B5EF4-FFF2-40B4-BE49-F238E27FC236}">
                      <a16:creationId xmlns:a16="http://schemas.microsoft.com/office/drawing/2014/main" id="{0C9AC6CD-FC20-7BAA-AA6A-8AA6471BAE0E}"/>
                    </a:ext>
                  </a:extLst>
                </p14:cNvPr>
                <p14:cNvContentPartPr/>
                <p14:nvPr/>
              </p14:nvContentPartPr>
              <p14:xfrm>
                <a:off x="11704570" y="5445089"/>
                <a:ext cx="33120" cy="138600"/>
              </p14:xfrm>
            </p:contentPart>
          </mc:Choice>
          <mc:Fallback xmlns="">
            <p:pic>
              <p:nvPicPr>
                <p:cNvPr id="351" name="Ink 350">
                  <a:extLst>
                    <a:ext uri="{FF2B5EF4-FFF2-40B4-BE49-F238E27FC236}">
                      <a16:creationId xmlns:a16="http://schemas.microsoft.com/office/drawing/2014/main" id="{0C9AC6CD-FC20-7BAA-AA6A-8AA6471BAE0E}"/>
                    </a:ext>
                  </a:extLst>
                </p:cNvPr>
                <p:cNvPicPr/>
                <p:nvPr/>
              </p:nvPicPr>
              <p:blipFill>
                <a:blip r:embed="rId523"/>
                <a:stretch>
                  <a:fillRect/>
                </a:stretch>
              </p:blipFill>
              <p:spPr>
                <a:xfrm>
                  <a:off x="11695930" y="5436449"/>
                  <a:ext cx="50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52" name="Ink 351">
                  <a:extLst>
                    <a:ext uri="{FF2B5EF4-FFF2-40B4-BE49-F238E27FC236}">
                      <a16:creationId xmlns:a16="http://schemas.microsoft.com/office/drawing/2014/main" id="{723C0C5D-FEA9-11B8-CE5C-96F7C76CC34A}"/>
                    </a:ext>
                  </a:extLst>
                </p14:cNvPr>
                <p14:cNvContentPartPr/>
                <p14:nvPr/>
              </p14:nvContentPartPr>
              <p14:xfrm>
                <a:off x="11644090" y="5500529"/>
                <a:ext cx="160920" cy="16920"/>
              </p14:xfrm>
            </p:contentPart>
          </mc:Choice>
          <mc:Fallback xmlns="">
            <p:pic>
              <p:nvPicPr>
                <p:cNvPr id="352" name="Ink 351">
                  <a:extLst>
                    <a:ext uri="{FF2B5EF4-FFF2-40B4-BE49-F238E27FC236}">
                      <a16:creationId xmlns:a16="http://schemas.microsoft.com/office/drawing/2014/main" id="{723C0C5D-FEA9-11B8-CE5C-96F7C76CC34A}"/>
                    </a:ext>
                  </a:extLst>
                </p:cNvPr>
                <p:cNvPicPr/>
                <p:nvPr/>
              </p:nvPicPr>
              <p:blipFill>
                <a:blip r:embed="rId525"/>
                <a:stretch>
                  <a:fillRect/>
                </a:stretch>
              </p:blipFill>
              <p:spPr>
                <a:xfrm>
                  <a:off x="11635450" y="5491889"/>
                  <a:ext cx="178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3" name="Ink 352">
                  <a:extLst>
                    <a:ext uri="{FF2B5EF4-FFF2-40B4-BE49-F238E27FC236}">
                      <a16:creationId xmlns:a16="http://schemas.microsoft.com/office/drawing/2014/main" id="{5015ADF1-E7C0-7695-35AD-4B33C6FD5237}"/>
                    </a:ext>
                  </a:extLst>
                </p14:cNvPr>
                <p14:cNvContentPartPr/>
                <p14:nvPr/>
              </p14:nvContentPartPr>
              <p14:xfrm>
                <a:off x="11798170" y="5442929"/>
                <a:ext cx="195840" cy="179640"/>
              </p14:xfrm>
            </p:contentPart>
          </mc:Choice>
          <mc:Fallback xmlns="">
            <p:pic>
              <p:nvPicPr>
                <p:cNvPr id="353" name="Ink 352">
                  <a:extLst>
                    <a:ext uri="{FF2B5EF4-FFF2-40B4-BE49-F238E27FC236}">
                      <a16:creationId xmlns:a16="http://schemas.microsoft.com/office/drawing/2014/main" id="{5015ADF1-E7C0-7695-35AD-4B33C6FD5237}"/>
                    </a:ext>
                  </a:extLst>
                </p:cNvPr>
                <p:cNvPicPr/>
                <p:nvPr/>
              </p:nvPicPr>
              <p:blipFill>
                <a:blip r:embed="rId527"/>
                <a:stretch>
                  <a:fillRect/>
                </a:stretch>
              </p:blipFill>
              <p:spPr>
                <a:xfrm>
                  <a:off x="11789530" y="5434289"/>
                  <a:ext cx="213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54" name="Ink 353">
                  <a:extLst>
                    <a:ext uri="{FF2B5EF4-FFF2-40B4-BE49-F238E27FC236}">
                      <a16:creationId xmlns:a16="http://schemas.microsoft.com/office/drawing/2014/main" id="{18E50B34-CE5A-48A0-AF89-85398A93A891}"/>
                    </a:ext>
                  </a:extLst>
                </p14:cNvPr>
                <p14:cNvContentPartPr/>
                <p14:nvPr/>
              </p14:nvContentPartPr>
              <p14:xfrm>
                <a:off x="11855410" y="5473889"/>
                <a:ext cx="196560" cy="10440"/>
              </p14:xfrm>
            </p:contentPart>
          </mc:Choice>
          <mc:Fallback xmlns="">
            <p:pic>
              <p:nvPicPr>
                <p:cNvPr id="354" name="Ink 353">
                  <a:extLst>
                    <a:ext uri="{FF2B5EF4-FFF2-40B4-BE49-F238E27FC236}">
                      <a16:creationId xmlns:a16="http://schemas.microsoft.com/office/drawing/2014/main" id="{18E50B34-CE5A-48A0-AF89-85398A93A891}"/>
                    </a:ext>
                  </a:extLst>
                </p:cNvPr>
                <p:cNvPicPr/>
                <p:nvPr/>
              </p:nvPicPr>
              <p:blipFill>
                <a:blip r:embed="rId529"/>
                <a:stretch>
                  <a:fillRect/>
                </a:stretch>
              </p:blipFill>
              <p:spPr>
                <a:xfrm>
                  <a:off x="11846410" y="5465249"/>
                  <a:ext cx="214200" cy="28080"/>
                </a:xfrm>
                <a:prstGeom prst="rect">
                  <a:avLst/>
                </a:prstGeom>
              </p:spPr>
            </p:pic>
          </mc:Fallback>
        </mc:AlternateContent>
      </p:grpSp>
      <p:grpSp>
        <p:nvGrpSpPr>
          <p:cNvPr id="368" name="Group 367">
            <a:extLst>
              <a:ext uri="{FF2B5EF4-FFF2-40B4-BE49-F238E27FC236}">
                <a16:creationId xmlns:a16="http://schemas.microsoft.com/office/drawing/2014/main" id="{CB3AF0D7-CFB8-56E3-C396-03ED94433687}"/>
              </a:ext>
            </a:extLst>
          </p:cNvPr>
          <p:cNvGrpSpPr/>
          <p:nvPr/>
        </p:nvGrpSpPr>
        <p:grpSpPr>
          <a:xfrm>
            <a:off x="393730" y="6306569"/>
            <a:ext cx="4677120" cy="486360"/>
            <a:chOff x="393730" y="6306569"/>
            <a:chExt cx="4677120" cy="486360"/>
          </a:xfrm>
        </p:grpSpPr>
        <mc:AlternateContent xmlns:mc="http://schemas.openxmlformats.org/markup-compatibility/2006" xmlns:p14="http://schemas.microsoft.com/office/powerpoint/2010/main">
          <mc:Choice Requires="p14">
            <p:contentPart p14:bwMode="auto" r:id="rId530">
              <p14:nvContentPartPr>
                <p14:cNvPr id="356" name="Ink 355">
                  <a:extLst>
                    <a:ext uri="{FF2B5EF4-FFF2-40B4-BE49-F238E27FC236}">
                      <a16:creationId xmlns:a16="http://schemas.microsoft.com/office/drawing/2014/main" id="{AB962F04-FA98-51EB-B9C7-694BB1FB8901}"/>
                    </a:ext>
                  </a:extLst>
                </p14:cNvPr>
                <p14:cNvContentPartPr/>
                <p14:nvPr/>
              </p14:nvContentPartPr>
              <p14:xfrm>
                <a:off x="393730" y="6306569"/>
                <a:ext cx="788400" cy="451800"/>
              </p14:xfrm>
            </p:contentPart>
          </mc:Choice>
          <mc:Fallback xmlns="">
            <p:pic>
              <p:nvPicPr>
                <p:cNvPr id="356" name="Ink 355">
                  <a:extLst>
                    <a:ext uri="{FF2B5EF4-FFF2-40B4-BE49-F238E27FC236}">
                      <a16:creationId xmlns:a16="http://schemas.microsoft.com/office/drawing/2014/main" id="{AB962F04-FA98-51EB-B9C7-694BB1FB8901}"/>
                    </a:ext>
                  </a:extLst>
                </p:cNvPr>
                <p:cNvPicPr/>
                <p:nvPr/>
              </p:nvPicPr>
              <p:blipFill>
                <a:blip r:embed="rId531"/>
                <a:stretch>
                  <a:fillRect/>
                </a:stretch>
              </p:blipFill>
              <p:spPr>
                <a:xfrm>
                  <a:off x="384730" y="6297569"/>
                  <a:ext cx="80604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7" name="Ink 356">
                  <a:extLst>
                    <a:ext uri="{FF2B5EF4-FFF2-40B4-BE49-F238E27FC236}">
                      <a16:creationId xmlns:a16="http://schemas.microsoft.com/office/drawing/2014/main" id="{88E6FA70-7BBA-78FF-18B3-E86CD06CD63E}"/>
                    </a:ext>
                  </a:extLst>
                </p14:cNvPr>
                <p14:cNvContentPartPr/>
                <p14:nvPr/>
              </p14:nvContentPartPr>
              <p14:xfrm>
                <a:off x="1285450" y="6348689"/>
                <a:ext cx="474840" cy="298440"/>
              </p14:xfrm>
            </p:contentPart>
          </mc:Choice>
          <mc:Fallback xmlns="">
            <p:pic>
              <p:nvPicPr>
                <p:cNvPr id="357" name="Ink 356">
                  <a:extLst>
                    <a:ext uri="{FF2B5EF4-FFF2-40B4-BE49-F238E27FC236}">
                      <a16:creationId xmlns:a16="http://schemas.microsoft.com/office/drawing/2014/main" id="{88E6FA70-7BBA-78FF-18B3-E86CD06CD63E}"/>
                    </a:ext>
                  </a:extLst>
                </p:cNvPr>
                <p:cNvPicPr/>
                <p:nvPr/>
              </p:nvPicPr>
              <p:blipFill>
                <a:blip r:embed="rId533"/>
                <a:stretch>
                  <a:fillRect/>
                </a:stretch>
              </p:blipFill>
              <p:spPr>
                <a:xfrm>
                  <a:off x="1276450" y="6339689"/>
                  <a:ext cx="492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8" name="Ink 357">
                  <a:extLst>
                    <a:ext uri="{FF2B5EF4-FFF2-40B4-BE49-F238E27FC236}">
                      <a16:creationId xmlns:a16="http://schemas.microsoft.com/office/drawing/2014/main" id="{2455B5D4-8D30-0469-C201-87752537473E}"/>
                    </a:ext>
                  </a:extLst>
                </p14:cNvPr>
                <p14:cNvContentPartPr/>
                <p14:nvPr/>
              </p14:nvContentPartPr>
              <p14:xfrm>
                <a:off x="1649410" y="6442649"/>
                <a:ext cx="119520" cy="7560"/>
              </p14:xfrm>
            </p:contentPart>
          </mc:Choice>
          <mc:Fallback xmlns="">
            <p:pic>
              <p:nvPicPr>
                <p:cNvPr id="358" name="Ink 357">
                  <a:extLst>
                    <a:ext uri="{FF2B5EF4-FFF2-40B4-BE49-F238E27FC236}">
                      <a16:creationId xmlns:a16="http://schemas.microsoft.com/office/drawing/2014/main" id="{2455B5D4-8D30-0469-C201-87752537473E}"/>
                    </a:ext>
                  </a:extLst>
                </p:cNvPr>
                <p:cNvPicPr/>
                <p:nvPr/>
              </p:nvPicPr>
              <p:blipFill>
                <a:blip r:embed="rId535"/>
                <a:stretch>
                  <a:fillRect/>
                </a:stretch>
              </p:blipFill>
              <p:spPr>
                <a:xfrm>
                  <a:off x="1640770" y="6433649"/>
                  <a:ext cx="137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9" name="Ink 358">
                  <a:extLst>
                    <a:ext uri="{FF2B5EF4-FFF2-40B4-BE49-F238E27FC236}">
                      <a16:creationId xmlns:a16="http://schemas.microsoft.com/office/drawing/2014/main" id="{46B6AF92-5DF7-244C-E99E-AF5677A0DD61}"/>
                    </a:ext>
                  </a:extLst>
                </p14:cNvPr>
                <p14:cNvContentPartPr/>
                <p14:nvPr/>
              </p14:nvContentPartPr>
              <p14:xfrm>
                <a:off x="1385530" y="6444089"/>
                <a:ext cx="84240" cy="17640"/>
              </p14:xfrm>
            </p:contentPart>
          </mc:Choice>
          <mc:Fallback xmlns="">
            <p:pic>
              <p:nvPicPr>
                <p:cNvPr id="359" name="Ink 358">
                  <a:extLst>
                    <a:ext uri="{FF2B5EF4-FFF2-40B4-BE49-F238E27FC236}">
                      <a16:creationId xmlns:a16="http://schemas.microsoft.com/office/drawing/2014/main" id="{46B6AF92-5DF7-244C-E99E-AF5677A0DD61}"/>
                    </a:ext>
                  </a:extLst>
                </p:cNvPr>
                <p:cNvPicPr/>
                <p:nvPr/>
              </p:nvPicPr>
              <p:blipFill>
                <a:blip r:embed="rId537"/>
                <a:stretch>
                  <a:fillRect/>
                </a:stretch>
              </p:blipFill>
              <p:spPr>
                <a:xfrm>
                  <a:off x="1376890" y="6435089"/>
                  <a:ext cx="101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1" name="Ink 360">
                  <a:extLst>
                    <a:ext uri="{FF2B5EF4-FFF2-40B4-BE49-F238E27FC236}">
                      <a16:creationId xmlns:a16="http://schemas.microsoft.com/office/drawing/2014/main" id="{4D1E85F9-1FF6-B5AD-62FD-06A55EA9A37C}"/>
                    </a:ext>
                  </a:extLst>
                </p14:cNvPr>
                <p14:cNvContentPartPr/>
                <p14:nvPr/>
              </p14:nvContentPartPr>
              <p14:xfrm>
                <a:off x="1413250" y="6380729"/>
                <a:ext cx="12960" cy="90720"/>
              </p14:xfrm>
            </p:contentPart>
          </mc:Choice>
          <mc:Fallback xmlns="">
            <p:pic>
              <p:nvPicPr>
                <p:cNvPr id="361" name="Ink 360">
                  <a:extLst>
                    <a:ext uri="{FF2B5EF4-FFF2-40B4-BE49-F238E27FC236}">
                      <a16:creationId xmlns:a16="http://schemas.microsoft.com/office/drawing/2014/main" id="{4D1E85F9-1FF6-B5AD-62FD-06A55EA9A37C}"/>
                    </a:ext>
                  </a:extLst>
                </p:cNvPr>
                <p:cNvPicPr/>
                <p:nvPr/>
              </p:nvPicPr>
              <p:blipFill>
                <a:blip r:embed="rId539"/>
                <a:stretch>
                  <a:fillRect/>
                </a:stretch>
              </p:blipFill>
              <p:spPr>
                <a:xfrm>
                  <a:off x="1404250" y="6371729"/>
                  <a:ext cx="30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2" name="Ink 361">
                  <a:extLst>
                    <a:ext uri="{FF2B5EF4-FFF2-40B4-BE49-F238E27FC236}">
                      <a16:creationId xmlns:a16="http://schemas.microsoft.com/office/drawing/2014/main" id="{FAB90E38-1DA4-74CE-BB7D-2E1DFB3766F7}"/>
                    </a:ext>
                  </a:extLst>
                </p14:cNvPr>
                <p14:cNvContentPartPr/>
                <p14:nvPr/>
              </p14:nvContentPartPr>
              <p14:xfrm>
                <a:off x="1918690" y="6488369"/>
                <a:ext cx="512640" cy="167760"/>
              </p14:xfrm>
            </p:contentPart>
          </mc:Choice>
          <mc:Fallback xmlns="">
            <p:pic>
              <p:nvPicPr>
                <p:cNvPr id="362" name="Ink 361">
                  <a:extLst>
                    <a:ext uri="{FF2B5EF4-FFF2-40B4-BE49-F238E27FC236}">
                      <a16:creationId xmlns:a16="http://schemas.microsoft.com/office/drawing/2014/main" id="{FAB90E38-1DA4-74CE-BB7D-2E1DFB3766F7}"/>
                    </a:ext>
                  </a:extLst>
                </p:cNvPr>
                <p:cNvPicPr/>
                <p:nvPr/>
              </p:nvPicPr>
              <p:blipFill>
                <a:blip r:embed="rId541"/>
                <a:stretch>
                  <a:fillRect/>
                </a:stretch>
              </p:blipFill>
              <p:spPr>
                <a:xfrm>
                  <a:off x="1910050" y="6479729"/>
                  <a:ext cx="5302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3" name="Ink 362">
                  <a:extLst>
                    <a:ext uri="{FF2B5EF4-FFF2-40B4-BE49-F238E27FC236}">
                      <a16:creationId xmlns:a16="http://schemas.microsoft.com/office/drawing/2014/main" id="{66A4474C-8FB7-3FA6-D585-E50BAAC2939A}"/>
                    </a:ext>
                  </a:extLst>
                </p14:cNvPr>
                <p14:cNvContentPartPr/>
                <p14:nvPr/>
              </p14:nvContentPartPr>
              <p14:xfrm>
                <a:off x="2620690" y="6509969"/>
                <a:ext cx="286560" cy="282960"/>
              </p14:xfrm>
            </p:contentPart>
          </mc:Choice>
          <mc:Fallback xmlns="">
            <p:pic>
              <p:nvPicPr>
                <p:cNvPr id="363" name="Ink 362">
                  <a:extLst>
                    <a:ext uri="{FF2B5EF4-FFF2-40B4-BE49-F238E27FC236}">
                      <a16:creationId xmlns:a16="http://schemas.microsoft.com/office/drawing/2014/main" id="{66A4474C-8FB7-3FA6-D585-E50BAAC2939A}"/>
                    </a:ext>
                  </a:extLst>
                </p:cNvPr>
                <p:cNvPicPr/>
                <p:nvPr/>
              </p:nvPicPr>
              <p:blipFill>
                <a:blip r:embed="rId543"/>
                <a:stretch>
                  <a:fillRect/>
                </a:stretch>
              </p:blipFill>
              <p:spPr>
                <a:xfrm>
                  <a:off x="2611690" y="6501329"/>
                  <a:ext cx="304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4" name="Ink 363">
                  <a:extLst>
                    <a:ext uri="{FF2B5EF4-FFF2-40B4-BE49-F238E27FC236}">
                      <a16:creationId xmlns:a16="http://schemas.microsoft.com/office/drawing/2014/main" id="{9B880415-E3F9-BF21-6166-5B7536849E21}"/>
                    </a:ext>
                  </a:extLst>
                </p14:cNvPr>
                <p14:cNvContentPartPr/>
                <p14:nvPr/>
              </p14:nvContentPartPr>
              <p14:xfrm>
                <a:off x="3093010" y="6369569"/>
                <a:ext cx="554760" cy="311040"/>
              </p14:xfrm>
            </p:contentPart>
          </mc:Choice>
          <mc:Fallback xmlns="">
            <p:pic>
              <p:nvPicPr>
                <p:cNvPr id="364" name="Ink 363">
                  <a:extLst>
                    <a:ext uri="{FF2B5EF4-FFF2-40B4-BE49-F238E27FC236}">
                      <a16:creationId xmlns:a16="http://schemas.microsoft.com/office/drawing/2014/main" id="{9B880415-E3F9-BF21-6166-5B7536849E21}"/>
                    </a:ext>
                  </a:extLst>
                </p:cNvPr>
                <p:cNvPicPr/>
                <p:nvPr/>
              </p:nvPicPr>
              <p:blipFill>
                <a:blip r:embed="rId545"/>
                <a:stretch>
                  <a:fillRect/>
                </a:stretch>
              </p:blipFill>
              <p:spPr>
                <a:xfrm>
                  <a:off x="3084010" y="6360569"/>
                  <a:ext cx="5724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5" name="Ink 364">
                  <a:extLst>
                    <a:ext uri="{FF2B5EF4-FFF2-40B4-BE49-F238E27FC236}">
                      <a16:creationId xmlns:a16="http://schemas.microsoft.com/office/drawing/2014/main" id="{2E50B81D-949B-F7C5-CA69-2A4B58F00EBF}"/>
                    </a:ext>
                  </a:extLst>
                </p14:cNvPr>
                <p14:cNvContentPartPr/>
                <p14:nvPr/>
              </p14:nvContentPartPr>
              <p14:xfrm>
                <a:off x="3335650" y="6481169"/>
                <a:ext cx="269640" cy="30960"/>
              </p14:xfrm>
            </p:contentPart>
          </mc:Choice>
          <mc:Fallback xmlns="">
            <p:pic>
              <p:nvPicPr>
                <p:cNvPr id="365" name="Ink 364">
                  <a:extLst>
                    <a:ext uri="{FF2B5EF4-FFF2-40B4-BE49-F238E27FC236}">
                      <a16:creationId xmlns:a16="http://schemas.microsoft.com/office/drawing/2014/main" id="{2E50B81D-949B-F7C5-CA69-2A4B58F00EBF}"/>
                    </a:ext>
                  </a:extLst>
                </p:cNvPr>
                <p:cNvPicPr/>
                <p:nvPr/>
              </p:nvPicPr>
              <p:blipFill>
                <a:blip r:embed="rId547"/>
                <a:stretch>
                  <a:fillRect/>
                </a:stretch>
              </p:blipFill>
              <p:spPr>
                <a:xfrm>
                  <a:off x="3326650" y="6472169"/>
                  <a:ext cx="287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6" name="Ink 365">
                  <a:extLst>
                    <a:ext uri="{FF2B5EF4-FFF2-40B4-BE49-F238E27FC236}">
                      <a16:creationId xmlns:a16="http://schemas.microsoft.com/office/drawing/2014/main" id="{D3E2CA98-D017-1A69-822E-691D5DB39B05}"/>
                    </a:ext>
                  </a:extLst>
                </p14:cNvPr>
                <p14:cNvContentPartPr/>
                <p14:nvPr/>
              </p14:nvContentPartPr>
              <p14:xfrm>
                <a:off x="2960530" y="6490169"/>
                <a:ext cx="173160" cy="32040"/>
              </p14:xfrm>
            </p:contentPart>
          </mc:Choice>
          <mc:Fallback xmlns="">
            <p:pic>
              <p:nvPicPr>
                <p:cNvPr id="366" name="Ink 365">
                  <a:extLst>
                    <a:ext uri="{FF2B5EF4-FFF2-40B4-BE49-F238E27FC236}">
                      <a16:creationId xmlns:a16="http://schemas.microsoft.com/office/drawing/2014/main" id="{D3E2CA98-D017-1A69-822E-691D5DB39B05}"/>
                    </a:ext>
                  </a:extLst>
                </p:cNvPr>
                <p:cNvPicPr/>
                <p:nvPr/>
              </p:nvPicPr>
              <p:blipFill>
                <a:blip r:embed="rId549"/>
                <a:stretch>
                  <a:fillRect/>
                </a:stretch>
              </p:blipFill>
              <p:spPr>
                <a:xfrm>
                  <a:off x="2951530" y="6481169"/>
                  <a:ext cx="190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7" name="Ink 366">
                  <a:extLst>
                    <a:ext uri="{FF2B5EF4-FFF2-40B4-BE49-F238E27FC236}">
                      <a16:creationId xmlns:a16="http://schemas.microsoft.com/office/drawing/2014/main" id="{55557E67-FEF8-37E1-5FBE-4EF536272CE0}"/>
                    </a:ext>
                  </a:extLst>
                </p14:cNvPr>
                <p14:cNvContentPartPr/>
                <p14:nvPr/>
              </p14:nvContentPartPr>
              <p14:xfrm>
                <a:off x="3806890" y="6385409"/>
                <a:ext cx="1263960" cy="315000"/>
              </p14:xfrm>
            </p:contentPart>
          </mc:Choice>
          <mc:Fallback xmlns="">
            <p:pic>
              <p:nvPicPr>
                <p:cNvPr id="367" name="Ink 366">
                  <a:extLst>
                    <a:ext uri="{FF2B5EF4-FFF2-40B4-BE49-F238E27FC236}">
                      <a16:creationId xmlns:a16="http://schemas.microsoft.com/office/drawing/2014/main" id="{55557E67-FEF8-37E1-5FBE-4EF536272CE0}"/>
                    </a:ext>
                  </a:extLst>
                </p:cNvPr>
                <p:cNvPicPr/>
                <p:nvPr/>
              </p:nvPicPr>
              <p:blipFill>
                <a:blip r:embed="rId551"/>
                <a:stretch>
                  <a:fillRect/>
                </a:stretch>
              </p:blipFill>
              <p:spPr>
                <a:xfrm>
                  <a:off x="3797890" y="6376409"/>
                  <a:ext cx="1281600" cy="33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2">
            <p14:nvContentPartPr>
              <p14:cNvPr id="369" name="Ink 368">
                <a:extLst>
                  <a:ext uri="{FF2B5EF4-FFF2-40B4-BE49-F238E27FC236}">
                    <a16:creationId xmlns:a16="http://schemas.microsoft.com/office/drawing/2014/main" id="{81B55E63-4DDB-CF0F-0B8A-E38201CB959F}"/>
                  </a:ext>
                </a:extLst>
              </p14:cNvPr>
              <p14:cNvContentPartPr/>
              <p14:nvPr/>
            </p14:nvContentPartPr>
            <p14:xfrm>
              <a:off x="1030210" y="5713289"/>
              <a:ext cx="1171080" cy="473760"/>
            </p14:xfrm>
          </p:contentPart>
        </mc:Choice>
        <mc:Fallback xmlns="">
          <p:pic>
            <p:nvPicPr>
              <p:cNvPr id="369" name="Ink 368">
                <a:extLst>
                  <a:ext uri="{FF2B5EF4-FFF2-40B4-BE49-F238E27FC236}">
                    <a16:creationId xmlns:a16="http://schemas.microsoft.com/office/drawing/2014/main" id="{81B55E63-4DDB-CF0F-0B8A-E38201CB959F}"/>
                  </a:ext>
                </a:extLst>
              </p:cNvPr>
              <p:cNvPicPr/>
              <p:nvPr/>
            </p:nvPicPr>
            <p:blipFill>
              <a:blip r:embed="rId553"/>
              <a:stretch>
                <a:fillRect/>
              </a:stretch>
            </p:blipFill>
            <p:spPr>
              <a:xfrm>
                <a:off x="1021210" y="5704289"/>
                <a:ext cx="118872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70" name="Ink 369">
                <a:extLst>
                  <a:ext uri="{FF2B5EF4-FFF2-40B4-BE49-F238E27FC236}">
                    <a16:creationId xmlns:a16="http://schemas.microsoft.com/office/drawing/2014/main" id="{77CF625C-923F-EA12-226E-F175F846D668}"/>
                  </a:ext>
                </a:extLst>
              </p14:cNvPr>
              <p14:cNvContentPartPr/>
              <p14:nvPr/>
            </p14:nvContentPartPr>
            <p14:xfrm>
              <a:off x="7128250" y="6223409"/>
              <a:ext cx="123840" cy="219960"/>
            </p14:xfrm>
          </p:contentPart>
        </mc:Choice>
        <mc:Fallback xmlns="">
          <p:pic>
            <p:nvPicPr>
              <p:cNvPr id="370" name="Ink 369">
                <a:extLst>
                  <a:ext uri="{FF2B5EF4-FFF2-40B4-BE49-F238E27FC236}">
                    <a16:creationId xmlns:a16="http://schemas.microsoft.com/office/drawing/2014/main" id="{77CF625C-923F-EA12-226E-F175F846D668}"/>
                  </a:ext>
                </a:extLst>
              </p:cNvPr>
              <p:cNvPicPr/>
              <p:nvPr/>
            </p:nvPicPr>
            <p:blipFill>
              <a:blip r:embed="rId555"/>
              <a:stretch>
                <a:fillRect/>
              </a:stretch>
            </p:blipFill>
            <p:spPr>
              <a:xfrm>
                <a:off x="7119610" y="6214409"/>
                <a:ext cx="141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71" name="Ink 370">
                <a:extLst>
                  <a:ext uri="{FF2B5EF4-FFF2-40B4-BE49-F238E27FC236}">
                    <a16:creationId xmlns:a16="http://schemas.microsoft.com/office/drawing/2014/main" id="{0C849238-C893-5FC5-DE62-6721C811541E}"/>
                  </a:ext>
                </a:extLst>
              </p14:cNvPr>
              <p14:cNvContentPartPr/>
              <p14:nvPr/>
            </p14:nvContentPartPr>
            <p14:xfrm>
              <a:off x="7118890" y="6198209"/>
              <a:ext cx="259560" cy="40320"/>
            </p14:xfrm>
          </p:contentPart>
        </mc:Choice>
        <mc:Fallback xmlns="">
          <p:pic>
            <p:nvPicPr>
              <p:cNvPr id="371" name="Ink 370">
                <a:extLst>
                  <a:ext uri="{FF2B5EF4-FFF2-40B4-BE49-F238E27FC236}">
                    <a16:creationId xmlns:a16="http://schemas.microsoft.com/office/drawing/2014/main" id="{0C849238-C893-5FC5-DE62-6721C811541E}"/>
                  </a:ext>
                </a:extLst>
              </p:cNvPr>
              <p:cNvPicPr/>
              <p:nvPr/>
            </p:nvPicPr>
            <p:blipFill>
              <a:blip r:embed="rId557"/>
              <a:stretch>
                <a:fillRect/>
              </a:stretch>
            </p:blipFill>
            <p:spPr>
              <a:xfrm>
                <a:off x="7109890" y="6189209"/>
                <a:ext cx="277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2" name="Ink 371">
                <a:extLst>
                  <a:ext uri="{FF2B5EF4-FFF2-40B4-BE49-F238E27FC236}">
                    <a16:creationId xmlns:a16="http://schemas.microsoft.com/office/drawing/2014/main" id="{AEF8C9C7-191C-8AB1-C39A-EE0E82A2BC8B}"/>
                  </a:ext>
                </a:extLst>
              </p14:cNvPr>
              <p14:cNvContentPartPr/>
              <p14:nvPr/>
            </p14:nvContentPartPr>
            <p14:xfrm>
              <a:off x="7303210" y="6165089"/>
              <a:ext cx="511200" cy="270360"/>
            </p14:xfrm>
          </p:contentPart>
        </mc:Choice>
        <mc:Fallback xmlns="">
          <p:pic>
            <p:nvPicPr>
              <p:cNvPr id="372" name="Ink 371">
                <a:extLst>
                  <a:ext uri="{FF2B5EF4-FFF2-40B4-BE49-F238E27FC236}">
                    <a16:creationId xmlns:a16="http://schemas.microsoft.com/office/drawing/2014/main" id="{AEF8C9C7-191C-8AB1-C39A-EE0E82A2BC8B}"/>
                  </a:ext>
                </a:extLst>
              </p:cNvPr>
              <p:cNvPicPr/>
              <p:nvPr/>
            </p:nvPicPr>
            <p:blipFill>
              <a:blip r:embed="rId559"/>
              <a:stretch>
                <a:fillRect/>
              </a:stretch>
            </p:blipFill>
            <p:spPr>
              <a:xfrm>
                <a:off x="7294570" y="6156449"/>
                <a:ext cx="528840" cy="288000"/>
              </a:xfrm>
              <a:prstGeom prst="rect">
                <a:avLst/>
              </a:prstGeom>
            </p:spPr>
          </p:pic>
        </mc:Fallback>
      </mc:AlternateContent>
      <p:grpSp>
        <p:nvGrpSpPr>
          <p:cNvPr id="381" name="Group 380">
            <a:extLst>
              <a:ext uri="{FF2B5EF4-FFF2-40B4-BE49-F238E27FC236}">
                <a16:creationId xmlns:a16="http://schemas.microsoft.com/office/drawing/2014/main" id="{713E6E36-5F87-3B48-DB47-3A1847D4F298}"/>
              </a:ext>
            </a:extLst>
          </p:cNvPr>
          <p:cNvGrpSpPr/>
          <p:nvPr/>
        </p:nvGrpSpPr>
        <p:grpSpPr>
          <a:xfrm>
            <a:off x="8028250" y="6085529"/>
            <a:ext cx="2611440" cy="431640"/>
            <a:chOff x="8028250" y="6085529"/>
            <a:chExt cx="2611440" cy="431640"/>
          </a:xfrm>
        </p:grpSpPr>
        <mc:AlternateContent xmlns:mc="http://schemas.openxmlformats.org/markup-compatibility/2006" xmlns:p14="http://schemas.microsoft.com/office/powerpoint/2010/main">
          <mc:Choice Requires="p14">
            <p:contentPart p14:bwMode="auto" r:id="rId560">
              <p14:nvContentPartPr>
                <p14:cNvPr id="373" name="Ink 372">
                  <a:extLst>
                    <a:ext uri="{FF2B5EF4-FFF2-40B4-BE49-F238E27FC236}">
                      <a16:creationId xmlns:a16="http://schemas.microsoft.com/office/drawing/2014/main" id="{A7AD8907-1E07-F7B0-E02F-9AB88A90E023}"/>
                    </a:ext>
                  </a:extLst>
                </p14:cNvPr>
                <p14:cNvContentPartPr/>
                <p14:nvPr/>
              </p14:nvContentPartPr>
              <p14:xfrm>
                <a:off x="8028250" y="6085529"/>
                <a:ext cx="988920" cy="318240"/>
              </p14:xfrm>
            </p:contentPart>
          </mc:Choice>
          <mc:Fallback xmlns="">
            <p:pic>
              <p:nvPicPr>
                <p:cNvPr id="373" name="Ink 372">
                  <a:extLst>
                    <a:ext uri="{FF2B5EF4-FFF2-40B4-BE49-F238E27FC236}">
                      <a16:creationId xmlns:a16="http://schemas.microsoft.com/office/drawing/2014/main" id="{A7AD8907-1E07-F7B0-E02F-9AB88A90E023}"/>
                    </a:ext>
                  </a:extLst>
                </p:cNvPr>
                <p:cNvPicPr/>
                <p:nvPr/>
              </p:nvPicPr>
              <p:blipFill>
                <a:blip r:embed="rId561"/>
                <a:stretch>
                  <a:fillRect/>
                </a:stretch>
              </p:blipFill>
              <p:spPr>
                <a:xfrm>
                  <a:off x="8019250" y="6076889"/>
                  <a:ext cx="10065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4" name="Ink 373">
                  <a:extLst>
                    <a:ext uri="{FF2B5EF4-FFF2-40B4-BE49-F238E27FC236}">
                      <a16:creationId xmlns:a16="http://schemas.microsoft.com/office/drawing/2014/main" id="{F01266FF-9B98-1B5E-BB79-CD159C5DD8F8}"/>
                    </a:ext>
                  </a:extLst>
                </p14:cNvPr>
                <p14:cNvContentPartPr/>
                <p14:nvPr/>
              </p14:nvContentPartPr>
              <p14:xfrm>
                <a:off x="8853010" y="6199289"/>
                <a:ext cx="34560" cy="15840"/>
              </p14:xfrm>
            </p:contentPart>
          </mc:Choice>
          <mc:Fallback xmlns="">
            <p:pic>
              <p:nvPicPr>
                <p:cNvPr id="374" name="Ink 373">
                  <a:extLst>
                    <a:ext uri="{FF2B5EF4-FFF2-40B4-BE49-F238E27FC236}">
                      <a16:creationId xmlns:a16="http://schemas.microsoft.com/office/drawing/2014/main" id="{F01266FF-9B98-1B5E-BB79-CD159C5DD8F8}"/>
                    </a:ext>
                  </a:extLst>
                </p:cNvPr>
                <p:cNvPicPr/>
                <p:nvPr/>
              </p:nvPicPr>
              <p:blipFill>
                <a:blip r:embed="rId563"/>
                <a:stretch>
                  <a:fillRect/>
                </a:stretch>
              </p:blipFill>
              <p:spPr>
                <a:xfrm>
                  <a:off x="8844010" y="6190649"/>
                  <a:ext cx="52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5" name="Ink 374">
                  <a:extLst>
                    <a:ext uri="{FF2B5EF4-FFF2-40B4-BE49-F238E27FC236}">
                      <a16:creationId xmlns:a16="http://schemas.microsoft.com/office/drawing/2014/main" id="{DACDF33C-36F0-073E-D1BE-8E027CBB7C7D}"/>
                    </a:ext>
                  </a:extLst>
                </p14:cNvPr>
                <p14:cNvContentPartPr/>
                <p14:nvPr/>
              </p14:nvContentPartPr>
              <p14:xfrm>
                <a:off x="8327050" y="6158609"/>
                <a:ext cx="518400" cy="48240"/>
              </p14:xfrm>
            </p:contentPart>
          </mc:Choice>
          <mc:Fallback xmlns="">
            <p:pic>
              <p:nvPicPr>
                <p:cNvPr id="375" name="Ink 374">
                  <a:extLst>
                    <a:ext uri="{FF2B5EF4-FFF2-40B4-BE49-F238E27FC236}">
                      <a16:creationId xmlns:a16="http://schemas.microsoft.com/office/drawing/2014/main" id="{DACDF33C-36F0-073E-D1BE-8E027CBB7C7D}"/>
                    </a:ext>
                  </a:extLst>
                </p:cNvPr>
                <p:cNvPicPr/>
                <p:nvPr/>
              </p:nvPicPr>
              <p:blipFill>
                <a:blip r:embed="rId565"/>
                <a:stretch>
                  <a:fillRect/>
                </a:stretch>
              </p:blipFill>
              <p:spPr>
                <a:xfrm>
                  <a:off x="8318410" y="6149969"/>
                  <a:ext cx="536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8" name="Ink 377">
                  <a:extLst>
                    <a:ext uri="{FF2B5EF4-FFF2-40B4-BE49-F238E27FC236}">
                      <a16:creationId xmlns:a16="http://schemas.microsoft.com/office/drawing/2014/main" id="{E4698F2E-99CC-22E3-5FF9-BF3A9EFE3A4E}"/>
                    </a:ext>
                  </a:extLst>
                </p14:cNvPr>
                <p14:cNvContentPartPr/>
                <p14:nvPr/>
              </p14:nvContentPartPr>
              <p14:xfrm>
                <a:off x="9165850" y="6216569"/>
                <a:ext cx="1024920" cy="300600"/>
              </p14:xfrm>
            </p:contentPart>
          </mc:Choice>
          <mc:Fallback xmlns="">
            <p:pic>
              <p:nvPicPr>
                <p:cNvPr id="378" name="Ink 377">
                  <a:extLst>
                    <a:ext uri="{FF2B5EF4-FFF2-40B4-BE49-F238E27FC236}">
                      <a16:creationId xmlns:a16="http://schemas.microsoft.com/office/drawing/2014/main" id="{E4698F2E-99CC-22E3-5FF9-BF3A9EFE3A4E}"/>
                    </a:ext>
                  </a:extLst>
                </p:cNvPr>
                <p:cNvPicPr/>
                <p:nvPr/>
              </p:nvPicPr>
              <p:blipFill>
                <a:blip r:embed="rId567"/>
                <a:stretch>
                  <a:fillRect/>
                </a:stretch>
              </p:blipFill>
              <p:spPr>
                <a:xfrm>
                  <a:off x="9156850" y="6207569"/>
                  <a:ext cx="10425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9" name="Ink 378">
                  <a:extLst>
                    <a:ext uri="{FF2B5EF4-FFF2-40B4-BE49-F238E27FC236}">
                      <a16:creationId xmlns:a16="http://schemas.microsoft.com/office/drawing/2014/main" id="{70EAFE2C-3C04-E020-4A72-B3A37FA61CCA}"/>
                    </a:ext>
                  </a:extLst>
                </p14:cNvPr>
                <p14:cNvContentPartPr/>
                <p14:nvPr/>
              </p14:nvContentPartPr>
              <p14:xfrm>
                <a:off x="10322890" y="6242129"/>
                <a:ext cx="316800" cy="148680"/>
              </p14:xfrm>
            </p:contentPart>
          </mc:Choice>
          <mc:Fallback xmlns="">
            <p:pic>
              <p:nvPicPr>
                <p:cNvPr id="379" name="Ink 378">
                  <a:extLst>
                    <a:ext uri="{FF2B5EF4-FFF2-40B4-BE49-F238E27FC236}">
                      <a16:creationId xmlns:a16="http://schemas.microsoft.com/office/drawing/2014/main" id="{70EAFE2C-3C04-E020-4A72-B3A37FA61CCA}"/>
                    </a:ext>
                  </a:extLst>
                </p:cNvPr>
                <p:cNvPicPr/>
                <p:nvPr/>
              </p:nvPicPr>
              <p:blipFill>
                <a:blip r:embed="rId569"/>
                <a:stretch>
                  <a:fillRect/>
                </a:stretch>
              </p:blipFill>
              <p:spPr>
                <a:xfrm>
                  <a:off x="10313890" y="6233129"/>
                  <a:ext cx="334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0" name="Ink 379">
                  <a:extLst>
                    <a:ext uri="{FF2B5EF4-FFF2-40B4-BE49-F238E27FC236}">
                      <a16:creationId xmlns:a16="http://schemas.microsoft.com/office/drawing/2014/main" id="{A85CBDEE-1E1A-28CE-C48E-DEA6091DDD7E}"/>
                    </a:ext>
                  </a:extLst>
                </p14:cNvPr>
                <p14:cNvContentPartPr/>
                <p14:nvPr/>
              </p14:nvContentPartPr>
              <p14:xfrm>
                <a:off x="10365010" y="6143129"/>
                <a:ext cx="63000" cy="15840"/>
              </p14:xfrm>
            </p:contentPart>
          </mc:Choice>
          <mc:Fallback xmlns="">
            <p:pic>
              <p:nvPicPr>
                <p:cNvPr id="380" name="Ink 379">
                  <a:extLst>
                    <a:ext uri="{FF2B5EF4-FFF2-40B4-BE49-F238E27FC236}">
                      <a16:creationId xmlns:a16="http://schemas.microsoft.com/office/drawing/2014/main" id="{A85CBDEE-1E1A-28CE-C48E-DEA6091DDD7E}"/>
                    </a:ext>
                  </a:extLst>
                </p:cNvPr>
                <p:cNvPicPr/>
                <p:nvPr/>
              </p:nvPicPr>
              <p:blipFill>
                <a:blip r:embed="rId571"/>
                <a:stretch>
                  <a:fillRect/>
                </a:stretch>
              </p:blipFill>
              <p:spPr>
                <a:xfrm>
                  <a:off x="10356010" y="6134489"/>
                  <a:ext cx="80640" cy="33480"/>
                </a:xfrm>
                <a:prstGeom prst="rect">
                  <a:avLst/>
                </a:prstGeom>
              </p:spPr>
            </p:pic>
          </mc:Fallback>
        </mc:AlternateContent>
      </p:grpSp>
      <p:grpSp>
        <p:nvGrpSpPr>
          <p:cNvPr id="386" name="Group 385">
            <a:extLst>
              <a:ext uri="{FF2B5EF4-FFF2-40B4-BE49-F238E27FC236}">
                <a16:creationId xmlns:a16="http://schemas.microsoft.com/office/drawing/2014/main" id="{101C29CA-D729-592A-AA05-9D20A6CAA7E3}"/>
              </a:ext>
            </a:extLst>
          </p:cNvPr>
          <p:cNvGrpSpPr/>
          <p:nvPr/>
        </p:nvGrpSpPr>
        <p:grpSpPr>
          <a:xfrm>
            <a:off x="10769290" y="5724089"/>
            <a:ext cx="1225800" cy="773640"/>
            <a:chOff x="10769290" y="5724089"/>
            <a:chExt cx="1225800" cy="773640"/>
          </a:xfrm>
        </p:grpSpPr>
        <mc:AlternateContent xmlns:mc="http://schemas.openxmlformats.org/markup-compatibility/2006" xmlns:p14="http://schemas.microsoft.com/office/powerpoint/2010/main">
          <mc:Choice Requires="p14">
            <p:contentPart p14:bwMode="auto" r:id="rId572">
              <p14:nvContentPartPr>
                <p14:cNvPr id="382" name="Ink 381">
                  <a:extLst>
                    <a:ext uri="{FF2B5EF4-FFF2-40B4-BE49-F238E27FC236}">
                      <a16:creationId xmlns:a16="http://schemas.microsoft.com/office/drawing/2014/main" id="{DE144A95-CD0F-0656-8DAD-AFF0C19B5F44}"/>
                    </a:ext>
                  </a:extLst>
                </p14:cNvPr>
                <p14:cNvContentPartPr/>
                <p14:nvPr/>
              </p14:nvContentPartPr>
              <p14:xfrm>
                <a:off x="10769290" y="6165449"/>
                <a:ext cx="342000" cy="257040"/>
              </p14:xfrm>
            </p:contentPart>
          </mc:Choice>
          <mc:Fallback xmlns="">
            <p:pic>
              <p:nvPicPr>
                <p:cNvPr id="382" name="Ink 381">
                  <a:extLst>
                    <a:ext uri="{FF2B5EF4-FFF2-40B4-BE49-F238E27FC236}">
                      <a16:creationId xmlns:a16="http://schemas.microsoft.com/office/drawing/2014/main" id="{DE144A95-CD0F-0656-8DAD-AFF0C19B5F44}"/>
                    </a:ext>
                  </a:extLst>
                </p:cNvPr>
                <p:cNvPicPr/>
                <p:nvPr/>
              </p:nvPicPr>
              <p:blipFill>
                <a:blip r:embed="rId573"/>
                <a:stretch>
                  <a:fillRect/>
                </a:stretch>
              </p:blipFill>
              <p:spPr>
                <a:xfrm>
                  <a:off x="10760290" y="6156809"/>
                  <a:ext cx="3596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3" name="Ink 382">
                  <a:extLst>
                    <a:ext uri="{FF2B5EF4-FFF2-40B4-BE49-F238E27FC236}">
                      <a16:creationId xmlns:a16="http://schemas.microsoft.com/office/drawing/2014/main" id="{29E0B54E-7CD4-6750-C1DF-E7327C14B056}"/>
                    </a:ext>
                  </a:extLst>
                </p14:cNvPr>
                <p14:cNvContentPartPr/>
                <p14:nvPr/>
              </p14:nvContentPartPr>
              <p14:xfrm>
                <a:off x="11264650" y="6147089"/>
                <a:ext cx="730440" cy="350640"/>
              </p14:xfrm>
            </p:contentPart>
          </mc:Choice>
          <mc:Fallback xmlns="">
            <p:pic>
              <p:nvPicPr>
                <p:cNvPr id="383" name="Ink 382">
                  <a:extLst>
                    <a:ext uri="{FF2B5EF4-FFF2-40B4-BE49-F238E27FC236}">
                      <a16:creationId xmlns:a16="http://schemas.microsoft.com/office/drawing/2014/main" id="{29E0B54E-7CD4-6750-C1DF-E7327C14B056}"/>
                    </a:ext>
                  </a:extLst>
                </p:cNvPr>
                <p:cNvPicPr/>
                <p:nvPr/>
              </p:nvPicPr>
              <p:blipFill>
                <a:blip r:embed="rId575"/>
                <a:stretch>
                  <a:fillRect/>
                </a:stretch>
              </p:blipFill>
              <p:spPr>
                <a:xfrm>
                  <a:off x="11256010" y="6138449"/>
                  <a:ext cx="7480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5" name="Ink 384">
                  <a:extLst>
                    <a:ext uri="{FF2B5EF4-FFF2-40B4-BE49-F238E27FC236}">
                      <a16:creationId xmlns:a16="http://schemas.microsoft.com/office/drawing/2014/main" id="{FA5D0FE9-6E34-13AC-A0C4-D5D578DB5555}"/>
                    </a:ext>
                  </a:extLst>
                </p14:cNvPr>
                <p14:cNvContentPartPr/>
                <p14:nvPr/>
              </p14:nvContentPartPr>
              <p14:xfrm>
                <a:off x="11574970" y="5724089"/>
                <a:ext cx="217800" cy="451440"/>
              </p14:xfrm>
            </p:contentPart>
          </mc:Choice>
          <mc:Fallback xmlns="">
            <p:pic>
              <p:nvPicPr>
                <p:cNvPr id="385" name="Ink 384">
                  <a:extLst>
                    <a:ext uri="{FF2B5EF4-FFF2-40B4-BE49-F238E27FC236}">
                      <a16:creationId xmlns:a16="http://schemas.microsoft.com/office/drawing/2014/main" id="{FA5D0FE9-6E34-13AC-A0C4-D5D578DB5555}"/>
                    </a:ext>
                  </a:extLst>
                </p:cNvPr>
                <p:cNvPicPr/>
                <p:nvPr/>
              </p:nvPicPr>
              <p:blipFill>
                <a:blip r:embed="rId577"/>
                <a:stretch>
                  <a:fillRect/>
                </a:stretch>
              </p:blipFill>
              <p:spPr>
                <a:xfrm>
                  <a:off x="11565970" y="5715089"/>
                  <a:ext cx="235440" cy="469080"/>
                </a:xfrm>
                <a:prstGeom prst="rect">
                  <a:avLst/>
                </a:prstGeom>
              </p:spPr>
            </p:pic>
          </mc:Fallback>
        </mc:AlternateContent>
      </p:grpSp>
    </p:spTree>
    <p:extLst>
      <p:ext uri="{BB962C8B-B14F-4D97-AF65-F5344CB8AC3E}">
        <p14:creationId xmlns:p14="http://schemas.microsoft.com/office/powerpoint/2010/main" val="82940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37AE2B-C5D6-B4FB-466A-9C06F8DBE6BD}"/>
              </a:ext>
            </a:extLst>
          </p:cNvPr>
          <p:cNvGrpSpPr/>
          <p:nvPr/>
        </p:nvGrpSpPr>
        <p:grpSpPr>
          <a:xfrm>
            <a:off x="553930" y="242009"/>
            <a:ext cx="1895040" cy="319680"/>
            <a:chOff x="553930" y="242009"/>
            <a:chExt cx="1895040" cy="31968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2AB63E3-AE0B-FE3B-ABC4-6791CBD86B94}"/>
                    </a:ext>
                  </a:extLst>
                </p14:cNvPr>
                <p14:cNvContentPartPr/>
                <p14:nvPr/>
              </p14:nvContentPartPr>
              <p14:xfrm>
                <a:off x="553930" y="248489"/>
                <a:ext cx="164520" cy="305280"/>
              </p14:xfrm>
            </p:contentPart>
          </mc:Choice>
          <mc:Fallback xmlns="">
            <p:pic>
              <p:nvPicPr>
                <p:cNvPr id="3" name="Ink 2">
                  <a:extLst>
                    <a:ext uri="{FF2B5EF4-FFF2-40B4-BE49-F238E27FC236}">
                      <a16:creationId xmlns:a16="http://schemas.microsoft.com/office/drawing/2014/main" id="{12AB63E3-AE0B-FE3B-ABC4-6791CBD86B94}"/>
                    </a:ext>
                  </a:extLst>
                </p:cNvPr>
                <p:cNvPicPr/>
                <p:nvPr/>
              </p:nvPicPr>
              <p:blipFill>
                <a:blip r:embed="rId3"/>
                <a:stretch>
                  <a:fillRect/>
                </a:stretch>
              </p:blipFill>
              <p:spPr>
                <a:xfrm>
                  <a:off x="545290" y="239849"/>
                  <a:ext cx="1821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864586C-308E-548C-B87D-9736A0665F9E}"/>
                    </a:ext>
                  </a:extLst>
                </p14:cNvPr>
                <p14:cNvContentPartPr/>
                <p14:nvPr/>
              </p14:nvContentPartPr>
              <p14:xfrm>
                <a:off x="875410" y="513089"/>
                <a:ext cx="16560" cy="48600"/>
              </p14:xfrm>
            </p:contentPart>
          </mc:Choice>
          <mc:Fallback xmlns="">
            <p:pic>
              <p:nvPicPr>
                <p:cNvPr id="4" name="Ink 3">
                  <a:extLst>
                    <a:ext uri="{FF2B5EF4-FFF2-40B4-BE49-F238E27FC236}">
                      <a16:creationId xmlns:a16="http://schemas.microsoft.com/office/drawing/2014/main" id="{0864586C-308E-548C-B87D-9736A0665F9E}"/>
                    </a:ext>
                  </a:extLst>
                </p:cNvPr>
                <p:cNvPicPr/>
                <p:nvPr/>
              </p:nvPicPr>
              <p:blipFill>
                <a:blip r:embed="rId5"/>
                <a:stretch>
                  <a:fillRect/>
                </a:stretch>
              </p:blipFill>
              <p:spPr>
                <a:xfrm>
                  <a:off x="866410" y="504089"/>
                  <a:ext cx="34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08725DC-7A29-B3A0-B548-40A28872D88E}"/>
                    </a:ext>
                  </a:extLst>
                </p14:cNvPr>
                <p14:cNvContentPartPr/>
                <p14:nvPr/>
              </p14:nvContentPartPr>
              <p14:xfrm>
                <a:off x="1270330" y="242009"/>
                <a:ext cx="1178640" cy="296640"/>
              </p14:xfrm>
            </p:contentPart>
          </mc:Choice>
          <mc:Fallback xmlns="">
            <p:pic>
              <p:nvPicPr>
                <p:cNvPr id="5" name="Ink 4">
                  <a:extLst>
                    <a:ext uri="{FF2B5EF4-FFF2-40B4-BE49-F238E27FC236}">
                      <a16:creationId xmlns:a16="http://schemas.microsoft.com/office/drawing/2014/main" id="{808725DC-7A29-B3A0-B548-40A28872D88E}"/>
                    </a:ext>
                  </a:extLst>
                </p:cNvPr>
                <p:cNvPicPr/>
                <p:nvPr/>
              </p:nvPicPr>
              <p:blipFill>
                <a:blip r:embed="rId7"/>
                <a:stretch>
                  <a:fillRect/>
                </a:stretch>
              </p:blipFill>
              <p:spPr>
                <a:xfrm>
                  <a:off x="1261330" y="233369"/>
                  <a:ext cx="1196280" cy="314280"/>
                </a:xfrm>
                <a:prstGeom prst="rect">
                  <a:avLst/>
                </a:prstGeom>
              </p:spPr>
            </p:pic>
          </mc:Fallback>
        </mc:AlternateContent>
      </p:grpSp>
      <p:grpSp>
        <p:nvGrpSpPr>
          <p:cNvPr id="11" name="Group 10">
            <a:extLst>
              <a:ext uri="{FF2B5EF4-FFF2-40B4-BE49-F238E27FC236}">
                <a16:creationId xmlns:a16="http://schemas.microsoft.com/office/drawing/2014/main" id="{726F620B-1237-10A7-5928-51BA0BF7C8DF}"/>
              </a:ext>
            </a:extLst>
          </p:cNvPr>
          <p:cNvGrpSpPr/>
          <p:nvPr/>
        </p:nvGrpSpPr>
        <p:grpSpPr>
          <a:xfrm>
            <a:off x="2614210" y="168929"/>
            <a:ext cx="2064960" cy="470160"/>
            <a:chOff x="2614210" y="168929"/>
            <a:chExt cx="2064960" cy="47016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2CBEF46D-077A-FCD9-3D85-8A741F1D3AED}"/>
                    </a:ext>
                  </a:extLst>
                </p14:cNvPr>
                <p14:cNvContentPartPr/>
                <p14:nvPr/>
              </p14:nvContentPartPr>
              <p14:xfrm>
                <a:off x="2614210" y="184769"/>
                <a:ext cx="1314360" cy="454320"/>
              </p14:xfrm>
            </p:contentPart>
          </mc:Choice>
          <mc:Fallback xmlns="">
            <p:pic>
              <p:nvPicPr>
                <p:cNvPr id="6" name="Ink 5">
                  <a:extLst>
                    <a:ext uri="{FF2B5EF4-FFF2-40B4-BE49-F238E27FC236}">
                      <a16:creationId xmlns:a16="http://schemas.microsoft.com/office/drawing/2014/main" id="{2CBEF46D-077A-FCD9-3D85-8A741F1D3AED}"/>
                    </a:ext>
                  </a:extLst>
                </p:cNvPr>
                <p:cNvPicPr/>
                <p:nvPr/>
              </p:nvPicPr>
              <p:blipFill>
                <a:blip r:embed="rId9"/>
                <a:stretch>
                  <a:fillRect/>
                </a:stretch>
              </p:blipFill>
              <p:spPr>
                <a:xfrm>
                  <a:off x="2605210" y="175769"/>
                  <a:ext cx="133200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41B0526-51BD-6850-0058-AD543AA44CCF}"/>
                    </a:ext>
                  </a:extLst>
                </p14:cNvPr>
                <p14:cNvContentPartPr/>
                <p14:nvPr/>
              </p14:nvContentPartPr>
              <p14:xfrm>
                <a:off x="3144850" y="201689"/>
                <a:ext cx="408240" cy="97920"/>
              </p14:xfrm>
            </p:contentPart>
          </mc:Choice>
          <mc:Fallback xmlns="">
            <p:pic>
              <p:nvPicPr>
                <p:cNvPr id="7" name="Ink 6">
                  <a:extLst>
                    <a:ext uri="{FF2B5EF4-FFF2-40B4-BE49-F238E27FC236}">
                      <a16:creationId xmlns:a16="http://schemas.microsoft.com/office/drawing/2014/main" id="{141B0526-51BD-6850-0058-AD543AA44CCF}"/>
                    </a:ext>
                  </a:extLst>
                </p:cNvPr>
                <p:cNvPicPr/>
                <p:nvPr/>
              </p:nvPicPr>
              <p:blipFill>
                <a:blip r:embed="rId11"/>
                <a:stretch>
                  <a:fillRect/>
                </a:stretch>
              </p:blipFill>
              <p:spPr>
                <a:xfrm>
                  <a:off x="3135850" y="193049"/>
                  <a:ext cx="425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445FBD63-660F-0D10-F3A8-8511576DDC07}"/>
                    </a:ext>
                  </a:extLst>
                </p14:cNvPr>
                <p14:cNvContentPartPr/>
                <p14:nvPr/>
              </p14:nvContentPartPr>
              <p14:xfrm>
                <a:off x="4104970" y="168929"/>
                <a:ext cx="574200" cy="434520"/>
              </p14:xfrm>
            </p:contentPart>
          </mc:Choice>
          <mc:Fallback xmlns="">
            <p:pic>
              <p:nvPicPr>
                <p:cNvPr id="10" name="Ink 9">
                  <a:extLst>
                    <a:ext uri="{FF2B5EF4-FFF2-40B4-BE49-F238E27FC236}">
                      <a16:creationId xmlns:a16="http://schemas.microsoft.com/office/drawing/2014/main" id="{445FBD63-660F-0D10-F3A8-8511576DDC07}"/>
                    </a:ext>
                  </a:extLst>
                </p:cNvPr>
                <p:cNvPicPr/>
                <p:nvPr/>
              </p:nvPicPr>
              <p:blipFill>
                <a:blip r:embed="rId13"/>
                <a:stretch>
                  <a:fillRect/>
                </a:stretch>
              </p:blipFill>
              <p:spPr>
                <a:xfrm>
                  <a:off x="4095970" y="160289"/>
                  <a:ext cx="591840" cy="452160"/>
                </a:xfrm>
                <a:prstGeom prst="rect">
                  <a:avLst/>
                </a:prstGeom>
              </p:spPr>
            </p:pic>
          </mc:Fallback>
        </mc:AlternateContent>
      </p:grpSp>
      <p:grpSp>
        <p:nvGrpSpPr>
          <p:cNvPr id="22" name="Group 21">
            <a:extLst>
              <a:ext uri="{FF2B5EF4-FFF2-40B4-BE49-F238E27FC236}">
                <a16:creationId xmlns:a16="http://schemas.microsoft.com/office/drawing/2014/main" id="{E223704A-9E0E-7396-8CED-5EB432FC6B3A}"/>
              </a:ext>
            </a:extLst>
          </p:cNvPr>
          <p:cNvGrpSpPr/>
          <p:nvPr/>
        </p:nvGrpSpPr>
        <p:grpSpPr>
          <a:xfrm>
            <a:off x="4976530" y="127889"/>
            <a:ext cx="4357800" cy="398880"/>
            <a:chOff x="4976530" y="127889"/>
            <a:chExt cx="4357800" cy="3988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1677511-5BED-ADEF-9202-9A78705EA926}"/>
                    </a:ext>
                  </a:extLst>
                </p14:cNvPr>
                <p14:cNvContentPartPr/>
                <p14:nvPr/>
              </p14:nvContentPartPr>
              <p14:xfrm>
                <a:off x="4976530" y="127889"/>
                <a:ext cx="1562760" cy="329040"/>
              </p14:xfrm>
            </p:contentPart>
          </mc:Choice>
          <mc:Fallback xmlns="">
            <p:pic>
              <p:nvPicPr>
                <p:cNvPr id="12" name="Ink 11">
                  <a:extLst>
                    <a:ext uri="{FF2B5EF4-FFF2-40B4-BE49-F238E27FC236}">
                      <a16:creationId xmlns:a16="http://schemas.microsoft.com/office/drawing/2014/main" id="{51677511-5BED-ADEF-9202-9A78705EA926}"/>
                    </a:ext>
                  </a:extLst>
                </p:cNvPr>
                <p:cNvPicPr/>
                <p:nvPr/>
              </p:nvPicPr>
              <p:blipFill>
                <a:blip r:embed="rId15"/>
                <a:stretch>
                  <a:fillRect/>
                </a:stretch>
              </p:blipFill>
              <p:spPr>
                <a:xfrm>
                  <a:off x="4967890" y="119249"/>
                  <a:ext cx="15804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704CBF0-E29C-AE72-589C-7B0B4593272A}"/>
                    </a:ext>
                  </a:extLst>
                </p14:cNvPr>
                <p14:cNvContentPartPr/>
                <p14:nvPr/>
              </p14:nvContentPartPr>
              <p14:xfrm>
                <a:off x="6159850" y="280889"/>
                <a:ext cx="151200" cy="17640"/>
              </p14:xfrm>
            </p:contentPart>
          </mc:Choice>
          <mc:Fallback xmlns="">
            <p:pic>
              <p:nvPicPr>
                <p:cNvPr id="13" name="Ink 12">
                  <a:extLst>
                    <a:ext uri="{FF2B5EF4-FFF2-40B4-BE49-F238E27FC236}">
                      <a16:creationId xmlns:a16="http://schemas.microsoft.com/office/drawing/2014/main" id="{A704CBF0-E29C-AE72-589C-7B0B4593272A}"/>
                    </a:ext>
                  </a:extLst>
                </p:cNvPr>
                <p:cNvPicPr/>
                <p:nvPr/>
              </p:nvPicPr>
              <p:blipFill>
                <a:blip r:embed="rId17"/>
                <a:stretch>
                  <a:fillRect/>
                </a:stretch>
              </p:blipFill>
              <p:spPr>
                <a:xfrm>
                  <a:off x="6150850" y="271889"/>
                  <a:ext cx="168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3D19FA7-6C9A-E3F9-EFF2-F0A71EDFC436}"/>
                    </a:ext>
                  </a:extLst>
                </p14:cNvPr>
                <p14:cNvContentPartPr/>
                <p14:nvPr/>
              </p14:nvContentPartPr>
              <p14:xfrm>
                <a:off x="5836210" y="218969"/>
                <a:ext cx="474480" cy="34560"/>
              </p14:xfrm>
            </p:contentPart>
          </mc:Choice>
          <mc:Fallback xmlns="">
            <p:pic>
              <p:nvPicPr>
                <p:cNvPr id="14" name="Ink 13">
                  <a:extLst>
                    <a:ext uri="{FF2B5EF4-FFF2-40B4-BE49-F238E27FC236}">
                      <a16:creationId xmlns:a16="http://schemas.microsoft.com/office/drawing/2014/main" id="{53D19FA7-6C9A-E3F9-EFF2-F0A71EDFC436}"/>
                    </a:ext>
                  </a:extLst>
                </p:cNvPr>
                <p:cNvPicPr/>
                <p:nvPr/>
              </p:nvPicPr>
              <p:blipFill>
                <a:blip r:embed="rId19"/>
                <a:stretch>
                  <a:fillRect/>
                </a:stretch>
              </p:blipFill>
              <p:spPr>
                <a:xfrm>
                  <a:off x="5827210" y="210329"/>
                  <a:ext cx="492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817944B-A4B7-127A-A8FF-6607BAFCCD85}"/>
                    </a:ext>
                  </a:extLst>
                </p14:cNvPr>
                <p14:cNvContentPartPr/>
                <p14:nvPr/>
              </p14:nvContentPartPr>
              <p14:xfrm>
                <a:off x="6830890" y="304289"/>
                <a:ext cx="815400" cy="131040"/>
              </p14:xfrm>
            </p:contentPart>
          </mc:Choice>
          <mc:Fallback xmlns="">
            <p:pic>
              <p:nvPicPr>
                <p:cNvPr id="15" name="Ink 14">
                  <a:extLst>
                    <a:ext uri="{FF2B5EF4-FFF2-40B4-BE49-F238E27FC236}">
                      <a16:creationId xmlns:a16="http://schemas.microsoft.com/office/drawing/2014/main" id="{5817944B-A4B7-127A-A8FF-6607BAFCCD85}"/>
                    </a:ext>
                  </a:extLst>
                </p:cNvPr>
                <p:cNvPicPr/>
                <p:nvPr/>
              </p:nvPicPr>
              <p:blipFill>
                <a:blip r:embed="rId21"/>
                <a:stretch>
                  <a:fillRect/>
                </a:stretch>
              </p:blipFill>
              <p:spPr>
                <a:xfrm>
                  <a:off x="6822250" y="295289"/>
                  <a:ext cx="833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760DB7A3-A1D9-51C3-D4DB-2D4F0F8BA80E}"/>
                    </a:ext>
                  </a:extLst>
                </p14:cNvPr>
                <p14:cNvContentPartPr/>
                <p14:nvPr/>
              </p14:nvContentPartPr>
              <p14:xfrm>
                <a:off x="7887130" y="168569"/>
                <a:ext cx="795240" cy="274320"/>
              </p14:xfrm>
            </p:contentPart>
          </mc:Choice>
          <mc:Fallback xmlns="">
            <p:pic>
              <p:nvPicPr>
                <p:cNvPr id="16" name="Ink 15">
                  <a:extLst>
                    <a:ext uri="{FF2B5EF4-FFF2-40B4-BE49-F238E27FC236}">
                      <a16:creationId xmlns:a16="http://schemas.microsoft.com/office/drawing/2014/main" id="{760DB7A3-A1D9-51C3-D4DB-2D4F0F8BA80E}"/>
                    </a:ext>
                  </a:extLst>
                </p:cNvPr>
                <p:cNvPicPr/>
                <p:nvPr/>
              </p:nvPicPr>
              <p:blipFill>
                <a:blip r:embed="rId23"/>
                <a:stretch>
                  <a:fillRect/>
                </a:stretch>
              </p:blipFill>
              <p:spPr>
                <a:xfrm>
                  <a:off x="7878130" y="159929"/>
                  <a:ext cx="8128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49EB0831-A3A8-0BD5-4F2D-C6D629C63AB2}"/>
                    </a:ext>
                  </a:extLst>
                </p14:cNvPr>
                <p14:cNvContentPartPr/>
                <p14:nvPr/>
              </p14:nvContentPartPr>
              <p14:xfrm>
                <a:off x="8718370" y="289889"/>
                <a:ext cx="63720" cy="144720"/>
              </p14:xfrm>
            </p:contentPart>
          </mc:Choice>
          <mc:Fallback xmlns="">
            <p:pic>
              <p:nvPicPr>
                <p:cNvPr id="17" name="Ink 16">
                  <a:extLst>
                    <a:ext uri="{FF2B5EF4-FFF2-40B4-BE49-F238E27FC236}">
                      <a16:creationId xmlns:a16="http://schemas.microsoft.com/office/drawing/2014/main" id="{49EB0831-A3A8-0BD5-4F2D-C6D629C63AB2}"/>
                    </a:ext>
                  </a:extLst>
                </p:cNvPr>
                <p:cNvPicPr/>
                <p:nvPr/>
              </p:nvPicPr>
              <p:blipFill>
                <a:blip r:embed="rId25"/>
                <a:stretch>
                  <a:fillRect/>
                </a:stretch>
              </p:blipFill>
              <p:spPr>
                <a:xfrm>
                  <a:off x="8709370" y="280889"/>
                  <a:ext cx="81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1260D382-68C8-7222-6445-93292357044A}"/>
                    </a:ext>
                  </a:extLst>
                </p14:cNvPr>
                <p14:cNvContentPartPr/>
                <p14:nvPr/>
              </p14:nvContentPartPr>
              <p14:xfrm>
                <a:off x="8824930" y="360809"/>
                <a:ext cx="79560" cy="73080"/>
              </p14:xfrm>
            </p:contentPart>
          </mc:Choice>
          <mc:Fallback xmlns="">
            <p:pic>
              <p:nvPicPr>
                <p:cNvPr id="18" name="Ink 17">
                  <a:extLst>
                    <a:ext uri="{FF2B5EF4-FFF2-40B4-BE49-F238E27FC236}">
                      <a16:creationId xmlns:a16="http://schemas.microsoft.com/office/drawing/2014/main" id="{1260D382-68C8-7222-6445-93292357044A}"/>
                    </a:ext>
                  </a:extLst>
                </p:cNvPr>
                <p:cNvPicPr/>
                <p:nvPr/>
              </p:nvPicPr>
              <p:blipFill>
                <a:blip r:embed="rId27"/>
                <a:stretch>
                  <a:fillRect/>
                </a:stretch>
              </p:blipFill>
              <p:spPr>
                <a:xfrm>
                  <a:off x="8816290" y="352169"/>
                  <a:ext cx="97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38EA629A-D021-4ECF-F164-1B797801F7DE}"/>
                    </a:ext>
                  </a:extLst>
                </p14:cNvPr>
                <p14:cNvContentPartPr/>
                <p14:nvPr/>
              </p14:nvContentPartPr>
              <p14:xfrm>
                <a:off x="9011770" y="379889"/>
                <a:ext cx="87840" cy="123120"/>
              </p14:xfrm>
            </p:contentPart>
          </mc:Choice>
          <mc:Fallback xmlns="">
            <p:pic>
              <p:nvPicPr>
                <p:cNvPr id="19" name="Ink 18">
                  <a:extLst>
                    <a:ext uri="{FF2B5EF4-FFF2-40B4-BE49-F238E27FC236}">
                      <a16:creationId xmlns:a16="http://schemas.microsoft.com/office/drawing/2014/main" id="{38EA629A-D021-4ECF-F164-1B797801F7DE}"/>
                    </a:ext>
                  </a:extLst>
                </p:cNvPr>
                <p:cNvPicPr/>
                <p:nvPr/>
              </p:nvPicPr>
              <p:blipFill>
                <a:blip r:embed="rId29"/>
                <a:stretch>
                  <a:fillRect/>
                </a:stretch>
              </p:blipFill>
              <p:spPr>
                <a:xfrm>
                  <a:off x="9003130" y="370889"/>
                  <a:ext cx="10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57E02A7E-A895-775E-83C0-14860FD615A6}"/>
                    </a:ext>
                  </a:extLst>
                </p14:cNvPr>
                <p14:cNvContentPartPr/>
                <p14:nvPr/>
              </p14:nvContentPartPr>
              <p14:xfrm>
                <a:off x="9217330" y="371969"/>
                <a:ext cx="117000" cy="154800"/>
              </p14:xfrm>
            </p:contentPart>
          </mc:Choice>
          <mc:Fallback xmlns="">
            <p:pic>
              <p:nvPicPr>
                <p:cNvPr id="20" name="Ink 19">
                  <a:extLst>
                    <a:ext uri="{FF2B5EF4-FFF2-40B4-BE49-F238E27FC236}">
                      <a16:creationId xmlns:a16="http://schemas.microsoft.com/office/drawing/2014/main" id="{57E02A7E-A895-775E-83C0-14860FD615A6}"/>
                    </a:ext>
                  </a:extLst>
                </p:cNvPr>
                <p:cNvPicPr/>
                <p:nvPr/>
              </p:nvPicPr>
              <p:blipFill>
                <a:blip r:embed="rId31"/>
                <a:stretch>
                  <a:fillRect/>
                </a:stretch>
              </p:blipFill>
              <p:spPr>
                <a:xfrm>
                  <a:off x="9208330" y="363329"/>
                  <a:ext cx="134640" cy="172440"/>
                </a:xfrm>
                <a:prstGeom prst="rect">
                  <a:avLst/>
                </a:prstGeom>
              </p:spPr>
            </p:pic>
          </mc:Fallback>
        </mc:AlternateContent>
      </p:grpSp>
      <p:grpSp>
        <p:nvGrpSpPr>
          <p:cNvPr id="33" name="Group 32">
            <a:extLst>
              <a:ext uri="{FF2B5EF4-FFF2-40B4-BE49-F238E27FC236}">
                <a16:creationId xmlns:a16="http://schemas.microsoft.com/office/drawing/2014/main" id="{FD4C27D5-A819-6FD9-E3C2-F24A1F0F7808}"/>
              </a:ext>
            </a:extLst>
          </p:cNvPr>
          <p:cNvGrpSpPr/>
          <p:nvPr/>
        </p:nvGrpSpPr>
        <p:grpSpPr>
          <a:xfrm>
            <a:off x="2122090" y="688049"/>
            <a:ext cx="5915880" cy="615600"/>
            <a:chOff x="2122090" y="688049"/>
            <a:chExt cx="5915880" cy="615600"/>
          </a:xfrm>
        </p:grpSpPr>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3444DD61-2B7A-8BC5-9F02-22A922F148C2}"/>
                    </a:ext>
                  </a:extLst>
                </p14:cNvPr>
                <p14:cNvContentPartPr/>
                <p14:nvPr/>
              </p14:nvContentPartPr>
              <p14:xfrm>
                <a:off x="2122090" y="820169"/>
                <a:ext cx="68040" cy="285480"/>
              </p14:xfrm>
            </p:contentPart>
          </mc:Choice>
          <mc:Fallback xmlns="">
            <p:pic>
              <p:nvPicPr>
                <p:cNvPr id="23" name="Ink 22">
                  <a:extLst>
                    <a:ext uri="{FF2B5EF4-FFF2-40B4-BE49-F238E27FC236}">
                      <a16:creationId xmlns:a16="http://schemas.microsoft.com/office/drawing/2014/main" id="{3444DD61-2B7A-8BC5-9F02-22A922F148C2}"/>
                    </a:ext>
                  </a:extLst>
                </p:cNvPr>
                <p:cNvPicPr/>
                <p:nvPr/>
              </p:nvPicPr>
              <p:blipFill>
                <a:blip r:embed="rId33"/>
                <a:stretch>
                  <a:fillRect/>
                </a:stretch>
              </p:blipFill>
              <p:spPr>
                <a:xfrm>
                  <a:off x="2113090" y="811169"/>
                  <a:ext cx="856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9F795E8D-F903-A8FC-1879-A70B9DDA7F78}"/>
                    </a:ext>
                  </a:extLst>
                </p14:cNvPr>
                <p14:cNvContentPartPr/>
                <p14:nvPr/>
              </p14:nvContentPartPr>
              <p14:xfrm>
                <a:off x="2241610" y="979649"/>
                <a:ext cx="997560" cy="324000"/>
              </p14:xfrm>
            </p:contentPart>
          </mc:Choice>
          <mc:Fallback xmlns="">
            <p:pic>
              <p:nvPicPr>
                <p:cNvPr id="24" name="Ink 23">
                  <a:extLst>
                    <a:ext uri="{FF2B5EF4-FFF2-40B4-BE49-F238E27FC236}">
                      <a16:creationId xmlns:a16="http://schemas.microsoft.com/office/drawing/2014/main" id="{9F795E8D-F903-A8FC-1879-A70B9DDA7F78}"/>
                    </a:ext>
                  </a:extLst>
                </p:cNvPr>
                <p:cNvPicPr/>
                <p:nvPr/>
              </p:nvPicPr>
              <p:blipFill>
                <a:blip r:embed="rId35"/>
                <a:stretch>
                  <a:fillRect/>
                </a:stretch>
              </p:blipFill>
              <p:spPr>
                <a:xfrm>
                  <a:off x="2232610" y="971009"/>
                  <a:ext cx="10152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2208DFD3-25D6-5742-CFE1-F6537AD6C60B}"/>
                    </a:ext>
                  </a:extLst>
                </p14:cNvPr>
                <p14:cNvContentPartPr/>
                <p14:nvPr/>
              </p14:nvContentPartPr>
              <p14:xfrm>
                <a:off x="3614290" y="829529"/>
                <a:ext cx="45720" cy="83160"/>
              </p14:xfrm>
            </p:contentPart>
          </mc:Choice>
          <mc:Fallback xmlns="">
            <p:pic>
              <p:nvPicPr>
                <p:cNvPr id="26" name="Ink 25">
                  <a:extLst>
                    <a:ext uri="{FF2B5EF4-FFF2-40B4-BE49-F238E27FC236}">
                      <a16:creationId xmlns:a16="http://schemas.microsoft.com/office/drawing/2014/main" id="{2208DFD3-25D6-5742-CFE1-F6537AD6C60B}"/>
                    </a:ext>
                  </a:extLst>
                </p:cNvPr>
                <p:cNvPicPr/>
                <p:nvPr/>
              </p:nvPicPr>
              <p:blipFill>
                <a:blip r:embed="rId37"/>
                <a:stretch>
                  <a:fillRect/>
                </a:stretch>
              </p:blipFill>
              <p:spPr>
                <a:xfrm>
                  <a:off x="3605290" y="820889"/>
                  <a:ext cx="63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E875F893-9DC0-F2B9-04D0-2890C5742E3C}"/>
                    </a:ext>
                  </a:extLst>
                </p14:cNvPr>
                <p14:cNvContentPartPr/>
                <p14:nvPr/>
              </p14:nvContentPartPr>
              <p14:xfrm>
                <a:off x="3740290" y="807209"/>
                <a:ext cx="24840" cy="91440"/>
              </p14:xfrm>
            </p:contentPart>
          </mc:Choice>
          <mc:Fallback xmlns="">
            <p:pic>
              <p:nvPicPr>
                <p:cNvPr id="27" name="Ink 26">
                  <a:extLst>
                    <a:ext uri="{FF2B5EF4-FFF2-40B4-BE49-F238E27FC236}">
                      <a16:creationId xmlns:a16="http://schemas.microsoft.com/office/drawing/2014/main" id="{E875F893-9DC0-F2B9-04D0-2890C5742E3C}"/>
                    </a:ext>
                  </a:extLst>
                </p:cNvPr>
                <p:cNvPicPr/>
                <p:nvPr/>
              </p:nvPicPr>
              <p:blipFill>
                <a:blip r:embed="rId39"/>
                <a:stretch>
                  <a:fillRect/>
                </a:stretch>
              </p:blipFill>
              <p:spPr>
                <a:xfrm>
                  <a:off x="3731650" y="798209"/>
                  <a:ext cx="42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E22EC23B-983B-1D95-C1F7-BBD2FCEAE542}"/>
                    </a:ext>
                  </a:extLst>
                </p14:cNvPr>
                <p14:cNvContentPartPr/>
                <p14:nvPr/>
              </p14:nvContentPartPr>
              <p14:xfrm>
                <a:off x="3710410" y="945809"/>
                <a:ext cx="2006640" cy="196200"/>
              </p14:xfrm>
            </p:contentPart>
          </mc:Choice>
          <mc:Fallback xmlns="">
            <p:pic>
              <p:nvPicPr>
                <p:cNvPr id="28" name="Ink 27">
                  <a:extLst>
                    <a:ext uri="{FF2B5EF4-FFF2-40B4-BE49-F238E27FC236}">
                      <a16:creationId xmlns:a16="http://schemas.microsoft.com/office/drawing/2014/main" id="{E22EC23B-983B-1D95-C1F7-BBD2FCEAE542}"/>
                    </a:ext>
                  </a:extLst>
                </p:cNvPr>
                <p:cNvPicPr/>
                <p:nvPr/>
              </p:nvPicPr>
              <p:blipFill>
                <a:blip r:embed="rId41"/>
                <a:stretch>
                  <a:fillRect/>
                </a:stretch>
              </p:blipFill>
              <p:spPr>
                <a:xfrm>
                  <a:off x="3701410" y="936809"/>
                  <a:ext cx="20242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8849AEBA-9685-CE6B-80D1-D8C843C0B124}"/>
                    </a:ext>
                  </a:extLst>
                </p14:cNvPr>
                <p14:cNvContentPartPr/>
                <p14:nvPr/>
              </p14:nvContentPartPr>
              <p14:xfrm>
                <a:off x="5705170" y="752129"/>
                <a:ext cx="52920" cy="110520"/>
              </p14:xfrm>
            </p:contentPart>
          </mc:Choice>
          <mc:Fallback xmlns="">
            <p:pic>
              <p:nvPicPr>
                <p:cNvPr id="29" name="Ink 28">
                  <a:extLst>
                    <a:ext uri="{FF2B5EF4-FFF2-40B4-BE49-F238E27FC236}">
                      <a16:creationId xmlns:a16="http://schemas.microsoft.com/office/drawing/2014/main" id="{8849AEBA-9685-CE6B-80D1-D8C843C0B124}"/>
                    </a:ext>
                  </a:extLst>
                </p:cNvPr>
                <p:cNvPicPr/>
                <p:nvPr/>
              </p:nvPicPr>
              <p:blipFill>
                <a:blip r:embed="rId43"/>
                <a:stretch>
                  <a:fillRect/>
                </a:stretch>
              </p:blipFill>
              <p:spPr>
                <a:xfrm>
                  <a:off x="5696170" y="743129"/>
                  <a:ext cx="70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59538AAF-D8AF-61F1-7DEE-3064C99CBF0E}"/>
                    </a:ext>
                  </a:extLst>
                </p14:cNvPr>
                <p14:cNvContentPartPr/>
                <p14:nvPr/>
              </p14:nvContentPartPr>
              <p14:xfrm>
                <a:off x="5863570" y="688049"/>
                <a:ext cx="5040" cy="199080"/>
              </p14:xfrm>
            </p:contentPart>
          </mc:Choice>
          <mc:Fallback xmlns="">
            <p:pic>
              <p:nvPicPr>
                <p:cNvPr id="30" name="Ink 29">
                  <a:extLst>
                    <a:ext uri="{FF2B5EF4-FFF2-40B4-BE49-F238E27FC236}">
                      <a16:creationId xmlns:a16="http://schemas.microsoft.com/office/drawing/2014/main" id="{59538AAF-D8AF-61F1-7DEE-3064C99CBF0E}"/>
                    </a:ext>
                  </a:extLst>
                </p:cNvPr>
                <p:cNvPicPr/>
                <p:nvPr/>
              </p:nvPicPr>
              <p:blipFill>
                <a:blip r:embed="rId45"/>
                <a:stretch>
                  <a:fillRect/>
                </a:stretch>
              </p:blipFill>
              <p:spPr>
                <a:xfrm>
                  <a:off x="5854930" y="679049"/>
                  <a:ext cx="22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E2B97FC7-5E6C-5287-DDB0-ADD17A4D016F}"/>
                    </a:ext>
                  </a:extLst>
                </p14:cNvPr>
                <p14:cNvContentPartPr/>
                <p14:nvPr/>
              </p14:nvContentPartPr>
              <p14:xfrm>
                <a:off x="6168850" y="788129"/>
                <a:ext cx="666360" cy="366120"/>
              </p14:xfrm>
            </p:contentPart>
          </mc:Choice>
          <mc:Fallback xmlns="">
            <p:pic>
              <p:nvPicPr>
                <p:cNvPr id="31" name="Ink 30">
                  <a:extLst>
                    <a:ext uri="{FF2B5EF4-FFF2-40B4-BE49-F238E27FC236}">
                      <a16:creationId xmlns:a16="http://schemas.microsoft.com/office/drawing/2014/main" id="{E2B97FC7-5E6C-5287-DDB0-ADD17A4D016F}"/>
                    </a:ext>
                  </a:extLst>
                </p:cNvPr>
                <p:cNvPicPr/>
                <p:nvPr/>
              </p:nvPicPr>
              <p:blipFill>
                <a:blip r:embed="rId47"/>
                <a:stretch>
                  <a:fillRect/>
                </a:stretch>
              </p:blipFill>
              <p:spPr>
                <a:xfrm>
                  <a:off x="6160210" y="779489"/>
                  <a:ext cx="6840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EB9CFED2-BFB7-2A87-C208-C6D657C687F0}"/>
                    </a:ext>
                  </a:extLst>
                </p14:cNvPr>
                <p14:cNvContentPartPr/>
                <p14:nvPr/>
              </p14:nvContentPartPr>
              <p14:xfrm>
                <a:off x="6990010" y="891089"/>
                <a:ext cx="1047960" cy="203040"/>
              </p14:xfrm>
            </p:contentPart>
          </mc:Choice>
          <mc:Fallback xmlns="">
            <p:pic>
              <p:nvPicPr>
                <p:cNvPr id="32" name="Ink 31">
                  <a:extLst>
                    <a:ext uri="{FF2B5EF4-FFF2-40B4-BE49-F238E27FC236}">
                      <a16:creationId xmlns:a16="http://schemas.microsoft.com/office/drawing/2014/main" id="{EB9CFED2-BFB7-2A87-C208-C6D657C687F0}"/>
                    </a:ext>
                  </a:extLst>
                </p:cNvPr>
                <p:cNvPicPr/>
                <p:nvPr/>
              </p:nvPicPr>
              <p:blipFill>
                <a:blip r:embed="rId49"/>
                <a:stretch>
                  <a:fillRect/>
                </a:stretch>
              </p:blipFill>
              <p:spPr>
                <a:xfrm>
                  <a:off x="6981370" y="882449"/>
                  <a:ext cx="1065600" cy="220680"/>
                </a:xfrm>
                <a:prstGeom prst="rect">
                  <a:avLst/>
                </a:prstGeom>
              </p:spPr>
            </p:pic>
          </mc:Fallback>
        </mc:AlternateContent>
      </p:grpSp>
      <p:grpSp>
        <p:nvGrpSpPr>
          <p:cNvPr id="52" name="Group 51">
            <a:extLst>
              <a:ext uri="{FF2B5EF4-FFF2-40B4-BE49-F238E27FC236}">
                <a16:creationId xmlns:a16="http://schemas.microsoft.com/office/drawing/2014/main" id="{088B34D6-3B72-A330-93EC-FD3108AE8000}"/>
              </a:ext>
            </a:extLst>
          </p:cNvPr>
          <p:cNvGrpSpPr/>
          <p:nvPr/>
        </p:nvGrpSpPr>
        <p:grpSpPr>
          <a:xfrm>
            <a:off x="2119210" y="1487609"/>
            <a:ext cx="4192920" cy="345240"/>
            <a:chOff x="2119210" y="1487609"/>
            <a:chExt cx="4192920" cy="345240"/>
          </a:xfrm>
        </p:grpSpPr>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BE8E7A46-7A87-6832-1014-52EDE9E670DC}"/>
                    </a:ext>
                  </a:extLst>
                </p14:cNvPr>
                <p14:cNvContentPartPr/>
                <p14:nvPr/>
              </p14:nvContentPartPr>
              <p14:xfrm>
                <a:off x="2119210" y="1538369"/>
                <a:ext cx="219600" cy="282240"/>
              </p14:xfrm>
            </p:contentPart>
          </mc:Choice>
          <mc:Fallback xmlns="">
            <p:pic>
              <p:nvPicPr>
                <p:cNvPr id="34" name="Ink 33">
                  <a:extLst>
                    <a:ext uri="{FF2B5EF4-FFF2-40B4-BE49-F238E27FC236}">
                      <a16:creationId xmlns:a16="http://schemas.microsoft.com/office/drawing/2014/main" id="{BE8E7A46-7A87-6832-1014-52EDE9E670DC}"/>
                    </a:ext>
                  </a:extLst>
                </p:cNvPr>
                <p:cNvPicPr/>
                <p:nvPr/>
              </p:nvPicPr>
              <p:blipFill>
                <a:blip r:embed="rId51"/>
                <a:stretch>
                  <a:fillRect/>
                </a:stretch>
              </p:blipFill>
              <p:spPr>
                <a:xfrm>
                  <a:off x="2110570" y="1529369"/>
                  <a:ext cx="2372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4AA4BDFD-2237-63A0-2DCD-AF5E0C3F84CF}"/>
                    </a:ext>
                  </a:extLst>
                </p14:cNvPr>
                <p14:cNvContentPartPr/>
                <p14:nvPr/>
              </p14:nvContentPartPr>
              <p14:xfrm>
                <a:off x="2149810" y="1689209"/>
                <a:ext cx="155520" cy="23040"/>
              </p14:xfrm>
            </p:contentPart>
          </mc:Choice>
          <mc:Fallback xmlns="">
            <p:pic>
              <p:nvPicPr>
                <p:cNvPr id="35" name="Ink 34">
                  <a:extLst>
                    <a:ext uri="{FF2B5EF4-FFF2-40B4-BE49-F238E27FC236}">
                      <a16:creationId xmlns:a16="http://schemas.microsoft.com/office/drawing/2014/main" id="{4AA4BDFD-2237-63A0-2DCD-AF5E0C3F84CF}"/>
                    </a:ext>
                  </a:extLst>
                </p:cNvPr>
                <p:cNvPicPr/>
                <p:nvPr/>
              </p:nvPicPr>
              <p:blipFill>
                <a:blip r:embed="rId53"/>
                <a:stretch>
                  <a:fillRect/>
                </a:stretch>
              </p:blipFill>
              <p:spPr>
                <a:xfrm>
                  <a:off x="2141170" y="1680569"/>
                  <a:ext cx="173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EDB4D3EF-B52F-14E4-7BE7-8A9BFF8FCB03}"/>
                    </a:ext>
                  </a:extLst>
                </p14:cNvPr>
                <p14:cNvContentPartPr/>
                <p14:nvPr/>
              </p14:nvContentPartPr>
              <p14:xfrm>
                <a:off x="2594410" y="1608569"/>
                <a:ext cx="9360" cy="188640"/>
              </p14:xfrm>
            </p:contentPart>
          </mc:Choice>
          <mc:Fallback xmlns="">
            <p:pic>
              <p:nvPicPr>
                <p:cNvPr id="36" name="Ink 35">
                  <a:extLst>
                    <a:ext uri="{FF2B5EF4-FFF2-40B4-BE49-F238E27FC236}">
                      <a16:creationId xmlns:a16="http://schemas.microsoft.com/office/drawing/2014/main" id="{EDB4D3EF-B52F-14E4-7BE7-8A9BFF8FCB03}"/>
                    </a:ext>
                  </a:extLst>
                </p:cNvPr>
                <p:cNvPicPr/>
                <p:nvPr/>
              </p:nvPicPr>
              <p:blipFill>
                <a:blip r:embed="rId55"/>
                <a:stretch>
                  <a:fillRect/>
                </a:stretch>
              </p:blipFill>
              <p:spPr>
                <a:xfrm>
                  <a:off x="2585410" y="1599569"/>
                  <a:ext cx="270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A0B8732A-DF4E-4734-D825-334A40C0EEFF}"/>
                    </a:ext>
                  </a:extLst>
                </p14:cNvPr>
                <p14:cNvContentPartPr/>
                <p14:nvPr/>
              </p14:nvContentPartPr>
              <p14:xfrm>
                <a:off x="2517010" y="1684889"/>
                <a:ext cx="169920" cy="43560"/>
              </p14:xfrm>
            </p:contentPart>
          </mc:Choice>
          <mc:Fallback xmlns="">
            <p:pic>
              <p:nvPicPr>
                <p:cNvPr id="37" name="Ink 36">
                  <a:extLst>
                    <a:ext uri="{FF2B5EF4-FFF2-40B4-BE49-F238E27FC236}">
                      <a16:creationId xmlns:a16="http://schemas.microsoft.com/office/drawing/2014/main" id="{A0B8732A-DF4E-4734-D825-334A40C0EEFF}"/>
                    </a:ext>
                  </a:extLst>
                </p:cNvPr>
                <p:cNvPicPr/>
                <p:nvPr/>
              </p:nvPicPr>
              <p:blipFill>
                <a:blip r:embed="rId57"/>
                <a:stretch>
                  <a:fillRect/>
                </a:stretch>
              </p:blipFill>
              <p:spPr>
                <a:xfrm>
                  <a:off x="2508370" y="1676249"/>
                  <a:ext cx="187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B9ACC21D-5BCC-7939-2405-EA9D7E3914DC}"/>
                    </a:ext>
                  </a:extLst>
                </p14:cNvPr>
                <p14:cNvContentPartPr/>
                <p14:nvPr/>
              </p14:nvContentPartPr>
              <p14:xfrm>
                <a:off x="2863330" y="1636649"/>
                <a:ext cx="217080" cy="155160"/>
              </p14:xfrm>
            </p:contentPart>
          </mc:Choice>
          <mc:Fallback xmlns="">
            <p:pic>
              <p:nvPicPr>
                <p:cNvPr id="38" name="Ink 37">
                  <a:extLst>
                    <a:ext uri="{FF2B5EF4-FFF2-40B4-BE49-F238E27FC236}">
                      <a16:creationId xmlns:a16="http://schemas.microsoft.com/office/drawing/2014/main" id="{B9ACC21D-5BCC-7939-2405-EA9D7E3914DC}"/>
                    </a:ext>
                  </a:extLst>
                </p:cNvPr>
                <p:cNvPicPr/>
                <p:nvPr/>
              </p:nvPicPr>
              <p:blipFill>
                <a:blip r:embed="rId59"/>
                <a:stretch>
                  <a:fillRect/>
                </a:stretch>
              </p:blipFill>
              <p:spPr>
                <a:xfrm>
                  <a:off x="2854690" y="1628009"/>
                  <a:ext cx="234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8336BCFF-E242-3DAF-55FD-CB4F3BEC0DA6}"/>
                    </a:ext>
                  </a:extLst>
                </p14:cNvPr>
                <p14:cNvContentPartPr/>
                <p14:nvPr/>
              </p14:nvContentPartPr>
              <p14:xfrm>
                <a:off x="3411970" y="1624409"/>
                <a:ext cx="523440" cy="185040"/>
              </p14:xfrm>
            </p:contentPart>
          </mc:Choice>
          <mc:Fallback xmlns="">
            <p:pic>
              <p:nvPicPr>
                <p:cNvPr id="40" name="Ink 39">
                  <a:extLst>
                    <a:ext uri="{FF2B5EF4-FFF2-40B4-BE49-F238E27FC236}">
                      <a16:creationId xmlns:a16="http://schemas.microsoft.com/office/drawing/2014/main" id="{8336BCFF-E242-3DAF-55FD-CB4F3BEC0DA6}"/>
                    </a:ext>
                  </a:extLst>
                </p:cNvPr>
                <p:cNvPicPr/>
                <p:nvPr/>
              </p:nvPicPr>
              <p:blipFill>
                <a:blip r:embed="rId61"/>
                <a:stretch>
                  <a:fillRect/>
                </a:stretch>
              </p:blipFill>
              <p:spPr>
                <a:xfrm>
                  <a:off x="3403330" y="1615409"/>
                  <a:ext cx="541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8BE1AB79-57F5-61F3-9F7A-4C996126109E}"/>
                    </a:ext>
                  </a:extLst>
                </p14:cNvPr>
                <p14:cNvContentPartPr/>
                <p14:nvPr/>
              </p14:nvContentPartPr>
              <p14:xfrm>
                <a:off x="4325650" y="1512809"/>
                <a:ext cx="204120" cy="289080"/>
              </p14:xfrm>
            </p:contentPart>
          </mc:Choice>
          <mc:Fallback xmlns="">
            <p:pic>
              <p:nvPicPr>
                <p:cNvPr id="42" name="Ink 41">
                  <a:extLst>
                    <a:ext uri="{FF2B5EF4-FFF2-40B4-BE49-F238E27FC236}">
                      <a16:creationId xmlns:a16="http://schemas.microsoft.com/office/drawing/2014/main" id="{8BE1AB79-57F5-61F3-9F7A-4C996126109E}"/>
                    </a:ext>
                  </a:extLst>
                </p:cNvPr>
                <p:cNvPicPr/>
                <p:nvPr/>
              </p:nvPicPr>
              <p:blipFill>
                <a:blip r:embed="rId63"/>
                <a:stretch>
                  <a:fillRect/>
                </a:stretch>
              </p:blipFill>
              <p:spPr>
                <a:xfrm>
                  <a:off x="4317010" y="1504169"/>
                  <a:ext cx="2217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BD603151-0BC3-7096-3897-2B1EDDF4B1FE}"/>
                    </a:ext>
                  </a:extLst>
                </p14:cNvPr>
                <p14:cNvContentPartPr/>
                <p14:nvPr/>
              </p14:nvContentPartPr>
              <p14:xfrm>
                <a:off x="4834330" y="1562849"/>
                <a:ext cx="11880" cy="172080"/>
              </p14:xfrm>
            </p:contentPart>
          </mc:Choice>
          <mc:Fallback xmlns="">
            <p:pic>
              <p:nvPicPr>
                <p:cNvPr id="43" name="Ink 42">
                  <a:extLst>
                    <a:ext uri="{FF2B5EF4-FFF2-40B4-BE49-F238E27FC236}">
                      <a16:creationId xmlns:a16="http://schemas.microsoft.com/office/drawing/2014/main" id="{BD603151-0BC3-7096-3897-2B1EDDF4B1FE}"/>
                    </a:ext>
                  </a:extLst>
                </p:cNvPr>
                <p:cNvPicPr/>
                <p:nvPr/>
              </p:nvPicPr>
              <p:blipFill>
                <a:blip r:embed="rId65"/>
                <a:stretch>
                  <a:fillRect/>
                </a:stretch>
              </p:blipFill>
              <p:spPr>
                <a:xfrm>
                  <a:off x="4825330" y="1553849"/>
                  <a:ext cx="29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B791E346-3E57-3D0E-29D2-192A24BAE100}"/>
                    </a:ext>
                  </a:extLst>
                </p14:cNvPr>
                <p14:cNvContentPartPr/>
                <p14:nvPr/>
              </p14:nvContentPartPr>
              <p14:xfrm>
                <a:off x="4748290" y="1625129"/>
                <a:ext cx="167760" cy="22680"/>
              </p14:xfrm>
            </p:contentPart>
          </mc:Choice>
          <mc:Fallback xmlns="">
            <p:pic>
              <p:nvPicPr>
                <p:cNvPr id="44" name="Ink 43">
                  <a:extLst>
                    <a:ext uri="{FF2B5EF4-FFF2-40B4-BE49-F238E27FC236}">
                      <a16:creationId xmlns:a16="http://schemas.microsoft.com/office/drawing/2014/main" id="{B791E346-3E57-3D0E-29D2-192A24BAE100}"/>
                    </a:ext>
                  </a:extLst>
                </p:cNvPr>
                <p:cNvPicPr/>
                <p:nvPr/>
              </p:nvPicPr>
              <p:blipFill>
                <a:blip r:embed="rId67"/>
                <a:stretch>
                  <a:fillRect/>
                </a:stretch>
              </p:blipFill>
              <p:spPr>
                <a:xfrm>
                  <a:off x="4739650" y="1616129"/>
                  <a:ext cx="185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D0ECE203-F28F-AF7E-2737-6929D06D85B8}"/>
                    </a:ext>
                  </a:extLst>
                </p14:cNvPr>
                <p14:cNvContentPartPr/>
                <p14:nvPr/>
              </p14:nvContentPartPr>
              <p14:xfrm>
                <a:off x="5100370" y="1487609"/>
                <a:ext cx="121680" cy="258840"/>
              </p14:xfrm>
            </p:contentPart>
          </mc:Choice>
          <mc:Fallback xmlns="">
            <p:pic>
              <p:nvPicPr>
                <p:cNvPr id="45" name="Ink 44">
                  <a:extLst>
                    <a:ext uri="{FF2B5EF4-FFF2-40B4-BE49-F238E27FC236}">
                      <a16:creationId xmlns:a16="http://schemas.microsoft.com/office/drawing/2014/main" id="{D0ECE203-F28F-AF7E-2737-6929D06D85B8}"/>
                    </a:ext>
                  </a:extLst>
                </p:cNvPr>
                <p:cNvPicPr/>
                <p:nvPr/>
              </p:nvPicPr>
              <p:blipFill>
                <a:blip r:embed="rId69"/>
                <a:stretch>
                  <a:fillRect/>
                </a:stretch>
              </p:blipFill>
              <p:spPr>
                <a:xfrm>
                  <a:off x="5091730" y="1478969"/>
                  <a:ext cx="1393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C2D804D8-B055-AA19-4A82-7AF14706736B}"/>
                    </a:ext>
                  </a:extLst>
                </p14:cNvPr>
                <p14:cNvContentPartPr/>
                <p14:nvPr/>
              </p14:nvContentPartPr>
              <p14:xfrm>
                <a:off x="5572330" y="1650329"/>
                <a:ext cx="223920" cy="17640"/>
              </p14:xfrm>
            </p:contentPart>
          </mc:Choice>
          <mc:Fallback xmlns="">
            <p:pic>
              <p:nvPicPr>
                <p:cNvPr id="47" name="Ink 46">
                  <a:extLst>
                    <a:ext uri="{FF2B5EF4-FFF2-40B4-BE49-F238E27FC236}">
                      <a16:creationId xmlns:a16="http://schemas.microsoft.com/office/drawing/2014/main" id="{C2D804D8-B055-AA19-4A82-7AF14706736B}"/>
                    </a:ext>
                  </a:extLst>
                </p:cNvPr>
                <p:cNvPicPr/>
                <p:nvPr/>
              </p:nvPicPr>
              <p:blipFill>
                <a:blip r:embed="rId71"/>
                <a:stretch>
                  <a:fillRect/>
                </a:stretch>
              </p:blipFill>
              <p:spPr>
                <a:xfrm>
                  <a:off x="5563690" y="1641689"/>
                  <a:ext cx="241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CDCFD4B1-DB0C-3947-4864-66E4C7ACFC1C}"/>
                    </a:ext>
                  </a:extLst>
                </p14:cNvPr>
                <p14:cNvContentPartPr/>
                <p14:nvPr/>
              </p14:nvContentPartPr>
              <p14:xfrm>
                <a:off x="5686450" y="1577969"/>
                <a:ext cx="23760" cy="201600"/>
              </p14:xfrm>
            </p:contentPart>
          </mc:Choice>
          <mc:Fallback xmlns="">
            <p:pic>
              <p:nvPicPr>
                <p:cNvPr id="48" name="Ink 47">
                  <a:extLst>
                    <a:ext uri="{FF2B5EF4-FFF2-40B4-BE49-F238E27FC236}">
                      <a16:creationId xmlns:a16="http://schemas.microsoft.com/office/drawing/2014/main" id="{CDCFD4B1-DB0C-3947-4864-66E4C7ACFC1C}"/>
                    </a:ext>
                  </a:extLst>
                </p:cNvPr>
                <p:cNvPicPr/>
                <p:nvPr/>
              </p:nvPicPr>
              <p:blipFill>
                <a:blip r:embed="rId73"/>
                <a:stretch>
                  <a:fillRect/>
                </a:stretch>
              </p:blipFill>
              <p:spPr>
                <a:xfrm>
                  <a:off x="5677810" y="1569329"/>
                  <a:ext cx="414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BBAD8E3C-AD2E-0DD4-9817-356344B7CCCB}"/>
                    </a:ext>
                  </a:extLst>
                </p14:cNvPr>
                <p14:cNvContentPartPr/>
                <p14:nvPr/>
              </p14:nvContentPartPr>
              <p14:xfrm>
                <a:off x="5990650" y="1504169"/>
                <a:ext cx="321480" cy="260280"/>
              </p14:xfrm>
            </p:contentPart>
          </mc:Choice>
          <mc:Fallback xmlns="">
            <p:pic>
              <p:nvPicPr>
                <p:cNvPr id="50" name="Ink 49">
                  <a:extLst>
                    <a:ext uri="{FF2B5EF4-FFF2-40B4-BE49-F238E27FC236}">
                      <a16:creationId xmlns:a16="http://schemas.microsoft.com/office/drawing/2014/main" id="{BBAD8E3C-AD2E-0DD4-9817-356344B7CCCB}"/>
                    </a:ext>
                  </a:extLst>
                </p:cNvPr>
                <p:cNvPicPr/>
                <p:nvPr/>
              </p:nvPicPr>
              <p:blipFill>
                <a:blip r:embed="rId75"/>
                <a:stretch>
                  <a:fillRect/>
                </a:stretch>
              </p:blipFill>
              <p:spPr>
                <a:xfrm>
                  <a:off x="5982010" y="1495169"/>
                  <a:ext cx="3391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ACB6A7A0-ED74-7721-17C4-57E01F0D9A63}"/>
                    </a:ext>
                  </a:extLst>
                </p14:cNvPr>
                <p14:cNvContentPartPr/>
                <p14:nvPr/>
              </p14:nvContentPartPr>
              <p14:xfrm>
                <a:off x="6131410" y="1657889"/>
                <a:ext cx="158400" cy="174960"/>
              </p14:xfrm>
            </p:contentPart>
          </mc:Choice>
          <mc:Fallback xmlns="">
            <p:pic>
              <p:nvPicPr>
                <p:cNvPr id="51" name="Ink 50">
                  <a:extLst>
                    <a:ext uri="{FF2B5EF4-FFF2-40B4-BE49-F238E27FC236}">
                      <a16:creationId xmlns:a16="http://schemas.microsoft.com/office/drawing/2014/main" id="{ACB6A7A0-ED74-7721-17C4-57E01F0D9A63}"/>
                    </a:ext>
                  </a:extLst>
                </p:cNvPr>
                <p:cNvPicPr/>
                <p:nvPr/>
              </p:nvPicPr>
              <p:blipFill>
                <a:blip r:embed="rId77"/>
                <a:stretch>
                  <a:fillRect/>
                </a:stretch>
              </p:blipFill>
              <p:spPr>
                <a:xfrm>
                  <a:off x="6122770" y="1648889"/>
                  <a:ext cx="176040" cy="19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1D8C4157-AA1D-980B-090A-B914C06A1816}"/>
                  </a:ext>
                </a:extLst>
              </p14:cNvPr>
              <p14:cNvContentPartPr/>
              <p14:nvPr/>
            </p14:nvContentPartPr>
            <p14:xfrm>
              <a:off x="2115250" y="2112209"/>
              <a:ext cx="725040" cy="186480"/>
            </p14:xfrm>
          </p:contentPart>
        </mc:Choice>
        <mc:Fallback xmlns="">
          <p:pic>
            <p:nvPicPr>
              <p:cNvPr id="53" name="Ink 52">
                <a:extLst>
                  <a:ext uri="{FF2B5EF4-FFF2-40B4-BE49-F238E27FC236}">
                    <a16:creationId xmlns:a16="http://schemas.microsoft.com/office/drawing/2014/main" id="{1D8C4157-AA1D-980B-090A-B914C06A1816}"/>
                  </a:ext>
                </a:extLst>
              </p:cNvPr>
              <p:cNvPicPr/>
              <p:nvPr/>
            </p:nvPicPr>
            <p:blipFill>
              <a:blip r:embed="rId79"/>
              <a:stretch>
                <a:fillRect/>
              </a:stretch>
            </p:blipFill>
            <p:spPr>
              <a:xfrm>
                <a:off x="2106610" y="2103209"/>
                <a:ext cx="742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809A8413-29C8-14BC-2986-AFC7F673FFDB}"/>
                  </a:ext>
                </a:extLst>
              </p14:cNvPr>
              <p14:cNvContentPartPr/>
              <p14:nvPr/>
            </p14:nvContentPartPr>
            <p14:xfrm>
              <a:off x="621250" y="2350529"/>
              <a:ext cx="529560" cy="355320"/>
            </p14:xfrm>
          </p:contentPart>
        </mc:Choice>
        <mc:Fallback xmlns="">
          <p:pic>
            <p:nvPicPr>
              <p:cNvPr id="54" name="Ink 53">
                <a:extLst>
                  <a:ext uri="{FF2B5EF4-FFF2-40B4-BE49-F238E27FC236}">
                    <a16:creationId xmlns:a16="http://schemas.microsoft.com/office/drawing/2014/main" id="{809A8413-29C8-14BC-2986-AFC7F673FFDB}"/>
                  </a:ext>
                </a:extLst>
              </p:cNvPr>
              <p:cNvPicPr/>
              <p:nvPr/>
            </p:nvPicPr>
            <p:blipFill>
              <a:blip r:embed="rId81"/>
              <a:stretch>
                <a:fillRect/>
              </a:stretch>
            </p:blipFill>
            <p:spPr>
              <a:xfrm>
                <a:off x="612610" y="2341529"/>
                <a:ext cx="547200" cy="372960"/>
              </a:xfrm>
              <a:prstGeom prst="rect">
                <a:avLst/>
              </a:prstGeom>
            </p:spPr>
          </p:pic>
        </mc:Fallback>
      </mc:AlternateContent>
      <p:grpSp>
        <p:nvGrpSpPr>
          <p:cNvPr id="62" name="Group 61">
            <a:extLst>
              <a:ext uri="{FF2B5EF4-FFF2-40B4-BE49-F238E27FC236}">
                <a16:creationId xmlns:a16="http://schemas.microsoft.com/office/drawing/2014/main" id="{B0639E76-9716-69B4-EB45-E8D56077D1DE}"/>
              </a:ext>
            </a:extLst>
          </p:cNvPr>
          <p:cNvGrpSpPr/>
          <p:nvPr/>
        </p:nvGrpSpPr>
        <p:grpSpPr>
          <a:xfrm>
            <a:off x="595690" y="2341529"/>
            <a:ext cx="2469960" cy="755280"/>
            <a:chOff x="595690" y="2341529"/>
            <a:chExt cx="2469960" cy="755280"/>
          </a:xfrm>
        </p:grpSpPr>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59055152-6F1B-3BB2-6BF8-1DFBA0BE5DC8}"/>
                    </a:ext>
                  </a:extLst>
                </p14:cNvPr>
                <p14:cNvContentPartPr/>
                <p14:nvPr/>
              </p14:nvContentPartPr>
              <p14:xfrm>
                <a:off x="1294450" y="2341529"/>
                <a:ext cx="1109880" cy="295200"/>
              </p14:xfrm>
            </p:contentPart>
          </mc:Choice>
          <mc:Fallback xmlns="">
            <p:pic>
              <p:nvPicPr>
                <p:cNvPr id="55" name="Ink 54">
                  <a:extLst>
                    <a:ext uri="{FF2B5EF4-FFF2-40B4-BE49-F238E27FC236}">
                      <a16:creationId xmlns:a16="http://schemas.microsoft.com/office/drawing/2014/main" id="{59055152-6F1B-3BB2-6BF8-1DFBA0BE5DC8}"/>
                    </a:ext>
                  </a:extLst>
                </p:cNvPr>
                <p:cNvPicPr/>
                <p:nvPr/>
              </p:nvPicPr>
              <p:blipFill>
                <a:blip r:embed="rId83"/>
                <a:stretch>
                  <a:fillRect/>
                </a:stretch>
              </p:blipFill>
              <p:spPr>
                <a:xfrm>
                  <a:off x="1285810" y="2332529"/>
                  <a:ext cx="11275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6CAE5C4F-5409-1BFD-E3C4-C686388BC16E}"/>
                    </a:ext>
                  </a:extLst>
                </p14:cNvPr>
                <p14:cNvContentPartPr/>
                <p14:nvPr/>
              </p14:nvContentPartPr>
              <p14:xfrm>
                <a:off x="2625010" y="2402009"/>
                <a:ext cx="440640" cy="186480"/>
              </p14:xfrm>
            </p:contentPart>
          </mc:Choice>
          <mc:Fallback xmlns="">
            <p:pic>
              <p:nvPicPr>
                <p:cNvPr id="56" name="Ink 55">
                  <a:extLst>
                    <a:ext uri="{FF2B5EF4-FFF2-40B4-BE49-F238E27FC236}">
                      <a16:creationId xmlns:a16="http://schemas.microsoft.com/office/drawing/2014/main" id="{6CAE5C4F-5409-1BFD-E3C4-C686388BC16E}"/>
                    </a:ext>
                  </a:extLst>
                </p:cNvPr>
                <p:cNvPicPr/>
                <p:nvPr/>
              </p:nvPicPr>
              <p:blipFill>
                <a:blip r:embed="rId85"/>
                <a:stretch>
                  <a:fillRect/>
                </a:stretch>
              </p:blipFill>
              <p:spPr>
                <a:xfrm>
                  <a:off x="2616010" y="2393369"/>
                  <a:ext cx="458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Ink 57">
                  <a:extLst>
                    <a:ext uri="{FF2B5EF4-FFF2-40B4-BE49-F238E27FC236}">
                      <a16:creationId xmlns:a16="http://schemas.microsoft.com/office/drawing/2014/main" id="{8DFCE44F-734E-2B1E-E544-100340D882B1}"/>
                    </a:ext>
                  </a:extLst>
                </p14:cNvPr>
                <p14:cNvContentPartPr/>
                <p14:nvPr/>
              </p14:nvContentPartPr>
              <p14:xfrm>
                <a:off x="595690" y="2765249"/>
                <a:ext cx="479160" cy="283680"/>
              </p14:xfrm>
            </p:contentPart>
          </mc:Choice>
          <mc:Fallback xmlns="">
            <p:pic>
              <p:nvPicPr>
                <p:cNvPr id="58" name="Ink 57">
                  <a:extLst>
                    <a:ext uri="{FF2B5EF4-FFF2-40B4-BE49-F238E27FC236}">
                      <a16:creationId xmlns:a16="http://schemas.microsoft.com/office/drawing/2014/main" id="{8DFCE44F-734E-2B1E-E544-100340D882B1}"/>
                    </a:ext>
                  </a:extLst>
                </p:cNvPr>
                <p:cNvPicPr/>
                <p:nvPr/>
              </p:nvPicPr>
              <p:blipFill>
                <a:blip r:embed="rId87"/>
                <a:stretch>
                  <a:fillRect/>
                </a:stretch>
              </p:blipFill>
              <p:spPr>
                <a:xfrm>
                  <a:off x="587050" y="2756249"/>
                  <a:ext cx="4968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A6AD4083-2581-7C6F-D53E-9B90A278723D}"/>
                    </a:ext>
                  </a:extLst>
                </p14:cNvPr>
                <p14:cNvContentPartPr/>
                <p14:nvPr/>
              </p14:nvContentPartPr>
              <p14:xfrm>
                <a:off x="1335850" y="2687489"/>
                <a:ext cx="1093680" cy="409320"/>
              </p14:xfrm>
            </p:contentPart>
          </mc:Choice>
          <mc:Fallback xmlns="">
            <p:pic>
              <p:nvPicPr>
                <p:cNvPr id="59" name="Ink 58">
                  <a:extLst>
                    <a:ext uri="{FF2B5EF4-FFF2-40B4-BE49-F238E27FC236}">
                      <a16:creationId xmlns:a16="http://schemas.microsoft.com/office/drawing/2014/main" id="{A6AD4083-2581-7C6F-D53E-9B90A278723D}"/>
                    </a:ext>
                  </a:extLst>
                </p:cNvPr>
                <p:cNvPicPr/>
                <p:nvPr/>
              </p:nvPicPr>
              <p:blipFill>
                <a:blip r:embed="rId89"/>
                <a:stretch>
                  <a:fillRect/>
                </a:stretch>
              </p:blipFill>
              <p:spPr>
                <a:xfrm>
                  <a:off x="1327210" y="2678849"/>
                  <a:ext cx="111132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F70F0C36-2372-2A94-B71E-736DED2F2D28}"/>
                    </a:ext>
                  </a:extLst>
                </p14:cNvPr>
                <p14:cNvContentPartPr/>
                <p14:nvPr/>
              </p14:nvContentPartPr>
              <p14:xfrm>
                <a:off x="2039290" y="2820329"/>
                <a:ext cx="30960" cy="20160"/>
              </p14:xfrm>
            </p:contentPart>
          </mc:Choice>
          <mc:Fallback xmlns="">
            <p:pic>
              <p:nvPicPr>
                <p:cNvPr id="60" name="Ink 59">
                  <a:extLst>
                    <a:ext uri="{FF2B5EF4-FFF2-40B4-BE49-F238E27FC236}">
                      <a16:creationId xmlns:a16="http://schemas.microsoft.com/office/drawing/2014/main" id="{F70F0C36-2372-2A94-B71E-736DED2F2D28}"/>
                    </a:ext>
                  </a:extLst>
                </p:cNvPr>
                <p:cNvPicPr/>
                <p:nvPr/>
              </p:nvPicPr>
              <p:blipFill>
                <a:blip r:embed="rId91"/>
                <a:stretch>
                  <a:fillRect/>
                </a:stretch>
              </p:blipFill>
              <p:spPr>
                <a:xfrm>
                  <a:off x="2030650" y="2811329"/>
                  <a:ext cx="48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EC887F06-0725-FE21-77FF-F144C7AA9868}"/>
                    </a:ext>
                  </a:extLst>
                </p14:cNvPr>
                <p14:cNvContentPartPr/>
                <p14:nvPr/>
              </p14:nvContentPartPr>
              <p14:xfrm>
                <a:off x="1788370" y="2760929"/>
                <a:ext cx="361440" cy="61920"/>
              </p14:xfrm>
            </p:contentPart>
          </mc:Choice>
          <mc:Fallback xmlns="">
            <p:pic>
              <p:nvPicPr>
                <p:cNvPr id="61" name="Ink 60">
                  <a:extLst>
                    <a:ext uri="{FF2B5EF4-FFF2-40B4-BE49-F238E27FC236}">
                      <a16:creationId xmlns:a16="http://schemas.microsoft.com/office/drawing/2014/main" id="{EC887F06-0725-FE21-77FF-F144C7AA9868}"/>
                    </a:ext>
                  </a:extLst>
                </p:cNvPr>
                <p:cNvPicPr/>
                <p:nvPr/>
              </p:nvPicPr>
              <p:blipFill>
                <a:blip r:embed="rId93"/>
                <a:stretch>
                  <a:fillRect/>
                </a:stretch>
              </p:blipFill>
              <p:spPr>
                <a:xfrm>
                  <a:off x="1779370" y="2752289"/>
                  <a:ext cx="379080" cy="7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4BFDAC80-3892-AC1C-EA5A-898664FDC681}"/>
                  </a:ext>
                </a:extLst>
              </p14:cNvPr>
              <p14:cNvContentPartPr/>
              <p14:nvPr/>
            </p14:nvContentPartPr>
            <p14:xfrm>
              <a:off x="4386490" y="2168369"/>
              <a:ext cx="812520" cy="167760"/>
            </p14:xfrm>
          </p:contentPart>
        </mc:Choice>
        <mc:Fallback xmlns="">
          <p:pic>
            <p:nvPicPr>
              <p:cNvPr id="63" name="Ink 62">
                <a:extLst>
                  <a:ext uri="{FF2B5EF4-FFF2-40B4-BE49-F238E27FC236}">
                    <a16:creationId xmlns:a16="http://schemas.microsoft.com/office/drawing/2014/main" id="{4BFDAC80-3892-AC1C-EA5A-898664FDC681}"/>
                  </a:ext>
                </a:extLst>
              </p:cNvPr>
              <p:cNvPicPr/>
              <p:nvPr/>
            </p:nvPicPr>
            <p:blipFill>
              <a:blip r:embed="rId95"/>
              <a:stretch>
                <a:fillRect/>
              </a:stretch>
            </p:blipFill>
            <p:spPr>
              <a:xfrm>
                <a:off x="4377490" y="2159369"/>
                <a:ext cx="830160" cy="185400"/>
              </a:xfrm>
              <a:prstGeom prst="rect">
                <a:avLst/>
              </a:prstGeom>
            </p:spPr>
          </p:pic>
        </mc:Fallback>
      </mc:AlternateContent>
      <p:grpSp>
        <p:nvGrpSpPr>
          <p:cNvPr id="76" name="Group 75">
            <a:extLst>
              <a:ext uri="{FF2B5EF4-FFF2-40B4-BE49-F238E27FC236}">
                <a16:creationId xmlns:a16="http://schemas.microsoft.com/office/drawing/2014/main" id="{9203553D-3335-1FC8-DC9B-4BC4EF1BCE93}"/>
              </a:ext>
            </a:extLst>
          </p:cNvPr>
          <p:cNvGrpSpPr/>
          <p:nvPr/>
        </p:nvGrpSpPr>
        <p:grpSpPr>
          <a:xfrm>
            <a:off x="4392250" y="2388329"/>
            <a:ext cx="2120760" cy="749880"/>
            <a:chOff x="4392250" y="2388329"/>
            <a:chExt cx="2120760" cy="749880"/>
          </a:xfrm>
        </p:grpSpPr>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6CD3BAFF-AE9F-0B2B-59CC-F6EA369A1B8F}"/>
                    </a:ext>
                  </a:extLst>
                </p14:cNvPr>
                <p14:cNvContentPartPr/>
                <p14:nvPr/>
              </p14:nvContentPartPr>
              <p14:xfrm>
                <a:off x="4426450" y="2393369"/>
                <a:ext cx="1249560" cy="497880"/>
              </p14:xfrm>
            </p:contentPart>
          </mc:Choice>
          <mc:Fallback xmlns="">
            <p:pic>
              <p:nvPicPr>
                <p:cNvPr id="64" name="Ink 63">
                  <a:extLst>
                    <a:ext uri="{FF2B5EF4-FFF2-40B4-BE49-F238E27FC236}">
                      <a16:creationId xmlns:a16="http://schemas.microsoft.com/office/drawing/2014/main" id="{6CD3BAFF-AE9F-0B2B-59CC-F6EA369A1B8F}"/>
                    </a:ext>
                  </a:extLst>
                </p:cNvPr>
                <p:cNvPicPr/>
                <p:nvPr/>
              </p:nvPicPr>
              <p:blipFill>
                <a:blip r:embed="rId97"/>
                <a:stretch>
                  <a:fillRect/>
                </a:stretch>
              </p:blipFill>
              <p:spPr>
                <a:xfrm>
                  <a:off x="4417810" y="2384369"/>
                  <a:ext cx="126720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DF958933-2BD7-8345-4ABE-0F81687867F2}"/>
                    </a:ext>
                  </a:extLst>
                </p14:cNvPr>
                <p14:cNvContentPartPr/>
                <p14:nvPr/>
              </p14:nvContentPartPr>
              <p14:xfrm>
                <a:off x="5471890" y="2536649"/>
                <a:ext cx="159480" cy="8640"/>
              </p14:xfrm>
            </p:contentPart>
          </mc:Choice>
          <mc:Fallback xmlns="">
            <p:pic>
              <p:nvPicPr>
                <p:cNvPr id="65" name="Ink 64">
                  <a:extLst>
                    <a:ext uri="{FF2B5EF4-FFF2-40B4-BE49-F238E27FC236}">
                      <a16:creationId xmlns:a16="http://schemas.microsoft.com/office/drawing/2014/main" id="{DF958933-2BD7-8345-4ABE-0F81687867F2}"/>
                    </a:ext>
                  </a:extLst>
                </p:cNvPr>
                <p:cNvPicPr/>
                <p:nvPr/>
              </p:nvPicPr>
              <p:blipFill>
                <a:blip r:embed="rId99"/>
                <a:stretch>
                  <a:fillRect/>
                </a:stretch>
              </p:blipFill>
              <p:spPr>
                <a:xfrm>
                  <a:off x="5462890" y="2528009"/>
                  <a:ext cx="177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AE056C9C-543C-6522-D659-2EA310637D69}"/>
                    </a:ext>
                  </a:extLst>
                </p14:cNvPr>
                <p14:cNvContentPartPr/>
                <p14:nvPr/>
              </p14:nvContentPartPr>
              <p14:xfrm>
                <a:off x="4667290" y="2539889"/>
                <a:ext cx="57240" cy="7560"/>
              </p14:xfrm>
            </p:contentPart>
          </mc:Choice>
          <mc:Fallback xmlns="">
            <p:pic>
              <p:nvPicPr>
                <p:cNvPr id="66" name="Ink 65">
                  <a:extLst>
                    <a:ext uri="{FF2B5EF4-FFF2-40B4-BE49-F238E27FC236}">
                      <a16:creationId xmlns:a16="http://schemas.microsoft.com/office/drawing/2014/main" id="{AE056C9C-543C-6522-D659-2EA310637D69}"/>
                    </a:ext>
                  </a:extLst>
                </p:cNvPr>
                <p:cNvPicPr/>
                <p:nvPr/>
              </p:nvPicPr>
              <p:blipFill>
                <a:blip r:embed="rId101"/>
                <a:stretch>
                  <a:fillRect/>
                </a:stretch>
              </p:blipFill>
              <p:spPr>
                <a:xfrm>
                  <a:off x="4658650" y="2530889"/>
                  <a:ext cx="74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BEF9EDAE-F5A5-850F-01F1-795BC2CC962C}"/>
                    </a:ext>
                  </a:extLst>
                </p14:cNvPr>
                <p14:cNvContentPartPr/>
                <p14:nvPr/>
              </p14:nvContentPartPr>
              <p14:xfrm>
                <a:off x="5885170" y="2388329"/>
                <a:ext cx="627840" cy="367200"/>
              </p14:xfrm>
            </p:contentPart>
          </mc:Choice>
          <mc:Fallback xmlns="">
            <p:pic>
              <p:nvPicPr>
                <p:cNvPr id="67" name="Ink 66">
                  <a:extLst>
                    <a:ext uri="{FF2B5EF4-FFF2-40B4-BE49-F238E27FC236}">
                      <a16:creationId xmlns:a16="http://schemas.microsoft.com/office/drawing/2014/main" id="{BEF9EDAE-F5A5-850F-01F1-795BC2CC962C}"/>
                    </a:ext>
                  </a:extLst>
                </p:cNvPr>
                <p:cNvPicPr/>
                <p:nvPr/>
              </p:nvPicPr>
              <p:blipFill>
                <a:blip r:embed="rId103"/>
                <a:stretch>
                  <a:fillRect/>
                </a:stretch>
              </p:blipFill>
              <p:spPr>
                <a:xfrm>
                  <a:off x="5876170" y="2379689"/>
                  <a:ext cx="6454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26F2E918-D237-9CCD-A2BE-F10ABE66F868}"/>
                    </a:ext>
                  </a:extLst>
                </p14:cNvPr>
                <p14:cNvContentPartPr/>
                <p14:nvPr/>
              </p14:nvContentPartPr>
              <p14:xfrm>
                <a:off x="4392250" y="2808449"/>
                <a:ext cx="1191600" cy="329760"/>
              </p14:xfrm>
            </p:contentPart>
          </mc:Choice>
          <mc:Fallback xmlns="">
            <p:pic>
              <p:nvPicPr>
                <p:cNvPr id="69" name="Ink 68">
                  <a:extLst>
                    <a:ext uri="{FF2B5EF4-FFF2-40B4-BE49-F238E27FC236}">
                      <a16:creationId xmlns:a16="http://schemas.microsoft.com/office/drawing/2014/main" id="{26F2E918-D237-9CCD-A2BE-F10ABE66F868}"/>
                    </a:ext>
                  </a:extLst>
                </p:cNvPr>
                <p:cNvPicPr/>
                <p:nvPr/>
              </p:nvPicPr>
              <p:blipFill>
                <a:blip r:embed="rId105"/>
                <a:stretch>
                  <a:fillRect/>
                </a:stretch>
              </p:blipFill>
              <p:spPr>
                <a:xfrm>
                  <a:off x="4383610" y="2799449"/>
                  <a:ext cx="12092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Ink 70">
                  <a:extLst>
                    <a:ext uri="{FF2B5EF4-FFF2-40B4-BE49-F238E27FC236}">
                      <a16:creationId xmlns:a16="http://schemas.microsoft.com/office/drawing/2014/main" id="{CD3E47C6-B916-053F-78AC-52C0B67F03A8}"/>
                    </a:ext>
                  </a:extLst>
                </p14:cNvPr>
                <p14:cNvContentPartPr/>
                <p14:nvPr/>
              </p14:nvContentPartPr>
              <p14:xfrm>
                <a:off x="5842690" y="2764529"/>
                <a:ext cx="582840" cy="276120"/>
              </p14:xfrm>
            </p:contentPart>
          </mc:Choice>
          <mc:Fallback xmlns="">
            <p:pic>
              <p:nvPicPr>
                <p:cNvPr id="71" name="Ink 70">
                  <a:extLst>
                    <a:ext uri="{FF2B5EF4-FFF2-40B4-BE49-F238E27FC236}">
                      <a16:creationId xmlns:a16="http://schemas.microsoft.com/office/drawing/2014/main" id="{CD3E47C6-B916-053F-78AC-52C0B67F03A8}"/>
                    </a:ext>
                  </a:extLst>
                </p:cNvPr>
                <p:cNvPicPr/>
                <p:nvPr/>
              </p:nvPicPr>
              <p:blipFill>
                <a:blip r:embed="rId107"/>
                <a:stretch>
                  <a:fillRect/>
                </a:stretch>
              </p:blipFill>
              <p:spPr>
                <a:xfrm>
                  <a:off x="5833690" y="2755889"/>
                  <a:ext cx="600480" cy="293760"/>
                </a:xfrm>
                <a:prstGeom prst="rect">
                  <a:avLst/>
                </a:prstGeom>
              </p:spPr>
            </p:pic>
          </mc:Fallback>
        </mc:AlternateContent>
      </p:grpSp>
      <p:grpSp>
        <p:nvGrpSpPr>
          <p:cNvPr id="78" name="Group 77">
            <a:extLst>
              <a:ext uri="{FF2B5EF4-FFF2-40B4-BE49-F238E27FC236}">
                <a16:creationId xmlns:a16="http://schemas.microsoft.com/office/drawing/2014/main" id="{B9E36ECA-255F-0A8C-2F04-032632E09DAA}"/>
              </a:ext>
            </a:extLst>
          </p:cNvPr>
          <p:cNvGrpSpPr/>
          <p:nvPr/>
        </p:nvGrpSpPr>
        <p:grpSpPr>
          <a:xfrm>
            <a:off x="6588970" y="2554649"/>
            <a:ext cx="1384200" cy="575280"/>
            <a:chOff x="6588970" y="2554649"/>
            <a:chExt cx="1384200" cy="575280"/>
          </a:xfrm>
        </p:grpSpPr>
        <mc:AlternateContent xmlns:mc="http://schemas.openxmlformats.org/markup-compatibility/2006" xmlns:p14="http://schemas.microsoft.com/office/powerpoint/2010/main">
          <mc:Choice Requires="p14">
            <p:contentPart p14:bwMode="auto" r:id="rId108">
              <p14:nvContentPartPr>
                <p14:cNvPr id="72" name="Ink 71">
                  <a:extLst>
                    <a:ext uri="{FF2B5EF4-FFF2-40B4-BE49-F238E27FC236}">
                      <a16:creationId xmlns:a16="http://schemas.microsoft.com/office/drawing/2014/main" id="{6F31443C-D5C6-2B33-BC5E-BF4942CEBB06}"/>
                    </a:ext>
                  </a:extLst>
                </p14:cNvPr>
                <p14:cNvContentPartPr/>
                <p14:nvPr/>
              </p14:nvContentPartPr>
              <p14:xfrm>
                <a:off x="6588970" y="2554649"/>
                <a:ext cx="1243080" cy="575280"/>
              </p14:xfrm>
            </p:contentPart>
          </mc:Choice>
          <mc:Fallback xmlns="">
            <p:pic>
              <p:nvPicPr>
                <p:cNvPr id="72" name="Ink 71">
                  <a:extLst>
                    <a:ext uri="{FF2B5EF4-FFF2-40B4-BE49-F238E27FC236}">
                      <a16:creationId xmlns:a16="http://schemas.microsoft.com/office/drawing/2014/main" id="{6F31443C-D5C6-2B33-BC5E-BF4942CEBB06}"/>
                    </a:ext>
                  </a:extLst>
                </p:cNvPr>
                <p:cNvPicPr/>
                <p:nvPr/>
              </p:nvPicPr>
              <p:blipFill>
                <a:blip r:embed="rId109"/>
                <a:stretch>
                  <a:fillRect/>
                </a:stretch>
              </p:blipFill>
              <p:spPr>
                <a:xfrm>
                  <a:off x="6580330" y="2545649"/>
                  <a:ext cx="12607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Ink 72">
                  <a:extLst>
                    <a:ext uri="{FF2B5EF4-FFF2-40B4-BE49-F238E27FC236}">
                      <a16:creationId xmlns:a16="http://schemas.microsoft.com/office/drawing/2014/main" id="{F54301EF-2451-594A-0F7C-7DEA467A0096}"/>
                    </a:ext>
                  </a:extLst>
                </p14:cNvPr>
                <p14:cNvContentPartPr/>
                <p14:nvPr/>
              </p14:nvContentPartPr>
              <p14:xfrm>
                <a:off x="7481050" y="2759849"/>
                <a:ext cx="64800" cy="7560"/>
              </p14:xfrm>
            </p:contentPart>
          </mc:Choice>
          <mc:Fallback xmlns="">
            <p:pic>
              <p:nvPicPr>
                <p:cNvPr id="73" name="Ink 72">
                  <a:extLst>
                    <a:ext uri="{FF2B5EF4-FFF2-40B4-BE49-F238E27FC236}">
                      <a16:creationId xmlns:a16="http://schemas.microsoft.com/office/drawing/2014/main" id="{F54301EF-2451-594A-0F7C-7DEA467A0096}"/>
                    </a:ext>
                  </a:extLst>
                </p:cNvPr>
                <p:cNvPicPr/>
                <p:nvPr/>
              </p:nvPicPr>
              <p:blipFill>
                <a:blip r:embed="rId111"/>
                <a:stretch>
                  <a:fillRect/>
                </a:stretch>
              </p:blipFill>
              <p:spPr>
                <a:xfrm>
                  <a:off x="7472050" y="2750849"/>
                  <a:ext cx="82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A968776A-8BEA-4A43-1F78-7CA601D528D1}"/>
                    </a:ext>
                  </a:extLst>
                </p14:cNvPr>
                <p14:cNvContentPartPr/>
                <p14:nvPr/>
              </p14:nvContentPartPr>
              <p14:xfrm>
                <a:off x="7181170" y="2732129"/>
                <a:ext cx="298080" cy="17640"/>
              </p14:xfrm>
            </p:contentPart>
          </mc:Choice>
          <mc:Fallback xmlns="">
            <p:pic>
              <p:nvPicPr>
                <p:cNvPr id="74" name="Ink 73">
                  <a:extLst>
                    <a:ext uri="{FF2B5EF4-FFF2-40B4-BE49-F238E27FC236}">
                      <a16:creationId xmlns:a16="http://schemas.microsoft.com/office/drawing/2014/main" id="{A968776A-8BEA-4A43-1F78-7CA601D528D1}"/>
                    </a:ext>
                  </a:extLst>
                </p:cNvPr>
                <p:cNvPicPr/>
                <p:nvPr/>
              </p:nvPicPr>
              <p:blipFill>
                <a:blip r:embed="rId113"/>
                <a:stretch>
                  <a:fillRect/>
                </a:stretch>
              </p:blipFill>
              <p:spPr>
                <a:xfrm>
                  <a:off x="7172530" y="2723489"/>
                  <a:ext cx="315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04A75BB3-9A83-83DD-5ABE-78215EF8EEBD}"/>
                    </a:ext>
                  </a:extLst>
                </p14:cNvPr>
                <p14:cNvContentPartPr/>
                <p14:nvPr/>
              </p14:nvContentPartPr>
              <p14:xfrm>
                <a:off x="7769050" y="2792609"/>
                <a:ext cx="204120" cy="69840"/>
              </p14:xfrm>
            </p:contentPart>
          </mc:Choice>
          <mc:Fallback xmlns="">
            <p:pic>
              <p:nvPicPr>
                <p:cNvPr id="77" name="Ink 76">
                  <a:extLst>
                    <a:ext uri="{FF2B5EF4-FFF2-40B4-BE49-F238E27FC236}">
                      <a16:creationId xmlns:a16="http://schemas.microsoft.com/office/drawing/2014/main" id="{04A75BB3-9A83-83DD-5ABE-78215EF8EEBD}"/>
                    </a:ext>
                  </a:extLst>
                </p:cNvPr>
                <p:cNvPicPr/>
                <p:nvPr/>
              </p:nvPicPr>
              <p:blipFill>
                <a:blip r:embed="rId115"/>
                <a:stretch>
                  <a:fillRect/>
                </a:stretch>
              </p:blipFill>
              <p:spPr>
                <a:xfrm>
                  <a:off x="7760050" y="2783969"/>
                  <a:ext cx="22176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79" name="Ink 78">
                <a:extLst>
                  <a:ext uri="{FF2B5EF4-FFF2-40B4-BE49-F238E27FC236}">
                    <a16:creationId xmlns:a16="http://schemas.microsoft.com/office/drawing/2014/main" id="{74E4DB81-1EF4-C5AE-437E-85D806E57E36}"/>
                  </a:ext>
                </a:extLst>
              </p14:cNvPr>
              <p14:cNvContentPartPr/>
              <p14:nvPr/>
            </p14:nvContentPartPr>
            <p14:xfrm>
              <a:off x="8066410" y="2296529"/>
              <a:ext cx="278640" cy="733680"/>
            </p14:xfrm>
          </p:contentPart>
        </mc:Choice>
        <mc:Fallback xmlns="">
          <p:pic>
            <p:nvPicPr>
              <p:cNvPr id="79" name="Ink 78">
                <a:extLst>
                  <a:ext uri="{FF2B5EF4-FFF2-40B4-BE49-F238E27FC236}">
                    <a16:creationId xmlns:a16="http://schemas.microsoft.com/office/drawing/2014/main" id="{74E4DB81-1EF4-C5AE-437E-85D806E57E36}"/>
                  </a:ext>
                </a:extLst>
              </p:cNvPr>
              <p:cNvPicPr/>
              <p:nvPr/>
            </p:nvPicPr>
            <p:blipFill>
              <a:blip r:embed="rId117"/>
              <a:stretch>
                <a:fillRect/>
              </a:stretch>
            </p:blipFill>
            <p:spPr>
              <a:xfrm>
                <a:off x="8057770" y="2287889"/>
                <a:ext cx="296280" cy="751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BEA6DD8B-8ADD-CBC5-39F8-2F94F989B4B2}"/>
                  </a:ext>
                </a:extLst>
              </p14:cNvPr>
              <p14:cNvContentPartPr/>
              <p14:nvPr/>
            </p14:nvContentPartPr>
            <p14:xfrm>
              <a:off x="8494090" y="2279609"/>
              <a:ext cx="569880" cy="291600"/>
            </p14:xfrm>
          </p:contentPart>
        </mc:Choice>
        <mc:Fallback xmlns="">
          <p:pic>
            <p:nvPicPr>
              <p:cNvPr id="80" name="Ink 79">
                <a:extLst>
                  <a:ext uri="{FF2B5EF4-FFF2-40B4-BE49-F238E27FC236}">
                    <a16:creationId xmlns:a16="http://schemas.microsoft.com/office/drawing/2014/main" id="{BEA6DD8B-8ADD-CBC5-39F8-2F94F989B4B2}"/>
                  </a:ext>
                </a:extLst>
              </p:cNvPr>
              <p:cNvPicPr/>
              <p:nvPr/>
            </p:nvPicPr>
            <p:blipFill>
              <a:blip r:embed="rId119"/>
              <a:stretch>
                <a:fillRect/>
              </a:stretch>
            </p:blipFill>
            <p:spPr>
              <a:xfrm>
                <a:off x="8485090" y="2270609"/>
                <a:ext cx="5875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Ink 80">
                <a:extLst>
                  <a:ext uri="{FF2B5EF4-FFF2-40B4-BE49-F238E27FC236}">
                    <a16:creationId xmlns:a16="http://schemas.microsoft.com/office/drawing/2014/main" id="{34CCA0FE-CC29-9D7F-101D-E4E1E07B2249}"/>
                  </a:ext>
                </a:extLst>
              </p14:cNvPr>
              <p14:cNvContentPartPr/>
              <p14:nvPr/>
            </p14:nvContentPartPr>
            <p14:xfrm>
              <a:off x="9043090" y="2221289"/>
              <a:ext cx="905040" cy="352440"/>
            </p14:xfrm>
          </p:contentPart>
        </mc:Choice>
        <mc:Fallback xmlns="">
          <p:pic>
            <p:nvPicPr>
              <p:cNvPr id="81" name="Ink 80">
                <a:extLst>
                  <a:ext uri="{FF2B5EF4-FFF2-40B4-BE49-F238E27FC236}">
                    <a16:creationId xmlns:a16="http://schemas.microsoft.com/office/drawing/2014/main" id="{34CCA0FE-CC29-9D7F-101D-E4E1E07B2249}"/>
                  </a:ext>
                </a:extLst>
              </p:cNvPr>
              <p:cNvPicPr/>
              <p:nvPr/>
            </p:nvPicPr>
            <p:blipFill>
              <a:blip r:embed="rId121"/>
              <a:stretch>
                <a:fillRect/>
              </a:stretch>
            </p:blipFill>
            <p:spPr>
              <a:xfrm>
                <a:off x="9034450" y="2212289"/>
                <a:ext cx="9226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1EA34373-64F8-106E-AA16-B2745C51CDB1}"/>
                  </a:ext>
                </a:extLst>
              </p14:cNvPr>
              <p14:cNvContentPartPr/>
              <p14:nvPr/>
            </p14:nvContentPartPr>
            <p14:xfrm>
              <a:off x="9627010" y="2360969"/>
              <a:ext cx="78120" cy="13680"/>
            </p14:xfrm>
          </p:contentPart>
        </mc:Choice>
        <mc:Fallback xmlns="">
          <p:pic>
            <p:nvPicPr>
              <p:cNvPr id="82" name="Ink 81">
                <a:extLst>
                  <a:ext uri="{FF2B5EF4-FFF2-40B4-BE49-F238E27FC236}">
                    <a16:creationId xmlns:a16="http://schemas.microsoft.com/office/drawing/2014/main" id="{1EA34373-64F8-106E-AA16-B2745C51CDB1}"/>
                  </a:ext>
                </a:extLst>
              </p:cNvPr>
              <p:cNvPicPr/>
              <p:nvPr/>
            </p:nvPicPr>
            <p:blipFill>
              <a:blip r:embed="rId123"/>
              <a:stretch>
                <a:fillRect/>
              </a:stretch>
            </p:blipFill>
            <p:spPr>
              <a:xfrm>
                <a:off x="9618010" y="2351969"/>
                <a:ext cx="95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8B99F19A-4D82-5C27-7355-EEC63B5E6854}"/>
                  </a:ext>
                </a:extLst>
              </p14:cNvPr>
              <p14:cNvContentPartPr/>
              <p14:nvPr/>
            </p14:nvContentPartPr>
            <p14:xfrm>
              <a:off x="9306250" y="2345489"/>
              <a:ext cx="427680" cy="43560"/>
            </p14:xfrm>
          </p:contentPart>
        </mc:Choice>
        <mc:Fallback xmlns="">
          <p:pic>
            <p:nvPicPr>
              <p:cNvPr id="83" name="Ink 82">
                <a:extLst>
                  <a:ext uri="{FF2B5EF4-FFF2-40B4-BE49-F238E27FC236}">
                    <a16:creationId xmlns:a16="http://schemas.microsoft.com/office/drawing/2014/main" id="{8B99F19A-4D82-5C27-7355-EEC63B5E6854}"/>
                  </a:ext>
                </a:extLst>
              </p:cNvPr>
              <p:cNvPicPr/>
              <p:nvPr/>
            </p:nvPicPr>
            <p:blipFill>
              <a:blip r:embed="rId125"/>
              <a:stretch>
                <a:fillRect/>
              </a:stretch>
            </p:blipFill>
            <p:spPr>
              <a:xfrm>
                <a:off x="9297610" y="2336489"/>
                <a:ext cx="445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4ECC90CE-F12E-2F4A-4F1F-A40C87513DB7}"/>
                  </a:ext>
                </a:extLst>
              </p14:cNvPr>
              <p14:cNvContentPartPr/>
              <p14:nvPr/>
            </p14:nvContentPartPr>
            <p14:xfrm>
              <a:off x="8446930" y="2348369"/>
              <a:ext cx="416520" cy="47520"/>
            </p14:xfrm>
          </p:contentPart>
        </mc:Choice>
        <mc:Fallback xmlns="">
          <p:pic>
            <p:nvPicPr>
              <p:cNvPr id="84" name="Ink 83">
                <a:extLst>
                  <a:ext uri="{FF2B5EF4-FFF2-40B4-BE49-F238E27FC236}">
                    <a16:creationId xmlns:a16="http://schemas.microsoft.com/office/drawing/2014/main" id="{4ECC90CE-F12E-2F4A-4F1F-A40C87513DB7}"/>
                  </a:ext>
                </a:extLst>
              </p:cNvPr>
              <p:cNvPicPr/>
              <p:nvPr/>
            </p:nvPicPr>
            <p:blipFill>
              <a:blip r:embed="rId127"/>
              <a:stretch>
                <a:fillRect/>
              </a:stretch>
            </p:blipFill>
            <p:spPr>
              <a:xfrm>
                <a:off x="8437930" y="2339369"/>
                <a:ext cx="434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719A6B23-94E0-0BE0-0AE4-346AC32B30F1}"/>
                  </a:ext>
                </a:extLst>
              </p14:cNvPr>
              <p14:cNvContentPartPr/>
              <p14:nvPr/>
            </p14:nvContentPartPr>
            <p14:xfrm>
              <a:off x="10083850" y="2344409"/>
              <a:ext cx="421920" cy="183600"/>
            </p14:xfrm>
          </p:contentPart>
        </mc:Choice>
        <mc:Fallback xmlns="">
          <p:pic>
            <p:nvPicPr>
              <p:cNvPr id="85" name="Ink 84">
                <a:extLst>
                  <a:ext uri="{FF2B5EF4-FFF2-40B4-BE49-F238E27FC236}">
                    <a16:creationId xmlns:a16="http://schemas.microsoft.com/office/drawing/2014/main" id="{719A6B23-94E0-0BE0-0AE4-346AC32B30F1}"/>
                  </a:ext>
                </a:extLst>
              </p:cNvPr>
              <p:cNvPicPr/>
              <p:nvPr/>
            </p:nvPicPr>
            <p:blipFill>
              <a:blip r:embed="rId129"/>
              <a:stretch>
                <a:fillRect/>
              </a:stretch>
            </p:blipFill>
            <p:spPr>
              <a:xfrm>
                <a:off x="10075210" y="2335769"/>
                <a:ext cx="439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7C8C47AD-F3F4-BCFD-9314-C2A998F3DB43}"/>
                  </a:ext>
                </a:extLst>
              </p14:cNvPr>
              <p14:cNvContentPartPr/>
              <p14:nvPr/>
            </p14:nvContentPartPr>
            <p14:xfrm>
              <a:off x="10275730" y="2287889"/>
              <a:ext cx="25920" cy="7560"/>
            </p14:xfrm>
          </p:contentPart>
        </mc:Choice>
        <mc:Fallback xmlns="">
          <p:pic>
            <p:nvPicPr>
              <p:cNvPr id="86" name="Ink 85">
                <a:extLst>
                  <a:ext uri="{FF2B5EF4-FFF2-40B4-BE49-F238E27FC236}">
                    <a16:creationId xmlns:a16="http://schemas.microsoft.com/office/drawing/2014/main" id="{7C8C47AD-F3F4-BCFD-9314-C2A998F3DB43}"/>
                  </a:ext>
                </a:extLst>
              </p:cNvPr>
              <p:cNvPicPr/>
              <p:nvPr/>
            </p:nvPicPr>
            <p:blipFill>
              <a:blip r:embed="rId131"/>
              <a:stretch>
                <a:fillRect/>
              </a:stretch>
            </p:blipFill>
            <p:spPr>
              <a:xfrm>
                <a:off x="10267090" y="2279249"/>
                <a:ext cx="43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01D11AD9-9316-7A75-3B39-1B2D3E4F67EF}"/>
                  </a:ext>
                </a:extLst>
              </p14:cNvPr>
              <p14:cNvContentPartPr/>
              <p14:nvPr/>
            </p14:nvContentPartPr>
            <p14:xfrm>
              <a:off x="10582450" y="2137769"/>
              <a:ext cx="489960" cy="362880"/>
            </p14:xfrm>
          </p:contentPart>
        </mc:Choice>
        <mc:Fallback xmlns="">
          <p:pic>
            <p:nvPicPr>
              <p:cNvPr id="87" name="Ink 86">
                <a:extLst>
                  <a:ext uri="{FF2B5EF4-FFF2-40B4-BE49-F238E27FC236}">
                    <a16:creationId xmlns:a16="http://schemas.microsoft.com/office/drawing/2014/main" id="{01D11AD9-9316-7A75-3B39-1B2D3E4F67EF}"/>
                  </a:ext>
                </a:extLst>
              </p:cNvPr>
              <p:cNvPicPr/>
              <p:nvPr/>
            </p:nvPicPr>
            <p:blipFill>
              <a:blip r:embed="rId133"/>
              <a:stretch>
                <a:fillRect/>
              </a:stretch>
            </p:blipFill>
            <p:spPr>
              <a:xfrm>
                <a:off x="10573450" y="2128769"/>
                <a:ext cx="5076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5F00A21C-16A7-64F8-72CA-604FDA5A744C}"/>
                  </a:ext>
                </a:extLst>
              </p14:cNvPr>
              <p14:cNvContentPartPr/>
              <p14:nvPr/>
            </p14:nvContentPartPr>
            <p14:xfrm>
              <a:off x="10573810" y="2276009"/>
              <a:ext cx="288720" cy="5040"/>
            </p14:xfrm>
          </p:contentPart>
        </mc:Choice>
        <mc:Fallback xmlns="">
          <p:pic>
            <p:nvPicPr>
              <p:cNvPr id="88" name="Ink 87">
                <a:extLst>
                  <a:ext uri="{FF2B5EF4-FFF2-40B4-BE49-F238E27FC236}">
                    <a16:creationId xmlns:a16="http://schemas.microsoft.com/office/drawing/2014/main" id="{5F00A21C-16A7-64F8-72CA-604FDA5A744C}"/>
                  </a:ext>
                </a:extLst>
              </p:cNvPr>
              <p:cNvPicPr/>
              <p:nvPr/>
            </p:nvPicPr>
            <p:blipFill>
              <a:blip r:embed="rId135"/>
              <a:stretch>
                <a:fillRect/>
              </a:stretch>
            </p:blipFill>
            <p:spPr>
              <a:xfrm>
                <a:off x="10564810" y="2267009"/>
                <a:ext cx="306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44F84A5A-167F-AB34-C378-0D06CFDDA532}"/>
                  </a:ext>
                </a:extLst>
              </p14:cNvPr>
              <p14:cNvContentPartPr/>
              <p14:nvPr/>
            </p14:nvContentPartPr>
            <p14:xfrm>
              <a:off x="11297050" y="2330369"/>
              <a:ext cx="317520" cy="126720"/>
            </p14:xfrm>
          </p:contentPart>
        </mc:Choice>
        <mc:Fallback xmlns="">
          <p:pic>
            <p:nvPicPr>
              <p:cNvPr id="89" name="Ink 88">
                <a:extLst>
                  <a:ext uri="{FF2B5EF4-FFF2-40B4-BE49-F238E27FC236}">
                    <a16:creationId xmlns:a16="http://schemas.microsoft.com/office/drawing/2014/main" id="{44F84A5A-167F-AB34-C378-0D06CFDDA532}"/>
                  </a:ext>
                </a:extLst>
              </p:cNvPr>
              <p:cNvPicPr/>
              <p:nvPr/>
            </p:nvPicPr>
            <p:blipFill>
              <a:blip r:embed="rId137"/>
              <a:stretch>
                <a:fillRect/>
              </a:stretch>
            </p:blipFill>
            <p:spPr>
              <a:xfrm>
                <a:off x="11288410" y="2321729"/>
                <a:ext cx="335160" cy="144360"/>
              </a:xfrm>
              <a:prstGeom prst="rect">
                <a:avLst/>
              </a:prstGeom>
            </p:spPr>
          </p:pic>
        </mc:Fallback>
      </mc:AlternateContent>
      <p:grpSp>
        <p:nvGrpSpPr>
          <p:cNvPr id="99" name="Group 98">
            <a:extLst>
              <a:ext uri="{FF2B5EF4-FFF2-40B4-BE49-F238E27FC236}">
                <a16:creationId xmlns:a16="http://schemas.microsoft.com/office/drawing/2014/main" id="{24F98C75-D1E4-04C6-D769-3F61882401E9}"/>
              </a:ext>
            </a:extLst>
          </p:cNvPr>
          <p:cNvGrpSpPr/>
          <p:nvPr/>
        </p:nvGrpSpPr>
        <p:grpSpPr>
          <a:xfrm>
            <a:off x="8502010" y="2632409"/>
            <a:ext cx="2773800" cy="390600"/>
            <a:chOff x="8502010" y="2632409"/>
            <a:chExt cx="2773800" cy="390600"/>
          </a:xfrm>
        </p:grpSpPr>
        <mc:AlternateContent xmlns:mc="http://schemas.openxmlformats.org/markup-compatibility/2006" xmlns:p14="http://schemas.microsoft.com/office/powerpoint/2010/main">
          <mc:Choice Requires="p14">
            <p:contentPart p14:bwMode="auto" r:id="rId138">
              <p14:nvContentPartPr>
                <p14:cNvPr id="91" name="Ink 90">
                  <a:extLst>
                    <a:ext uri="{FF2B5EF4-FFF2-40B4-BE49-F238E27FC236}">
                      <a16:creationId xmlns:a16="http://schemas.microsoft.com/office/drawing/2014/main" id="{3D5CD52E-5078-0227-6A77-51C36EAC2B8A}"/>
                    </a:ext>
                  </a:extLst>
                </p14:cNvPr>
                <p14:cNvContentPartPr/>
                <p14:nvPr/>
              </p14:nvContentPartPr>
              <p14:xfrm>
                <a:off x="8502010" y="2678489"/>
                <a:ext cx="1510560" cy="274320"/>
              </p14:xfrm>
            </p:contentPart>
          </mc:Choice>
          <mc:Fallback xmlns="">
            <p:pic>
              <p:nvPicPr>
                <p:cNvPr id="91" name="Ink 90">
                  <a:extLst>
                    <a:ext uri="{FF2B5EF4-FFF2-40B4-BE49-F238E27FC236}">
                      <a16:creationId xmlns:a16="http://schemas.microsoft.com/office/drawing/2014/main" id="{3D5CD52E-5078-0227-6A77-51C36EAC2B8A}"/>
                    </a:ext>
                  </a:extLst>
                </p:cNvPr>
                <p:cNvPicPr/>
                <p:nvPr/>
              </p:nvPicPr>
              <p:blipFill>
                <a:blip r:embed="rId139"/>
                <a:stretch>
                  <a:fillRect/>
                </a:stretch>
              </p:blipFill>
              <p:spPr>
                <a:xfrm>
                  <a:off x="8493010" y="2669489"/>
                  <a:ext cx="15282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Ink 91">
                  <a:extLst>
                    <a:ext uri="{FF2B5EF4-FFF2-40B4-BE49-F238E27FC236}">
                      <a16:creationId xmlns:a16="http://schemas.microsoft.com/office/drawing/2014/main" id="{5E455AD5-5C64-9C12-09B7-1DCBADBD7682}"/>
                    </a:ext>
                  </a:extLst>
                </p14:cNvPr>
                <p14:cNvContentPartPr/>
                <p14:nvPr/>
              </p14:nvContentPartPr>
              <p14:xfrm>
                <a:off x="9215890" y="2742569"/>
                <a:ext cx="17640" cy="8640"/>
              </p14:xfrm>
            </p:contentPart>
          </mc:Choice>
          <mc:Fallback xmlns="">
            <p:pic>
              <p:nvPicPr>
                <p:cNvPr id="92" name="Ink 91">
                  <a:extLst>
                    <a:ext uri="{FF2B5EF4-FFF2-40B4-BE49-F238E27FC236}">
                      <a16:creationId xmlns:a16="http://schemas.microsoft.com/office/drawing/2014/main" id="{5E455AD5-5C64-9C12-09B7-1DCBADBD7682}"/>
                    </a:ext>
                  </a:extLst>
                </p:cNvPr>
                <p:cNvPicPr/>
                <p:nvPr/>
              </p:nvPicPr>
              <p:blipFill>
                <a:blip r:embed="rId141"/>
                <a:stretch>
                  <a:fillRect/>
                </a:stretch>
              </p:blipFill>
              <p:spPr>
                <a:xfrm>
                  <a:off x="9207250" y="2733569"/>
                  <a:ext cx="35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Ink 92">
                  <a:extLst>
                    <a:ext uri="{FF2B5EF4-FFF2-40B4-BE49-F238E27FC236}">
                      <a16:creationId xmlns:a16="http://schemas.microsoft.com/office/drawing/2014/main" id="{26751E92-5C54-1F0D-382A-F4CFA079AD2A}"/>
                    </a:ext>
                  </a:extLst>
                </p14:cNvPr>
                <p14:cNvContentPartPr/>
                <p14:nvPr/>
              </p14:nvContentPartPr>
              <p14:xfrm>
                <a:off x="8943730" y="2769209"/>
                <a:ext cx="321120" cy="7560"/>
              </p14:xfrm>
            </p:contentPart>
          </mc:Choice>
          <mc:Fallback xmlns="">
            <p:pic>
              <p:nvPicPr>
                <p:cNvPr id="93" name="Ink 92">
                  <a:extLst>
                    <a:ext uri="{FF2B5EF4-FFF2-40B4-BE49-F238E27FC236}">
                      <a16:creationId xmlns:a16="http://schemas.microsoft.com/office/drawing/2014/main" id="{26751E92-5C54-1F0D-382A-F4CFA079AD2A}"/>
                    </a:ext>
                  </a:extLst>
                </p:cNvPr>
                <p:cNvPicPr/>
                <p:nvPr/>
              </p:nvPicPr>
              <p:blipFill>
                <a:blip r:embed="rId143"/>
                <a:stretch>
                  <a:fillRect/>
                </a:stretch>
              </p:blipFill>
              <p:spPr>
                <a:xfrm>
                  <a:off x="8935090" y="2760569"/>
                  <a:ext cx="338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Ink 94">
                  <a:extLst>
                    <a:ext uri="{FF2B5EF4-FFF2-40B4-BE49-F238E27FC236}">
                      <a16:creationId xmlns:a16="http://schemas.microsoft.com/office/drawing/2014/main" id="{75013BEF-4464-5690-EBBD-7D824786BAAB}"/>
                    </a:ext>
                  </a:extLst>
                </p14:cNvPr>
                <p14:cNvContentPartPr/>
                <p14:nvPr/>
              </p14:nvContentPartPr>
              <p14:xfrm>
                <a:off x="10149730" y="2632409"/>
                <a:ext cx="281880" cy="390600"/>
              </p14:xfrm>
            </p:contentPart>
          </mc:Choice>
          <mc:Fallback xmlns="">
            <p:pic>
              <p:nvPicPr>
                <p:cNvPr id="95" name="Ink 94">
                  <a:extLst>
                    <a:ext uri="{FF2B5EF4-FFF2-40B4-BE49-F238E27FC236}">
                      <a16:creationId xmlns:a16="http://schemas.microsoft.com/office/drawing/2014/main" id="{75013BEF-4464-5690-EBBD-7D824786BAAB}"/>
                    </a:ext>
                  </a:extLst>
                </p:cNvPr>
                <p:cNvPicPr/>
                <p:nvPr/>
              </p:nvPicPr>
              <p:blipFill>
                <a:blip r:embed="rId145"/>
                <a:stretch>
                  <a:fillRect/>
                </a:stretch>
              </p:blipFill>
              <p:spPr>
                <a:xfrm>
                  <a:off x="10141090" y="2623769"/>
                  <a:ext cx="29952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DD43064E-CA17-30E3-4C81-35D12CA94427}"/>
                    </a:ext>
                  </a:extLst>
                </p14:cNvPr>
                <p14:cNvContentPartPr/>
                <p14:nvPr/>
              </p14:nvContentPartPr>
              <p14:xfrm>
                <a:off x="10558690" y="2639249"/>
                <a:ext cx="717120" cy="367200"/>
              </p14:xfrm>
            </p:contentPart>
          </mc:Choice>
          <mc:Fallback xmlns="">
            <p:pic>
              <p:nvPicPr>
                <p:cNvPr id="97" name="Ink 96">
                  <a:extLst>
                    <a:ext uri="{FF2B5EF4-FFF2-40B4-BE49-F238E27FC236}">
                      <a16:creationId xmlns:a16="http://schemas.microsoft.com/office/drawing/2014/main" id="{DD43064E-CA17-30E3-4C81-35D12CA94427}"/>
                    </a:ext>
                  </a:extLst>
                </p:cNvPr>
                <p:cNvPicPr/>
                <p:nvPr/>
              </p:nvPicPr>
              <p:blipFill>
                <a:blip r:embed="rId147"/>
                <a:stretch>
                  <a:fillRect/>
                </a:stretch>
              </p:blipFill>
              <p:spPr>
                <a:xfrm>
                  <a:off x="10550050" y="2630609"/>
                  <a:ext cx="7347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19C6A75B-44FC-EBFA-DA37-4ADC2ACF1965}"/>
                    </a:ext>
                  </a:extLst>
                </p14:cNvPr>
                <p14:cNvContentPartPr/>
                <p14:nvPr/>
              </p14:nvContentPartPr>
              <p14:xfrm>
                <a:off x="10851730" y="2699369"/>
                <a:ext cx="33120" cy="8640"/>
              </p14:xfrm>
            </p:contentPart>
          </mc:Choice>
          <mc:Fallback xmlns="">
            <p:pic>
              <p:nvPicPr>
                <p:cNvPr id="98" name="Ink 97">
                  <a:extLst>
                    <a:ext uri="{FF2B5EF4-FFF2-40B4-BE49-F238E27FC236}">
                      <a16:creationId xmlns:a16="http://schemas.microsoft.com/office/drawing/2014/main" id="{19C6A75B-44FC-EBFA-DA37-4ADC2ACF1965}"/>
                    </a:ext>
                  </a:extLst>
                </p:cNvPr>
                <p:cNvPicPr/>
                <p:nvPr/>
              </p:nvPicPr>
              <p:blipFill>
                <a:blip r:embed="rId149"/>
                <a:stretch>
                  <a:fillRect/>
                </a:stretch>
              </p:blipFill>
              <p:spPr>
                <a:xfrm>
                  <a:off x="10843090" y="2690729"/>
                  <a:ext cx="50760" cy="26280"/>
                </a:xfrm>
                <a:prstGeom prst="rect">
                  <a:avLst/>
                </a:prstGeom>
              </p:spPr>
            </p:pic>
          </mc:Fallback>
        </mc:AlternateContent>
      </p:grpSp>
      <p:grpSp>
        <p:nvGrpSpPr>
          <p:cNvPr id="103" name="Group 102">
            <a:extLst>
              <a:ext uri="{FF2B5EF4-FFF2-40B4-BE49-F238E27FC236}">
                <a16:creationId xmlns:a16="http://schemas.microsoft.com/office/drawing/2014/main" id="{A3381A90-C174-B021-A431-F7B2F1033291}"/>
              </a:ext>
            </a:extLst>
          </p:cNvPr>
          <p:cNvGrpSpPr/>
          <p:nvPr/>
        </p:nvGrpSpPr>
        <p:grpSpPr>
          <a:xfrm>
            <a:off x="8408050" y="3038489"/>
            <a:ext cx="1050480" cy="343440"/>
            <a:chOff x="8408050" y="3038489"/>
            <a:chExt cx="1050480" cy="343440"/>
          </a:xfrm>
        </p:grpSpPr>
        <mc:AlternateContent xmlns:mc="http://schemas.openxmlformats.org/markup-compatibility/2006" xmlns:p14="http://schemas.microsoft.com/office/powerpoint/2010/main">
          <mc:Choice Requires="p14">
            <p:contentPart p14:bwMode="auto" r:id="rId150">
              <p14:nvContentPartPr>
                <p14:cNvPr id="100" name="Ink 99">
                  <a:extLst>
                    <a:ext uri="{FF2B5EF4-FFF2-40B4-BE49-F238E27FC236}">
                      <a16:creationId xmlns:a16="http://schemas.microsoft.com/office/drawing/2014/main" id="{AEEC2F83-2C43-B00A-7947-6AEA9A0A5DFD}"/>
                    </a:ext>
                  </a:extLst>
                </p14:cNvPr>
                <p14:cNvContentPartPr/>
                <p14:nvPr/>
              </p14:nvContentPartPr>
              <p14:xfrm>
                <a:off x="8408050" y="3038489"/>
                <a:ext cx="1050480" cy="343440"/>
              </p14:xfrm>
            </p:contentPart>
          </mc:Choice>
          <mc:Fallback xmlns="">
            <p:pic>
              <p:nvPicPr>
                <p:cNvPr id="100" name="Ink 99">
                  <a:extLst>
                    <a:ext uri="{FF2B5EF4-FFF2-40B4-BE49-F238E27FC236}">
                      <a16:creationId xmlns:a16="http://schemas.microsoft.com/office/drawing/2014/main" id="{AEEC2F83-2C43-B00A-7947-6AEA9A0A5DFD}"/>
                    </a:ext>
                  </a:extLst>
                </p:cNvPr>
                <p:cNvPicPr/>
                <p:nvPr/>
              </p:nvPicPr>
              <p:blipFill>
                <a:blip r:embed="rId151"/>
                <a:stretch>
                  <a:fillRect/>
                </a:stretch>
              </p:blipFill>
              <p:spPr>
                <a:xfrm>
                  <a:off x="8399050" y="3029849"/>
                  <a:ext cx="10681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Ink 100">
                  <a:extLst>
                    <a:ext uri="{FF2B5EF4-FFF2-40B4-BE49-F238E27FC236}">
                      <a16:creationId xmlns:a16="http://schemas.microsoft.com/office/drawing/2014/main" id="{C5E84C8E-F1C1-879A-7E0E-F109803CBF9B}"/>
                    </a:ext>
                  </a:extLst>
                </p14:cNvPr>
                <p14:cNvContentPartPr/>
                <p14:nvPr/>
              </p14:nvContentPartPr>
              <p14:xfrm>
                <a:off x="9033010" y="3145049"/>
                <a:ext cx="252720" cy="10440"/>
              </p14:xfrm>
            </p:contentPart>
          </mc:Choice>
          <mc:Fallback xmlns="">
            <p:pic>
              <p:nvPicPr>
                <p:cNvPr id="101" name="Ink 100">
                  <a:extLst>
                    <a:ext uri="{FF2B5EF4-FFF2-40B4-BE49-F238E27FC236}">
                      <a16:creationId xmlns:a16="http://schemas.microsoft.com/office/drawing/2014/main" id="{C5E84C8E-F1C1-879A-7E0E-F109803CBF9B}"/>
                    </a:ext>
                  </a:extLst>
                </p:cNvPr>
                <p:cNvPicPr/>
                <p:nvPr/>
              </p:nvPicPr>
              <p:blipFill>
                <a:blip r:embed="rId153"/>
                <a:stretch>
                  <a:fillRect/>
                </a:stretch>
              </p:blipFill>
              <p:spPr>
                <a:xfrm>
                  <a:off x="9024010" y="3136049"/>
                  <a:ext cx="270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AE79C99A-73B0-0996-96E1-159D5B61DB2B}"/>
                    </a:ext>
                  </a:extLst>
                </p14:cNvPr>
                <p14:cNvContentPartPr/>
                <p14:nvPr/>
              </p14:nvContentPartPr>
              <p14:xfrm>
                <a:off x="8593810" y="3115169"/>
                <a:ext cx="258120" cy="39240"/>
              </p14:xfrm>
            </p:contentPart>
          </mc:Choice>
          <mc:Fallback xmlns="">
            <p:pic>
              <p:nvPicPr>
                <p:cNvPr id="102" name="Ink 101">
                  <a:extLst>
                    <a:ext uri="{FF2B5EF4-FFF2-40B4-BE49-F238E27FC236}">
                      <a16:creationId xmlns:a16="http://schemas.microsoft.com/office/drawing/2014/main" id="{AE79C99A-73B0-0996-96E1-159D5B61DB2B}"/>
                    </a:ext>
                  </a:extLst>
                </p:cNvPr>
                <p:cNvPicPr/>
                <p:nvPr/>
              </p:nvPicPr>
              <p:blipFill>
                <a:blip r:embed="rId155"/>
                <a:stretch>
                  <a:fillRect/>
                </a:stretch>
              </p:blipFill>
              <p:spPr>
                <a:xfrm>
                  <a:off x="8585170" y="3106169"/>
                  <a:ext cx="275760" cy="56880"/>
                </a:xfrm>
                <a:prstGeom prst="rect">
                  <a:avLst/>
                </a:prstGeom>
              </p:spPr>
            </p:pic>
          </mc:Fallback>
        </mc:AlternateContent>
      </p:grpSp>
      <p:grpSp>
        <p:nvGrpSpPr>
          <p:cNvPr id="135" name="Group 134">
            <a:extLst>
              <a:ext uri="{FF2B5EF4-FFF2-40B4-BE49-F238E27FC236}">
                <a16:creationId xmlns:a16="http://schemas.microsoft.com/office/drawing/2014/main" id="{1D24EDF3-7100-C5A0-BCA4-B13866EDC8F3}"/>
              </a:ext>
            </a:extLst>
          </p:cNvPr>
          <p:cNvGrpSpPr/>
          <p:nvPr/>
        </p:nvGrpSpPr>
        <p:grpSpPr>
          <a:xfrm>
            <a:off x="138490" y="3104729"/>
            <a:ext cx="3251160" cy="1882080"/>
            <a:chOff x="138490" y="3104729"/>
            <a:chExt cx="3251160" cy="1882080"/>
          </a:xfrm>
        </p:grpSpPr>
        <mc:AlternateContent xmlns:mc="http://schemas.openxmlformats.org/markup-compatibility/2006" xmlns:p14="http://schemas.microsoft.com/office/powerpoint/2010/main">
          <mc:Choice Requires="p14">
            <p:contentPart p14:bwMode="auto" r:id="rId156">
              <p14:nvContentPartPr>
                <p14:cNvPr id="104" name="Ink 103">
                  <a:extLst>
                    <a:ext uri="{FF2B5EF4-FFF2-40B4-BE49-F238E27FC236}">
                      <a16:creationId xmlns:a16="http://schemas.microsoft.com/office/drawing/2014/main" id="{B295B098-6DFA-DFBB-8D02-D15BA2A2EC81}"/>
                    </a:ext>
                  </a:extLst>
                </p14:cNvPr>
                <p14:cNvContentPartPr/>
                <p14:nvPr/>
              </p14:nvContentPartPr>
              <p14:xfrm>
                <a:off x="660130" y="3104729"/>
                <a:ext cx="1539720" cy="213120"/>
              </p14:xfrm>
            </p:contentPart>
          </mc:Choice>
          <mc:Fallback xmlns="">
            <p:pic>
              <p:nvPicPr>
                <p:cNvPr id="104" name="Ink 103">
                  <a:extLst>
                    <a:ext uri="{FF2B5EF4-FFF2-40B4-BE49-F238E27FC236}">
                      <a16:creationId xmlns:a16="http://schemas.microsoft.com/office/drawing/2014/main" id="{B295B098-6DFA-DFBB-8D02-D15BA2A2EC81}"/>
                    </a:ext>
                  </a:extLst>
                </p:cNvPr>
                <p:cNvPicPr/>
                <p:nvPr/>
              </p:nvPicPr>
              <p:blipFill>
                <a:blip r:embed="rId157"/>
                <a:stretch>
                  <a:fillRect/>
                </a:stretch>
              </p:blipFill>
              <p:spPr>
                <a:xfrm>
                  <a:off x="651490" y="3096089"/>
                  <a:ext cx="1557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5" name="Ink 104">
                  <a:extLst>
                    <a:ext uri="{FF2B5EF4-FFF2-40B4-BE49-F238E27FC236}">
                      <a16:creationId xmlns:a16="http://schemas.microsoft.com/office/drawing/2014/main" id="{6B7A849A-347D-1680-6247-5E03D502EAF3}"/>
                    </a:ext>
                  </a:extLst>
                </p14:cNvPr>
                <p14:cNvContentPartPr/>
                <p14:nvPr/>
              </p14:nvContentPartPr>
              <p14:xfrm>
                <a:off x="191770" y="3534929"/>
                <a:ext cx="326520" cy="155160"/>
              </p14:xfrm>
            </p:contentPart>
          </mc:Choice>
          <mc:Fallback xmlns="">
            <p:pic>
              <p:nvPicPr>
                <p:cNvPr id="105" name="Ink 104">
                  <a:extLst>
                    <a:ext uri="{FF2B5EF4-FFF2-40B4-BE49-F238E27FC236}">
                      <a16:creationId xmlns:a16="http://schemas.microsoft.com/office/drawing/2014/main" id="{6B7A849A-347D-1680-6247-5E03D502EAF3}"/>
                    </a:ext>
                  </a:extLst>
                </p:cNvPr>
                <p:cNvPicPr/>
                <p:nvPr/>
              </p:nvPicPr>
              <p:blipFill>
                <a:blip r:embed="rId159"/>
                <a:stretch>
                  <a:fillRect/>
                </a:stretch>
              </p:blipFill>
              <p:spPr>
                <a:xfrm>
                  <a:off x="183130" y="3526289"/>
                  <a:ext cx="344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6" name="Ink 105">
                  <a:extLst>
                    <a:ext uri="{FF2B5EF4-FFF2-40B4-BE49-F238E27FC236}">
                      <a16:creationId xmlns:a16="http://schemas.microsoft.com/office/drawing/2014/main" id="{BCBBB3C7-9F68-8A88-8906-8B14E1074576}"/>
                    </a:ext>
                  </a:extLst>
                </p14:cNvPr>
                <p14:cNvContentPartPr/>
                <p14:nvPr/>
              </p14:nvContentPartPr>
              <p14:xfrm>
                <a:off x="398770" y="3521609"/>
                <a:ext cx="124200" cy="183600"/>
              </p14:xfrm>
            </p:contentPart>
          </mc:Choice>
          <mc:Fallback xmlns="">
            <p:pic>
              <p:nvPicPr>
                <p:cNvPr id="106" name="Ink 105">
                  <a:extLst>
                    <a:ext uri="{FF2B5EF4-FFF2-40B4-BE49-F238E27FC236}">
                      <a16:creationId xmlns:a16="http://schemas.microsoft.com/office/drawing/2014/main" id="{BCBBB3C7-9F68-8A88-8906-8B14E1074576}"/>
                    </a:ext>
                  </a:extLst>
                </p:cNvPr>
                <p:cNvPicPr/>
                <p:nvPr/>
              </p:nvPicPr>
              <p:blipFill>
                <a:blip r:embed="rId161"/>
                <a:stretch>
                  <a:fillRect/>
                </a:stretch>
              </p:blipFill>
              <p:spPr>
                <a:xfrm>
                  <a:off x="390130" y="3512969"/>
                  <a:ext cx="141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7" name="Ink 106">
                  <a:extLst>
                    <a:ext uri="{FF2B5EF4-FFF2-40B4-BE49-F238E27FC236}">
                      <a16:creationId xmlns:a16="http://schemas.microsoft.com/office/drawing/2014/main" id="{66A24EE1-204A-C669-7976-86858446FEFD}"/>
                    </a:ext>
                  </a:extLst>
                </p14:cNvPr>
                <p14:cNvContentPartPr/>
                <p14:nvPr/>
              </p14:nvContentPartPr>
              <p14:xfrm>
                <a:off x="553210" y="3342689"/>
                <a:ext cx="1180080" cy="481680"/>
              </p14:xfrm>
            </p:contentPart>
          </mc:Choice>
          <mc:Fallback xmlns="">
            <p:pic>
              <p:nvPicPr>
                <p:cNvPr id="107" name="Ink 106">
                  <a:extLst>
                    <a:ext uri="{FF2B5EF4-FFF2-40B4-BE49-F238E27FC236}">
                      <a16:creationId xmlns:a16="http://schemas.microsoft.com/office/drawing/2014/main" id="{66A24EE1-204A-C669-7976-86858446FEFD}"/>
                    </a:ext>
                  </a:extLst>
                </p:cNvPr>
                <p:cNvPicPr/>
                <p:nvPr/>
              </p:nvPicPr>
              <p:blipFill>
                <a:blip r:embed="rId163"/>
                <a:stretch>
                  <a:fillRect/>
                </a:stretch>
              </p:blipFill>
              <p:spPr>
                <a:xfrm>
                  <a:off x="544570" y="3334049"/>
                  <a:ext cx="119772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8" name="Ink 107">
                  <a:extLst>
                    <a:ext uri="{FF2B5EF4-FFF2-40B4-BE49-F238E27FC236}">
                      <a16:creationId xmlns:a16="http://schemas.microsoft.com/office/drawing/2014/main" id="{5FEAEE2F-9793-EE93-553A-73A55C4AF7D7}"/>
                    </a:ext>
                  </a:extLst>
                </p14:cNvPr>
                <p14:cNvContentPartPr/>
                <p14:nvPr/>
              </p14:nvContentPartPr>
              <p14:xfrm>
                <a:off x="1590730" y="3457169"/>
                <a:ext cx="178560" cy="34920"/>
              </p14:xfrm>
            </p:contentPart>
          </mc:Choice>
          <mc:Fallback xmlns="">
            <p:pic>
              <p:nvPicPr>
                <p:cNvPr id="108" name="Ink 107">
                  <a:extLst>
                    <a:ext uri="{FF2B5EF4-FFF2-40B4-BE49-F238E27FC236}">
                      <a16:creationId xmlns:a16="http://schemas.microsoft.com/office/drawing/2014/main" id="{5FEAEE2F-9793-EE93-553A-73A55C4AF7D7}"/>
                    </a:ext>
                  </a:extLst>
                </p:cNvPr>
                <p:cNvPicPr/>
                <p:nvPr/>
              </p:nvPicPr>
              <p:blipFill>
                <a:blip r:embed="rId165"/>
                <a:stretch>
                  <a:fillRect/>
                </a:stretch>
              </p:blipFill>
              <p:spPr>
                <a:xfrm>
                  <a:off x="1582090" y="3448529"/>
                  <a:ext cx="196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Ink 108">
                  <a:extLst>
                    <a:ext uri="{FF2B5EF4-FFF2-40B4-BE49-F238E27FC236}">
                      <a16:creationId xmlns:a16="http://schemas.microsoft.com/office/drawing/2014/main" id="{297730CC-22DB-C02B-2C30-7426847E143D}"/>
                    </a:ext>
                  </a:extLst>
                </p14:cNvPr>
                <p14:cNvContentPartPr/>
                <p14:nvPr/>
              </p14:nvContentPartPr>
              <p14:xfrm>
                <a:off x="940210" y="3505049"/>
                <a:ext cx="27720" cy="20160"/>
              </p14:xfrm>
            </p:contentPart>
          </mc:Choice>
          <mc:Fallback xmlns="">
            <p:pic>
              <p:nvPicPr>
                <p:cNvPr id="109" name="Ink 108">
                  <a:extLst>
                    <a:ext uri="{FF2B5EF4-FFF2-40B4-BE49-F238E27FC236}">
                      <a16:creationId xmlns:a16="http://schemas.microsoft.com/office/drawing/2014/main" id="{297730CC-22DB-C02B-2C30-7426847E143D}"/>
                    </a:ext>
                  </a:extLst>
                </p:cNvPr>
                <p:cNvPicPr/>
                <p:nvPr/>
              </p:nvPicPr>
              <p:blipFill>
                <a:blip r:embed="rId167"/>
                <a:stretch>
                  <a:fillRect/>
                </a:stretch>
              </p:blipFill>
              <p:spPr>
                <a:xfrm>
                  <a:off x="931210" y="3496049"/>
                  <a:ext cx="45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Ink 110">
                  <a:extLst>
                    <a:ext uri="{FF2B5EF4-FFF2-40B4-BE49-F238E27FC236}">
                      <a16:creationId xmlns:a16="http://schemas.microsoft.com/office/drawing/2014/main" id="{DBC864DB-E42B-2FED-D9A5-8AC695C5CC4F}"/>
                    </a:ext>
                  </a:extLst>
                </p14:cNvPr>
                <p14:cNvContentPartPr/>
                <p14:nvPr/>
              </p14:nvContentPartPr>
              <p14:xfrm>
                <a:off x="1946770" y="3271769"/>
                <a:ext cx="976320" cy="452520"/>
              </p14:xfrm>
            </p:contentPart>
          </mc:Choice>
          <mc:Fallback xmlns="">
            <p:pic>
              <p:nvPicPr>
                <p:cNvPr id="111" name="Ink 110">
                  <a:extLst>
                    <a:ext uri="{FF2B5EF4-FFF2-40B4-BE49-F238E27FC236}">
                      <a16:creationId xmlns:a16="http://schemas.microsoft.com/office/drawing/2014/main" id="{DBC864DB-E42B-2FED-D9A5-8AC695C5CC4F}"/>
                    </a:ext>
                  </a:extLst>
                </p:cNvPr>
                <p:cNvPicPr/>
                <p:nvPr/>
              </p:nvPicPr>
              <p:blipFill>
                <a:blip r:embed="rId169"/>
                <a:stretch>
                  <a:fillRect/>
                </a:stretch>
              </p:blipFill>
              <p:spPr>
                <a:xfrm>
                  <a:off x="1937770" y="3262769"/>
                  <a:ext cx="99396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2" name="Ink 111">
                  <a:extLst>
                    <a:ext uri="{FF2B5EF4-FFF2-40B4-BE49-F238E27FC236}">
                      <a16:creationId xmlns:a16="http://schemas.microsoft.com/office/drawing/2014/main" id="{BE73A08E-A150-CEA3-5134-1273901B4DC5}"/>
                    </a:ext>
                  </a:extLst>
                </p14:cNvPr>
                <p14:cNvContentPartPr/>
                <p14:nvPr/>
              </p14:nvContentPartPr>
              <p14:xfrm>
                <a:off x="2576410" y="3307769"/>
                <a:ext cx="16560" cy="3240"/>
              </p14:xfrm>
            </p:contentPart>
          </mc:Choice>
          <mc:Fallback xmlns="">
            <p:pic>
              <p:nvPicPr>
                <p:cNvPr id="112" name="Ink 111">
                  <a:extLst>
                    <a:ext uri="{FF2B5EF4-FFF2-40B4-BE49-F238E27FC236}">
                      <a16:creationId xmlns:a16="http://schemas.microsoft.com/office/drawing/2014/main" id="{BE73A08E-A150-CEA3-5134-1273901B4DC5}"/>
                    </a:ext>
                  </a:extLst>
                </p:cNvPr>
                <p:cNvPicPr/>
                <p:nvPr/>
              </p:nvPicPr>
              <p:blipFill>
                <a:blip r:embed="rId171"/>
                <a:stretch>
                  <a:fillRect/>
                </a:stretch>
              </p:blipFill>
              <p:spPr>
                <a:xfrm>
                  <a:off x="2567770" y="3298769"/>
                  <a:ext cx="3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4" name="Ink 113">
                  <a:extLst>
                    <a:ext uri="{FF2B5EF4-FFF2-40B4-BE49-F238E27FC236}">
                      <a16:creationId xmlns:a16="http://schemas.microsoft.com/office/drawing/2014/main" id="{D92C9E8B-A009-3894-B082-9555A3FCFCE6}"/>
                    </a:ext>
                  </a:extLst>
                </p14:cNvPr>
                <p14:cNvContentPartPr/>
                <p14:nvPr/>
              </p14:nvContentPartPr>
              <p14:xfrm>
                <a:off x="138490" y="3765689"/>
                <a:ext cx="968040" cy="377640"/>
              </p14:xfrm>
            </p:contentPart>
          </mc:Choice>
          <mc:Fallback xmlns="">
            <p:pic>
              <p:nvPicPr>
                <p:cNvPr id="114" name="Ink 113">
                  <a:extLst>
                    <a:ext uri="{FF2B5EF4-FFF2-40B4-BE49-F238E27FC236}">
                      <a16:creationId xmlns:a16="http://schemas.microsoft.com/office/drawing/2014/main" id="{D92C9E8B-A009-3894-B082-9555A3FCFCE6}"/>
                    </a:ext>
                  </a:extLst>
                </p:cNvPr>
                <p:cNvPicPr/>
                <p:nvPr/>
              </p:nvPicPr>
              <p:blipFill>
                <a:blip r:embed="rId173"/>
                <a:stretch>
                  <a:fillRect/>
                </a:stretch>
              </p:blipFill>
              <p:spPr>
                <a:xfrm>
                  <a:off x="129490" y="3756689"/>
                  <a:ext cx="9856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 name="Ink 114">
                  <a:extLst>
                    <a:ext uri="{FF2B5EF4-FFF2-40B4-BE49-F238E27FC236}">
                      <a16:creationId xmlns:a16="http://schemas.microsoft.com/office/drawing/2014/main" id="{5073213F-0617-6411-7795-A487D62CDE55}"/>
                    </a:ext>
                  </a:extLst>
                </p14:cNvPr>
                <p14:cNvContentPartPr/>
                <p14:nvPr/>
              </p14:nvContentPartPr>
              <p14:xfrm>
                <a:off x="799450" y="3926249"/>
                <a:ext cx="45720" cy="14760"/>
              </p14:xfrm>
            </p:contentPart>
          </mc:Choice>
          <mc:Fallback xmlns="">
            <p:pic>
              <p:nvPicPr>
                <p:cNvPr id="115" name="Ink 114">
                  <a:extLst>
                    <a:ext uri="{FF2B5EF4-FFF2-40B4-BE49-F238E27FC236}">
                      <a16:creationId xmlns:a16="http://schemas.microsoft.com/office/drawing/2014/main" id="{5073213F-0617-6411-7795-A487D62CDE55}"/>
                    </a:ext>
                  </a:extLst>
                </p:cNvPr>
                <p:cNvPicPr/>
                <p:nvPr/>
              </p:nvPicPr>
              <p:blipFill>
                <a:blip r:embed="rId175"/>
                <a:stretch>
                  <a:fillRect/>
                </a:stretch>
              </p:blipFill>
              <p:spPr>
                <a:xfrm>
                  <a:off x="790810" y="3917249"/>
                  <a:ext cx="63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Ink 115">
                  <a:extLst>
                    <a:ext uri="{FF2B5EF4-FFF2-40B4-BE49-F238E27FC236}">
                      <a16:creationId xmlns:a16="http://schemas.microsoft.com/office/drawing/2014/main" id="{B9CFE532-0DE3-642D-88FE-A19E047871ED}"/>
                    </a:ext>
                  </a:extLst>
                </p14:cNvPr>
                <p14:cNvContentPartPr/>
                <p14:nvPr/>
              </p14:nvContentPartPr>
              <p14:xfrm>
                <a:off x="482650" y="3923729"/>
                <a:ext cx="346680" cy="44640"/>
              </p14:xfrm>
            </p:contentPart>
          </mc:Choice>
          <mc:Fallback xmlns="">
            <p:pic>
              <p:nvPicPr>
                <p:cNvPr id="116" name="Ink 115">
                  <a:extLst>
                    <a:ext uri="{FF2B5EF4-FFF2-40B4-BE49-F238E27FC236}">
                      <a16:creationId xmlns:a16="http://schemas.microsoft.com/office/drawing/2014/main" id="{B9CFE532-0DE3-642D-88FE-A19E047871ED}"/>
                    </a:ext>
                  </a:extLst>
                </p:cNvPr>
                <p:cNvPicPr/>
                <p:nvPr/>
              </p:nvPicPr>
              <p:blipFill>
                <a:blip r:embed="rId177"/>
                <a:stretch>
                  <a:fillRect/>
                </a:stretch>
              </p:blipFill>
              <p:spPr>
                <a:xfrm>
                  <a:off x="473650" y="3914729"/>
                  <a:ext cx="364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Ink 116">
                  <a:extLst>
                    <a:ext uri="{FF2B5EF4-FFF2-40B4-BE49-F238E27FC236}">
                      <a16:creationId xmlns:a16="http://schemas.microsoft.com/office/drawing/2014/main" id="{678C0A26-DAE2-906E-FBE0-C7221C56DFA8}"/>
                    </a:ext>
                  </a:extLst>
                </p14:cNvPr>
                <p14:cNvContentPartPr/>
                <p14:nvPr/>
              </p14:nvContentPartPr>
              <p14:xfrm>
                <a:off x="179890" y="3878729"/>
                <a:ext cx="19440" cy="6480"/>
              </p14:xfrm>
            </p:contentPart>
          </mc:Choice>
          <mc:Fallback xmlns="">
            <p:pic>
              <p:nvPicPr>
                <p:cNvPr id="117" name="Ink 116">
                  <a:extLst>
                    <a:ext uri="{FF2B5EF4-FFF2-40B4-BE49-F238E27FC236}">
                      <a16:creationId xmlns:a16="http://schemas.microsoft.com/office/drawing/2014/main" id="{678C0A26-DAE2-906E-FBE0-C7221C56DFA8}"/>
                    </a:ext>
                  </a:extLst>
                </p:cNvPr>
                <p:cNvPicPr/>
                <p:nvPr/>
              </p:nvPicPr>
              <p:blipFill>
                <a:blip r:embed="rId179"/>
                <a:stretch>
                  <a:fillRect/>
                </a:stretch>
              </p:blipFill>
              <p:spPr>
                <a:xfrm>
                  <a:off x="171250" y="3870089"/>
                  <a:ext cx="37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 name="Ink 118">
                  <a:extLst>
                    <a:ext uri="{FF2B5EF4-FFF2-40B4-BE49-F238E27FC236}">
                      <a16:creationId xmlns:a16="http://schemas.microsoft.com/office/drawing/2014/main" id="{DEF262DF-D02F-B956-9425-D23B5E96065D}"/>
                    </a:ext>
                  </a:extLst>
                </p14:cNvPr>
                <p14:cNvContentPartPr/>
                <p14:nvPr/>
              </p14:nvContentPartPr>
              <p14:xfrm>
                <a:off x="1277170" y="3698009"/>
                <a:ext cx="925200" cy="354600"/>
              </p14:xfrm>
            </p:contentPart>
          </mc:Choice>
          <mc:Fallback xmlns="">
            <p:pic>
              <p:nvPicPr>
                <p:cNvPr id="119" name="Ink 118">
                  <a:extLst>
                    <a:ext uri="{FF2B5EF4-FFF2-40B4-BE49-F238E27FC236}">
                      <a16:creationId xmlns:a16="http://schemas.microsoft.com/office/drawing/2014/main" id="{DEF262DF-D02F-B956-9425-D23B5E96065D}"/>
                    </a:ext>
                  </a:extLst>
                </p:cNvPr>
                <p:cNvPicPr/>
                <p:nvPr/>
              </p:nvPicPr>
              <p:blipFill>
                <a:blip r:embed="rId181"/>
                <a:stretch>
                  <a:fillRect/>
                </a:stretch>
              </p:blipFill>
              <p:spPr>
                <a:xfrm>
                  <a:off x="1268170" y="3689369"/>
                  <a:ext cx="94284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1DA136FE-6468-911F-3340-BB86063BFEF8}"/>
                    </a:ext>
                  </a:extLst>
                </p14:cNvPr>
                <p14:cNvContentPartPr/>
                <p14:nvPr/>
              </p14:nvContentPartPr>
              <p14:xfrm>
                <a:off x="1768930" y="3786569"/>
                <a:ext cx="279000" cy="60840"/>
              </p14:xfrm>
            </p:contentPart>
          </mc:Choice>
          <mc:Fallback xmlns="">
            <p:pic>
              <p:nvPicPr>
                <p:cNvPr id="120" name="Ink 119">
                  <a:extLst>
                    <a:ext uri="{FF2B5EF4-FFF2-40B4-BE49-F238E27FC236}">
                      <a16:creationId xmlns:a16="http://schemas.microsoft.com/office/drawing/2014/main" id="{1DA136FE-6468-911F-3340-BB86063BFEF8}"/>
                    </a:ext>
                  </a:extLst>
                </p:cNvPr>
                <p:cNvPicPr/>
                <p:nvPr/>
              </p:nvPicPr>
              <p:blipFill>
                <a:blip r:embed="rId183"/>
                <a:stretch>
                  <a:fillRect/>
                </a:stretch>
              </p:blipFill>
              <p:spPr>
                <a:xfrm>
                  <a:off x="1760290" y="3777929"/>
                  <a:ext cx="296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BDBD3424-E665-9985-D1BA-A6539CCF9917}"/>
                    </a:ext>
                  </a:extLst>
                </p14:cNvPr>
                <p14:cNvContentPartPr/>
                <p14:nvPr/>
              </p14:nvContentPartPr>
              <p14:xfrm>
                <a:off x="1409650" y="3793769"/>
                <a:ext cx="334080" cy="68040"/>
              </p14:xfrm>
            </p:contentPart>
          </mc:Choice>
          <mc:Fallback xmlns="">
            <p:pic>
              <p:nvPicPr>
                <p:cNvPr id="121" name="Ink 120">
                  <a:extLst>
                    <a:ext uri="{FF2B5EF4-FFF2-40B4-BE49-F238E27FC236}">
                      <a16:creationId xmlns:a16="http://schemas.microsoft.com/office/drawing/2014/main" id="{BDBD3424-E665-9985-D1BA-A6539CCF9917}"/>
                    </a:ext>
                  </a:extLst>
                </p:cNvPr>
                <p:cNvPicPr/>
                <p:nvPr/>
              </p:nvPicPr>
              <p:blipFill>
                <a:blip r:embed="rId185"/>
                <a:stretch>
                  <a:fillRect/>
                </a:stretch>
              </p:blipFill>
              <p:spPr>
                <a:xfrm>
                  <a:off x="1400650" y="3785129"/>
                  <a:ext cx="351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Ink 122">
                  <a:extLst>
                    <a:ext uri="{FF2B5EF4-FFF2-40B4-BE49-F238E27FC236}">
                      <a16:creationId xmlns:a16="http://schemas.microsoft.com/office/drawing/2014/main" id="{DB26001E-54C0-E1DD-698B-73E28BFFB515}"/>
                    </a:ext>
                  </a:extLst>
                </p14:cNvPr>
                <p14:cNvContentPartPr/>
                <p14:nvPr/>
              </p14:nvContentPartPr>
              <p14:xfrm>
                <a:off x="2415850" y="3677489"/>
                <a:ext cx="603720" cy="324000"/>
              </p14:xfrm>
            </p:contentPart>
          </mc:Choice>
          <mc:Fallback xmlns="">
            <p:pic>
              <p:nvPicPr>
                <p:cNvPr id="123" name="Ink 122">
                  <a:extLst>
                    <a:ext uri="{FF2B5EF4-FFF2-40B4-BE49-F238E27FC236}">
                      <a16:creationId xmlns:a16="http://schemas.microsoft.com/office/drawing/2014/main" id="{DB26001E-54C0-E1DD-698B-73E28BFFB515}"/>
                    </a:ext>
                  </a:extLst>
                </p:cNvPr>
                <p:cNvPicPr/>
                <p:nvPr/>
              </p:nvPicPr>
              <p:blipFill>
                <a:blip r:embed="rId187"/>
                <a:stretch>
                  <a:fillRect/>
                </a:stretch>
              </p:blipFill>
              <p:spPr>
                <a:xfrm>
                  <a:off x="2407210" y="3668849"/>
                  <a:ext cx="6213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Ink 123">
                  <a:extLst>
                    <a:ext uri="{FF2B5EF4-FFF2-40B4-BE49-F238E27FC236}">
                      <a16:creationId xmlns:a16="http://schemas.microsoft.com/office/drawing/2014/main" id="{4DCA2456-B37C-94FB-1309-4E79625405E9}"/>
                    </a:ext>
                  </a:extLst>
                </p14:cNvPr>
                <p14:cNvContentPartPr/>
                <p14:nvPr/>
              </p14:nvContentPartPr>
              <p14:xfrm>
                <a:off x="3169330" y="3773249"/>
                <a:ext cx="200880" cy="153720"/>
              </p14:xfrm>
            </p:contentPart>
          </mc:Choice>
          <mc:Fallback xmlns="">
            <p:pic>
              <p:nvPicPr>
                <p:cNvPr id="124" name="Ink 123">
                  <a:extLst>
                    <a:ext uri="{FF2B5EF4-FFF2-40B4-BE49-F238E27FC236}">
                      <a16:creationId xmlns:a16="http://schemas.microsoft.com/office/drawing/2014/main" id="{4DCA2456-B37C-94FB-1309-4E79625405E9}"/>
                    </a:ext>
                  </a:extLst>
                </p:cNvPr>
                <p:cNvPicPr/>
                <p:nvPr/>
              </p:nvPicPr>
              <p:blipFill>
                <a:blip r:embed="rId189"/>
                <a:stretch>
                  <a:fillRect/>
                </a:stretch>
              </p:blipFill>
              <p:spPr>
                <a:xfrm>
                  <a:off x="3160330" y="3764609"/>
                  <a:ext cx="218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Ink 124">
                  <a:extLst>
                    <a:ext uri="{FF2B5EF4-FFF2-40B4-BE49-F238E27FC236}">
                      <a16:creationId xmlns:a16="http://schemas.microsoft.com/office/drawing/2014/main" id="{E6EECE58-3AA2-B535-2733-ABBE0A57AD72}"/>
                    </a:ext>
                  </a:extLst>
                </p14:cNvPr>
                <p14:cNvContentPartPr/>
                <p14:nvPr/>
              </p14:nvContentPartPr>
              <p14:xfrm>
                <a:off x="192490" y="4235489"/>
                <a:ext cx="1471680" cy="267840"/>
              </p14:xfrm>
            </p:contentPart>
          </mc:Choice>
          <mc:Fallback xmlns="">
            <p:pic>
              <p:nvPicPr>
                <p:cNvPr id="125" name="Ink 124">
                  <a:extLst>
                    <a:ext uri="{FF2B5EF4-FFF2-40B4-BE49-F238E27FC236}">
                      <a16:creationId xmlns:a16="http://schemas.microsoft.com/office/drawing/2014/main" id="{E6EECE58-3AA2-B535-2733-ABBE0A57AD72}"/>
                    </a:ext>
                  </a:extLst>
                </p:cNvPr>
                <p:cNvPicPr/>
                <p:nvPr/>
              </p:nvPicPr>
              <p:blipFill>
                <a:blip r:embed="rId191"/>
                <a:stretch>
                  <a:fillRect/>
                </a:stretch>
              </p:blipFill>
              <p:spPr>
                <a:xfrm>
                  <a:off x="183850" y="4226849"/>
                  <a:ext cx="14893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Ink 125">
                  <a:extLst>
                    <a:ext uri="{FF2B5EF4-FFF2-40B4-BE49-F238E27FC236}">
                      <a16:creationId xmlns:a16="http://schemas.microsoft.com/office/drawing/2014/main" id="{8189A1CF-CEB9-8F02-4714-2F1060CE826A}"/>
                    </a:ext>
                  </a:extLst>
                </p14:cNvPr>
                <p14:cNvContentPartPr/>
                <p14:nvPr/>
              </p14:nvContentPartPr>
              <p14:xfrm>
                <a:off x="864250" y="4251329"/>
                <a:ext cx="5040" cy="7560"/>
              </p14:xfrm>
            </p:contentPart>
          </mc:Choice>
          <mc:Fallback xmlns="">
            <p:pic>
              <p:nvPicPr>
                <p:cNvPr id="126" name="Ink 125">
                  <a:extLst>
                    <a:ext uri="{FF2B5EF4-FFF2-40B4-BE49-F238E27FC236}">
                      <a16:creationId xmlns:a16="http://schemas.microsoft.com/office/drawing/2014/main" id="{8189A1CF-CEB9-8F02-4714-2F1060CE826A}"/>
                    </a:ext>
                  </a:extLst>
                </p:cNvPr>
                <p:cNvPicPr/>
                <p:nvPr/>
              </p:nvPicPr>
              <p:blipFill>
                <a:blip r:embed="rId193"/>
                <a:stretch>
                  <a:fillRect/>
                </a:stretch>
              </p:blipFill>
              <p:spPr>
                <a:xfrm>
                  <a:off x="855250" y="4242689"/>
                  <a:ext cx="22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Ink 126">
                  <a:extLst>
                    <a:ext uri="{FF2B5EF4-FFF2-40B4-BE49-F238E27FC236}">
                      <a16:creationId xmlns:a16="http://schemas.microsoft.com/office/drawing/2014/main" id="{44DF38EA-A139-DB0B-82C5-A7A16804A1FB}"/>
                    </a:ext>
                  </a:extLst>
                </p14:cNvPr>
                <p14:cNvContentPartPr/>
                <p14:nvPr/>
              </p14:nvContentPartPr>
              <p14:xfrm>
                <a:off x="558610" y="4283009"/>
                <a:ext cx="246240" cy="68040"/>
              </p14:xfrm>
            </p:contentPart>
          </mc:Choice>
          <mc:Fallback xmlns="">
            <p:pic>
              <p:nvPicPr>
                <p:cNvPr id="127" name="Ink 126">
                  <a:extLst>
                    <a:ext uri="{FF2B5EF4-FFF2-40B4-BE49-F238E27FC236}">
                      <a16:creationId xmlns:a16="http://schemas.microsoft.com/office/drawing/2014/main" id="{44DF38EA-A139-DB0B-82C5-A7A16804A1FB}"/>
                    </a:ext>
                  </a:extLst>
                </p:cNvPr>
                <p:cNvPicPr/>
                <p:nvPr/>
              </p:nvPicPr>
              <p:blipFill>
                <a:blip r:embed="rId195"/>
                <a:stretch>
                  <a:fillRect/>
                </a:stretch>
              </p:blipFill>
              <p:spPr>
                <a:xfrm>
                  <a:off x="549610" y="4274369"/>
                  <a:ext cx="263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Ink 127">
                  <a:extLst>
                    <a:ext uri="{FF2B5EF4-FFF2-40B4-BE49-F238E27FC236}">
                      <a16:creationId xmlns:a16="http://schemas.microsoft.com/office/drawing/2014/main" id="{736DC007-B0DD-0D55-8B85-330CB1C1F5A5}"/>
                    </a:ext>
                  </a:extLst>
                </p14:cNvPr>
                <p14:cNvContentPartPr/>
                <p14:nvPr/>
              </p14:nvContentPartPr>
              <p14:xfrm>
                <a:off x="1924810" y="4133609"/>
                <a:ext cx="228240" cy="408240"/>
              </p14:xfrm>
            </p:contentPart>
          </mc:Choice>
          <mc:Fallback xmlns="">
            <p:pic>
              <p:nvPicPr>
                <p:cNvPr id="128" name="Ink 127">
                  <a:extLst>
                    <a:ext uri="{FF2B5EF4-FFF2-40B4-BE49-F238E27FC236}">
                      <a16:creationId xmlns:a16="http://schemas.microsoft.com/office/drawing/2014/main" id="{736DC007-B0DD-0D55-8B85-330CB1C1F5A5}"/>
                    </a:ext>
                  </a:extLst>
                </p:cNvPr>
                <p:cNvPicPr/>
                <p:nvPr/>
              </p:nvPicPr>
              <p:blipFill>
                <a:blip r:embed="rId197"/>
                <a:stretch>
                  <a:fillRect/>
                </a:stretch>
              </p:blipFill>
              <p:spPr>
                <a:xfrm>
                  <a:off x="1915810" y="4124969"/>
                  <a:ext cx="2458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Ink 128">
                  <a:extLst>
                    <a:ext uri="{FF2B5EF4-FFF2-40B4-BE49-F238E27FC236}">
                      <a16:creationId xmlns:a16="http://schemas.microsoft.com/office/drawing/2014/main" id="{1B32CC99-487C-D158-EFCD-A29E87A2E8B8}"/>
                    </a:ext>
                  </a:extLst>
                </p14:cNvPr>
                <p14:cNvContentPartPr/>
                <p14:nvPr/>
              </p14:nvContentPartPr>
              <p14:xfrm>
                <a:off x="2231530" y="3956849"/>
                <a:ext cx="1158120" cy="608400"/>
              </p14:xfrm>
            </p:contentPart>
          </mc:Choice>
          <mc:Fallback xmlns="">
            <p:pic>
              <p:nvPicPr>
                <p:cNvPr id="129" name="Ink 128">
                  <a:extLst>
                    <a:ext uri="{FF2B5EF4-FFF2-40B4-BE49-F238E27FC236}">
                      <a16:creationId xmlns:a16="http://schemas.microsoft.com/office/drawing/2014/main" id="{1B32CC99-487C-D158-EFCD-A29E87A2E8B8}"/>
                    </a:ext>
                  </a:extLst>
                </p:cNvPr>
                <p:cNvPicPr/>
                <p:nvPr/>
              </p:nvPicPr>
              <p:blipFill>
                <a:blip r:embed="rId199"/>
                <a:stretch>
                  <a:fillRect/>
                </a:stretch>
              </p:blipFill>
              <p:spPr>
                <a:xfrm>
                  <a:off x="2222530" y="3947849"/>
                  <a:ext cx="117576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Ink 129">
                  <a:extLst>
                    <a:ext uri="{FF2B5EF4-FFF2-40B4-BE49-F238E27FC236}">
                      <a16:creationId xmlns:a16="http://schemas.microsoft.com/office/drawing/2014/main" id="{5F13E30C-8C7C-70A2-5EEC-2EE4F5B8C4C6}"/>
                    </a:ext>
                  </a:extLst>
                </p14:cNvPr>
                <p14:cNvContentPartPr/>
                <p14:nvPr/>
              </p14:nvContentPartPr>
              <p14:xfrm>
                <a:off x="2905450" y="4037489"/>
                <a:ext cx="8280" cy="7560"/>
              </p14:xfrm>
            </p:contentPart>
          </mc:Choice>
          <mc:Fallback xmlns="">
            <p:pic>
              <p:nvPicPr>
                <p:cNvPr id="130" name="Ink 129">
                  <a:extLst>
                    <a:ext uri="{FF2B5EF4-FFF2-40B4-BE49-F238E27FC236}">
                      <a16:creationId xmlns:a16="http://schemas.microsoft.com/office/drawing/2014/main" id="{5F13E30C-8C7C-70A2-5EEC-2EE4F5B8C4C6}"/>
                    </a:ext>
                  </a:extLst>
                </p:cNvPr>
                <p:cNvPicPr/>
                <p:nvPr/>
              </p:nvPicPr>
              <p:blipFill>
                <a:blip r:embed="rId201"/>
                <a:stretch>
                  <a:fillRect/>
                </a:stretch>
              </p:blipFill>
              <p:spPr>
                <a:xfrm>
                  <a:off x="2896810" y="4028489"/>
                  <a:ext cx="25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1" name="Ink 130">
                  <a:extLst>
                    <a:ext uri="{FF2B5EF4-FFF2-40B4-BE49-F238E27FC236}">
                      <a16:creationId xmlns:a16="http://schemas.microsoft.com/office/drawing/2014/main" id="{9FE298F3-D524-BEBF-4988-B9F954DD4636}"/>
                    </a:ext>
                  </a:extLst>
                </p14:cNvPr>
                <p14:cNvContentPartPr/>
                <p14:nvPr/>
              </p14:nvContentPartPr>
              <p14:xfrm>
                <a:off x="174490" y="4626449"/>
                <a:ext cx="961920" cy="360360"/>
              </p14:xfrm>
            </p:contentPart>
          </mc:Choice>
          <mc:Fallback xmlns="">
            <p:pic>
              <p:nvPicPr>
                <p:cNvPr id="131" name="Ink 130">
                  <a:extLst>
                    <a:ext uri="{FF2B5EF4-FFF2-40B4-BE49-F238E27FC236}">
                      <a16:creationId xmlns:a16="http://schemas.microsoft.com/office/drawing/2014/main" id="{9FE298F3-D524-BEBF-4988-B9F954DD4636}"/>
                    </a:ext>
                  </a:extLst>
                </p:cNvPr>
                <p:cNvPicPr/>
                <p:nvPr/>
              </p:nvPicPr>
              <p:blipFill>
                <a:blip r:embed="rId203"/>
                <a:stretch>
                  <a:fillRect/>
                </a:stretch>
              </p:blipFill>
              <p:spPr>
                <a:xfrm>
                  <a:off x="165850" y="4617449"/>
                  <a:ext cx="9795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Ink 131">
                  <a:extLst>
                    <a:ext uri="{FF2B5EF4-FFF2-40B4-BE49-F238E27FC236}">
                      <a16:creationId xmlns:a16="http://schemas.microsoft.com/office/drawing/2014/main" id="{C8194178-CC43-0CE3-7A38-403B1197EFC9}"/>
                    </a:ext>
                  </a:extLst>
                </p14:cNvPr>
                <p14:cNvContentPartPr/>
                <p14:nvPr/>
              </p14:nvContentPartPr>
              <p14:xfrm>
                <a:off x="697570" y="4708889"/>
                <a:ext cx="230400" cy="34920"/>
              </p14:xfrm>
            </p:contentPart>
          </mc:Choice>
          <mc:Fallback xmlns="">
            <p:pic>
              <p:nvPicPr>
                <p:cNvPr id="132" name="Ink 131">
                  <a:extLst>
                    <a:ext uri="{FF2B5EF4-FFF2-40B4-BE49-F238E27FC236}">
                      <a16:creationId xmlns:a16="http://schemas.microsoft.com/office/drawing/2014/main" id="{C8194178-CC43-0CE3-7A38-403B1197EFC9}"/>
                    </a:ext>
                  </a:extLst>
                </p:cNvPr>
                <p:cNvPicPr/>
                <p:nvPr/>
              </p:nvPicPr>
              <p:blipFill>
                <a:blip r:embed="rId205"/>
                <a:stretch>
                  <a:fillRect/>
                </a:stretch>
              </p:blipFill>
              <p:spPr>
                <a:xfrm>
                  <a:off x="688930" y="4700249"/>
                  <a:ext cx="248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3" name="Ink 132">
                  <a:extLst>
                    <a:ext uri="{FF2B5EF4-FFF2-40B4-BE49-F238E27FC236}">
                      <a16:creationId xmlns:a16="http://schemas.microsoft.com/office/drawing/2014/main" id="{50DA94EE-BC7E-8701-4696-90BAF639DFDA}"/>
                    </a:ext>
                  </a:extLst>
                </p14:cNvPr>
                <p14:cNvContentPartPr/>
                <p14:nvPr/>
              </p14:nvContentPartPr>
              <p14:xfrm>
                <a:off x="359530" y="4695929"/>
                <a:ext cx="336960" cy="45360"/>
              </p14:xfrm>
            </p:contentPart>
          </mc:Choice>
          <mc:Fallback xmlns="">
            <p:pic>
              <p:nvPicPr>
                <p:cNvPr id="133" name="Ink 132">
                  <a:extLst>
                    <a:ext uri="{FF2B5EF4-FFF2-40B4-BE49-F238E27FC236}">
                      <a16:creationId xmlns:a16="http://schemas.microsoft.com/office/drawing/2014/main" id="{50DA94EE-BC7E-8701-4696-90BAF639DFDA}"/>
                    </a:ext>
                  </a:extLst>
                </p:cNvPr>
                <p:cNvPicPr/>
                <p:nvPr/>
              </p:nvPicPr>
              <p:blipFill>
                <a:blip r:embed="rId207"/>
                <a:stretch>
                  <a:fillRect/>
                </a:stretch>
              </p:blipFill>
              <p:spPr>
                <a:xfrm>
                  <a:off x="350530" y="4686929"/>
                  <a:ext cx="35460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136" name="Ink 135">
                <a:extLst>
                  <a:ext uri="{FF2B5EF4-FFF2-40B4-BE49-F238E27FC236}">
                    <a16:creationId xmlns:a16="http://schemas.microsoft.com/office/drawing/2014/main" id="{E80F9444-107D-4059-5D2A-BAB818C837E0}"/>
                  </a:ext>
                </a:extLst>
              </p14:cNvPr>
              <p14:cNvContentPartPr/>
              <p14:nvPr/>
            </p14:nvContentPartPr>
            <p14:xfrm>
              <a:off x="2388850" y="4743809"/>
              <a:ext cx="179640" cy="381600"/>
            </p14:xfrm>
          </p:contentPart>
        </mc:Choice>
        <mc:Fallback xmlns="">
          <p:pic>
            <p:nvPicPr>
              <p:cNvPr id="136" name="Ink 135">
                <a:extLst>
                  <a:ext uri="{FF2B5EF4-FFF2-40B4-BE49-F238E27FC236}">
                    <a16:creationId xmlns:a16="http://schemas.microsoft.com/office/drawing/2014/main" id="{E80F9444-107D-4059-5D2A-BAB818C837E0}"/>
                  </a:ext>
                </a:extLst>
              </p:cNvPr>
              <p:cNvPicPr/>
              <p:nvPr/>
            </p:nvPicPr>
            <p:blipFill>
              <a:blip r:embed="rId209"/>
              <a:stretch>
                <a:fillRect/>
              </a:stretch>
            </p:blipFill>
            <p:spPr>
              <a:xfrm>
                <a:off x="2379850" y="4735169"/>
                <a:ext cx="197280" cy="399240"/>
              </a:xfrm>
              <a:prstGeom prst="rect">
                <a:avLst/>
              </a:prstGeom>
            </p:spPr>
          </p:pic>
        </mc:Fallback>
      </mc:AlternateContent>
      <p:grpSp>
        <p:nvGrpSpPr>
          <p:cNvPr id="158" name="Group 157">
            <a:extLst>
              <a:ext uri="{FF2B5EF4-FFF2-40B4-BE49-F238E27FC236}">
                <a16:creationId xmlns:a16="http://schemas.microsoft.com/office/drawing/2014/main" id="{7C213433-40AE-969D-32E3-605B3C625347}"/>
              </a:ext>
            </a:extLst>
          </p:cNvPr>
          <p:cNvGrpSpPr/>
          <p:nvPr/>
        </p:nvGrpSpPr>
        <p:grpSpPr>
          <a:xfrm>
            <a:off x="2492890" y="4450769"/>
            <a:ext cx="7221600" cy="722520"/>
            <a:chOff x="2492890" y="4450769"/>
            <a:chExt cx="7221600" cy="722520"/>
          </a:xfrm>
        </p:grpSpPr>
        <mc:AlternateContent xmlns:mc="http://schemas.openxmlformats.org/markup-compatibility/2006" xmlns:p14="http://schemas.microsoft.com/office/powerpoint/2010/main">
          <mc:Choice Requires="p14">
            <p:contentPart p14:bwMode="auto" r:id="rId210">
              <p14:nvContentPartPr>
                <p14:cNvPr id="137" name="Ink 136">
                  <a:extLst>
                    <a:ext uri="{FF2B5EF4-FFF2-40B4-BE49-F238E27FC236}">
                      <a16:creationId xmlns:a16="http://schemas.microsoft.com/office/drawing/2014/main" id="{E3434D52-1ECE-0397-6EC5-7C7D23CEF078}"/>
                    </a:ext>
                  </a:extLst>
                </p14:cNvPr>
                <p14:cNvContentPartPr/>
                <p14:nvPr/>
              </p14:nvContentPartPr>
              <p14:xfrm>
                <a:off x="2492890" y="4550489"/>
                <a:ext cx="1605600" cy="599400"/>
              </p14:xfrm>
            </p:contentPart>
          </mc:Choice>
          <mc:Fallback xmlns="">
            <p:pic>
              <p:nvPicPr>
                <p:cNvPr id="137" name="Ink 136">
                  <a:extLst>
                    <a:ext uri="{FF2B5EF4-FFF2-40B4-BE49-F238E27FC236}">
                      <a16:creationId xmlns:a16="http://schemas.microsoft.com/office/drawing/2014/main" id="{E3434D52-1ECE-0397-6EC5-7C7D23CEF078}"/>
                    </a:ext>
                  </a:extLst>
                </p:cNvPr>
                <p:cNvPicPr/>
                <p:nvPr/>
              </p:nvPicPr>
              <p:blipFill>
                <a:blip r:embed="rId211"/>
                <a:stretch>
                  <a:fillRect/>
                </a:stretch>
              </p:blipFill>
              <p:spPr>
                <a:xfrm>
                  <a:off x="2483890" y="4541489"/>
                  <a:ext cx="1623240"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Ink 137">
                  <a:extLst>
                    <a:ext uri="{FF2B5EF4-FFF2-40B4-BE49-F238E27FC236}">
                      <a16:creationId xmlns:a16="http://schemas.microsoft.com/office/drawing/2014/main" id="{63D06867-987F-1F19-42DA-11C1F21BB0BB}"/>
                    </a:ext>
                  </a:extLst>
                </p14:cNvPr>
                <p14:cNvContentPartPr/>
                <p14:nvPr/>
              </p14:nvContentPartPr>
              <p14:xfrm>
                <a:off x="3877810" y="4820849"/>
                <a:ext cx="113400" cy="16560"/>
              </p14:xfrm>
            </p:contentPart>
          </mc:Choice>
          <mc:Fallback xmlns="">
            <p:pic>
              <p:nvPicPr>
                <p:cNvPr id="138" name="Ink 137">
                  <a:extLst>
                    <a:ext uri="{FF2B5EF4-FFF2-40B4-BE49-F238E27FC236}">
                      <a16:creationId xmlns:a16="http://schemas.microsoft.com/office/drawing/2014/main" id="{63D06867-987F-1F19-42DA-11C1F21BB0BB}"/>
                    </a:ext>
                  </a:extLst>
                </p:cNvPr>
                <p:cNvPicPr/>
                <p:nvPr/>
              </p:nvPicPr>
              <p:blipFill>
                <a:blip r:embed="rId213"/>
                <a:stretch>
                  <a:fillRect/>
                </a:stretch>
              </p:blipFill>
              <p:spPr>
                <a:xfrm>
                  <a:off x="3869170" y="4811849"/>
                  <a:ext cx="1310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Ink 138">
                  <a:extLst>
                    <a:ext uri="{FF2B5EF4-FFF2-40B4-BE49-F238E27FC236}">
                      <a16:creationId xmlns:a16="http://schemas.microsoft.com/office/drawing/2014/main" id="{0523A512-6368-A527-DE34-50D04A278033}"/>
                    </a:ext>
                  </a:extLst>
                </p14:cNvPr>
                <p14:cNvContentPartPr/>
                <p14:nvPr/>
              </p14:nvContentPartPr>
              <p14:xfrm>
                <a:off x="3515650" y="4743809"/>
                <a:ext cx="230040" cy="91800"/>
              </p14:xfrm>
            </p:contentPart>
          </mc:Choice>
          <mc:Fallback xmlns="">
            <p:pic>
              <p:nvPicPr>
                <p:cNvPr id="139" name="Ink 138">
                  <a:extLst>
                    <a:ext uri="{FF2B5EF4-FFF2-40B4-BE49-F238E27FC236}">
                      <a16:creationId xmlns:a16="http://schemas.microsoft.com/office/drawing/2014/main" id="{0523A512-6368-A527-DE34-50D04A278033}"/>
                    </a:ext>
                  </a:extLst>
                </p:cNvPr>
                <p:cNvPicPr/>
                <p:nvPr/>
              </p:nvPicPr>
              <p:blipFill>
                <a:blip r:embed="rId215"/>
                <a:stretch>
                  <a:fillRect/>
                </a:stretch>
              </p:blipFill>
              <p:spPr>
                <a:xfrm>
                  <a:off x="3506650" y="4734809"/>
                  <a:ext cx="247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 name="Ink 140">
                  <a:extLst>
                    <a:ext uri="{FF2B5EF4-FFF2-40B4-BE49-F238E27FC236}">
                      <a16:creationId xmlns:a16="http://schemas.microsoft.com/office/drawing/2014/main" id="{2F9C3299-FE45-99FF-5B70-3CBB7493F123}"/>
                    </a:ext>
                  </a:extLst>
                </p14:cNvPr>
                <p14:cNvContentPartPr/>
                <p14:nvPr/>
              </p14:nvContentPartPr>
              <p14:xfrm>
                <a:off x="4321690" y="4788089"/>
                <a:ext cx="618480" cy="385200"/>
              </p14:xfrm>
            </p:contentPart>
          </mc:Choice>
          <mc:Fallback xmlns="">
            <p:pic>
              <p:nvPicPr>
                <p:cNvPr id="141" name="Ink 140">
                  <a:extLst>
                    <a:ext uri="{FF2B5EF4-FFF2-40B4-BE49-F238E27FC236}">
                      <a16:creationId xmlns:a16="http://schemas.microsoft.com/office/drawing/2014/main" id="{2F9C3299-FE45-99FF-5B70-3CBB7493F123}"/>
                    </a:ext>
                  </a:extLst>
                </p:cNvPr>
                <p:cNvPicPr/>
                <p:nvPr/>
              </p:nvPicPr>
              <p:blipFill>
                <a:blip r:embed="rId217"/>
                <a:stretch>
                  <a:fillRect/>
                </a:stretch>
              </p:blipFill>
              <p:spPr>
                <a:xfrm>
                  <a:off x="4312690" y="4779089"/>
                  <a:ext cx="6361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3" name="Ink 142">
                  <a:extLst>
                    <a:ext uri="{FF2B5EF4-FFF2-40B4-BE49-F238E27FC236}">
                      <a16:creationId xmlns:a16="http://schemas.microsoft.com/office/drawing/2014/main" id="{79B7C2A0-B040-D19D-4AFD-E07A96DEAD95}"/>
                    </a:ext>
                  </a:extLst>
                </p14:cNvPr>
                <p14:cNvContentPartPr/>
                <p14:nvPr/>
              </p14:nvContentPartPr>
              <p14:xfrm>
                <a:off x="5119090" y="4535009"/>
                <a:ext cx="754200" cy="424440"/>
              </p14:xfrm>
            </p:contentPart>
          </mc:Choice>
          <mc:Fallback xmlns="">
            <p:pic>
              <p:nvPicPr>
                <p:cNvPr id="143" name="Ink 142">
                  <a:extLst>
                    <a:ext uri="{FF2B5EF4-FFF2-40B4-BE49-F238E27FC236}">
                      <a16:creationId xmlns:a16="http://schemas.microsoft.com/office/drawing/2014/main" id="{79B7C2A0-B040-D19D-4AFD-E07A96DEAD95}"/>
                    </a:ext>
                  </a:extLst>
                </p:cNvPr>
                <p:cNvPicPr/>
                <p:nvPr/>
              </p:nvPicPr>
              <p:blipFill>
                <a:blip r:embed="rId219"/>
                <a:stretch>
                  <a:fillRect/>
                </a:stretch>
              </p:blipFill>
              <p:spPr>
                <a:xfrm>
                  <a:off x="5110090" y="4526009"/>
                  <a:ext cx="77184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4" name="Ink 143">
                  <a:extLst>
                    <a:ext uri="{FF2B5EF4-FFF2-40B4-BE49-F238E27FC236}">
                      <a16:creationId xmlns:a16="http://schemas.microsoft.com/office/drawing/2014/main" id="{F69F733E-0D93-5080-CA85-FFA31949B10E}"/>
                    </a:ext>
                  </a:extLst>
                </p14:cNvPr>
                <p14:cNvContentPartPr/>
                <p14:nvPr/>
              </p14:nvContentPartPr>
              <p14:xfrm>
                <a:off x="5643610" y="4685489"/>
                <a:ext cx="238320" cy="27000"/>
              </p14:xfrm>
            </p:contentPart>
          </mc:Choice>
          <mc:Fallback xmlns="">
            <p:pic>
              <p:nvPicPr>
                <p:cNvPr id="144" name="Ink 143">
                  <a:extLst>
                    <a:ext uri="{FF2B5EF4-FFF2-40B4-BE49-F238E27FC236}">
                      <a16:creationId xmlns:a16="http://schemas.microsoft.com/office/drawing/2014/main" id="{F69F733E-0D93-5080-CA85-FFA31949B10E}"/>
                    </a:ext>
                  </a:extLst>
                </p:cNvPr>
                <p:cNvPicPr/>
                <p:nvPr/>
              </p:nvPicPr>
              <p:blipFill>
                <a:blip r:embed="rId221"/>
                <a:stretch>
                  <a:fillRect/>
                </a:stretch>
              </p:blipFill>
              <p:spPr>
                <a:xfrm>
                  <a:off x="5634610" y="4676489"/>
                  <a:ext cx="255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5" name="Ink 144">
                  <a:extLst>
                    <a:ext uri="{FF2B5EF4-FFF2-40B4-BE49-F238E27FC236}">
                      <a16:creationId xmlns:a16="http://schemas.microsoft.com/office/drawing/2014/main" id="{153E3239-E3F8-DBC4-AC9C-B0DFD3D5B9BA}"/>
                    </a:ext>
                  </a:extLst>
                </p14:cNvPr>
                <p14:cNvContentPartPr/>
                <p14:nvPr/>
              </p14:nvContentPartPr>
              <p14:xfrm>
                <a:off x="5574130" y="4622849"/>
                <a:ext cx="25920" cy="10080"/>
              </p14:xfrm>
            </p:contentPart>
          </mc:Choice>
          <mc:Fallback xmlns="">
            <p:pic>
              <p:nvPicPr>
                <p:cNvPr id="145" name="Ink 144">
                  <a:extLst>
                    <a:ext uri="{FF2B5EF4-FFF2-40B4-BE49-F238E27FC236}">
                      <a16:creationId xmlns:a16="http://schemas.microsoft.com/office/drawing/2014/main" id="{153E3239-E3F8-DBC4-AC9C-B0DFD3D5B9BA}"/>
                    </a:ext>
                  </a:extLst>
                </p:cNvPr>
                <p:cNvPicPr/>
                <p:nvPr/>
              </p:nvPicPr>
              <p:blipFill>
                <a:blip r:embed="rId223"/>
                <a:stretch>
                  <a:fillRect/>
                </a:stretch>
              </p:blipFill>
              <p:spPr>
                <a:xfrm>
                  <a:off x="5565490" y="4613849"/>
                  <a:ext cx="43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6" name="Ink 145">
                  <a:extLst>
                    <a:ext uri="{FF2B5EF4-FFF2-40B4-BE49-F238E27FC236}">
                      <a16:creationId xmlns:a16="http://schemas.microsoft.com/office/drawing/2014/main" id="{3B941068-3AB0-55A5-C6EB-D33C19BDC370}"/>
                    </a:ext>
                  </a:extLst>
                </p14:cNvPr>
                <p14:cNvContentPartPr/>
                <p14:nvPr/>
              </p14:nvContentPartPr>
              <p14:xfrm>
                <a:off x="6077050" y="4513409"/>
                <a:ext cx="743760" cy="430200"/>
              </p14:xfrm>
            </p:contentPart>
          </mc:Choice>
          <mc:Fallback xmlns="">
            <p:pic>
              <p:nvPicPr>
                <p:cNvPr id="146" name="Ink 145">
                  <a:extLst>
                    <a:ext uri="{FF2B5EF4-FFF2-40B4-BE49-F238E27FC236}">
                      <a16:creationId xmlns:a16="http://schemas.microsoft.com/office/drawing/2014/main" id="{3B941068-3AB0-55A5-C6EB-D33C19BDC370}"/>
                    </a:ext>
                  </a:extLst>
                </p:cNvPr>
                <p:cNvPicPr/>
                <p:nvPr/>
              </p:nvPicPr>
              <p:blipFill>
                <a:blip r:embed="rId225"/>
                <a:stretch>
                  <a:fillRect/>
                </a:stretch>
              </p:blipFill>
              <p:spPr>
                <a:xfrm>
                  <a:off x="6068410" y="4504769"/>
                  <a:ext cx="7614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7" name="Ink 146">
                  <a:extLst>
                    <a:ext uri="{FF2B5EF4-FFF2-40B4-BE49-F238E27FC236}">
                      <a16:creationId xmlns:a16="http://schemas.microsoft.com/office/drawing/2014/main" id="{E5D59EC2-9E8D-A37A-1B72-57876A1E580C}"/>
                    </a:ext>
                  </a:extLst>
                </p14:cNvPr>
                <p14:cNvContentPartPr/>
                <p14:nvPr/>
              </p14:nvContentPartPr>
              <p14:xfrm>
                <a:off x="6522730" y="4661009"/>
                <a:ext cx="42120" cy="23760"/>
              </p14:xfrm>
            </p:contentPart>
          </mc:Choice>
          <mc:Fallback xmlns="">
            <p:pic>
              <p:nvPicPr>
                <p:cNvPr id="147" name="Ink 146">
                  <a:extLst>
                    <a:ext uri="{FF2B5EF4-FFF2-40B4-BE49-F238E27FC236}">
                      <a16:creationId xmlns:a16="http://schemas.microsoft.com/office/drawing/2014/main" id="{E5D59EC2-9E8D-A37A-1B72-57876A1E580C}"/>
                    </a:ext>
                  </a:extLst>
                </p:cNvPr>
                <p:cNvPicPr/>
                <p:nvPr/>
              </p:nvPicPr>
              <p:blipFill>
                <a:blip r:embed="rId227"/>
                <a:stretch>
                  <a:fillRect/>
                </a:stretch>
              </p:blipFill>
              <p:spPr>
                <a:xfrm>
                  <a:off x="6514090" y="4652369"/>
                  <a:ext cx="59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8" name="Ink 147">
                  <a:extLst>
                    <a:ext uri="{FF2B5EF4-FFF2-40B4-BE49-F238E27FC236}">
                      <a16:creationId xmlns:a16="http://schemas.microsoft.com/office/drawing/2014/main" id="{FC6BD82D-AE65-9865-4C95-D99B0090E7B1}"/>
                    </a:ext>
                  </a:extLst>
                </p14:cNvPr>
                <p14:cNvContentPartPr/>
                <p14:nvPr/>
              </p14:nvContentPartPr>
              <p14:xfrm>
                <a:off x="6143650" y="4662809"/>
                <a:ext cx="332280" cy="46440"/>
              </p14:xfrm>
            </p:contentPart>
          </mc:Choice>
          <mc:Fallback xmlns="">
            <p:pic>
              <p:nvPicPr>
                <p:cNvPr id="148" name="Ink 147">
                  <a:extLst>
                    <a:ext uri="{FF2B5EF4-FFF2-40B4-BE49-F238E27FC236}">
                      <a16:creationId xmlns:a16="http://schemas.microsoft.com/office/drawing/2014/main" id="{FC6BD82D-AE65-9865-4C95-D99B0090E7B1}"/>
                    </a:ext>
                  </a:extLst>
                </p:cNvPr>
                <p:cNvPicPr/>
                <p:nvPr/>
              </p:nvPicPr>
              <p:blipFill>
                <a:blip r:embed="rId229"/>
                <a:stretch>
                  <a:fillRect/>
                </a:stretch>
              </p:blipFill>
              <p:spPr>
                <a:xfrm>
                  <a:off x="6134650" y="4654169"/>
                  <a:ext cx="349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Ink 148">
                  <a:extLst>
                    <a:ext uri="{FF2B5EF4-FFF2-40B4-BE49-F238E27FC236}">
                      <a16:creationId xmlns:a16="http://schemas.microsoft.com/office/drawing/2014/main" id="{1C8882AF-C2F6-B645-4917-EB5B006072A3}"/>
                    </a:ext>
                  </a:extLst>
                </p14:cNvPr>
                <p14:cNvContentPartPr/>
                <p14:nvPr/>
              </p14:nvContentPartPr>
              <p14:xfrm>
                <a:off x="7026370" y="4476689"/>
                <a:ext cx="545400" cy="510840"/>
              </p14:xfrm>
            </p:contentPart>
          </mc:Choice>
          <mc:Fallback xmlns="">
            <p:pic>
              <p:nvPicPr>
                <p:cNvPr id="149" name="Ink 148">
                  <a:extLst>
                    <a:ext uri="{FF2B5EF4-FFF2-40B4-BE49-F238E27FC236}">
                      <a16:creationId xmlns:a16="http://schemas.microsoft.com/office/drawing/2014/main" id="{1C8882AF-C2F6-B645-4917-EB5B006072A3}"/>
                    </a:ext>
                  </a:extLst>
                </p:cNvPr>
                <p:cNvPicPr/>
                <p:nvPr/>
              </p:nvPicPr>
              <p:blipFill>
                <a:blip r:embed="rId231"/>
                <a:stretch>
                  <a:fillRect/>
                </a:stretch>
              </p:blipFill>
              <p:spPr>
                <a:xfrm>
                  <a:off x="7017370" y="4468049"/>
                  <a:ext cx="56304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1" name="Ink 150">
                  <a:extLst>
                    <a:ext uri="{FF2B5EF4-FFF2-40B4-BE49-F238E27FC236}">
                      <a16:creationId xmlns:a16="http://schemas.microsoft.com/office/drawing/2014/main" id="{43BC6A9F-6CDD-C3DE-2BF0-D887BC7D8EE8}"/>
                    </a:ext>
                  </a:extLst>
                </p14:cNvPr>
                <p14:cNvContentPartPr/>
                <p14:nvPr/>
              </p14:nvContentPartPr>
              <p14:xfrm>
                <a:off x="7794610" y="4750649"/>
                <a:ext cx="264600" cy="171720"/>
              </p14:xfrm>
            </p:contentPart>
          </mc:Choice>
          <mc:Fallback xmlns="">
            <p:pic>
              <p:nvPicPr>
                <p:cNvPr id="151" name="Ink 150">
                  <a:extLst>
                    <a:ext uri="{FF2B5EF4-FFF2-40B4-BE49-F238E27FC236}">
                      <a16:creationId xmlns:a16="http://schemas.microsoft.com/office/drawing/2014/main" id="{43BC6A9F-6CDD-C3DE-2BF0-D887BC7D8EE8}"/>
                    </a:ext>
                  </a:extLst>
                </p:cNvPr>
                <p:cNvPicPr/>
                <p:nvPr/>
              </p:nvPicPr>
              <p:blipFill>
                <a:blip r:embed="rId233"/>
                <a:stretch>
                  <a:fillRect/>
                </a:stretch>
              </p:blipFill>
              <p:spPr>
                <a:xfrm>
                  <a:off x="7785610" y="4741649"/>
                  <a:ext cx="282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2" name="Ink 151">
                  <a:extLst>
                    <a:ext uri="{FF2B5EF4-FFF2-40B4-BE49-F238E27FC236}">
                      <a16:creationId xmlns:a16="http://schemas.microsoft.com/office/drawing/2014/main" id="{0B7894D8-16A0-5CAB-F709-2BC41D04A5BF}"/>
                    </a:ext>
                  </a:extLst>
                </p14:cNvPr>
                <p14:cNvContentPartPr/>
                <p14:nvPr/>
              </p14:nvContentPartPr>
              <p14:xfrm>
                <a:off x="7838530" y="4757849"/>
                <a:ext cx="78120" cy="53640"/>
              </p14:xfrm>
            </p:contentPart>
          </mc:Choice>
          <mc:Fallback xmlns="">
            <p:pic>
              <p:nvPicPr>
                <p:cNvPr id="152" name="Ink 151">
                  <a:extLst>
                    <a:ext uri="{FF2B5EF4-FFF2-40B4-BE49-F238E27FC236}">
                      <a16:creationId xmlns:a16="http://schemas.microsoft.com/office/drawing/2014/main" id="{0B7894D8-16A0-5CAB-F709-2BC41D04A5BF}"/>
                    </a:ext>
                  </a:extLst>
                </p:cNvPr>
                <p:cNvPicPr/>
                <p:nvPr/>
              </p:nvPicPr>
              <p:blipFill>
                <a:blip r:embed="rId235"/>
                <a:stretch>
                  <a:fillRect/>
                </a:stretch>
              </p:blipFill>
              <p:spPr>
                <a:xfrm>
                  <a:off x="7829530" y="4749209"/>
                  <a:ext cx="95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4" name="Ink 153">
                  <a:extLst>
                    <a:ext uri="{FF2B5EF4-FFF2-40B4-BE49-F238E27FC236}">
                      <a16:creationId xmlns:a16="http://schemas.microsoft.com/office/drawing/2014/main" id="{05CA7887-CD26-98FA-9189-9EA17B64F32F}"/>
                    </a:ext>
                  </a:extLst>
                </p14:cNvPr>
                <p14:cNvContentPartPr/>
                <p14:nvPr/>
              </p14:nvContentPartPr>
              <p14:xfrm>
                <a:off x="8286370" y="4450769"/>
                <a:ext cx="1428120" cy="471960"/>
              </p14:xfrm>
            </p:contentPart>
          </mc:Choice>
          <mc:Fallback xmlns="">
            <p:pic>
              <p:nvPicPr>
                <p:cNvPr id="154" name="Ink 153">
                  <a:extLst>
                    <a:ext uri="{FF2B5EF4-FFF2-40B4-BE49-F238E27FC236}">
                      <a16:creationId xmlns:a16="http://schemas.microsoft.com/office/drawing/2014/main" id="{05CA7887-CD26-98FA-9189-9EA17B64F32F}"/>
                    </a:ext>
                  </a:extLst>
                </p:cNvPr>
                <p:cNvPicPr/>
                <p:nvPr/>
              </p:nvPicPr>
              <p:blipFill>
                <a:blip r:embed="rId237"/>
                <a:stretch>
                  <a:fillRect/>
                </a:stretch>
              </p:blipFill>
              <p:spPr>
                <a:xfrm>
                  <a:off x="8277730" y="4441769"/>
                  <a:ext cx="144576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5" name="Ink 154">
                  <a:extLst>
                    <a:ext uri="{FF2B5EF4-FFF2-40B4-BE49-F238E27FC236}">
                      <a16:creationId xmlns:a16="http://schemas.microsoft.com/office/drawing/2014/main" id="{EE488898-ECAB-CF6A-9B0E-43C8904F1D36}"/>
                    </a:ext>
                  </a:extLst>
                </p14:cNvPr>
                <p14:cNvContentPartPr/>
                <p14:nvPr/>
              </p14:nvContentPartPr>
              <p14:xfrm>
                <a:off x="9497050" y="4605569"/>
                <a:ext cx="60840" cy="29160"/>
              </p14:xfrm>
            </p:contentPart>
          </mc:Choice>
          <mc:Fallback xmlns="">
            <p:pic>
              <p:nvPicPr>
                <p:cNvPr id="155" name="Ink 154">
                  <a:extLst>
                    <a:ext uri="{FF2B5EF4-FFF2-40B4-BE49-F238E27FC236}">
                      <a16:creationId xmlns:a16="http://schemas.microsoft.com/office/drawing/2014/main" id="{EE488898-ECAB-CF6A-9B0E-43C8904F1D36}"/>
                    </a:ext>
                  </a:extLst>
                </p:cNvPr>
                <p:cNvPicPr/>
                <p:nvPr/>
              </p:nvPicPr>
              <p:blipFill>
                <a:blip r:embed="rId239"/>
                <a:stretch>
                  <a:fillRect/>
                </a:stretch>
              </p:blipFill>
              <p:spPr>
                <a:xfrm>
                  <a:off x="9488410" y="4596569"/>
                  <a:ext cx="78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6" name="Ink 155">
                  <a:extLst>
                    <a:ext uri="{FF2B5EF4-FFF2-40B4-BE49-F238E27FC236}">
                      <a16:creationId xmlns:a16="http://schemas.microsoft.com/office/drawing/2014/main" id="{D743E195-FB74-84A5-F921-369FABFD1051}"/>
                    </a:ext>
                  </a:extLst>
                </p14:cNvPr>
                <p14:cNvContentPartPr/>
                <p14:nvPr/>
              </p14:nvContentPartPr>
              <p14:xfrm>
                <a:off x="9084490" y="4557689"/>
                <a:ext cx="412920" cy="69840"/>
              </p14:xfrm>
            </p:contentPart>
          </mc:Choice>
          <mc:Fallback xmlns="">
            <p:pic>
              <p:nvPicPr>
                <p:cNvPr id="156" name="Ink 155">
                  <a:extLst>
                    <a:ext uri="{FF2B5EF4-FFF2-40B4-BE49-F238E27FC236}">
                      <a16:creationId xmlns:a16="http://schemas.microsoft.com/office/drawing/2014/main" id="{D743E195-FB74-84A5-F921-369FABFD1051}"/>
                    </a:ext>
                  </a:extLst>
                </p:cNvPr>
                <p:cNvPicPr/>
                <p:nvPr/>
              </p:nvPicPr>
              <p:blipFill>
                <a:blip r:embed="rId241"/>
                <a:stretch>
                  <a:fillRect/>
                </a:stretch>
              </p:blipFill>
              <p:spPr>
                <a:xfrm>
                  <a:off x="9075490" y="4548689"/>
                  <a:ext cx="430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7" name="Ink 156">
                  <a:extLst>
                    <a:ext uri="{FF2B5EF4-FFF2-40B4-BE49-F238E27FC236}">
                      <a16:creationId xmlns:a16="http://schemas.microsoft.com/office/drawing/2014/main" id="{00CBEB56-1A8F-EDE3-13CD-47ECC7A43C6E}"/>
                    </a:ext>
                  </a:extLst>
                </p14:cNvPr>
                <p14:cNvContentPartPr/>
                <p14:nvPr/>
              </p14:nvContentPartPr>
              <p14:xfrm>
                <a:off x="8330290" y="4591169"/>
                <a:ext cx="258120" cy="53640"/>
              </p14:xfrm>
            </p:contentPart>
          </mc:Choice>
          <mc:Fallback xmlns="">
            <p:pic>
              <p:nvPicPr>
                <p:cNvPr id="157" name="Ink 156">
                  <a:extLst>
                    <a:ext uri="{FF2B5EF4-FFF2-40B4-BE49-F238E27FC236}">
                      <a16:creationId xmlns:a16="http://schemas.microsoft.com/office/drawing/2014/main" id="{00CBEB56-1A8F-EDE3-13CD-47ECC7A43C6E}"/>
                    </a:ext>
                  </a:extLst>
                </p:cNvPr>
                <p:cNvPicPr/>
                <p:nvPr/>
              </p:nvPicPr>
              <p:blipFill>
                <a:blip r:embed="rId243"/>
                <a:stretch>
                  <a:fillRect/>
                </a:stretch>
              </p:blipFill>
              <p:spPr>
                <a:xfrm>
                  <a:off x="8321290" y="4582169"/>
                  <a:ext cx="275760" cy="71280"/>
                </a:xfrm>
                <a:prstGeom prst="rect">
                  <a:avLst/>
                </a:prstGeom>
              </p:spPr>
            </p:pic>
          </mc:Fallback>
        </mc:AlternateContent>
      </p:grpSp>
      <p:grpSp>
        <p:nvGrpSpPr>
          <p:cNvPr id="164" name="Group 163">
            <a:extLst>
              <a:ext uri="{FF2B5EF4-FFF2-40B4-BE49-F238E27FC236}">
                <a16:creationId xmlns:a16="http://schemas.microsoft.com/office/drawing/2014/main" id="{93EA84C0-8F28-7A1B-606F-8EF8C5B1AF3B}"/>
              </a:ext>
            </a:extLst>
          </p:cNvPr>
          <p:cNvGrpSpPr/>
          <p:nvPr/>
        </p:nvGrpSpPr>
        <p:grpSpPr>
          <a:xfrm>
            <a:off x="2282290" y="5235929"/>
            <a:ext cx="2149200" cy="571320"/>
            <a:chOff x="2282290" y="5235929"/>
            <a:chExt cx="2149200" cy="571320"/>
          </a:xfrm>
        </p:grpSpPr>
        <mc:AlternateContent xmlns:mc="http://schemas.openxmlformats.org/markup-compatibility/2006" xmlns:p14="http://schemas.microsoft.com/office/powerpoint/2010/main">
          <mc:Choice Requires="p14">
            <p:contentPart p14:bwMode="auto" r:id="rId244">
              <p14:nvContentPartPr>
                <p14:cNvPr id="159" name="Ink 158">
                  <a:extLst>
                    <a:ext uri="{FF2B5EF4-FFF2-40B4-BE49-F238E27FC236}">
                      <a16:creationId xmlns:a16="http://schemas.microsoft.com/office/drawing/2014/main" id="{21BE2C78-2425-0722-ADC9-2E56DE3D59E6}"/>
                    </a:ext>
                  </a:extLst>
                </p14:cNvPr>
                <p14:cNvContentPartPr/>
                <p14:nvPr/>
              </p14:nvContentPartPr>
              <p14:xfrm>
                <a:off x="2282290" y="5492249"/>
                <a:ext cx="223200" cy="43200"/>
              </p14:xfrm>
            </p:contentPart>
          </mc:Choice>
          <mc:Fallback xmlns="">
            <p:pic>
              <p:nvPicPr>
                <p:cNvPr id="159" name="Ink 158">
                  <a:extLst>
                    <a:ext uri="{FF2B5EF4-FFF2-40B4-BE49-F238E27FC236}">
                      <a16:creationId xmlns:a16="http://schemas.microsoft.com/office/drawing/2014/main" id="{21BE2C78-2425-0722-ADC9-2E56DE3D59E6}"/>
                    </a:ext>
                  </a:extLst>
                </p:cNvPr>
                <p:cNvPicPr/>
                <p:nvPr/>
              </p:nvPicPr>
              <p:blipFill>
                <a:blip r:embed="rId245"/>
                <a:stretch>
                  <a:fillRect/>
                </a:stretch>
              </p:blipFill>
              <p:spPr>
                <a:xfrm>
                  <a:off x="2273650" y="5483249"/>
                  <a:ext cx="240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0" name="Ink 159">
                  <a:extLst>
                    <a:ext uri="{FF2B5EF4-FFF2-40B4-BE49-F238E27FC236}">
                      <a16:creationId xmlns:a16="http://schemas.microsoft.com/office/drawing/2014/main" id="{4C5B1E16-827D-9557-07DF-03E59BBEF8BE}"/>
                    </a:ext>
                  </a:extLst>
                </p14:cNvPr>
                <p14:cNvContentPartPr/>
                <p14:nvPr/>
              </p14:nvContentPartPr>
              <p14:xfrm>
                <a:off x="2306410" y="5599529"/>
                <a:ext cx="263880" cy="49320"/>
              </p14:xfrm>
            </p:contentPart>
          </mc:Choice>
          <mc:Fallback xmlns="">
            <p:pic>
              <p:nvPicPr>
                <p:cNvPr id="160" name="Ink 159">
                  <a:extLst>
                    <a:ext uri="{FF2B5EF4-FFF2-40B4-BE49-F238E27FC236}">
                      <a16:creationId xmlns:a16="http://schemas.microsoft.com/office/drawing/2014/main" id="{4C5B1E16-827D-9557-07DF-03E59BBEF8BE}"/>
                    </a:ext>
                  </a:extLst>
                </p:cNvPr>
                <p:cNvPicPr/>
                <p:nvPr/>
              </p:nvPicPr>
              <p:blipFill>
                <a:blip r:embed="rId247"/>
                <a:stretch>
                  <a:fillRect/>
                </a:stretch>
              </p:blipFill>
              <p:spPr>
                <a:xfrm>
                  <a:off x="2297770" y="5590529"/>
                  <a:ext cx="281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2" name="Ink 161">
                  <a:extLst>
                    <a:ext uri="{FF2B5EF4-FFF2-40B4-BE49-F238E27FC236}">
                      <a16:creationId xmlns:a16="http://schemas.microsoft.com/office/drawing/2014/main" id="{CFA12D57-2DC9-AC01-C0F3-B261081E59C1}"/>
                    </a:ext>
                  </a:extLst>
                </p14:cNvPr>
                <p14:cNvContentPartPr/>
                <p14:nvPr/>
              </p14:nvContentPartPr>
              <p14:xfrm>
                <a:off x="2738410" y="5235929"/>
                <a:ext cx="1157760" cy="431640"/>
              </p14:xfrm>
            </p:contentPart>
          </mc:Choice>
          <mc:Fallback xmlns="">
            <p:pic>
              <p:nvPicPr>
                <p:cNvPr id="162" name="Ink 161">
                  <a:extLst>
                    <a:ext uri="{FF2B5EF4-FFF2-40B4-BE49-F238E27FC236}">
                      <a16:creationId xmlns:a16="http://schemas.microsoft.com/office/drawing/2014/main" id="{CFA12D57-2DC9-AC01-C0F3-B261081E59C1}"/>
                    </a:ext>
                  </a:extLst>
                </p:cNvPr>
                <p:cNvPicPr/>
                <p:nvPr/>
              </p:nvPicPr>
              <p:blipFill>
                <a:blip r:embed="rId249"/>
                <a:stretch>
                  <a:fillRect/>
                </a:stretch>
              </p:blipFill>
              <p:spPr>
                <a:xfrm>
                  <a:off x="2729770" y="5226929"/>
                  <a:ext cx="11754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3" name="Ink 162">
                  <a:extLst>
                    <a:ext uri="{FF2B5EF4-FFF2-40B4-BE49-F238E27FC236}">
                      <a16:creationId xmlns:a16="http://schemas.microsoft.com/office/drawing/2014/main" id="{00CA6445-B5A1-CEB9-9D4F-EA3C60C59ABA}"/>
                    </a:ext>
                  </a:extLst>
                </p14:cNvPr>
                <p14:cNvContentPartPr/>
                <p14:nvPr/>
              </p14:nvContentPartPr>
              <p14:xfrm>
                <a:off x="4131970" y="5282369"/>
                <a:ext cx="299520" cy="524880"/>
              </p14:xfrm>
            </p:contentPart>
          </mc:Choice>
          <mc:Fallback xmlns="">
            <p:pic>
              <p:nvPicPr>
                <p:cNvPr id="163" name="Ink 162">
                  <a:extLst>
                    <a:ext uri="{FF2B5EF4-FFF2-40B4-BE49-F238E27FC236}">
                      <a16:creationId xmlns:a16="http://schemas.microsoft.com/office/drawing/2014/main" id="{00CA6445-B5A1-CEB9-9D4F-EA3C60C59ABA}"/>
                    </a:ext>
                  </a:extLst>
                </p:cNvPr>
                <p:cNvPicPr/>
                <p:nvPr/>
              </p:nvPicPr>
              <p:blipFill>
                <a:blip r:embed="rId251"/>
                <a:stretch>
                  <a:fillRect/>
                </a:stretch>
              </p:blipFill>
              <p:spPr>
                <a:xfrm>
                  <a:off x="4123330" y="5273729"/>
                  <a:ext cx="317160" cy="542520"/>
                </a:xfrm>
                <a:prstGeom prst="rect">
                  <a:avLst/>
                </a:prstGeom>
              </p:spPr>
            </p:pic>
          </mc:Fallback>
        </mc:AlternateContent>
      </p:grpSp>
      <p:grpSp>
        <p:nvGrpSpPr>
          <p:cNvPr id="169" name="Group 168">
            <a:extLst>
              <a:ext uri="{FF2B5EF4-FFF2-40B4-BE49-F238E27FC236}">
                <a16:creationId xmlns:a16="http://schemas.microsoft.com/office/drawing/2014/main" id="{7FEAEE98-187D-DD79-B78A-3AFB7DDE912E}"/>
              </a:ext>
            </a:extLst>
          </p:cNvPr>
          <p:cNvGrpSpPr/>
          <p:nvPr/>
        </p:nvGrpSpPr>
        <p:grpSpPr>
          <a:xfrm>
            <a:off x="4590250" y="5095169"/>
            <a:ext cx="1751400" cy="577080"/>
            <a:chOff x="4590250" y="5095169"/>
            <a:chExt cx="1751400" cy="577080"/>
          </a:xfrm>
        </p:grpSpPr>
        <mc:AlternateContent xmlns:mc="http://schemas.openxmlformats.org/markup-compatibility/2006" xmlns:p14="http://schemas.microsoft.com/office/powerpoint/2010/main">
          <mc:Choice Requires="p14">
            <p:contentPart p14:bwMode="auto" r:id="rId252">
              <p14:nvContentPartPr>
                <p14:cNvPr id="165" name="Ink 164">
                  <a:extLst>
                    <a:ext uri="{FF2B5EF4-FFF2-40B4-BE49-F238E27FC236}">
                      <a16:creationId xmlns:a16="http://schemas.microsoft.com/office/drawing/2014/main" id="{B26A2C62-95C1-D35C-FA8F-224575BBECE5}"/>
                    </a:ext>
                  </a:extLst>
                </p14:cNvPr>
                <p14:cNvContentPartPr/>
                <p14:nvPr/>
              </p14:nvContentPartPr>
              <p14:xfrm>
                <a:off x="4609330" y="5095169"/>
                <a:ext cx="1732320" cy="577080"/>
              </p14:xfrm>
            </p:contentPart>
          </mc:Choice>
          <mc:Fallback xmlns="">
            <p:pic>
              <p:nvPicPr>
                <p:cNvPr id="165" name="Ink 164">
                  <a:extLst>
                    <a:ext uri="{FF2B5EF4-FFF2-40B4-BE49-F238E27FC236}">
                      <a16:creationId xmlns:a16="http://schemas.microsoft.com/office/drawing/2014/main" id="{B26A2C62-95C1-D35C-FA8F-224575BBECE5}"/>
                    </a:ext>
                  </a:extLst>
                </p:cNvPr>
                <p:cNvPicPr/>
                <p:nvPr/>
              </p:nvPicPr>
              <p:blipFill>
                <a:blip r:embed="rId253"/>
                <a:stretch>
                  <a:fillRect/>
                </a:stretch>
              </p:blipFill>
              <p:spPr>
                <a:xfrm>
                  <a:off x="4600690" y="5086529"/>
                  <a:ext cx="174996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6" name="Ink 165">
                  <a:extLst>
                    <a:ext uri="{FF2B5EF4-FFF2-40B4-BE49-F238E27FC236}">
                      <a16:creationId xmlns:a16="http://schemas.microsoft.com/office/drawing/2014/main" id="{8FC119EB-1A78-9135-75ED-B71D212D0410}"/>
                    </a:ext>
                  </a:extLst>
                </p14:cNvPr>
                <p14:cNvContentPartPr/>
                <p14:nvPr/>
              </p14:nvContentPartPr>
              <p14:xfrm>
                <a:off x="5883370" y="5298569"/>
                <a:ext cx="63000" cy="21960"/>
              </p14:xfrm>
            </p:contentPart>
          </mc:Choice>
          <mc:Fallback xmlns="">
            <p:pic>
              <p:nvPicPr>
                <p:cNvPr id="166" name="Ink 165">
                  <a:extLst>
                    <a:ext uri="{FF2B5EF4-FFF2-40B4-BE49-F238E27FC236}">
                      <a16:creationId xmlns:a16="http://schemas.microsoft.com/office/drawing/2014/main" id="{8FC119EB-1A78-9135-75ED-B71D212D0410}"/>
                    </a:ext>
                  </a:extLst>
                </p:cNvPr>
                <p:cNvPicPr/>
                <p:nvPr/>
              </p:nvPicPr>
              <p:blipFill>
                <a:blip r:embed="rId255"/>
                <a:stretch>
                  <a:fillRect/>
                </a:stretch>
              </p:blipFill>
              <p:spPr>
                <a:xfrm>
                  <a:off x="5874730" y="5289929"/>
                  <a:ext cx="80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7" name="Ink 166">
                  <a:extLst>
                    <a:ext uri="{FF2B5EF4-FFF2-40B4-BE49-F238E27FC236}">
                      <a16:creationId xmlns:a16="http://schemas.microsoft.com/office/drawing/2014/main" id="{A2A6997C-D02C-7D31-696C-66CF32B3FB0D}"/>
                    </a:ext>
                  </a:extLst>
                </p14:cNvPr>
                <p14:cNvContentPartPr/>
                <p14:nvPr/>
              </p14:nvContentPartPr>
              <p14:xfrm>
                <a:off x="5496370" y="5253929"/>
                <a:ext cx="427320" cy="49320"/>
              </p14:xfrm>
            </p:contentPart>
          </mc:Choice>
          <mc:Fallback xmlns="">
            <p:pic>
              <p:nvPicPr>
                <p:cNvPr id="167" name="Ink 166">
                  <a:extLst>
                    <a:ext uri="{FF2B5EF4-FFF2-40B4-BE49-F238E27FC236}">
                      <a16:creationId xmlns:a16="http://schemas.microsoft.com/office/drawing/2014/main" id="{A2A6997C-D02C-7D31-696C-66CF32B3FB0D}"/>
                    </a:ext>
                  </a:extLst>
                </p:cNvPr>
                <p:cNvPicPr/>
                <p:nvPr/>
              </p:nvPicPr>
              <p:blipFill>
                <a:blip r:embed="rId257"/>
                <a:stretch>
                  <a:fillRect/>
                </a:stretch>
              </p:blipFill>
              <p:spPr>
                <a:xfrm>
                  <a:off x="5487730" y="5244929"/>
                  <a:ext cx="444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8" name="Ink 167">
                  <a:extLst>
                    <a:ext uri="{FF2B5EF4-FFF2-40B4-BE49-F238E27FC236}">
                      <a16:creationId xmlns:a16="http://schemas.microsoft.com/office/drawing/2014/main" id="{B90D04F4-9BA4-B3C5-C06D-CD301A817C28}"/>
                    </a:ext>
                  </a:extLst>
                </p14:cNvPr>
                <p14:cNvContentPartPr/>
                <p14:nvPr/>
              </p14:nvContentPartPr>
              <p14:xfrm>
                <a:off x="4590250" y="5387849"/>
                <a:ext cx="443520" cy="39240"/>
              </p14:xfrm>
            </p:contentPart>
          </mc:Choice>
          <mc:Fallback xmlns="">
            <p:pic>
              <p:nvPicPr>
                <p:cNvPr id="168" name="Ink 167">
                  <a:extLst>
                    <a:ext uri="{FF2B5EF4-FFF2-40B4-BE49-F238E27FC236}">
                      <a16:creationId xmlns:a16="http://schemas.microsoft.com/office/drawing/2014/main" id="{B90D04F4-9BA4-B3C5-C06D-CD301A817C28}"/>
                    </a:ext>
                  </a:extLst>
                </p:cNvPr>
                <p:cNvPicPr/>
                <p:nvPr/>
              </p:nvPicPr>
              <p:blipFill>
                <a:blip r:embed="rId259"/>
                <a:stretch>
                  <a:fillRect/>
                </a:stretch>
              </p:blipFill>
              <p:spPr>
                <a:xfrm>
                  <a:off x="4581610" y="5378849"/>
                  <a:ext cx="461160" cy="56880"/>
                </a:xfrm>
                <a:prstGeom prst="rect">
                  <a:avLst/>
                </a:prstGeom>
              </p:spPr>
            </p:pic>
          </mc:Fallback>
        </mc:AlternateContent>
      </p:grpSp>
      <p:grpSp>
        <p:nvGrpSpPr>
          <p:cNvPr id="177" name="Group 176">
            <a:extLst>
              <a:ext uri="{FF2B5EF4-FFF2-40B4-BE49-F238E27FC236}">
                <a16:creationId xmlns:a16="http://schemas.microsoft.com/office/drawing/2014/main" id="{965E9E31-FD60-1067-FE98-FD03FDED37B2}"/>
              </a:ext>
            </a:extLst>
          </p:cNvPr>
          <p:cNvGrpSpPr/>
          <p:nvPr/>
        </p:nvGrpSpPr>
        <p:grpSpPr>
          <a:xfrm>
            <a:off x="6621730" y="5190929"/>
            <a:ext cx="2704680" cy="511200"/>
            <a:chOff x="6621730" y="5190929"/>
            <a:chExt cx="2704680" cy="511200"/>
          </a:xfrm>
        </p:grpSpPr>
        <mc:AlternateContent xmlns:mc="http://schemas.openxmlformats.org/markup-compatibility/2006" xmlns:p14="http://schemas.microsoft.com/office/powerpoint/2010/main">
          <mc:Choice Requires="p14">
            <p:contentPart p14:bwMode="auto" r:id="rId260">
              <p14:nvContentPartPr>
                <p14:cNvPr id="170" name="Ink 169">
                  <a:extLst>
                    <a:ext uri="{FF2B5EF4-FFF2-40B4-BE49-F238E27FC236}">
                      <a16:creationId xmlns:a16="http://schemas.microsoft.com/office/drawing/2014/main" id="{9082D501-AFCA-A8B3-45AA-CCFF7460C14C}"/>
                    </a:ext>
                  </a:extLst>
                </p14:cNvPr>
                <p14:cNvContentPartPr/>
                <p14:nvPr/>
              </p14:nvContentPartPr>
              <p14:xfrm>
                <a:off x="6621730" y="5372369"/>
                <a:ext cx="720360" cy="329760"/>
              </p14:xfrm>
            </p:contentPart>
          </mc:Choice>
          <mc:Fallback xmlns="">
            <p:pic>
              <p:nvPicPr>
                <p:cNvPr id="170" name="Ink 169">
                  <a:extLst>
                    <a:ext uri="{FF2B5EF4-FFF2-40B4-BE49-F238E27FC236}">
                      <a16:creationId xmlns:a16="http://schemas.microsoft.com/office/drawing/2014/main" id="{9082D501-AFCA-A8B3-45AA-CCFF7460C14C}"/>
                    </a:ext>
                  </a:extLst>
                </p:cNvPr>
                <p:cNvPicPr/>
                <p:nvPr/>
              </p:nvPicPr>
              <p:blipFill>
                <a:blip r:embed="rId261"/>
                <a:stretch>
                  <a:fillRect/>
                </a:stretch>
              </p:blipFill>
              <p:spPr>
                <a:xfrm>
                  <a:off x="6612730" y="5363369"/>
                  <a:ext cx="73800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1" name="Ink 170">
                  <a:extLst>
                    <a:ext uri="{FF2B5EF4-FFF2-40B4-BE49-F238E27FC236}">
                      <a16:creationId xmlns:a16="http://schemas.microsoft.com/office/drawing/2014/main" id="{E8F3B264-CBA4-8823-B367-B0E35554BBA6}"/>
                    </a:ext>
                  </a:extLst>
                </p14:cNvPr>
                <p14:cNvContentPartPr/>
                <p14:nvPr/>
              </p14:nvContentPartPr>
              <p14:xfrm>
                <a:off x="7566730" y="5225849"/>
                <a:ext cx="703440" cy="357840"/>
              </p14:xfrm>
            </p:contentPart>
          </mc:Choice>
          <mc:Fallback xmlns="">
            <p:pic>
              <p:nvPicPr>
                <p:cNvPr id="171" name="Ink 170">
                  <a:extLst>
                    <a:ext uri="{FF2B5EF4-FFF2-40B4-BE49-F238E27FC236}">
                      <a16:creationId xmlns:a16="http://schemas.microsoft.com/office/drawing/2014/main" id="{E8F3B264-CBA4-8823-B367-B0E35554BBA6}"/>
                    </a:ext>
                  </a:extLst>
                </p:cNvPr>
                <p:cNvPicPr/>
                <p:nvPr/>
              </p:nvPicPr>
              <p:blipFill>
                <a:blip r:embed="rId263"/>
                <a:stretch>
                  <a:fillRect/>
                </a:stretch>
              </p:blipFill>
              <p:spPr>
                <a:xfrm>
                  <a:off x="7557730" y="5216849"/>
                  <a:ext cx="7210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2" name="Ink 171">
                  <a:extLst>
                    <a:ext uri="{FF2B5EF4-FFF2-40B4-BE49-F238E27FC236}">
                      <a16:creationId xmlns:a16="http://schemas.microsoft.com/office/drawing/2014/main" id="{7F8CA15E-627B-3514-FEB9-C48C4F3E983F}"/>
                    </a:ext>
                  </a:extLst>
                </p14:cNvPr>
                <p14:cNvContentPartPr/>
                <p14:nvPr/>
              </p14:nvContentPartPr>
              <p14:xfrm>
                <a:off x="8026450" y="5275889"/>
                <a:ext cx="306000" cy="129600"/>
              </p14:xfrm>
            </p:contentPart>
          </mc:Choice>
          <mc:Fallback xmlns="">
            <p:pic>
              <p:nvPicPr>
                <p:cNvPr id="172" name="Ink 171">
                  <a:extLst>
                    <a:ext uri="{FF2B5EF4-FFF2-40B4-BE49-F238E27FC236}">
                      <a16:creationId xmlns:a16="http://schemas.microsoft.com/office/drawing/2014/main" id="{7F8CA15E-627B-3514-FEB9-C48C4F3E983F}"/>
                    </a:ext>
                  </a:extLst>
                </p:cNvPr>
                <p:cNvPicPr/>
                <p:nvPr/>
              </p:nvPicPr>
              <p:blipFill>
                <a:blip r:embed="rId265"/>
                <a:stretch>
                  <a:fillRect/>
                </a:stretch>
              </p:blipFill>
              <p:spPr>
                <a:xfrm>
                  <a:off x="8017450" y="5267249"/>
                  <a:ext cx="323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 name="Ink 173">
                  <a:extLst>
                    <a:ext uri="{FF2B5EF4-FFF2-40B4-BE49-F238E27FC236}">
                      <a16:creationId xmlns:a16="http://schemas.microsoft.com/office/drawing/2014/main" id="{A5BD97C2-5603-0DAE-485B-0ADEF11D61E7}"/>
                    </a:ext>
                  </a:extLst>
                </p14:cNvPr>
                <p14:cNvContentPartPr/>
                <p14:nvPr/>
              </p14:nvContentPartPr>
              <p14:xfrm>
                <a:off x="8532970" y="5190929"/>
                <a:ext cx="793440" cy="389880"/>
              </p14:xfrm>
            </p:contentPart>
          </mc:Choice>
          <mc:Fallback xmlns="">
            <p:pic>
              <p:nvPicPr>
                <p:cNvPr id="174" name="Ink 173">
                  <a:extLst>
                    <a:ext uri="{FF2B5EF4-FFF2-40B4-BE49-F238E27FC236}">
                      <a16:creationId xmlns:a16="http://schemas.microsoft.com/office/drawing/2014/main" id="{A5BD97C2-5603-0DAE-485B-0ADEF11D61E7}"/>
                    </a:ext>
                  </a:extLst>
                </p:cNvPr>
                <p:cNvPicPr/>
                <p:nvPr/>
              </p:nvPicPr>
              <p:blipFill>
                <a:blip r:embed="rId267"/>
                <a:stretch>
                  <a:fillRect/>
                </a:stretch>
              </p:blipFill>
              <p:spPr>
                <a:xfrm>
                  <a:off x="8523970" y="5182289"/>
                  <a:ext cx="81108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5" name="Ink 174">
                  <a:extLst>
                    <a:ext uri="{FF2B5EF4-FFF2-40B4-BE49-F238E27FC236}">
                      <a16:creationId xmlns:a16="http://schemas.microsoft.com/office/drawing/2014/main" id="{5767EFC3-BBC5-ADA3-DF72-5CCE9812B627}"/>
                    </a:ext>
                  </a:extLst>
                </p14:cNvPr>
                <p14:cNvContentPartPr/>
                <p14:nvPr/>
              </p14:nvContentPartPr>
              <p14:xfrm>
                <a:off x="8974330" y="5375249"/>
                <a:ext cx="71640" cy="24120"/>
              </p14:xfrm>
            </p:contentPart>
          </mc:Choice>
          <mc:Fallback xmlns="">
            <p:pic>
              <p:nvPicPr>
                <p:cNvPr id="175" name="Ink 174">
                  <a:extLst>
                    <a:ext uri="{FF2B5EF4-FFF2-40B4-BE49-F238E27FC236}">
                      <a16:creationId xmlns:a16="http://schemas.microsoft.com/office/drawing/2014/main" id="{5767EFC3-BBC5-ADA3-DF72-5CCE9812B627}"/>
                    </a:ext>
                  </a:extLst>
                </p:cNvPr>
                <p:cNvPicPr/>
                <p:nvPr/>
              </p:nvPicPr>
              <p:blipFill>
                <a:blip r:embed="rId269"/>
                <a:stretch>
                  <a:fillRect/>
                </a:stretch>
              </p:blipFill>
              <p:spPr>
                <a:xfrm>
                  <a:off x="8965690" y="5366249"/>
                  <a:ext cx="89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6" name="Ink 175">
                  <a:extLst>
                    <a:ext uri="{FF2B5EF4-FFF2-40B4-BE49-F238E27FC236}">
                      <a16:creationId xmlns:a16="http://schemas.microsoft.com/office/drawing/2014/main" id="{D4ACF657-80FB-B6B6-8CE8-F62EEF1D7323}"/>
                    </a:ext>
                  </a:extLst>
                </p14:cNvPr>
                <p14:cNvContentPartPr/>
                <p14:nvPr/>
              </p14:nvContentPartPr>
              <p14:xfrm>
                <a:off x="8599210" y="5366249"/>
                <a:ext cx="496800" cy="40320"/>
              </p14:xfrm>
            </p:contentPart>
          </mc:Choice>
          <mc:Fallback xmlns="">
            <p:pic>
              <p:nvPicPr>
                <p:cNvPr id="176" name="Ink 175">
                  <a:extLst>
                    <a:ext uri="{FF2B5EF4-FFF2-40B4-BE49-F238E27FC236}">
                      <a16:creationId xmlns:a16="http://schemas.microsoft.com/office/drawing/2014/main" id="{D4ACF657-80FB-B6B6-8CE8-F62EEF1D7323}"/>
                    </a:ext>
                  </a:extLst>
                </p:cNvPr>
                <p:cNvPicPr/>
                <p:nvPr/>
              </p:nvPicPr>
              <p:blipFill>
                <a:blip r:embed="rId271"/>
                <a:stretch>
                  <a:fillRect/>
                </a:stretch>
              </p:blipFill>
              <p:spPr>
                <a:xfrm>
                  <a:off x="8590570" y="5357609"/>
                  <a:ext cx="514440" cy="57960"/>
                </a:xfrm>
                <a:prstGeom prst="rect">
                  <a:avLst/>
                </a:prstGeom>
              </p:spPr>
            </p:pic>
          </mc:Fallback>
        </mc:AlternateContent>
      </p:grpSp>
      <p:grpSp>
        <p:nvGrpSpPr>
          <p:cNvPr id="209" name="Group 208">
            <a:extLst>
              <a:ext uri="{FF2B5EF4-FFF2-40B4-BE49-F238E27FC236}">
                <a16:creationId xmlns:a16="http://schemas.microsoft.com/office/drawing/2014/main" id="{116B4FBC-B46B-6AC3-A83C-039B9EBB9C6B}"/>
              </a:ext>
            </a:extLst>
          </p:cNvPr>
          <p:cNvGrpSpPr/>
          <p:nvPr/>
        </p:nvGrpSpPr>
        <p:grpSpPr>
          <a:xfrm>
            <a:off x="2359690" y="5819849"/>
            <a:ext cx="3938400" cy="774000"/>
            <a:chOff x="2359690" y="5819849"/>
            <a:chExt cx="3938400" cy="774000"/>
          </a:xfrm>
        </p:grpSpPr>
        <mc:AlternateContent xmlns:mc="http://schemas.openxmlformats.org/markup-compatibility/2006" xmlns:p14="http://schemas.microsoft.com/office/powerpoint/2010/main">
          <mc:Choice Requires="p14">
            <p:contentPart p14:bwMode="auto" r:id="rId272">
              <p14:nvContentPartPr>
                <p14:cNvPr id="178" name="Ink 177">
                  <a:extLst>
                    <a:ext uri="{FF2B5EF4-FFF2-40B4-BE49-F238E27FC236}">
                      <a16:creationId xmlns:a16="http://schemas.microsoft.com/office/drawing/2014/main" id="{EAD42B5B-E4D5-C22F-0A51-BD4843D758DB}"/>
                    </a:ext>
                  </a:extLst>
                </p14:cNvPr>
                <p14:cNvContentPartPr/>
                <p14:nvPr/>
              </p14:nvContentPartPr>
              <p14:xfrm>
                <a:off x="2364010" y="6206129"/>
                <a:ext cx="244440" cy="43560"/>
              </p14:xfrm>
            </p:contentPart>
          </mc:Choice>
          <mc:Fallback xmlns="">
            <p:pic>
              <p:nvPicPr>
                <p:cNvPr id="178" name="Ink 177">
                  <a:extLst>
                    <a:ext uri="{FF2B5EF4-FFF2-40B4-BE49-F238E27FC236}">
                      <a16:creationId xmlns:a16="http://schemas.microsoft.com/office/drawing/2014/main" id="{EAD42B5B-E4D5-C22F-0A51-BD4843D758DB}"/>
                    </a:ext>
                  </a:extLst>
                </p:cNvPr>
                <p:cNvPicPr/>
                <p:nvPr/>
              </p:nvPicPr>
              <p:blipFill>
                <a:blip r:embed="rId273"/>
                <a:stretch>
                  <a:fillRect/>
                </a:stretch>
              </p:blipFill>
              <p:spPr>
                <a:xfrm>
                  <a:off x="2355010" y="6197489"/>
                  <a:ext cx="262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9" name="Ink 178">
                  <a:extLst>
                    <a:ext uri="{FF2B5EF4-FFF2-40B4-BE49-F238E27FC236}">
                      <a16:creationId xmlns:a16="http://schemas.microsoft.com/office/drawing/2014/main" id="{4EF27A13-0B2A-846C-49CF-95EACC066CAF}"/>
                    </a:ext>
                  </a:extLst>
                </p14:cNvPr>
                <p14:cNvContentPartPr/>
                <p14:nvPr/>
              </p14:nvContentPartPr>
              <p14:xfrm>
                <a:off x="2359690" y="6371729"/>
                <a:ext cx="212400" cy="20520"/>
              </p14:xfrm>
            </p:contentPart>
          </mc:Choice>
          <mc:Fallback xmlns="">
            <p:pic>
              <p:nvPicPr>
                <p:cNvPr id="179" name="Ink 178">
                  <a:extLst>
                    <a:ext uri="{FF2B5EF4-FFF2-40B4-BE49-F238E27FC236}">
                      <a16:creationId xmlns:a16="http://schemas.microsoft.com/office/drawing/2014/main" id="{4EF27A13-0B2A-846C-49CF-95EACC066CAF}"/>
                    </a:ext>
                  </a:extLst>
                </p:cNvPr>
                <p:cNvPicPr/>
                <p:nvPr/>
              </p:nvPicPr>
              <p:blipFill>
                <a:blip r:embed="rId275"/>
                <a:stretch>
                  <a:fillRect/>
                </a:stretch>
              </p:blipFill>
              <p:spPr>
                <a:xfrm>
                  <a:off x="2350690" y="6362729"/>
                  <a:ext cx="230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0" name="Ink 179">
                  <a:extLst>
                    <a:ext uri="{FF2B5EF4-FFF2-40B4-BE49-F238E27FC236}">
                      <a16:creationId xmlns:a16="http://schemas.microsoft.com/office/drawing/2014/main" id="{A6B49E22-6321-0DD4-FDF1-FE47D2D014B4}"/>
                    </a:ext>
                  </a:extLst>
                </p14:cNvPr>
                <p14:cNvContentPartPr/>
                <p14:nvPr/>
              </p14:nvContentPartPr>
              <p14:xfrm>
                <a:off x="2874490" y="6168329"/>
                <a:ext cx="384120" cy="281880"/>
              </p14:xfrm>
            </p:contentPart>
          </mc:Choice>
          <mc:Fallback xmlns="">
            <p:pic>
              <p:nvPicPr>
                <p:cNvPr id="180" name="Ink 179">
                  <a:extLst>
                    <a:ext uri="{FF2B5EF4-FFF2-40B4-BE49-F238E27FC236}">
                      <a16:creationId xmlns:a16="http://schemas.microsoft.com/office/drawing/2014/main" id="{A6B49E22-6321-0DD4-FDF1-FE47D2D014B4}"/>
                    </a:ext>
                  </a:extLst>
                </p:cNvPr>
                <p:cNvPicPr/>
                <p:nvPr/>
              </p:nvPicPr>
              <p:blipFill>
                <a:blip r:embed="rId277"/>
                <a:stretch>
                  <a:fillRect/>
                </a:stretch>
              </p:blipFill>
              <p:spPr>
                <a:xfrm>
                  <a:off x="2865850" y="6159329"/>
                  <a:ext cx="4017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1" name="Ink 180">
                  <a:extLst>
                    <a:ext uri="{FF2B5EF4-FFF2-40B4-BE49-F238E27FC236}">
                      <a16:creationId xmlns:a16="http://schemas.microsoft.com/office/drawing/2014/main" id="{1B3508A2-B78C-0009-30D1-4B70325985F0}"/>
                    </a:ext>
                  </a:extLst>
                </p14:cNvPr>
                <p14:cNvContentPartPr/>
                <p14:nvPr/>
              </p14:nvContentPartPr>
              <p14:xfrm>
                <a:off x="3509530" y="6232769"/>
                <a:ext cx="344160" cy="44640"/>
              </p14:xfrm>
            </p:contentPart>
          </mc:Choice>
          <mc:Fallback xmlns="">
            <p:pic>
              <p:nvPicPr>
                <p:cNvPr id="181" name="Ink 180">
                  <a:extLst>
                    <a:ext uri="{FF2B5EF4-FFF2-40B4-BE49-F238E27FC236}">
                      <a16:creationId xmlns:a16="http://schemas.microsoft.com/office/drawing/2014/main" id="{1B3508A2-B78C-0009-30D1-4B70325985F0}"/>
                    </a:ext>
                  </a:extLst>
                </p:cNvPr>
                <p:cNvPicPr/>
                <p:nvPr/>
              </p:nvPicPr>
              <p:blipFill>
                <a:blip r:embed="rId279"/>
                <a:stretch>
                  <a:fillRect/>
                </a:stretch>
              </p:blipFill>
              <p:spPr>
                <a:xfrm>
                  <a:off x="3500890" y="6224129"/>
                  <a:ext cx="361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2" name="Ink 181">
                  <a:extLst>
                    <a:ext uri="{FF2B5EF4-FFF2-40B4-BE49-F238E27FC236}">
                      <a16:creationId xmlns:a16="http://schemas.microsoft.com/office/drawing/2014/main" id="{E05C822A-E169-6E38-4447-95D421FFABED}"/>
                    </a:ext>
                  </a:extLst>
                </p14:cNvPr>
                <p14:cNvContentPartPr/>
                <p14:nvPr/>
              </p14:nvContentPartPr>
              <p14:xfrm>
                <a:off x="3517090" y="6364889"/>
                <a:ext cx="370800" cy="34560"/>
              </p14:xfrm>
            </p:contentPart>
          </mc:Choice>
          <mc:Fallback xmlns="">
            <p:pic>
              <p:nvPicPr>
                <p:cNvPr id="182" name="Ink 181">
                  <a:extLst>
                    <a:ext uri="{FF2B5EF4-FFF2-40B4-BE49-F238E27FC236}">
                      <a16:creationId xmlns:a16="http://schemas.microsoft.com/office/drawing/2014/main" id="{E05C822A-E169-6E38-4447-95D421FFABED}"/>
                    </a:ext>
                  </a:extLst>
                </p:cNvPr>
                <p:cNvPicPr/>
                <p:nvPr/>
              </p:nvPicPr>
              <p:blipFill>
                <a:blip r:embed="rId281"/>
                <a:stretch>
                  <a:fillRect/>
                </a:stretch>
              </p:blipFill>
              <p:spPr>
                <a:xfrm>
                  <a:off x="3508090" y="6356249"/>
                  <a:ext cx="388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4" name="Ink 183">
                  <a:extLst>
                    <a:ext uri="{FF2B5EF4-FFF2-40B4-BE49-F238E27FC236}">
                      <a16:creationId xmlns:a16="http://schemas.microsoft.com/office/drawing/2014/main" id="{15CD9E6C-CE78-6FD8-4D44-BFAB2CB12C81}"/>
                    </a:ext>
                  </a:extLst>
                </p14:cNvPr>
                <p14:cNvContentPartPr/>
                <p14:nvPr/>
              </p14:nvContentPartPr>
              <p14:xfrm>
                <a:off x="4173370" y="5926769"/>
                <a:ext cx="174600" cy="230760"/>
              </p14:xfrm>
            </p:contentPart>
          </mc:Choice>
          <mc:Fallback xmlns="">
            <p:pic>
              <p:nvPicPr>
                <p:cNvPr id="184" name="Ink 183">
                  <a:extLst>
                    <a:ext uri="{FF2B5EF4-FFF2-40B4-BE49-F238E27FC236}">
                      <a16:creationId xmlns:a16="http://schemas.microsoft.com/office/drawing/2014/main" id="{15CD9E6C-CE78-6FD8-4D44-BFAB2CB12C81}"/>
                    </a:ext>
                  </a:extLst>
                </p:cNvPr>
                <p:cNvPicPr/>
                <p:nvPr/>
              </p:nvPicPr>
              <p:blipFill>
                <a:blip r:embed="rId283"/>
                <a:stretch>
                  <a:fillRect/>
                </a:stretch>
              </p:blipFill>
              <p:spPr>
                <a:xfrm>
                  <a:off x="4164370" y="5918129"/>
                  <a:ext cx="1922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5" name="Ink 184">
                  <a:extLst>
                    <a:ext uri="{FF2B5EF4-FFF2-40B4-BE49-F238E27FC236}">
                      <a16:creationId xmlns:a16="http://schemas.microsoft.com/office/drawing/2014/main" id="{69557133-6F1D-BCA5-182A-D62F509BF834}"/>
                    </a:ext>
                  </a:extLst>
                </p14:cNvPr>
                <p14:cNvContentPartPr/>
                <p14:nvPr/>
              </p14:nvContentPartPr>
              <p14:xfrm>
                <a:off x="4410250" y="5995889"/>
                <a:ext cx="7200" cy="152280"/>
              </p14:xfrm>
            </p:contentPart>
          </mc:Choice>
          <mc:Fallback xmlns="">
            <p:pic>
              <p:nvPicPr>
                <p:cNvPr id="185" name="Ink 184">
                  <a:extLst>
                    <a:ext uri="{FF2B5EF4-FFF2-40B4-BE49-F238E27FC236}">
                      <a16:creationId xmlns:a16="http://schemas.microsoft.com/office/drawing/2014/main" id="{69557133-6F1D-BCA5-182A-D62F509BF834}"/>
                    </a:ext>
                  </a:extLst>
                </p:cNvPr>
                <p:cNvPicPr/>
                <p:nvPr/>
              </p:nvPicPr>
              <p:blipFill>
                <a:blip r:embed="rId285"/>
                <a:stretch>
                  <a:fillRect/>
                </a:stretch>
              </p:blipFill>
              <p:spPr>
                <a:xfrm>
                  <a:off x="4401250" y="5987249"/>
                  <a:ext cx="24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6" name="Ink 185">
                  <a:extLst>
                    <a:ext uri="{FF2B5EF4-FFF2-40B4-BE49-F238E27FC236}">
                      <a16:creationId xmlns:a16="http://schemas.microsoft.com/office/drawing/2014/main" id="{3202A54E-E3BE-96BC-1423-DC970AE3C23F}"/>
                    </a:ext>
                  </a:extLst>
                </p14:cNvPr>
                <p14:cNvContentPartPr/>
                <p14:nvPr/>
              </p14:nvContentPartPr>
              <p14:xfrm>
                <a:off x="4478650" y="5984009"/>
                <a:ext cx="9720" cy="168120"/>
              </p14:xfrm>
            </p:contentPart>
          </mc:Choice>
          <mc:Fallback xmlns="">
            <p:pic>
              <p:nvPicPr>
                <p:cNvPr id="186" name="Ink 185">
                  <a:extLst>
                    <a:ext uri="{FF2B5EF4-FFF2-40B4-BE49-F238E27FC236}">
                      <a16:creationId xmlns:a16="http://schemas.microsoft.com/office/drawing/2014/main" id="{3202A54E-E3BE-96BC-1423-DC970AE3C23F}"/>
                    </a:ext>
                  </a:extLst>
                </p:cNvPr>
                <p:cNvPicPr/>
                <p:nvPr/>
              </p:nvPicPr>
              <p:blipFill>
                <a:blip r:embed="rId287"/>
                <a:stretch>
                  <a:fillRect/>
                </a:stretch>
              </p:blipFill>
              <p:spPr>
                <a:xfrm>
                  <a:off x="4470010" y="5975009"/>
                  <a:ext cx="27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7" name="Ink 186">
                  <a:extLst>
                    <a:ext uri="{FF2B5EF4-FFF2-40B4-BE49-F238E27FC236}">
                      <a16:creationId xmlns:a16="http://schemas.microsoft.com/office/drawing/2014/main" id="{C1F3FFBC-8A4A-401F-59F9-DA5FA17D7F06}"/>
                    </a:ext>
                  </a:extLst>
                </p14:cNvPr>
                <p14:cNvContentPartPr/>
                <p14:nvPr/>
              </p14:nvContentPartPr>
              <p14:xfrm>
                <a:off x="4336090" y="5985089"/>
                <a:ext cx="243360" cy="47880"/>
              </p14:xfrm>
            </p:contentPart>
          </mc:Choice>
          <mc:Fallback xmlns="">
            <p:pic>
              <p:nvPicPr>
                <p:cNvPr id="187" name="Ink 186">
                  <a:extLst>
                    <a:ext uri="{FF2B5EF4-FFF2-40B4-BE49-F238E27FC236}">
                      <a16:creationId xmlns:a16="http://schemas.microsoft.com/office/drawing/2014/main" id="{C1F3FFBC-8A4A-401F-59F9-DA5FA17D7F06}"/>
                    </a:ext>
                  </a:extLst>
                </p:cNvPr>
                <p:cNvPicPr/>
                <p:nvPr/>
              </p:nvPicPr>
              <p:blipFill>
                <a:blip r:embed="rId289"/>
                <a:stretch>
                  <a:fillRect/>
                </a:stretch>
              </p:blipFill>
              <p:spPr>
                <a:xfrm>
                  <a:off x="4327450" y="5976089"/>
                  <a:ext cx="261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8" name="Ink 187">
                  <a:extLst>
                    <a:ext uri="{FF2B5EF4-FFF2-40B4-BE49-F238E27FC236}">
                      <a16:creationId xmlns:a16="http://schemas.microsoft.com/office/drawing/2014/main" id="{8F7677E7-D608-03F3-01D5-CC681BC13F19}"/>
                    </a:ext>
                  </a:extLst>
                </p14:cNvPr>
                <p14:cNvContentPartPr/>
                <p14:nvPr/>
              </p14:nvContentPartPr>
              <p14:xfrm>
                <a:off x="4129810" y="6170489"/>
                <a:ext cx="446760" cy="69120"/>
              </p14:xfrm>
            </p:contentPart>
          </mc:Choice>
          <mc:Fallback xmlns="">
            <p:pic>
              <p:nvPicPr>
                <p:cNvPr id="188" name="Ink 187">
                  <a:extLst>
                    <a:ext uri="{FF2B5EF4-FFF2-40B4-BE49-F238E27FC236}">
                      <a16:creationId xmlns:a16="http://schemas.microsoft.com/office/drawing/2014/main" id="{8F7677E7-D608-03F3-01D5-CC681BC13F19}"/>
                    </a:ext>
                  </a:extLst>
                </p:cNvPr>
                <p:cNvPicPr/>
                <p:nvPr/>
              </p:nvPicPr>
              <p:blipFill>
                <a:blip r:embed="rId291"/>
                <a:stretch>
                  <a:fillRect/>
                </a:stretch>
              </p:blipFill>
              <p:spPr>
                <a:xfrm>
                  <a:off x="4121170" y="6161849"/>
                  <a:ext cx="464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9" name="Ink 188">
                  <a:extLst>
                    <a:ext uri="{FF2B5EF4-FFF2-40B4-BE49-F238E27FC236}">
                      <a16:creationId xmlns:a16="http://schemas.microsoft.com/office/drawing/2014/main" id="{77E57398-7741-5C8C-0D1F-FC06E1D9835E}"/>
                    </a:ext>
                  </a:extLst>
                </p14:cNvPr>
                <p14:cNvContentPartPr/>
                <p14:nvPr/>
              </p14:nvContentPartPr>
              <p14:xfrm>
                <a:off x="4317370" y="6262289"/>
                <a:ext cx="124200" cy="331560"/>
              </p14:xfrm>
            </p:contentPart>
          </mc:Choice>
          <mc:Fallback xmlns="">
            <p:pic>
              <p:nvPicPr>
                <p:cNvPr id="189" name="Ink 188">
                  <a:extLst>
                    <a:ext uri="{FF2B5EF4-FFF2-40B4-BE49-F238E27FC236}">
                      <a16:creationId xmlns:a16="http://schemas.microsoft.com/office/drawing/2014/main" id="{77E57398-7741-5C8C-0D1F-FC06E1D9835E}"/>
                    </a:ext>
                  </a:extLst>
                </p:cNvPr>
                <p:cNvPicPr/>
                <p:nvPr/>
              </p:nvPicPr>
              <p:blipFill>
                <a:blip r:embed="rId293"/>
                <a:stretch>
                  <a:fillRect/>
                </a:stretch>
              </p:blipFill>
              <p:spPr>
                <a:xfrm>
                  <a:off x="4308730" y="6253649"/>
                  <a:ext cx="1418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0" name="Ink 189">
                  <a:extLst>
                    <a:ext uri="{FF2B5EF4-FFF2-40B4-BE49-F238E27FC236}">
                      <a16:creationId xmlns:a16="http://schemas.microsoft.com/office/drawing/2014/main" id="{272FD9F8-05D0-27C9-3C91-7FB632AD2139}"/>
                    </a:ext>
                  </a:extLst>
                </p14:cNvPr>
                <p14:cNvContentPartPr/>
                <p14:nvPr/>
              </p14:nvContentPartPr>
              <p14:xfrm>
                <a:off x="4201450" y="6287129"/>
                <a:ext cx="217440" cy="142920"/>
              </p14:xfrm>
            </p:contentPart>
          </mc:Choice>
          <mc:Fallback xmlns="">
            <p:pic>
              <p:nvPicPr>
                <p:cNvPr id="190" name="Ink 189">
                  <a:extLst>
                    <a:ext uri="{FF2B5EF4-FFF2-40B4-BE49-F238E27FC236}">
                      <a16:creationId xmlns:a16="http://schemas.microsoft.com/office/drawing/2014/main" id="{272FD9F8-05D0-27C9-3C91-7FB632AD2139}"/>
                    </a:ext>
                  </a:extLst>
                </p:cNvPr>
                <p:cNvPicPr/>
                <p:nvPr/>
              </p:nvPicPr>
              <p:blipFill>
                <a:blip r:embed="rId295"/>
                <a:stretch>
                  <a:fillRect/>
                </a:stretch>
              </p:blipFill>
              <p:spPr>
                <a:xfrm>
                  <a:off x="4192810" y="6278489"/>
                  <a:ext cx="235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2" name="Ink 191">
                  <a:extLst>
                    <a:ext uri="{FF2B5EF4-FFF2-40B4-BE49-F238E27FC236}">
                      <a16:creationId xmlns:a16="http://schemas.microsoft.com/office/drawing/2014/main" id="{8CD95E70-9360-12C2-469F-BDC2901FDADC}"/>
                    </a:ext>
                  </a:extLst>
                </p14:cNvPr>
                <p14:cNvContentPartPr/>
                <p14:nvPr/>
              </p14:nvContentPartPr>
              <p14:xfrm>
                <a:off x="4760170" y="5916329"/>
                <a:ext cx="14760" cy="529200"/>
              </p14:xfrm>
            </p:contentPart>
          </mc:Choice>
          <mc:Fallback xmlns="">
            <p:pic>
              <p:nvPicPr>
                <p:cNvPr id="192" name="Ink 191">
                  <a:extLst>
                    <a:ext uri="{FF2B5EF4-FFF2-40B4-BE49-F238E27FC236}">
                      <a16:creationId xmlns:a16="http://schemas.microsoft.com/office/drawing/2014/main" id="{8CD95E70-9360-12C2-469F-BDC2901FDADC}"/>
                    </a:ext>
                  </a:extLst>
                </p:cNvPr>
                <p:cNvPicPr/>
                <p:nvPr/>
              </p:nvPicPr>
              <p:blipFill>
                <a:blip r:embed="rId297"/>
                <a:stretch>
                  <a:fillRect/>
                </a:stretch>
              </p:blipFill>
              <p:spPr>
                <a:xfrm>
                  <a:off x="4751170" y="5907329"/>
                  <a:ext cx="324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3" name="Ink 192">
                  <a:extLst>
                    <a:ext uri="{FF2B5EF4-FFF2-40B4-BE49-F238E27FC236}">
                      <a16:creationId xmlns:a16="http://schemas.microsoft.com/office/drawing/2014/main" id="{6D0D94B0-DD3F-0EC3-9356-02CA98BB9046}"/>
                    </a:ext>
                  </a:extLst>
                </p14:cNvPr>
                <p14:cNvContentPartPr/>
                <p14:nvPr/>
              </p14:nvContentPartPr>
              <p14:xfrm>
                <a:off x="4918930" y="5945849"/>
                <a:ext cx="93960" cy="456120"/>
              </p14:xfrm>
            </p:contentPart>
          </mc:Choice>
          <mc:Fallback xmlns="">
            <p:pic>
              <p:nvPicPr>
                <p:cNvPr id="193" name="Ink 192">
                  <a:extLst>
                    <a:ext uri="{FF2B5EF4-FFF2-40B4-BE49-F238E27FC236}">
                      <a16:creationId xmlns:a16="http://schemas.microsoft.com/office/drawing/2014/main" id="{6D0D94B0-DD3F-0EC3-9356-02CA98BB9046}"/>
                    </a:ext>
                  </a:extLst>
                </p:cNvPr>
                <p:cNvPicPr/>
                <p:nvPr/>
              </p:nvPicPr>
              <p:blipFill>
                <a:blip r:embed="rId299"/>
                <a:stretch>
                  <a:fillRect/>
                </a:stretch>
              </p:blipFill>
              <p:spPr>
                <a:xfrm>
                  <a:off x="4910290" y="5936849"/>
                  <a:ext cx="11160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4" name="Ink 193">
                  <a:extLst>
                    <a:ext uri="{FF2B5EF4-FFF2-40B4-BE49-F238E27FC236}">
                      <a16:creationId xmlns:a16="http://schemas.microsoft.com/office/drawing/2014/main" id="{3DED4EC6-19B0-C299-DE0E-D564B0DE9C93}"/>
                    </a:ext>
                  </a:extLst>
                </p14:cNvPr>
                <p14:cNvContentPartPr/>
                <p14:nvPr/>
              </p14:nvContentPartPr>
              <p14:xfrm>
                <a:off x="5035210" y="6133049"/>
                <a:ext cx="131400" cy="15480"/>
              </p14:xfrm>
            </p:contentPart>
          </mc:Choice>
          <mc:Fallback xmlns="">
            <p:pic>
              <p:nvPicPr>
                <p:cNvPr id="194" name="Ink 193">
                  <a:extLst>
                    <a:ext uri="{FF2B5EF4-FFF2-40B4-BE49-F238E27FC236}">
                      <a16:creationId xmlns:a16="http://schemas.microsoft.com/office/drawing/2014/main" id="{3DED4EC6-19B0-C299-DE0E-D564B0DE9C93}"/>
                    </a:ext>
                  </a:extLst>
                </p:cNvPr>
                <p:cNvPicPr/>
                <p:nvPr/>
              </p:nvPicPr>
              <p:blipFill>
                <a:blip r:embed="rId301"/>
                <a:stretch>
                  <a:fillRect/>
                </a:stretch>
              </p:blipFill>
              <p:spPr>
                <a:xfrm>
                  <a:off x="5026570" y="6124049"/>
                  <a:ext cx="149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6" name="Ink 195">
                  <a:extLst>
                    <a:ext uri="{FF2B5EF4-FFF2-40B4-BE49-F238E27FC236}">
                      <a16:creationId xmlns:a16="http://schemas.microsoft.com/office/drawing/2014/main" id="{7381E1EA-ED1A-3D26-1806-687914F4B9B5}"/>
                    </a:ext>
                  </a:extLst>
                </p14:cNvPr>
                <p14:cNvContentPartPr/>
                <p14:nvPr/>
              </p14:nvContentPartPr>
              <p14:xfrm>
                <a:off x="5140690" y="5921729"/>
                <a:ext cx="100080" cy="463320"/>
              </p14:xfrm>
            </p:contentPart>
          </mc:Choice>
          <mc:Fallback xmlns="">
            <p:pic>
              <p:nvPicPr>
                <p:cNvPr id="196" name="Ink 195">
                  <a:extLst>
                    <a:ext uri="{FF2B5EF4-FFF2-40B4-BE49-F238E27FC236}">
                      <a16:creationId xmlns:a16="http://schemas.microsoft.com/office/drawing/2014/main" id="{7381E1EA-ED1A-3D26-1806-687914F4B9B5}"/>
                    </a:ext>
                  </a:extLst>
                </p:cNvPr>
                <p:cNvPicPr/>
                <p:nvPr/>
              </p:nvPicPr>
              <p:blipFill>
                <a:blip r:embed="rId303"/>
                <a:stretch>
                  <a:fillRect/>
                </a:stretch>
              </p:blipFill>
              <p:spPr>
                <a:xfrm>
                  <a:off x="5132050" y="5913089"/>
                  <a:ext cx="11772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8" name="Ink 197">
                  <a:extLst>
                    <a:ext uri="{FF2B5EF4-FFF2-40B4-BE49-F238E27FC236}">
                      <a16:creationId xmlns:a16="http://schemas.microsoft.com/office/drawing/2014/main" id="{DC3C3158-A6C7-F4F5-480B-F99D7518A048}"/>
                    </a:ext>
                  </a:extLst>
                </p14:cNvPr>
                <p14:cNvContentPartPr/>
                <p14:nvPr/>
              </p14:nvContentPartPr>
              <p14:xfrm>
                <a:off x="5349130" y="5895449"/>
                <a:ext cx="27720" cy="595080"/>
              </p14:xfrm>
            </p:contentPart>
          </mc:Choice>
          <mc:Fallback xmlns="">
            <p:pic>
              <p:nvPicPr>
                <p:cNvPr id="198" name="Ink 197">
                  <a:extLst>
                    <a:ext uri="{FF2B5EF4-FFF2-40B4-BE49-F238E27FC236}">
                      <a16:creationId xmlns:a16="http://schemas.microsoft.com/office/drawing/2014/main" id="{DC3C3158-A6C7-F4F5-480B-F99D7518A048}"/>
                    </a:ext>
                  </a:extLst>
                </p:cNvPr>
                <p:cNvPicPr/>
                <p:nvPr/>
              </p:nvPicPr>
              <p:blipFill>
                <a:blip r:embed="rId305"/>
                <a:stretch>
                  <a:fillRect/>
                </a:stretch>
              </p:blipFill>
              <p:spPr>
                <a:xfrm>
                  <a:off x="5340490" y="5886809"/>
                  <a:ext cx="4536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9" name="Ink 198">
                  <a:extLst>
                    <a:ext uri="{FF2B5EF4-FFF2-40B4-BE49-F238E27FC236}">
                      <a16:creationId xmlns:a16="http://schemas.microsoft.com/office/drawing/2014/main" id="{D6B9EEE0-D88B-F5F9-860B-F5056F9EA60F}"/>
                    </a:ext>
                  </a:extLst>
                </p14:cNvPr>
                <p14:cNvContentPartPr/>
                <p14:nvPr/>
              </p14:nvContentPartPr>
              <p14:xfrm>
                <a:off x="5502850" y="5896529"/>
                <a:ext cx="118080" cy="122040"/>
              </p14:xfrm>
            </p:contentPart>
          </mc:Choice>
          <mc:Fallback xmlns="">
            <p:pic>
              <p:nvPicPr>
                <p:cNvPr id="199" name="Ink 198">
                  <a:extLst>
                    <a:ext uri="{FF2B5EF4-FFF2-40B4-BE49-F238E27FC236}">
                      <a16:creationId xmlns:a16="http://schemas.microsoft.com/office/drawing/2014/main" id="{D6B9EEE0-D88B-F5F9-860B-F5056F9EA60F}"/>
                    </a:ext>
                  </a:extLst>
                </p:cNvPr>
                <p:cNvPicPr/>
                <p:nvPr/>
              </p:nvPicPr>
              <p:blipFill>
                <a:blip r:embed="rId307"/>
                <a:stretch>
                  <a:fillRect/>
                </a:stretch>
              </p:blipFill>
              <p:spPr>
                <a:xfrm>
                  <a:off x="5494210" y="5887529"/>
                  <a:ext cx="135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1" name="Ink 200">
                  <a:extLst>
                    <a:ext uri="{FF2B5EF4-FFF2-40B4-BE49-F238E27FC236}">
                      <a16:creationId xmlns:a16="http://schemas.microsoft.com/office/drawing/2014/main" id="{3FAB9413-1DD0-BC26-E18E-A27F2FAA73CE}"/>
                    </a:ext>
                  </a:extLst>
                </p14:cNvPr>
                <p14:cNvContentPartPr/>
                <p14:nvPr/>
              </p14:nvContentPartPr>
              <p14:xfrm>
                <a:off x="5860690" y="5819849"/>
                <a:ext cx="197640" cy="345600"/>
              </p14:xfrm>
            </p:contentPart>
          </mc:Choice>
          <mc:Fallback xmlns="">
            <p:pic>
              <p:nvPicPr>
                <p:cNvPr id="201" name="Ink 200">
                  <a:extLst>
                    <a:ext uri="{FF2B5EF4-FFF2-40B4-BE49-F238E27FC236}">
                      <a16:creationId xmlns:a16="http://schemas.microsoft.com/office/drawing/2014/main" id="{3FAB9413-1DD0-BC26-E18E-A27F2FAA73CE}"/>
                    </a:ext>
                  </a:extLst>
                </p:cNvPr>
                <p:cNvPicPr/>
                <p:nvPr/>
              </p:nvPicPr>
              <p:blipFill>
                <a:blip r:embed="rId309"/>
                <a:stretch>
                  <a:fillRect/>
                </a:stretch>
              </p:blipFill>
              <p:spPr>
                <a:xfrm>
                  <a:off x="5851690" y="5811209"/>
                  <a:ext cx="2152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3" name="Ink 202">
                  <a:extLst>
                    <a:ext uri="{FF2B5EF4-FFF2-40B4-BE49-F238E27FC236}">
                      <a16:creationId xmlns:a16="http://schemas.microsoft.com/office/drawing/2014/main" id="{522D5227-675B-3488-5C38-6694D5857551}"/>
                    </a:ext>
                  </a:extLst>
                </p14:cNvPr>
                <p14:cNvContentPartPr/>
                <p14:nvPr/>
              </p14:nvContentPartPr>
              <p14:xfrm>
                <a:off x="6110170" y="5986889"/>
                <a:ext cx="110520" cy="150840"/>
              </p14:xfrm>
            </p:contentPart>
          </mc:Choice>
          <mc:Fallback xmlns="">
            <p:pic>
              <p:nvPicPr>
                <p:cNvPr id="203" name="Ink 202">
                  <a:extLst>
                    <a:ext uri="{FF2B5EF4-FFF2-40B4-BE49-F238E27FC236}">
                      <a16:creationId xmlns:a16="http://schemas.microsoft.com/office/drawing/2014/main" id="{522D5227-675B-3488-5C38-6694D5857551}"/>
                    </a:ext>
                  </a:extLst>
                </p:cNvPr>
                <p:cNvPicPr/>
                <p:nvPr/>
              </p:nvPicPr>
              <p:blipFill>
                <a:blip r:embed="rId311"/>
                <a:stretch>
                  <a:fillRect/>
                </a:stretch>
              </p:blipFill>
              <p:spPr>
                <a:xfrm>
                  <a:off x="6101170" y="5977889"/>
                  <a:ext cx="128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4" name="Ink 203">
                  <a:extLst>
                    <a:ext uri="{FF2B5EF4-FFF2-40B4-BE49-F238E27FC236}">
                      <a16:creationId xmlns:a16="http://schemas.microsoft.com/office/drawing/2014/main" id="{7AD820FE-F0AA-DA4D-C756-6E9132BAF489}"/>
                    </a:ext>
                  </a:extLst>
                </p14:cNvPr>
                <p14:cNvContentPartPr/>
                <p14:nvPr/>
              </p14:nvContentPartPr>
              <p14:xfrm>
                <a:off x="5815330" y="6174809"/>
                <a:ext cx="482760" cy="24840"/>
              </p14:xfrm>
            </p:contentPart>
          </mc:Choice>
          <mc:Fallback xmlns="">
            <p:pic>
              <p:nvPicPr>
                <p:cNvPr id="204" name="Ink 203">
                  <a:extLst>
                    <a:ext uri="{FF2B5EF4-FFF2-40B4-BE49-F238E27FC236}">
                      <a16:creationId xmlns:a16="http://schemas.microsoft.com/office/drawing/2014/main" id="{7AD820FE-F0AA-DA4D-C756-6E9132BAF489}"/>
                    </a:ext>
                  </a:extLst>
                </p:cNvPr>
                <p:cNvPicPr/>
                <p:nvPr/>
              </p:nvPicPr>
              <p:blipFill>
                <a:blip r:embed="rId313"/>
                <a:stretch>
                  <a:fillRect/>
                </a:stretch>
              </p:blipFill>
              <p:spPr>
                <a:xfrm>
                  <a:off x="5806330" y="6166169"/>
                  <a:ext cx="500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5" name="Ink 204">
                  <a:extLst>
                    <a:ext uri="{FF2B5EF4-FFF2-40B4-BE49-F238E27FC236}">
                      <a16:creationId xmlns:a16="http://schemas.microsoft.com/office/drawing/2014/main" id="{A8CA839B-0E0D-D4C3-A0BC-9C89CA6BA8A5}"/>
                    </a:ext>
                  </a:extLst>
                </p14:cNvPr>
                <p14:cNvContentPartPr/>
                <p14:nvPr/>
              </p14:nvContentPartPr>
              <p14:xfrm>
                <a:off x="5868610" y="6263369"/>
                <a:ext cx="143280" cy="294480"/>
              </p14:xfrm>
            </p:contentPart>
          </mc:Choice>
          <mc:Fallback xmlns="">
            <p:pic>
              <p:nvPicPr>
                <p:cNvPr id="205" name="Ink 204">
                  <a:extLst>
                    <a:ext uri="{FF2B5EF4-FFF2-40B4-BE49-F238E27FC236}">
                      <a16:creationId xmlns:a16="http://schemas.microsoft.com/office/drawing/2014/main" id="{A8CA839B-0E0D-D4C3-A0BC-9C89CA6BA8A5}"/>
                    </a:ext>
                  </a:extLst>
                </p:cNvPr>
                <p:cNvPicPr/>
                <p:nvPr/>
              </p:nvPicPr>
              <p:blipFill>
                <a:blip r:embed="rId315"/>
                <a:stretch>
                  <a:fillRect/>
                </a:stretch>
              </p:blipFill>
              <p:spPr>
                <a:xfrm>
                  <a:off x="5859610" y="6254729"/>
                  <a:ext cx="1609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6" name="Ink 205">
                  <a:extLst>
                    <a:ext uri="{FF2B5EF4-FFF2-40B4-BE49-F238E27FC236}">
                      <a16:creationId xmlns:a16="http://schemas.microsoft.com/office/drawing/2014/main" id="{5BC84086-46FE-0FB8-D810-A8AFBD8891E2}"/>
                    </a:ext>
                  </a:extLst>
                </p14:cNvPr>
                <p14:cNvContentPartPr/>
                <p14:nvPr/>
              </p14:nvContentPartPr>
              <p14:xfrm>
                <a:off x="6098290" y="6315929"/>
                <a:ext cx="146520" cy="247320"/>
              </p14:xfrm>
            </p:contentPart>
          </mc:Choice>
          <mc:Fallback xmlns="">
            <p:pic>
              <p:nvPicPr>
                <p:cNvPr id="206" name="Ink 205">
                  <a:extLst>
                    <a:ext uri="{FF2B5EF4-FFF2-40B4-BE49-F238E27FC236}">
                      <a16:creationId xmlns:a16="http://schemas.microsoft.com/office/drawing/2014/main" id="{5BC84086-46FE-0FB8-D810-A8AFBD8891E2}"/>
                    </a:ext>
                  </a:extLst>
                </p:cNvPr>
                <p:cNvPicPr/>
                <p:nvPr/>
              </p:nvPicPr>
              <p:blipFill>
                <a:blip r:embed="rId317"/>
                <a:stretch>
                  <a:fillRect/>
                </a:stretch>
              </p:blipFill>
              <p:spPr>
                <a:xfrm>
                  <a:off x="6089650" y="6307289"/>
                  <a:ext cx="1641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7" name="Ink 206">
                  <a:extLst>
                    <a:ext uri="{FF2B5EF4-FFF2-40B4-BE49-F238E27FC236}">
                      <a16:creationId xmlns:a16="http://schemas.microsoft.com/office/drawing/2014/main" id="{BBBB305B-1E2B-B2DB-3DFA-9A59FA84EA51}"/>
                    </a:ext>
                  </a:extLst>
                </p14:cNvPr>
                <p14:cNvContentPartPr/>
                <p14:nvPr/>
              </p14:nvContentPartPr>
              <p14:xfrm>
                <a:off x="6115930" y="6417089"/>
                <a:ext cx="100440" cy="10080"/>
              </p14:xfrm>
            </p:contentPart>
          </mc:Choice>
          <mc:Fallback xmlns="">
            <p:pic>
              <p:nvPicPr>
                <p:cNvPr id="207" name="Ink 206">
                  <a:extLst>
                    <a:ext uri="{FF2B5EF4-FFF2-40B4-BE49-F238E27FC236}">
                      <a16:creationId xmlns:a16="http://schemas.microsoft.com/office/drawing/2014/main" id="{BBBB305B-1E2B-B2DB-3DFA-9A59FA84EA51}"/>
                    </a:ext>
                  </a:extLst>
                </p:cNvPr>
                <p:cNvPicPr/>
                <p:nvPr/>
              </p:nvPicPr>
              <p:blipFill>
                <a:blip r:embed="rId319"/>
                <a:stretch>
                  <a:fillRect/>
                </a:stretch>
              </p:blipFill>
              <p:spPr>
                <a:xfrm>
                  <a:off x="6107290" y="6408089"/>
                  <a:ext cx="118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8" name="Ink 207">
                  <a:extLst>
                    <a:ext uri="{FF2B5EF4-FFF2-40B4-BE49-F238E27FC236}">
                      <a16:creationId xmlns:a16="http://schemas.microsoft.com/office/drawing/2014/main" id="{B85A0D81-BDFE-F3AE-6B57-6DBCDCE77B3A}"/>
                    </a:ext>
                  </a:extLst>
                </p14:cNvPr>
                <p14:cNvContentPartPr/>
                <p14:nvPr/>
              </p14:nvContentPartPr>
              <p14:xfrm>
                <a:off x="6096850" y="6335729"/>
                <a:ext cx="167400" cy="20520"/>
              </p14:xfrm>
            </p:contentPart>
          </mc:Choice>
          <mc:Fallback xmlns="">
            <p:pic>
              <p:nvPicPr>
                <p:cNvPr id="208" name="Ink 207">
                  <a:extLst>
                    <a:ext uri="{FF2B5EF4-FFF2-40B4-BE49-F238E27FC236}">
                      <a16:creationId xmlns:a16="http://schemas.microsoft.com/office/drawing/2014/main" id="{B85A0D81-BDFE-F3AE-6B57-6DBCDCE77B3A}"/>
                    </a:ext>
                  </a:extLst>
                </p:cNvPr>
                <p:cNvPicPr/>
                <p:nvPr/>
              </p:nvPicPr>
              <p:blipFill>
                <a:blip r:embed="rId321"/>
                <a:stretch>
                  <a:fillRect/>
                </a:stretch>
              </p:blipFill>
              <p:spPr>
                <a:xfrm>
                  <a:off x="6088210" y="6327089"/>
                  <a:ext cx="185040" cy="38160"/>
                </a:xfrm>
                <a:prstGeom prst="rect">
                  <a:avLst/>
                </a:prstGeom>
              </p:spPr>
            </p:pic>
          </mc:Fallback>
        </mc:AlternateContent>
      </p:grpSp>
      <p:grpSp>
        <p:nvGrpSpPr>
          <p:cNvPr id="219" name="Group 218">
            <a:extLst>
              <a:ext uri="{FF2B5EF4-FFF2-40B4-BE49-F238E27FC236}">
                <a16:creationId xmlns:a16="http://schemas.microsoft.com/office/drawing/2014/main" id="{812E0291-9A1F-6904-3E31-BEEBC93F7453}"/>
              </a:ext>
            </a:extLst>
          </p:cNvPr>
          <p:cNvGrpSpPr/>
          <p:nvPr/>
        </p:nvGrpSpPr>
        <p:grpSpPr>
          <a:xfrm>
            <a:off x="6971650" y="5695649"/>
            <a:ext cx="2485800" cy="302760"/>
            <a:chOff x="6971650" y="5695649"/>
            <a:chExt cx="2485800" cy="302760"/>
          </a:xfrm>
        </p:grpSpPr>
        <mc:AlternateContent xmlns:mc="http://schemas.openxmlformats.org/markup-compatibility/2006" xmlns:p14="http://schemas.microsoft.com/office/powerpoint/2010/main">
          <mc:Choice Requires="p14">
            <p:contentPart p14:bwMode="auto" r:id="rId322">
              <p14:nvContentPartPr>
                <p14:cNvPr id="210" name="Ink 209">
                  <a:extLst>
                    <a:ext uri="{FF2B5EF4-FFF2-40B4-BE49-F238E27FC236}">
                      <a16:creationId xmlns:a16="http://schemas.microsoft.com/office/drawing/2014/main" id="{0A62B52A-1100-10A4-034D-0AA8DB94B2B9}"/>
                    </a:ext>
                  </a:extLst>
                </p14:cNvPr>
                <p14:cNvContentPartPr/>
                <p14:nvPr/>
              </p14:nvContentPartPr>
              <p14:xfrm>
                <a:off x="6971650" y="5823089"/>
                <a:ext cx="224640" cy="175320"/>
              </p14:xfrm>
            </p:contentPart>
          </mc:Choice>
          <mc:Fallback xmlns="">
            <p:pic>
              <p:nvPicPr>
                <p:cNvPr id="210" name="Ink 209">
                  <a:extLst>
                    <a:ext uri="{FF2B5EF4-FFF2-40B4-BE49-F238E27FC236}">
                      <a16:creationId xmlns:a16="http://schemas.microsoft.com/office/drawing/2014/main" id="{0A62B52A-1100-10A4-034D-0AA8DB94B2B9}"/>
                    </a:ext>
                  </a:extLst>
                </p:cNvPr>
                <p:cNvPicPr/>
                <p:nvPr/>
              </p:nvPicPr>
              <p:blipFill>
                <a:blip r:embed="rId323"/>
                <a:stretch>
                  <a:fillRect/>
                </a:stretch>
              </p:blipFill>
              <p:spPr>
                <a:xfrm>
                  <a:off x="6963010" y="5814089"/>
                  <a:ext cx="242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1" name="Ink 210">
                  <a:extLst>
                    <a:ext uri="{FF2B5EF4-FFF2-40B4-BE49-F238E27FC236}">
                      <a16:creationId xmlns:a16="http://schemas.microsoft.com/office/drawing/2014/main" id="{E6A44171-B33B-BB90-FFE1-58AD79CDDE7C}"/>
                    </a:ext>
                  </a:extLst>
                </p14:cNvPr>
                <p14:cNvContentPartPr/>
                <p14:nvPr/>
              </p14:nvContentPartPr>
              <p14:xfrm>
                <a:off x="7266490" y="5707169"/>
                <a:ext cx="633960" cy="287640"/>
              </p14:xfrm>
            </p:contentPart>
          </mc:Choice>
          <mc:Fallback xmlns="">
            <p:pic>
              <p:nvPicPr>
                <p:cNvPr id="211" name="Ink 210">
                  <a:extLst>
                    <a:ext uri="{FF2B5EF4-FFF2-40B4-BE49-F238E27FC236}">
                      <a16:creationId xmlns:a16="http://schemas.microsoft.com/office/drawing/2014/main" id="{E6A44171-B33B-BB90-FFE1-58AD79CDDE7C}"/>
                    </a:ext>
                  </a:extLst>
                </p:cNvPr>
                <p:cNvPicPr/>
                <p:nvPr/>
              </p:nvPicPr>
              <p:blipFill>
                <a:blip r:embed="rId325"/>
                <a:stretch>
                  <a:fillRect/>
                </a:stretch>
              </p:blipFill>
              <p:spPr>
                <a:xfrm>
                  <a:off x="7257850" y="5698169"/>
                  <a:ext cx="6516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3" name="Ink 212">
                  <a:extLst>
                    <a:ext uri="{FF2B5EF4-FFF2-40B4-BE49-F238E27FC236}">
                      <a16:creationId xmlns:a16="http://schemas.microsoft.com/office/drawing/2014/main" id="{F60854C7-2FB2-FF63-EA03-52F690605E83}"/>
                    </a:ext>
                  </a:extLst>
                </p14:cNvPr>
                <p14:cNvContentPartPr/>
                <p14:nvPr/>
              </p14:nvContentPartPr>
              <p14:xfrm>
                <a:off x="8064250" y="5700329"/>
                <a:ext cx="621000" cy="284040"/>
              </p14:xfrm>
            </p:contentPart>
          </mc:Choice>
          <mc:Fallback xmlns="">
            <p:pic>
              <p:nvPicPr>
                <p:cNvPr id="213" name="Ink 212">
                  <a:extLst>
                    <a:ext uri="{FF2B5EF4-FFF2-40B4-BE49-F238E27FC236}">
                      <a16:creationId xmlns:a16="http://schemas.microsoft.com/office/drawing/2014/main" id="{F60854C7-2FB2-FF63-EA03-52F690605E83}"/>
                    </a:ext>
                  </a:extLst>
                </p:cNvPr>
                <p:cNvPicPr/>
                <p:nvPr/>
              </p:nvPicPr>
              <p:blipFill>
                <a:blip r:embed="rId327"/>
                <a:stretch>
                  <a:fillRect/>
                </a:stretch>
              </p:blipFill>
              <p:spPr>
                <a:xfrm>
                  <a:off x="8055250" y="5691689"/>
                  <a:ext cx="6386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4" name="Ink 213">
                  <a:extLst>
                    <a:ext uri="{FF2B5EF4-FFF2-40B4-BE49-F238E27FC236}">
                      <a16:creationId xmlns:a16="http://schemas.microsoft.com/office/drawing/2014/main" id="{2506E118-459B-C1FE-DC45-76E2E434306E}"/>
                    </a:ext>
                  </a:extLst>
                </p14:cNvPr>
                <p14:cNvContentPartPr/>
                <p14:nvPr/>
              </p14:nvContentPartPr>
              <p14:xfrm>
                <a:off x="8815570" y="5717249"/>
                <a:ext cx="81360" cy="276120"/>
              </p14:xfrm>
            </p:contentPart>
          </mc:Choice>
          <mc:Fallback xmlns="">
            <p:pic>
              <p:nvPicPr>
                <p:cNvPr id="214" name="Ink 213">
                  <a:extLst>
                    <a:ext uri="{FF2B5EF4-FFF2-40B4-BE49-F238E27FC236}">
                      <a16:creationId xmlns:a16="http://schemas.microsoft.com/office/drawing/2014/main" id="{2506E118-459B-C1FE-DC45-76E2E434306E}"/>
                    </a:ext>
                  </a:extLst>
                </p:cNvPr>
                <p:cNvPicPr/>
                <p:nvPr/>
              </p:nvPicPr>
              <p:blipFill>
                <a:blip r:embed="rId329"/>
                <a:stretch>
                  <a:fillRect/>
                </a:stretch>
              </p:blipFill>
              <p:spPr>
                <a:xfrm>
                  <a:off x="8806570" y="5708249"/>
                  <a:ext cx="990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5" name="Ink 214">
                  <a:extLst>
                    <a:ext uri="{FF2B5EF4-FFF2-40B4-BE49-F238E27FC236}">
                      <a16:creationId xmlns:a16="http://schemas.microsoft.com/office/drawing/2014/main" id="{41BDDAE4-A0E2-3BB0-D046-032BE72ECBDA}"/>
                    </a:ext>
                  </a:extLst>
                </p14:cNvPr>
                <p14:cNvContentPartPr/>
                <p14:nvPr/>
              </p14:nvContentPartPr>
              <p14:xfrm>
                <a:off x="8939410" y="5695649"/>
                <a:ext cx="129240" cy="279720"/>
              </p14:xfrm>
            </p:contentPart>
          </mc:Choice>
          <mc:Fallback xmlns="">
            <p:pic>
              <p:nvPicPr>
                <p:cNvPr id="215" name="Ink 214">
                  <a:extLst>
                    <a:ext uri="{FF2B5EF4-FFF2-40B4-BE49-F238E27FC236}">
                      <a16:creationId xmlns:a16="http://schemas.microsoft.com/office/drawing/2014/main" id="{41BDDAE4-A0E2-3BB0-D046-032BE72ECBDA}"/>
                    </a:ext>
                  </a:extLst>
                </p:cNvPr>
                <p:cNvPicPr/>
                <p:nvPr/>
              </p:nvPicPr>
              <p:blipFill>
                <a:blip r:embed="rId331"/>
                <a:stretch>
                  <a:fillRect/>
                </a:stretch>
              </p:blipFill>
              <p:spPr>
                <a:xfrm>
                  <a:off x="8930410" y="5687009"/>
                  <a:ext cx="1468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6" name="Ink 215">
                  <a:extLst>
                    <a:ext uri="{FF2B5EF4-FFF2-40B4-BE49-F238E27FC236}">
                      <a16:creationId xmlns:a16="http://schemas.microsoft.com/office/drawing/2014/main" id="{E97F6615-6F5B-9521-1476-32B3B6C21F79}"/>
                    </a:ext>
                  </a:extLst>
                </p14:cNvPr>
                <p14:cNvContentPartPr/>
                <p14:nvPr/>
              </p14:nvContentPartPr>
              <p14:xfrm>
                <a:off x="8755450" y="5794649"/>
                <a:ext cx="403920" cy="41040"/>
              </p14:xfrm>
            </p:contentPart>
          </mc:Choice>
          <mc:Fallback xmlns="">
            <p:pic>
              <p:nvPicPr>
                <p:cNvPr id="216" name="Ink 215">
                  <a:extLst>
                    <a:ext uri="{FF2B5EF4-FFF2-40B4-BE49-F238E27FC236}">
                      <a16:creationId xmlns:a16="http://schemas.microsoft.com/office/drawing/2014/main" id="{E97F6615-6F5B-9521-1476-32B3B6C21F79}"/>
                    </a:ext>
                  </a:extLst>
                </p:cNvPr>
                <p:cNvPicPr/>
                <p:nvPr/>
              </p:nvPicPr>
              <p:blipFill>
                <a:blip r:embed="rId333"/>
                <a:stretch>
                  <a:fillRect/>
                </a:stretch>
              </p:blipFill>
              <p:spPr>
                <a:xfrm>
                  <a:off x="8746810" y="5785649"/>
                  <a:ext cx="421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7" name="Ink 216">
                  <a:extLst>
                    <a:ext uri="{FF2B5EF4-FFF2-40B4-BE49-F238E27FC236}">
                      <a16:creationId xmlns:a16="http://schemas.microsoft.com/office/drawing/2014/main" id="{48529228-3285-47ED-EA21-91567022F67E}"/>
                    </a:ext>
                  </a:extLst>
                </p14:cNvPr>
                <p14:cNvContentPartPr/>
                <p14:nvPr/>
              </p14:nvContentPartPr>
              <p14:xfrm>
                <a:off x="8793970" y="5909489"/>
                <a:ext cx="328320" cy="14760"/>
              </p14:xfrm>
            </p:contentPart>
          </mc:Choice>
          <mc:Fallback xmlns="">
            <p:pic>
              <p:nvPicPr>
                <p:cNvPr id="217" name="Ink 216">
                  <a:extLst>
                    <a:ext uri="{FF2B5EF4-FFF2-40B4-BE49-F238E27FC236}">
                      <a16:creationId xmlns:a16="http://schemas.microsoft.com/office/drawing/2014/main" id="{48529228-3285-47ED-EA21-91567022F67E}"/>
                    </a:ext>
                  </a:extLst>
                </p:cNvPr>
                <p:cNvPicPr/>
                <p:nvPr/>
              </p:nvPicPr>
              <p:blipFill>
                <a:blip r:embed="rId335"/>
                <a:stretch>
                  <a:fillRect/>
                </a:stretch>
              </p:blipFill>
              <p:spPr>
                <a:xfrm>
                  <a:off x="8785330" y="5900489"/>
                  <a:ext cx="345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8" name="Ink 217">
                  <a:extLst>
                    <a:ext uri="{FF2B5EF4-FFF2-40B4-BE49-F238E27FC236}">
                      <a16:creationId xmlns:a16="http://schemas.microsoft.com/office/drawing/2014/main" id="{A06D448D-56A8-6995-24C5-7460E0775B39}"/>
                    </a:ext>
                  </a:extLst>
                </p14:cNvPr>
                <p14:cNvContentPartPr/>
                <p14:nvPr/>
              </p14:nvContentPartPr>
              <p14:xfrm>
                <a:off x="9232810" y="5774849"/>
                <a:ext cx="224640" cy="212400"/>
              </p14:xfrm>
            </p:contentPart>
          </mc:Choice>
          <mc:Fallback xmlns="">
            <p:pic>
              <p:nvPicPr>
                <p:cNvPr id="218" name="Ink 217">
                  <a:extLst>
                    <a:ext uri="{FF2B5EF4-FFF2-40B4-BE49-F238E27FC236}">
                      <a16:creationId xmlns:a16="http://schemas.microsoft.com/office/drawing/2014/main" id="{A06D448D-56A8-6995-24C5-7460E0775B39}"/>
                    </a:ext>
                  </a:extLst>
                </p:cNvPr>
                <p:cNvPicPr/>
                <p:nvPr/>
              </p:nvPicPr>
              <p:blipFill>
                <a:blip r:embed="rId337"/>
                <a:stretch>
                  <a:fillRect/>
                </a:stretch>
              </p:blipFill>
              <p:spPr>
                <a:xfrm>
                  <a:off x="9223810" y="5766209"/>
                  <a:ext cx="242280" cy="2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220" name="Ink 219">
                <a:extLst>
                  <a:ext uri="{FF2B5EF4-FFF2-40B4-BE49-F238E27FC236}">
                    <a16:creationId xmlns:a16="http://schemas.microsoft.com/office/drawing/2014/main" id="{9E929B1F-6FDD-7FE5-8A8D-E9F3047135BA}"/>
                  </a:ext>
                </a:extLst>
              </p14:cNvPr>
              <p14:cNvContentPartPr/>
              <p14:nvPr/>
            </p14:nvContentPartPr>
            <p14:xfrm>
              <a:off x="7023490" y="6094169"/>
              <a:ext cx="204840" cy="218880"/>
            </p14:xfrm>
          </p:contentPart>
        </mc:Choice>
        <mc:Fallback xmlns="">
          <p:pic>
            <p:nvPicPr>
              <p:cNvPr id="220" name="Ink 219">
                <a:extLst>
                  <a:ext uri="{FF2B5EF4-FFF2-40B4-BE49-F238E27FC236}">
                    <a16:creationId xmlns:a16="http://schemas.microsoft.com/office/drawing/2014/main" id="{9E929B1F-6FDD-7FE5-8A8D-E9F3047135BA}"/>
                  </a:ext>
                </a:extLst>
              </p:cNvPr>
              <p:cNvPicPr/>
              <p:nvPr/>
            </p:nvPicPr>
            <p:blipFill>
              <a:blip r:embed="rId339"/>
              <a:stretch>
                <a:fillRect/>
              </a:stretch>
            </p:blipFill>
            <p:spPr>
              <a:xfrm>
                <a:off x="7014490" y="6085169"/>
                <a:ext cx="222480" cy="236520"/>
              </a:xfrm>
              <a:prstGeom prst="rect">
                <a:avLst/>
              </a:prstGeom>
            </p:spPr>
          </p:pic>
        </mc:Fallback>
      </mc:AlternateContent>
      <p:grpSp>
        <p:nvGrpSpPr>
          <p:cNvPr id="236" name="Group 235">
            <a:extLst>
              <a:ext uri="{FF2B5EF4-FFF2-40B4-BE49-F238E27FC236}">
                <a16:creationId xmlns:a16="http://schemas.microsoft.com/office/drawing/2014/main" id="{A22B3981-CF04-42BF-CA4C-800E7FDC491C}"/>
              </a:ext>
            </a:extLst>
          </p:cNvPr>
          <p:cNvGrpSpPr/>
          <p:nvPr/>
        </p:nvGrpSpPr>
        <p:grpSpPr>
          <a:xfrm>
            <a:off x="9748330" y="5934329"/>
            <a:ext cx="1837080" cy="464040"/>
            <a:chOff x="9748330" y="5934329"/>
            <a:chExt cx="1837080" cy="464040"/>
          </a:xfrm>
        </p:grpSpPr>
        <mc:AlternateContent xmlns:mc="http://schemas.openxmlformats.org/markup-compatibility/2006" xmlns:p14="http://schemas.microsoft.com/office/powerpoint/2010/main">
          <mc:Choice Requires="p14">
            <p:contentPart p14:bwMode="auto" r:id="rId340">
              <p14:nvContentPartPr>
                <p14:cNvPr id="232" name="Ink 231">
                  <a:extLst>
                    <a:ext uri="{FF2B5EF4-FFF2-40B4-BE49-F238E27FC236}">
                      <a16:creationId xmlns:a16="http://schemas.microsoft.com/office/drawing/2014/main" id="{81656BBD-A59E-9BBB-8659-04BF776DCA88}"/>
                    </a:ext>
                  </a:extLst>
                </p14:cNvPr>
                <p14:cNvContentPartPr/>
                <p14:nvPr/>
              </p14:nvContentPartPr>
              <p14:xfrm>
                <a:off x="9748330" y="5934329"/>
                <a:ext cx="1837080" cy="464040"/>
              </p14:xfrm>
            </p:contentPart>
          </mc:Choice>
          <mc:Fallback xmlns="">
            <p:pic>
              <p:nvPicPr>
                <p:cNvPr id="232" name="Ink 231">
                  <a:extLst>
                    <a:ext uri="{FF2B5EF4-FFF2-40B4-BE49-F238E27FC236}">
                      <a16:creationId xmlns:a16="http://schemas.microsoft.com/office/drawing/2014/main" id="{81656BBD-A59E-9BBB-8659-04BF776DCA88}"/>
                    </a:ext>
                  </a:extLst>
                </p:cNvPr>
                <p:cNvPicPr/>
                <p:nvPr/>
              </p:nvPicPr>
              <p:blipFill>
                <a:blip r:embed="rId341"/>
                <a:stretch>
                  <a:fillRect/>
                </a:stretch>
              </p:blipFill>
              <p:spPr>
                <a:xfrm>
                  <a:off x="9739330" y="5925329"/>
                  <a:ext cx="185472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3" name="Ink 232">
                  <a:extLst>
                    <a:ext uri="{FF2B5EF4-FFF2-40B4-BE49-F238E27FC236}">
                      <a16:creationId xmlns:a16="http://schemas.microsoft.com/office/drawing/2014/main" id="{CAB04044-9B7E-C9E2-6356-662F5CDD5D36}"/>
                    </a:ext>
                  </a:extLst>
                </p14:cNvPr>
                <p14:cNvContentPartPr/>
                <p14:nvPr/>
              </p14:nvContentPartPr>
              <p14:xfrm>
                <a:off x="11316490" y="6146009"/>
                <a:ext cx="18360" cy="12960"/>
              </p14:xfrm>
            </p:contentPart>
          </mc:Choice>
          <mc:Fallback xmlns="">
            <p:pic>
              <p:nvPicPr>
                <p:cNvPr id="233" name="Ink 232">
                  <a:extLst>
                    <a:ext uri="{FF2B5EF4-FFF2-40B4-BE49-F238E27FC236}">
                      <a16:creationId xmlns:a16="http://schemas.microsoft.com/office/drawing/2014/main" id="{CAB04044-9B7E-C9E2-6356-662F5CDD5D36}"/>
                    </a:ext>
                  </a:extLst>
                </p:cNvPr>
                <p:cNvPicPr/>
                <p:nvPr/>
              </p:nvPicPr>
              <p:blipFill>
                <a:blip r:embed="rId343"/>
                <a:stretch>
                  <a:fillRect/>
                </a:stretch>
              </p:blipFill>
              <p:spPr>
                <a:xfrm>
                  <a:off x="11307490" y="6137369"/>
                  <a:ext cx="36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4" name="Ink 233">
                  <a:extLst>
                    <a:ext uri="{FF2B5EF4-FFF2-40B4-BE49-F238E27FC236}">
                      <a16:creationId xmlns:a16="http://schemas.microsoft.com/office/drawing/2014/main" id="{12AA34B4-EF2B-1889-2D49-80BFE6CDCDBB}"/>
                    </a:ext>
                  </a:extLst>
                </p14:cNvPr>
                <p14:cNvContentPartPr/>
                <p14:nvPr/>
              </p14:nvContentPartPr>
              <p14:xfrm>
                <a:off x="11031730" y="6115769"/>
                <a:ext cx="304920" cy="10440"/>
              </p14:xfrm>
            </p:contentPart>
          </mc:Choice>
          <mc:Fallback xmlns="">
            <p:pic>
              <p:nvPicPr>
                <p:cNvPr id="234" name="Ink 233">
                  <a:extLst>
                    <a:ext uri="{FF2B5EF4-FFF2-40B4-BE49-F238E27FC236}">
                      <a16:creationId xmlns:a16="http://schemas.microsoft.com/office/drawing/2014/main" id="{12AA34B4-EF2B-1889-2D49-80BFE6CDCDBB}"/>
                    </a:ext>
                  </a:extLst>
                </p:cNvPr>
                <p:cNvPicPr/>
                <p:nvPr/>
              </p:nvPicPr>
              <p:blipFill>
                <a:blip r:embed="rId345"/>
                <a:stretch>
                  <a:fillRect/>
                </a:stretch>
              </p:blipFill>
              <p:spPr>
                <a:xfrm>
                  <a:off x="11023090" y="6106769"/>
                  <a:ext cx="322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5" name="Ink 234">
                  <a:extLst>
                    <a:ext uri="{FF2B5EF4-FFF2-40B4-BE49-F238E27FC236}">
                      <a16:creationId xmlns:a16="http://schemas.microsoft.com/office/drawing/2014/main" id="{13D6B58F-53CE-C5AC-1113-B4367E5AE832}"/>
                    </a:ext>
                  </a:extLst>
                </p14:cNvPr>
                <p14:cNvContentPartPr/>
                <p14:nvPr/>
              </p14:nvContentPartPr>
              <p14:xfrm>
                <a:off x="10138210" y="6098489"/>
                <a:ext cx="257400" cy="27720"/>
              </p14:xfrm>
            </p:contentPart>
          </mc:Choice>
          <mc:Fallback xmlns="">
            <p:pic>
              <p:nvPicPr>
                <p:cNvPr id="235" name="Ink 234">
                  <a:extLst>
                    <a:ext uri="{FF2B5EF4-FFF2-40B4-BE49-F238E27FC236}">
                      <a16:creationId xmlns:a16="http://schemas.microsoft.com/office/drawing/2014/main" id="{13D6B58F-53CE-C5AC-1113-B4367E5AE832}"/>
                    </a:ext>
                  </a:extLst>
                </p:cNvPr>
                <p:cNvPicPr/>
                <p:nvPr/>
              </p:nvPicPr>
              <p:blipFill>
                <a:blip r:embed="rId347"/>
                <a:stretch>
                  <a:fillRect/>
                </a:stretch>
              </p:blipFill>
              <p:spPr>
                <a:xfrm>
                  <a:off x="10129570" y="6089489"/>
                  <a:ext cx="275040" cy="45360"/>
                </a:xfrm>
                <a:prstGeom prst="rect">
                  <a:avLst/>
                </a:prstGeom>
              </p:spPr>
            </p:pic>
          </mc:Fallback>
        </mc:AlternateContent>
      </p:grpSp>
      <p:grpSp>
        <p:nvGrpSpPr>
          <p:cNvPr id="242" name="Group 241">
            <a:extLst>
              <a:ext uri="{FF2B5EF4-FFF2-40B4-BE49-F238E27FC236}">
                <a16:creationId xmlns:a16="http://schemas.microsoft.com/office/drawing/2014/main" id="{F532F27F-F0E1-784C-0BE9-CC4E6F7B1288}"/>
              </a:ext>
            </a:extLst>
          </p:cNvPr>
          <p:cNvGrpSpPr/>
          <p:nvPr/>
        </p:nvGrpSpPr>
        <p:grpSpPr>
          <a:xfrm>
            <a:off x="7054810" y="5995169"/>
            <a:ext cx="2508840" cy="878760"/>
            <a:chOff x="7054810" y="5995169"/>
            <a:chExt cx="2508840" cy="878760"/>
          </a:xfrm>
        </p:grpSpPr>
        <mc:AlternateContent xmlns:mc="http://schemas.openxmlformats.org/markup-compatibility/2006" xmlns:p14="http://schemas.microsoft.com/office/powerpoint/2010/main">
          <mc:Choice Requires="p14">
            <p:contentPart p14:bwMode="auto" r:id="rId348">
              <p14:nvContentPartPr>
                <p14:cNvPr id="227" name="Ink 226">
                  <a:extLst>
                    <a:ext uri="{FF2B5EF4-FFF2-40B4-BE49-F238E27FC236}">
                      <a16:creationId xmlns:a16="http://schemas.microsoft.com/office/drawing/2014/main" id="{89A69D8D-47DD-02A0-D92B-E111737BC115}"/>
                    </a:ext>
                  </a:extLst>
                </p14:cNvPr>
                <p14:cNvContentPartPr/>
                <p14:nvPr/>
              </p14:nvContentPartPr>
              <p14:xfrm>
                <a:off x="8103490" y="5995169"/>
                <a:ext cx="992520" cy="310680"/>
              </p14:xfrm>
            </p:contentPart>
          </mc:Choice>
          <mc:Fallback xmlns="">
            <p:pic>
              <p:nvPicPr>
                <p:cNvPr id="227" name="Ink 226">
                  <a:extLst>
                    <a:ext uri="{FF2B5EF4-FFF2-40B4-BE49-F238E27FC236}">
                      <a16:creationId xmlns:a16="http://schemas.microsoft.com/office/drawing/2014/main" id="{89A69D8D-47DD-02A0-D92B-E111737BC115}"/>
                    </a:ext>
                  </a:extLst>
                </p:cNvPr>
                <p:cNvPicPr/>
                <p:nvPr/>
              </p:nvPicPr>
              <p:blipFill>
                <a:blip r:embed="rId349"/>
                <a:stretch>
                  <a:fillRect/>
                </a:stretch>
              </p:blipFill>
              <p:spPr>
                <a:xfrm>
                  <a:off x="8094850" y="5986529"/>
                  <a:ext cx="10101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8" name="Ink 227">
                  <a:extLst>
                    <a:ext uri="{FF2B5EF4-FFF2-40B4-BE49-F238E27FC236}">
                      <a16:creationId xmlns:a16="http://schemas.microsoft.com/office/drawing/2014/main" id="{F83F8A75-99C8-FA6F-D31A-A771545F99CB}"/>
                    </a:ext>
                  </a:extLst>
                </p14:cNvPr>
                <p14:cNvContentPartPr/>
                <p14:nvPr/>
              </p14:nvContentPartPr>
              <p14:xfrm>
                <a:off x="8977570" y="6148889"/>
                <a:ext cx="214200" cy="14400"/>
              </p14:xfrm>
            </p:contentPart>
          </mc:Choice>
          <mc:Fallback xmlns="">
            <p:pic>
              <p:nvPicPr>
                <p:cNvPr id="228" name="Ink 227">
                  <a:extLst>
                    <a:ext uri="{FF2B5EF4-FFF2-40B4-BE49-F238E27FC236}">
                      <a16:creationId xmlns:a16="http://schemas.microsoft.com/office/drawing/2014/main" id="{F83F8A75-99C8-FA6F-D31A-A771545F99CB}"/>
                    </a:ext>
                  </a:extLst>
                </p:cNvPr>
                <p:cNvPicPr/>
                <p:nvPr/>
              </p:nvPicPr>
              <p:blipFill>
                <a:blip r:embed="rId351"/>
                <a:stretch>
                  <a:fillRect/>
                </a:stretch>
              </p:blipFill>
              <p:spPr>
                <a:xfrm>
                  <a:off x="8968570" y="6139889"/>
                  <a:ext cx="23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0" name="Ink 229">
                  <a:extLst>
                    <a:ext uri="{FF2B5EF4-FFF2-40B4-BE49-F238E27FC236}">
                      <a16:creationId xmlns:a16="http://schemas.microsoft.com/office/drawing/2014/main" id="{B86F4A37-87EC-39A6-FF57-576267D5C9A5}"/>
                    </a:ext>
                  </a:extLst>
                </p14:cNvPr>
                <p14:cNvContentPartPr/>
                <p14:nvPr/>
              </p14:nvContentPartPr>
              <p14:xfrm>
                <a:off x="9306250" y="6071849"/>
                <a:ext cx="257400" cy="336600"/>
              </p14:xfrm>
            </p:contentPart>
          </mc:Choice>
          <mc:Fallback xmlns="">
            <p:pic>
              <p:nvPicPr>
                <p:cNvPr id="230" name="Ink 229">
                  <a:extLst>
                    <a:ext uri="{FF2B5EF4-FFF2-40B4-BE49-F238E27FC236}">
                      <a16:creationId xmlns:a16="http://schemas.microsoft.com/office/drawing/2014/main" id="{B86F4A37-87EC-39A6-FF57-576267D5C9A5}"/>
                    </a:ext>
                  </a:extLst>
                </p:cNvPr>
                <p:cNvPicPr/>
                <p:nvPr/>
              </p:nvPicPr>
              <p:blipFill>
                <a:blip r:embed="rId353"/>
                <a:stretch>
                  <a:fillRect/>
                </a:stretch>
              </p:blipFill>
              <p:spPr>
                <a:xfrm>
                  <a:off x="9297610" y="6063209"/>
                  <a:ext cx="2750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1" name="Ink 220">
                  <a:extLst>
                    <a:ext uri="{FF2B5EF4-FFF2-40B4-BE49-F238E27FC236}">
                      <a16:creationId xmlns:a16="http://schemas.microsoft.com/office/drawing/2014/main" id="{088FDAA2-8AD2-8557-E414-0550B44EA316}"/>
                    </a:ext>
                  </a:extLst>
                </p14:cNvPr>
                <p14:cNvContentPartPr/>
                <p14:nvPr/>
              </p14:nvContentPartPr>
              <p14:xfrm>
                <a:off x="7310770" y="6011369"/>
                <a:ext cx="629640" cy="288720"/>
              </p14:xfrm>
            </p:contentPart>
          </mc:Choice>
          <mc:Fallback xmlns="">
            <p:pic>
              <p:nvPicPr>
                <p:cNvPr id="221" name="Ink 220">
                  <a:extLst>
                    <a:ext uri="{FF2B5EF4-FFF2-40B4-BE49-F238E27FC236}">
                      <a16:creationId xmlns:a16="http://schemas.microsoft.com/office/drawing/2014/main" id="{088FDAA2-8AD2-8557-E414-0550B44EA316}"/>
                    </a:ext>
                  </a:extLst>
                </p:cNvPr>
                <p:cNvPicPr/>
                <p:nvPr/>
              </p:nvPicPr>
              <p:blipFill>
                <a:blip r:embed="rId355"/>
                <a:stretch>
                  <a:fillRect/>
                </a:stretch>
              </p:blipFill>
              <p:spPr>
                <a:xfrm>
                  <a:off x="7302130" y="6002369"/>
                  <a:ext cx="6472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2" name="Ink 221">
                  <a:extLst>
                    <a:ext uri="{FF2B5EF4-FFF2-40B4-BE49-F238E27FC236}">
                      <a16:creationId xmlns:a16="http://schemas.microsoft.com/office/drawing/2014/main" id="{785AF78C-4412-6E56-0E38-27FF35F26BF2}"/>
                    </a:ext>
                  </a:extLst>
                </p14:cNvPr>
                <p14:cNvContentPartPr/>
                <p14:nvPr/>
              </p14:nvContentPartPr>
              <p14:xfrm>
                <a:off x="7835290" y="6143849"/>
                <a:ext cx="160200" cy="186480"/>
              </p14:xfrm>
            </p:contentPart>
          </mc:Choice>
          <mc:Fallback xmlns="">
            <p:pic>
              <p:nvPicPr>
                <p:cNvPr id="222" name="Ink 221">
                  <a:extLst>
                    <a:ext uri="{FF2B5EF4-FFF2-40B4-BE49-F238E27FC236}">
                      <a16:creationId xmlns:a16="http://schemas.microsoft.com/office/drawing/2014/main" id="{785AF78C-4412-6E56-0E38-27FF35F26BF2}"/>
                    </a:ext>
                  </a:extLst>
                </p:cNvPr>
                <p:cNvPicPr/>
                <p:nvPr/>
              </p:nvPicPr>
              <p:blipFill>
                <a:blip r:embed="rId357"/>
                <a:stretch>
                  <a:fillRect/>
                </a:stretch>
              </p:blipFill>
              <p:spPr>
                <a:xfrm>
                  <a:off x="7826290" y="6134849"/>
                  <a:ext cx="1778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3" name="Ink 222">
                  <a:extLst>
                    <a:ext uri="{FF2B5EF4-FFF2-40B4-BE49-F238E27FC236}">
                      <a16:creationId xmlns:a16="http://schemas.microsoft.com/office/drawing/2014/main" id="{1839431B-F230-CF69-334A-7B58B8A81BF4}"/>
                    </a:ext>
                  </a:extLst>
                </p14:cNvPr>
                <p14:cNvContentPartPr/>
                <p14:nvPr/>
              </p14:nvContentPartPr>
              <p14:xfrm>
                <a:off x="7699210" y="6110369"/>
                <a:ext cx="23040" cy="19080"/>
              </p14:xfrm>
            </p:contentPart>
          </mc:Choice>
          <mc:Fallback xmlns="">
            <p:pic>
              <p:nvPicPr>
                <p:cNvPr id="223" name="Ink 222">
                  <a:extLst>
                    <a:ext uri="{FF2B5EF4-FFF2-40B4-BE49-F238E27FC236}">
                      <a16:creationId xmlns:a16="http://schemas.microsoft.com/office/drawing/2014/main" id="{1839431B-F230-CF69-334A-7B58B8A81BF4}"/>
                    </a:ext>
                  </a:extLst>
                </p:cNvPr>
                <p:cNvPicPr/>
                <p:nvPr/>
              </p:nvPicPr>
              <p:blipFill>
                <a:blip r:embed="rId359"/>
                <a:stretch>
                  <a:fillRect/>
                </a:stretch>
              </p:blipFill>
              <p:spPr>
                <a:xfrm>
                  <a:off x="7690210" y="6101369"/>
                  <a:ext cx="40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Ink 223">
                  <a:extLst>
                    <a:ext uri="{FF2B5EF4-FFF2-40B4-BE49-F238E27FC236}">
                      <a16:creationId xmlns:a16="http://schemas.microsoft.com/office/drawing/2014/main" id="{17C04798-C825-9CAA-1A05-32EFA91C4746}"/>
                    </a:ext>
                  </a:extLst>
                </p14:cNvPr>
                <p14:cNvContentPartPr/>
                <p14:nvPr/>
              </p14:nvContentPartPr>
              <p14:xfrm>
                <a:off x="7397890" y="6093089"/>
                <a:ext cx="244800" cy="29160"/>
              </p14:xfrm>
            </p:contentPart>
          </mc:Choice>
          <mc:Fallback xmlns="">
            <p:pic>
              <p:nvPicPr>
                <p:cNvPr id="224" name="Ink 223">
                  <a:extLst>
                    <a:ext uri="{FF2B5EF4-FFF2-40B4-BE49-F238E27FC236}">
                      <a16:creationId xmlns:a16="http://schemas.microsoft.com/office/drawing/2014/main" id="{17C04798-C825-9CAA-1A05-32EFA91C4746}"/>
                    </a:ext>
                  </a:extLst>
                </p:cNvPr>
                <p:cNvPicPr/>
                <p:nvPr/>
              </p:nvPicPr>
              <p:blipFill>
                <a:blip r:embed="rId361"/>
                <a:stretch>
                  <a:fillRect/>
                </a:stretch>
              </p:blipFill>
              <p:spPr>
                <a:xfrm>
                  <a:off x="7389250" y="6084089"/>
                  <a:ext cx="262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7" name="Ink 236">
                  <a:extLst>
                    <a:ext uri="{FF2B5EF4-FFF2-40B4-BE49-F238E27FC236}">
                      <a16:creationId xmlns:a16="http://schemas.microsoft.com/office/drawing/2014/main" id="{B154E80A-E147-1D89-034F-D1DEC1172B17}"/>
                    </a:ext>
                  </a:extLst>
                </p14:cNvPr>
                <p14:cNvContentPartPr/>
                <p14:nvPr/>
              </p14:nvContentPartPr>
              <p14:xfrm>
                <a:off x="7054810" y="6406289"/>
                <a:ext cx="1120680" cy="425520"/>
              </p14:xfrm>
            </p:contentPart>
          </mc:Choice>
          <mc:Fallback xmlns="">
            <p:pic>
              <p:nvPicPr>
                <p:cNvPr id="237" name="Ink 236">
                  <a:extLst>
                    <a:ext uri="{FF2B5EF4-FFF2-40B4-BE49-F238E27FC236}">
                      <a16:creationId xmlns:a16="http://schemas.microsoft.com/office/drawing/2014/main" id="{B154E80A-E147-1D89-034F-D1DEC1172B17}"/>
                    </a:ext>
                  </a:extLst>
                </p:cNvPr>
                <p:cNvPicPr/>
                <p:nvPr/>
              </p:nvPicPr>
              <p:blipFill>
                <a:blip r:embed="rId363"/>
                <a:stretch>
                  <a:fillRect/>
                </a:stretch>
              </p:blipFill>
              <p:spPr>
                <a:xfrm>
                  <a:off x="7045810" y="6397649"/>
                  <a:ext cx="113832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8" name="Ink 237">
                  <a:extLst>
                    <a:ext uri="{FF2B5EF4-FFF2-40B4-BE49-F238E27FC236}">
                      <a16:creationId xmlns:a16="http://schemas.microsoft.com/office/drawing/2014/main" id="{0B68306B-6021-EAF3-CB6C-0F1715C78EA8}"/>
                    </a:ext>
                  </a:extLst>
                </p14:cNvPr>
                <p14:cNvContentPartPr/>
                <p14:nvPr/>
              </p14:nvContentPartPr>
              <p14:xfrm>
                <a:off x="7824850" y="6508529"/>
                <a:ext cx="213120" cy="25920"/>
              </p14:xfrm>
            </p:contentPart>
          </mc:Choice>
          <mc:Fallback xmlns="">
            <p:pic>
              <p:nvPicPr>
                <p:cNvPr id="238" name="Ink 237">
                  <a:extLst>
                    <a:ext uri="{FF2B5EF4-FFF2-40B4-BE49-F238E27FC236}">
                      <a16:creationId xmlns:a16="http://schemas.microsoft.com/office/drawing/2014/main" id="{0B68306B-6021-EAF3-CB6C-0F1715C78EA8}"/>
                    </a:ext>
                  </a:extLst>
                </p:cNvPr>
                <p:cNvPicPr/>
                <p:nvPr/>
              </p:nvPicPr>
              <p:blipFill>
                <a:blip r:embed="rId365"/>
                <a:stretch>
                  <a:fillRect/>
                </a:stretch>
              </p:blipFill>
              <p:spPr>
                <a:xfrm>
                  <a:off x="7816210" y="6499889"/>
                  <a:ext cx="230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9" name="Ink 238">
                  <a:extLst>
                    <a:ext uri="{FF2B5EF4-FFF2-40B4-BE49-F238E27FC236}">
                      <a16:creationId xmlns:a16="http://schemas.microsoft.com/office/drawing/2014/main" id="{232CD596-7B97-A4A2-E420-2D01F2838F0D}"/>
                    </a:ext>
                  </a:extLst>
                </p14:cNvPr>
                <p14:cNvContentPartPr/>
                <p14:nvPr/>
              </p14:nvContentPartPr>
              <p14:xfrm>
                <a:off x="7738090" y="6426809"/>
                <a:ext cx="27720" cy="5760"/>
              </p14:xfrm>
            </p:contentPart>
          </mc:Choice>
          <mc:Fallback xmlns="">
            <p:pic>
              <p:nvPicPr>
                <p:cNvPr id="239" name="Ink 238">
                  <a:extLst>
                    <a:ext uri="{FF2B5EF4-FFF2-40B4-BE49-F238E27FC236}">
                      <a16:creationId xmlns:a16="http://schemas.microsoft.com/office/drawing/2014/main" id="{232CD596-7B97-A4A2-E420-2D01F2838F0D}"/>
                    </a:ext>
                  </a:extLst>
                </p:cNvPr>
                <p:cNvPicPr/>
                <p:nvPr/>
              </p:nvPicPr>
              <p:blipFill>
                <a:blip r:embed="rId367"/>
                <a:stretch>
                  <a:fillRect/>
                </a:stretch>
              </p:blipFill>
              <p:spPr>
                <a:xfrm>
                  <a:off x="7729090" y="6417809"/>
                  <a:ext cx="45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1" name="Ink 240">
                  <a:extLst>
                    <a:ext uri="{FF2B5EF4-FFF2-40B4-BE49-F238E27FC236}">
                      <a16:creationId xmlns:a16="http://schemas.microsoft.com/office/drawing/2014/main" id="{50A3AE9D-707F-AF32-9CCB-6445964EFE96}"/>
                    </a:ext>
                  </a:extLst>
                </p14:cNvPr>
                <p14:cNvContentPartPr/>
                <p14:nvPr/>
              </p14:nvContentPartPr>
              <p14:xfrm>
                <a:off x="8344690" y="6489809"/>
                <a:ext cx="294840" cy="384120"/>
              </p14:xfrm>
            </p:contentPart>
          </mc:Choice>
          <mc:Fallback xmlns="">
            <p:pic>
              <p:nvPicPr>
                <p:cNvPr id="241" name="Ink 240">
                  <a:extLst>
                    <a:ext uri="{FF2B5EF4-FFF2-40B4-BE49-F238E27FC236}">
                      <a16:creationId xmlns:a16="http://schemas.microsoft.com/office/drawing/2014/main" id="{50A3AE9D-707F-AF32-9CCB-6445964EFE96}"/>
                    </a:ext>
                  </a:extLst>
                </p:cNvPr>
                <p:cNvPicPr/>
                <p:nvPr/>
              </p:nvPicPr>
              <p:blipFill>
                <a:blip r:embed="rId369"/>
                <a:stretch>
                  <a:fillRect/>
                </a:stretch>
              </p:blipFill>
              <p:spPr>
                <a:xfrm>
                  <a:off x="8336050" y="6480809"/>
                  <a:ext cx="312480" cy="401760"/>
                </a:xfrm>
                <a:prstGeom prst="rect">
                  <a:avLst/>
                </a:prstGeom>
              </p:spPr>
            </p:pic>
          </mc:Fallback>
        </mc:AlternateContent>
      </p:grpSp>
      <p:grpSp>
        <p:nvGrpSpPr>
          <p:cNvPr id="245" name="Group 244">
            <a:extLst>
              <a:ext uri="{FF2B5EF4-FFF2-40B4-BE49-F238E27FC236}">
                <a16:creationId xmlns:a16="http://schemas.microsoft.com/office/drawing/2014/main" id="{59C472AE-8206-11C2-8E93-54C6D40077B2}"/>
              </a:ext>
            </a:extLst>
          </p:cNvPr>
          <p:cNvGrpSpPr/>
          <p:nvPr/>
        </p:nvGrpSpPr>
        <p:grpSpPr>
          <a:xfrm>
            <a:off x="8725570" y="6414408"/>
            <a:ext cx="848520" cy="428040"/>
            <a:chOff x="8725570" y="6414408"/>
            <a:chExt cx="848520" cy="428040"/>
          </a:xfrm>
        </p:grpSpPr>
        <mc:AlternateContent xmlns:mc="http://schemas.openxmlformats.org/markup-compatibility/2006" xmlns:p14="http://schemas.microsoft.com/office/powerpoint/2010/main">
          <mc:Choice Requires="p14">
            <p:contentPart p14:bwMode="auto" r:id="rId370">
              <p14:nvContentPartPr>
                <p14:cNvPr id="243" name="Ink 242">
                  <a:extLst>
                    <a:ext uri="{FF2B5EF4-FFF2-40B4-BE49-F238E27FC236}">
                      <a16:creationId xmlns:a16="http://schemas.microsoft.com/office/drawing/2014/main" id="{E8A5A639-4F33-5984-6416-C7418BCB678F}"/>
                    </a:ext>
                  </a:extLst>
                </p14:cNvPr>
                <p14:cNvContentPartPr/>
                <p14:nvPr/>
              </p14:nvContentPartPr>
              <p14:xfrm>
                <a:off x="8725570" y="6414408"/>
                <a:ext cx="848520" cy="428040"/>
              </p14:xfrm>
            </p:contentPart>
          </mc:Choice>
          <mc:Fallback xmlns="">
            <p:pic>
              <p:nvPicPr>
                <p:cNvPr id="243" name="Ink 242">
                  <a:extLst>
                    <a:ext uri="{FF2B5EF4-FFF2-40B4-BE49-F238E27FC236}">
                      <a16:creationId xmlns:a16="http://schemas.microsoft.com/office/drawing/2014/main" id="{E8A5A639-4F33-5984-6416-C7418BCB678F}"/>
                    </a:ext>
                  </a:extLst>
                </p:cNvPr>
                <p:cNvPicPr/>
                <p:nvPr/>
              </p:nvPicPr>
              <p:blipFill>
                <a:blip r:embed="rId371"/>
                <a:stretch>
                  <a:fillRect/>
                </a:stretch>
              </p:blipFill>
              <p:spPr>
                <a:xfrm>
                  <a:off x="8716930" y="6405768"/>
                  <a:ext cx="86616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4" name="Ink 243">
                  <a:extLst>
                    <a:ext uri="{FF2B5EF4-FFF2-40B4-BE49-F238E27FC236}">
                      <a16:creationId xmlns:a16="http://schemas.microsoft.com/office/drawing/2014/main" id="{2CD1F5B1-B737-9F6D-F9BE-763CF32AD215}"/>
                    </a:ext>
                  </a:extLst>
                </p14:cNvPr>
                <p14:cNvContentPartPr/>
                <p14:nvPr/>
              </p14:nvContentPartPr>
              <p14:xfrm>
                <a:off x="9068290" y="6442128"/>
                <a:ext cx="10440" cy="16560"/>
              </p14:xfrm>
            </p:contentPart>
          </mc:Choice>
          <mc:Fallback xmlns="">
            <p:pic>
              <p:nvPicPr>
                <p:cNvPr id="244" name="Ink 243">
                  <a:extLst>
                    <a:ext uri="{FF2B5EF4-FFF2-40B4-BE49-F238E27FC236}">
                      <a16:creationId xmlns:a16="http://schemas.microsoft.com/office/drawing/2014/main" id="{2CD1F5B1-B737-9F6D-F9BE-763CF32AD215}"/>
                    </a:ext>
                  </a:extLst>
                </p:cNvPr>
                <p:cNvPicPr/>
                <p:nvPr/>
              </p:nvPicPr>
              <p:blipFill>
                <a:blip r:embed="rId373"/>
                <a:stretch>
                  <a:fillRect/>
                </a:stretch>
              </p:blipFill>
              <p:spPr>
                <a:xfrm>
                  <a:off x="9059290" y="6433488"/>
                  <a:ext cx="28080" cy="34200"/>
                </a:xfrm>
                <a:prstGeom prst="rect">
                  <a:avLst/>
                </a:prstGeom>
              </p:spPr>
            </p:pic>
          </mc:Fallback>
        </mc:AlternateContent>
      </p:grpSp>
      <p:grpSp>
        <p:nvGrpSpPr>
          <p:cNvPr id="249" name="Group 248">
            <a:extLst>
              <a:ext uri="{FF2B5EF4-FFF2-40B4-BE49-F238E27FC236}">
                <a16:creationId xmlns:a16="http://schemas.microsoft.com/office/drawing/2014/main" id="{32269E95-DEA2-2E03-8DFC-7BA3EA0CD4BC}"/>
              </a:ext>
            </a:extLst>
          </p:cNvPr>
          <p:cNvGrpSpPr/>
          <p:nvPr/>
        </p:nvGrpSpPr>
        <p:grpSpPr>
          <a:xfrm>
            <a:off x="9698650" y="6378768"/>
            <a:ext cx="1024560" cy="305640"/>
            <a:chOff x="9698650" y="6378768"/>
            <a:chExt cx="1024560" cy="305640"/>
          </a:xfrm>
        </p:grpSpPr>
        <mc:AlternateContent xmlns:mc="http://schemas.openxmlformats.org/markup-compatibility/2006" xmlns:p14="http://schemas.microsoft.com/office/powerpoint/2010/main">
          <mc:Choice Requires="p14">
            <p:contentPart p14:bwMode="auto" r:id="rId374">
              <p14:nvContentPartPr>
                <p14:cNvPr id="246" name="Ink 245">
                  <a:extLst>
                    <a:ext uri="{FF2B5EF4-FFF2-40B4-BE49-F238E27FC236}">
                      <a16:creationId xmlns:a16="http://schemas.microsoft.com/office/drawing/2014/main" id="{EF2B7135-0AB4-A16A-72F2-7713872ACD39}"/>
                    </a:ext>
                  </a:extLst>
                </p14:cNvPr>
                <p14:cNvContentPartPr/>
                <p14:nvPr/>
              </p14:nvContentPartPr>
              <p14:xfrm>
                <a:off x="9698650" y="6378768"/>
                <a:ext cx="1024560" cy="305640"/>
              </p14:xfrm>
            </p:contentPart>
          </mc:Choice>
          <mc:Fallback xmlns="">
            <p:pic>
              <p:nvPicPr>
                <p:cNvPr id="246" name="Ink 245">
                  <a:extLst>
                    <a:ext uri="{FF2B5EF4-FFF2-40B4-BE49-F238E27FC236}">
                      <a16:creationId xmlns:a16="http://schemas.microsoft.com/office/drawing/2014/main" id="{EF2B7135-0AB4-A16A-72F2-7713872ACD39}"/>
                    </a:ext>
                  </a:extLst>
                </p:cNvPr>
                <p:cNvPicPr/>
                <p:nvPr/>
              </p:nvPicPr>
              <p:blipFill>
                <a:blip r:embed="rId375"/>
                <a:stretch>
                  <a:fillRect/>
                </a:stretch>
              </p:blipFill>
              <p:spPr>
                <a:xfrm>
                  <a:off x="9690010" y="6369768"/>
                  <a:ext cx="10422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7" name="Ink 246">
                  <a:extLst>
                    <a:ext uri="{FF2B5EF4-FFF2-40B4-BE49-F238E27FC236}">
                      <a16:creationId xmlns:a16="http://schemas.microsoft.com/office/drawing/2014/main" id="{E36D476B-8631-37BB-1006-058E117B5B7D}"/>
                    </a:ext>
                  </a:extLst>
                </p14:cNvPr>
                <p14:cNvContentPartPr/>
                <p14:nvPr/>
              </p14:nvContentPartPr>
              <p14:xfrm>
                <a:off x="10236850" y="6456888"/>
                <a:ext cx="250560" cy="31680"/>
              </p14:xfrm>
            </p:contentPart>
          </mc:Choice>
          <mc:Fallback xmlns="">
            <p:pic>
              <p:nvPicPr>
                <p:cNvPr id="247" name="Ink 246">
                  <a:extLst>
                    <a:ext uri="{FF2B5EF4-FFF2-40B4-BE49-F238E27FC236}">
                      <a16:creationId xmlns:a16="http://schemas.microsoft.com/office/drawing/2014/main" id="{E36D476B-8631-37BB-1006-058E117B5B7D}"/>
                    </a:ext>
                  </a:extLst>
                </p:cNvPr>
                <p:cNvPicPr/>
                <p:nvPr/>
              </p:nvPicPr>
              <p:blipFill>
                <a:blip r:embed="rId377"/>
                <a:stretch>
                  <a:fillRect/>
                </a:stretch>
              </p:blipFill>
              <p:spPr>
                <a:xfrm>
                  <a:off x="10228210" y="6447888"/>
                  <a:ext cx="268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8" name="Ink 247">
                  <a:extLst>
                    <a:ext uri="{FF2B5EF4-FFF2-40B4-BE49-F238E27FC236}">
                      <a16:creationId xmlns:a16="http://schemas.microsoft.com/office/drawing/2014/main" id="{BFEF7BC2-043A-2687-04BA-D7DD270D6DA7}"/>
                    </a:ext>
                  </a:extLst>
                </p14:cNvPr>
                <p14:cNvContentPartPr/>
                <p14:nvPr/>
              </p14:nvContentPartPr>
              <p14:xfrm>
                <a:off x="9879370" y="6458328"/>
                <a:ext cx="298080" cy="24120"/>
              </p14:xfrm>
            </p:contentPart>
          </mc:Choice>
          <mc:Fallback xmlns="">
            <p:pic>
              <p:nvPicPr>
                <p:cNvPr id="248" name="Ink 247">
                  <a:extLst>
                    <a:ext uri="{FF2B5EF4-FFF2-40B4-BE49-F238E27FC236}">
                      <a16:creationId xmlns:a16="http://schemas.microsoft.com/office/drawing/2014/main" id="{BFEF7BC2-043A-2687-04BA-D7DD270D6DA7}"/>
                    </a:ext>
                  </a:extLst>
                </p:cNvPr>
                <p:cNvPicPr/>
                <p:nvPr/>
              </p:nvPicPr>
              <p:blipFill>
                <a:blip r:embed="rId379"/>
                <a:stretch>
                  <a:fillRect/>
                </a:stretch>
              </p:blipFill>
              <p:spPr>
                <a:xfrm>
                  <a:off x="9870370" y="6449688"/>
                  <a:ext cx="31572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0">
            <p14:nvContentPartPr>
              <p14:cNvPr id="250" name="Ink 249">
                <a:extLst>
                  <a:ext uri="{FF2B5EF4-FFF2-40B4-BE49-F238E27FC236}">
                    <a16:creationId xmlns:a16="http://schemas.microsoft.com/office/drawing/2014/main" id="{B3B637C5-8C6C-A376-0AAF-E9E5CEEA183F}"/>
                  </a:ext>
                </a:extLst>
              </p14:cNvPr>
              <p14:cNvContentPartPr/>
              <p14:nvPr/>
            </p14:nvContentPartPr>
            <p14:xfrm>
              <a:off x="5760610" y="5775408"/>
              <a:ext cx="624960" cy="889560"/>
            </p14:xfrm>
          </p:contentPart>
        </mc:Choice>
        <mc:Fallback xmlns="">
          <p:pic>
            <p:nvPicPr>
              <p:cNvPr id="250" name="Ink 249">
                <a:extLst>
                  <a:ext uri="{FF2B5EF4-FFF2-40B4-BE49-F238E27FC236}">
                    <a16:creationId xmlns:a16="http://schemas.microsoft.com/office/drawing/2014/main" id="{B3B637C5-8C6C-A376-0AAF-E9E5CEEA183F}"/>
                  </a:ext>
                </a:extLst>
              </p:cNvPr>
              <p:cNvPicPr/>
              <p:nvPr/>
            </p:nvPicPr>
            <p:blipFill>
              <a:blip r:embed="rId381"/>
              <a:stretch>
                <a:fillRect/>
              </a:stretch>
            </p:blipFill>
            <p:spPr>
              <a:xfrm>
                <a:off x="5742970" y="5739408"/>
                <a:ext cx="660600" cy="961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1" name="Ink 250">
                <a:extLst>
                  <a:ext uri="{FF2B5EF4-FFF2-40B4-BE49-F238E27FC236}">
                    <a16:creationId xmlns:a16="http://schemas.microsoft.com/office/drawing/2014/main" id="{FC79B4E1-CBC9-8747-3D12-86A3DF1F845B}"/>
                  </a:ext>
                </a:extLst>
              </p14:cNvPr>
              <p14:cNvContentPartPr/>
              <p14:nvPr/>
            </p14:nvContentPartPr>
            <p14:xfrm>
              <a:off x="6944650" y="6459768"/>
              <a:ext cx="3902760" cy="259920"/>
            </p14:xfrm>
          </p:contentPart>
        </mc:Choice>
        <mc:Fallback xmlns="">
          <p:pic>
            <p:nvPicPr>
              <p:cNvPr id="251" name="Ink 250">
                <a:extLst>
                  <a:ext uri="{FF2B5EF4-FFF2-40B4-BE49-F238E27FC236}">
                    <a16:creationId xmlns:a16="http://schemas.microsoft.com/office/drawing/2014/main" id="{FC79B4E1-CBC9-8747-3D12-86A3DF1F845B}"/>
                  </a:ext>
                </a:extLst>
              </p:cNvPr>
              <p:cNvPicPr/>
              <p:nvPr/>
            </p:nvPicPr>
            <p:blipFill>
              <a:blip r:embed="rId383"/>
              <a:stretch>
                <a:fillRect/>
              </a:stretch>
            </p:blipFill>
            <p:spPr>
              <a:xfrm>
                <a:off x="6891010" y="6352128"/>
                <a:ext cx="401040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2" name="Ink 251">
                <a:extLst>
                  <a:ext uri="{FF2B5EF4-FFF2-40B4-BE49-F238E27FC236}">
                    <a16:creationId xmlns:a16="http://schemas.microsoft.com/office/drawing/2014/main" id="{3D6E48D7-1974-3E7A-852C-0260D0B5391F}"/>
                  </a:ext>
                </a:extLst>
              </p14:cNvPr>
              <p14:cNvContentPartPr/>
              <p14:nvPr/>
            </p14:nvContentPartPr>
            <p14:xfrm>
              <a:off x="8637730" y="6434725"/>
              <a:ext cx="21960" cy="21960"/>
            </p14:xfrm>
          </p:contentPart>
        </mc:Choice>
        <mc:Fallback xmlns="">
          <p:pic>
            <p:nvPicPr>
              <p:cNvPr id="252" name="Ink 251">
                <a:extLst>
                  <a:ext uri="{FF2B5EF4-FFF2-40B4-BE49-F238E27FC236}">
                    <a16:creationId xmlns:a16="http://schemas.microsoft.com/office/drawing/2014/main" id="{3D6E48D7-1974-3E7A-852C-0260D0B5391F}"/>
                  </a:ext>
                </a:extLst>
              </p:cNvPr>
              <p:cNvPicPr/>
              <p:nvPr/>
            </p:nvPicPr>
            <p:blipFill>
              <a:blip r:embed="rId385"/>
              <a:stretch>
                <a:fillRect/>
              </a:stretch>
            </p:blipFill>
            <p:spPr>
              <a:xfrm>
                <a:off x="8583730" y="6326725"/>
                <a:ext cx="1296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3" name="Ink 252">
                <a:extLst>
                  <a:ext uri="{FF2B5EF4-FFF2-40B4-BE49-F238E27FC236}">
                    <a16:creationId xmlns:a16="http://schemas.microsoft.com/office/drawing/2014/main" id="{0BAE499B-CB8E-F9B5-208D-3AF31DB9FB68}"/>
                  </a:ext>
                </a:extLst>
              </p14:cNvPr>
              <p14:cNvContentPartPr/>
              <p14:nvPr/>
            </p14:nvContentPartPr>
            <p14:xfrm>
              <a:off x="4891570" y="5932165"/>
              <a:ext cx="320760" cy="525600"/>
            </p14:xfrm>
          </p:contentPart>
        </mc:Choice>
        <mc:Fallback xmlns="">
          <p:pic>
            <p:nvPicPr>
              <p:cNvPr id="253" name="Ink 252">
                <a:extLst>
                  <a:ext uri="{FF2B5EF4-FFF2-40B4-BE49-F238E27FC236}">
                    <a16:creationId xmlns:a16="http://schemas.microsoft.com/office/drawing/2014/main" id="{0BAE499B-CB8E-F9B5-208D-3AF31DB9FB68}"/>
                  </a:ext>
                </a:extLst>
              </p:cNvPr>
              <p:cNvPicPr/>
              <p:nvPr/>
            </p:nvPicPr>
            <p:blipFill>
              <a:blip r:embed="rId387"/>
              <a:stretch>
                <a:fillRect/>
              </a:stretch>
            </p:blipFill>
            <p:spPr>
              <a:xfrm>
                <a:off x="4837570" y="5824525"/>
                <a:ext cx="428400" cy="741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4" name="Ink 253">
                <a:extLst>
                  <a:ext uri="{FF2B5EF4-FFF2-40B4-BE49-F238E27FC236}">
                    <a16:creationId xmlns:a16="http://schemas.microsoft.com/office/drawing/2014/main" id="{280FCB5C-2D63-28C7-EE16-E044BF5A2AE8}"/>
                  </a:ext>
                </a:extLst>
              </p14:cNvPr>
              <p14:cNvContentPartPr/>
              <p14:nvPr/>
            </p14:nvContentPartPr>
            <p14:xfrm>
              <a:off x="6848890" y="6012805"/>
              <a:ext cx="4800240" cy="277920"/>
            </p14:xfrm>
          </p:contentPart>
        </mc:Choice>
        <mc:Fallback xmlns="">
          <p:pic>
            <p:nvPicPr>
              <p:cNvPr id="254" name="Ink 253">
                <a:extLst>
                  <a:ext uri="{FF2B5EF4-FFF2-40B4-BE49-F238E27FC236}">
                    <a16:creationId xmlns:a16="http://schemas.microsoft.com/office/drawing/2014/main" id="{280FCB5C-2D63-28C7-EE16-E044BF5A2AE8}"/>
                  </a:ext>
                </a:extLst>
              </p:cNvPr>
              <p:cNvPicPr/>
              <p:nvPr/>
            </p:nvPicPr>
            <p:blipFill>
              <a:blip r:embed="rId389"/>
              <a:stretch>
                <a:fillRect/>
              </a:stretch>
            </p:blipFill>
            <p:spPr>
              <a:xfrm>
                <a:off x="6794890" y="5904805"/>
                <a:ext cx="490788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5" name="Ink 254">
                <a:extLst>
                  <a:ext uri="{FF2B5EF4-FFF2-40B4-BE49-F238E27FC236}">
                    <a16:creationId xmlns:a16="http://schemas.microsoft.com/office/drawing/2014/main" id="{0B0B95DF-9F31-B94C-C33A-B527911071C9}"/>
                  </a:ext>
                </a:extLst>
              </p14:cNvPr>
              <p14:cNvContentPartPr/>
              <p14:nvPr/>
            </p14:nvContentPartPr>
            <p14:xfrm>
              <a:off x="4866730" y="5830285"/>
              <a:ext cx="418320" cy="632160"/>
            </p14:xfrm>
          </p:contentPart>
        </mc:Choice>
        <mc:Fallback xmlns="">
          <p:pic>
            <p:nvPicPr>
              <p:cNvPr id="255" name="Ink 254">
                <a:extLst>
                  <a:ext uri="{FF2B5EF4-FFF2-40B4-BE49-F238E27FC236}">
                    <a16:creationId xmlns:a16="http://schemas.microsoft.com/office/drawing/2014/main" id="{0B0B95DF-9F31-B94C-C33A-B527911071C9}"/>
                  </a:ext>
                </a:extLst>
              </p:cNvPr>
              <p:cNvPicPr/>
              <p:nvPr/>
            </p:nvPicPr>
            <p:blipFill>
              <a:blip r:embed="rId391"/>
              <a:stretch>
                <a:fillRect/>
              </a:stretch>
            </p:blipFill>
            <p:spPr>
              <a:xfrm>
                <a:off x="4812730" y="5722645"/>
                <a:ext cx="525960" cy="847800"/>
              </a:xfrm>
              <a:prstGeom prst="rect">
                <a:avLst/>
              </a:prstGeom>
            </p:spPr>
          </p:pic>
        </mc:Fallback>
      </mc:AlternateContent>
    </p:spTree>
    <p:extLst>
      <p:ext uri="{BB962C8B-B14F-4D97-AF65-F5344CB8AC3E}">
        <p14:creationId xmlns:p14="http://schemas.microsoft.com/office/powerpoint/2010/main" val="3379534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78618C0-903D-67F7-636A-6D04080BCCC6}"/>
              </a:ext>
            </a:extLst>
          </p:cNvPr>
          <p:cNvGrpSpPr/>
          <p:nvPr/>
        </p:nvGrpSpPr>
        <p:grpSpPr>
          <a:xfrm>
            <a:off x="652570" y="147689"/>
            <a:ext cx="1647000" cy="415800"/>
            <a:chOff x="652570" y="147689"/>
            <a:chExt cx="1647000" cy="41580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CF1015B-F5EB-D08B-8095-53CFCFF802FD}"/>
                    </a:ext>
                  </a:extLst>
                </p14:cNvPr>
                <p14:cNvContentPartPr/>
                <p14:nvPr/>
              </p14:nvContentPartPr>
              <p14:xfrm>
                <a:off x="652570" y="174329"/>
                <a:ext cx="101520" cy="345960"/>
              </p14:xfrm>
            </p:contentPart>
          </mc:Choice>
          <mc:Fallback xmlns="">
            <p:pic>
              <p:nvPicPr>
                <p:cNvPr id="3" name="Ink 2">
                  <a:extLst>
                    <a:ext uri="{FF2B5EF4-FFF2-40B4-BE49-F238E27FC236}">
                      <a16:creationId xmlns:a16="http://schemas.microsoft.com/office/drawing/2014/main" id="{5CF1015B-F5EB-D08B-8095-53CFCFF802FD}"/>
                    </a:ext>
                  </a:extLst>
                </p:cNvPr>
                <p:cNvPicPr/>
                <p:nvPr/>
              </p:nvPicPr>
              <p:blipFill>
                <a:blip r:embed="rId3"/>
                <a:stretch>
                  <a:fillRect/>
                </a:stretch>
              </p:blipFill>
              <p:spPr>
                <a:xfrm>
                  <a:off x="643930" y="165329"/>
                  <a:ext cx="11916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A193481-BD61-1882-ADDE-9F6D8868D702}"/>
                    </a:ext>
                  </a:extLst>
                </p14:cNvPr>
                <p14:cNvContentPartPr/>
                <p14:nvPr/>
              </p14:nvContentPartPr>
              <p14:xfrm>
                <a:off x="700810" y="147689"/>
                <a:ext cx="311760" cy="58680"/>
              </p14:xfrm>
            </p:contentPart>
          </mc:Choice>
          <mc:Fallback xmlns="">
            <p:pic>
              <p:nvPicPr>
                <p:cNvPr id="4" name="Ink 3">
                  <a:extLst>
                    <a:ext uri="{FF2B5EF4-FFF2-40B4-BE49-F238E27FC236}">
                      <a16:creationId xmlns:a16="http://schemas.microsoft.com/office/drawing/2014/main" id="{4A193481-BD61-1882-ADDE-9F6D8868D702}"/>
                    </a:ext>
                  </a:extLst>
                </p:cNvPr>
                <p:cNvPicPr/>
                <p:nvPr/>
              </p:nvPicPr>
              <p:blipFill>
                <a:blip r:embed="rId5"/>
                <a:stretch>
                  <a:fillRect/>
                </a:stretch>
              </p:blipFill>
              <p:spPr>
                <a:xfrm>
                  <a:off x="691810" y="138689"/>
                  <a:ext cx="329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32062FE-462A-D418-CDA5-6A6A6F173B37}"/>
                    </a:ext>
                  </a:extLst>
                </p14:cNvPr>
                <p14:cNvContentPartPr/>
                <p14:nvPr/>
              </p14:nvContentPartPr>
              <p14:xfrm>
                <a:off x="742930" y="315449"/>
                <a:ext cx="178560" cy="16920"/>
              </p14:xfrm>
            </p:contentPart>
          </mc:Choice>
          <mc:Fallback xmlns="">
            <p:pic>
              <p:nvPicPr>
                <p:cNvPr id="5" name="Ink 4">
                  <a:extLst>
                    <a:ext uri="{FF2B5EF4-FFF2-40B4-BE49-F238E27FC236}">
                      <a16:creationId xmlns:a16="http://schemas.microsoft.com/office/drawing/2014/main" id="{E32062FE-462A-D418-CDA5-6A6A6F173B37}"/>
                    </a:ext>
                  </a:extLst>
                </p:cNvPr>
                <p:cNvPicPr/>
                <p:nvPr/>
              </p:nvPicPr>
              <p:blipFill>
                <a:blip r:embed="rId7"/>
                <a:stretch>
                  <a:fillRect/>
                </a:stretch>
              </p:blipFill>
              <p:spPr>
                <a:xfrm>
                  <a:off x="734290" y="306449"/>
                  <a:ext cx="196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7791AD1-3E1B-1143-CD13-CE999C258A61}"/>
                    </a:ext>
                  </a:extLst>
                </p14:cNvPr>
                <p14:cNvContentPartPr/>
                <p14:nvPr/>
              </p14:nvContentPartPr>
              <p14:xfrm>
                <a:off x="940210" y="358649"/>
                <a:ext cx="953640" cy="172440"/>
              </p14:xfrm>
            </p:contentPart>
          </mc:Choice>
          <mc:Fallback xmlns="">
            <p:pic>
              <p:nvPicPr>
                <p:cNvPr id="6" name="Ink 5">
                  <a:extLst>
                    <a:ext uri="{FF2B5EF4-FFF2-40B4-BE49-F238E27FC236}">
                      <a16:creationId xmlns:a16="http://schemas.microsoft.com/office/drawing/2014/main" id="{67791AD1-3E1B-1143-CD13-CE999C258A61}"/>
                    </a:ext>
                  </a:extLst>
                </p:cNvPr>
                <p:cNvPicPr/>
                <p:nvPr/>
              </p:nvPicPr>
              <p:blipFill>
                <a:blip r:embed="rId9"/>
                <a:stretch>
                  <a:fillRect/>
                </a:stretch>
              </p:blipFill>
              <p:spPr>
                <a:xfrm>
                  <a:off x="931210" y="349649"/>
                  <a:ext cx="9712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26C0F04-851E-074E-89C9-6E83F0A86AF3}"/>
                    </a:ext>
                  </a:extLst>
                </p14:cNvPr>
                <p14:cNvContentPartPr/>
                <p14:nvPr/>
              </p14:nvContentPartPr>
              <p14:xfrm>
                <a:off x="1849930" y="265049"/>
                <a:ext cx="20160" cy="34560"/>
              </p14:xfrm>
            </p:contentPart>
          </mc:Choice>
          <mc:Fallback xmlns="">
            <p:pic>
              <p:nvPicPr>
                <p:cNvPr id="7" name="Ink 6">
                  <a:extLst>
                    <a:ext uri="{FF2B5EF4-FFF2-40B4-BE49-F238E27FC236}">
                      <a16:creationId xmlns:a16="http://schemas.microsoft.com/office/drawing/2014/main" id="{226C0F04-851E-074E-89C9-6E83F0A86AF3}"/>
                    </a:ext>
                  </a:extLst>
                </p:cNvPr>
                <p:cNvPicPr/>
                <p:nvPr/>
              </p:nvPicPr>
              <p:blipFill>
                <a:blip r:embed="rId11"/>
                <a:stretch>
                  <a:fillRect/>
                </a:stretch>
              </p:blipFill>
              <p:spPr>
                <a:xfrm>
                  <a:off x="1840930" y="256409"/>
                  <a:ext cx="37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5AB5DBB1-2B18-CC3A-1F3C-6DA2FBEB584B}"/>
                    </a:ext>
                  </a:extLst>
                </p14:cNvPr>
                <p14:cNvContentPartPr/>
                <p14:nvPr/>
              </p14:nvContentPartPr>
              <p14:xfrm>
                <a:off x="2000410" y="223289"/>
                <a:ext cx="53640" cy="109800"/>
              </p14:xfrm>
            </p:contentPart>
          </mc:Choice>
          <mc:Fallback xmlns="">
            <p:pic>
              <p:nvPicPr>
                <p:cNvPr id="8" name="Ink 7">
                  <a:extLst>
                    <a:ext uri="{FF2B5EF4-FFF2-40B4-BE49-F238E27FC236}">
                      <a16:creationId xmlns:a16="http://schemas.microsoft.com/office/drawing/2014/main" id="{5AB5DBB1-2B18-CC3A-1F3C-6DA2FBEB584B}"/>
                    </a:ext>
                  </a:extLst>
                </p:cNvPr>
                <p:cNvPicPr/>
                <p:nvPr/>
              </p:nvPicPr>
              <p:blipFill>
                <a:blip r:embed="rId13"/>
                <a:stretch>
                  <a:fillRect/>
                </a:stretch>
              </p:blipFill>
              <p:spPr>
                <a:xfrm>
                  <a:off x="1991770" y="214289"/>
                  <a:ext cx="71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F866D83F-7F83-865A-880F-DEF3B3420638}"/>
                    </a:ext>
                  </a:extLst>
                </p14:cNvPr>
                <p14:cNvContentPartPr/>
                <p14:nvPr/>
              </p14:nvContentPartPr>
              <p14:xfrm>
                <a:off x="2069170" y="340649"/>
                <a:ext cx="230400" cy="222840"/>
              </p14:xfrm>
            </p:contentPart>
          </mc:Choice>
          <mc:Fallback xmlns="">
            <p:pic>
              <p:nvPicPr>
                <p:cNvPr id="9" name="Ink 8">
                  <a:extLst>
                    <a:ext uri="{FF2B5EF4-FFF2-40B4-BE49-F238E27FC236}">
                      <a16:creationId xmlns:a16="http://schemas.microsoft.com/office/drawing/2014/main" id="{F866D83F-7F83-865A-880F-DEF3B3420638}"/>
                    </a:ext>
                  </a:extLst>
                </p:cNvPr>
                <p:cNvPicPr/>
                <p:nvPr/>
              </p:nvPicPr>
              <p:blipFill>
                <a:blip r:embed="rId15"/>
                <a:stretch>
                  <a:fillRect/>
                </a:stretch>
              </p:blipFill>
              <p:spPr>
                <a:xfrm>
                  <a:off x="2060170" y="332009"/>
                  <a:ext cx="248040" cy="240480"/>
                </a:xfrm>
                <a:prstGeom prst="rect">
                  <a:avLst/>
                </a:prstGeom>
              </p:spPr>
            </p:pic>
          </mc:Fallback>
        </mc:AlternateContent>
      </p:grpSp>
      <p:grpSp>
        <p:nvGrpSpPr>
          <p:cNvPr id="18" name="Group 17">
            <a:extLst>
              <a:ext uri="{FF2B5EF4-FFF2-40B4-BE49-F238E27FC236}">
                <a16:creationId xmlns:a16="http://schemas.microsoft.com/office/drawing/2014/main" id="{9895AAB5-BCBA-CCCF-AB89-7019BBAA239B}"/>
              </a:ext>
            </a:extLst>
          </p:cNvPr>
          <p:cNvGrpSpPr/>
          <p:nvPr/>
        </p:nvGrpSpPr>
        <p:grpSpPr>
          <a:xfrm>
            <a:off x="2661370" y="113849"/>
            <a:ext cx="3520440" cy="657720"/>
            <a:chOff x="2661370" y="113849"/>
            <a:chExt cx="3520440" cy="65772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58400989-0F80-0E27-6ADC-B0DD55D5344D}"/>
                    </a:ext>
                  </a:extLst>
                </p14:cNvPr>
                <p14:cNvContentPartPr/>
                <p14:nvPr/>
              </p14:nvContentPartPr>
              <p14:xfrm>
                <a:off x="2661370" y="150569"/>
                <a:ext cx="1235880" cy="621000"/>
              </p14:xfrm>
            </p:contentPart>
          </mc:Choice>
          <mc:Fallback xmlns="">
            <p:pic>
              <p:nvPicPr>
                <p:cNvPr id="11" name="Ink 10">
                  <a:extLst>
                    <a:ext uri="{FF2B5EF4-FFF2-40B4-BE49-F238E27FC236}">
                      <a16:creationId xmlns:a16="http://schemas.microsoft.com/office/drawing/2014/main" id="{58400989-0F80-0E27-6ADC-B0DD55D5344D}"/>
                    </a:ext>
                  </a:extLst>
                </p:cNvPr>
                <p:cNvPicPr/>
                <p:nvPr/>
              </p:nvPicPr>
              <p:blipFill>
                <a:blip r:embed="rId17"/>
                <a:stretch>
                  <a:fillRect/>
                </a:stretch>
              </p:blipFill>
              <p:spPr>
                <a:xfrm>
                  <a:off x="2652730" y="141929"/>
                  <a:ext cx="125352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FA74D82D-B9FD-9466-037E-52733EC79520}"/>
                    </a:ext>
                  </a:extLst>
                </p14:cNvPr>
                <p14:cNvContentPartPr/>
                <p14:nvPr/>
              </p14:nvContentPartPr>
              <p14:xfrm>
                <a:off x="4174810" y="116369"/>
                <a:ext cx="996480" cy="367920"/>
              </p14:xfrm>
            </p:contentPart>
          </mc:Choice>
          <mc:Fallback xmlns="">
            <p:pic>
              <p:nvPicPr>
                <p:cNvPr id="12" name="Ink 11">
                  <a:extLst>
                    <a:ext uri="{FF2B5EF4-FFF2-40B4-BE49-F238E27FC236}">
                      <a16:creationId xmlns:a16="http://schemas.microsoft.com/office/drawing/2014/main" id="{FA74D82D-B9FD-9466-037E-52733EC79520}"/>
                    </a:ext>
                  </a:extLst>
                </p:cNvPr>
                <p:cNvPicPr/>
                <p:nvPr/>
              </p:nvPicPr>
              <p:blipFill>
                <a:blip r:embed="rId19"/>
                <a:stretch>
                  <a:fillRect/>
                </a:stretch>
              </p:blipFill>
              <p:spPr>
                <a:xfrm>
                  <a:off x="4166170" y="107729"/>
                  <a:ext cx="101412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89077425-8FB9-261D-15F8-47EFE2569E9E}"/>
                    </a:ext>
                  </a:extLst>
                </p14:cNvPr>
                <p14:cNvContentPartPr/>
                <p14:nvPr/>
              </p14:nvContentPartPr>
              <p14:xfrm>
                <a:off x="5509690" y="146609"/>
                <a:ext cx="130680" cy="240480"/>
              </p14:xfrm>
            </p:contentPart>
          </mc:Choice>
          <mc:Fallback xmlns="">
            <p:pic>
              <p:nvPicPr>
                <p:cNvPr id="13" name="Ink 12">
                  <a:extLst>
                    <a:ext uri="{FF2B5EF4-FFF2-40B4-BE49-F238E27FC236}">
                      <a16:creationId xmlns:a16="http://schemas.microsoft.com/office/drawing/2014/main" id="{89077425-8FB9-261D-15F8-47EFE2569E9E}"/>
                    </a:ext>
                  </a:extLst>
                </p:cNvPr>
                <p:cNvPicPr/>
                <p:nvPr/>
              </p:nvPicPr>
              <p:blipFill>
                <a:blip r:embed="rId21"/>
                <a:stretch>
                  <a:fillRect/>
                </a:stretch>
              </p:blipFill>
              <p:spPr>
                <a:xfrm>
                  <a:off x="5500690" y="137969"/>
                  <a:ext cx="1483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0DCD25CA-3E56-E590-6FA7-D01DB1F1A8A9}"/>
                    </a:ext>
                  </a:extLst>
                </p14:cNvPr>
                <p14:cNvContentPartPr/>
                <p14:nvPr/>
              </p14:nvContentPartPr>
              <p14:xfrm>
                <a:off x="5621290" y="113849"/>
                <a:ext cx="168480" cy="249120"/>
              </p14:xfrm>
            </p:contentPart>
          </mc:Choice>
          <mc:Fallback xmlns="">
            <p:pic>
              <p:nvPicPr>
                <p:cNvPr id="14" name="Ink 13">
                  <a:extLst>
                    <a:ext uri="{FF2B5EF4-FFF2-40B4-BE49-F238E27FC236}">
                      <a16:creationId xmlns:a16="http://schemas.microsoft.com/office/drawing/2014/main" id="{0DCD25CA-3E56-E590-6FA7-D01DB1F1A8A9}"/>
                    </a:ext>
                  </a:extLst>
                </p:cNvPr>
                <p:cNvPicPr/>
                <p:nvPr/>
              </p:nvPicPr>
              <p:blipFill>
                <a:blip r:embed="rId23"/>
                <a:stretch>
                  <a:fillRect/>
                </a:stretch>
              </p:blipFill>
              <p:spPr>
                <a:xfrm>
                  <a:off x="5612650" y="104849"/>
                  <a:ext cx="1861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8FDFA514-5689-E77A-A936-B3B618447187}"/>
                    </a:ext>
                  </a:extLst>
                </p14:cNvPr>
                <p14:cNvContentPartPr/>
                <p14:nvPr/>
              </p14:nvContentPartPr>
              <p14:xfrm>
                <a:off x="5450290" y="186569"/>
                <a:ext cx="384120" cy="55440"/>
              </p14:xfrm>
            </p:contentPart>
          </mc:Choice>
          <mc:Fallback xmlns="">
            <p:pic>
              <p:nvPicPr>
                <p:cNvPr id="15" name="Ink 14">
                  <a:extLst>
                    <a:ext uri="{FF2B5EF4-FFF2-40B4-BE49-F238E27FC236}">
                      <a16:creationId xmlns:a16="http://schemas.microsoft.com/office/drawing/2014/main" id="{8FDFA514-5689-E77A-A936-B3B618447187}"/>
                    </a:ext>
                  </a:extLst>
                </p:cNvPr>
                <p:cNvPicPr/>
                <p:nvPr/>
              </p:nvPicPr>
              <p:blipFill>
                <a:blip r:embed="rId25"/>
                <a:stretch>
                  <a:fillRect/>
                </a:stretch>
              </p:blipFill>
              <p:spPr>
                <a:xfrm>
                  <a:off x="5441290" y="177929"/>
                  <a:ext cx="401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57F88751-AB6D-0EF4-EAFB-5D585BF5E1B6}"/>
                    </a:ext>
                  </a:extLst>
                </p14:cNvPr>
                <p14:cNvContentPartPr/>
                <p14:nvPr/>
              </p14:nvContentPartPr>
              <p14:xfrm>
                <a:off x="5389810" y="302129"/>
                <a:ext cx="399960" cy="55440"/>
              </p14:xfrm>
            </p:contentPart>
          </mc:Choice>
          <mc:Fallback xmlns="">
            <p:pic>
              <p:nvPicPr>
                <p:cNvPr id="16" name="Ink 15">
                  <a:extLst>
                    <a:ext uri="{FF2B5EF4-FFF2-40B4-BE49-F238E27FC236}">
                      <a16:creationId xmlns:a16="http://schemas.microsoft.com/office/drawing/2014/main" id="{57F88751-AB6D-0EF4-EAFB-5D585BF5E1B6}"/>
                    </a:ext>
                  </a:extLst>
                </p:cNvPr>
                <p:cNvPicPr/>
                <p:nvPr/>
              </p:nvPicPr>
              <p:blipFill>
                <a:blip r:embed="rId27"/>
                <a:stretch>
                  <a:fillRect/>
                </a:stretch>
              </p:blipFill>
              <p:spPr>
                <a:xfrm>
                  <a:off x="5381170" y="293489"/>
                  <a:ext cx="417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1F2D32AD-1159-8BEE-304F-61595B797E25}"/>
                    </a:ext>
                  </a:extLst>
                </p14:cNvPr>
                <p14:cNvContentPartPr/>
                <p14:nvPr/>
              </p14:nvContentPartPr>
              <p14:xfrm>
                <a:off x="5859970" y="163169"/>
                <a:ext cx="321840" cy="343080"/>
              </p14:xfrm>
            </p:contentPart>
          </mc:Choice>
          <mc:Fallback xmlns="">
            <p:pic>
              <p:nvPicPr>
                <p:cNvPr id="17" name="Ink 16">
                  <a:extLst>
                    <a:ext uri="{FF2B5EF4-FFF2-40B4-BE49-F238E27FC236}">
                      <a16:creationId xmlns:a16="http://schemas.microsoft.com/office/drawing/2014/main" id="{1F2D32AD-1159-8BEE-304F-61595B797E25}"/>
                    </a:ext>
                  </a:extLst>
                </p:cNvPr>
                <p:cNvPicPr/>
                <p:nvPr/>
              </p:nvPicPr>
              <p:blipFill>
                <a:blip r:embed="rId29"/>
                <a:stretch>
                  <a:fillRect/>
                </a:stretch>
              </p:blipFill>
              <p:spPr>
                <a:xfrm>
                  <a:off x="5850970" y="154169"/>
                  <a:ext cx="339480" cy="36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256131C3-9941-593A-B686-A94999FE5A6D}"/>
                  </a:ext>
                </a:extLst>
              </p14:cNvPr>
              <p14:cNvContentPartPr/>
              <p14:nvPr/>
            </p14:nvContentPartPr>
            <p14:xfrm>
              <a:off x="997090" y="1822769"/>
              <a:ext cx="1431000" cy="66600"/>
            </p14:xfrm>
          </p:contentPart>
        </mc:Choice>
        <mc:Fallback xmlns="">
          <p:pic>
            <p:nvPicPr>
              <p:cNvPr id="19" name="Ink 18">
                <a:extLst>
                  <a:ext uri="{FF2B5EF4-FFF2-40B4-BE49-F238E27FC236}">
                    <a16:creationId xmlns:a16="http://schemas.microsoft.com/office/drawing/2014/main" id="{256131C3-9941-593A-B686-A94999FE5A6D}"/>
                  </a:ext>
                </a:extLst>
              </p:cNvPr>
              <p:cNvPicPr/>
              <p:nvPr/>
            </p:nvPicPr>
            <p:blipFill>
              <a:blip r:embed="rId31"/>
              <a:stretch>
                <a:fillRect/>
              </a:stretch>
            </p:blipFill>
            <p:spPr>
              <a:xfrm>
                <a:off x="988090" y="1814129"/>
                <a:ext cx="1448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40E38350-F1B8-2464-F669-BFEFFB98F9EB}"/>
                  </a:ext>
                </a:extLst>
              </p14:cNvPr>
              <p14:cNvContentPartPr/>
              <p14:nvPr/>
            </p14:nvContentPartPr>
            <p14:xfrm>
              <a:off x="1040290" y="829169"/>
              <a:ext cx="1376280" cy="263520"/>
            </p14:xfrm>
          </p:contentPart>
        </mc:Choice>
        <mc:Fallback xmlns="">
          <p:pic>
            <p:nvPicPr>
              <p:cNvPr id="26" name="Ink 25">
                <a:extLst>
                  <a:ext uri="{FF2B5EF4-FFF2-40B4-BE49-F238E27FC236}">
                    <a16:creationId xmlns:a16="http://schemas.microsoft.com/office/drawing/2014/main" id="{40E38350-F1B8-2464-F669-BFEFFB98F9EB}"/>
                  </a:ext>
                </a:extLst>
              </p:cNvPr>
              <p:cNvPicPr/>
              <p:nvPr/>
            </p:nvPicPr>
            <p:blipFill>
              <a:blip r:embed="rId33"/>
              <a:stretch>
                <a:fillRect/>
              </a:stretch>
            </p:blipFill>
            <p:spPr>
              <a:xfrm>
                <a:off x="1031650" y="820529"/>
                <a:ext cx="1393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38DCEF29-0F95-F821-4CF6-9BDAD84B7BCB}"/>
                  </a:ext>
                </a:extLst>
              </p14:cNvPr>
              <p14:cNvContentPartPr/>
              <p14:nvPr/>
            </p14:nvContentPartPr>
            <p14:xfrm>
              <a:off x="1659130" y="948689"/>
              <a:ext cx="141840" cy="899280"/>
            </p14:xfrm>
          </p:contentPart>
        </mc:Choice>
        <mc:Fallback xmlns="">
          <p:pic>
            <p:nvPicPr>
              <p:cNvPr id="27" name="Ink 26">
                <a:extLst>
                  <a:ext uri="{FF2B5EF4-FFF2-40B4-BE49-F238E27FC236}">
                    <a16:creationId xmlns:a16="http://schemas.microsoft.com/office/drawing/2014/main" id="{38DCEF29-0F95-F821-4CF6-9BDAD84B7BCB}"/>
                  </a:ext>
                </a:extLst>
              </p:cNvPr>
              <p:cNvPicPr/>
              <p:nvPr/>
            </p:nvPicPr>
            <p:blipFill>
              <a:blip r:embed="rId35"/>
              <a:stretch>
                <a:fillRect/>
              </a:stretch>
            </p:blipFill>
            <p:spPr>
              <a:xfrm>
                <a:off x="1650490" y="940049"/>
                <a:ext cx="159480" cy="916920"/>
              </a:xfrm>
              <a:prstGeom prst="rect">
                <a:avLst/>
              </a:prstGeom>
            </p:spPr>
          </p:pic>
        </mc:Fallback>
      </mc:AlternateContent>
      <p:grpSp>
        <p:nvGrpSpPr>
          <p:cNvPr id="35" name="Group 34">
            <a:extLst>
              <a:ext uri="{FF2B5EF4-FFF2-40B4-BE49-F238E27FC236}">
                <a16:creationId xmlns:a16="http://schemas.microsoft.com/office/drawing/2014/main" id="{D2C1F9E6-14D7-28E7-EE57-9170EDAD40C8}"/>
              </a:ext>
            </a:extLst>
          </p:cNvPr>
          <p:cNvGrpSpPr/>
          <p:nvPr/>
        </p:nvGrpSpPr>
        <p:grpSpPr>
          <a:xfrm>
            <a:off x="2351770" y="870209"/>
            <a:ext cx="556920" cy="246960"/>
            <a:chOff x="2351770" y="870209"/>
            <a:chExt cx="556920" cy="246960"/>
          </a:xfrm>
        </p:grpSpPr>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7AFE57AB-F847-3F0B-C2B7-3905DE2ACFA2}"/>
                    </a:ext>
                  </a:extLst>
                </p14:cNvPr>
                <p14:cNvContentPartPr/>
                <p14:nvPr/>
              </p14:nvContentPartPr>
              <p14:xfrm>
                <a:off x="2351770" y="935729"/>
                <a:ext cx="121680" cy="14400"/>
              </p14:xfrm>
            </p:contentPart>
          </mc:Choice>
          <mc:Fallback xmlns="">
            <p:pic>
              <p:nvPicPr>
                <p:cNvPr id="28" name="Ink 27">
                  <a:extLst>
                    <a:ext uri="{FF2B5EF4-FFF2-40B4-BE49-F238E27FC236}">
                      <a16:creationId xmlns:a16="http://schemas.microsoft.com/office/drawing/2014/main" id="{7AFE57AB-F847-3F0B-C2B7-3905DE2ACFA2}"/>
                    </a:ext>
                  </a:extLst>
                </p:cNvPr>
                <p:cNvPicPr/>
                <p:nvPr/>
              </p:nvPicPr>
              <p:blipFill>
                <a:blip r:embed="rId37"/>
                <a:stretch>
                  <a:fillRect/>
                </a:stretch>
              </p:blipFill>
              <p:spPr>
                <a:xfrm>
                  <a:off x="2342770" y="926729"/>
                  <a:ext cx="139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E24DDD57-DA4B-2A7C-F1A1-0EAD564A68AF}"/>
                    </a:ext>
                  </a:extLst>
                </p14:cNvPr>
                <p14:cNvContentPartPr/>
                <p14:nvPr/>
              </p14:nvContentPartPr>
              <p14:xfrm>
                <a:off x="2607730" y="879569"/>
                <a:ext cx="88200" cy="170280"/>
              </p14:xfrm>
            </p:contentPart>
          </mc:Choice>
          <mc:Fallback xmlns="">
            <p:pic>
              <p:nvPicPr>
                <p:cNvPr id="29" name="Ink 28">
                  <a:extLst>
                    <a:ext uri="{FF2B5EF4-FFF2-40B4-BE49-F238E27FC236}">
                      <a16:creationId xmlns:a16="http://schemas.microsoft.com/office/drawing/2014/main" id="{E24DDD57-DA4B-2A7C-F1A1-0EAD564A68AF}"/>
                    </a:ext>
                  </a:extLst>
                </p:cNvPr>
                <p:cNvPicPr/>
                <p:nvPr/>
              </p:nvPicPr>
              <p:blipFill>
                <a:blip r:embed="rId39"/>
                <a:stretch>
                  <a:fillRect/>
                </a:stretch>
              </p:blipFill>
              <p:spPr>
                <a:xfrm>
                  <a:off x="2598730" y="870569"/>
                  <a:ext cx="105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9C9F2BD6-71DA-7DB2-0FC6-182308EF506F}"/>
                    </a:ext>
                  </a:extLst>
                </p14:cNvPr>
                <p14:cNvContentPartPr/>
                <p14:nvPr/>
              </p14:nvContentPartPr>
              <p14:xfrm>
                <a:off x="2633290" y="926369"/>
                <a:ext cx="83160" cy="28080"/>
              </p14:xfrm>
            </p:contentPart>
          </mc:Choice>
          <mc:Fallback xmlns="">
            <p:pic>
              <p:nvPicPr>
                <p:cNvPr id="30" name="Ink 29">
                  <a:extLst>
                    <a:ext uri="{FF2B5EF4-FFF2-40B4-BE49-F238E27FC236}">
                      <a16:creationId xmlns:a16="http://schemas.microsoft.com/office/drawing/2014/main" id="{9C9F2BD6-71DA-7DB2-0FC6-182308EF506F}"/>
                    </a:ext>
                  </a:extLst>
                </p:cNvPr>
                <p:cNvPicPr/>
                <p:nvPr/>
              </p:nvPicPr>
              <p:blipFill>
                <a:blip r:embed="rId41"/>
                <a:stretch>
                  <a:fillRect/>
                </a:stretch>
              </p:blipFill>
              <p:spPr>
                <a:xfrm>
                  <a:off x="2624650" y="917729"/>
                  <a:ext cx="100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6E99A7A4-BDF6-3156-FA1F-15CB968A9A1B}"/>
                    </a:ext>
                  </a:extLst>
                </p14:cNvPr>
                <p14:cNvContentPartPr/>
                <p14:nvPr/>
              </p14:nvContentPartPr>
              <p14:xfrm>
                <a:off x="2606290" y="870209"/>
                <a:ext cx="173160" cy="6840"/>
              </p14:xfrm>
            </p:contentPart>
          </mc:Choice>
          <mc:Fallback xmlns="">
            <p:pic>
              <p:nvPicPr>
                <p:cNvPr id="31" name="Ink 30">
                  <a:extLst>
                    <a:ext uri="{FF2B5EF4-FFF2-40B4-BE49-F238E27FC236}">
                      <a16:creationId xmlns:a16="http://schemas.microsoft.com/office/drawing/2014/main" id="{6E99A7A4-BDF6-3156-FA1F-15CB968A9A1B}"/>
                    </a:ext>
                  </a:extLst>
                </p:cNvPr>
                <p:cNvPicPr/>
                <p:nvPr/>
              </p:nvPicPr>
              <p:blipFill>
                <a:blip r:embed="rId43"/>
                <a:stretch>
                  <a:fillRect/>
                </a:stretch>
              </p:blipFill>
              <p:spPr>
                <a:xfrm>
                  <a:off x="2597650" y="861209"/>
                  <a:ext cx="190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876FD16F-B6CA-262E-090B-FBC1FFF9B075}"/>
                    </a:ext>
                  </a:extLst>
                </p14:cNvPr>
                <p14:cNvContentPartPr/>
                <p14:nvPr/>
              </p14:nvContentPartPr>
              <p14:xfrm>
                <a:off x="2812570" y="964169"/>
                <a:ext cx="82440" cy="153000"/>
              </p14:xfrm>
            </p:contentPart>
          </mc:Choice>
          <mc:Fallback xmlns="">
            <p:pic>
              <p:nvPicPr>
                <p:cNvPr id="33" name="Ink 32">
                  <a:extLst>
                    <a:ext uri="{FF2B5EF4-FFF2-40B4-BE49-F238E27FC236}">
                      <a16:creationId xmlns:a16="http://schemas.microsoft.com/office/drawing/2014/main" id="{876FD16F-B6CA-262E-090B-FBC1FFF9B075}"/>
                    </a:ext>
                  </a:extLst>
                </p:cNvPr>
                <p:cNvPicPr/>
                <p:nvPr/>
              </p:nvPicPr>
              <p:blipFill>
                <a:blip r:embed="rId45"/>
                <a:stretch>
                  <a:fillRect/>
                </a:stretch>
              </p:blipFill>
              <p:spPr>
                <a:xfrm>
                  <a:off x="2803570" y="955529"/>
                  <a:ext cx="100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59B93100-0D95-87B3-FAD0-4FC1D1157800}"/>
                    </a:ext>
                  </a:extLst>
                </p14:cNvPr>
                <p14:cNvContentPartPr/>
                <p14:nvPr/>
              </p14:nvContentPartPr>
              <p14:xfrm>
                <a:off x="2783770" y="1072529"/>
                <a:ext cx="124920" cy="10080"/>
              </p14:xfrm>
            </p:contentPart>
          </mc:Choice>
          <mc:Fallback xmlns="">
            <p:pic>
              <p:nvPicPr>
                <p:cNvPr id="34" name="Ink 33">
                  <a:extLst>
                    <a:ext uri="{FF2B5EF4-FFF2-40B4-BE49-F238E27FC236}">
                      <a16:creationId xmlns:a16="http://schemas.microsoft.com/office/drawing/2014/main" id="{59B93100-0D95-87B3-FAD0-4FC1D1157800}"/>
                    </a:ext>
                  </a:extLst>
                </p:cNvPr>
                <p:cNvPicPr/>
                <p:nvPr/>
              </p:nvPicPr>
              <p:blipFill>
                <a:blip r:embed="rId47"/>
                <a:stretch>
                  <a:fillRect/>
                </a:stretch>
              </p:blipFill>
              <p:spPr>
                <a:xfrm>
                  <a:off x="2775130" y="1063529"/>
                  <a:ext cx="14256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51CD7D38-9EF6-0461-CC50-7E1F1CAEDFEE}"/>
                  </a:ext>
                </a:extLst>
              </p14:cNvPr>
              <p14:cNvContentPartPr/>
              <p14:nvPr/>
            </p14:nvContentPartPr>
            <p14:xfrm>
              <a:off x="3522850" y="1800449"/>
              <a:ext cx="894600" cy="298440"/>
            </p14:xfrm>
          </p:contentPart>
        </mc:Choice>
        <mc:Fallback xmlns="">
          <p:pic>
            <p:nvPicPr>
              <p:cNvPr id="36" name="Ink 35">
                <a:extLst>
                  <a:ext uri="{FF2B5EF4-FFF2-40B4-BE49-F238E27FC236}">
                    <a16:creationId xmlns:a16="http://schemas.microsoft.com/office/drawing/2014/main" id="{51CD7D38-9EF6-0461-CC50-7E1F1CAEDFEE}"/>
                  </a:ext>
                </a:extLst>
              </p:cNvPr>
              <p:cNvPicPr/>
              <p:nvPr/>
            </p:nvPicPr>
            <p:blipFill>
              <a:blip r:embed="rId49"/>
              <a:stretch>
                <a:fillRect/>
              </a:stretch>
            </p:blipFill>
            <p:spPr>
              <a:xfrm>
                <a:off x="3513850" y="1791809"/>
                <a:ext cx="9122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670402F2-659E-3D8F-B01F-1FD55E704680}"/>
                  </a:ext>
                </a:extLst>
              </p14:cNvPr>
              <p14:cNvContentPartPr/>
              <p14:nvPr/>
            </p14:nvContentPartPr>
            <p14:xfrm>
              <a:off x="3790690" y="1621529"/>
              <a:ext cx="14760" cy="33120"/>
            </p14:xfrm>
          </p:contentPart>
        </mc:Choice>
        <mc:Fallback xmlns="">
          <p:pic>
            <p:nvPicPr>
              <p:cNvPr id="37" name="Ink 36">
                <a:extLst>
                  <a:ext uri="{FF2B5EF4-FFF2-40B4-BE49-F238E27FC236}">
                    <a16:creationId xmlns:a16="http://schemas.microsoft.com/office/drawing/2014/main" id="{670402F2-659E-3D8F-B01F-1FD55E704680}"/>
                  </a:ext>
                </a:extLst>
              </p:cNvPr>
              <p:cNvPicPr/>
              <p:nvPr/>
            </p:nvPicPr>
            <p:blipFill>
              <a:blip r:embed="rId51"/>
              <a:stretch>
                <a:fillRect/>
              </a:stretch>
            </p:blipFill>
            <p:spPr>
              <a:xfrm>
                <a:off x="3781690" y="1612889"/>
                <a:ext cx="32400" cy="50760"/>
              </a:xfrm>
              <a:prstGeom prst="rect">
                <a:avLst/>
              </a:prstGeom>
            </p:spPr>
          </p:pic>
        </mc:Fallback>
      </mc:AlternateContent>
      <p:grpSp>
        <p:nvGrpSpPr>
          <p:cNvPr id="43" name="Group 42">
            <a:extLst>
              <a:ext uri="{FF2B5EF4-FFF2-40B4-BE49-F238E27FC236}">
                <a16:creationId xmlns:a16="http://schemas.microsoft.com/office/drawing/2014/main" id="{F40C9F43-4A68-C708-4EF1-97D23B4BCFC8}"/>
              </a:ext>
            </a:extLst>
          </p:cNvPr>
          <p:cNvGrpSpPr/>
          <p:nvPr/>
        </p:nvGrpSpPr>
        <p:grpSpPr>
          <a:xfrm>
            <a:off x="4605010" y="1545209"/>
            <a:ext cx="1044000" cy="371880"/>
            <a:chOff x="4605010" y="1545209"/>
            <a:chExt cx="1044000" cy="371880"/>
          </a:xfrm>
        </p:grpSpPr>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3E288E38-1163-7E16-1471-EDD506196A34}"/>
                    </a:ext>
                  </a:extLst>
                </p14:cNvPr>
                <p14:cNvContentPartPr/>
                <p14:nvPr/>
              </p14:nvContentPartPr>
              <p14:xfrm>
                <a:off x="4605010" y="1545209"/>
                <a:ext cx="1044000" cy="371880"/>
              </p14:xfrm>
            </p:contentPart>
          </mc:Choice>
          <mc:Fallback xmlns="">
            <p:pic>
              <p:nvPicPr>
                <p:cNvPr id="38" name="Ink 37">
                  <a:extLst>
                    <a:ext uri="{FF2B5EF4-FFF2-40B4-BE49-F238E27FC236}">
                      <a16:creationId xmlns:a16="http://schemas.microsoft.com/office/drawing/2014/main" id="{3E288E38-1163-7E16-1471-EDD506196A34}"/>
                    </a:ext>
                  </a:extLst>
                </p:cNvPr>
                <p:cNvPicPr/>
                <p:nvPr/>
              </p:nvPicPr>
              <p:blipFill>
                <a:blip r:embed="rId53"/>
                <a:stretch>
                  <a:fillRect/>
                </a:stretch>
              </p:blipFill>
              <p:spPr>
                <a:xfrm>
                  <a:off x="4596010" y="1536209"/>
                  <a:ext cx="10616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D31422F4-5089-B418-0F4A-4D2F0EAEA3CC}"/>
                    </a:ext>
                  </a:extLst>
                </p14:cNvPr>
                <p14:cNvContentPartPr/>
                <p14:nvPr/>
              </p14:nvContentPartPr>
              <p14:xfrm>
                <a:off x="5340850" y="1620449"/>
                <a:ext cx="29520" cy="4680"/>
              </p14:xfrm>
            </p:contentPart>
          </mc:Choice>
          <mc:Fallback xmlns="">
            <p:pic>
              <p:nvPicPr>
                <p:cNvPr id="39" name="Ink 38">
                  <a:extLst>
                    <a:ext uri="{FF2B5EF4-FFF2-40B4-BE49-F238E27FC236}">
                      <a16:creationId xmlns:a16="http://schemas.microsoft.com/office/drawing/2014/main" id="{D31422F4-5089-B418-0F4A-4D2F0EAEA3CC}"/>
                    </a:ext>
                  </a:extLst>
                </p:cNvPr>
                <p:cNvPicPr/>
                <p:nvPr/>
              </p:nvPicPr>
              <p:blipFill>
                <a:blip r:embed="rId55"/>
                <a:stretch>
                  <a:fillRect/>
                </a:stretch>
              </p:blipFill>
              <p:spPr>
                <a:xfrm>
                  <a:off x="5332210" y="1611809"/>
                  <a:ext cx="47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3D1F92CA-AFB0-6288-16D5-2483F18E83A2}"/>
                    </a:ext>
                  </a:extLst>
                </p14:cNvPr>
                <p14:cNvContentPartPr/>
                <p14:nvPr/>
              </p14:nvContentPartPr>
              <p14:xfrm>
                <a:off x="4988050" y="1646009"/>
                <a:ext cx="338760" cy="70920"/>
              </p14:xfrm>
            </p:contentPart>
          </mc:Choice>
          <mc:Fallback xmlns="">
            <p:pic>
              <p:nvPicPr>
                <p:cNvPr id="40" name="Ink 39">
                  <a:extLst>
                    <a:ext uri="{FF2B5EF4-FFF2-40B4-BE49-F238E27FC236}">
                      <a16:creationId xmlns:a16="http://schemas.microsoft.com/office/drawing/2014/main" id="{3D1F92CA-AFB0-6288-16D5-2483F18E83A2}"/>
                    </a:ext>
                  </a:extLst>
                </p:cNvPr>
                <p:cNvPicPr/>
                <p:nvPr/>
              </p:nvPicPr>
              <p:blipFill>
                <a:blip r:embed="rId57"/>
                <a:stretch>
                  <a:fillRect/>
                </a:stretch>
              </p:blipFill>
              <p:spPr>
                <a:xfrm>
                  <a:off x="4979050" y="1637369"/>
                  <a:ext cx="356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3D0F69BE-55A5-E1C7-27A5-E968452CFE8F}"/>
                    </a:ext>
                  </a:extLst>
                </p14:cNvPr>
                <p14:cNvContentPartPr/>
                <p14:nvPr/>
              </p14:nvContentPartPr>
              <p14:xfrm>
                <a:off x="4646410" y="1630169"/>
                <a:ext cx="55440" cy="21960"/>
              </p14:xfrm>
            </p:contentPart>
          </mc:Choice>
          <mc:Fallback xmlns="">
            <p:pic>
              <p:nvPicPr>
                <p:cNvPr id="41" name="Ink 40">
                  <a:extLst>
                    <a:ext uri="{FF2B5EF4-FFF2-40B4-BE49-F238E27FC236}">
                      <a16:creationId xmlns:a16="http://schemas.microsoft.com/office/drawing/2014/main" id="{3D0F69BE-55A5-E1C7-27A5-E968452CFE8F}"/>
                    </a:ext>
                  </a:extLst>
                </p:cNvPr>
                <p:cNvPicPr/>
                <p:nvPr/>
              </p:nvPicPr>
              <p:blipFill>
                <a:blip r:embed="rId59"/>
                <a:stretch>
                  <a:fillRect/>
                </a:stretch>
              </p:blipFill>
              <p:spPr>
                <a:xfrm>
                  <a:off x="4637770" y="1621169"/>
                  <a:ext cx="73080" cy="39600"/>
                </a:xfrm>
                <a:prstGeom prst="rect">
                  <a:avLst/>
                </a:prstGeom>
              </p:spPr>
            </p:pic>
          </mc:Fallback>
        </mc:AlternateContent>
      </p:grpSp>
      <p:grpSp>
        <p:nvGrpSpPr>
          <p:cNvPr id="45" name="Group 44">
            <a:extLst>
              <a:ext uri="{FF2B5EF4-FFF2-40B4-BE49-F238E27FC236}">
                <a16:creationId xmlns:a16="http://schemas.microsoft.com/office/drawing/2014/main" id="{3A16F9FA-E410-7F29-80DC-AA2D7570EE3E}"/>
              </a:ext>
            </a:extLst>
          </p:cNvPr>
          <p:cNvGrpSpPr/>
          <p:nvPr/>
        </p:nvGrpSpPr>
        <p:grpSpPr>
          <a:xfrm>
            <a:off x="5797330" y="1637369"/>
            <a:ext cx="1612800" cy="410760"/>
            <a:chOff x="5797330" y="1637369"/>
            <a:chExt cx="1612800" cy="410760"/>
          </a:xfrm>
        </p:grpSpPr>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FA360151-8E2A-8E32-2E72-922B35732750}"/>
                    </a:ext>
                  </a:extLst>
                </p14:cNvPr>
                <p14:cNvContentPartPr/>
                <p14:nvPr/>
              </p14:nvContentPartPr>
              <p14:xfrm>
                <a:off x="5797330" y="1712969"/>
                <a:ext cx="1133640" cy="294480"/>
              </p14:xfrm>
            </p:contentPart>
          </mc:Choice>
          <mc:Fallback xmlns="">
            <p:pic>
              <p:nvPicPr>
                <p:cNvPr id="42" name="Ink 41">
                  <a:extLst>
                    <a:ext uri="{FF2B5EF4-FFF2-40B4-BE49-F238E27FC236}">
                      <a16:creationId xmlns:a16="http://schemas.microsoft.com/office/drawing/2014/main" id="{FA360151-8E2A-8E32-2E72-922B35732750}"/>
                    </a:ext>
                  </a:extLst>
                </p:cNvPr>
                <p:cNvPicPr/>
                <p:nvPr/>
              </p:nvPicPr>
              <p:blipFill>
                <a:blip r:embed="rId61"/>
                <a:stretch>
                  <a:fillRect/>
                </a:stretch>
              </p:blipFill>
              <p:spPr>
                <a:xfrm>
                  <a:off x="5788330" y="1703969"/>
                  <a:ext cx="11512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D2C9A69F-8EA8-6A40-12CE-1A120C7FCFAD}"/>
                    </a:ext>
                  </a:extLst>
                </p14:cNvPr>
                <p14:cNvContentPartPr/>
                <p14:nvPr/>
              </p14:nvContentPartPr>
              <p14:xfrm>
                <a:off x="7168210" y="1637369"/>
                <a:ext cx="241920" cy="410760"/>
              </p14:xfrm>
            </p:contentPart>
          </mc:Choice>
          <mc:Fallback xmlns="">
            <p:pic>
              <p:nvPicPr>
                <p:cNvPr id="44" name="Ink 43">
                  <a:extLst>
                    <a:ext uri="{FF2B5EF4-FFF2-40B4-BE49-F238E27FC236}">
                      <a16:creationId xmlns:a16="http://schemas.microsoft.com/office/drawing/2014/main" id="{D2C9A69F-8EA8-6A40-12CE-1A120C7FCFAD}"/>
                    </a:ext>
                  </a:extLst>
                </p:cNvPr>
                <p:cNvPicPr/>
                <p:nvPr/>
              </p:nvPicPr>
              <p:blipFill>
                <a:blip r:embed="rId63"/>
                <a:stretch>
                  <a:fillRect/>
                </a:stretch>
              </p:blipFill>
              <p:spPr>
                <a:xfrm>
                  <a:off x="7159210" y="1628729"/>
                  <a:ext cx="259560" cy="428400"/>
                </a:xfrm>
                <a:prstGeom prst="rect">
                  <a:avLst/>
                </a:prstGeom>
              </p:spPr>
            </p:pic>
          </mc:Fallback>
        </mc:AlternateContent>
      </p:grpSp>
      <p:grpSp>
        <p:nvGrpSpPr>
          <p:cNvPr id="52" name="Group 51">
            <a:extLst>
              <a:ext uri="{FF2B5EF4-FFF2-40B4-BE49-F238E27FC236}">
                <a16:creationId xmlns:a16="http://schemas.microsoft.com/office/drawing/2014/main" id="{FCA761EB-6AFE-39D5-6534-3C41C89DDAFB}"/>
              </a:ext>
            </a:extLst>
          </p:cNvPr>
          <p:cNvGrpSpPr/>
          <p:nvPr/>
        </p:nvGrpSpPr>
        <p:grpSpPr>
          <a:xfrm>
            <a:off x="7671130" y="1631609"/>
            <a:ext cx="874800" cy="260280"/>
            <a:chOff x="7671130" y="1631609"/>
            <a:chExt cx="874800" cy="260280"/>
          </a:xfrm>
        </p:grpSpPr>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A5E5A352-F54C-87D4-3C07-E5F12AFE9319}"/>
                    </a:ext>
                  </a:extLst>
                </p14:cNvPr>
                <p14:cNvContentPartPr/>
                <p14:nvPr/>
              </p14:nvContentPartPr>
              <p14:xfrm>
                <a:off x="7671130" y="1631609"/>
                <a:ext cx="172440" cy="260280"/>
              </p14:xfrm>
            </p:contentPart>
          </mc:Choice>
          <mc:Fallback xmlns="">
            <p:pic>
              <p:nvPicPr>
                <p:cNvPr id="46" name="Ink 45">
                  <a:extLst>
                    <a:ext uri="{FF2B5EF4-FFF2-40B4-BE49-F238E27FC236}">
                      <a16:creationId xmlns:a16="http://schemas.microsoft.com/office/drawing/2014/main" id="{A5E5A352-F54C-87D4-3C07-E5F12AFE9319}"/>
                    </a:ext>
                  </a:extLst>
                </p:cNvPr>
                <p:cNvPicPr/>
                <p:nvPr/>
              </p:nvPicPr>
              <p:blipFill>
                <a:blip r:embed="rId65"/>
                <a:stretch>
                  <a:fillRect/>
                </a:stretch>
              </p:blipFill>
              <p:spPr>
                <a:xfrm>
                  <a:off x="7662490" y="1622969"/>
                  <a:ext cx="1900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C164A0CD-8CF0-DBA3-6544-AF812AF62650}"/>
                    </a:ext>
                  </a:extLst>
                </p14:cNvPr>
                <p14:cNvContentPartPr/>
                <p14:nvPr/>
              </p14:nvContentPartPr>
              <p14:xfrm>
                <a:off x="7696330" y="1801529"/>
                <a:ext cx="147600" cy="12960"/>
              </p14:xfrm>
            </p:contentPart>
          </mc:Choice>
          <mc:Fallback xmlns="">
            <p:pic>
              <p:nvPicPr>
                <p:cNvPr id="47" name="Ink 46">
                  <a:extLst>
                    <a:ext uri="{FF2B5EF4-FFF2-40B4-BE49-F238E27FC236}">
                      <a16:creationId xmlns:a16="http://schemas.microsoft.com/office/drawing/2014/main" id="{C164A0CD-8CF0-DBA3-6544-AF812AF62650}"/>
                    </a:ext>
                  </a:extLst>
                </p:cNvPr>
                <p:cNvPicPr/>
                <p:nvPr/>
              </p:nvPicPr>
              <p:blipFill>
                <a:blip r:embed="rId67"/>
                <a:stretch>
                  <a:fillRect/>
                </a:stretch>
              </p:blipFill>
              <p:spPr>
                <a:xfrm>
                  <a:off x="7687330" y="1792889"/>
                  <a:ext cx="1652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F3E7E44F-FAEB-CDFF-4B6D-7813AA9F9820}"/>
                    </a:ext>
                  </a:extLst>
                </p14:cNvPr>
                <p14:cNvContentPartPr/>
                <p14:nvPr/>
              </p14:nvContentPartPr>
              <p14:xfrm>
                <a:off x="8054530" y="1675169"/>
                <a:ext cx="12240" cy="149400"/>
              </p14:xfrm>
            </p:contentPart>
          </mc:Choice>
          <mc:Fallback xmlns="">
            <p:pic>
              <p:nvPicPr>
                <p:cNvPr id="48" name="Ink 47">
                  <a:extLst>
                    <a:ext uri="{FF2B5EF4-FFF2-40B4-BE49-F238E27FC236}">
                      <a16:creationId xmlns:a16="http://schemas.microsoft.com/office/drawing/2014/main" id="{F3E7E44F-FAEB-CDFF-4B6D-7813AA9F9820}"/>
                    </a:ext>
                  </a:extLst>
                </p:cNvPr>
                <p:cNvPicPr/>
                <p:nvPr/>
              </p:nvPicPr>
              <p:blipFill>
                <a:blip r:embed="rId69"/>
                <a:stretch>
                  <a:fillRect/>
                </a:stretch>
              </p:blipFill>
              <p:spPr>
                <a:xfrm>
                  <a:off x="8045890" y="1666169"/>
                  <a:ext cx="2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1035A221-95A8-0038-D310-1460852B53E1}"/>
                    </a:ext>
                  </a:extLst>
                </p14:cNvPr>
                <p14:cNvContentPartPr/>
                <p14:nvPr/>
              </p14:nvContentPartPr>
              <p14:xfrm>
                <a:off x="7956610" y="1765169"/>
                <a:ext cx="254520" cy="24840"/>
              </p14:xfrm>
            </p:contentPart>
          </mc:Choice>
          <mc:Fallback xmlns="">
            <p:pic>
              <p:nvPicPr>
                <p:cNvPr id="49" name="Ink 48">
                  <a:extLst>
                    <a:ext uri="{FF2B5EF4-FFF2-40B4-BE49-F238E27FC236}">
                      <a16:creationId xmlns:a16="http://schemas.microsoft.com/office/drawing/2014/main" id="{1035A221-95A8-0038-D310-1460852B53E1}"/>
                    </a:ext>
                  </a:extLst>
                </p:cNvPr>
                <p:cNvPicPr/>
                <p:nvPr/>
              </p:nvPicPr>
              <p:blipFill>
                <a:blip r:embed="rId71"/>
                <a:stretch>
                  <a:fillRect/>
                </a:stretch>
              </p:blipFill>
              <p:spPr>
                <a:xfrm>
                  <a:off x="7947610" y="1756529"/>
                  <a:ext cx="272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C4842F12-E66F-0535-85A4-96CCAABB179B}"/>
                    </a:ext>
                  </a:extLst>
                </p14:cNvPr>
                <p14:cNvContentPartPr/>
                <p14:nvPr/>
              </p14:nvContentPartPr>
              <p14:xfrm>
                <a:off x="8317690" y="1745009"/>
                <a:ext cx="228240" cy="93600"/>
              </p14:xfrm>
            </p:contentPart>
          </mc:Choice>
          <mc:Fallback xmlns="">
            <p:pic>
              <p:nvPicPr>
                <p:cNvPr id="51" name="Ink 50">
                  <a:extLst>
                    <a:ext uri="{FF2B5EF4-FFF2-40B4-BE49-F238E27FC236}">
                      <a16:creationId xmlns:a16="http://schemas.microsoft.com/office/drawing/2014/main" id="{C4842F12-E66F-0535-85A4-96CCAABB179B}"/>
                    </a:ext>
                  </a:extLst>
                </p:cNvPr>
                <p:cNvPicPr/>
                <p:nvPr/>
              </p:nvPicPr>
              <p:blipFill>
                <a:blip r:embed="rId73"/>
                <a:stretch>
                  <a:fillRect/>
                </a:stretch>
              </p:blipFill>
              <p:spPr>
                <a:xfrm>
                  <a:off x="8308690" y="1736369"/>
                  <a:ext cx="245880" cy="111240"/>
                </a:xfrm>
                <a:prstGeom prst="rect">
                  <a:avLst/>
                </a:prstGeom>
              </p:spPr>
            </p:pic>
          </mc:Fallback>
        </mc:AlternateContent>
      </p:grpSp>
      <p:grpSp>
        <p:nvGrpSpPr>
          <p:cNvPr id="57" name="Group 56">
            <a:extLst>
              <a:ext uri="{FF2B5EF4-FFF2-40B4-BE49-F238E27FC236}">
                <a16:creationId xmlns:a16="http://schemas.microsoft.com/office/drawing/2014/main" id="{18F171AC-47DF-5C8C-333A-B548C4930DC0}"/>
              </a:ext>
            </a:extLst>
          </p:cNvPr>
          <p:cNvGrpSpPr/>
          <p:nvPr/>
        </p:nvGrpSpPr>
        <p:grpSpPr>
          <a:xfrm>
            <a:off x="3625090" y="647729"/>
            <a:ext cx="2277720" cy="408240"/>
            <a:chOff x="3625090" y="647729"/>
            <a:chExt cx="2277720" cy="408240"/>
          </a:xfrm>
        </p:grpSpPr>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9CB33D92-02CB-6DDF-2903-24E2A2A6FBCA}"/>
                    </a:ext>
                  </a:extLst>
                </p14:cNvPr>
                <p14:cNvContentPartPr/>
                <p14:nvPr/>
              </p14:nvContentPartPr>
              <p14:xfrm>
                <a:off x="3625090" y="647729"/>
                <a:ext cx="1743120" cy="392760"/>
              </p14:xfrm>
            </p:contentPart>
          </mc:Choice>
          <mc:Fallback xmlns="">
            <p:pic>
              <p:nvPicPr>
                <p:cNvPr id="53" name="Ink 52">
                  <a:extLst>
                    <a:ext uri="{FF2B5EF4-FFF2-40B4-BE49-F238E27FC236}">
                      <a16:creationId xmlns:a16="http://schemas.microsoft.com/office/drawing/2014/main" id="{9CB33D92-02CB-6DDF-2903-24E2A2A6FBCA}"/>
                    </a:ext>
                  </a:extLst>
                </p:cNvPr>
                <p:cNvPicPr/>
                <p:nvPr/>
              </p:nvPicPr>
              <p:blipFill>
                <a:blip r:embed="rId75"/>
                <a:stretch>
                  <a:fillRect/>
                </a:stretch>
              </p:blipFill>
              <p:spPr>
                <a:xfrm>
                  <a:off x="3616450" y="639089"/>
                  <a:ext cx="176076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2A447B35-BA6F-ED9B-3408-B5E91331DB1A}"/>
                    </a:ext>
                  </a:extLst>
                </p14:cNvPr>
                <p14:cNvContentPartPr/>
                <p14:nvPr/>
              </p14:nvContentPartPr>
              <p14:xfrm>
                <a:off x="4382890" y="764009"/>
                <a:ext cx="42840" cy="24840"/>
              </p14:xfrm>
            </p:contentPart>
          </mc:Choice>
          <mc:Fallback xmlns="">
            <p:pic>
              <p:nvPicPr>
                <p:cNvPr id="54" name="Ink 53">
                  <a:extLst>
                    <a:ext uri="{FF2B5EF4-FFF2-40B4-BE49-F238E27FC236}">
                      <a16:creationId xmlns:a16="http://schemas.microsoft.com/office/drawing/2014/main" id="{2A447B35-BA6F-ED9B-3408-B5E91331DB1A}"/>
                    </a:ext>
                  </a:extLst>
                </p:cNvPr>
                <p:cNvPicPr/>
                <p:nvPr/>
              </p:nvPicPr>
              <p:blipFill>
                <a:blip r:embed="rId77"/>
                <a:stretch>
                  <a:fillRect/>
                </a:stretch>
              </p:blipFill>
              <p:spPr>
                <a:xfrm>
                  <a:off x="4373890" y="755009"/>
                  <a:ext cx="60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5BDC967A-7AAC-5B74-675C-E51BAF13E992}"/>
                    </a:ext>
                  </a:extLst>
                </p14:cNvPr>
                <p14:cNvContentPartPr/>
                <p14:nvPr/>
              </p14:nvContentPartPr>
              <p14:xfrm>
                <a:off x="4116130" y="683729"/>
                <a:ext cx="435600" cy="53640"/>
              </p14:xfrm>
            </p:contentPart>
          </mc:Choice>
          <mc:Fallback xmlns="">
            <p:pic>
              <p:nvPicPr>
                <p:cNvPr id="55" name="Ink 54">
                  <a:extLst>
                    <a:ext uri="{FF2B5EF4-FFF2-40B4-BE49-F238E27FC236}">
                      <a16:creationId xmlns:a16="http://schemas.microsoft.com/office/drawing/2014/main" id="{5BDC967A-7AAC-5B74-675C-E51BAF13E992}"/>
                    </a:ext>
                  </a:extLst>
                </p:cNvPr>
                <p:cNvPicPr/>
                <p:nvPr/>
              </p:nvPicPr>
              <p:blipFill>
                <a:blip r:embed="rId79"/>
                <a:stretch>
                  <a:fillRect/>
                </a:stretch>
              </p:blipFill>
              <p:spPr>
                <a:xfrm>
                  <a:off x="4107130" y="675089"/>
                  <a:ext cx="453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E8CE94A4-E7C2-06EC-E7EC-95288073B179}"/>
                    </a:ext>
                  </a:extLst>
                </p14:cNvPr>
                <p14:cNvContentPartPr/>
                <p14:nvPr/>
              </p14:nvContentPartPr>
              <p14:xfrm>
                <a:off x="5629930" y="684449"/>
                <a:ext cx="272880" cy="371520"/>
              </p14:xfrm>
            </p:contentPart>
          </mc:Choice>
          <mc:Fallback xmlns="">
            <p:pic>
              <p:nvPicPr>
                <p:cNvPr id="56" name="Ink 55">
                  <a:extLst>
                    <a:ext uri="{FF2B5EF4-FFF2-40B4-BE49-F238E27FC236}">
                      <a16:creationId xmlns:a16="http://schemas.microsoft.com/office/drawing/2014/main" id="{E8CE94A4-E7C2-06EC-E7EC-95288073B179}"/>
                    </a:ext>
                  </a:extLst>
                </p:cNvPr>
                <p:cNvPicPr/>
                <p:nvPr/>
              </p:nvPicPr>
              <p:blipFill>
                <a:blip r:embed="rId81"/>
                <a:stretch>
                  <a:fillRect/>
                </a:stretch>
              </p:blipFill>
              <p:spPr>
                <a:xfrm>
                  <a:off x="5621290" y="675449"/>
                  <a:ext cx="290520" cy="389160"/>
                </a:xfrm>
                <a:prstGeom prst="rect">
                  <a:avLst/>
                </a:prstGeom>
              </p:spPr>
            </p:pic>
          </mc:Fallback>
        </mc:AlternateContent>
      </p:grpSp>
      <p:grpSp>
        <p:nvGrpSpPr>
          <p:cNvPr id="63" name="Group 62">
            <a:extLst>
              <a:ext uri="{FF2B5EF4-FFF2-40B4-BE49-F238E27FC236}">
                <a16:creationId xmlns:a16="http://schemas.microsoft.com/office/drawing/2014/main" id="{2021F419-4F18-8B1F-15EB-234AAAF4BD37}"/>
              </a:ext>
            </a:extLst>
          </p:cNvPr>
          <p:cNvGrpSpPr/>
          <p:nvPr/>
        </p:nvGrpSpPr>
        <p:grpSpPr>
          <a:xfrm>
            <a:off x="6051850" y="610649"/>
            <a:ext cx="845640" cy="427680"/>
            <a:chOff x="6051850" y="610649"/>
            <a:chExt cx="845640" cy="427680"/>
          </a:xfrm>
        </p:grpSpPr>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93A62F6C-FF72-C228-ACA1-64B8AB9E9540}"/>
                    </a:ext>
                  </a:extLst>
                </p14:cNvPr>
                <p14:cNvContentPartPr/>
                <p14:nvPr/>
              </p14:nvContentPartPr>
              <p14:xfrm>
                <a:off x="6051850" y="610649"/>
                <a:ext cx="845640" cy="427680"/>
              </p14:xfrm>
            </p:contentPart>
          </mc:Choice>
          <mc:Fallback xmlns="">
            <p:pic>
              <p:nvPicPr>
                <p:cNvPr id="58" name="Ink 57">
                  <a:extLst>
                    <a:ext uri="{FF2B5EF4-FFF2-40B4-BE49-F238E27FC236}">
                      <a16:creationId xmlns:a16="http://schemas.microsoft.com/office/drawing/2014/main" id="{93A62F6C-FF72-C228-ACA1-64B8AB9E9540}"/>
                    </a:ext>
                  </a:extLst>
                </p:cNvPr>
                <p:cNvPicPr/>
                <p:nvPr/>
              </p:nvPicPr>
              <p:blipFill>
                <a:blip r:embed="rId83"/>
                <a:stretch>
                  <a:fillRect/>
                </a:stretch>
              </p:blipFill>
              <p:spPr>
                <a:xfrm>
                  <a:off x="6042850" y="601649"/>
                  <a:ext cx="8632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C074837B-0EBE-7E4F-1CD5-6DD1BF28E74C}"/>
                    </a:ext>
                  </a:extLst>
                </p14:cNvPr>
                <p14:cNvContentPartPr/>
                <p14:nvPr/>
              </p14:nvContentPartPr>
              <p14:xfrm>
                <a:off x="6394570" y="674729"/>
                <a:ext cx="55440" cy="19080"/>
              </p14:xfrm>
            </p:contentPart>
          </mc:Choice>
          <mc:Fallback xmlns="">
            <p:pic>
              <p:nvPicPr>
                <p:cNvPr id="59" name="Ink 58">
                  <a:extLst>
                    <a:ext uri="{FF2B5EF4-FFF2-40B4-BE49-F238E27FC236}">
                      <a16:creationId xmlns:a16="http://schemas.microsoft.com/office/drawing/2014/main" id="{C074837B-0EBE-7E4F-1CD5-6DD1BF28E74C}"/>
                    </a:ext>
                  </a:extLst>
                </p:cNvPr>
                <p:cNvPicPr/>
                <p:nvPr/>
              </p:nvPicPr>
              <p:blipFill>
                <a:blip r:embed="rId85"/>
                <a:stretch>
                  <a:fillRect/>
                </a:stretch>
              </p:blipFill>
              <p:spPr>
                <a:xfrm>
                  <a:off x="6385930" y="666089"/>
                  <a:ext cx="73080" cy="36720"/>
                </a:xfrm>
                <a:prstGeom prst="rect">
                  <a:avLst/>
                </a:prstGeom>
              </p:spPr>
            </p:pic>
          </mc:Fallback>
        </mc:AlternateContent>
      </p:grpSp>
      <p:grpSp>
        <p:nvGrpSpPr>
          <p:cNvPr id="70" name="Group 69">
            <a:extLst>
              <a:ext uri="{FF2B5EF4-FFF2-40B4-BE49-F238E27FC236}">
                <a16:creationId xmlns:a16="http://schemas.microsoft.com/office/drawing/2014/main" id="{3FD24978-3833-20F1-BE91-FD91192EA6F5}"/>
              </a:ext>
            </a:extLst>
          </p:cNvPr>
          <p:cNvGrpSpPr/>
          <p:nvPr/>
        </p:nvGrpSpPr>
        <p:grpSpPr>
          <a:xfrm>
            <a:off x="7053730" y="561689"/>
            <a:ext cx="2967840" cy="528840"/>
            <a:chOff x="7053730" y="561689"/>
            <a:chExt cx="2967840" cy="528840"/>
          </a:xfrm>
        </p:grpSpPr>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8E58CA12-9C20-515D-4571-A7D15F68E932}"/>
                    </a:ext>
                  </a:extLst>
                </p14:cNvPr>
                <p14:cNvContentPartPr/>
                <p14:nvPr/>
              </p14:nvContentPartPr>
              <p14:xfrm>
                <a:off x="7053730" y="774809"/>
                <a:ext cx="1331640" cy="315720"/>
              </p14:xfrm>
            </p:contentPart>
          </mc:Choice>
          <mc:Fallback xmlns="">
            <p:pic>
              <p:nvPicPr>
                <p:cNvPr id="60" name="Ink 59">
                  <a:extLst>
                    <a:ext uri="{FF2B5EF4-FFF2-40B4-BE49-F238E27FC236}">
                      <a16:creationId xmlns:a16="http://schemas.microsoft.com/office/drawing/2014/main" id="{8E58CA12-9C20-515D-4571-A7D15F68E932}"/>
                    </a:ext>
                  </a:extLst>
                </p:cNvPr>
                <p:cNvPicPr/>
                <p:nvPr/>
              </p:nvPicPr>
              <p:blipFill>
                <a:blip r:embed="rId87"/>
                <a:stretch>
                  <a:fillRect/>
                </a:stretch>
              </p:blipFill>
              <p:spPr>
                <a:xfrm>
                  <a:off x="7045090" y="765809"/>
                  <a:ext cx="13492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33451793-AE3E-6B49-83FC-26741657AE83}"/>
                    </a:ext>
                  </a:extLst>
                </p14:cNvPr>
                <p14:cNvContentPartPr/>
                <p14:nvPr/>
              </p14:nvContentPartPr>
              <p14:xfrm>
                <a:off x="8105290" y="644849"/>
                <a:ext cx="31320" cy="25920"/>
              </p14:xfrm>
            </p:contentPart>
          </mc:Choice>
          <mc:Fallback xmlns="">
            <p:pic>
              <p:nvPicPr>
                <p:cNvPr id="61" name="Ink 60">
                  <a:extLst>
                    <a:ext uri="{FF2B5EF4-FFF2-40B4-BE49-F238E27FC236}">
                      <a16:creationId xmlns:a16="http://schemas.microsoft.com/office/drawing/2014/main" id="{33451793-AE3E-6B49-83FC-26741657AE83}"/>
                    </a:ext>
                  </a:extLst>
                </p:cNvPr>
                <p:cNvPicPr/>
                <p:nvPr/>
              </p:nvPicPr>
              <p:blipFill>
                <a:blip r:embed="rId89"/>
                <a:stretch>
                  <a:fillRect/>
                </a:stretch>
              </p:blipFill>
              <p:spPr>
                <a:xfrm>
                  <a:off x="8096650" y="636209"/>
                  <a:ext cx="48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DD069AF9-70B2-B221-F767-815CD7FF73F5}"/>
                    </a:ext>
                  </a:extLst>
                </p14:cNvPr>
                <p14:cNvContentPartPr/>
                <p14:nvPr/>
              </p14:nvContentPartPr>
              <p14:xfrm>
                <a:off x="8651410" y="617489"/>
                <a:ext cx="270000" cy="423360"/>
              </p14:xfrm>
            </p:contentPart>
          </mc:Choice>
          <mc:Fallback xmlns="">
            <p:pic>
              <p:nvPicPr>
                <p:cNvPr id="64" name="Ink 63">
                  <a:extLst>
                    <a:ext uri="{FF2B5EF4-FFF2-40B4-BE49-F238E27FC236}">
                      <a16:creationId xmlns:a16="http://schemas.microsoft.com/office/drawing/2014/main" id="{DD069AF9-70B2-B221-F767-815CD7FF73F5}"/>
                    </a:ext>
                  </a:extLst>
                </p:cNvPr>
                <p:cNvPicPr/>
                <p:nvPr/>
              </p:nvPicPr>
              <p:blipFill>
                <a:blip r:embed="rId91"/>
                <a:stretch>
                  <a:fillRect/>
                </a:stretch>
              </p:blipFill>
              <p:spPr>
                <a:xfrm>
                  <a:off x="8642410" y="608489"/>
                  <a:ext cx="28764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B76A02AE-B966-3B18-062D-E7336D233546}"/>
                    </a:ext>
                  </a:extLst>
                </p14:cNvPr>
                <p14:cNvContentPartPr/>
                <p14:nvPr/>
              </p14:nvContentPartPr>
              <p14:xfrm>
                <a:off x="9190690" y="587249"/>
                <a:ext cx="176040" cy="304200"/>
              </p14:xfrm>
            </p:contentPart>
          </mc:Choice>
          <mc:Fallback xmlns="">
            <p:pic>
              <p:nvPicPr>
                <p:cNvPr id="65" name="Ink 64">
                  <a:extLst>
                    <a:ext uri="{FF2B5EF4-FFF2-40B4-BE49-F238E27FC236}">
                      <a16:creationId xmlns:a16="http://schemas.microsoft.com/office/drawing/2014/main" id="{B76A02AE-B966-3B18-062D-E7336D233546}"/>
                    </a:ext>
                  </a:extLst>
                </p:cNvPr>
                <p:cNvPicPr/>
                <p:nvPr/>
              </p:nvPicPr>
              <p:blipFill>
                <a:blip r:embed="rId93"/>
                <a:stretch>
                  <a:fillRect/>
                </a:stretch>
              </p:blipFill>
              <p:spPr>
                <a:xfrm>
                  <a:off x="9181690" y="578249"/>
                  <a:ext cx="1936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F33F0291-6612-9E76-EAB8-50ED70A77F5C}"/>
                    </a:ext>
                  </a:extLst>
                </p14:cNvPr>
                <p14:cNvContentPartPr/>
                <p14:nvPr/>
              </p14:nvContentPartPr>
              <p14:xfrm>
                <a:off x="9591010" y="654929"/>
                <a:ext cx="23040" cy="176040"/>
              </p14:xfrm>
            </p:contentPart>
          </mc:Choice>
          <mc:Fallback xmlns="">
            <p:pic>
              <p:nvPicPr>
                <p:cNvPr id="66" name="Ink 65">
                  <a:extLst>
                    <a:ext uri="{FF2B5EF4-FFF2-40B4-BE49-F238E27FC236}">
                      <a16:creationId xmlns:a16="http://schemas.microsoft.com/office/drawing/2014/main" id="{F33F0291-6612-9E76-EAB8-50ED70A77F5C}"/>
                    </a:ext>
                  </a:extLst>
                </p:cNvPr>
                <p:cNvPicPr/>
                <p:nvPr/>
              </p:nvPicPr>
              <p:blipFill>
                <a:blip r:embed="rId95"/>
                <a:stretch>
                  <a:fillRect/>
                </a:stretch>
              </p:blipFill>
              <p:spPr>
                <a:xfrm>
                  <a:off x="9582370" y="646289"/>
                  <a:ext cx="40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8B017214-8B94-4724-E5FC-F0A1D2859CCA}"/>
                    </a:ext>
                  </a:extLst>
                </p14:cNvPr>
                <p14:cNvContentPartPr/>
                <p14:nvPr/>
              </p14:nvContentPartPr>
              <p14:xfrm>
                <a:off x="9532330" y="741689"/>
                <a:ext cx="203040" cy="32760"/>
              </p14:xfrm>
            </p:contentPart>
          </mc:Choice>
          <mc:Fallback xmlns="">
            <p:pic>
              <p:nvPicPr>
                <p:cNvPr id="67" name="Ink 66">
                  <a:extLst>
                    <a:ext uri="{FF2B5EF4-FFF2-40B4-BE49-F238E27FC236}">
                      <a16:creationId xmlns:a16="http://schemas.microsoft.com/office/drawing/2014/main" id="{8B017214-8B94-4724-E5FC-F0A1D2859CCA}"/>
                    </a:ext>
                  </a:extLst>
                </p:cNvPr>
                <p:cNvPicPr/>
                <p:nvPr/>
              </p:nvPicPr>
              <p:blipFill>
                <a:blip r:embed="rId97"/>
                <a:stretch>
                  <a:fillRect/>
                </a:stretch>
              </p:blipFill>
              <p:spPr>
                <a:xfrm>
                  <a:off x="9523690" y="733049"/>
                  <a:ext cx="220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C6A6592A-6AB4-75EA-78BB-9BE333CD5B4C}"/>
                    </a:ext>
                  </a:extLst>
                </p14:cNvPr>
                <p14:cNvContentPartPr/>
                <p14:nvPr/>
              </p14:nvContentPartPr>
              <p14:xfrm>
                <a:off x="9832570" y="561689"/>
                <a:ext cx="189000" cy="289440"/>
              </p14:xfrm>
            </p:contentPart>
          </mc:Choice>
          <mc:Fallback xmlns="">
            <p:pic>
              <p:nvPicPr>
                <p:cNvPr id="68" name="Ink 67">
                  <a:extLst>
                    <a:ext uri="{FF2B5EF4-FFF2-40B4-BE49-F238E27FC236}">
                      <a16:creationId xmlns:a16="http://schemas.microsoft.com/office/drawing/2014/main" id="{C6A6592A-6AB4-75EA-78BB-9BE333CD5B4C}"/>
                    </a:ext>
                  </a:extLst>
                </p:cNvPr>
                <p:cNvPicPr/>
                <p:nvPr/>
              </p:nvPicPr>
              <p:blipFill>
                <a:blip r:embed="rId99"/>
                <a:stretch>
                  <a:fillRect/>
                </a:stretch>
              </p:blipFill>
              <p:spPr>
                <a:xfrm>
                  <a:off x="9823930" y="553049"/>
                  <a:ext cx="206640" cy="30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95935F3B-3FC4-D404-94D2-ED71C566CD35}"/>
                  </a:ext>
                </a:extLst>
              </p14:cNvPr>
              <p14:cNvContentPartPr/>
              <p14:nvPr/>
            </p14:nvContentPartPr>
            <p14:xfrm>
              <a:off x="947410" y="702809"/>
              <a:ext cx="1453320" cy="455400"/>
            </p14:xfrm>
          </p:contentPart>
        </mc:Choice>
        <mc:Fallback xmlns="">
          <p:pic>
            <p:nvPicPr>
              <p:cNvPr id="71" name="Ink 70">
                <a:extLst>
                  <a:ext uri="{FF2B5EF4-FFF2-40B4-BE49-F238E27FC236}">
                    <a16:creationId xmlns:a16="http://schemas.microsoft.com/office/drawing/2014/main" id="{95935F3B-3FC4-D404-94D2-ED71C566CD35}"/>
                  </a:ext>
                </a:extLst>
              </p:cNvPr>
              <p:cNvPicPr/>
              <p:nvPr/>
            </p:nvPicPr>
            <p:blipFill>
              <a:blip r:embed="rId101"/>
              <a:stretch>
                <a:fillRect/>
              </a:stretch>
            </p:blipFill>
            <p:spPr>
              <a:xfrm>
                <a:off x="929770" y="667169"/>
                <a:ext cx="148896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67903276-B922-3FF1-03AC-327677E5A2A9}"/>
                  </a:ext>
                </a:extLst>
              </p14:cNvPr>
              <p14:cNvContentPartPr/>
              <p14:nvPr/>
            </p14:nvContentPartPr>
            <p14:xfrm>
              <a:off x="513970" y="2265929"/>
              <a:ext cx="190440" cy="262080"/>
            </p14:xfrm>
          </p:contentPart>
        </mc:Choice>
        <mc:Fallback xmlns="">
          <p:pic>
            <p:nvPicPr>
              <p:cNvPr id="72" name="Ink 71">
                <a:extLst>
                  <a:ext uri="{FF2B5EF4-FFF2-40B4-BE49-F238E27FC236}">
                    <a16:creationId xmlns:a16="http://schemas.microsoft.com/office/drawing/2014/main" id="{67903276-B922-3FF1-03AC-327677E5A2A9}"/>
                  </a:ext>
                </a:extLst>
              </p:cNvPr>
              <p:cNvPicPr/>
              <p:nvPr/>
            </p:nvPicPr>
            <p:blipFill>
              <a:blip r:embed="rId103"/>
              <a:stretch>
                <a:fillRect/>
              </a:stretch>
            </p:blipFill>
            <p:spPr>
              <a:xfrm>
                <a:off x="504970" y="2256929"/>
                <a:ext cx="208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D9467AFD-A2DB-C1C0-7BA4-EE5187903D59}"/>
                  </a:ext>
                </a:extLst>
              </p14:cNvPr>
              <p14:cNvContentPartPr/>
              <p14:nvPr/>
            </p14:nvContentPartPr>
            <p14:xfrm>
              <a:off x="733210" y="2258009"/>
              <a:ext cx="877680" cy="281160"/>
            </p14:xfrm>
          </p:contentPart>
        </mc:Choice>
        <mc:Fallback xmlns="">
          <p:pic>
            <p:nvPicPr>
              <p:cNvPr id="73" name="Ink 72">
                <a:extLst>
                  <a:ext uri="{FF2B5EF4-FFF2-40B4-BE49-F238E27FC236}">
                    <a16:creationId xmlns:a16="http://schemas.microsoft.com/office/drawing/2014/main" id="{D9467AFD-A2DB-C1C0-7BA4-EE5187903D59}"/>
                  </a:ext>
                </a:extLst>
              </p:cNvPr>
              <p:cNvPicPr/>
              <p:nvPr/>
            </p:nvPicPr>
            <p:blipFill>
              <a:blip r:embed="rId105"/>
              <a:stretch>
                <a:fillRect/>
              </a:stretch>
            </p:blipFill>
            <p:spPr>
              <a:xfrm>
                <a:off x="724210" y="2249009"/>
                <a:ext cx="8953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5" name="Ink 74">
                <a:extLst>
                  <a:ext uri="{FF2B5EF4-FFF2-40B4-BE49-F238E27FC236}">
                    <a16:creationId xmlns:a16="http://schemas.microsoft.com/office/drawing/2014/main" id="{B463FBCC-7054-B4B6-81E5-C5A907A7E1A8}"/>
                  </a:ext>
                </a:extLst>
              </p14:cNvPr>
              <p14:cNvContentPartPr/>
              <p14:nvPr/>
            </p14:nvContentPartPr>
            <p14:xfrm>
              <a:off x="1834090" y="2279249"/>
              <a:ext cx="204120" cy="442080"/>
            </p14:xfrm>
          </p:contentPart>
        </mc:Choice>
        <mc:Fallback xmlns="">
          <p:pic>
            <p:nvPicPr>
              <p:cNvPr id="75" name="Ink 74">
                <a:extLst>
                  <a:ext uri="{FF2B5EF4-FFF2-40B4-BE49-F238E27FC236}">
                    <a16:creationId xmlns:a16="http://schemas.microsoft.com/office/drawing/2014/main" id="{B463FBCC-7054-B4B6-81E5-C5A907A7E1A8}"/>
                  </a:ext>
                </a:extLst>
              </p:cNvPr>
              <p:cNvPicPr/>
              <p:nvPr/>
            </p:nvPicPr>
            <p:blipFill>
              <a:blip r:embed="rId107"/>
              <a:stretch>
                <a:fillRect/>
              </a:stretch>
            </p:blipFill>
            <p:spPr>
              <a:xfrm>
                <a:off x="1825090" y="2270249"/>
                <a:ext cx="221760" cy="459720"/>
              </a:xfrm>
              <a:prstGeom prst="rect">
                <a:avLst/>
              </a:prstGeom>
            </p:spPr>
          </p:pic>
        </mc:Fallback>
      </mc:AlternateContent>
      <p:grpSp>
        <p:nvGrpSpPr>
          <p:cNvPr id="84" name="Group 83">
            <a:extLst>
              <a:ext uri="{FF2B5EF4-FFF2-40B4-BE49-F238E27FC236}">
                <a16:creationId xmlns:a16="http://schemas.microsoft.com/office/drawing/2014/main" id="{D8FF25B0-8246-3129-4545-A319E343D7CB}"/>
              </a:ext>
            </a:extLst>
          </p:cNvPr>
          <p:cNvGrpSpPr/>
          <p:nvPr/>
        </p:nvGrpSpPr>
        <p:grpSpPr>
          <a:xfrm>
            <a:off x="2218930" y="2188889"/>
            <a:ext cx="1393560" cy="361080"/>
            <a:chOff x="2218930" y="2188889"/>
            <a:chExt cx="1393560" cy="361080"/>
          </a:xfrm>
        </p:grpSpPr>
        <mc:AlternateContent xmlns:mc="http://schemas.openxmlformats.org/markup-compatibility/2006" xmlns:p14="http://schemas.microsoft.com/office/powerpoint/2010/main">
          <mc:Choice Requires="p14">
            <p:contentPart p14:bwMode="auto" r:id="rId108">
              <p14:nvContentPartPr>
                <p14:cNvPr id="76" name="Ink 75">
                  <a:extLst>
                    <a:ext uri="{FF2B5EF4-FFF2-40B4-BE49-F238E27FC236}">
                      <a16:creationId xmlns:a16="http://schemas.microsoft.com/office/drawing/2014/main" id="{11BC4DBA-7AF1-5F68-B7C0-D0DF4E2B538A}"/>
                    </a:ext>
                  </a:extLst>
                </p14:cNvPr>
                <p14:cNvContentPartPr/>
                <p14:nvPr/>
              </p14:nvContentPartPr>
              <p14:xfrm>
                <a:off x="2218930" y="2188889"/>
                <a:ext cx="899640" cy="361080"/>
              </p14:xfrm>
            </p:contentPart>
          </mc:Choice>
          <mc:Fallback xmlns="">
            <p:pic>
              <p:nvPicPr>
                <p:cNvPr id="76" name="Ink 75">
                  <a:extLst>
                    <a:ext uri="{FF2B5EF4-FFF2-40B4-BE49-F238E27FC236}">
                      <a16:creationId xmlns:a16="http://schemas.microsoft.com/office/drawing/2014/main" id="{11BC4DBA-7AF1-5F68-B7C0-D0DF4E2B538A}"/>
                    </a:ext>
                  </a:extLst>
                </p:cNvPr>
                <p:cNvPicPr/>
                <p:nvPr/>
              </p:nvPicPr>
              <p:blipFill>
                <a:blip r:embed="rId109"/>
                <a:stretch>
                  <a:fillRect/>
                </a:stretch>
              </p:blipFill>
              <p:spPr>
                <a:xfrm>
                  <a:off x="2209930" y="2180249"/>
                  <a:ext cx="9172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Ink 76">
                  <a:extLst>
                    <a:ext uri="{FF2B5EF4-FFF2-40B4-BE49-F238E27FC236}">
                      <a16:creationId xmlns:a16="http://schemas.microsoft.com/office/drawing/2014/main" id="{3B4C713B-CF5C-6041-051E-C97AF6EAC196}"/>
                    </a:ext>
                  </a:extLst>
                </p14:cNvPr>
                <p14:cNvContentPartPr/>
                <p14:nvPr/>
              </p14:nvContentPartPr>
              <p14:xfrm>
                <a:off x="2724370" y="2292209"/>
                <a:ext cx="213840" cy="8640"/>
              </p14:xfrm>
            </p:contentPart>
          </mc:Choice>
          <mc:Fallback xmlns="">
            <p:pic>
              <p:nvPicPr>
                <p:cNvPr id="77" name="Ink 76">
                  <a:extLst>
                    <a:ext uri="{FF2B5EF4-FFF2-40B4-BE49-F238E27FC236}">
                      <a16:creationId xmlns:a16="http://schemas.microsoft.com/office/drawing/2014/main" id="{3B4C713B-CF5C-6041-051E-C97AF6EAC196}"/>
                    </a:ext>
                  </a:extLst>
                </p:cNvPr>
                <p:cNvPicPr/>
                <p:nvPr/>
              </p:nvPicPr>
              <p:blipFill>
                <a:blip r:embed="rId111"/>
                <a:stretch>
                  <a:fillRect/>
                </a:stretch>
              </p:blipFill>
              <p:spPr>
                <a:xfrm>
                  <a:off x="2715370" y="2283209"/>
                  <a:ext cx="231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Ink 77">
                  <a:extLst>
                    <a:ext uri="{FF2B5EF4-FFF2-40B4-BE49-F238E27FC236}">
                      <a16:creationId xmlns:a16="http://schemas.microsoft.com/office/drawing/2014/main" id="{5A379990-E792-B3BD-31C2-4777DE58F6A9}"/>
                    </a:ext>
                  </a:extLst>
                </p14:cNvPr>
                <p14:cNvContentPartPr/>
                <p14:nvPr/>
              </p14:nvContentPartPr>
              <p14:xfrm>
                <a:off x="2369410" y="2281769"/>
                <a:ext cx="333360" cy="46440"/>
              </p14:xfrm>
            </p:contentPart>
          </mc:Choice>
          <mc:Fallback xmlns="">
            <p:pic>
              <p:nvPicPr>
                <p:cNvPr id="78" name="Ink 77">
                  <a:extLst>
                    <a:ext uri="{FF2B5EF4-FFF2-40B4-BE49-F238E27FC236}">
                      <a16:creationId xmlns:a16="http://schemas.microsoft.com/office/drawing/2014/main" id="{5A379990-E792-B3BD-31C2-4777DE58F6A9}"/>
                    </a:ext>
                  </a:extLst>
                </p:cNvPr>
                <p:cNvPicPr/>
                <p:nvPr/>
              </p:nvPicPr>
              <p:blipFill>
                <a:blip r:embed="rId113"/>
                <a:stretch>
                  <a:fillRect/>
                </a:stretch>
              </p:blipFill>
              <p:spPr>
                <a:xfrm>
                  <a:off x="2360770" y="2273129"/>
                  <a:ext cx="351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Ink 80">
                  <a:extLst>
                    <a:ext uri="{FF2B5EF4-FFF2-40B4-BE49-F238E27FC236}">
                      <a16:creationId xmlns:a16="http://schemas.microsoft.com/office/drawing/2014/main" id="{D0341823-9962-E906-F42F-B40C0BEDE5B9}"/>
                    </a:ext>
                  </a:extLst>
                </p14:cNvPr>
                <p14:cNvContentPartPr/>
                <p14:nvPr/>
              </p14:nvContentPartPr>
              <p14:xfrm>
                <a:off x="3416290" y="2258009"/>
                <a:ext cx="196200" cy="291240"/>
              </p14:xfrm>
            </p:contentPart>
          </mc:Choice>
          <mc:Fallback xmlns="">
            <p:pic>
              <p:nvPicPr>
                <p:cNvPr id="81" name="Ink 80">
                  <a:extLst>
                    <a:ext uri="{FF2B5EF4-FFF2-40B4-BE49-F238E27FC236}">
                      <a16:creationId xmlns:a16="http://schemas.microsoft.com/office/drawing/2014/main" id="{D0341823-9962-E906-F42F-B40C0BEDE5B9}"/>
                    </a:ext>
                  </a:extLst>
                </p:cNvPr>
                <p:cNvPicPr/>
                <p:nvPr/>
              </p:nvPicPr>
              <p:blipFill>
                <a:blip r:embed="rId115"/>
                <a:stretch>
                  <a:fillRect/>
                </a:stretch>
              </p:blipFill>
              <p:spPr>
                <a:xfrm>
                  <a:off x="3407650" y="2249009"/>
                  <a:ext cx="213840" cy="30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83" name="Ink 82">
                <a:extLst>
                  <a:ext uri="{FF2B5EF4-FFF2-40B4-BE49-F238E27FC236}">
                    <a16:creationId xmlns:a16="http://schemas.microsoft.com/office/drawing/2014/main" id="{50D8BD7E-9071-648C-80D6-01086D2A0EAF}"/>
                  </a:ext>
                </a:extLst>
              </p14:cNvPr>
              <p14:cNvContentPartPr/>
              <p14:nvPr/>
            </p14:nvContentPartPr>
            <p14:xfrm>
              <a:off x="4331770" y="2253689"/>
              <a:ext cx="1348200" cy="286920"/>
            </p14:xfrm>
          </p:contentPart>
        </mc:Choice>
        <mc:Fallback xmlns="">
          <p:pic>
            <p:nvPicPr>
              <p:cNvPr id="83" name="Ink 82">
                <a:extLst>
                  <a:ext uri="{FF2B5EF4-FFF2-40B4-BE49-F238E27FC236}">
                    <a16:creationId xmlns:a16="http://schemas.microsoft.com/office/drawing/2014/main" id="{50D8BD7E-9071-648C-80D6-01086D2A0EAF}"/>
                  </a:ext>
                </a:extLst>
              </p:cNvPr>
              <p:cNvPicPr/>
              <p:nvPr/>
            </p:nvPicPr>
            <p:blipFill>
              <a:blip r:embed="rId117"/>
              <a:stretch>
                <a:fillRect/>
              </a:stretch>
            </p:blipFill>
            <p:spPr>
              <a:xfrm>
                <a:off x="4322770" y="2245049"/>
                <a:ext cx="1365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Ink 84">
                <a:extLst>
                  <a:ext uri="{FF2B5EF4-FFF2-40B4-BE49-F238E27FC236}">
                    <a16:creationId xmlns:a16="http://schemas.microsoft.com/office/drawing/2014/main" id="{85CDD2BA-7E5E-DFFA-DF56-0E44145B98F7}"/>
                  </a:ext>
                </a:extLst>
              </p14:cNvPr>
              <p14:cNvContentPartPr/>
              <p14:nvPr/>
            </p14:nvContentPartPr>
            <p14:xfrm>
              <a:off x="6083530" y="2305889"/>
              <a:ext cx="160200" cy="242640"/>
            </p14:xfrm>
          </p:contentPart>
        </mc:Choice>
        <mc:Fallback xmlns="">
          <p:pic>
            <p:nvPicPr>
              <p:cNvPr id="85" name="Ink 84">
                <a:extLst>
                  <a:ext uri="{FF2B5EF4-FFF2-40B4-BE49-F238E27FC236}">
                    <a16:creationId xmlns:a16="http://schemas.microsoft.com/office/drawing/2014/main" id="{85CDD2BA-7E5E-DFFA-DF56-0E44145B98F7}"/>
                  </a:ext>
                </a:extLst>
              </p:cNvPr>
              <p:cNvPicPr/>
              <p:nvPr/>
            </p:nvPicPr>
            <p:blipFill>
              <a:blip r:embed="rId119"/>
              <a:stretch>
                <a:fillRect/>
              </a:stretch>
            </p:blipFill>
            <p:spPr>
              <a:xfrm>
                <a:off x="6074530" y="2296889"/>
                <a:ext cx="177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Ink 85">
                <a:extLst>
                  <a:ext uri="{FF2B5EF4-FFF2-40B4-BE49-F238E27FC236}">
                    <a16:creationId xmlns:a16="http://schemas.microsoft.com/office/drawing/2014/main" id="{7F98408C-33A5-5AA3-D14C-4F6E19E809E7}"/>
                  </a:ext>
                </a:extLst>
              </p14:cNvPr>
              <p14:cNvContentPartPr/>
              <p14:nvPr/>
            </p14:nvContentPartPr>
            <p14:xfrm>
              <a:off x="6108730" y="2408489"/>
              <a:ext cx="193320" cy="54000"/>
            </p14:xfrm>
          </p:contentPart>
        </mc:Choice>
        <mc:Fallback xmlns="">
          <p:pic>
            <p:nvPicPr>
              <p:cNvPr id="86" name="Ink 85">
                <a:extLst>
                  <a:ext uri="{FF2B5EF4-FFF2-40B4-BE49-F238E27FC236}">
                    <a16:creationId xmlns:a16="http://schemas.microsoft.com/office/drawing/2014/main" id="{7F98408C-33A5-5AA3-D14C-4F6E19E809E7}"/>
                  </a:ext>
                </a:extLst>
              </p:cNvPr>
              <p:cNvPicPr/>
              <p:nvPr/>
            </p:nvPicPr>
            <p:blipFill>
              <a:blip r:embed="rId121"/>
              <a:stretch>
                <a:fillRect/>
              </a:stretch>
            </p:blipFill>
            <p:spPr>
              <a:xfrm>
                <a:off x="6100090" y="2399489"/>
                <a:ext cx="210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Ink 86">
                <a:extLst>
                  <a:ext uri="{FF2B5EF4-FFF2-40B4-BE49-F238E27FC236}">
                    <a16:creationId xmlns:a16="http://schemas.microsoft.com/office/drawing/2014/main" id="{16D841A1-1A78-6DEC-9796-AAD304C48368}"/>
                  </a:ext>
                </a:extLst>
              </p14:cNvPr>
              <p14:cNvContentPartPr/>
              <p14:nvPr/>
            </p14:nvContentPartPr>
            <p14:xfrm>
              <a:off x="6090010" y="2297609"/>
              <a:ext cx="234000" cy="27720"/>
            </p14:xfrm>
          </p:contentPart>
        </mc:Choice>
        <mc:Fallback xmlns="">
          <p:pic>
            <p:nvPicPr>
              <p:cNvPr id="87" name="Ink 86">
                <a:extLst>
                  <a:ext uri="{FF2B5EF4-FFF2-40B4-BE49-F238E27FC236}">
                    <a16:creationId xmlns:a16="http://schemas.microsoft.com/office/drawing/2014/main" id="{16D841A1-1A78-6DEC-9796-AAD304C48368}"/>
                  </a:ext>
                </a:extLst>
              </p:cNvPr>
              <p:cNvPicPr/>
              <p:nvPr/>
            </p:nvPicPr>
            <p:blipFill>
              <a:blip r:embed="rId123"/>
              <a:stretch>
                <a:fillRect/>
              </a:stretch>
            </p:blipFill>
            <p:spPr>
              <a:xfrm>
                <a:off x="6081010" y="2288609"/>
                <a:ext cx="251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AEB68144-CCEA-D88C-4396-E322BC7FD8A9}"/>
                  </a:ext>
                </a:extLst>
              </p14:cNvPr>
              <p14:cNvContentPartPr/>
              <p14:nvPr/>
            </p14:nvContentPartPr>
            <p14:xfrm>
              <a:off x="6366130" y="2534849"/>
              <a:ext cx="75960" cy="169920"/>
            </p14:xfrm>
          </p:contentPart>
        </mc:Choice>
        <mc:Fallback xmlns="">
          <p:pic>
            <p:nvPicPr>
              <p:cNvPr id="89" name="Ink 88">
                <a:extLst>
                  <a:ext uri="{FF2B5EF4-FFF2-40B4-BE49-F238E27FC236}">
                    <a16:creationId xmlns:a16="http://schemas.microsoft.com/office/drawing/2014/main" id="{AEB68144-CCEA-D88C-4396-E322BC7FD8A9}"/>
                  </a:ext>
                </a:extLst>
              </p:cNvPr>
              <p:cNvPicPr/>
              <p:nvPr/>
            </p:nvPicPr>
            <p:blipFill>
              <a:blip r:embed="rId125"/>
              <a:stretch>
                <a:fillRect/>
              </a:stretch>
            </p:blipFill>
            <p:spPr>
              <a:xfrm>
                <a:off x="6357490" y="2526209"/>
                <a:ext cx="93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C29B34BD-D709-8E63-39A9-BA0522DA770C}"/>
                  </a:ext>
                </a:extLst>
              </p14:cNvPr>
              <p14:cNvContentPartPr/>
              <p14:nvPr/>
            </p14:nvContentPartPr>
            <p14:xfrm>
              <a:off x="6318610" y="2580209"/>
              <a:ext cx="160920" cy="47160"/>
            </p14:xfrm>
          </p:contentPart>
        </mc:Choice>
        <mc:Fallback xmlns="">
          <p:pic>
            <p:nvPicPr>
              <p:cNvPr id="90" name="Ink 89">
                <a:extLst>
                  <a:ext uri="{FF2B5EF4-FFF2-40B4-BE49-F238E27FC236}">
                    <a16:creationId xmlns:a16="http://schemas.microsoft.com/office/drawing/2014/main" id="{C29B34BD-D709-8E63-39A9-BA0522DA770C}"/>
                  </a:ext>
                </a:extLst>
              </p:cNvPr>
              <p:cNvPicPr/>
              <p:nvPr/>
            </p:nvPicPr>
            <p:blipFill>
              <a:blip r:embed="rId127"/>
              <a:stretch>
                <a:fillRect/>
              </a:stretch>
            </p:blipFill>
            <p:spPr>
              <a:xfrm>
                <a:off x="6309970" y="2571209"/>
                <a:ext cx="178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B9D6273B-D602-6DCC-B093-EA6AD35909E7}"/>
                  </a:ext>
                </a:extLst>
              </p14:cNvPr>
              <p14:cNvContentPartPr/>
              <p14:nvPr/>
            </p14:nvContentPartPr>
            <p14:xfrm>
              <a:off x="6835210" y="2229929"/>
              <a:ext cx="704160" cy="276120"/>
            </p14:xfrm>
          </p:contentPart>
        </mc:Choice>
        <mc:Fallback xmlns="">
          <p:pic>
            <p:nvPicPr>
              <p:cNvPr id="92" name="Ink 91">
                <a:extLst>
                  <a:ext uri="{FF2B5EF4-FFF2-40B4-BE49-F238E27FC236}">
                    <a16:creationId xmlns:a16="http://schemas.microsoft.com/office/drawing/2014/main" id="{B9D6273B-D602-6DCC-B093-EA6AD35909E7}"/>
                  </a:ext>
                </a:extLst>
              </p:cNvPr>
              <p:cNvPicPr/>
              <p:nvPr/>
            </p:nvPicPr>
            <p:blipFill>
              <a:blip r:embed="rId129"/>
              <a:stretch>
                <a:fillRect/>
              </a:stretch>
            </p:blipFill>
            <p:spPr>
              <a:xfrm>
                <a:off x="6826570" y="2221289"/>
                <a:ext cx="721800" cy="293760"/>
              </a:xfrm>
              <a:prstGeom prst="rect">
                <a:avLst/>
              </a:prstGeom>
            </p:spPr>
          </p:pic>
        </mc:Fallback>
      </mc:AlternateContent>
      <p:grpSp>
        <p:nvGrpSpPr>
          <p:cNvPr id="110" name="Group 109">
            <a:extLst>
              <a:ext uri="{FF2B5EF4-FFF2-40B4-BE49-F238E27FC236}">
                <a16:creationId xmlns:a16="http://schemas.microsoft.com/office/drawing/2014/main" id="{5F42B60C-9535-D049-26F9-7AB2B28F2B69}"/>
              </a:ext>
            </a:extLst>
          </p:cNvPr>
          <p:cNvGrpSpPr/>
          <p:nvPr/>
        </p:nvGrpSpPr>
        <p:grpSpPr>
          <a:xfrm>
            <a:off x="9610810" y="2313809"/>
            <a:ext cx="377280" cy="262080"/>
            <a:chOff x="9610810" y="2313809"/>
            <a:chExt cx="377280" cy="262080"/>
          </a:xfrm>
        </p:grpSpPr>
        <mc:AlternateContent xmlns:mc="http://schemas.openxmlformats.org/markup-compatibility/2006" xmlns:p14="http://schemas.microsoft.com/office/powerpoint/2010/main">
          <mc:Choice Requires="p14">
            <p:contentPart p14:bwMode="auto" r:id="rId130">
              <p14:nvContentPartPr>
                <p14:cNvPr id="107" name="Ink 106">
                  <a:extLst>
                    <a:ext uri="{FF2B5EF4-FFF2-40B4-BE49-F238E27FC236}">
                      <a16:creationId xmlns:a16="http://schemas.microsoft.com/office/drawing/2014/main" id="{23A5A33B-816D-1CD3-ABF7-8A3365955131}"/>
                    </a:ext>
                  </a:extLst>
                </p14:cNvPr>
                <p14:cNvContentPartPr/>
                <p14:nvPr/>
              </p14:nvContentPartPr>
              <p14:xfrm>
                <a:off x="9610810" y="2396249"/>
                <a:ext cx="100800" cy="137880"/>
              </p14:xfrm>
            </p:contentPart>
          </mc:Choice>
          <mc:Fallback xmlns="">
            <p:pic>
              <p:nvPicPr>
                <p:cNvPr id="107" name="Ink 106">
                  <a:extLst>
                    <a:ext uri="{FF2B5EF4-FFF2-40B4-BE49-F238E27FC236}">
                      <a16:creationId xmlns:a16="http://schemas.microsoft.com/office/drawing/2014/main" id="{23A5A33B-816D-1CD3-ABF7-8A3365955131}"/>
                    </a:ext>
                  </a:extLst>
                </p:cNvPr>
                <p:cNvPicPr/>
                <p:nvPr/>
              </p:nvPicPr>
              <p:blipFill>
                <a:blip r:embed="rId131"/>
                <a:stretch>
                  <a:fillRect/>
                </a:stretch>
              </p:blipFill>
              <p:spPr>
                <a:xfrm>
                  <a:off x="9601810" y="2387609"/>
                  <a:ext cx="118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8" name="Ink 107">
                  <a:extLst>
                    <a:ext uri="{FF2B5EF4-FFF2-40B4-BE49-F238E27FC236}">
                      <a16:creationId xmlns:a16="http://schemas.microsoft.com/office/drawing/2014/main" id="{4B16665A-5650-BAC4-264D-1FD2E7CABD03}"/>
                    </a:ext>
                  </a:extLst>
                </p14:cNvPr>
                <p14:cNvContentPartPr/>
                <p14:nvPr/>
              </p14:nvContentPartPr>
              <p14:xfrm>
                <a:off x="9689650" y="2313809"/>
                <a:ext cx="18360" cy="15840"/>
              </p14:xfrm>
            </p:contentPart>
          </mc:Choice>
          <mc:Fallback xmlns="">
            <p:pic>
              <p:nvPicPr>
                <p:cNvPr id="108" name="Ink 107">
                  <a:extLst>
                    <a:ext uri="{FF2B5EF4-FFF2-40B4-BE49-F238E27FC236}">
                      <a16:creationId xmlns:a16="http://schemas.microsoft.com/office/drawing/2014/main" id="{4B16665A-5650-BAC4-264D-1FD2E7CABD03}"/>
                    </a:ext>
                  </a:extLst>
                </p:cNvPr>
                <p:cNvPicPr/>
                <p:nvPr/>
              </p:nvPicPr>
              <p:blipFill>
                <a:blip r:embed="rId133"/>
                <a:stretch>
                  <a:fillRect/>
                </a:stretch>
              </p:blipFill>
              <p:spPr>
                <a:xfrm>
                  <a:off x="9681010" y="2304809"/>
                  <a:ext cx="36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9" name="Ink 108">
                  <a:extLst>
                    <a:ext uri="{FF2B5EF4-FFF2-40B4-BE49-F238E27FC236}">
                      <a16:creationId xmlns:a16="http://schemas.microsoft.com/office/drawing/2014/main" id="{9D21AA4C-0E70-CFAA-CCE1-FDF3549F8F37}"/>
                    </a:ext>
                  </a:extLst>
                </p14:cNvPr>
                <p14:cNvContentPartPr/>
                <p14:nvPr/>
              </p14:nvContentPartPr>
              <p14:xfrm>
                <a:off x="9819610" y="2461769"/>
                <a:ext cx="168480" cy="114120"/>
              </p14:xfrm>
            </p:contentPart>
          </mc:Choice>
          <mc:Fallback xmlns="">
            <p:pic>
              <p:nvPicPr>
                <p:cNvPr id="109" name="Ink 108">
                  <a:extLst>
                    <a:ext uri="{FF2B5EF4-FFF2-40B4-BE49-F238E27FC236}">
                      <a16:creationId xmlns:a16="http://schemas.microsoft.com/office/drawing/2014/main" id="{9D21AA4C-0E70-CFAA-CCE1-FDF3549F8F37}"/>
                    </a:ext>
                  </a:extLst>
                </p:cNvPr>
                <p:cNvPicPr/>
                <p:nvPr/>
              </p:nvPicPr>
              <p:blipFill>
                <a:blip r:embed="rId135"/>
                <a:stretch>
                  <a:fillRect/>
                </a:stretch>
              </p:blipFill>
              <p:spPr>
                <a:xfrm>
                  <a:off x="9810610" y="2453129"/>
                  <a:ext cx="18612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116" name="Ink 115">
                <a:extLst>
                  <a:ext uri="{FF2B5EF4-FFF2-40B4-BE49-F238E27FC236}">
                    <a16:creationId xmlns:a16="http://schemas.microsoft.com/office/drawing/2014/main" id="{7405D308-EF8A-DD1E-F2EC-008A4F4BD072}"/>
                  </a:ext>
                </a:extLst>
              </p14:cNvPr>
              <p14:cNvContentPartPr/>
              <p14:nvPr/>
            </p14:nvContentPartPr>
            <p14:xfrm>
              <a:off x="4158970" y="2800169"/>
              <a:ext cx="200160" cy="319680"/>
            </p14:xfrm>
          </p:contentPart>
        </mc:Choice>
        <mc:Fallback xmlns="">
          <p:pic>
            <p:nvPicPr>
              <p:cNvPr id="116" name="Ink 115">
                <a:extLst>
                  <a:ext uri="{FF2B5EF4-FFF2-40B4-BE49-F238E27FC236}">
                    <a16:creationId xmlns:a16="http://schemas.microsoft.com/office/drawing/2014/main" id="{7405D308-EF8A-DD1E-F2EC-008A4F4BD072}"/>
                  </a:ext>
                </a:extLst>
              </p:cNvPr>
              <p:cNvPicPr/>
              <p:nvPr/>
            </p:nvPicPr>
            <p:blipFill>
              <a:blip r:embed="rId137"/>
              <a:stretch>
                <a:fillRect/>
              </a:stretch>
            </p:blipFill>
            <p:spPr>
              <a:xfrm>
                <a:off x="4150330" y="2791529"/>
                <a:ext cx="2178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8" name="Ink 117">
                <a:extLst>
                  <a:ext uri="{FF2B5EF4-FFF2-40B4-BE49-F238E27FC236}">
                    <a16:creationId xmlns:a16="http://schemas.microsoft.com/office/drawing/2014/main" id="{46112E7C-9DAE-DAA0-9145-0AC54F8770BB}"/>
                  </a:ext>
                </a:extLst>
              </p14:cNvPr>
              <p14:cNvContentPartPr/>
              <p14:nvPr/>
            </p14:nvContentPartPr>
            <p14:xfrm>
              <a:off x="3696730" y="2350169"/>
              <a:ext cx="165600" cy="217440"/>
            </p14:xfrm>
          </p:contentPart>
        </mc:Choice>
        <mc:Fallback xmlns="">
          <p:pic>
            <p:nvPicPr>
              <p:cNvPr id="118" name="Ink 117">
                <a:extLst>
                  <a:ext uri="{FF2B5EF4-FFF2-40B4-BE49-F238E27FC236}">
                    <a16:creationId xmlns:a16="http://schemas.microsoft.com/office/drawing/2014/main" id="{46112E7C-9DAE-DAA0-9145-0AC54F8770BB}"/>
                  </a:ext>
                </a:extLst>
              </p:cNvPr>
              <p:cNvPicPr/>
              <p:nvPr/>
            </p:nvPicPr>
            <p:blipFill>
              <a:blip r:embed="rId139"/>
              <a:stretch>
                <a:fillRect/>
              </a:stretch>
            </p:blipFill>
            <p:spPr>
              <a:xfrm>
                <a:off x="3688090" y="2341529"/>
                <a:ext cx="1832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DFFD711F-4FF2-14FB-343E-E232C604EE24}"/>
                  </a:ext>
                </a:extLst>
              </p14:cNvPr>
              <p14:cNvContentPartPr/>
              <p14:nvPr/>
            </p14:nvContentPartPr>
            <p14:xfrm>
              <a:off x="2849290" y="2838329"/>
              <a:ext cx="178200" cy="396360"/>
            </p14:xfrm>
          </p:contentPart>
        </mc:Choice>
        <mc:Fallback xmlns="">
          <p:pic>
            <p:nvPicPr>
              <p:cNvPr id="111" name="Ink 110">
                <a:extLst>
                  <a:ext uri="{FF2B5EF4-FFF2-40B4-BE49-F238E27FC236}">
                    <a16:creationId xmlns:a16="http://schemas.microsoft.com/office/drawing/2014/main" id="{DFFD711F-4FF2-14FB-343E-E232C604EE24}"/>
                  </a:ext>
                </a:extLst>
              </p:cNvPr>
              <p:cNvPicPr/>
              <p:nvPr/>
            </p:nvPicPr>
            <p:blipFill>
              <a:blip r:embed="rId141"/>
              <a:stretch>
                <a:fillRect/>
              </a:stretch>
            </p:blipFill>
            <p:spPr>
              <a:xfrm>
                <a:off x="2840290" y="2829689"/>
                <a:ext cx="1958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9" name="Ink 118">
                <a:extLst>
                  <a:ext uri="{FF2B5EF4-FFF2-40B4-BE49-F238E27FC236}">
                    <a16:creationId xmlns:a16="http://schemas.microsoft.com/office/drawing/2014/main" id="{A9D822F2-5627-73DD-B2EF-CEE67C804BE7}"/>
                  </a:ext>
                </a:extLst>
              </p14:cNvPr>
              <p14:cNvContentPartPr/>
              <p14:nvPr/>
            </p14:nvContentPartPr>
            <p14:xfrm>
              <a:off x="3156730" y="3075209"/>
              <a:ext cx="169560" cy="175680"/>
            </p14:xfrm>
          </p:contentPart>
        </mc:Choice>
        <mc:Fallback xmlns="">
          <p:pic>
            <p:nvPicPr>
              <p:cNvPr id="119" name="Ink 118">
                <a:extLst>
                  <a:ext uri="{FF2B5EF4-FFF2-40B4-BE49-F238E27FC236}">
                    <a16:creationId xmlns:a16="http://schemas.microsoft.com/office/drawing/2014/main" id="{A9D822F2-5627-73DD-B2EF-CEE67C804BE7}"/>
                  </a:ext>
                </a:extLst>
              </p:cNvPr>
              <p:cNvPicPr/>
              <p:nvPr/>
            </p:nvPicPr>
            <p:blipFill>
              <a:blip r:embed="rId143"/>
              <a:stretch>
                <a:fillRect/>
              </a:stretch>
            </p:blipFill>
            <p:spPr>
              <a:xfrm>
                <a:off x="3147730" y="3066569"/>
                <a:ext cx="187200" cy="193320"/>
              </a:xfrm>
              <a:prstGeom prst="rect">
                <a:avLst/>
              </a:prstGeom>
            </p:spPr>
          </p:pic>
        </mc:Fallback>
      </mc:AlternateContent>
      <p:grpSp>
        <p:nvGrpSpPr>
          <p:cNvPr id="135" name="Group 134">
            <a:extLst>
              <a:ext uri="{FF2B5EF4-FFF2-40B4-BE49-F238E27FC236}">
                <a16:creationId xmlns:a16="http://schemas.microsoft.com/office/drawing/2014/main" id="{2CFD49E8-8F4B-D175-B900-467DA41C9AA4}"/>
              </a:ext>
            </a:extLst>
          </p:cNvPr>
          <p:cNvGrpSpPr/>
          <p:nvPr/>
        </p:nvGrpSpPr>
        <p:grpSpPr>
          <a:xfrm>
            <a:off x="4109290" y="3541049"/>
            <a:ext cx="1248120" cy="406800"/>
            <a:chOff x="4109290" y="3541049"/>
            <a:chExt cx="1248120" cy="406800"/>
          </a:xfrm>
        </p:grpSpPr>
        <mc:AlternateContent xmlns:mc="http://schemas.openxmlformats.org/markup-compatibility/2006" xmlns:p14="http://schemas.microsoft.com/office/powerpoint/2010/main">
          <mc:Choice Requires="p14">
            <p:contentPart p14:bwMode="auto" r:id="rId144">
              <p14:nvContentPartPr>
                <p14:cNvPr id="133" name="Ink 132">
                  <a:extLst>
                    <a:ext uri="{FF2B5EF4-FFF2-40B4-BE49-F238E27FC236}">
                      <a16:creationId xmlns:a16="http://schemas.microsoft.com/office/drawing/2014/main" id="{C1BA6E86-89C8-CCEA-03BF-33F42C2D80D4}"/>
                    </a:ext>
                  </a:extLst>
                </p14:cNvPr>
                <p14:cNvContentPartPr/>
                <p14:nvPr/>
              </p14:nvContentPartPr>
              <p14:xfrm>
                <a:off x="4109290" y="3541049"/>
                <a:ext cx="639720" cy="237960"/>
              </p14:xfrm>
            </p:contentPart>
          </mc:Choice>
          <mc:Fallback xmlns="">
            <p:pic>
              <p:nvPicPr>
                <p:cNvPr id="133" name="Ink 132">
                  <a:extLst>
                    <a:ext uri="{FF2B5EF4-FFF2-40B4-BE49-F238E27FC236}">
                      <a16:creationId xmlns:a16="http://schemas.microsoft.com/office/drawing/2014/main" id="{C1BA6E86-89C8-CCEA-03BF-33F42C2D80D4}"/>
                    </a:ext>
                  </a:extLst>
                </p:cNvPr>
                <p:cNvPicPr/>
                <p:nvPr/>
              </p:nvPicPr>
              <p:blipFill>
                <a:blip r:embed="rId145"/>
                <a:stretch>
                  <a:fillRect/>
                </a:stretch>
              </p:blipFill>
              <p:spPr>
                <a:xfrm>
                  <a:off x="4100650" y="3532049"/>
                  <a:ext cx="6573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4" name="Ink 133">
                  <a:extLst>
                    <a:ext uri="{FF2B5EF4-FFF2-40B4-BE49-F238E27FC236}">
                      <a16:creationId xmlns:a16="http://schemas.microsoft.com/office/drawing/2014/main" id="{269B0DD5-C465-9072-6238-BF56A803A277}"/>
                    </a:ext>
                  </a:extLst>
                </p14:cNvPr>
                <p14:cNvContentPartPr/>
                <p14:nvPr/>
              </p14:nvContentPartPr>
              <p14:xfrm>
                <a:off x="4398730" y="3768569"/>
                <a:ext cx="958680" cy="179280"/>
              </p14:xfrm>
            </p:contentPart>
          </mc:Choice>
          <mc:Fallback xmlns="">
            <p:pic>
              <p:nvPicPr>
                <p:cNvPr id="134" name="Ink 133">
                  <a:extLst>
                    <a:ext uri="{FF2B5EF4-FFF2-40B4-BE49-F238E27FC236}">
                      <a16:creationId xmlns:a16="http://schemas.microsoft.com/office/drawing/2014/main" id="{269B0DD5-C465-9072-6238-BF56A803A277}"/>
                    </a:ext>
                  </a:extLst>
                </p:cNvPr>
                <p:cNvPicPr/>
                <p:nvPr/>
              </p:nvPicPr>
              <p:blipFill>
                <a:blip r:embed="rId147"/>
                <a:stretch>
                  <a:fillRect/>
                </a:stretch>
              </p:blipFill>
              <p:spPr>
                <a:xfrm>
                  <a:off x="4389730" y="3759929"/>
                  <a:ext cx="976320" cy="196920"/>
                </a:xfrm>
                <a:prstGeom prst="rect">
                  <a:avLst/>
                </a:prstGeom>
              </p:spPr>
            </p:pic>
          </mc:Fallback>
        </mc:AlternateContent>
      </p:grpSp>
      <p:grpSp>
        <p:nvGrpSpPr>
          <p:cNvPr id="140" name="Group 139">
            <a:extLst>
              <a:ext uri="{FF2B5EF4-FFF2-40B4-BE49-F238E27FC236}">
                <a16:creationId xmlns:a16="http://schemas.microsoft.com/office/drawing/2014/main" id="{9173ADEE-FD3C-EE5A-20D5-1C7722E7FF29}"/>
              </a:ext>
            </a:extLst>
          </p:cNvPr>
          <p:cNvGrpSpPr/>
          <p:nvPr/>
        </p:nvGrpSpPr>
        <p:grpSpPr>
          <a:xfrm>
            <a:off x="5525890" y="3539609"/>
            <a:ext cx="1948680" cy="621000"/>
            <a:chOff x="5525890" y="3539609"/>
            <a:chExt cx="1948680" cy="621000"/>
          </a:xfrm>
        </p:grpSpPr>
        <mc:AlternateContent xmlns:mc="http://schemas.openxmlformats.org/markup-compatibility/2006" xmlns:p14="http://schemas.microsoft.com/office/powerpoint/2010/main">
          <mc:Choice Requires="p14">
            <p:contentPart p14:bwMode="auto" r:id="rId148">
              <p14:nvContentPartPr>
                <p14:cNvPr id="136" name="Ink 135">
                  <a:extLst>
                    <a:ext uri="{FF2B5EF4-FFF2-40B4-BE49-F238E27FC236}">
                      <a16:creationId xmlns:a16="http://schemas.microsoft.com/office/drawing/2014/main" id="{7FE1F4AB-78AC-D2A0-45E2-3698C2F44A96}"/>
                    </a:ext>
                  </a:extLst>
                </p14:cNvPr>
                <p14:cNvContentPartPr/>
                <p14:nvPr/>
              </p14:nvContentPartPr>
              <p14:xfrm>
                <a:off x="5525890" y="3539609"/>
                <a:ext cx="1281240" cy="579240"/>
              </p14:xfrm>
            </p:contentPart>
          </mc:Choice>
          <mc:Fallback xmlns="">
            <p:pic>
              <p:nvPicPr>
                <p:cNvPr id="136" name="Ink 135">
                  <a:extLst>
                    <a:ext uri="{FF2B5EF4-FFF2-40B4-BE49-F238E27FC236}">
                      <a16:creationId xmlns:a16="http://schemas.microsoft.com/office/drawing/2014/main" id="{7FE1F4AB-78AC-D2A0-45E2-3698C2F44A96}"/>
                    </a:ext>
                  </a:extLst>
                </p:cNvPr>
                <p:cNvPicPr/>
                <p:nvPr/>
              </p:nvPicPr>
              <p:blipFill>
                <a:blip r:embed="rId149"/>
                <a:stretch>
                  <a:fillRect/>
                </a:stretch>
              </p:blipFill>
              <p:spPr>
                <a:xfrm>
                  <a:off x="5517250" y="3530609"/>
                  <a:ext cx="129888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7" name="Ink 136">
                  <a:extLst>
                    <a:ext uri="{FF2B5EF4-FFF2-40B4-BE49-F238E27FC236}">
                      <a16:creationId xmlns:a16="http://schemas.microsoft.com/office/drawing/2014/main" id="{219FF892-1BB6-8F59-EBB2-3ECD6C00FCFD}"/>
                    </a:ext>
                  </a:extLst>
                </p14:cNvPr>
                <p14:cNvContentPartPr/>
                <p14:nvPr/>
              </p14:nvContentPartPr>
              <p14:xfrm>
                <a:off x="6473770" y="3719249"/>
                <a:ext cx="299880" cy="30240"/>
              </p14:xfrm>
            </p:contentPart>
          </mc:Choice>
          <mc:Fallback xmlns="">
            <p:pic>
              <p:nvPicPr>
                <p:cNvPr id="137" name="Ink 136">
                  <a:extLst>
                    <a:ext uri="{FF2B5EF4-FFF2-40B4-BE49-F238E27FC236}">
                      <a16:creationId xmlns:a16="http://schemas.microsoft.com/office/drawing/2014/main" id="{219FF892-1BB6-8F59-EBB2-3ECD6C00FCFD}"/>
                    </a:ext>
                  </a:extLst>
                </p:cNvPr>
                <p:cNvPicPr/>
                <p:nvPr/>
              </p:nvPicPr>
              <p:blipFill>
                <a:blip r:embed="rId151"/>
                <a:stretch>
                  <a:fillRect/>
                </a:stretch>
              </p:blipFill>
              <p:spPr>
                <a:xfrm>
                  <a:off x="6464770" y="3710249"/>
                  <a:ext cx="317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8" name="Ink 137">
                  <a:extLst>
                    <a:ext uri="{FF2B5EF4-FFF2-40B4-BE49-F238E27FC236}">
                      <a16:creationId xmlns:a16="http://schemas.microsoft.com/office/drawing/2014/main" id="{19CF99B6-5012-E17B-C4A4-1C6BB8351571}"/>
                    </a:ext>
                  </a:extLst>
                </p14:cNvPr>
                <p14:cNvContentPartPr/>
                <p14:nvPr/>
              </p14:nvContentPartPr>
              <p14:xfrm>
                <a:off x="6349210" y="3585329"/>
                <a:ext cx="42120" cy="14760"/>
              </p14:xfrm>
            </p:contentPart>
          </mc:Choice>
          <mc:Fallback xmlns="">
            <p:pic>
              <p:nvPicPr>
                <p:cNvPr id="138" name="Ink 137">
                  <a:extLst>
                    <a:ext uri="{FF2B5EF4-FFF2-40B4-BE49-F238E27FC236}">
                      <a16:creationId xmlns:a16="http://schemas.microsoft.com/office/drawing/2014/main" id="{19CF99B6-5012-E17B-C4A4-1C6BB8351571}"/>
                    </a:ext>
                  </a:extLst>
                </p:cNvPr>
                <p:cNvPicPr/>
                <p:nvPr/>
              </p:nvPicPr>
              <p:blipFill>
                <a:blip r:embed="rId153"/>
                <a:stretch>
                  <a:fillRect/>
                </a:stretch>
              </p:blipFill>
              <p:spPr>
                <a:xfrm>
                  <a:off x="6340570" y="3576329"/>
                  <a:ext cx="59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9" name="Ink 138">
                  <a:extLst>
                    <a:ext uri="{FF2B5EF4-FFF2-40B4-BE49-F238E27FC236}">
                      <a16:creationId xmlns:a16="http://schemas.microsoft.com/office/drawing/2014/main" id="{969BAE21-74B0-2134-7016-B9595C6E1EEB}"/>
                    </a:ext>
                  </a:extLst>
                </p14:cNvPr>
                <p14:cNvContentPartPr/>
                <p14:nvPr/>
              </p14:nvContentPartPr>
              <p14:xfrm>
                <a:off x="7105210" y="3553289"/>
                <a:ext cx="369360" cy="607320"/>
              </p14:xfrm>
            </p:contentPart>
          </mc:Choice>
          <mc:Fallback xmlns="">
            <p:pic>
              <p:nvPicPr>
                <p:cNvPr id="139" name="Ink 138">
                  <a:extLst>
                    <a:ext uri="{FF2B5EF4-FFF2-40B4-BE49-F238E27FC236}">
                      <a16:creationId xmlns:a16="http://schemas.microsoft.com/office/drawing/2014/main" id="{969BAE21-74B0-2134-7016-B9595C6E1EEB}"/>
                    </a:ext>
                  </a:extLst>
                </p:cNvPr>
                <p:cNvPicPr/>
                <p:nvPr/>
              </p:nvPicPr>
              <p:blipFill>
                <a:blip r:embed="rId155"/>
                <a:stretch>
                  <a:fillRect/>
                </a:stretch>
              </p:blipFill>
              <p:spPr>
                <a:xfrm>
                  <a:off x="7096210" y="3544289"/>
                  <a:ext cx="387000" cy="624960"/>
                </a:xfrm>
                <a:prstGeom prst="rect">
                  <a:avLst/>
                </a:prstGeom>
              </p:spPr>
            </p:pic>
          </mc:Fallback>
        </mc:AlternateContent>
      </p:grpSp>
      <p:grpSp>
        <p:nvGrpSpPr>
          <p:cNvPr id="144" name="Group 143">
            <a:extLst>
              <a:ext uri="{FF2B5EF4-FFF2-40B4-BE49-F238E27FC236}">
                <a16:creationId xmlns:a16="http://schemas.microsoft.com/office/drawing/2014/main" id="{1E2EEC80-DC29-7F8C-5646-17C3C5A62412}"/>
              </a:ext>
            </a:extLst>
          </p:cNvPr>
          <p:cNvGrpSpPr/>
          <p:nvPr/>
        </p:nvGrpSpPr>
        <p:grpSpPr>
          <a:xfrm>
            <a:off x="7621090" y="3424769"/>
            <a:ext cx="1089720" cy="479160"/>
            <a:chOff x="7621090" y="3424769"/>
            <a:chExt cx="1089720" cy="479160"/>
          </a:xfrm>
        </p:grpSpPr>
        <mc:AlternateContent xmlns:mc="http://schemas.openxmlformats.org/markup-compatibility/2006" xmlns:p14="http://schemas.microsoft.com/office/powerpoint/2010/main">
          <mc:Choice Requires="p14">
            <p:contentPart p14:bwMode="auto" r:id="rId156">
              <p14:nvContentPartPr>
                <p14:cNvPr id="141" name="Ink 140">
                  <a:extLst>
                    <a:ext uri="{FF2B5EF4-FFF2-40B4-BE49-F238E27FC236}">
                      <a16:creationId xmlns:a16="http://schemas.microsoft.com/office/drawing/2014/main" id="{945FC6A4-6020-880C-C41E-69205CC02C37}"/>
                    </a:ext>
                  </a:extLst>
                </p14:cNvPr>
                <p14:cNvContentPartPr/>
                <p14:nvPr/>
              </p14:nvContentPartPr>
              <p14:xfrm>
                <a:off x="7621090" y="3424769"/>
                <a:ext cx="1089720" cy="479160"/>
              </p14:xfrm>
            </p:contentPart>
          </mc:Choice>
          <mc:Fallback xmlns="">
            <p:pic>
              <p:nvPicPr>
                <p:cNvPr id="141" name="Ink 140">
                  <a:extLst>
                    <a:ext uri="{FF2B5EF4-FFF2-40B4-BE49-F238E27FC236}">
                      <a16:creationId xmlns:a16="http://schemas.microsoft.com/office/drawing/2014/main" id="{945FC6A4-6020-880C-C41E-69205CC02C37}"/>
                    </a:ext>
                  </a:extLst>
                </p:cNvPr>
                <p:cNvPicPr/>
                <p:nvPr/>
              </p:nvPicPr>
              <p:blipFill>
                <a:blip r:embed="rId157"/>
                <a:stretch>
                  <a:fillRect/>
                </a:stretch>
              </p:blipFill>
              <p:spPr>
                <a:xfrm>
                  <a:off x="7612450" y="3415769"/>
                  <a:ext cx="110736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2" name="Ink 141">
                  <a:extLst>
                    <a:ext uri="{FF2B5EF4-FFF2-40B4-BE49-F238E27FC236}">
                      <a16:creationId xmlns:a16="http://schemas.microsoft.com/office/drawing/2014/main" id="{800E1751-D204-CB6D-C188-807C31E72109}"/>
                    </a:ext>
                  </a:extLst>
                </p14:cNvPr>
                <p14:cNvContentPartPr/>
                <p14:nvPr/>
              </p14:nvContentPartPr>
              <p14:xfrm>
                <a:off x="8228410" y="3610169"/>
                <a:ext cx="336600" cy="44640"/>
              </p14:xfrm>
            </p:contentPart>
          </mc:Choice>
          <mc:Fallback xmlns="">
            <p:pic>
              <p:nvPicPr>
                <p:cNvPr id="142" name="Ink 141">
                  <a:extLst>
                    <a:ext uri="{FF2B5EF4-FFF2-40B4-BE49-F238E27FC236}">
                      <a16:creationId xmlns:a16="http://schemas.microsoft.com/office/drawing/2014/main" id="{800E1751-D204-CB6D-C188-807C31E72109}"/>
                    </a:ext>
                  </a:extLst>
                </p:cNvPr>
                <p:cNvPicPr/>
                <p:nvPr/>
              </p:nvPicPr>
              <p:blipFill>
                <a:blip r:embed="rId159"/>
                <a:stretch>
                  <a:fillRect/>
                </a:stretch>
              </p:blipFill>
              <p:spPr>
                <a:xfrm>
                  <a:off x="8219410" y="3601529"/>
                  <a:ext cx="354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3" name="Ink 142">
                  <a:extLst>
                    <a:ext uri="{FF2B5EF4-FFF2-40B4-BE49-F238E27FC236}">
                      <a16:creationId xmlns:a16="http://schemas.microsoft.com/office/drawing/2014/main" id="{1C09B7D6-FD52-1B0D-2958-FBF022DDD775}"/>
                    </a:ext>
                  </a:extLst>
                </p14:cNvPr>
                <p14:cNvContentPartPr/>
                <p14:nvPr/>
              </p14:nvContentPartPr>
              <p14:xfrm>
                <a:off x="7850050" y="3549329"/>
                <a:ext cx="381960" cy="4680"/>
              </p14:xfrm>
            </p:contentPart>
          </mc:Choice>
          <mc:Fallback xmlns="">
            <p:pic>
              <p:nvPicPr>
                <p:cNvPr id="143" name="Ink 142">
                  <a:extLst>
                    <a:ext uri="{FF2B5EF4-FFF2-40B4-BE49-F238E27FC236}">
                      <a16:creationId xmlns:a16="http://schemas.microsoft.com/office/drawing/2014/main" id="{1C09B7D6-FD52-1B0D-2958-FBF022DDD775}"/>
                    </a:ext>
                  </a:extLst>
                </p:cNvPr>
                <p:cNvPicPr/>
                <p:nvPr/>
              </p:nvPicPr>
              <p:blipFill>
                <a:blip r:embed="rId161"/>
                <a:stretch>
                  <a:fillRect/>
                </a:stretch>
              </p:blipFill>
              <p:spPr>
                <a:xfrm>
                  <a:off x="7841050" y="3540329"/>
                  <a:ext cx="39960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45" name="Ink 144">
                <a:extLst>
                  <a:ext uri="{FF2B5EF4-FFF2-40B4-BE49-F238E27FC236}">
                    <a16:creationId xmlns:a16="http://schemas.microsoft.com/office/drawing/2014/main" id="{40756C7D-156F-88C5-EA0D-5EB38438C329}"/>
                  </a:ext>
                </a:extLst>
              </p14:cNvPr>
              <p14:cNvContentPartPr/>
              <p14:nvPr/>
            </p14:nvContentPartPr>
            <p14:xfrm>
              <a:off x="8785690" y="3911489"/>
              <a:ext cx="45360" cy="43920"/>
            </p14:xfrm>
          </p:contentPart>
        </mc:Choice>
        <mc:Fallback xmlns="">
          <p:pic>
            <p:nvPicPr>
              <p:cNvPr id="145" name="Ink 144">
                <a:extLst>
                  <a:ext uri="{FF2B5EF4-FFF2-40B4-BE49-F238E27FC236}">
                    <a16:creationId xmlns:a16="http://schemas.microsoft.com/office/drawing/2014/main" id="{40756C7D-156F-88C5-EA0D-5EB38438C329}"/>
                  </a:ext>
                </a:extLst>
              </p:cNvPr>
              <p:cNvPicPr/>
              <p:nvPr/>
            </p:nvPicPr>
            <p:blipFill>
              <a:blip r:embed="rId163"/>
              <a:stretch>
                <a:fillRect/>
              </a:stretch>
            </p:blipFill>
            <p:spPr>
              <a:xfrm>
                <a:off x="8777050" y="3902489"/>
                <a:ext cx="63000" cy="61560"/>
              </a:xfrm>
              <a:prstGeom prst="rect">
                <a:avLst/>
              </a:prstGeom>
            </p:spPr>
          </p:pic>
        </mc:Fallback>
      </mc:AlternateContent>
      <p:grpSp>
        <p:nvGrpSpPr>
          <p:cNvPr id="155" name="Group 154">
            <a:extLst>
              <a:ext uri="{FF2B5EF4-FFF2-40B4-BE49-F238E27FC236}">
                <a16:creationId xmlns:a16="http://schemas.microsoft.com/office/drawing/2014/main" id="{0DBFA86C-E621-4B3B-F716-5E1009E6B751}"/>
              </a:ext>
            </a:extLst>
          </p:cNvPr>
          <p:cNvGrpSpPr/>
          <p:nvPr/>
        </p:nvGrpSpPr>
        <p:grpSpPr>
          <a:xfrm>
            <a:off x="9186730" y="3424049"/>
            <a:ext cx="2806560" cy="648720"/>
            <a:chOff x="9186730" y="3424049"/>
            <a:chExt cx="2806560" cy="648720"/>
          </a:xfrm>
        </p:grpSpPr>
        <mc:AlternateContent xmlns:mc="http://schemas.openxmlformats.org/markup-compatibility/2006" xmlns:p14="http://schemas.microsoft.com/office/powerpoint/2010/main">
          <mc:Choice Requires="p14">
            <p:contentPart p14:bwMode="auto" r:id="rId164">
              <p14:nvContentPartPr>
                <p14:cNvPr id="146" name="Ink 145">
                  <a:extLst>
                    <a:ext uri="{FF2B5EF4-FFF2-40B4-BE49-F238E27FC236}">
                      <a16:creationId xmlns:a16="http://schemas.microsoft.com/office/drawing/2014/main" id="{97DF6C79-49A3-DF2F-A46C-611E9DD08C50}"/>
                    </a:ext>
                  </a:extLst>
                </p14:cNvPr>
                <p14:cNvContentPartPr/>
                <p14:nvPr/>
              </p14:nvContentPartPr>
              <p14:xfrm>
                <a:off x="9186730" y="3525569"/>
                <a:ext cx="179640" cy="303480"/>
              </p14:xfrm>
            </p:contentPart>
          </mc:Choice>
          <mc:Fallback xmlns="">
            <p:pic>
              <p:nvPicPr>
                <p:cNvPr id="146" name="Ink 145">
                  <a:extLst>
                    <a:ext uri="{FF2B5EF4-FFF2-40B4-BE49-F238E27FC236}">
                      <a16:creationId xmlns:a16="http://schemas.microsoft.com/office/drawing/2014/main" id="{97DF6C79-49A3-DF2F-A46C-611E9DD08C50}"/>
                    </a:ext>
                  </a:extLst>
                </p:cNvPr>
                <p:cNvPicPr/>
                <p:nvPr/>
              </p:nvPicPr>
              <p:blipFill>
                <a:blip r:embed="rId165"/>
                <a:stretch>
                  <a:fillRect/>
                </a:stretch>
              </p:blipFill>
              <p:spPr>
                <a:xfrm>
                  <a:off x="9177730" y="3516569"/>
                  <a:ext cx="1972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7" name="Ink 146">
                  <a:extLst>
                    <a:ext uri="{FF2B5EF4-FFF2-40B4-BE49-F238E27FC236}">
                      <a16:creationId xmlns:a16="http://schemas.microsoft.com/office/drawing/2014/main" id="{86BAEBC9-214E-1EBD-2E3B-99436FECDA24}"/>
                    </a:ext>
                  </a:extLst>
                </p14:cNvPr>
                <p14:cNvContentPartPr/>
                <p14:nvPr/>
              </p14:nvContentPartPr>
              <p14:xfrm>
                <a:off x="9450610" y="3433769"/>
                <a:ext cx="1130040" cy="639000"/>
              </p14:xfrm>
            </p:contentPart>
          </mc:Choice>
          <mc:Fallback xmlns="">
            <p:pic>
              <p:nvPicPr>
                <p:cNvPr id="147" name="Ink 146">
                  <a:extLst>
                    <a:ext uri="{FF2B5EF4-FFF2-40B4-BE49-F238E27FC236}">
                      <a16:creationId xmlns:a16="http://schemas.microsoft.com/office/drawing/2014/main" id="{86BAEBC9-214E-1EBD-2E3B-99436FECDA24}"/>
                    </a:ext>
                  </a:extLst>
                </p:cNvPr>
                <p:cNvPicPr/>
                <p:nvPr/>
              </p:nvPicPr>
              <p:blipFill>
                <a:blip r:embed="rId167"/>
                <a:stretch>
                  <a:fillRect/>
                </a:stretch>
              </p:blipFill>
              <p:spPr>
                <a:xfrm>
                  <a:off x="9441610" y="3425129"/>
                  <a:ext cx="114768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8" name="Ink 147">
                  <a:extLst>
                    <a:ext uri="{FF2B5EF4-FFF2-40B4-BE49-F238E27FC236}">
                      <a16:creationId xmlns:a16="http://schemas.microsoft.com/office/drawing/2014/main" id="{779FCA30-F2CE-6369-6944-57E15257C816}"/>
                    </a:ext>
                  </a:extLst>
                </p14:cNvPr>
                <p14:cNvContentPartPr/>
                <p14:nvPr/>
              </p14:nvContentPartPr>
              <p14:xfrm>
                <a:off x="10847050" y="3597569"/>
                <a:ext cx="393840" cy="154800"/>
              </p14:xfrm>
            </p:contentPart>
          </mc:Choice>
          <mc:Fallback xmlns="">
            <p:pic>
              <p:nvPicPr>
                <p:cNvPr id="148" name="Ink 147">
                  <a:extLst>
                    <a:ext uri="{FF2B5EF4-FFF2-40B4-BE49-F238E27FC236}">
                      <a16:creationId xmlns:a16="http://schemas.microsoft.com/office/drawing/2014/main" id="{779FCA30-F2CE-6369-6944-57E15257C816}"/>
                    </a:ext>
                  </a:extLst>
                </p:cNvPr>
                <p:cNvPicPr/>
                <p:nvPr/>
              </p:nvPicPr>
              <p:blipFill>
                <a:blip r:embed="rId169"/>
                <a:stretch>
                  <a:fillRect/>
                </a:stretch>
              </p:blipFill>
              <p:spPr>
                <a:xfrm>
                  <a:off x="10838050" y="3588569"/>
                  <a:ext cx="411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9" name="Ink 148">
                  <a:extLst>
                    <a:ext uri="{FF2B5EF4-FFF2-40B4-BE49-F238E27FC236}">
                      <a16:creationId xmlns:a16="http://schemas.microsoft.com/office/drawing/2014/main" id="{D31130FE-3F9F-7D53-C200-E59047F4261B}"/>
                    </a:ext>
                  </a:extLst>
                </p14:cNvPr>
                <p14:cNvContentPartPr/>
                <p14:nvPr/>
              </p14:nvContentPartPr>
              <p14:xfrm>
                <a:off x="11515930" y="3424049"/>
                <a:ext cx="226800" cy="331200"/>
              </p14:xfrm>
            </p:contentPart>
          </mc:Choice>
          <mc:Fallback xmlns="">
            <p:pic>
              <p:nvPicPr>
                <p:cNvPr id="149" name="Ink 148">
                  <a:extLst>
                    <a:ext uri="{FF2B5EF4-FFF2-40B4-BE49-F238E27FC236}">
                      <a16:creationId xmlns:a16="http://schemas.microsoft.com/office/drawing/2014/main" id="{D31130FE-3F9F-7D53-C200-E59047F4261B}"/>
                    </a:ext>
                  </a:extLst>
                </p:cNvPr>
                <p:cNvPicPr/>
                <p:nvPr/>
              </p:nvPicPr>
              <p:blipFill>
                <a:blip r:embed="rId171"/>
                <a:stretch>
                  <a:fillRect/>
                </a:stretch>
              </p:blipFill>
              <p:spPr>
                <a:xfrm>
                  <a:off x="11507290" y="3415049"/>
                  <a:ext cx="244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0" name="Ink 149">
                  <a:extLst>
                    <a:ext uri="{FF2B5EF4-FFF2-40B4-BE49-F238E27FC236}">
                      <a16:creationId xmlns:a16="http://schemas.microsoft.com/office/drawing/2014/main" id="{B0CF27C6-652A-FEC5-D6AA-0915CD09BEC5}"/>
                    </a:ext>
                  </a:extLst>
                </p14:cNvPr>
                <p14:cNvContentPartPr/>
                <p14:nvPr/>
              </p14:nvContentPartPr>
              <p14:xfrm>
                <a:off x="11539690" y="3587489"/>
                <a:ext cx="228600" cy="55440"/>
              </p14:xfrm>
            </p:contentPart>
          </mc:Choice>
          <mc:Fallback xmlns="">
            <p:pic>
              <p:nvPicPr>
                <p:cNvPr id="150" name="Ink 149">
                  <a:extLst>
                    <a:ext uri="{FF2B5EF4-FFF2-40B4-BE49-F238E27FC236}">
                      <a16:creationId xmlns:a16="http://schemas.microsoft.com/office/drawing/2014/main" id="{B0CF27C6-652A-FEC5-D6AA-0915CD09BEC5}"/>
                    </a:ext>
                  </a:extLst>
                </p:cNvPr>
                <p:cNvPicPr/>
                <p:nvPr/>
              </p:nvPicPr>
              <p:blipFill>
                <a:blip r:embed="rId173"/>
                <a:stretch>
                  <a:fillRect/>
                </a:stretch>
              </p:blipFill>
              <p:spPr>
                <a:xfrm>
                  <a:off x="11530690" y="3578489"/>
                  <a:ext cx="246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1" name="Ink 150">
                  <a:extLst>
                    <a:ext uri="{FF2B5EF4-FFF2-40B4-BE49-F238E27FC236}">
                      <a16:creationId xmlns:a16="http://schemas.microsoft.com/office/drawing/2014/main" id="{E1611A2E-CE54-6F3A-8449-F8357706B9D3}"/>
                    </a:ext>
                  </a:extLst>
                </p14:cNvPr>
                <p14:cNvContentPartPr/>
                <p14:nvPr/>
              </p14:nvContentPartPr>
              <p14:xfrm>
                <a:off x="11556250" y="3465449"/>
                <a:ext cx="257400" cy="20880"/>
              </p14:xfrm>
            </p:contentPart>
          </mc:Choice>
          <mc:Fallback xmlns="">
            <p:pic>
              <p:nvPicPr>
                <p:cNvPr id="151" name="Ink 150">
                  <a:extLst>
                    <a:ext uri="{FF2B5EF4-FFF2-40B4-BE49-F238E27FC236}">
                      <a16:creationId xmlns:a16="http://schemas.microsoft.com/office/drawing/2014/main" id="{E1611A2E-CE54-6F3A-8449-F8357706B9D3}"/>
                    </a:ext>
                  </a:extLst>
                </p:cNvPr>
                <p:cNvPicPr/>
                <p:nvPr/>
              </p:nvPicPr>
              <p:blipFill>
                <a:blip r:embed="rId175"/>
                <a:stretch>
                  <a:fillRect/>
                </a:stretch>
              </p:blipFill>
              <p:spPr>
                <a:xfrm>
                  <a:off x="11547610" y="3456809"/>
                  <a:ext cx="275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2" name="Ink 151">
                  <a:extLst>
                    <a:ext uri="{FF2B5EF4-FFF2-40B4-BE49-F238E27FC236}">
                      <a16:creationId xmlns:a16="http://schemas.microsoft.com/office/drawing/2014/main" id="{CC4E4E2B-F0DF-6DD5-940D-810329A29A27}"/>
                    </a:ext>
                  </a:extLst>
                </p14:cNvPr>
                <p14:cNvContentPartPr/>
                <p14:nvPr/>
              </p14:nvContentPartPr>
              <p14:xfrm>
                <a:off x="11792410" y="3694409"/>
                <a:ext cx="143280" cy="226440"/>
              </p14:xfrm>
            </p:contentPart>
          </mc:Choice>
          <mc:Fallback xmlns="">
            <p:pic>
              <p:nvPicPr>
                <p:cNvPr id="152" name="Ink 151">
                  <a:extLst>
                    <a:ext uri="{FF2B5EF4-FFF2-40B4-BE49-F238E27FC236}">
                      <a16:creationId xmlns:a16="http://schemas.microsoft.com/office/drawing/2014/main" id="{CC4E4E2B-F0DF-6DD5-940D-810329A29A27}"/>
                    </a:ext>
                  </a:extLst>
                </p:cNvPr>
                <p:cNvPicPr/>
                <p:nvPr/>
              </p:nvPicPr>
              <p:blipFill>
                <a:blip r:embed="rId177"/>
                <a:stretch>
                  <a:fillRect/>
                </a:stretch>
              </p:blipFill>
              <p:spPr>
                <a:xfrm>
                  <a:off x="11783770" y="3685769"/>
                  <a:ext cx="1609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3" name="Ink 152">
                  <a:extLst>
                    <a:ext uri="{FF2B5EF4-FFF2-40B4-BE49-F238E27FC236}">
                      <a16:creationId xmlns:a16="http://schemas.microsoft.com/office/drawing/2014/main" id="{5C0971AD-A799-39C4-31CA-A0A8DFD22091}"/>
                    </a:ext>
                  </a:extLst>
                </p14:cNvPr>
                <p14:cNvContentPartPr/>
                <p14:nvPr/>
              </p14:nvContentPartPr>
              <p14:xfrm>
                <a:off x="11751730" y="3766409"/>
                <a:ext cx="241560" cy="14760"/>
              </p14:xfrm>
            </p:contentPart>
          </mc:Choice>
          <mc:Fallback xmlns="">
            <p:pic>
              <p:nvPicPr>
                <p:cNvPr id="153" name="Ink 152">
                  <a:extLst>
                    <a:ext uri="{FF2B5EF4-FFF2-40B4-BE49-F238E27FC236}">
                      <a16:creationId xmlns:a16="http://schemas.microsoft.com/office/drawing/2014/main" id="{5C0971AD-A799-39C4-31CA-A0A8DFD22091}"/>
                    </a:ext>
                  </a:extLst>
                </p:cNvPr>
                <p:cNvPicPr/>
                <p:nvPr/>
              </p:nvPicPr>
              <p:blipFill>
                <a:blip r:embed="rId179"/>
                <a:stretch>
                  <a:fillRect/>
                </a:stretch>
              </p:blipFill>
              <p:spPr>
                <a:xfrm>
                  <a:off x="11743090" y="3757409"/>
                  <a:ext cx="259200"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56" name="Ink 155">
                <a:extLst>
                  <a:ext uri="{FF2B5EF4-FFF2-40B4-BE49-F238E27FC236}">
                    <a16:creationId xmlns:a16="http://schemas.microsoft.com/office/drawing/2014/main" id="{2CB01902-A562-9220-7E4A-41D2B7587125}"/>
                  </a:ext>
                </a:extLst>
              </p14:cNvPr>
              <p14:cNvContentPartPr/>
              <p14:nvPr/>
            </p14:nvContentPartPr>
            <p14:xfrm>
              <a:off x="12045130" y="3922289"/>
              <a:ext cx="18360" cy="30240"/>
            </p14:xfrm>
          </p:contentPart>
        </mc:Choice>
        <mc:Fallback xmlns="">
          <p:pic>
            <p:nvPicPr>
              <p:cNvPr id="156" name="Ink 155">
                <a:extLst>
                  <a:ext uri="{FF2B5EF4-FFF2-40B4-BE49-F238E27FC236}">
                    <a16:creationId xmlns:a16="http://schemas.microsoft.com/office/drawing/2014/main" id="{2CB01902-A562-9220-7E4A-41D2B7587125}"/>
                  </a:ext>
                </a:extLst>
              </p:cNvPr>
              <p:cNvPicPr/>
              <p:nvPr/>
            </p:nvPicPr>
            <p:blipFill>
              <a:blip r:embed="rId181"/>
              <a:stretch>
                <a:fillRect/>
              </a:stretch>
            </p:blipFill>
            <p:spPr>
              <a:xfrm>
                <a:off x="12036130" y="3913289"/>
                <a:ext cx="36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87" name="Ink 186">
                <a:extLst>
                  <a:ext uri="{FF2B5EF4-FFF2-40B4-BE49-F238E27FC236}">
                    <a16:creationId xmlns:a16="http://schemas.microsoft.com/office/drawing/2014/main" id="{32B6DCED-3F80-022D-2BB0-B8F39A227105}"/>
                  </a:ext>
                </a:extLst>
              </p14:cNvPr>
              <p14:cNvContentPartPr/>
              <p14:nvPr/>
            </p14:nvContentPartPr>
            <p14:xfrm>
              <a:off x="8571850" y="4248449"/>
              <a:ext cx="11160" cy="6480"/>
            </p14:xfrm>
          </p:contentPart>
        </mc:Choice>
        <mc:Fallback xmlns="">
          <p:pic>
            <p:nvPicPr>
              <p:cNvPr id="187" name="Ink 186">
                <a:extLst>
                  <a:ext uri="{FF2B5EF4-FFF2-40B4-BE49-F238E27FC236}">
                    <a16:creationId xmlns:a16="http://schemas.microsoft.com/office/drawing/2014/main" id="{32B6DCED-3F80-022D-2BB0-B8F39A227105}"/>
                  </a:ext>
                </a:extLst>
              </p:cNvPr>
              <p:cNvPicPr/>
              <p:nvPr/>
            </p:nvPicPr>
            <p:blipFill>
              <a:blip r:embed="rId183"/>
              <a:stretch>
                <a:fillRect/>
              </a:stretch>
            </p:blipFill>
            <p:spPr>
              <a:xfrm>
                <a:off x="8562850" y="4239449"/>
                <a:ext cx="2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24" name="Ink 223">
                <a:extLst>
                  <a:ext uri="{FF2B5EF4-FFF2-40B4-BE49-F238E27FC236}">
                    <a16:creationId xmlns:a16="http://schemas.microsoft.com/office/drawing/2014/main" id="{C0C16A9D-64E4-7EE2-2C6F-E9F0F3DB556C}"/>
                  </a:ext>
                </a:extLst>
              </p14:cNvPr>
              <p14:cNvContentPartPr/>
              <p14:nvPr/>
            </p14:nvContentPartPr>
            <p14:xfrm>
              <a:off x="2357069" y="5414129"/>
              <a:ext cx="2160" cy="2160"/>
            </p14:xfrm>
          </p:contentPart>
        </mc:Choice>
        <mc:Fallback xmlns="">
          <p:pic>
            <p:nvPicPr>
              <p:cNvPr id="224" name="Ink 223">
                <a:extLst>
                  <a:ext uri="{FF2B5EF4-FFF2-40B4-BE49-F238E27FC236}">
                    <a16:creationId xmlns:a16="http://schemas.microsoft.com/office/drawing/2014/main" id="{C0C16A9D-64E4-7EE2-2C6F-E9F0F3DB556C}"/>
                  </a:ext>
                </a:extLst>
              </p:cNvPr>
              <p:cNvPicPr/>
              <p:nvPr/>
            </p:nvPicPr>
            <p:blipFill>
              <a:blip r:embed="rId185"/>
              <a:stretch>
                <a:fillRect/>
              </a:stretch>
            </p:blipFill>
            <p:spPr>
              <a:xfrm>
                <a:off x="2348069" y="5405129"/>
                <a:ext cx="1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83" name="Ink 382">
                <a:extLst>
                  <a:ext uri="{FF2B5EF4-FFF2-40B4-BE49-F238E27FC236}">
                    <a16:creationId xmlns:a16="http://schemas.microsoft.com/office/drawing/2014/main" id="{1E85C781-B822-EE27-9F7C-10410ABBA1BA}"/>
                  </a:ext>
                </a:extLst>
              </p14:cNvPr>
              <p14:cNvContentPartPr/>
              <p14:nvPr/>
            </p14:nvContentPartPr>
            <p14:xfrm>
              <a:off x="6590410" y="125369"/>
              <a:ext cx="96120" cy="331560"/>
            </p14:xfrm>
          </p:contentPart>
        </mc:Choice>
        <mc:Fallback xmlns="">
          <p:pic>
            <p:nvPicPr>
              <p:cNvPr id="383" name="Ink 382">
                <a:extLst>
                  <a:ext uri="{FF2B5EF4-FFF2-40B4-BE49-F238E27FC236}">
                    <a16:creationId xmlns:a16="http://schemas.microsoft.com/office/drawing/2014/main" id="{1E85C781-B822-EE27-9F7C-10410ABBA1BA}"/>
                  </a:ext>
                </a:extLst>
              </p:cNvPr>
              <p:cNvPicPr/>
              <p:nvPr/>
            </p:nvPicPr>
            <p:blipFill>
              <a:blip r:embed="rId187"/>
              <a:stretch>
                <a:fillRect/>
              </a:stretch>
            </p:blipFill>
            <p:spPr>
              <a:xfrm>
                <a:off x="6581410" y="116729"/>
                <a:ext cx="113760" cy="349200"/>
              </a:xfrm>
              <a:prstGeom prst="rect">
                <a:avLst/>
              </a:prstGeom>
            </p:spPr>
          </p:pic>
        </mc:Fallback>
      </mc:AlternateContent>
      <p:grpSp>
        <p:nvGrpSpPr>
          <p:cNvPr id="404" name="Group 403">
            <a:extLst>
              <a:ext uri="{FF2B5EF4-FFF2-40B4-BE49-F238E27FC236}">
                <a16:creationId xmlns:a16="http://schemas.microsoft.com/office/drawing/2014/main" id="{A4412489-9FFB-4188-D41B-9AE188987442}"/>
              </a:ext>
            </a:extLst>
          </p:cNvPr>
          <p:cNvGrpSpPr/>
          <p:nvPr/>
        </p:nvGrpSpPr>
        <p:grpSpPr>
          <a:xfrm>
            <a:off x="6671770" y="63449"/>
            <a:ext cx="5351040" cy="508320"/>
            <a:chOff x="6671770" y="63449"/>
            <a:chExt cx="5351040" cy="508320"/>
          </a:xfrm>
        </p:grpSpPr>
        <mc:AlternateContent xmlns:mc="http://schemas.openxmlformats.org/markup-compatibility/2006" xmlns:p14="http://schemas.microsoft.com/office/powerpoint/2010/main">
          <mc:Choice Requires="p14">
            <p:contentPart p14:bwMode="auto" r:id="rId188">
              <p14:nvContentPartPr>
                <p14:cNvPr id="384" name="Ink 383">
                  <a:extLst>
                    <a:ext uri="{FF2B5EF4-FFF2-40B4-BE49-F238E27FC236}">
                      <a16:creationId xmlns:a16="http://schemas.microsoft.com/office/drawing/2014/main" id="{FAF985F6-F204-492C-8FFE-708B3C4DF765}"/>
                    </a:ext>
                  </a:extLst>
                </p14:cNvPr>
                <p14:cNvContentPartPr/>
                <p14:nvPr/>
              </p14:nvContentPartPr>
              <p14:xfrm>
                <a:off x="6682930" y="63449"/>
                <a:ext cx="487080" cy="348840"/>
              </p14:xfrm>
            </p:contentPart>
          </mc:Choice>
          <mc:Fallback xmlns="">
            <p:pic>
              <p:nvPicPr>
                <p:cNvPr id="384" name="Ink 383">
                  <a:extLst>
                    <a:ext uri="{FF2B5EF4-FFF2-40B4-BE49-F238E27FC236}">
                      <a16:creationId xmlns:a16="http://schemas.microsoft.com/office/drawing/2014/main" id="{FAF985F6-F204-492C-8FFE-708B3C4DF765}"/>
                    </a:ext>
                  </a:extLst>
                </p:cNvPr>
                <p:cNvPicPr/>
                <p:nvPr/>
              </p:nvPicPr>
              <p:blipFill>
                <a:blip r:embed="rId189"/>
                <a:stretch>
                  <a:fillRect/>
                </a:stretch>
              </p:blipFill>
              <p:spPr>
                <a:xfrm>
                  <a:off x="6674290" y="54449"/>
                  <a:ext cx="5047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85" name="Ink 384">
                  <a:extLst>
                    <a:ext uri="{FF2B5EF4-FFF2-40B4-BE49-F238E27FC236}">
                      <a16:creationId xmlns:a16="http://schemas.microsoft.com/office/drawing/2014/main" id="{21565677-58B9-FA58-024C-E416D38F1C72}"/>
                    </a:ext>
                  </a:extLst>
                </p14:cNvPr>
                <p14:cNvContentPartPr/>
                <p14:nvPr/>
              </p14:nvContentPartPr>
              <p14:xfrm>
                <a:off x="7084330" y="217529"/>
                <a:ext cx="6480" cy="7560"/>
              </p14:xfrm>
            </p:contentPart>
          </mc:Choice>
          <mc:Fallback xmlns="">
            <p:pic>
              <p:nvPicPr>
                <p:cNvPr id="385" name="Ink 384">
                  <a:extLst>
                    <a:ext uri="{FF2B5EF4-FFF2-40B4-BE49-F238E27FC236}">
                      <a16:creationId xmlns:a16="http://schemas.microsoft.com/office/drawing/2014/main" id="{21565677-58B9-FA58-024C-E416D38F1C72}"/>
                    </a:ext>
                  </a:extLst>
                </p:cNvPr>
                <p:cNvPicPr/>
                <p:nvPr/>
              </p:nvPicPr>
              <p:blipFill>
                <a:blip r:embed="rId191"/>
                <a:stretch>
                  <a:fillRect/>
                </a:stretch>
              </p:blipFill>
              <p:spPr>
                <a:xfrm>
                  <a:off x="7075690" y="208529"/>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6" name="Ink 385">
                  <a:extLst>
                    <a:ext uri="{FF2B5EF4-FFF2-40B4-BE49-F238E27FC236}">
                      <a16:creationId xmlns:a16="http://schemas.microsoft.com/office/drawing/2014/main" id="{13672DF4-79E4-0FD5-B7E5-FF8C30971032}"/>
                    </a:ext>
                  </a:extLst>
                </p14:cNvPr>
                <p14:cNvContentPartPr/>
                <p14:nvPr/>
              </p14:nvContentPartPr>
              <p14:xfrm>
                <a:off x="6671770" y="199889"/>
                <a:ext cx="391680" cy="65520"/>
              </p14:xfrm>
            </p:contentPart>
          </mc:Choice>
          <mc:Fallback xmlns="">
            <p:pic>
              <p:nvPicPr>
                <p:cNvPr id="386" name="Ink 385">
                  <a:extLst>
                    <a:ext uri="{FF2B5EF4-FFF2-40B4-BE49-F238E27FC236}">
                      <a16:creationId xmlns:a16="http://schemas.microsoft.com/office/drawing/2014/main" id="{13672DF4-79E4-0FD5-B7E5-FF8C30971032}"/>
                    </a:ext>
                  </a:extLst>
                </p:cNvPr>
                <p:cNvPicPr/>
                <p:nvPr/>
              </p:nvPicPr>
              <p:blipFill>
                <a:blip r:embed="rId193"/>
                <a:stretch>
                  <a:fillRect/>
                </a:stretch>
              </p:blipFill>
              <p:spPr>
                <a:xfrm>
                  <a:off x="6662770" y="191249"/>
                  <a:ext cx="409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87" name="Ink 386">
                  <a:extLst>
                    <a:ext uri="{FF2B5EF4-FFF2-40B4-BE49-F238E27FC236}">
                      <a16:creationId xmlns:a16="http://schemas.microsoft.com/office/drawing/2014/main" id="{C2016E2A-F687-F446-EBB6-5C92A48D9329}"/>
                    </a:ext>
                  </a:extLst>
                </p14:cNvPr>
                <p14:cNvContentPartPr/>
                <p14:nvPr/>
              </p14:nvContentPartPr>
              <p14:xfrm>
                <a:off x="7264330" y="274049"/>
                <a:ext cx="729720" cy="167040"/>
              </p14:xfrm>
            </p:contentPart>
          </mc:Choice>
          <mc:Fallback xmlns="">
            <p:pic>
              <p:nvPicPr>
                <p:cNvPr id="387" name="Ink 386">
                  <a:extLst>
                    <a:ext uri="{FF2B5EF4-FFF2-40B4-BE49-F238E27FC236}">
                      <a16:creationId xmlns:a16="http://schemas.microsoft.com/office/drawing/2014/main" id="{C2016E2A-F687-F446-EBB6-5C92A48D9329}"/>
                    </a:ext>
                  </a:extLst>
                </p:cNvPr>
                <p:cNvPicPr/>
                <p:nvPr/>
              </p:nvPicPr>
              <p:blipFill>
                <a:blip r:embed="rId195"/>
                <a:stretch>
                  <a:fillRect/>
                </a:stretch>
              </p:blipFill>
              <p:spPr>
                <a:xfrm>
                  <a:off x="7255330" y="265049"/>
                  <a:ext cx="7473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88" name="Ink 387">
                  <a:extLst>
                    <a:ext uri="{FF2B5EF4-FFF2-40B4-BE49-F238E27FC236}">
                      <a16:creationId xmlns:a16="http://schemas.microsoft.com/office/drawing/2014/main" id="{5998BDE9-86A3-D351-C156-D2CA72B56D5B}"/>
                    </a:ext>
                  </a:extLst>
                </p14:cNvPr>
                <p14:cNvContentPartPr/>
                <p14:nvPr/>
              </p14:nvContentPartPr>
              <p14:xfrm>
                <a:off x="8121490" y="284489"/>
                <a:ext cx="258480" cy="108000"/>
              </p14:xfrm>
            </p:contentPart>
          </mc:Choice>
          <mc:Fallback xmlns="">
            <p:pic>
              <p:nvPicPr>
                <p:cNvPr id="388" name="Ink 387">
                  <a:extLst>
                    <a:ext uri="{FF2B5EF4-FFF2-40B4-BE49-F238E27FC236}">
                      <a16:creationId xmlns:a16="http://schemas.microsoft.com/office/drawing/2014/main" id="{5998BDE9-86A3-D351-C156-D2CA72B56D5B}"/>
                    </a:ext>
                  </a:extLst>
                </p:cNvPr>
                <p:cNvPicPr/>
                <p:nvPr/>
              </p:nvPicPr>
              <p:blipFill>
                <a:blip r:embed="rId197"/>
                <a:stretch>
                  <a:fillRect/>
                </a:stretch>
              </p:blipFill>
              <p:spPr>
                <a:xfrm>
                  <a:off x="8112490" y="275849"/>
                  <a:ext cx="276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89" name="Ink 388">
                  <a:extLst>
                    <a:ext uri="{FF2B5EF4-FFF2-40B4-BE49-F238E27FC236}">
                      <a16:creationId xmlns:a16="http://schemas.microsoft.com/office/drawing/2014/main" id="{B085ED92-3C87-95A8-FE06-D64F427BF71E}"/>
                    </a:ext>
                  </a:extLst>
                </p14:cNvPr>
                <p14:cNvContentPartPr/>
                <p14:nvPr/>
              </p14:nvContentPartPr>
              <p14:xfrm>
                <a:off x="8251090" y="204929"/>
                <a:ext cx="18360" cy="48960"/>
              </p14:xfrm>
            </p:contentPart>
          </mc:Choice>
          <mc:Fallback xmlns="">
            <p:pic>
              <p:nvPicPr>
                <p:cNvPr id="389" name="Ink 388">
                  <a:extLst>
                    <a:ext uri="{FF2B5EF4-FFF2-40B4-BE49-F238E27FC236}">
                      <a16:creationId xmlns:a16="http://schemas.microsoft.com/office/drawing/2014/main" id="{B085ED92-3C87-95A8-FE06-D64F427BF71E}"/>
                    </a:ext>
                  </a:extLst>
                </p:cNvPr>
                <p:cNvPicPr/>
                <p:nvPr/>
              </p:nvPicPr>
              <p:blipFill>
                <a:blip r:embed="rId199"/>
                <a:stretch>
                  <a:fillRect/>
                </a:stretch>
              </p:blipFill>
              <p:spPr>
                <a:xfrm>
                  <a:off x="8242450" y="195929"/>
                  <a:ext cx="360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90" name="Ink 389">
                  <a:extLst>
                    <a:ext uri="{FF2B5EF4-FFF2-40B4-BE49-F238E27FC236}">
                      <a16:creationId xmlns:a16="http://schemas.microsoft.com/office/drawing/2014/main" id="{3D3EA278-0A09-4B81-AF36-2865D30BB296}"/>
                    </a:ext>
                  </a:extLst>
                </p14:cNvPr>
                <p14:cNvContentPartPr/>
                <p14:nvPr/>
              </p14:nvContentPartPr>
              <p14:xfrm>
                <a:off x="8544490" y="121769"/>
                <a:ext cx="532440" cy="255600"/>
              </p14:xfrm>
            </p:contentPart>
          </mc:Choice>
          <mc:Fallback xmlns="">
            <p:pic>
              <p:nvPicPr>
                <p:cNvPr id="390" name="Ink 389">
                  <a:extLst>
                    <a:ext uri="{FF2B5EF4-FFF2-40B4-BE49-F238E27FC236}">
                      <a16:creationId xmlns:a16="http://schemas.microsoft.com/office/drawing/2014/main" id="{3D3EA278-0A09-4B81-AF36-2865D30BB296}"/>
                    </a:ext>
                  </a:extLst>
                </p:cNvPr>
                <p:cNvPicPr/>
                <p:nvPr/>
              </p:nvPicPr>
              <p:blipFill>
                <a:blip r:embed="rId201"/>
                <a:stretch>
                  <a:fillRect/>
                </a:stretch>
              </p:blipFill>
              <p:spPr>
                <a:xfrm>
                  <a:off x="8535850" y="112769"/>
                  <a:ext cx="5500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91" name="Ink 390">
                  <a:extLst>
                    <a:ext uri="{FF2B5EF4-FFF2-40B4-BE49-F238E27FC236}">
                      <a16:creationId xmlns:a16="http://schemas.microsoft.com/office/drawing/2014/main" id="{4AB80129-0330-87EA-999C-E540103279AD}"/>
                    </a:ext>
                  </a:extLst>
                </p14:cNvPr>
                <p14:cNvContentPartPr/>
                <p14:nvPr/>
              </p14:nvContentPartPr>
              <p14:xfrm>
                <a:off x="8906650" y="157049"/>
                <a:ext cx="236520" cy="55440"/>
              </p14:xfrm>
            </p:contentPart>
          </mc:Choice>
          <mc:Fallback xmlns="">
            <p:pic>
              <p:nvPicPr>
                <p:cNvPr id="391" name="Ink 390">
                  <a:extLst>
                    <a:ext uri="{FF2B5EF4-FFF2-40B4-BE49-F238E27FC236}">
                      <a16:creationId xmlns:a16="http://schemas.microsoft.com/office/drawing/2014/main" id="{4AB80129-0330-87EA-999C-E540103279AD}"/>
                    </a:ext>
                  </a:extLst>
                </p:cNvPr>
                <p:cNvPicPr/>
                <p:nvPr/>
              </p:nvPicPr>
              <p:blipFill>
                <a:blip r:embed="rId203"/>
                <a:stretch>
                  <a:fillRect/>
                </a:stretch>
              </p:blipFill>
              <p:spPr>
                <a:xfrm>
                  <a:off x="8898010" y="148049"/>
                  <a:ext cx="254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92" name="Ink 391">
                  <a:extLst>
                    <a:ext uri="{FF2B5EF4-FFF2-40B4-BE49-F238E27FC236}">
                      <a16:creationId xmlns:a16="http://schemas.microsoft.com/office/drawing/2014/main" id="{17635ADB-E348-C0B6-A52F-BA86D7D43585}"/>
                    </a:ext>
                  </a:extLst>
                </p14:cNvPr>
                <p14:cNvContentPartPr/>
                <p14:nvPr/>
              </p14:nvContentPartPr>
              <p14:xfrm>
                <a:off x="9220570" y="100169"/>
                <a:ext cx="888480" cy="274320"/>
              </p14:xfrm>
            </p:contentPart>
          </mc:Choice>
          <mc:Fallback xmlns="">
            <p:pic>
              <p:nvPicPr>
                <p:cNvPr id="392" name="Ink 391">
                  <a:extLst>
                    <a:ext uri="{FF2B5EF4-FFF2-40B4-BE49-F238E27FC236}">
                      <a16:creationId xmlns:a16="http://schemas.microsoft.com/office/drawing/2014/main" id="{17635ADB-E348-C0B6-A52F-BA86D7D43585}"/>
                    </a:ext>
                  </a:extLst>
                </p:cNvPr>
                <p:cNvPicPr/>
                <p:nvPr/>
              </p:nvPicPr>
              <p:blipFill>
                <a:blip r:embed="rId205"/>
                <a:stretch>
                  <a:fillRect/>
                </a:stretch>
              </p:blipFill>
              <p:spPr>
                <a:xfrm>
                  <a:off x="9211930" y="91529"/>
                  <a:ext cx="9061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93" name="Ink 392">
                  <a:extLst>
                    <a:ext uri="{FF2B5EF4-FFF2-40B4-BE49-F238E27FC236}">
                      <a16:creationId xmlns:a16="http://schemas.microsoft.com/office/drawing/2014/main" id="{7A2B79C4-2EB6-C8EB-A471-400B486ABBD4}"/>
                    </a:ext>
                  </a:extLst>
                </p14:cNvPr>
                <p14:cNvContentPartPr/>
                <p14:nvPr/>
              </p14:nvContentPartPr>
              <p14:xfrm>
                <a:off x="10196890" y="236249"/>
                <a:ext cx="177840" cy="126720"/>
              </p14:xfrm>
            </p:contentPart>
          </mc:Choice>
          <mc:Fallback xmlns="">
            <p:pic>
              <p:nvPicPr>
                <p:cNvPr id="393" name="Ink 392">
                  <a:extLst>
                    <a:ext uri="{FF2B5EF4-FFF2-40B4-BE49-F238E27FC236}">
                      <a16:creationId xmlns:a16="http://schemas.microsoft.com/office/drawing/2014/main" id="{7A2B79C4-2EB6-C8EB-A471-400B486ABBD4}"/>
                    </a:ext>
                  </a:extLst>
                </p:cNvPr>
                <p:cNvPicPr/>
                <p:nvPr/>
              </p:nvPicPr>
              <p:blipFill>
                <a:blip r:embed="rId207"/>
                <a:stretch>
                  <a:fillRect/>
                </a:stretch>
              </p:blipFill>
              <p:spPr>
                <a:xfrm>
                  <a:off x="10188250" y="227609"/>
                  <a:ext cx="195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94" name="Ink 393">
                  <a:extLst>
                    <a:ext uri="{FF2B5EF4-FFF2-40B4-BE49-F238E27FC236}">
                      <a16:creationId xmlns:a16="http://schemas.microsoft.com/office/drawing/2014/main" id="{679E4ED2-076C-7887-8CAE-5A08D5024DBB}"/>
                    </a:ext>
                  </a:extLst>
                </p14:cNvPr>
                <p14:cNvContentPartPr/>
                <p14:nvPr/>
              </p14:nvContentPartPr>
              <p14:xfrm>
                <a:off x="10436650" y="102689"/>
                <a:ext cx="293040" cy="276480"/>
              </p14:xfrm>
            </p:contentPart>
          </mc:Choice>
          <mc:Fallback xmlns="">
            <p:pic>
              <p:nvPicPr>
                <p:cNvPr id="394" name="Ink 393">
                  <a:extLst>
                    <a:ext uri="{FF2B5EF4-FFF2-40B4-BE49-F238E27FC236}">
                      <a16:creationId xmlns:a16="http://schemas.microsoft.com/office/drawing/2014/main" id="{679E4ED2-076C-7887-8CAE-5A08D5024DBB}"/>
                    </a:ext>
                  </a:extLst>
                </p:cNvPr>
                <p:cNvPicPr/>
                <p:nvPr/>
              </p:nvPicPr>
              <p:blipFill>
                <a:blip r:embed="rId209"/>
                <a:stretch>
                  <a:fillRect/>
                </a:stretch>
              </p:blipFill>
              <p:spPr>
                <a:xfrm>
                  <a:off x="10427650" y="93689"/>
                  <a:ext cx="3106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96" name="Ink 395">
                  <a:extLst>
                    <a:ext uri="{FF2B5EF4-FFF2-40B4-BE49-F238E27FC236}">
                      <a16:creationId xmlns:a16="http://schemas.microsoft.com/office/drawing/2014/main" id="{CD3AD27B-5332-0CE8-F0A4-235CE452F8E1}"/>
                    </a:ext>
                  </a:extLst>
                </p14:cNvPr>
                <p14:cNvContentPartPr/>
                <p14:nvPr/>
              </p14:nvContentPartPr>
              <p14:xfrm>
                <a:off x="10835890" y="287369"/>
                <a:ext cx="39240" cy="79200"/>
              </p14:xfrm>
            </p:contentPart>
          </mc:Choice>
          <mc:Fallback xmlns="">
            <p:pic>
              <p:nvPicPr>
                <p:cNvPr id="396" name="Ink 395">
                  <a:extLst>
                    <a:ext uri="{FF2B5EF4-FFF2-40B4-BE49-F238E27FC236}">
                      <a16:creationId xmlns:a16="http://schemas.microsoft.com/office/drawing/2014/main" id="{CD3AD27B-5332-0CE8-F0A4-235CE452F8E1}"/>
                    </a:ext>
                  </a:extLst>
                </p:cNvPr>
                <p:cNvPicPr/>
                <p:nvPr/>
              </p:nvPicPr>
              <p:blipFill>
                <a:blip r:embed="rId211"/>
                <a:stretch>
                  <a:fillRect/>
                </a:stretch>
              </p:blipFill>
              <p:spPr>
                <a:xfrm>
                  <a:off x="10826890" y="278729"/>
                  <a:ext cx="56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97" name="Ink 396">
                  <a:extLst>
                    <a:ext uri="{FF2B5EF4-FFF2-40B4-BE49-F238E27FC236}">
                      <a16:creationId xmlns:a16="http://schemas.microsoft.com/office/drawing/2014/main" id="{A45B4104-72CA-D0A3-AB95-ABDB30DF3F31}"/>
                    </a:ext>
                  </a:extLst>
                </p14:cNvPr>
                <p14:cNvContentPartPr/>
                <p14:nvPr/>
              </p14:nvContentPartPr>
              <p14:xfrm>
                <a:off x="10858210" y="185489"/>
                <a:ext cx="24840" cy="33840"/>
              </p14:xfrm>
            </p:contentPart>
          </mc:Choice>
          <mc:Fallback xmlns="">
            <p:pic>
              <p:nvPicPr>
                <p:cNvPr id="397" name="Ink 396">
                  <a:extLst>
                    <a:ext uri="{FF2B5EF4-FFF2-40B4-BE49-F238E27FC236}">
                      <a16:creationId xmlns:a16="http://schemas.microsoft.com/office/drawing/2014/main" id="{A45B4104-72CA-D0A3-AB95-ABDB30DF3F31}"/>
                    </a:ext>
                  </a:extLst>
                </p:cNvPr>
                <p:cNvPicPr/>
                <p:nvPr/>
              </p:nvPicPr>
              <p:blipFill>
                <a:blip r:embed="rId213"/>
                <a:stretch>
                  <a:fillRect/>
                </a:stretch>
              </p:blipFill>
              <p:spPr>
                <a:xfrm>
                  <a:off x="10849570" y="176849"/>
                  <a:ext cx="42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98" name="Ink 397">
                  <a:extLst>
                    <a:ext uri="{FF2B5EF4-FFF2-40B4-BE49-F238E27FC236}">
                      <a16:creationId xmlns:a16="http://schemas.microsoft.com/office/drawing/2014/main" id="{6C1BC1BB-90BC-B440-E5B5-CF72A8DFAA74}"/>
                    </a:ext>
                  </a:extLst>
                </p14:cNvPr>
                <p14:cNvContentPartPr/>
                <p14:nvPr/>
              </p14:nvContentPartPr>
              <p14:xfrm>
                <a:off x="10930930" y="302129"/>
                <a:ext cx="91800" cy="75240"/>
              </p14:xfrm>
            </p:contentPart>
          </mc:Choice>
          <mc:Fallback xmlns="">
            <p:pic>
              <p:nvPicPr>
                <p:cNvPr id="398" name="Ink 397">
                  <a:extLst>
                    <a:ext uri="{FF2B5EF4-FFF2-40B4-BE49-F238E27FC236}">
                      <a16:creationId xmlns:a16="http://schemas.microsoft.com/office/drawing/2014/main" id="{6C1BC1BB-90BC-B440-E5B5-CF72A8DFAA74}"/>
                    </a:ext>
                  </a:extLst>
                </p:cNvPr>
                <p:cNvPicPr/>
                <p:nvPr/>
              </p:nvPicPr>
              <p:blipFill>
                <a:blip r:embed="rId215"/>
                <a:stretch>
                  <a:fillRect/>
                </a:stretch>
              </p:blipFill>
              <p:spPr>
                <a:xfrm>
                  <a:off x="10921930" y="293489"/>
                  <a:ext cx="109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9" name="Ink 398">
                  <a:extLst>
                    <a:ext uri="{FF2B5EF4-FFF2-40B4-BE49-F238E27FC236}">
                      <a16:creationId xmlns:a16="http://schemas.microsoft.com/office/drawing/2014/main" id="{D3B4E3CD-19D5-02F2-121C-1CC2A01B6444}"/>
                    </a:ext>
                  </a:extLst>
                </p14:cNvPr>
                <p14:cNvContentPartPr/>
                <p14:nvPr/>
              </p14:nvContentPartPr>
              <p14:xfrm>
                <a:off x="11241970" y="162809"/>
                <a:ext cx="106560" cy="214200"/>
              </p14:xfrm>
            </p:contentPart>
          </mc:Choice>
          <mc:Fallback xmlns="">
            <p:pic>
              <p:nvPicPr>
                <p:cNvPr id="399" name="Ink 398">
                  <a:extLst>
                    <a:ext uri="{FF2B5EF4-FFF2-40B4-BE49-F238E27FC236}">
                      <a16:creationId xmlns:a16="http://schemas.microsoft.com/office/drawing/2014/main" id="{D3B4E3CD-19D5-02F2-121C-1CC2A01B6444}"/>
                    </a:ext>
                  </a:extLst>
                </p:cNvPr>
                <p:cNvPicPr/>
                <p:nvPr/>
              </p:nvPicPr>
              <p:blipFill>
                <a:blip r:embed="rId217"/>
                <a:stretch>
                  <a:fillRect/>
                </a:stretch>
              </p:blipFill>
              <p:spPr>
                <a:xfrm>
                  <a:off x="11233330" y="154169"/>
                  <a:ext cx="124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00" name="Ink 399">
                  <a:extLst>
                    <a:ext uri="{FF2B5EF4-FFF2-40B4-BE49-F238E27FC236}">
                      <a16:creationId xmlns:a16="http://schemas.microsoft.com/office/drawing/2014/main" id="{0A998581-0902-7004-7000-C2D75B2CD01A}"/>
                    </a:ext>
                  </a:extLst>
                </p14:cNvPr>
                <p14:cNvContentPartPr/>
                <p14:nvPr/>
              </p14:nvContentPartPr>
              <p14:xfrm>
                <a:off x="11424130" y="159929"/>
                <a:ext cx="122400" cy="231840"/>
              </p14:xfrm>
            </p:contentPart>
          </mc:Choice>
          <mc:Fallback xmlns="">
            <p:pic>
              <p:nvPicPr>
                <p:cNvPr id="400" name="Ink 399">
                  <a:extLst>
                    <a:ext uri="{FF2B5EF4-FFF2-40B4-BE49-F238E27FC236}">
                      <a16:creationId xmlns:a16="http://schemas.microsoft.com/office/drawing/2014/main" id="{0A998581-0902-7004-7000-C2D75B2CD01A}"/>
                    </a:ext>
                  </a:extLst>
                </p:cNvPr>
                <p:cNvPicPr/>
                <p:nvPr/>
              </p:nvPicPr>
              <p:blipFill>
                <a:blip r:embed="rId219"/>
                <a:stretch>
                  <a:fillRect/>
                </a:stretch>
              </p:blipFill>
              <p:spPr>
                <a:xfrm>
                  <a:off x="11415490" y="151289"/>
                  <a:ext cx="140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01" name="Ink 400">
                  <a:extLst>
                    <a:ext uri="{FF2B5EF4-FFF2-40B4-BE49-F238E27FC236}">
                      <a16:creationId xmlns:a16="http://schemas.microsoft.com/office/drawing/2014/main" id="{27C23D92-0C0B-9D09-39F8-1CF0E0AD7DE4}"/>
                    </a:ext>
                  </a:extLst>
                </p14:cNvPr>
                <p14:cNvContentPartPr/>
                <p14:nvPr/>
              </p14:nvContentPartPr>
              <p14:xfrm>
                <a:off x="11625730" y="167129"/>
                <a:ext cx="168120" cy="217440"/>
              </p14:xfrm>
            </p:contentPart>
          </mc:Choice>
          <mc:Fallback xmlns="">
            <p:pic>
              <p:nvPicPr>
                <p:cNvPr id="401" name="Ink 400">
                  <a:extLst>
                    <a:ext uri="{FF2B5EF4-FFF2-40B4-BE49-F238E27FC236}">
                      <a16:creationId xmlns:a16="http://schemas.microsoft.com/office/drawing/2014/main" id="{27C23D92-0C0B-9D09-39F8-1CF0E0AD7DE4}"/>
                    </a:ext>
                  </a:extLst>
                </p:cNvPr>
                <p:cNvPicPr/>
                <p:nvPr/>
              </p:nvPicPr>
              <p:blipFill>
                <a:blip r:embed="rId221"/>
                <a:stretch>
                  <a:fillRect/>
                </a:stretch>
              </p:blipFill>
              <p:spPr>
                <a:xfrm>
                  <a:off x="11616730" y="158129"/>
                  <a:ext cx="1857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02" name="Ink 401">
                  <a:extLst>
                    <a:ext uri="{FF2B5EF4-FFF2-40B4-BE49-F238E27FC236}">
                      <a16:creationId xmlns:a16="http://schemas.microsoft.com/office/drawing/2014/main" id="{BD710408-70BC-7788-BC01-50FEFF7ED109}"/>
                    </a:ext>
                  </a:extLst>
                </p14:cNvPr>
                <p14:cNvContentPartPr/>
                <p14:nvPr/>
              </p14:nvContentPartPr>
              <p14:xfrm>
                <a:off x="11864770" y="126809"/>
                <a:ext cx="158040" cy="444960"/>
              </p14:xfrm>
            </p:contentPart>
          </mc:Choice>
          <mc:Fallback xmlns="">
            <p:pic>
              <p:nvPicPr>
                <p:cNvPr id="402" name="Ink 401">
                  <a:extLst>
                    <a:ext uri="{FF2B5EF4-FFF2-40B4-BE49-F238E27FC236}">
                      <a16:creationId xmlns:a16="http://schemas.microsoft.com/office/drawing/2014/main" id="{BD710408-70BC-7788-BC01-50FEFF7ED109}"/>
                    </a:ext>
                  </a:extLst>
                </p:cNvPr>
                <p:cNvPicPr/>
                <p:nvPr/>
              </p:nvPicPr>
              <p:blipFill>
                <a:blip r:embed="rId223"/>
                <a:stretch>
                  <a:fillRect/>
                </a:stretch>
              </p:blipFill>
              <p:spPr>
                <a:xfrm>
                  <a:off x="11856130" y="117809"/>
                  <a:ext cx="175680" cy="462600"/>
                </a:xfrm>
                <a:prstGeom prst="rect">
                  <a:avLst/>
                </a:prstGeom>
              </p:spPr>
            </p:pic>
          </mc:Fallback>
        </mc:AlternateContent>
      </p:grpSp>
      <p:grpSp>
        <p:nvGrpSpPr>
          <p:cNvPr id="417" name="Group 416">
            <a:extLst>
              <a:ext uri="{FF2B5EF4-FFF2-40B4-BE49-F238E27FC236}">
                <a16:creationId xmlns:a16="http://schemas.microsoft.com/office/drawing/2014/main" id="{2AFF69CE-DAA4-2B73-6341-68243E2525AF}"/>
              </a:ext>
            </a:extLst>
          </p:cNvPr>
          <p:cNvGrpSpPr/>
          <p:nvPr/>
        </p:nvGrpSpPr>
        <p:grpSpPr>
          <a:xfrm>
            <a:off x="513610" y="4036049"/>
            <a:ext cx="1899720" cy="414360"/>
            <a:chOff x="513610" y="4036049"/>
            <a:chExt cx="1899720" cy="414360"/>
          </a:xfrm>
        </p:grpSpPr>
        <mc:AlternateContent xmlns:mc="http://schemas.openxmlformats.org/markup-compatibility/2006" xmlns:p14="http://schemas.microsoft.com/office/powerpoint/2010/main">
          <mc:Choice Requires="p14">
            <p:contentPart p14:bwMode="auto" r:id="rId224">
              <p14:nvContentPartPr>
                <p14:cNvPr id="405" name="Ink 404">
                  <a:extLst>
                    <a:ext uri="{FF2B5EF4-FFF2-40B4-BE49-F238E27FC236}">
                      <a16:creationId xmlns:a16="http://schemas.microsoft.com/office/drawing/2014/main" id="{39C655DC-B4A9-074A-582B-4A8E34AF0339}"/>
                    </a:ext>
                  </a:extLst>
                </p14:cNvPr>
                <p14:cNvContentPartPr/>
                <p14:nvPr/>
              </p14:nvContentPartPr>
              <p14:xfrm>
                <a:off x="513610" y="4113089"/>
                <a:ext cx="162720" cy="308160"/>
              </p14:xfrm>
            </p:contentPart>
          </mc:Choice>
          <mc:Fallback xmlns="">
            <p:pic>
              <p:nvPicPr>
                <p:cNvPr id="405" name="Ink 404">
                  <a:extLst>
                    <a:ext uri="{FF2B5EF4-FFF2-40B4-BE49-F238E27FC236}">
                      <a16:creationId xmlns:a16="http://schemas.microsoft.com/office/drawing/2014/main" id="{39C655DC-B4A9-074A-582B-4A8E34AF0339}"/>
                    </a:ext>
                  </a:extLst>
                </p:cNvPr>
                <p:cNvPicPr/>
                <p:nvPr/>
              </p:nvPicPr>
              <p:blipFill>
                <a:blip r:embed="rId225"/>
                <a:stretch>
                  <a:fillRect/>
                </a:stretch>
              </p:blipFill>
              <p:spPr>
                <a:xfrm>
                  <a:off x="504970" y="4104089"/>
                  <a:ext cx="1803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06" name="Ink 405">
                  <a:extLst>
                    <a:ext uri="{FF2B5EF4-FFF2-40B4-BE49-F238E27FC236}">
                      <a16:creationId xmlns:a16="http://schemas.microsoft.com/office/drawing/2014/main" id="{8F490EE4-F5F5-F5A5-D9CB-FD9F0EEF48C5}"/>
                    </a:ext>
                  </a:extLst>
                </p14:cNvPr>
                <p14:cNvContentPartPr/>
                <p14:nvPr/>
              </p14:nvContentPartPr>
              <p14:xfrm>
                <a:off x="730690" y="4148729"/>
                <a:ext cx="181800" cy="264600"/>
              </p14:xfrm>
            </p:contentPart>
          </mc:Choice>
          <mc:Fallback xmlns="">
            <p:pic>
              <p:nvPicPr>
                <p:cNvPr id="406" name="Ink 405">
                  <a:extLst>
                    <a:ext uri="{FF2B5EF4-FFF2-40B4-BE49-F238E27FC236}">
                      <a16:creationId xmlns:a16="http://schemas.microsoft.com/office/drawing/2014/main" id="{8F490EE4-F5F5-F5A5-D9CB-FD9F0EEF48C5}"/>
                    </a:ext>
                  </a:extLst>
                </p:cNvPr>
                <p:cNvPicPr/>
                <p:nvPr/>
              </p:nvPicPr>
              <p:blipFill>
                <a:blip r:embed="rId227"/>
                <a:stretch>
                  <a:fillRect/>
                </a:stretch>
              </p:blipFill>
              <p:spPr>
                <a:xfrm>
                  <a:off x="721690" y="4140089"/>
                  <a:ext cx="1994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07" name="Ink 406">
                  <a:extLst>
                    <a:ext uri="{FF2B5EF4-FFF2-40B4-BE49-F238E27FC236}">
                      <a16:creationId xmlns:a16="http://schemas.microsoft.com/office/drawing/2014/main" id="{5746140E-3560-7837-1B82-1578C2F164DB}"/>
                    </a:ext>
                  </a:extLst>
                </p14:cNvPr>
                <p14:cNvContentPartPr/>
                <p14:nvPr/>
              </p14:nvContentPartPr>
              <p14:xfrm>
                <a:off x="973330" y="4160969"/>
                <a:ext cx="165240" cy="277920"/>
              </p14:xfrm>
            </p:contentPart>
          </mc:Choice>
          <mc:Fallback xmlns="">
            <p:pic>
              <p:nvPicPr>
                <p:cNvPr id="407" name="Ink 406">
                  <a:extLst>
                    <a:ext uri="{FF2B5EF4-FFF2-40B4-BE49-F238E27FC236}">
                      <a16:creationId xmlns:a16="http://schemas.microsoft.com/office/drawing/2014/main" id="{5746140E-3560-7837-1B82-1578C2F164DB}"/>
                    </a:ext>
                  </a:extLst>
                </p:cNvPr>
                <p:cNvPicPr/>
                <p:nvPr/>
              </p:nvPicPr>
              <p:blipFill>
                <a:blip r:embed="rId229"/>
                <a:stretch>
                  <a:fillRect/>
                </a:stretch>
              </p:blipFill>
              <p:spPr>
                <a:xfrm>
                  <a:off x="964690" y="4152329"/>
                  <a:ext cx="1828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09" name="Ink 408">
                  <a:extLst>
                    <a:ext uri="{FF2B5EF4-FFF2-40B4-BE49-F238E27FC236}">
                      <a16:creationId xmlns:a16="http://schemas.microsoft.com/office/drawing/2014/main" id="{2730A8C3-0209-882C-B0F7-02AC7B0B666F}"/>
                    </a:ext>
                  </a:extLst>
                </p14:cNvPr>
                <p14:cNvContentPartPr/>
                <p14:nvPr/>
              </p14:nvContentPartPr>
              <p14:xfrm>
                <a:off x="1428370" y="4083209"/>
                <a:ext cx="97920" cy="342000"/>
              </p14:xfrm>
            </p:contentPart>
          </mc:Choice>
          <mc:Fallback xmlns="">
            <p:pic>
              <p:nvPicPr>
                <p:cNvPr id="409" name="Ink 408">
                  <a:extLst>
                    <a:ext uri="{FF2B5EF4-FFF2-40B4-BE49-F238E27FC236}">
                      <a16:creationId xmlns:a16="http://schemas.microsoft.com/office/drawing/2014/main" id="{2730A8C3-0209-882C-B0F7-02AC7B0B666F}"/>
                    </a:ext>
                  </a:extLst>
                </p:cNvPr>
                <p:cNvPicPr/>
                <p:nvPr/>
              </p:nvPicPr>
              <p:blipFill>
                <a:blip r:embed="rId231"/>
                <a:stretch>
                  <a:fillRect/>
                </a:stretch>
              </p:blipFill>
              <p:spPr>
                <a:xfrm>
                  <a:off x="1419730" y="4074569"/>
                  <a:ext cx="1155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10" name="Ink 409">
                  <a:extLst>
                    <a:ext uri="{FF2B5EF4-FFF2-40B4-BE49-F238E27FC236}">
                      <a16:creationId xmlns:a16="http://schemas.microsoft.com/office/drawing/2014/main" id="{7C747C9A-03BC-AB9C-1ECB-95893E64DE2E}"/>
                    </a:ext>
                  </a:extLst>
                </p14:cNvPr>
                <p14:cNvContentPartPr/>
                <p14:nvPr/>
              </p14:nvContentPartPr>
              <p14:xfrm>
                <a:off x="1675330" y="4168529"/>
                <a:ext cx="7200" cy="221040"/>
              </p14:xfrm>
            </p:contentPart>
          </mc:Choice>
          <mc:Fallback xmlns="">
            <p:pic>
              <p:nvPicPr>
                <p:cNvPr id="410" name="Ink 409">
                  <a:extLst>
                    <a:ext uri="{FF2B5EF4-FFF2-40B4-BE49-F238E27FC236}">
                      <a16:creationId xmlns:a16="http://schemas.microsoft.com/office/drawing/2014/main" id="{7C747C9A-03BC-AB9C-1ECB-95893E64DE2E}"/>
                    </a:ext>
                  </a:extLst>
                </p:cNvPr>
                <p:cNvPicPr/>
                <p:nvPr/>
              </p:nvPicPr>
              <p:blipFill>
                <a:blip r:embed="rId233"/>
                <a:stretch>
                  <a:fillRect/>
                </a:stretch>
              </p:blipFill>
              <p:spPr>
                <a:xfrm>
                  <a:off x="1666330" y="4159529"/>
                  <a:ext cx="24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11" name="Ink 410">
                  <a:extLst>
                    <a:ext uri="{FF2B5EF4-FFF2-40B4-BE49-F238E27FC236}">
                      <a16:creationId xmlns:a16="http://schemas.microsoft.com/office/drawing/2014/main" id="{DD66718E-1EB8-D2D2-F5F5-699E2F044175}"/>
                    </a:ext>
                  </a:extLst>
                </p14:cNvPr>
                <p14:cNvContentPartPr/>
                <p14:nvPr/>
              </p14:nvContentPartPr>
              <p14:xfrm>
                <a:off x="1587850" y="4168529"/>
                <a:ext cx="156960" cy="107280"/>
              </p14:xfrm>
            </p:contentPart>
          </mc:Choice>
          <mc:Fallback xmlns="">
            <p:pic>
              <p:nvPicPr>
                <p:cNvPr id="411" name="Ink 410">
                  <a:extLst>
                    <a:ext uri="{FF2B5EF4-FFF2-40B4-BE49-F238E27FC236}">
                      <a16:creationId xmlns:a16="http://schemas.microsoft.com/office/drawing/2014/main" id="{DD66718E-1EB8-D2D2-F5F5-699E2F044175}"/>
                    </a:ext>
                  </a:extLst>
                </p:cNvPr>
                <p:cNvPicPr/>
                <p:nvPr/>
              </p:nvPicPr>
              <p:blipFill>
                <a:blip r:embed="rId235"/>
                <a:stretch>
                  <a:fillRect/>
                </a:stretch>
              </p:blipFill>
              <p:spPr>
                <a:xfrm>
                  <a:off x="1578850" y="4159889"/>
                  <a:ext cx="174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12" name="Ink 411">
                  <a:extLst>
                    <a:ext uri="{FF2B5EF4-FFF2-40B4-BE49-F238E27FC236}">
                      <a16:creationId xmlns:a16="http://schemas.microsoft.com/office/drawing/2014/main" id="{07C271E2-8F0B-E6C0-8623-0DD38E06EBAE}"/>
                    </a:ext>
                  </a:extLst>
                </p14:cNvPr>
                <p14:cNvContentPartPr/>
                <p14:nvPr/>
              </p14:nvContentPartPr>
              <p14:xfrm>
                <a:off x="1791610" y="4180049"/>
                <a:ext cx="123480" cy="169200"/>
              </p14:xfrm>
            </p:contentPart>
          </mc:Choice>
          <mc:Fallback xmlns="">
            <p:pic>
              <p:nvPicPr>
                <p:cNvPr id="412" name="Ink 411">
                  <a:extLst>
                    <a:ext uri="{FF2B5EF4-FFF2-40B4-BE49-F238E27FC236}">
                      <a16:creationId xmlns:a16="http://schemas.microsoft.com/office/drawing/2014/main" id="{07C271E2-8F0B-E6C0-8623-0DD38E06EBAE}"/>
                    </a:ext>
                  </a:extLst>
                </p:cNvPr>
                <p:cNvPicPr/>
                <p:nvPr/>
              </p:nvPicPr>
              <p:blipFill>
                <a:blip r:embed="rId237"/>
                <a:stretch>
                  <a:fillRect/>
                </a:stretch>
              </p:blipFill>
              <p:spPr>
                <a:xfrm>
                  <a:off x="1782610" y="4171409"/>
                  <a:ext cx="1411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13" name="Ink 412">
                  <a:extLst>
                    <a:ext uri="{FF2B5EF4-FFF2-40B4-BE49-F238E27FC236}">
                      <a16:creationId xmlns:a16="http://schemas.microsoft.com/office/drawing/2014/main" id="{4E06A6F3-4BD7-5505-BC4B-B434303C02C1}"/>
                    </a:ext>
                  </a:extLst>
                </p14:cNvPr>
                <p14:cNvContentPartPr/>
                <p14:nvPr/>
              </p14:nvContentPartPr>
              <p14:xfrm>
                <a:off x="1998250" y="4343849"/>
                <a:ext cx="18720" cy="43560"/>
              </p14:xfrm>
            </p:contentPart>
          </mc:Choice>
          <mc:Fallback xmlns="">
            <p:pic>
              <p:nvPicPr>
                <p:cNvPr id="413" name="Ink 412">
                  <a:extLst>
                    <a:ext uri="{FF2B5EF4-FFF2-40B4-BE49-F238E27FC236}">
                      <a16:creationId xmlns:a16="http://schemas.microsoft.com/office/drawing/2014/main" id="{4E06A6F3-4BD7-5505-BC4B-B434303C02C1}"/>
                    </a:ext>
                  </a:extLst>
                </p:cNvPr>
                <p:cNvPicPr/>
                <p:nvPr/>
              </p:nvPicPr>
              <p:blipFill>
                <a:blip r:embed="rId239"/>
                <a:stretch>
                  <a:fillRect/>
                </a:stretch>
              </p:blipFill>
              <p:spPr>
                <a:xfrm>
                  <a:off x="1989610" y="4334849"/>
                  <a:ext cx="363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15" name="Ink 414">
                  <a:extLst>
                    <a:ext uri="{FF2B5EF4-FFF2-40B4-BE49-F238E27FC236}">
                      <a16:creationId xmlns:a16="http://schemas.microsoft.com/office/drawing/2014/main" id="{47830C93-C1F6-C43D-D27B-F988312C9FB1}"/>
                    </a:ext>
                  </a:extLst>
                </p14:cNvPr>
                <p14:cNvContentPartPr/>
                <p14:nvPr/>
              </p14:nvContentPartPr>
              <p14:xfrm>
                <a:off x="2120290" y="4153409"/>
                <a:ext cx="155160" cy="241920"/>
              </p14:xfrm>
            </p:contentPart>
          </mc:Choice>
          <mc:Fallback xmlns="">
            <p:pic>
              <p:nvPicPr>
                <p:cNvPr id="415" name="Ink 414">
                  <a:extLst>
                    <a:ext uri="{FF2B5EF4-FFF2-40B4-BE49-F238E27FC236}">
                      <a16:creationId xmlns:a16="http://schemas.microsoft.com/office/drawing/2014/main" id="{47830C93-C1F6-C43D-D27B-F988312C9FB1}"/>
                    </a:ext>
                  </a:extLst>
                </p:cNvPr>
                <p:cNvPicPr/>
                <p:nvPr/>
              </p:nvPicPr>
              <p:blipFill>
                <a:blip r:embed="rId241"/>
                <a:stretch>
                  <a:fillRect/>
                </a:stretch>
              </p:blipFill>
              <p:spPr>
                <a:xfrm>
                  <a:off x="2111650" y="4144409"/>
                  <a:ext cx="1728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16" name="Ink 415">
                  <a:extLst>
                    <a:ext uri="{FF2B5EF4-FFF2-40B4-BE49-F238E27FC236}">
                      <a16:creationId xmlns:a16="http://schemas.microsoft.com/office/drawing/2014/main" id="{78785048-FCDA-D891-518A-D92D2494BFE4}"/>
                    </a:ext>
                  </a:extLst>
                </p14:cNvPr>
                <p14:cNvContentPartPr/>
                <p14:nvPr/>
              </p14:nvContentPartPr>
              <p14:xfrm>
                <a:off x="2329810" y="4036049"/>
                <a:ext cx="83520" cy="414360"/>
              </p14:xfrm>
            </p:contentPart>
          </mc:Choice>
          <mc:Fallback xmlns="">
            <p:pic>
              <p:nvPicPr>
                <p:cNvPr id="416" name="Ink 415">
                  <a:extLst>
                    <a:ext uri="{FF2B5EF4-FFF2-40B4-BE49-F238E27FC236}">
                      <a16:creationId xmlns:a16="http://schemas.microsoft.com/office/drawing/2014/main" id="{78785048-FCDA-D891-518A-D92D2494BFE4}"/>
                    </a:ext>
                  </a:extLst>
                </p:cNvPr>
                <p:cNvPicPr/>
                <p:nvPr/>
              </p:nvPicPr>
              <p:blipFill>
                <a:blip r:embed="rId243"/>
                <a:stretch>
                  <a:fillRect/>
                </a:stretch>
              </p:blipFill>
              <p:spPr>
                <a:xfrm>
                  <a:off x="2320810" y="4027409"/>
                  <a:ext cx="101160" cy="432000"/>
                </a:xfrm>
                <a:prstGeom prst="rect">
                  <a:avLst/>
                </a:prstGeom>
              </p:spPr>
            </p:pic>
          </mc:Fallback>
        </mc:AlternateContent>
      </p:grpSp>
      <p:grpSp>
        <p:nvGrpSpPr>
          <p:cNvPr id="420" name="Group 419">
            <a:extLst>
              <a:ext uri="{FF2B5EF4-FFF2-40B4-BE49-F238E27FC236}">
                <a16:creationId xmlns:a16="http://schemas.microsoft.com/office/drawing/2014/main" id="{7780BEE5-A345-1D3A-7E49-968DB97FBBF0}"/>
              </a:ext>
            </a:extLst>
          </p:cNvPr>
          <p:cNvGrpSpPr/>
          <p:nvPr/>
        </p:nvGrpSpPr>
        <p:grpSpPr>
          <a:xfrm>
            <a:off x="7849690" y="2261609"/>
            <a:ext cx="1463760" cy="445320"/>
            <a:chOff x="7849690" y="2261609"/>
            <a:chExt cx="1463760" cy="445320"/>
          </a:xfrm>
        </p:grpSpPr>
        <mc:AlternateContent xmlns:mc="http://schemas.openxmlformats.org/markup-compatibility/2006" xmlns:p14="http://schemas.microsoft.com/office/powerpoint/2010/main">
          <mc:Choice Requires="p14">
            <p:contentPart p14:bwMode="auto" r:id="rId244">
              <p14:nvContentPartPr>
                <p14:cNvPr id="93" name="Ink 92">
                  <a:extLst>
                    <a:ext uri="{FF2B5EF4-FFF2-40B4-BE49-F238E27FC236}">
                      <a16:creationId xmlns:a16="http://schemas.microsoft.com/office/drawing/2014/main" id="{F13F9285-1D29-5D3A-764A-04A7EC1FD4C0}"/>
                    </a:ext>
                  </a:extLst>
                </p14:cNvPr>
                <p14:cNvContentPartPr/>
                <p14:nvPr/>
              </p14:nvContentPartPr>
              <p14:xfrm>
                <a:off x="7849690" y="2284289"/>
                <a:ext cx="198000" cy="264240"/>
              </p14:xfrm>
            </p:contentPart>
          </mc:Choice>
          <mc:Fallback xmlns="">
            <p:pic>
              <p:nvPicPr>
                <p:cNvPr id="93" name="Ink 92">
                  <a:extLst>
                    <a:ext uri="{FF2B5EF4-FFF2-40B4-BE49-F238E27FC236}">
                      <a16:creationId xmlns:a16="http://schemas.microsoft.com/office/drawing/2014/main" id="{F13F9285-1D29-5D3A-764A-04A7EC1FD4C0}"/>
                    </a:ext>
                  </a:extLst>
                </p:cNvPr>
                <p:cNvPicPr/>
                <p:nvPr/>
              </p:nvPicPr>
              <p:blipFill>
                <a:blip r:embed="rId245"/>
                <a:stretch>
                  <a:fillRect/>
                </a:stretch>
              </p:blipFill>
              <p:spPr>
                <a:xfrm>
                  <a:off x="7841050" y="2275289"/>
                  <a:ext cx="2156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4" name="Ink 93">
                  <a:extLst>
                    <a:ext uri="{FF2B5EF4-FFF2-40B4-BE49-F238E27FC236}">
                      <a16:creationId xmlns:a16="http://schemas.microsoft.com/office/drawing/2014/main" id="{D771179A-5360-8EF2-0198-95DDC3698905}"/>
                    </a:ext>
                  </a:extLst>
                </p14:cNvPr>
                <p14:cNvContentPartPr/>
                <p14:nvPr/>
              </p14:nvContentPartPr>
              <p14:xfrm>
                <a:off x="7866970" y="2394809"/>
                <a:ext cx="193320" cy="64440"/>
              </p14:xfrm>
            </p:contentPart>
          </mc:Choice>
          <mc:Fallback xmlns="">
            <p:pic>
              <p:nvPicPr>
                <p:cNvPr id="94" name="Ink 93">
                  <a:extLst>
                    <a:ext uri="{FF2B5EF4-FFF2-40B4-BE49-F238E27FC236}">
                      <a16:creationId xmlns:a16="http://schemas.microsoft.com/office/drawing/2014/main" id="{D771179A-5360-8EF2-0198-95DDC3698905}"/>
                    </a:ext>
                  </a:extLst>
                </p:cNvPr>
                <p:cNvPicPr/>
                <p:nvPr/>
              </p:nvPicPr>
              <p:blipFill>
                <a:blip r:embed="rId247"/>
                <a:stretch>
                  <a:fillRect/>
                </a:stretch>
              </p:blipFill>
              <p:spPr>
                <a:xfrm>
                  <a:off x="7858330" y="2385809"/>
                  <a:ext cx="210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5" name="Ink 94">
                  <a:extLst>
                    <a:ext uri="{FF2B5EF4-FFF2-40B4-BE49-F238E27FC236}">
                      <a16:creationId xmlns:a16="http://schemas.microsoft.com/office/drawing/2014/main" id="{8E104E4F-FEB6-7D46-F29F-E4F96FE35AAC}"/>
                    </a:ext>
                  </a:extLst>
                </p14:cNvPr>
                <p14:cNvContentPartPr/>
                <p14:nvPr/>
              </p14:nvContentPartPr>
              <p14:xfrm>
                <a:off x="7867690" y="2271689"/>
                <a:ext cx="230040" cy="53640"/>
              </p14:xfrm>
            </p:contentPart>
          </mc:Choice>
          <mc:Fallback xmlns="">
            <p:pic>
              <p:nvPicPr>
                <p:cNvPr id="95" name="Ink 94">
                  <a:extLst>
                    <a:ext uri="{FF2B5EF4-FFF2-40B4-BE49-F238E27FC236}">
                      <a16:creationId xmlns:a16="http://schemas.microsoft.com/office/drawing/2014/main" id="{8E104E4F-FEB6-7D46-F29F-E4F96FE35AAC}"/>
                    </a:ext>
                  </a:extLst>
                </p:cNvPr>
                <p:cNvPicPr/>
                <p:nvPr/>
              </p:nvPicPr>
              <p:blipFill>
                <a:blip r:embed="rId249"/>
                <a:stretch>
                  <a:fillRect/>
                </a:stretch>
              </p:blipFill>
              <p:spPr>
                <a:xfrm>
                  <a:off x="7859050" y="2263049"/>
                  <a:ext cx="247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6" name="Ink 95">
                  <a:extLst>
                    <a:ext uri="{FF2B5EF4-FFF2-40B4-BE49-F238E27FC236}">
                      <a16:creationId xmlns:a16="http://schemas.microsoft.com/office/drawing/2014/main" id="{08AE1861-7A1F-02EE-959F-55A8F4AD684B}"/>
                    </a:ext>
                  </a:extLst>
                </p14:cNvPr>
                <p14:cNvContentPartPr/>
                <p14:nvPr/>
              </p14:nvContentPartPr>
              <p14:xfrm>
                <a:off x="8139490" y="2496329"/>
                <a:ext cx="140040" cy="199440"/>
              </p14:xfrm>
            </p:contentPart>
          </mc:Choice>
          <mc:Fallback xmlns="">
            <p:pic>
              <p:nvPicPr>
                <p:cNvPr id="96" name="Ink 95">
                  <a:extLst>
                    <a:ext uri="{FF2B5EF4-FFF2-40B4-BE49-F238E27FC236}">
                      <a16:creationId xmlns:a16="http://schemas.microsoft.com/office/drawing/2014/main" id="{08AE1861-7A1F-02EE-959F-55A8F4AD684B}"/>
                    </a:ext>
                  </a:extLst>
                </p:cNvPr>
                <p:cNvPicPr/>
                <p:nvPr/>
              </p:nvPicPr>
              <p:blipFill>
                <a:blip r:embed="rId251"/>
                <a:stretch>
                  <a:fillRect/>
                </a:stretch>
              </p:blipFill>
              <p:spPr>
                <a:xfrm>
                  <a:off x="8130490" y="2487689"/>
                  <a:ext cx="157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7" name="Ink 96">
                  <a:extLst>
                    <a:ext uri="{FF2B5EF4-FFF2-40B4-BE49-F238E27FC236}">
                      <a16:creationId xmlns:a16="http://schemas.microsoft.com/office/drawing/2014/main" id="{BF263F04-B6CD-3361-3BF7-B8B9E6987726}"/>
                    </a:ext>
                  </a:extLst>
                </p14:cNvPr>
                <p14:cNvContentPartPr/>
                <p14:nvPr/>
              </p14:nvContentPartPr>
              <p14:xfrm>
                <a:off x="8095570" y="2573729"/>
                <a:ext cx="154080" cy="26640"/>
              </p14:xfrm>
            </p:contentPart>
          </mc:Choice>
          <mc:Fallback xmlns="">
            <p:pic>
              <p:nvPicPr>
                <p:cNvPr id="97" name="Ink 96">
                  <a:extLst>
                    <a:ext uri="{FF2B5EF4-FFF2-40B4-BE49-F238E27FC236}">
                      <a16:creationId xmlns:a16="http://schemas.microsoft.com/office/drawing/2014/main" id="{BF263F04-B6CD-3361-3BF7-B8B9E6987726}"/>
                    </a:ext>
                  </a:extLst>
                </p:cNvPr>
                <p:cNvPicPr/>
                <p:nvPr/>
              </p:nvPicPr>
              <p:blipFill>
                <a:blip r:embed="rId253"/>
                <a:stretch>
                  <a:fillRect/>
                </a:stretch>
              </p:blipFill>
              <p:spPr>
                <a:xfrm>
                  <a:off x="8086930" y="2565089"/>
                  <a:ext cx="171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8" name="Ink 97">
                  <a:extLst>
                    <a:ext uri="{FF2B5EF4-FFF2-40B4-BE49-F238E27FC236}">
                      <a16:creationId xmlns:a16="http://schemas.microsoft.com/office/drawing/2014/main" id="{251275EB-7652-9E6E-EAB2-50408D506C3F}"/>
                    </a:ext>
                  </a:extLst>
                </p14:cNvPr>
                <p14:cNvContentPartPr/>
                <p14:nvPr/>
              </p14:nvContentPartPr>
              <p14:xfrm>
                <a:off x="8538010" y="2300849"/>
                <a:ext cx="24120" cy="180000"/>
              </p14:xfrm>
            </p:contentPart>
          </mc:Choice>
          <mc:Fallback xmlns="">
            <p:pic>
              <p:nvPicPr>
                <p:cNvPr id="98" name="Ink 97">
                  <a:extLst>
                    <a:ext uri="{FF2B5EF4-FFF2-40B4-BE49-F238E27FC236}">
                      <a16:creationId xmlns:a16="http://schemas.microsoft.com/office/drawing/2014/main" id="{251275EB-7652-9E6E-EAB2-50408D506C3F}"/>
                    </a:ext>
                  </a:extLst>
                </p:cNvPr>
                <p:cNvPicPr/>
                <p:nvPr/>
              </p:nvPicPr>
              <p:blipFill>
                <a:blip r:embed="rId255"/>
                <a:stretch>
                  <a:fillRect/>
                </a:stretch>
              </p:blipFill>
              <p:spPr>
                <a:xfrm>
                  <a:off x="8529370" y="2291849"/>
                  <a:ext cx="417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9" name="Ink 98">
                  <a:extLst>
                    <a:ext uri="{FF2B5EF4-FFF2-40B4-BE49-F238E27FC236}">
                      <a16:creationId xmlns:a16="http://schemas.microsoft.com/office/drawing/2014/main" id="{7E6AF556-BE78-CCB9-9358-AA8BFF1CB750}"/>
                    </a:ext>
                  </a:extLst>
                </p14:cNvPr>
                <p14:cNvContentPartPr/>
                <p14:nvPr/>
              </p14:nvContentPartPr>
              <p14:xfrm>
                <a:off x="8445490" y="2377169"/>
                <a:ext cx="175320" cy="41400"/>
              </p14:xfrm>
            </p:contentPart>
          </mc:Choice>
          <mc:Fallback xmlns="">
            <p:pic>
              <p:nvPicPr>
                <p:cNvPr id="99" name="Ink 98">
                  <a:extLst>
                    <a:ext uri="{FF2B5EF4-FFF2-40B4-BE49-F238E27FC236}">
                      <a16:creationId xmlns:a16="http://schemas.microsoft.com/office/drawing/2014/main" id="{7E6AF556-BE78-CCB9-9358-AA8BFF1CB750}"/>
                    </a:ext>
                  </a:extLst>
                </p:cNvPr>
                <p:cNvPicPr/>
                <p:nvPr/>
              </p:nvPicPr>
              <p:blipFill>
                <a:blip r:embed="rId257"/>
                <a:stretch>
                  <a:fillRect/>
                </a:stretch>
              </p:blipFill>
              <p:spPr>
                <a:xfrm>
                  <a:off x="8436490" y="2368529"/>
                  <a:ext cx="192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2" name="Ink 101">
                  <a:extLst>
                    <a:ext uri="{FF2B5EF4-FFF2-40B4-BE49-F238E27FC236}">
                      <a16:creationId xmlns:a16="http://schemas.microsoft.com/office/drawing/2014/main" id="{F97672FA-F203-8D24-4096-C36A94C7BD5D}"/>
                    </a:ext>
                  </a:extLst>
                </p14:cNvPr>
                <p14:cNvContentPartPr/>
                <p14:nvPr/>
              </p14:nvContentPartPr>
              <p14:xfrm>
                <a:off x="8727730" y="2261609"/>
                <a:ext cx="118080" cy="304560"/>
              </p14:xfrm>
            </p:contentPart>
          </mc:Choice>
          <mc:Fallback xmlns="">
            <p:pic>
              <p:nvPicPr>
                <p:cNvPr id="102" name="Ink 101">
                  <a:extLst>
                    <a:ext uri="{FF2B5EF4-FFF2-40B4-BE49-F238E27FC236}">
                      <a16:creationId xmlns:a16="http://schemas.microsoft.com/office/drawing/2014/main" id="{F97672FA-F203-8D24-4096-C36A94C7BD5D}"/>
                    </a:ext>
                  </a:extLst>
                </p:cNvPr>
                <p:cNvPicPr/>
                <p:nvPr/>
              </p:nvPicPr>
              <p:blipFill>
                <a:blip r:embed="rId259"/>
                <a:stretch>
                  <a:fillRect/>
                </a:stretch>
              </p:blipFill>
              <p:spPr>
                <a:xfrm>
                  <a:off x="8719090" y="2252609"/>
                  <a:ext cx="1357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03" name="Ink 102">
                  <a:extLst>
                    <a:ext uri="{FF2B5EF4-FFF2-40B4-BE49-F238E27FC236}">
                      <a16:creationId xmlns:a16="http://schemas.microsoft.com/office/drawing/2014/main" id="{24517CE6-92F4-E886-F434-E4A288266F30}"/>
                    </a:ext>
                  </a:extLst>
                </p14:cNvPr>
                <p14:cNvContentPartPr/>
                <p14:nvPr/>
              </p14:nvContentPartPr>
              <p14:xfrm>
                <a:off x="8947330" y="2295809"/>
                <a:ext cx="189360" cy="267120"/>
              </p14:xfrm>
            </p:contentPart>
          </mc:Choice>
          <mc:Fallback xmlns="">
            <p:pic>
              <p:nvPicPr>
                <p:cNvPr id="103" name="Ink 102">
                  <a:extLst>
                    <a:ext uri="{FF2B5EF4-FFF2-40B4-BE49-F238E27FC236}">
                      <a16:creationId xmlns:a16="http://schemas.microsoft.com/office/drawing/2014/main" id="{24517CE6-92F4-E886-F434-E4A288266F30}"/>
                    </a:ext>
                  </a:extLst>
                </p:cNvPr>
                <p:cNvPicPr/>
                <p:nvPr/>
              </p:nvPicPr>
              <p:blipFill>
                <a:blip r:embed="rId261"/>
                <a:stretch>
                  <a:fillRect/>
                </a:stretch>
              </p:blipFill>
              <p:spPr>
                <a:xfrm>
                  <a:off x="8938330" y="2287169"/>
                  <a:ext cx="2070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04" name="Ink 103">
                  <a:extLst>
                    <a:ext uri="{FF2B5EF4-FFF2-40B4-BE49-F238E27FC236}">
                      <a16:creationId xmlns:a16="http://schemas.microsoft.com/office/drawing/2014/main" id="{EBFB84E6-0D97-DD4C-6F47-80351AE151D9}"/>
                    </a:ext>
                  </a:extLst>
                </p14:cNvPr>
                <p14:cNvContentPartPr/>
                <p14:nvPr/>
              </p14:nvContentPartPr>
              <p14:xfrm>
                <a:off x="8987290" y="2434049"/>
                <a:ext cx="228240" cy="42480"/>
              </p14:xfrm>
            </p:contentPart>
          </mc:Choice>
          <mc:Fallback xmlns="">
            <p:pic>
              <p:nvPicPr>
                <p:cNvPr id="104" name="Ink 103">
                  <a:extLst>
                    <a:ext uri="{FF2B5EF4-FFF2-40B4-BE49-F238E27FC236}">
                      <a16:creationId xmlns:a16="http://schemas.microsoft.com/office/drawing/2014/main" id="{EBFB84E6-0D97-DD4C-6F47-80351AE151D9}"/>
                    </a:ext>
                  </a:extLst>
                </p:cNvPr>
                <p:cNvPicPr/>
                <p:nvPr/>
              </p:nvPicPr>
              <p:blipFill>
                <a:blip r:embed="rId263"/>
                <a:stretch>
                  <a:fillRect/>
                </a:stretch>
              </p:blipFill>
              <p:spPr>
                <a:xfrm>
                  <a:off x="8978650" y="2425409"/>
                  <a:ext cx="2458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5" name="Ink 104">
                  <a:extLst>
                    <a:ext uri="{FF2B5EF4-FFF2-40B4-BE49-F238E27FC236}">
                      <a16:creationId xmlns:a16="http://schemas.microsoft.com/office/drawing/2014/main" id="{789D5D33-8BFF-B71A-EBD0-C568D975B5A6}"/>
                    </a:ext>
                  </a:extLst>
                </p14:cNvPr>
                <p14:cNvContentPartPr/>
                <p14:nvPr/>
              </p14:nvContentPartPr>
              <p14:xfrm>
                <a:off x="9032650" y="2297609"/>
                <a:ext cx="223920" cy="23760"/>
              </p14:xfrm>
            </p:contentPart>
          </mc:Choice>
          <mc:Fallback xmlns="">
            <p:pic>
              <p:nvPicPr>
                <p:cNvPr id="105" name="Ink 104">
                  <a:extLst>
                    <a:ext uri="{FF2B5EF4-FFF2-40B4-BE49-F238E27FC236}">
                      <a16:creationId xmlns:a16="http://schemas.microsoft.com/office/drawing/2014/main" id="{789D5D33-8BFF-B71A-EBD0-C568D975B5A6}"/>
                    </a:ext>
                  </a:extLst>
                </p:cNvPr>
                <p:cNvPicPr/>
                <p:nvPr/>
              </p:nvPicPr>
              <p:blipFill>
                <a:blip r:embed="rId265"/>
                <a:stretch>
                  <a:fillRect/>
                </a:stretch>
              </p:blipFill>
              <p:spPr>
                <a:xfrm>
                  <a:off x="9023650" y="2288609"/>
                  <a:ext cx="241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18" name="Ink 417">
                  <a:extLst>
                    <a:ext uri="{FF2B5EF4-FFF2-40B4-BE49-F238E27FC236}">
                      <a16:creationId xmlns:a16="http://schemas.microsoft.com/office/drawing/2014/main" id="{48F39A0F-1ABD-0763-F349-1DB9F024FAA9}"/>
                    </a:ext>
                  </a:extLst>
                </p14:cNvPr>
                <p14:cNvContentPartPr/>
                <p14:nvPr/>
              </p14:nvContentPartPr>
              <p14:xfrm>
                <a:off x="9230290" y="2520449"/>
                <a:ext cx="83160" cy="186480"/>
              </p14:xfrm>
            </p:contentPart>
          </mc:Choice>
          <mc:Fallback xmlns="">
            <p:pic>
              <p:nvPicPr>
                <p:cNvPr id="418" name="Ink 417">
                  <a:extLst>
                    <a:ext uri="{FF2B5EF4-FFF2-40B4-BE49-F238E27FC236}">
                      <a16:creationId xmlns:a16="http://schemas.microsoft.com/office/drawing/2014/main" id="{48F39A0F-1ABD-0763-F349-1DB9F024FAA9}"/>
                    </a:ext>
                  </a:extLst>
                </p:cNvPr>
                <p:cNvPicPr/>
                <p:nvPr/>
              </p:nvPicPr>
              <p:blipFill>
                <a:blip r:embed="rId267"/>
                <a:stretch>
                  <a:fillRect/>
                </a:stretch>
              </p:blipFill>
              <p:spPr>
                <a:xfrm>
                  <a:off x="9221650" y="2511449"/>
                  <a:ext cx="100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9" name="Ink 418">
                  <a:extLst>
                    <a:ext uri="{FF2B5EF4-FFF2-40B4-BE49-F238E27FC236}">
                      <a16:creationId xmlns:a16="http://schemas.microsoft.com/office/drawing/2014/main" id="{0AE4D155-B1FE-03B5-0076-BA0FD6C6F5A8}"/>
                    </a:ext>
                  </a:extLst>
                </p14:cNvPr>
                <p14:cNvContentPartPr/>
                <p14:nvPr/>
              </p14:nvContentPartPr>
              <p14:xfrm>
                <a:off x="9165850" y="2588129"/>
                <a:ext cx="147600" cy="17640"/>
              </p14:xfrm>
            </p:contentPart>
          </mc:Choice>
          <mc:Fallback xmlns="">
            <p:pic>
              <p:nvPicPr>
                <p:cNvPr id="419" name="Ink 418">
                  <a:extLst>
                    <a:ext uri="{FF2B5EF4-FFF2-40B4-BE49-F238E27FC236}">
                      <a16:creationId xmlns:a16="http://schemas.microsoft.com/office/drawing/2014/main" id="{0AE4D155-B1FE-03B5-0076-BA0FD6C6F5A8}"/>
                    </a:ext>
                  </a:extLst>
                </p:cNvPr>
                <p:cNvPicPr/>
                <p:nvPr/>
              </p:nvPicPr>
              <p:blipFill>
                <a:blip r:embed="rId269"/>
                <a:stretch>
                  <a:fillRect/>
                </a:stretch>
              </p:blipFill>
              <p:spPr>
                <a:xfrm>
                  <a:off x="9156850" y="2579489"/>
                  <a:ext cx="165240" cy="35280"/>
                </a:xfrm>
                <a:prstGeom prst="rect">
                  <a:avLst/>
                </a:prstGeom>
              </p:spPr>
            </p:pic>
          </mc:Fallback>
        </mc:AlternateContent>
      </p:grpSp>
      <p:grpSp>
        <p:nvGrpSpPr>
          <p:cNvPr id="425" name="Group 424">
            <a:extLst>
              <a:ext uri="{FF2B5EF4-FFF2-40B4-BE49-F238E27FC236}">
                <a16:creationId xmlns:a16="http://schemas.microsoft.com/office/drawing/2014/main" id="{3B3F9066-D37A-6B4A-B61F-92F636B4FFAF}"/>
              </a:ext>
            </a:extLst>
          </p:cNvPr>
          <p:cNvGrpSpPr/>
          <p:nvPr/>
        </p:nvGrpSpPr>
        <p:grpSpPr>
          <a:xfrm>
            <a:off x="3578290" y="2975849"/>
            <a:ext cx="1981800" cy="596520"/>
            <a:chOff x="3578290" y="2975849"/>
            <a:chExt cx="1981800" cy="596520"/>
          </a:xfrm>
        </p:grpSpPr>
        <mc:AlternateContent xmlns:mc="http://schemas.openxmlformats.org/markup-compatibility/2006" xmlns:p14="http://schemas.microsoft.com/office/powerpoint/2010/main">
          <mc:Choice Requires="p14">
            <p:contentPart p14:bwMode="auto" r:id="rId270">
              <p14:nvContentPartPr>
                <p14:cNvPr id="113" name="Ink 112">
                  <a:extLst>
                    <a:ext uri="{FF2B5EF4-FFF2-40B4-BE49-F238E27FC236}">
                      <a16:creationId xmlns:a16="http://schemas.microsoft.com/office/drawing/2014/main" id="{945BF1D3-17B9-4F71-0A1E-784EF5B39BB0}"/>
                    </a:ext>
                  </a:extLst>
                </p14:cNvPr>
                <p14:cNvContentPartPr/>
                <p14:nvPr/>
              </p14:nvContentPartPr>
              <p14:xfrm>
                <a:off x="3611050" y="3046409"/>
                <a:ext cx="206640" cy="22680"/>
              </p14:xfrm>
            </p:contentPart>
          </mc:Choice>
          <mc:Fallback xmlns="">
            <p:pic>
              <p:nvPicPr>
                <p:cNvPr id="113" name="Ink 112">
                  <a:extLst>
                    <a:ext uri="{FF2B5EF4-FFF2-40B4-BE49-F238E27FC236}">
                      <a16:creationId xmlns:a16="http://schemas.microsoft.com/office/drawing/2014/main" id="{945BF1D3-17B9-4F71-0A1E-784EF5B39BB0}"/>
                    </a:ext>
                  </a:extLst>
                </p:cNvPr>
                <p:cNvPicPr/>
                <p:nvPr/>
              </p:nvPicPr>
              <p:blipFill>
                <a:blip r:embed="rId271"/>
                <a:stretch>
                  <a:fillRect/>
                </a:stretch>
              </p:blipFill>
              <p:spPr>
                <a:xfrm>
                  <a:off x="3602410" y="3037769"/>
                  <a:ext cx="224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4" name="Ink 113">
                  <a:extLst>
                    <a:ext uri="{FF2B5EF4-FFF2-40B4-BE49-F238E27FC236}">
                      <a16:creationId xmlns:a16="http://schemas.microsoft.com/office/drawing/2014/main" id="{E145A327-0DDC-5E02-FCF7-D7776A62D258}"/>
                    </a:ext>
                  </a:extLst>
                </p14:cNvPr>
                <p14:cNvContentPartPr/>
                <p14:nvPr/>
              </p14:nvContentPartPr>
              <p14:xfrm>
                <a:off x="3578290" y="3156209"/>
                <a:ext cx="246960" cy="56520"/>
              </p14:xfrm>
            </p:contentPart>
          </mc:Choice>
          <mc:Fallback xmlns="">
            <p:pic>
              <p:nvPicPr>
                <p:cNvPr id="114" name="Ink 113">
                  <a:extLst>
                    <a:ext uri="{FF2B5EF4-FFF2-40B4-BE49-F238E27FC236}">
                      <a16:creationId xmlns:a16="http://schemas.microsoft.com/office/drawing/2014/main" id="{E145A327-0DDC-5E02-FCF7-D7776A62D258}"/>
                    </a:ext>
                  </a:extLst>
                </p:cNvPr>
                <p:cNvPicPr/>
                <p:nvPr/>
              </p:nvPicPr>
              <p:blipFill>
                <a:blip r:embed="rId273"/>
                <a:stretch>
                  <a:fillRect/>
                </a:stretch>
              </p:blipFill>
              <p:spPr>
                <a:xfrm>
                  <a:off x="3569290" y="3147569"/>
                  <a:ext cx="264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1" name="Ink 120">
                  <a:extLst>
                    <a:ext uri="{FF2B5EF4-FFF2-40B4-BE49-F238E27FC236}">
                      <a16:creationId xmlns:a16="http://schemas.microsoft.com/office/drawing/2014/main" id="{49B8C2EE-11A1-6E2A-439C-78F26AE00B79}"/>
                    </a:ext>
                  </a:extLst>
                </p14:cNvPr>
                <p14:cNvContentPartPr/>
                <p14:nvPr/>
              </p14:nvContentPartPr>
              <p14:xfrm>
                <a:off x="4480090" y="2975849"/>
                <a:ext cx="142920" cy="135000"/>
              </p14:xfrm>
            </p:contentPart>
          </mc:Choice>
          <mc:Fallback xmlns="">
            <p:pic>
              <p:nvPicPr>
                <p:cNvPr id="121" name="Ink 120">
                  <a:extLst>
                    <a:ext uri="{FF2B5EF4-FFF2-40B4-BE49-F238E27FC236}">
                      <a16:creationId xmlns:a16="http://schemas.microsoft.com/office/drawing/2014/main" id="{49B8C2EE-11A1-6E2A-439C-78F26AE00B79}"/>
                    </a:ext>
                  </a:extLst>
                </p:cNvPr>
                <p:cNvPicPr/>
                <p:nvPr/>
              </p:nvPicPr>
              <p:blipFill>
                <a:blip r:embed="rId275"/>
                <a:stretch>
                  <a:fillRect/>
                </a:stretch>
              </p:blipFill>
              <p:spPr>
                <a:xfrm>
                  <a:off x="4471090" y="2966849"/>
                  <a:ext cx="160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2" name="Ink 121">
                  <a:extLst>
                    <a:ext uri="{FF2B5EF4-FFF2-40B4-BE49-F238E27FC236}">
                      <a16:creationId xmlns:a16="http://schemas.microsoft.com/office/drawing/2014/main" id="{66FDE5A8-5AB4-7862-20D4-387071D85166}"/>
                    </a:ext>
                  </a:extLst>
                </p14:cNvPr>
                <p14:cNvContentPartPr/>
                <p14:nvPr/>
              </p14:nvContentPartPr>
              <p14:xfrm>
                <a:off x="4104610" y="3165209"/>
                <a:ext cx="613440" cy="92160"/>
              </p14:xfrm>
            </p:contentPart>
          </mc:Choice>
          <mc:Fallback xmlns="">
            <p:pic>
              <p:nvPicPr>
                <p:cNvPr id="122" name="Ink 121">
                  <a:extLst>
                    <a:ext uri="{FF2B5EF4-FFF2-40B4-BE49-F238E27FC236}">
                      <a16:creationId xmlns:a16="http://schemas.microsoft.com/office/drawing/2014/main" id="{66FDE5A8-5AB4-7862-20D4-387071D85166}"/>
                    </a:ext>
                  </a:extLst>
                </p:cNvPr>
                <p:cNvPicPr/>
                <p:nvPr/>
              </p:nvPicPr>
              <p:blipFill>
                <a:blip r:embed="rId277"/>
                <a:stretch>
                  <a:fillRect/>
                </a:stretch>
              </p:blipFill>
              <p:spPr>
                <a:xfrm>
                  <a:off x="4095970" y="3156569"/>
                  <a:ext cx="631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23" name="Ink 122">
                  <a:extLst>
                    <a:ext uri="{FF2B5EF4-FFF2-40B4-BE49-F238E27FC236}">
                      <a16:creationId xmlns:a16="http://schemas.microsoft.com/office/drawing/2014/main" id="{7FA52735-D0DF-10AF-B89D-F4D2E7CB136E}"/>
                    </a:ext>
                  </a:extLst>
                </p14:cNvPr>
                <p14:cNvContentPartPr/>
                <p14:nvPr/>
              </p14:nvContentPartPr>
              <p14:xfrm>
                <a:off x="4177330" y="3301289"/>
                <a:ext cx="187560" cy="247680"/>
              </p14:xfrm>
            </p:contentPart>
          </mc:Choice>
          <mc:Fallback xmlns="">
            <p:pic>
              <p:nvPicPr>
                <p:cNvPr id="123" name="Ink 122">
                  <a:extLst>
                    <a:ext uri="{FF2B5EF4-FFF2-40B4-BE49-F238E27FC236}">
                      <a16:creationId xmlns:a16="http://schemas.microsoft.com/office/drawing/2014/main" id="{7FA52735-D0DF-10AF-B89D-F4D2E7CB136E}"/>
                    </a:ext>
                  </a:extLst>
                </p:cNvPr>
                <p:cNvPicPr/>
                <p:nvPr/>
              </p:nvPicPr>
              <p:blipFill>
                <a:blip r:embed="rId279"/>
                <a:stretch>
                  <a:fillRect/>
                </a:stretch>
              </p:blipFill>
              <p:spPr>
                <a:xfrm>
                  <a:off x="4168690" y="3292289"/>
                  <a:ext cx="2052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24" name="Ink 123">
                  <a:extLst>
                    <a:ext uri="{FF2B5EF4-FFF2-40B4-BE49-F238E27FC236}">
                      <a16:creationId xmlns:a16="http://schemas.microsoft.com/office/drawing/2014/main" id="{9D3ED9CF-46E3-F977-5629-BC3B5664B618}"/>
                    </a:ext>
                  </a:extLst>
                </p14:cNvPr>
                <p14:cNvContentPartPr/>
                <p14:nvPr/>
              </p14:nvContentPartPr>
              <p14:xfrm>
                <a:off x="4470010" y="3304889"/>
                <a:ext cx="151200" cy="216000"/>
              </p14:xfrm>
            </p:contentPart>
          </mc:Choice>
          <mc:Fallback xmlns="">
            <p:pic>
              <p:nvPicPr>
                <p:cNvPr id="124" name="Ink 123">
                  <a:extLst>
                    <a:ext uri="{FF2B5EF4-FFF2-40B4-BE49-F238E27FC236}">
                      <a16:creationId xmlns:a16="http://schemas.microsoft.com/office/drawing/2014/main" id="{9D3ED9CF-46E3-F977-5629-BC3B5664B618}"/>
                    </a:ext>
                  </a:extLst>
                </p:cNvPr>
                <p:cNvPicPr/>
                <p:nvPr/>
              </p:nvPicPr>
              <p:blipFill>
                <a:blip r:embed="rId281"/>
                <a:stretch>
                  <a:fillRect/>
                </a:stretch>
              </p:blipFill>
              <p:spPr>
                <a:xfrm>
                  <a:off x="4461370" y="3296249"/>
                  <a:ext cx="168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5" name="Ink 124">
                  <a:extLst>
                    <a:ext uri="{FF2B5EF4-FFF2-40B4-BE49-F238E27FC236}">
                      <a16:creationId xmlns:a16="http://schemas.microsoft.com/office/drawing/2014/main" id="{07E3542C-5251-79D9-9DFE-5DDBFC3DA035}"/>
                    </a:ext>
                  </a:extLst>
                </p14:cNvPr>
                <p14:cNvContentPartPr/>
                <p14:nvPr/>
              </p14:nvContentPartPr>
              <p14:xfrm>
                <a:off x="4470730" y="3374369"/>
                <a:ext cx="181440" cy="74880"/>
              </p14:xfrm>
            </p:contentPart>
          </mc:Choice>
          <mc:Fallback xmlns="">
            <p:pic>
              <p:nvPicPr>
                <p:cNvPr id="125" name="Ink 124">
                  <a:extLst>
                    <a:ext uri="{FF2B5EF4-FFF2-40B4-BE49-F238E27FC236}">
                      <a16:creationId xmlns:a16="http://schemas.microsoft.com/office/drawing/2014/main" id="{07E3542C-5251-79D9-9DFE-5DDBFC3DA035}"/>
                    </a:ext>
                  </a:extLst>
                </p:cNvPr>
                <p:cNvPicPr/>
                <p:nvPr/>
              </p:nvPicPr>
              <p:blipFill>
                <a:blip r:embed="rId283"/>
                <a:stretch>
                  <a:fillRect/>
                </a:stretch>
              </p:blipFill>
              <p:spPr>
                <a:xfrm>
                  <a:off x="4461730" y="3365369"/>
                  <a:ext cx="199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6" name="Ink 125">
                  <a:extLst>
                    <a:ext uri="{FF2B5EF4-FFF2-40B4-BE49-F238E27FC236}">
                      <a16:creationId xmlns:a16="http://schemas.microsoft.com/office/drawing/2014/main" id="{128FC589-4CC2-1F0D-3E59-D84A365631D3}"/>
                    </a:ext>
                  </a:extLst>
                </p14:cNvPr>
                <p14:cNvContentPartPr/>
                <p14:nvPr/>
              </p14:nvContentPartPr>
              <p14:xfrm>
                <a:off x="4439050" y="3296609"/>
                <a:ext cx="234360" cy="37080"/>
              </p14:xfrm>
            </p:contentPart>
          </mc:Choice>
          <mc:Fallback xmlns="">
            <p:pic>
              <p:nvPicPr>
                <p:cNvPr id="126" name="Ink 125">
                  <a:extLst>
                    <a:ext uri="{FF2B5EF4-FFF2-40B4-BE49-F238E27FC236}">
                      <a16:creationId xmlns:a16="http://schemas.microsoft.com/office/drawing/2014/main" id="{128FC589-4CC2-1F0D-3E59-D84A365631D3}"/>
                    </a:ext>
                  </a:extLst>
                </p:cNvPr>
                <p:cNvPicPr/>
                <p:nvPr/>
              </p:nvPicPr>
              <p:blipFill>
                <a:blip r:embed="rId285"/>
                <a:stretch>
                  <a:fillRect/>
                </a:stretch>
              </p:blipFill>
              <p:spPr>
                <a:xfrm>
                  <a:off x="4430050" y="3287969"/>
                  <a:ext cx="252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8" name="Ink 127">
                  <a:extLst>
                    <a:ext uri="{FF2B5EF4-FFF2-40B4-BE49-F238E27FC236}">
                      <a16:creationId xmlns:a16="http://schemas.microsoft.com/office/drawing/2014/main" id="{4775FD38-8BC2-6B10-86B6-88F0460EB9A1}"/>
                    </a:ext>
                  </a:extLst>
                </p14:cNvPr>
                <p14:cNvContentPartPr/>
                <p14:nvPr/>
              </p14:nvContentPartPr>
              <p14:xfrm>
                <a:off x="4906330" y="3001049"/>
                <a:ext cx="189000" cy="279000"/>
              </p14:xfrm>
            </p:contentPart>
          </mc:Choice>
          <mc:Fallback xmlns="">
            <p:pic>
              <p:nvPicPr>
                <p:cNvPr id="128" name="Ink 127">
                  <a:extLst>
                    <a:ext uri="{FF2B5EF4-FFF2-40B4-BE49-F238E27FC236}">
                      <a16:creationId xmlns:a16="http://schemas.microsoft.com/office/drawing/2014/main" id="{4775FD38-8BC2-6B10-86B6-88F0460EB9A1}"/>
                    </a:ext>
                  </a:extLst>
                </p:cNvPr>
                <p:cNvPicPr/>
                <p:nvPr/>
              </p:nvPicPr>
              <p:blipFill>
                <a:blip r:embed="rId287"/>
                <a:stretch>
                  <a:fillRect/>
                </a:stretch>
              </p:blipFill>
              <p:spPr>
                <a:xfrm>
                  <a:off x="4897690" y="2992049"/>
                  <a:ext cx="2066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9" name="Ink 128">
                  <a:extLst>
                    <a:ext uri="{FF2B5EF4-FFF2-40B4-BE49-F238E27FC236}">
                      <a16:creationId xmlns:a16="http://schemas.microsoft.com/office/drawing/2014/main" id="{76B7DDEE-E907-C30C-45F4-7E5A5E76AF13}"/>
                    </a:ext>
                  </a:extLst>
                </p14:cNvPr>
                <p14:cNvContentPartPr/>
                <p14:nvPr/>
              </p14:nvContentPartPr>
              <p14:xfrm>
                <a:off x="5225650" y="3023729"/>
                <a:ext cx="151200" cy="257040"/>
              </p14:xfrm>
            </p:contentPart>
          </mc:Choice>
          <mc:Fallback xmlns="">
            <p:pic>
              <p:nvPicPr>
                <p:cNvPr id="129" name="Ink 128">
                  <a:extLst>
                    <a:ext uri="{FF2B5EF4-FFF2-40B4-BE49-F238E27FC236}">
                      <a16:creationId xmlns:a16="http://schemas.microsoft.com/office/drawing/2014/main" id="{76B7DDEE-E907-C30C-45F4-7E5A5E76AF13}"/>
                    </a:ext>
                  </a:extLst>
                </p:cNvPr>
                <p:cNvPicPr/>
                <p:nvPr/>
              </p:nvPicPr>
              <p:blipFill>
                <a:blip r:embed="rId289"/>
                <a:stretch>
                  <a:fillRect/>
                </a:stretch>
              </p:blipFill>
              <p:spPr>
                <a:xfrm>
                  <a:off x="5217010" y="3014729"/>
                  <a:ext cx="1688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0" name="Ink 129">
                  <a:extLst>
                    <a:ext uri="{FF2B5EF4-FFF2-40B4-BE49-F238E27FC236}">
                      <a16:creationId xmlns:a16="http://schemas.microsoft.com/office/drawing/2014/main" id="{ABCB93F0-618F-8D90-C346-F281B957F25B}"/>
                    </a:ext>
                  </a:extLst>
                </p14:cNvPr>
                <p14:cNvContentPartPr/>
                <p14:nvPr/>
              </p14:nvContentPartPr>
              <p14:xfrm>
                <a:off x="5213050" y="3152609"/>
                <a:ext cx="178200" cy="64800"/>
              </p14:xfrm>
            </p:contentPart>
          </mc:Choice>
          <mc:Fallback xmlns="">
            <p:pic>
              <p:nvPicPr>
                <p:cNvPr id="130" name="Ink 129">
                  <a:extLst>
                    <a:ext uri="{FF2B5EF4-FFF2-40B4-BE49-F238E27FC236}">
                      <a16:creationId xmlns:a16="http://schemas.microsoft.com/office/drawing/2014/main" id="{ABCB93F0-618F-8D90-C346-F281B957F25B}"/>
                    </a:ext>
                  </a:extLst>
                </p:cNvPr>
                <p:cNvPicPr/>
                <p:nvPr/>
              </p:nvPicPr>
              <p:blipFill>
                <a:blip r:embed="rId291"/>
                <a:stretch>
                  <a:fillRect/>
                </a:stretch>
              </p:blipFill>
              <p:spPr>
                <a:xfrm>
                  <a:off x="5204050" y="3143609"/>
                  <a:ext cx="195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1" name="Ink 130">
                  <a:extLst>
                    <a:ext uri="{FF2B5EF4-FFF2-40B4-BE49-F238E27FC236}">
                      <a16:creationId xmlns:a16="http://schemas.microsoft.com/office/drawing/2014/main" id="{4687F232-5896-4091-B165-1A546F7CD3DF}"/>
                    </a:ext>
                  </a:extLst>
                </p14:cNvPr>
                <p14:cNvContentPartPr/>
                <p14:nvPr/>
              </p14:nvContentPartPr>
              <p14:xfrm>
                <a:off x="5228170" y="3030929"/>
                <a:ext cx="254520" cy="28440"/>
              </p14:xfrm>
            </p:contentPart>
          </mc:Choice>
          <mc:Fallback xmlns="">
            <p:pic>
              <p:nvPicPr>
                <p:cNvPr id="131" name="Ink 130">
                  <a:extLst>
                    <a:ext uri="{FF2B5EF4-FFF2-40B4-BE49-F238E27FC236}">
                      <a16:creationId xmlns:a16="http://schemas.microsoft.com/office/drawing/2014/main" id="{4687F232-5896-4091-B165-1A546F7CD3DF}"/>
                    </a:ext>
                  </a:extLst>
                </p:cNvPr>
                <p:cNvPicPr/>
                <p:nvPr/>
              </p:nvPicPr>
              <p:blipFill>
                <a:blip r:embed="rId293"/>
                <a:stretch>
                  <a:fillRect/>
                </a:stretch>
              </p:blipFill>
              <p:spPr>
                <a:xfrm>
                  <a:off x="5219170" y="3021929"/>
                  <a:ext cx="272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21" name="Ink 420">
                  <a:extLst>
                    <a:ext uri="{FF2B5EF4-FFF2-40B4-BE49-F238E27FC236}">
                      <a16:creationId xmlns:a16="http://schemas.microsoft.com/office/drawing/2014/main" id="{3E9416D8-D0F5-8AE1-F1DB-282D3C2904A9}"/>
                    </a:ext>
                  </a:extLst>
                </p14:cNvPr>
                <p14:cNvContentPartPr/>
                <p14:nvPr/>
              </p14:nvContentPartPr>
              <p14:xfrm>
                <a:off x="4655770" y="3455009"/>
                <a:ext cx="70560" cy="117360"/>
              </p14:xfrm>
            </p:contentPart>
          </mc:Choice>
          <mc:Fallback xmlns="">
            <p:pic>
              <p:nvPicPr>
                <p:cNvPr id="421" name="Ink 420">
                  <a:extLst>
                    <a:ext uri="{FF2B5EF4-FFF2-40B4-BE49-F238E27FC236}">
                      <a16:creationId xmlns:a16="http://schemas.microsoft.com/office/drawing/2014/main" id="{3E9416D8-D0F5-8AE1-F1DB-282D3C2904A9}"/>
                    </a:ext>
                  </a:extLst>
                </p:cNvPr>
                <p:cNvPicPr/>
                <p:nvPr/>
              </p:nvPicPr>
              <p:blipFill>
                <a:blip r:embed="rId295"/>
                <a:stretch>
                  <a:fillRect/>
                </a:stretch>
              </p:blipFill>
              <p:spPr>
                <a:xfrm>
                  <a:off x="4647130" y="3446369"/>
                  <a:ext cx="88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22" name="Ink 421">
                  <a:extLst>
                    <a:ext uri="{FF2B5EF4-FFF2-40B4-BE49-F238E27FC236}">
                      <a16:creationId xmlns:a16="http://schemas.microsoft.com/office/drawing/2014/main" id="{7F4C958B-39E5-3154-F1B7-F9EED29A1E1F}"/>
                    </a:ext>
                  </a:extLst>
                </p14:cNvPr>
                <p14:cNvContentPartPr/>
                <p14:nvPr/>
              </p14:nvContentPartPr>
              <p14:xfrm>
                <a:off x="4619050" y="3493169"/>
                <a:ext cx="117000" cy="21960"/>
              </p14:xfrm>
            </p:contentPart>
          </mc:Choice>
          <mc:Fallback xmlns="">
            <p:pic>
              <p:nvPicPr>
                <p:cNvPr id="422" name="Ink 421">
                  <a:extLst>
                    <a:ext uri="{FF2B5EF4-FFF2-40B4-BE49-F238E27FC236}">
                      <a16:creationId xmlns:a16="http://schemas.microsoft.com/office/drawing/2014/main" id="{7F4C958B-39E5-3154-F1B7-F9EED29A1E1F}"/>
                    </a:ext>
                  </a:extLst>
                </p:cNvPr>
                <p:cNvPicPr/>
                <p:nvPr/>
              </p:nvPicPr>
              <p:blipFill>
                <a:blip r:embed="rId297"/>
                <a:stretch>
                  <a:fillRect/>
                </a:stretch>
              </p:blipFill>
              <p:spPr>
                <a:xfrm>
                  <a:off x="4610050" y="3484169"/>
                  <a:ext cx="134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23" name="Ink 422">
                  <a:extLst>
                    <a:ext uri="{FF2B5EF4-FFF2-40B4-BE49-F238E27FC236}">
                      <a16:creationId xmlns:a16="http://schemas.microsoft.com/office/drawing/2014/main" id="{3F87E5A5-3966-EE49-9699-AA032E03460F}"/>
                    </a:ext>
                  </a:extLst>
                </p14:cNvPr>
                <p14:cNvContentPartPr/>
                <p14:nvPr/>
              </p14:nvContentPartPr>
              <p14:xfrm>
                <a:off x="5477650" y="3248009"/>
                <a:ext cx="82440" cy="150840"/>
              </p14:xfrm>
            </p:contentPart>
          </mc:Choice>
          <mc:Fallback xmlns="">
            <p:pic>
              <p:nvPicPr>
                <p:cNvPr id="423" name="Ink 422">
                  <a:extLst>
                    <a:ext uri="{FF2B5EF4-FFF2-40B4-BE49-F238E27FC236}">
                      <a16:creationId xmlns:a16="http://schemas.microsoft.com/office/drawing/2014/main" id="{3F87E5A5-3966-EE49-9699-AA032E03460F}"/>
                    </a:ext>
                  </a:extLst>
                </p:cNvPr>
                <p:cNvPicPr/>
                <p:nvPr/>
              </p:nvPicPr>
              <p:blipFill>
                <a:blip r:embed="rId299"/>
                <a:stretch>
                  <a:fillRect/>
                </a:stretch>
              </p:blipFill>
              <p:spPr>
                <a:xfrm>
                  <a:off x="5469010" y="3239369"/>
                  <a:ext cx="100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24" name="Ink 423">
                  <a:extLst>
                    <a:ext uri="{FF2B5EF4-FFF2-40B4-BE49-F238E27FC236}">
                      <a16:creationId xmlns:a16="http://schemas.microsoft.com/office/drawing/2014/main" id="{408088E0-AFA5-C6C4-3FA5-8DD1352A7517}"/>
                    </a:ext>
                  </a:extLst>
                </p14:cNvPr>
                <p14:cNvContentPartPr/>
                <p14:nvPr/>
              </p14:nvContentPartPr>
              <p14:xfrm>
                <a:off x="5430130" y="3303449"/>
                <a:ext cx="121680" cy="12960"/>
              </p14:xfrm>
            </p:contentPart>
          </mc:Choice>
          <mc:Fallback xmlns="">
            <p:pic>
              <p:nvPicPr>
                <p:cNvPr id="424" name="Ink 423">
                  <a:extLst>
                    <a:ext uri="{FF2B5EF4-FFF2-40B4-BE49-F238E27FC236}">
                      <a16:creationId xmlns:a16="http://schemas.microsoft.com/office/drawing/2014/main" id="{408088E0-AFA5-C6C4-3FA5-8DD1352A7517}"/>
                    </a:ext>
                  </a:extLst>
                </p:cNvPr>
                <p:cNvPicPr/>
                <p:nvPr/>
              </p:nvPicPr>
              <p:blipFill>
                <a:blip r:embed="rId301"/>
                <a:stretch>
                  <a:fillRect/>
                </a:stretch>
              </p:blipFill>
              <p:spPr>
                <a:xfrm>
                  <a:off x="5421130" y="3294809"/>
                  <a:ext cx="139320" cy="30600"/>
                </a:xfrm>
                <a:prstGeom prst="rect">
                  <a:avLst/>
                </a:prstGeom>
              </p:spPr>
            </p:pic>
          </mc:Fallback>
        </mc:AlternateContent>
      </p:grpSp>
      <p:grpSp>
        <p:nvGrpSpPr>
          <p:cNvPr id="428" name="Group 427">
            <a:extLst>
              <a:ext uri="{FF2B5EF4-FFF2-40B4-BE49-F238E27FC236}">
                <a16:creationId xmlns:a16="http://schemas.microsoft.com/office/drawing/2014/main" id="{73BF1E76-13EF-510D-E189-BB67C1B1BFE4}"/>
              </a:ext>
            </a:extLst>
          </p:cNvPr>
          <p:cNvGrpSpPr/>
          <p:nvPr/>
        </p:nvGrpSpPr>
        <p:grpSpPr>
          <a:xfrm>
            <a:off x="3355090" y="3232529"/>
            <a:ext cx="105480" cy="131760"/>
            <a:chOff x="3355090" y="3232529"/>
            <a:chExt cx="105480" cy="131760"/>
          </a:xfrm>
        </p:grpSpPr>
        <mc:AlternateContent xmlns:mc="http://schemas.openxmlformats.org/markup-compatibility/2006" xmlns:p14="http://schemas.microsoft.com/office/powerpoint/2010/main">
          <mc:Choice Requires="p14">
            <p:contentPart p14:bwMode="auto" r:id="rId302">
              <p14:nvContentPartPr>
                <p14:cNvPr id="426" name="Ink 425">
                  <a:extLst>
                    <a:ext uri="{FF2B5EF4-FFF2-40B4-BE49-F238E27FC236}">
                      <a16:creationId xmlns:a16="http://schemas.microsoft.com/office/drawing/2014/main" id="{BB856200-4889-23FF-21BF-2DE37E0155B3}"/>
                    </a:ext>
                  </a:extLst>
                </p14:cNvPr>
                <p14:cNvContentPartPr/>
                <p14:nvPr/>
              </p14:nvContentPartPr>
              <p14:xfrm>
                <a:off x="3385690" y="3232529"/>
                <a:ext cx="36000" cy="131760"/>
              </p14:xfrm>
            </p:contentPart>
          </mc:Choice>
          <mc:Fallback xmlns="">
            <p:pic>
              <p:nvPicPr>
                <p:cNvPr id="426" name="Ink 425">
                  <a:extLst>
                    <a:ext uri="{FF2B5EF4-FFF2-40B4-BE49-F238E27FC236}">
                      <a16:creationId xmlns:a16="http://schemas.microsoft.com/office/drawing/2014/main" id="{BB856200-4889-23FF-21BF-2DE37E0155B3}"/>
                    </a:ext>
                  </a:extLst>
                </p:cNvPr>
                <p:cNvPicPr/>
                <p:nvPr/>
              </p:nvPicPr>
              <p:blipFill>
                <a:blip r:embed="rId303"/>
                <a:stretch>
                  <a:fillRect/>
                </a:stretch>
              </p:blipFill>
              <p:spPr>
                <a:xfrm>
                  <a:off x="3377050" y="3223889"/>
                  <a:ext cx="536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27" name="Ink 426">
                  <a:extLst>
                    <a:ext uri="{FF2B5EF4-FFF2-40B4-BE49-F238E27FC236}">
                      <a16:creationId xmlns:a16="http://schemas.microsoft.com/office/drawing/2014/main" id="{EE77A9D6-DB6E-EA5F-FBA9-228FDF0287B4}"/>
                    </a:ext>
                  </a:extLst>
                </p14:cNvPr>
                <p14:cNvContentPartPr/>
                <p14:nvPr/>
              </p14:nvContentPartPr>
              <p14:xfrm>
                <a:off x="3355090" y="3286169"/>
                <a:ext cx="105480" cy="23040"/>
              </p14:xfrm>
            </p:contentPart>
          </mc:Choice>
          <mc:Fallback xmlns="">
            <p:pic>
              <p:nvPicPr>
                <p:cNvPr id="427" name="Ink 426">
                  <a:extLst>
                    <a:ext uri="{FF2B5EF4-FFF2-40B4-BE49-F238E27FC236}">
                      <a16:creationId xmlns:a16="http://schemas.microsoft.com/office/drawing/2014/main" id="{EE77A9D6-DB6E-EA5F-FBA9-228FDF0287B4}"/>
                    </a:ext>
                  </a:extLst>
                </p:cNvPr>
                <p:cNvPicPr/>
                <p:nvPr/>
              </p:nvPicPr>
              <p:blipFill>
                <a:blip r:embed="rId305"/>
                <a:stretch>
                  <a:fillRect/>
                </a:stretch>
              </p:blipFill>
              <p:spPr>
                <a:xfrm>
                  <a:off x="3346450" y="3277169"/>
                  <a:ext cx="123120" cy="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6">
            <p14:nvContentPartPr>
              <p14:cNvPr id="429" name="Ink 428">
                <a:extLst>
                  <a:ext uri="{FF2B5EF4-FFF2-40B4-BE49-F238E27FC236}">
                    <a16:creationId xmlns:a16="http://schemas.microsoft.com/office/drawing/2014/main" id="{CB7FF4EA-8814-51A5-6050-B6C61023E7FD}"/>
                  </a:ext>
                </a:extLst>
              </p14:cNvPr>
              <p14:cNvContentPartPr/>
              <p14:nvPr/>
            </p14:nvContentPartPr>
            <p14:xfrm>
              <a:off x="289330" y="4564889"/>
              <a:ext cx="215640" cy="322920"/>
            </p14:xfrm>
          </p:contentPart>
        </mc:Choice>
        <mc:Fallback xmlns="">
          <p:pic>
            <p:nvPicPr>
              <p:cNvPr id="429" name="Ink 428">
                <a:extLst>
                  <a:ext uri="{FF2B5EF4-FFF2-40B4-BE49-F238E27FC236}">
                    <a16:creationId xmlns:a16="http://schemas.microsoft.com/office/drawing/2014/main" id="{CB7FF4EA-8814-51A5-6050-B6C61023E7FD}"/>
                  </a:ext>
                </a:extLst>
              </p:cNvPr>
              <p:cNvPicPr/>
              <p:nvPr/>
            </p:nvPicPr>
            <p:blipFill>
              <a:blip r:embed="rId307"/>
              <a:stretch>
                <a:fillRect/>
              </a:stretch>
            </p:blipFill>
            <p:spPr>
              <a:xfrm>
                <a:off x="280330" y="4555889"/>
                <a:ext cx="233280" cy="340560"/>
              </a:xfrm>
              <a:prstGeom prst="rect">
                <a:avLst/>
              </a:prstGeom>
            </p:spPr>
          </p:pic>
        </mc:Fallback>
      </mc:AlternateContent>
      <p:grpSp>
        <p:nvGrpSpPr>
          <p:cNvPr id="443" name="Group 442">
            <a:extLst>
              <a:ext uri="{FF2B5EF4-FFF2-40B4-BE49-F238E27FC236}">
                <a16:creationId xmlns:a16="http://schemas.microsoft.com/office/drawing/2014/main" id="{0DEDB0C5-C805-E83D-B8EF-F64ACA76546C}"/>
              </a:ext>
            </a:extLst>
          </p:cNvPr>
          <p:cNvGrpSpPr/>
          <p:nvPr/>
        </p:nvGrpSpPr>
        <p:grpSpPr>
          <a:xfrm>
            <a:off x="386530" y="4407209"/>
            <a:ext cx="3980520" cy="545400"/>
            <a:chOff x="386530" y="4407209"/>
            <a:chExt cx="3980520" cy="545400"/>
          </a:xfrm>
        </p:grpSpPr>
        <mc:AlternateContent xmlns:mc="http://schemas.openxmlformats.org/markup-compatibility/2006" xmlns:p14="http://schemas.microsoft.com/office/powerpoint/2010/main">
          <mc:Choice Requires="p14">
            <p:contentPart p14:bwMode="auto" r:id="rId308">
              <p14:nvContentPartPr>
                <p14:cNvPr id="430" name="Ink 429">
                  <a:extLst>
                    <a:ext uri="{FF2B5EF4-FFF2-40B4-BE49-F238E27FC236}">
                      <a16:creationId xmlns:a16="http://schemas.microsoft.com/office/drawing/2014/main" id="{19CD85B6-B1A9-681E-5CA4-B5CE8542E96B}"/>
                    </a:ext>
                  </a:extLst>
                </p14:cNvPr>
                <p14:cNvContentPartPr/>
                <p14:nvPr/>
              </p14:nvContentPartPr>
              <p14:xfrm>
                <a:off x="386530" y="4493969"/>
                <a:ext cx="1425600" cy="458640"/>
              </p14:xfrm>
            </p:contentPart>
          </mc:Choice>
          <mc:Fallback xmlns="">
            <p:pic>
              <p:nvPicPr>
                <p:cNvPr id="430" name="Ink 429">
                  <a:extLst>
                    <a:ext uri="{FF2B5EF4-FFF2-40B4-BE49-F238E27FC236}">
                      <a16:creationId xmlns:a16="http://schemas.microsoft.com/office/drawing/2014/main" id="{19CD85B6-B1A9-681E-5CA4-B5CE8542E96B}"/>
                    </a:ext>
                  </a:extLst>
                </p:cNvPr>
                <p:cNvPicPr/>
                <p:nvPr/>
              </p:nvPicPr>
              <p:blipFill>
                <a:blip r:embed="rId309"/>
                <a:stretch>
                  <a:fillRect/>
                </a:stretch>
              </p:blipFill>
              <p:spPr>
                <a:xfrm>
                  <a:off x="377530" y="4484969"/>
                  <a:ext cx="144324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31" name="Ink 430">
                  <a:extLst>
                    <a:ext uri="{FF2B5EF4-FFF2-40B4-BE49-F238E27FC236}">
                      <a16:creationId xmlns:a16="http://schemas.microsoft.com/office/drawing/2014/main" id="{E4AA56F4-800D-E848-904C-C422222C13F5}"/>
                    </a:ext>
                  </a:extLst>
                </p14:cNvPr>
                <p14:cNvContentPartPr/>
                <p14:nvPr/>
              </p14:nvContentPartPr>
              <p14:xfrm>
                <a:off x="1574530" y="4673249"/>
                <a:ext cx="96120" cy="19080"/>
              </p14:xfrm>
            </p:contentPart>
          </mc:Choice>
          <mc:Fallback xmlns="">
            <p:pic>
              <p:nvPicPr>
                <p:cNvPr id="431" name="Ink 430">
                  <a:extLst>
                    <a:ext uri="{FF2B5EF4-FFF2-40B4-BE49-F238E27FC236}">
                      <a16:creationId xmlns:a16="http://schemas.microsoft.com/office/drawing/2014/main" id="{E4AA56F4-800D-E848-904C-C422222C13F5}"/>
                    </a:ext>
                  </a:extLst>
                </p:cNvPr>
                <p:cNvPicPr/>
                <p:nvPr/>
              </p:nvPicPr>
              <p:blipFill>
                <a:blip r:embed="rId311"/>
                <a:stretch>
                  <a:fillRect/>
                </a:stretch>
              </p:blipFill>
              <p:spPr>
                <a:xfrm>
                  <a:off x="1565890" y="4664249"/>
                  <a:ext cx="113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32" name="Ink 431">
                  <a:extLst>
                    <a:ext uri="{FF2B5EF4-FFF2-40B4-BE49-F238E27FC236}">
                      <a16:creationId xmlns:a16="http://schemas.microsoft.com/office/drawing/2014/main" id="{A60FF577-6F8C-2660-DBE9-9A32AF4FD988}"/>
                    </a:ext>
                  </a:extLst>
                </p14:cNvPr>
                <p14:cNvContentPartPr/>
                <p14:nvPr/>
              </p14:nvContentPartPr>
              <p14:xfrm>
                <a:off x="1351690" y="4623929"/>
                <a:ext cx="19440" cy="3240"/>
              </p14:xfrm>
            </p:contentPart>
          </mc:Choice>
          <mc:Fallback xmlns="">
            <p:pic>
              <p:nvPicPr>
                <p:cNvPr id="432" name="Ink 431">
                  <a:extLst>
                    <a:ext uri="{FF2B5EF4-FFF2-40B4-BE49-F238E27FC236}">
                      <a16:creationId xmlns:a16="http://schemas.microsoft.com/office/drawing/2014/main" id="{A60FF577-6F8C-2660-DBE9-9A32AF4FD988}"/>
                    </a:ext>
                  </a:extLst>
                </p:cNvPr>
                <p:cNvPicPr/>
                <p:nvPr/>
              </p:nvPicPr>
              <p:blipFill>
                <a:blip r:embed="rId313"/>
                <a:stretch>
                  <a:fillRect/>
                </a:stretch>
              </p:blipFill>
              <p:spPr>
                <a:xfrm>
                  <a:off x="1342690" y="4615289"/>
                  <a:ext cx="37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34" name="Ink 433">
                  <a:extLst>
                    <a:ext uri="{FF2B5EF4-FFF2-40B4-BE49-F238E27FC236}">
                      <a16:creationId xmlns:a16="http://schemas.microsoft.com/office/drawing/2014/main" id="{63D3F6A0-F01D-96C6-7ACB-575BB5A29305}"/>
                    </a:ext>
                  </a:extLst>
                </p14:cNvPr>
                <p14:cNvContentPartPr/>
                <p14:nvPr/>
              </p14:nvContentPartPr>
              <p14:xfrm>
                <a:off x="1620250" y="4659209"/>
                <a:ext cx="183240" cy="38880"/>
              </p14:xfrm>
            </p:contentPart>
          </mc:Choice>
          <mc:Fallback xmlns="">
            <p:pic>
              <p:nvPicPr>
                <p:cNvPr id="434" name="Ink 433">
                  <a:extLst>
                    <a:ext uri="{FF2B5EF4-FFF2-40B4-BE49-F238E27FC236}">
                      <a16:creationId xmlns:a16="http://schemas.microsoft.com/office/drawing/2014/main" id="{63D3F6A0-F01D-96C6-7ACB-575BB5A29305}"/>
                    </a:ext>
                  </a:extLst>
                </p:cNvPr>
                <p:cNvPicPr/>
                <p:nvPr/>
              </p:nvPicPr>
              <p:blipFill>
                <a:blip r:embed="rId315"/>
                <a:stretch>
                  <a:fillRect/>
                </a:stretch>
              </p:blipFill>
              <p:spPr>
                <a:xfrm>
                  <a:off x="1611250" y="4650209"/>
                  <a:ext cx="200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35" name="Ink 434">
                  <a:extLst>
                    <a:ext uri="{FF2B5EF4-FFF2-40B4-BE49-F238E27FC236}">
                      <a16:creationId xmlns:a16="http://schemas.microsoft.com/office/drawing/2014/main" id="{81FE98A1-0515-CC64-72D1-1306BEAD0380}"/>
                    </a:ext>
                  </a:extLst>
                </p14:cNvPr>
                <p14:cNvContentPartPr/>
                <p14:nvPr/>
              </p14:nvContentPartPr>
              <p14:xfrm>
                <a:off x="2040010" y="4618169"/>
                <a:ext cx="606960" cy="303840"/>
              </p14:xfrm>
            </p:contentPart>
          </mc:Choice>
          <mc:Fallback xmlns="">
            <p:pic>
              <p:nvPicPr>
                <p:cNvPr id="435" name="Ink 434">
                  <a:extLst>
                    <a:ext uri="{FF2B5EF4-FFF2-40B4-BE49-F238E27FC236}">
                      <a16:creationId xmlns:a16="http://schemas.microsoft.com/office/drawing/2014/main" id="{81FE98A1-0515-CC64-72D1-1306BEAD0380}"/>
                    </a:ext>
                  </a:extLst>
                </p:cNvPr>
                <p:cNvPicPr/>
                <p:nvPr/>
              </p:nvPicPr>
              <p:blipFill>
                <a:blip r:embed="rId317"/>
                <a:stretch>
                  <a:fillRect/>
                </a:stretch>
              </p:blipFill>
              <p:spPr>
                <a:xfrm>
                  <a:off x="2031010" y="4609529"/>
                  <a:ext cx="624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37" name="Ink 436">
                  <a:extLst>
                    <a:ext uri="{FF2B5EF4-FFF2-40B4-BE49-F238E27FC236}">
                      <a16:creationId xmlns:a16="http://schemas.microsoft.com/office/drawing/2014/main" id="{27E087B5-2047-546A-39D0-B82EEBF570AD}"/>
                    </a:ext>
                  </a:extLst>
                </p14:cNvPr>
                <p14:cNvContentPartPr/>
                <p14:nvPr/>
              </p14:nvContentPartPr>
              <p14:xfrm>
                <a:off x="2806450" y="4433849"/>
                <a:ext cx="719640" cy="311760"/>
              </p14:xfrm>
            </p:contentPart>
          </mc:Choice>
          <mc:Fallback xmlns="">
            <p:pic>
              <p:nvPicPr>
                <p:cNvPr id="437" name="Ink 436">
                  <a:extLst>
                    <a:ext uri="{FF2B5EF4-FFF2-40B4-BE49-F238E27FC236}">
                      <a16:creationId xmlns:a16="http://schemas.microsoft.com/office/drawing/2014/main" id="{27E087B5-2047-546A-39D0-B82EEBF570AD}"/>
                    </a:ext>
                  </a:extLst>
                </p:cNvPr>
                <p:cNvPicPr/>
                <p:nvPr/>
              </p:nvPicPr>
              <p:blipFill>
                <a:blip r:embed="rId319"/>
                <a:stretch>
                  <a:fillRect/>
                </a:stretch>
              </p:blipFill>
              <p:spPr>
                <a:xfrm>
                  <a:off x="2797450" y="4424849"/>
                  <a:ext cx="7372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38" name="Ink 437">
                  <a:extLst>
                    <a:ext uri="{FF2B5EF4-FFF2-40B4-BE49-F238E27FC236}">
                      <a16:creationId xmlns:a16="http://schemas.microsoft.com/office/drawing/2014/main" id="{4E302AF0-11B0-2A7F-4188-8D5A324FF9A8}"/>
                    </a:ext>
                  </a:extLst>
                </p14:cNvPr>
                <p14:cNvContentPartPr/>
                <p14:nvPr/>
              </p14:nvContentPartPr>
              <p14:xfrm>
                <a:off x="3297130" y="4537889"/>
                <a:ext cx="205560" cy="15840"/>
              </p14:xfrm>
            </p:contentPart>
          </mc:Choice>
          <mc:Fallback xmlns="">
            <p:pic>
              <p:nvPicPr>
                <p:cNvPr id="438" name="Ink 437">
                  <a:extLst>
                    <a:ext uri="{FF2B5EF4-FFF2-40B4-BE49-F238E27FC236}">
                      <a16:creationId xmlns:a16="http://schemas.microsoft.com/office/drawing/2014/main" id="{4E302AF0-11B0-2A7F-4188-8D5A324FF9A8}"/>
                    </a:ext>
                  </a:extLst>
                </p:cNvPr>
                <p:cNvPicPr/>
                <p:nvPr/>
              </p:nvPicPr>
              <p:blipFill>
                <a:blip r:embed="rId321"/>
                <a:stretch>
                  <a:fillRect/>
                </a:stretch>
              </p:blipFill>
              <p:spPr>
                <a:xfrm>
                  <a:off x="3288490" y="4529249"/>
                  <a:ext cx="223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39" name="Ink 438">
                  <a:extLst>
                    <a:ext uri="{FF2B5EF4-FFF2-40B4-BE49-F238E27FC236}">
                      <a16:creationId xmlns:a16="http://schemas.microsoft.com/office/drawing/2014/main" id="{02688840-7E41-1590-5845-2266585ABD69}"/>
                    </a:ext>
                  </a:extLst>
                </p14:cNvPr>
                <p14:cNvContentPartPr/>
                <p14:nvPr/>
              </p14:nvContentPartPr>
              <p14:xfrm>
                <a:off x="3188410" y="4442849"/>
                <a:ext cx="24840" cy="10440"/>
              </p14:xfrm>
            </p:contentPart>
          </mc:Choice>
          <mc:Fallback xmlns="">
            <p:pic>
              <p:nvPicPr>
                <p:cNvPr id="439" name="Ink 438">
                  <a:extLst>
                    <a:ext uri="{FF2B5EF4-FFF2-40B4-BE49-F238E27FC236}">
                      <a16:creationId xmlns:a16="http://schemas.microsoft.com/office/drawing/2014/main" id="{02688840-7E41-1590-5845-2266585ABD69}"/>
                    </a:ext>
                  </a:extLst>
                </p:cNvPr>
                <p:cNvPicPr/>
                <p:nvPr/>
              </p:nvPicPr>
              <p:blipFill>
                <a:blip r:embed="rId323"/>
                <a:stretch>
                  <a:fillRect/>
                </a:stretch>
              </p:blipFill>
              <p:spPr>
                <a:xfrm>
                  <a:off x="3179410" y="4433849"/>
                  <a:ext cx="42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40" name="Ink 439">
                  <a:extLst>
                    <a:ext uri="{FF2B5EF4-FFF2-40B4-BE49-F238E27FC236}">
                      <a16:creationId xmlns:a16="http://schemas.microsoft.com/office/drawing/2014/main" id="{3E2919C3-A407-BB36-48CE-47125C2396E7}"/>
                    </a:ext>
                  </a:extLst>
                </p14:cNvPr>
                <p14:cNvContentPartPr/>
                <p14:nvPr/>
              </p14:nvContentPartPr>
              <p14:xfrm>
                <a:off x="3643450" y="4407209"/>
                <a:ext cx="723600" cy="316440"/>
              </p14:xfrm>
            </p:contentPart>
          </mc:Choice>
          <mc:Fallback xmlns="">
            <p:pic>
              <p:nvPicPr>
                <p:cNvPr id="440" name="Ink 439">
                  <a:extLst>
                    <a:ext uri="{FF2B5EF4-FFF2-40B4-BE49-F238E27FC236}">
                      <a16:creationId xmlns:a16="http://schemas.microsoft.com/office/drawing/2014/main" id="{3E2919C3-A407-BB36-48CE-47125C2396E7}"/>
                    </a:ext>
                  </a:extLst>
                </p:cNvPr>
                <p:cNvPicPr/>
                <p:nvPr/>
              </p:nvPicPr>
              <p:blipFill>
                <a:blip r:embed="rId325"/>
                <a:stretch>
                  <a:fillRect/>
                </a:stretch>
              </p:blipFill>
              <p:spPr>
                <a:xfrm>
                  <a:off x="3634810" y="4398569"/>
                  <a:ext cx="7412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41" name="Ink 440">
                  <a:extLst>
                    <a:ext uri="{FF2B5EF4-FFF2-40B4-BE49-F238E27FC236}">
                      <a16:creationId xmlns:a16="http://schemas.microsoft.com/office/drawing/2014/main" id="{314E234C-24DF-A02C-0CE7-47FEB028D701}"/>
                    </a:ext>
                  </a:extLst>
                </p14:cNvPr>
                <p14:cNvContentPartPr/>
                <p14:nvPr/>
              </p14:nvContentPartPr>
              <p14:xfrm>
                <a:off x="3946210" y="4470209"/>
                <a:ext cx="25920" cy="17280"/>
              </p14:xfrm>
            </p:contentPart>
          </mc:Choice>
          <mc:Fallback xmlns="">
            <p:pic>
              <p:nvPicPr>
                <p:cNvPr id="441" name="Ink 440">
                  <a:extLst>
                    <a:ext uri="{FF2B5EF4-FFF2-40B4-BE49-F238E27FC236}">
                      <a16:creationId xmlns:a16="http://schemas.microsoft.com/office/drawing/2014/main" id="{314E234C-24DF-A02C-0CE7-47FEB028D701}"/>
                    </a:ext>
                  </a:extLst>
                </p:cNvPr>
                <p:cNvPicPr/>
                <p:nvPr/>
              </p:nvPicPr>
              <p:blipFill>
                <a:blip r:embed="rId327"/>
                <a:stretch>
                  <a:fillRect/>
                </a:stretch>
              </p:blipFill>
              <p:spPr>
                <a:xfrm>
                  <a:off x="3937210" y="4461569"/>
                  <a:ext cx="43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42" name="Ink 441">
                  <a:extLst>
                    <a:ext uri="{FF2B5EF4-FFF2-40B4-BE49-F238E27FC236}">
                      <a16:creationId xmlns:a16="http://schemas.microsoft.com/office/drawing/2014/main" id="{0B8DB096-CB31-5E4A-DA7B-6965607303C1}"/>
                    </a:ext>
                  </a:extLst>
                </p14:cNvPr>
                <p14:cNvContentPartPr/>
                <p14:nvPr/>
              </p14:nvContentPartPr>
              <p14:xfrm>
                <a:off x="3717610" y="4429529"/>
                <a:ext cx="390240" cy="48240"/>
              </p14:xfrm>
            </p:contentPart>
          </mc:Choice>
          <mc:Fallback xmlns="">
            <p:pic>
              <p:nvPicPr>
                <p:cNvPr id="442" name="Ink 441">
                  <a:extLst>
                    <a:ext uri="{FF2B5EF4-FFF2-40B4-BE49-F238E27FC236}">
                      <a16:creationId xmlns:a16="http://schemas.microsoft.com/office/drawing/2014/main" id="{0B8DB096-CB31-5E4A-DA7B-6965607303C1}"/>
                    </a:ext>
                  </a:extLst>
                </p:cNvPr>
                <p:cNvPicPr/>
                <p:nvPr/>
              </p:nvPicPr>
              <p:blipFill>
                <a:blip r:embed="rId329"/>
                <a:stretch>
                  <a:fillRect/>
                </a:stretch>
              </p:blipFill>
              <p:spPr>
                <a:xfrm>
                  <a:off x="3708970" y="4420889"/>
                  <a:ext cx="40788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444" name="Ink 443">
                <a:extLst>
                  <a:ext uri="{FF2B5EF4-FFF2-40B4-BE49-F238E27FC236}">
                    <a16:creationId xmlns:a16="http://schemas.microsoft.com/office/drawing/2014/main" id="{435ED7A5-10D5-C8D6-048A-BAFA77DA9FF1}"/>
                  </a:ext>
                </a:extLst>
              </p14:cNvPr>
              <p14:cNvContentPartPr/>
              <p14:nvPr/>
            </p14:nvContentPartPr>
            <p14:xfrm>
              <a:off x="4637050" y="4427369"/>
              <a:ext cx="301320" cy="394920"/>
            </p14:xfrm>
          </p:contentPart>
        </mc:Choice>
        <mc:Fallback xmlns="">
          <p:pic>
            <p:nvPicPr>
              <p:cNvPr id="444" name="Ink 443">
                <a:extLst>
                  <a:ext uri="{FF2B5EF4-FFF2-40B4-BE49-F238E27FC236}">
                    <a16:creationId xmlns:a16="http://schemas.microsoft.com/office/drawing/2014/main" id="{435ED7A5-10D5-C8D6-048A-BAFA77DA9FF1}"/>
                  </a:ext>
                </a:extLst>
              </p:cNvPr>
              <p:cNvPicPr/>
              <p:nvPr/>
            </p:nvPicPr>
            <p:blipFill>
              <a:blip r:embed="rId331"/>
              <a:stretch>
                <a:fillRect/>
              </a:stretch>
            </p:blipFill>
            <p:spPr>
              <a:xfrm>
                <a:off x="4628050" y="4418369"/>
                <a:ext cx="318960" cy="412560"/>
              </a:xfrm>
              <a:prstGeom prst="rect">
                <a:avLst/>
              </a:prstGeom>
            </p:spPr>
          </p:pic>
        </mc:Fallback>
      </mc:AlternateContent>
      <p:grpSp>
        <p:nvGrpSpPr>
          <p:cNvPr id="452" name="Group 451">
            <a:extLst>
              <a:ext uri="{FF2B5EF4-FFF2-40B4-BE49-F238E27FC236}">
                <a16:creationId xmlns:a16="http://schemas.microsoft.com/office/drawing/2014/main" id="{F37949BB-E2FA-B928-B8B7-02A9AB1492E8}"/>
              </a:ext>
            </a:extLst>
          </p:cNvPr>
          <p:cNvGrpSpPr/>
          <p:nvPr/>
        </p:nvGrpSpPr>
        <p:grpSpPr>
          <a:xfrm>
            <a:off x="5139970" y="4295969"/>
            <a:ext cx="2098440" cy="416520"/>
            <a:chOff x="5139970" y="4295969"/>
            <a:chExt cx="2098440" cy="416520"/>
          </a:xfrm>
        </p:grpSpPr>
        <mc:AlternateContent xmlns:mc="http://schemas.openxmlformats.org/markup-compatibility/2006" xmlns:p14="http://schemas.microsoft.com/office/powerpoint/2010/main">
          <mc:Choice Requires="p14">
            <p:contentPart p14:bwMode="auto" r:id="rId332">
              <p14:nvContentPartPr>
                <p14:cNvPr id="445" name="Ink 444">
                  <a:extLst>
                    <a:ext uri="{FF2B5EF4-FFF2-40B4-BE49-F238E27FC236}">
                      <a16:creationId xmlns:a16="http://schemas.microsoft.com/office/drawing/2014/main" id="{287E4BA0-A9AA-77BD-72DC-DB054EA18670}"/>
                    </a:ext>
                  </a:extLst>
                </p14:cNvPr>
                <p14:cNvContentPartPr/>
                <p14:nvPr/>
              </p14:nvContentPartPr>
              <p14:xfrm>
                <a:off x="5139970" y="4543649"/>
                <a:ext cx="188640" cy="145800"/>
              </p14:xfrm>
            </p:contentPart>
          </mc:Choice>
          <mc:Fallback xmlns="">
            <p:pic>
              <p:nvPicPr>
                <p:cNvPr id="445" name="Ink 444">
                  <a:extLst>
                    <a:ext uri="{FF2B5EF4-FFF2-40B4-BE49-F238E27FC236}">
                      <a16:creationId xmlns:a16="http://schemas.microsoft.com/office/drawing/2014/main" id="{287E4BA0-A9AA-77BD-72DC-DB054EA18670}"/>
                    </a:ext>
                  </a:extLst>
                </p:cNvPr>
                <p:cNvPicPr/>
                <p:nvPr/>
              </p:nvPicPr>
              <p:blipFill>
                <a:blip r:embed="rId333"/>
                <a:stretch>
                  <a:fillRect/>
                </a:stretch>
              </p:blipFill>
              <p:spPr>
                <a:xfrm>
                  <a:off x="5131330" y="4534649"/>
                  <a:ext cx="206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46" name="Ink 445">
                  <a:extLst>
                    <a:ext uri="{FF2B5EF4-FFF2-40B4-BE49-F238E27FC236}">
                      <a16:creationId xmlns:a16="http://schemas.microsoft.com/office/drawing/2014/main" id="{CE60D3FA-C928-1E45-CF47-19B11D7143FA}"/>
                    </a:ext>
                  </a:extLst>
                </p14:cNvPr>
                <p14:cNvContentPartPr/>
                <p14:nvPr/>
              </p14:nvContentPartPr>
              <p14:xfrm>
                <a:off x="5481970" y="4295969"/>
                <a:ext cx="1756440" cy="416520"/>
              </p14:xfrm>
            </p:contentPart>
          </mc:Choice>
          <mc:Fallback xmlns="">
            <p:pic>
              <p:nvPicPr>
                <p:cNvPr id="446" name="Ink 445">
                  <a:extLst>
                    <a:ext uri="{FF2B5EF4-FFF2-40B4-BE49-F238E27FC236}">
                      <a16:creationId xmlns:a16="http://schemas.microsoft.com/office/drawing/2014/main" id="{CE60D3FA-C928-1E45-CF47-19B11D7143FA}"/>
                    </a:ext>
                  </a:extLst>
                </p:cNvPr>
                <p:cNvPicPr/>
                <p:nvPr/>
              </p:nvPicPr>
              <p:blipFill>
                <a:blip r:embed="rId335"/>
                <a:stretch>
                  <a:fillRect/>
                </a:stretch>
              </p:blipFill>
              <p:spPr>
                <a:xfrm>
                  <a:off x="5473330" y="4286969"/>
                  <a:ext cx="177408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47" name="Ink 446">
                  <a:extLst>
                    <a:ext uri="{FF2B5EF4-FFF2-40B4-BE49-F238E27FC236}">
                      <a16:creationId xmlns:a16="http://schemas.microsoft.com/office/drawing/2014/main" id="{35F5430D-ABFD-3135-9D3D-1B6D18FCA2F8}"/>
                    </a:ext>
                  </a:extLst>
                </p14:cNvPr>
                <p14:cNvContentPartPr/>
                <p14:nvPr/>
              </p14:nvContentPartPr>
              <p14:xfrm>
                <a:off x="6851050" y="4366169"/>
                <a:ext cx="10080" cy="20520"/>
              </p14:xfrm>
            </p:contentPart>
          </mc:Choice>
          <mc:Fallback xmlns="">
            <p:pic>
              <p:nvPicPr>
                <p:cNvPr id="447" name="Ink 446">
                  <a:extLst>
                    <a:ext uri="{FF2B5EF4-FFF2-40B4-BE49-F238E27FC236}">
                      <a16:creationId xmlns:a16="http://schemas.microsoft.com/office/drawing/2014/main" id="{35F5430D-ABFD-3135-9D3D-1B6D18FCA2F8}"/>
                    </a:ext>
                  </a:extLst>
                </p:cNvPr>
                <p:cNvPicPr/>
                <p:nvPr/>
              </p:nvPicPr>
              <p:blipFill>
                <a:blip r:embed="rId337"/>
                <a:stretch>
                  <a:fillRect/>
                </a:stretch>
              </p:blipFill>
              <p:spPr>
                <a:xfrm>
                  <a:off x="6842410" y="4357529"/>
                  <a:ext cx="27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48" name="Ink 447">
                  <a:extLst>
                    <a:ext uri="{FF2B5EF4-FFF2-40B4-BE49-F238E27FC236}">
                      <a16:creationId xmlns:a16="http://schemas.microsoft.com/office/drawing/2014/main" id="{27955C68-52E9-1DC1-FC8A-8F9E5F317D00}"/>
                    </a:ext>
                  </a:extLst>
                </p14:cNvPr>
                <p14:cNvContentPartPr/>
                <p14:nvPr/>
              </p14:nvContentPartPr>
              <p14:xfrm>
                <a:off x="6483850" y="4441049"/>
                <a:ext cx="248040" cy="20520"/>
              </p14:xfrm>
            </p:contentPart>
          </mc:Choice>
          <mc:Fallback xmlns="">
            <p:pic>
              <p:nvPicPr>
                <p:cNvPr id="448" name="Ink 447">
                  <a:extLst>
                    <a:ext uri="{FF2B5EF4-FFF2-40B4-BE49-F238E27FC236}">
                      <a16:creationId xmlns:a16="http://schemas.microsoft.com/office/drawing/2014/main" id="{27955C68-52E9-1DC1-FC8A-8F9E5F317D00}"/>
                    </a:ext>
                  </a:extLst>
                </p:cNvPr>
                <p:cNvPicPr/>
                <p:nvPr/>
              </p:nvPicPr>
              <p:blipFill>
                <a:blip r:embed="rId339"/>
                <a:stretch>
                  <a:fillRect/>
                </a:stretch>
              </p:blipFill>
              <p:spPr>
                <a:xfrm>
                  <a:off x="6475210" y="4432049"/>
                  <a:ext cx="265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49" name="Ink 448">
                  <a:extLst>
                    <a:ext uri="{FF2B5EF4-FFF2-40B4-BE49-F238E27FC236}">
                      <a16:creationId xmlns:a16="http://schemas.microsoft.com/office/drawing/2014/main" id="{AE2FF132-8EC9-9788-841A-17E4F1A4FE9F}"/>
                    </a:ext>
                  </a:extLst>
                </p14:cNvPr>
                <p14:cNvContentPartPr/>
                <p14:nvPr/>
              </p14:nvContentPartPr>
              <p14:xfrm>
                <a:off x="6412570" y="4389569"/>
                <a:ext cx="23040" cy="12960"/>
              </p14:xfrm>
            </p:contentPart>
          </mc:Choice>
          <mc:Fallback xmlns="">
            <p:pic>
              <p:nvPicPr>
                <p:cNvPr id="449" name="Ink 448">
                  <a:extLst>
                    <a:ext uri="{FF2B5EF4-FFF2-40B4-BE49-F238E27FC236}">
                      <a16:creationId xmlns:a16="http://schemas.microsoft.com/office/drawing/2014/main" id="{AE2FF132-8EC9-9788-841A-17E4F1A4FE9F}"/>
                    </a:ext>
                  </a:extLst>
                </p:cNvPr>
                <p:cNvPicPr/>
                <p:nvPr/>
              </p:nvPicPr>
              <p:blipFill>
                <a:blip r:embed="rId341"/>
                <a:stretch>
                  <a:fillRect/>
                </a:stretch>
              </p:blipFill>
              <p:spPr>
                <a:xfrm>
                  <a:off x="6403930" y="4380929"/>
                  <a:ext cx="40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50" name="Ink 449">
                  <a:extLst>
                    <a:ext uri="{FF2B5EF4-FFF2-40B4-BE49-F238E27FC236}">
                      <a16:creationId xmlns:a16="http://schemas.microsoft.com/office/drawing/2014/main" id="{0215C450-8E17-566E-7C22-9845D580078B}"/>
                    </a:ext>
                  </a:extLst>
                </p14:cNvPr>
                <p14:cNvContentPartPr/>
                <p14:nvPr/>
              </p14:nvContentPartPr>
              <p14:xfrm>
                <a:off x="5593210" y="4433849"/>
                <a:ext cx="407160" cy="27720"/>
              </p14:xfrm>
            </p:contentPart>
          </mc:Choice>
          <mc:Fallback xmlns="">
            <p:pic>
              <p:nvPicPr>
                <p:cNvPr id="450" name="Ink 449">
                  <a:extLst>
                    <a:ext uri="{FF2B5EF4-FFF2-40B4-BE49-F238E27FC236}">
                      <a16:creationId xmlns:a16="http://schemas.microsoft.com/office/drawing/2014/main" id="{0215C450-8E17-566E-7C22-9845D580078B}"/>
                    </a:ext>
                  </a:extLst>
                </p:cNvPr>
                <p:cNvPicPr/>
                <p:nvPr/>
              </p:nvPicPr>
              <p:blipFill>
                <a:blip r:embed="rId343"/>
                <a:stretch>
                  <a:fillRect/>
                </a:stretch>
              </p:blipFill>
              <p:spPr>
                <a:xfrm>
                  <a:off x="5584570" y="4424849"/>
                  <a:ext cx="42480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4">
            <p14:nvContentPartPr>
              <p14:cNvPr id="453" name="Ink 452">
                <a:extLst>
                  <a:ext uri="{FF2B5EF4-FFF2-40B4-BE49-F238E27FC236}">
                    <a16:creationId xmlns:a16="http://schemas.microsoft.com/office/drawing/2014/main" id="{495A72A1-B22B-FD50-D007-1B93DB45A83C}"/>
                  </a:ext>
                </a:extLst>
              </p14:cNvPr>
              <p14:cNvContentPartPr/>
              <p14:nvPr/>
            </p14:nvContentPartPr>
            <p14:xfrm>
              <a:off x="7390330" y="4302449"/>
              <a:ext cx="768600" cy="383400"/>
            </p14:xfrm>
          </p:contentPart>
        </mc:Choice>
        <mc:Fallback xmlns="">
          <p:pic>
            <p:nvPicPr>
              <p:cNvPr id="453" name="Ink 452">
                <a:extLst>
                  <a:ext uri="{FF2B5EF4-FFF2-40B4-BE49-F238E27FC236}">
                    <a16:creationId xmlns:a16="http://schemas.microsoft.com/office/drawing/2014/main" id="{495A72A1-B22B-FD50-D007-1B93DB45A83C}"/>
                  </a:ext>
                </a:extLst>
              </p:cNvPr>
              <p:cNvPicPr/>
              <p:nvPr/>
            </p:nvPicPr>
            <p:blipFill>
              <a:blip r:embed="rId345"/>
              <a:stretch>
                <a:fillRect/>
              </a:stretch>
            </p:blipFill>
            <p:spPr>
              <a:xfrm>
                <a:off x="7381330" y="4293809"/>
                <a:ext cx="786240" cy="401040"/>
              </a:xfrm>
              <a:prstGeom prst="rect">
                <a:avLst/>
              </a:prstGeom>
            </p:spPr>
          </p:pic>
        </mc:Fallback>
      </mc:AlternateContent>
      <p:grpSp>
        <p:nvGrpSpPr>
          <p:cNvPr id="462" name="Group 461">
            <a:extLst>
              <a:ext uri="{FF2B5EF4-FFF2-40B4-BE49-F238E27FC236}">
                <a16:creationId xmlns:a16="http://schemas.microsoft.com/office/drawing/2014/main" id="{9962D430-83CB-1B3F-3593-FCE8DB6FB525}"/>
              </a:ext>
            </a:extLst>
          </p:cNvPr>
          <p:cNvGrpSpPr/>
          <p:nvPr/>
        </p:nvGrpSpPr>
        <p:grpSpPr>
          <a:xfrm>
            <a:off x="8341450" y="4227929"/>
            <a:ext cx="627120" cy="489960"/>
            <a:chOff x="8341450" y="4227929"/>
            <a:chExt cx="627120" cy="489960"/>
          </a:xfrm>
        </p:grpSpPr>
        <mc:AlternateContent xmlns:mc="http://schemas.openxmlformats.org/markup-compatibility/2006" xmlns:p14="http://schemas.microsoft.com/office/powerpoint/2010/main">
          <mc:Choice Requires="p14">
            <p:contentPart p14:bwMode="auto" r:id="rId346">
              <p14:nvContentPartPr>
                <p14:cNvPr id="454" name="Ink 453">
                  <a:extLst>
                    <a:ext uri="{FF2B5EF4-FFF2-40B4-BE49-F238E27FC236}">
                      <a16:creationId xmlns:a16="http://schemas.microsoft.com/office/drawing/2014/main" id="{1C2F6CC4-724B-D78B-05F8-286332F39E83}"/>
                    </a:ext>
                  </a:extLst>
                </p14:cNvPr>
                <p14:cNvContentPartPr/>
                <p14:nvPr/>
              </p14:nvContentPartPr>
              <p14:xfrm>
                <a:off x="8341450" y="4372289"/>
                <a:ext cx="204480" cy="255240"/>
              </p14:xfrm>
            </p:contentPart>
          </mc:Choice>
          <mc:Fallback xmlns="">
            <p:pic>
              <p:nvPicPr>
                <p:cNvPr id="454" name="Ink 453">
                  <a:extLst>
                    <a:ext uri="{FF2B5EF4-FFF2-40B4-BE49-F238E27FC236}">
                      <a16:creationId xmlns:a16="http://schemas.microsoft.com/office/drawing/2014/main" id="{1C2F6CC4-724B-D78B-05F8-286332F39E83}"/>
                    </a:ext>
                  </a:extLst>
                </p:cNvPr>
                <p:cNvPicPr/>
                <p:nvPr/>
              </p:nvPicPr>
              <p:blipFill>
                <a:blip r:embed="rId347"/>
                <a:stretch>
                  <a:fillRect/>
                </a:stretch>
              </p:blipFill>
              <p:spPr>
                <a:xfrm>
                  <a:off x="8332810" y="4363289"/>
                  <a:ext cx="2221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55" name="Ink 454">
                  <a:extLst>
                    <a:ext uri="{FF2B5EF4-FFF2-40B4-BE49-F238E27FC236}">
                      <a16:creationId xmlns:a16="http://schemas.microsoft.com/office/drawing/2014/main" id="{0995AEEC-6921-72CD-2636-8472E3E058DA}"/>
                    </a:ext>
                  </a:extLst>
                </p14:cNvPr>
                <p14:cNvContentPartPr/>
                <p14:nvPr/>
              </p14:nvContentPartPr>
              <p14:xfrm>
                <a:off x="8354770" y="4477049"/>
                <a:ext cx="217080" cy="15120"/>
              </p14:xfrm>
            </p:contentPart>
          </mc:Choice>
          <mc:Fallback xmlns="">
            <p:pic>
              <p:nvPicPr>
                <p:cNvPr id="455" name="Ink 454">
                  <a:extLst>
                    <a:ext uri="{FF2B5EF4-FFF2-40B4-BE49-F238E27FC236}">
                      <a16:creationId xmlns:a16="http://schemas.microsoft.com/office/drawing/2014/main" id="{0995AEEC-6921-72CD-2636-8472E3E058DA}"/>
                    </a:ext>
                  </a:extLst>
                </p:cNvPr>
                <p:cNvPicPr/>
                <p:nvPr/>
              </p:nvPicPr>
              <p:blipFill>
                <a:blip r:embed="rId349"/>
                <a:stretch>
                  <a:fillRect/>
                </a:stretch>
              </p:blipFill>
              <p:spPr>
                <a:xfrm>
                  <a:off x="8345770" y="4468409"/>
                  <a:ext cx="234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56" name="Ink 455">
                  <a:extLst>
                    <a:ext uri="{FF2B5EF4-FFF2-40B4-BE49-F238E27FC236}">
                      <a16:creationId xmlns:a16="http://schemas.microsoft.com/office/drawing/2014/main" id="{43E05CD7-E4EE-6A9F-7D85-9AED2879DF17}"/>
                    </a:ext>
                  </a:extLst>
                </p14:cNvPr>
                <p14:cNvContentPartPr/>
                <p14:nvPr/>
              </p14:nvContentPartPr>
              <p14:xfrm>
                <a:off x="8390410" y="4383449"/>
                <a:ext cx="212400" cy="24120"/>
              </p14:xfrm>
            </p:contentPart>
          </mc:Choice>
          <mc:Fallback xmlns="">
            <p:pic>
              <p:nvPicPr>
                <p:cNvPr id="456" name="Ink 455">
                  <a:extLst>
                    <a:ext uri="{FF2B5EF4-FFF2-40B4-BE49-F238E27FC236}">
                      <a16:creationId xmlns:a16="http://schemas.microsoft.com/office/drawing/2014/main" id="{43E05CD7-E4EE-6A9F-7D85-9AED2879DF17}"/>
                    </a:ext>
                  </a:extLst>
                </p:cNvPr>
                <p:cNvPicPr/>
                <p:nvPr/>
              </p:nvPicPr>
              <p:blipFill>
                <a:blip r:embed="rId351"/>
                <a:stretch>
                  <a:fillRect/>
                </a:stretch>
              </p:blipFill>
              <p:spPr>
                <a:xfrm>
                  <a:off x="8381410" y="4374449"/>
                  <a:ext cx="230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57" name="Ink 456">
                  <a:extLst>
                    <a:ext uri="{FF2B5EF4-FFF2-40B4-BE49-F238E27FC236}">
                      <a16:creationId xmlns:a16="http://schemas.microsoft.com/office/drawing/2014/main" id="{80F65DD7-7781-EAB4-A7F7-714704B34A47}"/>
                    </a:ext>
                  </a:extLst>
                </p14:cNvPr>
                <p14:cNvContentPartPr/>
                <p14:nvPr/>
              </p14:nvContentPartPr>
              <p14:xfrm>
                <a:off x="8619010" y="4635449"/>
                <a:ext cx="57960" cy="82440"/>
              </p14:xfrm>
            </p:contentPart>
          </mc:Choice>
          <mc:Fallback xmlns="">
            <p:pic>
              <p:nvPicPr>
                <p:cNvPr id="457" name="Ink 456">
                  <a:extLst>
                    <a:ext uri="{FF2B5EF4-FFF2-40B4-BE49-F238E27FC236}">
                      <a16:creationId xmlns:a16="http://schemas.microsoft.com/office/drawing/2014/main" id="{80F65DD7-7781-EAB4-A7F7-714704B34A47}"/>
                    </a:ext>
                  </a:extLst>
                </p:cNvPr>
                <p:cNvPicPr/>
                <p:nvPr/>
              </p:nvPicPr>
              <p:blipFill>
                <a:blip r:embed="rId353"/>
                <a:stretch>
                  <a:fillRect/>
                </a:stretch>
              </p:blipFill>
              <p:spPr>
                <a:xfrm>
                  <a:off x="8610010" y="4626449"/>
                  <a:ext cx="75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58" name="Ink 457">
                  <a:extLst>
                    <a:ext uri="{FF2B5EF4-FFF2-40B4-BE49-F238E27FC236}">
                      <a16:creationId xmlns:a16="http://schemas.microsoft.com/office/drawing/2014/main" id="{DB830F5C-40D5-283D-B0E8-84B7E26BEEA5}"/>
                    </a:ext>
                  </a:extLst>
                </p14:cNvPr>
                <p14:cNvContentPartPr/>
                <p14:nvPr/>
              </p14:nvContentPartPr>
              <p14:xfrm>
                <a:off x="8720170" y="4543289"/>
                <a:ext cx="20160" cy="29160"/>
              </p14:xfrm>
            </p:contentPart>
          </mc:Choice>
          <mc:Fallback xmlns="">
            <p:pic>
              <p:nvPicPr>
                <p:cNvPr id="458" name="Ink 457">
                  <a:extLst>
                    <a:ext uri="{FF2B5EF4-FFF2-40B4-BE49-F238E27FC236}">
                      <a16:creationId xmlns:a16="http://schemas.microsoft.com/office/drawing/2014/main" id="{DB830F5C-40D5-283D-B0E8-84B7E26BEEA5}"/>
                    </a:ext>
                  </a:extLst>
                </p:cNvPr>
                <p:cNvPicPr/>
                <p:nvPr/>
              </p:nvPicPr>
              <p:blipFill>
                <a:blip r:embed="rId355"/>
                <a:stretch>
                  <a:fillRect/>
                </a:stretch>
              </p:blipFill>
              <p:spPr>
                <a:xfrm>
                  <a:off x="8711170" y="4534649"/>
                  <a:ext cx="37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59" name="Ink 458">
                  <a:extLst>
                    <a:ext uri="{FF2B5EF4-FFF2-40B4-BE49-F238E27FC236}">
                      <a16:creationId xmlns:a16="http://schemas.microsoft.com/office/drawing/2014/main" id="{9272718D-3C7E-2EC3-7F63-A8B2C28AF13B}"/>
                    </a:ext>
                  </a:extLst>
                </p14:cNvPr>
                <p14:cNvContentPartPr/>
                <p14:nvPr/>
              </p14:nvContentPartPr>
              <p14:xfrm>
                <a:off x="8767690" y="4274009"/>
                <a:ext cx="59400" cy="107280"/>
              </p14:xfrm>
            </p:contentPart>
          </mc:Choice>
          <mc:Fallback xmlns="">
            <p:pic>
              <p:nvPicPr>
                <p:cNvPr id="459" name="Ink 458">
                  <a:extLst>
                    <a:ext uri="{FF2B5EF4-FFF2-40B4-BE49-F238E27FC236}">
                      <a16:creationId xmlns:a16="http://schemas.microsoft.com/office/drawing/2014/main" id="{9272718D-3C7E-2EC3-7F63-A8B2C28AF13B}"/>
                    </a:ext>
                  </a:extLst>
                </p:cNvPr>
                <p:cNvPicPr/>
                <p:nvPr/>
              </p:nvPicPr>
              <p:blipFill>
                <a:blip r:embed="rId357"/>
                <a:stretch>
                  <a:fillRect/>
                </a:stretch>
              </p:blipFill>
              <p:spPr>
                <a:xfrm>
                  <a:off x="8758690" y="4265369"/>
                  <a:ext cx="77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60" name="Ink 459">
                  <a:extLst>
                    <a:ext uri="{FF2B5EF4-FFF2-40B4-BE49-F238E27FC236}">
                      <a16:creationId xmlns:a16="http://schemas.microsoft.com/office/drawing/2014/main" id="{E91A2D66-C3B0-20A6-6863-4CDD34511232}"/>
                    </a:ext>
                  </a:extLst>
                </p14:cNvPr>
                <p14:cNvContentPartPr/>
                <p14:nvPr/>
              </p14:nvContentPartPr>
              <p14:xfrm>
                <a:off x="8672290" y="4231169"/>
                <a:ext cx="65880" cy="219240"/>
              </p14:xfrm>
            </p:contentPart>
          </mc:Choice>
          <mc:Fallback xmlns="">
            <p:pic>
              <p:nvPicPr>
                <p:cNvPr id="460" name="Ink 459">
                  <a:extLst>
                    <a:ext uri="{FF2B5EF4-FFF2-40B4-BE49-F238E27FC236}">
                      <a16:creationId xmlns:a16="http://schemas.microsoft.com/office/drawing/2014/main" id="{E91A2D66-C3B0-20A6-6863-4CDD34511232}"/>
                    </a:ext>
                  </a:extLst>
                </p:cNvPr>
                <p:cNvPicPr/>
                <p:nvPr/>
              </p:nvPicPr>
              <p:blipFill>
                <a:blip r:embed="rId359"/>
                <a:stretch>
                  <a:fillRect/>
                </a:stretch>
              </p:blipFill>
              <p:spPr>
                <a:xfrm>
                  <a:off x="8663650" y="4222169"/>
                  <a:ext cx="83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61" name="Ink 460">
                  <a:extLst>
                    <a:ext uri="{FF2B5EF4-FFF2-40B4-BE49-F238E27FC236}">
                      <a16:creationId xmlns:a16="http://schemas.microsoft.com/office/drawing/2014/main" id="{B15DA8AE-3999-DFDF-EF27-57D1DF2DD846}"/>
                    </a:ext>
                  </a:extLst>
                </p14:cNvPr>
                <p14:cNvContentPartPr/>
                <p14:nvPr/>
              </p14:nvContentPartPr>
              <p14:xfrm>
                <a:off x="8885770" y="4227929"/>
                <a:ext cx="82800" cy="301320"/>
              </p14:xfrm>
            </p:contentPart>
          </mc:Choice>
          <mc:Fallback xmlns="">
            <p:pic>
              <p:nvPicPr>
                <p:cNvPr id="461" name="Ink 460">
                  <a:extLst>
                    <a:ext uri="{FF2B5EF4-FFF2-40B4-BE49-F238E27FC236}">
                      <a16:creationId xmlns:a16="http://schemas.microsoft.com/office/drawing/2014/main" id="{B15DA8AE-3999-DFDF-EF27-57D1DF2DD846}"/>
                    </a:ext>
                  </a:extLst>
                </p:cNvPr>
                <p:cNvPicPr/>
                <p:nvPr/>
              </p:nvPicPr>
              <p:blipFill>
                <a:blip r:embed="rId361"/>
                <a:stretch>
                  <a:fillRect/>
                </a:stretch>
              </p:blipFill>
              <p:spPr>
                <a:xfrm>
                  <a:off x="8877130" y="4219289"/>
                  <a:ext cx="100440" cy="318960"/>
                </a:xfrm>
                <a:prstGeom prst="rect">
                  <a:avLst/>
                </a:prstGeom>
              </p:spPr>
            </p:pic>
          </mc:Fallback>
        </mc:AlternateContent>
      </p:grpSp>
      <p:grpSp>
        <p:nvGrpSpPr>
          <p:cNvPr id="466" name="Group 465">
            <a:extLst>
              <a:ext uri="{FF2B5EF4-FFF2-40B4-BE49-F238E27FC236}">
                <a16:creationId xmlns:a16="http://schemas.microsoft.com/office/drawing/2014/main" id="{DE8ABC20-4EC8-040E-23AE-4A70AE71A37A}"/>
              </a:ext>
            </a:extLst>
          </p:cNvPr>
          <p:cNvGrpSpPr/>
          <p:nvPr/>
        </p:nvGrpSpPr>
        <p:grpSpPr>
          <a:xfrm>
            <a:off x="2542210" y="1605689"/>
            <a:ext cx="590760" cy="473400"/>
            <a:chOff x="2542210" y="1605689"/>
            <a:chExt cx="590760" cy="473400"/>
          </a:xfrm>
        </p:grpSpPr>
        <mc:AlternateContent xmlns:mc="http://schemas.openxmlformats.org/markup-compatibility/2006" xmlns:p14="http://schemas.microsoft.com/office/powerpoint/2010/main">
          <mc:Choice Requires="p14">
            <p:contentPart p14:bwMode="auto" r:id="rId362">
              <p14:nvContentPartPr>
                <p14:cNvPr id="20" name="Ink 19">
                  <a:extLst>
                    <a:ext uri="{FF2B5EF4-FFF2-40B4-BE49-F238E27FC236}">
                      <a16:creationId xmlns:a16="http://schemas.microsoft.com/office/drawing/2014/main" id="{A225A16B-CABF-9831-E338-E1A6889E2294}"/>
                    </a:ext>
                  </a:extLst>
                </p14:cNvPr>
                <p14:cNvContentPartPr/>
                <p14:nvPr/>
              </p14:nvContentPartPr>
              <p14:xfrm>
                <a:off x="2542210" y="1789289"/>
                <a:ext cx="132120" cy="181800"/>
              </p14:xfrm>
            </p:contentPart>
          </mc:Choice>
          <mc:Fallback xmlns="">
            <p:pic>
              <p:nvPicPr>
                <p:cNvPr id="20" name="Ink 19">
                  <a:extLst>
                    <a:ext uri="{FF2B5EF4-FFF2-40B4-BE49-F238E27FC236}">
                      <a16:creationId xmlns:a16="http://schemas.microsoft.com/office/drawing/2014/main" id="{A225A16B-CABF-9831-E338-E1A6889E2294}"/>
                    </a:ext>
                  </a:extLst>
                </p:cNvPr>
                <p:cNvPicPr/>
                <p:nvPr/>
              </p:nvPicPr>
              <p:blipFill>
                <a:blip r:embed="rId363"/>
                <a:stretch>
                  <a:fillRect/>
                </a:stretch>
              </p:blipFill>
              <p:spPr>
                <a:xfrm>
                  <a:off x="2533570" y="1780649"/>
                  <a:ext cx="149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 name="Ink 20">
                  <a:extLst>
                    <a:ext uri="{FF2B5EF4-FFF2-40B4-BE49-F238E27FC236}">
                      <a16:creationId xmlns:a16="http://schemas.microsoft.com/office/drawing/2014/main" id="{3F4BCDEB-C4CE-AE26-82C7-335CEE5D7AF4}"/>
                    </a:ext>
                  </a:extLst>
                </p14:cNvPr>
                <p14:cNvContentPartPr/>
                <p14:nvPr/>
              </p14:nvContentPartPr>
              <p14:xfrm>
                <a:off x="2613490" y="1856969"/>
                <a:ext cx="82440" cy="12600"/>
              </p14:xfrm>
            </p:contentPart>
          </mc:Choice>
          <mc:Fallback xmlns="">
            <p:pic>
              <p:nvPicPr>
                <p:cNvPr id="21" name="Ink 20">
                  <a:extLst>
                    <a:ext uri="{FF2B5EF4-FFF2-40B4-BE49-F238E27FC236}">
                      <a16:creationId xmlns:a16="http://schemas.microsoft.com/office/drawing/2014/main" id="{3F4BCDEB-C4CE-AE26-82C7-335CEE5D7AF4}"/>
                    </a:ext>
                  </a:extLst>
                </p:cNvPr>
                <p:cNvPicPr/>
                <p:nvPr/>
              </p:nvPicPr>
              <p:blipFill>
                <a:blip r:embed="rId365"/>
                <a:stretch>
                  <a:fillRect/>
                </a:stretch>
              </p:blipFill>
              <p:spPr>
                <a:xfrm>
                  <a:off x="2604490" y="1848329"/>
                  <a:ext cx="100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 name="Ink 21">
                  <a:extLst>
                    <a:ext uri="{FF2B5EF4-FFF2-40B4-BE49-F238E27FC236}">
                      <a16:creationId xmlns:a16="http://schemas.microsoft.com/office/drawing/2014/main" id="{243E9F23-5EDA-07B8-E2DF-C83B8F8D4348}"/>
                    </a:ext>
                  </a:extLst>
                </p14:cNvPr>
                <p14:cNvContentPartPr/>
                <p14:nvPr/>
              </p14:nvContentPartPr>
              <p14:xfrm>
                <a:off x="2595490" y="1795409"/>
                <a:ext cx="171000" cy="14760"/>
              </p14:xfrm>
            </p:contentPart>
          </mc:Choice>
          <mc:Fallback xmlns="">
            <p:pic>
              <p:nvPicPr>
                <p:cNvPr id="22" name="Ink 21">
                  <a:extLst>
                    <a:ext uri="{FF2B5EF4-FFF2-40B4-BE49-F238E27FC236}">
                      <a16:creationId xmlns:a16="http://schemas.microsoft.com/office/drawing/2014/main" id="{243E9F23-5EDA-07B8-E2DF-C83B8F8D4348}"/>
                    </a:ext>
                  </a:extLst>
                </p:cNvPr>
                <p:cNvPicPr/>
                <p:nvPr/>
              </p:nvPicPr>
              <p:blipFill>
                <a:blip r:embed="rId367"/>
                <a:stretch>
                  <a:fillRect/>
                </a:stretch>
              </p:blipFill>
              <p:spPr>
                <a:xfrm>
                  <a:off x="2586850" y="1786769"/>
                  <a:ext cx="188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 name="Ink 22">
                  <a:extLst>
                    <a:ext uri="{FF2B5EF4-FFF2-40B4-BE49-F238E27FC236}">
                      <a16:creationId xmlns:a16="http://schemas.microsoft.com/office/drawing/2014/main" id="{B032B946-EFFA-18F8-DA2F-DC47F9B2ED9A}"/>
                    </a:ext>
                  </a:extLst>
                </p14:cNvPr>
                <p14:cNvContentPartPr/>
                <p14:nvPr/>
              </p14:nvContentPartPr>
              <p14:xfrm>
                <a:off x="2757130" y="2001329"/>
                <a:ext cx="64440" cy="77760"/>
              </p14:xfrm>
            </p:contentPart>
          </mc:Choice>
          <mc:Fallback xmlns="">
            <p:pic>
              <p:nvPicPr>
                <p:cNvPr id="23" name="Ink 22">
                  <a:extLst>
                    <a:ext uri="{FF2B5EF4-FFF2-40B4-BE49-F238E27FC236}">
                      <a16:creationId xmlns:a16="http://schemas.microsoft.com/office/drawing/2014/main" id="{B032B946-EFFA-18F8-DA2F-DC47F9B2ED9A}"/>
                    </a:ext>
                  </a:extLst>
                </p:cNvPr>
                <p:cNvPicPr/>
                <p:nvPr/>
              </p:nvPicPr>
              <p:blipFill>
                <a:blip r:embed="rId369"/>
                <a:stretch>
                  <a:fillRect/>
                </a:stretch>
              </p:blipFill>
              <p:spPr>
                <a:xfrm>
                  <a:off x="2748130" y="1992329"/>
                  <a:ext cx="82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 name="Ink 23">
                  <a:extLst>
                    <a:ext uri="{FF2B5EF4-FFF2-40B4-BE49-F238E27FC236}">
                      <a16:creationId xmlns:a16="http://schemas.microsoft.com/office/drawing/2014/main" id="{1AE24301-E875-B11A-60B2-534096DB9DAE}"/>
                    </a:ext>
                  </a:extLst>
                </p14:cNvPr>
                <p14:cNvContentPartPr/>
                <p14:nvPr/>
              </p14:nvContentPartPr>
              <p14:xfrm>
                <a:off x="2866570" y="1877489"/>
                <a:ext cx="6480" cy="19080"/>
              </p14:xfrm>
            </p:contentPart>
          </mc:Choice>
          <mc:Fallback xmlns="">
            <p:pic>
              <p:nvPicPr>
                <p:cNvPr id="24" name="Ink 23">
                  <a:extLst>
                    <a:ext uri="{FF2B5EF4-FFF2-40B4-BE49-F238E27FC236}">
                      <a16:creationId xmlns:a16="http://schemas.microsoft.com/office/drawing/2014/main" id="{1AE24301-E875-B11A-60B2-534096DB9DAE}"/>
                    </a:ext>
                  </a:extLst>
                </p:cNvPr>
                <p:cNvPicPr/>
                <p:nvPr/>
              </p:nvPicPr>
              <p:blipFill>
                <a:blip r:embed="rId371"/>
                <a:stretch>
                  <a:fillRect/>
                </a:stretch>
              </p:blipFill>
              <p:spPr>
                <a:xfrm>
                  <a:off x="2857930" y="1868849"/>
                  <a:ext cx="24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63" name="Ink 462">
                  <a:extLst>
                    <a:ext uri="{FF2B5EF4-FFF2-40B4-BE49-F238E27FC236}">
                      <a16:creationId xmlns:a16="http://schemas.microsoft.com/office/drawing/2014/main" id="{1093E8AE-429C-D221-62E7-7E5AA4ED2857}"/>
                    </a:ext>
                  </a:extLst>
                </p14:cNvPr>
                <p14:cNvContentPartPr/>
                <p14:nvPr/>
              </p14:nvContentPartPr>
              <p14:xfrm>
                <a:off x="2877010" y="1629449"/>
                <a:ext cx="40320" cy="195120"/>
              </p14:xfrm>
            </p:contentPart>
          </mc:Choice>
          <mc:Fallback xmlns="">
            <p:pic>
              <p:nvPicPr>
                <p:cNvPr id="463" name="Ink 462">
                  <a:extLst>
                    <a:ext uri="{FF2B5EF4-FFF2-40B4-BE49-F238E27FC236}">
                      <a16:creationId xmlns:a16="http://schemas.microsoft.com/office/drawing/2014/main" id="{1093E8AE-429C-D221-62E7-7E5AA4ED2857}"/>
                    </a:ext>
                  </a:extLst>
                </p:cNvPr>
                <p:cNvPicPr/>
                <p:nvPr/>
              </p:nvPicPr>
              <p:blipFill>
                <a:blip r:embed="rId373"/>
                <a:stretch>
                  <a:fillRect/>
                </a:stretch>
              </p:blipFill>
              <p:spPr>
                <a:xfrm>
                  <a:off x="2868370" y="1620449"/>
                  <a:ext cx="579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64" name="Ink 463">
                  <a:extLst>
                    <a:ext uri="{FF2B5EF4-FFF2-40B4-BE49-F238E27FC236}">
                      <a16:creationId xmlns:a16="http://schemas.microsoft.com/office/drawing/2014/main" id="{33666EEB-881C-31DA-241A-A7FB3AB50AB1}"/>
                    </a:ext>
                  </a:extLst>
                </p14:cNvPr>
                <p14:cNvContentPartPr/>
                <p14:nvPr/>
              </p14:nvContentPartPr>
              <p14:xfrm>
                <a:off x="2958370" y="1696769"/>
                <a:ext cx="72720" cy="91800"/>
              </p14:xfrm>
            </p:contentPart>
          </mc:Choice>
          <mc:Fallback xmlns="">
            <p:pic>
              <p:nvPicPr>
                <p:cNvPr id="464" name="Ink 463">
                  <a:extLst>
                    <a:ext uri="{FF2B5EF4-FFF2-40B4-BE49-F238E27FC236}">
                      <a16:creationId xmlns:a16="http://schemas.microsoft.com/office/drawing/2014/main" id="{33666EEB-881C-31DA-241A-A7FB3AB50AB1}"/>
                    </a:ext>
                  </a:extLst>
                </p:cNvPr>
                <p:cNvPicPr/>
                <p:nvPr/>
              </p:nvPicPr>
              <p:blipFill>
                <a:blip r:embed="rId375"/>
                <a:stretch>
                  <a:fillRect/>
                </a:stretch>
              </p:blipFill>
              <p:spPr>
                <a:xfrm>
                  <a:off x="2949730" y="1688129"/>
                  <a:ext cx="90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65" name="Ink 464">
                  <a:extLst>
                    <a:ext uri="{FF2B5EF4-FFF2-40B4-BE49-F238E27FC236}">
                      <a16:creationId xmlns:a16="http://schemas.microsoft.com/office/drawing/2014/main" id="{AE0B1311-896B-A140-47A4-F6A2EF1E282F}"/>
                    </a:ext>
                  </a:extLst>
                </p14:cNvPr>
                <p14:cNvContentPartPr/>
                <p14:nvPr/>
              </p14:nvContentPartPr>
              <p14:xfrm>
                <a:off x="3076090" y="1605689"/>
                <a:ext cx="56880" cy="232200"/>
              </p14:xfrm>
            </p:contentPart>
          </mc:Choice>
          <mc:Fallback xmlns="">
            <p:pic>
              <p:nvPicPr>
                <p:cNvPr id="465" name="Ink 464">
                  <a:extLst>
                    <a:ext uri="{FF2B5EF4-FFF2-40B4-BE49-F238E27FC236}">
                      <a16:creationId xmlns:a16="http://schemas.microsoft.com/office/drawing/2014/main" id="{AE0B1311-896B-A140-47A4-F6A2EF1E282F}"/>
                    </a:ext>
                  </a:extLst>
                </p:cNvPr>
                <p:cNvPicPr/>
                <p:nvPr/>
              </p:nvPicPr>
              <p:blipFill>
                <a:blip r:embed="rId377"/>
                <a:stretch>
                  <a:fillRect/>
                </a:stretch>
              </p:blipFill>
              <p:spPr>
                <a:xfrm>
                  <a:off x="3067090" y="1596689"/>
                  <a:ext cx="74520" cy="249840"/>
                </a:xfrm>
                <a:prstGeom prst="rect">
                  <a:avLst/>
                </a:prstGeom>
              </p:spPr>
            </p:pic>
          </mc:Fallback>
        </mc:AlternateContent>
      </p:grpSp>
      <p:grpSp>
        <p:nvGrpSpPr>
          <p:cNvPr id="469" name="Group 468">
            <a:extLst>
              <a:ext uri="{FF2B5EF4-FFF2-40B4-BE49-F238E27FC236}">
                <a16:creationId xmlns:a16="http://schemas.microsoft.com/office/drawing/2014/main" id="{9D68AE68-7EA4-C137-35DF-037209010658}"/>
              </a:ext>
            </a:extLst>
          </p:cNvPr>
          <p:cNvGrpSpPr/>
          <p:nvPr/>
        </p:nvGrpSpPr>
        <p:grpSpPr>
          <a:xfrm>
            <a:off x="9120490" y="4283369"/>
            <a:ext cx="446400" cy="387360"/>
            <a:chOff x="9120490" y="4283369"/>
            <a:chExt cx="446400" cy="387360"/>
          </a:xfrm>
        </p:grpSpPr>
        <mc:AlternateContent xmlns:mc="http://schemas.openxmlformats.org/markup-compatibility/2006" xmlns:p14="http://schemas.microsoft.com/office/powerpoint/2010/main">
          <mc:Choice Requires="p14">
            <p:contentPart p14:bwMode="auto" r:id="rId378">
              <p14:nvContentPartPr>
                <p14:cNvPr id="467" name="Ink 466">
                  <a:extLst>
                    <a:ext uri="{FF2B5EF4-FFF2-40B4-BE49-F238E27FC236}">
                      <a16:creationId xmlns:a16="http://schemas.microsoft.com/office/drawing/2014/main" id="{F825D510-300C-6118-1E49-BDBA2F633D6F}"/>
                    </a:ext>
                  </a:extLst>
                </p14:cNvPr>
                <p14:cNvContentPartPr/>
                <p14:nvPr/>
              </p14:nvContentPartPr>
              <p14:xfrm>
                <a:off x="9120490" y="4283369"/>
                <a:ext cx="446400" cy="387360"/>
              </p14:xfrm>
            </p:contentPart>
          </mc:Choice>
          <mc:Fallback xmlns="">
            <p:pic>
              <p:nvPicPr>
                <p:cNvPr id="467" name="Ink 466">
                  <a:extLst>
                    <a:ext uri="{FF2B5EF4-FFF2-40B4-BE49-F238E27FC236}">
                      <a16:creationId xmlns:a16="http://schemas.microsoft.com/office/drawing/2014/main" id="{F825D510-300C-6118-1E49-BDBA2F633D6F}"/>
                    </a:ext>
                  </a:extLst>
                </p:cNvPr>
                <p:cNvPicPr/>
                <p:nvPr/>
              </p:nvPicPr>
              <p:blipFill>
                <a:blip r:embed="rId379"/>
                <a:stretch>
                  <a:fillRect/>
                </a:stretch>
              </p:blipFill>
              <p:spPr>
                <a:xfrm>
                  <a:off x="9111850" y="4274729"/>
                  <a:ext cx="46404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68" name="Ink 467">
                  <a:extLst>
                    <a:ext uri="{FF2B5EF4-FFF2-40B4-BE49-F238E27FC236}">
                      <a16:creationId xmlns:a16="http://schemas.microsoft.com/office/drawing/2014/main" id="{C02BFD76-741F-0028-8F34-6F2B88AAD577}"/>
                    </a:ext>
                  </a:extLst>
                </p14:cNvPr>
                <p14:cNvContentPartPr/>
                <p14:nvPr/>
              </p14:nvContentPartPr>
              <p14:xfrm>
                <a:off x="9215890" y="4425569"/>
                <a:ext cx="218520" cy="7560"/>
              </p14:xfrm>
            </p:contentPart>
          </mc:Choice>
          <mc:Fallback xmlns="">
            <p:pic>
              <p:nvPicPr>
                <p:cNvPr id="468" name="Ink 467">
                  <a:extLst>
                    <a:ext uri="{FF2B5EF4-FFF2-40B4-BE49-F238E27FC236}">
                      <a16:creationId xmlns:a16="http://schemas.microsoft.com/office/drawing/2014/main" id="{C02BFD76-741F-0028-8F34-6F2B88AAD577}"/>
                    </a:ext>
                  </a:extLst>
                </p:cNvPr>
                <p:cNvPicPr/>
                <p:nvPr/>
              </p:nvPicPr>
              <p:blipFill>
                <a:blip r:embed="rId381"/>
                <a:stretch>
                  <a:fillRect/>
                </a:stretch>
              </p:blipFill>
              <p:spPr>
                <a:xfrm>
                  <a:off x="9207250" y="4416569"/>
                  <a:ext cx="23616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2">
            <p14:nvContentPartPr>
              <p14:cNvPr id="474" name="Ink 473">
                <a:extLst>
                  <a:ext uri="{FF2B5EF4-FFF2-40B4-BE49-F238E27FC236}">
                    <a16:creationId xmlns:a16="http://schemas.microsoft.com/office/drawing/2014/main" id="{349D556D-9080-9E7C-CCF9-CC18D08DF744}"/>
                  </a:ext>
                </a:extLst>
              </p14:cNvPr>
              <p14:cNvContentPartPr/>
              <p14:nvPr/>
            </p14:nvContentPartPr>
            <p14:xfrm>
              <a:off x="9835450" y="4499729"/>
              <a:ext cx="238680" cy="149400"/>
            </p14:xfrm>
          </p:contentPart>
        </mc:Choice>
        <mc:Fallback xmlns="">
          <p:pic>
            <p:nvPicPr>
              <p:cNvPr id="474" name="Ink 473">
                <a:extLst>
                  <a:ext uri="{FF2B5EF4-FFF2-40B4-BE49-F238E27FC236}">
                    <a16:creationId xmlns:a16="http://schemas.microsoft.com/office/drawing/2014/main" id="{349D556D-9080-9E7C-CCF9-CC18D08DF744}"/>
                  </a:ext>
                </a:extLst>
              </p:cNvPr>
              <p:cNvPicPr/>
              <p:nvPr/>
            </p:nvPicPr>
            <p:blipFill>
              <a:blip r:embed="rId383"/>
              <a:stretch>
                <a:fillRect/>
              </a:stretch>
            </p:blipFill>
            <p:spPr>
              <a:xfrm>
                <a:off x="9826450" y="4490729"/>
                <a:ext cx="256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75" name="Ink 474">
                <a:extLst>
                  <a:ext uri="{FF2B5EF4-FFF2-40B4-BE49-F238E27FC236}">
                    <a16:creationId xmlns:a16="http://schemas.microsoft.com/office/drawing/2014/main" id="{D39BC701-4FF9-8CB5-6BD9-997EE46845C5}"/>
                  </a:ext>
                </a:extLst>
              </p14:cNvPr>
              <p14:cNvContentPartPr/>
              <p14:nvPr/>
            </p14:nvContentPartPr>
            <p14:xfrm>
              <a:off x="10344130" y="4251689"/>
              <a:ext cx="812160" cy="408960"/>
            </p14:xfrm>
          </p:contentPart>
        </mc:Choice>
        <mc:Fallback xmlns="">
          <p:pic>
            <p:nvPicPr>
              <p:cNvPr id="475" name="Ink 474">
                <a:extLst>
                  <a:ext uri="{FF2B5EF4-FFF2-40B4-BE49-F238E27FC236}">
                    <a16:creationId xmlns:a16="http://schemas.microsoft.com/office/drawing/2014/main" id="{D39BC701-4FF9-8CB5-6BD9-997EE46845C5}"/>
                  </a:ext>
                </a:extLst>
              </p:cNvPr>
              <p:cNvPicPr/>
              <p:nvPr/>
            </p:nvPicPr>
            <p:blipFill>
              <a:blip r:embed="rId385"/>
              <a:stretch>
                <a:fillRect/>
              </a:stretch>
            </p:blipFill>
            <p:spPr>
              <a:xfrm>
                <a:off x="10335490" y="4242689"/>
                <a:ext cx="829800" cy="426600"/>
              </a:xfrm>
              <a:prstGeom prst="rect">
                <a:avLst/>
              </a:prstGeom>
            </p:spPr>
          </p:pic>
        </mc:Fallback>
      </mc:AlternateContent>
      <p:grpSp>
        <p:nvGrpSpPr>
          <p:cNvPr id="512" name="Group 511">
            <a:extLst>
              <a:ext uri="{FF2B5EF4-FFF2-40B4-BE49-F238E27FC236}">
                <a16:creationId xmlns:a16="http://schemas.microsoft.com/office/drawing/2014/main" id="{E04A00FD-CAAC-F5CC-2EA6-AE753D7FBB8B}"/>
              </a:ext>
            </a:extLst>
          </p:cNvPr>
          <p:cNvGrpSpPr/>
          <p:nvPr/>
        </p:nvGrpSpPr>
        <p:grpSpPr>
          <a:xfrm>
            <a:off x="2632570" y="4040369"/>
            <a:ext cx="1519200" cy="372240"/>
            <a:chOff x="2632570" y="4040369"/>
            <a:chExt cx="1519200" cy="372240"/>
          </a:xfrm>
        </p:grpSpPr>
        <mc:AlternateContent xmlns:mc="http://schemas.openxmlformats.org/markup-compatibility/2006" xmlns:p14="http://schemas.microsoft.com/office/powerpoint/2010/main">
          <mc:Choice Requires="p14">
            <p:contentPart p14:bwMode="auto" r:id="rId386">
              <p14:nvContentPartPr>
                <p14:cNvPr id="507" name="Ink 506">
                  <a:extLst>
                    <a:ext uri="{FF2B5EF4-FFF2-40B4-BE49-F238E27FC236}">
                      <a16:creationId xmlns:a16="http://schemas.microsoft.com/office/drawing/2014/main" id="{2116AD2C-2E00-02C2-282D-AC4C34E0B039}"/>
                    </a:ext>
                  </a:extLst>
                </p14:cNvPr>
                <p14:cNvContentPartPr/>
                <p14:nvPr/>
              </p14:nvContentPartPr>
              <p14:xfrm>
                <a:off x="2654170" y="4168529"/>
                <a:ext cx="139680" cy="215640"/>
              </p14:xfrm>
            </p:contentPart>
          </mc:Choice>
          <mc:Fallback xmlns="">
            <p:pic>
              <p:nvPicPr>
                <p:cNvPr id="507" name="Ink 506">
                  <a:extLst>
                    <a:ext uri="{FF2B5EF4-FFF2-40B4-BE49-F238E27FC236}">
                      <a16:creationId xmlns:a16="http://schemas.microsoft.com/office/drawing/2014/main" id="{2116AD2C-2E00-02C2-282D-AC4C34E0B039}"/>
                    </a:ext>
                  </a:extLst>
                </p:cNvPr>
                <p:cNvPicPr/>
                <p:nvPr/>
              </p:nvPicPr>
              <p:blipFill>
                <a:blip r:embed="rId387"/>
                <a:stretch>
                  <a:fillRect/>
                </a:stretch>
              </p:blipFill>
              <p:spPr>
                <a:xfrm>
                  <a:off x="2645530" y="4159529"/>
                  <a:ext cx="157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08" name="Ink 507">
                  <a:extLst>
                    <a:ext uri="{FF2B5EF4-FFF2-40B4-BE49-F238E27FC236}">
                      <a16:creationId xmlns:a16="http://schemas.microsoft.com/office/drawing/2014/main" id="{34AD3DFB-5321-A3F7-2C0B-7E5CEE4B345A}"/>
                    </a:ext>
                  </a:extLst>
                </p14:cNvPr>
                <p14:cNvContentPartPr/>
                <p14:nvPr/>
              </p14:nvContentPartPr>
              <p14:xfrm>
                <a:off x="2632570" y="4130009"/>
                <a:ext cx="243720" cy="64440"/>
              </p14:xfrm>
            </p:contentPart>
          </mc:Choice>
          <mc:Fallback xmlns="">
            <p:pic>
              <p:nvPicPr>
                <p:cNvPr id="508" name="Ink 507">
                  <a:extLst>
                    <a:ext uri="{FF2B5EF4-FFF2-40B4-BE49-F238E27FC236}">
                      <a16:creationId xmlns:a16="http://schemas.microsoft.com/office/drawing/2014/main" id="{34AD3DFB-5321-A3F7-2C0B-7E5CEE4B345A}"/>
                    </a:ext>
                  </a:extLst>
                </p:cNvPr>
                <p:cNvPicPr/>
                <p:nvPr/>
              </p:nvPicPr>
              <p:blipFill>
                <a:blip r:embed="rId389"/>
                <a:stretch>
                  <a:fillRect/>
                </a:stretch>
              </p:blipFill>
              <p:spPr>
                <a:xfrm>
                  <a:off x="2623930" y="4121009"/>
                  <a:ext cx="261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09" name="Ink 508">
                  <a:extLst>
                    <a:ext uri="{FF2B5EF4-FFF2-40B4-BE49-F238E27FC236}">
                      <a16:creationId xmlns:a16="http://schemas.microsoft.com/office/drawing/2014/main" id="{10DFAC20-AFD1-AD6C-B708-9C7E6FCF4BF8}"/>
                    </a:ext>
                  </a:extLst>
                </p14:cNvPr>
                <p14:cNvContentPartPr/>
                <p14:nvPr/>
              </p14:nvContentPartPr>
              <p14:xfrm>
                <a:off x="2708170" y="4040369"/>
                <a:ext cx="1443600" cy="372240"/>
              </p14:xfrm>
            </p:contentPart>
          </mc:Choice>
          <mc:Fallback xmlns="">
            <p:pic>
              <p:nvPicPr>
                <p:cNvPr id="509" name="Ink 508">
                  <a:extLst>
                    <a:ext uri="{FF2B5EF4-FFF2-40B4-BE49-F238E27FC236}">
                      <a16:creationId xmlns:a16="http://schemas.microsoft.com/office/drawing/2014/main" id="{10DFAC20-AFD1-AD6C-B708-9C7E6FCF4BF8}"/>
                    </a:ext>
                  </a:extLst>
                </p:cNvPr>
                <p:cNvPicPr/>
                <p:nvPr/>
              </p:nvPicPr>
              <p:blipFill>
                <a:blip r:embed="rId391"/>
                <a:stretch>
                  <a:fillRect/>
                </a:stretch>
              </p:blipFill>
              <p:spPr>
                <a:xfrm>
                  <a:off x="2699170" y="4031369"/>
                  <a:ext cx="14612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510" name="Ink 509">
                  <a:extLst>
                    <a:ext uri="{FF2B5EF4-FFF2-40B4-BE49-F238E27FC236}">
                      <a16:creationId xmlns:a16="http://schemas.microsoft.com/office/drawing/2014/main" id="{8A8AA526-6200-2BB0-822E-207AD5ADB1CF}"/>
                    </a:ext>
                  </a:extLst>
                </p14:cNvPr>
                <p14:cNvContentPartPr/>
                <p14:nvPr/>
              </p14:nvContentPartPr>
              <p14:xfrm>
                <a:off x="3803290" y="4173569"/>
                <a:ext cx="41040" cy="19080"/>
              </p14:xfrm>
            </p:contentPart>
          </mc:Choice>
          <mc:Fallback xmlns="">
            <p:pic>
              <p:nvPicPr>
                <p:cNvPr id="510" name="Ink 509">
                  <a:extLst>
                    <a:ext uri="{FF2B5EF4-FFF2-40B4-BE49-F238E27FC236}">
                      <a16:creationId xmlns:a16="http://schemas.microsoft.com/office/drawing/2014/main" id="{8A8AA526-6200-2BB0-822E-207AD5ADB1CF}"/>
                    </a:ext>
                  </a:extLst>
                </p:cNvPr>
                <p:cNvPicPr/>
                <p:nvPr/>
              </p:nvPicPr>
              <p:blipFill>
                <a:blip r:embed="rId393"/>
                <a:stretch>
                  <a:fillRect/>
                </a:stretch>
              </p:blipFill>
              <p:spPr>
                <a:xfrm>
                  <a:off x="3794290" y="4164929"/>
                  <a:ext cx="58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511" name="Ink 510">
                  <a:extLst>
                    <a:ext uri="{FF2B5EF4-FFF2-40B4-BE49-F238E27FC236}">
                      <a16:creationId xmlns:a16="http://schemas.microsoft.com/office/drawing/2014/main" id="{F4DD481A-2247-0436-03CE-7C7B07471320}"/>
                    </a:ext>
                  </a:extLst>
                </p14:cNvPr>
                <p14:cNvContentPartPr/>
                <p14:nvPr/>
              </p14:nvContentPartPr>
              <p14:xfrm>
                <a:off x="3439690" y="4080329"/>
                <a:ext cx="404640" cy="125280"/>
              </p14:xfrm>
            </p:contentPart>
          </mc:Choice>
          <mc:Fallback xmlns="">
            <p:pic>
              <p:nvPicPr>
                <p:cNvPr id="511" name="Ink 510">
                  <a:extLst>
                    <a:ext uri="{FF2B5EF4-FFF2-40B4-BE49-F238E27FC236}">
                      <a16:creationId xmlns:a16="http://schemas.microsoft.com/office/drawing/2014/main" id="{F4DD481A-2247-0436-03CE-7C7B07471320}"/>
                    </a:ext>
                  </a:extLst>
                </p:cNvPr>
                <p:cNvPicPr/>
                <p:nvPr/>
              </p:nvPicPr>
              <p:blipFill>
                <a:blip r:embed="rId395"/>
                <a:stretch>
                  <a:fillRect/>
                </a:stretch>
              </p:blipFill>
              <p:spPr>
                <a:xfrm>
                  <a:off x="3430690" y="4071689"/>
                  <a:ext cx="42228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6">
            <p14:nvContentPartPr>
              <p14:cNvPr id="513" name="Ink 512">
                <a:extLst>
                  <a:ext uri="{FF2B5EF4-FFF2-40B4-BE49-F238E27FC236}">
                    <a16:creationId xmlns:a16="http://schemas.microsoft.com/office/drawing/2014/main" id="{D7AF9008-394C-DDAA-3594-C89284A52EAA}"/>
                  </a:ext>
                </a:extLst>
              </p14:cNvPr>
              <p14:cNvContentPartPr/>
              <p14:nvPr/>
            </p14:nvContentPartPr>
            <p14:xfrm>
              <a:off x="4355170" y="4097609"/>
              <a:ext cx="858240" cy="279000"/>
            </p14:xfrm>
          </p:contentPart>
        </mc:Choice>
        <mc:Fallback xmlns="">
          <p:pic>
            <p:nvPicPr>
              <p:cNvPr id="513" name="Ink 512">
                <a:extLst>
                  <a:ext uri="{FF2B5EF4-FFF2-40B4-BE49-F238E27FC236}">
                    <a16:creationId xmlns:a16="http://schemas.microsoft.com/office/drawing/2014/main" id="{D7AF9008-394C-DDAA-3594-C89284A52EAA}"/>
                  </a:ext>
                </a:extLst>
              </p:cNvPr>
              <p:cNvPicPr/>
              <p:nvPr/>
            </p:nvPicPr>
            <p:blipFill>
              <a:blip r:embed="rId397"/>
              <a:stretch>
                <a:fillRect/>
              </a:stretch>
            </p:blipFill>
            <p:spPr>
              <a:xfrm>
                <a:off x="4346170" y="4088969"/>
                <a:ext cx="875880" cy="296640"/>
              </a:xfrm>
              <a:prstGeom prst="rect">
                <a:avLst/>
              </a:prstGeom>
            </p:spPr>
          </p:pic>
        </mc:Fallback>
      </mc:AlternateContent>
      <p:grpSp>
        <p:nvGrpSpPr>
          <p:cNvPr id="519" name="Group 518">
            <a:extLst>
              <a:ext uri="{FF2B5EF4-FFF2-40B4-BE49-F238E27FC236}">
                <a16:creationId xmlns:a16="http://schemas.microsoft.com/office/drawing/2014/main" id="{963FEC2C-DCD1-DF21-6028-BB810B1F1188}"/>
              </a:ext>
            </a:extLst>
          </p:cNvPr>
          <p:cNvGrpSpPr/>
          <p:nvPr/>
        </p:nvGrpSpPr>
        <p:grpSpPr>
          <a:xfrm>
            <a:off x="5362090" y="4035689"/>
            <a:ext cx="2272680" cy="379800"/>
            <a:chOff x="5362090" y="4035689"/>
            <a:chExt cx="2272680" cy="379800"/>
          </a:xfrm>
        </p:grpSpPr>
        <mc:AlternateContent xmlns:mc="http://schemas.openxmlformats.org/markup-compatibility/2006" xmlns:p14="http://schemas.microsoft.com/office/powerpoint/2010/main">
          <mc:Choice Requires="p14">
            <p:contentPart p14:bwMode="auto" r:id="rId398">
              <p14:nvContentPartPr>
                <p14:cNvPr id="514" name="Ink 513">
                  <a:extLst>
                    <a:ext uri="{FF2B5EF4-FFF2-40B4-BE49-F238E27FC236}">
                      <a16:creationId xmlns:a16="http://schemas.microsoft.com/office/drawing/2014/main" id="{0150C698-5BB3-AF16-9B16-8B94F8699147}"/>
                    </a:ext>
                  </a:extLst>
                </p14:cNvPr>
                <p14:cNvContentPartPr/>
                <p14:nvPr/>
              </p14:nvContentPartPr>
              <p14:xfrm>
                <a:off x="5362090" y="4035689"/>
                <a:ext cx="1055880" cy="289800"/>
              </p14:xfrm>
            </p:contentPart>
          </mc:Choice>
          <mc:Fallback xmlns="">
            <p:pic>
              <p:nvPicPr>
                <p:cNvPr id="514" name="Ink 513">
                  <a:extLst>
                    <a:ext uri="{FF2B5EF4-FFF2-40B4-BE49-F238E27FC236}">
                      <a16:creationId xmlns:a16="http://schemas.microsoft.com/office/drawing/2014/main" id="{0150C698-5BB3-AF16-9B16-8B94F8699147}"/>
                    </a:ext>
                  </a:extLst>
                </p:cNvPr>
                <p:cNvPicPr/>
                <p:nvPr/>
              </p:nvPicPr>
              <p:blipFill>
                <a:blip r:embed="rId399"/>
                <a:stretch>
                  <a:fillRect/>
                </a:stretch>
              </p:blipFill>
              <p:spPr>
                <a:xfrm>
                  <a:off x="5353090" y="4026689"/>
                  <a:ext cx="10735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15" name="Ink 514">
                  <a:extLst>
                    <a:ext uri="{FF2B5EF4-FFF2-40B4-BE49-F238E27FC236}">
                      <a16:creationId xmlns:a16="http://schemas.microsoft.com/office/drawing/2014/main" id="{1D7BB1FF-2A8E-3FD8-EBFF-C58A61E8103E}"/>
                    </a:ext>
                  </a:extLst>
                </p14:cNvPr>
                <p14:cNvContentPartPr/>
                <p14:nvPr/>
              </p14:nvContentPartPr>
              <p14:xfrm>
                <a:off x="6055090" y="4155209"/>
                <a:ext cx="53640" cy="4680"/>
              </p14:xfrm>
            </p:contentPart>
          </mc:Choice>
          <mc:Fallback xmlns="">
            <p:pic>
              <p:nvPicPr>
                <p:cNvPr id="515" name="Ink 514">
                  <a:extLst>
                    <a:ext uri="{FF2B5EF4-FFF2-40B4-BE49-F238E27FC236}">
                      <a16:creationId xmlns:a16="http://schemas.microsoft.com/office/drawing/2014/main" id="{1D7BB1FF-2A8E-3FD8-EBFF-C58A61E8103E}"/>
                    </a:ext>
                  </a:extLst>
                </p:cNvPr>
                <p:cNvPicPr/>
                <p:nvPr/>
              </p:nvPicPr>
              <p:blipFill>
                <a:blip r:embed="rId401"/>
                <a:stretch>
                  <a:fillRect/>
                </a:stretch>
              </p:blipFill>
              <p:spPr>
                <a:xfrm>
                  <a:off x="6046090" y="4146209"/>
                  <a:ext cx="71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16" name="Ink 515">
                  <a:extLst>
                    <a:ext uri="{FF2B5EF4-FFF2-40B4-BE49-F238E27FC236}">
                      <a16:creationId xmlns:a16="http://schemas.microsoft.com/office/drawing/2014/main" id="{95D3D99C-9247-5DA0-B7C7-47980AF0345B}"/>
                    </a:ext>
                  </a:extLst>
                </p14:cNvPr>
                <p14:cNvContentPartPr/>
                <p14:nvPr/>
              </p14:nvContentPartPr>
              <p14:xfrm>
                <a:off x="5757010" y="4084649"/>
                <a:ext cx="307800" cy="100800"/>
              </p14:xfrm>
            </p:contentPart>
          </mc:Choice>
          <mc:Fallback xmlns="">
            <p:pic>
              <p:nvPicPr>
                <p:cNvPr id="516" name="Ink 515">
                  <a:extLst>
                    <a:ext uri="{FF2B5EF4-FFF2-40B4-BE49-F238E27FC236}">
                      <a16:creationId xmlns:a16="http://schemas.microsoft.com/office/drawing/2014/main" id="{95D3D99C-9247-5DA0-B7C7-47980AF0345B}"/>
                    </a:ext>
                  </a:extLst>
                </p:cNvPr>
                <p:cNvPicPr/>
                <p:nvPr/>
              </p:nvPicPr>
              <p:blipFill>
                <a:blip r:embed="rId403"/>
                <a:stretch>
                  <a:fillRect/>
                </a:stretch>
              </p:blipFill>
              <p:spPr>
                <a:xfrm>
                  <a:off x="5748370" y="4075649"/>
                  <a:ext cx="325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17" name="Ink 516">
                  <a:extLst>
                    <a:ext uri="{FF2B5EF4-FFF2-40B4-BE49-F238E27FC236}">
                      <a16:creationId xmlns:a16="http://schemas.microsoft.com/office/drawing/2014/main" id="{EB18B91D-384B-E3A5-6861-B6213C2E9D57}"/>
                    </a:ext>
                  </a:extLst>
                </p14:cNvPr>
                <p14:cNvContentPartPr/>
                <p14:nvPr/>
              </p14:nvContentPartPr>
              <p14:xfrm>
                <a:off x="6660250" y="4088969"/>
                <a:ext cx="440640" cy="326520"/>
              </p14:xfrm>
            </p:contentPart>
          </mc:Choice>
          <mc:Fallback xmlns="">
            <p:pic>
              <p:nvPicPr>
                <p:cNvPr id="517" name="Ink 516">
                  <a:extLst>
                    <a:ext uri="{FF2B5EF4-FFF2-40B4-BE49-F238E27FC236}">
                      <a16:creationId xmlns:a16="http://schemas.microsoft.com/office/drawing/2014/main" id="{EB18B91D-384B-E3A5-6861-B6213C2E9D57}"/>
                    </a:ext>
                  </a:extLst>
                </p:cNvPr>
                <p:cNvPicPr/>
                <p:nvPr/>
              </p:nvPicPr>
              <p:blipFill>
                <a:blip r:embed="rId405"/>
                <a:stretch>
                  <a:fillRect/>
                </a:stretch>
              </p:blipFill>
              <p:spPr>
                <a:xfrm>
                  <a:off x="6651610" y="4079969"/>
                  <a:ext cx="4582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18" name="Ink 517">
                  <a:extLst>
                    <a:ext uri="{FF2B5EF4-FFF2-40B4-BE49-F238E27FC236}">
                      <a16:creationId xmlns:a16="http://schemas.microsoft.com/office/drawing/2014/main" id="{A90BDDC1-182E-2563-A46A-059F404AB9EE}"/>
                    </a:ext>
                  </a:extLst>
                </p14:cNvPr>
                <p14:cNvContentPartPr/>
                <p14:nvPr/>
              </p14:nvContentPartPr>
              <p14:xfrm>
                <a:off x="7367650" y="4184009"/>
                <a:ext cx="267120" cy="96840"/>
              </p14:xfrm>
            </p:contentPart>
          </mc:Choice>
          <mc:Fallback xmlns="">
            <p:pic>
              <p:nvPicPr>
                <p:cNvPr id="518" name="Ink 517">
                  <a:extLst>
                    <a:ext uri="{FF2B5EF4-FFF2-40B4-BE49-F238E27FC236}">
                      <a16:creationId xmlns:a16="http://schemas.microsoft.com/office/drawing/2014/main" id="{A90BDDC1-182E-2563-A46A-059F404AB9EE}"/>
                    </a:ext>
                  </a:extLst>
                </p:cNvPr>
                <p:cNvPicPr/>
                <p:nvPr/>
              </p:nvPicPr>
              <p:blipFill>
                <a:blip r:embed="rId407"/>
                <a:stretch>
                  <a:fillRect/>
                </a:stretch>
              </p:blipFill>
              <p:spPr>
                <a:xfrm>
                  <a:off x="7359010" y="4175009"/>
                  <a:ext cx="284760" cy="114480"/>
                </a:xfrm>
                <a:prstGeom prst="rect">
                  <a:avLst/>
                </a:prstGeom>
              </p:spPr>
            </p:pic>
          </mc:Fallback>
        </mc:AlternateContent>
      </p:grpSp>
      <p:grpSp>
        <p:nvGrpSpPr>
          <p:cNvPr id="526" name="Group 525">
            <a:extLst>
              <a:ext uri="{FF2B5EF4-FFF2-40B4-BE49-F238E27FC236}">
                <a16:creationId xmlns:a16="http://schemas.microsoft.com/office/drawing/2014/main" id="{C6B0164B-D4B4-5464-DCA3-ADC5B9A02D58}"/>
              </a:ext>
            </a:extLst>
          </p:cNvPr>
          <p:cNvGrpSpPr/>
          <p:nvPr/>
        </p:nvGrpSpPr>
        <p:grpSpPr>
          <a:xfrm>
            <a:off x="7839970" y="3847769"/>
            <a:ext cx="3106440" cy="470520"/>
            <a:chOff x="7839970" y="3847769"/>
            <a:chExt cx="3106440" cy="470520"/>
          </a:xfrm>
        </p:grpSpPr>
        <mc:AlternateContent xmlns:mc="http://schemas.openxmlformats.org/markup-compatibility/2006" xmlns:p14="http://schemas.microsoft.com/office/powerpoint/2010/main">
          <mc:Choice Requires="p14">
            <p:contentPart p14:bwMode="auto" r:id="rId408">
              <p14:nvContentPartPr>
                <p14:cNvPr id="520" name="Ink 519">
                  <a:extLst>
                    <a:ext uri="{FF2B5EF4-FFF2-40B4-BE49-F238E27FC236}">
                      <a16:creationId xmlns:a16="http://schemas.microsoft.com/office/drawing/2014/main" id="{E9F0BEC9-0765-85F1-328B-35F8E6F99E23}"/>
                    </a:ext>
                  </a:extLst>
                </p14:cNvPr>
                <p14:cNvContentPartPr/>
                <p14:nvPr/>
              </p14:nvContentPartPr>
              <p14:xfrm>
                <a:off x="7839970" y="3984209"/>
                <a:ext cx="1283760" cy="334080"/>
              </p14:xfrm>
            </p:contentPart>
          </mc:Choice>
          <mc:Fallback xmlns="">
            <p:pic>
              <p:nvPicPr>
                <p:cNvPr id="520" name="Ink 519">
                  <a:extLst>
                    <a:ext uri="{FF2B5EF4-FFF2-40B4-BE49-F238E27FC236}">
                      <a16:creationId xmlns:a16="http://schemas.microsoft.com/office/drawing/2014/main" id="{E9F0BEC9-0765-85F1-328B-35F8E6F99E23}"/>
                    </a:ext>
                  </a:extLst>
                </p:cNvPr>
                <p:cNvPicPr/>
                <p:nvPr/>
              </p:nvPicPr>
              <p:blipFill>
                <a:blip r:embed="rId409"/>
                <a:stretch>
                  <a:fillRect/>
                </a:stretch>
              </p:blipFill>
              <p:spPr>
                <a:xfrm>
                  <a:off x="7830970" y="3975569"/>
                  <a:ext cx="13014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21" name="Ink 520">
                  <a:extLst>
                    <a:ext uri="{FF2B5EF4-FFF2-40B4-BE49-F238E27FC236}">
                      <a16:creationId xmlns:a16="http://schemas.microsoft.com/office/drawing/2014/main" id="{97A75C7E-2E95-7E99-0648-03C266811C3E}"/>
                    </a:ext>
                  </a:extLst>
                </p14:cNvPr>
                <p14:cNvContentPartPr/>
                <p14:nvPr/>
              </p14:nvContentPartPr>
              <p14:xfrm>
                <a:off x="8994130" y="3995369"/>
                <a:ext cx="19440" cy="24840"/>
              </p14:xfrm>
            </p:contentPart>
          </mc:Choice>
          <mc:Fallback xmlns="">
            <p:pic>
              <p:nvPicPr>
                <p:cNvPr id="521" name="Ink 520">
                  <a:extLst>
                    <a:ext uri="{FF2B5EF4-FFF2-40B4-BE49-F238E27FC236}">
                      <a16:creationId xmlns:a16="http://schemas.microsoft.com/office/drawing/2014/main" id="{97A75C7E-2E95-7E99-0648-03C266811C3E}"/>
                    </a:ext>
                  </a:extLst>
                </p:cNvPr>
                <p:cNvPicPr/>
                <p:nvPr/>
              </p:nvPicPr>
              <p:blipFill>
                <a:blip r:embed="rId411"/>
                <a:stretch>
                  <a:fillRect/>
                </a:stretch>
              </p:blipFill>
              <p:spPr>
                <a:xfrm>
                  <a:off x="8985130" y="3986729"/>
                  <a:ext cx="37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522" name="Ink 521">
                  <a:extLst>
                    <a:ext uri="{FF2B5EF4-FFF2-40B4-BE49-F238E27FC236}">
                      <a16:creationId xmlns:a16="http://schemas.microsoft.com/office/drawing/2014/main" id="{69002F9D-7047-8115-5CAE-9F1E9C692628}"/>
                    </a:ext>
                  </a:extLst>
                </p14:cNvPr>
                <p14:cNvContentPartPr/>
                <p14:nvPr/>
              </p14:nvContentPartPr>
              <p14:xfrm>
                <a:off x="8385370" y="4005449"/>
                <a:ext cx="26640" cy="20160"/>
              </p14:xfrm>
            </p:contentPart>
          </mc:Choice>
          <mc:Fallback xmlns="">
            <p:pic>
              <p:nvPicPr>
                <p:cNvPr id="522" name="Ink 521">
                  <a:extLst>
                    <a:ext uri="{FF2B5EF4-FFF2-40B4-BE49-F238E27FC236}">
                      <a16:creationId xmlns:a16="http://schemas.microsoft.com/office/drawing/2014/main" id="{69002F9D-7047-8115-5CAE-9F1E9C692628}"/>
                    </a:ext>
                  </a:extLst>
                </p:cNvPr>
                <p:cNvPicPr/>
                <p:nvPr/>
              </p:nvPicPr>
              <p:blipFill>
                <a:blip r:embed="rId413"/>
                <a:stretch>
                  <a:fillRect/>
                </a:stretch>
              </p:blipFill>
              <p:spPr>
                <a:xfrm>
                  <a:off x="8376370" y="3996809"/>
                  <a:ext cx="44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523" name="Ink 522">
                  <a:extLst>
                    <a:ext uri="{FF2B5EF4-FFF2-40B4-BE49-F238E27FC236}">
                      <a16:creationId xmlns:a16="http://schemas.microsoft.com/office/drawing/2014/main" id="{C90484E3-E29C-9D67-5312-B296F1C3DDC6}"/>
                    </a:ext>
                  </a:extLst>
                </p14:cNvPr>
                <p14:cNvContentPartPr/>
                <p14:nvPr/>
              </p14:nvContentPartPr>
              <p14:xfrm>
                <a:off x="9294010" y="3847769"/>
                <a:ext cx="1652400" cy="414000"/>
              </p14:xfrm>
            </p:contentPart>
          </mc:Choice>
          <mc:Fallback xmlns="">
            <p:pic>
              <p:nvPicPr>
                <p:cNvPr id="523" name="Ink 522">
                  <a:extLst>
                    <a:ext uri="{FF2B5EF4-FFF2-40B4-BE49-F238E27FC236}">
                      <a16:creationId xmlns:a16="http://schemas.microsoft.com/office/drawing/2014/main" id="{C90484E3-E29C-9D67-5312-B296F1C3DDC6}"/>
                    </a:ext>
                  </a:extLst>
                </p:cNvPr>
                <p:cNvPicPr/>
                <p:nvPr/>
              </p:nvPicPr>
              <p:blipFill>
                <a:blip r:embed="rId415"/>
                <a:stretch>
                  <a:fillRect/>
                </a:stretch>
              </p:blipFill>
              <p:spPr>
                <a:xfrm>
                  <a:off x="9285370" y="3838769"/>
                  <a:ext cx="167004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524" name="Ink 523">
                  <a:extLst>
                    <a:ext uri="{FF2B5EF4-FFF2-40B4-BE49-F238E27FC236}">
                      <a16:creationId xmlns:a16="http://schemas.microsoft.com/office/drawing/2014/main" id="{955CCF58-2054-2FA9-7D8F-AA032F93D5A9}"/>
                    </a:ext>
                  </a:extLst>
                </p14:cNvPr>
                <p14:cNvContentPartPr/>
                <p14:nvPr/>
              </p14:nvContentPartPr>
              <p14:xfrm>
                <a:off x="10324330" y="3992489"/>
                <a:ext cx="342000" cy="23040"/>
              </p14:xfrm>
            </p:contentPart>
          </mc:Choice>
          <mc:Fallback xmlns="">
            <p:pic>
              <p:nvPicPr>
                <p:cNvPr id="524" name="Ink 523">
                  <a:extLst>
                    <a:ext uri="{FF2B5EF4-FFF2-40B4-BE49-F238E27FC236}">
                      <a16:creationId xmlns:a16="http://schemas.microsoft.com/office/drawing/2014/main" id="{955CCF58-2054-2FA9-7D8F-AA032F93D5A9}"/>
                    </a:ext>
                  </a:extLst>
                </p:cNvPr>
                <p:cNvPicPr/>
                <p:nvPr/>
              </p:nvPicPr>
              <p:blipFill>
                <a:blip r:embed="rId417"/>
                <a:stretch>
                  <a:fillRect/>
                </a:stretch>
              </p:blipFill>
              <p:spPr>
                <a:xfrm>
                  <a:off x="10315330" y="3983489"/>
                  <a:ext cx="359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525" name="Ink 524">
                  <a:extLst>
                    <a:ext uri="{FF2B5EF4-FFF2-40B4-BE49-F238E27FC236}">
                      <a16:creationId xmlns:a16="http://schemas.microsoft.com/office/drawing/2014/main" id="{5A0BC1FF-A042-EB44-295D-4EF8AC38ECD6}"/>
                    </a:ext>
                  </a:extLst>
                </p14:cNvPr>
                <p14:cNvContentPartPr/>
                <p14:nvPr/>
              </p14:nvContentPartPr>
              <p14:xfrm>
                <a:off x="9720610" y="3995369"/>
                <a:ext cx="359640" cy="29160"/>
              </p14:xfrm>
            </p:contentPart>
          </mc:Choice>
          <mc:Fallback xmlns="">
            <p:pic>
              <p:nvPicPr>
                <p:cNvPr id="525" name="Ink 524">
                  <a:extLst>
                    <a:ext uri="{FF2B5EF4-FFF2-40B4-BE49-F238E27FC236}">
                      <a16:creationId xmlns:a16="http://schemas.microsoft.com/office/drawing/2014/main" id="{5A0BC1FF-A042-EB44-295D-4EF8AC38ECD6}"/>
                    </a:ext>
                  </a:extLst>
                </p:cNvPr>
                <p:cNvPicPr/>
                <p:nvPr/>
              </p:nvPicPr>
              <p:blipFill>
                <a:blip r:embed="rId419"/>
                <a:stretch>
                  <a:fillRect/>
                </a:stretch>
              </p:blipFill>
              <p:spPr>
                <a:xfrm>
                  <a:off x="9711970" y="3986729"/>
                  <a:ext cx="377280" cy="46800"/>
                </a:xfrm>
                <a:prstGeom prst="rect">
                  <a:avLst/>
                </a:prstGeom>
              </p:spPr>
            </p:pic>
          </mc:Fallback>
        </mc:AlternateContent>
      </p:grpSp>
      <p:grpSp>
        <p:nvGrpSpPr>
          <p:cNvPr id="537" name="Group 536">
            <a:extLst>
              <a:ext uri="{FF2B5EF4-FFF2-40B4-BE49-F238E27FC236}">
                <a16:creationId xmlns:a16="http://schemas.microsoft.com/office/drawing/2014/main" id="{5623D424-0D03-8A7A-AA93-D19E8B25A507}"/>
              </a:ext>
            </a:extLst>
          </p:cNvPr>
          <p:cNvGrpSpPr/>
          <p:nvPr/>
        </p:nvGrpSpPr>
        <p:grpSpPr>
          <a:xfrm>
            <a:off x="335050" y="4938569"/>
            <a:ext cx="4292640" cy="1146960"/>
            <a:chOff x="335050" y="4938569"/>
            <a:chExt cx="4292640" cy="1146960"/>
          </a:xfrm>
        </p:grpSpPr>
        <mc:AlternateContent xmlns:mc="http://schemas.openxmlformats.org/markup-compatibility/2006" xmlns:p14="http://schemas.microsoft.com/office/powerpoint/2010/main">
          <mc:Choice Requires="p14">
            <p:contentPart p14:bwMode="auto" r:id="rId420">
              <p14:nvContentPartPr>
                <p14:cNvPr id="476" name="Ink 475">
                  <a:extLst>
                    <a:ext uri="{FF2B5EF4-FFF2-40B4-BE49-F238E27FC236}">
                      <a16:creationId xmlns:a16="http://schemas.microsoft.com/office/drawing/2014/main" id="{A53F0309-BDF7-F2AF-BE94-5D4AD897C4FE}"/>
                    </a:ext>
                  </a:extLst>
                </p14:cNvPr>
                <p14:cNvContentPartPr/>
                <p14:nvPr/>
              </p14:nvContentPartPr>
              <p14:xfrm>
                <a:off x="335050" y="4973489"/>
                <a:ext cx="288360" cy="468360"/>
              </p14:xfrm>
            </p:contentPart>
          </mc:Choice>
          <mc:Fallback xmlns="">
            <p:pic>
              <p:nvPicPr>
                <p:cNvPr id="476" name="Ink 475">
                  <a:extLst>
                    <a:ext uri="{FF2B5EF4-FFF2-40B4-BE49-F238E27FC236}">
                      <a16:creationId xmlns:a16="http://schemas.microsoft.com/office/drawing/2014/main" id="{A53F0309-BDF7-F2AF-BE94-5D4AD897C4FE}"/>
                    </a:ext>
                  </a:extLst>
                </p:cNvPr>
                <p:cNvPicPr/>
                <p:nvPr/>
              </p:nvPicPr>
              <p:blipFill>
                <a:blip r:embed="rId421"/>
                <a:stretch>
                  <a:fillRect/>
                </a:stretch>
              </p:blipFill>
              <p:spPr>
                <a:xfrm>
                  <a:off x="326410" y="4964489"/>
                  <a:ext cx="30600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77" name="Ink 476">
                  <a:extLst>
                    <a:ext uri="{FF2B5EF4-FFF2-40B4-BE49-F238E27FC236}">
                      <a16:creationId xmlns:a16="http://schemas.microsoft.com/office/drawing/2014/main" id="{818E723D-AA64-B57A-0192-687F51F15767}"/>
                    </a:ext>
                  </a:extLst>
                </p14:cNvPr>
                <p14:cNvContentPartPr/>
                <p14:nvPr/>
              </p14:nvContentPartPr>
              <p14:xfrm>
                <a:off x="826090" y="4938569"/>
                <a:ext cx="878760" cy="300600"/>
              </p14:xfrm>
            </p:contentPart>
          </mc:Choice>
          <mc:Fallback xmlns="">
            <p:pic>
              <p:nvPicPr>
                <p:cNvPr id="477" name="Ink 476">
                  <a:extLst>
                    <a:ext uri="{FF2B5EF4-FFF2-40B4-BE49-F238E27FC236}">
                      <a16:creationId xmlns:a16="http://schemas.microsoft.com/office/drawing/2014/main" id="{818E723D-AA64-B57A-0192-687F51F15767}"/>
                    </a:ext>
                  </a:extLst>
                </p:cNvPr>
                <p:cNvPicPr/>
                <p:nvPr/>
              </p:nvPicPr>
              <p:blipFill>
                <a:blip r:embed="rId423"/>
                <a:stretch>
                  <a:fillRect/>
                </a:stretch>
              </p:blipFill>
              <p:spPr>
                <a:xfrm>
                  <a:off x="817090" y="4929929"/>
                  <a:ext cx="8964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78" name="Ink 477">
                  <a:extLst>
                    <a:ext uri="{FF2B5EF4-FFF2-40B4-BE49-F238E27FC236}">
                      <a16:creationId xmlns:a16="http://schemas.microsoft.com/office/drawing/2014/main" id="{38E5D257-F9AF-EEAD-C6C4-37C339A54F2B}"/>
                    </a:ext>
                  </a:extLst>
                </p14:cNvPr>
                <p14:cNvContentPartPr/>
                <p14:nvPr/>
              </p14:nvContentPartPr>
              <p14:xfrm>
                <a:off x="1321090" y="4975289"/>
                <a:ext cx="302400" cy="28800"/>
              </p14:xfrm>
            </p:contentPart>
          </mc:Choice>
          <mc:Fallback xmlns="">
            <p:pic>
              <p:nvPicPr>
                <p:cNvPr id="478" name="Ink 477">
                  <a:extLst>
                    <a:ext uri="{FF2B5EF4-FFF2-40B4-BE49-F238E27FC236}">
                      <a16:creationId xmlns:a16="http://schemas.microsoft.com/office/drawing/2014/main" id="{38E5D257-F9AF-EEAD-C6C4-37C339A54F2B}"/>
                    </a:ext>
                  </a:extLst>
                </p:cNvPr>
                <p:cNvPicPr/>
                <p:nvPr/>
              </p:nvPicPr>
              <p:blipFill>
                <a:blip r:embed="rId425"/>
                <a:stretch>
                  <a:fillRect/>
                </a:stretch>
              </p:blipFill>
              <p:spPr>
                <a:xfrm>
                  <a:off x="1312450" y="4966649"/>
                  <a:ext cx="320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79" name="Ink 478">
                  <a:extLst>
                    <a:ext uri="{FF2B5EF4-FFF2-40B4-BE49-F238E27FC236}">
                      <a16:creationId xmlns:a16="http://schemas.microsoft.com/office/drawing/2014/main" id="{79795AFA-E2CC-721C-B309-B4DE9B81EA3F}"/>
                    </a:ext>
                  </a:extLst>
                </p14:cNvPr>
                <p14:cNvContentPartPr/>
                <p14:nvPr/>
              </p14:nvContentPartPr>
              <p14:xfrm>
                <a:off x="977650" y="4976369"/>
                <a:ext cx="379080" cy="41040"/>
              </p14:xfrm>
            </p:contentPart>
          </mc:Choice>
          <mc:Fallback xmlns="">
            <p:pic>
              <p:nvPicPr>
                <p:cNvPr id="479" name="Ink 478">
                  <a:extLst>
                    <a:ext uri="{FF2B5EF4-FFF2-40B4-BE49-F238E27FC236}">
                      <a16:creationId xmlns:a16="http://schemas.microsoft.com/office/drawing/2014/main" id="{79795AFA-E2CC-721C-B309-B4DE9B81EA3F}"/>
                    </a:ext>
                  </a:extLst>
                </p:cNvPr>
                <p:cNvPicPr/>
                <p:nvPr/>
              </p:nvPicPr>
              <p:blipFill>
                <a:blip r:embed="rId427"/>
                <a:stretch>
                  <a:fillRect/>
                </a:stretch>
              </p:blipFill>
              <p:spPr>
                <a:xfrm>
                  <a:off x="969010" y="4967369"/>
                  <a:ext cx="396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80" name="Ink 479">
                  <a:extLst>
                    <a:ext uri="{FF2B5EF4-FFF2-40B4-BE49-F238E27FC236}">
                      <a16:creationId xmlns:a16="http://schemas.microsoft.com/office/drawing/2014/main" id="{D69BE2A3-72BF-DD28-047A-EBF167F98E25}"/>
                    </a:ext>
                  </a:extLst>
                </p14:cNvPr>
                <p14:cNvContentPartPr/>
                <p14:nvPr/>
              </p14:nvContentPartPr>
              <p14:xfrm>
                <a:off x="1980250" y="4966649"/>
                <a:ext cx="182160" cy="271080"/>
              </p14:xfrm>
            </p:contentPart>
          </mc:Choice>
          <mc:Fallback xmlns="">
            <p:pic>
              <p:nvPicPr>
                <p:cNvPr id="480" name="Ink 479">
                  <a:extLst>
                    <a:ext uri="{FF2B5EF4-FFF2-40B4-BE49-F238E27FC236}">
                      <a16:creationId xmlns:a16="http://schemas.microsoft.com/office/drawing/2014/main" id="{D69BE2A3-72BF-DD28-047A-EBF167F98E25}"/>
                    </a:ext>
                  </a:extLst>
                </p:cNvPr>
                <p:cNvPicPr/>
                <p:nvPr/>
              </p:nvPicPr>
              <p:blipFill>
                <a:blip r:embed="rId429"/>
                <a:stretch>
                  <a:fillRect/>
                </a:stretch>
              </p:blipFill>
              <p:spPr>
                <a:xfrm>
                  <a:off x="1971610" y="4958009"/>
                  <a:ext cx="1998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481" name="Ink 480">
                  <a:extLst>
                    <a:ext uri="{FF2B5EF4-FFF2-40B4-BE49-F238E27FC236}">
                      <a16:creationId xmlns:a16="http://schemas.microsoft.com/office/drawing/2014/main" id="{9F56F6BF-FCA6-F553-12DD-5B8DEC407987}"/>
                    </a:ext>
                  </a:extLst>
                </p14:cNvPr>
                <p14:cNvContentPartPr/>
                <p14:nvPr/>
              </p14:nvContentPartPr>
              <p14:xfrm>
                <a:off x="2245210" y="5113529"/>
                <a:ext cx="140760" cy="94680"/>
              </p14:xfrm>
            </p:contentPart>
          </mc:Choice>
          <mc:Fallback xmlns="">
            <p:pic>
              <p:nvPicPr>
                <p:cNvPr id="481" name="Ink 480">
                  <a:extLst>
                    <a:ext uri="{FF2B5EF4-FFF2-40B4-BE49-F238E27FC236}">
                      <a16:creationId xmlns:a16="http://schemas.microsoft.com/office/drawing/2014/main" id="{9F56F6BF-FCA6-F553-12DD-5B8DEC407987}"/>
                    </a:ext>
                  </a:extLst>
                </p:cNvPr>
                <p:cNvPicPr/>
                <p:nvPr/>
              </p:nvPicPr>
              <p:blipFill>
                <a:blip r:embed="rId431"/>
                <a:stretch>
                  <a:fillRect/>
                </a:stretch>
              </p:blipFill>
              <p:spPr>
                <a:xfrm>
                  <a:off x="2236210" y="5104889"/>
                  <a:ext cx="158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482" name="Ink 481">
                  <a:extLst>
                    <a:ext uri="{FF2B5EF4-FFF2-40B4-BE49-F238E27FC236}">
                      <a16:creationId xmlns:a16="http://schemas.microsoft.com/office/drawing/2014/main" id="{36F27323-99A3-4FE1-3FD0-073AFD443786}"/>
                    </a:ext>
                  </a:extLst>
                </p14:cNvPr>
                <p14:cNvContentPartPr/>
                <p14:nvPr/>
              </p14:nvContentPartPr>
              <p14:xfrm>
                <a:off x="2481370" y="5180489"/>
                <a:ext cx="112320" cy="185040"/>
              </p14:xfrm>
            </p:contentPart>
          </mc:Choice>
          <mc:Fallback xmlns="">
            <p:pic>
              <p:nvPicPr>
                <p:cNvPr id="482" name="Ink 481">
                  <a:extLst>
                    <a:ext uri="{FF2B5EF4-FFF2-40B4-BE49-F238E27FC236}">
                      <a16:creationId xmlns:a16="http://schemas.microsoft.com/office/drawing/2014/main" id="{36F27323-99A3-4FE1-3FD0-073AFD443786}"/>
                    </a:ext>
                  </a:extLst>
                </p:cNvPr>
                <p:cNvPicPr/>
                <p:nvPr/>
              </p:nvPicPr>
              <p:blipFill>
                <a:blip r:embed="rId433"/>
                <a:stretch>
                  <a:fillRect/>
                </a:stretch>
              </p:blipFill>
              <p:spPr>
                <a:xfrm>
                  <a:off x="2472370" y="5171849"/>
                  <a:ext cx="1299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483" name="Ink 482">
                  <a:extLst>
                    <a:ext uri="{FF2B5EF4-FFF2-40B4-BE49-F238E27FC236}">
                      <a16:creationId xmlns:a16="http://schemas.microsoft.com/office/drawing/2014/main" id="{35883AA2-52FC-AA64-9C58-170B5DCD5AF1}"/>
                    </a:ext>
                  </a:extLst>
                </p14:cNvPr>
                <p14:cNvContentPartPr/>
                <p14:nvPr/>
              </p14:nvContentPartPr>
              <p14:xfrm>
                <a:off x="2416210" y="5274089"/>
                <a:ext cx="154080" cy="20520"/>
              </p14:xfrm>
            </p:contentPart>
          </mc:Choice>
          <mc:Fallback xmlns="">
            <p:pic>
              <p:nvPicPr>
                <p:cNvPr id="483" name="Ink 482">
                  <a:extLst>
                    <a:ext uri="{FF2B5EF4-FFF2-40B4-BE49-F238E27FC236}">
                      <a16:creationId xmlns:a16="http://schemas.microsoft.com/office/drawing/2014/main" id="{35883AA2-52FC-AA64-9C58-170B5DCD5AF1}"/>
                    </a:ext>
                  </a:extLst>
                </p:cNvPr>
                <p:cNvPicPr/>
                <p:nvPr/>
              </p:nvPicPr>
              <p:blipFill>
                <a:blip r:embed="rId435"/>
                <a:stretch>
                  <a:fillRect/>
                </a:stretch>
              </p:blipFill>
              <p:spPr>
                <a:xfrm>
                  <a:off x="2407570" y="5265449"/>
                  <a:ext cx="171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485" name="Ink 484">
                  <a:extLst>
                    <a:ext uri="{FF2B5EF4-FFF2-40B4-BE49-F238E27FC236}">
                      <a16:creationId xmlns:a16="http://schemas.microsoft.com/office/drawing/2014/main" id="{67AB92F3-33D5-7917-D3AC-476E96B59619}"/>
                    </a:ext>
                  </a:extLst>
                </p14:cNvPr>
                <p14:cNvContentPartPr/>
                <p14:nvPr/>
              </p14:nvContentPartPr>
              <p14:xfrm>
                <a:off x="1650490" y="5473529"/>
                <a:ext cx="181800" cy="339840"/>
              </p14:xfrm>
            </p:contentPart>
          </mc:Choice>
          <mc:Fallback xmlns="">
            <p:pic>
              <p:nvPicPr>
                <p:cNvPr id="485" name="Ink 484">
                  <a:extLst>
                    <a:ext uri="{FF2B5EF4-FFF2-40B4-BE49-F238E27FC236}">
                      <a16:creationId xmlns:a16="http://schemas.microsoft.com/office/drawing/2014/main" id="{67AB92F3-33D5-7917-D3AC-476E96B59619}"/>
                    </a:ext>
                  </a:extLst>
                </p:cNvPr>
                <p:cNvPicPr/>
                <p:nvPr/>
              </p:nvPicPr>
              <p:blipFill>
                <a:blip r:embed="rId437"/>
                <a:stretch>
                  <a:fillRect/>
                </a:stretch>
              </p:blipFill>
              <p:spPr>
                <a:xfrm>
                  <a:off x="1641490" y="5464889"/>
                  <a:ext cx="1994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86" name="Ink 485">
                  <a:extLst>
                    <a:ext uri="{FF2B5EF4-FFF2-40B4-BE49-F238E27FC236}">
                      <a16:creationId xmlns:a16="http://schemas.microsoft.com/office/drawing/2014/main" id="{AEB9257D-4054-6392-F66F-D641B0A9153E}"/>
                    </a:ext>
                  </a:extLst>
                </p14:cNvPr>
                <p14:cNvContentPartPr/>
                <p14:nvPr/>
              </p14:nvContentPartPr>
              <p14:xfrm>
                <a:off x="1929850" y="5611049"/>
                <a:ext cx="312120" cy="150840"/>
              </p14:xfrm>
            </p:contentPart>
          </mc:Choice>
          <mc:Fallback xmlns="">
            <p:pic>
              <p:nvPicPr>
                <p:cNvPr id="486" name="Ink 485">
                  <a:extLst>
                    <a:ext uri="{FF2B5EF4-FFF2-40B4-BE49-F238E27FC236}">
                      <a16:creationId xmlns:a16="http://schemas.microsoft.com/office/drawing/2014/main" id="{AEB9257D-4054-6392-F66F-D641B0A9153E}"/>
                    </a:ext>
                  </a:extLst>
                </p:cNvPr>
                <p:cNvPicPr/>
                <p:nvPr/>
              </p:nvPicPr>
              <p:blipFill>
                <a:blip r:embed="rId439"/>
                <a:stretch>
                  <a:fillRect/>
                </a:stretch>
              </p:blipFill>
              <p:spPr>
                <a:xfrm>
                  <a:off x="1920850" y="5602049"/>
                  <a:ext cx="329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88" name="Ink 487">
                  <a:extLst>
                    <a:ext uri="{FF2B5EF4-FFF2-40B4-BE49-F238E27FC236}">
                      <a16:creationId xmlns:a16="http://schemas.microsoft.com/office/drawing/2014/main" id="{61417F0A-FC79-85BD-8CD0-15B0F68AC22E}"/>
                    </a:ext>
                  </a:extLst>
                </p14:cNvPr>
                <p14:cNvContentPartPr/>
                <p14:nvPr/>
              </p14:nvContentPartPr>
              <p14:xfrm>
                <a:off x="2188330" y="5808689"/>
                <a:ext cx="97560" cy="179280"/>
              </p14:xfrm>
            </p:contentPart>
          </mc:Choice>
          <mc:Fallback xmlns="">
            <p:pic>
              <p:nvPicPr>
                <p:cNvPr id="488" name="Ink 487">
                  <a:extLst>
                    <a:ext uri="{FF2B5EF4-FFF2-40B4-BE49-F238E27FC236}">
                      <a16:creationId xmlns:a16="http://schemas.microsoft.com/office/drawing/2014/main" id="{61417F0A-FC79-85BD-8CD0-15B0F68AC22E}"/>
                    </a:ext>
                  </a:extLst>
                </p:cNvPr>
                <p:cNvPicPr/>
                <p:nvPr/>
              </p:nvPicPr>
              <p:blipFill>
                <a:blip r:embed="rId441"/>
                <a:stretch>
                  <a:fillRect/>
                </a:stretch>
              </p:blipFill>
              <p:spPr>
                <a:xfrm>
                  <a:off x="2179690" y="5800049"/>
                  <a:ext cx="115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89" name="Ink 488">
                  <a:extLst>
                    <a:ext uri="{FF2B5EF4-FFF2-40B4-BE49-F238E27FC236}">
                      <a16:creationId xmlns:a16="http://schemas.microsoft.com/office/drawing/2014/main" id="{2EB456B7-626E-072D-8315-6193433290B1}"/>
                    </a:ext>
                  </a:extLst>
                </p14:cNvPr>
                <p14:cNvContentPartPr/>
                <p14:nvPr/>
              </p14:nvContentPartPr>
              <p14:xfrm>
                <a:off x="2168530" y="5918849"/>
                <a:ext cx="176040" cy="14760"/>
              </p14:xfrm>
            </p:contentPart>
          </mc:Choice>
          <mc:Fallback xmlns="">
            <p:pic>
              <p:nvPicPr>
                <p:cNvPr id="489" name="Ink 488">
                  <a:extLst>
                    <a:ext uri="{FF2B5EF4-FFF2-40B4-BE49-F238E27FC236}">
                      <a16:creationId xmlns:a16="http://schemas.microsoft.com/office/drawing/2014/main" id="{2EB456B7-626E-072D-8315-6193433290B1}"/>
                    </a:ext>
                  </a:extLst>
                </p:cNvPr>
                <p:cNvPicPr/>
                <p:nvPr/>
              </p:nvPicPr>
              <p:blipFill>
                <a:blip r:embed="rId443"/>
                <a:stretch>
                  <a:fillRect/>
                </a:stretch>
              </p:blipFill>
              <p:spPr>
                <a:xfrm>
                  <a:off x="2159890" y="5910209"/>
                  <a:ext cx="193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90" name="Ink 489">
                  <a:extLst>
                    <a:ext uri="{FF2B5EF4-FFF2-40B4-BE49-F238E27FC236}">
                      <a16:creationId xmlns:a16="http://schemas.microsoft.com/office/drawing/2014/main" id="{9ECD9D77-739A-4ADA-B75C-FEA3F70838F7}"/>
                    </a:ext>
                  </a:extLst>
                </p14:cNvPr>
                <p14:cNvContentPartPr/>
                <p14:nvPr/>
              </p14:nvContentPartPr>
              <p14:xfrm>
                <a:off x="2388130" y="5909129"/>
                <a:ext cx="43200" cy="94320"/>
              </p14:xfrm>
            </p:contentPart>
          </mc:Choice>
          <mc:Fallback xmlns="">
            <p:pic>
              <p:nvPicPr>
                <p:cNvPr id="490" name="Ink 489">
                  <a:extLst>
                    <a:ext uri="{FF2B5EF4-FFF2-40B4-BE49-F238E27FC236}">
                      <a16:creationId xmlns:a16="http://schemas.microsoft.com/office/drawing/2014/main" id="{9ECD9D77-739A-4ADA-B75C-FEA3F70838F7}"/>
                    </a:ext>
                  </a:extLst>
                </p:cNvPr>
                <p:cNvPicPr/>
                <p:nvPr/>
              </p:nvPicPr>
              <p:blipFill>
                <a:blip r:embed="rId445"/>
                <a:stretch>
                  <a:fillRect/>
                </a:stretch>
              </p:blipFill>
              <p:spPr>
                <a:xfrm>
                  <a:off x="2379490" y="5900129"/>
                  <a:ext cx="60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91" name="Ink 490">
                  <a:extLst>
                    <a:ext uri="{FF2B5EF4-FFF2-40B4-BE49-F238E27FC236}">
                      <a16:creationId xmlns:a16="http://schemas.microsoft.com/office/drawing/2014/main" id="{69422AF7-5EF5-9A1D-49E4-69832A26A448}"/>
                    </a:ext>
                  </a:extLst>
                </p14:cNvPr>
                <p14:cNvContentPartPr/>
                <p14:nvPr/>
              </p14:nvContentPartPr>
              <p14:xfrm>
                <a:off x="2438890" y="5812289"/>
                <a:ext cx="23040" cy="14760"/>
              </p14:xfrm>
            </p:contentPart>
          </mc:Choice>
          <mc:Fallback xmlns="">
            <p:pic>
              <p:nvPicPr>
                <p:cNvPr id="491" name="Ink 490">
                  <a:extLst>
                    <a:ext uri="{FF2B5EF4-FFF2-40B4-BE49-F238E27FC236}">
                      <a16:creationId xmlns:a16="http://schemas.microsoft.com/office/drawing/2014/main" id="{69422AF7-5EF5-9A1D-49E4-69832A26A448}"/>
                    </a:ext>
                  </a:extLst>
                </p:cNvPr>
                <p:cNvPicPr/>
                <p:nvPr/>
              </p:nvPicPr>
              <p:blipFill>
                <a:blip r:embed="rId133"/>
                <a:stretch>
                  <a:fillRect/>
                </a:stretch>
              </p:blipFill>
              <p:spPr>
                <a:xfrm>
                  <a:off x="2430250" y="5803649"/>
                  <a:ext cx="40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92" name="Ink 491">
                  <a:extLst>
                    <a:ext uri="{FF2B5EF4-FFF2-40B4-BE49-F238E27FC236}">
                      <a16:creationId xmlns:a16="http://schemas.microsoft.com/office/drawing/2014/main" id="{BDD06B7D-8DFC-EB76-F998-EC9F8AE08D8E}"/>
                    </a:ext>
                  </a:extLst>
                </p14:cNvPr>
                <p14:cNvContentPartPr/>
                <p14:nvPr/>
              </p14:nvContentPartPr>
              <p14:xfrm>
                <a:off x="2696290" y="5649929"/>
                <a:ext cx="202680" cy="7920"/>
              </p14:xfrm>
            </p:contentPart>
          </mc:Choice>
          <mc:Fallback xmlns="">
            <p:pic>
              <p:nvPicPr>
                <p:cNvPr id="492" name="Ink 491">
                  <a:extLst>
                    <a:ext uri="{FF2B5EF4-FFF2-40B4-BE49-F238E27FC236}">
                      <a16:creationId xmlns:a16="http://schemas.microsoft.com/office/drawing/2014/main" id="{BDD06B7D-8DFC-EB76-F998-EC9F8AE08D8E}"/>
                    </a:ext>
                  </a:extLst>
                </p:cNvPr>
                <p:cNvPicPr/>
                <p:nvPr/>
              </p:nvPicPr>
              <p:blipFill>
                <a:blip r:embed="rId448"/>
                <a:stretch>
                  <a:fillRect/>
                </a:stretch>
              </p:blipFill>
              <p:spPr>
                <a:xfrm>
                  <a:off x="2687650" y="5640929"/>
                  <a:ext cx="220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93" name="Ink 492">
                  <a:extLst>
                    <a:ext uri="{FF2B5EF4-FFF2-40B4-BE49-F238E27FC236}">
                      <a16:creationId xmlns:a16="http://schemas.microsoft.com/office/drawing/2014/main" id="{AB7D2F8F-7B0E-6311-9E34-62F284F4D072}"/>
                    </a:ext>
                  </a:extLst>
                </p14:cNvPr>
                <p14:cNvContentPartPr/>
                <p14:nvPr/>
              </p14:nvContentPartPr>
              <p14:xfrm>
                <a:off x="2717170" y="5685209"/>
                <a:ext cx="182160" cy="38520"/>
              </p14:xfrm>
            </p:contentPart>
          </mc:Choice>
          <mc:Fallback xmlns="">
            <p:pic>
              <p:nvPicPr>
                <p:cNvPr id="493" name="Ink 492">
                  <a:extLst>
                    <a:ext uri="{FF2B5EF4-FFF2-40B4-BE49-F238E27FC236}">
                      <a16:creationId xmlns:a16="http://schemas.microsoft.com/office/drawing/2014/main" id="{AB7D2F8F-7B0E-6311-9E34-62F284F4D072}"/>
                    </a:ext>
                  </a:extLst>
                </p:cNvPr>
                <p:cNvPicPr/>
                <p:nvPr/>
              </p:nvPicPr>
              <p:blipFill>
                <a:blip r:embed="rId450"/>
                <a:stretch>
                  <a:fillRect/>
                </a:stretch>
              </p:blipFill>
              <p:spPr>
                <a:xfrm>
                  <a:off x="2708170" y="5676209"/>
                  <a:ext cx="199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94" name="Ink 493">
                  <a:extLst>
                    <a:ext uri="{FF2B5EF4-FFF2-40B4-BE49-F238E27FC236}">
                      <a16:creationId xmlns:a16="http://schemas.microsoft.com/office/drawing/2014/main" id="{2A80F366-3D83-0743-3C48-E04CDF3E2262}"/>
                    </a:ext>
                  </a:extLst>
                </p14:cNvPr>
                <p14:cNvContentPartPr/>
                <p14:nvPr/>
              </p14:nvContentPartPr>
              <p14:xfrm>
                <a:off x="3112090" y="5417009"/>
                <a:ext cx="133560" cy="216720"/>
              </p14:xfrm>
            </p:contentPart>
          </mc:Choice>
          <mc:Fallback xmlns="">
            <p:pic>
              <p:nvPicPr>
                <p:cNvPr id="494" name="Ink 493">
                  <a:extLst>
                    <a:ext uri="{FF2B5EF4-FFF2-40B4-BE49-F238E27FC236}">
                      <a16:creationId xmlns:a16="http://schemas.microsoft.com/office/drawing/2014/main" id="{2A80F366-3D83-0743-3C48-E04CDF3E2262}"/>
                    </a:ext>
                  </a:extLst>
                </p:cNvPr>
                <p:cNvPicPr/>
                <p:nvPr/>
              </p:nvPicPr>
              <p:blipFill>
                <a:blip r:embed="rId452"/>
                <a:stretch>
                  <a:fillRect/>
                </a:stretch>
              </p:blipFill>
              <p:spPr>
                <a:xfrm>
                  <a:off x="3103450" y="5408369"/>
                  <a:ext cx="151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95" name="Ink 494">
                  <a:extLst>
                    <a:ext uri="{FF2B5EF4-FFF2-40B4-BE49-F238E27FC236}">
                      <a16:creationId xmlns:a16="http://schemas.microsoft.com/office/drawing/2014/main" id="{8930C273-E4AE-7450-EFB8-27E3695F7516}"/>
                    </a:ext>
                  </a:extLst>
                </p14:cNvPr>
                <p14:cNvContentPartPr/>
                <p14:nvPr/>
              </p14:nvContentPartPr>
              <p14:xfrm>
                <a:off x="3343930" y="5444009"/>
                <a:ext cx="35640" cy="207000"/>
              </p14:xfrm>
            </p:contentPart>
          </mc:Choice>
          <mc:Fallback xmlns="">
            <p:pic>
              <p:nvPicPr>
                <p:cNvPr id="495" name="Ink 494">
                  <a:extLst>
                    <a:ext uri="{FF2B5EF4-FFF2-40B4-BE49-F238E27FC236}">
                      <a16:creationId xmlns:a16="http://schemas.microsoft.com/office/drawing/2014/main" id="{8930C273-E4AE-7450-EFB8-27E3695F7516}"/>
                    </a:ext>
                  </a:extLst>
                </p:cNvPr>
                <p:cNvPicPr/>
                <p:nvPr/>
              </p:nvPicPr>
              <p:blipFill>
                <a:blip r:embed="rId454"/>
                <a:stretch>
                  <a:fillRect/>
                </a:stretch>
              </p:blipFill>
              <p:spPr>
                <a:xfrm>
                  <a:off x="3334930" y="5435369"/>
                  <a:ext cx="53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96" name="Ink 495">
                  <a:extLst>
                    <a:ext uri="{FF2B5EF4-FFF2-40B4-BE49-F238E27FC236}">
                      <a16:creationId xmlns:a16="http://schemas.microsoft.com/office/drawing/2014/main" id="{3F83D8EE-5872-194C-090E-1171296D9CBD}"/>
                    </a:ext>
                  </a:extLst>
                </p14:cNvPr>
                <p14:cNvContentPartPr/>
                <p14:nvPr/>
              </p14:nvContentPartPr>
              <p14:xfrm>
                <a:off x="3401890" y="5438609"/>
                <a:ext cx="16560" cy="217080"/>
              </p14:xfrm>
            </p:contentPart>
          </mc:Choice>
          <mc:Fallback xmlns="">
            <p:pic>
              <p:nvPicPr>
                <p:cNvPr id="496" name="Ink 495">
                  <a:extLst>
                    <a:ext uri="{FF2B5EF4-FFF2-40B4-BE49-F238E27FC236}">
                      <a16:creationId xmlns:a16="http://schemas.microsoft.com/office/drawing/2014/main" id="{3F83D8EE-5872-194C-090E-1171296D9CBD}"/>
                    </a:ext>
                  </a:extLst>
                </p:cNvPr>
                <p:cNvPicPr/>
                <p:nvPr/>
              </p:nvPicPr>
              <p:blipFill>
                <a:blip r:embed="rId456"/>
                <a:stretch>
                  <a:fillRect/>
                </a:stretch>
              </p:blipFill>
              <p:spPr>
                <a:xfrm>
                  <a:off x="3392890" y="5429609"/>
                  <a:ext cx="34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97" name="Ink 496">
                  <a:extLst>
                    <a:ext uri="{FF2B5EF4-FFF2-40B4-BE49-F238E27FC236}">
                      <a16:creationId xmlns:a16="http://schemas.microsoft.com/office/drawing/2014/main" id="{1B3A0C4F-34E0-7637-447B-C6A1C3FB3F17}"/>
                    </a:ext>
                  </a:extLst>
                </p14:cNvPr>
                <p14:cNvContentPartPr/>
                <p14:nvPr/>
              </p14:nvContentPartPr>
              <p14:xfrm>
                <a:off x="3255010" y="5423129"/>
                <a:ext cx="239760" cy="68040"/>
              </p14:xfrm>
            </p:contentPart>
          </mc:Choice>
          <mc:Fallback xmlns="">
            <p:pic>
              <p:nvPicPr>
                <p:cNvPr id="497" name="Ink 496">
                  <a:extLst>
                    <a:ext uri="{FF2B5EF4-FFF2-40B4-BE49-F238E27FC236}">
                      <a16:creationId xmlns:a16="http://schemas.microsoft.com/office/drawing/2014/main" id="{1B3A0C4F-34E0-7637-447B-C6A1C3FB3F17}"/>
                    </a:ext>
                  </a:extLst>
                </p:cNvPr>
                <p:cNvPicPr/>
                <p:nvPr/>
              </p:nvPicPr>
              <p:blipFill>
                <a:blip r:embed="rId458"/>
                <a:stretch>
                  <a:fillRect/>
                </a:stretch>
              </p:blipFill>
              <p:spPr>
                <a:xfrm>
                  <a:off x="3246370" y="5414129"/>
                  <a:ext cx="257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98" name="Ink 497">
                  <a:extLst>
                    <a:ext uri="{FF2B5EF4-FFF2-40B4-BE49-F238E27FC236}">
                      <a16:creationId xmlns:a16="http://schemas.microsoft.com/office/drawing/2014/main" id="{E86129FD-8D39-E203-D56E-D8CC7978B9C7}"/>
                    </a:ext>
                  </a:extLst>
                </p14:cNvPr>
                <p14:cNvContentPartPr/>
                <p14:nvPr/>
              </p14:nvContentPartPr>
              <p14:xfrm>
                <a:off x="3014170" y="5690249"/>
                <a:ext cx="473040" cy="72360"/>
              </p14:xfrm>
            </p:contentPart>
          </mc:Choice>
          <mc:Fallback xmlns="">
            <p:pic>
              <p:nvPicPr>
                <p:cNvPr id="498" name="Ink 497">
                  <a:extLst>
                    <a:ext uri="{FF2B5EF4-FFF2-40B4-BE49-F238E27FC236}">
                      <a16:creationId xmlns:a16="http://schemas.microsoft.com/office/drawing/2014/main" id="{E86129FD-8D39-E203-D56E-D8CC7978B9C7}"/>
                    </a:ext>
                  </a:extLst>
                </p:cNvPr>
                <p:cNvPicPr/>
                <p:nvPr/>
              </p:nvPicPr>
              <p:blipFill>
                <a:blip r:embed="rId460"/>
                <a:stretch>
                  <a:fillRect/>
                </a:stretch>
              </p:blipFill>
              <p:spPr>
                <a:xfrm>
                  <a:off x="3005170" y="5681249"/>
                  <a:ext cx="490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00" name="Ink 499">
                  <a:extLst>
                    <a:ext uri="{FF2B5EF4-FFF2-40B4-BE49-F238E27FC236}">
                      <a16:creationId xmlns:a16="http://schemas.microsoft.com/office/drawing/2014/main" id="{BE5A81B6-67EF-D85F-0A2A-894A56433826}"/>
                    </a:ext>
                  </a:extLst>
                </p14:cNvPr>
                <p14:cNvContentPartPr/>
                <p14:nvPr/>
              </p14:nvContentPartPr>
              <p14:xfrm>
                <a:off x="3181570" y="5851169"/>
                <a:ext cx="144720" cy="234360"/>
              </p14:xfrm>
            </p:contentPart>
          </mc:Choice>
          <mc:Fallback xmlns="">
            <p:pic>
              <p:nvPicPr>
                <p:cNvPr id="500" name="Ink 499">
                  <a:extLst>
                    <a:ext uri="{FF2B5EF4-FFF2-40B4-BE49-F238E27FC236}">
                      <a16:creationId xmlns:a16="http://schemas.microsoft.com/office/drawing/2014/main" id="{BE5A81B6-67EF-D85F-0A2A-894A56433826}"/>
                    </a:ext>
                  </a:extLst>
                </p:cNvPr>
                <p:cNvPicPr/>
                <p:nvPr/>
              </p:nvPicPr>
              <p:blipFill>
                <a:blip r:embed="rId462"/>
                <a:stretch>
                  <a:fillRect/>
                </a:stretch>
              </p:blipFill>
              <p:spPr>
                <a:xfrm>
                  <a:off x="3172930" y="5842529"/>
                  <a:ext cx="1623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01" name="Ink 500">
                  <a:extLst>
                    <a:ext uri="{FF2B5EF4-FFF2-40B4-BE49-F238E27FC236}">
                      <a16:creationId xmlns:a16="http://schemas.microsoft.com/office/drawing/2014/main" id="{126112BF-4520-9BC1-A7F4-9EAECE344C1C}"/>
                    </a:ext>
                  </a:extLst>
                </p14:cNvPr>
                <p14:cNvContentPartPr/>
                <p14:nvPr/>
              </p14:nvContentPartPr>
              <p14:xfrm>
                <a:off x="3071770" y="5891489"/>
                <a:ext cx="261000" cy="64800"/>
              </p14:xfrm>
            </p:contentPart>
          </mc:Choice>
          <mc:Fallback xmlns="">
            <p:pic>
              <p:nvPicPr>
                <p:cNvPr id="501" name="Ink 500">
                  <a:extLst>
                    <a:ext uri="{FF2B5EF4-FFF2-40B4-BE49-F238E27FC236}">
                      <a16:creationId xmlns:a16="http://schemas.microsoft.com/office/drawing/2014/main" id="{126112BF-4520-9BC1-A7F4-9EAECE344C1C}"/>
                    </a:ext>
                  </a:extLst>
                </p:cNvPr>
                <p:cNvPicPr/>
                <p:nvPr/>
              </p:nvPicPr>
              <p:blipFill>
                <a:blip r:embed="rId464"/>
                <a:stretch>
                  <a:fillRect/>
                </a:stretch>
              </p:blipFill>
              <p:spPr>
                <a:xfrm>
                  <a:off x="3063130" y="5882489"/>
                  <a:ext cx="278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03" name="Ink 502">
                  <a:extLst>
                    <a:ext uri="{FF2B5EF4-FFF2-40B4-BE49-F238E27FC236}">
                      <a16:creationId xmlns:a16="http://schemas.microsoft.com/office/drawing/2014/main" id="{6DB9DA28-1F2A-8BF7-9A13-7E3C9880F71A}"/>
                    </a:ext>
                  </a:extLst>
                </p14:cNvPr>
                <p14:cNvContentPartPr/>
                <p14:nvPr/>
              </p14:nvContentPartPr>
              <p14:xfrm>
                <a:off x="3834250" y="5467049"/>
                <a:ext cx="14760" cy="306360"/>
              </p14:xfrm>
            </p:contentPart>
          </mc:Choice>
          <mc:Fallback xmlns="">
            <p:pic>
              <p:nvPicPr>
                <p:cNvPr id="503" name="Ink 502">
                  <a:extLst>
                    <a:ext uri="{FF2B5EF4-FFF2-40B4-BE49-F238E27FC236}">
                      <a16:creationId xmlns:a16="http://schemas.microsoft.com/office/drawing/2014/main" id="{6DB9DA28-1F2A-8BF7-9A13-7E3C9880F71A}"/>
                    </a:ext>
                  </a:extLst>
                </p:cNvPr>
                <p:cNvPicPr/>
                <p:nvPr/>
              </p:nvPicPr>
              <p:blipFill>
                <a:blip r:embed="rId466"/>
                <a:stretch>
                  <a:fillRect/>
                </a:stretch>
              </p:blipFill>
              <p:spPr>
                <a:xfrm>
                  <a:off x="3825610" y="5458049"/>
                  <a:ext cx="324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504" name="Ink 503">
                  <a:extLst>
                    <a:ext uri="{FF2B5EF4-FFF2-40B4-BE49-F238E27FC236}">
                      <a16:creationId xmlns:a16="http://schemas.microsoft.com/office/drawing/2014/main" id="{D142C554-2969-B9E4-1229-D8CECBAB5054}"/>
                    </a:ext>
                  </a:extLst>
                </p14:cNvPr>
                <p14:cNvContentPartPr/>
                <p14:nvPr/>
              </p14:nvContentPartPr>
              <p14:xfrm>
                <a:off x="3847570" y="5446529"/>
                <a:ext cx="217080" cy="61200"/>
              </p14:xfrm>
            </p:contentPart>
          </mc:Choice>
          <mc:Fallback xmlns="">
            <p:pic>
              <p:nvPicPr>
                <p:cNvPr id="504" name="Ink 503">
                  <a:extLst>
                    <a:ext uri="{FF2B5EF4-FFF2-40B4-BE49-F238E27FC236}">
                      <a16:creationId xmlns:a16="http://schemas.microsoft.com/office/drawing/2014/main" id="{D142C554-2969-B9E4-1229-D8CECBAB5054}"/>
                    </a:ext>
                  </a:extLst>
                </p:cNvPr>
                <p:cNvPicPr/>
                <p:nvPr/>
              </p:nvPicPr>
              <p:blipFill>
                <a:blip r:embed="rId468"/>
                <a:stretch>
                  <a:fillRect/>
                </a:stretch>
              </p:blipFill>
              <p:spPr>
                <a:xfrm>
                  <a:off x="3838570" y="5437529"/>
                  <a:ext cx="234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05" name="Ink 504">
                  <a:extLst>
                    <a:ext uri="{FF2B5EF4-FFF2-40B4-BE49-F238E27FC236}">
                      <a16:creationId xmlns:a16="http://schemas.microsoft.com/office/drawing/2014/main" id="{42D861A2-24F8-58BC-8663-172DD44EAD81}"/>
                    </a:ext>
                  </a:extLst>
                </p14:cNvPr>
                <p14:cNvContentPartPr/>
                <p14:nvPr/>
              </p14:nvContentPartPr>
              <p14:xfrm>
                <a:off x="3855850" y="5602409"/>
                <a:ext cx="161640" cy="26640"/>
              </p14:xfrm>
            </p:contentPart>
          </mc:Choice>
          <mc:Fallback xmlns="">
            <p:pic>
              <p:nvPicPr>
                <p:cNvPr id="505" name="Ink 504">
                  <a:extLst>
                    <a:ext uri="{FF2B5EF4-FFF2-40B4-BE49-F238E27FC236}">
                      <a16:creationId xmlns:a16="http://schemas.microsoft.com/office/drawing/2014/main" id="{42D861A2-24F8-58BC-8663-172DD44EAD81}"/>
                    </a:ext>
                  </a:extLst>
                </p:cNvPr>
                <p:cNvPicPr/>
                <p:nvPr/>
              </p:nvPicPr>
              <p:blipFill>
                <a:blip r:embed="rId470"/>
                <a:stretch>
                  <a:fillRect/>
                </a:stretch>
              </p:blipFill>
              <p:spPr>
                <a:xfrm>
                  <a:off x="3846850" y="5593769"/>
                  <a:ext cx="179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27" name="Ink 526">
                  <a:extLst>
                    <a:ext uri="{FF2B5EF4-FFF2-40B4-BE49-F238E27FC236}">
                      <a16:creationId xmlns:a16="http://schemas.microsoft.com/office/drawing/2014/main" id="{CAFF56A8-DD90-9941-C858-A7906D7D4456}"/>
                    </a:ext>
                  </a:extLst>
                </p14:cNvPr>
                <p14:cNvContentPartPr/>
                <p14:nvPr/>
              </p14:nvContentPartPr>
              <p14:xfrm>
                <a:off x="3974650" y="5725169"/>
                <a:ext cx="113760" cy="188640"/>
              </p14:xfrm>
            </p:contentPart>
          </mc:Choice>
          <mc:Fallback xmlns="">
            <p:pic>
              <p:nvPicPr>
                <p:cNvPr id="527" name="Ink 526">
                  <a:extLst>
                    <a:ext uri="{FF2B5EF4-FFF2-40B4-BE49-F238E27FC236}">
                      <a16:creationId xmlns:a16="http://schemas.microsoft.com/office/drawing/2014/main" id="{CAFF56A8-DD90-9941-C858-A7906D7D4456}"/>
                    </a:ext>
                  </a:extLst>
                </p:cNvPr>
                <p:cNvPicPr/>
                <p:nvPr/>
              </p:nvPicPr>
              <p:blipFill>
                <a:blip r:embed="rId472"/>
                <a:stretch>
                  <a:fillRect/>
                </a:stretch>
              </p:blipFill>
              <p:spPr>
                <a:xfrm>
                  <a:off x="3965650" y="5716169"/>
                  <a:ext cx="131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28" name="Ink 527">
                  <a:extLst>
                    <a:ext uri="{FF2B5EF4-FFF2-40B4-BE49-F238E27FC236}">
                      <a16:creationId xmlns:a16="http://schemas.microsoft.com/office/drawing/2014/main" id="{3B7CDF45-3659-CDE6-54D7-97E2D7DDCEAE}"/>
                    </a:ext>
                  </a:extLst>
                </p14:cNvPr>
                <p14:cNvContentPartPr/>
                <p14:nvPr/>
              </p14:nvContentPartPr>
              <p14:xfrm>
                <a:off x="3927130" y="5853329"/>
                <a:ext cx="188280" cy="15480"/>
              </p14:xfrm>
            </p:contentPart>
          </mc:Choice>
          <mc:Fallback xmlns="">
            <p:pic>
              <p:nvPicPr>
                <p:cNvPr id="528" name="Ink 527">
                  <a:extLst>
                    <a:ext uri="{FF2B5EF4-FFF2-40B4-BE49-F238E27FC236}">
                      <a16:creationId xmlns:a16="http://schemas.microsoft.com/office/drawing/2014/main" id="{3B7CDF45-3659-CDE6-54D7-97E2D7DDCEAE}"/>
                    </a:ext>
                  </a:extLst>
                </p:cNvPr>
                <p:cNvPicPr/>
                <p:nvPr/>
              </p:nvPicPr>
              <p:blipFill>
                <a:blip r:embed="rId474"/>
                <a:stretch>
                  <a:fillRect/>
                </a:stretch>
              </p:blipFill>
              <p:spPr>
                <a:xfrm>
                  <a:off x="3918490" y="5844689"/>
                  <a:ext cx="205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30" name="Ink 529">
                  <a:extLst>
                    <a:ext uri="{FF2B5EF4-FFF2-40B4-BE49-F238E27FC236}">
                      <a16:creationId xmlns:a16="http://schemas.microsoft.com/office/drawing/2014/main" id="{2C2693E8-3989-88E5-3D8E-129446438382}"/>
                    </a:ext>
                  </a:extLst>
                </p14:cNvPr>
                <p14:cNvContentPartPr/>
                <p14:nvPr/>
              </p14:nvContentPartPr>
              <p14:xfrm>
                <a:off x="4151410" y="5831369"/>
                <a:ext cx="60120" cy="63360"/>
              </p14:xfrm>
            </p:contentPart>
          </mc:Choice>
          <mc:Fallback xmlns="">
            <p:pic>
              <p:nvPicPr>
                <p:cNvPr id="530" name="Ink 529">
                  <a:extLst>
                    <a:ext uri="{FF2B5EF4-FFF2-40B4-BE49-F238E27FC236}">
                      <a16:creationId xmlns:a16="http://schemas.microsoft.com/office/drawing/2014/main" id="{2C2693E8-3989-88E5-3D8E-129446438382}"/>
                    </a:ext>
                  </a:extLst>
                </p:cNvPr>
                <p:cNvPicPr/>
                <p:nvPr/>
              </p:nvPicPr>
              <p:blipFill>
                <a:blip r:embed="rId476"/>
                <a:stretch>
                  <a:fillRect/>
                </a:stretch>
              </p:blipFill>
              <p:spPr>
                <a:xfrm>
                  <a:off x="4142410" y="5822729"/>
                  <a:ext cx="77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31" name="Ink 530">
                  <a:extLst>
                    <a:ext uri="{FF2B5EF4-FFF2-40B4-BE49-F238E27FC236}">
                      <a16:creationId xmlns:a16="http://schemas.microsoft.com/office/drawing/2014/main" id="{100B98FF-3FED-31F1-843C-52C365C1EA0A}"/>
                    </a:ext>
                  </a:extLst>
                </p14:cNvPr>
                <p14:cNvContentPartPr/>
                <p14:nvPr/>
              </p14:nvContentPartPr>
              <p14:xfrm>
                <a:off x="4207930" y="5699969"/>
                <a:ext cx="21240" cy="6480"/>
              </p14:xfrm>
            </p:contentPart>
          </mc:Choice>
          <mc:Fallback xmlns="">
            <p:pic>
              <p:nvPicPr>
                <p:cNvPr id="531" name="Ink 530">
                  <a:extLst>
                    <a:ext uri="{FF2B5EF4-FFF2-40B4-BE49-F238E27FC236}">
                      <a16:creationId xmlns:a16="http://schemas.microsoft.com/office/drawing/2014/main" id="{100B98FF-3FED-31F1-843C-52C365C1EA0A}"/>
                    </a:ext>
                  </a:extLst>
                </p:cNvPr>
                <p:cNvPicPr/>
                <p:nvPr/>
              </p:nvPicPr>
              <p:blipFill>
                <a:blip r:embed="rId313"/>
                <a:stretch>
                  <a:fillRect/>
                </a:stretch>
              </p:blipFill>
              <p:spPr>
                <a:xfrm>
                  <a:off x="4199290" y="5691329"/>
                  <a:ext cx="38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33" name="Ink 532">
                  <a:extLst>
                    <a:ext uri="{FF2B5EF4-FFF2-40B4-BE49-F238E27FC236}">
                      <a16:creationId xmlns:a16="http://schemas.microsoft.com/office/drawing/2014/main" id="{C0C5AA7F-3029-1BE1-7EBB-7C642818A969}"/>
                    </a:ext>
                  </a:extLst>
                </p14:cNvPr>
                <p14:cNvContentPartPr/>
                <p14:nvPr/>
              </p14:nvContentPartPr>
              <p14:xfrm>
                <a:off x="3691330" y="5372369"/>
                <a:ext cx="49320" cy="576000"/>
              </p14:xfrm>
            </p:contentPart>
          </mc:Choice>
          <mc:Fallback xmlns="">
            <p:pic>
              <p:nvPicPr>
                <p:cNvPr id="533" name="Ink 532">
                  <a:extLst>
                    <a:ext uri="{FF2B5EF4-FFF2-40B4-BE49-F238E27FC236}">
                      <a16:creationId xmlns:a16="http://schemas.microsoft.com/office/drawing/2014/main" id="{C0C5AA7F-3029-1BE1-7EBB-7C642818A969}"/>
                    </a:ext>
                  </a:extLst>
                </p:cNvPr>
                <p:cNvPicPr/>
                <p:nvPr/>
              </p:nvPicPr>
              <p:blipFill>
                <a:blip r:embed="rId479"/>
                <a:stretch>
                  <a:fillRect/>
                </a:stretch>
              </p:blipFill>
              <p:spPr>
                <a:xfrm>
                  <a:off x="3682690" y="5363369"/>
                  <a:ext cx="66960" cy="593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34" name="Ink 533">
                  <a:extLst>
                    <a:ext uri="{FF2B5EF4-FFF2-40B4-BE49-F238E27FC236}">
                      <a16:creationId xmlns:a16="http://schemas.microsoft.com/office/drawing/2014/main" id="{AC178546-6643-4AF9-A116-B125C93E5068}"/>
                    </a:ext>
                  </a:extLst>
                </p14:cNvPr>
                <p14:cNvContentPartPr/>
                <p14:nvPr/>
              </p14:nvContentPartPr>
              <p14:xfrm>
                <a:off x="4364890" y="5396849"/>
                <a:ext cx="27360" cy="581040"/>
              </p14:xfrm>
            </p:contentPart>
          </mc:Choice>
          <mc:Fallback xmlns="">
            <p:pic>
              <p:nvPicPr>
                <p:cNvPr id="534" name="Ink 533">
                  <a:extLst>
                    <a:ext uri="{FF2B5EF4-FFF2-40B4-BE49-F238E27FC236}">
                      <a16:creationId xmlns:a16="http://schemas.microsoft.com/office/drawing/2014/main" id="{AC178546-6643-4AF9-A116-B125C93E5068}"/>
                    </a:ext>
                  </a:extLst>
                </p:cNvPr>
                <p:cNvPicPr/>
                <p:nvPr/>
              </p:nvPicPr>
              <p:blipFill>
                <a:blip r:embed="rId481"/>
                <a:stretch>
                  <a:fillRect/>
                </a:stretch>
              </p:blipFill>
              <p:spPr>
                <a:xfrm>
                  <a:off x="4355890" y="5387849"/>
                  <a:ext cx="4500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536" name="Ink 535">
                  <a:extLst>
                    <a:ext uri="{FF2B5EF4-FFF2-40B4-BE49-F238E27FC236}">
                      <a16:creationId xmlns:a16="http://schemas.microsoft.com/office/drawing/2014/main" id="{82D370E4-7A21-2501-59B6-D73A33104DE1}"/>
                    </a:ext>
                  </a:extLst>
                </p14:cNvPr>
                <p14:cNvContentPartPr/>
                <p14:nvPr/>
              </p14:nvContentPartPr>
              <p14:xfrm>
                <a:off x="4552450" y="5281289"/>
                <a:ext cx="75240" cy="163080"/>
              </p14:xfrm>
            </p:contentPart>
          </mc:Choice>
          <mc:Fallback xmlns="">
            <p:pic>
              <p:nvPicPr>
                <p:cNvPr id="536" name="Ink 535">
                  <a:extLst>
                    <a:ext uri="{FF2B5EF4-FFF2-40B4-BE49-F238E27FC236}">
                      <a16:creationId xmlns:a16="http://schemas.microsoft.com/office/drawing/2014/main" id="{82D370E4-7A21-2501-59B6-D73A33104DE1}"/>
                    </a:ext>
                  </a:extLst>
                </p:cNvPr>
                <p:cNvPicPr/>
                <p:nvPr/>
              </p:nvPicPr>
              <p:blipFill>
                <a:blip r:embed="rId483"/>
                <a:stretch>
                  <a:fillRect/>
                </a:stretch>
              </p:blipFill>
              <p:spPr>
                <a:xfrm>
                  <a:off x="4543810" y="5272649"/>
                  <a:ext cx="92880" cy="180720"/>
                </a:xfrm>
                <a:prstGeom prst="rect">
                  <a:avLst/>
                </a:prstGeom>
              </p:spPr>
            </p:pic>
          </mc:Fallback>
        </mc:AlternateContent>
      </p:grpSp>
      <p:grpSp>
        <p:nvGrpSpPr>
          <p:cNvPr id="560" name="Group 559">
            <a:extLst>
              <a:ext uri="{FF2B5EF4-FFF2-40B4-BE49-F238E27FC236}">
                <a16:creationId xmlns:a16="http://schemas.microsoft.com/office/drawing/2014/main" id="{CC999C9A-C139-7798-3758-CD6A06B4BCE2}"/>
              </a:ext>
            </a:extLst>
          </p:cNvPr>
          <p:cNvGrpSpPr/>
          <p:nvPr/>
        </p:nvGrpSpPr>
        <p:grpSpPr>
          <a:xfrm>
            <a:off x="4756930" y="5246729"/>
            <a:ext cx="3112560" cy="675360"/>
            <a:chOff x="4756930" y="5246729"/>
            <a:chExt cx="3112560" cy="675360"/>
          </a:xfrm>
        </p:grpSpPr>
        <mc:AlternateContent xmlns:mc="http://schemas.openxmlformats.org/markup-compatibility/2006" xmlns:p14="http://schemas.microsoft.com/office/powerpoint/2010/main">
          <mc:Choice Requires="p14">
            <p:contentPart p14:bwMode="auto" r:id="rId484">
              <p14:nvContentPartPr>
                <p14:cNvPr id="538" name="Ink 537">
                  <a:extLst>
                    <a:ext uri="{FF2B5EF4-FFF2-40B4-BE49-F238E27FC236}">
                      <a16:creationId xmlns:a16="http://schemas.microsoft.com/office/drawing/2014/main" id="{BF84C4D5-A06F-FC7E-81C5-AD2967B6E49E}"/>
                    </a:ext>
                  </a:extLst>
                </p14:cNvPr>
                <p14:cNvContentPartPr/>
                <p14:nvPr/>
              </p14:nvContentPartPr>
              <p14:xfrm>
                <a:off x="4756930" y="5412329"/>
                <a:ext cx="337320" cy="452520"/>
              </p14:xfrm>
            </p:contentPart>
          </mc:Choice>
          <mc:Fallback xmlns="">
            <p:pic>
              <p:nvPicPr>
                <p:cNvPr id="538" name="Ink 537">
                  <a:extLst>
                    <a:ext uri="{FF2B5EF4-FFF2-40B4-BE49-F238E27FC236}">
                      <a16:creationId xmlns:a16="http://schemas.microsoft.com/office/drawing/2014/main" id="{BF84C4D5-A06F-FC7E-81C5-AD2967B6E49E}"/>
                    </a:ext>
                  </a:extLst>
                </p:cNvPr>
                <p:cNvPicPr/>
                <p:nvPr/>
              </p:nvPicPr>
              <p:blipFill>
                <a:blip r:embed="rId485"/>
                <a:stretch>
                  <a:fillRect/>
                </a:stretch>
              </p:blipFill>
              <p:spPr>
                <a:xfrm>
                  <a:off x="4747930" y="5403329"/>
                  <a:ext cx="35496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39" name="Ink 538">
                  <a:extLst>
                    <a:ext uri="{FF2B5EF4-FFF2-40B4-BE49-F238E27FC236}">
                      <a16:creationId xmlns:a16="http://schemas.microsoft.com/office/drawing/2014/main" id="{96A63D61-4A00-AE51-253A-0B43013C108B}"/>
                    </a:ext>
                  </a:extLst>
                </p14:cNvPr>
                <p14:cNvContentPartPr/>
                <p14:nvPr/>
              </p14:nvContentPartPr>
              <p14:xfrm>
                <a:off x="5151490" y="5379569"/>
                <a:ext cx="203040" cy="542520"/>
              </p14:xfrm>
            </p:contentPart>
          </mc:Choice>
          <mc:Fallback xmlns="">
            <p:pic>
              <p:nvPicPr>
                <p:cNvPr id="539" name="Ink 538">
                  <a:extLst>
                    <a:ext uri="{FF2B5EF4-FFF2-40B4-BE49-F238E27FC236}">
                      <a16:creationId xmlns:a16="http://schemas.microsoft.com/office/drawing/2014/main" id="{96A63D61-4A00-AE51-253A-0B43013C108B}"/>
                    </a:ext>
                  </a:extLst>
                </p:cNvPr>
                <p:cNvPicPr/>
                <p:nvPr/>
              </p:nvPicPr>
              <p:blipFill>
                <a:blip r:embed="rId487"/>
                <a:stretch>
                  <a:fillRect/>
                </a:stretch>
              </p:blipFill>
              <p:spPr>
                <a:xfrm>
                  <a:off x="5142490" y="5370569"/>
                  <a:ext cx="22068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40" name="Ink 539">
                  <a:extLst>
                    <a:ext uri="{FF2B5EF4-FFF2-40B4-BE49-F238E27FC236}">
                      <a16:creationId xmlns:a16="http://schemas.microsoft.com/office/drawing/2014/main" id="{55CCB9CD-63A8-4AEC-2215-E258999D7759}"/>
                    </a:ext>
                  </a:extLst>
                </p14:cNvPr>
                <p14:cNvContentPartPr/>
                <p14:nvPr/>
              </p14:nvContentPartPr>
              <p14:xfrm>
                <a:off x="5386210" y="5541929"/>
                <a:ext cx="176760" cy="267840"/>
              </p14:xfrm>
            </p:contentPart>
          </mc:Choice>
          <mc:Fallback xmlns="">
            <p:pic>
              <p:nvPicPr>
                <p:cNvPr id="540" name="Ink 539">
                  <a:extLst>
                    <a:ext uri="{FF2B5EF4-FFF2-40B4-BE49-F238E27FC236}">
                      <a16:creationId xmlns:a16="http://schemas.microsoft.com/office/drawing/2014/main" id="{55CCB9CD-63A8-4AEC-2215-E258999D7759}"/>
                    </a:ext>
                  </a:extLst>
                </p:cNvPr>
                <p:cNvPicPr/>
                <p:nvPr/>
              </p:nvPicPr>
              <p:blipFill>
                <a:blip r:embed="rId489"/>
                <a:stretch>
                  <a:fillRect/>
                </a:stretch>
              </p:blipFill>
              <p:spPr>
                <a:xfrm>
                  <a:off x="5377570" y="5533289"/>
                  <a:ext cx="194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541" name="Ink 540">
                  <a:extLst>
                    <a:ext uri="{FF2B5EF4-FFF2-40B4-BE49-F238E27FC236}">
                      <a16:creationId xmlns:a16="http://schemas.microsoft.com/office/drawing/2014/main" id="{AE7E6701-D448-A67D-C144-DEC97DF87ECB}"/>
                    </a:ext>
                  </a:extLst>
                </p14:cNvPr>
                <p14:cNvContentPartPr/>
                <p14:nvPr/>
              </p14:nvContentPartPr>
              <p14:xfrm>
                <a:off x="5419330" y="5640209"/>
                <a:ext cx="173520" cy="25200"/>
              </p14:xfrm>
            </p:contentPart>
          </mc:Choice>
          <mc:Fallback xmlns="">
            <p:pic>
              <p:nvPicPr>
                <p:cNvPr id="541" name="Ink 540">
                  <a:extLst>
                    <a:ext uri="{FF2B5EF4-FFF2-40B4-BE49-F238E27FC236}">
                      <a16:creationId xmlns:a16="http://schemas.microsoft.com/office/drawing/2014/main" id="{AE7E6701-D448-A67D-C144-DEC97DF87ECB}"/>
                    </a:ext>
                  </a:extLst>
                </p:cNvPr>
                <p:cNvPicPr/>
                <p:nvPr/>
              </p:nvPicPr>
              <p:blipFill>
                <a:blip r:embed="rId491"/>
                <a:stretch>
                  <a:fillRect/>
                </a:stretch>
              </p:blipFill>
              <p:spPr>
                <a:xfrm>
                  <a:off x="5410330" y="5631209"/>
                  <a:ext cx="191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542" name="Ink 541">
                  <a:extLst>
                    <a:ext uri="{FF2B5EF4-FFF2-40B4-BE49-F238E27FC236}">
                      <a16:creationId xmlns:a16="http://schemas.microsoft.com/office/drawing/2014/main" id="{1E98AFF5-E325-0723-A9BA-01E791B1786D}"/>
                    </a:ext>
                  </a:extLst>
                </p14:cNvPr>
                <p14:cNvContentPartPr/>
                <p14:nvPr/>
              </p14:nvContentPartPr>
              <p14:xfrm>
                <a:off x="5394490" y="5485769"/>
                <a:ext cx="241560" cy="39240"/>
              </p14:xfrm>
            </p:contentPart>
          </mc:Choice>
          <mc:Fallback xmlns="">
            <p:pic>
              <p:nvPicPr>
                <p:cNvPr id="542" name="Ink 541">
                  <a:extLst>
                    <a:ext uri="{FF2B5EF4-FFF2-40B4-BE49-F238E27FC236}">
                      <a16:creationId xmlns:a16="http://schemas.microsoft.com/office/drawing/2014/main" id="{1E98AFF5-E325-0723-A9BA-01E791B1786D}"/>
                    </a:ext>
                  </a:extLst>
                </p:cNvPr>
                <p:cNvPicPr/>
                <p:nvPr/>
              </p:nvPicPr>
              <p:blipFill>
                <a:blip r:embed="rId493"/>
                <a:stretch>
                  <a:fillRect/>
                </a:stretch>
              </p:blipFill>
              <p:spPr>
                <a:xfrm>
                  <a:off x="5385850" y="5477129"/>
                  <a:ext cx="2592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543" name="Ink 542">
                  <a:extLst>
                    <a:ext uri="{FF2B5EF4-FFF2-40B4-BE49-F238E27FC236}">
                      <a16:creationId xmlns:a16="http://schemas.microsoft.com/office/drawing/2014/main" id="{C3DD7258-2D3A-DEE2-EF7C-ADC7CBC068EC}"/>
                    </a:ext>
                  </a:extLst>
                </p14:cNvPr>
                <p14:cNvContentPartPr/>
                <p14:nvPr/>
              </p14:nvContentPartPr>
              <p14:xfrm>
                <a:off x="5674930" y="5684489"/>
                <a:ext cx="124560" cy="208440"/>
              </p14:xfrm>
            </p:contentPart>
          </mc:Choice>
          <mc:Fallback xmlns="">
            <p:pic>
              <p:nvPicPr>
                <p:cNvPr id="543" name="Ink 542">
                  <a:extLst>
                    <a:ext uri="{FF2B5EF4-FFF2-40B4-BE49-F238E27FC236}">
                      <a16:creationId xmlns:a16="http://schemas.microsoft.com/office/drawing/2014/main" id="{C3DD7258-2D3A-DEE2-EF7C-ADC7CBC068EC}"/>
                    </a:ext>
                  </a:extLst>
                </p:cNvPr>
                <p:cNvPicPr/>
                <p:nvPr/>
              </p:nvPicPr>
              <p:blipFill>
                <a:blip r:embed="rId495"/>
                <a:stretch>
                  <a:fillRect/>
                </a:stretch>
              </p:blipFill>
              <p:spPr>
                <a:xfrm>
                  <a:off x="5665930" y="5675489"/>
                  <a:ext cx="1422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544" name="Ink 543">
                  <a:extLst>
                    <a:ext uri="{FF2B5EF4-FFF2-40B4-BE49-F238E27FC236}">
                      <a16:creationId xmlns:a16="http://schemas.microsoft.com/office/drawing/2014/main" id="{559AE1AE-1A73-B2CC-B373-D50D8B5EE5B2}"/>
                    </a:ext>
                  </a:extLst>
                </p14:cNvPr>
                <p14:cNvContentPartPr/>
                <p14:nvPr/>
              </p14:nvContentPartPr>
              <p14:xfrm>
                <a:off x="5611210" y="5808329"/>
                <a:ext cx="169200" cy="12960"/>
              </p14:xfrm>
            </p:contentPart>
          </mc:Choice>
          <mc:Fallback xmlns="">
            <p:pic>
              <p:nvPicPr>
                <p:cNvPr id="544" name="Ink 543">
                  <a:extLst>
                    <a:ext uri="{FF2B5EF4-FFF2-40B4-BE49-F238E27FC236}">
                      <a16:creationId xmlns:a16="http://schemas.microsoft.com/office/drawing/2014/main" id="{559AE1AE-1A73-B2CC-B373-D50D8B5EE5B2}"/>
                    </a:ext>
                  </a:extLst>
                </p:cNvPr>
                <p:cNvPicPr/>
                <p:nvPr/>
              </p:nvPicPr>
              <p:blipFill>
                <a:blip r:embed="rId497"/>
                <a:stretch>
                  <a:fillRect/>
                </a:stretch>
              </p:blipFill>
              <p:spPr>
                <a:xfrm>
                  <a:off x="5602570" y="5799329"/>
                  <a:ext cx="186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545" name="Ink 544">
                  <a:extLst>
                    <a:ext uri="{FF2B5EF4-FFF2-40B4-BE49-F238E27FC236}">
                      <a16:creationId xmlns:a16="http://schemas.microsoft.com/office/drawing/2014/main" id="{3B8BADCD-149E-49B6-198D-53168CBAAD7E}"/>
                    </a:ext>
                  </a:extLst>
                </p14:cNvPr>
                <p14:cNvContentPartPr/>
                <p14:nvPr/>
              </p14:nvContentPartPr>
              <p14:xfrm>
                <a:off x="5936290" y="5607809"/>
                <a:ext cx="131400" cy="13680"/>
              </p14:xfrm>
            </p:contentPart>
          </mc:Choice>
          <mc:Fallback xmlns="">
            <p:pic>
              <p:nvPicPr>
                <p:cNvPr id="545" name="Ink 544">
                  <a:extLst>
                    <a:ext uri="{FF2B5EF4-FFF2-40B4-BE49-F238E27FC236}">
                      <a16:creationId xmlns:a16="http://schemas.microsoft.com/office/drawing/2014/main" id="{3B8BADCD-149E-49B6-198D-53168CBAAD7E}"/>
                    </a:ext>
                  </a:extLst>
                </p:cNvPr>
                <p:cNvPicPr/>
                <p:nvPr/>
              </p:nvPicPr>
              <p:blipFill>
                <a:blip r:embed="rId499"/>
                <a:stretch>
                  <a:fillRect/>
                </a:stretch>
              </p:blipFill>
              <p:spPr>
                <a:xfrm>
                  <a:off x="5927650" y="5599169"/>
                  <a:ext cx="149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546" name="Ink 545">
                  <a:extLst>
                    <a:ext uri="{FF2B5EF4-FFF2-40B4-BE49-F238E27FC236}">
                      <a16:creationId xmlns:a16="http://schemas.microsoft.com/office/drawing/2014/main" id="{6B1E3798-8FDC-48A0-E046-02ED20D75EC4}"/>
                    </a:ext>
                  </a:extLst>
                </p14:cNvPr>
                <p14:cNvContentPartPr/>
                <p14:nvPr/>
              </p14:nvContentPartPr>
              <p14:xfrm>
                <a:off x="6131050" y="5482889"/>
                <a:ext cx="192960" cy="299520"/>
              </p14:xfrm>
            </p:contentPart>
          </mc:Choice>
          <mc:Fallback xmlns="">
            <p:pic>
              <p:nvPicPr>
                <p:cNvPr id="546" name="Ink 545">
                  <a:extLst>
                    <a:ext uri="{FF2B5EF4-FFF2-40B4-BE49-F238E27FC236}">
                      <a16:creationId xmlns:a16="http://schemas.microsoft.com/office/drawing/2014/main" id="{6B1E3798-8FDC-48A0-E046-02ED20D75EC4}"/>
                    </a:ext>
                  </a:extLst>
                </p:cNvPr>
                <p:cNvPicPr/>
                <p:nvPr/>
              </p:nvPicPr>
              <p:blipFill>
                <a:blip r:embed="rId501"/>
                <a:stretch>
                  <a:fillRect/>
                </a:stretch>
              </p:blipFill>
              <p:spPr>
                <a:xfrm>
                  <a:off x="6122050" y="5473889"/>
                  <a:ext cx="2106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547" name="Ink 546">
                  <a:extLst>
                    <a:ext uri="{FF2B5EF4-FFF2-40B4-BE49-F238E27FC236}">
                      <a16:creationId xmlns:a16="http://schemas.microsoft.com/office/drawing/2014/main" id="{B537BE7F-1740-8462-CA2F-49287784AB07}"/>
                    </a:ext>
                  </a:extLst>
                </p14:cNvPr>
                <p14:cNvContentPartPr/>
                <p14:nvPr/>
              </p14:nvContentPartPr>
              <p14:xfrm>
                <a:off x="6200530" y="5637689"/>
                <a:ext cx="169560" cy="28080"/>
              </p14:xfrm>
            </p:contentPart>
          </mc:Choice>
          <mc:Fallback xmlns="">
            <p:pic>
              <p:nvPicPr>
                <p:cNvPr id="547" name="Ink 546">
                  <a:extLst>
                    <a:ext uri="{FF2B5EF4-FFF2-40B4-BE49-F238E27FC236}">
                      <a16:creationId xmlns:a16="http://schemas.microsoft.com/office/drawing/2014/main" id="{B537BE7F-1740-8462-CA2F-49287784AB07}"/>
                    </a:ext>
                  </a:extLst>
                </p:cNvPr>
                <p:cNvPicPr/>
                <p:nvPr/>
              </p:nvPicPr>
              <p:blipFill>
                <a:blip r:embed="rId503"/>
                <a:stretch>
                  <a:fillRect/>
                </a:stretch>
              </p:blipFill>
              <p:spPr>
                <a:xfrm>
                  <a:off x="6191530" y="5629049"/>
                  <a:ext cx="187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548" name="Ink 547">
                  <a:extLst>
                    <a:ext uri="{FF2B5EF4-FFF2-40B4-BE49-F238E27FC236}">
                      <a16:creationId xmlns:a16="http://schemas.microsoft.com/office/drawing/2014/main" id="{793321F6-86E3-D413-D721-7FF6F71B1008}"/>
                    </a:ext>
                  </a:extLst>
                </p14:cNvPr>
                <p14:cNvContentPartPr/>
                <p14:nvPr/>
              </p14:nvContentPartPr>
              <p14:xfrm>
                <a:off x="6280090" y="5471369"/>
                <a:ext cx="192960" cy="30240"/>
              </p14:xfrm>
            </p:contentPart>
          </mc:Choice>
          <mc:Fallback xmlns="">
            <p:pic>
              <p:nvPicPr>
                <p:cNvPr id="548" name="Ink 547">
                  <a:extLst>
                    <a:ext uri="{FF2B5EF4-FFF2-40B4-BE49-F238E27FC236}">
                      <a16:creationId xmlns:a16="http://schemas.microsoft.com/office/drawing/2014/main" id="{793321F6-86E3-D413-D721-7FF6F71B1008}"/>
                    </a:ext>
                  </a:extLst>
                </p:cNvPr>
                <p:cNvPicPr/>
                <p:nvPr/>
              </p:nvPicPr>
              <p:blipFill>
                <a:blip r:embed="rId505"/>
                <a:stretch>
                  <a:fillRect/>
                </a:stretch>
              </p:blipFill>
              <p:spPr>
                <a:xfrm>
                  <a:off x="6271090" y="5462729"/>
                  <a:ext cx="2106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549" name="Ink 548">
                  <a:extLst>
                    <a:ext uri="{FF2B5EF4-FFF2-40B4-BE49-F238E27FC236}">
                      <a16:creationId xmlns:a16="http://schemas.microsoft.com/office/drawing/2014/main" id="{8C0033C8-A366-BE9B-BF46-C9BE0E3ADE8C}"/>
                    </a:ext>
                  </a:extLst>
                </p14:cNvPr>
                <p14:cNvContentPartPr/>
                <p14:nvPr/>
              </p14:nvContentPartPr>
              <p14:xfrm>
                <a:off x="6392050" y="5678369"/>
                <a:ext cx="145080" cy="200880"/>
              </p14:xfrm>
            </p:contentPart>
          </mc:Choice>
          <mc:Fallback xmlns="">
            <p:pic>
              <p:nvPicPr>
                <p:cNvPr id="549" name="Ink 548">
                  <a:extLst>
                    <a:ext uri="{FF2B5EF4-FFF2-40B4-BE49-F238E27FC236}">
                      <a16:creationId xmlns:a16="http://schemas.microsoft.com/office/drawing/2014/main" id="{8C0033C8-A366-BE9B-BF46-C9BE0E3ADE8C}"/>
                    </a:ext>
                  </a:extLst>
                </p:cNvPr>
                <p:cNvPicPr/>
                <p:nvPr/>
              </p:nvPicPr>
              <p:blipFill>
                <a:blip r:embed="rId507"/>
                <a:stretch>
                  <a:fillRect/>
                </a:stretch>
              </p:blipFill>
              <p:spPr>
                <a:xfrm>
                  <a:off x="6383410" y="5669729"/>
                  <a:ext cx="1627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550" name="Ink 549">
                  <a:extLst>
                    <a:ext uri="{FF2B5EF4-FFF2-40B4-BE49-F238E27FC236}">
                      <a16:creationId xmlns:a16="http://schemas.microsoft.com/office/drawing/2014/main" id="{0011AFE0-FE12-34EA-D68C-BE00A5400879}"/>
                    </a:ext>
                  </a:extLst>
                </p14:cNvPr>
                <p14:cNvContentPartPr/>
                <p14:nvPr/>
              </p14:nvContentPartPr>
              <p14:xfrm>
                <a:off x="6594010" y="5402969"/>
                <a:ext cx="55800" cy="49680"/>
              </p14:xfrm>
            </p:contentPart>
          </mc:Choice>
          <mc:Fallback xmlns="">
            <p:pic>
              <p:nvPicPr>
                <p:cNvPr id="550" name="Ink 549">
                  <a:extLst>
                    <a:ext uri="{FF2B5EF4-FFF2-40B4-BE49-F238E27FC236}">
                      <a16:creationId xmlns:a16="http://schemas.microsoft.com/office/drawing/2014/main" id="{0011AFE0-FE12-34EA-D68C-BE00A5400879}"/>
                    </a:ext>
                  </a:extLst>
                </p:cNvPr>
                <p:cNvPicPr/>
                <p:nvPr/>
              </p:nvPicPr>
              <p:blipFill>
                <a:blip r:embed="rId509"/>
                <a:stretch>
                  <a:fillRect/>
                </a:stretch>
              </p:blipFill>
              <p:spPr>
                <a:xfrm>
                  <a:off x="6585010" y="5393969"/>
                  <a:ext cx="73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51" name="Ink 550">
                  <a:extLst>
                    <a:ext uri="{FF2B5EF4-FFF2-40B4-BE49-F238E27FC236}">
                      <a16:creationId xmlns:a16="http://schemas.microsoft.com/office/drawing/2014/main" id="{133655EE-8B53-A234-499E-FB020CB64659}"/>
                    </a:ext>
                  </a:extLst>
                </p14:cNvPr>
                <p14:cNvContentPartPr/>
                <p14:nvPr/>
              </p14:nvContentPartPr>
              <p14:xfrm>
                <a:off x="6494290" y="5344649"/>
                <a:ext cx="144720" cy="196560"/>
              </p14:xfrm>
            </p:contentPart>
          </mc:Choice>
          <mc:Fallback xmlns="">
            <p:pic>
              <p:nvPicPr>
                <p:cNvPr id="551" name="Ink 550">
                  <a:extLst>
                    <a:ext uri="{FF2B5EF4-FFF2-40B4-BE49-F238E27FC236}">
                      <a16:creationId xmlns:a16="http://schemas.microsoft.com/office/drawing/2014/main" id="{133655EE-8B53-A234-499E-FB020CB64659}"/>
                    </a:ext>
                  </a:extLst>
                </p:cNvPr>
                <p:cNvPicPr/>
                <p:nvPr/>
              </p:nvPicPr>
              <p:blipFill>
                <a:blip r:embed="rId511"/>
                <a:stretch>
                  <a:fillRect/>
                </a:stretch>
              </p:blipFill>
              <p:spPr>
                <a:xfrm>
                  <a:off x="6485650" y="5336009"/>
                  <a:ext cx="162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552" name="Ink 551">
                  <a:extLst>
                    <a:ext uri="{FF2B5EF4-FFF2-40B4-BE49-F238E27FC236}">
                      <a16:creationId xmlns:a16="http://schemas.microsoft.com/office/drawing/2014/main" id="{61151912-D134-49CB-8752-B55E5BF02C47}"/>
                    </a:ext>
                  </a:extLst>
                </p14:cNvPr>
                <p14:cNvContentPartPr/>
                <p14:nvPr/>
              </p14:nvContentPartPr>
              <p14:xfrm>
                <a:off x="6702010" y="5246729"/>
                <a:ext cx="107640" cy="293760"/>
              </p14:xfrm>
            </p:contentPart>
          </mc:Choice>
          <mc:Fallback xmlns="">
            <p:pic>
              <p:nvPicPr>
                <p:cNvPr id="552" name="Ink 551">
                  <a:extLst>
                    <a:ext uri="{FF2B5EF4-FFF2-40B4-BE49-F238E27FC236}">
                      <a16:creationId xmlns:a16="http://schemas.microsoft.com/office/drawing/2014/main" id="{61151912-D134-49CB-8752-B55E5BF02C47}"/>
                    </a:ext>
                  </a:extLst>
                </p:cNvPr>
                <p:cNvPicPr/>
                <p:nvPr/>
              </p:nvPicPr>
              <p:blipFill>
                <a:blip r:embed="rId513"/>
                <a:stretch>
                  <a:fillRect/>
                </a:stretch>
              </p:blipFill>
              <p:spPr>
                <a:xfrm>
                  <a:off x="6693370" y="5237729"/>
                  <a:ext cx="1252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554" name="Ink 553">
                  <a:extLst>
                    <a:ext uri="{FF2B5EF4-FFF2-40B4-BE49-F238E27FC236}">
                      <a16:creationId xmlns:a16="http://schemas.microsoft.com/office/drawing/2014/main" id="{B1CAF4F0-7EC9-0DE7-485E-57A93CE59825}"/>
                    </a:ext>
                  </a:extLst>
                </p14:cNvPr>
                <p14:cNvContentPartPr/>
                <p14:nvPr/>
              </p14:nvContentPartPr>
              <p14:xfrm>
                <a:off x="6849250" y="5677289"/>
                <a:ext cx="208800" cy="24480"/>
              </p14:xfrm>
            </p:contentPart>
          </mc:Choice>
          <mc:Fallback xmlns="">
            <p:pic>
              <p:nvPicPr>
                <p:cNvPr id="554" name="Ink 553">
                  <a:extLst>
                    <a:ext uri="{FF2B5EF4-FFF2-40B4-BE49-F238E27FC236}">
                      <a16:creationId xmlns:a16="http://schemas.microsoft.com/office/drawing/2014/main" id="{B1CAF4F0-7EC9-0DE7-485E-57A93CE59825}"/>
                    </a:ext>
                  </a:extLst>
                </p:cNvPr>
                <p:cNvPicPr/>
                <p:nvPr/>
              </p:nvPicPr>
              <p:blipFill>
                <a:blip r:embed="rId515"/>
                <a:stretch>
                  <a:fillRect/>
                </a:stretch>
              </p:blipFill>
              <p:spPr>
                <a:xfrm>
                  <a:off x="6840250" y="5668289"/>
                  <a:ext cx="226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555" name="Ink 554">
                  <a:extLst>
                    <a:ext uri="{FF2B5EF4-FFF2-40B4-BE49-F238E27FC236}">
                      <a16:creationId xmlns:a16="http://schemas.microsoft.com/office/drawing/2014/main" id="{6F2B9EB1-E0AE-6E8C-3080-BDE1DD03020F}"/>
                    </a:ext>
                  </a:extLst>
                </p14:cNvPr>
                <p14:cNvContentPartPr/>
                <p14:nvPr/>
              </p14:nvContentPartPr>
              <p14:xfrm>
                <a:off x="7226530" y="5429609"/>
                <a:ext cx="142920" cy="365400"/>
              </p14:xfrm>
            </p:contentPart>
          </mc:Choice>
          <mc:Fallback xmlns="">
            <p:pic>
              <p:nvPicPr>
                <p:cNvPr id="555" name="Ink 554">
                  <a:extLst>
                    <a:ext uri="{FF2B5EF4-FFF2-40B4-BE49-F238E27FC236}">
                      <a16:creationId xmlns:a16="http://schemas.microsoft.com/office/drawing/2014/main" id="{6F2B9EB1-E0AE-6E8C-3080-BDE1DD03020F}"/>
                    </a:ext>
                  </a:extLst>
                </p:cNvPr>
                <p:cNvPicPr/>
                <p:nvPr/>
              </p:nvPicPr>
              <p:blipFill>
                <a:blip r:embed="rId517"/>
                <a:stretch>
                  <a:fillRect/>
                </a:stretch>
              </p:blipFill>
              <p:spPr>
                <a:xfrm>
                  <a:off x="7217890" y="5420609"/>
                  <a:ext cx="1605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556" name="Ink 555">
                  <a:extLst>
                    <a:ext uri="{FF2B5EF4-FFF2-40B4-BE49-F238E27FC236}">
                      <a16:creationId xmlns:a16="http://schemas.microsoft.com/office/drawing/2014/main" id="{64C8EC6E-3031-8DE7-0222-4EA990D86BEF}"/>
                    </a:ext>
                  </a:extLst>
                </p14:cNvPr>
                <p14:cNvContentPartPr/>
                <p14:nvPr/>
              </p14:nvContentPartPr>
              <p14:xfrm>
                <a:off x="7141570" y="5501609"/>
                <a:ext cx="278280" cy="110880"/>
              </p14:xfrm>
            </p:contentPart>
          </mc:Choice>
          <mc:Fallback xmlns="">
            <p:pic>
              <p:nvPicPr>
                <p:cNvPr id="556" name="Ink 555">
                  <a:extLst>
                    <a:ext uri="{FF2B5EF4-FFF2-40B4-BE49-F238E27FC236}">
                      <a16:creationId xmlns:a16="http://schemas.microsoft.com/office/drawing/2014/main" id="{64C8EC6E-3031-8DE7-0222-4EA990D86BEF}"/>
                    </a:ext>
                  </a:extLst>
                </p:cNvPr>
                <p:cNvPicPr/>
                <p:nvPr/>
              </p:nvPicPr>
              <p:blipFill>
                <a:blip r:embed="rId519"/>
                <a:stretch>
                  <a:fillRect/>
                </a:stretch>
              </p:blipFill>
              <p:spPr>
                <a:xfrm>
                  <a:off x="7132570" y="5492609"/>
                  <a:ext cx="295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557" name="Ink 556">
                  <a:extLst>
                    <a:ext uri="{FF2B5EF4-FFF2-40B4-BE49-F238E27FC236}">
                      <a16:creationId xmlns:a16="http://schemas.microsoft.com/office/drawing/2014/main" id="{8E9FF74F-666A-A337-6695-9E7EB45D9513}"/>
                    </a:ext>
                  </a:extLst>
                </p14:cNvPr>
                <p14:cNvContentPartPr/>
                <p14:nvPr/>
              </p14:nvContentPartPr>
              <p14:xfrm>
                <a:off x="7479610" y="5635529"/>
                <a:ext cx="258480" cy="124560"/>
              </p14:xfrm>
            </p:contentPart>
          </mc:Choice>
          <mc:Fallback xmlns="">
            <p:pic>
              <p:nvPicPr>
                <p:cNvPr id="557" name="Ink 556">
                  <a:extLst>
                    <a:ext uri="{FF2B5EF4-FFF2-40B4-BE49-F238E27FC236}">
                      <a16:creationId xmlns:a16="http://schemas.microsoft.com/office/drawing/2014/main" id="{8E9FF74F-666A-A337-6695-9E7EB45D9513}"/>
                    </a:ext>
                  </a:extLst>
                </p:cNvPr>
                <p:cNvPicPr/>
                <p:nvPr/>
              </p:nvPicPr>
              <p:blipFill>
                <a:blip r:embed="rId521"/>
                <a:stretch>
                  <a:fillRect/>
                </a:stretch>
              </p:blipFill>
              <p:spPr>
                <a:xfrm>
                  <a:off x="7470610" y="5626529"/>
                  <a:ext cx="276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559" name="Ink 558">
                  <a:extLst>
                    <a:ext uri="{FF2B5EF4-FFF2-40B4-BE49-F238E27FC236}">
                      <a16:creationId xmlns:a16="http://schemas.microsoft.com/office/drawing/2014/main" id="{B5125244-7550-7818-455C-B485C26E8CB8}"/>
                    </a:ext>
                  </a:extLst>
                </p14:cNvPr>
                <p14:cNvContentPartPr/>
                <p14:nvPr/>
              </p14:nvContentPartPr>
              <p14:xfrm>
                <a:off x="7757170" y="5379569"/>
                <a:ext cx="112320" cy="537120"/>
              </p14:xfrm>
            </p:contentPart>
          </mc:Choice>
          <mc:Fallback xmlns="">
            <p:pic>
              <p:nvPicPr>
                <p:cNvPr id="559" name="Ink 558">
                  <a:extLst>
                    <a:ext uri="{FF2B5EF4-FFF2-40B4-BE49-F238E27FC236}">
                      <a16:creationId xmlns:a16="http://schemas.microsoft.com/office/drawing/2014/main" id="{B5125244-7550-7818-455C-B485C26E8CB8}"/>
                    </a:ext>
                  </a:extLst>
                </p:cNvPr>
                <p:cNvPicPr/>
                <p:nvPr/>
              </p:nvPicPr>
              <p:blipFill>
                <a:blip r:embed="rId523"/>
                <a:stretch>
                  <a:fillRect/>
                </a:stretch>
              </p:blipFill>
              <p:spPr>
                <a:xfrm>
                  <a:off x="7748530" y="5370569"/>
                  <a:ext cx="129960" cy="554760"/>
                </a:xfrm>
                <a:prstGeom prst="rect">
                  <a:avLst/>
                </a:prstGeom>
              </p:spPr>
            </p:pic>
          </mc:Fallback>
        </mc:AlternateContent>
      </p:grpSp>
      <p:grpSp>
        <p:nvGrpSpPr>
          <p:cNvPr id="565" name="Group 564">
            <a:extLst>
              <a:ext uri="{FF2B5EF4-FFF2-40B4-BE49-F238E27FC236}">
                <a16:creationId xmlns:a16="http://schemas.microsoft.com/office/drawing/2014/main" id="{57D8EDC5-75DD-01B4-B328-A5DB46364F55}"/>
              </a:ext>
            </a:extLst>
          </p:cNvPr>
          <p:cNvGrpSpPr/>
          <p:nvPr/>
        </p:nvGrpSpPr>
        <p:grpSpPr>
          <a:xfrm>
            <a:off x="8081170" y="5472089"/>
            <a:ext cx="576720" cy="501480"/>
            <a:chOff x="8081170" y="5472089"/>
            <a:chExt cx="576720" cy="501480"/>
          </a:xfrm>
        </p:grpSpPr>
        <mc:AlternateContent xmlns:mc="http://schemas.openxmlformats.org/markup-compatibility/2006" xmlns:p14="http://schemas.microsoft.com/office/powerpoint/2010/main">
          <mc:Choice Requires="p14">
            <p:contentPart p14:bwMode="auto" r:id="rId524">
              <p14:nvContentPartPr>
                <p14:cNvPr id="561" name="Ink 560">
                  <a:extLst>
                    <a:ext uri="{FF2B5EF4-FFF2-40B4-BE49-F238E27FC236}">
                      <a16:creationId xmlns:a16="http://schemas.microsoft.com/office/drawing/2014/main" id="{82595588-979F-44EF-B118-60BFEFDB06E1}"/>
                    </a:ext>
                  </a:extLst>
                </p14:cNvPr>
                <p14:cNvContentPartPr/>
                <p14:nvPr/>
              </p14:nvContentPartPr>
              <p14:xfrm>
                <a:off x="8081170" y="5472089"/>
                <a:ext cx="218880" cy="269640"/>
              </p14:xfrm>
            </p:contentPart>
          </mc:Choice>
          <mc:Fallback xmlns="">
            <p:pic>
              <p:nvPicPr>
                <p:cNvPr id="561" name="Ink 560">
                  <a:extLst>
                    <a:ext uri="{FF2B5EF4-FFF2-40B4-BE49-F238E27FC236}">
                      <a16:creationId xmlns:a16="http://schemas.microsoft.com/office/drawing/2014/main" id="{82595588-979F-44EF-B118-60BFEFDB06E1}"/>
                    </a:ext>
                  </a:extLst>
                </p:cNvPr>
                <p:cNvPicPr/>
                <p:nvPr/>
              </p:nvPicPr>
              <p:blipFill>
                <a:blip r:embed="rId525"/>
                <a:stretch>
                  <a:fillRect/>
                </a:stretch>
              </p:blipFill>
              <p:spPr>
                <a:xfrm>
                  <a:off x="8072530" y="5463449"/>
                  <a:ext cx="2365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562" name="Ink 561">
                  <a:extLst>
                    <a:ext uri="{FF2B5EF4-FFF2-40B4-BE49-F238E27FC236}">
                      <a16:creationId xmlns:a16="http://schemas.microsoft.com/office/drawing/2014/main" id="{AE649A92-5137-CEEE-9F56-1BB95B2DBD9F}"/>
                    </a:ext>
                  </a:extLst>
                </p14:cNvPr>
                <p14:cNvContentPartPr/>
                <p14:nvPr/>
              </p14:nvContentPartPr>
              <p14:xfrm>
                <a:off x="8350090" y="5632649"/>
                <a:ext cx="137520" cy="153720"/>
              </p14:xfrm>
            </p:contentPart>
          </mc:Choice>
          <mc:Fallback xmlns="">
            <p:pic>
              <p:nvPicPr>
                <p:cNvPr id="562" name="Ink 561">
                  <a:extLst>
                    <a:ext uri="{FF2B5EF4-FFF2-40B4-BE49-F238E27FC236}">
                      <a16:creationId xmlns:a16="http://schemas.microsoft.com/office/drawing/2014/main" id="{AE649A92-5137-CEEE-9F56-1BB95B2DBD9F}"/>
                    </a:ext>
                  </a:extLst>
                </p:cNvPr>
                <p:cNvPicPr/>
                <p:nvPr/>
              </p:nvPicPr>
              <p:blipFill>
                <a:blip r:embed="rId527"/>
                <a:stretch>
                  <a:fillRect/>
                </a:stretch>
              </p:blipFill>
              <p:spPr>
                <a:xfrm>
                  <a:off x="8341450" y="5624009"/>
                  <a:ext cx="155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563" name="Ink 562">
                  <a:extLst>
                    <a:ext uri="{FF2B5EF4-FFF2-40B4-BE49-F238E27FC236}">
                      <a16:creationId xmlns:a16="http://schemas.microsoft.com/office/drawing/2014/main" id="{A80C81E7-E2B4-D5BD-F8C6-4617D90AA42C}"/>
                    </a:ext>
                  </a:extLst>
                </p14:cNvPr>
                <p14:cNvContentPartPr/>
                <p14:nvPr/>
              </p14:nvContentPartPr>
              <p14:xfrm>
                <a:off x="8588050" y="5802569"/>
                <a:ext cx="69840" cy="171000"/>
              </p14:xfrm>
            </p:contentPart>
          </mc:Choice>
          <mc:Fallback xmlns="">
            <p:pic>
              <p:nvPicPr>
                <p:cNvPr id="563" name="Ink 562">
                  <a:extLst>
                    <a:ext uri="{FF2B5EF4-FFF2-40B4-BE49-F238E27FC236}">
                      <a16:creationId xmlns:a16="http://schemas.microsoft.com/office/drawing/2014/main" id="{A80C81E7-E2B4-D5BD-F8C6-4617D90AA42C}"/>
                    </a:ext>
                  </a:extLst>
                </p:cNvPr>
                <p:cNvPicPr/>
                <p:nvPr/>
              </p:nvPicPr>
              <p:blipFill>
                <a:blip r:embed="rId529"/>
                <a:stretch>
                  <a:fillRect/>
                </a:stretch>
              </p:blipFill>
              <p:spPr>
                <a:xfrm>
                  <a:off x="8579410" y="5793929"/>
                  <a:ext cx="87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564" name="Ink 563">
                  <a:extLst>
                    <a:ext uri="{FF2B5EF4-FFF2-40B4-BE49-F238E27FC236}">
                      <a16:creationId xmlns:a16="http://schemas.microsoft.com/office/drawing/2014/main" id="{1A23BA52-AA59-EE87-6950-E249A288FB17}"/>
                    </a:ext>
                  </a:extLst>
                </p14:cNvPr>
                <p14:cNvContentPartPr/>
                <p14:nvPr/>
              </p14:nvContentPartPr>
              <p14:xfrm>
                <a:off x="8534050" y="5899769"/>
                <a:ext cx="118800" cy="9360"/>
              </p14:xfrm>
            </p:contentPart>
          </mc:Choice>
          <mc:Fallback xmlns="">
            <p:pic>
              <p:nvPicPr>
                <p:cNvPr id="564" name="Ink 563">
                  <a:extLst>
                    <a:ext uri="{FF2B5EF4-FFF2-40B4-BE49-F238E27FC236}">
                      <a16:creationId xmlns:a16="http://schemas.microsoft.com/office/drawing/2014/main" id="{1A23BA52-AA59-EE87-6950-E249A288FB17}"/>
                    </a:ext>
                  </a:extLst>
                </p:cNvPr>
                <p:cNvPicPr/>
                <p:nvPr/>
              </p:nvPicPr>
              <p:blipFill>
                <a:blip r:embed="rId531"/>
                <a:stretch>
                  <a:fillRect/>
                </a:stretch>
              </p:blipFill>
              <p:spPr>
                <a:xfrm>
                  <a:off x="8525410" y="5890769"/>
                  <a:ext cx="136440" cy="27000"/>
                </a:xfrm>
                <a:prstGeom prst="rect">
                  <a:avLst/>
                </a:prstGeom>
              </p:spPr>
            </p:pic>
          </mc:Fallback>
        </mc:AlternateContent>
      </p:grpSp>
      <p:grpSp>
        <p:nvGrpSpPr>
          <p:cNvPr id="568" name="Group 567">
            <a:extLst>
              <a:ext uri="{FF2B5EF4-FFF2-40B4-BE49-F238E27FC236}">
                <a16:creationId xmlns:a16="http://schemas.microsoft.com/office/drawing/2014/main" id="{1FE17072-6086-D149-8B62-441B9A0CC9F7}"/>
              </a:ext>
            </a:extLst>
          </p:cNvPr>
          <p:cNvGrpSpPr/>
          <p:nvPr/>
        </p:nvGrpSpPr>
        <p:grpSpPr>
          <a:xfrm>
            <a:off x="3369130" y="6025049"/>
            <a:ext cx="667440" cy="406440"/>
            <a:chOff x="3369130" y="6025049"/>
            <a:chExt cx="667440" cy="406440"/>
          </a:xfrm>
        </p:grpSpPr>
        <mc:AlternateContent xmlns:mc="http://schemas.openxmlformats.org/markup-compatibility/2006" xmlns:p14="http://schemas.microsoft.com/office/powerpoint/2010/main">
          <mc:Choice Requires="p14">
            <p:contentPart p14:bwMode="auto" r:id="rId532">
              <p14:nvContentPartPr>
                <p14:cNvPr id="566" name="Ink 565">
                  <a:extLst>
                    <a:ext uri="{FF2B5EF4-FFF2-40B4-BE49-F238E27FC236}">
                      <a16:creationId xmlns:a16="http://schemas.microsoft.com/office/drawing/2014/main" id="{7E724DFE-3FF5-F61D-9A15-D6800825880A}"/>
                    </a:ext>
                  </a:extLst>
                </p14:cNvPr>
                <p14:cNvContentPartPr/>
                <p14:nvPr/>
              </p14:nvContentPartPr>
              <p14:xfrm>
                <a:off x="3369130" y="6081209"/>
                <a:ext cx="612720" cy="350280"/>
              </p14:xfrm>
            </p:contentPart>
          </mc:Choice>
          <mc:Fallback xmlns="">
            <p:pic>
              <p:nvPicPr>
                <p:cNvPr id="566" name="Ink 565">
                  <a:extLst>
                    <a:ext uri="{FF2B5EF4-FFF2-40B4-BE49-F238E27FC236}">
                      <a16:creationId xmlns:a16="http://schemas.microsoft.com/office/drawing/2014/main" id="{7E724DFE-3FF5-F61D-9A15-D6800825880A}"/>
                    </a:ext>
                  </a:extLst>
                </p:cNvPr>
                <p:cNvPicPr/>
                <p:nvPr/>
              </p:nvPicPr>
              <p:blipFill>
                <a:blip r:embed="rId533"/>
                <a:stretch>
                  <a:fillRect/>
                </a:stretch>
              </p:blipFill>
              <p:spPr>
                <a:xfrm>
                  <a:off x="3360130" y="6072209"/>
                  <a:ext cx="6303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567" name="Ink 566">
                  <a:extLst>
                    <a:ext uri="{FF2B5EF4-FFF2-40B4-BE49-F238E27FC236}">
                      <a16:creationId xmlns:a16="http://schemas.microsoft.com/office/drawing/2014/main" id="{6EE3A223-52BB-ADE4-FFBF-C1C77AEEB3EC}"/>
                    </a:ext>
                  </a:extLst>
                </p14:cNvPr>
                <p14:cNvContentPartPr/>
                <p14:nvPr/>
              </p14:nvContentPartPr>
              <p14:xfrm>
                <a:off x="3845770" y="6025049"/>
                <a:ext cx="190800" cy="153000"/>
              </p14:xfrm>
            </p:contentPart>
          </mc:Choice>
          <mc:Fallback xmlns="">
            <p:pic>
              <p:nvPicPr>
                <p:cNvPr id="567" name="Ink 566">
                  <a:extLst>
                    <a:ext uri="{FF2B5EF4-FFF2-40B4-BE49-F238E27FC236}">
                      <a16:creationId xmlns:a16="http://schemas.microsoft.com/office/drawing/2014/main" id="{6EE3A223-52BB-ADE4-FFBF-C1C77AEEB3EC}"/>
                    </a:ext>
                  </a:extLst>
                </p:cNvPr>
                <p:cNvPicPr/>
                <p:nvPr/>
              </p:nvPicPr>
              <p:blipFill>
                <a:blip r:embed="rId535"/>
                <a:stretch>
                  <a:fillRect/>
                </a:stretch>
              </p:blipFill>
              <p:spPr>
                <a:xfrm>
                  <a:off x="3836770" y="6016409"/>
                  <a:ext cx="208440" cy="170640"/>
                </a:xfrm>
                <a:prstGeom prst="rect">
                  <a:avLst/>
                </a:prstGeom>
              </p:spPr>
            </p:pic>
          </mc:Fallback>
        </mc:AlternateContent>
      </p:grpSp>
      <p:grpSp>
        <p:nvGrpSpPr>
          <p:cNvPr id="587" name="Group 586">
            <a:extLst>
              <a:ext uri="{FF2B5EF4-FFF2-40B4-BE49-F238E27FC236}">
                <a16:creationId xmlns:a16="http://schemas.microsoft.com/office/drawing/2014/main" id="{040AE951-C917-B964-C860-0B8AA4340458}"/>
              </a:ext>
            </a:extLst>
          </p:cNvPr>
          <p:cNvGrpSpPr/>
          <p:nvPr/>
        </p:nvGrpSpPr>
        <p:grpSpPr>
          <a:xfrm>
            <a:off x="201490" y="6179129"/>
            <a:ext cx="2488680" cy="621000"/>
            <a:chOff x="201490" y="6179129"/>
            <a:chExt cx="2488680" cy="621000"/>
          </a:xfrm>
        </p:grpSpPr>
        <mc:AlternateContent xmlns:mc="http://schemas.openxmlformats.org/markup-compatibility/2006" xmlns:p14="http://schemas.microsoft.com/office/powerpoint/2010/main">
          <mc:Choice Requires="p14">
            <p:contentPart p14:bwMode="auto" r:id="rId536">
              <p14:nvContentPartPr>
                <p14:cNvPr id="569" name="Ink 568">
                  <a:extLst>
                    <a:ext uri="{FF2B5EF4-FFF2-40B4-BE49-F238E27FC236}">
                      <a16:creationId xmlns:a16="http://schemas.microsoft.com/office/drawing/2014/main" id="{BAB9F445-5773-2B53-09E2-2B0555DF0ADB}"/>
                    </a:ext>
                  </a:extLst>
                </p14:cNvPr>
                <p14:cNvContentPartPr/>
                <p14:nvPr/>
              </p14:nvContentPartPr>
              <p14:xfrm>
                <a:off x="201490" y="6382889"/>
                <a:ext cx="185760" cy="159120"/>
              </p14:xfrm>
            </p:contentPart>
          </mc:Choice>
          <mc:Fallback xmlns="">
            <p:pic>
              <p:nvPicPr>
                <p:cNvPr id="569" name="Ink 568">
                  <a:extLst>
                    <a:ext uri="{FF2B5EF4-FFF2-40B4-BE49-F238E27FC236}">
                      <a16:creationId xmlns:a16="http://schemas.microsoft.com/office/drawing/2014/main" id="{BAB9F445-5773-2B53-09E2-2B0555DF0ADB}"/>
                    </a:ext>
                  </a:extLst>
                </p:cNvPr>
                <p:cNvPicPr/>
                <p:nvPr/>
              </p:nvPicPr>
              <p:blipFill>
                <a:blip r:embed="rId537"/>
                <a:stretch>
                  <a:fillRect/>
                </a:stretch>
              </p:blipFill>
              <p:spPr>
                <a:xfrm>
                  <a:off x="192490" y="6373889"/>
                  <a:ext cx="203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570" name="Ink 569">
                  <a:extLst>
                    <a:ext uri="{FF2B5EF4-FFF2-40B4-BE49-F238E27FC236}">
                      <a16:creationId xmlns:a16="http://schemas.microsoft.com/office/drawing/2014/main" id="{079B30D3-1FE3-7383-6E4B-BD64B7138AA3}"/>
                    </a:ext>
                  </a:extLst>
                </p14:cNvPr>
                <p14:cNvContentPartPr/>
                <p14:nvPr/>
              </p14:nvContentPartPr>
              <p14:xfrm>
                <a:off x="425050" y="6423569"/>
                <a:ext cx="101520" cy="123840"/>
              </p14:xfrm>
            </p:contentPart>
          </mc:Choice>
          <mc:Fallback xmlns="">
            <p:pic>
              <p:nvPicPr>
                <p:cNvPr id="570" name="Ink 569">
                  <a:extLst>
                    <a:ext uri="{FF2B5EF4-FFF2-40B4-BE49-F238E27FC236}">
                      <a16:creationId xmlns:a16="http://schemas.microsoft.com/office/drawing/2014/main" id="{079B30D3-1FE3-7383-6E4B-BD64B7138AA3}"/>
                    </a:ext>
                  </a:extLst>
                </p:cNvPr>
                <p:cNvPicPr/>
                <p:nvPr/>
              </p:nvPicPr>
              <p:blipFill>
                <a:blip r:embed="rId539"/>
                <a:stretch>
                  <a:fillRect/>
                </a:stretch>
              </p:blipFill>
              <p:spPr>
                <a:xfrm>
                  <a:off x="416410" y="6414929"/>
                  <a:ext cx="11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571" name="Ink 570">
                  <a:extLst>
                    <a:ext uri="{FF2B5EF4-FFF2-40B4-BE49-F238E27FC236}">
                      <a16:creationId xmlns:a16="http://schemas.microsoft.com/office/drawing/2014/main" id="{3B025239-403B-61BA-D9E4-3E083602067C}"/>
                    </a:ext>
                  </a:extLst>
                </p14:cNvPr>
                <p14:cNvContentPartPr/>
                <p14:nvPr/>
              </p14:nvContentPartPr>
              <p14:xfrm>
                <a:off x="611890" y="6179129"/>
                <a:ext cx="10080" cy="330840"/>
              </p14:xfrm>
            </p:contentPart>
          </mc:Choice>
          <mc:Fallback xmlns="">
            <p:pic>
              <p:nvPicPr>
                <p:cNvPr id="571" name="Ink 570">
                  <a:extLst>
                    <a:ext uri="{FF2B5EF4-FFF2-40B4-BE49-F238E27FC236}">
                      <a16:creationId xmlns:a16="http://schemas.microsoft.com/office/drawing/2014/main" id="{3B025239-403B-61BA-D9E4-3E083602067C}"/>
                    </a:ext>
                  </a:extLst>
                </p:cNvPr>
                <p:cNvPicPr/>
                <p:nvPr/>
              </p:nvPicPr>
              <p:blipFill>
                <a:blip r:embed="rId541"/>
                <a:stretch>
                  <a:fillRect/>
                </a:stretch>
              </p:blipFill>
              <p:spPr>
                <a:xfrm>
                  <a:off x="602890" y="6170129"/>
                  <a:ext cx="2772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572" name="Ink 571">
                  <a:extLst>
                    <a:ext uri="{FF2B5EF4-FFF2-40B4-BE49-F238E27FC236}">
                      <a16:creationId xmlns:a16="http://schemas.microsoft.com/office/drawing/2014/main" id="{AC6DF32F-A318-768D-5421-02D855EC2757}"/>
                    </a:ext>
                  </a:extLst>
                </p14:cNvPr>
                <p14:cNvContentPartPr/>
                <p14:nvPr/>
              </p14:nvContentPartPr>
              <p14:xfrm>
                <a:off x="511090" y="6360569"/>
                <a:ext cx="156240" cy="16200"/>
              </p14:xfrm>
            </p:contentPart>
          </mc:Choice>
          <mc:Fallback xmlns="">
            <p:pic>
              <p:nvPicPr>
                <p:cNvPr id="572" name="Ink 571">
                  <a:extLst>
                    <a:ext uri="{FF2B5EF4-FFF2-40B4-BE49-F238E27FC236}">
                      <a16:creationId xmlns:a16="http://schemas.microsoft.com/office/drawing/2014/main" id="{AC6DF32F-A318-768D-5421-02D855EC2757}"/>
                    </a:ext>
                  </a:extLst>
                </p:cNvPr>
                <p:cNvPicPr/>
                <p:nvPr/>
              </p:nvPicPr>
              <p:blipFill>
                <a:blip r:embed="rId543"/>
                <a:stretch>
                  <a:fillRect/>
                </a:stretch>
              </p:blipFill>
              <p:spPr>
                <a:xfrm>
                  <a:off x="502090" y="6351569"/>
                  <a:ext cx="173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573" name="Ink 572">
                  <a:extLst>
                    <a:ext uri="{FF2B5EF4-FFF2-40B4-BE49-F238E27FC236}">
                      <a16:creationId xmlns:a16="http://schemas.microsoft.com/office/drawing/2014/main" id="{68404B48-3CD7-458C-C6A3-4942D010F9DF}"/>
                    </a:ext>
                  </a:extLst>
                </p14:cNvPr>
                <p14:cNvContentPartPr/>
                <p14:nvPr/>
              </p14:nvContentPartPr>
              <p14:xfrm>
                <a:off x="664810" y="6400889"/>
                <a:ext cx="117360" cy="99000"/>
              </p14:xfrm>
            </p:contentPart>
          </mc:Choice>
          <mc:Fallback xmlns="">
            <p:pic>
              <p:nvPicPr>
                <p:cNvPr id="573" name="Ink 572">
                  <a:extLst>
                    <a:ext uri="{FF2B5EF4-FFF2-40B4-BE49-F238E27FC236}">
                      <a16:creationId xmlns:a16="http://schemas.microsoft.com/office/drawing/2014/main" id="{68404B48-3CD7-458C-C6A3-4942D010F9DF}"/>
                    </a:ext>
                  </a:extLst>
                </p:cNvPr>
                <p:cNvPicPr/>
                <p:nvPr/>
              </p:nvPicPr>
              <p:blipFill>
                <a:blip r:embed="rId545"/>
                <a:stretch>
                  <a:fillRect/>
                </a:stretch>
              </p:blipFill>
              <p:spPr>
                <a:xfrm>
                  <a:off x="655810" y="6392249"/>
                  <a:ext cx="135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574" name="Ink 573">
                  <a:extLst>
                    <a:ext uri="{FF2B5EF4-FFF2-40B4-BE49-F238E27FC236}">
                      <a16:creationId xmlns:a16="http://schemas.microsoft.com/office/drawing/2014/main" id="{5C352894-E627-7D5A-52E2-353007BC75DD}"/>
                    </a:ext>
                  </a:extLst>
                </p14:cNvPr>
                <p14:cNvContentPartPr/>
                <p14:nvPr/>
              </p14:nvContentPartPr>
              <p14:xfrm>
                <a:off x="808090" y="6317369"/>
                <a:ext cx="45360" cy="180360"/>
              </p14:xfrm>
            </p:contentPart>
          </mc:Choice>
          <mc:Fallback xmlns="">
            <p:pic>
              <p:nvPicPr>
                <p:cNvPr id="574" name="Ink 573">
                  <a:extLst>
                    <a:ext uri="{FF2B5EF4-FFF2-40B4-BE49-F238E27FC236}">
                      <a16:creationId xmlns:a16="http://schemas.microsoft.com/office/drawing/2014/main" id="{5C352894-E627-7D5A-52E2-353007BC75DD}"/>
                    </a:ext>
                  </a:extLst>
                </p:cNvPr>
                <p:cNvPicPr/>
                <p:nvPr/>
              </p:nvPicPr>
              <p:blipFill>
                <a:blip r:embed="rId547"/>
                <a:stretch>
                  <a:fillRect/>
                </a:stretch>
              </p:blipFill>
              <p:spPr>
                <a:xfrm>
                  <a:off x="799090" y="6308369"/>
                  <a:ext cx="63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575" name="Ink 574">
                  <a:extLst>
                    <a:ext uri="{FF2B5EF4-FFF2-40B4-BE49-F238E27FC236}">
                      <a16:creationId xmlns:a16="http://schemas.microsoft.com/office/drawing/2014/main" id="{5B9F7022-1D4A-9073-D247-4AC8BB8BF6E2}"/>
                    </a:ext>
                  </a:extLst>
                </p14:cNvPr>
                <p14:cNvContentPartPr/>
                <p14:nvPr/>
              </p14:nvContentPartPr>
              <p14:xfrm>
                <a:off x="914290" y="6406289"/>
                <a:ext cx="75240" cy="163440"/>
              </p14:xfrm>
            </p:contentPart>
          </mc:Choice>
          <mc:Fallback xmlns="">
            <p:pic>
              <p:nvPicPr>
                <p:cNvPr id="575" name="Ink 574">
                  <a:extLst>
                    <a:ext uri="{FF2B5EF4-FFF2-40B4-BE49-F238E27FC236}">
                      <a16:creationId xmlns:a16="http://schemas.microsoft.com/office/drawing/2014/main" id="{5B9F7022-1D4A-9073-D247-4AC8BB8BF6E2}"/>
                    </a:ext>
                  </a:extLst>
                </p:cNvPr>
                <p:cNvPicPr/>
                <p:nvPr/>
              </p:nvPicPr>
              <p:blipFill>
                <a:blip r:embed="rId549"/>
                <a:stretch>
                  <a:fillRect/>
                </a:stretch>
              </p:blipFill>
              <p:spPr>
                <a:xfrm>
                  <a:off x="905650" y="6397649"/>
                  <a:ext cx="92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576" name="Ink 575">
                  <a:extLst>
                    <a:ext uri="{FF2B5EF4-FFF2-40B4-BE49-F238E27FC236}">
                      <a16:creationId xmlns:a16="http://schemas.microsoft.com/office/drawing/2014/main" id="{6A523935-620A-E78B-94FC-AD973AB258FD}"/>
                    </a:ext>
                  </a:extLst>
                </p14:cNvPr>
                <p14:cNvContentPartPr/>
                <p14:nvPr/>
              </p14:nvContentPartPr>
              <p14:xfrm>
                <a:off x="874690" y="6406649"/>
                <a:ext cx="150120" cy="167400"/>
              </p14:xfrm>
            </p:contentPart>
          </mc:Choice>
          <mc:Fallback xmlns="">
            <p:pic>
              <p:nvPicPr>
                <p:cNvPr id="576" name="Ink 575">
                  <a:extLst>
                    <a:ext uri="{FF2B5EF4-FFF2-40B4-BE49-F238E27FC236}">
                      <a16:creationId xmlns:a16="http://schemas.microsoft.com/office/drawing/2014/main" id="{6A523935-620A-E78B-94FC-AD973AB258FD}"/>
                    </a:ext>
                  </a:extLst>
                </p:cNvPr>
                <p:cNvPicPr/>
                <p:nvPr/>
              </p:nvPicPr>
              <p:blipFill>
                <a:blip r:embed="rId551"/>
                <a:stretch>
                  <a:fillRect/>
                </a:stretch>
              </p:blipFill>
              <p:spPr>
                <a:xfrm>
                  <a:off x="865690" y="6397649"/>
                  <a:ext cx="167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578" name="Ink 577">
                  <a:extLst>
                    <a:ext uri="{FF2B5EF4-FFF2-40B4-BE49-F238E27FC236}">
                      <a16:creationId xmlns:a16="http://schemas.microsoft.com/office/drawing/2014/main" id="{094D8FAA-786E-5354-1189-85A21DF4E69A}"/>
                    </a:ext>
                  </a:extLst>
                </p14:cNvPr>
                <p14:cNvContentPartPr/>
                <p14:nvPr/>
              </p14:nvContentPartPr>
              <p14:xfrm>
                <a:off x="1171690" y="6445169"/>
                <a:ext cx="169200" cy="163800"/>
              </p14:xfrm>
            </p:contentPart>
          </mc:Choice>
          <mc:Fallback xmlns="">
            <p:pic>
              <p:nvPicPr>
                <p:cNvPr id="578" name="Ink 577">
                  <a:extLst>
                    <a:ext uri="{FF2B5EF4-FFF2-40B4-BE49-F238E27FC236}">
                      <a16:creationId xmlns:a16="http://schemas.microsoft.com/office/drawing/2014/main" id="{094D8FAA-786E-5354-1189-85A21DF4E69A}"/>
                    </a:ext>
                  </a:extLst>
                </p:cNvPr>
                <p:cNvPicPr/>
                <p:nvPr/>
              </p:nvPicPr>
              <p:blipFill>
                <a:blip r:embed="rId553"/>
                <a:stretch>
                  <a:fillRect/>
                </a:stretch>
              </p:blipFill>
              <p:spPr>
                <a:xfrm>
                  <a:off x="1162690" y="6436529"/>
                  <a:ext cx="186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579" name="Ink 578">
                  <a:extLst>
                    <a:ext uri="{FF2B5EF4-FFF2-40B4-BE49-F238E27FC236}">
                      <a16:creationId xmlns:a16="http://schemas.microsoft.com/office/drawing/2014/main" id="{78A4DAB6-777A-7660-5A07-F8620ED0B0DA}"/>
                    </a:ext>
                  </a:extLst>
                </p14:cNvPr>
                <p14:cNvContentPartPr/>
                <p14:nvPr/>
              </p14:nvContentPartPr>
              <p14:xfrm>
                <a:off x="1390570" y="6210449"/>
                <a:ext cx="12960" cy="401760"/>
              </p14:xfrm>
            </p:contentPart>
          </mc:Choice>
          <mc:Fallback xmlns="">
            <p:pic>
              <p:nvPicPr>
                <p:cNvPr id="579" name="Ink 578">
                  <a:extLst>
                    <a:ext uri="{FF2B5EF4-FFF2-40B4-BE49-F238E27FC236}">
                      <a16:creationId xmlns:a16="http://schemas.microsoft.com/office/drawing/2014/main" id="{78A4DAB6-777A-7660-5A07-F8620ED0B0DA}"/>
                    </a:ext>
                  </a:extLst>
                </p:cNvPr>
                <p:cNvPicPr/>
                <p:nvPr/>
              </p:nvPicPr>
              <p:blipFill>
                <a:blip r:embed="rId555"/>
                <a:stretch>
                  <a:fillRect/>
                </a:stretch>
              </p:blipFill>
              <p:spPr>
                <a:xfrm>
                  <a:off x="1381570" y="6201809"/>
                  <a:ext cx="306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580" name="Ink 579">
                  <a:extLst>
                    <a:ext uri="{FF2B5EF4-FFF2-40B4-BE49-F238E27FC236}">
                      <a16:creationId xmlns:a16="http://schemas.microsoft.com/office/drawing/2014/main" id="{39050619-5653-977F-3B14-ED707060A0FD}"/>
                    </a:ext>
                  </a:extLst>
                </p14:cNvPr>
                <p14:cNvContentPartPr/>
                <p14:nvPr/>
              </p14:nvContentPartPr>
              <p14:xfrm>
                <a:off x="1434850" y="6452729"/>
                <a:ext cx="158400" cy="167760"/>
              </p14:xfrm>
            </p:contentPart>
          </mc:Choice>
          <mc:Fallback xmlns="">
            <p:pic>
              <p:nvPicPr>
                <p:cNvPr id="580" name="Ink 579">
                  <a:extLst>
                    <a:ext uri="{FF2B5EF4-FFF2-40B4-BE49-F238E27FC236}">
                      <a16:creationId xmlns:a16="http://schemas.microsoft.com/office/drawing/2014/main" id="{39050619-5653-977F-3B14-ED707060A0FD}"/>
                    </a:ext>
                  </a:extLst>
                </p:cNvPr>
                <p:cNvPicPr/>
                <p:nvPr/>
              </p:nvPicPr>
              <p:blipFill>
                <a:blip r:embed="rId557"/>
                <a:stretch>
                  <a:fillRect/>
                </a:stretch>
              </p:blipFill>
              <p:spPr>
                <a:xfrm>
                  <a:off x="1425850" y="6443729"/>
                  <a:ext cx="176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581" name="Ink 580">
                  <a:extLst>
                    <a:ext uri="{FF2B5EF4-FFF2-40B4-BE49-F238E27FC236}">
                      <a16:creationId xmlns:a16="http://schemas.microsoft.com/office/drawing/2014/main" id="{1ABF1010-8C1A-1EB4-FFF8-603405E463EE}"/>
                    </a:ext>
                  </a:extLst>
                </p14:cNvPr>
                <p14:cNvContentPartPr/>
                <p14:nvPr/>
              </p14:nvContentPartPr>
              <p14:xfrm>
                <a:off x="1624930" y="6445529"/>
                <a:ext cx="156240" cy="186840"/>
              </p14:xfrm>
            </p:contentPart>
          </mc:Choice>
          <mc:Fallback xmlns="">
            <p:pic>
              <p:nvPicPr>
                <p:cNvPr id="581" name="Ink 580">
                  <a:extLst>
                    <a:ext uri="{FF2B5EF4-FFF2-40B4-BE49-F238E27FC236}">
                      <a16:creationId xmlns:a16="http://schemas.microsoft.com/office/drawing/2014/main" id="{1ABF1010-8C1A-1EB4-FFF8-603405E463EE}"/>
                    </a:ext>
                  </a:extLst>
                </p:cNvPr>
                <p:cNvPicPr/>
                <p:nvPr/>
              </p:nvPicPr>
              <p:blipFill>
                <a:blip r:embed="rId559"/>
                <a:stretch>
                  <a:fillRect/>
                </a:stretch>
              </p:blipFill>
              <p:spPr>
                <a:xfrm>
                  <a:off x="1615930" y="6436889"/>
                  <a:ext cx="173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582" name="Ink 581">
                  <a:extLst>
                    <a:ext uri="{FF2B5EF4-FFF2-40B4-BE49-F238E27FC236}">
                      <a16:creationId xmlns:a16="http://schemas.microsoft.com/office/drawing/2014/main" id="{22623AAC-5EBF-F055-76F0-FEA44A6C1BCE}"/>
                    </a:ext>
                  </a:extLst>
                </p14:cNvPr>
                <p14:cNvContentPartPr/>
                <p14:nvPr/>
              </p14:nvContentPartPr>
              <p14:xfrm>
                <a:off x="1837330" y="6499529"/>
                <a:ext cx="71280" cy="144000"/>
              </p14:xfrm>
            </p:contentPart>
          </mc:Choice>
          <mc:Fallback xmlns="">
            <p:pic>
              <p:nvPicPr>
                <p:cNvPr id="582" name="Ink 581">
                  <a:extLst>
                    <a:ext uri="{FF2B5EF4-FFF2-40B4-BE49-F238E27FC236}">
                      <a16:creationId xmlns:a16="http://schemas.microsoft.com/office/drawing/2014/main" id="{22623AAC-5EBF-F055-76F0-FEA44A6C1BCE}"/>
                    </a:ext>
                  </a:extLst>
                </p:cNvPr>
                <p:cNvPicPr/>
                <p:nvPr/>
              </p:nvPicPr>
              <p:blipFill>
                <a:blip r:embed="rId561"/>
                <a:stretch>
                  <a:fillRect/>
                </a:stretch>
              </p:blipFill>
              <p:spPr>
                <a:xfrm>
                  <a:off x="1828690" y="6490529"/>
                  <a:ext cx="88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83" name="Ink 582">
                  <a:extLst>
                    <a:ext uri="{FF2B5EF4-FFF2-40B4-BE49-F238E27FC236}">
                      <a16:creationId xmlns:a16="http://schemas.microsoft.com/office/drawing/2014/main" id="{EB0B94F8-AF9D-D9B3-BC2B-AC34B1625451}"/>
                    </a:ext>
                  </a:extLst>
                </p14:cNvPr>
                <p14:cNvContentPartPr/>
                <p14:nvPr/>
              </p14:nvContentPartPr>
              <p14:xfrm>
                <a:off x="1927690" y="6518609"/>
                <a:ext cx="112320" cy="108360"/>
              </p14:xfrm>
            </p:contentPart>
          </mc:Choice>
          <mc:Fallback xmlns="">
            <p:pic>
              <p:nvPicPr>
                <p:cNvPr id="583" name="Ink 582">
                  <a:extLst>
                    <a:ext uri="{FF2B5EF4-FFF2-40B4-BE49-F238E27FC236}">
                      <a16:creationId xmlns:a16="http://schemas.microsoft.com/office/drawing/2014/main" id="{EB0B94F8-AF9D-D9B3-BC2B-AC34B1625451}"/>
                    </a:ext>
                  </a:extLst>
                </p:cNvPr>
                <p:cNvPicPr/>
                <p:nvPr/>
              </p:nvPicPr>
              <p:blipFill>
                <a:blip r:embed="rId563"/>
                <a:stretch>
                  <a:fillRect/>
                </a:stretch>
              </p:blipFill>
              <p:spPr>
                <a:xfrm>
                  <a:off x="1918690" y="6509609"/>
                  <a:ext cx="129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584" name="Ink 583">
                  <a:extLst>
                    <a:ext uri="{FF2B5EF4-FFF2-40B4-BE49-F238E27FC236}">
                      <a16:creationId xmlns:a16="http://schemas.microsoft.com/office/drawing/2014/main" id="{5735D07F-194D-8375-7768-F7864683CE49}"/>
                    </a:ext>
                  </a:extLst>
                </p14:cNvPr>
                <p14:cNvContentPartPr/>
                <p14:nvPr/>
              </p14:nvContentPartPr>
              <p14:xfrm>
                <a:off x="2140090" y="6203609"/>
                <a:ext cx="33840" cy="438120"/>
              </p14:xfrm>
            </p:contentPart>
          </mc:Choice>
          <mc:Fallback xmlns="">
            <p:pic>
              <p:nvPicPr>
                <p:cNvPr id="584" name="Ink 583">
                  <a:extLst>
                    <a:ext uri="{FF2B5EF4-FFF2-40B4-BE49-F238E27FC236}">
                      <a16:creationId xmlns:a16="http://schemas.microsoft.com/office/drawing/2014/main" id="{5735D07F-194D-8375-7768-F7864683CE49}"/>
                    </a:ext>
                  </a:extLst>
                </p:cNvPr>
                <p:cNvPicPr/>
                <p:nvPr/>
              </p:nvPicPr>
              <p:blipFill>
                <a:blip r:embed="rId565"/>
                <a:stretch>
                  <a:fillRect/>
                </a:stretch>
              </p:blipFill>
              <p:spPr>
                <a:xfrm>
                  <a:off x="2131450" y="6194969"/>
                  <a:ext cx="5148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585" name="Ink 584">
                  <a:extLst>
                    <a:ext uri="{FF2B5EF4-FFF2-40B4-BE49-F238E27FC236}">
                      <a16:creationId xmlns:a16="http://schemas.microsoft.com/office/drawing/2014/main" id="{57EEF321-774F-4478-654C-24E217A7FE35}"/>
                    </a:ext>
                  </a:extLst>
                </p14:cNvPr>
                <p14:cNvContentPartPr/>
                <p14:nvPr/>
              </p14:nvContentPartPr>
              <p14:xfrm>
                <a:off x="2042530" y="6415289"/>
                <a:ext cx="192960" cy="17280"/>
              </p14:xfrm>
            </p:contentPart>
          </mc:Choice>
          <mc:Fallback xmlns="">
            <p:pic>
              <p:nvPicPr>
                <p:cNvPr id="585" name="Ink 584">
                  <a:extLst>
                    <a:ext uri="{FF2B5EF4-FFF2-40B4-BE49-F238E27FC236}">
                      <a16:creationId xmlns:a16="http://schemas.microsoft.com/office/drawing/2014/main" id="{57EEF321-774F-4478-654C-24E217A7FE35}"/>
                    </a:ext>
                  </a:extLst>
                </p:cNvPr>
                <p:cNvPicPr/>
                <p:nvPr/>
              </p:nvPicPr>
              <p:blipFill>
                <a:blip r:embed="rId567"/>
                <a:stretch>
                  <a:fillRect/>
                </a:stretch>
              </p:blipFill>
              <p:spPr>
                <a:xfrm>
                  <a:off x="2033530" y="6406649"/>
                  <a:ext cx="210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86" name="Ink 585">
                  <a:extLst>
                    <a:ext uri="{FF2B5EF4-FFF2-40B4-BE49-F238E27FC236}">
                      <a16:creationId xmlns:a16="http://schemas.microsoft.com/office/drawing/2014/main" id="{61A62169-0FC3-5BFE-C294-7EBFD0FDE775}"/>
                    </a:ext>
                  </a:extLst>
                </p14:cNvPr>
                <p14:cNvContentPartPr/>
                <p14:nvPr/>
              </p14:nvContentPartPr>
              <p14:xfrm>
                <a:off x="2374810" y="6391169"/>
                <a:ext cx="315360" cy="408960"/>
              </p14:xfrm>
            </p:contentPart>
          </mc:Choice>
          <mc:Fallback xmlns="">
            <p:pic>
              <p:nvPicPr>
                <p:cNvPr id="586" name="Ink 585">
                  <a:extLst>
                    <a:ext uri="{FF2B5EF4-FFF2-40B4-BE49-F238E27FC236}">
                      <a16:creationId xmlns:a16="http://schemas.microsoft.com/office/drawing/2014/main" id="{61A62169-0FC3-5BFE-C294-7EBFD0FDE775}"/>
                    </a:ext>
                  </a:extLst>
                </p:cNvPr>
                <p:cNvPicPr/>
                <p:nvPr/>
              </p:nvPicPr>
              <p:blipFill>
                <a:blip r:embed="rId569"/>
                <a:stretch>
                  <a:fillRect/>
                </a:stretch>
              </p:blipFill>
              <p:spPr>
                <a:xfrm>
                  <a:off x="2366170" y="6382169"/>
                  <a:ext cx="333000" cy="426600"/>
                </a:xfrm>
                <a:prstGeom prst="rect">
                  <a:avLst/>
                </a:prstGeom>
              </p:spPr>
            </p:pic>
          </mc:Fallback>
        </mc:AlternateContent>
      </p:grpSp>
      <p:grpSp>
        <p:nvGrpSpPr>
          <p:cNvPr id="600" name="Group 599">
            <a:extLst>
              <a:ext uri="{FF2B5EF4-FFF2-40B4-BE49-F238E27FC236}">
                <a16:creationId xmlns:a16="http://schemas.microsoft.com/office/drawing/2014/main" id="{BFC34832-5D3F-2446-E326-86635F61D1D0}"/>
              </a:ext>
            </a:extLst>
          </p:cNvPr>
          <p:cNvGrpSpPr/>
          <p:nvPr/>
        </p:nvGrpSpPr>
        <p:grpSpPr>
          <a:xfrm>
            <a:off x="2805370" y="6305129"/>
            <a:ext cx="1396440" cy="478080"/>
            <a:chOff x="2805370" y="6305129"/>
            <a:chExt cx="1396440" cy="478080"/>
          </a:xfrm>
        </p:grpSpPr>
        <mc:AlternateContent xmlns:mc="http://schemas.openxmlformats.org/markup-compatibility/2006" xmlns:p14="http://schemas.microsoft.com/office/powerpoint/2010/main">
          <mc:Choice Requires="p14">
            <p:contentPart p14:bwMode="auto" r:id="rId570">
              <p14:nvContentPartPr>
                <p14:cNvPr id="588" name="Ink 587">
                  <a:extLst>
                    <a:ext uri="{FF2B5EF4-FFF2-40B4-BE49-F238E27FC236}">
                      <a16:creationId xmlns:a16="http://schemas.microsoft.com/office/drawing/2014/main" id="{61388318-EA47-5B19-837D-52EC8E831A8C}"/>
                    </a:ext>
                  </a:extLst>
                </p14:cNvPr>
                <p14:cNvContentPartPr/>
                <p14:nvPr/>
              </p14:nvContentPartPr>
              <p14:xfrm>
                <a:off x="2842090" y="6497369"/>
                <a:ext cx="26280" cy="223560"/>
              </p14:xfrm>
            </p:contentPart>
          </mc:Choice>
          <mc:Fallback xmlns="">
            <p:pic>
              <p:nvPicPr>
                <p:cNvPr id="588" name="Ink 587">
                  <a:extLst>
                    <a:ext uri="{FF2B5EF4-FFF2-40B4-BE49-F238E27FC236}">
                      <a16:creationId xmlns:a16="http://schemas.microsoft.com/office/drawing/2014/main" id="{61388318-EA47-5B19-837D-52EC8E831A8C}"/>
                    </a:ext>
                  </a:extLst>
                </p:cNvPr>
                <p:cNvPicPr/>
                <p:nvPr/>
              </p:nvPicPr>
              <p:blipFill>
                <a:blip r:embed="rId571"/>
                <a:stretch>
                  <a:fillRect/>
                </a:stretch>
              </p:blipFill>
              <p:spPr>
                <a:xfrm>
                  <a:off x="2833090" y="6488369"/>
                  <a:ext cx="439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589" name="Ink 588">
                  <a:extLst>
                    <a:ext uri="{FF2B5EF4-FFF2-40B4-BE49-F238E27FC236}">
                      <a16:creationId xmlns:a16="http://schemas.microsoft.com/office/drawing/2014/main" id="{D57E8B0A-E281-4FAF-33F5-89F40943AD7E}"/>
                    </a:ext>
                  </a:extLst>
                </p14:cNvPr>
                <p14:cNvContentPartPr/>
                <p14:nvPr/>
              </p14:nvContentPartPr>
              <p14:xfrm>
                <a:off x="2855050" y="6459209"/>
                <a:ext cx="235080" cy="55800"/>
              </p14:xfrm>
            </p:contentPart>
          </mc:Choice>
          <mc:Fallback xmlns="">
            <p:pic>
              <p:nvPicPr>
                <p:cNvPr id="589" name="Ink 588">
                  <a:extLst>
                    <a:ext uri="{FF2B5EF4-FFF2-40B4-BE49-F238E27FC236}">
                      <a16:creationId xmlns:a16="http://schemas.microsoft.com/office/drawing/2014/main" id="{D57E8B0A-E281-4FAF-33F5-89F40943AD7E}"/>
                    </a:ext>
                  </a:extLst>
                </p:cNvPr>
                <p:cNvPicPr/>
                <p:nvPr/>
              </p:nvPicPr>
              <p:blipFill>
                <a:blip r:embed="rId573"/>
                <a:stretch>
                  <a:fillRect/>
                </a:stretch>
              </p:blipFill>
              <p:spPr>
                <a:xfrm>
                  <a:off x="2846410" y="6450569"/>
                  <a:ext cx="252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590" name="Ink 589">
                  <a:extLst>
                    <a:ext uri="{FF2B5EF4-FFF2-40B4-BE49-F238E27FC236}">
                      <a16:creationId xmlns:a16="http://schemas.microsoft.com/office/drawing/2014/main" id="{27419B3B-60A4-C41F-FC99-F9726F285D0C}"/>
                    </a:ext>
                  </a:extLst>
                </p14:cNvPr>
                <p14:cNvContentPartPr/>
                <p14:nvPr/>
              </p14:nvContentPartPr>
              <p14:xfrm>
                <a:off x="2805370" y="6612209"/>
                <a:ext cx="163080" cy="21960"/>
              </p14:xfrm>
            </p:contentPart>
          </mc:Choice>
          <mc:Fallback xmlns="">
            <p:pic>
              <p:nvPicPr>
                <p:cNvPr id="590" name="Ink 589">
                  <a:extLst>
                    <a:ext uri="{FF2B5EF4-FFF2-40B4-BE49-F238E27FC236}">
                      <a16:creationId xmlns:a16="http://schemas.microsoft.com/office/drawing/2014/main" id="{27419B3B-60A4-C41F-FC99-F9726F285D0C}"/>
                    </a:ext>
                  </a:extLst>
                </p:cNvPr>
                <p:cNvPicPr/>
                <p:nvPr/>
              </p:nvPicPr>
              <p:blipFill>
                <a:blip r:embed="rId575"/>
                <a:stretch>
                  <a:fillRect/>
                </a:stretch>
              </p:blipFill>
              <p:spPr>
                <a:xfrm>
                  <a:off x="2796370" y="6603209"/>
                  <a:ext cx="180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592" name="Ink 591">
                  <a:extLst>
                    <a:ext uri="{FF2B5EF4-FFF2-40B4-BE49-F238E27FC236}">
                      <a16:creationId xmlns:a16="http://schemas.microsoft.com/office/drawing/2014/main" id="{46E0D9DF-8467-2ED6-061E-40CE6837D370}"/>
                    </a:ext>
                  </a:extLst>
                </p14:cNvPr>
                <p14:cNvContentPartPr/>
                <p14:nvPr/>
              </p14:nvContentPartPr>
              <p14:xfrm>
                <a:off x="2932090" y="6305129"/>
                <a:ext cx="132120" cy="113040"/>
              </p14:xfrm>
            </p:contentPart>
          </mc:Choice>
          <mc:Fallback xmlns="">
            <p:pic>
              <p:nvPicPr>
                <p:cNvPr id="592" name="Ink 591">
                  <a:extLst>
                    <a:ext uri="{FF2B5EF4-FFF2-40B4-BE49-F238E27FC236}">
                      <a16:creationId xmlns:a16="http://schemas.microsoft.com/office/drawing/2014/main" id="{46E0D9DF-8467-2ED6-061E-40CE6837D370}"/>
                    </a:ext>
                  </a:extLst>
                </p:cNvPr>
                <p:cNvPicPr/>
                <p:nvPr/>
              </p:nvPicPr>
              <p:blipFill>
                <a:blip r:embed="rId577"/>
                <a:stretch>
                  <a:fillRect/>
                </a:stretch>
              </p:blipFill>
              <p:spPr>
                <a:xfrm>
                  <a:off x="2923450" y="6296489"/>
                  <a:ext cx="149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593" name="Ink 592">
                  <a:extLst>
                    <a:ext uri="{FF2B5EF4-FFF2-40B4-BE49-F238E27FC236}">
                      <a16:creationId xmlns:a16="http://schemas.microsoft.com/office/drawing/2014/main" id="{163E62DF-9DAC-503C-A7E8-84BA447718A2}"/>
                    </a:ext>
                  </a:extLst>
                </p14:cNvPr>
                <p14:cNvContentPartPr/>
                <p14:nvPr/>
              </p14:nvContentPartPr>
              <p14:xfrm>
                <a:off x="3258970" y="6475409"/>
                <a:ext cx="942840" cy="307800"/>
              </p14:xfrm>
            </p:contentPart>
          </mc:Choice>
          <mc:Fallback xmlns="">
            <p:pic>
              <p:nvPicPr>
                <p:cNvPr id="593" name="Ink 592">
                  <a:extLst>
                    <a:ext uri="{FF2B5EF4-FFF2-40B4-BE49-F238E27FC236}">
                      <a16:creationId xmlns:a16="http://schemas.microsoft.com/office/drawing/2014/main" id="{163E62DF-9DAC-503C-A7E8-84BA447718A2}"/>
                    </a:ext>
                  </a:extLst>
                </p:cNvPr>
                <p:cNvPicPr/>
                <p:nvPr/>
              </p:nvPicPr>
              <p:blipFill>
                <a:blip r:embed="rId579"/>
                <a:stretch>
                  <a:fillRect/>
                </a:stretch>
              </p:blipFill>
              <p:spPr>
                <a:xfrm>
                  <a:off x="3249970" y="6466409"/>
                  <a:ext cx="960480" cy="325440"/>
                </a:xfrm>
                <a:prstGeom prst="rect">
                  <a:avLst/>
                </a:prstGeom>
              </p:spPr>
            </p:pic>
          </mc:Fallback>
        </mc:AlternateContent>
      </p:grpSp>
      <p:grpSp>
        <p:nvGrpSpPr>
          <p:cNvPr id="617" name="Group 616">
            <a:extLst>
              <a:ext uri="{FF2B5EF4-FFF2-40B4-BE49-F238E27FC236}">
                <a16:creationId xmlns:a16="http://schemas.microsoft.com/office/drawing/2014/main" id="{5F3C66D2-E9F5-2345-F965-E78291F640DF}"/>
              </a:ext>
            </a:extLst>
          </p:cNvPr>
          <p:cNvGrpSpPr/>
          <p:nvPr/>
        </p:nvGrpSpPr>
        <p:grpSpPr>
          <a:xfrm>
            <a:off x="4396570" y="6162209"/>
            <a:ext cx="4006800" cy="651960"/>
            <a:chOff x="4396570" y="6162209"/>
            <a:chExt cx="4006800" cy="651960"/>
          </a:xfrm>
        </p:grpSpPr>
        <mc:AlternateContent xmlns:mc="http://schemas.openxmlformats.org/markup-compatibility/2006" xmlns:p14="http://schemas.microsoft.com/office/powerpoint/2010/main">
          <mc:Choice Requires="p14">
            <p:contentPart p14:bwMode="auto" r:id="rId580">
              <p14:nvContentPartPr>
                <p14:cNvPr id="594" name="Ink 593">
                  <a:extLst>
                    <a:ext uri="{FF2B5EF4-FFF2-40B4-BE49-F238E27FC236}">
                      <a16:creationId xmlns:a16="http://schemas.microsoft.com/office/drawing/2014/main" id="{890E6F62-7A56-F989-8FD5-47F84544A5C4}"/>
                    </a:ext>
                  </a:extLst>
                </p14:cNvPr>
                <p14:cNvContentPartPr/>
                <p14:nvPr/>
              </p14:nvContentPartPr>
              <p14:xfrm>
                <a:off x="4396570" y="6313769"/>
                <a:ext cx="1546560" cy="500400"/>
              </p14:xfrm>
            </p:contentPart>
          </mc:Choice>
          <mc:Fallback xmlns="">
            <p:pic>
              <p:nvPicPr>
                <p:cNvPr id="594" name="Ink 593">
                  <a:extLst>
                    <a:ext uri="{FF2B5EF4-FFF2-40B4-BE49-F238E27FC236}">
                      <a16:creationId xmlns:a16="http://schemas.microsoft.com/office/drawing/2014/main" id="{890E6F62-7A56-F989-8FD5-47F84544A5C4}"/>
                    </a:ext>
                  </a:extLst>
                </p:cNvPr>
                <p:cNvPicPr/>
                <p:nvPr/>
              </p:nvPicPr>
              <p:blipFill>
                <a:blip r:embed="rId581"/>
                <a:stretch>
                  <a:fillRect/>
                </a:stretch>
              </p:blipFill>
              <p:spPr>
                <a:xfrm>
                  <a:off x="4387570" y="6305129"/>
                  <a:ext cx="15642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595" name="Ink 594">
                  <a:extLst>
                    <a:ext uri="{FF2B5EF4-FFF2-40B4-BE49-F238E27FC236}">
                      <a16:creationId xmlns:a16="http://schemas.microsoft.com/office/drawing/2014/main" id="{F6AC7D79-D8BF-91E7-D9D5-317AFEF94ECD}"/>
                    </a:ext>
                  </a:extLst>
                </p14:cNvPr>
                <p14:cNvContentPartPr/>
                <p14:nvPr/>
              </p14:nvContentPartPr>
              <p14:xfrm>
                <a:off x="5465770" y="6425009"/>
                <a:ext cx="317520" cy="94320"/>
              </p14:xfrm>
            </p:contentPart>
          </mc:Choice>
          <mc:Fallback xmlns="">
            <p:pic>
              <p:nvPicPr>
                <p:cNvPr id="595" name="Ink 594">
                  <a:extLst>
                    <a:ext uri="{FF2B5EF4-FFF2-40B4-BE49-F238E27FC236}">
                      <a16:creationId xmlns:a16="http://schemas.microsoft.com/office/drawing/2014/main" id="{F6AC7D79-D8BF-91E7-D9D5-317AFEF94ECD}"/>
                    </a:ext>
                  </a:extLst>
                </p:cNvPr>
                <p:cNvPicPr/>
                <p:nvPr/>
              </p:nvPicPr>
              <p:blipFill>
                <a:blip r:embed="rId583"/>
                <a:stretch>
                  <a:fillRect/>
                </a:stretch>
              </p:blipFill>
              <p:spPr>
                <a:xfrm>
                  <a:off x="5457130" y="6416009"/>
                  <a:ext cx="335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596" name="Ink 595">
                  <a:extLst>
                    <a:ext uri="{FF2B5EF4-FFF2-40B4-BE49-F238E27FC236}">
                      <a16:creationId xmlns:a16="http://schemas.microsoft.com/office/drawing/2014/main" id="{92CF1517-3E49-4864-C6AF-1A3AEFB7FC8B}"/>
                    </a:ext>
                  </a:extLst>
                </p14:cNvPr>
                <p14:cNvContentPartPr/>
                <p14:nvPr/>
              </p14:nvContentPartPr>
              <p14:xfrm>
                <a:off x="4840810" y="6432209"/>
                <a:ext cx="353160" cy="63720"/>
              </p14:xfrm>
            </p:contentPart>
          </mc:Choice>
          <mc:Fallback xmlns="">
            <p:pic>
              <p:nvPicPr>
                <p:cNvPr id="596" name="Ink 595">
                  <a:extLst>
                    <a:ext uri="{FF2B5EF4-FFF2-40B4-BE49-F238E27FC236}">
                      <a16:creationId xmlns:a16="http://schemas.microsoft.com/office/drawing/2014/main" id="{92CF1517-3E49-4864-C6AF-1A3AEFB7FC8B}"/>
                    </a:ext>
                  </a:extLst>
                </p:cNvPr>
                <p:cNvPicPr/>
                <p:nvPr/>
              </p:nvPicPr>
              <p:blipFill>
                <a:blip r:embed="rId585"/>
                <a:stretch>
                  <a:fillRect/>
                </a:stretch>
              </p:blipFill>
              <p:spPr>
                <a:xfrm>
                  <a:off x="4832170" y="6423209"/>
                  <a:ext cx="370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597" name="Ink 596">
                  <a:extLst>
                    <a:ext uri="{FF2B5EF4-FFF2-40B4-BE49-F238E27FC236}">
                      <a16:creationId xmlns:a16="http://schemas.microsoft.com/office/drawing/2014/main" id="{9FF61FDD-A7BD-88BE-A7BC-6EE7DC4FCAD2}"/>
                    </a:ext>
                  </a:extLst>
                </p14:cNvPr>
                <p14:cNvContentPartPr/>
                <p14:nvPr/>
              </p14:nvContentPartPr>
              <p14:xfrm>
                <a:off x="6052930" y="6545969"/>
                <a:ext cx="306000" cy="96840"/>
              </p14:xfrm>
            </p:contentPart>
          </mc:Choice>
          <mc:Fallback xmlns="">
            <p:pic>
              <p:nvPicPr>
                <p:cNvPr id="597" name="Ink 596">
                  <a:extLst>
                    <a:ext uri="{FF2B5EF4-FFF2-40B4-BE49-F238E27FC236}">
                      <a16:creationId xmlns:a16="http://schemas.microsoft.com/office/drawing/2014/main" id="{9FF61FDD-A7BD-88BE-A7BC-6EE7DC4FCAD2}"/>
                    </a:ext>
                  </a:extLst>
                </p:cNvPr>
                <p:cNvPicPr/>
                <p:nvPr/>
              </p:nvPicPr>
              <p:blipFill>
                <a:blip r:embed="rId587"/>
                <a:stretch>
                  <a:fillRect/>
                </a:stretch>
              </p:blipFill>
              <p:spPr>
                <a:xfrm>
                  <a:off x="6043930" y="6536969"/>
                  <a:ext cx="323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598" name="Ink 597">
                  <a:extLst>
                    <a:ext uri="{FF2B5EF4-FFF2-40B4-BE49-F238E27FC236}">
                      <a16:creationId xmlns:a16="http://schemas.microsoft.com/office/drawing/2014/main" id="{9042F464-A401-DAA0-04A3-FF2C57B8B385}"/>
                    </a:ext>
                  </a:extLst>
                </p14:cNvPr>
                <p14:cNvContentPartPr/>
                <p14:nvPr/>
              </p14:nvContentPartPr>
              <p14:xfrm>
                <a:off x="6137530" y="6423569"/>
                <a:ext cx="110520" cy="19080"/>
              </p14:xfrm>
            </p:contentPart>
          </mc:Choice>
          <mc:Fallback xmlns="">
            <p:pic>
              <p:nvPicPr>
                <p:cNvPr id="598" name="Ink 597">
                  <a:extLst>
                    <a:ext uri="{FF2B5EF4-FFF2-40B4-BE49-F238E27FC236}">
                      <a16:creationId xmlns:a16="http://schemas.microsoft.com/office/drawing/2014/main" id="{9042F464-A401-DAA0-04A3-FF2C57B8B385}"/>
                    </a:ext>
                  </a:extLst>
                </p:cNvPr>
                <p:cNvPicPr/>
                <p:nvPr/>
              </p:nvPicPr>
              <p:blipFill>
                <a:blip r:embed="rId589"/>
                <a:stretch>
                  <a:fillRect/>
                </a:stretch>
              </p:blipFill>
              <p:spPr>
                <a:xfrm>
                  <a:off x="6128890" y="6414929"/>
                  <a:ext cx="128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601" name="Ink 600">
                  <a:extLst>
                    <a:ext uri="{FF2B5EF4-FFF2-40B4-BE49-F238E27FC236}">
                      <a16:creationId xmlns:a16="http://schemas.microsoft.com/office/drawing/2014/main" id="{7640D479-B84A-E250-06FE-7FE1E37F9B84}"/>
                    </a:ext>
                  </a:extLst>
                </p14:cNvPr>
                <p14:cNvContentPartPr/>
                <p14:nvPr/>
              </p14:nvContentPartPr>
              <p14:xfrm>
                <a:off x="6622090" y="6382169"/>
                <a:ext cx="212400" cy="247680"/>
              </p14:xfrm>
            </p:contentPart>
          </mc:Choice>
          <mc:Fallback xmlns="">
            <p:pic>
              <p:nvPicPr>
                <p:cNvPr id="601" name="Ink 600">
                  <a:extLst>
                    <a:ext uri="{FF2B5EF4-FFF2-40B4-BE49-F238E27FC236}">
                      <a16:creationId xmlns:a16="http://schemas.microsoft.com/office/drawing/2014/main" id="{7640D479-B84A-E250-06FE-7FE1E37F9B84}"/>
                    </a:ext>
                  </a:extLst>
                </p:cNvPr>
                <p:cNvPicPr/>
                <p:nvPr/>
              </p:nvPicPr>
              <p:blipFill>
                <a:blip r:embed="rId591"/>
                <a:stretch>
                  <a:fillRect/>
                </a:stretch>
              </p:blipFill>
              <p:spPr>
                <a:xfrm>
                  <a:off x="6613450" y="6373169"/>
                  <a:ext cx="23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602" name="Ink 601">
                  <a:extLst>
                    <a:ext uri="{FF2B5EF4-FFF2-40B4-BE49-F238E27FC236}">
                      <a16:creationId xmlns:a16="http://schemas.microsoft.com/office/drawing/2014/main" id="{97F3BEE8-9DCB-FF34-846E-8D472222159A}"/>
                    </a:ext>
                  </a:extLst>
                </p14:cNvPr>
                <p14:cNvContentPartPr/>
                <p14:nvPr/>
              </p14:nvContentPartPr>
              <p14:xfrm>
                <a:off x="6672850" y="6203969"/>
                <a:ext cx="153000" cy="132120"/>
              </p14:xfrm>
            </p:contentPart>
          </mc:Choice>
          <mc:Fallback xmlns="">
            <p:pic>
              <p:nvPicPr>
                <p:cNvPr id="602" name="Ink 601">
                  <a:extLst>
                    <a:ext uri="{FF2B5EF4-FFF2-40B4-BE49-F238E27FC236}">
                      <a16:creationId xmlns:a16="http://schemas.microsoft.com/office/drawing/2014/main" id="{97F3BEE8-9DCB-FF34-846E-8D472222159A}"/>
                    </a:ext>
                  </a:extLst>
                </p:cNvPr>
                <p:cNvPicPr/>
                <p:nvPr/>
              </p:nvPicPr>
              <p:blipFill>
                <a:blip r:embed="rId593"/>
                <a:stretch>
                  <a:fillRect/>
                </a:stretch>
              </p:blipFill>
              <p:spPr>
                <a:xfrm>
                  <a:off x="6664210" y="6195329"/>
                  <a:ext cx="170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603" name="Ink 602">
                  <a:extLst>
                    <a:ext uri="{FF2B5EF4-FFF2-40B4-BE49-F238E27FC236}">
                      <a16:creationId xmlns:a16="http://schemas.microsoft.com/office/drawing/2014/main" id="{F9A5F3B2-76B2-ECA8-194F-14015710DEA4}"/>
                    </a:ext>
                  </a:extLst>
                </p14:cNvPr>
                <p14:cNvContentPartPr/>
                <p14:nvPr/>
              </p14:nvContentPartPr>
              <p14:xfrm>
                <a:off x="6983530" y="6492329"/>
                <a:ext cx="151200" cy="20880"/>
              </p14:xfrm>
            </p:contentPart>
          </mc:Choice>
          <mc:Fallback xmlns="">
            <p:pic>
              <p:nvPicPr>
                <p:cNvPr id="603" name="Ink 602">
                  <a:extLst>
                    <a:ext uri="{FF2B5EF4-FFF2-40B4-BE49-F238E27FC236}">
                      <a16:creationId xmlns:a16="http://schemas.microsoft.com/office/drawing/2014/main" id="{F9A5F3B2-76B2-ECA8-194F-14015710DEA4}"/>
                    </a:ext>
                  </a:extLst>
                </p:cNvPr>
                <p:cNvPicPr/>
                <p:nvPr/>
              </p:nvPicPr>
              <p:blipFill>
                <a:blip r:embed="rId595"/>
                <a:stretch>
                  <a:fillRect/>
                </a:stretch>
              </p:blipFill>
              <p:spPr>
                <a:xfrm>
                  <a:off x="6974890" y="6483689"/>
                  <a:ext cx="168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604" name="Ink 603">
                  <a:extLst>
                    <a:ext uri="{FF2B5EF4-FFF2-40B4-BE49-F238E27FC236}">
                      <a16:creationId xmlns:a16="http://schemas.microsoft.com/office/drawing/2014/main" id="{ADC432ED-AF2D-7FD1-49FB-31D48E798385}"/>
                    </a:ext>
                  </a:extLst>
                </p14:cNvPr>
                <p14:cNvContentPartPr/>
                <p14:nvPr/>
              </p14:nvContentPartPr>
              <p14:xfrm>
                <a:off x="6925210" y="6591689"/>
                <a:ext cx="183240" cy="14760"/>
              </p14:xfrm>
            </p:contentPart>
          </mc:Choice>
          <mc:Fallback xmlns="">
            <p:pic>
              <p:nvPicPr>
                <p:cNvPr id="604" name="Ink 603">
                  <a:extLst>
                    <a:ext uri="{FF2B5EF4-FFF2-40B4-BE49-F238E27FC236}">
                      <a16:creationId xmlns:a16="http://schemas.microsoft.com/office/drawing/2014/main" id="{ADC432ED-AF2D-7FD1-49FB-31D48E798385}"/>
                    </a:ext>
                  </a:extLst>
                </p:cNvPr>
                <p:cNvPicPr/>
                <p:nvPr/>
              </p:nvPicPr>
              <p:blipFill>
                <a:blip r:embed="rId597"/>
                <a:stretch>
                  <a:fillRect/>
                </a:stretch>
              </p:blipFill>
              <p:spPr>
                <a:xfrm>
                  <a:off x="6916570" y="6583049"/>
                  <a:ext cx="200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605" name="Ink 604">
                  <a:extLst>
                    <a:ext uri="{FF2B5EF4-FFF2-40B4-BE49-F238E27FC236}">
                      <a16:creationId xmlns:a16="http://schemas.microsoft.com/office/drawing/2014/main" id="{6ABF26C5-9FB8-8417-9352-906CEFE86BC4}"/>
                    </a:ext>
                  </a:extLst>
                </p14:cNvPr>
                <p14:cNvContentPartPr/>
                <p14:nvPr/>
              </p14:nvContentPartPr>
              <p14:xfrm>
                <a:off x="7308610" y="6411329"/>
                <a:ext cx="28440" cy="221400"/>
              </p14:xfrm>
            </p:contentPart>
          </mc:Choice>
          <mc:Fallback xmlns="">
            <p:pic>
              <p:nvPicPr>
                <p:cNvPr id="605" name="Ink 604">
                  <a:extLst>
                    <a:ext uri="{FF2B5EF4-FFF2-40B4-BE49-F238E27FC236}">
                      <a16:creationId xmlns:a16="http://schemas.microsoft.com/office/drawing/2014/main" id="{6ABF26C5-9FB8-8417-9352-906CEFE86BC4}"/>
                    </a:ext>
                  </a:extLst>
                </p:cNvPr>
                <p:cNvPicPr/>
                <p:nvPr/>
              </p:nvPicPr>
              <p:blipFill>
                <a:blip r:embed="rId599"/>
                <a:stretch>
                  <a:fillRect/>
                </a:stretch>
              </p:blipFill>
              <p:spPr>
                <a:xfrm>
                  <a:off x="7299610" y="6402329"/>
                  <a:ext cx="460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606" name="Ink 605">
                  <a:extLst>
                    <a:ext uri="{FF2B5EF4-FFF2-40B4-BE49-F238E27FC236}">
                      <a16:creationId xmlns:a16="http://schemas.microsoft.com/office/drawing/2014/main" id="{EDB026AC-2790-7D44-DDFC-424A21370145}"/>
                    </a:ext>
                  </a:extLst>
                </p14:cNvPr>
                <p14:cNvContentPartPr/>
                <p14:nvPr/>
              </p14:nvContentPartPr>
              <p14:xfrm>
                <a:off x="7327330" y="6389729"/>
                <a:ext cx="218160" cy="34200"/>
              </p14:xfrm>
            </p:contentPart>
          </mc:Choice>
          <mc:Fallback xmlns="">
            <p:pic>
              <p:nvPicPr>
                <p:cNvPr id="606" name="Ink 605">
                  <a:extLst>
                    <a:ext uri="{FF2B5EF4-FFF2-40B4-BE49-F238E27FC236}">
                      <a16:creationId xmlns:a16="http://schemas.microsoft.com/office/drawing/2014/main" id="{EDB026AC-2790-7D44-DDFC-424A21370145}"/>
                    </a:ext>
                  </a:extLst>
                </p:cNvPr>
                <p:cNvPicPr/>
                <p:nvPr/>
              </p:nvPicPr>
              <p:blipFill>
                <a:blip r:embed="rId601"/>
                <a:stretch>
                  <a:fillRect/>
                </a:stretch>
              </p:blipFill>
              <p:spPr>
                <a:xfrm>
                  <a:off x="7318330" y="6381089"/>
                  <a:ext cx="235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607" name="Ink 606">
                  <a:extLst>
                    <a:ext uri="{FF2B5EF4-FFF2-40B4-BE49-F238E27FC236}">
                      <a16:creationId xmlns:a16="http://schemas.microsoft.com/office/drawing/2014/main" id="{86CEC9B0-842F-99E9-43A5-9C6C621F15CE}"/>
                    </a:ext>
                  </a:extLst>
                </p14:cNvPr>
                <p14:cNvContentPartPr/>
                <p14:nvPr/>
              </p14:nvContentPartPr>
              <p14:xfrm>
                <a:off x="7305730" y="6477929"/>
                <a:ext cx="181440" cy="27720"/>
              </p14:xfrm>
            </p:contentPart>
          </mc:Choice>
          <mc:Fallback xmlns="">
            <p:pic>
              <p:nvPicPr>
                <p:cNvPr id="607" name="Ink 606">
                  <a:extLst>
                    <a:ext uri="{FF2B5EF4-FFF2-40B4-BE49-F238E27FC236}">
                      <a16:creationId xmlns:a16="http://schemas.microsoft.com/office/drawing/2014/main" id="{86CEC9B0-842F-99E9-43A5-9C6C621F15CE}"/>
                    </a:ext>
                  </a:extLst>
                </p:cNvPr>
                <p:cNvPicPr/>
                <p:nvPr/>
              </p:nvPicPr>
              <p:blipFill>
                <a:blip r:embed="rId603"/>
                <a:stretch>
                  <a:fillRect/>
                </a:stretch>
              </p:blipFill>
              <p:spPr>
                <a:xfrm>
                  <a:off x="7296730" y="6469289"/>
                  <a:ext cx="199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608" name="Ink 607">
                  <a:extLst>
                    <a:ext uri="{FF2B5EF4-FFF2-40B4-BE49-F238E27FC236}">
                      <a16:creationId xmlns:a16="http://schemas.microsoft.com/office/drawing/2014/main" id="{65FE2A65-F56A-E727-353B-C109CC171508}"/>
                    </a:ext>
                  </a:extLst>
                </p14:cNvPr>
                <p14:cNvContentPartPr/>
                <p14:nvPr/>
              </p14:nvContentPartPr>
              <p14:xfrm>
                <a:off x="7346410" y="6212249"/>
                <a:ext cx="176760" cy="148320"/>
              </p14:xfrm>
            </p:contentPart>
          </mc:Choice>
          <mc:Fallback xmlns="">
            <p:pic>
              <p:nvPicPr>
                <p:cNvPr id="608" name="Ink 607">
                  <a:extLst>
                    <a:ext uri="{FF2B5EF4-FFF2-40B4-BE49-F238E27FC236}">
                      <a16:creationId xmlns:a16="http://schemas.microsoft.com/office/drawing/2014/main" id="{65FE2A65-F56A-E727-353B-C109CC171508}"/>
                    </a:ext>
                  </a:extLst>
                </p:cNvPr>
                <p:cNvPicPr/>
                <p:nvPr/>
              </p:nvPicPr>
              <p:blipFill>
                <a:blip r:embed="rId605"/>
                <a:stretch>
                  <a:fillRect/>
                </a:stretch>
              </p:blipFill>
              <p:spPr>
                <a:xfrm>
                  <a:off x="7337410" y="6203249"/>
                  <a:ext cx="194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609" name="Ink 608">
                  <a:extLst>
                    <a:ext uri="{FF2B5EF4-FFF2-40B4-BE49-F238E27FC236}">
                      <a16:creationId xmlns:a16="http://schemas.microsoft.com/office/drawing/2014/main" id="{416A5B5A-8F76-169A-E794-04762038FAF9}"/>
                    </a:ext>
                  </a:extLst>
                </p14:cNvPr>
                <p14:cNvContentPartPr/>
                <p14:nvPr/>
              </p14:nvContentPartPr>
              <p14:xfrm>
                <a:off x="7568530" y="6531569"/>
                <a:ext cx="142200" cy="99720"/>
              </p14:xfrm>
            </p:contentPart>
          </mc:Choice>
          <mc:Fallback xmlns="">
            <p:pic>
              <p:nvPicPr>
                <p:cNvPr id="609" name="Ink 608">
                  <a:extLst>
                    <a:ext uri="{FF2B5EF4-FFF2-40B4-BE49-F238E27FC236}">
                      <a16:creationId xmlns:a16="http://schemas.microsoft.com/office/drawing/2014/main" id="{416A5B5A-8F76-169A-E794-04762038FAF9}"/>
                    </a:ext>
                  </a:extLst>
                </p:cNvPr>
                <p:cNvPicPr/>
                <p:nvPr/>
              </p:nvPicPr>
              <p:blipFill>
                <a:blip r:embed="rId607"/>
                <a:stretch>
                  <a:fillRect/>
                </a:stretch>
              </p:blipFill>
              <p:spPr>
                <a:xfrm>
                  <a:off x="7559890" y="6522569"/>
                  <a:ext cx="159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611" name="Ink 610">
                  <a:extLst>
                    <a:ext uri="{FF2B5EF4-FFF2-40B4-BE49-F238E27FC236}">
                      <a16:creationId xmlns:a16="http://schemas.microsoft.com/office/drawing/2014/main" id="{E29FF95C-CD80-6C38-6CBF-E22A25DF1900}"/>
                    </a:ext>
                  </a:extLst>
                </p14:cNvPr>
                <p14:cNvContentPartPr/>
                <p14:nvPr/>
              </p14:nvContentPartPr>
              <p14:xfrm>
                <a:off x="7725850" y="6419609"/>
                <a:ext cx="75600" cy="8640"/>
              </p14:xfrm>
            </p:contentPart>
          </mc:Choice>
          <mc:Fallback xmlns="">
            <p:pic>
              <p:nvPicPr>
                <p:cNvPr id="611" name="Ink 610">
                  <a:extLst>
                    <a:ext uri="{FF2B5EF4-FFF2-40B4-BE49-F238E27FC236}">
                      <a16:creationId xmlns:a16="http://schemas.microsoft.com/office/drawing/2014/main" id="{E29FF95C-CD80-6C38-6CBF-E22A25DF1900}"/>
                    </a:ext>
                  </a:extLst>
                </p:cNvPr>
                <p:cNvPicPr/>
                <p:nvPr/>
              </p:nvPicPr>
              <p:blipFill>
                <a:blip r:embed="rId609"/>
                <a:stretch>
                  <a:fillRect/>
                </a:stretch>
              </p:blipFill>
              <p:spPr>
                <a:xfrm>
                  <a:off x="7717210" y="6410969"/>
                  <a:ext cx="93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612" name="Ink 611">
                  <a:extLst>
                    <a:ext uri="{FF2B5EF4-FFF2-40B4-BE49-F238E27FC236}">
                      <a16:creationId xmlns:a16="http://schemas.microsoft.com/office/drawing/2014/main" id="{E336E02D-4E16-CBB7-4F80-1594530FD08F}"/>
                    </a:ext>
                  </a:extLst>
                </p14:cNvPr>
                <p14:cNvContentPartPr/>
                <p14:nvPr/>
              </p14:nvContentPartPr>
              <p14:xfrm>
                <a:off x="7868770" y="6349049"/>
                <a:ext cx="62280" cy="75960"/>
              </p14:xfrm>
            </p:contentPart>
          </mc:Choice>
          <mc:Fallback xmlns="">
            <p:pic>
              <p:nvPicPr>
                <p:cNvPr id="612" name="Ink 611">
                  <a:extLst>
                    <a:ext uri="{FF2B5EF4-FFF2-40B4-BE49-F238E27FC236}">
                      <a16:creationId xmlns:a16="http://schemas.microsoft.com/office/drawing/2014/main" id="{E336E02D-4E16-CBB7-4F80-1594530FD08F}"/>
                    </a:ext>
                  </a:extLst>
                </p:cNvPr>
                <p:cNvPicPr/>
                <p:nvPr/>
              </p:nvPicPr>
              <p:blipFill>
                <a:blip r:embed="rId611"/>
                <a:stretch>
                  <a:fillRect/>
                </a:stretch>
              </p:blipFill>
              <p:spPr>
                <a:xfrm>
                  <a:off x="7860130" y="6340409"/>
                  <a:ext cx="79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613" name="Ink 612">
                  <a:extLst>
                    <a:ext uri="{FF2B5EF4-FFF2-40B4-BE49-F238E27FC236}">
                      <a16:creationId xmlns:a16="http://schemas.microsoft.com/office/drawing/2014/main" id="{EF90620F-D799-94EA-B7EF-B0BE3924B797}"/>
                    </a:ext>
                  </a:extLst>
                </p14:cNvPr>
                <p14:cNvContentPartPr/>
                <p14:nvPr/>
              </p14:nvContentPartPr>
              <p14:xfrm>
                <a:off x="7933570" y="6282449"/>
                <a:ext cx="27720" cy="26640"/>
              </p14:xfrm>
            </p:contentPart>
          </mc:Choice>
          <mc:Fallback xmlns="">
            <p:pic>
              <p:nvPicPr>
                <p:cNvPr id="613" name="Ink 612">
                  <a:extLst>
                    <a:ext uri="{FF2B5EF4-FFF2-40B4-BE49-F238E27FC236}">
                      <a16:creationId xmlns:a16="http://schemas.microsoft.com/office/drawing/2014/main" id="{EF90620F-D799-94EA-B7EF-B0BE3924B797}"/>
                    </a:ext>
                  </a:extLst>
                </p:cNvPr>
                <p:cNvPicPr/>
                <p:nvPr/>
              </p:nvPicPr>
              <p:blipFill>
                <a:blip r:embed="rId613"/>
                <a:stretch>
                  <a:fillRect/>
                </a:stretch>
              </p:blipFill>
              <p:spPr>
                <a:xfrm>
                  <a:off x="7924930" y="6273809"/>
                  <a:ext cx="45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614" name="Ink 613">
                  <a:extLst>
                    <a:ext uri="{FF2B5EF4-FFF2-40B4-BE49-F238E27FC236}">
                      <a16:creationId xmlns:a16="http://schemas.microsoft.com/office/drawing/2014/main" id="{26744606-5D38-3961-B44D-3269251CBE88}"/>
                    </a:ext>
                  </a:extLst>
                </p14:cNvPr>
                <p14:cNvContentPartPr/>
                <p14:nvPr/>
              </p14:nvContentPartPr>
              <p14:xfrm>
                <a:off x="8019610" y="6353009"/>
                <a:ext cx="139320" cy="64800"/>
              </p14:xfrm>
            </p:contentPart>
          </mc:Choice>
          <mc:Fallback xmlns="">
            <p:pic>
              <p:nvPicPr>
                <p:cNvPr id="614" name="Ink 613">
                  <a:extLst>
                    <a:ext uri="{FF2B5EF4-FFF2-40B4-BE49-F238E27FC236}">
                      <a16:creationId xmlns:a16="http://schemas.microsoft.com/office/drawing/2014/main" id="{26744606-5D38-3961-B44D-3269251CBE88}"/>
                    </a:ext>
                  </a:extLst>
                </p:cNvPr>
                <p:cNvPicPr/>
                <p:nvPr/>
              </p:nvPicPr>
              <p:blipFill>
                <a:blip r:embed="rId615"/>
                <a:stretch>
                  <a:fillRect/>
                </a:stretch>
              </p:blipFill>
              <p:spPr>
                <a:xfrm>
                  <a:off x="8010610" y="6344369"/>
                  <a:ext cx="156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615" name="Ink 614">
                  <a:extLst>
                    <a:ext uri="{FF2B5EF4-FFF2-40B4-BE49-F238E27FC236}">
                      <a16:creationId xmlns:a16="http://schemas.microsoft.com/office/drawing/2014/main" id="{DEF40B3D-8B73-543C-08E1-9365494ED52F}"/>
                    </a:ext>
                  </a:extLst>
                </p14:cNvPr>
                <p14:cNvContentPartPr/>
                <p14:nvPr/>
              </p14:nvContentPartPr>
              <p14:xfrm>
                <a:off x="8299690" y="6162209"/>
                <a:ext cx="73440" cy="257760"/>
              </p14:xfrm>
            </p:contentPart>
          </mc:Choice>
          <mc:Fallback xmlns="">
            <p:pic>
              <p:nvPicPr>
                <p:cNvPr id="615" name="Ink 614">
                  <a:extLst>
                    <a:ext uri="{FF2B5EF4-FFF2-40B4-BE49-F238E27FC236}">
                      <a16:creationId xmlns:a16="http://schemas.microsoft.com/office/drawing/2014/main" id="{DEF40B3D-8B73-543C-08E1-9365494ED52F}"/>
                    </a:ext>
                  </a:extLst>
                </p:cNvPr>
                <p:cNvPicPr/>
                <p:nvPr/>
              </p:nvPicPr>
              <p:blipFill>
                <a:blip r:embed="rId617"/>
                <a:stretch>
                  <a:fillRect/>
                </a:stretch>
              </p:blipFill>
              <p:spPr>
                <a:xfrm>
                  <a:off x="8290690" y="6153209"/>
                  <a:ext cx="910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616" name="Ink 615">
                  <a:extLst>
                    <a:ext uri="{FF2B5EF4-FFF2-40B4-BE49-F238E27FC236}">
                      <a16:creationId xmlns:a16="http://schemas.microsoft.com/office/drawing/2014/main" id="{7269E11E-41FC-5FCE-1CA5-A24654CB3BF5}"/>
                    </a:ext>
                  </a:extLst>
                </p14:cNvPr>
                <p14:cNvContentPartPr/>
                <p14:nvPr/>
              </p14:nvContentPartPr>
              <p14:xfrm>
                <a:off x="8152450" y="6232409"/>
                <a:ext cx="250920" cy="27720"/>
              </p14:xfrm>
            </p:contentPart>
          </mc:Choice>
          <mc:Fallback xmlns="">
            <p:pic>
              <p:nvPicPr>
                <p:cNvPr id="616" name="Ink 615">
                  <a:extLst>
                    <a:ext uri="{FF2B5EF4-FFF2-40B4-BE49-F238E27FC236}">
                      <a16:creationId xmlns:a16="http://schemas.microsoft.com/office/drawing/2014/main" id="{7269E11E-41FC-5FCE-1CA5-A24654CB3BF5}"/>
                    </a:ext>
                  </a:extLst>
                </p:cNvPr>
                <p:cNvPicPr/>
                <p:nvPr/>
              </p:nvPicPr>
              <p:blipFill>
                <a:blip r:embed="rId619"/>
                <a:stretch>
                  <a:fillRect/>
                </a:stretch>
              </p:blipFill>
              <p:spPr>
                <a:xfrm>
                  <a:off x="8143810" y="6223409"/>
                  <a:ext cx="268560" cy="45360"/>
                </a:xfrm>
                <a:prstGeom prst="rect">
                  <a:avLst/>
                </a:prstGeom>
              </p:spPr>
            </p:pic>
          </mc:Fallback>
        </mc:AlternateContent>
      </p:grpSp>
      <p:grpSp>
        <p:nvGrpSpPr>
          <p:cNvPr id="639" name="Group 638">
            <a:extLst>
              <a:ext uri="{FF2B5EF4-FFF2-40B4-BE49-F238E27FC236}">
                <a16:creationId xmlns:a16="http://schemas.microsoft.com/office/drawing/2014/main" id="{8E1B9288-25BC-3865-B614-E439B2DC88B1}"/>
              </a:ext>
            </a:extLst>
          </p:cNvPr>
          <p:cNvGrpSpPr/>
          <p:nvPr/>
        </p:nvGrpSpPr>
        <p:grpSpPr>
          <a:xfrm>
            <a:off x="9097090" y="4913369"/>
            <a:ext cx="2334240" cy="453960"/>
            <a:chOff x="9097090" y="4913369"/>
            <a:chExt cx="2334240" cy="453960"/>
          </a:xfrm>
        </p:grpSpPr>
        <mc:AlternateContent xmlns:mc="http://schemas.openxmlformats.org/markup-compatibility/2006" xmlns:p14="http://schemas.microsoft.com/office/powerpoint/2010/main">
          <mc:Choice Requires="p14">
            <p:contentPart p14:bwMode="auto" r:id="rId620">
              <p14:nvContentPartPr>
                <p14:cNvPr id="618" name="Ink 617">
                  <a:extLst>
                    <a:ext uri="{FF2B5EF4-FFF2-40B4-BE49-F238E27FC236}">
                      <a16:creationId xmlns:a16="http://schemas.microsoft.com/office/drawing/2014/main" id="{778C463E-AD0C-3D0C-C0DC-789B262877F0}"/>
                    </a:ext>
                  </a:extLst>
                </p14:cNvPr>
                <p14:cNvContentPartPr/>
                <p14:nvPr/>
              </p14:nvContentPartPr>
              <p14:xfrm>
                <a:off x="9097090" y="4979609"/>
                <a:ext cx="8640" cy="272160"/>
              </p14:xfrm>
            </p:contentPart>
          </mc:Choice>
          <mc:Fallback xmlns="">
            <p:pic>
              <p:nvPicPr>
                <p:cNvPr id="618" name="Ink 617">
                  <a:extLst>
                    <a:ext uri="{FF2B5EF4-FFF2-40B4-BE49-F238E27FC236}">
                      <a16:creationId xmlns:a16="http://schemas.microsoft.com/office/drawing/2014/main" id="{778C463E-AD0C-3D0C-C0DC-789B262877F0}"/>
                    </a:ext>
                  </a:extLst>
                </p:cNvPr>
                <p:cNvPicPr/>
                <p:nvPr/>
              </p:nvPicPr>
              <p:blipFill>
                <a:blip r:embed="rId621"/>
                <a:stretch>
                  <a:fillRect/>
                </a:stretch>
              </p:blipFill>
              <p:spPr>
                <a:xfrm>
                  <a:off x="9088450" y="4970609"/>
                  <a:ext cx="262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619" name="Ink 618">
                  <a:extLst>
                    <a:ext uri="{FF2B5EF4-FFF2-40B4-BE49-F238E27FC236}">
                      <a16:creationId xmlns:a16="http://schemas.microsoft.com/office/drawing/2014/main" id="{5A7B61EF-CCAF-BA61-4D39-77D9535DDD33}"/>
                    </a:ext>
                  </a:extLst>
                </p14:cNvPr>
                <p14:cNvContentPartPr/>
                <p14:nvPr/>
              </p14:nvContentPartPr>
              <p14:xfrm>
                <a:off x="9165850" y="5124689"/>
                <a:ext cx="118080" cy="92520"/>
              </p14:xfrm>
            </p:contentPart>
          </mc:Choice>
          <mc:Fallback xmlns="">
            <p:pic>
              <p:nvPicPr>
                <p:cNvPr id="619" name="Ink 618">
                  <a:extLst>
                    <a:ext uri="{FF2B5EF4-FFF2-40B4-BE49-F238E27FC236}">
                      <a16:creationId xmlns:a16="http://schemas.microsoft.com/office/drawing/2014/main" id="{5A7B61EF-CCAF-BA61-4D39-77D9535DDD33}"/>
                    </a:ext>
                  </a:extLst>
                </p:cNvPr>
                <p:cNvPicPr/>
                <p:nvPr/>
              </p:nvPicPr>
              <p:blipFill>
                <a:blip r:embed="rId623"/>
                <a:stretch>
                  <a:fillRect/>
                </a:stretch>
              </p:blipFill>
              <p:spPr>
                <a:xfrm>
                  <a:off x="9156850" y="5115689"/>
                  <a:ext cx="135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620" name="Ink 619">
                  <a:extLst>
                    <a:ext uri="{FF2B5EF4-FFF2-40B4-BE49-F238E27FC236}">
                      <a16:creationId xmlns:a16="http://schemas.microsoft.com/office/drawing/2014/main" id="{BD11C34D-FCE2-5430-E628-EC3E718B88C3}"/>
                    </a:ext>
                  </a:extLst>
                </p14:cNvPr>
                <p14:cNvContentPartPr/>
                <p14:nvPr/>
              </p14:nvContentPartPr>
              <p14:xfrm>
                <a:off x="9327130" y="4949369"/>
                <a:ext cx="15480" cy="251640"/>
              </p14:xfrm>
            </p:contentPart>
          </mc:Choice>
          <mc:Fallback xmlns="">
            <p:pic>
              <p:nvPicPr>
                <p:cNvPr id="620" name="Ink 619">
                  <a:extLst>
                    <a:ext uri="{FF2B5EF4-FFF2-40B4-BE49-F238E27FC236}">
                      <a16:creationId xmlns:a16="http://schemas.microsoft.com/office/drawing/2014/main" id="{BD11C34D-FCE2-5430-E628-EC3E718B88C3}"/>
                    </a:ext>
                  </a:extLst>
                </p:cNvPr>
                <p:cNvPicPr/>
                <p:nvPr/>
              </p:nvPicPr>
              <p:blipFill>
                <a:blip r:embed="rId625"/>
                <a:stretch>
                  <a:fillRect/>
                </a:stretch>
              </p:blipFill>
              <p:spPr>
                <a:xfrm>
                  <a:off x="9318490" y="4940729"/>
                  <a:ext cx="331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621" name="Ink 620">
                  <a:extLst>
                    <a:ext uri="{FF2B5EF4-FFF2-40B4-BE49-F238E27FC236}">
                      <a16:creationId xmlns:a16="http://schemas.microsoft.com/office/drawing/2014/main" id="{6B460FDF-7055-B246-4C95-D017C613E162}"/>
                    </a:ext>
                  </a:extLst>
                </p14:cNvPr>
                <p14:cNvContentPartPr/>
                <p14:nvPr/>
              </p14:nvContentPartPr>
              <p14:xfrm>
                <a:off x="9269170" y="5037209"/>
                <a:ext cx="185040" cy="17280"/>
              </p14:xfrm>
            </p:contentPart>
          </mc:Choice>
          <mc:Fallback xmlns="">
            <p:pic>
              <p:nvPicPr>
                <p:cNvPr id="621" name="Ink 620">
                  <a:extLst>
                    <a:ext uri="{FF2B5EF4-FFF2-40B4-BE49-F238E27FC236}">
                      <a16:creationId xmlns:a16="http://schemas.microsoft.com/office/drawing/2014/main" id="{6B460FDF-7055-B246-4C95-D017C613E162}"/>
                    </a:ext>
                  </a:extLst>
                </p:cNvPr>
                <p:cNvPicPr/>
                <p:nvPr/>
              </p:nvPicPr>
              <p:blipFill>
                <a:blip r:embed="rId627"/>
                <a:stretch>
                  <a:fillRect/>
                </a:stretch>
              </p:blipFill>
              <p:spPr>
                <a:xfrm>
                  <a:off x="9260530" y="5028209"/>
                  <a:ext cx="202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622" name="Ink 621">
                  <a:extLst>
                    <a:ext uri="{FF2B5EF4-FFF2-40B4-BE49-F238E27FC236}">
                      <a16:creationId xmlns:a16="http://schemas.microsoft.com/office/drawing/2014/main" id="{12507832-FBC4-5CBD-266C-7F8E2C667650}"/>
                    </a:ext>
                  </a:extLst>
                </p14:cNvPr>
                <p14:cNvContentPartPr/>
                <p14:nvPr/>
              </p14:nvContentPartPr>
              <p14:xfrm>
                <a:off x="9411730" y="5099129"/>
                <a:ext cx="123840" cy="87120"/>
              </p14:xfrm>
            </p:contentPart>
          </mc:Choice>
          <mc:Fallback xmlns="">
            <p:pic>
              <p:nvPicPr>
                <p:cNvPr id="622" name="Ink 621">
                  <a:extLst>
                    <a:ext uri="{FF2B5EF4-FFF2-40B4-BE49-F238E27FC236}">
                      <a16:creationId xmlns:a16="http://schemas.microsoft.com/office/drawing/2014/main" id="{12507832-FBC4-5CBD-266C-7F8E2C667650}"/>
                    </a:ext>
                  </a:extLst>
                </p:cNvPr>
                <p:cNvPicPr/>
                <p:nvPr/>
              </p:nvPicPr>
              <p:blipFill>
                <a:blip r:embed="rId629"/>
                <a:stretch>
                  <a:fillRect/>
                </a:stretch>
              </p:blipFill>
              <p:spPr>
                <a:xfrm>
                  <a:off x="9402730" y="5090129"/>
                  <a:ext cx="141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623" name="Ink 622">
                  <a:extLst>
                    <a:ext uri="{FF2B5EF4-FFF2-40B4-BE49-F238E27FC236}">
                      <a16:creationId xmlns:a16="http://schemas.microsoft.com/office/drawing/2014/main" id="{C727BCE6-2F73-29EE-116B-658DCCEDD73D}"/>
                    </a:ext>
                  </a:extLst>
                </p14:cNvPr>
                <p14:cNvContentPartPr/>
                <p14:nvPr/>
              </p14:nvContentPartPr>
              <p14:xfrm>
                <a:off x="9482650" y="5086889"/>
                <a:ext cx="158040" cy="280440"/>
              </p14:xfrm>
            </p:contentPart>
          </mc:Choice>
          <mc:Fallback xmlns="">
            <p:pic>
              <p:nvPicPr>
                <p:cNvPr id="623" name="Ink 622">
                  <a:extLst>
                    <a:ext uri="{FF2B5EF4-FFF2-40B4-BE49-F238E27FC236}">
                      <a16:creationId xmlns:a16="http://schemas.microsoft.com/office/drawing/2014/main" id="{C727BCE6-2F73-29EE-116B-658DCCEDD73D}"/>
                    </a:ext>
                  </a:extLst>
                </p:cNvPr>
                <p:cNvPicPr/>
                <p:nvPr/>
              </p:nvPicPr>
              <p:blipFill>
                <a:blip r:embed="rId631"/>
                <a:stretch>
                  <a:fillRect/>
                </a:stretch>
              </p:blipFill>
              <p:spPr>
                <a:xfrm>
                  <a:off x="9473650" y="5077889"/>
                  <a:ext cx="1756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624" name="Ink 623">
                  <a:extLst>
                    <a:ext uri="{FF2B5EF4-FFF2-40B4-BE49-F238E27FC236}">
                      <a16:creationId xmlns:a16="http://schemas.microsoft.com/office/drawing/2014/main" id="{09A00DC8-FB69-895E-F6D7-5AAD8337B473}"/>
                    </a:ext>
                  </a:extLst>
                </p14:cNvPr>
                <p14:cNvContentPartPr/>
                <p14:nvPr/>
              </p14:nvContentPartPr>
              <p14:xfrm>
                <a:off x="9706570" y="5111369"/>
                <a:ext cx="205560" cy="83520"/>
              </p14:xfrm>
            </p:contentPart>
          </mc:Choice>
          <mc:Fallback xmlns="">
            <p:pic>
              <p:nvPicPr>
                <p:cNvPr id="624" name="Ink 623">
                  <a:extLst>
                    <a:ext uri="{FF2B5EF4-FFF2-40B4-BE49-F238E27FC236}">
                      <a16:creationId xmlns:a16="http://schemas.microsoft.com/office/drawing/2014/main" id="{09A00DC8-FB69-895E-F6D7-5AAD8337B473}"/>
                    </a:ext>
                  </a:extLst>
                </p:cNvPr>
                <p:cNvPicPr/>
                <p:nvPr/>
              </p:nvPicPr>
              <p:blipFill>
                <a:blip r:embed="rId633"/>
                <a:stretch>
                  <a:fillRect/>
                </a:stretch>
              </p:blipFill>
              <p:spPr>
                <a:xfrm>
                  <a:off x="9697570" y="5102729"/>
                  <a:ext cx="223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625" name="Ink 624">
                  <a:extLst>
                    <a:ext uri="{FF2B5EF4-FFF2-40B4-BE49-F238E27FC236}">
                      <a16:creationId xmlns:a16="http://schemas.microsoft.com/office/drawing/2014/main" id="{1EC4ABBF-3514-30F7-2319-D53E3CD4ADC6}"/>
                    </a:ext>
                  </a:extLst>
                </p14:cNvPr>
                <p14:cNvContentPartPr/>
                <p14:nvPr/>
              </p14:nvContentPartPr>
              <p14:xfrm>
                <a:off x="9934450" y="4920569"/>
                <a:ext cx="48960" cy="268560"/>
              </p14:xfrm>
            </p:contentPart>
          </mc:Choice>
          <mc:Fallback xmlns="">
            <p:pic>
              <p:nvPicPr>
                <p:cNvPr id="625" name="Ink 624">
                  <a:extLst>
                    <a:ext uri="{FF2B5EF4-FFF2-40B4-BE49-F238E27FC236}">
                      <a16:creationId xmlns:a16="http://schemas.microsoft.com/office/drawing/2014/main" id="{1EC4ABBF-3514-30F7-2319-D53E3CD4ADC6}"/>
                    </a:ext>
                  </a:extLst>
                </p:cNvPr>
                <p:cNvPicPr/>
                <p:nvPr/>
              </p:nvPicPr>
              <p:blipFill>
                <a:blip r:embed="rId635"/>
                <a:stretch>
                  <a:fillRect/>
                </a:stretch>
              </p:blipFill>
              <p:spPr>
                <a:xfrm>
                  <a:off x="9925450" y="4911569"/>
                  <a:ext cx="666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626" name="Ink 625">
                  <a:extLst>
                    <a:ext uri="{FF2B5EF4-FFF2-40B4-BE49-F238E27FC236}">
                      <a16:creationId xmlns:a16="http://schemas.microsoft.com/office/drawing/2014/main" id="{E0350D48-090F-1F9C-13D4-F58EC04A7C27}"/>
                    </a:ext>
                  </a:extLst>
                </p14:cNvPr>
                <p14:cNvContentPartPr/>
                <p14:nvPr/>
              </p14:nvContentPartPr>
              <p14:xfrm>
                <a:off x="9851650" y="5010929"/>
                <a:ext cx="210960" cy="20520"/>
              </p14:xfrm>
            </p:contentPart>
          </mc:Choice>
          <mc:Fallback xmlns="">
            <p:pic>
              <p:nvPicPr>
                <p:cNvPr id="626" name="Ink 625">
                  <a:extLst>
                    <a:ext uri="{FF2B5EF4-FFF2-40B4-BE49-F238E27FC236}">
                      <a16:creationId xmlns:a16="http://schemas.microsoft.com/office/drawing/2014/main" id="{E0350D48-090F-1F9C-13D4-F58EC04A7C27}"/>
                    </a:ext>
                  </a:extLst>
                </p:cNvPr>
                <p:cNvPicPr/>
                <p:nvPr/>
              </p:nvPicPr>
              <p:blipFill>
                <a:blip r:embed="rId637"/>
                <a:stretch>
                  <a:fillRect/>
                </a:stretch>
              </p:blipFill>
              <p:spPr>
                <a:xfrm>
                  <a:off x="9843010" y="5002289"/>
                  <a:ext cx="228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627" name="Ink 626">
                  <a:extLst>
                    <a:ext uri="{FF2B5EF4-FFF2-40B4-BE49-F238E27FC236}">
                      <a16:creationId xmlns:a16="http://schemas.microsoft.com/office/drawing/2014/main" id="{326E93A4-B08F-2AAD-99F7-42DABC65A4F6}"/>
                    </a:ext>
                  </a:extLst>
                </p14:cNvPr>
                <p14:cNvContentPartPr/>
                <p14:nvPr/>
              </p14:nvContentPartPr>
              <p14:xfrm>
                <a:off x="10067290" y="5100929"/>
                <a:ext cx="98640" cy="43560"/>
              </p14:xfrm>
            </p:contentPart>
          </mc:Choice>
          <mc:Fallback xmlns="">
            <p:pic>
              <p:nvPicPr>
                <p:cNvPr id="627" name="Ink 626">
                  <a:extLst>
                    <a:ext uri="{FF2B5EF4-FFF2-40B4-BE49-F238E27FC236}">
                      <a16:creationId xmlns:a16="http://schemas.microsoft.com/office/drawing/2014/main" id="{326E93A4-B08F-2AAD-99F7-42DABC65A4F6}"/>
                    </a:ext>
                  </a:extLst>
                </p:cNvPr>
                <p:cNvPicPr/>
                <p:nvPr/>
              </p:nvPicPr>
              <p:blipFill>
                <a:blip r:embed="rId639"/>
                <a:stretch>
                  <a:fillRect/>
                </a:stretch>
              </p:blipFill>
              <p:spPr>
                <a:xfrm>
                  <a:off x="10058650" y="5091929"/>
                  <a:ext cx="116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628" name="Ink 627">
                  <a:extLst>
                    <a:ext uri="{FF2B5EF4-FFF2-40B4-BE49-F238E27FC236}">
                      <a16:creationId xmlns:a16="http://schemas.microsoft.com/office/drawing/2014/main" id="{FC62254E-AA01-D2CF-8342-AB9A7FA1417E}"/>
                    </a:ext>
                  </a:extLst>
                </p14:cNvPr>
                <p14:cNvContentPartPr/>
                <p14:nvPr/>
              </p14:nvContentPartPr>
              <p14:xfrm>
                <a:off x="10321090" y="5091209"/>
                <a:ext cx="42840" cy="69840"/>
              </p14:xfrm>
            </p:contentPart>
          </mc:Choice>
          <mc:Fallback xmlns="">
            <p:pic>
              <p:nvPicPr>
                <p:cNvPr id="628" name="Ink 627">
                  <a:extLst>
                    <a:ext uri="{FF2B5EF4-FFF2-40B4-BE49-F238E27FC236}">
                      <a16:creationId xmlns:a16="http://schemas.microsoft.com/office/drawing/2014/main" id="{FC62254E-AA01-D2CF-8342-AB9A7FA1417E}"/>
                    </a:ext>
                  </a:extLst>
                </p:cNvPr>
                <p:cNvPicPr/>
                <p:nvPr/>
              </p:nvPicPr>
              <p:blipFill>
                <a:blip r:embed="rId641"/>
                <a:stretch>
                  <a:fillRect/>
                </a:stretch>
              </p:blipFill>
              <p:spPr>
                <a:xfrm>
                  <a:off x="10312090" y="5082209"/>
                  <a:ext cx="60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630" name="Ink 629">
                  <a:extLst>
                    <a:ext uri="{FF2B5EF4-FFF2-40B4-BE49-F238E27FC236}">
                      <a16:creationId xmlns:a16="http://schemas.microsoft.com/office/drawing/2014/main" id="{E2BC6D0C-1B8B-AF42-62E5-791CD85BCB97}"/>
                    </a:ext>
                  </a:extLst>
                </p14:cNvPr>
                <p14:cNvContentPartPr/>
                <p14:nvPr/>
              </p14:nvContentPartPr>
              <p14:xfrm>
                <a:off x="10418650" y="5035769"/>
                <a:ext cx="110880" cy="133920"/>
              </p14:xfrm>
            </p:contentPart>
          </mc:Choice>
          <mc:Fallback xmlns="">
            <p:pic>
              <p:nvPicPr>
                <p:cNvPr id="630" name="Ink 629">
                  <a:extLst>
                    <a:ext uri="{FF2B5EF4-FFF2-40B4-BE49-F238E27FC236}">
                      <a16:creationId xmlns:a16="http://schemas.microsoft.com/office/drawing/2014/main" id="{E2BC6D0C-1B8B-AF42-62E5-791CD85BCB97}"/>
                    </a:ext>
                  </a:extLst>
                </p:cNvPr>
                <p:cNvPicPr/>
                <p:nvPr/>
              </p:nvPicPr>
              <p:blipFill>
                <a:blip r:embed="rId643"/>
                <a:stretch>
                  <a:fillRect/>
                </a:stretch>
              </p:blipFill>
              <p:spPr>
                <a:xfrm>
                  <a:off x="10410010" y="5027129"/>
                  <a:ext cx="128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631" name="Ink 630">
                  <a:extLst>
                    <a:ext uri="{FF2B5EF4-FFF2-40B4-BE49-F238E27FC236}">
                      <a16:creationId xmlns:a16="http://schemas.microsoft.com/office/drawing/2014/main" id="{CC6DBE47-3BAD-4308-3292-DFEA74B9ED25}"/>
                    </a:ext>
                  </a:extLst>
                </p14:cNvPr>
                <p14:cNvContentPartPr/>
                <p14:nvPr/>
              </p14:nvContentPartPr>
              <p14:xfrm>
                <a:off x="10596490" y="5030369"/>
                <a:ext cx="128160" cy="147960"/>
              </p14:xfrm>
            </p:contentPart>
          </mc:Choice>
          <mc:Fallback xmlns="">
            <p:pic>
              <p:nvPicPr>
                <p:cNvPr id="631" name="Ink 630">
                  <a:extLst>
                    <a:ext uri="{FF2B5EF4-FFF2-40B4-BE49-F238E27FC236}">
                      <a16:creationId xmlns:a16="http://schemas.microsoft.com/office/drawing/2014/main" id="{CC6DBE47-3BAD-4308-3292-DFEA74B9ED25}"/>
                    </a:ext>
                  </a:extLst>
                </p:cNvPr>
                <p:cNvPicPr/>
                <p:nvPr/>
              </p:nvPicPr>
              <p:blipFill>
                <a:blip r:embed="rId645"/>
                <a:stretch>
                  <a:fillRect/>
                </a:stretch>
              </p:blipFill>
              <p:spPr>
                <a:xfrm>
                  <a:off x="10587490" y="5021369"/>
                  <a:ext cx="145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632" name="Ink 631">
                  <a:extLst>
                    <a:ext uri="{FF2B5EF4-FFF2-40B4-BE49-F238E27FC236}">
                      <a16:creationId xmlns:a16="http://schemas.microsoft.com/office/drawing/2014/main" id="{2CFAB903-8812-CD16-6D26-187EB4AB6AE1}"/>
                    </a:ext>
                  </a:extLst>
                </p14:cNvPr>
                <p14:cNvContentPartPr/>
                <p14:nvPr/>
              </p14:nvContentPartPr>
              <p14:xfrm>
                <a:off x="10758850" y="5050169"/>
                <a:ext cx="69120" cy="113760"/>
              </p14:xfrm>
            </p:contentPart>
          </mc:Choice>
          <mc:Fallback xmlns="">
            <p:pic>
              <p:nvPicPr>
                <p:cNvPr id="632" name="Ink 631">
                  <a:extLst>
                    <a:ext uri="{FF2B5EF4-FFF2-40B4-BE49-F238E27FC236}">
                      <a16:creationId xmlns:a16="http://schemas.microsoft.com/office/drawing/2014/main" id="{2CFAB903-8812-CD16-6D26-187EB4AB6AE1}"/>
                    </a:ext>
                  </a:extLst>
                </p:cNvPr>
                <p:cNvPicPr/>
                <p:nvPr/>
              </p:nvPicPr>
              <p:blipFill>
                <a:blip r:embed="rId647"/>
                <a:stretch>
                  <a:fillRect/>
                </a:stretch>
              </p:blipFill>
              <p:spPr>
                <a:xfrm>
                  <a:off x="10750210" y="5041169"/>
                  <a:ext cx="86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633" name="Ink 632">
                  <a:extLst>
                    <a:ext uri="{FF2B5EF4-FFF2-40B4-BE49-F238E27FC236}">
                      <a16:creationId xmlns:a16="http://schemas.microsoft.com/office/drawing/2014/main" id="{0A685780-92C3-3924-BF6F-A25D6CCC3EB5}"/>
                    </a:ext>
                  </a:extLst>
                </p14:cNvPr>
                <p14:cNvContentPartPr/>
                <p14:nvPr/>
              </p14:nvContentPartPr>
              <p14:xfrm>
                <a:off x="11091130" y="4913369"/>
                <a:ext cx="149040" cy="271080"/>
              </p14:xfrm>
            </p:contentPart>
          </mc:Choice>
          <mc:Fallback xmlns="">
            <p:pic>
              <p:nvPicPr>
                <p:cNvPr id="633" name="Ink 632">
                  <a:extLst>
                    <a:ext uri="{FF2B5EF4-FFF2-40B4-BE49-F238E27FC236}">
                      <a16:creationId xmlns:a16="http://schemas.microsoft.com/office/drawing/2014/main" id="{0A685780-92C3-3924-BF6F-A25D6CCC3EB5}"/>
                    </a:ext>
                  </a:extLst>
                </p:cNvPr>
                <p:cNvPicPr/>
                <p:nvPr/>
              </p:nvPicPr>
              <p:blipFill>
                <a:blip r:embed="rId649"/>
                <a:stretch>
                  <a:fillRect/>
                </a:stretch>
              </p:blipFill>
              <p:spPr>
                <a:xfrm>
                  <a:off x="11082490" y="4904729"/>
                  <a:ext cx="1666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634" name="Ink 633">
                  <a:extLst>
                    <a:ext uri="{FF2B5EF4-FFF2-40B4-BE49-F238E27FC236}">
                      <a16:creationId xmlns:a16="http://schemas.microsoft.com/office/drawing/2014/main" id="{544771F6-8C69-108D-9D47-CEDDD967623A}"/>
                    </a:ext>
                  </a:extLst>
                </p14:cNvPr>
                <p14:cNvContentPartPr/>
                <p14:nvPr/>
              </p14:nvContentPartPr>
              <p14:xfrm>
                <a:off x="11077090" y="5055569"/>
                <a:ext cx="172440" cy="23400"/>
              </p14:xfrm>
            </p:contentPart>
          </mc:Choice>
          <mc:Fallback xmlns="">
            <p:pic>
              <p:nvPicPr>
                <p:cNvPr id="634" name="Ink 633">
                  <a:extLst>
                    <a:ext uri="{FF2B5EF4-FFF2-40B4-BE49-F238E27FC236}">
                      <a16:creationId xmlns:a16="http://schemas.microsoft.com/office/drawing/2014/main" id="{544771F6-8C69-108D-9D47-CEDDD967623A}"/>
                    </a:ext>
                  </a:extLst>
                </p:cNvPr>
                <p:cNvPicPr/>
                <p:nvPr/>
              </p:nvPicPr>
              <p:blipFill>
                <a:blip r:embed="rId651"/>
                <a:stretch>
                  <a:fillRect/>
                </a:stretch>
              </p:blipFill>
              <p:spPr>
                <a:xfrm>
                  <a:off x="11068090" y="5046569"/>
                  <a:ext cx="190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635" name="Ink 634">
                  <a:extLst>
                    <a:ext uri="{FF2B5EF4-FFF2-40B4-BE49-F238E27FC236}">
                      <a16:creationId xmlns:a16="http://schemas.microsoft.com/office/drawing/2014/main" id="{A501AC6E-909A-4A9C-2EAB-B123E21D736C}"/>
                    </a:ext>
                  </a:extLst>
                </p14:cNvPr>
                <p14:cNvContentPartPr/>
                <p14:nvPr/>
              </p14:nvContentPartPr>
              <p14:xfrm>
                <a:off x="11068810" y="4918769"/>
                <a:ext cx="216720" cy="18000"/>
              </p14:xfrm>
            </p:contentPart>
          </mc:Choice>
          <mc:Fallback xmlns="">
            <p:pic>
              <p:nvPicPr>
                <p:cNvPr id="635" name="Ink 634">
                  <a:extLst>
                    <a:ext uri="{FF2B5EF4-FFF2-40B4-BE49-F238E27FC236}">
                      <a16:creationId xmlns:a16="http://schemas.microsoft.com/office/drawing/2014/main" id="{A501AC6E-909A-4A9C-2EAB-B123E21D736C}"/>
                    </a:ext>
                  </a:extLst>
                </p:cNvPr>
                <p:cNvPicPr/>
                <p:nvPr/>
              </p:nvPicPr>
              <p:blipFill>
                <a:blip r:embed="rId653"/>
                <a:stretch>
                  <a:fillRect/>
                </a:stretch>
              </p:blipFill>
              <p:spPr>
                <a:xfrm>
                  <a:off x="11060170" y="4909769"/>
                  <a:ext cx="2343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636" name="Ink 635">
                  <a:extLst>
                    <a:ext uri="{FF2B5EF4-FFF2-40B4-BE49-F238E27FC236}">
                      <a16:creationId xmlns:a16="http://schemas.microsoft.com/office/drawing/2014/main" id="{619BFDE4-3636-42F7-646E-9DFE64C12F5B}"/>
                    </a:ext>
                  </a:extLst>
                </p14:cNvPr>
                <p14:cNvContentPartPr/>
                <p14:nvPr/>
              </p14:nvContentPartPr>
              <p14:xfrm>
                <a:off x="11317930" y="5096249"/>
                <a:ext cx="88200" cy="181440"/>
              </p14:xfrm>
            </p:contentPart>
          </mc:Choice>
          <mc:Fallback xmlns="">
            <p:pic>
              <p:nvPicPr>
                <p:cNvPr id="636" name="Ink 635">
                  <a:extLst>
                    <a:ext uri="{FF2B5EF4-FFF2-40B4-BE49-F238E27FC236}">
                      <a16:creationId xmlns:a16="http://schemas.microsoft.com/office/drawing/2014/main" id="{619BFDE4-3636-42F7-646E-9DFE64C12F5B}"/>
                    </a:ext>
                  </a:extLst>
                </p:cNvPr>
                <p:cNvPicPr/>
                <p:nvPr/>
              </p:nvPicPr>
              <p:blipFill>
                <a:blip r:embed="rId655"/>
                <a:stretch>
                  <a:fillRect/>
                </a:stretch>
              </p:blipFill>
              <p:spPr>
                <a:xfrm>
                  <a:off x="11308930" y="5087249"/>
                  <a:ext cx="105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637" name="Ink 636">
                  <a:extLst>
                    <a:ext uri="{FF2B5EF4-FFF2-40B4-BE49-F238E27FC236}">
                      <a16:creationId xmlns:a16="http://schemas.microsoft.com/office/drawing/2014/main" id="{EF8F3BE5-C482-976B-0CE1-4C7C46EB5E8D}"/>
                    </a:ext>
                  </a:extLst>
                </p14:cNvPr>
                <p14:cNvContentPartPr/>
                <p14:nvPr/>
              </p14:nvContentPartPr>
              <p14:xfrm>
                <a:off x="11274730" y="5202449"/>
                <a:ext cx="156600" cy="9360"/>
              </p14:xfrm>
            </p:contentPart>
          </mc:Choice>
          <mc:Fallback xmlns="">
            <p:pic>
              <p:nvPicPr>
                <p:cNvPr id="637" name="Ink 636">
                  <a:extLst>
                    <a:ext uri="{FF2B5EF4-FFF2-40B4-BE49-F238E27FC236}">
                      <a16:creationId xmlns:a16="http://schemas.microsoft.com/office/drawing/2014/main" id="{EF8F3BE5-C482-976B-0CE1-4C7C46EB5E8D}"/>
                    </a:ext>
                  </a:extLst>
                </p:cNvPr>
                <p:cNvPicPr/>
                <p:nvPr/>
              </p:nvPicPr>
              <p:blipFill>
                <a:blip r:embed="rId657"/>
                <a:stretch>
                  <a:fillRect/>
                </a:stretch>
              </p:blipFill>
              <p:spPr>
                <a:xfrm>
                  <a:off x="11265730" y="5193449"/>
                  <a:ext cx="174240" cy="27000"/>
                </a:xfrm>
                <a:prstGeom prst="rect">
                  <a:avLst/>
                </a:prstGeom>
              </p:spPr>
            </p:pic>
          </mc:Fallback>
        </mc:AlternateContent>
      </p:grpSp>
      <p:grpSp>
        <p:nvGrpSpPr>
          <p:cNvPr id="709" name="Group 708">
            <a:extLst>
              <a:ext uri="{FF2B5EF4-FFF2-40B4-BE49-F238E27FC236}">
                <a16:creationId xmlns:a16="http://schemas.microsoft.com/office/drawing/2014/main" id="{9783E743-A271-AF04-849A-26576945080D}"/>
              </a:ext>
            </a:extLst>
          </p:cNvPr>
          <p:cNvGrpSpPr/>
          <p:nvPr/>
        </p:nvGrpSpPr>
        <p:grpSpPr>
          <a:xfrm>
            <a:off x="8723410" y="5391809"/>
            <a:ext cx="2932200" cy="1285560"/>
            <a:chOff x="8723410" y="5391809"/>
            <a:chExt cx="2932200" cy="1285560"/>
          </a:xfrm>
        </p:grpSpPr>
        <mc:AlternateContent xmlns:mc="http://schemas.openxmlformats.org/markup-compatibility/2006" xmlns:p14="http://schemas.microsoft.com/office/powerpoint/2010/main">
          <mc:Choice Requires="p14">
            <p:contentPart p14:bwMode="auto" r:id="rId658">
              <p14:nvContentPartPr>
                <p14:cNvPr id="641" name="Ink 640">
                  <a:extLst>
                    <a:ext uri="{FF2B5EF4-FFF2-40B4-BE49-F238E27FC236}">
                      <a16:creationId xmlns:a16="http://schemas.microsoft.com/office/drawing/2014/main" id="{7FDCF63B-2009-A73E-924A-6A26D8D9A171}"/>
                    </a:ext>
                  </a:extLst>
                </p14:cNvPr>
                <p14:cNvContentPartPr/>
                <p14:nvPr/>
              </p14:nvContentPartPr>
              <p14:xfrm>
                <a:off x="9645010" y="5449769"/>
                <a:ext cx="176760" cy="218880"/>
              </p14:xfrm>
            </p:contentPart>
          </mc:Choice>
          <mc:Fallback xmlns="">
            <p:pic>
              <p:nvPicPr>
                <p:cNvPr id="641" name="Ink 640">
                  <a:extLst>
                    <a:ext uri="{FF2B5EF4-FFF2-40B4-BE49-F238E27FC236}">
                      <a16:creationId xmlns:a16="http://schemas.microsoft.com/office/drawing/2014/main" id="{7FDCF63B-2009-A73E-924A-6A26D8D9A171}"/>
                    </a:ext>
                  </a:extLst>
                </p:cNvPr>
                <p:cNvPicPr/>
                <p:nvPr/>
              </p:nvPicPr>
              <p:blipFill>
                <a:blip r:embed="rId659"/>
                <a:stretch>
                  <a:fillRect/>
                </a:stretch>
              </p:blipFill>
              <p:spPr>
                <a:xfrm>
                  <a:off x="9636010" y="5440769"/>
                  <a:ext cx="1944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642" name="Ink 641">
                  <a:extLst>
                    <a:ext uri="{FF2B5EF4-FFF2-40B4-BE49-F238E27FC236}">
                      <a16:creationId xmlns:a16="http://schemas.microsoft.com/office/drawing/2014/main" id="{E1EC5F81-38D8-9C53-0B10-8525A85940DC}"/>
                    </a:ext>
                  </a:extLst>
                </p14:cNvPr>
                <p14:cNvContentPartPr/>
                <p14:nvPr/>
              </p14:nvContentPartPr>
              <p14:xfrm>
                <a:off x="9885850" y="5511329"/>
                <a:ext cx="32400" cy="163800"/>
              </p14:xfrm>
            </p:contentPart>
          </mc:Choice>
          <mc:Fallback xmlns="">
            <p:pic>
              <p:nvPicPr>
                <p:cNvPr id="642" name="Ink 641">
                  <a:extLst>
                    <a:ext uri="{FF2B5EF4-FFF2-40B4-BE49-F238E27FC236}">
                      <a16:creationId xmlns:a16="http://schemas.microsoft.com/office/drawing/2014/main" id="{E1EC5F81-38D8-9C53-0B10-8525A85940DC}"/>
                    </a:ext>
                  </a:extLst>
                </p:cNvPr>
                <p:cNvPicPr/>
                <p:nvPr/>
              </p:nvPicPr>
              <p:blipFill>
                <a:blip r:embed="rId661"/>
                <a:stretch>
                  <a:fillRect/>
                </a:stretch>
              </p:blipFill>
              <p:spPr>
                <a:xfrm>
                  <a:off x="9876850" y="5502689"/>
                  <a:ext cx="50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643" name="Ink 642">
                  <a:extLst>
                    <a:ext uri="{FF2B5EF4-FFF2-40B4-BE49-F238E27FC236}">
                      <a16:creationId xmlns:a16="http://schemas.microsoft.com/office/drawing/2014/main" id="{F1AD28C8-40F7-C051-56AB-F369CD9DCBAF}"/>
                    </a:ext>
                  </a:extLst>
                </p14:cNvPr>
                <p14:cNvContentPartPr/>
                <p14:nvPr/>
              </p14:nvContentPartPr>
              <p14:xfrm>
                <a:off x="9968290" y="5465249"/>
                <a:ext cx="26280" cy="215640"/>
              </p14:xfrm>
            </p:contentPart>
          </mc:Choice>
          <mc:Fallback xmlns="">
            <p:pic>
              <p:nvPicPr>
                <p:cNvPr id="643" name="Ink 642">
                  <a:extLst>
                    <a:ext uri="{FF2B5EF4-FFF2-40B4-BE49-F238E27FC236}">
                      <a16:creationId xmlns:a16="http://schemas.microsoft.com/office/drawing/2014/main" id="{F1AD28C8-40F7-C051-56AB-F369CD9DCBAF}"/>
                    </a:ext>
                  </a:extLst>
                </p:cNvPr>
                <p:cNvPicPr/>
                <p:nvPr/>
              </p:nvPicPr>
              <p:blipFill>
                <a:blip r:embed="rId663"/>
                <a:stretch>
                  <a:fillRect/>
                </a:stretch>
              </p:blipFill>
              <p:spPr>
                <a:xfrm>
                  <a:off x="9959650" y="5456609"/>
                  <a:ext cx="43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644" name="Ink 643">
                  <a:extLst>
                    <a:ext uri="{FF2B5EF4-FFF2-40B4-BE49-F238E27FC236}">
                      <a16:creationId xmlns:a16="http://schemas.microsoft.com/office/drawing/2014/main" id="{6DF9FA4D-CC40-1914-9550-7D717D85A0E7}"/>
                    </a:ext>
                  </a:extLst>
                </p14:cNvPr>
                <p14:cNvContentPartPr/>
                <p14:nvPr/>
              </p14:nvContentPartPr>
              <p14:xfrm>
                <a:off x="9828970" y="5498729"/>
                <a:ext cx="244800" cy="87840"/>
              </p14:xfrm>
            </p:contentPart>
          </mc:Choice>
          <mc:Fallback xmlns="">
            <p:pic>
              <p:nvPicPr>
                <p:cNvPr id="644" name="Ink 643">
                  <a:extLst>
                    <a:ext uri="{FF2B5EF4-FFF2-40B4-BE49-F238E27FC236}">
                      <a16:creationId xmlns:a16="http://schemas.microsoft.com/office/drawing/2014/main" id="{6DF9FA4D-CC40-1914-9550-7D717D85A0E7}"/>
                    </a:ext>
                  </a:extLst>
                </p:cNvPr>
                <p:cNvPicPr/>
                <p:nvPr/>
              </p:nvPicPr>
              <p:blipFill>
                <a:blip r:embed="rId665"/>
                <a:stretch>
                  <a:fillRect/>
                </a:stretch>
              </p:blipFill>
              <p:spPr>
                <a:xfrm>
                  <a:off x="9820330" y="5490089"/>
                  <a:ext cx="262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645" name="Ink 644">
                  <a:extLst>
                    <a:ext uri="{FF2B5EF4-FFF2-40B4-BE49-F238E27FC236}">
                      <a16:creationId xmlns:a16="http://schemas.microsoft.com/office/drawing/2014/main" id="{AE349EF3-CCF1-8B80-774E-90940A3DB9EE}"/>
                    </a:ext>
                  </a:extLst>
                </p14:cNvPr>
                <p14:cNvContentPartPr/>
                <p14:nvPr/>
              </p14:nvContentPartPr>
              <p14:xfrm>
                <a:off x="9606130" y="5717609"/>
                <a:ext cx="401760" cy="92160"/>
              </p14:xfrm>
            </p:contentPart>
          </mc:Choice>
          <mc:Fallback xmlns="">
            <p:pic>
              <p:nvPicPr>
                <p:cNvPr id="645" name="Ink 644">
                  <a:extLst>
                    <a:ext uri="{FF2B5EF4-FFF2-40B4-BE49-F238E27FC236}">
                      <a16:creationId xmlns:a16="http://schemas.microsoft.com/office/drawing/2014/main" id="{AE349EF3-CCF1-8B80-774E-90940A3DB9EE}"/>
                    </a:ext>
                  </a:extLst>
                </p:cNvPr>
                <p:cNvPicPr/>
                <p:nvPr/>
              </p:nvPicPr>
              <p:blipFill>
                <a:blip r:embed="rId667"/>
                <a:stretch>
                  <a:fillRect/>
                </a:stretch>
              </p:blipFill>
              <p:spPr>
                <a:xfrm>
                  <a:off x="9597490" y="5708609"/>
                  <a:ext cx="419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646" name="Ink 645">
                  <a:extLst>
                    <a:ext uri="{FF2B5EF4-FFF2-40B4-BE49-F238E27FC236}">
                      <a16:creationId xmlns:a16="http://schemas.microsoft.com/office/drawing/2014/main" id="{2B392E74-F3A9-2057-3297-88D5527C9D4B}"/>
                    </a:ext>
                  </a:extLst>
                </p14:cNvPr>
                <p14:cNvContentPartPr/>
                <p14:nvPr/>
              </p14:nvContentPartPr>
              <p14:xfrm>
                <a:off x="9768130" y="5839289"/>
                <a:ext cx="95400" cy="219960"/>
              </p14:xfrm>
            </p:contentPart>
          </mc:Choice>
          <mc:Fallback xmlns="">
            <p:pic>
              <p:nvPicPr>
                <p:cNvPr id="646" name="Ink 645">
                  <a:extLst>
                    <a:ext uri="{FF2B5EF4-FFF2-40B4-BE49-F238E27FC236}">
                      <a16:creationId xmlns:a16="http://schemas.microsoft.com/office/drawing/2014/main" id="{2B392E74-F3A9-2057-3297-88D5527C9D4B}"/>
                    </a:ext>
                  </a:extLst>
                </p:cNvPr>
                <p:cNvPicPr/>
                <p:nvPr/>
              </p:nvPicPr>
              <p:blipFill>
                <a:blip r:embed="rId669"/>
                <a:stretch>
                  <a:fillRect/>
                </a:stretch>
              </p:blipFill>
              <p:spPr>
                <a:xfrm>
                  <a:off x="9759130" y="5830649"/>
                  <a:ext cx="113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647" name="Ink 646">
                  <a:extLst>
                    <a:ext uri="{FF2B5EF4-FFF2-40B4-BE49-F238E27FC236}">
                      <a16:creationId xmlns:a16="http://schemas.microsoft.com/office/drawing/2014/main" id="{8ADBE9E3-F52F-F98C-E09E-E1141969EE19}"/>
                    </a:ext>
                  </a:extLst>
                </p14:cNvPr>
                <p14:cNvContentPartPr/>
                <p14:nvPr/>
              </p14:nvContentPartPr>
              <p14:xfrm>
                <a:off x="9674170" y="5865209"/>
                <a:ext cx="200880" cy="93960"/>
              </p14:xfrm>
            </p:contentPart>
          </mc:Choice>
          <mc:Fallback xmlns="">
            <p:pic>
              <p:nvPicPr>
                <p:cNvPr id="647" name="Ink 646">
                  <a:extLst>
                    <a:ext uri="{FF2B5EF4-FFF2-40B4-BE49-F238E27FC236}">
                      <a16:creationId xmlns:a16="http://schemas.microsoft.com/office/drawing/2014/main" id="{8ADBE9E3-F52F-F98C-E09E-E1141969EE19}"/>
                    </a:ext>
                  </a:extLst>
                </p:cNvPr>
                <p:cNvPicPr/>
                <p:nvPr/>
              </p:nvPicPr>
              <p:blipFill>
                <a:blip r:embed="rId671"/>
                <a:stretch>
                  <a:fillRect/>
                </a:stretch>
              </p:blipFill>
              <p:spPr>
                <a:xfrm>
                  <a:off x="9665170" y="5856209"/>
                  <a:ext cx="218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649" name="Ink 648">
                  <a:extLst>
                    <a:ext uri="{FF2B5EF4-FFF2-40B4-BE49-F238E27FC236}">
                      <a16:creationId xmlns:a16="http://schemas.microsoft.com/office/drawing/2014/main" id="{38FDE783-C44C-B5A5-5EC9-B530401FC6D2}"/>
                    </a:ext>
                  </a:extLst>
                </p14:cNvPr>
                <p14:cNvContentPartPr/>
                <p14:nvPr/>
              </p14:nvContentPartPr>
              <p14:xfrm>
                <a:off x="9528370" y="5429609"/>
                <a:ext cx="67680" cy="703800"/>
              </p14:xfrm>
            </p:contentPart>
          </mc:Choice>
          <mc:Fallback xmlns="">
            <p:pic>
              <p:nvPicPr>
                <p:cNvPr id="649" name="Ink 648">
                  <a:extLst>
                    <a:ext uri="{FF2B5EF4-FFF2-40B4-BE49-F238E27FC236}">
                      <a16:creationId xmlns:a16="http://schemas.microsoft.com/office/drawing/2014/main" id="{38FDE783-C44C-B5A5-5EC9-B530401FC6D2}"/>
                    </a:ext>
                  </a:extLst>
                </p:cNvPr>
                <p:cNvPicPr/>
                <p:nvPr/>
              </p:nvPicPr>
              <p:blipFill>
                <a:blip r:embed="rId673"/>
                <a:stretch>
                  <a:fillRect/>
                </a:stretch>
              </p:blipFill>
              <p:spPr>
                <a:xfrm>
                  <a:off x="9519730" y="5420609"/>
                  <a:ext cx="85320" cy="7214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650" name="Ink 649">
                  <a:extLst>
                    <a:ext uri="{FF2B5EF4-FFF2-40B4-BE49-F238E27FC236}">
                      <a16:creationId xmlns:a16="http://schemas.microsoft.com/office/drawing/2014/main" id="{8653B7DB-395C-FFA1-B261-69058F19C538}"/>
                    </a:ext>
                  </a:extLst>
                </p14:cNvPr>
                <p14:cNvContentPartPr/>
                <p14:nvPr/>
              </p14:nvContentPartPr>
              <p14:xfrm>
                <a:off x="10019770" y="5391809"/>
                <a:ext cx="173520" cy="779040"/>
              </p14:xfrm>
            </p:contentPart>
          </mc:Choice>
          <mc:Fallback xmlns="">
            <p:pic>
              <p:nvPicPr>
                <p:cNvPr id="650" name="Ink 649">
                  <a:extLst>
                    <a:ext uri="{FF2B5EF4-FFF2-40B4-BE49-F238E27FC236}">
                      <a16:creationId xmlns:a16="http://schemas.microsoft.com/office/drawing/2014/main" id="{8653B7DB-395C-FFA1-B261-69058F19C538}"/>
                    </a:ext>
                  </a:extLst>
                </p:cNvPr>
                <p:cNvPicPr/>
                <p:nvPr/>
              </p:nvPicPr>
              <p:blipFill>
                <a:blip r:embed="rId675"/>
                <a:stretch>
                  <a:fillRect/>
                </a:stretch>
              </p:blipFill>
              <p:spPr>
                <a:xfrm>
                  <a:off x="10011130" y="5383169"/>
                  <a:ext cx="19116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652" name="Ink 651">
                  <a:extLst>
                    <a:ext uri="{FF2B5EF4-FFF2-40B4-BE49-F238E27FC236}">
                      <a16:creationId xmlns:a16="http://schemas.microsoft.com/office/drawing/2014/main" id="{46AF9D49-FE60-8375-7244-DD4602350A0F}"/>
                    </a:ext>
                  </a:extLst>
                </p14:cNvPr>
                <p14:cNvContentPartPr/>
                <p14:nvPr/>
              </p14:nvContentPartPr>
              <p14:xfrm>
                <a:off x="10345210" y="5574329"/>
                <a:ext cx="18360" cy="253800"/>
              </p14:xfrm>
            </p:contentPart>
          </mc:Choice>
          <mc:Fallback xmlns="">
            <p:pic>
              <p:nvPicPr>
                <p:cNvPr id="652" name="Ink 651">
                  <a:extLst>
                    <a:ext uri="{FF2B5EF4-FFF2-40B4-BE49-F238E27FC236}">
                      <a16:creationId xmlns:a16="http://schemas.microsoft.com/office/drawing/2014/main" id="{46AF9D49-FE60-8375-7244-DD4602350A0F}"/>
                    </a:ext>
                  </a:extLst>
                </p:cNvPr>
                <p:cNvPicPr/>
                <p:nvPr/>
              </p:nvPicPr>
              <p:blipFill>
                <a:blip r:embed="rId677"/>
                <a:stretch>
                  <a:fillRect/>
                </a:stretch>
              </p:blipFill>
              <p:spPr>
                <a:xfrm>
                  <a:off x="10336210" y="5565329"/>
                  <a:ext cx="36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53" name="Ink 652">
                  <a:extLst>
                    <a:ext uri="{FF2B5EF4-FFF2-40B4-BE49-F238E27FC236}">
                      <a16:creationId xmlns:a16="http://schemas.microsoft.com/office/drawing/2014/main" id="{A95C9009-66DA-22E1-90CC-525F0E51C982}"/>
                    </a:ext>
                  </a:extLst>
                </p14:cNvPr>
                <p14:cNvContentPartPr/>
                <p14:nvPr/>
              </p14:nvContentPartPr>
              <p14:xfrm>
                <a:off x="10335850" y="5561729"/>
                <a:ext cx="210600" cy="52560"/>
              </p14:xfrm>
            </p:contentPart>
          </mc:Choice>
          <mc:Fallback xmlns="">
            <p:pic>
              <p:nvPicPr>
                <p:cNvPr id="653" name="Ink 652">
                  <a:extLst>
                    <a:ext uri="{FF2B5EF4-FFF2-40B4-BE49-F238E27FC236}">
                      <a16:creationId xmlns:a16="http://schemas.microsoft.com/office/drawing/2014/main" id="{A95C9009-66DA-22E1-90CC-525F0E51C982}"/>
                    </a:ext>
                  </a:extLst>
                </p:cNvPr>
                <p:cNvPicPr/>
                <p:nvPr/>
              </p:nvPicPr>
              <p:blipFill>
                <a:blip r:embed="rId679"/>
                <a:stretch>
                  <a:fillRect/>
                </a:stretch>
              </p:blipFill>
              <p:spPr>
                <a:xfrm>
                  <a:off x="10327210" y="5553089"/>
                  <a:ext cx="228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54" name="Ink 653">
                  <a:extLst>
                    <a:ext uri="{FF2B5EF4-FFF2-40B4-BE49-F238E27FC236}">
                      <a16:creationId xmlns:a16="http://schemas.microsoft.com/office/drawing/2014/main" id="{96E3A6D2-0CE3-3CCD-7AF0-8194B5A89DE1}"/>
                    </a:ext>
                  </a:extLst>
                </p14:cNvPr>
                <p14:cNvContentPartPr/>
                <p14:nvPr/>
              </p14:nvContentPartPr>
              <p14:xfrm>
                <a:off x="10319290" y="5660009"/>
                <a:ext cx="170280" cy="19800"/>
              </p14:xfrm>
            </p:contentPart>
          </mc:Choice>
          <mc:Fallback xmlns="">
            <p:pic>
              <p:nvPicPr>
                <p:cNvPr id="654" name="Ink 653">
                  <a:extLst>
                    <a:ext uri="{FF2B5EF4-FFF2-40B4-BE49-F238E27FC236}">
                      <a16:creationId xmlns:a16="http://schemas.microsoft.com/office/drawing/2014/main" id="{96E3A6D2-0CE3-3CCD-7AF0-8194B5A89DE1}"/>
                    </a:ext>
                  </a:extLst>
                </p:cNvPr>
                <p:cNvPicPr/>
                <p:nvPr/>
              </p:nvPicPr>
              <p:blipFill>
                <a:blip r:embed="rId681"/>
                <a:stretch>
                  <a:fillRect/>
                </a:stretch>
              </p:blipFill>
              <p:spPr>
                <a:xfrm>
                  <a:off x="10310650" y="5651369"/>
                  <a:ext cx="187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56" name="Ink 655">
                  <a:extLst>
                    <a:ext uri="{FF2B5EF4-FFF2-40B4-BE49-F238E27FC236}">
                      <a16:creationId xmlns:a16="http://schemas.microsoft.com/office/drawing/2014/main" id="{1F0AD0B9-9031-A5B5-766C-5E4172D93D4F}"/>
                    </a:ext>
                  </a:extLst>
                </p14:cNvPr>
                <p14:cNvContentPartPr/>
                <p14:nvPr/>
              </p14:nvContentPartPr>
              <p14:xfrm>
                <a:off x="10442770" y="5868449"/>
                <a:ext cx="89640" cy="97920"/>
              </p14:xfrm>
            </p:contentPart>
          </mc:Choice>
          <mc:Fallback xmlns="">
            <p:pic>
              <p:nvPicPr>
                <p:cNvPr id="656" name="Ink 655">
                  <a:extLst>
                    <a:ext uri="{FF2B5EF4-FFF2-40B4-BE49-F238E27FC236}">
                      <a16:creationId xmlns:a16="http://schemas.microsoft.com/office/drawing/2014/main" id="{1F0AD0B9-9031-A5B5-766C-5E4172D93D4F}"/>
                    </a:ext>
                  </a:extLst>
                </p:cNvPr>
                <p:cNvPicPr/>
                <p:nvPr/>
              </p:nvPicPr>
              <p:blipFill>
                <a:blip r:embed="rId683"/>
                <a:stretch>
                  <a:fillRect/>
                </a:stretch>
              </p:blipFill>
              <p:spPr>
                <a:xfrm>
                  <a:off x="10433770" y="5859809"/>
                  <a:ext cx="107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57" name="Ink 656">
                  <a:extLst>
                    <a:ext uri="{FF2B5EF4-FFF2-40B4-BE49-F238E27FC236}">
                      <a16:creationId xmlns:a16="http://schemas.microsoft.com/office/drawing/2014/main" id="{BB79E205-F125-44B7-749E-0745096CE7A0}"/>
                    </a:ext>
                  </a:extLst>
                </p14:cNvPr>
                <p14:cNvContentPartPr/>
                <p14:nvPr/>
              </p14:nvContentPartPr>
              <p14:xfrm>
                <a:off x="10411450" y="5906969"/>
                <a:ext cx="142560" cy="20520"/>
              </p14:xfrm>
            </p:contentPart>
          </mc:Choice>
          <mc:Fallback xmlns="">
            <p:pic>
              <p:nvPicPr>
                <p:cNvPr id="657" name="Ink 656">
                  <a:extLst>
                    <a:ext uri="{FF2B5EF4-FFF2-40B4-BE49-F238E27FC236}">
                      <a16:creationId xmlns:a16="http://schemas.microsoft.com/office/drawing/2014/main" id="{BB79E205-F125-44B7-749E-0745096CE7A0}"/>
                    </a:ext>
                  </a:extLst>
                </p:cNvPr>
                <p:cNvPicPr/>
                <p:nvPr/>
              </p:nvPicPr>
              <p:blipFill>
                <a:blip r:embed="rId685"/>
                <a:stretch>
                  <a:fillRect/>
                </a:stretch>
              </p:blipFill>
              <p:spPr>
                <a:xfrm>
                  <a:off x="10402810" y="5897969"/>
                  <a:ext cx="160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58" name="Ink 657">
                  <a:extLst>
                    <a:ext uri="{FF2B5EF4-FFF2-40B4-BE49-F238E27FC236}">
                      <a16:creationId xmlns:a16="http://schemas.microsoft.com/office/drawing/2014/main" id="{6D6EE70F-C769-985A-3969-A5915FA6B3D8}"/>
                    </a:ext>
                  </a:extLst>
                </p14:cNvPr>
                <p14:cNvContentPartPr/>
                <p14:nvPr/>
              </p14:nvContentPartPr>
              <p14:xfrm>
                <a:off x="10434850" y="5815529"/>
                <a:ext cx="155520" cy="27360"/>
              </p14:xfrm>
            </p:contentPart>
          </mc:Choice>
          <mc:Fallback xmlns="">
            <p:pic>
              <p:nvPicPr>
                <p:cNvPr id="658" name="Ink 657">
                  <a:extLst>
                    <a:ext uri="{FF2B5EF4-FFF2-40B4-BE49-F238E27FC236}">
                      <a16:creationId xmlns:a16="http://schemas.microsoft.com/office/drawing/2014/main" id="{6D6EE70F-C769-985A-3969-A5915FA6B3D8}"/>
                    </a:ext>
                  </a:extLst>
                </p:cNvPr>
                <p:cNvPicPr/>
                <p:nvPr/>
              </p:nvPicPr>
              <p:blipFill>
                <a:blip r:embed="rId687"/>
                <a:stretch>
                  <a:fillRect/>
                </a:stretch>
              </p:blipFill>
              <p:spPr>
                <a:xfrm>
                  <a:off x="10425850" y="5806529"/>
                  <a:ext cx="173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660" name="Ink 659">
                  <a:extLst>
                    <a:ext uri="{FF2B5EF4-FFF2-40B4-BE49-F238E27FC236}">
                      <a16:creationId xmlns:a16="http://schemas.microsoft.com/office/drawing/2014/main" id="{1FDFD59C-40BA-C892-739B-7D6407F252A2}"/>
                    </a:ext>
                  </a:extLst>
                </p14:cNvPr>
                <p14:cNvContentPartPr/>
                <p14:nvPr/>
              </p14:nvContentPartPr>
              <p14:xfrm>
                <a:off x="10616650" y="5891489"/>
                <a:ext cx="85320" cy="67680"/>
              </p14:xfrm>
            </p:contentPart>
          </mc:Choice>
          <mc:Fallback xmlns="">
            <p:pic>
              <p:nvPicPr>
                <p:cNvPr id="660" name="Ink 659">
                  <a:extLst>
                    <a:ext uri="{FF2B5EF4-FFF2-40B4-BE49-F238E27FC236}">
                      <a16:creationId xmlns:a16="http://schemas.microsoft.com/office/drawing/2014/main" id="{1FDFD59C-40BA-C892-739B-7D6407F252A2}"/>
                    </a:ext>
                  </a:extLst>
                </p:cNvPr>
                <p:cNvPicPr/>
                <p:nvPr/>
              </p:nvPicPr>
              <p:blipFill>
                <a:blip r:embed="rId689"/>
                <a:stretch>
                  <a:fillRect/>
                </a:stretch>
              </p:blipFill>
              <p:spPr>
                <a:xfrm>
                  <a:off x="10607650" y="5882849"/>
                  <a:ext cx="102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661" name="Ink 660">
                  <a:extLst>
                    <a:ext uri="{FF2B5EF4-FFF2-40B4-BE49-F238E27FC236}">
                      <a16:creationId xmlns:a16="http://schemas.microsoft.com/office/drawing/2014/main" id="{CA12F1BD-4F40-9ED9-8DE6-D88815C228CC}"/>
                    </a:ext>
                  </a:extLst>
                </p14:cNvPr>
                <p14:cNvContentPartPr/>
                <p14:nvPr/>
              </p14:nvContentPartPr>
              <p14:xfrm>
                <a:off x="10690090" y="5808329"/>
                <a:ext cx="19440" cy="27360"/>
              </p14:xfrm>
            </p:contentPart>
          </mc:Choice>
          <mc:Fallback xmlns="">
            <p:pic>
              <p:nvPicPr>
                <p:cNvPr id="661" name="Ink 660">
                  <a:extLst>
                    <a:ext uri="{FF2B5EF4-FFF2-40B4-BE49-F238E27FC236}">
                      <a16:creationId xmlns:a16="http://schemas.microsoft.com/office/drawing/2014/main" id="{CA12F1BD-4F40-9ED9-8DE6-D88815C228CC}"/>
                    </a:ext>
                  </a:extLst>
                </p:cNvPr>
                <p:cNvPicPr/>
                <p:nvPr/>
              </p:nvPicPr>
              <p:blipFill>
                <a:blip r:embed="rId691"/>
                <a:stretch>
                  <a:fillRect/>
                </a:stretch>
              </p:blipFill>
              <p:spPr>
                <a:xfrm>
                  <a:off x="10681450" y="5799329"/>
                  <a:ext cx="37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662" name="Ink 661">
                  <a:extLst>
                    <a:ext uri="{FF2B5EF4-FFF2-40B4-BE49-F238E27FC236}">
                      <a16:creationId xmlns:a16="http://schemas.microsoft.com/office/drawing/2014/main" id="{9B9E49CF-EC53-1C0A-52AD-0BD5F7BD178D}"/>
                    </a:ext>
                  </a:extLst>
                </p14:cNvPr>
                <p14:cNvContentPartPr/>
                <p14:nvPr/>
              </p14:nvContentPartPr>
              <p14:xfrm>
                <a:off x="10280410" y="5455169"/>
                <a:ext cx="24840" cy="619560"/>
              </p14:xfrm>
            </p:contentPart>
          </mc:Choice>
          <mc:Fallback xmlns="">
            <p:pic>
              <p:nvPicPr>
                <p:cNvPr id="662" name="Ink 661">
                  <a:extLst>
                    <a:ext uri="{FF2B5EF4-FFF2-40B4-BE49-F238E27FC236}">
                      <a16:creationId xmlns:a16="http://schemas.microsoft.com/office/drawing/2014/main" id="{9B9E49CF-EC53-1C0A-52AD-0BD5F7BD178D}"/>
                    </a:ext>
                  </a:extLst>
                </p:cNvPr>
                <p:cNvPicPr/>
                <p:nvPr/>
              </p:nvPicPr>
              <p:blipFill>
                <a:blip r:embed="rId693"/>
                <a:stretch>
                  <a:fillRect/>
                </a:stretch>
              </p:blipFill>
              <p:spPr>
                <a:xfrm>
                  <a:off x="10271770" y="5446529"/>
                  <a:ext cx="42480" cy="6372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663" name="Ink 662">
                  <a:extLst>
                    <a:ext uri="{FF2B5EF4-FFF2-40B4-BE49-F238E27FC236}">
                      <a16:creationId xmlns:a16="http://schemas.microsoft.com/office/drawing/2014/main" id="{3D35E752-9DB3-42D4-1818-5BA6CE265446}"/>
                    </a:ext>
                  </a:extLst>
                </p14:cNvPr>
                <p14:cNvContentPartPr/>
                <p14:nvPr/>
              </p14:nvContentPartPr>
              <p14:xfrm>
                <a:off x="10779370" y="5473169"/>
                <a:ext cx="8280" cy="587520"/>
              </p14:xfrm>
            </p:contentPart>
          </mc:Choice>
          <mc:Fallback xmlns="">
            <p:pic>
              <p:nvPicPr>
                <p:cNvPr id="663" name="Ink 662">
                  <a:extLst>
                    <a:ext uri="{FF2B5EF4-FFF2-40B4-BE49-F238E27FC236}">
                      <a16:creationId xmlns:a16="http://schemas.microsoft.com/office/drawing/2014/main" id="{3D35E752-9DB3-42D4-1818-5BA6CE265446}"/>
                    </a:ext>
                  </a:extLst>
                </p:cNvPr>
                <p:cNvPicPr/>
                <p:nvPr/>
              </p:nvPicPr>
              <p:blipFill>
                <a:blip r:embed="rId695"/>
                <a:stretch>
                  <a:fillRect/>
                </a:stretch>
              </p:blipFill>
              <p:spPr>
                <a:xfrm>
                  <a:off x="10770730" y="5464169"/>
                  <a:ext cx="2592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665" name="Ink 664">
                  <a:extLst>
                    <a:ext uri="{FF2B5EF4-FFF2-40B4-BE49-F238E27FC236}">
                      <a16:creationId xmlns:a16="http://schemas.microsoft.com/office/drawing/2014/main" id="{2D9A8CA8-2F95-7928-5ABB-7C4142A929EF}"/>
                    </a:ext>
                  </a:extLst>
                </p14:cNvPr>
                <p14:cNvContentPartPr/>
                <p14:nvPr/>
              </p14:nvContentPartPr>
              <p14:xfrm>
                <a:off x="10858570" y="5445089"/>
                <a:ext cx="139320" cy="150480"/>
              </p14:xfrm>
            </p:contentPart>
          </mc:Choice>
          <mc:Fallback xmlns="">
            <p:pic>
              <p:nvPicPr>
                <p:cNvPr id="665" name="Ink 664">
                  <a:extLst>
                    <a:ext uri="{FF2B5EF4-FFF2-40B4-BE49-F238E27FC236}">
                      <a16:creationId xmlns:a16="http://schemas.microsoft.com/office/drawing/2014/main" id="{2D9A8CA8-2F95-7928-5ABB-7C4142A929EF}"/>
                    </a:ext>
                  </a:extLst>
                </p:cNvPr>
                <p:cNvPicPr/>
                <p:nvPr/>
              </p:nvPicPr>
              <p:blipFill>
                <a:blip r:embed="rId697"/>
                <a:stretch>
                  <a:fillRect/>
                </a:stretch>
              </p:blipFill>
              <p:spPr>
                <a:xfrm>
                  <a:off x="10849930" y="5436449"/>
                  <a:ext cx="156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667" name="Ink 666">
                  <a:extLst>
                    <a:ext uri="{FF2B5EF4-FFF2-40B4-BE49-F238E27FC236}">
                      <a16:creationId xmlns:a16="http://schemas.microsoft.com/office/drawing/2014/main" id="{8044152E-4958-AB1E-1A7F-37E80BEFAA7A}"/>
                    </a:ext>
                  </a:extLst>
                </p14:cNvPr>
                <p14:cNvContentPartPr/>
                <p14:nvPr/>
              </p14:nvContentPartPr>
              <p14:xfrm>
                <a:off x="8723410" y="5648849"/>
                <a:ext cx="234000" cy="68760"/>
              </p14:xfrm>
            </p:contentPart>
          </mc:Choice>
          <mc:Fallback xmlns="">
            <p:pic>
              <p:nvPicPr>
                <p:cNvPr id="667" name="Ink 666">
                  <a:extLst>
                    <a:ext uri="{FF2B5EF4-FFF2-40B4-BE49-F238E27FC236}">
                      <a16:creationId xmlns:a16="http://schemas.microsoft.com/office/drawing/2014/main" id="{8044152E-4958-AB1E-1A7F-37E80BEFAA7A}"/>
                    </a:ext>
                  </a:extLst>
                </p:cNvPr>
                <p:cNvPicPr/>
                <p:nvPr/>
              </p:nvPicPr>
              <p:blipFill>
                <a:blip r:embed="rId699"/>
                <a:stretch>
                  <a:fillRect/>
                </a:stretch>
              </p:blipFill>
              <p:spPr>
                <a:xfrm>
                  <a:off x="8714770" y="5640209"/>
                  <a:ext cx="251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668" name="Ink 667">
                  <a:extLst>
                    <a:ext uri="{FF2B5EF4-FFF2-40B4-BE49-F238E27FC236}">
                      <a16:creationId xmlns:a16="http://schemas.microsoft.com/office/drawing/2014/main" id="{AE0EA58A-1F34-8939-5856-EDD1CE7B8A3C}"/>
                    </a:ext>
                  </a:extLst>
                </p14:cNvPr>
                <p14:cNvContentPartPr/>
                <p14:nvPr/>
              </p14:nvContentPartPr>
              <p14:xfrm>
                <a:off x="9039490" y="5645969"/>
                <a:ext cx="224280" cy="179280"/>
              </p14:xfrm>
            </p:contentPart>
          </mc:Choice>
          <mc:Fallback xmlns="">
            <p:pic>
              <p:nvPicPr>
                <p:cNvPr id="668" name="Ink 667">
                  <a:extLst>
                    <a:ext uri="{FF2B5EF4-FFF2-40B4-BE49-F238E27FC236}">
                      <a16:creationId xmlns:a16="http://schemas.microsoft.com/office/drawing/2014/main" id="{AE0EA58A-1F34-8939-5856-EDD1CE7B8A3C}"/>
                    </a:ext>
                  </a:extLst>
                </p:cNvPr>
                <p:cNvPicPr/>
                <p:nvPr/>
              </p:nvPicPr>
              <p:blipFill>
                <a:blip r:embed="rId701"/>
                <a:stretch>
                  <a:fillRect/>
                </a:stretch>
              </p:blipFill>
              <p:spPr>
                <a:xfrm>
                  <a:off x="9030850" y="5636969"/>
                  <a:ext cx="241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670" name="Ink 669">
                  <a:extLst>
                    <a:ext uri="{FF2B5EF4-FFF2-40B4-BE49-F238E27FC236}">
                      <a16:creationId xmlns:a16="http://schemas.microsoft.com/office/drawing/2014/main" id="{5DB40C3C-EF43-062B-4463-D914F6BB995B}"/>
                    </a:ext>
                  </a:extLst>
                </p14:cNvPr>
                <p14:cNvContentPartPr/>
                <p14:nvPr/>
              </p14:nvContentPartPr>
              <p14:xfrm>
                <a:off x="9306250" y="5715449"/>
                <a:ext cx="177840" cy="18000"/>
              </p14:xfrm>
            </p:contentPart>
          </mc:Choice>
          <mc:Fallback xmlns="">
            <p:pic>
              <p:nvPicPr>
                <p:cNvPr id="670" name="Ink 669">
                  <a:extLst>
                    <a:ext uri="{FF2B5EF4-FFF2-40B4-BE49-F238E27FC236}">
                      <a16:creationId xmlns:a16="http://schemas.microsoft.com/office/drawing/2014/main" id="{5DB40C3C-EF43-062B-4463-D914F6BB995B}"/>
                    </a:ext>
                  </a:extLst>
                </p:cNvPr>
                <p:cNvPicPr/>
                <p:nvPr/>
              </p:nvPicPr>
              <p:blipFill>
                <a:blip r:embed="rId703"/>
                <a:stretch>
                  <a:fillRect/>
                </a:stretch>
              </p:blipFill>
              <p:spPr>
                <a:xfrm>
                  <a:off x="9297250" y="5706449"/>
                  <a:ext cx="195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671" name="Ink 670">
                  <a:extLst>
                    <a:ext uri="{FF2B5EF4-FFF2-40B4-BE49-F238E27FC236}">
                      <a16:creationId xmlns:a16="http://schemas.microsoft.com/office/drawing/2014/main" id="{5941F16B-4E48-A785-D450-FCCFC636BE97}"/>
                    </a:ext>
                  </a:extLst>
                </p14:cNvPr>
                <p14:cNvContentPartPr/>
                <p14:nvPr/>
              </p14:nvContentPartPr>
              <p14:xfrm>
                <a:off x="9310210" y="5784929"/>
                <a:ext cx="150120" cy="42120"/>
              </p14:xfrm>
            </p:contentPart>
          </mc:Choice>
          <mc:Fallback xmlns="">
            <p:pic>
              <p:nvPicPr>
                <p:cNvPr id="671" name="Ink 670">
                  <a:extLst>
                    <a:ext uri="{FF2B5EF4-FFF2-40B4-BE49-F238E27FC236}">
                      <a16:creationId xmlns:a16="http://schemas.microsoft.com/office/drawing/2014/main" id="{5941F16B-4E48-A785-D450-FCCFC636BE97}"/>
                    </a:ext>
                  </a:extLst>
                </p:cNvPr>
                <p:cNvPicPr/>
                <p:nvPr/>
              </p:nvPicPr>
              <p:blipFill>
                <a:blip r:embed="rId705"/>
                <a:stretch>
                  <a:fillRect/>
                </a:stretch>
              </p:blipFill>
              <p:spPr>
                <a:xfrm>
                  <a:off x="9301570" y="5776289"/>
                  <a:ext cx="16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673" name="Ink 672">
                  <a:extLst>
                    <a:ext uri="{FF2B5EF4-FFF2-40B4-BE49-F238E27FC236}">
                      <a16:creationId xmlns:a16="http://schemas.microsoft.com/office/drawing/2014/main" id="{AE0B2DAA-74E0-C78F-B148-8D9504E349F0}"/>
                    </a:ext>
                  </a:extLst>
                </p14:cNvPr>
                <p14:cNvContentPartPr/>
                <p14:nvPr/>
              </p14:nvContentPartPr>
              <p14:xfrm>
                <a:off x="11081770" y="5480729"/>
                <a:ext cx="170280" cy="262800"/>
              </p14:xfrm>
            </p:contentPart>
          </mc:Choice>
          <mc:Fallback xmlns="">
            <p:pic>
              <p:nvPicPr>
                <p:cNvPr id="673" name="Ink 672">
                  <a:extLst>
                    <a:ext uri="{FF2B5EF4-FFF2-40B4-BE49-F238E27FC236}">
                      <a16:creationId xmlns:a16="http://schemas.microsoft.com/office/drawing/2014/main" id="{AE0B2DAA-74E0-C78F-B148-8D9504E349F0}"/>
                    </a:ext>
                  </a:extLst>
                </p:cNvPr>
                <p:cNvPicPr/>
                <p:nvPr/>
              </p:nvPicPr>
              <p:blipFill>
                <a:blip r:embed="rId707"/>
                <a:stretch>
                  <a:fillRect/>
                </a:stretch>
              </p:blipFill>
              <p:spPr>
                <a:xfrm>
                  <a:off x="11073130" y="5472089"/>
                  <a:ext cx="1879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674" name="Ink 673">
                  <a:extLst>
                    <a:ext uri="{FF2B5EF4-FFF2-40B4-BE49-F238E27FC236}">
                      <a16:creationId xmlns:a16="http://schemas.microsoft.com/office/drawing/2014/main" id="{95D789C9-ACE7-4185-18F3-768755CE792D}"/>
                    </a:ext>
                  </a:extLst>
                </p14:cNvPr>
                <p14:cNvContentPartPr/>
                <p14:nvPr/>
              </p14:nvContentPartPr>
              <p14:xfrm>
                <a:off x="11325850" y="5638769"/>
                <a:ext cx="140760" cy="100440"/>
              </p14:xfrm>
            </p:contentPart>
          </mc:Choice>
          <mc:Fallback xmlns="">
            <p:pic>
              <p:nvPicPr>
                <p:cNvPr id="674" name="Ink 673">
                  <a:extLst>
                    <a:ext uri="{FF2B5EF4-FFF2-40B4-BE49-F238E27FC236}">
                      <a16:creationId xmlns:a16="http://schemas.microsoft.com/office/drawing/2014/main" id="{95D789C9-ACE7-4185-18F3-768755CE792D}"/>
                    </a:ext>
                  </a:extLst>
                </p:cNvPr>
                <p:cNvPicPr/>
                <p:nvPr/>
              </p:nvPicPr>
              <p:blipFill>
                <a:blip r:embed="rId709"/>
                <a:stretch>
                  <a:fillRect/>
                </a:stretch>
              </p:blipFill>
              <p:spPr>
                <a:xfrm>
                  <a:off x="11316850" y="5630129"/>
                  <a:ext cx="158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676" name="Ink 675">
                  <a:extLst>
                    <a:ext uri="{FF2B5EF4-FFF2-40B4-BE49-F238E27FC236}">
                      <a16:creationId xmlns:a16="http://schemas.microsoft.com/office/drawing/2014/main" id="{A4979D38-846D-EF48-5E19-C935DB551485}"/>
                    </a:ext>
                  </a:extLst>
                </p14:cNvPr>
                <p14:cNvContentPartPr/>
                <p14:nvPr/>
              </p14:nvContentPartPr>
              <p14:xfrm>
                <a:off x="11534650" y="5709689"/>
                <a:ext cx="24840" cy="156600"/>
              </p14:xfrm>
            </p:contentPart>
          </mc:Choice>
          <mc:Fallback xmlns="">
            <p:pic>
              <p:nvPicPr>
                <p:cNvPr id="676" name="Ink 675">
                  <a:extLst>
                    <a:ext uri="{FF2B5EF4-FFF2-40B4-BE49-F238E27FC236}">
                      <a16:creationId xmlns:a16="http://schemas.microsoft.com/office/drawing/2014/main" id="{A4979D38-846D-EF48-5E19-C935DB551485}"/>
                    </a:ext>
                  </a:extLst>
                </p:cNvPr>
                <p:cNvPicPr/>
                <p:nvPr/>
              </p:nvPicPr>
              <p:blipFill>
                <a:blip r:embed="rId711"/>
                <a:stretch>
                  <a:fillRect/>
                </a:stretch>
              </p:blipFill>
              <p:spPr>
                <a:xfrm>
                  <a:off x="11526010" y="5701049"/>
                  <a:ext cx="42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677" name="Ink 676">
                  <a:extLst>
                    <a:ext uri="{FF2B5EF4-FFF2-40B4-BE49-F238E27FC236}">
                      <a16:creationId xmlns:a16="http://schemas.microsoft.com/office/drawing/2014/main" id="{E1951CA3-A34D-14B3-DC95-9A363561E269}"/>
                    </a:ext>
                  </a:extLst>
                </p14:cNvPr>
                <p14:cNvContentPartPr/>
                <p14:nvPr/>
              </p14:nvContentPartPr>
              <p14:xfrm>
                <a:off x="11504410" y="5800409"/>
                <a:ext cx="84600" cy="12240"/>
              </p14:xfrm>
            </p:contentPart>
          </mc:Choice>
          <mc:Fallback xmlns="">
            <p:pic>
              <p:nvPicPr>
                <p:cNvPr id="677" name="Ink 676">
                  <a:extLst>
                    <a:ext uri="{FF2B5EF4-FFF2-40B4-BE49-F238E27FC236}">
                      <a16:creationId xmlns:a16="http://schemas.microsoft.com/office/drawing/2014/main" id="{E1951CA3-A34D-14B3-DC95-9A363561E269}"/>
                    </a:ext>
                  </a:extLst>
                </p:cNvPr>
                <p:cNvPicPr/>
                <p:nvPr/>
              </p:nvPicPr>
              <p:blipFill>
                <a:blip r:embed="rId713"/>
                <a:stretch>
                  <a:fillRect/>
                </a:stretch>
              </p:blipFill>
              <p:spPr>
                <a:xfrm>
                  <a:off x="11495410" y="5791769"/>
                  <a:ext cx="102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678" name="Ink 677">
                  <a:extLst>
                    <a:ext uri="{FF2B5EF4-FFF2-40B4-BE49-F238E27FC236}">
                      <a16:creationId xmlns:a16="http://schemas.microsoft.com/office/drawing/2014/main" id="{10D1040A-0D1A-1E81-15B6-907AB3D2E7EA}"/>
                    </a:ext>
                  </a:extLst>
                </p14:cNvPr>
                <p14:cNvContentPartPr/>
                <p14:nvPr/>
              </p14:nvContentPartPr>
              <p14:xfrm>
                <a:off x="11050810" y="5910569"/>
                <a:ext cx="505080" cy="17280"/>
              </p14:xfrm>
            </p:contentPart>
          </mc:Choice>
          <mc:Fallback xmlns="">
            <p:pic>
              <p:nvPicPr>
                <p:cNvPr id="678" name="Ink 677">
                  <a:extLst>
                    <a:ext uri="{FF2B5EF4-FFF2-40B4-BE49-F238E27FC236}">
                      <a16:creationId xmlns:a16="http://schemas.microsoft.com/office/drawing/2014/main" id="{10D1040A-0D1A-1E81-15B6-907AB3D2E7EA}"/>
                    </a:ext>
                  </a:extLst>
                </p:cNvPr>
                <p:cNvPicPr/>
                <p:nvPr/>
              </p:nvPicPr>
              <p:blipFill>
                <a:blip r:embed="rId715"/>
                <a:stretch>
                  <a:fillRect/>
                </a:stretch>
              </p:blipFill>
              <p:spPr>
                <a:xfrm>
                  <a:off x="11041810" y="5901569"/>
                  <a:ext cx="522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679" name="Ink 678">
                  <a:extLst>
                    <a:ext uri="{FF2B5EF4-FFF2-40B4-BE49-F238E27FC236}">
                      <a16:creationId xmlns:a16="http://schemas.microsoft.com/office/drawing/2014/main" id="{9C5E8DEB-7F30-6220-F60F-E20A604A738C}"/>
                    </a:ext>
                  </a:extLst>
                </p14:cNvPr>
                <p14:cNvContentPartPr/>
                <p14:nvPr/>
              </p14:nvContentPartPr>
              <p14:xfrm>
                <a:off x="11094370" y="5966369"/>
                <a:ext cx="162360" cy="241920"/>
              </p14:xfrm>
            </p:contentPart>
          </mc:Choice>
          <mc:Fallback xmlns="">
            <p:pic>
              <p:nvPicPr>
                <p:cNvPr id="679" name="Ink 678">
                  <a:extLst>
                    <a:ext uri="{FF2B5EF4-FFF2-40B4-BE49-F238E27FC236}">
                      <a16:creationId xmlns:a16="http://schemas.microsoft.com/office/drawing/2014/main" id="{9C5E8DEB-7F30-6220-F60F-E20A604A738C}"/>
                    </a:ext>
                  </a:extLst>
                </p:cNvPr>
                <p:cNvPicPr/>
                <p:nvPr/>
              </p:nvPicPr>
              <p:blipFill>
                <a:blip r:embed="rId717"/>
                <a:stretch>
                  <a:fillRect/>
                </a:stretch>
              </p:blipFill>
              <p:spPr>
                <a:xfrm>
                  <a:off x="11085730" y="5957369"/>
                  <a:ext cx="180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680" name="Ink 679">
                  <a:extLst>
                    <a:ext uri="{FF2B5EF4-FFF2-40B4-BE49-F238E27FC236}">
                      <a16:creationId xmlns:a16="http://schemas.microsoft.com/office/drawing/2014/main" id="{25A8D244-E73F-2597-D7D7-4AA9E0C41926}"/>
                    </a:ext>
                  </a:extLst>
                </p14:cNvPr>
                <p14:cNvContentPartPr/>
                <p14:nvPr/>
              </p14:nvContentPartPr>
              <p14:xfrm>
                <a:off x="11330890" y="6013529"/>
                <a:ext cx="153720" cy="186480"/>
              </p14:xfrm>
            </p:contentPart>
          </mc:Choice>
          <mc:Fallback xmlns="">
            <p:pic>
              <p:nvPicPr>
                <p:cNvPr id="680" name="Ink 679">
                  <a:extLst>
                    <a:ext uri="{FF2B5EF4-FFF2-40B4-BE49-F238E27FC236}">
                      <a16:creationId xmlns:a16="http://schemas.microsoft.com/office/drawing/2014/main" id="{25A8D244-E73F-2597-D7D7-4AA9E0C41926}"/>
                    </a:ext>
                  </a:extLst>
                </p:cNvPr>
                <p:cNvPicPr/>
                <p:nvPr/>
              </p:nvPicPr>
              <p:blipFill>
                <a:blip r:embed="rId719"/>
                <a:stretch>
                  <a:fillRect/>
                </a:stretch>
              </p:blipFill>
              <p:spPr>
                <a:xfrm>
                  <a:off x="11321890" y="6004529"/>
                  <a:ext cx="171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681" name="Ink 680">
                  <a:extLst>
                    <a:ext uri="{FF2B5EF4-FFF2-40B4-BE49-F238E27FC236}">
                      <a16:creationId xmlns:a16="http://schemas.microsoft.com/office/drawing/2014/main" id="{59F1E9CF-6651-3DB8-4020-066E985F373D}"/>
                    </a:ext>
                  </a:extLst>
                </p14:cNvPr>
                <p14:cNvContentPartPr/>
                <p14:nvPr/>
              </p14:nvContentPartPr>
              <p14:xfrm>
                <a:off x="11354290" y="6127649"/>
                <a:ext cx="140760" cy="8640"/>
              </p14:xfrm>
            </p:contentPart>
          </mc:Choice>
          <mc:Fallback xmlns="">
            <p:pic>
              <p:nvPicPr>
                <p:cNvPr id="681" name="Ink 680">
                  <a:extLst>
                    <a:ext uri="{FF2B5EF4-FFF2-40B4-BE49-F238E27FC236}">
                      <a16:creationId xmlns:a16="http://schemas.microsoft.com/office/drawing/2014/main" id="{59F1E9CF-6651-3DB8-4020-066E985F373D}"/>
                    </a:ext>
                  </a:extLst>
                </p:cNvPr>
                <p:cNvPicPr/>
                <p:nvPr/>
              </p:nvPicPr>
              <p:blipFill>
                <a:blip r:embed="rId721"/>
                <a:stretch>
                  <a:fillRect/>
                </a:stretch>
              </p:blipFill>
              <p:spPr>
                <a:xfrm>
                  <a:off x="11345290" y="6118649"/>
                  <a:ext cx="158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682" name="Ink 681">
                  <a:extLst>
                    <a:ext uri="{FF2B5EF4-FFF2-40B4-BE49-F238E27FC236}">
                      <a16:creationId xmlns:a16="http://schemas.microsoft.com/office/drawing/2014/main" id="{F4674DA9-7752-F182-4357-711844C625F0}"/>
                    </a:ext>
                  </a:extLst>
                </p14:cNvPr>
                <p14:cNvContentPartPr/>
                <p14:nvPr/>
              </p14:nvContentPartPr>
              <p14:xfrm>
                <a:off x="11307490" y="6049889"/>
                <a:ext cx="195480" cy="47520"/>
              </p14:xfrm>
            </p:contentPart>
          </mc:Choice>
          <mc:Fallback xmlns="">
            <p:pic>
              <p:nvPicPr>
                <p:cNvPr id="682" name="Ink 681">
                  <a:extLst>
                    <a:ext uri="{FF2B5EF4-FFF2-40B4-BE49-F238E27FC236}">
                      <a16:creationId xmlns:a16="http://schemas.microsoft.com/office/drawing/2014/main" id="{F4674DA9-7752-F182-4357-711844C625F0}"/>
                    </a:ext>
                  </a:extLst>
                </p:cNvPr>
                <p:cNvPicPr/>
                <p:nvPr/>
              </p:nvPicPr>
              <p:blipFill>
                <a:blip r:embed="rId723"/>
                <a:stretch>
                  <a:fillRect/>
                </a:stretch>
              </p:blipFill>
              <p:spPr>
                <a:xfrm>
                  <a:off x="11298490" y="6041249"/>
                  <a:ext cx="213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683" name="Ink 682">
                  <a:extLst>
                    <a:ext uri="{FF2B5EF4-FFF2-40B4-BE49-F238E27FC236}">
                      <a16:creationId xmlns:a16="http://schemas.microsoft.com/office/drawing/2014/main" id="{DFEFCE33-0587-3251-F9E1-031341B099EC}"/>
                    </a:ext>
                  </a:extLst>
                </p14:cNvPr>
                <p14:cNvContentPartPr/>
                <p14:nvPr/>
              </p14:nvContentPartPr>
              <p14:xfrm>
                <a:off x="11555890" y="6174089"/>
                <a:ext cx="47520" cy="131760"/>
              </p14:xfrm>
            </p:contentPart>
          </mc:Choice>
          <mc:Fallback xmlns="">
            <p:pic>
              <p:nvPicPr>
                <p:cNvPr id="683" name="Ink 682">
                  <a:extLst>
                    <a:ext uri="{FF2B5EF4-FFF2-40B4-BE49-F238E27FC236}">
                      <a16:creationId xmlns:a16="http://schemas.microsoft.com/office/drawing/2014/main" id="{DFEFCE33-0587-3251-F9E1-031341B099EC}"/>
                    </a:ext>
                  </a:extLst>
                </p:cNvPr>
                <p:cNvPicPr/>
                <p:nvPr/>
              </p:nvPicPr>
              <p:blipFill>
                <a:blip r:embed="rId725"/>
                <a:stretch>
                  <a:fillRect/>
                </a:stretch>
              </p:blipFill>
              <p:spPr>
                <a:xfrm>
                  <a:off x="11546890" y="6165449"/>
                  <a:ext cx="65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684" name="Ink 683">
                  <a:extLst>
                    <a:ext uri="{FF2B5EF4-FFF2-40B4-BE49-F238E27FC236}">
                      <a16:creationId xmlns:a16="http://schemas.microsoft.com/office/drawing/2014/main" id="{F53BF0B0-65AE-A2FC-4545-A8193BC53705}"/>
                    </a:ext>
                  </a:extLst>
                </p14:cNvPr>
                <p14:cNvContentPartPr/>
                <p14:nvPr/>
              </p14:nvContentPartPr>
              <p14:xfrm>
                <a:off x="11539690" y="6195329"/>
                <a:ext cx="115920" cy="33120"/>
              </p14:xfrm>
            </p:contentPart>
          </mc:Choice>
          <mc:Fallback xmlns="">
            <p:pic>
              <p:nvPicPr>
                <p:cNvPr id="684" name="Ink 683">
                  <a:extLst>
                    <a:ext uri="{FF2B5EF4-FFF2-40B4-BE49-F238E27FC236}">
                      <a16:creationId xmlns:a16="http://schemas.microsoft.com/office/drawing/2014/main" id="{F53BF0B0-65AE-A2FC-4545-A8193BC53705}"/>
                    </a:ext>
                  </a:extLst>
                </p:cNvPr>
                <p:cNvPicPr/>
                <p:nvPr/>
              </p:nvPicPr>
              <p:blipFill>
                <a:blip r:embed="rId727"/>
                <a:stretch>
                  <a:fillRect/>
                </a:stretch>
              </p:blipFill>
              <p:spPr>
                <a:xfrm>
                  <a:off x="11530690" y="6186329"/>
                  <a:ext cx="133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686" name="Ink 685">
                  <a:extLst>
                    <a:ext uri="{FF2B5EF4-FFF2-40B4-BE49-F238E27FC236}">
                      <a16:creationId xmlns:a16="http://schemas.microsoft.com/office/drawing/2014/main" id="{F648FE9F-8CE4-4281-F4D0-44C9B3E283FF}"/>
                    </a:ext>
                  </a:extLst>
                </p14:cNvPr>
                <p14:cNvContentPartPr/>
                <p14:nvPr/>
              </p14:nvContentPartPr>
              <p14:xfrm>
                <a:off x="11543290" y="6146729"/>
                <a:ext cx="86040" cy="19440"/>
              </p14:xfrm>
            </p:contentPart>
          </mc:Choice>
          <mc:Fallback xmlns="">
            <p:pic>
              <p:nvPicPr>
                <p:cNvPr id="686" name="Ink 685">
                  <a:extLst>
                    <a:ext uri="{FF2B5EF4-FFF2-40B4-BE49-F238E27FC236}">
                      <a16:creationId xmlns:a16="http://schemas.microsoft.com/office/drawing/2014/main" id="{F648FE9F-8CE4-4281-F4D0-44C9B3E283FF}"/>
                    </a:ext>
                  </a:extLst>
                </p:cNvPr>
                <p:cNvPicPr/>
                <p:nvPr/>
              </p:nvPicPr>
              <p:blipFill>
                <a:blip r:embed="rId729"/>
                <a:stretch>
                  <a:fillRect/>
                </a:stretch>
              </p:blipFill>
              <p:spPr>
                <a:xfrm>
                  <a:off x="11534290" y="6138089"/>
                  <a:ext cx="103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688" name="Ink 687">
                  <a:extLst>
                    <a:ext uri="{FF2B5EF4-FFF2-40B4-BE49-F238E27FC236}">
                      <a16:creationId xmlns:a16="http://schemas.microsoft.com/office/drawing/2014/main" id="{11276BE3-3DD0-40E8-CED2-B676E8C0E06E}"/>
                    </a:ext>
                  </a:extLst>
                </p14:cNvPr>
                <p14:cNvContentPartPr/>
                <p14:nvPr/>
              </p14:nvContentPartPr>
              <p14:xfrm>
                <a:off x="9579130" y="6359129"/>
                <a:ext cx="165960" cy="244800"/>
              </p14:xfrm>
            </p:contentPart>
          </mc:Choice>
          <mc:Fallback xmlns="">
            <p:pic>
              <p:nvPicPr>
                <p:cNvPr id="688" name="Ink 687">
                  <a:extLst>
                    <a:ext uri="{FF2B5EF4-FFF2-40B4-BE49-F238E27FC236}">
                      <a16:creationId xmlns:a16="http://schemas.microsoft.com/office/drawing/2014/main" id="{11276BE3-3DD0-40E8-CED2-B676E8C0E06E}"/>
                    </a:ext>
                  </a:extLst>
                </p:cNvPr>
                <p:cNvPicPr/>
                <p:nvPr/>
              </p:nvPicPr>
              <p:blipFill>
                <a:blip r:embed="rId731"/>
                <a:stretch>
                  <a:fillRect/>
                </a:stretch>
              </p:blipFill>
              <p:spPr>
                <a:xfrm>
                  <a:off x="9570130" y="6350129"/>
                  <a:ext cx="1836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689" name="Ink 688">
                  <a:extLst>
                    <a:ext uri="{FF2B5EF4-FFF2-40B4-BE49-F238E27FC236}">
                      <a16:creationId xmlns:a16="http://schemas.microsoft.com/office/drawing/2014/main" id="{B198117D-F942-7985-52C9-4C57C1771E52}"/>
                    </a:ext>
                  </a:extLst>
                </p14:cNvPr>
                <p14:cNvContentPartPr/>
                <p14:nvPr/>
              </p14:nvContentPartPr>
              <p14:xfrm>
                <a:off x="9591730" y="6461009"/>
                <a:ext cx="176040" cy="11880"/>
              </p14:xfrm>
            </p:contentPart>
          </mc:Choice>
          <mc:Fallback xmlns="">
            <p:pic>
              <p:nvPicPr>
                <p:cNvPr id="689" name="Ink 688">
                  <a:extLst>
                    <a:ext uri="{FF2B5EF4-FFF2-40B4-BE49-F238E27FC236}">
                      <a16:creationId xmlns:a16="http://schemas.microsoft.com/office/drawing/2014/main" id="{B198117D-F942-7985-52C9-4C57C1771E52}"/>
                    </a:ext>
                  </a:extLst>
                </p:cNvPr>
                <p:cNvPicPr/>
                <p:nvPr/>
              </p:nvPicPr>
              <p:blipFill>
                <a:blip r:embed="rId733"/>
                <a:stretch>
                  <a:fillRect/>
                </a:stretch>
              </p:blipFill>
              <p:spPr>
                <a:xfrm>
                  <a:off x="9582730" y="6452369"/>
                  <a:ext cx="193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690" name="Ink 689">
                  <a:extLst>
                    <a:ext uri="{FF2B5EF4-FFF2-40B4-BE49-F238E27FC236}">
                      <a16:creationId xmlns:a16="http://schemas.microsoft.com/office/drawing/2014/main" id="{DAED3D68-5639-3780-A64E-5FA54F2F03CB}"/>
                    </a:ext>
                  </a:extLst>
                </p14:cNvPr>
                <p14:cNvContentPartPr/>
                <p14:nvPr/>
              </p14:nvContentPartPr>
              <p14:xfrm>
                <a:off x="9574810" y="6366329"/>
                <a:ext cx="224640" cy="7560"/>
              </p14:xfrm>
            </p:contentPart>
          </mc:Choice>
          <mc:Fallback xmlns="">
            <p:pic>
              <p:nvPicPr>
                <p:cNvPr id="690" name="Ink 689">
                  <a:extLst>
                    <a:ext uri="{FF2B5EF4-FFF2-40B4-BE49-F238E27FC236}">
                      <a16:creationId xmlns:a16="http://schemas.microsoft.com/office/drawing/2014/main" id="{DAED3D68-5639-3780-A64E-5FA54F2F03CB}"/>
                    </a:ext>
                  </a:extLst>
                </p:cNvPr>
                <p:cNvPicPr/>
                <p:nvPr/>
              </p:nvPicPr>
              <p:blipFill>
                <a:blip r:embed="rId735"/>
                <a:stretch>
                  <a:fillRect/>
                </a:stretch>
              </p:blipFill>
              <p:spPr>
                <a:xfrm>
                  <a:off x="9566170" y="6357329"/>
                  <a:ext cx="242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692" name="Ink 691">
                  <a:extLst>
                    <a:ext uri="{FF2B5EF4-FFF2-40B4-BE49-F238E27FC236}">
                      <a16:creationId xmlns:a16="http://schemas.microsoft.com/office/drawing/2014/main" id="{81ED1158-DD9E-69A7-CB67-A3F77D949E51}"/>
                    </a:ext>
                  </a:extLst>
                </p14:cNvPr>
                <p14:cNvContentPartPr/>
                <p14:nvPr/>
              </p14:nvContentPartPr>
              <p14:xfrm>
                <a:off x="9853450" y="6440849"/>
                <a:ext cx="226440" cy="17640"/>
              </p14:xfrm>
            </p:contentPart>
          </mc:Choice>
          <mc:Fallback xmlns="">
            <p:pic>
              <p:nvPicPr>
                <p:cNvPr id="692" name="Ink 691">
                  <a:extLst>
                    <a:ext uri="{FF2B5EF4-FFF2-40B4-BE49-F238E27FC236}">
                      <a16:creationId xmlns:a16="http://schemas.microsoft.com/office/drawing/2014/main" id="{81ED1158-DD9E-69A7-CB67-A3F77D949E51}"/>
                    </a:ext>
                  </a:extLst>
                </p:cNvPr>
                <p:cNvPicPr/>
                <p:nvPr/>
              </p:nvPicPr>
              <p:blipFill>
                <a:blip r:embed="rId737"/>
                <a:stretch>
                  <a:fillRect/>
                </a:stretch>
              </p:blipFill>
              <p:spPr>
                <a:xfrm>
                  <a:off x="9844810" y="6432209"/>
                  <a:ext cx="244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693" name="Ink 692">
                  <a:extLst>
                    <a:ext uri="{FF2B5EF4-FFF2-40B4-BE49-F238E27FC236}">
                      <a16:creationId xmlns:a16="http://schemas.microsoft.com/office/drawing/2014/main" id="{32BE6826-F94A-1A9A-6837-3CFFA162FC28}"/>
                    </a:ext>
                  </a:extLst>
                </p14:cNvPr>
                <p14:cNvContentPartPr/>
                <p14:nvPr/>
              </p14:nvContentPartPr>
              <p14:xfrm>
                <a:off x="9836170" y="6529049"/>
                <a:ext cx="263520" cy="22680"/>
              </p14:xfrm>
            </p:contentPart>
          </mc:Choice>
          <mc:Fallback xmlns="">
            <p:pic>
              <p:nvPicPr>
                <p:cNvPr id="693" name="Ink 692">
                  <a:extLst>
                    <a:ext uri="{FF2B5EF4-FFF2-40B4-BE49-F238E27FC236}">
                      <a16:creationId xmlns:a16="http://schemas.microsoft.com/office/drawing/2014/main" id="{32BE6826-F94A-1A9A-6837-3CFFA162FC28}"/>
                    </a:ext>
                  </a:extLst>
                </p:cNvPr>
                <p:cNvPicPr/>
                <p:nvPr/>
              </p:nvPicPr>
              <p:blipFill>
                <a:blip r:embed="rId739"/>
                <a:stretch>
                  <a:fillRect/>
                </a:stretch>
              </p:blipFill>
              <p:spPr>
                <a:xfrm>
                  <a:off x="9827170" y="6520049"/>
                  <a:ext cx="281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694" name="Ink 693">
                  <a:extLst>
                    <a:ext uri="{FF2B5EF4-FFF2-40B4-BE49-F238E27FC236}">
                      <a16:creationId xmlns:a16="http://schemas.microsoft.com/office/drawing/2014/main" id="{4B00E048-A4C1-27A3-9BAE-75366690B155}"/>
                    </a:ext>
                  </a:extLst>
                </p14:cNvPr>
                <p14:cNvContentPartPr/>
                <p14:nvPr/>
              </p14:nvContentPartPr>
              <p14:xfrm>
                <a:off x="9813130" y="6628049"/>
                <a:ext cx="283680" cy="20160"/>
              </p14:xfrm>
            </p:contentPart>
          </mc:Choice>
          <mc:Fallback xmlns="">
            <p:pic>
              <p:nvPicPr>
                <p:cNvPr id="694" name="Ink 693">
                  <a:extLst>
                    <a:ext uri="{FF2B5EF4-FFF2-40B4-BE49-F238E27FC236}">
                      <a16:creationId xmlns:a16="http://schemas.microsoft.com/office/drawing/2014/main" id="{4B00E048-A4C1-27A3-9BAE-75366690B155}"/>
                    </a:ext>
                  </a:extLst>
                </p:cNvPr>
                <p:cNvPicPr/>
                <p:nvPr/>
              </p:nvPicPr>
              <p:blipFill>
                <a:blip r:embed="rId741"/>
                <a:stretch>
                  <a:fillRect/>
                </a:stretch>
              </p:blipFill>
              <p:spPr>
                <a:xfrm>
                  <a:off x="9804130" y="6619409"/>
                  <a:ext cx="301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696" name="Ink 695">
                  <a:extLst>
                    <a:ext uri="{FF2B5EF4-FFF2-40B4-BE49-F238E27FC236}">
                      <a16:creationId xmlns:a16="http://schemas.microsoft.com/office/drawing/2014/main" id="{ACD2CD4D-7815-5C22-031D-3BC4D30DF342}"/>
                    </a:ext>
                  </a:extLst>
                </p14:cNvPr>
                <p14:cNvContentPartPr/>
                <p14:nvPr/>
              </p14:nvContentPartPr>
              <p14:xfrm>
                <a:off x="10210930" y="6369209"/>
                <a:ext cx="114840" cy="258480"/>
              </p14:xfrm>
            </p:contentPart>
          </mc:Choice>
          <mc:Fallback xmlns="">
            <p:pic>
              <p:nvPicPr>
                <p:cNvPr id="696" name="Ink 695">
                  <a:extLst>
                    <a:ext uri="{FF2B5EF4-FFF2-40B4-BE49-F238E27FC236}">
                      <a16:creationId xmlns:a16="http://schemas.microsoft.com/office/drawing/2014/main" id="{ACD2CD4D-7815-5C22-031D-3BC4D30DF342}"/>
                    </a:ext>
                  </a:extLst>
                </p:cNvPr>
                <p:cNvPicPr/>
                <p:nvPr/>
              </p:nvPicPr>
              <p:blipFill>
                <a:blip r:embed="rId743"/>
                <a:stretch>
                  <a:fillRect/>
                </a:stretch>
              </p:blipFill>
              <p:spPr>
                <a:xfrm>
                  <a:off x="10202290" y="6360209"/>
                  <a:ext cx="1324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697" name="Ink 696">
                  <a:extLst>
                    <a:ext uri="{FF2B5EF4-FFF2-40B4-BE49-F238E27FC236}">
                      <a16:creationId xmlns:a16="http://schemas.microsoft.com/office/drawing/2014/main" id="{BEE7F4A4-EB97-6448-250E-3A1692AF63E7}"/>
                    </a:ext>
                  </a:extLst>
                </p14:cNvPr>
                <p14:cNvContentPartPr/>
                <p14:nvPr/>
              </p14:nvContentPartPr>
              <p14:xfrm>
                <a:off x="10259530" y="6468569"/>
                <a:ext cx="89640" cy="5400"/>
              </p14:xfrm>
            </p:contentPart>
          </mc:Choice>
          <mc:Fallback xmlns="">
            <p:pic>
              <p:nvPicPr>
                <p:cNvPr id="697" name="Ink 696">
                  <a:extLst>
                    <a:ext uri="{FF2B5EF4-FFF2-40B4-BE49-F238E27FC236}">
                      <a16:creationId xmlns:a16="http://schemas.microsoft.com/office/drawing/2014/main" id="{BEE7F4A4-EB97-6448-250E-3A1692AF63E7}"/>
                    </a:ext>
                  </a:extLst>
                </p:cNvPr>
                <p:cNvPicPr/>
                <p:nvPr/>
              </p:nvPicPr>
              <p:blipFill>
                <a:blip r:embed="rId745"/>
                <a:stretch>
                  <a:fillRect/>
                </a:stretch>
              </p:blipFill>
              <p:spPr>
                <a:xfrm>
                  <a:off x="10250890" y="6459569"/>
                  <a:ext cx="107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98" name="Ink 697">
                  <a:extLst>
                    <a:ext uri="{FF2B5EF4-FFF2-40B4-BE49-F238E27FC236}">
                      <a16:creationId xmlns:a16="http://schemas.microsoft.com/office/drawing/2014/main" id="{0A58FE42-2EE7-DCBF-DFAD-00C584FC08D0}"/>
                    </a:ext>
                  </a:extLst>
                </p14:cNvPr>
                <p14:cNvContentPartPr/>
                <p14:nvPr/>
              </p14:nvContentPartPr>
              <p14:xfrm>
                <a:off x="10269970" y="6367409"/>
                <a:ext cx="158040" cy="9360"/>
              </p14:xfrm>
            </p:contentPart>
          </mc:Choice>
          <mc:Fallback xmlns="">
            <p:pic>
              <p:nvPicPr>
                <p:cNvPr id="698" name="Ink 697">
                  <a:extLst>
                    <a:ext uri="{FF2B5EF4-FFF2-40B4-BE49-F238E27FC236}">
                      <a16:creationId xmlns:a16="http://schemas.microsoft.com/office/drawing/2014/main" id="{0A58FE42-2EE7-DCBF-DFAD-00C584FC08D0}"/>
                    </a:ext>
                  </a:extLst>
                </p:cNvPr>
                <p:cNvPicPr/>
                <p:nvPr/>
              </p:nvPicPr>
              <p:blipFill>
                <a:blip r:embed="rId747"/>
                <a:stretch>
                  <a:fillRect/>
                </a:stretch>
              </p:blipFill>
              <p:spPr>
                <a:xfrm>
                  <a:off x="10261330" y="6358769"/>
                  <a:ext cx="175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699" name="Ink 698">
                  <a:extLst>
                    <a:ext uri="{FF2B5EF4-FFF2-40B4-BE49-F238E27FC236}">
                      <a16:creationId xmlns:a16="http://schemas.microsoft.com/office/drawing/2014/main" id="{A3CF58D2-BF27-BC39-42E8-6C7CEBBF8146}"/>
                    </a:ext>
                  </a:extLst>
                </p14:cNvPr>
                <p14:cNvContentPartPr/>
                <p14:nvPr/>
              </p14:nvContentPartPr>
              <p14:xfrm>
                <a:off x="10384090" y="6623009"/>
                <a:ext cx="57240" cy="54360"/>
              </p14:xfrm>
            </p:contentPart>
          </mc:Choice>
          <mc:Fallback xmlns="">
            <p:pic>
              <p:nvPicPr>
                <p:cNvPr id="699" name="Ink 698">
                  <a:extLst>
                    <a:ext uri="{FF2B5EF4-FFF2-40B4-BE49-F238E27FC236}">
                      <a16:creationId xmlns:a16="http://schemas.microsoft.com/office/drawing/2014/main" id="{A3CF58D2-BF27-BC39-42E8-6C7CEBBF8146}"/>
                    </a:ext>
                  </a:extLst>
                </p:cNvPr>
                <p:cNvPicPr/>
                <p:nvPr/>
              </p:nvPicPr>
              <p:blipFill>
                <a:blip r:embed="rId749"/>
                <a:stretch>
                  <a:fillRect/>
                </a:stretch>
              </p:blipFill>
              <p:spPr>
                <a:xfrm>
                  <a:off x="10375090" y="6614369"/>
                  <a:ext cx="74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700" name="Ink 699">
                  <a:extLst>
                    <a:ext uri="{FF2B5EF4-FFF2-40B4-BE49-F238E27FC236}">
                      <a16:creationId xmlns:a16="http://schemas.microsoft.com/office/drawing/2014/main" id="{8E63A5EF-1826-CDD4-F1E5-E4AA6E6D3D6D}"/>
                    </a:ext>
                  </a:extLst>
                </p14:cNvPr>
                <p14:cNvContentPartPr/>
                <p14:nvPr/>
              </p14:nvContentPartPr>
              <p14:xfrm>
                <a:off x="10504330" y="6490169"/>
                <a:ext cx="12960" cy="24840"/>
              </p14:xfrm>
            </p:contentPart>
          </mc:Choice>
          <mc:Fallback xmlns="">
            <p:pic>
              <p:nvPicPr>
                <p:cNvPr id="700" name="Ink 699">
                  <a:extLst>
                    <a:ext uri="{FF2B5EF4-FFF2-40B4-BE49-F238E27FC236}">
                      <a16:creationId xmlns:a16="http://schemas.microsoft.com/office/drawing/2014/main" id="{8E63A5EF-1826-CDD4-F1E5-E4AA6E6D3D6D}"/>
                    </a:ext>
                  </a:extLst>
                </p:cNvPr>
                <p:cNvPicPr/>
                <p:nvPr/>
              </p:nvPicPr>
              <p:blipFill>
                <a:blip r:embed="rId751"/>
                <a:stretch>
                  <a:fillRect/>
                </a:stretch>
              </p:blipFill>
              <p:spPr>
                <a:xfrm>
                  <a:off x="10495330" y="6481169"/>
                  <a:ext cx="30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701" name="Ink 700">
                  <a:extLst>
                    <a:ext uri="{FF2B5EF4-FFF2-40B4-BE49-F238E27FC236}">
                      <a16:creationId xmlns:a16="http://schemas.microsoft.com/office/drawing/2014/main" id="{679C8458-AD8D-FB9D-F913-4D418C4BC604}"/>
                    </a:ext>
                  </a:extLst>
                </p14:cNvPr>
                <p14:cNvContentPartPr/>
                <p14:nvPr/>
              </p14:nvContentPartPr>
              <p14:xfrm>
                <a:off x="10546450" y="6341489"/>
                <a:ext cx="41040" cy="64440"/>
              </p14:xfrm>
            </p:contentPart>
          </mc:Choice>
          <mc:Fallback xmlns="">
            <p:pic>
              <p:nvPicPr>
                <p:cNvPr id="701" name="Ink 700">
                  <a:extLst>
                    <a:ext uri="{FF2B5EF4-FFF2-40B4-BE49-F238E27FC236}">
                      <a16:creationId xmlns:a16="http://schemas.microsoft.com/office/drawing/2014/main" id="{679C8458-AD8D-FB9D-F913-4D418C4BC604}"/>
                    </a:ext>
                  </a:extLst>
                </p:cNvPr>
                <p:cNvPicPr/>
                <p:nvPr/>
              </p:nvPicPr>
              <p:blipFill>
                <a:blip r:embed="rId753"/>
                <a:stretch>
                  <a:fillRect/>
                </a:stretch>
              </p:blipFill>
              <p:spPr>
                <a:xfrm>
                  <a:off x="10537450" y="6332849"/>
                  <a:ext cx="58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702" name="Ink 701">
                  <a:extLst>
                    <a:ext uri="{FF2B5EF4-FFF2-40B4-BE49-F238E27FC236}">
                      <a16:creationId xmlns:a16="http://schemas.microsoft.com/office/drawing/2014/main" id="{1C3C138D-D5F7-1555-C8F9-449C03ED642A}"/>
                    </a:ext>
                  </a:extLst>
                </p14:cNvPr>
                <p14:cNvContentPartPr/>
                <p14:nvPr/>
              </p14:nvContentPartPr>
              <p14:xfrm>
                <a:off x="10497850" y="6328529"/>
                <a:ext cx="74520" cy="163800"/>
              </p14:xfrm>
            </p:contentPart>
          </mc:Choice>
          <mc:Fallback xmlns="">
            <p:pic>
              <p:nvPicPr>
                <p:cNvPr id="702" name="Ink 701">
                  <a:extLst>
                    <a:ext uri="{FF2B5EF4-FFF2-40B4-BE49-F238E27FC236}">
                      <a16:creationId xmlns:a16="http://schemas.microsoft.com/office/drawing/2014/main" id="{1C3C138D-D5F7-1555-C8F9-449C03ED642A}"/>
                    </a:ext>
                  </a:extLst>
                </p:cNvPr>
                <p:cNvPicPr/>
                <p:nvPr/>
              </p:nvPicPr>
              <p:blipFill>
                <a:blip r:embed="rId755"/>
                <a:stretch>
                  <a:fillRect/>
                </a:stretch>
              </p:blipFill>
              <p:spPr>
                <a:xfrm>
                  <a:off x="10488850" y="6319889"/>
                  <a:ext cx="921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703" name="Ink 702">
                  <a:extLst>
                    <a:ext uri="{FF2B5EF4-FFF2-40B4-BE49-F238E27FC236}">
                      <a16:creationId xmlns:a16="http://schemas.microsoft.com/office/drawing/2014/main" id="{9F364334-F12A-2754-EEA6-D33A76B53A97}"/>
                    </a:ext>
                  </a:extLst>
                </p14:cNvPr>
                <p14:cNvContentPartPr/>
                <p14:nvPr/>
              </p14:nvContentPartPr>
              <p14:xfrm>
                <a:off x="10598290" y="6291449"/>
                <a:ext cx="87480" cy="254520"/>
              </p14:xfrm>
            </p:contentPart>
          </mc:Choice>
          <mc:Fallback xmlns="">
            <p:pic>
              <p:nvPicPr>
                <p:cNvPr id="703" name="Ink 702">
                  <a:extLst>
                    <a:ext uri="{FF2B5EF4-FFF2-40B4-BE49-F238E27FC236}">
                      <a16:creationId xmlns:a16="http://schemas.microsoft.com/office/drawing/2014/main" id="{9F364334-F12A-2754-EEA6-D33A76B53A97}"/>
                    </a:ext>
                  </a:extLst>
                </p:cNvPr>
                <p:cNvPicPr/>
                <p:nvPr/>
              </p:nvPicPr>
              <p:blipFill>
                <a:blip r:embed="rId757"/>
                <a:stretch>
                  <a:fillRect/>
                </a:stretch>
              </p:blipFill>
              <p:spPr>
                <a:xfrm>
                  <a:off x="10589290" y="6282809"/>
                  <a:ext cx="1051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704" name="Ink 703">
                  <a:extLst>
                    <a:ext uri="{FF2B5EF4-FFF2-40B4-BE49-F238E27FC236}">
                      <a16:creationId xmlns:a16="http://schemas.microsoft.com/office/drawing/2014/main" id="{B894E795-9934-7225-FD53-B2CE2AC5BCB4}"/>
                    </a:ext>
                  </a:extLst>
                </p14:cNvPr>
                <p14:cNvContentPartPr/>
                <p14:nvPr/>
              </p14:nvContentPartPr>
              <p14:xfrm>
                <a:off x="10789090" y="6502769"/>
                <a:ext cx="11880" cy="168840"/>
              </p14:xfrm>
            </p:contentPart>
          </mc:Choice>
          <mc:Fallback xmlns="">
            <p:pic>
              <p:nvPicPr>
                <p:cNvPr id="704" name="Ink 703">
                  <a:extLst>
                    <a:ext uri="{FF2B5EF4-FFF2-40B4-BE49-F238E27FC236}">
                      <a16:creationId xmlns:a16="http://schemas.microsoft.com/office/drawing/2014/main" id="{B894E795-9934-7225-FD53-B2CE2AC5BCB4}"/>
                    </a:ext>
                  </a:extLst>
                </p:cNvPr>
                <p:cNvPicPr/>
                <p:nvPr/>
              </p:nvPicPr>
              <p:blipFill>
                <a:blip r:embed="rId759"/>
                <a:stretch>
                  <a:fillRect/>
                </a:stretch>
              </p:blipFill>
              <p:spPr>
                <a:xfrm>
                  <a:off x="10780090" y="6493769"/>
                  <a:ext cx="29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705" name="Ink 704">
                  <a:extLst>
                    <a:ext uri="{FF2B5EF4-FFF2-40B4-BE49-F238E27FC236}">
                      <a16:creationId xmlns:a16="http://schemas.microsoft.com/office/drawing/2014/main" id="{E3EB6DF7-20BC-AFDB-CC10-CBC6461F0951}"/>
                    </a:ext>
                  </a:extLst>
                </p14:cNvPr>
                <p14:cNvContentPartPr/>
                <p14:nvPr/>
              </p14:nvContentPartPr>
              <p14:xfrm>
                <a:off x="10750930" y="6594569"/>
                <a:ext cx="119160" cy="27000"/>
              </p14:xfrm>
            </p:contentPart>
          </mc:Choice>
          <mc:Fallback xmlns="">
            <p:pic>
              <p:nvPicPr>
                <p:cNvPr id="705" name="Ink 704">
                  <a:extLst>
                    <a:ext uri="{FF2B5EF4-FFF2-40B4-BE49-F238E27FC236}">
                      <a16:creationId xmlns:a16="http://schemas.microsoft.com/office/drawing/2014/main" id="{E3EB6DF7-20BC-AFDB-CC10-CBC6461F0951}"/>
                    </a:ext>
                  </a:extLst>
                </p:cNvPr>
                <p:cNvPicPr/>
                <p:nvPr/>
              </p:nvPicPr>
              <p:blipFill>
                <a:blip r:embed="rId761"/>
                <a:stretch>
                  <a:fillRect/>
                </a:stretch>
              </p:blipFill>
              <p:spPr>
                <a:xfrm>
                  <a:off x="10741930" y="6585929"/>
                  <a:ext cx="136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706" name="Ink 705">
                  <a:extLst>
                    <a:ext uri="{FF2B5EF4-FFF2-40B4-BE49-F238E27FC236}">
                      <a16:creationId xmlns:a16="http://schemas.microsoft.com/office/drawing/2014/main" id="{6C4B2FF8-899C-AE24-7048-CD994C36C9F2}"/>
                    </a:ext>
                  </a:extLst>
                </p14:cNvPr>
                <p14:cNvContentPartPr/>
                <p14:nvPr/>
              </p14:nvContentPartPr>
              <p14:xfrm>
                <a:off x="11002210" y="6387929"/>
                <a:ext cx="83160" cy="286920"/>
              </p14:xfrm>
            </p:contentPart>
          </mc:Choice>
          <mc:Fallback xmlns="">
            <p:pic>
              <p:nvPicPr>
                <p:cNvPr id="706" name="Ink 705">
                  <a:extLst>
                    <a:ext uri="{FF2B5EF4-FFF2-40B4-BE49-F238E27FC236}">
                      <a16:creationId xmlns:a16="http://schemas.microsoft.com/office/drawing/2014/main" id="{6C4B2FF8-899C-AE24-7048-CD994C36C9F2}"/>
                    </a:ext>
                  </a:extLst>
                </p:cNvPr>
                <p:cNvPicPr/>
                <p:nvPr/>
              </p:nvPicPr>
              <p:blipFill>
                <a:blip r:embed="rId763"/>
                <a:stretch>
                  <a:fillRect/>
                </a:stretch>
              </p:blipFill>
              <p:spPr>
                <a:xfrm>
                  <a:off x="10993570" y="6378929"/>
                  <a:ext cx="1008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707" name="Ink 706">
                  <a:extLst>
                    <a:ext uri="{FF2B5EF4-FFF2-40B4-BE49-F238E27FC236}">
                      <a16:creationId xmlns:a16="http://schemas.microsoft.com/office/drawing/2014/main" id="{A0F6D862-58D7-2C9A-3352-6F3E28FA01EE}"/>
                    </a:ext>
                  </a:extLst>
                </p14:cNvPr>
                <p14:cNvContentPartPr/>
                <p14:nvPr/>
              </p14:nvContentPartPr>
              <p14:xfrm>
                <a:off x="10962970" y="6413489"/>
                <a:ext cx="170640" cy="123120"/>
              </p14:xfrm>
            </p:contentPart>
          </mc:Choice>
          <mc:Fallback xmlns="">
            <p:pic>
              <p:nvPicPr>
                <p:cNvPr id="707" name="Ink 706">
                  <a:extLst>
                    <a:ext uri="{FF2B5EF4-FFF2-40B4-BE49-F238E27FC236}">
                      <a16:creationId xmlns:a16="http://schemas.microsoft.com/office/drawing/2014/main" id="{A0F6D862-58D7-2C9A-3352-6F3E28FA01EE}"/>
                    </a:ext>
                  </a:extLst>
                </p:cNvPr>
                <p:cNvPicPr/>
                <p:nvPr/>
              </p:nvPicPr>
              <p:blipFill>
                <a:blip r:embed="rId765"/>
                <a:stretch>
                  <a:fillRect/>
                </a:stretch>
              </p:blipFill>
              <p:spPr>
                <a:xfrm>
                  <a:off x="10954330" y="6404489"/>
                  <a:ext cx="188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708" name="Ink 707">
                  <a:extLst>
                    <a:ext uri="{FF2B5EF4-FFF2-40B4-BE49-F238E27FC236}">
                      <a16:creationId xmlns:a16="http://schemas.microsoft.com/office/drawing/2014/main" id="{A1D67418-2C12-8C07-2F58-40E184ACF1D7}"/>
                    </a:ext>
                  </a:extLst>
                </p14:cNvPr>
                <p14:cNvContentPartPr/>
                <p14:nvPr/>
              </p14:nvContentPartPr>
              <p14:xfrm>
                <a:off x="11142970" y="6485129"/>
                <a:ext cx="228600" cy="177480"/>
              </p14:xfrm>
            </p:contentPart>
          </mc:Choice>
          <mc:Fallback xmlns="">
            <p:pic>
              <p:nvPicPr>
                <p:cNvPr id="708" name="Ink 707">
                  <a:extLst>
                    <a:ext uri="{FF2B5EF4-FFF2-40B4-BE49-F238E27FC236}">
                      <a16:creationId xmlns:a16="http://schemas.microsoft.com/office/drawing/2014/main" id="{A1D67418-2C12-8C07-2F58-40E184ACF1D7}"/>
                    </a:ext>
                  </a:extLst>
                </p:cNvPr>
                <p:cNvPicPr/>
                <p:nvPr/>
              </p:nvPicPr>
              <p:blipFill>
                <a:blip r:embed="rId767"/>
                <a:stretch>
                  <a:fillRect/>
                </a:stretch>
              </p:blipFill>
              <p:spPr>
                <a:xfrm>
                  <a:off x="11134330" y="6476489"/>
                  <a:ext cx="246240" cy="19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8">
            <p14:nvContentPartPr>
              <p14:cNvPr id="710" name="Ink 709">
                <a:extLst>
                  <a:ext uri="{FF2B5EF4-FFF2-40B4-BE49-F238E27FC236}">
                    <a16:creationId xmlns:a16="http://schemas.microsoft.com/office/drawing/2014/main" id="{CB089042-FCE7-B649-B6F0-5D0684C77FE1}"/>
                  </a:ext>
                </a:extLst>
              </p14:cNvPr>
              <p14:cNvContentPartPr/>
              <p14:nvPr/>
            </p14:nvContentPartPr>
            <p14:xfrm>
              <a:off x="10243330" y="780929"/>
              <a:ext cx="1803960" cy="2491200"/>
            </p14:xfrm>
          </p:contentPart>
        </mc:Choice>
        <mc:Fallback xmlns="">
          <p:pic>
            <p:nvPicPr>
              <p:cNvPr id="710" name="Ink 709">
                <a:extLst>
                  <a:ext uri="{FF2B5EF4-FFF2-40B4-BE49-F238E27FC236}">
                    <a16:creationId xmlns:a16="http://schemas.microsoft.com/office/drawing/2014/main" id="{CB089042-FCE7-B649-B6F0-5D0684C77FE1}"/>
                  </a:ext>
                </a:extLst>
              </p:cNvPr>
              <p:cNvPicPr/>
              <p:nvPr/>
            </p:nvPicPr>
            <p:blipFill>
              <a:blip r:embed="rId769"/>
              <a:stretch>
                <a:fillRect/>
              </a:stretch>
            </p:blipFill>
            <p:spPr>
              <a:xfrm>
                <a:off x="10234690" y="771929"/>
                <a:ext cx="1821600" cy="25088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711" name="Ink 710">
                <a:extLst>
                  <a:ext uri="{FF2B5EF4-FFF2-40B4-BE49-F238E27FC236}">
                    <a16:creationId xmlns:a16="http://schemas.microsoft.com/office/drawing/2014/main" id="{BB7F49FD-9CD4-BC35-00D2-B3441CB81DD5}"/>
                  </a:ext>
                </a:extLst>
              </p14:cNvPr>
              <p14:cNvContentPartPr/>
              <p14:nvPr/>
            </p14:nvContentPartPr>
            <p14:xfrm>
              <a:off x="11931370" y="828089"/>
              <a:ext cx="79200" cy="2396880"/>
            </p14:xfrm>
          </p:contentPart>
        </mc:Choice>
        <mc:Fallback xmlns="">
          <p:pic>
            <p:nvPicPr>
              <p:cNvPr id="711" name="Ink 710">
                <a:extLst>
                  <a:ext uri="{FF2B5EF4-FFF2-40B4-BE49-F238E27FC236}">
                    <a16:creationId xmlns:a16="http://schemas.microsoft.com/office/drawing/2014/main" id="{BB7F49FD-9CD4-BC35-00D2-B3441CB81DD5}"/>
                  </a:ext>
                </a:extLst>
              </p:cNvPr>
              <p:cNvPicPr/>
              <p:nvPr/>
            </p:nvPicPr>
            <p:blipFill>
              <a:blip r:embed="rId771"/>
              <a:stretch>
                <a:fillRect/>
              </a:stretch>
            </p:blipFill>
            <p:spPr>
              <a:xfrm>
                <a:off x="11922370" y="819449"/>
                <a:ext cx="96840" cy="2414520"/>
              </a:xfrm>
              <a:prstGeom prst="rect">
                <a:avLst/>
              </a:prstGeom>
            </p:spPr>
          </p:pic>
        </mc:Fallback>
      </mc:AlternateContent>
      <p:grpSp>
        <p:nvGrpSpPr>
          <p:cNvPr id="723" name="Group 722">
            <a:extLst>
              <a:ext uri="{FF2B5EF4-FFF2-40B4-BE49-F238E27FC236}">
                <a16:creationId xmlns:a16="http://schemas.microsoft.com/office/drawing/2014/main" id="{EBC8AA04-3BE7-5330-8793-99DEAF6F2EB6}"/>
              </a:ext>
            </a:extLst>
          </p:cNvPr>
          <p:cNvGrpSpPr/>
          <p:nvPr/>
        </p:nvGrpSpPr>
        <p:grpSpPr>
          <a:xfrm>
            <a:off x="10395610" y="887849"/>
            <a:ext cx="1290240" cy="243720"/>
            <a:chOff x="10395610" y="887849"/>
            <a:chExt cx="1290240" cy="243720"/>
          </a:xfrm>
        </p:grpSpPr>
        <mc:AlternateContent xmlns:mc="http://schemas.openxmlformats.org/markup-compatibility/2006" xmlns:p14="http://schemas.microsoft.com/office/powerpoint/2010/main">
          <mc:Choice Requires="p14">
            <p:contentPart p14:bwMode="auto" r:id="rId772">
              <p14:nvContentPartPr>
                <p14:cNvPr id="712" name="Ink 711">
                  <a:extLst>
                    <a:ext uri="{FF2B5EF4-FFF2-40B4-BE49-F238E27FC236}">
                      <a16:creationId xmlns:a16="http://schemas.microsoft.com/office/drawing/2014/main" id="{54C04B55-62A6-D7F4-4457-033D712561C9}"/>
                    </a:ext>
                  </a:extLst>
                </p14:cNvPr>
                <p14:cNvContentPartPr/>
                <p14:nvPr/>
              </p14:nvContentPartPr>
              <p14:xfrm>
                <a:off x="10458250" y="933929"/>
                <a:ext cx="46440" cy="158760"/>
              </p14:xfrm>
            </p:contentPart>
          </mc:Choice>
          <mc:Fallback xmlns="">
            <p:pic>
              <p:nvPicPr>
                <p:cNvPr id="712" name="Ink 711">
                  <a:extLst>
                    <a:ext uri="{FF2B5EF4-FFF2-40B4-BE49-F238E27FC236}">
                      <a16:creationId xmlns:a16="http://schemas.microsoft.com/office/drawing/2014/main" id="{54C04B55-62A6-D7F4-4457-033D712561C9}"/>
                    </a:ext>
                  </a:extLst>
                </p:cNvPr>
                <p:cNvPicPr/>
                <p:nvPr/>
              </p:nvPicPr>
              <p:blipFill>
                <a:blip r:embed="rId773"/>
                <a:stretch>
                  <a:fillRect/>
                </a:stretch>
              </p:blipFill>
              <p:spPr>
                <a:xfrm>
                  <a:off x="10449250" y="924929"/>
                  <a:ext cx="64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713" name="Ink 712">
                  <a:extLst>
                    <a:ext uri="{FF2B5EF4-FFF2-40B4-BE49-F238E27FC236}">
                      <a16:creationId xmlns:a16="http://schemas.microsoft.com/office/drawing/2014/main" id="{8C980376-6237-733C-B361-E1CB95675DD7}"/>
                    </a:ext>
                  </a:extLst>
                </p14:cNvPr>
                <p14:cNvContentPartPr/>
                <p14:nvPr/>
              </p14:nvContentPartPr>
              <p14:xfrm>
                <a:off x="10395610" y="932489"/>
                <a:ext cx="144000" cy="15840"/>
              </p14:xfrm>
            </p:contentPart>
          </mc:Choice>
          <mc:Fallback xmlns="">
            <p:pic>
              <p:nvPicPr>
                <p:cNvPr id="713" name="Ink 712">
                  <a:extLst>
                    <a:ext uri="{FF2B5EF4-FFF2-40B4-BE49-F238E27FC236}">
                      <a16:creationId xmlns:a16="http://schemas.microsoft.com/office/drawing/2014/main" id="{8C980376-6237-733C-B361-E1CB95675DD7}"/>
                    </a:ext>
                  </a:extLst>
                </p:cNvPr>
                <p:cNvPicPr/>
                <p:nvPr/>
              </p:nvPicPr>
              <p:blipFill>
                <a:blip r:embed="rId775"/>
                <a:stretch>
                  <a:fillRect/>
                </a:stretch>
              </p:blipFill>
              <p:spPr>
                <a:xfrm>
                  <a:off x="10386970" y="923849"/>
                  <a:ext cx="161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714" name="Ink 713">
                  <a:extLst>
                    <a:ext uri="{FF2B5EF4-FFF2-40B4-BE49-F238E27FC236}">
                      <a16:creationId xmlns:a16="http://schemas.microsoft.com/office/drawing/2014/main" id="{45ADF71F-8EA4-2377-9C18-71BA2495BF49}"/>
                    </a:ext>
                  </a:extLst>
                </p14:cNvPr>
                <p14:cNvContentPartPr/>
                <p14:nvPr/>
              </p14:nvContentPartPr>
              <p14:xfrm>
                <a:off x="10566970" y="887849"/>
                <a:ext cx="99000" cy="216360"/>
              </p14:xfrm>
            </p:contentPart>
          </mc:Choice>
          <mc:Fallback xmlns="">
            <p:pic>
              <p:nvPicPr>
                <p:cNvPr id="714" name="Ink 713">
                  <a:extLst>
                    <a:ext uri="{FF2B5EF4-FFF2-40B4-BE49-F238E27FC236}">
                      <a16:creationId xmlns:a16="http://schemas.microsoft.com/office/drawing/2014/main" id="{45ADF71F-8EA4-2377-9C18-71BA2495BF49}"/>
                    </a:ext>
                  </a:extLst>
                </p:cNvPr>
                <p:cNvPicPr/>
                <p:nvPr/>
              </p:nvPicPr>
              <p:blipFill>
                <a:blip r:embed="rId777"/>
                <a:stretch>
                  <a:fillRect/>
                </a:stretch>
              </p:blipFill>
              <p:spPr>
                <a:xfrm>
                  <a:off x="10558330" y="878849"/>
                  <a:ext cx="116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715" name="Ink 714">
                  <a:extLst>
                    <a:ext uri="{FF2B5EF4-FFF2-40B4-BE49-F238E27FC236}">
                      <a16:creationId xmlns:a16="http://schemas.microsoft.com/office/drawing/2014/main" id="{AE2F1A3E-F84D-72FD-69B5-F56130EA3865}"/>
                    </a:ext>
                  </a:extLst>
                </p14:cNvPr>
                <p14:cNvContentPartPr/>
                <p14:nvPr/>
              </p14:nvContentPartPr>
              <p14:xfrm>
                <a:off x="10735810" y="1012769"/>
                <a:ext cx="10080" cy="72360"/>
              </p14:xfrm>
            </p:contentPart>
          </mc:Choice>
          <mc:Fallback xmlns="">
            <p:pic>
              <p:nvPicPr>
                <p:cNvPr id="715" name="Ink 714">
                  <a:extLst>
                    <a:ext uri="{FF2B5EF4-FFF2-40B4-BE49-F238E27FC236}">
                      <a16:creationId xmlns:a16="http://schemas.microsoft.com/office/drawing/2014/main" id="{AE2F1A3E-F84D-72FD-69B5-F56130EA3865}"/>
                    </a:ext>
                  </a:extLst>
                </p:cNvPr>
                <p:cNvPicPr/>
                <p:nvPr/>
              </p:nvPicPr>
              <p:blipFill>
                <a:blip r:embed="rId779"/>
                <a:stretch>
                  <a:fillRect/>
                </a:stretch>
              </p:blipFill>
              <p:spPr>
                <a:xfrm>
                  <a:off x="10726810" y="1003769"/>
                  <a:ext cx="27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716" name="Ink 715">
                  <a:extLst>
                    <a:ext uri="{FF2B5EF4-FFF2-40B4-BE49-F238E27FC236}">
                      <a16:creationId xmlns:a16="http://schemas.microsoft.com/office/drawing/2014/main" id="{AB612320-7089-7870-43A6-EEA496788F8A}"/>
                    </a:ext>
                  </a:extLst>
                </p14:cNvPr>
                <p14:cNvContentPartPr/>
                <p14:nvPr/>
              </p14:nvContentPartPr>
              <p14:xfrm>
                <a:off x="10714210" y="944009"/>
                <a:ext cx="39240" cy="40320"/>
              </p14:xfrm>
            </p:contentPart>
          </mc:Choice>
          <mc:Fallback xmlns="">
            <p:pic>
              <p:nvPicPr>
                <p:cNvPr id="716" name="Ink 715">
                  <a:extLst>
                    <a:ext uri="{FF2B5EF4-FFF2-40B4-BE49-F238E27FC236}">
                      <a16:creationId xmlns:a16="http://schemas.microsoft.com/office/drawing/2014/main" id="{AB612320-7089-7870-43A6-EEA496788F8A}"/>
                    </a:ext>
                  </a:extLst>
                </p:cNvPr>
                <p:cNvPicPr/>
                <p:nvPr/>
              </p:nvPicPr>
              <p:blipFill>
                <a:blip r:embed="rId781"/>
                <a:stretch>
                  <a:fillRect/>
                </a:stretch>
              </p:blipFill>
              <p:spPr>
                <a:xfrm>
                  <a:off x="10705210" y="935369"/>
                  <a:ext cx="56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717" name="Ink 716">
                  <a:extLst>
                    <a:ext uri="{FF2B5EF4-FFF2-40B4-BE49-F238E27FC236}">
                      <a16:creationId xmlns:a16="http://schemas.microsoft.com/office/drawing/2014/main" id="{728A0533-22D8-9576-6C70-2A38B45C08C6}"/>
                    </a:ext>
                  </a:extLst>
                </p14:cNvPr>
                <p14:cNvContentPartPr/>
                <p14:nvPr/>
              </p14:nvContentPartPr>
              <p14:xfrm>
                <a:off x="10787290" y="1037609"/>
                <a:ext cx="58680" cy="74880"/>
              </p14:xfrm>
            </p:contentPart>
          </mc:Choice>
          <mc:Fallback xmlns="">
            <p:pic>
              <p:nvPicPr>
                <p:cNvPr id="717" name="Ink 716">
                  <a:extLst>
                    <a:ext uri="{FF2B5EF4-FFF2-40B4-BE49-F238E27FC236}">
                      <a16:creationId xmlns:a16="http://schemas.microsoft.com/office/drawing/2014/main" id="{728A0533-22D8-9576-6C70-2A38B45C08C6}"/>
                    </a:ext>
                  </a:extLst>
                </p:cNvPr>
                <p:cNvPicPr/>
                <p:nvPr/>
              </p:nvPicPr>
              <p:blipFill>
                <a:blip r:embed="rId783"/>
                <a:stretch>
                  <a:fillRect/>
                </a:stretch>
              </p:blipFill>
              <p:spPr>
                <a:xfrm>
                  <a:off x="10778650" y="1028609"/>
                  <a:ext cx="76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719" name="Ink 718">
                  <a:extLst>
                    <a:ext uri="{FF2B5EF4-FFF2-40B4-BE49-F238E27FC236}">
                      <a16:creationId xmlns:a16="http://schemas.microsoft.com/office/drawing/2014/main" id="{77CD9F0A-1F75-23EB-AE8E-E52A5A25E457}"/>
                    </a:ext>
                  </a:extLst>
                </p14:cNvPr>
                <p14:cNvContentPartPr/>
                <p14:nvPr/>
              </p14:nvContentPartPr>
              <p14:xfrm>
                <a:off x="11020930" y="1045529"/>
                <a:ext cx="6480" cy="69480"/>
              </p14:xfrm>
            </p:contentPart>
          </mc:Choice>
          <mc:Fallback xmlns="">
            <p:pic>
              <p:nvPicPr>
                <p:cNvPr id="719" name="Ink 718">
                  <a:extLst>
                    <a:ext uri="{FF2B5EF4-FFF2-40B4-BE49-F238E27FC236}">
                      <a16:creationId xmlns:a16="http://schemas.microsoft.com/office/drawing/2014/main" id="{77CD9F0A-1F75-23EB-AE8E-E52A5A25E457}"/>
                    </a:ext>
                  </a:extLst>
                </p:cNvPr>
                <p:cNvPicPr/>
                <p:nvPr/>
              </p:nvPicPr>
              <p:blipFill>
                <a:blip r:embed="rId785"/>
                <a:stretch>
                  <a:fillRect/>
                </a:stretch>
              </p:blipFill>
              <p:spPr>
                <a:xfrm>
                  <a:off x="11011930" y="1036889"/>
                  <a:ext cx="24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720" name="Ink 719">
                  <a:extLst>
                    <a:ext uri="{FF2B5EF4-FFF2-40B4-BE49-F238E27FC236}">
                      <a16:creationId xmlns:a16="http://schemas.microsoft.com/office/drawing/2014/main" id="{8806FD6D-196C-C641-3164-26DD9B67A085}"/>
                    </a:ext>
                  </a:extLst>
                </p14:cNvPr>
                <p14:cNvContentPartPr/>
                <p14:nvPr/>
              </p14:nvContentPartPr>
              <p14:xfrm>
                <a:off x="11007250" y="978569"/>
                <a:ext cx="20160" cy="24840"/>
              </p14:xfrm>
            </p:contentPart>
          </mc:Choice>
          <mc:Fallback xmlns="">
            <p:pic>
              <p:nvPicPr>
                <p:cNvPr id="720" name="Ink 719">
                  <a:extLst>
                    <a:ext uri="{FF2B5EF4-FFF2-40B4-BE49-F238E27FC236}">
                      <a16:creationId xmlns:a16="http://schemas.microsoft.com/office/drawing/2014/main" id="{8806FD6D-196C-C641-3164-26DD9B67A085}"/>
                    </a:ext>
                  </a:extLst>
                </p:cNvPr>
                <p:cNvPicPr/>
                <p:nvPr/>
              </p:nvPicPr>
              <p:blipFill>
                <a:blip r:embed="rId787"/>
                <a:stretch>
                  <a:fillRect/>
                </a:stretch>
              </p:blipFill>
              <p:spPr>
                <a:xfrm>
                  <a:off x="10998610" y="969929"/>
                  <a:ext cx="37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721" name="Ink 720">
                  <a:extLst>
                    <a:ext uri="{FF2B5EF4-FFF2-40B4-BE49-F238E27FC236}">
                      <a16:creationId xmlns:a16="http://schemas.microsoft.com/office/drawing/2014/main" id="{2DE57C43-6F50-818A-38A9-27F974B43D39}"/>
                    </a:ext>
                  </a:extLst>
                </p14:cNvPr>
                <p14:cNvContentPartPr/>
                <p14:nvPr/>
              </p14:nvContentPartPr>
              <p14:xfrm>
                <a:off x="11067370" y="1054529"/>
                <a:ext cx="53280" cy="77040"/>
              </p14:xfrm>
            </p:contentPart>
          </mc:Choice>
          <mc:Fallback xmlns="">
            <p:pic>
              <p:nvPicPr>
                <p:cNvPr id="721" name="Ink 720">
                  <a:extLst>
                    <a:ext uri="{FF2B5EF4-FFF2-40B4-BE49-F238E27FC236}">
                      <a16:creationId xmlns:a16="http://schemas.microsoft.com/office/drawing/2014/main" id="{2DE57C43-6F50-818A-38A9-27F974B43D39}"/>
                    </a:ext>
                  </a:extLst>
                </p:cNvPr>
                <p:cNvPicPr/>
                <p:nvPr/>
              </p:nvPicPr>
              <p:blipFill>
                <a:blip r:embed="rId789"/>
                <a:stretch>
                  <a:fillRect/>
                </a:stretch>
              </p:blipFill>
              <p:spPr>
                <a:xfrm>
                  <a:off x="11058370" y="1045889"/>
                  <a:ext cx="70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722" name="Ink 721">
                  <a:extLst>
                    <a:ext uri="{FF2B5EF4-FFF2-40B4-BE49-F238E27FC236}">
                      <a16:creationId xmlns:a16="http://schemas.microsoft.com/office/drawing/2014/main" id="{A0DF770C-6812-1D1C-C15F-DEDF4240AEAB}"/>
                    </a:ext>
                  </a:extLst>
                </p14:cNvPr>
                <p14:cNvContentPartPr/>
                <p14:nvPr/>
              </p14:nvContentPartPr>
              <p14:xfrm>
                <a:off x="11276530" y="891809"/>
                <a:ext cx="409320" cy="216360"/>
              </p14:xfrm>
            </p:contentPart>
          </mc:Choice>
          <mc:Fallback xmlns="">
            <p:pic>
              <p:nvPicPr>
                <p:cNvPr id="722" name="Ink 721">
                  <a:extLst>
                    <a:ext uri="{FF2B5EF4-FFF2-40B4-BE49-F238E27FC236}">
                      <a16:creationId xmlns:a16="http://schemas.microsoft.com/office/drawing/2014/main" id="{A0DF770C-6812-1D1C-C15F-DEDF4240AEAB}"/>
                    </a:ext>
                  </a:extLst>
                </p:cNvPr>
                <p:cNvPicPr/>
                <p:nvPr/>
              </p:nvPicPr>
              <p:blipFill>
                <a:blip r:embed="rId791"/>
                <a:stretch>
                  <a:fillRect/>
                </a:stretch>
              </p:blipFill>
              <p:spPr>
                <a:xfrm>
                  <a:off x="11267530" y="883169"/>
                  <a:ext cx="426960" cy="234000"/>
                </a:xfrm>
                <a:prstGeom prst="rect">
                  <a:avLst/>
                </a:prstGeom>
              </p:spPr>
            </p:pic>
          </mc:Fallback>
        </mc:AlternateContent>
      </p:grpSp>
      <p:grpSp>
        <p:nvGrpSpPr>
          <p:cNvPr id="737" name="Group 736">
            <a:extLst>
              <a:ext uri="{FF2B5EF4-FFF2-40B4-BE49-F238E27FC236}">
                <a16:creationId xmlns:a16="http://schemas.microsoft.com/office/drawing/2014/main" id="{C58D5195-8710-B43F-CA5E-8064A0517C2B}"/>
              </a:ext>
            </a:extLst>
          </p:cNvPr>
          <p:cNvGrpSpPr/>
          <p:nvPr/>
        </p:nvGrpSpPr>
        <p:grpSpPr>
          <a:xfrm>
            <a:off x="10413250" y="1271609"/>
            <a:ext cx="1426320" cy="298440"/>
            <a:chOff x="10413250" y="1271609"/>
            <a:chExt cx="1426320" cy="298440"/>
          </a:xfrm>
        </p:grpSpPr>
        <mc:AlternateContent xmlns:mc="http://schemas.openxmlformats.org/markup-compatibility/2006" xmlns:p14="http://schemas.microsoft.com/office/powerpoint/2010/main">
          <mc:Choice Requires="p14">
            <p:contentPart p14:bwMode="auto" r:id="rId792">
              <p14:nvContentPartPr>
                <p14:cNvPr id="724" name="Ink 723">
                  <a:extLst>
                    <a:ext uri="{FF2B5EF4-FFF2-40B4-BE49-F238E27FC236}">
                      <a16:creationId xmlns:a16="http://schemas.microsoft.com/office/drawing/2014/main" id="{0BB980FA-6C37-4AED-9B07-888DBDF74162}"/>
                    </a:ext>
                  </a:extLst>
                </p14:cNvPr>
                <p14:cNvContentPartPr/>
                <p14:nvPr/>
              </p14:nvContentPartPr>
              <p14:xfrm>
                <a:off x="10413250" y="1407689"/>
                <a:ext cx="166320" cy="158400"/>
              </p14:xfrm>
            </p:contentPart>
          </mc:Choice>
          <mc:Fallback xmlns="">
            <p:pic>
              <p:nvPicPr>
                <p:cNvPr id="724" name="Ink 723">
                  <a:extLst>
                    <a:ext uri="{FF2B5EF4-FFF2-40B4-BE49-F238E27FC236}">
                      <a16:creationId xmlns:a16="http://schemas.microsoft.com/office/drawing/2014/main" id="{0BB980FA-6C37-4AED-9B07-888DBDF74162}"/>
                    </a:ext>
                  </a:extLst>
                </p:cNvPr>
                <p:cNvPicPr/>
                <p:nvPr/>
              </p:nvPicPr>
              <p:blipFill>
                <a:blip r:embed="rId793"/>
                <a:stretch>
                  <a:fillRect/>
                </a:stretch>
              </p:blipFill>
              <p:spPr>
                <a:xfrm>
                  <a:off x="10404250" y="1399049"/>
                  <a:ext cx="183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725" name="Ink 724">
                  <a:extLst>
                    <a:ext uri="{FF2B5EF4-FFF2-40B4-BE49-F238E27FC236}">
                      <a16:creationId xmlns:a16="http://schemas.microsoft.com/office/drawing/2014/main" id="{C59AAACD-CF69-D7A1-9085-1F9E9EFFDD45}"/>
                    </a:ext>
                  </a:extLst>
                </p14:cNvPr>
                <p14:cNvContentPartPr/>
                <p14:nvPr/>
              </p14:nvContentPartPr>
              <p14:xfrm>
                <a:off x="10669210" y="1278809"/>
                <a:ext cx="55440" cy="140400"/>
              </p14:xfrm>
            </p:contentPart>
          </mc:Choice>
          <mc:Fallback xmlns="">
            <p:pic>
              <p:nvPicPr>
                <p:cNvPr id="725" name="Ink 724">
                  <a:extLst>
                    <a:ext uri="{FF2B5EF4-FFF2-40B4-BE49-F238E27FC236}">
                      <a16:creationId xmlns:a16="http://schemas.microsoft.com/office/drawing/2014/main" id="{C59AAACD-CF69-D7A1-9085-1F9E9EFFDD45}"/>
                    </a:ext>
                  </a:extLst>
                </p:cNvPr>
                <p:cNvPicPr/>
                <p:nvPr/>
              </p:nvPicPr>
              <p:blipFill>
                <a:blip r:embed="rId795"/>
                <a:stretch>
                  <a:fillRect/>
                </a:stretch>
              </p:blipFill>
              <p:spPr>
                <a:xfrm>
                  <a:off x="10660570" y="1269809"/>
                  <a:ext cx="73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726" name="Ink 725">
                  <a:extLst>
                    <a:ext uri="{FF2B5EF4-FFF2-40B4-BE49-F238E27FC236}">
                      <a16:creationId xmlns:a16="http://schemas.microsoft.com/office/drawing/2014/main" id="{1A569FC2-45A6-68A5-4F6A-A52A817EE4F3}"/>
                    </a:ext>
                  </a:extLst>
                </p14:cNvPr>
                <p14:cNvContentPartPr/>
                <p14:nvPr/>
              </p14:nvContentPartPr>
              <p14:xfrm>
                <a:off x="10623130" y="1332089"/>
                <a:ext cx="155160" cy="23760"/>
              </p14:xfrm>
            </p:contentPart>
          </mc:Choice>
          <mc:Fallback xmlns="">
            <p:pic>
              <p:nvPicPr>
                <p:cNvPr id="726" name="Ink 725">
                  <a:extLst>
                    <a:ext uri="{FF2B5EF4-FFF2-40B4-BE49-F238E27FC236}">
                      <a16:creationId xmlns:a16="http://schemas.microsoft.com/office/drawing/2014/main" id="{1A569FC2-45A6-68A5-4F6A-A52A817EE4F3}"/>
                    </a:ext>
                  </a:extLst>
                </p:cNvPr>
                <p:cNvPicPr/>
                <p:nvPr/>
              </p:nvPicPr>
              <p:blipFill>
                <a:blip r:embed="rId797"/>
                <a:stretch>
                  <a:fillRect/>
                </a:stretch>
              </p:blipFill>
              <p:spPr>
                <a:xfrm>
                  <a:off x="10614130" y="1323449"/>
                  <a:ext cx="172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727" name="Ink 726">
                  <a:extLst>
                    <a:ext uri="{FF2B5EF4-FFF2-40B4-BE49-F238E27FC236}">
                      <a16:creationId xmlns:a16="http://schemas.microsoft.com/office/drawing/2014/main" id="{D83F21B9-717F-F609-23FF-CA7BF0D77632}"/>
                    </a:ext>
                  </a:extLst>
                </p14:cNvPr>
                <p14:cNvContentPartPr/>
                <p14:nvPr/>
              </p14:nvContentPartPr>
              <p14:xfrm>
                <a:off x="10779370" y="1271609"/>
                <a:ext cx="69840" cy="222840"/>
              </p14:xfrm>
            </p:contentPart>
          </mc:Choice>
          <mc:Fallback xmlns="">
            <p:pic>
              <p:nvPicPr>
                <p:cNvPr id="727" name="Ink 726">
                  <a:extLst>
                    <a:ext uri="{FF2B5EF4-FFF2-40B4-BE49-F238E27FC236}">
                      <a16:creationId xmlns:a16="http://schemas.microsoft.com/office/drawing/2014/main" id="{D83F21B9-717F-F609-23FF-CA7BF0D77632}"/>
                    </a:ext>
                  </a:extLst>
                </p:cNvPr>
                <p:cNvPicPr/>
                <p:nvPr/>
              </p:nvPicPr>
              <p:blipFill>
                <a:blip r:embed="rId799"/>
                <a:stretch>
                  <a:fillRect/>
                </a:stretch>
              </p:blipFill>
              <p:spPr>
                <a:xfrm>
                  <a:off x="10770370" y="1262969"/>
                  <a:ext cx="87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728" name="Ink 727">
                  <a:extLst>
                    <a:ext uri="{FF2B5EF4-FFF2-40B4-BE49-F238E27FC236}">
                      <a16:creationId xmlns:a16="http://schemas.microsoft.com/office/drawing/2014/main" id="{506A360D-C759-8023-ED50-15002FC79592}"/>
                    </a:ext>
                  </a:extLst>
                </p14:cNvPr>
                <p14:cNvContentPartPr/>
                <p14:nvPr/>
              </p14:nvContentPartPr>
              <p14:xfrm>
                <a:off x="11009050" y="1370969"/>
                <a:ext cx="19440" cy="198360"/>
              </p14:xfrm>
            </p:contentPart>
          </mc:Choice>
          <mc:Fallback xmlns="">
            <p:pic>
              <p:nvPicPr>
                <p:cNvPr id="728" name="Ink 727">
                  <a:extLst>
                    <a:ext uri="{FF2B5EF4-FFF2-40B4-BE49-F238E27FC236}">
                      <a16:creationId xmlns:a16="http://schemas.microsoft.com/office/drawing/2014/main" id="{506A360D-C759-8023-ED50-15002FC79592}"/>
                    </a:ext>
                  </a:extLst>
                </p:cNvPr>
                <p:cNvPicPr/>
                <p:nvPr/>
              </p:nvPicPr>
              <p:blipFill>
                <a:blip r:embed="rId801"/>
                <a:stretch>
                  <a:fillRect/>
                </a:stretch>
              </p:blipFill>
              <p:spPr>
                <a:xfrm>
                  <a:off x="11000410" y="1362329"/>
                  <a:ext cx="37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729" name="Ink 728">
                  <a:extLst>
                    <a:ext uri="{FF2B5EF4-FFF2-40B4-BE49-F238E27FC236}">
                      <a16:creationId xmlns:a16="http://schemas.microsoft.com/office/drawing/2014/main" id="{D2E234ED-DE6B-FA1D-8523-6F68702931A7}"/>
                    </a:ext>
                  </a:extLst>
                </p14:cNvPr>
                <p14:cNvContentPartPr/>
                <p14:nvPr/>
              </p14:nvContentPartPr>
              <p14:xfrm>
                <a:off x="11004370" y="1334969"/>
                <a:ext cx="162000" cy="32400"/>
              </p14:xfrm>
            </p:contentPart>
          </mc:Choice>
          <mc:Fallback xmlns="">
            <p:pic>
              <p:nvPicPr>
                <p:cNvPr id="729" name="Ink 728">
                  <a:extLst>
                    <a:ext uri="{FF2B5EF4-FFF2-40B4-BE49-F238E27FC236}">
                      <a16:creationId xmlns:a16="http://schemas.microsoft.com/office/drawing/2014/main" id="{D2E234ED-DE6B-FA1D-8523-6F68702931A7}"/>
                    </a:ext>
                  </a:extLst>
                </p:cNvPr>
                <p:cNvPicPr/>
                <p:nvPr/>
              </p:nvPicPr>
              <p:blipFill>
                <a:blip r:embed="rId803"/>
                <a:stretch>
                  <a:fillRect/>
                </a:stretch>
              </p:blipFill>
              <p:spPr>
                <a:xfrm>
                  <a:off x="10995370" y="1325969"/>
                  <a:ext cx="179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730" name="Ink 729">
                  <a:extLst>
                    <a:ext uri="{FF2B5EF4-FFF2-40B4-BE49-F238E27FC236}">
                      <a16:creationId xmlns:a16="http://schemas.microsoft.com/office/drawing/2014/main" id="{423EA251-DFD0-D383-101C-136324B3C438}"/>
                    </a:ext>
                  </a:extLst>
                </p14:cNvPr>
                <p14:cNvContentPartPr/>
                <p14:nvPr/>
              </p14:nvContentPartPr>
              <p14:xfrm>
                <a:off x="10988890" y="1431449"/>
                <a:ext cx="143640" cy="39960"/>
              </p14:xfrm>
            </p:contentPart>
          </mc:Choice>
          <mc:Fallback xmlns="">
            <p:pic>
              <p:nvPicPr>
                <p:cNvPr id="730" name="Ink 729">
                  <a:extLst>
                    <a:ext uri="{FF2B5EF4-FFF2-40B4-BE49-F238E27FC236}">
                      <a16:creationId xmlns:a16="http://schemas.microsoft.com/office/drawing/2014/main" id="{423EA251-DFD0-D383-101C-136324B3C438}"/>
                    </a:ext>
                  </a:extLst>
                </p:cNvPr>
                <p:cNvPicPr/>
                <p:nvPr/>
              </p:nvPicPr>
              <p:blipFill>
                <a:blip r:embed="rId805"/>
                <a:stretch>
                  <a:fillRect/>
                </a:stretch>
              </p:blipFill>
              <p:spPr>
                <a:xfrm>
                  <a:off x="10979890" y="1422809"/>
                  <a:ext cx="161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731" name="Ink 730">
                  <a:extLst>
                    <a:ext uri="{FF2B5EF4-FFF2-40B4-BE49-F238E27FC236}">
                      <a16:creationId xmlns:a16="http://schemas.microsoft.com/office/drawing/2014/main" id="{8B5F4EF4-22A4-8D03-F885-8F530D636E08}"/>
                    </a:ext>
                  </a:extLst>
                </p14:cNvPr>
                <p14:cNvContentPartPr/>
                <p14:nvPr/>
              </p14:nvContentPartPr>
              <p14:xfrm>
                <a:off x="11111290" y="1504889"/>
                <a:ext cx="97200" cy="55080"/>
              </p14:xfrm>
            </p:contentPart>
          </mc:Choice>
          <mc:Fallback xmlns="">
            <p:pic>
              <p:nvPicPr>
                <p:cNvPr id="731" name="Ink 730">
                  <a:extLst>
                    <a:ext uri="{FF2B5EF4-FFF2-40B4-BE49-F238E27FC236}">
                      <a16:creationId xmlns:a16="http://schemas.microsoft.com/office/drawing/2014/main" id="{8B5F4EF4-22A4-8D03-F885-8F530D636E08}"/>
                    </a:ext>
                  </a:extLst>
                </p:cNvPr>
                <p:cNvPicPr/>
                <p:nvPr/>
              </p:nvPicPr>
              <p:blipFill>
                <a:blip r:embed="rId807"/>
                <a:stretch>
                  <a:fillRect/>
                </a:stretch>
              </p:blipFill>
              <p:spPr>
                <a:xfrm>
                  <a:off x="11102650" y="1496249"/>
                  <a:ext cx="114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732" name="Ink 731">
                  <a:extLst>
                    <a:ext uri="{FF2B5EF4-FFF2-40B4-BE49-F238E27FC236}">
                      <a16:creationId xmlns:a16="http://schemas.microsoft.com/office/drawing/2014/main" id="{F638DCD2-B7B1-16F4-B252-9E4716115774}"/>
                    </a:ext>
                  </a:extLst>
                </p14:cNvPr>
                <p14:cNvContentPartPr/>
                <p14:nvPr/>
              </p14:nvContentPartPr>
              <p14:xfrm>
                <a:off x="11269690" y="1483649"/>
                <a:ext cx="56520" cy="64440"/>
              </p14:xfrm>
            </p:contentPart>
          </mc:Choice>
          <mc:Fallback xmlns="">
            <p:pic>
              <p:nvPicPr>
                <p:cNvPr id="732" name="Ink 731">
                  <a:extLst>
                    <a:ext uri="{FF2B5EF4-FFF2-40B4-BE49-F238E27FC236}">
                      <a16:creationId xmlns:a16="http://schemas.microsoft.com/office/drawing/2014/main" id="{F638DCD2-B7B1-16F4-B252-9E4716115774}"/>
                    </a:ext>
                  </a:extLst>
                </p:cNvPr>
                <p:cNvPicPr/>
                <p:nvPr/>
              </p:nvPicPr>
              <p:blipFill>
                <a:blip r:embed="rId809"/>
                <a:stretch>
                  <a:fillRect/>
                </a:stretch>
              </p:blipFill>
              <p:spPr>
                <a:xfrm>
                  <a:off x="11261050" y="1474649"/>
                  <a:ext cx="74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733" name="Ink 732">
                  <a:extLst>
                    <a:ext uri="{FF2B5EF4-FFF2-40B4-BE49-F238E27FC236}">
                      <a16:creationId xmlns:a16="http://schemas.microsoft.com/office/drawing/2014/main" id="{B1343629-03F3-A26D-3635-3666B65594C8}"/>
                    </a:ext>
                  </a:extLst>
                </p14:cNvPr>
                <p14:cNvContentPartPr/>
                <p14:nvPr/>
              </p14:nvContentPartPr>
              <p14:xfrm>
                <a:off x="11377330" y="1449809"/>
                <a:ext cx="127080" cy="104760"/>
              </p14:xfrm>
            </p:contentPart>
          </mc:Choice>
          <mc:Fallback xmlns="">
            <p:pic>
              <p:nvPicPr>
                <p:cNvPr id="733" name="Ink 732">
                  <a:extLst>
                    <a:ext uri="{FF2B5EF4-FFF2-40B4-BE49-F238E27FC236}">
                      <a16:creationId xmlns:a16="http://schemas.microsoft.com/office/drawing/2014/main" id="{B1343629-03F3-A26D-3635-3666B65594C8}"/>
                    </a:ext>
                  </a:extLst>
                </p:cNvPr>
                <p:cNvPicPr/>
                <p:nvPr/>
              </p:nvPicPr>
              <p:blipFill>
                <a:blip r:embed="rId811"/>
                <a:stretch>
                  <a:fillRect/>
                </a:stretch>
              </p:blipFill>
              <p:spPr>
                <a:xfrm>
                  <a:off x="11368690" y="1441169"/>
                  <a:ext cx="144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734" name="Ink 733">
                  <a:extLst>
                    <a:ext uri="{FF2B5EF4-FFF2-40B4-BE49-F238E27FC236}">
                      <a16:creationId xmlns:a16="http://schemas.microsoft.com/office/drawing/2014/main" id="{391DE3E8-4E87-0D45-8668-BB7DE64ECDF5}"/>
                    </a:ext>
                  </a:extLst>
                </p14:cNvPr>
                <p14:cNvContentPartPr/>
                <p14:nvPr/>
              </p14:nvContentPartPr>
              <p14:xfrm>
                <a:off x="11543290" y="1363769"/>
                <a:ext cx="21240" cy="178560"/>
              </p14:xfrm>
            </p:contentPart>
          </mc:Choice>
          <mc:Fallback xmlns="">
            <p:pic>
              <p:nvPicPr>
                <p:cNvPr id="734" name="Ink 733">
                  <a:extLst>
                    <a:ext uri="{FF2B5EF4-FFF2-40B4-BE49-F238E27FC236}">
                      <a16:creationId xmlns:a16="http://schemas.microsoft.com/office/drawing/2014/main" id="{391DE3E8-4E87-0D45-8668-BB7DE64ECDF5}"/>
                    </a:ext>
                  </a:extLst>
                </p:cNvPr>
                <p:cNvPicPr/>
                <p:nvPr/>
              </p:nvPicPr>
              <p:blipFill>
                <a:blip r:embed="rId813"/>
                <a:stretch>
                  <a:fillRect/>
                </a:stretch>
              </p:blipFill>
              <p:spPr>
                <a:xfrm>
                  <a:off x="11534290" y="1355129"/>
                  <a:ext cx="388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735" name="Ink 734">
                  <a:extLst>
                    <a:ext uri="{FF2B5EF4-FFF2-40B4-BE49-F238E27FC236}">
                      <a16:creationId xmlns:a16="http://schemas.microsoft.com/office/drawing/2014/main" id="{2F08160E-037E-4CDC-4A5F-965184B0DC24}"/>
                    </a:ext>
                  </a:extLst>
                </p14:cNvPr>
                <p14:cNvContentPartPr/>
                <p14:nvPr/>
              </p14:nvContentPartPr>
              <p14:xfrm>
                <a:off x="11586130" y="1473209"/>
                <a:ext cx="149760" cy="96840"/>
              </p14:xfrm>
            </p:contentPart>
          </mc:Choice>
          <mc:Fallback xmlns="">
            <p:pic>
              <p:nvPicPr>
                <p:cNvPr id="735" name="Ink 734">
                  <a:extLst>
                    <a:ext uri="{FF2B5EF4-FFF2-40B4-BE49-F238E27FC236}">
                      <a16:creationId xmlns:a16="http://schemas.microsoft.com/office/drawing/2014/main" id="{2F08160E-037E-4CDC-4A5F-965184B0DC24}"/>
                    </a:ext>
                  </a:extLst>
                </p:cNvPr>
                <p:cNvPicPr/>
                <p:nvPr/>
              </p:nvPicPr>
              <p:blipFill>
                <a:blip r:embed="rId815"/>
                <a:stretch>
                  <a:fillRect/>
                </a:stretch>
              </p:blipFill>
              <p:spPr>
                <a:xfrm>
                  <a:off x="11577490" y="1464569"/>
                  <a:ext cx="167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736" name="Ink 735">
                  <a:extLst>
                    <a:ext uri="{FF2B5EF4-FFF2-40B4-BE49-F238E27FC236}">
                      <a16:creationId xmlns:a16="http://schemas.microsoft.com/office/drawing/2014/main" id="{E45A683C-C82B-C779-5805-E3DEF7E5F865}"/>
                    </a:ext>
                  </a:extLst>
                </p14:cNvPr>
                <p14:cNvContentPartPr/>
                <p14:nvPr/>
              </p14:nvContentPartPr>
              <p14:xfrm>
                <a:off x="11764690" y="1413089"/>
                <a:ext cx="74880" cy="127800"/>
              </p14:xfrm>
            </p:contentPart>
          </mc:Choice>
          <mc:Fallback xmlns="">
            <p:pic>
              <p:nvPicPr>
                <p:cNvPr id="736" name="Ink 735">
                  <a:extLst>
                    <a:ext uri="{FF2B5EF4-FFF2-40B4-BE49-F238E27FC236}">
                      <a16:creationId xmlns:a16="http://schemas.microsoft.com/office/drawing/2014/main" id="{E45A683C-C82B-C779-5805-E3DEF7E5F865}"/>
                    </a:ext>
                  </a:extLst>
                </p:cNvPr>
                <p:cNvPicPr/>
                <p:nvPr/>
              </p:nvPicPr>
              <p:blipFill>
                <a:blip r:embed="rId817"/>
                <a:stretch>
                  <a:fillRect/>
                </a:stretch>
              </p:blipFill>
              <p:spPr>
                <a:xfrm>
                  <a:off x="11755690" y="1404089"/>
                  <a:ext cx="92520" cy="145440"/>
                </a:xfrm>
                <a:prstGeom prst="rect">
                  <a:avLst/>
                </a:prstGeom>
              </p:spPr>
            </p:pic>
          </mc:Fallback>
        </mc:AlternateContent>
      </p:grpSp>
      <p:grpSp>
        <p:nvGrpSpPr>
          <p:cNvPr id="757" name="Group 756">
            <a:extLst>
              <a:ext uri="{FF2B5EF4-FFF2-40B4-BE49-F238E27FC236}">
                <a16:creationId xmlns:a16="http://schemas.microsoft.com/office/drawing/2014/main" id="{B3F0E5FB-4108-FEB7-E9B8-B77E289F8A51}"/>
              </a:ext>
            </a:extLst>
          </p:cNvPr>
          <p:cNvGrpSpPr/>
          <p:nvPr/>
        </p:nvGrpSpPr>
        <p:grpSpPr>
          <a:xfrm>
            <a:off x="10376890" y="1771289"/>
            <a:ext cx="1297440" cy="623520"/>
            <a:chOff x="10376890" y="1771289"/>
            <a:chExt cx="1297440" cy="623520"/>
          </a:xfrm>
        </p:grpSpPr>
        <mc:AlternateContent xmlns:mc="http://schemas.openxmlformats.org/markup-compatibility/2006" xmlns:p14="http://schemas.microsoft.com/office/powerpoint/2010/main">
          <mc:Choice Requires="p14">
            <p:contentPart p14:bwMode="auto" r:id="rId818">
              <p14:nvContentPartPr>
                <p14:cNvPr id="738" name="Ink 737">
                  <a:extLst>
                    <a:ext uri="{FF2B5EF4-FFF2-40B4-BE49-F238E27FC236}">
                      <a16:creationId xmlns:a16="http://schemas.microsoft.com/office/drawing/2014/main" id="{B24A8A2E-029F-099F-1637-AAD62297EA1A}"/>
                    </a:ext>
                  </a:extLst>
                </p14:cNvPr>
                <p14:cNvContentPartPr/>
                <p14:nvPr/>
              </p14:nvContentPartPr>
              <p14:xfrm>
                <a:off x="10445650" y="1817729"/>
                <a:ext cx="107280" cy="122400"/>
              </p14:xfrm>
            </p:contentPart>
          </mc:Choice>
          <mc:Fallback xmlns="">
            <p:pic>
              <p:nvPicPr>
                <p:cNvPr id="738" name="Ink 737">
                  <a:extLst>
                    <a:ext uri="{FF2B5EF4-FFF2-40B4-BE49-F238E27FC236}">
                      <a16:creationId xmlns:a16="http://schemas.microsoft.com/office/drawing/2014/main" id="{B24A8A2E-029F-099F-1637-AAD62297EA1A}"/>
                    </a:ext>
                  </a:extLst>
                </p:cNvPr>
                <p:cNvPicPr/>
                <p:nvPr/>
              </p:nvPicPr>
              <p:blipFill>
                <a:blip r:embed="rId819"/>
                <a:stretch>
                  <a:fillRect/>
                </a:stretch>
              </p:blipFill>
              <p:spPr>
                <a:xfrm>
                  <a:off x="10437010" y="1809089"/>
                  <a:ext cx="124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739" name="Ink 738">
                  <a:extLst>
                    <a:ext uri="{FF2B5EF4-FFF2-40B4-BE49-F238E27FC236}">
                      <a16:creationId xmlns:a16="http://schemas.microsoft.com/office/drawing/2014/main" id="{018AD310-4263-CF45-6110-181DF46FF6E0}"/>
                    </a:ext>
                  </a:extLst>
                </p14:cNvPr>
                <p14:cNvContentPartPr/>
                <p14:nvPr/>
              </p14:nvContentPartPr>
              <p14:xfrm>
                <a:off x="10567330" y="1855889"/>
                <a:ext cx="73080" cy="100440"/>
              </p14:xfrm>
            </p:contentPart>
          </mc:Choice>
          <mc:Fallback xmlns="">
            <p:pic>
              <p:nvPicPr>
                <p:cNvPr id="739" name="Ink 738">
                  <a:extLst>
                    <a:ext uri="{FF2B5EF4-FFF2-40B4-BE49-F238E27FC236}">
                      <a16:creationId xmlns:a16="http://schemas.microsoft.com/office/drawing/2014/main" id="{018AD310-4263-CF45-6110-181DF46FF6E0}"/>
                    </a:ext>
                  </a:extLst>
                </p:cNvPr>
                <p:cNvPicPr/>
                <p:nvPr/>
              </p:nvPicPr>
              <p:blipFill>
                <a:blip r:embed="rId821"/>
                <a:stretch>
                  <a:fillRect/>
                </a:stretch>
              </p:blipFill>
              <p:spPr>
                <a:xfrm>
                  <a:off x="10558690" y="1847249"/>
                  <a:ext cx="90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740" name="Ink 739">
                  <a:extLst>
                    <a:ext uri="{FF2B5EF4-FFF2-40B4-BE49-F238E27FC236}">
                      <a16:creationId xmlns:a16="http://schemas.microsoft.com/office/drawing/2014/main" id="{1334E9EE-E245-E7D2-9C01-507079E57E99}"/>
                    </a:ext>
                  </a:extLst>
                </p14:cNvPr>
                <p14:cNvContentPartPr/>
                <p14:nvPr/>
              </p14:nvContentPartPr>
              <p14:xfrm>
                <a:off x="10727890" y="1828529"/>
                <a:ext cx="163080" cy="96120"/>
              </p14:xfrm>
            </p:contentPart>
          </mc:Choice>
          <mc:Fallback xmlns="">
            <p:pic>
              <p:nvPicPr>
                <p:cNvPr id="740" name="Ink 739">
                  <a:extLst>
                    <a:ext uri="{FF2B5EF4-FFF2-40B4-BE49-F238E27FC236}">
                      <a16:creationId xmlns:a16="http://schemas.microsoft.com/office/drawing/2014/main" id="{1334E9EE-E245-E7D2-9C01-507079E57E99}"/>
                    </a:ext>
                  </a:extLst>
                </p:cNvPr>
                <p:cNvPicPr/>
                <p:nvPr/>
              </p:nvPicPr>
              <p:blipFill>
                <a:blip r:embed="rId823"/>
                <a:stretch>
                  <a:fillRect/>
                </a:stretch>
              </p:blipFill>
              <p:spPr>
                <a:xfrm>
                  <a:off x="10718890" y="1819889"/>
                  <a:ext cx="180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741" name="Ink 740">
                  <a:extLst>
                    <a:ext uri="{FF2B5EF4-FFF2-40B4-BE49-F238E27FC236}">
                      <a16:creationId xmlns:a16="http://schemas.microsoft.com/office/drawing/2014/main" id="{51B9C3F1-1414-6876-D820-DA51D5E6182F}"/>
                    </a:ext>
                  </a:extLst>
                </p14:cNvPr>
                <p14:cNvContentPartPr/>
                <p14:nvPr/>
              </p14:nvContentPartPr>
              <p14:xfrm>
                <a:off x="10888450" y="1828529"/>
                <a:ext cx="121320" cy="272520"/>
              </p14:xfrm>
            </p:contentPart>
          </mc:Choice>
          <mc:Fallback xmlns="">
            <p:pic>
              <p:nvPicPr>
                <p:cNvPr id="741" name="Ink 740">
                  <a:extLst>
                    <a:ext uri="{FF2B5EF4-FFF2-40B4-BE49-F238E27FC236}">
                      <a16:creationId xmlns:a16="http://schemas.microsoft.com/office/drawing/2014/main" id="{51B9C3F1-1414-6876-D820-DA51D5E6182F}"/>
                    </a:ext>
                  </a:extLst>
                </p:cNvPr>
                <p:cNvPicPr/>
                <p:nvPr/>
              </p:nvPicPr>
              <p:blipFill>
                <a:blip r:embed="rId825"/>
                <a:stretch>
                  <a:fillRect/>
                </a:stretch>
              </p:blipFill>
              <p:spPr>
                <a:xfrm>
                  <a:off x="10879810" y="1819889"/>
                  <a:ext cx="1389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742" name="Ink 741">
                  <a:extLst>
                    <a:ext uri="{FF2B5EF4-FFF2-40B4-BE49-F238E27FC236}">
                      <a16:creationId xmlns:a16="http://schemas.microsoft.com/office/drawing/2014/main" id="{AB7701CD-2817-E09B-26E3-9BA27FB2322F}"/>
                    </a:ext>
                  </a:extLst>
                </p14:cNvPr>
                <p14:cNvContentPartPr/>
                <p14:nvPr/>
              </p14:nvContentPartPr>
              <p14:xfrm>
                <a:off x="11057650" y="1869929"/>
                <a:ext cx="49320" cy="93600"/>
              </p14:xfrm>
            </p:contentPart>
          </mc:Choice>
          <mc:Fallback xmlns="">
            <p:pic>
              <p:nvPicPr>
                <p:cNvPr id="742" name="Ink 741">
                  <a:extLst>
                    <a:ext uri="{FF2B5EF4-FFF2-40B4-BE49-F238E27FC236}">
                      <a16:creationId xmlns:a16="http://schemas.microsoft.com/office/drawing/2014/main" id="{AB7701CD-2817-E09B-26E3-9BA27FB2322F}"/>
                    </a:ext>
                  </a:extLst>
                </p:cNvPr>
                <p:cNvPicPr/>
                <p:nvPr/>
              </p:nvPicPr>
              <p:blipFill>
                <a:blip r:embed="rId827"/>
                <a:stretch>
                  <a:fillRect/>
                </a:stretch>
              </p:blipFill>
              <p:spPr>
                <a:xfrm>
                  <a:off x="11048650" y="1861289"/>
                  <a:ext cx="66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743" name="Ink 742">
                  <a:extLst>
                    <a:ext uri="{FF2B5EF4-FFF2-40B4-BE49-F238E27FC236}">
                      <a16:creationId xmlns:a16="http://schemas.microsoft.com/office/drawing/2014/main" id="{46000090-F56D-F6B1-2F3D-D3980FCA9285}"/>
                    </a:ext>
                  </a:extLst>
                </p14:cNvPr>
                <p14:cNvContentPartPr/>
                <p14:nvPr/>
              </p14:nvContentPartPr>
              <p14:xfrm>
                <a:off x="11172130" y="1856609"/>
                <a:ext cx="89640" cy="116640"/>
              </p14:xfrm>
            </p:contentPart>
          </mc:Choice>
          <mc:Fallback xmlns="">
            <p:pic>
              <p:nvPicPr>
                <p:cNvPr id="743" name="Ink 742">
                  <a:extLst>
                    <a:ext uri="{FF2B5EF4-FFF2-40B4-BE49-F238E27FC236}">
                      <a16:creationId xmlns:a16="http://schemas.microsoft.com/office/drawing/2014/main" id="{46000090-F56D-F6B1-2F3D-D3980FCA9285}"/>
                    </a:ext>
                  </a:extLst>
                </p:cNvPr>
                <p:cNvPicPr/>
                <p:nvPr/>
              </p:nvPicPr>
              <p:blipFill>
                <a:blip r:embed="rId829"/>
                <a:stretch>
                  <a:fillRect/>
                </a:stretch>
              </p:blipFill>
              <p:spPr>
                <a:xfrm>
                  <a:off x="11163130" y="1847609"/>
                  <a:ext cx="107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744" name="Ink 743">
                  <a:extLst>
                    <a:ext uri="{FF2B5EF4-FFF2-40B4-BE49-F238E27FC236}">
                      <a16:creationId xmlns:a16="http://schemas.microsoft.com/office/drawing/2014/main" id="{18EB6542-E766-F8E5-21C6-3B3D80DE5CF2}"/>
                    </a:ext>
                  </a:extLst>
                </p14:cNvPr>
                <p14:cNvContentPartPr/>
                <p14:nvPr/>
              </p14:nvContentPartPr>
              <p14:xfrm>
                <a:off x="11301730" y="1881089"/>
                <a:ext cx="100800" cy="95040"/>
              </p14:xfrm>
            </p:contentPart>
          </mc:Choice>
          <mc:Fallback xmlns="">
            <p:pic>
              <p:nvPicPr>
                <p:cNvPr id="744" name="Ink 743">
                  <a:extLst>
                    <a:ext uri="{FF2B5EF4-FFF2-40B4-BE49-F238E27FC236}">
                      <a16:creationId xmlns:a16="http://schemas.microsoft.com/office/drawing/2014/main" id="{18EB6542-E766-F8E5-21C6-3B3D80DE5CF2}"/>
                    </a:ext>
                  </a:extLst>
                </p:cNvPr>
                <p:cNvPicPr/>
                <p:nvPr/>
              </p:nvPicPr>
              <p:blipFill>
                <a:blip r:embed="rId831"/>
                <a:stretch>
                  <a:fillRect/>
                </a:stretch>
              </p:blipFill>
              <p:spPr>
                <a:xfrm>
                  <a:off x="11292730" y="1872449"/>
                  <a:ext cx="118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745" name="Ink 744">
                  <a:extLst>
                    <a:ext uri="{FF2B5EF4-FFF2-40B4-BE49-F238E27FC236}">
                      <a16:creationId xmlns:a16="http://schemas.microsoft.com/office/drawing/2014/main" id="{073F8D1D-6094-1C09-0639-ED38156E3AE1}"/>
                    </a:ext>
                  </a:extLst>
                </p14:cNvPr>
                <p14:cNvContentPartPr/>
                <p14:nvPr/>
              </p14:nvContentPartPr>
              <p14:xfrm>
                <a:off x="11416930" y="1897289"/>
                <a:ext cx="100800" cy="72360"/>
              </p14:xfrm>
            </p:contentPart>
          </mc:Choice>
          <mc:Fallback xmlns="">
            <p:pic>
              <p:nvPicPr>
                <p:cNvPr id="745" name="Ink 744">
                  <a:extLst>
                    <a:ext uri="{FF2B5EF4-FFF2-40B4-BE49-F238E27FC236}">
                      <a16:creationId xmlns:a16="http://schemas.microsoft.com/office/drawing/2014/main" id="{073F8D1D-6094-1C09-0639-ED38156E3AE1}"/>
                    </a:ext>
                  </a:extLst>
                </p:cNvPr>
                <p:cNvPicPr/>
                <p:nvPr/>
              </p:nvPicPr>
              <p:blipFill>
                <a:blip r:embed="rId833"/>
                <a:stretch>
                  <a:fillRect/>
                </a:stretch>
              </p:blipFill>
              <p:spPr>
                <a:xfrm>
                  <a:off x="11408290" y="1888649"/>
                  <a:ext cx="118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746" name="Ink 745">
                  <a:extLst>
                    <a:ext uri="{FF2B5EF4-FFF2-40B4-BE49-F238E27FC236}">
                      <a16:creationId xmlns:a16="http://schemas.microsoft.com/office/drawing/2014/main" id="{AE8518CD-3218-78EB-1906-0561F84096DE}"/>
                    </a:ext>
                  </a:extLst>
                </p14:cNvPr>
                <p14:cNvContentPartPr/>
                <p14:nvPr/>
              </p14:nvContentPartPr>
              <p14:xfrm>
                <a:off x="11578210" y="1771289"/>
                <a:ext cx="43560" cy="210960"/>
              </p14:xfrm>
            </p:contentPart>
          </mc:Choice>
          <mc:Fallback xmlns="">
            <p:pic>
              <p:nvPicPr>
                <p:cNvPr id="746" name="Ink 745">
                  <a:extLst>
                    <a:ext uri="{FF2B5EF4-FFF2-40B4-BE49-F238E27FC236}">
                      <a16:creationId xmlns:a16="http://schemas.microsoft.com/office/drawing/2014/main" id="{AE8518CD-3218-78EB-1906-0561F84096DE}"/>
                    </a:ext>
                  </a:extLst>
                </p:cNvPr>
                <p:cNvPicPr/>
                <p:nvPr/>
              </p:nvPicPr>
              <p:blipFill>
                <a:blip r:embed="rId835"/>
                <a:stretch>
                  <a:fillRect/>
                </a:stretch>
              </p:blipFill>
              <p:spPr>
                <a:xfrm>
                  <a:off x="11569570" y="1762289"/>
                  <a:ext cx="61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747" name="Ink 746">
                  <a:extLst>
                    <a:ext uri="{FF2B5EF4-FFF2-40B4-BE49-F238E27FC236}">
                      <a16:creationId xmlns:a16="http://schemas.microsoft.com/office/drawing/2014/main" id="{A20D821D-1B76-6CE2-093C-8814572CB339}"/>
                    </a:ext>
                  </a:extLst>
                </p14:cNvPr>
                <p14:cNvContentPartPr/>
                <p14:nvPr/>
              </p14:nvContentPartPr>
              <p14:xfrm>
                <a:off x="11534650" y="1820249"/>
                <a:ext cx="139680" cy="17640"/>
              </p14:xfrm>
            </p:contentPart>
          </mc:Choice>
          <mc:Fallback xmlns="">
            <p:pic>
              <p:nvPicPr>
                <p:cNvPr id="747" name="Ink 746">
                  <a:extLst>
                    <a:ext uri="{FF2B5EF4-FFF2-40B4-BE49-F238E27FC236}">
                      <a16:creationId xmlns:a16="http://schemas.microsoft.com/office/drawing/2014/main" id="{A20D821D-1B76-6CE2-093C-8814572CB339}"/>
                    </a:ext>
                  </a:extLst>
                </p:cNvPr>
                <p:cNvPicPr/>
                <p:nvPr/>
              </p:nvPicPr>
              <p:blipFill>
                <a:blip r:embed="rId837"/>
                <a:stretch>
                  <a:fillRect/>
                </a:stretch>
              </p:blipFill>
              <p:spPr>
                <a:xfrm>
                  <a:off x="11526010" y="1811249"/>
                  <a:ext cx="157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748" name="Ink 747">
                  <a:extLst>
                    <a:ext uri="{FF2B5EF4-FFF2-40B4-BE49-F238E27FC236}">
                      <a16:creationId xmlns:a16="http://schemas.microsoft.com/office/drawing/2014/main" id="{05033875-0A5B-DF2E-3FD4-72932121791C}"/>
                    </a:ext>
                  </a:extLst>
                </p14:cNvPr>
                <p14:cNvContentPartPr/>
                <p14:nvPr/>
              </p14:nvContentPartPr>
              <p14:xfrm>
                <a:off x="10376890" y="2081249"/>
                <a:ext cx="196920" cy="313560"/>
              </p14:xfrm>
            </p:contentPart>
          </mc:Choice>
          <mc:Fallback xmlns="">
            <p:pic>
              <p:nvPicPr>
                <p:cNvPr id="748" name="Ink 747">
                  <a:extLst>
                    <a:ext uri="{FF2B5EF4-FFF2-40B4-BE49-F238E27FC236}">
                      <a16:creationId xmlns:a16="http://schemas.microsoft.com/office/drawing/2014/main" id="{05033875-0A5B-DF2E-3FD4-72932121791C}"/>
                    </a:ext>
                  </a:extLst>
                </p:cNvPr>
                <p:cNvPicPr/>
                <p:nvPr/>
              </p:nvPicPr>
              <p:blipFill>
                <a:blip r:embed="rId839"/>
                <a:stretch>
                  <a:fillRect/>
                </a:stretch>
              </p:blipFill>
              <p:spPr>
                <a:xfrm>
                  <a:off x="10368250" y="2072609"/>
                  <a:ext cx="2145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750" name="Ink 749">
                  <a:extLst>
                    <a:ext uri="{FF2B5EF4-FFF2-40B4-BE49-F238E27FC236}">
                      <a16:creationId xmlns:a16="http://schemas.microsoft.com/office/drawing/2014/main" id="{215FD2D2-E5BB-DC63-4FE4-A3A52FEC4EA0}"/>
                    </a:ext>
                  </a:extLst>
                </p14:cNvPr>
                <p14:cNvContentPartPr/>
                <p14:nvPr/>
              </p14:nvContentPartPr>
              <p14:xfrm>
                <a:off x="10746250" y="2236769"/>
                <a:ext cx="75600" cy="56520"/>
              </p14:xfrm>
            </p:contentPart>
          </mc:Choice>
          <mc:Fallback xmlns="">
            <p:pic>
              <p:nvPicPr>
                <p:cNvPr id="750" name="Ink 749">
                  <a:extLst>
                    <a:ext uri="{FF2B5EF4-FFF2-40B4-BE49-F238E27FC236}">
                      <a16:creationId xmlns:a16="http://schemas.microsoft.com/office/drawing/2014/main" id="{215FD2D2-E5BB-DC63-4FE4-A3A52FEC4EA0}"/>
                    </a:ext>
                  </a:extLst>
                </p:cNvPr>
                <p:cNvPicPr/>
                <p:nvPr/>
              </p:nvPicPr>
              <p:blipFill>
                <a:blip r:embed="rId841"/>
                <a:stretch>
                  <a:fillRect/>
                </a:stretch>
              </p:blipFill>
              <p:spPr>
                <a:xfrm>
                  <a:off x="10737610" y="2228129"/>
                  <a:ext cx="93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751" name="Ink 750">
                  <a:extLst>
                    <a:ext uri="{FF2B5EF4-FFF2-40B4-BE49-F238E27FC236}">
                      <a16:creationId xmlns:a16="http://schemas.microsoft.com/office/drawing/2014/main" id="{1061D9F1-6CCA-37FB-74E6-D3A621216C5F}"/>
                    </a:ext>
                  </a:extLst>
                </p14:cNvPr>
                <p14:cNvContentPartPr/>
                <p14:nvPr/>
              </p14:nvContentPartPr>
              <p14:xfrm>
                <a:off x="10878010" y="2257649"/>
                <a:ext cx="170280" cy="53280"/>
              </p14:xfrm>
            </p:contentPart>
          </mc:Choice>
          <mc:Fallback xmlns="">
            <p:pic>
              <p:nvPicPr>
                <p:cNvPr id="751" name="Ink 750">
                  <a:extLst>
                    <a:ext uri="{FF2B5EF4-FFF2-40B4-BE49-F238E27FC236}">
                      <a16:creationId xmlns:a16="http://schemas.microsoft.com/office/drawing/2014/main" id="{1061D9F1-6CCA-37FB-74E6-D3A621216C5F}"/>
                    </a:ext>
                  </a:extLst>
                </p:cNvPr>
                <p:cNvPicPr/>
                <p:nvPr/>
              </p:nvPicPr>
              <p:blipFill>
                <a:blip r:embed="rId843"/>
                <a:stretch>
                  <a:fillRect/>
                </a:stretch>
              </p:blipFill>
              <p:spPr>
                <a:xfrm>
                  <a:off x="10869010" y="2249009"/>
                  <a:ext cx="187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752" name="Ink 751">
                  <a:extLst>
                    <a:ext uri="{FF2B5EF4-FFF2-40B4-BE49-F238E27FC236}">
                      <a16:creationId xmlns:a16="http://schemas.microsoft.com/office/drawing/2014/main" id="{33AD67BF-0C35-A966-2AB9-FB8D04B0C86B}"/>
                    </a:ext>
                  </a:extLst>
                </p14:cNvPr>
                <p14:cNvContentPartPr/>
                <p14:nvPr/>
              </p14:nvContentPartPr>
              <p14:xfrm>
                <a:off x="11085010" y="2054609"/>
                <a:ext cx="50400" cy="258840"/>
              </p14:xfrm>
            </p:contentPart>
          </mc:Choice>
          <mc:Fallback xmlns="">
            <p:pic>
              <p:nvPicPr>
                <p:cNvPr id="752" name="Ink 751">
                  <a:extLst>
                    <a:ext uri="{FF2B5EF4-FFF2-40B4-BE49-F238E27FC236}">
                      <a16:creationId xmlns:a16="http://schemas.microsoft.com/office/drawing/2014/main" id="{33AD67BF-0C35-A966-2AB9-FB8D04B0C86B}"/>
                    </a:ext>
                  </a:extLst>
                </p:cNvPr>
                <p:cNvPicPr/>
                <p:nvPr/>
              </p:nvPicPr>
              <p:blipFill>
                <a:blip r:embed="rId845"/>
                <a:stretch>
                  <a:fillRect/>
                </a:stretch>
              </p:blipFill>
              <p:spPr>
                <a:xfrm>
                  <a:off x="11076010" y="2045969"/>
                  <a:ext cx="680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753" name="Ink 752">
                  <a:extLst>
                    <a:ext uri="{FF2B5EF4-FFF2-40B4-BE49-F238E27FC236}">
                      <a16:creationId xmlns:a16="http://schemas.microsoft.com/office/drawing/2014/main" id="{EA867880-9347-34D7-EA7F-4F67D1D13BDB}"/>
                    </a:ext>
                  </a:extLst>
                </p14:cNvPr>
                <p14:cNvContentPartPr/>
                <p14:nvPr/>
              </p14:nvContentPartPr>
              <p14:xfrm>
                <a:off x="11038210" y="2234609"/>
                <a:ext cx="163440" cy="2880"/>
              </p14:xfrm>
            </p:contentPart>
          </mc:Choice>
          <mc:Fallback xmlns="">
            <p:pic>
              <p:nvPicPr>
                <p:cNvPr id="753" name="Ink 752">
                  <a:extLst>
                    <a:ext uri="{FF2B5EF4-FFF2-40B4-BE49-F238E27FC236}">
                      <a16:creationId xmlns:a16="http://schemas.microsoft.com/office/drawing/2014/main" id="{EA867880-9347-34D7-EA7F-4F67D1D13BDB}"/>
                    </a:ext>
                  </a:extLst>
                </p:cNvPr>
                <p:cNvPicPr/>
                <p:nvPr/>
              </p:nvPicPr>
              <p:blipFill>
                <a:blip r:embed="rId847"/>
                <a:stretch>
                  <a:fillRect/>
                </a:stretch>
              </p:blipFill>
              <p:spPr>
                <a:xfrm>
                  <a:off x="11029570" y="2225969"/>
                  <a:ext cx="181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754" name="Ink 753">
                  <a:extLst>
                    <a:ext uri="{FF2B5EF4-FFF2-40B4-BE49-F238E27FC236}">
                      <a16:creationId xmlns:a16="http://schemas.microsoft.com/office/drawing/2014/main" id="{B655C864-EF07-C7AB-7B20-91C999B47CC5}"/>
                    </a:ext>
                  </a:extLst>
                </p14:cNvPr>
                <p14:cNvContentPartPr/>
                <p14:nvPr/>
              </p14:nvContentPartPr>
              <p14:xfrm>
                <a:off x="11180770" y="2259089"/>
                <a:ext cx="112320" cy="63720"/>
              </p14:xfrm>
            </p:contentPart>
          </mc:Choice>
          <mc:Fallback xmlns="">
            <p:pic>
              <p:nvPicPr>
                <p:cNvPr id="754" name="Ink 753">
                  <a:extLst>
                    <a:ext uri="{FF2B5EF4-FFF2-40B4-BE49-F238E27FC236}">
                      <a16:creationId xmlns:a16="http://schemas.microsoft.com/office/drawing/2014/main" id="{B655C864-EF07-C7AB-7B20-91C999B47CC5}"/>
                    </a:ext>
                  </a:extLst>
                </p:cNvPr>
                <p:cNvPicPr/>
                <p:nvPr/>
              </p:nvPicPr>
              <p:blipFill>
                <a:blip r:embed="rId849"/>
                <a:stretch>
                  <a:fillRect/>
                </a:stretch>
              </p:blipFill>
              <p:spPr>
                <a:xfrm>
                  <a:off x="11171770" y="2250089"/>
                  <a:ext cx="129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755" name="Ink 754">
                  <a:extLst>
                    <a:ext uri="{FF2B5EF4-FFF2-40B4-BE49-F238E27FC236}">
                      <a16:creationId xmlns:a16="http://schemas.microsoft.com/office/drawing/2014/main" id="{CBBA4F28-AECC-322E-EF7B-1A9A26C13C8C}"/>
                    </a:ext>
                  </a:extLst>
                </p14:cNvPr>
                <p14:cNvContentPartPr/>
                <p14:nvPr/>
              </p14:nvContentPartPr>
              <p14:xfrm>
                <a:off x="11336290" y="2254769"/>
                <a:ext cx="99000" cy="66240"/>
              </p14:xfrm>
            </p:contentPart>
          </mc:Choice>
          <mc:Fallback xmlns="">
            <p:pic>
              <p:nvPicPr>
                <p:cNvPr id="755" name="Ink 754">
                  <a:extLst>
                    <a:ext uri="{FF2B5EF4-FFF2-40B4-BE49-F238E27FC236}">
                      <a16:creationId xmlns:a16="http://schemas.microsoft.com/office/drawing/2014/main" id="{CBBA4F28-AECC-322E-EF7B-1A9A26C13C8C}"/>
                    </a:ext>
                  </a:extLst>
                </p:cNvPr>
                <p:cNvPicPr/>
                <p:nvPr/>
              </p:nvPicPr>
              <p:blipFill>
                <a:blip r:embed="rId851"/>
                <a:stretch>
                  <a:fillRect/>
                </a:stretch>
              </p:blipFill>
              <p:spPr>
                <a:xfrm>
                  <a:off x="11327290" y="2246129"/>
                  <a:ext cx="116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756" name="Ink 755">
                  <a:extLst>
                    <a:ext uri="{FF2B5EF4-FFF2-40B4-BE49-F238E27FC236}">
                      <a16:creationId xmlns:a16="http://schemas.microsoft.com/office/drawing/2014/main" id="{FDA758B4-31BF-DF32-1D47-E5F66FA696B1}"/>
                    </a:ext>
                  </a:extLst>
                </p14:cNvPr>
                <p14:cNvContentPartPr/>
                <p14:nvPr/>
              </p14:nvContentPartPr>
              <p14:xfrm>
                <a:off x="11547970" y="2076209"/>
                <a:ext cx="7200" cy="234720"/>
              </p14:xfrm>
            </p:contentPart>
          </mc:Choice>
          <mc:Fallback xmlns="">
            <p:pic>
              <p:nvPicPr>
                <p:cNvPr id="756" name="Ink 755">
                  <a:extLst>
                    <a:ext uri="{FF2B5EF4-FFF2-40B4-BE49-F238E27FC236}">
                      <a16:creationId xmlns:a16="http://schemas.microsoft.com/office/drawing/2014/main" id="{FDA758B4-31BF-DF32-1D47-E5F66FA696B1}"/>
                    </a:ext>
                  </a:extLst>
                </p:cNvPr>
                <p:cNvPicPr/>
                <p:nvPr/>
              </p:nvPicPr>
              <p:blipFill>
                <a:blip r:embed="rId853"/>
                <a:stretch>
                  <a:fillRect/>
                </a:stretch>
              </p:blipFill>
              <p:spPr>
                <a:xfrm>
                  <a:off x="11538970" y="2067209"/>
                  <a:ext cx="24840" cy="252360"/>
                </a:xfrm>
                <a:prstGeom prst="rect">
                  <a:avLst/>
                </a:prstGeom>
              </p:spPr>
            </p:pic>
          </mc:Fallback>
        </mc:AlternateContent>
      </p:grpSp>
      <p:grpSp>
        <p:nvGrpSpPr>
          <p:cNvPr id="781" name="Group 780">
            <a:extLst>
              <a:ext uri="{FF2B5EF4-FFF2-40B4-BE49-F238E27FC236}">
                <a16:creationId xmlns:a16="http://schemas.microsoft.com/office/drawing/2014/main" id="{FA1EE77C-DC61-CCB5-9F9F-FC331DDAFCB0}"/>
              </a:ext>
            </a:extLst>
          </p:cNvPr>
          <p:cNvGrpSpPr/>
          <p:nvPr/>
        </p:nvGrpSpPr>
        <p:grpSpPr>
          <a:xfrm>
            <a:off x="10348810" y="2508209"/>
            <a:ext cx="1437480" cy="675360"/>
            <a:chOff x="10348810" y="2508209"/>
            <a:chExt cx="1437480" cy="675360"/>
          </a:xfrm>
        </p:grpSpPr>
        <mc:AlternateContent xmlns:mc="http://schemas.openxmlformats.org/markup-compatibility/2006" xmlns:p14="http://schemas.microsoft.com/office/powerpoint/2010/main">
          <mc:Choice Requires="p14">
            <p:contentPart p14:bwMode="auto" r:id="rId854">
              <p14:nvContentPartPr>
                <p14:cNvPr id="758" name="Ink 757">
                  <a:extLst>
                    <a:ext uri="{FF2B5EF4-FFF2-40B4-BE49-F238E27FC236}">
                      <a16:creationId xmlns:a16="http://schemas.microsoft.com/office/drawing/2014/main" id="{621ACDAB-CC7C-1A51-3024-AB42913B8188}"/>
                    </a:ext>
                  </a:extLst>
                </p14:cNvPr>
                <p14:cNvContentPartPr/>
                <p14:nvPr/>
              </p14:nvContentPartPr>
              <p14:xfrm>
                <a:off x="10417930" y="2524769"/>
                <a:ext cx="20520" cy="201240"/>
              </p14:xfrm>
            </p:contentPart>
          </mc:Choice>
          <mc:Fallback xmlns="">
            <p:pic>
              <p:nvPicPr>
                <p:cNvPr id="758" name="Ink 757">
                  <a:extLst>
                    <a:ext uri="{FF2B5EF4-FFF2-40B4-BE49-F238E27FC236}">
                      <a16:creationId xmlns:a16="http://schemas.microsoft.com/office/drawing/2014/main" id="{621ACDAB-CC7C-1A51-3024-AB42913B8188}"/>
                    </a:ext>
                  </a:extLst>
                </p:cNvPr>
                <p:cNvPicPr/>
                <p:nvPr/>
              </p:nvPicPr>
              <p:blipFill>
                <a:blip r:embed="rId855"/>
                <a:stretch>
                  <a:fillRect/>
                </a:stretch>
              </p:blipFill>
              <p:spPr>
                <a:xfrm>
                  <a:off x="10408930" y="2515769"/>
                  <a:ext cx="38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759" name="Ink 758">
                  <a:extLst>
                    <a:ext uri="{FF2B5EF4-FFF2-40B4-BE49-F238E27FC236}">
                      <a16:creationId xmlns:a16="http://schemas.microsoft.com/office/drawing/2014/main" id="{1160FA04-CCE3-4683-B19E-01F2F4BB25C7}"/>
                    </a:ext>
                  </a:extLst>
                </p14:cNvPr>
                <p14:cNvContentPartPr/>
                <p14:nvPr/>
              </p14:nvContentPartPr>
              <p14:xfrm>
                <a:off x="10348810" y="2590289"/>
                <a:ext cx="195840" cy="21600"/>
              </p14:xfrm>
            </p:contentPart>
          </mc:Choice>
          <mc:Fallback xmlns="">
            <p:pic>
              <p:nvPicPr>
                <p:cNvPr id="759" name="Ink 758">
                  <a:extLst>
                    <a:ext uri="{FF2B5EF4-FFF2-40B4-BE49-F238E27FC236}">
                      <a16:creationId xmlns:a16="http://schemas.microsoft.com/office/drawing/2014/main" id="{1160FA04-CCE3-4683-B19E-01F2F4BB25C7}"/>
                    </a:ext>
                  </a:extLst>
                </p:cNvPr>
                <p:cNvPicPr/>
                <p:nvPr/>
              </p:nvPicPr>
              <p:blipFill>
                <a:blip r:embed="rId857"/>
                <a:stretch>
                  <a:fillRect/>
                </a:stretch>
              </p:blipFill>
              <p:spPr>
                <a:xfrm>
                  <a:off x="10339810" y="2581289"/>
                  <a:ext cx="213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760" name="Ink 759">
                  <a:extLst>
                    <a:ext uri="{FF2B5EF4-FFF2-40B4-BE49-F238E27FC236}">
                      <a16:creationId xmlns:a16="http://schemas.microsoft.com/office/drawing/2014/main" id="{F2318C47-F250-71A0-752A-4E8197FA9F05}"/>
                    </a:ext>
                  </a:extLst>
                </p14:cNvPr>
                <p14:cNvContentPartPr/>
                <p14:nvPr/>
              </p14:nvContentPartPr>
              <p14:xfrm>
                <a:off x="10533130" y="2646089"/>
                <a:ext cx="40320" cy="7560"/>
              </p14:xfrm>
            </p:contentPart>
          </mc:Choice>
          <mc:Fallback xmlns="">
            <p:pic>
              <p:nvPicPr>
                <p:cNvPr id="760" name="Ink 759">
                  <a:extLst>
                    <a:ext uri="{FF2B5EF4-FFF2-40B4-BE49-F238E27FC236}">
                      <a16:creationId xmlns:a16="http://schemas.microsoft.com/office/drawing/2014/main" id="{F2318C47-F250-71A0-752A-4E8197FA9F05}"/>
                    </a:ext>
                  </a:extLst>
                </p:cNvPr>
                <p:cNvPicPr/>
                <p:nvPr/>
              </p:nvPicPr>
              <p:blipFill>
                <a:blip r:embed="rId859"/>
                <a:stretch>
                  <a:fillRect/>
                </a:stretch>
              </p:blipFill>
              <p:spPr>
                <a:xfrm>
                  <a:off x="10524130" y="2637449"/>
                  <a:ext cx="57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761" name="Ink 760">
                  <a:extLst>
                    <a:ext uri="{FF2B5EF4-FFF2-40B4-BE49-F238E27FC236}">
                      <a16:creationId xmlns:a16="http://schemas.microsoft.com/office/drawing/2014/main" id="{24C93870-A488-8DA0-3AF0-35EE5C8A160E}"/>
                    </a:ext>
                  </a:extLst>
                </p14:cNvPr>
                <p14:cNvContentPartPr/>
                <p14:nvPr/>
              </p14:nvContentPartPr>
              <p14:xfrm>
                <a:off x="10546090" y="2625929"/>
                <a:ext cx="23400" cy="86760"/>
              </p14:xfrm>
            </p:contentPart>
          </mc:Choice>
          <mc:Fallback xmlns="">
            <p:pic>
              <p:nvPicPr>
                <p:cNvPr id="761" name="Ink 760">
                  <a:extLst>
                    <a:ext uri="{FF2B5EF4-FFF2-40B4-BE49-F238E27FC236}">
                      <a16:creationId xmlns:a16="http://schemas.microsoft.com/office/drawing/2014/main" id="{24C93870-A488-8DA0-3AF0-35EE5C8A160E}"/>
                    </a:ext>
                  </a:extLst>
                </p:cNvPr>
                <p:cNvPicPr/>
                <p:nvPr/>
              </p:nvPicPr>
              <p:blipFill>
                <a:blip r:embed="rId861"/>
                <a:stretch>
                  <a:fillRect/>
                </a:stretch>
              </p:blipFill>
              <p:spPr>
                <a:xfrm>
                  <a:off x="10537090" y="2616929"/>
                  <a:ext cx="41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762" name="Ink 761">
                  <a:extLst>
                    <a:ext uri="{FF2B5EF4-FFF2-40B4-BE49-F238E27FC236}">
                      <a16:creationId xmlns:a16="http://schemas.microsoft.com/office/drawing/2014/main" id="{79578E7D-5AD2-98AC-917A-94B670A3BDB2}"/>
                    </a:ext>
                  </a:extLst>
                </p14:cNvPr>
                <p14:cNvContentPartPr/>
                <p14:nvPr/>
              </p14:nvContentPartPr>
              <p14:xfrm>
                <a:off x="10570570" y="2536649"/>
                <a:ext cx="8280" cy="5760"/>
              </p14:xfrm>
            </p:contentPart>
          </mc:Choice>
          <mc:Fallback xmlns="">
            <p:pic>
              <p:nvPicPr>
                <p:cNvPr id="762" name="Ink 761">
                  <a:extLst>
                    <a:ext uri="{FF2B5EF4-FFF2-40B4-BE49-F238E27FC236}">
                      <a16:creationId xmlns:a16="http://schemas.microsoft.com/office/drawing/2014/main" id="{79578E7D-5AD2-98AC-917A-94B670A3BDB2}"/>
                    </a:ext>
                  </a:extLst>
                </p:cNvPr>
                <p:cNvPicPr/>
                <p:nvPr/>
              </p:nvPicPr>
              <p:blipFill>
                <a:blip r:embed="rId863"/>
                <a:stretch>
                  <a:fillRect/>
                </a:stretch>
              </p:blipFill>
              <p:spPr>
                <a:xfrm>
                  <a:off x="10561930" y="2528009"/>
                  <a:ext cx="25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763" name="Ink 762">
                  <a:extLst>
                    <a:ext uri="{FF2B5EF4-FFF2-40B4-BE49-F238E27FC236}">
                      <a16:creationId xmlns:a16="http://schemas.microsoft.com/office/drawing/2014/main" id="{DA65BADA-6F58-3668-0508-C4EAB262DD92}"/>
                    </a:ext>
                  </a:extLst>
                </p14:cNvPr>
                <p14:cNvContentPartPr/>
                <p14:nvPr/>
              </p14:nvContentPartPr>
              <p14:xfrm>
                <a:off x="10609090" y="2609729"/>
                <a:ext cx="173880" cy="105480"/>
              </p14:xfrm>
            </p:contentPart>
          </mc:Choice>
          <mc:Fallback xmlns="">
            <p:pic>
              <p:nvPicPr>
                <p:cNvPr id="763" name="Ink 762">
                  <a:extLst>
                    <a:ext uri="{FF2B5EF4-FFF2-40B4-BE49-F238E27FC236}">
                      <a16:creationId xmlns:a16="http://schemas.microsoft.com/office/drawing/2014/main" id="{DA65BADA-6F58-3668-0508-C4EAB262DD92}"/>
                    </a:ext>
                  </a:extLst>
                </p:cNvPr>
                <p:cNvPicPr/>
                <p:nvPr/>
              </p:nvPicPr>
              <p:blipFill>
                <a:blip r:embed="rId865"/>
                <a:stretch>
                  <a:fillRect/>
                </a:stretch>
              </p:blipFill>
              <p:spPr>
                <a:xfrm>
                  <a:off x="10600090" y="2601089"/>
                  <a:ext cx="191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764" name="Ink 763">
                  <a:extLst>
                    <a:ext uri="{FF2B5EF4-FFF2-40B4-BE49-F238E27FC236}">
                      <a16:creationId xmlns:a16="http://schemas.microsoft.com/office/drawing/2014/main" id="{36A3557B-9760-1EE6-6D68-7064FFA3EB29}"/>
                    </a:ext>
                  </a:extLst>
                </p14:cNvPr>
                <p14:cNvContentPartPr/>
                <p14:nvPr/>
              </p14:nvContentPartPr>
              <p14:xfrm>
                <a:off x="10808890" y="2628809"/>
                <a:ext cx="124560" cy="114120"/>
              </p14:xfrm>
            </p:contentPart>
          </mc:Choice>
          <mc:Fallback xmlns="">
            <p:pic>
              <p:nvPicPr>
                <p:cNvPr id="764" name="Ink 763">
                  <a:extLst>
                    <a:ext uri="{FF2B5EF4-FFF2-40B4-BE49-F238E27FC236}">
                      <a16:creationId xmlns:a16="http://schemas.microsoft.com/office/drawing/2014/main" id="{36A3557B-9760-1EE6-6D68-7064FFA3EB29}"/>
                    </a:ext>
                  </a:extLst>
                </p:cNvPr>
                <p:cNvPicPr/>
                <p:nvPr/>
              </p:nvPicPr>
              <p:blipFill>
                <a:blip r:embed="rId867"/>
                <a:stretch>
                  <a:fillRect/>
                </a:stretch>
              </p:blipFill>
              <p:spPr>
                <a:xfrm>
                  <a:off x="10799890" y="2619809"/>
                  <a:ext cx="142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765" name="Ink 764">
                  <a:extLst>
                    <a:ext uri="{FF2B5EF4-FFF2-40B4-BE49-F238E27FC236}">
                      <a16:creationId xmlns:a16="http://schemas.microsoft.com/office/drawing/2014/main" id="{895A4BEF-1DDC-4666-5AC7-A1C99E449129}"/>
                    </a:ext>
                  </a:extLst>
                </p14:cNvPr>
                <p14:cNvContentPartPr/>
                <p14:nvPr/>
              </p14:nvContentPartPr>
              <p14:xfrm>
                <a:off x="10825810" y="2610089"/>
                <a:ext cx="109440" cy="93960"/>
              </p14:xfrm>
            </p:contentPart>
          </mc:Choice>
          <mc:Fallback xmlns="">
            <p:pic>
              <p:nvPicPr>
                <p:cNvPr id="765" name="Ink 764">
                  <a:extLst>
                    <a:ext uri="{FF2B5EF4-FFF2-40B4-BE49-F238E27FC236}">
                      <a16:creationId xmlns:a16="http://schemas.microsoft.com/office/drawing/2014/main" id="{895A4BEF-1DDC-4666-5AC7-A1C99E449129}"/>
                    </a:ext>
                  </a:extLst>
                </p:cNvPr>
                <p:cNvPicPr/>
                <p:nvPr/>
              </p:nvPicPr>
              <p:blipFill>
                <a:blip r:embed="rId869"/>
                <a:stretch>
                  <a:fillRect/>
                </a:stretch>
              </p:blipFill>
              <p:spPr>
                <a:xfrm>
                  <a:off x="10817170" y="2601449"/>
                  <a:ext cx="127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766" name="Ink 765">
                  <a:extLst>
                    <a:ext uri="{FF2B5EF4-FFF2-40B4-BE49-F238E27FC236}">
                      <a16:creationId xmlns:a16="http://schemas.microsoft.com/office/drawing/2014/main" id="{CF23B9CE-EE98-BBD4-DBEB-720BAB21E50D}"/>
                    </a:ext>
                  </a:extLst>
                </p14:cNvPr>
                <p14:cNvContentPartPr/>
                <p14:nvPr/>
              </p14:nvContentPartPr>
              <p14:xfrm>
                <a:off x="11060530" y="2508209"/>
                <a:ext cx="146160" cy="235800"/>
              </p14:xfrm>
            </p:contentPart>
          </mc:Choice>
          <mc:Fallback xmlns="">
            <p:pic>
              <p:nvPicPr>
                <p:cNvPr id="766" name="Ink 765">
                  <a:extLst>
                    <a:ext uri="{FF2B5EF4-FFF2-40B4-BE49-F238E27FC236}">
                      <a16:creationId xmlns:a16="http://schemas.microsoft.com/office/drawing/2014/main" id="{CF23B9CE-EE98-BBD4-DBEB-720BAB21E50D}"/>
                    </a:ext>
                  </a:extLst>
                </p:cNvPr>
                <p:cNvPicPr/>
                <p:nvPr/>
              </p:nvPicPr>
              <p:blipFill>
                <a:blip r:embed="rId871"/>
                <a:stretch>
                  <a:fillRect/>
                </a:stretch>
              </p:blipFill>
              <p:spPr>
                <a:xfrm>
                  <a:off x="11051890" y="2499569"/>
                  <a:ext cx="163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767" name="Ink 766">
                  <a:extLst>
                    <a:ext uri="{FF2B5EF4-FFF2-40B4-BE49-F238E27FC236}">
                      <a16:creationId xmlns:a16="http://schemas.microsoft.com/office/drawing/2014/main" id="{8AEDB8CB-030E-74C5-030F-09B9DCEADBB7}"/>
                    </a:ext>
                  </a:extLst>
                </p14:cNvPr>
                <p14:cNvContentPartPr/>
                <p14:nvPr/>
              </p14:nvContentPartPr>
              <p14:xfrm>
                <a:off x="11258170" y="2597849"/>
                <a:ext cx="160560" cy="264960"/>
              </p14:xfrm>
            </p:contentPart>
          </mc:Choice>
          <mc:Fallback xmlns="">
            <p:pic>
              <p:nvPicPr>
                <p:cNvPr id="767" name="Ink 766">
                  <a:extLst>
                    <a:ext uri="{FF2B5EF4-FFF2-40B4-BE49-F238E27FC236}">
                      <a16:creationId xmlns:a16="http://schemas.microsoft.com/office/drawing/2014/main" id="{8AEDB8CB-030E-74C5-030F-09B9DCEADBB7}"/>
                    </a:ext>
                  </a:extLst>
                </p:cNvPr>
                <p:cNvPicPr/>
                <p:nvPr/>
              </p:nvPicPr>
              <p:blipFill>
                <a:blip r:embed="rId873"/>
                <a:stretch>
                  <a:fillRect/>
                </a:stretch>
              </p:blipFill>
              <p:spPr>
                <a:xfrm>
                  <a:off x="11249530" y="2588849"/>
                  <a:ext cx="1782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768" name="Ink 767">
                  <a:extLst>
                    <a:ext uri="{FF2B5EF4-FFF2-40B4-BE49-F238E27FC236}">
                      <a16:creationId xmlns:a16="http://schemas.microsoft.com/office/drawing/2014/main" id="{A2493C79-8E71-FCF1-71D6-DAA1CACCC3D2}"/>
                    </a:ext>
                  </a:extLst>
                </p14:cNvPr>
                <p14:cNvContentPartPr/>
                <p14:nvPr/>
              </p14:nvContentPartPr>
              <p14:xfrm>
                <a:off x="11506210" y="2743649"/>
                <a:ext cx="6480" cy="19080"/>
              </p14:xfrm>
            </p:contentPart>
          </mc:Choice>
          <mc:Fallback xmlns="">
            <p:pic>
              <p:nvPicPr>
                <p:cNvPr id="768" name="Ink 767">
                  <a:extLst>
                    <a:ext uri="{FF2B5EF4-FFF2-40B4-BE49-F238E27FC236}">
                      <a16:creationId xmlns:a16="http://schemas.microsoft.com/office/drawing/2014/main" id="{A2493C79-8E71-FCF1-71D6-DAA1CACCC3D2}"/>
                    </a:ext>
                  </a:extLst>
                </p:cNvPr>
                <p:cNvPicPr/>
                <p:nvPr/>
              </p:nvPicPr>
              <p:blipFill>
                <a:blip r:embed="rId875"/>
                <a:stretch>
                  <a:fillRect/>
                </a:stretch>
              </p:blipFill>
              <p:spPr>
                <a:xfrm>
                  <a:off x="11497210" y="2735009"/>
                  <a:ext cx="24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770" name="Ink 769">
                  <a:extLst>
                    <a:ext uri="{FF2B5EF4-FFF2-40B4-BE49-F238E27FC236}">
                      <a16:creationId xmlns:a16="http://schemas.microsoft.com/office/drawing/2014/main" id="{E227CF69-B48F-79E7-2818-62A4883561CF}"/>
                    </a:ext>
                  </a:extLst>
                </p14:cNvPr>
                <p14:cNvContentPartPr/>
                <p14:nvPr/>
              </p14:nvContentPartPr>
              <p14:xfrm>
                <a:off x="10371490" y="2901329"/>
                <a:ext cx="93960" cy="282240"/>
              </p14:xfrm>
            </p:contentPart>
          </mc:Choice>
          <mc:Fallback xmlns="">
            <p:pic>
              <p:nvPicPr>
                <p:cNvPr id="770" name="Ink 769">
                  <a:extLst>
                    <a:ext uri="{FF2B5EF4-FFF2-40B4-BE49-F238E27FC236}">
                      <a16:creationId xmlns:a16="http://schemas.microsoft.com/office/drawing/2014/main" id="{E227CF69-B48F-79E7-2818-62A4883561CF}"/>
                    </a:ext>
                  </a:extLst>
                </p:cNvPr>
                <p:cNvPicPr/>
                <p:nvPr/>
              </p:nvPicPr>
              <p:blipFill>
                <a:blip r:embed="rId877"/>
                <a:stretch>
                  <a:fillRect/>
                </a:stretch>
              </p:blipFill>
              <p:spPr>
                <a:xfrm>
                  <a:off x="10362850" y="2892329"/>
                  <a:ext cx="1116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771" name="Ink 770">
                  <a:extLst>
                    <a:ext uri="{FF2B5EF4-FFF2-40B4-BE49-F238E27FC236}">
                      <a16:creationId xmlns:a16="http://schemas.microsoft.com/office/drawing/2014/main" id="{57AB4090-E724-12E4-F164-1280CC3DE8CD}"/>
                    </a:ext>
                  </a:extLst>
                </p14:cNvPr>
                <p14:cNvContentPartPr/>
                <p14:nvPr/>
              </p14:nvContentPartPr>
              <p14:xfrm>
                <a:off x="10498570" y="3002129"/>
                <a:ext cx="227520" cy="69840"/>
              </p14:xfrm>
            </p:contentPart>
          </mc:Choice>
          <mc:Fallback xmlns="">
            <p:pic>
              <p:nvPicPr>
                <p:cNvPr id="771" name="Ink 770">
                  <a:extLst>
                    <a:ext uri="{FF2B5EF4-FFF2-40B4-BE49-F238E27FC236}">
                      <a16:creationId xmlns:a16="http://schemas.microsoft.com/office/drawing/2014/main" id="{57AB4090-E724-12E4-F164-1280CC3DE8CD}"/>
                    </a:ext>
                  </a:extLst>
                </p:cNvPr>
                <p:cNvPicPr/>
                <p:nvPr/>
              </p:nvPicPr>
              <p:blipFill>
                <a:blip r:embed="rId879"/>
                <a:stretch>
                  <a:fillRect/>
                </a:stretch>
              </p:blipFill>
              <p:spPr>
                <a:xfrm>
                  <a:off x="10489570" y="2993129"/>
                  <a:ext cx="245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772" name="Ink 771">
                  <a:extLst>
                    <a:ext uri="{FF2B5EF4-FFF2-40B4-BE49-F238E27FC236}">
                      <a16:creationId xmlns:a16="http://schemas.microsoft.com/office/drawing/2014/main" id="{DC8AA2F2-A9E2-0215-6ADE-62E7C94F5CFB}"/>
                    </a:ext>
                  </a:extLst>
                </p14:cNvPr>
                <p14:cNvContentPartPr/>
                <p14:nvPr/>
              </p14:nvContentPartPr>
              <p14:xfrm>
                <a:off x="10768570" y="2848409"/>
                <a:ext cx="6480" cy="203400"/>
              </p14:xfrm>
            </p:contentPart>
          </mc:Choice>
          <mc:Fallback xmlns="">
            <p:pic>
              <p:nvPicPr>
                <p:cNvPr id="772" name="Ink 771">
                  <a:extLst>
                    <a:ext uri="{FF2B5EF4-FFF2-40B4-BE49-F238E27FC236}">
                      <a16:creationId xmlns:a16="http://schemas.microsoft.com/office/drawing/2014/main" id="{DC8AA2F2-A9E2-0215-6ADE-62E7C94F5CFB}"/>
                    </a:ext>
                  </a:extLst>
                </p:cNvPr>
                <p:cNvPicPr/>
                <p:nvPr/>
              </p:nvPicPr>
              <p:blipFill>
                <a:blip r:embed="rId881"/>
                <a:stretch>
                  <a:fillRect/>
                </a:stretch>
              </p:blipFill>
              <p:spPr>
                <a:xfrm>
                  <a:off x="10759570" y="2839409"/>
                  <a:ext cx="241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773" name="Ink 772">
                  <a:extLst>
                    <a:ext uri="{FF2B5EF4-FFF2-40B4-BE49-F238E27FC236}">
                      <a16:creationId xmlns:a16="http://schemas.microsoft.com/office/drawing/2014/main" id="{27291132-B75B-C6E1-4EDB-8C688F59BA9D}"/>
                    </a:ext>
                  </a:extLst>
                </p14:cNvPr>
                <p14:cNvContentPartPr/>
                <p14:nvPr/>
              </p14:nvContentPartPr>
              <p14:xfrm>
                <a:off x="10698010" y="2972609"/>
                <a:ext cx="114120" cy="8640"/>
              </p14:xfrm>
            </p:contentPart>
          </mc:Choice>
          <mc:Fallback xmlns="">
            <p:pic>
              <p:nvPicPr>
                <p:cNvPr id="773" name="Ink 772">
                  <a:extLst>
                    <a:ext uri="{FF2B5EF4-FFF2-40B4-BE49-F238E27FC236}">
                      <a16:creationId xmlns:a16="http://schemas.microsoft.com/office/drawing/2014/main" id="{27291132-B75B-C6E1-4EDB-8C688F59BA9D}"/>
                    </a:ext>
                  </a:extLst>
                </p:cNvPr>
                <p:cNvPicPr/>
                <p:nvPr/>
              </p:nvPicPr>
              <p:blipFill>
                <a:blip r:embed="rId883"/>
                <a:stretch>
                  <a:fillRect/>
                </a:stretch>
              </p:blipFill>
              <p:spPr>
                <a:xfrm>
                  <a:off x="10689370" y="2963969"/>
                  <a:ext cx="131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774" name="Ink 773">
                  <a:extLst>
                    <a:ext uri="{FF2B5EF4-FFF2-40B4-BE49-F238E27FC236}">
                      <a16:creationId xmlns:a16="http://schemas.microsoft.com/office/drawing/2014/main" id="{95B706DD-957F-13F4-DA34-E4ADBFC93BE1}"/>
                    </a:ext>
                  </a:extLst>
                </p14:cNvPr>
                <p14:cNvContentPartPr/>
                <p14:nvPr/>
              </p14:nvContentPartPr>
              <p14:xfrm>
                <a:off x="10815370" y="2987369"/>
                <a:ext cx="231120" cy="79560"/>
              </p14:xfrm>
            </p:contentPart>
          </mc:Choice>
          <mc:Fallback xmlns="">
            <p:pic>
              <p:nvPicPr>
                <p:cNvPr id="774" name="Ink 773">
                  <a:extLst>
                    <a:ext uri="{FF2B5EF4-FFF2-40B4-BE49-F238E27FC236}">
                      <a16:creationId xmlns:a16="http://schemas.microsoft.com/office/drawing/2014/main" id="{95B706DD-957F-13F4-DA34-E4ADBFC93BE1}"/>
                    </a:ext>
                  </a:extLst>
                </p:cNvPr>
                <p:cNvPicPr/>
                <p:nvPr/>
              </p:nvPicPr>
              <p:blipFill>
                <a:blip r:embed="rId885"/>
                <a:stretch>
                  <a:fillRect/>
                </a:stretch>
              </p:blipFill>
              <p:spPr>
                <a:xfrm>
                  <a:off x="10806730" y="2978369"/>
                  <a:ext cx="248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775" name="Ink 774">
                  <a:extLst>
                    <a:ext uri="{FF2B5EF4-FFF2-40B4-BE49-F238E27FC236}">
                      <a16:creationId xmlns:a16="http://schemas.microsoft.com/office/drawing/2014/main" id="{A3155D06-8E55-723C-C27F-B340344B8ABA}"/>
                    </a:ext>
                  </a:extLst>
                </p14:cNvPr>
                <p14:cNvContentPartPr/>
                <p14:nvPr/>
              </p14:nvContentPartPr>
              <p14:xfrm>
                <a:off x="11058370" y="2854169"/>
                <a:ext cx="96480" cy="228240"/>
              </p14:xfrm>
            </p:contentPart>
          </mc:Choice>
          <mc:Fallback xmlns="">
            <p:pic>
              <p:nvPicPr>
                <p:cNvPr id="775" name="Ink 774">
                  <a:extLst>
                    <a:ext uri="{FF2B5EF4-FFF2-40B4-BE49-F238E27FC236}">
                      <a16:creationId xmlns:a16="http://schemas.microsoft.com/office/drawing/2014/main" id="{A3155D06-8E55-723C-C27F-B340344B8ABA}"/>
                    </a:ext>
                  </a:extLst>
                </p:cNvPr>
                <p:cNvPicPr/>
                <p:nvPr/>
              </p:nvPicPr>
              <p:blipFill>
                <a:blip r:embed="rId887"/>
                <a:stretch>
                  <a:fillRect/>
                </a:stretch>
              </p:blipFill>
              <p:spPr>
                <a:xfrm>
                  <a:off x="11049730" y="2845529"/>
                  <a:ext cx="114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776" name="Ink 775">
                  <a:extLst>
                    <a:ext uri="{FF2B5EF4-FFF2-40B4-BE49-F238E27FC236}">
                      <a16:creationId xmlns:a16="http://schemas.microsoft.com/office/drawing/2014/main" id="{AE2F8E3F-9F2B-BFEC-B096-7EC28D135226}"/>
                    </a:ext>
                  </a:extLst>
                </p14:cNvPr>
                <p14:cNvContentPartPr/>
                <p14:nvPr/>
              </p14:nvContentPartPr>
              <p14:xfrm>
                <a:off x="11195890" y="3011489"/>
                <a:ext cx="125640" cy="135360"/>
              </p14:xfrm>
            </p:contentPart>
          </mc:Choice>
          <mc:Fallback xmlns="">
            <p:pic>
              <p:nvPicPr>
                <p:cNvPr id="776" name="Ink 775">
                  <a:extLst>
                    <a:ext uri="{FF2B5EF4-FFF2-40B4-BE49-F238E27FC236}">
                      <a16:creationId xmlns:a16="http://schemas.microsoft.com/office/drawing/2014/main" id="{AE2F8E3F-9F2B-BFEC-B096-7EC28D135226}"/>
                    </a:ext>
                  </a:extLst>
                </p:cNvPr>
                <p:cNvPicPr/>
                <p:nvPr/>
              </p:nvPicPr>
              <p:blipFill>
                <a:blip r:embed="rId889"/>
                <a:stretch>
                  <a:fillRect/>
                </a:stretch>
              </p:blipFill>
              <p:spPr>
                <a:xfrm>
                  <a:off x="11187250" y="3002849"/>
                  <a:ext cx="143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777" name="Ink 776">
                  <a:extLst>
                    <a:ext uri="{FF2B5EF4-FFF2-40B4-BE49-F238E27FC236}">
                      <a16:creationId xmlns:a16="http://schemas.microsoft.com/office/drawing/2014/main" id="{281B3AF3-A64D-3C51-76DD-55A9BB9F1B97}"/>
                    </a:ext>
                  </a:extLst>
                </p14:cNvPr>
                <p14:cNvContentPartPr/>
                <p14:nvPr/>
              </p14:nvContentPartPr>
              <p14:xfrm>
                <a:off x="11356090" y="2908529"/>
                <a:ext cx="17640" cy="199080"/>
              </p14:xfrm>
            </p:contentPart>
          </mc:Choice>
          <mc:Fallback xmlns="">
            <p:pic>
              <p:nvPicPr>
                <p:cNvPr id="777" name="Ink 776">
                  <a:extLst>
                    <a:ext uri="{FF2B5EF4-FFF2-40B4-BE49-F238E27FC236}">
                      <a16:creationId xmlns:a16="http://schemas.microsoft.com/office/drawing/2014/main" id="{281B3AF3-A64D-3C51-76DD-55A9BB9F1B97}"/>
                    </a:ext>
                  </a:extLst>
                </p:cNvPr>
                <p:cNvPicPr/>
                <p:nvPr/>
              </p:nvPicPr>
              <p:blipFill>
                <a:blip r:embed="rId891"/>
                <a:stretch>
                  <a:fillRect/>
                </a:stretch>
              </p:blipFill>
              <p:spPr>
                <a:xfrm>
                  <a:off x="11347450" y="2899889"/>
                  <a:ext cx="352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778" name="Ink 777">
                  <a:extLst>
                    <a:ext uri="{FF2B5EF4-FFF2-40B4-BE49-F238E27FC236}">
                      <a16:creationId xmlns:a16="http://schemas.microsoft.com/office/drawing/2014/main" id="{41E182A5-2097-F0B7-6E37-4FD020C12B5D}"/>
                    </a:ext>
                  </a:extLst>
                </p14:cNvPr>
                <p14:cNvContentPartPr/>
                <p14:nvPr/>
              </p14:nvContentPartPr>
              <p14:xfrm>
                <a:off x="11314690" y="3013649"/>
                <a:ext cx="160920" cy="88200"/>
              </p14:xfrm>
            </p:contentPart>
          </mc:Choice>
          <mc:Fallback xmlns="">
            <p:pic>
              <p:nvPicPr>
                <p:cNvPr id="778" name="Ink 777">
                  <a:extLst>
                    <a:ext uri="{FF2B5EF4-FFF2-40B4-BE49-F238E27FC236}">
                      <a16:creationId xmlns:a16="http://schemas.microsoft.com/office/drawing/2014/main" id="{41E182A5-2097-F0B7-6E37-4FD020C12B5D}"/>
                    </a:ext>
                  </a:extLst>
                </p:cNvPr>
                <p:cNvPicPr/>
                <p:nvPr/>
              </p:nvPicPr>
              <p:blipFill>
                <a:blip r:embed="rId893"/>
                <a:stretch>
                  <a:fillRect/>
                </a:stretch>
              </p:blipFill>
              <p:spPr>
                <a:xfrm>
                  <a:off x="11305690" y="3005009"/>
                  <a:ext cx="178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779" name="Ink 778">
                  <a:extLst>
                    <a:ext uri="{FF2B5EF4-FFF2-40B4-BE49-F238E27FC236}">
                      <a16:creationId xmlns:a16="http://schemas.microsoft.com/office/drawing/2014/main" id="{9DAC6E30-71C1-29B1-6968-E2B50E451D9E}"/>
                    </a:ext>
                  </a:extLst>
                </p14:cNvPr>
                <p14:cNvContentPartPr/>
                <p14:nvPr/>
              </p14:nvContentPartPr>
              <p14:xfrm>
                <a:off x="11463730" y="3008609"/>
                <a:ext cx="104040" cy="120600"/>
              </p14:xfrm>
            </p:contentPart>
          </mc:Choice>
          <mc:Fallback xmlns="">
            <p:pic>
              <p:nvPicPr>
                <p:cNvPr id="779" name="Ink 778">
                  <a:extLst>
                    <a:ext uri="{FF2B5EF4-FFF2-40B4-BE49-F238E27FC236}">
                      <a16:creationId xmlns:a16="http://schemas.microsoft.com/office/drawing/2014/main" id="{9DAC6E30-71C1-29B1-6968-E2B50E451D9E}"/>
                    </a:ext>
                  </a:extLst>
                </p:cNvPr>
                <p:cNvPicPr/>
                <p:nvPr/>
              </p:nvPicPr>
              <p:blipFill>
                <a:blip r:embed="rId895"/>
                <a:stretch>
                  <a:fillRect/>
                </a:stretch>
              </p:blipFill>
              <p:spPr>
                <a:xfrm>
                  <a:off x="11454730" y="2999969"/>
                  <a:ext cx="121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780" name="Ink 779">
                  <a:extLst>
                    <a:ext uri="{FF2B5EF4-FFF2-40B4-BE49-F238E27FC236}">
                      <a16:creationId xmlns:a16="http://schemas.microsoft.com/office/drawing/2014/main" id="{3343EDF9-43D7-0DD7-F7AA-1C15EE1921E6}"/>
                    </a:ext>
                  </a:extLst>
                </p14:cNvPr>
                <p14:cNvContentPartPr/>
                <p14:nvPr/>
              </p14:nvContentPartPr>
              <p14:xfrm>
                <a:off x="11607730" y="3033089"/>
                <a:ext cx="178560" cy="127800"/>
              </p14:xfrm>
            </p:contentPart>
          </mc:Choice>
          <mc:Fallback xmlns="">
            <p:pic>
              <p:nvPicPr>
                <p:cNvPr id="780" name="Ink 779">
                  <a:extLst>
                    <a:ext uri="{FF2B5EF4-FFF2-40B4-BE49-F238E27FC236}">
                      <a16:creationId xmlns:a16="http://schemas.microsoft.com/office/drawing/2014/main" id="{3343EDF9-43D7-0DD7-F7AA-1C15EE1921E6}"/>
                    </a:ext>
                  </a:extLst>
                </p:cNvPr>
                <p:cNvPicPr/>
                <p:nvPr/>
              </p:nvPicPr>
              <p:blipFill>
                <a:blip r:embed="rId897"/>
                <a:stretch>
                  <a:fillRect/>
                </a:stretch>
              </p:blipFill>
              <p:spPr>
                <a:xfrm>
                  <a:off x="11599090" y="3024089"/>
                  <a:ext cx="196200" cy="145440"/>
                </a:xfrm>
                <a:prstGeom prst="rect">
                  <a:avLst/>
                </a:prstGeom>
              </p:spPr>
            </p:pic>
          </mc:Fallback>
        </mc:AlternateContent>
      </p:grpSp>
    </p:spTree>
    <p:extLst>
      <p:ext uri="{BB962C8B-B14F-4D97-AF65-F5344CB8AC3E}">
        <p14:creationId xmlns:p14="http://schemas.microsoft.com/office/powerpoint/2010/main" val="7483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CD17AA1-6D15-619F-16B4-A3134A342894}"/>
              </a:ext>
            </a:extLst>
          </p:cNvPr>
          <p:cNvGrpSpPr/>
          <p:nvPr/>
        </p:nvGrpSpPr>
        <p:grpSpPr>
          <a:xfrm>
            <a:off x="610090" y="227249"/>
            <a:ext cx="992520" cy="308520"/>
            <a:chOff x="610090" y="227249"/>
            <a:chExt cx="992520" cy="3085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E06BA0E-6E6C-8997-0531-69436927D248}"/>
                    </a:ext>
                  </a:extLst>
                </p14:cNvPr>
                <p14:cNvContentPartPr/>
                <p14:nvPr/>
              </p14:nvContentPartPr>
              <p14:xfrm>
                <a:off x="610090" y="227249"/>
                <a:ext cx="992520" cy="308520"/>
              </p14:xfrm>
            </p:contentPart>
          </mc:Choice>
          <mc:Fallback xmlns="">
            <p:pic>
              <p:nvPicPr>
                <p:cNvPr id="2" name="Ink 1">
                  <a:extLst>
                    <a:ext uri="{FF2B5EF4-FFF2-40B4-BE49-F238E27FC236}">
                      <a16:creationId xmlns:a16="http://schemas.microsoft.com/office/drawing/2014/main" id="{8E06BA0E-6E6C-8997-0531-69436927D248}"/>
                    </a:ext>
                  </a:extLst>
                </p:cNvPr>
                <p:cNvPicPr/>
                <p:nvPr/>
              </p:nvPicPr>
              <p:blipFill>
                <a:blip r:embed="rId3"/>
                <a:stretch>
                  <a:fillRect/>
                </a:stretch>
              </p:blipFill>
              <p:spPr>
                <a:xfrm>
                  <a:off x="601090" y="218609"/>
                  <a:ext cx="10101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D16D9FE-EEF0-2430-1B95-957E89F0E085}"/>
                    </a:ext>
                  </a:extLst>
                </p14:cNvPr>
                <p14:cNvContentPartPr/>
                <p14:nvPr/>
              </p14:nvContentPartPr>
              <p14:xfrm>
                <a:off x="936970" y="284849"/>
                <a:ext cx="36360" cy="24840"/>
              </p14:xfrm>
            </p:contentPart>
          </mc:Choice>
          <mc:Fallback xmlns="">
            <p:pic>
              <p:nvPicPr>
                <p:cNvPr id="3" name="Ink 2">
                  <a:extLst>
                    <a:ext uri="{FF2B5EF4-FFF2-40B4-BE49-F238E27FC236}">
                      <a16:creationId xmlns:a16="http://schemas.microsoft.com/office/drawing/2014/main" id="{9D16D9FE-EEF0-2430-1B95-957E89F0E085}"/>
                    </a:ext>
                  </a:extLst>
                </p:cNvPr>
                <p:cNvPicPr/>
                <p:nvPr/>
              </p:nvPicPr>
              <p:blipFill>
                <a:blip r:embed="rId5"/>
                <a:stretch>
                  <a:fillRect/>
                </a:stretch>
              </p:blipFill>
              <p:spPr>
                <a:xfrm>
                  <a:off x="928330" y="276209"/>
                  <a:ext cx="54000" cy="42480"/>
                </a:xfrm>
                <a:prstGeom prst="rect">
                  <a:avLst/>
                </a:prstGeom>
              </p:spPr>
            </p:pic>
          </mc:Fallback>
        </mc:AlternateContent>
      </p:grpSp>
      <p:grpSp>
        <p:nvGrpSpPr>
          <p:cNvPr id="8" name="Group 7">
            <a:extLst>
              <a:ext uri="{FF2B5EF4-FFF2-40B4-BE49-F238E27FC236}">
                <a16:creationId xmlns:a16="http://schemas.microsoft.com/office/drawing/2014/main" id="{53A2F16E-4D32-7214-7615-3C707C6ED8F8}"/>
              </a:ext>
            </a:extLst>
          </p:cNvPr>
          <p:cNvGrpSpPr/>
          <p:nvPr/>
        </p:nvGrpSpPr>
        <p:grpSpPr>
          <a:xfrm>
            <a:off x="2112370" y="267569"/>
            <a:ext cx="374040" cy="409680"/>
            <a:chOff x="2112370" y="267569"/>
            <a:chExt cx="374040" cy="40968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A3F5FF9-A317-3C85-F193-E5B94E2DB548}"/>
                    </a:ext>
                  </a:extLst>
                </p14:cNvPr>
                <p14:cNvContentPartPr/>
                <p14:nvPr/>
              </p14:nvContentPartPr>
              <p14:xfrm>
                <a:off x="2112370" y="267569"/>
                <a:ext cx="76320" cy="409680"/>
              </p14:xfrm>
            </p:contentPart>
          </mc:Choice>
          <mc:Fallback xmlns="">
            <p:pic>
              <p:nvPicPr>
                <p:cNvPr id="5" name="Ink 4">
                  <a:extLst>
                    <a:ext uri="{FF2B5EF4-FFF2-40B4-BE49-F238E27FC236}">
                      <a16:creationId xmlns:a16="http://schemas.microsoft.com/office/drawing/2014/main" id="{4A3F5FF9-A317-3C85-F193-E5B94E2DB548}"/>
                    </a:ext>
                  </a:extLst>
                </p:cNvPr>
                <p:cNvPicPr/>
                <p:nvPr/>
              </p:nvPicPr>
              <p:blipFill>
                <a:blip r:embed="rId7"/>
                <a:stretch>
                  <a:fillRect/>
                </a:stretch>
              </p:blipFill>
              <p:spPr>
                <a:xfrm>
                  <a:off x="2103730" y="258929"/>
                  <a:ext cx="939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EDCEC6B-583D-5F1B-181D-2AD958EEA928}"/>
                    </a:ext>
                  </a:extLst>
                </p14:cNvPr>
                <p14:cNvContentPartPr/>
                <p14:nvPr/>
              </p14:nvContentPartPr>
              <p14:xfrm>
                <a:off x="2397490" y="288809"/>
                <a:ext cx="88920" cy="358200"/>
              </p14:xfrm>
            </p:contentPart>
          </mc:Choice>
          <mc:Fallback xmlns="">
            <p:pic>
              <p:nvPicPr>
                <p:cNvPr id="6" name="Ink 5">
                  <a:extLst>
                    <a:ext uri="{FF2B5EF4-FFF2-40B4-BE49-F238E27FC236}">
                      <a16:creationId xmlns:a16="http://schemas.microsoft.com/office/drawing/2014/main" id="{5EDCEC6B-583D-5F1B-181D-2AD958EEA928}"/>
                    </a:ext>
                  </a:extLst>
                </p:cNvPr>
                <p:cNvPicPr/>
                <p:nvPr/>
              </p:nvPicPr>
              <p:blipFill>
                <a:blip r:embed="rId9"/>
                <a:stretch>
                  <a:fillRect/>
                </a:stretch>
              </p:blipFill>
              <p:spPr>
                <a:xfrm>
                  <a:off x="2388850" y="280169"/>
                  <a:ext cx="10656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3820F49-503C-9A65-D5E3-17CC75667728}"/>
                    </a:ext>
                  </a:extLst>
                </p14:cNvPr>
                <p14:cNvContentPartPr/>
                <p14:nvPr/>
              </p14:nvContentPartPr>
              <p14:xfrm>
                <a:off x="2154130" y="479249"/>
                <a:ext cx="250920" cy="10800"/>
              </p14:xfrm>
            </p:contentPart>
          </mc:Choice>
          <mc:Fallback xmlns="">
            <p:pic>
              <p:nvPicPr>
                <p:cNvPr id="7" name="Ink 6">
                  <a:extLst>
                    <a:ext uri="{FF2B5EF4-FFF2-40B4-BE49-F238E27FC236}">
                      <a16:creationId xmlns:a16="http://schemas.microsoft.com/office/drawing/2014/main" id="{F3820F49-503C-9A65-D5E3-17CC75667728}"/>
                    </a:ext>
                  </a:extLst>
                </p:cNvPr>
                <p:cNvPicPr/>
                <p:nvPr/>
              </p:nvPicPr>
              <p:blipFill>
                <a:blip r:embed="rId11"/>
                <a:stretch>
                  <a:fillRect/>
                </a:stretch>
              </p:blipFill>
              <p:spPr>
                <a:xfrm>
                  <a:off x="2145490" y="470609"/>
                  <a:ext cx="268560" cy="28440"/>
                </a:xfrm>
                <a:prstGeom prst="rect">
                  <a:avLst/>
                </a:prstGeom>
              </p:spPr>
            </p:pic>
          </mc:Fallback>
        </mc:AlternateContent>
      </p:grpSp>
      <p:grpSp>
        <p:nvGrpSpPr>
          <p:cNvPr id="16" name="Group 15">
            <a:extLst>
              <a:ext uri="{FF2B5EF4-FFF2-40B4-BE49-F238E27FC236}">
                <a16:creationId xmlns:a16="http://schemas.microsoft.com/office/drawing/2014/main" id="{3046E8A9-6A98-A241-EEFF-A2E88A667240}"/>
              </a:ext>
            </a:extLst>
          </p:cNvPr>
          <p:cNvGrpSpPr/>
          <p:nvPr/>
        </p:nvGrpSpPr>
        <p:grpSpPr>
          <a:xfrm>
            <a:off x="2878450" y="293849"/>
            <a:ext cx="1192320" cy="412560"/>
            <a:chOff x="2878450" y="293849"/>
            <a:chExt cx="1192320" cy="41256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B88B7DB-5E6F-B65C-4541-1BDD4A2B655C}"/>
                    </a:ext>
                  </a:extLst>
                </p14:cNvPr>
                <p14:cNvContentPartPr/>
                <p14:nvPr/>
              </p14:nvContentPartPr>
              <p14:xfrm>
                <a:off x="2878450" y="395729"/>
                <a:ext cx="221760" cy="6120"/>
              </p14:xfrm>
            </p:contentPart>
          </mc:Choice>
          <mc:Fallback xmlns="">
            <p:pic>
              <p:nvPicPr>
                <p:cNvPr id="9" name="Ink 8">
                  <a:extLst>
                    <a:ext uri="{FF2B5EF4-FFF2-40B4-BE49-F238E27FC236}">
                      <a16:creationId xmlns:a16="http://schemas.microsoft.com/office/drawing/2014/main" id="{0B88B7DB-5E6F-B65C-4541-1BDD4A2B655C}"/>
                    </a:ext>
                  </a:extLst>
                </p:cNvPr>
                <p:cNvPicPr/>
                <p:nvPr/>
              </p:nvPicPr>
              <p:blipFill>
                <a:blip r:embed="rId13"/>
                <a:stretch>
                  <a:fillRect/>
                </a:stretch>
              </p:blipFill>
              <p:spPr>
                <a:xfrm>
                  <a:off x="2869450" y="387089"/>
                  <a:ext cx="239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926AEEFA-D458-45E2-5BC4-66E65685D3F6}"/>
                    </a:ext>
                  </a:extLst>
                </p14:cNvPr>
                <p14:cNvContentPartPr/>
                <p14:nvPr/>
              </p14:nvContentPartPr>
              <p14:xfrm>
                <a:off x="2908330" y="489329"/>
                <a:ext cx="186480" cy="18360"/>
              </p14:xfrm>
            </p:contentPart>
          </mc:Choice>
          <mc:Fallback xmlns="">
            <p:pic>
              <p:nvPicPr>
                <p:cNvPr id="10" name="Ink 9">
                  <a:extLst>
                    <a:ext uri="{FF2B5EF4-FFF2-40B4-BE49-F238E27FC236}">
                      <a16:creationId xmlns:a16="http://schemas.microsoft.com/office/drawing/2014/main" id="{926AEEFA-D458-45E2-5BC4-66E65685D3F6}"/>
                    </a:ext>
                  </a:extLst>
                </p:cNvPr>
                <p:cNvPicPr/>
                <p:nvPr/>
              </p:nvPicPr>
              <p:blipFill>
                <a:blip r:embed="rId15"/>
                <a:stretch>
                  <a:fillRect/>
                </a:stretch>
              </p:blipFill>
              <p:spPr>
                <a:xfrm>
                  <a:off x="2899690" y="480689"/>
                  <a:ext cx="204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82710345-6B90-3D31-E0BC-00426C786BE5}"/>
                    </a:ext>
                  </a:extLst>
                </p14:cNvPr>
                <p14:cNvContentPartPr/>
                <p14:nvPr/>
              </p14:nvContentPartPr>
              <p14:xfrm>
                <a:off x="3351490" y="293849"/>
                <a:ext cx="246240" cy="334080"/>
              </p14:xfrm>
            </p:contentPart>
          </mc:Choice>
          <mc:Fallback xmlns="">
            <p:pic>
              <p:nvPicPr>
                <p:cNvPr id="11" name="Ink 10">
                  <a:extLst>
                    <a:ext uri="{FF2B5EF4-FFF2-40B4-BE49-F238E27FC236}">
                      <a16:creationId xmlns:a16="http://schemas.microsoft.com/office/drawing/2014/main" id="{82710345-6B90-3D31-E0BC-00426C786BE5}"/>
                    </a:ext>
                  </a:extLst>
                </p:cNvPr>
                <p:cNvPicPr/>
                <p:nvPr/>
              </p:nvPicPr>
              <p:blipFill>
                <a:blip r:embed="rId17"/>
                <a:stretch>
                  <a:fillRect/>
                </a:stretch>
              </p:blipFill>
              <p:spPr>
                <a:xfrm>
                  <a:off x="3342490" y="284849"/>
                  <a:ext cx="2638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1E4009B-D386-382A-52C9-2547B4ACEF3D}"/>
                    </a:ext>
                  </a:extLst>
                </p14:cNvPr>
                <p14:cNvContentPartPr/>
                <p14:nvPr/>
              </p14:nvContentPartPr>
              <p14:xfrm>
                <a:off x="3723730" y="364769"/>
                <a:ext cx="107280" cy="237600"/>
              </p14:xfrm>
            </p:contentPart>
          </mc:Choice>
          <mc:Fallback xmlns="">
            <p:pic>
              <p:nvPicPr>
                <p:cNvPr id="13" name="Ink 12">
                  <a:extLst>
                    <a:ext uri="{FF2B5EF4-FFF2-40B4-BE49-F238E27FC236}">
                      <a16:creationId xmlns:a16="http://schemas.microsoft.com/office/drawing/2014/main" id="{B1E4009B-D386-382A-52C9-2547B4ACEF3D}"/>
                    </a:ext>
                  </a:extLst>
                </p:cNvPr>
                <p:cNvPicPr/>
                <p:nvPr/>
              </p:nvPicPr>
              <p:blipFill>
                <a:blip r:embed="rId19"/>
                <a:stretch>
                  <a:fillRect/>
                </a:stretch>
              </p:blipFill>
              <p:spPr>
                <a:xfrm>
                  <a:off x="3714730" y="356129"/>
                  <a:ext cx="1249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5AFD74F2-7816-61A4-EEBB-258927EE82D5}"/>
                    </a:ext>
                  </a:extLst>
                </p14:cNvPr>
                <p14:cNvContentPartPr/>
                <p14:nvPr/>
              </p14:nvContentPartPr>
              <p14:xfrm>
                <a:off x="3681970" y="483569"/>
                <a:ext cx="185040" cy="34920"/>
              </p14:xfrm>
            </p:contentPart>
          </mc:Choice>
          <mc:Fallback xmlns="">
            <p:pic>
              <p:nvPicPr>
                <p:cNvPr id="14" name="Ink 13">
                  <a:extLst>
                    <a:ext uri="{FF2B5EF4-FFF2-40B4-BE49-F238E27FC236}">
                      <a16:creationId xmlns:a16="http://schemas.microsoft.com/office/drawing/2014/main" id="{5AFD74F2-7816-61A4-EEBB-258927EE82D5}"/>
                    </a:ext>
                  </a:extLst>
                </p:cNvPr>
                <p:cNvPicPr/>
                <p:nvPr/>
              </p:nvPicPr>
              <p:blipFill>
                <a:blip r:embed="rId21"/>
                <a:stretch>
                  <a:fillRect/>
                </a:stretch>
              </p:blipFill>
              <p:spPr>
                <a:xfrm>
                  <a:off x="3672970" y="474569"/>
                  <a:ext cx="202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A6B0A133-78E8-C8AD-7F10-8606A469827D}"/>
                    </a:ext>
                  </a:extLst>
                </p14:cNvPr>
                <p14:cNvContentPartPr/>
                <p14:nvPr/>
              </p14:nvContentPartPr>
              <p14:xfrm>
                <a:off x="4012810" y="331649"/>
                <a:ext cx="57960" cy="374760"/>
              </p14:xfrm>
            </p:contentPart>
          </mc:Choice>
          <mc:Fallback xmlns="">
            <p:pic>
              <p:nvPicPr>
                <p:cNvPr id="15" name="Ink 14">
                  <a:extLst>
                    <a:ext uri="{FF2B5EF4-FFF2-40B4-BE49-F238E27FC236}">
                      <a16:creationId xmlns:a16="http://schemas.microsoft.com/office/drawing/2014/main" id="{A6B0A133-78E8-C8AD-7F10-8606A469827D}"/>
                    </a:ext>
                  </a:extLst>
                </p:cNvPr>
                <p:cNvPicPr/>
                <p:nvPr/>
              </p:nvPicPr>
              <p:blipFill>
                <a:blip r:embed="rId23"/>
                <a:stretch>
                  <a:fillRect/>
                </a:stretch>
              </p:blipFill>
              <p:spPr>
                <a:xfrm>
                  <a:off x="4004170" y="323009"/>
                  <a:ext cx="75600" cy="392400"/>
                </a:xfrm>
                <a:prstGeom prst="rect">
                  <a:avLst/>
                </a:prstGeom>
              </p:spPr>
            </p:pic>
          </mc:Fallback>
        </mc:AlternateContent>
      </p:grpSp>
      <p:grpSp>
        <p:nvGrpSpPr>
          <p:cNvPr id="23" name="Group 22">
            <a:extLst>
              <a:ext uri="{FF2B5EF4-FFF2-40B4-BE49-F238E27FC236}">
                <a16:creationId xmlns:a16="http://schemas.microsoft.com/office/drawing/2014/main" id="{8E5C59AA-2426-3B3E-2937-04F0AC4DAFB1}"/>
              </a:ext>
            </a:extLst>
          </p:cNvPr>
          <p:cNvGrpSpPr/>
          <p:nvPr/>
        </p:nvGrpSpPr>
        <p:grpSpPr>
          <a:xfrm>
            <a:off x="4320610" y="315809"/>
            <a:ext cx="986400" cy="483120"/>
            <a:chOff x="4320610" y="315809"/>
            <a:chExt cx="986400" cy="48312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417CD4EE-E6A3-3B51-C543-7E71F32697D9}"/>
                    </a:ext>
                  </a:extLst>
                </p14:cNvPr>
                <p14:cNvContentPartPr/>
                <p14:nvPr/>
              </p14:nvContentPartPr>
              <p14:xfrm>
                <a:off x="4320610" y="476369"/>
                <a:ext cx="161280" cy="138960"/>
              </p14:xfrm>
            </p:contentPart>
          </mc:Choice>
          <mc:Fallback xmlns="">
            <p:pic>
              <p:nvPicPr>
                <p:cNvPr id="17" name="Ink 16">
                  <a:extLst>
                    <a:ext uri="{FF2B5EF4-FFF2-40B4-BE49-F238E27FC236}">
                      <a16:creationId xmlns:a16="http://schemas.microsoft.com/office/drawing/2014/main" id="{417CD4EE-E6A3-3B51-C543-7E71F32697D9}"/>
                    </a:ext>
                  </a:extLst>
                </p:cNvPr>
                <p:cNvPicPr/>
                <p:nvPr/>
              </p:nvPicPr>
              <p:blipFill>
                <a:blip r:embed="rId25"/>
                <a:stretch>
                  <a:fillRect/>
                </a:stretch>
              </p:blipFill>
              <p:spPr>
                <a:xfrm>
                  <a:off x="4311610" y="467369"/>
                  <a:ext cx="178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05B9DEF8-BE6A-CA2E-F03F-5CC8AAEE9A30}"/>
                    </a:ext>
                  </a:extLst>
                </p14:cNvPr>
                <p14:cNvContentPartPr/>
                <p14:nvPr/>
              </p14:nvContentPartPr>
              <p14:xfrm>
                <a:off x="4363450" y="315809"/>
                <a:ext cx="134640" cy="78840"/>
              </p14:xfrm>
            </p:contentPart>
          </mc:Choice>
          <mc:Fallback xmlns="">
            <p:pic>
              <p:nvPicPr>
                <p:cNvPr id="18" name="Ink 17">
                  <a:extLst>
                    <a:ext uri="{FF2B5EF4-FFF2-40B4-BE49-F238E27FC236}">
                      <a16:creationId xmlns:a16="http://schemas.microsoft.com/office/drawing/2014/main" id="{05B9DEF8-BE6A-CA2E-F03F-5CC8AAEE9A30}"/>
                    </a:ext>
                  </a:extLst>
                </p:cNvPr>
                <p:cNvPicPr/>
                <p:nvPr/>
              </p:nvPicPr>
              <p:blipFill>
                <a:blip r:embed="rId27"/>
                <a:stretch>
                  <a:fillRect/>
                </a:stretch>
              </p:blipFill>
              <p:spPr>
                <a:xfrm>
                  <a:off x="4354450" y="307169"/>
                  <a:ext cx="152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0F75079-A09E-796F-E3AF-E58CF7770247}"/>
                    </a:ext>
                  </a:extLst>
                </p14:cNvPr>
                <p14:cNvContentPartPr/>
                <p14:nvPr/>
              </p14:nvContentPartPr>
              <p14:xfrm>
                <a:off x="4668010" y="336689"/>
                <a:ext cx="92520" cy="374400"/>
              </p14:xfrm>
            </p:contentPart>
          </mc:Choice>
          <mc:Fallback xmlns="">
            <p:pic>
              <p:nvPicPr>
                <p:cNvPr id="19" name="Ink 18">
                  <a:extLst>
                    <a:ext uri="{FF2B5EF4-FFF2-40B4-BE49-F238E27FC236}">
                      <a16:creationId xmlns:a16="http://schemas.microsoft.com/office/drawing/2014/main" id="{A0F75079-A09E-796F-E3AF-E58CF7770247}"/>
                    </a:ext>
                  </a:extLst>
                </p:cNvPr>
                <p:cNvPicPr/>
                <p:nvPr/>
              </p:nvPicPr>
              <p:blipFill>
                <a:blip r:embed="rId29"/>
                <a:stretch>
                  <a:fillRect/>
                </a:stretch>
              </p:blipFill>
              <p:spPr>
                <a:xfrm>
                  <a:off x="4659370" y="328049"/>
                  <a:ext cx="1101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15C29939-0412-B80B-0E26-3E703EDF656C}"/>
                    </a:ext>
                  </a:extLst>
                </p14:cNvPr>
                <p14:cNvContentPartPr/>
                <p14:nvPr/>
              </p14:nvContentPartPr>
              <p14:xfrm>
                <a:off x="4886890" y="548009"/>
                <a:ext cx="70920" cy="88200"/>
              </p14:xfrm>
            </p:contentPart>
          </mc:Choice>
          <mc:Fallback xmlns="">
            <p:pic>
              <p:nvPicPr>
                <p:cNvPr id="20" name="Ink 19">
                  <a:extLst>
                    <a:ext uri="{FF2B5EF4-FFF2-40B4-BE49-F238E27FC236}">
                      <a16:creationId xmlns:a16="http://schemas.microsoft.com/office/drawing/2014/main" id="{15C29939-0412-B80B-0E26-3E703EDF656C}"/>
                    </a:ext>
                  </a:extLst>
                </p:cNvPr>
                <p:cNvPicPr/>
                <p:nvPr/>
              </p:nvPicPr>
              <p:blipFill>
                <a:blip r:embed="rId31"/>
                <a:stretch>
                  <a:fillRect/>
                </a:stretch>
              </p:blipFill>
              <p:spPr>
                <a:xfrm>
                  <a:off x="4878250" y="539369"/>
                  <a:ext cx="88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7EB32445-0A83-6459-1643-5AF5F0922DDA}"/>
                    </a:ext>
                  </a:extLst>
                </p14:cNvPr>
                <p14:cNvContentPartPr/>
                <p14:nvPr/>
              </p14:nvContentPartPr>
              <p14:xfrm>
                <a:off x="4887970" y="397529"/>
                <a:ext cx="6480" cy="7560"/>
              </p14:xfrm>
            </p:contentPart>
          </mc:Choice>
          <mc:Fallback xmlns="">
            <p:pic>
              <p:nvPicPr>
                <p:cNvPr id="21" name="Ink 20">
                  <a:extLst>
                    <a:ext uri="{FF2B5EF4-FFF2-40B4-BE49-F238E27FC236}">
                      <a16:creationId xmlns:a16="http://schemas.microsoft.com/office/drawing/2014/main" id="{7EB32445-0A83-6459-1643-5AF5F0922DDA}"/>
                    </a:ext>
                  </a:extLst>
                </p:cNvPr>
                <p:cNvPicPr/>
                <p:nvPr/>
              </p:nvPicPr>
              <p:blipFill>
                <a:blip r:embed="rId33"/>
                <a:stretch>
                  <a:fillRect/>
                </a:stretch>
              </p:blipFill>
              <p:spPr>
                <a:xfrm>
                  <a:off x="4879330" y="388529"/>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6994C81E-6E8E-0304-5F1C-C2EC50ED5912}"/>
                    </a:ext>
                  </a:extLst>
                </p14:cNvPr>
                <p14:cNvContentPartPr/>
                <p14:nvPr/>
              </p14:nvContentPartPr>
              <p14:xfrm>
                <a:off x="5090290" y="388889"/>
                <a:ext cx="216720" cy="410040"/>
              </p14:xfrm>
            </p:contentPart>
          </mc:Choice>
          <mc:Fallback xmlns="">
            <p:pic>
              <p:nvPicPr>
                <p:cNvPr id="22" name="Ink 21">
                  <a:extLst>
                    <a:ext uri="{FF2B5EF4-FFF2-40B4-BE49-F238E27FC236}">
                      <a16:creationId xmlns:a16="http://schemas.microsoft.com/office/drawing/2014/main" id="{6994C81E-6E8E-0304-5F1C-C2EC50ED5912}"/>
                    </a:ext>
                  </a:extLst>
                </p:cNvPr>
                <p:cNvPicPr/>
                <p:nvPr/>
              </p:nvPicPr>
              <p:blipFill>
                <a:blip r:embed="rId35"/>
                <a:stretch>
                  <a:fillRect/>
                </a:stretch>
              </p:blipFill>
              <p:spPr>
                <a:xfrm>
                  <a:off x="5081650" y="380249"/>
                  <a:ext cx="234360" cy="427680"/>
                </a:xfrm>
                <a:prstGeom prst="rect">
                  <a:avLst/>
                </a:prstGeom>
              </p:spPr>
            </p:pic>
          </mc:Fallback>
        </mc:AlternateContent>
      </p:grpSp>
      <p:grpSp>
        <p:nvGrpSpPr>
          <p:cNvPr id="41" name="Group 40">
            <a:extLst>
              <a:ext uri="{FF2B5EF4-FFF2-40B4-BE49-F238E27FC236}">
                <a16:creationId xmlns:a16="http://schemas.microsoft.com/office/drawing/2014/main" id="{F71922B6-3E55-DB46-6C5D-C527FF6749D4}"/>
              </a:ext>
            </a:extLst>
          </p:cNvPr>
          <p:cNvGrpSpPr/>
          <p:nvPr/>
        </p:nvGrpSpPr>
        <p:grpSpPr>
          <a:xfrm>
            <a:off x="5758450" y="177209"/>
            <a:ext cx="5798520" cy="572760"/>
            <a:chOff x="5758450" y="177209"/>
            <a:chExt cx="5798520" cy="572760"/>
          </a:xfrm>
        </p:grpSpPr>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9A25430B-29F4-4F18-9738-B70F2742BB2C}"/>
                    </a:ext>
                  </a:extLst>
                </p14:cNvPr>
                <p14:cNvContentPartPr/>
                <p14:nvPr/>
              </p14:nvContentPartPr>
              <p14:xfrm>
                <a:off x="5758450" y="301769"/>
                <a:ext cx="1326240" cy="448200"/>
              </p14:xfrm>
            </p:contentPart>
          </mc:Choice>
          <mc:Fallback xmlns="">
            <p:pic>
              <p:nvPicPr>
                <p:cNvPr id="24" name="Ink 23">
                  <a:extLst>
                    <a:ext uri="{FF2B5EF4-FFF2-40B4-BE49-F238E27FC236}">
                      <a16:creationId xmlns:a16="http://schemas.microsoft.com/office/drawing/2014/main" id="{9A25430B-29F4-4F18-9738-B70F2742BB2C}"/>
                    </a:ext>
                  </a:extLst>
                </p:cNvPr>
                <p:cNvPicPr/>
                <p:nvPr/>
              </p:nvPicPr>
              <p:blipFill>
                <a:blip r:embed="rId37"/>
                <a:stretch>
                  <a:fillRect/>
                </a:stretch>
              </p:blipFill>
              <p:spPr>
                <a:xfrm>
                  <a:off x="5749810" y="292769"/>
                  <a:ext cx="134388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5D1DDC70-69B5-1212-60EC-C66CC7CD523E}"/>
                    </a:ext>
                  </a:extLst>
                </p14:cNvPr>
                <p14:cNvContentPartPr/>
                <p14:nvPr/>
              </p14:nvContentPartPr>
              <p14:xfrm>
                <a:off x="7398610" y="459089"/>
                <a:ext cx="468000" cy="141480"/>
              </p14:xfrm>
            </p:contentPart>
          </mc:Choice>
          <mc:Fallback xmlns="">
            <p:pic>
              <p:nvPicPr>
                <p:cNvPr id="25" name="Ink 24">
                  <a:extLst>
                    <a:ext uri="{FF2B5EF4-FFF2-40B4-BE49-F238E27FC236}">
                      <a16:creationId xmlns:a16="http://schemas.microsoft.com/office/drawing/2014/main" id="{5D1DDC70-69B5-1212-60EC-C66CC7CD523E}"/>
                    </a:ext>
                  </a:extLst>
                </p:cNvPr>
                <p:cNvPicPr/>
                <p:nvPr/>
              </p:nvPicPr>
              <p:blipFill>
                <a:blip r:embed="rId39"/>
                <a:stretch>
                  <a:fillRect/>
                </a:stretch>
              </p:blipFill>
              <p:spPr>
                <a:xfrm>
                  <a:off x="7389610" y="450089"/>
                  <a:ext cx="485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5D390221-ACB1-1379-66BD-BA5A36432EF3}"/>
                    </a:ext>
                  </a:extLst>
                </p14:cNvPr>
                <p14:cNvContentPartPr/>
                <p14:nvPr/>
              </p14:nvContentPartPr>
              <p14:xfrm>
                <a:off x="8107090" y="229409"/>
                <a:ext cx="557280" cy="380160"/>
              </p14:xfrm>
            </p:contentPart>
          </mc:Choice>
          <mc:Fallback xmlns="">
            <p:pic>
              <p:nvPicPr>
                <p:cNvPr id="27" name="Ink 26">
                  <a:extLst>
                    <a:ext uri="{FF2B5EF4-FFF2-40B4-BE49-F238E27FC236}">
                      <a16:creationId xmlns:a16="http://schemas.microsoft.com/office/drawing/2014/main" id="{5D390221-ACB1-1379-66BD-BA5A36432EF3}"/>
                    </a:ext>
                  </a:extLst>
                </p:cNvPr>
                <p:cNvPicPr/>
                <p:nvPr/>
              </p:nvPicPr>
              <p:blipFill>
                <a:blip r:embed="rId41"/>
                <a:stretch>
                  <a:fillRect/>
                </a:stretch>
              </p:blipFill>
              <p:spPr>
                <a:xfrm>
                  <a:off x="8098450" y="220409"/>
                  <a:ext cx="57492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251A4A8F-520B-43D9-4988-C5B09451CE2A}"/>
                    </a:ext>
                  </a:extLst>
                </p14:cNvPr>
                <p14:cNvContentPartPr/>
                <p14:nvPr/>
              </p14:nvContentPartPr>
              <p14:xfrm>
                <a:off x="8178370" y="371609"/>
                <a:ext cx="261000" cy="11880"/>
              </p14:xfrm>
            </p:contentPart>
          </mc:Choice>
          <mc:Fallback xmlns="">
            <p:pic>
              <p:nvPicPr>
                <p:cNvPr id="28" name="Ink 27">
                  <a:extLst>
                    <a:ext uri="{FF2B5EF4-FFF2-40B4-BE49-F238E27FC236}">
                      <a16:creationId xmlns:a16="http://schemas.microsoft.com/office/drawing/2014/main" id="{251A4A8F-520B-43D9-4988-C5B09451CE2A}"/>
                    </a:ext>
                  </a:extLst>
                </p:cNvPr>
                <p:cNvPicPr/>
                <p:nvPr/>
              </p:nvPicPr>
              <p:blipFill>
                <a:blip r:embed="rId43"/>
                <a:stretch>
                  <a:fillRect/>
                </a:stretch>
              </p:blipFill>
              <p:spPr>
                <a:xfrm>
                  <a:off x="8169370" y="362969"/>
                  <a:ext cx="278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DD57F2E0-94E2-4179-48AC-5807AE2F29C1}"/>
                    </a:ext>
                  </a:extLst>
                </p14:cNvPr>
                <p14:cNvContentPartPr/>
                <p14:nvPr/>
              </p14:nvContentPartPr>
              <p14:xfrm>
                <a:off x="8854810" y="177209"/>
                <a:ext cx="1115640" cy="436320"/>
              </p14:xfrm>
            </p:contentPart>
          </mc:Choice>
          <mc:Fallback xmlns="">
            <p:pic>
              <p:nvPicPr>
                <p:cNvPr id="34" name="Ink 33">
                  <a:extLst>
                    <a:ext uri="{FF2B5EF4-FFF2-40B4-BE49-F238E27FC236}">
                      <a16:creationId xmlns:a16="http://schemas.microsoft.com/office/drawing/2014/main" id="{DD57F2E0-94E2-4179-48AC-5807AE2F29C1}"/>
                    </a:ext>
                  </a:extLst>
                </p:cNvPr>
                <p:cNvPicPr/>
                <p:nvPr/>
              </p:nvPicPr>
              <p:blipFill>
                <a:blip r:embed="rId45"/>
                <a:stretch>
                  <a:fillRect/>
                </a:stretch>
              </p:blipFill>
              <p:spPr>
                <a:xfrm>
                  <a:off x="8846170" y="168209"/>
                  <a:ext cx="113328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06A0A204-0889-80E0-24CA-96DDFC755CCC}"/>
                    </a:ext>
                  </a:extLst>
                </p14:cNvPr>
                <p14:cNvContentPartPr/>
                <p14:nvPr/>
              </p14:nvContentPartPr>
              <p14:xfrm>
                <a:off x="9519730" y="345329"/>
                <a:ext cx="240120" cy="17640"/>
              </p14:xfrm>
            </p:contentPart>
          </mc:Choice>
          <mc:Fallback xmlns="">
            <p:pic>
              <p:nvPicPr>
                <p:cNvPr id="35" name="Ink 34">
                  <a:extLst>
                    <a:ext uri="{FF2B5EF4-FFF2-40B4-BE49-F238E27FC236}">
                      <a16:creationId xmlns:a16="http://schemas.microsoft.com/office/drawing/2014/main" id="{06A0A204-0889-80E0-24CA-96DDFC755CCC}"/>
                    </a:ext>
                  </a:extLst>
                </p:cNvPr>
                <p:cNvPicPr/>
                <p:nvPr/>
              </p:nvPicPr>
              <p:blipFill>
                <a:blip r:embed="rId47"/>
                <a:stretch>
                  <a:fillRect/>
                </a:stretch>
              </p:blipFill>
              <p:spPr>
                <a:xfrm>
                  <a:off x="9511090" y="336689"/>
                  <a:ext cx="257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1CCC3981-93CB-7B39-7127-38B647F9F3C4}"/>
                    </a:ext>
                  </a:extLst>
                </p14:cNvPr>
                <p14:cNvContentPartPr/>
                <p14:nvPr/>
              </p14:nvContentPartPr>
              <p14:xfrm>
                <a:off x="9086290" y="352529"/>
                <a:ext cx="176760" cy="14760"/>
              </p14:xfrm>
            </p:contentPart>
          </mc:Choice>
          <mc:Fallback xmlns="">
            <p:pic>
              <p:nvPicPr>
                <p:cNvPr id="36" name="Ink 35">
                  <a:extLst>
                    <a:ext uri="{FF2B5EF4-FFF2-40B4-BE49-F238E27FC236}">
                      <a16:creationId xmlns:a16="http://schemas.microsoft.com/office/drawing/2014/main" id="{1CCC3981-93CB-7B39-7127-38B647F9F3C4}"/>
                    </a:ext>
                  </a:extLst>
                </p:cNvPr>
                <p:cNvPicPr/>
                <p:nvPr/>
              </p:nvPicPr>
              <p:blipFill>
                <a:blip r:embed="rId49"/>
                <a:stretch>
                  <a:fillRect/>
                </a:stretch>
              </p:blipFill>
              <p:spPr>
                <a:xfrm>
                  <a:off x="9077290" y="343529"/>
                  <a:ext cx="194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67F30001-926A-256F-AD26-2B2CC3902080}"/>
                    </a:ext>
                  </a:extLst>
                </p14:cNvPr>
                <p14:cNvContentPartPr/>
                <p14:nvPr/>
              </p14:nvContentPartPr>
              <p14:xfrm>
                <a:off x="10081330" y="209969"/>
                <a:ext cx="1475640" cy="397800"/>
              </p14:xfrm>
            </p:contentPart>
          </mc:Choice>
          <mc:Fallback xmlns="">
            <p:pic>
              <p:nvPicPr>
                <p:cNvPr id="39" name="Ink 38">
                  <a:extLst>
                    <a:ext uri="{FF2B5EF4-FFF2-40B4-BE49-F238E27FC236}">
                      <a16:creationId xmlns:a16="http://schemas.microsoft.com/office/drawing/2014/main" id="{67F30001-926A-256F-AD26-2B2CC3902080}"/>
                    </a:ext>
                  </a:extLst>
                </p:cNvPr>
                <p:cNvPicPr/>
                <p:nvPr/>
              </p:nvPicPr>
              <p:blipFill>
                <a:blip r:embed="rId51"/>
                <a:stretch>
                  <a:fillRect/>
                </a:stretch>
              </p:blipFill>
              <p:spPr>
                <a:xfrm>
                  <a:off x="10072690" y="200969"/>
                  <a:ext cx="14932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56D344F0-DCEF-2931-BCDB-EBD70E6C46BB}"/>
                    </a:ext>
                  </a:extLst>
                </p14:cNvPr>
                <p14:cNvContentPartPr/>
                <p14:nvPr/>
              </p14:nvContentPartPr>
              <p14:xfrm>
                <a:off x="10225690" y="316529"/>
                <a:ext cx="55440" cy="12240"/>
              </p14:xfrm>
            </p:contentPart>
          </mc:Choice>
          <mc:Fallback xmlns="">
            <p:pic>
              <p:nvPicPr>
                <p:cNvPr id="40" name="Ink 39">
                  <a:extLst>
                    <a:ext uri="{FF2B5EF4-FFF2-40B4-BE49-F238E27FC236}">
                      <a16:creationId xmlns:a16="http://schemas.microsoft.com/office/drawing/2014/main" id="{56D344F0-DCEF-2931-BCDB-EBD70E6C46BB}"/>
                    </a:ext>
                  </a:extLst>
                </p:cNvPr>
                <p:cNvPicPr/>
                <p:nvPr/>
              </p:nvPicPr>
              <p:blipFill>
                <a:blip r:embed="rId53"/>
                <a:stretch>
                  <a:fillRect/>
                </a:stretch>
              </p:blipFill>
              <p:spPr>
                <a:xfrm>
                  <a:off x="10216690" y="307889"/>
                  <a:ext cx="73080" cy="29880"/>
                </a:xfrm>
                <a:prstGeom prst="rect">
                  <a:avLst/>
                </a:prstGeom>
              </p:spPr>
            </p:pic>
          </mc:Fallback>
        </mc:AlternateContent>
      </p:grpSp>
      <p:grpSp>
        <p:nvGrpSpPr>
          <p:cNvPr id="50" name="Group 49">
            <a:extLst>
              <a:ext uri="{FF2B5EF4-FFF2-40B4-BE49-F238E27FC236}">
                <a16:creationId xmlns:a16="http://schemas.microsoft.com/office/drawing/2014/main" id="{6F7F8B3A-C18B-2113-2361-85B67CC40949}"/>
              </a:ext>
            </a:extLst>
          </p:cNvPr>
          <p:cNvGrpSpPr/>
          <p:nvPr/>
        </p:nvGrpSpPr>
        <p:grpSpPr>
          <a:xfrm>
            <a:off x="5542090" y="862649"/>
            <a:ext cx="2934720" cy="429840"/>
            <a:chOff x="5542090" y="862649"/>
            <a:chExt cx="2934720" cy="429840"/>
          </a:xfrm>
        </p:grpSpPr>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E79839CC-172B-0D50-FC36-C9661CFF42E6}"/>
                    </a:ext>
                  </a:extLst>
                </p14:cNvPr>
                <p14:cNvContentPartPr/>
                <p14:nvPr/>
              </p14:nvContentPartPr>
              <p14:xfrm>
                <a:off x="5542090" y="966329"/>
                <a:ext cx="321840" cy="326160"/>
              </p14:xfrm>
            </p:contentPart>
          </mc:Choice>
          <mc:Fallback xmlns="">
            <p:pic>
              <p:nvPicPr>
                <p:cNvPr id="42" name="Ink 41">
                  <a:extLst>
                    <a:ext uri="{FF2B5EF4-FFF2-40B4-BE49-F238E27FC236}">
                      <a16:creationId xmlns:a16="http://schemas.microsoft.com/office/drawing/2014/main" id="{E79839CC-172B-0D50-FC36-C9661CFF42E6}"/>
                    </a:ext>
                  </a:extLst>
                </p:cNvPr>
                <p:cNvPicPr/>
                <p:nvPr/>
              </p:nvPicPr>
              <p:blipFill>
                <a:blip r:embed="rId55"/>
                <a:stretch>
                  <a:fillRect/>
                </a:stretch>
              </p:blipFill>
              <p:spPr>
                <a:xfrm>
                  <a:off x="5533450" y="957689"/>
                  <a:ext cx="3394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8A67FCF0-82A2-1139-C692-D9D611874183}"/>
                    </a:ext>
                  </a:extLst>
                </p14:cNvPr>
                <p14:cNvContentPartPr/>
                <p14:nvPr/>
              </p14:nvContentPartPr>
              <p14:xfrm>
                <a:off x="5718130" y="1099529"/>
                <a:ext cx="241560" cy="17640"/>
              </p14:xfrm>
            </p:contentPart>
          </mc:Choice>
          <mc:Fallback xmlns="">
            <p:pic>
              <p:nvPicPr>
                <p:cNvPr id="43" name="Ink 42">
                  <a:extLst>
                    <a:ext uri="{FF2B5EF4-FFF2-40B4-BE49-F238E27FC236}">
                      <a16:creationId xmlns:a16="http://schemas.microsoft.com/office/drawing/2014/main" id="{8A67FCF0-82A2-1139-C692-D9D611874183}"/>
                    </a:ext>
                  </a:extLst>
                </p:cNvPr>
                <p:cNvPicPr/>
                <p:nvPr/>
              </p:nvPicPr>
              <p:blipFill>
                <a:blip r:embed="rId57"/>
                <a:stretch>
                  <a:fillRect/>
                </a:stretch>
              </p:blipFill>
              <p:spPr>
                <a:xfrm>
                  <a:off x="5709490" y="1090529"/>
                  <a:ext cx="2592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53DB2112-935C-1567-9693-7417B519EAB7}"/>
                    </a:ext>
                  </a:extLst>
                </p14:cNvPr>
                <p14:cNvContentPartPr/>
                <p14:nvPr/>
              </p14:nvContentPartPr>
              <p14:xfrm>
                <a:off x="5608330" y="1049129"/>
                <a:ext cx="30960" cy="11880"/>
              </p14:xfrm>
            </p:contentPart>
          </mc:Choice>
          <mc:Fallback xmlns="">
            <p:pic>
              <p:nvPicPr>
                <p:cNvPr id="44" name="Ink 43">
                  <a:extLst>
                    <a:ext uri="{FF2B5EF4-FFF2-40B4-BE49-F238E27FC236}">
                      <a16:creationId xmlns:a16="http://schemas.microsoft.com/office/drawing/2014/main" id="{53DB2112-935C-1567-9693-7417B519EAB7}"/>
                    </a:ext>
                  </a:extLst>
                </p:cNvPr>
                <p:cNvPicPr/>
                <p:nvPr/>
              </p:nvPicPr>
              <p:blipFill>
                <a:blip r:embed="rId59"/>
                <a:stretch>
                  <a:fillRect/>
                </a:stretch>
              </p:blipFill>
              <p:spPr>
                <a:xfrm>
                  <a:off x="5599330" y="1040489"/>
                  <a:ext cx="48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23C54D8B-C9C5-78C9-0984-A42A7238843F}"/>
                    </a:ext>
                  </a:extLst>
                </p14:cNvPr>
                <p14:cNvContentPartPr/>
                <p14:nvPr/>
              </p14:nvContentPartPr>
              <p14:xfrm>
                <a:off x="6149050" y="985769"/>
                <a:ext cx="955080" cy="302400"/>
              </p14:xfrm>
            </p:contentPart>
          </mc:Choice>
          <mc:Fallback xmlns="">
            <p:pic>
              <p:nvPicPr>
                <p:cNvPr id="46" name="Ink 45">
                  <a:extLst>
                    <a:ext uri="{FF2B5EF4-FFF2-40B4-BE49-F238E27FC236}">
                      <a16:creationId xmlns:a16="http://schemas.microsoft.com/office/drawing/2014/main" id="{23C54D8B-C9C5-78C9-0984-A42A7238843F}"/>
                    </a:ext>
                  </a:extLst>
                </p:cNvPr>
                <p:cNvPicPr/>
                <p:nvPr/>
              </p:nvPicPr>
              <p:blipFill>
                <a:blip r:embed="rId61"/>
                <a:stretch>
                  <a:fillRect/>
                </a:stretch>
              </p:blipFill>
              <p:spPr>
                <a:xfrm>
                  <a:off x="6140050" y="977129"/>
                  <a:ext cx="9727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EEBA7E4C-7B0D-559F-FB72-F994ED826B00}"/>
                    </a:ext>
                  </a:extLst>
                </p14:cNvPr>
                <p14:cNvContentPartPr/>
                <p14:nvPr/>
              </p14:nvContentPartPr>
              <p14:xfrm>
                <a:off x="7324810" y="876689"/>
                <a:ext cx="465480" cy="297720"/>
              </p14:xfrm>
            </p:contentPart>
          </mc:Choice>
          <mc:Fallback xmlns="">
            <p:pic>
              <p:nvPicPr>
                <p:cNvPr id="47" name="Ink 46">
                  <a:extLst>
                    <a:ext uri="{FF2B5EF4-FFF2-40B4-BE49-F238E27FC236}">
                      <a16:creationId xmlns:a16="http://schemas.microsoft.com/office/drawing/2014/main" id="{EEBA7E4C-7B0D-559F-FB72-F994ED826B00}"/>
                    </a:ext>
                  </a:extLst>
                </p:cNvPr>
                <p:cNvPicPr/>
                <p:nvPr/>
              </p:nvPicPr>
              <p:blipFill>
                <a:blip r:embed="rId63"/>
                <a:stretch>
                  <a:fillRect/>
                </a:stretch>
              </p:blipFill>
              <p:spPr>
                <a:xfrm>
                  <a:off x="7316170" y="868049"/>
                  <a:ext cx="4831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DF67BDE9-68AF-2B19-CDB4-0D16B1DBE861}"/>
                    </a:ext>
                  </a:extLst>
                </p14:cNvPr>
                <p14:cNvContentPartPr/>
                <p14:nvPr/>
              </p14:nvContentPartPr>
              <p14:xfrm>
                <a:off x="7394650" y="955529"/>
                <a:ext cx="369360" cy="36360"/>
              </p14:xfrm>
            </p:contentPart>
          </mc:Choice>
          <mc:Fallback xmlns="">
            <p:pic>
              <p:nvPicPr>
                <p:cNvPr id="48" name="Ink 47">
                  <a:extLst>
                    <a:ext uri="{FF2B5EF4-FFF2-40B4-BE49-F238E27FC236}">
                      <a16:creationId xmlns:a16="http://schemas.microsoft.com/office/drawing/2014/main" id="{DF67BDE9-68AF-2B19-CDB4-0D16B1DBE861}"/>
                    </a:ext>
                  </a:extLst>
                </p:cNvPr>
                <p:cNvPicPr/>
                <p:nvPr/>
              </p:nvPicPr>
              <p:blipFill>
                <a:blip r:embed="rId65"/>
                <a:stretch>
                  <a:fillRect/>
                </a:stretch>
              </p:blipFill>
              <p:spPr>
                <a:xfrm>
                  <a:off x="7386010" y="946529"/>
                  <a:ext cx="387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128A8480-0786-DE5A-72BC-0489A3275894}"/>
                    </a:ext>
                  </a:extLst>
                </p14:cNvPr>
                <p14:cNvContentPartPr/>
                <p14:nvPr/>
              </p14:nvContentPartPr>
              <p14:xfrm>
                <a:off x="8015290" y="862649"/>
                <a:ext cx="461520" cy="349200"/>
              </p14:xfrm>
            </p:contentPart>
          </mc:Choice>
          <mc:Fallback xmlns="">
            <p:pic>
              <p:nvPicPr>
                <p:cNvPr id="49" name="Ink 48">
                  <a:extLst>
                    <a:ext uri="{FF2B5EF4-FFF2-40B4-BE49-F238E27FC236}">
                      <a16:creationId xmlns:a16="http://schemas.microsoft.com/office/drawing/2014/main" id="{128A8480-0786-DE5A-72BC-0489A3275894}"/>
                    </a:ext>
                  </a:extLst>
                </p:cNvPr>
                <p:cNvPicPr/>
                <p:nvPr/>
              </p:nvPicPr>
              <p:blipFill>
                <a:blip r:embed="rId67"/>
                <a:stretch>
                  <a:fillRect/>
                </a:stretch>
              </p:blipFill>
              <p:spPr>
                <a:xfrm>
                  <a:off x="8006290" y="853649"/>
                  <a:ext cx="479160" cy="366840"/>
                </a:xfrm>
                <a:prstGeom prst="rect">
                  <a:avLst/>
                </a:prstGeom>
              </p:spPr>
            </p:pic>
          </mc:Fallback>
        </mc:AlternateContent>
      </p:grpSp>
      <p:grpSp>
        <p:nvGrpSpPr>
          <p:cNvPr id="53" name="Group 52">
            <a:extLst>
              <a:ext uri="{FF2B5EF4-FFF2-40B4-BE49-F238E27FC236}">
                <a16:creationId xmlns:a16="http://schemas.microsoft.com/office/drawing/2014/main" id="{59398E21-62C3-6057-0EE2-A30FAB675D63}"/>
              </a:ext>
            </a:extLst>
          </p:cNvPr>
          <p:cNvGrpSpPr/>
          <p:nvPr/>
        </p:nvGrpSpPr>
        <p:grpSpPr>
          <a:xfrm>
            <a:off x="8681650" y="816209"/>
            <a:ext cx="2754720" cy="447120"/>
            <a:chOff x="8681650" y="816209"/>
            <a:chExt cx="2754720" cy="447120"/>
          </a:xfrm>
        </p:grpSpPr>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6F8894B3-321A-16BC-126E-1ACF7A4D0B48}"/>
                    </a:ext>
                  </a:extLst>
                </p14:cNvPr>
                <p14:cNvContentPartPr/>
                <p14:nvPr/>
              </p14:nvContentPartPr>
              <p14:xfrm>
                <a:off x="8681650" y="816209"/>
                <a:ext cx="1578240" cy="447120"/>
              </p14:xfrm>
            </p:contentPart>
          </mc:Choice>
          <mc:Fallback xmlns="">
            <p:pic>
              <p:nvPicPr>
                <p:cNvPr id="51" name="Ink 50">
                  <a:extLst>
                    <a:ext uri="{FF2B5EF4-FFF2-40B4-BE49-F238E27FC236}">
                      <a16:creationId xmlns:a16="http://schemas.microsoft.com/office/drawing/2014/main" id="{6F8894B3-321A-16BC-126E-1ACF7A4D0B48}"/>
                    </a:ext>
                  </a:extLst>
                </p:cNvPr>
                <p:cNvPicPr/>
                <p:nvPr/>
              </p:nvPicPr>
              <p:blipFill>
                <a:blip r:embed="rId69"/>
                <a:stretch>
                  <a:fillRect/>
                </a:stretch>
              </p:blipFill>
              <p:spPr>
                <a:xfrm>
                  <a:off x="8673010" y="807569"/>
                  <a:ext cx="159588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06ADB09C-8C55-3D74-2E7E-0D59CE45055D}"/>
                    </a:ext>
                  </a:extLst>
                </p14:cNvPr>
                <p14:cNvContentPartPr/>
                <p14:nvPr/>
              </p14:nvContentPartPr>
              <p14:xfrm>
                <a:off x="10518730" y="944369"/>
                <a:ext cx="917640" cy="151560"/>
              </p14:xfrm>
            </p:contentPart>
          </mc:Choice>
          <mc:Fallback xmlns="">
            <p:pic>
              <p:nvPicPr>
                <p:cNvPr id="52" name="Ink 51">
                  <a:extLst>
                    <a:ext uri="{FF2B5EF4-FFF2-40B4-BE49-F238E27FC236}">
                      <a16:creationId xmlns:a16="http://schemas.microsoft.com/office/drawing/2014/main" id="{06ADB09C-8C55-3D74-2E7E-0D59CE45055D}"/>
                    </a:ext>
                  </a:extLst>
                </p:cNvPr>
                <p:cNvPicPr/>
                <p:nvPr/>
              </p:nvPicPr>
              <p:blipFill>
                <a:blip r:embed="rId71"/>
                <a:stretch>
                  <a:fillRect/>
                </a:stretch>
              </p:blipFill>
              <p:spPr>
                <a:xfrm>
                  <a:off x="10510090" y="935369"/>
                  <a:ext cx="935280" cy="169200"/>
                </a:xfrm>
                <a:prstGeom prst="rect">
                  <a:avLst/>
                </a:prstGeom>
              </p:spPr>
            </p:pic>
          </mc:Fallback>
        </mc:AlternateContent>
      </p:grpSp>
      <p:grpSp>
        <p:nvGrpSpPr>
          <p:cNvPr id="62" name="Group 61">
            <a:extLst>
              <a:ext uri="{FF2B5EF4-FFF2-40B4-BE49-F238E27FC236}">
                <a16:creationId xmlns:a16="http://schemas.microsoft.com/office/drawing/2014/main" id="{CB1F1D6C-8C2B-F72A-BECF-C248C8214239}"/>
              </a:ext>
            </a:extLst>
          </p:cNvPr>
          <p:cNvGrpSpPr/>
          <p:nvPr/>
        </p:nvGrpSpPr>
        <p:grpSpPr>
          <a:xfrm>
            <a:off x="5472250" y="1382129"/>
            <a:ext cx="3359880" cy="621000"/>
            <a:chOff x="5472250" y="1382129"/>
            <a:chExt cx="3359880" cy="621000"/>
          </a:xfrm>
        </p:grpSpPr>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8B06D7B1-5984-E57C-A383-C9DA1DE51F95}"/>
                    </a:ext>
                  </a:extLst>
                </p14:cNvPr>
                <p14:cNvContentPartPr/>
                <p14:nvPr/>
              </p14:nvContentPartPr>
              <p14:xfrm>
                <a:off x="5472250" y="1415249"/>
                <a:ext cx="632520" cy="401400"/>
              </p14:xfrm>
            </p:contentPart>
          </mc:Choice>
          <mc:Fallback xmlns="">
            <p:pic>
              <p:nvPicPr>
                <p:cNvPr id="54" name="Ink 53">
                  <a:extLst>
                    <a:ext uri="{FF2B5EF4-FFF2-40B4-BE49-F238E27FC236}">
                      <a16:creationId xmlns:a16="http://schemas.microsoft.com/office/drawing/2014/main" id="{8B06D7B1-5984-E57C-A383-C9DA1DE51F95}"/>
                    </a:ext>
                  </a:extLst>
                </p:cNvPr>
                <p:cNvPicPr/>
                <p:nvPr/>
              </p:nvPicPr>
              <p:blipFill>
                <a:blip r:embed="rId73"/>
                <a:stretch>
                  <a:fillRect/>
                </a:stretch>
              </p:blipFill>
              <p:spPr>
                <a:xfrm>
                  <a:off x="5463610" y="1406249"/>
                  <a:ext cx="6501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E2AF9F5A-8058-DDBF-C0EE-4C16DFF1268B}"/>
                    </a:ext>
                  </a:extLst>
                </p14:cNvPr>
                <p14:cNvContentPartPr/>
                <p14:nvPr/>
              </p14:nvContentPartPr>
              <p14:xfrm>
                <a:off x="5487010" y="1640249"/>
                <a:ext cx="319320" cy="81000"/>
              </p14:xfrm>
            </p:contentPart>
          </mc:Choice>
          <mc:Fallback xmlns="">
            <p:pic>
              <p:nvPicPr>
                <p:cNvPr id="55" name="Ink 54">
                  <a:extLst>
                    <a:ext uri="{FF2B5EF4-FFF2-40B4-BE49-F238E27FC236}">
                      <a16:creationId xmlns:a16="http://schemas.microsoft.com/office/drawing/2014/main" id="{E2AF9F5A-8058-DDBF-C0EE-4C16DFF1268B}"/>
                    </a:ext>
                  </a:extLst>
                </p:cNvPr>
                <p:cNvPicPr/>
                <p:nvPr/>
              </p:nvPicPr>
              <p:blipFill>
                <a:blip r:embed="rId75"/>
                <a:stretch>
                  <a:fillRect/>
                </a:stretch>
              </p:blipFill>
              <p:spPr>
                <a:xfrm>
                  <a:off x="5478010" y="1631249"/>
                  <a:ext cx="336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C0EF704F-6B6F-634E-FD31-E1ADC0BF37B9}"/>
                    </a:ext>
                  </a:extLst>
                </p14:cNvPr>
                <p14:cNvContentPartPr/>
                <p14:nvPr/>
              </p14:nvContentPartPr>
              <p14:xfrm>
                <a:off x="6337330" y="1463849"/>
                <a:ext cx="1028160" cy="539280"/>
              </p14:xfrm>
            </p:contentPart>
          </mc:Choice>
          <mc:Fallback xmlns="">
            <p:pic>
              <p:nvPicPr>
                <p:cNvPr id="57" name="Ink 56">
                  <a:extLst>
                    <a:ext uri="{FF2B5EF4-FFF2-40B4-BE49-F238E27FC236}">
                      <a16:creationId xmlns:a16="http://schemas.microsoft.com/office/drawing/2014/main" id="{C0EF704F-6B6F-634E-FD31-E1ADC0BF37B9}"/>
                    </a:ext>
                  </a:extLst>
                </p:cNvPr>
                <p:cNvPicPr/>
                <p:nvPr/>
              </p:nvPicPr>
              <p:blipFill>
                <a:blip r:embed="rId77"/>
                <a:stretch>
                  <a:fillRect/>
                </a:stretch>
              </p:blipFill>
              <p:spPr>
                <a:xfrm>
                  <a:off x="6328330" y="1455209"/>
                  <a:ext cx="104580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601F0D38-076F-2AD6-4AAB-1BFCBB63D577}"/>
                    </a:ext>
                  </a:extLst>
                </p14:cNvPr>
                <p14:cNvContentPartPr/>
                <p14:nvPr/>
              </p14:nvContentPartPr>
              <p14:xfrm>
                <a:off x="6699130" y="1610369"/>
                <a:ext cx="51840" cy="8640"/>
              </p14:xfrm>
            </p:contentPart>
          </mc:Choice>
          <mc:Fallback xmlns="">
            <p:pic>
              <p:nvPicPr>
                <p:cNvPr id="58" name="Ink 57">
                  <a:extLst>
                    <a:ext uri="{FF2B5EF4-FFF2-40B4-BE49-F238E27FC236}">
                      <a16:creationId xmlns:a16="http://schemas.microsoft.com/office/drawing/2014/main" id="{601F0D38-076F-2AD6-4AAB-1BFCBB63D577}"/>
                    </a:ext>
                  </a:extLst>
                </p:cNvPr>
                <p:cNvPicPr/>
                <p:nvPr/>
              </p:nvPicPr>
              <p:blipFill>
                <a:blip r:embed="rId79"/>
                <a:stretch>
                  <a:fillRect/>
                </a:stretch>
              </p:blipFill>
              <p:spPr>
                <a:xfrm>
                  <a:off x="6690490" y="1601369"/>
                  <a:ext cx="69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30FF6F0F-7B21-CC64-1FFA-77AAA1EB1D6F}"/>
                    </a:ext>
                  </a:extLst>
                </p14:cNvPr>
                <p14:cNvContentPartPr/>
                <p14:nvPr/>
              </p14:nvContentPartPr>
              <p14:xfrm>
                <a:off x="7569250" y="1382129"/>
                <a:ext cx="1262880" cy="467640"/>
              </p14:xfrm>
            </p:contentPart>
          </mc:Choice>
          <mc:Fallback xmlns="">
            <p:pic>
              <p:nvPicPr>
                <p:cNvPr id="59" name="Ink 58">
                  <a:extLst>
                    <a:ext uri="{FF2B5EF4-FFF2-40B4-BE49-F238E27FC236}">
                      <a16:creationId xmlns:a16="http://schemas.microsoft.com/office/drawing/2014/main" id="{30FF6F0F-7B21-CC64-1FFA-77AAA1EB1D6F}"/>
                    </a:ext>
                  </a:extLst>
                </p:cNvPr>
                <p:cNvPicPr/>
                <p:nvPr/>
              </p:nvPicPr>
              <p:blipFill>
                <a:blip r:embed="rId81"/>
                <a:stretch>
                  <a:fillRect/>
                </a:stretch>
              </p:blipFill>
              <p:spPr>
                <a:xfrm>
                  <a:off x="7560610" y="1373129"/>
                  <a:ext cx="12805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Ink 59">
                  <a:extLst>
                    <a:ext uri="{FF2B5EF4-FFF2-40B4-BE49-F238E27FC236}">
                      <a16:creationId xmlns:a16="http://schemas.microsoft.com/office/drawing/2014/main" id="{AB16EC0F-7DC8-2841-DC81-7E79C7DD9DBF}"/>
                    </a:ext>
                  </a:extLst>
                </p14:cNvPr>
                <p14:cNvContentPartPr/>
                <p14:nvPr/>
              </p14:nvContentPartPr>
              <p14:xfrm>
                <a:off x="8309410" y="1526489"/>
                <a:ext cx="266040" cy="10440"/>
              </p14:xfrm>
            </p:contentPart>
          </mc:Choice>
          <mc:Fallback xmlns="">
            <p:pic>
              <p:nvPicPr>
                <p:cNvPr id="60" name="Ink 59">
                  <a:extLst>
                    <a:ext uri="{FF2B5EF4-FFF2-40B4-BE49-F238E27FC236}">
                      <a16:creationId xmlns:a16="http://schemas.microsoft.com/office/drawing/2014/main" id="{AB16EC0F-7DC8-2841-DC81-7E79C7DD9DBF}"/>
                    </a:ext>
                  </a:extLst>
                </p:cNvPr>
                <p:cNvPicPr/>
                <p:nvPr/>
              </p:nvPicPr>
              <p:blipFill>
                <a:blip r:embed="rId83"/>
                <a:stretch>
                  <a:fillRect/>
                </a:stretch>
              </p:blipFill>
              <p:spPr>
                <a:xfrm>
                  <a:off x="8300410" y="1517849"/>
                  <a:ext cx="283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Ink 60">
                  <a:extLst>
                    <a:ext uri="{FF2B5EF4-FFF2-40B4-BE49-F238E27FC236}">
                      <a16:creationId xmlns:a16="http://schemas.microsoft.com/office/drawing/2014/main" id="{CA39546C-4127-B876-E98A-91C2299B4C37}"/>
                    </a:ext>
                  </a:extLst>
                </p14:cNvPr>
                <p14:cNvContentPartPr/>
                <p14:nvPr/>
              </p14:nvContentPartPr>
              <p14:xfrm>
                <a:off x="7833850" y="1579769"/>
                <a:ext cx="482400" cy="17640"/>
              </p14:xfrm>
            </p:contentPart>
          </mc:Choice>
          <mc:Fallback xmlns="">
            <p:pic>
              <p:nvPicPr>
                <p:cNvPr id="61" name="Ink 60">
                  <a:extLst>
                    <a:ext uri="{FF2B5EF4-FFF2-40B4-BE49-F238E27FC236}">
                      <a16:creationId xmlns:a16="http://schemas.microsoft.com/office/drawing/2014/main" id="{CA39546C-4127-B876-E98A-91C2299B4C37}"/>
                    </a:ext>
                  </a:extLst>
                </p:cNvPr>
                <p:cNvPicPr/>
                <p:nvPr/>
              </p:nvPicPr>
              <p:blipFill>
                <a:blip r:embed="rId85"/>
                <a:stretch>
                  <a:fillRect/>
                </a:stretch>
              </p:blipFill>
              <p:spPr>
                <a:xfrm>
                  <a:off x="7824850" y="1571129"/>
                  <a:ext cx="500040" cy="35280"/>
                </a:xfrm>
                <a:prstGeom prst="rect">
                  <a:avLst/>
                </a:prstGeom>
              </p:spPr>
            </p:pic>
          </mc:Fallback>
        </mc:AlternateContent>
      </p:grpSp>
      <p:grpSp>
        <p:nvGrpSpPr>
          <p:cNvPr id="66" name="Group 65">
            <a:extLst>
              <a:ext uri="{FF2B5EF4-FFF2-40B4-BE49-F238E27FC236}">
                <a16:creationId xmlns:a16="http://schemas.microsoft.com/office/drawing/2014/main" id="{27EF0B71-FAD8-4289-5BF4-1291B2FF8D2C}"/>
              </a:ext>
            </a:extLst>
          </p:cNvPr>
          <p:cNvGrpSpPr/>
          <p:nvPr/>
        </p:nvGrpSpPr>
        <p:grpSpPr>
          <a:xfrm>
            <a:off x="682810" y="2128409"/>
            <a:ext cx="648000" cy="419040"/>
            <a:chOff x="682810" y="2128409"/>
            <a:chExt cx="648000" cy="419040"/>
          </a:xfrm>
        </p:grpSpPr>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B0687F35-F920-B09A-7AD0-7132CFB0E480}"/>
                    </a:ext>
                  </a:extLst>
                </p14:cNvPr>
                <p14:cNvContentPartPr/>
                <p14:nvPr/>
              </p14:nvContentPartPr>
              <p14:xfrm>
                <a:off x="682810" y="2241449"/>
                <a:ext cx="195120" cy="292320"/>
              </p14:xfrm>
            </p:contentPart>
          </mc:Choice>
          <mc:Fallback xmlns="">
            <p:pic>
              <p:nvPicPr>
                <p:cNvPr id="63" name="Ink 62">
                  <a:extLst>
                    <a:ext uri="{FF2B5EF4-FFF2-40B4-BE49-F238E27FC236}">
                      <a16:creationId xmlns:a16="http://schemas.microsoft.com/office/drawing/2014/main" id="{B0687F35-F920-B09A-7AD0-7132CFB0E480}"/>
                    </a:ext>
                  </a:extLst>
                </p:cNvPr>
                <p:cNvPicPr/>
                <p:nvPr/>
              </p:nvPicPr>
              <p:blipFill>
                <a:blip r:embed="rId87"/>
                <a:stretch>
                  <a:fillRect/>
                </a:stretch>
              </p:blipFill>
              <p:spPr>
                <a:xfrm>
                  <a:off x="673810" y="2232809"/>
                  <a:ext cx="2127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Ink 63">
                  <a:extLst>
                    <a:ext uri="{FF2B5EF4-FFF2-40B4-BE49-F238E27FC236}">
                      <a16:creationId xmlns:a16="http://schemas.microsoft.com/office/drawing/2014/main" id="{11F7BC72-A46D-88FA-A34E-4117FAE8B59D}"/>
                    </a:ext>
                  </a:extLst>
                </p14:cNvPr>
                <p14:cNvContentPartPr/>
                <p14:nvPr/>
              </p14:nvContentPartPr>
              <p14:xfrm>
                <a:off x="710170" y="2189969"/>
                <a:ext cx="287280" cy="82440"/>
              </p14:xfrm>
            </p:contentPart>
          </mc:Choice>
          <mc:Fallback xmlns="">
            <p:pic>
              <p:nvPicPr>
                <p:cNvPr id="64" name="Ink 63">
                  <a:extLst>
                    <a:ext uri="{FF2B5EF4-FFF2-40B4-BE49-F238E27FC236}">
                      <a16:creationId xmlns:a16="http://schemas.microsoft.com/office/drawing/2014/main" id="{11F7BC72-A46D-88FA-A34E-4117FAE8B59D}"/>
                    </a:ext>
                  </a:extLst>
                </p:cNvPr>
                <p:cNvPicPr/>
                <p:nvPr/>
              </p:nvPicPr>
              <p:blipFill>
                <a:blip r:embed="rId89"/>
                <a:stretch>
                  <a:fillRect/>
                </a:stretch>
              </p:blipFill>
              <p:spPr>
                <a:xfrm>
                  <a:off x="701170" y="2180969"/>
                  <a:ext cx="304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5" name="Ink 64">
                  <a:extLst>
                    <a:ext uri="{FF2B5EF4-FFF2-40B4-BE49-F238E27FC236}">
                      <a16:creationId xmlns:a16="http://schemas.microsoft.com/office/drawing/2014/main" id="{19982363-62C6-A579-D3A5-AB62E320C971}"/>
                    </a:ext>
                  </a:extLst>
                </p14:cNvPr>
                <p14:cNvContentPartPr/>
                <p14:nvPr/>
              </p14:nvContentPartPr>
              <p14:xfrm>
                <a:off x="949570" y="2128409"/>
                <a:ext cx="381240" cy="419040"/>
              </p14:xfrm>
            </p:contentPart>
          </mc:Choice>
          <mc:Fallback xmlns="">
            <p:pic>
              <p:nvPicPr>
                <p:cNvPr id="65" name="Ink 64">
                  <a:extLst>
                    <a:ext uri="{FF2B5EF4-FFF2-40B4-BE49-F238E27FC236}">
                      <a16:creationId xmlns:a16="http://schemas.microsoft.com/office/drawing/2014/main" id="{19982363-62C6-A579-D3A5-AB62E320C971}"/>
                    </a:ext>
                  </a:extLst>
                </p:cNvPr>
                <p:cNvPicPr/>
                <p:nvPr/>
              </p:nvPicPr>
              <p:blipFill>
                <a:blip r:embed="rId91"/>
                <a:stretch>
                  <a:fillRect/>
                </a:stretch>
              </p:blipFill>
              <p:spPr>
                <a:xfrm>
                  <a:off x="940930" y="2119409"/>
                  <a:ext cx="398880" cy="43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75" name="Ink 74">
                <a:extLst>
                  <a:ext uri="{FF2B5EF4-FFF2-40B4-BE49-F238E27FC236}">
                    <a16:creationId xmlns:a16="http://schemas.microsoft.com/office/drawing/2014/main" id="{66024106-1B29-987E-AD4C-7F55AB72A8A7}"/>
                  </a:ext>
                </a:extLst>
              </p14:cNvPr>
              <p14:cNvContentPartPr/>
              <p14:nvPr/>
            </p14:nvContentPartPr>
            <p14:xfrm>
              <a:off x="4772770" y="2080169"/>
              <a:ext cx="842400" cy="435600"/>
            </p14:xfrm>
          </p:contentPart>
        </mc:Choice>
        <mc:Fallback xmlns="">
          <p:pic>
            <p:nvPicPr>
              <p:cNvPr id="75" name="Ink 74">
                <a:extLst>
                  <a:ext uri="{FF2B5EF4-FFF2-40B4-BE49-F238E27FC236}">
                    <a16:creationId xmlns:a16="http://schemas.microsoft.com/office/drawing/2014/main" id="{66024106-1B29-987E-AD4C-7F55AB72A8A7}"/>
                  </a:ext>
                </a:extLst>
              </p:cNvPr>
              <p:cNvPicPr/>
              <p:nvPr/>
            </p:nvPicPr>
            <p:blipFill>
              <a:blip r:embed="rId93"/>
              <a:stretch>
                <a:fillRect/>
              </a:stretch>
            </p:blipFill>
            <p:spPr>
              <a:xfrm>
                <a:off x="4763770" y="2071169"/>
                <a:ext cx="86004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Ink 75">
                <a:extLst>
                  <a:ext uri="{FF2B5EF4-FFF2-40B4-BE49-F238E27FC236}">
                    <a16:creationId xmlns:a16="http://schemas.microsoft.com/office/drawing/2014/main" id="{12D73217-A875-EA39-0CD1-3DE846D92F44}"/>
                  </a:ext>
                </a:extLst>
              </p14:cNvPr>
              <p14:cNvContentPartPr/>
              <p14:nvPr/>
            </p14:nvContentPartPr>
            <p14:xfrm>
              <a:off x="5184250" y="2247209"/>
              <a:ext cx="257400" cy="21960"/>
            </p14:xfrm>
          </p:contentPart>
        </mc:Choice>
        <mc:Fallback xmlns="">
          <p:pic>
            <p:nvPicPr>
              <p:cNvPr id="76" name="Ink 75">
                <a:extLst>
                  <a:ext uri="{FF2B5EF4-FFF2-40B4-BE49-F238E27FC236}">
                    <a16:creationId xmlns:a16="http://schemas.microsoft.com/office/drawing/2014/main" id="{12D73217-A875-EA39-0CD1-3DE846D92F44}"/>
                  </a:ext>
                </a:extLst>
              </p:cNvPr>
              <p:cNvPicPr/>
              <p:nvPr/>
            </p:nvPicPr>
            <p:blipFill>
              <a:blip r:embed="rId95"/>
              <a:stretch>
                <a:fillRect/>
              </a:stretch>
            </p:blipFill>
            <p:spPr>
              <a:xfrm>
                <a:off x="5175250" y="2238569"/>
                <a:ext cx="275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7" name="Ink 76">
                <a:extLst>
                  <a:ext uri="{FF2B5EF4-FFF2-40B4-BE49-F238E27FC236}">
                    <a16:creationId xmlns:a16="http://schemas.microsoft.com/office/drawing/2014/main" id="{378B93B2-E43D-2AA9-6C9E-44799C9CDE7C}"/>
                  </a:ext>
                </a:extLst>
              </p14:cNvPr>
              <p14:cNvContentPartPr/>
              <p14:nvPr/>
            </p14:nvContentPartPr>
            <p14:xfrm>
              <a:off x="5096770" y="2205449"/>
              <a:ext cx="21240" cy="6480"/>
            </p14:xfrm>
          </p:contentPart>
        </mc:Choice>
        <mc:Fallback xmlns="">
          <p:pic>
            <p:nvPicPr>
              <p:cNvPr id="77" name="Ink 76">
                <a:extLst>
                  <a:ext uri="{FF2B5EF4-FFF2-40B4-BE49-F238E27FC236}">
                    <a16:creationId xmlns:a16="http://schemas.microsoft.com/office/drawing/2014/main" id="{378B93B2-E43D-2AA9-6C9E-44799C9CDE7C}"/>
                  </a:ext>
                </a:extLst>
              </p:cNvPr>
              <p:cNvPicPr/>
              <p:nvPr/>
            </p:nvPicPr>
            <p:blipFill>
              <a:blip r:embed="rId97"/>
              <a:stretch>
                <a:fillRect/>
              </a:stretch>
            </p:blipFill>
            <p:spPr>
              <a:xfrm>
                <a:off x="5088130" y="2196449"/>
                <a:ext cx="38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8" name="Ink 77">
                <a:extLst>
                  <a:ext uri="{FF2B5EF4-FFF2-40B4-BE49-F238E27FC236}">
                    <a16:creationId xmlns:a16="http://schemas.microsoft.com/office/drawing/2014/main" id="{A59A0AD1-4AF0-B03C-7081-1ED258E6FCA1}"/>
                  </a:ext>
                </a:extLst>
              </p14:cNvPr>
              <p14:cNvContentPartPr/>
              <p14:nvPr/>
            </p14:nvContentPartPr>
            <p14:xfrm>
              <a:off x="5771410" y="2152169"/>
              <a:ext cx="1968840" cy="377640"/>
            </p14:xfrm>
          </p:contentPart>
        </mc:Choice>
        <mc:Fallback xmlns="">
          <p:pic>
            <p:nvPicPr>
              <p:cNvPr id="78" name="Ink 77">
                <a:extLst>
                  <a:ext uri="{FF2B5EF4-FFF2-40B4-BE49-F238E27FC236}">
                    <a16:creationId xmlns:a16="http://schemas.microsoft.com/office/drawing/2014/main" id="{A59A0AD1-4AF0-B03C-7081-1ED258E6FCA1}"/>
                  </a:ext>
                </a:extLst>
              </p:cNvPr>
              <p:cNvPicPr/>
              <p:nvPr/>
            </p:nvPicPr>
            <p:blipFill>
              <a:blip r:embed="rId99"/>
              <a:stretch>
                <a:fillRect/>
              </a:stretch>
            </p:blipFill>
            <p:spPr>
              <a:xfrm>
                <a:off x="5762770" y="2143529"/>
                <a:ext cx="19864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9" name="Ink 78">
                <a:extLst>
                  <a:ext uri="{FF2B5EF4-FFF2-40B4-BE49-F238E27FC236}">
                    <a16:creationId xmlns:a16="http://schemas.microsoft.com/office/drawing/2014/main" id="{DA7EEFE0-1206-B908-ABAF-B208E818F14B}"/>
                  </a:ext>
                </a:extLst>
              </p14:cNvPr>
              <p14:cNvContentPartPr/>
              <p14:nvPr/>
            </p14:nvContentPartPr>
            <p14:xfrm>
              <a:off x="6897850" y="2277809"/>
              <a:ext cx="314280" cy="14760"/>
            </p14:xfrm>
          </p:contentPart>
        </mc:Choice>
        <mc:Fallback xmlns="">
          <p:pic>
            <p:nvPicPr>
              <p:cNvPr id="79" name="Ink 78">
                <a:extLst>
                  <a:ext uri="{FF2B5EF4-FFF2-40B4-BE49-F238E27FC236}">
                    <a16:creationId xmlns:a16="http://schemas.microsoft.com/office/drawing/2014/main" id="{DA7EEFE0-1206-B908-ABAF-B208E818F14B}"/>
                  </a:ext>
                </a:extLst>
              </p:cNvPr>
              <p:cNvPicPr/>
              <p:nvPr/>
            </p:nvPicPr>
            <p:blipFill>
              <a:blip r:embed="rId101"/>
              <a:stretch>
                <a:fillRect/>
              </a:stretch>
            </p:blipFill>
            <p:spPr>
              <a:xfrm>
                <a:off x="6888850" y="2268809"/>
                <a:ext cx="331920" cy="32400"/>
              </a:xfrm>
              <a:prstGeom prst="rect">
                <a:avLst/>
              </a:prstGeom>
            </p:spPr>
          </p:pic>
        </mc:Fallback>
      </mc:AlternateContent>
      <p:grpSp>
        <p:nvGrpSpPr>
          <p:cNvPr id="94" name="Group 93">
            <a:extLst>
              <a:ext uri="{FF2B5EF4-FFF2-40B4-BE49-F238E27FC236}">
                <a16:creationId xmlns:a16="http://schemas.microsoft.com/office/drawing/2014/main" id="{193CE47B-1727-C700-2DF9-FA25A6CD292C}"/>
              </a:ext>
            </a:extLst>
          </p:cNvPr>
          <p:cNvGrpSpPr/>
          <p:nvPr/>
        </p:nvGrpSpPr>
        <p:grpSpPr>
          <a:xfrm>
            <a:off x="8032570" y="2078009"/>
            <a:ext cx="3747240" cy="450720"/>
            <a:chOff x="8032570" y="2078009"/>
            <a:chExt cx="3747240" cy="450720"/>
          </a:xfrm>
        </p:grpSpPr>
        <mc:AlternateContent xmlns:mc="http://schemas.openxmlformats.org/markup-compatibility/2006" xmlns:p14="http://schemas.microsoft.com/office/powerpoint/2010/main">
          <mc:Choice Requires="p14">
            <p:contentPart p14:bwMode="auto" r:id="rId102">
              <p14:nvContentPartPr>
                <p14:cNvPr id="81" name="Ink 80">
                  <a:extLst>
                    <a:ext uri="{FF2B5EF4-FFF2-40B4-BE49-F238E27FC236}">
                      <a16:creationId xmlns:a16="http://schemas.microsoft.com/office/drawing/2014/main" id="{D3CC41F2-F965-430C-F513-1527CFD297D1}"/>
                    </a:ext>
                  </a:extLst>
                </p14:cNvPr>
                <p14:cNvContentPartPr/>
                <p14:nvPr/>
              </p14:nvContentPartPr>
              <p14:xfrm>
                <a:off x="8032570" y="2084849"/>
                <a:ext cx="1360080" cy="320400"/>
              </p14:xfrm>
            </p:contentPart>
          </mc:Choice>
          <mc:Fallback xmlns="">
            <p:pic>
              <p:nvPicPr>
                <p:cNvPr id="81" name="Ink 80">
                  <a:extLst>
                    <a:ext uri="{FF2B5EF4-FFF2-40B4-BE49-F238E27FC236}">
                      <a16:creationId xmlns:a16="http://schemas.microsoft.com/office/drawing/2014/main" id="{D3CC41F2-F965-430C-F513-1527CFD297D1}"/>
                    </a:ext>
                  </a:extLst>
                </p:cNvPr>
                <p:cNvPicPr/>
                <p:nvPr/>
              </p:nvPicPr>
              <p:blipFill>
                <a:blip r:embed="rId103"/>
                <a:stretch>
                  <a:fillRect/>
                </a:stretch>
              </p:blipFill>
              <p:spPr>
                <a:xfrm>
                  <a:off x="8023570" y="2076209"/>
                  <a:ext cx="13777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Ink 81">
                  <a:extLst>
                    <a:ext uri="{FF2B5EF4-FFF2-40B4-BE49-F238E27FC236}">
                      <a16:creationId xmlns:a16="http://schemas.microsoft.com/office/drawing/2014/main" id="{9B8064E3-8686-8A40-F9B8-04C583790FB2}"/>
                    </a:ext>
                  </a:extLst>
                </p14:cNvPr>
                <p14:cNvContentPartPr/>
                <p14:nvPr/>
              </p14:nvContentPartPr>
              <p14:xfrm>
                <a:off x="8302570" y="2178449"/>
                <a:ext cx="380880" cy="17640"/>
              </p14:xfrm>
            </p:contentPart>
          </mc:Choice>
          <mc:Fallback xmlns="">
            <p:pic>
              <p:nvPicPr>
                <p:cNvPr id="82" name="Ink 81">
                  <a:extLst>
                    <a:ext uri="{FF2B5EF4-FFF2-40B4-BE49-F238E27FC236}">
                      <a16:creationId xmlns:a16="http://schemas.microsoft.com/office/drawing/2014/main" id="{9B8064E3-8686-8A40-F9B8-04C583790FB2}"/>
                    </a:ext>
                  </a:extLst>
                </p:cNvPr>
                <p:cNvPicPr/>
                <p:nvPr/>
              </p:nvPicPr>
              <p:blipFill>
                <a:blip r:embed="rId105"/>
                <a:stretch>
                  <a:fillRect/>
                </a:stretch>
              </p:blipFill>
              <p:spPr>
                <a:xfrm>
                  <a:off x="8293930" y="2169809"/>
                  <a:ext cx="398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Ink 83">
                  <a:extLst>
                    <a:ext uri="{FF2B5EF4-FFF2-40B4-BE49-F238E27FC236}">
                      <a16:creationId xmlns:a16="http://schemas.microsoft.com/office/drawing/2014/main" id="{DA8DB845-15E6-436C-0F03-6391F070C19D}"/>
                    </a:ext>
                  </a:extLst>
                </p14:cNvPr>
                <p14:cNvContentPartPr/>
                <p14:nvPr/>
              </p14:nvContentPartPr>
              <p14:xfrm>
                <a:off x="9641410" y="2217689"/>
                <a:ext cx="174960" cy="311040"/>
              </p14:xfrm>
            </p:contentPart>
          </mc:Choice>
          <mc:Fallback xmlns="">
            <p:pic>
              <p:nvPicPr>
                <p:cNvPr id="84" name="Ink 83">
                  <a:extLst>
                    <a:ext uri="{FF2B5EF4-FFF2-40B4-BE49-F238E27FC236}">
                      <a16:creationId xmlns:a16="http://schemas.microsoft.com/office/drawing/2014/main" id="{DA8DB845-15E6-436C-0F03-6391F070C19D}"/>
                    </a:ext>
                  </a:extLst>
                </p:cNvPr>
                <p:cNvPicPr/>
                <p:nvPr/>
              </p:nvPicPr>
              <p:blipFill>
                <a:blip r:embed="rId107"/>
                <a:stretch>
                  <a:fillRect/>
                </a:stretch>
              </p:blipFill>
              <p:spPr>
                <a:xfrm>
                  <a:off x="9632410" y="2209049"/>
                  <a:ext cx="1926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6" name="Ink 85">
                  <a:extLst>
                    <a:ext uri="{FF2B5EF4-FFF2-40B4-BE49-F238E27FC236}">
                      <a16:creationId xmlns:a16="http://schemas.microsoft.com/office/drawing/2014/main" id="{1F0B8FDA-159A-2291-98EB-05C32DEA5F74}"/>
                    </a:ext>
                  </a:extLst>
                </p14:cNvPr>
                <p14:cNvContentPartPr/>
                <p14:nvPr/>
              </p14:nvContentPartPr>
              <p14:xfrm>
                <a:off x="10095010" y="2107889"/>
                <a:ext cx="697320" cy="226800"/>
              </p14:xfrm>
            </p:contentPart>
          </mc:Choice>
          <mc:Fallback xmlns="">
            <p:pic>
              <p:nvPicPr>
                <p:cNvPr id="86" name="Ink 85">
                  <a:extLst>
                    <a:ext uri="{FF2B5EF4-FFF2-40B4-BE49-F238E27FC236}">
                      <a16:creationId xmlns:a16="http://schemas.microsoft.com/office/drawing/2014/main" id="{1F0B8FDA-159A-2291-98EB-05C32DEA5F74}"/>
                    </a:ext>
                  </a:extLst>
                </p:cNvPr>
                <p:cNvPicPr/>
                <p:nvPr/>
              </p:nvPicPr>
              <p:blipFill>
                <a:blip r:embed="rId109"/>
                <a:stretch>
                  <a:fillRect/>
                </a:stretch>
              </p:blipFill>
              <p:spPr>
                <a:xfrm>
                  <a:off x="10086370" y="2098889"/>
                  <a:ext cx="714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7" name="Ink 86">
                  <a:extLst>
                    <a:ext uri="{FF2B5EF4-FFF2-40B4-BE49-F238E27FC236}">
                      <a16:creationId xmlns:a16="http://schemas.microsoft.com/office/drawing/2014/main" id="{4A5CE013-ABD6-3E95-4836-651F0A5F5455}"/>
                    </a:ext>
                  </a:extLst>
                </p14:cNvPr>
                <p14:cNvContentPartPr/>
                <p14:nvPr/>
              </p14:nvContentPartPr>
              <p14:xfrm>
                <a:off x="11052610" y="2200049"/>
                <a:ext cx="157320" cy="293400"/>
              </p14:xfrm>
            </p:contentPart>
          </mc:Choice>
          <mc:Fallback xmlns="">
            <p:pic>
              <p:nvPicPr>
                <p:cNvPr id="87" name="Ink 86">
                  <a:extLst>
                    <a:ext uri="{FF2B5EF4-FFF2-40B4-BE49-F238E27FC236}">
                      <a16:creationId xmlns:a16="http://schemas.microsoft.com/office/drawing/2014/main" id="{4A5CE013-ABD6-3E95-4836-651F0A5F5455}"/>
                    </a:ext>
                  </a:extLst>
                </p:cNvPr>
                <p:cNvPicPr/>
                <p:nvPr/>
              </p:nvPicPr>
              <p:blipFill>
                <a:blip r:embed="rId111"/>
                <a:stretch>
                  <a:fillRect/>
                </a:stretch>
              </p:blipFill>
              <p:spPr>
                <a:xfrm>
                  <a:off x="11043970" y="2191409"/>
                  <a:ext cx="1749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8" name="Ink 87">
                  <a:extLst>
                    <a:ext uri="{FF2B5EF4-FFF2-40B4-BE49-F238E27FC236}">
                      <a16:creationId xmlns:a16="http://schemas.microsoft.com/office/drawing/2014/main" id="{B415F154-E232-61C7-509F-438138852181}"/>
                    </a:ext>
                  </a:extLst>
                </p14:cNvPr>
                <p14:cNvContentPartPr/>
                <p14:nvPr/>
              </p14:nvContentPartPr>
              <p14:xfrm>
                <a:off x="11346730" y="2182769"/>
                <a:ext cx="7560" cy="149040"/>
              </p14:xfrm>
            </p:contentPart>
          </mc:Choice>
          <mc:Fallback xmlns="">
            <p:pic>
              <p:nvPicPr>
                <p:cNvPr id="88" name="Ink 87">
                  <a:extLst>
                    <a:ext uri="{FF2B5EF4-FFF2-40B4-BE49-F238E27FC236}">
                      <a16:creationId xmlns:a16="http://schemas.microsoft.com/office/drawing/2014/main" id="{B415F154-E232-61C7-509F-438138852181}"/>
                    </a:ext>
                  </a:extLst>
                </p:cNvPr>
                <p:cNvPicPr/>
                <p:nvPr/>
              </p:nvPicPr>
              <p:blipFill>
                <a:blip r:embed="rId113"/>
                <a:stretch>
                  <a:fillRect/>
                </a:stretch>
              </p:blipFill>
              <p:spPr>
                <a:xfrm>
                  <a:off x="11338090" y="2173769"/>
                  <a:ext cx="25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9" name="Ink 88">
                  <a:extLst>
                    <a:ext uri="{FF2B5EF4-FFF2-40B4-BE49-F238E27FC236}">
                      <a16:creationId xmlns:a16="http://schemas.microsoft.com/office/drawing/2014/main" id="{E029C9FF-3870-351B-0E6A-D0DA6127E861}"/>
                    </a:ext>
                  </a:extLst>
                </p14:cNvPr>
                <p14:cNvContentPartPr/>
                <p14:nvPr/>
              </p14:nvContentPartPr>
              <p14:xfrm>
                <a:off x="11282290" y="2285729"/>
                <a:ext cx="130320" cy="6840"/>
              </p14:xfrm>
            </p:contentPart>
          </mc:Choice>
          <mc:Fallback xmlns="">
            <p:pic>
              <p:nvPicPr>
                <p:cNvPr id="89" name="Ink 88">
                  <a:extLst>
                    <a:ext uri="{FF2B5EF4-FFF2-40B4-BE49-F238E27FC236}">
                      <a16:creationId xmlns:a16="http://schemas.microsoft.com/office/drawing/2014/main" id="{E029C9FF-3870-351B-0E6A-D0DA6127E861}"/>
                    </a:ext>
                  </a:extLst>
                </p:cNvPr>
                <p:cNvPicPr/>
                <p:nvPr/>
              </p:nvPicPr>
              <p:blipFill>
                <a:blip r:embed="rId115"/>
                <a:stretch>
                  <a:fillRect/>
                </a:stretch>
              </p:blipFill>
              <p:spPr>
                <a:xfrm>
                  <a:off x="11273290" y="2277089"/>
                  <a:ext cx="147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0" name="Ink 89">
                  <a:extLst>
                    <a:ext uri="{FF2B5EF4-FFF2-40B4-BE49-F238E27FC236}">
                      <a16:creationId xmlns:a16="http://schemas.microsoft.com/office/drawing/2014/main" id="{E23E4526-8AB7-2838-4796-8CADC222DB7B}"/>
                    </a:ext>
                  </a:extLst>
                </p14:cNvPr>
                <p14:cNvContentPartPr/>
                <p14:nvPr/>
              </p14:nvContentPartPr>
              <p14:xfrm>
                <a:off x="11455450" y="2078009"/>
                <a:ext cx="149760" cy="274320"/>
              </p14:xfrm>
            </p:contentPart>
          </mc:Choice>
          <mc:Fallback xmlns="">
            <p:pic>
              <p:nvPicPr>
                <p:cNvPr id="90" name="Ink 89">
                  <a:extLst>
                    <a:ext uri="{FF2B5EF4-FFF2-40B4-BE49-F238E27FC236}">
                      <a16:creationId xmlns:a16="http://schemas.microsoft.com/office/drawing/2014/main" id="{E23E4526-8AB7-2838-4796-8CADC222DB7B}"/>
                    </a:ext>
                  </a:extLst>
                </p:cNvPr>
                <p:cNvPicPr/>
                <p:nvPr/>
              </p:nvPicPr>
              <p:blipFill>
                <a:blip r:embed="rId117"/>
                <a:stretch>
                  <a:fillRect/>
                </a:stretch>
              </p:blipFill>
              <p:spPr>
                <a:xfrm>
                  <a:off x="11446450" y="2069009"/>
                  <a:ext cx="1674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BF2579C2-4BCF-DE5A-4A24-FB0E89CBF59E}"/>
                    </a:ext>
                  </a:extLst>
                </p14:cNvPr>
                <p14:cNvContentPartPr/>
                <p14:nvPr/>
              </p14:nvContentPartPr>
              <p14:xfrm>
                <a:off x="11680450" y="2233169"/>
                <a:ext cx="99360" cy="250560"/>
              </p14:xfrm>
            </p:contentPart>
          </mc:Choice>
          <mc:Fallback xmlns="">
            <p:pic>
              <p:nvPicPr>
                <p:cNvPr id="93" name="Ink 92">
                  <a:extLst>
                    <a:ext uri="{FF2B5EF4-FFF2-40B4-BE49-F238E27FC236}">
                      <a16:creationId xmlns:a16="http://schemas.microsoft.com/office/drawing/2014/main" id="{BF2579C2-4BCF-DE5A-4A24-FB0E89CBF59E}"/>
                    </a:ext>
                  </a:extLst>
                </p:cNvPr>
                <p:cNvPicPr/>
                <p:nvPr/>
              </p:nvPicPr>
              <p:blipFill>
                <a:blip r:embed="rId119"/>
                <a:stretch>
                  <a:fillRect/>
                </a:stretch>
              </p:blipFill>
              <p:spPr>
                <a:xfrm>
                  <a:off x="11671810" y="2224529"/>
                  <a:ext cx="117000" cy="268200"/>
                </a:xfrm>
                <a:prstGeom prst="rect">
                  <a:avLst/>
                </a:prstGeom>
              </p:spPr>
            </p:pic>
          </mc:Fallback>
        </mc:AlternateContent>
      </p:grpSp>
      <p:grpSp>
        <p:nvGrpSpPr>
          <p:cNvPr id="97" name="Group 96">
            <a:extLst>
              <a:ext uri="{FF2B5EF4-FFF2-40B4-BE49-F238E27FC236}">
                <a16:creationId xmlns:a16="http://schemas.microsoft.com/office/drawing/2014/main" id="{BB912F6E-631F-2CC2-726C-2412703F0282}"/>
              </a:ext>
            </a:extLst>
          </p:cNvPr>
          <p:cNvGrpSpPr/>
          <p:nvPr/>
        </p:nvGrpSpPr>
        <p:grpSpPr>
          <a:xfrm>
            <a:off x="575530" y="2771369"/>
            <a:ext cx="1379880" cy="457560"/>
            <a:chOff x="575530" y="2771369"/>
            <a:chExt cx="1379880" cy="457560"/>
          </a:xfrm>
        </p:grpSpPr>
        <mc:AlternateContent xmlns:mc="http://schemas.openxmlformats.org/markup-compatibility/2006" xmlns:p14="http://schemas.microsoft.com/office/powerpoint/2010/main">
          <mc:Choice Requires="p14">
            <p:contentPart p14:bwMode="auto" r:id="rId120">
              <p14:nvContentPartPr>
                <p14:cNvPr id="95" name="Ink 94">
                  <a:extLst>
                    <a:ext uri="{FF2B5EF4-FFF2-40B4-BE49-F238E27FC236}">
                      <a16:creationId xmlns:a16="http://schemas.microsoft.com/office/drawing/2014/main" id="{6FBFD08D-A79F-7037-A5AC-AA4353510A5D}"/>
                    </a:ext>
                  </a:extLst>
                </p14:cNvPr>
                <p14:cNvContentPartPr/>
                <p14:nvPr/>
              </p14:nvContentPartPr>
              <p14:xfrm>
                <a:off x="575530" y="2783969"/>
                <a:ext cx="515520" cy="444960"/>
              </p14:xfrm>
            </p:contentPart>
          </mc:Choice>
          <mc:Fallback xmlns="">
            <p:pic>
              <p:nvPicPr>
                <p:cNvPr id="95" name="Ink 94">
                  <a:extLst>
                    <a:ext uri="{FF2B5EF4-FFF2-40B4-BE49-F238E27FC236}">
                      <a16:creationId xmlns:a16="http://schemas.microsoft.com/office/drawing/2014/main" id="{6FBFD08D-A79F-7037-A5AC-AA4353510A5D}"/>
                    </a:ext>
                  </a:extLst>
                </p:cNvPr>
                <p:cNvPicPr/>
                <p:nvPr/>
              </p:nvPicPr>
              <p:blipFill>
                <a:blip r:embed="rId121"/>
                <a:stretch>
                  <a:fillRect/>
                </a:stretch>
              </p:blipFill>
              <p:spPr>
                <a:xfrm>
                  <a:off x="566890" y="2775329"/>
                  <a:ext cx="53316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6" name="Ink 95">
                  <a:extLst>
                    <a:ext uri="{FF2B5EF4-FFF2-40B4-BE49-F238E27FC236}">
                      <a16:creationId xmlns:a16="http://schemas.microsoft.com/office/drawing/2014/main" id="{AAD9A9E8-2E03-3AD4-EFA7-62B2AEE47B78}"/>
                    </a:ext>
                  </a:extLst>
                </p14:cNvPr>
                <p14:cNvContentPartPr/>
                <p14:nvPr/>
              </p14:nvContentPartPr>
              <p14:xfrm>
                <a:off x="1375450" y="2771369"/>
                <a:ext cx="579960" cy="406080"/>
              </p14:xfrm>
            </p:contentPart>
          </mc:Choice>
          <mc:Fallback xmlns="">
            <p:pic>
              <p:nvPicPr>
                <p:cNvPr id="96" name="Ink 95">
                  <a:extLst>
                    <a:ext uri="{FF2B5EF4-FFF2-40B4-BE49-F238E27FC236}">
                      <a16:creationId xmlns:a16="http://schemas.microsoft.com/office/drawing/2014/main" id="{AAD9A9E8-2E03-3AD4-EFA7-62B2AEE47B78}"/>
                    </a:ext>
                  </a:extLst>
                </p:cNvPr>
                <p:cNvPicPr/>
                <p:nvPr/>
              </p:nvPicPr>
              <p:blipFill>
                <a:blip r:embed="rId123"/>
                <a:stretch>
                  <a:fillRect/>
                </a:stretch>
              </p:blipFill>
              <p:spPr>
                <a:xfrm>
                  <a:off x="1366810" y="2762729"/>
                  <a:ext cx="597600" cy="423720"/>
                </a:xfrm>
                <a:prstGeom prst="rect">
                  <a:avLst/>
                </a:prstGeom>
              </p:spPr>
            </p:pic>
          </mc:Fallback>
        </mc:AlternateContent>
      </p:grpSp>
      <p:grpSp>
        <p:nvGrpSpPr>
          <p:cNvPr id="101" name="Group 100">
            <a:extLst>
              <a:ext uri="{FF2B5EF4-FFF2-40B4-BE49-F238E27FC236}">
                <a16:creationId xmlns:a16="http://schemas.microsoft.com/office/drawing/2014/main" id="{38A30C2D-A675-72F2-3D51-A3B2BDCEE6BE}"/>
              </a:ext>
            </a:extLst>
          </p:cNvPr>
          <p:cNvGrpSpPr/>
          <p:nvPr/>
        </p:nvGrpSpPr>
        <p:grpSpPr>
          <a:xfrm>
            <a:off x="1548610" y="2124809"/>
            <a:ext cx="2930040" cy="1101240"/>
            <a:chOff x="1548610" y="2124809"/>
            <a:chExt cx="2930040" cy="1101240"/>
          </a:xfrm>
        </p:grpSpPr>
        <mc:AlternateContent xmlns:mc="http://schemas.openxmlformats.org/markup-compatibility/2006" xmlns:p14="http://schemas.microsoft.com/office/powerpoint/2010/main">
          <mc:Choice Requires="p14">
            <p:contentPart p14:bwMode="auto" r:id="rId124">
              <p14:nvContentPartPr>
                <p14:cNvPr id="67" name="Ink 66">
                  <a:extLst>
                    <a:ext uri="{FF2B5EF4-FFF2-40B4-BE49-F238E27FC236}">
                      <a16:creationId xmlns:a16="http://schemas.microsoft.com/office/drawing/2014/main" id="{17D3B679-5FB7-65CA-0618-6661ED00CFEE}"/>
                    </a:ext>
                  </a:extLst>
                </p14:cNvPr>
                <p14:cNvContentPartPr/>
                <p14:nvPr/>
              </p14:nvContentPartPr>
              <p14:xfrm>
                <a:off x="1548610" y="2124809"/>
                <a:ext cx="1177200" cy="417960"/>
              </p14:xfrm>
            </p:contentPart>
          </mc:Choice>
          <mc:Fallback xmlns="">
            <p:pic>
              <p:nvPicPr>
                <p:cNvPr id="67" name="Ink 66">
                  <a:extLst>
                    <a:ext uri="{FF2B5EF4-FFF2-40B4-BE49-F238E27FC236}">
                      <a16:creationId xmlns:a16="http://schemas.microsoft.com/office/drawing/2014/main" id="{17D3B679-5FB7-65CA-0618-6661ED00CFEE}"/>
                    </a:ext>
                  </a:extLst>
                </p:cNvPr>
                <p:cNvPicPr/>
                <p:nvPr/>
              </p:nvPicPr>
              <p:blipFill>
                <a:blip r:embed="rId125"/>
                <a:stretch>
                  <a:fillRect/>
                </a:stretch>
              </p:blipFill>
              <p:spPr>
                <a:xfrm>
                  <a:off x="1539970" y="2115809"/>
                  <a:ext cx="119484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8" name="Ink 67">
                  <a:extLst>
                    <a:ext uri="{FF2B5EF4-FFF2-40B4-BE49-F238E27FC236}">
                      <a16:creationId xmlns:a16="http://schemas.microsoft.com/office/drawing/2014/main" id="{FDC3FD60-2DBF-4C59-96A7-CF9C93F03B8D}"/>
                    </a:ext>
                  </a:extLst>
                </p14:cNvPr>
                <p14:cNvContentPartPr/>
                <p14:nvPr/>
              </p14:nvContentPartPr>
              <p14:xfrm>
                <a:off x="2922730" y="2266649"/>
                <a:ext cx="258120" cy="466200"/>
              </p14:xfrm>
            </p:contentPart>
          </mc:Choice>
          <mc:Fallback xmlns="">
            <p:pic>
              <p:nvPicPr>
                <p:cNvPr id="68" name="Ink 67">
                  <a:extLst>
                    <a:ext uri="{FF2B5EF4-FFF2-40B4-BE49-F238E27FC236}">
                      <a16:creationId xmlns:a16="http://schemas.microsoft.com/office/drawing/2014/main" id="{FDC3FD60-2DBF-4C59-96A7-CF9C93F03B8D}"/>
                    </a:ext>
                  </a:extLst>
                </p:cNvPr>
                <p:cNvPicPr/>
                <p:nvPr/>
              </p:nvPicPr>
              <p:blipFill>
                <a:blip r:embed="rId127"/>
                <a:stretch>
                  <a:fillRect/>
                </a:stretch>
              </p:blipFill>
              <p:spPr>
                <a:xfrm>
                  <a:off x="2914090" y="2258009"/>
                  <a:ext cx="27576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Ink 70">
                  <a:extLst>
                    <a:ext uri="{FF2B5EF4-FFF2-40B4-BE49-F238E27FC236}">
                      <a16:creationId xmlns:a16="http://schemas.microsoft.com/office/drawing/2014/main" id="{99F33483-FF28-A997-A57C-3B560A5994A6}"/>
                    </a:ext>
                  </a:extLst>
                </p14:cNvPr>
                <p14:cNvContentPartPr/>
                <p14:nvPr/>
              </p14:nvContentPartPr>
              <p14:xfrm>
                <a:off x="3492610" y="2134169"/>
                <a:ext cx="986040" cy="397080"/>
              </p14:xfrm>
            </p:contentPart>
          </mc:Choice>
          <mc:Fallback xmlns="">
            <p:pic>
              <p:nvPicPr>
                <p:cNvPr id="71" name="Ink 70">
                  <a:extLst>
                    <a:ext uri="{FF2B5EF4-FFF2-40B4-BE49-F238E27FC236}">
                      <a16:creationId xmlns:a16="http://schemas.microsoft.com/office/drawing/2014/main" id="{99F33483-FF28-A997-A57C-3B560A5994A6}"/>
                    </a:ext>
                  </a:extLst>
                </p:cNvPr>
                <p:cNvPicPr/>
                <p:nvPr/>
              </p:nvPicPr>
              <p:blipFill>
                <a:blip r:embed="rId129"/>
                <a:stretch>
                  <a:fillRect/>
                </a:stretch>
              </p:blipFill>
              <p:spPr>
                <a:xfrm>
                  <a:off x="3483970" y="2125169"/>
                  <a:ext cx="100368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Ink 71">
                  <a:extLst>
                    <a:ext uri="{FF2B5EF4-FFF2-40B4-BE49-F238E27FC236}">
                      <a16:creationId xmlns:a16="http://schemas.microsoft.com/office/drawing/2014/main" id="{89D46179-FA18-8EC3-1614-ED6C83AF0330}"/>
                    </a:ext>
                  </a:extLst>
                </p14:cNvPr>
                <p14:cNvContentPartPr/>
                <p14:nvPr/>
              </p14:nvContentPartPr>
              <p14:xfrm>
                <a:off x="4002370" y="2296169"/>
                <a:ext cx="280440" cy="33120"/>
              </p14:xfrm>
            </p:contentPart>
          </mc:Choice>
          <mc:Fallback xmlns="">
            <p:pic>
              <p:nvPicPr>
                <p:cNvPr id="72" name="Ink 71">
                  <a:extLst>
                    <a:ext uri="{FF2B5EF4-FFF2-40B4-BE49-F238E27FC236}">
                      <a16:creationId xmlns:a16="http://schemas.microsoft.com/office/drawing/2014/main" id="{89D46179-FA18-8EC3-1614-ED6C83AF0330}"/>
                    </a:ext>
                  </a:extLst>
                </p:cNvPr>
                <p:cNvPicPr/>
                <p:nvPr/>
              </p:nvPicPr>
              <p:blipFill>
                <a:blip r:embed="rId131"/>
                <a:stretch>
                  <a:fillRect/>
                </a:stretch>
              </p:blipFill>
              <p:spPr>
                <a:xfrm>
                  <a:off x="3993370" y="2287529"/>
                  <a:ext cx="298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Ink 72">
                  <a:extLst>
                    <a:ext uri="{FF2B5EF4-FFF2-40B4-BE49-F238E27FC236}">
                      <a16:creationId xmlns:a16="http://schemas.microsoft.com/office/drawing/2014/main" id="{E93F7480-8D97-0F4D-9BAF-E62A3ED53CD5}"/>
                    </a:ext>
                  </a:extLst>
                </p14:cNvPr>
                <p14:cNvContentPartPr/>
                <p14:nvPr/>
              </p14:nvContentPartPr>
              <p14:xfrm>
                <a:off x="3620770" y="2257289"/>
                <a:ext cx="298080" cy="23760"/>
              </p14:xfrm>
            </p:contentPart>
          </mc:Choice>
          <mc:Fallback xmlns="">
            <p:pic>
              <p:nvPicPr>
                <p:cNvPr id="73" name="Ink 72">
                  <a:extLst>
                    <a:ext uri="{FF2B5EF4-FFF2-40B4-BE49-F238E27FC236}">
                      <a16:creationId xmlns:a16="http://schemas.microsoft.com/office/drawing/2014/main" id="{E93F7480-8D97-0F4D-9BAF-E62A3ED53CD5}"/>
                    </a:ext>
                  </a:extLst>
                </p:cNvPr>
                <p:cNvPicPr/>
                <p:nvPr/>
              </p:nvPicPr>
              <p:blipFill>
                <a:blip r:embed="rId133"/>
                <a:stretch>
                  <a:fillRect/>
                </a:stretch>
              </p:blipFill>
              <p:spPr>
                <a:xfrm>
                  <a:off x="3612130" y="2248649"/>
                  <a:ext cx="315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Ink 97">
                  <a:extLst>
                    <a:ext uri="{FF2B5EF4-FFF2-40B4-BE49-F238E27FC236}">
                      <a16:creationId xmlns:a16="http://schemas.microsoft.com/office/drawing/2014/main" id="{EBC51D90-34B8-EADE-F8FC-4810EFEC5B42}"/>
                    </a:ext>
                  </a:extLst>
                </p14:cNvPr>
                <p14:cNvContentPartPr/>
                <p14:nvPr/>
              </p14:nvContentPartPr>
              <p14:xfrm>
                <a:off x="2184370" y="2663009"/>
                <a:ext cx="1386720" cy="563040"/>
              </p14:xfrm>
            </p:contentPart>
          </mc:Choice>
          <mc:Fallback xmlns="">
            <p:pic>
              <p:nvPicPr>
                <p:cNvPr id="98" name="Ink 97">
                  <a:extLst>
                    <a:ext uri="{FF2B5EF4-FFF2-40B4-BE49-F238E27FC236}">
                      <a16:creationId xmlns:a16="http://schemas.microsoft.com/office/drawing/2014/main" id="{EBC51D90-34B8-EADE-F8FC-4810EFEC5B42}"/>
                    </a:ext>
                  </a:extLst>
                </p:cNvPr>
                <p:cNvPicPr/>
                <p:nvPr/>
              </p:nvPicPr>
              <p:blipFill>
                <a:blip r:embed="rId135"/>
                <a:stretch>
                  <a:fillRect/>
                </a:stretch>
              </p:blipFill>
              <p:spPr>
                <a:xfrm>
                  <a:off x="2175370" y="2654369"/>
                  <a:ext cx="140436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Ink 98">
                  <a:extLst>
                    <a:ext uri="{FF2B5EF4-FFF2-40B4-BE49-F238E27FC236}">
                      <a16:creationId xmlns:a16="http://schemas.microsoft.com/office/drawing/2014/main" id="{8332DD49-C521-D35B-84B5-CCEB300118CC}"/>
                    </a:ext>
                  </a:extLst>
                </p14:cNvPr>
                <p14:cNvContentPartPr/>
                <p14:nvPr/>
              </p14:nvContentPartPr>
              <p14:xfrm>
                <a:off x="3089770" y="2882969"/>
                <a:ext cx="39240" cy="63720"/>
              </p14:xfrm>
            </p:contentPart>
          </mc:Choice>
          <mc:Fallback xmlns="">
            <p:pic>
              <p:nvPicPr>
                <p:cNvPr id="99" name="Ink 98">
                  <a:extLst>
                    <a:ext uri="{FF2B5EF4-FFF2-40B4-BE49-F238E27FC236}">
                      <a16:creationId xmlns:a16="http://schemas.microsoft.com/office/drawing/2014/main" id="{8332DD49-C521-D35B-84B5-CCEB300118CC}"/>
                    </a:ext>
                  </a:extLst>
                </p:cNvPr>
                <p:cNvPicPr/>
                <p:nvPr/>
              </p:nvPicPr>
              <p:blipFill>
                <a:blip r:embed="rId137"/>
                <a:stretch>
                  <a:fillRect/>
                </a:stretch>
              </p:blipFill>
              <p:spPr>
                <a:xfrm>
                  <a:off x="3080770" y="2874329"/>
                  <a:ext cx="56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0" name="Ink 99">
                  <a:extLst>
                    <a:ext uri="{FF2B5EF4-FFF2-40B4-BE49-F238E27FC236}">
                      <a16:creationId xmlns:a16="http://schemas.microsoft.com/office/drawing/2014/main" id="{47C15DCD-092E-4747-9443-657D594DDF5A}"/>
                    </a:ext>
                  </a:extLst>
                </p14:cNvPr>
                <p14:cNvContentPartPr/>
                <p14:nvPr/>
              </p14:nvContentPartPr>
              <p14:xfrm>
                <a:off x="2803210" y="2827529"/>
                <a:ext cx="306720" cy="47520"/>
              </p14:xfrm>
            </p:contentPart>
          </mc:Choice>
          <mc:Fallback xmlns="">
            <p:pic>
              <p:nvPicPr>
                <p:cNvPr id="100" name="Ink 99">
                  <a:extLst>
                    <a:ext uri="{FF2B5EF4-FFF2-40B4-BE49-F238E27FC236}">
                      <a16:creationId xmlns:a16="http://schemas.microsoft.com/office/drawing/2014/main" id="{47C15DCD-092E-4747-9443-657D594DDF5A}"/>
                    </a:ext>
                  </a:extLst>
                </p:cNvPr>
                <p:cNvPicPr/>
                <p:nvPr/>
              </p:nvPicPr>
              <p:blipFill>
                <a:blip r:embed="rId139"/>
                <a:stretch>
                  <a:fillRect/>
                </a:stretch>
              </p:blipFill>
              <p:spPr>
                <a:xfrm>
                  <a:off x="2794210" y="2818529"/>
                  <a:ext cx="324360" cy="65160"/>
                </a:xfrm>
                <a:prstGeom prst="rect">
                  <a:avLst/>
                </a:prstGeom>
              </p:spPr>
            </p:pic>
          </mc:Fallback>
        </mc:AlternateContent>
      </p:grpSp>
      <p:grpSp>
        <p:nvGrpSpPr>
          <p:cNvPr id="104" name="Group 103">
            <a:extLst>
              <a:ext uri="{FF2B5EF4-FFF2-40B4-BE49-F238E27FC236}">
                <a16:creationId xmlns:a16="http://schemas.microsoft.com/office/drawing/2014/main" id="{ED747DBC-E5ED-B408-8AE3-D82EC45C4111}"/>
              </a:ext>
            </a:extLst>
          </p:cNvPr>
          <p:cNvGrpSpPr/>
          <p:nvPr/>
        </p:nvGrpSpPr>
        <p:grpSpPr>
          <a:xfrm>
            <a:off x="3848650" y="2776409"/>
            <a:ext cx="389880" cy="265320"/>
            <a:chOff x="3848650" y="2776409"/>
            <a:chExt cx="389880" cy="265320"/>
          </a:xfrm>
        </p:grpSpPr>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FC130D2C-079E-B5D7-B67A-BFE42E324A69}"/>
                    </a:ext>
                  </a:extLst>
                </p14:cNvPr>
                <p14:cNvContentPartPr/>
                <p14:nvPr/>
              </p14:nvContentPartPr>
              <p14:xfrm>
                <a:off x="3848650" y="2894129"/>
                <a:ext cx="389880" cy="147600"/>
              </p14:xfrm>
            </p:contentPart>
          </mc:Choice>
          <mc:Fallback xmlns="">
            <p:pic>
              <p:nvPicPr>
                <p:cNvPr id="102" name="Ink 101">
                  <a:extLst>
                    <a:ext uri="{FF2B5EF4-FFF2-40B4-BE49-F238E27FC236}">
                      <a16:creationId xmlns:a16="http://schemas.microsoft.com/office/drawing/2014/main" id="{FC130D2C-079E-B5D7-B67A-BFE42E324A69}"/>
                    </a:ext>
                  </a:extLst>
                </p:cNvPr>
                <p:cNvPicPr/>
                <p:nvPr/>
              </p:nvPicPr>
              <p:blipFill>
                <a:blip r:embed="rId141"/>
                <a:stretch>
                  <a:fillRect/>
                </a:stretch>
              </p:blipFill>
              <p:spPr>
                <a:xfrm>
                  <a:off x="3840010" y="2885489"/>
                  <a:ext cx="407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 name="Ink 102">
                  <a:extLst>
                    <a:ext uri="{FF2B5EF4-FFF2-40B4-BE49-F238E27FC236}">
                      <a16:creationId xmlns:a16="http://schemas.microsoft.com/office/drawing/2014/main" id="{3056FC8C-EDBD-B674-FA29-82BEBBC8505E}"/>
                    </a:ext>
                  </a:extLst>
                </p14:cNvPr>
                <p14:cNvContentPartPr/>
                <p14:nvPr/>
              </p14:nvContentPartPr>
              <p14:xfrm>
                <a:off x="3989770" y="2776409"/>
                <a:ext cx="11880" cy="3240"/>
              </p14:xfrm>
            </p:contentPart>
          </mc:Choice>
          <mc:Fallback xmlns="">
            <p:pic>
              <p:nvPicPr>
                <p:cNvPr id="103" name="Ink 102">
                  <a:extLst>
                    <a:ext uri="{FF2B5EF4-FFF2-40B4-BE49-F238E27FC236}">
                      <a16:creationId xmlns:a16="http://schemas.microsoft.com/office/drawing/2014/main" id="{3056FC8C-EDBD-B674-FA29-82BEBBC8505E}"/>
                    </a:ext>
                  </a:extLst>
                </p:cNvPr>
                <p:cNvPicPr/>
                <p:nvPr/>
              </p:nvPicPr>
              <p:blipFill>
                <a:blip r:embed="rId143"/>
                <a:stretch>
                  <a:fillRect/>
                </a:stretch>
              </p:blipFill>
              <p:spPr>
                <a:xfrm>
                  <a:off x="3981130" y="2767769"/>
                  <a:ext cx="29520" cy="20880"/>
                </a:xfrm>
                <a:prstGeom prst="rect">
                  <a:avLst/>
                </a:prstGeom>
              </p:spPr>
            </p:pic>
          </mc:Fallback>
        </mc:AlternateContent>
      </p:grpSp>
      <p:grpSp>
        <p:nvGrpSpPr>
          <p:cNvPr id="110" name="Group 109">
            <a:extLst>
              <a:ext uri="{FF2B5EF4-FFF2-40B4-BE49-F238E27FC236}">
                <a16:creationId xmlns:a16="http://schemas.microsoft.com/office/drawing/2014/main" id="{B50DAC76-EB49-2CE6-E5E7-7ACD14F757AD}"/>
              </a:ext>
            </a:extLst>
          </p:cNvPr>
          <p:cNvGrpSpPr/>
          <p:nvPr/>
        </p:nvGrpSpPr>
        <p:grpSpPr>
          <a:xfrm>
            <a:off x="4555330" y="2659409"/>
            <a:ext cx="2818800" cy="385200"/>
            <a:chOff x="4555330" y="2659409"/>
            <a:chExt cx="2818800" cy="385200"/>
          </a:xfrm>
        </p:grpSpPr>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9A3A13BD-4E50-3D3C-D67C-92858EB432F5}"/>
                    </a:ext>
                  </a:extLst>
                </p14:cNvPr>
                <p14:cNvContentPartPr/>
                <p14:nvPr/>
              </p14:nvContentPartPr>
              <p14:xfrm>
                <a:off x="4555330" y="2659409"/>
                <a:ext cx="1240920" cy="385200"/>
              </p14:xfrm>
            </p:contentPart>
          </mc:Choice>
          <mc:Fallback xmlns="">
            <p:pic>
              <p:nvPicPr>
                <p:cNvPr id="105" name="Ink 104">
                  <a:extLst>
                    <a:ext uri="{FF2B5EF4-FFF2-40B4-BE49-F238E27FC236}">
                      <a16:creationId xmlns:a16="http://schemas.microsoft.com/office/drawing/2014/main" id="{9A3A13BD-4E50-3D3C-D67C-92858EB432F5}"/>
                    </a:ext>
                  </a:extLst>
                </p:cNvPr>
                <p:cNvPicPr/>
                <p:nvPr/>
              </p:nvPicPr>
              <p:blipFill>
                <a:blip r:embed="rId145"/>
                <a:stretch>
                  <a:fillRect/>
                </a:stretch>
              </p:blipFill>
              <p:spPr>
                <a:xfrm>
                  <a:off x="4546690" y="2650769"/>
                  <a:ext cx="125856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BD03460F-6923-F190-B810-01135EEC0959}"/>
                    </a:ext>
                  </a:extLst>
                </p14:cNvPr>
                <p14:cNvContentPartPr/>
                <p14:nvPr/>
              </p14:nvContentPartPr>
              <p14:xfrm>
                <a:off x="6030610" y="2676689"/>
                <a:ext cx="596160" cy="353520"/>
              </p14:xfrm>
            </p:contentPart>
          </mc:Choice>
          <mc:Fallback xmlns="">
            <p:pic>
              <p:nvPicPr>
                <p:cNvPr id="106" name="Ink 105">
                  <a:extLst>
                    <a:ext uri="{FF2B5EF4-FFF2-40B4-BE49-F238E27FC236}">
                      <a16:creationId xmlns:a16="http://schemas.microsoft.com/office/drawing/2014/main" id="{BD03460F-6923-F190-B810-01135EEC0959}"/>
                    </a:ext>
                  </a:extLst>
                </p:cNvPr>
                <p:cNvPicPr/>
                <p:nvPr/>
              </p:nvPicPr>
              <p:blipFill>
                <a:blip r:embed="rId147"/>
                <a:stretch>
                  <a:fillRect/>
                </a:stretch>
              </p:blipFill>
              <p:spPr>
                <a:xfrm>
                  <a:off x="6021610" y="2668049"/>
                  <a:ext cx="6138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Ink 107">
                  <a:extLst>
                    <a:ext uri="{FF2B5EF4-FFF2-40B4-BE49-F238E27FC236}">
                      <a16:creationId xmlns:a16="http://schemas.microsoft.com/office/drawing/2014/main" id="{DA337236-EFBB-4192-E279-76918B94BDE3}"/>
                    </a:ext>
                  </a:extLst>
                </p14:cNvPr>
                <p14:cNvContentPartPr/>
                <p14:nvPr/>
              </p14:nvContentPartPr>
              <p14:xfrm>
                <a:off x="7015930" y="2864969"/>
                <a:ext cx="358200" cy="166320"/>
              </p14:xfrm>
            </p:contentPart>
          </mc:Choice>
          <mc:Fallback xmlns="">
            <p:pic>
              <p:nvPicPr>
                <p:cNvPr id="108" name="Ink 107">
                  <a:extLst>
                    <a:ext uri="{FF2B5EF4-FFF2-40B4-BE49-F238E27FC236}">
                      <a16:creationId xmlns:a16="http://schemas.microsoft.com/office/drawing/2014/main" id="{DA337236-EFBB-4192-E279-76918B94BDE3}"/>
                    </a:ext>
                  </a:extLst>
                </p:cNvPr>
                <p:cNvPicPr/>
                <p:nvPr/>
              </p:nvPicPr>
              <p:blipFill>
                <a:blip r:embed="rId149"/>
                <a:stretch>
                  <a:fillRect/>
                </a:stretch>
              </p:blipFill>
              <p:spPr>
                <a:xfrm>
                  <a:off x="7006930" y="2855969"/>
                  <a:ext cx="375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Ink 108">
                  <a:extLst>
                    <a:ext uri="{FF2B5EF4-FFF2-40B4-BE49-F238E27FC236}">
                      <a16:creationId xmlns:a16="http://schemas.microsoft.com/office/drawing/2014/main" id="{EAA2F428-F60F-8231-B462-D8275290FCFC}"/>
                    </a:ext>
                  </a:extLst>
                </p14:cNvPr>
                <p14:cNvContentPartPr/>
                <p14:nvPr/>
              </p14:nvContentPartPr>
              <p14:xfrm>
                <a:off x="7190890" y="2764169"/>
                <a:ext cx="32760" cy="5760"/>
              </p14:xfrm>
            </p:contentPart>
          </mc:Choice>
          <mc:Fallback xmlns="">
            <p:pic>
              <p:nvPicPr>
                <p:cNvPr id="109" name="Ink 108">
                  <a:extLst>
                    <a:ext uri="{FF2B5EF4-FFF2-40B4-BE49-F238E27FC236}">
                      <a16:creationId xmlns:a16="http://schemas.microsoft.com/office/drawing/2014/main" id="{EAA2F428-F60F-8231-B462-D8275290FCFC}"/>
                    </a:ext>
                  </a:extLst>
                </p:cNvPr>
                <p:cNvPicPr/>
                <p:nvPr/>
              </p:nvPicPr>
              <p:blipFill>
                <a:blip r:embed="rId151"/>
                <a:stretch>
                  <a:fillRect/>
                </a:stretch>
              </p:blipFill>
              <p:spPr>
                <a:xfrm>
                  <a:off x="7181890" y="2755169"/>
                  <a:ext cx="50400" cy="23400"/>
                </a:xfrm>
                <a:prstGeom prst="rect">
                  <a:avLst/>
                </a:prstGeom>
              </p:spPr>
            </p:pic>
          </mc:Fallback>
        </mc:AlternateContent>
      </p:grpSp>
      <p:grpSp>
        <p:nvGrpSpPr>
          <p:cNvPr id="113" name="Group 112">
            <a:extLst>
              <a:ext uri="{FF2B5EF4-FFF2-40B4-BE49-F238E27FC236}">
                <a16:creationId xmlns:a16="http://schemas.microsoft.com/office/drawing/2014/main" id="{5F9DADA5-CACF-0798-80C8-F7E83FFA5F5D}"/>
              </a:ext>
            </a:extLst>
          </p:cNvPr>
          <p:cNvGrpSpPr/>
          <p:nvPr/>
        </p:nvGrpSpPr>
        <p:grpSpPr>
          <a:xfrm>
            <a:off x="2879530" y="3530969"/>
            <a:ext cx="461880" cy="333360"/>
            <a:chOff x="2879530" y="3530969"/>
            <a:chExt cx="461880" cy="333360"/>
          </a:xfrm>
        </p:grpSpPr>
        <mc:AlternateContent xmlns:mc="http://schemas.openxmlformats.org/markup-compatibility/2006" xmlns:p14="http://schemas.microsoft.com/office/powerpoint/2010/main">
          <mc:Choice Requires="p14">
            <p:contentPart p14:bwMode="auto" r:id="rId152">
              <p14:nvContentPartPr>
                <p14:cNvPr id="111" name="Ink 110">
                  <a:extLst>
                    <a:ext uri="{FF2B5EF4-FFF2-40B4-BE49-F238E27FC236}">
                      <a16:creationId xmlns:a16="http://schemas.microsoft.com/office/drawing/2014/main" id="{D05A046C-91AA-32B8-DF73-0DE80BE73241}"/>
                    </a:ext>
                  </a:extLst>
                </p14:cNvPr>
                <p14:cNvContentPartPr/>
                <p14:nvPr/>
              </p14:nvContentPartPr>
              <p14:xfrm>
                <a:off x="2879530" y="3530969"/>
                <a:ext cx="223560" cy="333360"/>
              </p14:xfrm>
            </p:contentPart>
          </mc:Choice>
          <mc:Fallback xmlns="">
            <p:pic>
              <p:nvPicPr>
                <p:cNvPr id="111" name="Ink 110">
                  <a:extLst>
                    <a:ext uri="{FF2B5EF4-FFF2-40B4-BE49-F238E27FC236}">
                      <a16:creationId xmlns:a16="http://schemas.microsoft.com/office/drawing/2014/main" id="{D05A046C-91AA-32B8-DF73-0DE80BE73241}"/>
                    </a:ext>
                  </a:extLst>
                </p:cNvPr>
                <p:cNvPicPr/>
                <p:nvPr/>
              </p:nvPicPr>
              <p:blipFill>
                <a:blip r:embed="rId153"/>
                <a:stretch>
                  <a:fillRect/>
                </a:stretch>
              </p:blipFill>
              <p:spPr>
                <a:xfrm>
                  <a:off x="2870890" y="3521969"/>
                  <a:ext cx="2412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Ink 111">
                  <a:extLst>
                    <a:ext uri="{FF2B5EF4-FFF2-40B4-BE49-F238E27FC236}">
                      <a16:creationId xmlns:a16="http://schemas.microsoft.com/office/drawing/2014/main" id="{550A3BBB-8853-6BD9-CFB5-21CAC0C0F223}"/>
                    </a:ext>
                  </a:extLst>
                </p14:cNvPr>
                <p14:cNvContentPartPr/>
                <p14:nvPr/>
              </p14:nvContentPartPr>
              <p14:xfrm>
                <a:off x="3163570" y="3713489"/>
                <a:ext cx="177840" cy="133560"/>
              </p14:xfrm>
            </p:contentPart>
          </mc:Choice>
          <mc:Fallback xmlns="">
            <p:pic>
              <p:nvPicPr>
                <p:cNvPr id="112" name="Ink 111">
                  <a:extLst>
                    <a:ext uri="{FF2B5EF4-FFF2-40B4-BE49-F238E27FC236}">
                      <a16:creationId xmlns:a16="http://schemas.microsoft.com/office/drawing/2014/main" id="{550A3BBB-8853-6BD9-CFB5-21CAC0C0F223}"/>
                    </a:ext>
                  </a:extLst>
                </p:cNvPr>
                <p:cNvPicPr/>
                <p:nvPr/>
              </p:nvPicPr>
              <p:blipFill>
                <a:blip r:embed="rId155"/>
                <a:stretch>
                  <a:fillRect/>
                </a:stretch>
              </p:blipFill>
              <p:spPr>
                <a:xfrm>
                  <a:off x="3154570" y="3704849"/>
                  <a:ext cx="195480" cy="151200"/>
                </a:xfrm>
                <a:prstGeom prst="rect">
                  <a:avLst/>
                </a:prstGeom>
              </p:spPr>
            </p:pic>
          </mc:Fallback>
        </mc:AlternateContent>
      </p:grpSp>
      <p:grpSp>
        <p:nvGrpSpPr>
          <p:cNvPr id="136" name="Group 135">
            <a:extLst>
              <a:ext uri="{FF2B5EF4-FFF2-40B4-BE49-F238E27FC236}">
                <a16:creationId xmlns:a16="http://schemas.microsoft.com/office/drawing/2014/main" id="{2C88758A-EC9E-4DD5-19ED-71108B4F19C2}"/>
              </a:ext>
            </a:extLst>
          </p:cNvPr>
          <p:cNvGrpSpPr/>
          <p:nvPr/>
        </p:nvGrpSpPr>
        <p:grpSpPr>
          <a:xfrm>
            <a:off x="3623290" y="3287249"/>
            <a:ext cx="2877120" cy="697320"/>
            <a:chOff x="3623290" y="3287249"/>
            <a:chExt cx="2877120" cy="697320"/>
          </a:xfrm>
        </p:grpSpPr>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1B77B4ED-D999-4071-842E-7FDF4B29A0BA}"/>
                    </a:ext>
                  </a:extLst>
                </p14:cNvPr>
                <p14:cNvContentPartPr/>
                <p14:nvPr/>
              </p14:nvContentPartPr>
              <p14:xfrm>
                <a:off x="3623290" y="3705209"/>
                <a:ext cx="223560" cy="25200"/>
              </p14:xfrm>
            </p:contentPart>
          </mc:Choice>
          <mc:Fallback xmlns="">
            <p:pic>
              <p:nvPicPr>
                <p:cNvPr id="114" name="Ink 113">
                  <a:extLst>
                    <a:ext uri="{FF2B5EF4-FFF2-40B4-BE49-F238E27FC236}">
                      <a16:creationId xmlns:a16="http://schemas.microsoft.com/office/drawing/2014/main" id="{1B77B4ED-D999-4071-842E-7FDF4B29A0BA}"/>
                    </a:ext>
                  </a:extLst>
                </p:cNvPr>
                <p:cNvPicPr/>
                <p:nvPr/>
              </p:nvPicPr>
              <p:blipFill>
                <a:blip r:embed="rId157"/>
                <a:stretch>
                  <a:fillRect/>
                </a:stretch>
              </p:blipFill>
              <p:spPr>
                <a:xfrm>
                  <a:off x="3614650" y="3696569"/>
                  <a:ext cx="241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Ink 114">
                  <a:extLst>
                    <a:ext uri="{FF2B5EF4-FFF2-40B4-BE49-F238E27FC236}">
                      <a16:creationId xmlns:a16="http://schemas.microsoft.com/office/drawing/2014/main" id="{FD4804CC-75F0-8211-2B6E-B97B4845D1F1}"/>
                    </a:ext>
                  </a:extLst>
                </p14:cNvPr>
                <p14:cNvContentPartPr/>
                <p14:nvPr/>
              </p14:nvContentPartPr>
              <p14:xfrm>
                <a:off x="3654250" y="3773609"/>
                <a:ext cx="199800" cy="12240"/>
              </p14:xfrm>
            </p:contentPart>
          </mc:Choice>
          <mc:Fallback xmlns="">
            <p:pic>
              <p:nvPicPr>
                <p:cNvPr id="115" name="Ink 114">
                  <a:extLst>
                    <a:ext uri="{FF2B5EF4-FFF2-40B4-BE49-F238E27FC236}">
                      <a16:creationId xmlns:a16="http://schemas.microsoft.com/office/drawing/2014/main" id="{FD4804CC-75F0-8211-2B6E-B97B4845D1F1}"/>
                    </a:ext>
                  </a:extLst>
                </p:cNvPr>
                <p:cNvPicPr/>
                <p:nvPr/>
              </p:nvPicPr>
              <p:blipFill>
                <a:blip r:embed="rId159"/>
                <a:stretch>
                  <a:fillRect/>
                </a:stretch>
              </p:blipFill>
              <p:spPr>
                <a:xfrm>
                  <a:off x="3645250" y="3764969"/>
                  <a:ext cx="217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2E2729BE-C86F-9A0E-518D-782A68DE0908}"/>
                    </a:ext>
                  </a:extLst>
                </p14:cNvPr>
                <p14:cNvContentPartPr/>
                <p14:nvPr/>
              </p14:nvContentPartPr>
              <p14:xfrm>
                <a:off x="4292890" y="3377969"/>
                <a:ext cx="35640" cy="246240"/>
              </p14:xfrm>
            </p:contentPart>
          </mc:Choice>
          <mc:Fallback xmlns="">
            <p:pic>
              <p:nvPicPr>
                <p:cNvPr id="117" name="Ink 116">
                  <a:extLst>
                    <a:ext uri="{FF2B5EF4-FFF2-40B4-BE49-F238E27FC236}">
                      <a16:creationId xmlns:a16="http://schemas.microsoft.com/office/drawing/2014/main" id="{2E2729BE-C86F-9A0E-518D-782A68DE0908}"/>
                    </a:ext>
                  </a:extLst>
                </p:cNvPr>
                <p:cNvPicPr/>
                <p:nvPr/>
              </p:nvPicPr>
              <p:blipFill>
                <a:blip r:embed="rId161"/>
                <a:stretch>
                  <a:fillRect/>
                </a:stretch>
              </p:blipFill>
              <p:spPr>
                <a:xfrm>
                  <a:off x="4284250" y="3369329"/>
                  <a:ext cx="532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696D59CD-F24C-A791-0CD1-7815914AE343}"/>
                    </a:ext>
                  </a:extLst>
                </p14:cNvPr>
                <p14:cNvContentPartPr/>
                <p14:nvPr/>
              </p14:nvContentPartPr>
              <p14:xfrm>
                <a:off x="4171930" y="3349169"/>
                <a:ext cx="209880" cy="173520"/>
              </p14:xfrm>
            </p:contentPart>
          </mc:Choice>
          <mc:Fallback xmlns="">
            <p:pic>
              <p:nvPicPr>
                <p:cNvPr id="118" name="Ink 117">
                  <a:extLst>
                    <a:ext uri="{FF2B5EF4-FFF2-40B4-BE49-F238E27FC236}">
                      <a16:creationId xmlns:a16="http://schemas.microsoft.com/office/drawing/2014/main" id="{696D59CD-F24C-A791-0CD1-7815914AE343}"/>
                    </a:ext>
                  </a:extLst>
                </p:cNvPr>
                <p:cNvPicPr/>
                <p:nvPr/>
              </p:nvPicPr>
              <p:blipFill>
                <a:blip r:embed="rId163"/>
                <a:stretch>
                  <a:fillRect/>
                </a:stretch>
              </p:blipFill>
              <p:spPr>
                <a:xfrm>
                  <a:off x="4163290" y="3340529"/>
                  <a:ext cx="227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Ink 118">
                  <a:extLst>
                    <a:ext uri="{FF2B5EF4-FFF2-40B4-BE49-F238E27FC236}">
                      <a16:creationId xmlns:a16="http://schemas.microsoft.com/office/drawing/2014/main" id="{DD7C3F03-CF0D-FBFB-8E61-5579A1C389DF}"/>
                    </a:ext>
                  </a:extLst>
                </p14:cNvPr>
                <p14:cNvContentPartPr/>
                <p14:nvPr/>
              </p14:nvContentPartPr>
              <p14:xfrm>
                <a:off x="4495210" y="3500369"/>
                <a:ext cx="12960" cy="119880"/>
              </p14:xfrm>
            </p:contentPart>
          </mc:Choice>
          <mc:Fallback xmlns="">
            <p:pic>
              <p:nvPicPr>
                <p:cNvPr id="119" name="Ink 118">
                  <a:extLst>
                    <a:ext uri="{FF2B5EF4-FFF2-40B4-BE49-F238E27FC236}">
                      <a16:creationId xmlns:a16="http://schemas.microsoft.com/office/drawing/2014/main" id="{DD7C3F03-CF0D-FBFB-8E61-5579A1C389DF}"/>
                    </a:ext>
                  </a:extLst>
                </p:cNvPr>
                <p:cNvPicPr/>
                <p:nvPr/>
              </p:nvPicPr>
              <p:blipFill>
                <a:blip r:embed="rId165"/>
                <a:stretch>
                  <a:fillRect/>
                </a:stretch>
              </p:blipFill>
              <p:spPr>
                <a:xfrm>
                  <a:off x="4486210" y="3491369"/>
                  <a:ext cx="30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Ink 119">
                  <a:extLst>
                    <a:ext uri="{FF2B5EF4-FFF2-40B4-BE49-F238E27FC236}">
                      <a16:creationId xmlns:a16="http://schemas.microsoft.com/office/drawing/2014/main" id="{510DD6D3-7BD2-6357-E4D4-01AF9F446F33}"/>
                    </a:ext>
                  </a:extLst>
                </p14:cNvPr>
                <p14:cNvContentPartPr/>
                <p14:nvPr/>
              </p14:nvContentPartPr>
              <p14:xfrm>
                <a:off x="4597090" y="3498209"/>
                <a:ext cx="21240" cy="110520"/>
              </p14:xfrm>
            </p:contentPart>
          </mc:Choice>
          <mc:Fallback xmlns="">
            <p:pic>
              <p:nvPicPr>
                <p:cNvPr id="120" name="Ink 119">
                  <a:extLst>
                    <a:ext uri="{FF2B5EF4-FFF2-40B4-BE49-F238E27FC236}">
                      <a16:creationId xmlns:a16="http://schemas.microsoft.com/office/drawing/2014/main" id="{510DD6D3-7BD2-6357-E4D4-01AF9F446F33}"/>
                    </a:ext>
                  </a:extLst>
                </p:cNvPr>
                <p:cNvPicPr/>
                <p:nvPr/>
              </p:nvPicPr>
              <p:blipFill>
                <a:blip r:embed="rId167"/>
                <a:stretch>
                  <a:fillRect/>
                </a:stretch>
              </p:blipFill>
              <p:spPr>
                <a:xfrm>
                  <a:off x="4588090" y="3489569"/>
                  <a:ext cx="38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2" name="Ink 121">
                  <a:extLst>
                    <a:ext uri="{FF2B5EF4-FFF2-40B4-BE49-F238E27FC236}">
                      <a16:creationId xmlns:a16="http://schemas.microsoft.com/office/drawing/2014/main" id="{C6127D9F-09F6-B01F-9B32-FEF4BCCCAF09}"/>
                    </a:ext>
                  </a:extLst>
                </p14:cNvPr>
                <p14:cNvContentPartPr/>
                <p14:nvPr/>
              </p14:nvContentPartPr>
              <p14:xfrm>
                <a:off x="4423570" y="3479489"/>
                <a:ext cx="267120" cy="39960"/>
              </p14:xfrm>
            </p:contentPart>
          </mc:Choice>
          <mc:Fallback xmlns="">
            <p:pic>
              <p:nvPicPr>
                <p:cNvPr id="122" name="Ink 121">
                  <a:extLst>
                    <a:ext uri="{FF2B5EF4-FFF2-40B4-BE49-F238E27FC236}">
                      <a16:creationId xmlns:a16="http://schemas.microsoft.com/office/drawing/2014/main" id="{C6127D9F-09F6-B01F-9B32-FEF4BCCCAF09}"/>
                    </a:ext>
                  </a:extLst>
                </p:cNvPr>
                <p:cNvPicPr/>
                <p:nvPr/>
              </p:nvPicPr>
              <p:blipFill>
                <a:blip r:embed="rId169"/>
                <a:stretch>
                  <a:fillRect/>
                </a:stretch>
              </p:blipFill>
              <p:spPr>
                <a:xfrm>
                  <a:off x="4414570" y="3470849"/>
                  <a:ext cx="284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Ink 123">
                  <a:extLst>
                    <a:ext uri="{FF2B5EF4-FFF2-40B4-BE49-F238E27FC236}">
                      <a16:creationId xmlns:a16="http://schemas.microsoft.com/office/drawing/2014/main" id="{0F9CE007-945E-447F-20B9-D891FF9DAE56}"/>
                    </a:ext>
                  </a:extLst>
                </p14:cNvPr>
                <p14:cNvContentPartPr/>
                <p14:nvPr/>
              </p14:nvContentPartPr>
              <p14:xfrm>
                <a:off x="4850530" y="3503609"/>
                <a:ext cx="37800" cy="252000"/>
              </p14:xfrm>
            </p:contentPart>
          </mc:Choice>
          <mc:Fallback xmlns="">
            <p:pic>
              <p:nvPicPr>
                <p:cNvPr id="124" name="Ink 123">
                  <a:extLst>
                    <a:ext uri="{FF2B5EF4-FFF2-40B4-BE49-F238E27FC236}">
                      <a16:creationId xmlns:a16="http://schemas.microsoft.com/office/drawing/2014/main" id="{0F9CE007-945E-447F-20B9-D891FF9DAE56}"/>
                    </a:ext>
                  </a:extLst>
                </p:cNvPr>
                <p:cNvPicPr/>
                <p:nvPr/>
              </p:nvPicPr>
              <p:blipFill>
                <a:blip r:embed="rId171"/>
                <a:stretch>
                  <a:fillRect/>
                </a:stretch>
              </p:blipFill>
              <p:spPr>
                <a:xfrm>
                  <a:off x="4841890" y="3494609"/>
                  <a:ext cx="554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5" name="Ink 124">
                  <a:extLst>
                    <a:ext uri="{FF2B5EF4-FFF2-40B4-BE49-F238E27FC236}">
                      <a16:creationId xmlns:a16="http://schemas.microsoft.com/office/drawing/2014/main" id="{9784C9DC-CC6E-2844-741B-9B464A635E32}"/>
                    </a:ext>
                  </a:extLst>
                </p14:cNvPr>
                <p14:cNvContentPartPr/>
                <p14:nvPr/>
              </p14:nvContentPartPr>
              <p14:xfrm>
                <a:off x="4848730" y="3438809"/>
                <a:ext cx="139680" cy="103680"/>
              </p14:xfrm>
            </p:contentPart>
          </mc:Choice>
          <mc:Fallback xmlns="">
            <p:pic>
              <p:nvPicPr>
                <p:cNvPr id="125" name="Ink 124">
                  <a:extLst>
                    <a:ext uri="{FF2B5EF4-FFF2-40B4-BE49-F238E27FC236}">
                      <a16:creationId xmlns:a16="http://schemas.microsoft.com/office/drawing/2014/main" id="{9784C9DC-CC6E-2844-741B-9B464A635E32}"/>
                    </a:ext>
                  </a:extLst>
                </p:cNvPr>
                <p:cNvPicPr/>
                <p:nvPr/>
              </p:nvPicPr>
              <p:blipFill>
                <a:blip r:embed="rId173"/>
                <a:stretch>
                  <a:fillRect/>
                </a:stretch>
              </p:blipFill>
              <p:spPr>
                <a:xfrm>
                  <a:off x="4839730" y="3429809"/>
                  <a:ext cx="157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6" name="Ink 125">
                  <a:extLst>
                    <a:ext uri="{FF2B5EF4-FFF2-40B4-BE49-F238E27FC236}">
                      <a16:creationId xmlns:a16="http://schemas.microsoft.com/office/drawing/2014/main" id="{0866BCA9-B130-3691-6A0E-331F658069C3}"/>
                    </a:ext>
                  </a:extLst>
                </p14:cNvPr>
                <p14:cNvContentPartPr/>
                <p14:nvPr/>
              </p14:nvContentPartPr>
              <p14:xfrm>
                <a:off x="5016130" y="3700529"/>
                <a:ext cx="114120" cy="127800"/>
              </p14:xfrm>
            </p:contentPart>
          </mc:Choice>
          <mc:Fallback xmlns="">
            <p:pic>
              <p:nvPicPr>
                <p:cNvPr id="126" name="Ink 125">
                  <a:extLst>
                    <a:ext uri="{FF2B5EF4-FFF2-40B4-BE49-F238E27FC236}">
                      <a16:creationId xmlns:a16="http://schemas.microsoft.com/office/drawing/2014/main" id="{0866BCA9-B130-3691-6A0E-331F658069C3}"/>
                    </a:ext>
                  </a:extLst>
                </p:cNvPr>
                <p:cNvPicPr/>
                <p:nvPr/>
              </p:nvPicPr>
              <p:blipFill>
                <a:blip r:embed="rId175"/>
                <a:stretch>
                  <a:fillRect/>
                </a:stretch>
              </p:blipFill>
              <p:spPr>
                <a:xfrm>
                  <a:off x="5007130" y="3691529"/>
                  <a:ext cx="131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7" name="Ink 126">
                  <a:extLst>
                    <a:ext uri="{FF2B5EF4-FFF2-40B4-BE49-F238E27FC236}">
                      <a16:creationId xmlns:a16="http://schemas.microsoft.com/office/drawing/2014/main" id="{7A07157E-7464-FCB8-5403-69B9C169C172}"/>
                    </a:ext>
                  </a:extLst>
                </p14:cNvPr>
                <p14:cNvContentPartPr/>
                <p14:nvPr/>
              </p14:nvContentPartPr>
              <p14:xfrm>
                <a:off x="5020090" y="3293729"/>
                <a:ext cx="105840" cy="126720"/>
              </p14:xfrm>
            </p:contentPart>
          </mc:Choice>
          <mc:Fallback xmlns="">
            <p:pic>
              <p:nvPicPr>
                <p:cNvPr id="127" name="Ink 126">
                  <a:extLst>
                    <a:ext uri="{FF2B5EF4-FFF2-40B4-BE49-F238E27FC236}">
                      <a16:creationId xmlns:a16="http://schemas.microsoft.com/office/drawing/2014/main" id="{7A07157E-7464-FCB8-5403-69B9C169C172}"/>
                    </a:ext>
                  </a:extLst>
                </p:cNvPr>
                <p:cNvPicPr/>
                <p:nvPr/>
              </p:nvPicPr>
              <p:blipFill>
                <a:blip r:embed="rId177"/>
                <a:stretch>
                  <a:fillRect/>
                </a:stretch>
              </p:blipFill>
              <p:spPr>
                <a:xfrm>
                  <a:off x="5011090" y="3285089"/>
                  <a:ext cx="123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9" name="Ink 128">
                  <a:extLst>
                    <a:ext uri="{FF2B5EF4-FFF2-40B4-BE49-F238E27FC236}">
                      <a16:creationId xmlns:a16="http://schemas.microsoft.com/office/drawing/2014/main" id="{93D2E9F1-0BC9-7B70-DB8E-66BA23A4047F}"/>
                    </a:ext>
                  </a:extLst>
                </p14:cNvPr>
                <p14:cNvContentPartPr/>
                <p14:nvPr/>
              </p14:nvContentPartPr>
              <p14:xfrm>
                <a:off x="5258770" y="3287249"/>
                <a:ext cx="204120" cy="310680"/>
              </p14:xfrm>
            </p:contentPart>
          </mc:Choice>
          <mc:Fallback xmlns="">
            <p:pic>
              <p:nvPicPr>
                <p:cNvPr id="129" name="Ink 128">
                  <a:extLst>
                    <a:ext uri="{FF2B5EF4-FFF2-40B4-BE49-F238E27FC236}">
                      <a16:creationId xmlns:a16="http://schemas.microsoft.com/office/drawing/2014/main" id="{93D2E9F1-0BC9-7B70-DB8E-66BA23A4047F}"/>
                    </a:ext>
                  </a:extLst>
                </p:cNvPr>
                <p:cNvPicPr/>
                <p:nvPr/>
              </p:nvPicPr>
              <p:blipFill>
                <a:blip r:embed="rId179"/>
                <a:stretch>
                  <a:fillRect/>
                </a:stretch>
              </p:blipFill>
              <p:spPr>
                <a:xfrm>
                  <a:off x="5249770" y="3278249"/>
                  <a:ext cx="2217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0" name="Ink 129">
                  <a:extLst>
                    <a:ext uri="{FF2B5EF4-FFF2-40B4-BE49-F238E27FC236}">
                      <a16:creationId xmlns:a16="http://schemas.microsoft.com/office/drawing/2014/main" id="{C71195A9-8D5A-DFDE-0AFB-C24D13747046}"/>
                    </a:ext>
                  </a:extLst>
                </p14:cNvPr>
                <p14:cNvContentPartPr/>
                <p14:nvPr/>
              </p14:nvContentPartPr>
              <p14:xfrm>
                <a:off x="5575570" y="3359969"/>
                <a:ext cx="94680" cy="362880"/>
              </p14:xfrm>
            </p:contentPart>
          </mc:Choice>
          <mc:Fallback xmlns="">
            <p:pic>
              <p:nvPicPr>
                <p:cNvPr id="130" name="Ink 129">
                  <a:extLst>
                    <a:ext uri="{FF2B5EF4-FFF2-40B4-BE49-F238E27FC236}">
                      <a16:creationId xmlns:a16="http://schemas.microsoft.com/office/drawing/2014/main" id="{C71195A9-8D5A-DFDE-0AFB-C24D13747046}"/>
                    </a:ext>
                  </a:extLst>
                </p:cNvPr>
                <p:cNvPicPr/>
                <p:nvPr/>
              </p:nvPicPr>
              <p:blipFill>
                <a:blip r:embed="rId181"/>
                <a:stretch>
                  <a:fillRect/>
                </a:stretch>
              </p:blipFill>
              <p:spPr>
                <a:xfrm>
                  <a:off x="5566930" y="3351329"/>
                  <a:ext cx="1123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1" name="Ink 130">
                  <a:extLst>
                    <a:ext uri="{FF2B5EF4-FFF2-40B4-BE49-F238E27FC236}">
                      <a16:creationId xmlns:a16="http://schemas.microsoft.com/office/drawing/2014/main" id="{20C74253-D6FB-46DE-A30F-8CEDA1F5D2B9}"/>
                    </a:ext>
                  </a:extLst>
                </p14:cNvPr>
                <p14:cNvContentPartPr/>
                <p14:nvPr/>
              </p14:nvContentPartPr>
              <p14:xfrm>
                <a:off x="5697250" y="3620249"/>
                <a:ext cx="114120" cy="144000"/>
              </p14:xfrm>
            </p:contentPart>
          </mc:Choice>
          <mc:Fallback xmlns="">
            <p:pic>
              <p:nvPicPr>
                <p:cNvPr id="131" name="Ink 130">
                  <a:extLst>
                    <a:ext uri="{FF2B5EF4-FFF2-40B4-BE49-F238E27FC236}">
                      <a16:creationId xmlns:a16="http://schemas.microsoft.com/office/drawing/2014/main" id="{20C74253-D6FB-46DE-A30F-8CEDA1F5D2B9}"/>
                    </a:ext>
                  </a:extLst>
                </p:cNvPr>
                <p:cNvPicPr/>
                <p:nvPr/>
              </p:nvPicPr>
              <p:blipFill>
                <a:blip r:embed="rId183"/>
                <a:stretch>
                  <a:fillRect/>
                </a:stretch>
              </p:blipFill>
              <p:spPr>
                <a:xfrm>
                  <a:off x="5688610" y="3611609"/>
                  <a:ext cx="131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3" name="Ink 132">
                  <a:extLst>
                    <a:ext uri="{FF2B5EF4-FFF2-40B4-BE49-F238E27FC236}">
                      <a16:creationId xmlns:a16="http://schemas.microsoft.com/office/drawing/2014/main" id="{6C552F37-6899-D727-4885-75D68CB3F161}"/>
                    </a:ext>
                  </a:extLst>
                </p14:cNvPr>
                <p14:cNvContentPartPr/>
                <p14:nvPr/>
              </p14:nvContentPartPr>
              <p14:xfrm>
                <a:off x="5940250" y="3341969"/>
                <a:ext cx="429120" cy="331920"/>
              </p14:xfrm>
            </p:contentPart>
          </mc:Choice>
          <mc:Fallback xmlns="">
            <p:pic>
              <p:nvPicPr>
                <p:cNvPr id="133" name="Ink 132">
                  <a:extLst>
                    <a:ext uri="{FF2B5EF4-FFF2-40B4-BE49-F238E27FC236}">
                      <a16:creationId xmlns:a16="http://schemas.microsoft.com/office/drawing/2014/main" id="{6C552F37-6899-D727-4885-75D68CB3F161}"/>
                    </a:ext>
                  </a:extLst>
                </p:cNvPr>
                <p:cNvPicPr/>
                <p:nvPr/>
              </p:nvPicPr>
              <p:blipFill>
                <a:blip r:embed="rId185"/>
                <a:stretch>
                  <a:fillRect/>
                </a:stretch>
              </p:blipFill>
              <p:spPr>
                <a:xfrm>
                  <a:off x="5931610" y="3332969"/>
                  <a:ext cx="4467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 name="Ink 134">
                  <a:extLst>
                    <a:ext uri="{FF2B5EF4-FFF2-40B4-BE49-F238E27FC236}">
                      <a16:creationId xmlns:a16="http://schemas.microsoft.com/office/drawing/2014/main" id="{FA2C11B9-36E6-F47D-BD5E-F2070680ED7E}"/>
                    </a:ext>
                  </a:extLst>
                </p14:cNvPr>
                <p14:cNvContentPartPr/>
                <p14:nvPr/>
              </p14:nvContentPartPr>
              <p14:xfrm>
                <a:off x="4193890" y="3767129"/>
                <a:ext cx="2306520" cy="217440"/>
              </p14:xfrm>
            </p:contentPart>
          </mc:Choice>
          <mc:Fallback xmlns="">
            <p:pic>
              <p:nvPicPr>
                <p:cNvPr id="135" name="Ink 134">
                  <a:extLst>
                    <a:ext uri="{FF2B5EF4-FFF2-40B4-BE49-F238E27FC236}">
                      <a16:creationId xmlns:a16="http://schemas.microsoft.com/office/drawing/2014/main" id="{FA2C11B9-36E6-F47D-BD5E-F2070680ED7E}"/>
                    </a:ext>
                  </a:extLst>
                </p:cNvPr>
                <p:cNvPicPr/>
                <p:nvPr/>
              </p:nvPicPr>
              <p:blipFill>
                <a:blip r:embed="rId187"/>
                <a:stretch>
                  <a:fillRect/>
                </a:stretch>
              </p:blipFill>
              <p:spPr>
                <a:xfrm>
                  <a:off x="4184890" y="3758129"/>
                  <a:ext cx="2324160" cy="235080"/>
                </a:xfrm>
                <a:prstGeom prst="rect">
                  <a:avLst/>
                </a:prstGeom>
              </p:spPr>
            </p:pic>
          </mc:Fallback>
        </mc:AlternateContent>
      </p:grpSp>
      <p:grpSp>
        <p:nvGrpSpPr>
          <p:cNvPr id="146" name="Group 145">
            <a:extLst>
              <a:ext uri="{FF2B5EF4-FFF2-40B4-BE49-F238E27FC236}">
                <a16:creationId xmlns:a16="http://schemas.microsoft.com/office/drawing/2014/main" id="{55D95732-738D-85DE-809B-A09496186CF3}"/>
              </a:ext>
            </a:extLst>
          </p:cNvPr>
          <p:cNvGrpSpPr/>
          <p:nvPr/>
        </p:nvGrpSpPr>
        <p:grpSpPr>
          <a:xfrm>
            <a:off x="4521130" y="3929129"/>
            <a:ext cx="1505160" cy="611280"/>
            <a:chOff x="4521130" y="3929129"/>
            <a:chExt cx="1505160" cy="611280"/>
          </a:xfrm>
        </p:grpSpPr>
        <mc:AlternateContent xmlns:mc="http://schemas.openxmlformats.org/markup-compatibility/2006" xmlns:p14="http://schemas.microsoft.com/office/powerpoint/2010/main">
          <mc:Choice Requires="p14">
            <p:contentPart p14:bwMode="auto" r:id="rId188">
              <p14:nvContentPartPr>
                <p14:cNvPr id="137" name="Ink 136">
                  <a:extLst>
                    <a:ext uri="{FF2B5EF4-FFF2-40B4-BE49-F238E27FC236}">
                      <a16:creationId xmlns:a16="http://schemas.microsoft.com/office/drawing/2014/main" id="{5994636D-7EFD-54B2-FCDC-FAD1375184CB}"/>
                    </a:ext>
                  </a:extLst>
                </p14:cNvPr>
                <p14:cNvContentPartPr/>
                <p14:nvPr/>
              </p14:nvContentPartPr>
              <p14:xfrm>
                <a:off x="4666210" y="4128929"/>
                <a:ext cx="231840" cy="306720"/>
              </p14:xfrm>
            </p:contentPart>
          </mc:Choice>
          <mc:Fallback xmlns="">
            <p:pic>
              <p:nvPicPr>
                <p:cNvPr id="137" name="Ink 136">
                  <a:extLst>
                    <a:ext uri="{FF2B5EF4-FFF2-40B4-BE49-F238E27FC236}">
                      <a16:creationId xmlns:a16="http://schemas.microsoft.com/office/drawing/2014/main" id="{5994636D-7EFD-54B2-FCDC-FAD1375184CB}"/>
                    </a:ext>
                  </a:extLst>
                </p:cNvPr>
                <p:cNvPicPr/>
                <p:nvPr/>
              </p:nvPicPr>
              <p:blipFill>
                <a:blip r:embed="rId189"/>
                <a:stretch>
                  <a:fillRect/>
                </a:stretch>
              </p:blipFill>
              <p:spPr>
                <a:xfrm>
                  <a:off x="4657570" y="4119929"/>
                  <a:ext cx="2494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8" name="Ink 137">
                  <a:extLst>
                    <a:ext uri="{FF2B5EF4-FFF2-40B4-BE49-F238E27FC236}">
                      <a16:creationId xmlns:a16="http://schemas.microsoft.com/office/drawing/2014/main" id="{F8A1831C-F3E4-D126-3E7D-C9FFABA601A4}"/>
                    </a:ext>
                  </a:extLst>
                </p14:cNvPr>
                <p14:cNvContentPartPr/>
                <p14:nvPr/>
              </p14:nvContentPartPr>
              <p14:xfrm>
                <a:off x="5096770" y="4215689"/>
                <a:ext cx="21240" cy="222840"/>
              </p14:xfrm>
            </p:contentPart>
          </mc:Choice>
          <mc:Fallback xmlns="">
            <p:pic>
              <p:nvPicPr>
                <p:cNvPr id="138" name="Ink 137">
                  <a:extLst>
                    <a:ext uri="{FF2B5EF4-FFF2-40B4-BE49-F238E27FC236}">
                      <a16:creationId xmlns:a16="http://schemas.microsoft.com/office/drawing/2014/main" id="{F8A1831C-F3E4-D126-3E7D-C9FFABA601A4}"/>
                    </a:ext>
                  </a:extLst>
                </p:cNvPr>
                <p:cNvPicPr/>
                <p:nvPr/>
              </p:nvPicPr>
              <p:blipFill>
                <a:blip r:embed="rId191"/>
                <a:stretch>
                  <a:fillRect/>
                </a:stretch>
              </p:blipFill>
              <p:spPr>
                <a:xfrm>
                  <a:off x="5088130" y="4206689"/>
                  <a:ext cx="38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9" name="Ink 138">
                  <a:extLst>
                    <a:ext uri="{FF2B5EF4-FFF2-40B4-BE49-F238E27FC236}">
                      <a16:creationId xmlns:a16="http://schemas.microsoft.com/office/drawing/2014/main" id="{DCED31E5-8D92-EE03-FD44-B3A142230B88}"/>
                    </a:ext>
                  </a:extLst>
                </p14:cNvPr>
                <p14:cNvContentPartPr/>
                <p14:nvPr/>
              </p14:nvContentPartPr>
              <p14:xfrm>
                <a:off x="5169130" y="4213529"/>
                <a:ext cx="26640" cy="207720"/>
              </p14:xfrm>
            </p:contentPart>
          </mc:Choice>
          <mc:Fallback xmlns="">
            <p:pic>
              <p:nvPicPr>
                <p:cNvPr id="139" name="Ink 138">
                  <a:extLst>
                    <a:ext uri="{FF2B5EF4-FFF2-40B4-BE49-F238E27FC236}">
                      <a16:creationId xmlns:a16="http://schemas.microsoft.com/office/drawing/2014/main" id="{DCED31E5-8D92-EE03-FD44-B3A142230B88}"/>
                    </a:ext>
                  </a:extLst>
                </p:cNvPr>
                <p:cNvPicPr/>
                <p:nvPr/>
              </p:nvPicPr>
              <p:blipFill>
                <a:blip r:embed="rId193"/>
                <a:stretch>
                  <a:fillRect/>
                </a:stretch>
              </p:blipFill>
              <p:spPr>
                <a:xfrm>
                  <a:off x="5160490" y="4204529"/>
                  <a:ext cx="44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0" name="Ink 139">
                  <a:extLst>
                    <a:ext uri="{FF2B5EF4-FFF2-40B4-BE49-F238E27FC236}">
                      <a16:creationId xmlns:a16="http://schemas.microsoft.com/office/drawing/2014/main" id="{4598C718-0D3E-1AF5-CAB7-9194C9317E20}"/>
                    </a:ext>
                  </a:extLst>
                </p14:cNvPr>
                <p14:cNvContentPartPr/>
                <p14:nvPr/>
              </p14:nvContentPartPr>
              <p14:xfrm>
                <a:off x="5043490" y="4202369"/>
                <a:ext cx="202680" cy="46440"/>
              </p14:xfrm>
            </p:contentPart>
          </mc:Choice>
          <mc:Fallback xmlns="">
            <p:pic>
              <p:nvPicPr>
                <p:cNvPr id="140" name="Ink 139">
                  <a:extLst>
                    <a:ext uri="{FF2B5EF4-FFF2-40B4-BE49-F238E27FC236}">
                      <a16:creationId xmlns:a16="http://schemas.microsoft.com/office/drawing/2014/main" id="{4598C718-0D3E-1AF5-CAB7-9194C9317E20}"/>
                    </a:ext>
                  </a:extLst>
                </p:cNvPr>
                <p:cNvPicPr/>
                <p:nvPr/>
              </p:nvPicPr>
              <p:blipFill>
                <a:blip r:embed="rId195"/>
                <a:stretch>
                  <a:fillRect/>
                </a:stretch>
              </p:blipFill>
              <p:spPr>
                <a:xfrm>
                  <a:off x="5034490" y="4193729"/>
                  <a:ext cx="220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Ink 140">
                  <a:extLst>
                    <a:ext uri="{FF2B5EF4-FFF2-40B4-BE49-F238E27FC236}">
                      <a16:creationId xmlns:a16="http://schemas.microsoft.com/office/drawing/2014/main" id="{790E1E86-83F9-D779-81FC-9B2CC363630F}"/>
                    </a:ext>
                  </a:extLst>
                </p14:cNvPr>
                <p14:cNvContentPartPr/>
                <p14:nvPr/>
              </p14:nvContentPartPr>
              <p14:xfrm>
                <a:off x="5411770" y="4001849"/>
                <a:ext cx="146520" cy="363600"/>
              </p14:xfrm>
            </p:contentPart>
          </mc:Choice>
          <mc:Fallback xmlns="">
            <p:pic>
              <p:nvPicPr>
                <p:cNvPr id="141" name="Ink 140">
                  <a:extLst>
                    <a:ext uri="{FF2B5EF4-FFF2-40B4-BE49-F238E27FC236}">
                      <a16:creationId xmlns:a16="http://schemas.microsoft.com/office/drawing/2014/main" id="{790E1E86-83F9-D779-81FC-9B2CC363630F}"/>
                    </a:ext>
                  </a:extLst>
                </p:cNvPr>
                <p:cNvPicPr/>
                <p:nvPr/>
              </p:nvPicPr>
              <p:blipFill>
                <a:blip r:embed="rId197"/>
                <a:stretch>
                  <a:fillRect/>
                </a:stretch>
              </p:blipFill>
              <p:spPr>
                <a:xfrm>
                  <a:off x="5403130" y="3993209"/>
                  <a:ext cx="1641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Ink 141">
                  <a:extLst>
                    <a:ext uri="{FF2B5EF4-FFF2-40B4-BE49-F238E27FC236}">
                      <a16:creationId xmlns:a16="http://schemas.microsoft.com/office/drawing/2014/main" id="{23B69B8D-361B-BBCB-DEB9-FF23C7080AF6}"/>
                    </a:ext>
                  </a:extLst>
                </p14:cNvPr>
                <p14:cNvContentPartPr/>
                <p14:nvPr/>
              </p14:nvContentPartPr>
              <p14:xfrm>
                <a:off x="5367130" y="4048289"/>
                <a:ext cx="225360" cy="163440"/>
              </p14:xfrm>
            </p:contentPart>
          </mc:Choice>
          <mc:Fallback xmlns="">
            <p:pic>
              <p:nvPicPr>
                <p:cNvPr id="142" name="Ink 141">
                  <a:extLst>
                    <a:ext uri="{FF2B5EF4-FFF2-40B4-BE49-F238E27FC236}">
                      <a16:creationId xmlns:a16="http://schemas.microsoft.com/office/drawing/2014/main" id="{23B69B8D-361B-BBCB-DEB9-FF23C7080AF6}"/>
                    </a:ext>
                  </a:extLst>
                </p:cNvPr>
                <p:cNvPicPr/>
                <p:nvPr/>
              </p:nvPicPr>
              <p:blipFill>
                <a:blip r:embed="rId199"/>
                <a:stretch>
                  <a:fillRect/>
                </a:stretch>
              </p:blipFill>
              <p:spPr>
                <a:xfrm>
                  <a:off x="5358490" y="4039649"/>
                  <a:ext cx="2430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3" name="Ink 142">
                  <a:extLst>
                    <a:ext uri="{FF2B5EF4-FFF2-40B4-BE49-F238E27FC236}">
                      <a16:creationId xmlns:a16="http://schemas.microsoft.com/office/drawing/2014/main" id="{DC4B3A44-C9FC-E061-4382-B377F69AE03F}"/>
                    </a:ext>
                  </a:extLst>
                </p14:cNvPr>
                <p14:cNvContentPartPr/>
                <p14:nvPr/>
              </p14:nvContentPartPr>
              <p14:xfrm>
                <a:off x="4521130" y="4058729"/>
                <a:ext cx="143640" cy="481680"/>
              </p14:xfrm>
            </p:contentPart>
          </mc:Choice>
          <mc:Fallback xmlns="">
            <p:pic>
              <p:nvPicPr>
                <p:cNvPr id="143" name="Ink 142">
                  <a:extLst>
                    <a:ext uri="{FF2B5EF4-FFF2-40B4-BE49-F238E27FC236}">
                      <a16:creationId xmlns:a16="http://schemas.microsoft.com/office/drawing/2014/main" id="{DC4B3A44-C9FC-E061-4382-B377F69AE03F}"/>
                    </a:ext>
                  </a:extLst>
                </p:cNvPr>
                <p:cNvPicPr/>
                <p:nvPr/>
              </p:nvPicPr>
              <p:blipFill>
                <a:blip r:embed="rId201"/>
                <a:stretch>
                  <a:fillRect/>
                </a:stretch>
              </p:blipFill>
              <p:spPr>
                <a:xfrm>
                  <a:off x="4512490" y="4050089"/>
                  <a:ext cx="16128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Ink 143">
                  <a:extLst>
                    <a:ext uri="{FF2B5EF4-FFF2-40B4-BE49-F238E27FC236}">
                      <a16:creationId xmlns:a16="http://schemas.microsoft.com/office/drawing/2014/main" id="{10049A8D-1128-E984-4CC0-1A61B7893219}"/>
                    </a:ext>
                  </a:extLst>
                </p14:cNvPr>
                <p14:cNvContentPartPr/>
                <p14:nvPr/>
              </p14:nvContentPartPr>
              <p14:xfrm>
                <a:off x="5687170" y="3931289"/>
                <a:ext cx="141840" cy="547200"/>
              </p14:xfrm>
            </p:contentPart>
          </mc:Choice>
          <mc:Fallback xmlns="">
            <p:pic>
              <p:nvPicPr>
                <p:cNvPr id="144" name="Ink 143">
                  <a:extLst>
                    <a:ext uri="{FF2B5EF4-FFF2-40B4-BE49-F238E27FC236}">
                      <a16:creationId xmlns:a16="http://schemas.microsoft.com/office/drawing/2014/main" id="{10049A8D-1128-E984-4CC0-1A61B7893219}"/>
                    </a:ext>
                  </a:extLst>
                </p:cNvPr>
                <p:cNvPicPr/>
                <p:nvPr/>
              </p:nvPicPr>
              <p:blipFill>
                <a:blip r:embed="rId203"/>
                <a:stretch>
                  <a:fillRect/>
                </a:stretch>
              </p:blipFill>
              <p:spPr>
                <a:xfrm>
                  <a:off x="5678530" y="3922649"/>
                  <a:ext cx="15948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Ink 144">
                  <a:extLst>
                    <a:ext uri="{FF2B5EF4-FFF2-40B4-BE49-F238E27FC236}">
                      <a16:creationId xmlns:a16="http://schemas.microsoft.com/office/drawing/2014/main" id="{1BAE0FD3-3EEC-EFFE-836A-1F7237F856AD}"/>
                    </a:ext>
                  </a:extLst>
                </p14:cNvPr>
                <p14:cNvContentPartPr/>
                <p14:nvPr/>
              </p14:nvContentPartPr>
              <p14:xfrm>
                <a:off x="5892010" y="3929129"/>
                <a:ext cx="134280" cy="200160"/>
              </p14:xfrm>
            </p:contentPart>
          </mc:Choice>
          <mc:Fallback xmlns="">
            <p:pic>
              <p:nvPicPr>
                <p:cNvPr id="145" name="Ink 144">
                  <a:extLst>
                    <a:ext uri="{FF2B5EF4-FFF2-40B4-BE49-F238E27FC236}">
                      <a16:creationId xmlns:a16="http://schemas.microsoft.com/office/drawing/2014/main" id="{1BAE0FD3-3EEC-EFFE-836A-1F7237F856AD}"/>
                    </a:ext>
                  </a:extLst>
                </p:cNvPr>
                <p:cNvPicPr/>
                <p:nvPr/>
              </p:nvPicPr>
              <p:blipFill>
                <a:blip r:embed="rId205"/>
                <a:stretch>
                  <a:fillRect/>
                </a:stretch>
              </p:blipFill>
              <p:spPr>
                <a:xfrm>
                  <a:off x="5883370" y="3920129"/>
                  <a:ext cx="151920" cy="2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47" name="Ink 146">
                <a:extLst>
                  <a:ext uri="{FF2B5EF4-FFF2-40B4-BE49-F238E27FC236}">
                    <a16:creationId xmlns:a16="http://schemas.microsoft.com/office/drawing/2014/main" id="{4201DC7D-7BE4-0005-B718-0D58A5ADD600}"/>
                  </a:ext>
                </a:extLst>
              </p14:cNvPr>
              <p14:cNvContentPartPr/>
              <p14:nvPr/>
            </p14:nvContentPartPr>
            <p14:xfrm>
              <a:off x="7586170" y="3488489"/>
              <a:ext cx="466200" cy="202680"/>
            </p14:xfrm>
          </p:contentPart>
        </mc:Choice>
        <mc:Fallback xmlns="">
          <p:pic>
            <p:nvPicPr>
              <p:cNvPr id="147" name="Ink 146">
                <a:extLst>
                  <a:ext uri="{FF2B5EF4-FFF2-40B4-BE49-F238E27FC236}">
                    <a16:creationId xmlns:a16="http://schemas.microsoft.com/office/drawing/2014/main" id="{4201DC7D-7BE4-0005-B718-0D58A5ADD600}"/>
                  </a:ext>
                </a:extLst>
              </p:cNvPr>
              <p:cNvPicPr/>
              <p:nvPr/>
            </p:nvPicPr>
            <p:blipFill>
              <a:blip r:embed="rId207"/>
              <a:stretch>
                <a:fillRect/>
              </a:stretch>
            </p:blipFill>
            <p:spPr>
              <a:xfrm>
                <a:off x="7577170" y="3479489"/>
                <a:ext cx="483840" cy="220320"/>
              </a:xfrm>
              <a:prstGeom prst="rect">
                <a:avLst/>
              </a:prstGeom>
            </p:spPr>
          </p:pic>
        </mc:Fallback>
      </mc:AlternateContent>
      <p:grpSp>
        <p:nvGrpSpPr>
          <p:cNvPr id="166" name="Group 165">
            <a:extLst>
              <a:ext uri="{FF2B5EF4-FFF2-40B4-BE49-F238E27FC236}">
                <a16:creationId xmlns:a16="http://schemas.microsoft.com/office/drawing/2014/main" id="{C4794790-1425-CC1C-766B-DA599667BE00}"/>
              </a:ext>
            </a:extLst>
          </p:cNvPr>
          <p:cNvGrpSpPr/>
          <p:nvPr/>
        </p:nvGrpSpPr>
        <p:grpSpPr>
          <a:xfrm>
            <a:off x="8323090" y="3342329"/>
            <a:ext cx="3232080" cy="606600"/>
            <a:chOff x="8323090" y="3342329"/>
            <a:chExt cx="3232080" cy="606600"/>
          </a:xfrm>
        </p:grpSpPr>
        <mc:AlternateContent xmlns:mc="http://schemas.openxmlformats.org/markup-compatibility/2006" xmlns:p14="http://schemas.microsoft.com/office/powerpoint/2010/main">
          <mc:Choice Requires="p14">
            <p:contentPart p14:bwMode="auto" r:id="rId208">
              <p14:nvContentPartPr>
                <p14:cNvPr id="150" name="Ink 149">
                  <a:extLst>
                    <a:ext uri="{FF2B5EF4-FFF2-40B4-BE49-F238E27FC236}">
                      <a16:creationId xmlns:a16="http://schemas.microsoft.com/office/drawing/2014/main" id="{FCE7AE1F-74A5-2E4E-BC4A-F5659EC461B7}"/>
                    </a:ext>
                  </a:extLst>
                </p14:cNvPr>
                <p14:cNvContentPartPr/>
                <p14:nvPr/>
              </p14:nvContentPartPr>
              <p14:xfrm>
                <a:off x="8323090" y="3363209"/>
                <a:ext cx="61920" cy="341640"/>
              </p14:xfrm>
            </p:contentPart>
          </mc:Choice>
          <mc:Fallback xmlns="">
            <p:pic>
              <p:nvPicPr>
                <p:cNvPr id="150" name="Ink 149">
                  <a:extLst>
                    <a:ext uri="{FF2B5EF4-FFF2-40B4-BE49-F238E27FC236}">
                      <a16:creationId xmlns:a16="http://schemas.microsoft.com/office/drawing/2014/main" id="{FCE7AE1F-74A5-2E4E-BC4A-F5659EC461B7}"/>
                    </a:ext>
                  </a:extLst>
                </p:cNvPr>
                <p:cNvPicPr/>
                <p:nvPr/>
              </p:nvPicPr>
              <p:blipFill>
                <a:blip r:embed="rId209"/>
                <a:stretch>
                  <a:fillRect/>
                </a:stretch>
              </p:blipFill>
              <p:spPr>
                <a:xfrm>
                  <a:off x="8314090" y="3354569"/>
                  <a:ext cx="795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1" name="Ink 150">
                  <a:extLst>
                    <a:ext uri="{FF2B5EF4-FFF2-40B4-BE49-F238E27FC236}">
                      <a16:creationId xmlns:a16="http://schemas.microsoft.com/office/drawing/2014/main" id="{61BB1FD5-B9D7-615B-F79A-1124134AB637}"/>
                    </a:ext>
                  </a:extLst>
                </p14:cNvPr>
                <p14:cNvContentPartPr/>
                <p14:nvPr/>
              </p14:nvContentPartPr>
              <p14:xfrm>
                <a:off x="8334610" y="3342329"/>
                <a:ext cx="294480" cy="105120"/>
              </p14:xfrm>
            </p:contentPart>
          </mc:Choice>
          <mc:Fallback xmlns="">
            <p:pic>
              <p:nvPicPr>
                <p:cNvPr id="151" name="Ink 150">
                  <a:extLst>
                    <a:ext uri="{FF2B5EF4-FFF2-40B4-BE49-F238E27FC236}">
                      <a16:creationId xmlns:a16="http://schemas.microsoft.com/office/drawing/2014/main" id="{61BB1FD5-B9D7-615B-F79A-1124134AB637}"/>
                    </a:ext>
                  </a:extLst>
                </p:cNvPr>
                <p:cNvPicPr/>
                <p:nvPr/>
              </p:nvPicPr>
              <p:blipFill>
                <a:blip r:embed="rId211"/>
                <a:stretch>
                  <a:fillRect/>
                </a:stretch>
              </p:blipFill>
              <p:spPr>
                <a:xfrm>
                  <a:off x="8325970" y="3333329"/>
                  <a:ext cx="312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2" name="Ink 151">
                  <a:extLst>
                    <a:ext uri="{FF2B5EF4-FFF2-40B4-BE49-F238E27FC236}">
                      <a16:creationId xmlns:a16="http://schemas.microsoft.com/office/drawing/2014/main" id="{4DF83C68-71C9-FCE6-6291-FB5B900F9AF7}"/>
                    </a:ext>
                  </a:extLst>
                </p14:cNvPr>
                <p14:cNvContentPartPr/>
                <p14:nvPr/>
              </p14:nvContentPartPr>
              <p14:xfrm>
                <a:off x="8350090" y="3533489"/>
                <a:ext cx="243000" cy="35640"/>
              </p14:xfrm>
            </p:contentPart>
          </mc:Choice>
          <mc:Fallback xmlns="">
            <p:pic>
              <p:nvPicPr>
                <p:cNvPr id="152" name="Ink 151">
                  <a:extLst>
                    <a:ext uri="{FF2B5EF4-FFF2-40B4-BE49-F238E27FC236}">
                      <a16:creationId xmlns:a16="http://schemas.microsoft.com/office/drawing/2014/main" id="{4DF83C68-71C9-FCE6-6291-FB5B900F9AF7}"/>
                    </a:ext>
                  </a:extLst>
                </p:cNvPr>
                <p:cNvPicPr/>
                <p:nvPr/>
              </p:nvPicPr>
              <p:blipFill>
                <a:blip r:embed="rId213"/>
                <a:stretch>
                  <a:fillRect/>
                </a:stretch>
              </p:blipFill>
              <p:spPr>
                <a:xfrm>
                  <a:off x="8341450" y="3524849"/>
                  <a:ext cx="260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3" name="Ink 152">
                  <a:extLst>
                    <a:ext uri="{FF2B5EF4-FFF2-40B4-BE49-F238E27FC236}">
                      <a16:creationId xmlns:a16="http://schemas.microsoft.com/office/drawing/2014/main" id="{A1A21D43-4E8F-DA24-2013-566F5FEDB9A1}"/>
                    </a:ext>
                  </a:extLst>
                </p14:cNvPr>
                <p14:cNvContentPartPr/>
                <p14:nvPr/>
              </p14:nvContentPartPr>
              <p14:xfrm>
                <a:off x="8581930" y="3545729"/>
                <a:ext cx="775080" cy="194760"/>
              </p14:xfrm>
            </p:contentPart>
          </mc:Choice>
          <mc:Fallback xmlns="">
            <p:pic>
              <p:nvPicPr>
                <p:cNvPr id="153" name="Ink 152">
                  <a:extLst>
                    <a:ext uri="{FF2B5EF4-FFF2-40B4-BE49-F238E27FC236}">
                      <a16:creationId xmlns:a16="http://schemas.microsoft.com/office/drawing/2014/main" id="{A1A21D43-4E8F-DA24-2013-566F5FEDB9A1}"/>
                    </a:ext>
                  </a:extLst>
                </p:cNvPr>
                <p:cNvPicPr/>
                <p:nvPr/>
              </p:nvPicPr>
              <p:blipFill>
                <a:blip r:embed="rId215"/>
                <a:stretch>
                  <a:fillRect/>
                </a:stretch>
              </p:blipFill>
              <p:spPr>
                <a:xfrm>
                  <a:off x="8573290" y="3537089"/>
                  <a:ext cx="792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4" name="Ink 153">
                  <a:extLst>
                    <a:ext uri="{FF2B5EF4-FFF2-40B4-BE49-F238E27FC236}">
                      <a16:creationId xmlns:a16="http://schemas.microsoft.com/office/drawing/2014/main" id="{E7352E26-F638-32CE-467F-AB62E23204A9}"/>
                    </a:ext>
                  </a:extLst>
                </p14:cNvPr>
                <p14:cNvContentPartPr/>
                <p14:nvPr/>
              </p14:nvContentPartPr>
              <p14:xfrm>
                <a:off x="9306250" y="3454289"/>
                <a:ext cx="14760" cy="12240"/>
              </p14:xfrm>
            </p:contentPart>
          </mc:Choice>
          <mc:Fallback xmlns="">
            <p:pic>
              <p:nvPicPr>
                <p:cNvPr id="154" name="Ink 153">
                  <a:extLst>
                    <a:ext uri="{FF2B5EF4-FFF2-40B4-BE49-F238E27FC236}">
                      <a16:creationId xmlns:a16="http://schemas.microsoft.com/office/drawing/2014/main" id="{E7352E26-F638-32CE-467F-AB62E23204A9}"/>
                    </a:ext>
                  </a:extLst>
                </p:cNvPr>
                <p:cNvPicPr/>
                <p:nvPr/>
              </p:nvPicPr>
              <p:blipFill>
                <a:blip r:embed="rId217"/>
                <a:stretch>
                  <a:fillRect/>
                </a:stretch>
              </p:blipFill>
              <p:spPr>
                <a:xfrm>
                  <a:off x="9297610" y="3445289"/>
                  <a:ext cx="32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5" name="Ink 154">
                  <a:extLst>
                    <a:ext uri="{FF2B5EF4-FFF2-40B4-BE49-F238E27FC236}">
                      <a16:creationId xmlns:a16="http://schemas.microsoft.com/office/drawing/2014/main" id="{57582363-85BA-1135-51AA-8B1C3F26E34C}"/>
                    </a:ext>
                  </a:extLst>
                </p14:cNvPr>
                <p14:cNvContentPartPr/>
                <p14:nvPr/>
              </p14:nvContentPartPr>
              <p14:xfrm>
                <a:off x="9644650" y="3420089"/>
                <a:ext cx="221400" cy="298080"/>
              </p14:xfrm>
            </p:contentPart>
          </mc:Choice>
          <mc:Fallback xmlns="">
            <p:pic>
              <p:nvPicPr>
                <p:cNvPr id="155" name="Ink 154">
                  <a:extLst>
                    <a:ext uri="{FF2B5EF4-FFF2-40B4-BE49-F238E27FC236}">
                      <a16:creationId xmlns:a16="http://schemas.microsoft.com/office/drawing/2014/main" id="{57582363-85BA-1135-51AA-8B1C3F26E34C}"/>
                    </a:ext>
                  </a:extLst>
                </p:cNvPr>
                <p:cNvPicPr/>
                <p:nvPr/>
              </p:nvPicPr>
              <p:blipFill>
                <a:blip r:embed="rId219"/>
                <a:stretch>
                  <a:fillRect/>
                </a:stretch>
              </p:blipFill>
              <p:spPr>
                <a:xfrm>
                  <a:off x="9636010" y="3411089"/>
                  <a:ext cx="2390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7" name="Ink 156">
                  <a:extLst>
                    <a:ext uri="{FF2B5EF4-FFF2-40B4-BE49-F238E27FC236}">
                      <a16:creationId xmlns:a16="http://schemas.microsoft.com/office/drawing/2014/main" id="{A658DC95-105D-9DFD-9CB8-DEDF9DA64E62}"/>
                    </a:ext>
                  </a:extLst>
                </p14:cNvPr>
                <p14:cNvContentPartPr/>
                <p14:nvPr/>
              </p14:nvContentPartPr>
              <p14:xfrm>
                <a:off x="9969370" y="3371489"/>
                <a:ext cx="117360" cy="358200"/>
              </p14:xfrm>
            </p:contentPart>
          </mc:Choice>
          <mc:Fallback xmlns="">
            <p:pic>
              <p:nvPicPr>
                <p:cNvPr id="157" name="Ink 156">
                  <a:extLst>
                    <a:ext uri="{FF2B5EF4-FFF2-40B4-BE49-F238E27FC236}">
                      <a16:creationId xmlns:a16="http://schemas.microsoft.com/office/drawing/2014/main" id="{A658DC95-105D-9DFD-9CB8-DEDF9DA64E62}"/>
                    </a:ext>
                  </a:extLst>
                </p:cNvPr>
                <p:cNvPicPr/>
                <p:nvPr/>
              </p:nvPicPr>
              <p:blipFill>
                <a:blip r:embed="rId221"/>
                <a:stretch>
                  <a:fillRect/>
                </a:stretch>
              </p:blipFill>
              <p:spPr>
                <a:xfrm>
                  <a:off x="9960370" y="3362849"/>
                  <a:ext cx="1350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8" name="Ink 157">
                  <a:extLst>
                    <a:ext uri="{FF2B5EF4-FFF2-40B4-BE49-F238E27FC236}">
                      <a16:creationId xmlns:a16="http://schemas.microsoft.com/office/drawing/2014/main" id="{D009A1EE-7079-B96E-912F-322AE20EC2EA}"/>
                    </a:ext>
                  </a:extLst>
                </p14:cNvPr>
                <p14:cNvContentPartPr/>
                <p14:nvPr/>
              </p14:nvContentPartPr>
              <p14:xfrm>
                <a:off x="10332610" y="3406049"/>
                <a:ext cx="21240" cy="342000"/>
              </p14:xfrm>
            </p:contentPart>
          </mc:Choice>
          <mc:Fallback xmlns="">
            <p:pic>
              <p:nvPicPr>
                <p:cNvPr id="158" name="Ink 157">
                  <a:extLst>
                    <a:ext uri="{FF2B5EF4-FFF2-40B4-BE49-F238E27FC236}">
                      <a16:creationId xmlns:a16="http://schemas.microsoft.com/office/drawing/2014/main" id="{D009A1EE-7079-B96E-912F-322AE20EC2EA}"/>
                    </a:ext>
                  </a:extLst>
                </p:cNvPr>
                <p:cNvPicPr/>
                <p:nvPr/>
              </p:nvPicPr>
              <p:blipFill>
                <a:blip r:embed="rId223"/>
                <a:stretch>
                  <a:fillRect/>
                </a:stretch>
              </p:blipFill>
              <p:spPr>
                <a:xfrm>
                  <a:off x="10323610" y="3397409"/>
                  <a:ext cx="388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9" name="Ink 158">
                  <a:extLst>
                    <a:ext uri="{FF2B5EF4-FFF2-40B4-BE49-F238E27FC236}">
                      <a16:creationId xmlns:a16="http://schemas.microsoft.com/office/drawing/2014/main" id="{EB6CF319-2F36-452A-A294-B4048D14B83F}"/>
                    </a:ext>
                  </a:extLst>
                </p14:cNvPr>
                <p14:cNvContentPartPr/>
                <p14:nvPr/>
              </p14:nvContentPartPr>
              <p14:xfrm>
                <a:off x="10271050" y="3403169"/>
                <a:ext cx="176760" cy="192240"/>
              </p14:xfrm>
            </p:contentPart>
          </mc:Choice>
          <mc:Fallback xmlns="">
            <p:pic>
              <p:nvPicPr>
                <p:cNvPr id="159" name="Ink 158">
                  <a:extLst>
                    <a:ext uri="{FF2B5EF4-FFF2-40B4-BE49-F238E27FC236}">
                      <a16:creationId xmlns:a16="http://schemas.microsoft.com/office/drawing/2014/main" id="{EB6CF319-2F36-452A-A294-B4048D14B83F}"/>
                    </a:ext>
                  </a:extLst>
                </p:cNvPr>
                <p:cNvPicPr/>
                <p:nvPr/>
              </p:nvPicPr>
              <p:blipFill>
                <a:blip r:embed="rId225"/>
                <a:stretch>
                  <a:fillRect/>
                </a:stretch>
              </p:blipFill>
              <p:spPr>
                <a:xfrm>
                  <a:off x="10262050" y="3394529"/>
                  <a:ext cx="1944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0" name="Ink 159">
                  <a:extLst>
                    <a:ext uri="{FF2B5EF4-FFF2-40B4-BE49-F238E27FC236}">
                      <a16:creationId xmlns:a16="http://schemas.microsoft.com/office/drawing/2014/main" id="{6036E67B-288C-DFF7-9AC4-81D80D0752CF}"/>
                    </a:ext>
                  </a:extLst>
                </p14:cNvPr>
                <p14:cNvContentPartPr/>
                <p14:nvPr/>
              </p14:nvContentPartPr>
              <p14:xfrm>
                <a:off x="10220650" y="3771089"/>
                <a:ext cx="36360" cy="43200"/>
              </p14:xfrm>
            </p:contentPart>
          </mc:Choice>
          <mc:Fallback xmlns="">
            <p:pic>
              <p:nvPicPr>
                <p:cNvPr id="160" name="Ink 159">
                  <a:extLst>
                    <a:ext uri="{FF2B5EF4-FFF2-40B4-BE49-F238E27FC236}">
                      <a16:creationId xmlns:a16="http://schemas.microsoft.com/office/drawing/2014/main" id="{6036E67B-288C-DFF7-9AC4-81D80D0752CF}"/>
                    </a:ext>
                  </a:extLst>
                </p:cNvPr>
                <p:cNvPicPr/>
                <p:nvPr/>
              </p:nvPicPr>
              <p:blipFill>
                <a:blip r:embed="rId227"/>
                <a:stretch>
                  <a:fillRect/>
                </a:stretch>
              </p:blipFill>
              <p:spPr>
                <a:xfrm>
                  <a:off x="10212010" y="3762449"/>
                  <a:ext cx="54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1" name="Ink 160">
                  <a:extLst>
                    <a:ext uri="{FF2B5EF4-FFF2-40B4-BE49-F238E27FC236}">
                      <a16:creationId xmlns:a16="http://schemas.microsoft.com/office/drawing/2014/main" id="{FAC0C715-81CA-FE6F-82BC-45126C8984BF}"/>
                    </a:ext>
                  </a:extLst>
                </p14:cNvPr>
                <p14:cNvContentPartPr/>
                <p14:nvPr/>
              </p14:nvContentPartPr>
              <p14:xfrm>
                <a:off x="10720690" y="3605489"/>
                <a:ext cx="127080" cy="343440"/>
              </p14:xfrm>
            </p:contentPart>
          </mc:Choice>
          <mc:Fallback xmlns="">
            <p:pic>
              <p:nvPicPr>
                <p:cNvPr id="161" name="Ink 160">
                  <a:extLst>
                    <a:ext uri="{FF2B5EF4-FFF2-40B4-BE49-F238E27FC236}">
                      <a16:creationId xmlns:a16="http://schemas.microsoft.com/office/drawing/2014/main" id="{FAC0C715-81CA-FE6F-82BC-45126C8984BF}"/>
                    </a:ext>
                  </a:extLst>
                </p:cNvPr>
                <p:cNvPicPr/>
                <p:nvPr/>
              </p:nvPicPr>
              <p:blipFill>
                <a:blip r:embed="rId229"/>
                <a:stretch>
                  <a:fillRect/>
                </a:stretch>
              </p:blipFill>
              <p:spPr>
                <a:xfrm>
                  <a:off x="10712050" y="3596849"/>
                  <a:ext cx="1447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2" name="Ink 161">
                  <a:extLst>
                    <a:ext uri="{FF2B5EF4-FFF2-40B4-BE49-F238E27FC236}">
                      <a16:creationId xmlns:a16="http://schemas.microsoft.com/office/drawing/2014/main" id="{DA746304-DED4-9659-F4ED-9330E7B4A956}"/>
                    </a:ext>
                  </a:extLst>
                </p14:cNvPr>
                <p14:cNvContentPartPr/>
                <p14:nvPr/>
              </p14:nvContentPartPr>
              <p14:xfrm>
                <a:off x="11024890" y="3399929"/>
                <a:ext cx="266040" cy="351720"/>
              </p14:xfrm>
            </p:contentPart>
          </mc:Choice>
          <mc:Fallback xmlns="">
            <p:pic>
              <p:nvPicPr>
                <p:cNvPr id="162" name="Ink 161">
                  <a:extLst>
                    <a:ext uri="{FF2B5EF4-FFF2-40B4-BE49-F238E27FC236}">
                      <a16:creationId xmlns:a16="http://schemas.microsoft.com/office/drawing/2014/main" id="{DA746304-DED4-9659-F4ED-9330E7B4A956}"/>
                    </a:ext>
                  </a:extLst>
                </p:cNvPr>
                <p:cNvPicPr/>
                <p:nvPr/>
              </p:nvPicPr>
              <p:blipFill>
                <a:blip r:embed="rId231"/>
                <a:stretch>
                  <a:fillRect/>
                </a:stretch>
              </p:blipFill>
              <p:spPr>
                <a:xfrm>
                  <a:off x="11015890" y="3390929"/>
                  <a:ext cx="2836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3" name="Ink 162">
                  <a:extLst>
                    <a:ext uri="{FF2B5EF4-FFF2-40B4-BE49-F238E27FC236}">
                      <a16:creationId xmlns:a16="http://schemas.microsoft.com/office/drawing/2014/main" id="{07FEBF41-CD4D-21CC-B5D6-30C61BE0E709}"/>
                    </a:ext>
                  </a:extLst>
                </p14:cNvPr>
                <p14:cNvContentPartPr/>
                <p14:nvPr/>
              </p14:nvContentPartPr>
              <p14:xfrm>
                <a:off x="11291290" y="3435929"/>
                <a:ext cx="263880" cy="327960"/>
              </p14:xfrm>
            </p:contentPart>
          </mc:Choice>
          <mc:Fallback xmlns="">
            <p:pic>
              <p:nvPicPr>
                <p:cNvPr id="163" name="Ink 162">
                  <a:extLst>
                    <a:ext uri="{FF2B5EF4-FFF2-40B4-BE49-F238E27FC236}">
                      <a16:creationId xmlns:a16="http://schemas.microsoft.com/office/drawing/2014/main" id="{07FEBF41-CD4D-21CC-B5D6-30C61BE0E709}"/>
                    </a:ext>
                  </a:extLst>
                </p:cNvPr>
                <p:cNvPicPr/>
                <p:nvPr/>
              </p:nvPicPr>
              <p:blipFill>
                <a:blip r:embed="rId233"/>
                <a:stretch>
                  <a:fillRect/>
                </a:stretch>
              </p:blipFill>
              <p:spPr>
                <a:xfrm>
                  <a:off x="11282290" y="3427289"/>
                  <a:ext cx="2815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5" name="Ink 164">
                  <a:extLst>
                    <a:ext uri="{FF2B5EF4-FFF2-40B4-BE49-F238E27FC236}">
                      <a16:creationId xmlns:a16="http://schemas.microsoft.com/office/drawing/2014/main" id="{B314A563-2626-60D0-AC59-E76596D66503}"/>
                    </a:ext>
                  </a:extLst>
                </p14:cNvPr>
                <p14:cNvContentPartPr/>
                <p14:nvPr/>
              </p14:nvContentPartPr>
              <p14:xfrm>
                <a:off x="10908970" y="3805649"/>
                <a:ext cx="38880" cy="20160"/>
              </p14:xfrm>
            </p:contentPart>
          </mc:Choice>
          <mc:Fallback xmlns="">
            <p:pic>
              <p:nvPicPr>
                <p:cNvPr id="165" name="Ink 164">
                  <a:extLst>
                    <a:ext uri="{FF2B5EF4-FFF2-40B4-BE49-F238E27FC236}">
                      <a16:creationId xmlns:a16="http://schemas.microsoft.com/office/drawing/2014/main" id="{B314A563-2626-60D0-AC59-E76596D66503}"/>
                    </a:ext>
                  </a:extLst>
                </p:cNvPr>
                <p:cNvPicPr/>
                <p:nvPr/>
              </p:nvPicPr>
              <p:blipFill>
                <a:blip r:embed="rId235"/>
                <a:stretch>
                  <a:fillRect/>
                </a:stretch>
              </p:blipFill>
              <p:spPr>
                <a:xfrm>
                  <a:off x="10899970" y="3797009"/>
                  <a:ext cx="5652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6">
            <p14:nvContentPartPr>
              <p14:cNvPr id="181" name="Ink 180">
                <a:extLst>
                  <a:ext uri="{FF2B5EF4-FFF2-40B4-BE49-F238E27FC236}">
                    <a16:creationId xmlns:a16="http://schemas.microsoft.com/office/drawing/2014/main" id="{A9032D6C-B655-FA99-D247-F9AF0D351D7C}"/>
                  </a:ext>
                </a:extLst>
              </p14:cNvPr>
              <p14:cNvContentPartPr/>
              <p14:nvPr/>
            </p14:nvContentPartPr>
            <p14:xfrm>
              <a:off x="4320970" y="4568129"/>
              <a:ext cx="1308240" cy="382680"/>
            </p14:xfrm>
          </p:contentPart>
        </mc:Choice>
        <mc:Fallback xmlns="">
          <p:pic>
            <p:nvPicPr>
              <p:cNvPr id="181" name="Ink 180">
                <a:extLst>
                  <a:ext uri="{FF2B5EF4-FFF2-40B4-BE49-F238E27FC236}">
                    <a16:creationId xmlns:a16="http://schemas.microsoft.com/office/drawing/2014/main" id="{A9032D6C-B655-FA99-D247-F9AF0D351D7C}"/>
                  </a:ext>
                </a:extLst>
              </p:cNvPr>
              <p:cNvPicPr/>
              <p:nvPr/>
            </p:nvPicPr>
            <p:blipFill>
              <a:blip r:embed="rId237"/>
              <a:stretch>
                <a:fillRect/>
              </a:stretch>
            </p:blipFill>
            <p:spPr>
              <a:xfrm>
                <a:off x="4312330" y="4559489"/>
                <a:ext cx="132588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2" name="Ink 181">
                <a:extLst>
                  <a:ext uri="{FF2B5EF4-FFF2-40B4-BE49-F238E27FC236}">
                    <a16:creationId xmlns:a16="http://schemas.microsoft.com/office/drawing/2014/main" id="{37EDAEE3-5568-7289-207B-F05DA0251403}"/>
                  </a:ext>
                </a:extLst>
              </p14:cNvPr>
              <p14:cNvContentPartPr/>
              <p14:nvPr/>
            </p14:nvContentPartPr>
            <p14:xfrm>
              <a:off x="5968690" y="4488929"/>
              <a:ext cx="1412280" cy="337680"/>
            </p14:xfrm>
          </p:contentPart>
        </mc:Choice>
        <mc:Fallback xmlns="">
          <p:pic>
            <p:nvPicPr>
              <p:cNvPr id="182" name="Ink 181">
                <a:extLst>
                  <a:ext uri="{FF2B5EF4-FFF2-40B4-BE49-F238E27FC236}">
                    <a16:creationId xmlns:a16="http://schemas.microsoft.com/office/drawing/2014/main" id="{37EDAEE3-5568-7289-207B-F05DA0251403}"/>
                  </a:ext>
                </a:extLst>
              </p:cNvPr>
              <p:cNvPicPr/>
              <p:nvPr/>
            </p:nvPicPr>
            <p:blipFill>
              <a:blip r:embed="rId239"/>
              <a:stretch>
                <a:fillRect/>
              </a:stretch>
            </p:blipFill>
            <p:spPr>
              <a:xfrm>
                <a:off x="5959690" y="4479929"/>
                <a:ext cx="1429920" cy="355320"/>
              </a:xfrm>
              <a:prstGeom prst="rect">
                <a:avLst/>
              </a:prstGeom>
            </p:spPr>
          </p:pic>
        </mc:Fallback>
      </mc:AlternateContent>
      <p:grpSp>
        <p:nvGrpSpPr>
          <p:cNvPr id="187" name="Group 186">
            <a:extLst>
              <a:ext uri="{FF2B5EF4-FFF2-40B4-BE49-F238E27FC236}">
                <a16:creationId xmlns:a16="http://schemas.microsoft.com/office/drawing/2014/main" id="{7BBC1382-7322-5ECF-1A98-A300E2FCABDF}"/>
              </a:ext>
            </a:extLst>
          </p:cNvPr>
          <p:cNvGrpSpPr/>
          <p:nvPr/>
        </p:nvGrpSpPr>
        <p:grpSpPr>
          <a:xfrm>
            <a:off x="7618210" y="4378769"/>
            <a:ext cx="1701720" cy="550800"/>
            <a:chOff x="7618210" y="4378769"/>
            <a:chExt cx="1701720" cy="550800"/>
          </a:xfrm>
        </p:grpSpPr>
        <mc:AlternateContent xmlns:mc="http://schemas.openxmlformats.org/markup-compatibility/2006" xmlns:p14="http://schemas.microsoft.com/office/powerpoint/2010/main">
          <mc:Choice Requires="p14">
            <p:contentPart p14:bwMode="auto" r:id="rId240">
              <p14:nvContentPartPr>
                <p14:cNvPr id="183" name="Ink 182">
                  <a:extLst>
                    <a:ext uri="{FF2B5EF4-FFF2-40B4-BE49-F238E27FC236}">
                      <a16:creationId xmlns:a16="http://schemas.microsoft.com/office/drawing/2014/main" id="{78AA597B-9030-67FE-C191-F2C52131F87D}"/>
                    </a:ext>
                  </a:extLst>
                </p14:cNvPr>
                <p14:cNvContentPartPr/>
                <p14:nvPr/>
              </p14:nvContentPartPr>
              <p14:xfrm>
                <a:off x="7618210" y="4378769"/>
                <a:ext cx="1020600" cy="405720"/>
              </p14:xfrm>
            </p:contentPart>
          </mc:Choice>
          <mc:Fallback xmlns="">
            <p:pic>
              <p:nvPicPr>
                <p:cNvPr id="183" name="Ink 182">
                  <a:extLst>
                    <a:ext uri="{FF2B5EF4-FFF2-40B4-BE49-F238E27FC236}">
                      <a16:creationId xmlns:a16="http://schemas.microsoft.com/office/drawing/2014/main" id="{78AA597B-9030-67FE-C191-F2C52131F87D}"/>
                    </a:ext>
                  </a:extLst>
                </p:cNvPr>
                <p:cNvPicPr/>
                <p:nvPr/>
              </p:nvPicPr>
              <p:blipFill>
                <a:blip r:embed="rId241"/>
                <a:stretch>
                  <a:fillRect/>
                </a:stretch>
              </p:blipFill>
              <p:spPr>
                <a:xfrm>
                  <a:off x="7609570" y="4369769"/>
                  <a:ext cx="103824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4" name="Ink 183">
                  <a:extLst>
                    <a:ext uri="{FF2B5EF4-FFF2-40B4-BE49-F238E27FC236}">
                      <a16:creationId xmlns:a16="http://schemas.microsoft.com/office/drawing/2014/main" id="{EEDDABAB-5C65-F7B9-A599-C52630AEF295}"/>
                    </a:ext>
                  </a:extLst>
                </p14:cNvPr>
                <p14:cNvContentPartPr/>
                <p14:nvPr/>
              </p14:nvContentPartPr>
              <p14:xfrm>
                <a:off x="8231650" y="4503329"/>
                <a:ext cx="309600" cy="19080"/>
              </p14:xfrm>
            </p:contentPart>
          </mc:Choice>
          <mc:Fallback xmlns="">
            <p:pic>
              <p:nvPicPr>
                <p:cNvPr id="184" name="Ink 183">
                  <a:extLst>
                    <a:ext uri="{FF2B5EF4-FFF2-40B4-BE49-F238E27FC236}">
                      <a16:creationId xmlns:a16="http://schemas.microsoft.com/office/drawing/2014/main" id="{EEDDABAB-5C65-F7B9-A599-C52630AEF295}"/>
                    </a:ext>
                  </a:extLst>
                </p:cNvPr>
                <p:cNvPicPr/>
                <p:nvPr/>
              </p:nvPicPr>
              <p:blipFill>
                <a:blip r:embed="rId243"/>
                <a:stretch>
                  <a:fillRect/>
                </a:stretch>
              </p:blipFill>
              <p:spPr>
                <a:xfrm>
                  <a:off x="8222650" y="4494329"/>
                  <a:ext cx="327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5" name="Ink 184">
                  <a:extLst>
                    <a:ext uri="{FF2B5EF4-FFF2-40B4-BE49-F238E27FC236}">
                      <a16:creationId xmlns:a16="http://schemas.microsoft.com/office/drawing/2014/main" id="{01D8FA6D-9AC9-E71C-5BCA-27AD9A137697}"/>
                    </a:ext>
                  </a:extLst>
                </p14:cNvPr>
                <p14:cNvContentPartPr/>
                <p14:nvPr/>
              </p14:nvContentPartPr>
              <p14:xfrm>
                <a:off x="7920970" y="4524929"/>
                <a:ext cx="231840" cy="36360"/>
              </p14:xfrm>
            </p:contentPart>
          </mc:Choice>
          <mc:Fallback xmlns="">
            <p:pic>
              <p:nvPicPr>
                <p:cNvPr id="185" name="Ink 184">
                  <a:extLst>
                    <a:ext uri="{FF2B5EF4-FFF2-40B4-BE49-F238E27FC236}">
                      <a16:creationId xmlns:a16="http://schemas.microsoft.com/office/drawing/2014/main" id="{01D8FA6D-9AC9-E71C-5BCA-27AD9A137697}"/>
                    </a:ext>
                  </a:extLst>
                </p:cNvPr>
                <p:cNvPicPr/>
                <p:nvPr/>
              </p:nvPicPr>
              <p:blipFill>
                <a:blip r:embed="rId245"/>
                <a:stretch>
                  <a:fillRect/>
                </a:stretch>
              </p:blipFill>
              <p:spPr>
                <a:xfrm>
                  <a:off x="7912330" y="4515929"/>
                  <a:ext cx="249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6" name="Ink 185">
                  <a:extLst>
                    <a:ext uri="{FF2B5EF4-FFF2-40B4-BE49-F238E27FC236}">
                      <a16:creationId xmlns:a16="http://schemas.microsoft.com/office/drawing/2014/main" id="{FE3A6829-91B6-7256-91F6-62A3CA90B495}"/>
                    </a:ext>
                  </a:extLst>
                </p14:cNvPr>
                <p14:cNvContentPartPr/>
                <p14:nvPr/>
              </p14:nvContentPartPr>
              <p14:xfrm>
                <a:off x="9014650" y="4471649"/>
                <a:ext cx="305280" cy="457920"/>
              </p14:xfrm>
            </p:contentPart>
          </mc:Choice>
          <mc:Fallback xmlns="">
            <p:pic>
              <p:nvPicPr>
                <p:cNvPr id="186" name="Ink 185">
                  <a:extLst>
                    <a:ext uri="{FF2B5EF4-FFF2-40B4-BE49-F238E27FC236}">
                      <a16:creationId xmlns:a16="http://schemas.microsoft.com/office/drawing/2014/main" id="{FE3A6829-91B6-7256-91F6-62A3CA90B495}"/>
                    </a:ext>
                  </a:extLst>
                </p:cNvPr>
                <p:cNvPicPr/>
                <p:nvPr/>
              </p:nvPicPr>
              <p:blipFill>
                <a:blip r:embed="rId247"/>
                <a:stretch>
                  <a:fillRect/>
                </a:stretch>
              </p:blipFill>
              <p:spPr>
                <a:xfrm>
                  <a:off x="9005650" y="4463009"/>
                  <a:ext cx="322920" cy="475560"/>
                </a:xfrm>
                <a:prstGeom prst="rect">
                  <a:avLst/>
                </a:prstGeom>
              </p:spPr>
            </p:pic>
          </mc:Fallback>
        </mc:AlternateContent>
      </p:grpSp>
      <p:grpSp>
        <p:nvGrpSpPr>
          <p:cNvPr id="190" name="Group 189">
            <a:extLst>
              <a:ext uri="{FF2B5EF4-FFF2-40B4-BE49-F238E27FC236}">
                <a16:creationId xmlns:a16="http://schemas.microsoft.com/office/drawing/2014/main" id="{79B04024-0803-6359-402F-5E365E4DA4AA}"/>
              </a:ext>
            </a:extLst>
          </p:cNvPr>
          <p:cNvGrpSpPr/>
          <p:nvPr/>
        </p:nvGrpSpPr>
        <p:grpSpPr>
          <a:xfrm>
            <a:off x="9601450" y="4460489"/>
            <a:ext cx="1496160" cy="509040"/>
            <a:chOff x="9601450" y="4460489"/>
            <a:chExt cx="1496160" cy="509040"/>
          </a:xfrm>
        </p:grpSpPr>
        <mc:AlternateContent xmlns:mc="http://schemas.openxmlformats.org/markup-compatibility/2006" xmlns:p14="http://schemas.microsoft.com/office/powerpoint/2010/main">
          <mc:Choice Requires="p14">
            <p:contentPart p14:bwMode="auto" r:id="rId248">
              <p14:nvContentPartPr>
                <p14:cNvPr id="188" name="Ink 187">
                  <a:extLst>
                    <a:ext uri="{FF2B5EF4-FFF2-40B4-BE49-F238E27FC236}">
                      <a16:creationId xmlns:a16="http://schemas.microsoft.com/office/drawing/2014/main" id="{E131B78C-9079-3230-E1C6-40E6740DDB9B}"/>
                    </a:ext>
                  </a:extLst>
                </p14:cNvPr>
                <p14:cNvContentPartPr/>
                <p14:nvPr/>
              </p14:nvContentPartPr>
              <p14:xfrm>
                <a:off x="9601450" y="4460489"/>
                <a:ext cx="1496160" cy="509040"/>
              </p14:xfrm>
            </p:contentPart>
          </mc:Choice>
          <mc:Fallback xmlns="">
            <p:pic>
              <p:nvPicPr>
                <p:cNvPr id="188" name="Ink 187">
                  <a:extLst>
                    <a:ext uri="{FF2B5EF4-FFF2-40B4-BE49-F238E27FC236}">
                      <a16:creationId xmlns:a16="http://schemas.microsoft.com/office/drawing/2014/main" id="{E131B78C-9079-3230-E1C6-40E6740DDB9B}"/>
                    </a:ext>
                  </a:extLst>
                </p:cNvPr>
                <p:cNvPicPr/>
                <p:nvPr/>
              </p:nvPicPr>
              <p:blipFill>
                <a:blip r:embed="rId249"/>
                <a:stretch>
                  <a:fillRect/>
                </a:stretch>
              </p:blipFill>
              <p:spPr>
                <a:xfrm>
                  <a:off x="9592450" y="4451849"/>
                  <a:ext cx="151380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9" name="Ink 188">
                  <a:extLst>
                    <a:ext uri="{FF2B5EF4-FFF2-40B4-BE49-F238E27FC236}">
                      <a16:creationId xmlns:a16="http://schemas.microsoft.com/office/drawing/2014/main" id="{5F83C70A-66AD-13BC-9A9C-A7692176A892}"/>
                    </a:ext>
                  </a:extLst>
                </p14:cNvPr>
                <p14:cNvContentPartPr/>
                <p14:nvPr/>
              </p14:nvContentPartPr>
              <p14:xfrm>
                <a:off x="10816450" y="4567769"/>
                <a:ext cx="248040" cy="43560"/>
              </p14:xfrm>
            </p:contentPart>
          </mc:Choice>
          <mc:Fallback xmlns="">
            <p:pic>
              <p:nvPicPr>
                <p:cNvPr id="189" name="Ink 188">
                  <a:extLst>
                    <a:ext uri="{FF2B5EF4-FFF2-40B4-BE49-F238E27FC236}">
                      <a16:creationId xmlns:a16="http://schemas.microsoft.com/office/drawing/2014/main" id="{5F83C70A-66AD-13BC-9A9C-A7692176A892}"/>
                    </a:ext>
                  </a:extLst>
                </p:cNvPr>
                <p:cNvPicPr/>
                <p:nvPr/>
              </p:nvPicPr>
              <p:blipFill>
                <a:blip r:embed="rId251"/>
                <a:stretch>
                  <a:fillRect/>
                </a:stretch>
              </p:blipFill>
              <p:spPr>
                <a:xfrm>
                  <a:off x="10807810" y="4559129"/>
                  <a:ext cx="26568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2">
            <p14:nvContentPartPr>
              <p14:cNvPr id="191" name="Ink 190">
                <a:extLst>
                  <a:ext uri="{FF2B5EF4-FFF2-40B4-BE49-F238E27FC236}">
                    <a16:creationId xmlns:a16="http://schemas.microsoft.com/office/drawing/2014/main" id="{7D3A4672-68E8-7BE4-7E78-2A587BDABA0E}"/>
                  </a:ext>
                </a:extLst>
              </p14:cNvPr>
              <p14:cNvContentPartPr/>
              <p14:nvPr/>
            </p14:nvContentPartPr>
            <p14:xfrm>
              <a:off x="378250" y="5186609"/>
              <a:ext cx="1449000" cy="304920"/>
            </p14:xfrm>
          </p:contentPart>
        </mc:Choice>
        <mc:Fallback xmlns="">
          <p:pic>
            <p:nvPicPr>
              <p:cNvPr id="191" name="Ink 190">
                <a:extLst>
                  <a:ext uri="{FF2B5EF4-FFF2-40B4-BE49-F238E27FC236}">
                    <a16:creationId xmlns:a16="http://schemas.microsoft.com/office/drawing/2014/main" id="{7D3A4672-68E8-7BE4-7E78-2A587BDABA0E}"/>
                  </a:ext>
                </a:extLst>
              </p:cNvPr>
              <p:cNvPicPr/>
              <p:nvPr/>
            </p:nvPicPr>
            <p:blipFill>
              <a:blip r:embed="rId253"/>
              <a:stretch>
                <a:fillRect/>
              </a:stretch>
            </p:blipFill>
            <p:spPr>
              <a:xfrm>
                <a:off x="369610" y="5177609"/>
                <a:ext cx="14666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2" name="Ink 191">
                <a:extLst>
                  <a:ext uri="{FF2B5EF4-FFF2-40B4-BE49-F238E27FC236}">
                    <a16:creationId xmlns:a16="http://schemas.microsoft.com/office/drawing/2014/main" id="{B67693AB-0E74-6C21-F5BB-648312235701}"/>
                  </a:ext>
                </a:extLst>
              </p14:cNvPr>
              <p14:cNvContentPartPr/>
              <p14:nvPr/>
            </p14:nvContentPartPr>
            <p14:xfrm>
              <a:off x="2261050" y="5302889"/>
              <a:ext cx="508320" cy="136440"/>
            </p14:xfrm>
          </p:contentPart>
        </mc:Choice>
        <mc:Fallback xmlns="">
          <p:pic>
            <p:nvPicPr>
              <p:cNvPr id="192" name="Ink 191">
                <a:extLst>
                  <a:ext uri="{FF2B5EF4-FFF2-40B4-BE49-F238E27FC236}">
                    <a16:creationId xmlns:a16="http://schemas.microsoft.com/office/drawing/2014/main" id="{B67693AB-0E74-6C21-F5BB-648312235701}"/>
                  </a:ext>
                </a:extLst>
              </p:cNvPr>
              <p:cNvPicPr/>
              <p:nvPr/>
            </p:nvPicPr>
            <p:blipFill>
              <a:blip r:embed="rId255"/>
              <a:stretch>
                <a:fillRect/>
              </a:stretch>
            </p:blipFill>
            <p:spPr>
              <a:xfrm>
                <a:off x="2252410" y="5293889"/>
                <a:ext cx="525960" cy="154080"/>
              </a:xfrm>
              <a:prstGeom prst="rect">
                <a:avLst/>
              </a:prstGeom>
            </p:spPr>
          </p:pic>
        </mc:Fallback>
      </mc:AlternateContent>
      <p:grpSp>
        <p:nvGrpSpPr>
          <p:cNvPr id="197" name="Group 196">
            <a:extLst>
              <a:ext uri="{FF2B5EF4-FFF2-40B4-BE49-F238E27FC236}">
                <a16:creationId xmlns:a16="http://schemas.microsoft.com/office/drawing/2014/main" id="{ECF3DF89-79A3-3E0D-0A72-3F2823EB626F}"/>
              </a:ext>
            </a:extLst>
          </p:cNvPr>
          <p:cNvGrpSpPr/>
          <p:nvPr/>
        </p:nvGrpSpPr>
        <p:grpSpPr>
          <a:xfrm>
            <a:off x="799810" y="4565249"/>
            <a:ext cx="4098240" cy="886320"/>
            <a:chOff x="799810" y="4565249"/>
            <a:chExt cx="4098240" cy="886320"/>
          </a:xfrm>
        </p:grpSpPr>
        <mc:AlternateContent xmlns:mc="http://schemas.openxmlformats.org/markup-compatibility/2006" xmlns:p14="http://schemas.microsoft.com/office/powerpoint/2010/main">
          <mc:Choice Requires="p14">
            <p:contentPart p14:bwMode="auto" r:id="rId256">
              <p14:nvContentPartPr>
                <p14:cNvPr id="167" name="Ink 166">
                  <a:extLst>
                    <a:ext uri="{FF2B5EF4-FFF2-40B4-BE49-F238E27FC236}">
                      <a16:creationId xmlns:a16="http://schemas.microsoft.com/office/drawing/2014/main" id="{F090B3D9-133E-CCAC-202E-CAF22BC0976F}"/>
                    </a:ext>
                  </a:extLst>
                </p14:cNvPr>
                <p14:cNvContentPartPr/>
                <p14:nvPr/>
              </p14:nvContentPartPr>
              <p14:xfrm>
                <a:off x="799810" y="4696649"/>
                <a:ext cx="158400" cy="283320"/>
              </p14:xfrm>
            </p:contentPart>
          </mc:Choice>
          <mc:Fallback xmlns="">
            <p:pic>
              <p:nvPicPr>
                <p:cNvPr id="167" name="Ink 166">
                  <a:extLst>
                    <a:ext uri="{FF2B5EF4-FFF2-40B4-BE49-F238E27FC236}">
                      <a16:creationId xmlns:a16="http://schemas.microsoft.com/office/drawing/2014/main" id="{F090B3D9-133E-CCAC-202E-CAF22BC0976F}"/>
                    </a:ext>
                  </a:extLst>
                </p:cNvPr>
                <p:cNvPicPr/>
                <p:nvPr/>
              </p:nvPicPr>
              <p:blipFill>
                <a:blip r:embed="rId257"/>
                <a:stretch>
                  <a:fillRect/>
                </a:stretch>
              </p:blipFill>
              <p:spPr>
                <a:xfrm>
                  <a:off x="791170" y="4688009"/>
                  <a:ext cx="176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8" name="Ink 167">
                  <a:extLst>
                    <a:ext uri="{FF2B5EF4-FFF2-40B4-BE49-F238E27FC236}">
                      <a16:creationId xmlns:a16="http://schemas.microsoft.com/office/drawing/2014/main" id="{6717281D-6FCD-4584-B14A-65C0DE5DB1F8}"/>
                    </a:ext>
                  </a:extLst>
                </p14:cNvPr>
                <p14:cNvContentPartPr/>
                <p14:nvPr/>
              </p14:nvContentPartPr>
              <p14:xfrm>
                <a:off x="846970" y="4684409"/>
                <a:ext cx="214920" cy="24840"/>
              </p14:xfrm>
            </p:contentPart>
          </mc:Choice>
          <mc:Fallback xmlns="">
            <p:pic>
              <p:nvPicPr>
                <p:cNvPr id="168" name="Ink 167">
                  <a:extLst>
                    <a:ext uri="{FF2B5EF4-FFF2-40B4-BE49-F238E27FC236}">
                      <a16:creationId xmlns:a16="http://schemas.microsoft.com/office/drawing/2014/main" id="{6717281D-6FCD-4584-B14A-65C0DE5DB1F8}"/>
                    </a:ext>
                  </a:extLst>
                </p:cNvPr>
                <p:cNvPicPr/>
                <p:nvPr/>
              </p:nvPicPr>
              <p:blipFill>
                <a:blip r:embed="rId259"/>
                <a:stretch>
                  <a:fillRect/>
                </a:stretch>
              </p:blipFill>
              <p:spPr>
                <a:xfrm>
                  <a:off x="837970" y="4675409"/>
                  <a:ext cx="232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9" name="Ink 168">
                  <a:extLst>
                    <a:ext uri="{FF2B5EF4-FFF2-40B4-BE49-F238E27FC236}">
                      <a16:creationId xmlns:a16="http://schemas.microsoft.com/office/drawing/2014/main" id="{A823D2E5-3C34-86DA-8A89-F523F7BF714B}"/>
                    </a:ext>
                  </a:extLst>
                </p14:cNvPr>
                <p14:cNvContentPartPr/>
                <p14:nvPr/>
              </p14:nvContentPartPr>
              <p14:xfrm>
                <a:off x="1071250" y="4613849"/>
                <a:ext cx="424800" cy="345600"/>
              </p14:xfrm>
            </p:contentPart>
          </mc:Choice>
          <mc:Fallback xmlns="">
            <p:pic>
              <p:nvPicPr>
                <p:cNvPr id="169" name="Ink 168">
                  <a:extLst>
                    <a:ext uri="{FF2B5EF4-FFF2-40B4-BE49-F238E27FC236}">
                      <a16:creationId xmlns:a16="http://schemas.microsoft.com/office/drawing/2014/main" id="{A823D2E5-3C34-86DA-8A89-F523F7BF714B}"/>
                    </a:ext>
                  </a:extLst>
                </p:cNvPr>
                <p:cNvPicPr/>
                <p:nvPr/>
              </p:nvPicPr>
              <p:blipFill>
                <a:blip r:embed="rId261"/>
                <a:stretch>
                  <a:fillRect/>
                </a:stretch>
              </p:blipFill>
              <p:spPr>
                <a:xfrm>
                  <a:off x="1062610" y="4605209"/>
                  <a:ext cx="4424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0" name="Ink 169">
                  <a:extLst>
                    <a:ext uri="{FF2B5EF4-FFF2-40B4-BE49-F238E27FC236}">
                      <a16:creationId xmlns:a16="http://schemas.microsoft.com/office/drawing/2014/main" id="{A36775F9-090C-D7C3-80F9-274E2B775CD0}"/>
                    </a:ext>
                  </a:extLst>
                </p14:cNvPr>
                <p14:cNvContentPartPr/>
                <p14:nvPr/>
              </p14:nvContentPartPr>
              <p14:xfrm>
                <a:off x="1346650" y="4747769"/>
                <a:ext cx="10080" cy="8640"/>
              </p14:xfrm>
            </p:contentPart>
          </mc:Choice>
          <mc:Fallback xmlns="">
            <p:pic>
              <p:nvPicPr>
                <p:cNvPr id="170" name="Ink 169">
                  <a:extLst>
                    <a:ext uri="{FF2B5EF4-FFF2-40B4-BE49-F238E27FC236}">
                      <a16:creationId xmlns:a16="http://schemas.microsoft.com/office/drawing/2014/main" id="{A36775F9-090C-D7C3-80F9-274E2B775CD0}"/>
                    </a:ext>
                  </a:extLst>
                </p:cNvPr>
                <p:cNvPicPr/>
                <p:nvPr/>
              </p:nvPicPr>
              <p:blipFill>
                <a:blip r:embed="rId263"/>
                <a:stretch>
                  <a:fillRect/>
                </a:stretch>
              </p:blipFill>
              <p:spPr>
                <a:xfrm>
                  <a:off x="1338010" y="4739129"/>
                  <a:ext cx="27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1" name="Ink 170">
                  <a:extLst>
                    <a:ext uri="{FF2B5EF4-FFF2-40B4-BE49-F238E27FC236}">
                      <a16:creationId xmlns:a16="http://schemas.microsoft.com/office/drawing/2014/main" id="{42BBEB1F-6554-BDC1-4F79-CA7361832A9D}"/>
                    </a:ext>
                  </a:extLst>
                </p14:cNvPr>
                <p14:cNvContentPartPr/>
                <p14:nvPr/>
              </p14:nvContentPartPr>
              <p14:xfrm>
                <a:off x="1712410" y="4812569"/>
                <a:ext cx="288720" cy="152640"/>
              </p14:xfrm>
            </p:contentPart>
          </mc:Choice>
          <mc:Fallback xmlns="">
            <p:pic>
              <p:nvPicPr>
                <p:cNvPr id="171" name="Ink 170">
                  <a:extLst>
                    <a:ext uri="{FF2B5EF4-FFF2-40B4-BE49-F238E27FC236}">
                      <a16:creationId xmlns:a16="http://schemas.microsoft.com/office/drawing/2014/main" id="{42BBEB1F-6554-BDC1-4F79-CA7361832A9D}"/>
                    </a:ext>
                  </a:extLst>
                </p:cNvPr>
                <p:cNvPicPr/>
                <p:nvPr/>
              </p:nvPicPr>
              <p:blipFill>
                <a:blip r:embed="rId265"/>
                <a:stretch>
                  <a:fillRect/>
                </a:stretch>
              </p:blipFill>
              <p:spPr>
                <a:xfrm>
                  <a:off x="1703410" y="4803929"/>
                  <a:ext cx="306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2" name="Ink 171">
                  <a:extLst>
                    <a:ext uri="{FF2B5EF4-FFF2-40B4-BE49-F238E27FC236}">
                      <a16:creationId xmlns:a16="http://schemas.microsoft.com/office/drawing/2014/main" id="{58F21106-ED29-484A-37EE-8C26BDF41F8B}"/>
                    </a:ext>
                  </a:extLst>
                </p14:cNvPr>
                <p14:cNvContentPartPr/>
                <p14:nvPr/>
              </p14:nvContentPartPr>
              <p14:xfrm>
                <a:off x="1859290" y="4716089"/>
                <a:ext cx="13680" cy="10440"/>
              </p14:xfrm>
            </p:contentPart>
          </mc:Choice>
          <mc:Fallback xmlns="">
            <p:pic>
              <p:nvPicPr>
                <p:cNvPr id="172" name="Ink 171">
                  <a:extLst>
                    <a:ext uri="{FF2B5EF4-FFF2-40B4-BE49-F238E27FC236}">
                      <a16:creationId xmlns:a16="http://schemas.microsoft.com/office/drawing/2014/main" id="{58F21106-ED29-484A-37EE-8C26BDF41F8B}"/>
                    </a:ext>
                  </a:extLst>
                </p:cNvPr>
                <p:cNvPicPr/>
                <p:nvPr/>
              </p:nvPicPr>
              <p:blipFill>
                <a:blip r:embed="rId267"/>
                <a:stretch>
                  <a:fillRect/>
                </a:stretch>
              </p:blipFill>
              <p:spPr>
                <a:xfrm>
                  <a:off x="1850650" y="4707449"/>
                  <a:ext cx="31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3" name="Ink 172">
                  <a:extLst>
                    <a:ext uri="{FF2B5EF4-FFF2-40B4-BE49-F238E27FC236}">
                      <a16:creationId xmlns:a16="http://schemas.microsoft.com/office/drawing/2014/main" id="{6C8BAC80-18C6-B423-4666-0ED963BA605E}"/>
                    </a:ext>
                  </a:extLst>
                </p14:cNvPr>
                <p14:cNvContentPartPr/>
                <p14:nvPr/>
              </p14:nvContentPartPr>
              <p14:xfrm>
                <a:off x="2285170" y="4565249"/>
                <a:ext cx="565560" cy="424440"/>
              </p14:xfrm>
            </p:contentPart>
          </mc:Choice>
          <mc:Fallback xmlns="">
            <p:pic>
              <p:nvPicPr>
                <p:cNvPr id="173" name="Ink 172">
                  <a:extLst>
                    <a:ext uri="{FF2B5EF4-FFF2-40B4-BE49-F238E27FC236}">
                      <a16:creationId xmlns:a16="http://schemas.microsoft.com/office/drawing/2014/main" id="{6C8BAC80-18C6-B423-4666-0ED963BA605E}"/>
                    </a:ext>
                  </a:extLst>
                </p:cNvPr>
                <p:cNvPicPr/>
                <p:nvPr/>
              </p:nvPicPr>
              <p:blipFill>
                <a:blip r:embed="rId269"/>
                <a:stretch>
                  <a:fillRect/>
                </a:stretch>
              </p:blipFill>
              <p:spPr>
                <a:xfrm>
                  <a:off x="2276530" y="4556609"/>
                  <a:ext cx="5832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 name="Ink 173">
                  <a:extLst>
                    <a:ext uri="{FF2B5EF4-FFF2-40B4-BE49-F238E27FC236}">
                      <a16:creationId xmlns:a16="http://schemas.microsoft.com/office/drawing/2014/main" id="{CA54107C-982B-84FD-998E-264D0447F146}"/>
                    </a:ext>
                  </a:extLst>
                </p14:cNvPr>
                <p14:cNvContentPartPr/>
                <p14:nvPr/>
              </p14:nvContentPartPr>
              <p14:xfrm>
                <a:off x="2349970" y="4745969"/>
                <a:ext cx="190080" cy="6480"/>
              </p14:xfrm>
            </p:contentPart>
          </mc:Choice>
          <mc:Fallback xmlns="">
            <p:pic>
              <p:nvPicPr>
                <p:cNvPr id="174" name="Ink 173">
                  <a:extLst>
                    <a:ext uri="{FF2B5EF4-FFF2-40B4-BE49-F238E27FC236}">
                      <a16:creationId xmlns:a16="http://schemas.microsoft.com/office/drawing/2014/main" id="{CA54107C-982B-84FD-998E-264D0447F146}"/>
                    </a:ext>
                  </a:extLst>
                </p:cNvPr>
                <p:cNvPicPr/>
                <p:nvPr/>
              </p:nvPicPr>
              <p:blipFill>
                <a:blip r:embed="rId271"/>
                <a:stretch>
                  <a:fillRect/>
                </a:stretch>
              </p:blipFill>
              <p:spPr>
                <a:xfrm>
                  <a:off x="2340970" y="4737329"/>
                  <a:ext cx="20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6" name="Ink 175">
                  <a:extLst>
                    <a:ext uri="{FF2B5EF4-FFF2-40B4-BE49-F238E27FC236}">
                      <a16:creationId xmlns:a16="http://schemas.microsoft.com/office/drawing/2014/main" id="{67D6F900-2BE0-2334-8F57-AFA4E5447EEE}"/>
                    </a:ext>
                  </a:extLst>
                </p14:cNvPr>
                <p14:cNvContentPartPr/>
                <p14:nvPr/>
              </p14:nvContentPartPr>
              <p14:xfrm>
                <a:off x="3128290" y="4565969"/>
                <a:ext cx="444960" cy="430920"/>
              </p14:xfrm>
            </p:contentPart>
          </mc:Choice>
          <mc:Fallback xmlns="">
            <p:pic>
              <p:nvPicPr>
                <p:cNvPr id="176" name="Ink 175">
                  <a:extLst>
                    <a:ext uri="{FF2B5EF4-FFF2-40B4-BE49-F238E27FC236}">
                      <a16:creationId xmlns:a16="http://schemas.microsoft.com/office/drawing/2014/main" id="{67D6F900-2BE0-2334-8F57-AFA4E5447EEE}"/>
                    </a:ext>
                  </a:extLst>
                </p:cNvPr>
                <p:cNvPicPr/>
                <p:nvPr/>
              </p:nvPicPr>
              <p:blipFill>
                <a:blip r:embed="rId273"/>
                <a:stretch>
                  <a:fillRect/>
                </a:stretch>
              </p:blipFill>
              <p:spPr>
                <a:xfrm>
                  <a:off x="3119650" y="4556969"/>
                  <a:ext cx="4626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7" name="Ink 176">
                  <a:extLst>
                    <a:ext uri="{FF2B5EF4-FFF2-40B4-BE49-F238E27FC236}">
                      <a16:creationId xmlns:a16="http://schemas.microsoft.com/office/drawing/2014/main" id="{265A2626-F5C8-AA63-FA7F-066028C01FF5}"/>
                    </a:ext>
                  </a:extLst>
                </p14:cNvPr>
                <p14:cNvContentPartPr/>
                <p14:nvPr/>
              </p14:nvContentPartPr>
              <p14:xfrm>
                <a:off x="3215770" y="4707089"/>
                <a:ext cx="241560" cy="30960"/>
              </p14:xfrm>
            </p:contentPart>
          </mc:Choice>
          <mc:Fallback xmlns="">
            <p:pic>
              <p:nvPicPr>
                <p:cNvPr id="177" name="Ink 176">
                  <a:extLst>
                    <a:ext uri="{FF2B5EF4-FFF2-40B4-BE49-F238E27FC236}">
                      <a16:creationId xmlns:a16="http://schemas.microsoft.com/office/drawing/2014/main" id="{265A2626-F5C8-AA63-FA7F-066028C01FF5}"/>
                    </a:ext>
                  </a:extLst>
                </p:cNvPr>
                <p:cNvPicPr/>
                <p:nvPr/>
              </p:nvPicPr>
              <p:blipFill>
                <a:blip r:embed="rId275"/>
                <a:stretch>
                  <a:fillRect/>
                </a:stretch>
              </p:blipFill>
              <p:spPr>
                <a:xfrm>
                  <a:off x="3207130" y="4698449"/>
                  <a:ext cx="259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8" name="Ink 177">
                  <a:extLst>
                    <a:ext uri="{FF2B5EF4-FFF2-40B4-BE49-F238E27FC236}">
                      <a16:creationId xmlns:a16="http://schemas.microsoft.com/office/drawing/2014/main" id="{95ACB730-CA2C-B8F1-E85C-1EDB5F41ED3F}"/>
                    </a:ext>
                  </a:extLst>
                </p14:cNvPr>
                <p14:cNvContentPartPr/>
                <p14:nvPr/>
              </p14:nvContentPartPr>
              <p14:xfrm>
                <a:off x="3549490" y="4568849"/>
                <a:ext cx="529920" cy="380880"/>
              </p14:xfrm>
            </p:contentPart>
          </mc:Choice>
          <mc:Fallback xmlns="">
            <p:pic>
              <p:nvPicPr>
                <p:cNvPr id="178" name="Ink 177">
                  <a:extLst>
                    <a:ext uri="{FF2B5EF4-FFF2-40B4-BE49-F238E27FC236}">
                      <a16:creationId xmlns:a16="http://schemas.microsoft.com/office/drawing/2014/main" id="{95ACB730-CA2C-B8F1-E85C-1EDB5F41ED3F}"/>
                    </a:ext>
                  </a:extLst>
                </p:cNvPr>
                <p:cNvPicPr/>
                <p:nvPr/>
              </p:nvPicPr>
              <p:blipFill>
                <a:blip r:embed="rId277"/>
                <a:stretch>
                  <a:fillRect/>
                </a:stretch>
              </p:blipFill>
              <p:spPr>
                <a:xfrm>
                  <a:off x="3540850" y="4559849"/>
                  <a:ext cx="5475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9" name="Ink 178">
                  <a:extLst>
                    <a:ext uri="{FF2B5EF4-FFF2-40B4-BE49-F238E27FC236}">
                      <a16:creationId xmlns:a16="http://schemas.microsoft.com/office/drawing/2014/main" id="{A7AA1193-601D-AA62-9626-0B6DCD4FE3DA}"/>
                    </a:ext>
                  </a:extLst>
                </p14:cNvPr>
                <p14:cNvContentPartPr/>
                <p14:nvPr/>
              </p14:nvContentPartPr>
              <p14:xfrm>
                <a:off x="3543010" y="4714289"/>
                <a:ext cx="315720" cy="60840"/>
              </p14:xfrm>
            </p:contentPart>
          </mc:Choice>
          <mc:Fallback xmlns="">
            <p:pic>
              <p:nvPicPr>
                <p:cNvPr id="179" name="Ink 178">
                  <a:extLst>
                    <a:ext uri="{FF2B5EF4-FFF2-40B4-BE49-F238E27FC236}">
                      <a16:creationId xmlns:a16="http://schemas.microsoft.com/office/drawing/2014/main" id="{A7AA1193-601D-AA62-9626-0B6DCD4FE3DA}"/>
                    </a:ext>
                  </a:extLst>
                </p:cNvPr>
                <p:cNvPicPr/>
                <p:nvPr/>
              </p:nvPicPr>
              <p:blipFill>
                <a:blip r:embed="rId279"/>
                <a:stretch>
                  <a:fillRect/>
                </a:stretch>
              </p:blipFill>
              <p:spPr>
                <a:xfrm>
                  <a:off x="3534370" y="4705649"/>
                  <a:ext cx="333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3" name="Ink 192">
                  <a:extLst>
                    <a:ext uri="{FF2B5EF4-FFF2-40B4-BE49-F238E27FC236}">
                      <a16:creationId xmlns:a16="http://schemas.microsoft.com/office/drawing/2014/main" id="{5E6C2712-D06F-4C1A-53B9-9B875E6E6717}"/>
                    </a:ext>
                  </a:extLst>
                </p14:cNvPr>
                <p14:cNvContentPartPr/>
                <p14:nvPr/>
              </p14:nvContentPartPr>
              <p14:xfrm>
                <a:off x="3144490" y="5096249"/>
                <a:ext cx="1753560" cy="355320"/>
              </p14:xfrm>
            </p:contentPart>
          </mc:Choice>
          <mc:Fallback xmlns="">
            <p:pic>
              <p:nvPicPr>
                <p:cNvPr id="193" name="Ink 192">
                  <a:extLst>
                    <a:ext uri="{FF2B5EF4-FFF2-40B4-BE49-F238E27FC236}">
                      <a16:creationId xmlns:a16="http://schemas.microsoft.com/office/drawing/2014/main" id="{5E6C2712-D06F-4C1A-53B9-9B875E6E6717}"/>
                    </a:ext>
                  </a:extLst>
                </p:cNvPr>
                <p:cNvPicPr/>
                <p:nvPr/>
              </p:nvPicPr>
              <p:blipFill>
                <a:blip r:embed="rId281"/>
                <a:stretch>
                  <a:fillRect/>
                </a:stretch>
              </p:blipFill>
              <p:spPr>
                <a:xfrm>
                  <a:off x="3135490" y="5087609"/>
                  <a:ext cx="17712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4" name="Ink 193">
                  <a:extLst>
                    <a:ext uri="{FF2B5EF4-FFF2-40B4-BE49-F238E27FC236}">
                      <a16:creationId xmlns:a16="http://schemas.microsoft.com/office/drawing/2014/main" id="{6FD7D18E-2F18-AA42-E1D2-663869D8A799}"/>
                    </a:ext>
                  </a:extLst>
                </p14:cNvPr>
                <p14:cNvContentPartPr/>
                <p14:nvPr/>
              </p14:nvContentPartPr>
              <p14:xfrm>
                <a:off x="4397650" y="5229809"/>
                <a:ext cx="19440" cy="8640"/>
              </p14:xfrm>
            </p:contentPart>
          </mc:Choice>
          <mc:Fallback xmlns="">
            <p:pic>
              <p:nvPicPr>
                <p:cNvPr id="194" name="Ink 193">
                  <a:extLst>
                    <a:ext uri="{FF2B5EF4-FFF2-40B4-BE49-F238E27FC236}">
                      <a16:creationId xmlns:a16="http://schemas.microsoft.com/office/drawing/2014/main" id="{6FD7D18E-2F18-AA42-E1D2-663869D8A799}"/>
                    </a:ext>
                  </a:extLst>
                </p:cNvPr>
                <p:cNvPicPr/>
                <p:nvPr/>
              </p:nvPicPr>
              <p:blipFill>
                <a:blip r:embed="rId283"/>
                <a:stretch>
                  <a:fillRect/>
                </a:stretch>
              </p:blipFill>
              <p:spPr>
                <a:xfrm>
                  <a:off x="4389010" y="5221169"/>
                  <a:ext cx="37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5" name="Ink 194">
                  <a:extLst>
                    <a:ext uri="{FF2B5EF4-FFF2-40B4-BE49-F238E27FC236}">
                      <a16:creationId xmlns:a16="http://schemas.microsoft.com/office/drawing/2014/main" id="{337513BD-F17C-0B13-D3CC-E1E7C2890B1F}"/>
                    </a:ext>
                  </a:extLst>
                </p14:cNvPr>
                <p14:cNvContentPartPr/>
                <p14:nvPr/>
              </p14:nvContentPartPr>
              <p14:xfrm>
                <a:off x="3753610" y="5215409"/>
                <a:ext cx="288000" cy="11880"/>
              </p14:xfrm>
            </p:contentPart>
          </mc:Choice>
          <mc:Fallback xmlns="">
            <p:pic>
              <p:nvPicPr>
                <p:cNvPr id="195" name="Ink 194">
                  <a:extLst>
                    <a:ext uri="{FF2B5EF4-FFF2-40B4-BE49-F238E27FC236}">
                      <a16:creationId xmlns:a16="http://schemas.microsoft.com/office/drawing/2014/main" id="{337513BD-F17C-0B13-D3CC-E1E7C2890B1F}"/>
                    </a:ext>
                  </a:extLst>
                </p:cNvPr>
                <p:cNvPicPr/>
                <p:nvPr/>
              </p:nvPicPr>
              <p:blipFill>
                <a:blip r:embed="rId285"/>
                <a:stretch>
                  <a:fillRect/>
                </a:stretch>
              </p:blipFill>
              <p:spPr>
                <a:xfrm>
                  <a:off x="3744610" y="5206769"/>
                  <a:ext cx="305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6" name="Ink 195">
                  <a:extLst>
                    <a:ext uri="{FF2B5EF4-FFF2-40B4-BE49-F238E27FC236}">
                      <a16:creationId xmlns:a16="http://schemas.microsoft.com/office/drawing/2014/main" id="{19E3D875-A0D2-F209-76D7-5DBE3A710BC3}"/>
                    </a:ext>
                  </a:extLst>
                </p14:cNvPr>
                <p14:cNvContentPartPr/>
                <p14:nvPr/>
              </p14:nvContentPartPr>
              <p14:xfrm>
                <a:off x="4180570" y="5319089"/>
                <a:ext cx="129600" cy="39240"/>
              </p14:xfrm>
            </p:contentPart>
          </mc:Choice>
          <mc:Fallback xmlns="">
            <p:pic>
              <p:nvPicPr>
                <p:cNvPr id="196" name="Ink 195">
                  <a:extLst>
                    <a:ext uri="{FF2B5EF4-FFF2-40B4-BE49-F238E27FC236}">
                      <a16:creationId xmlns:a16="http://schemas.microsoft.com/office/drawing/2014/main" id="{19E3D875-A0D2-F209-76D7-5DBE3A710BC3}"/>
                    </a:ext>
                  </a:extLst>
                </p:cNvPr>
                <p:cNvPicPr/>
                <p:nvPr/>
              </p:nvPicPr>
              <p:blipFill>
                <a:blip r:embed="rId287"/>
                <a:stretch>
                  <a:fillRect/>
                </a:stretch>
              </p:blipFill>
              <p:spPr>
                <a:xfrm>
                  <a:off x="4171930" y="5310089"/>
                  <a:ext cx="14724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8">
            <p14:nvContentPartPr>
              <p14:cNvPr id="198" name="Ink 197">
                <a:extLst>
                  <a:ext uri="{FF2B5EF4-FFF2-40B4-BE49-F238E27FC236}">
                    <a16:creationId xmlns:a16="http://schemas.microsoft.com/office/drawing/2014/main" id="{7DD81E47-C498-9BF1-C32A-5DD67C304A5D}"/>
                  </a:ext>
                </a:extLst>
              </p14:cNvPr>
              <p14:cNvContentPartPr/>
              <p14:nvPr/>
            </p14:nvContentPartPr>
            <p14:xfrm>
              <a:off x="5228170" y="5074289"/>
              <a:ext cx="503280" cy="556560"/>
            </p14:xfrm>
          </p:contentPart>
        </mc:Choice>
        <mc:Fallback xmlns="">
          <p:pic>
            <p:nvPicPr>
              <p:cNvPr id="198" name="Ink 197">
                <a:extLst>
                  <a:ext uri="{FF2B5EF4-FFF2-40B4-BE49-F238E27FC236}">
                    <a16:creationId xmlns:a16="http://schemas.microsoft.com/office/drawing/2014/main" id="{7DD81E47-C498-9BF1-C32A-5DD67C304A5D}"/>
                  </a:ext>
                </a:extLst>
              </p:cNvPr>
              <p:cNvPicPr/>
              <p:nvPr/>
            </p:nvPicPr>
            <p:blipFill>
              <a:blip r:embed="rId289"/>
              <a:stretch>
                <a:fillRect/>
              </a:stretch>
            </p:blipFill>
            <p:spPr>
              <a:xfrm>
                <a:off x="5219170" y="5065649"/>
                <a:ext cx="520920" cy="574200"/>
              </a:xfrm>
              <a:prstGeom prst="rect">
                <a:avLst/>
              </a:prstGeom>
            </p:spPr>
          </p:pic>
        </mc:Fallback>
      </mc:AlternateContent>
      <p:grpSp>
        <p:nvGrpSpPr>
          <p:cNvPr id="206" name="Group 205">
            <a:extLst>
              <a:ext uri="{FF2B5EF4-FFF2-40B4-BE49-F238E27FC236}">
                <a16:creationId xmlns:a16="http://schemas.microsoft.com/office/drawing/2014/main" id="{DDA557E6-CE67-34B3-C39D-E31CE83B6CBA}"/>
              </a:ext>
            </a:extLst>
          </p:cNvPr>
          <p:cNvGrpSpPr/>
          <p:nvPr/>
        </p:nvGrpSpPr>
        <p:grpSpPr>
          <a:xfrm>
            <a:off x="5970850" y="4990769"/>
            <a:ext cx="1717200" cy="419400"/>
            <a:chOff x="5970850" y="4990769"/>
            <a:chExt cx="1717200" cy="419400"/>
          </a:xfrm>
        </p:grpSpPr>
        <mc:AlternateContent xmlns:mc="http://schemas.openxmlformats.org/markup-compatibility/2006" xmlns:p14="http://schemas.microsoft.com/office/powerpoint/2010/main">
          <mc:Choice Requires="p14">
            <p:contentPart p14:bwMode="auto" r:id="rId290">
              <p14:nvContentPartPr>
                <p14:cNvPr id="204" name="Ink 203">
                  <a:extLst>
                    <a:ext uri="{FF2B5EF4-FFF2-40B4-BE49-F238E27FC236}">
                      <a16:creationId xmlns:a16="http://schemas.microsoft.com/office/drawing/2014/main" id="{046F8994-6ADC-36FF-4545-740A252F707E}"/>
                    </a:ext>
                  </a:extLst>
                </p14:cNvPr>
                <p14:cNvContentPartPr/>
                <p14:nvPr/>
              </p14:nvContentPartPr>
              <p14:xfrm>
                <a:off x="5970850" y="4990769"/>
                <a:ext cx="1717200" cy="419400"/>
              </p14:xfrm>
            </p:contentPart>
          </mc:Choice>
          <mc:Fallback xmlns="">
            <p:pic>
              <p:nvPicPr>
                <p:cNvPr id="204" name="Ink 203">
                  <a:extLst>
                    <a:ext uri="{FF2B5EF4-FFF2-40B4-BE49-F238E27FC236}">
                      <a16:creationId xmlns:a16="http://schemas.microsoft.com/office/drawing/2014/main" id="{046F8994-6ADC-36FF-4545-740A252F707E}"/>
                    </a:ext>
                  </a:extLst>
                </p:cNvPr>
                <p:cNvPicPr/>
                <p:nvPr/>
              </p:nvPicPr>
              <p:blipFill>
                <a:blip r:embed="rId291"/>
                <a:stretch>
                  <a:fillRect/>
                </a:stretch>
              </p:blipFill>
              <p:spPr>
                <a:xfrm>
                  <a:off x="5962210" y="4981769"/>
                  <a:ext cx="173484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5" name="Ink 204">
                  <a:extLst>
                    <a:ext uri="{FF2B5EF4-FFF2-40B4-BE49-F238E27FC236}">
                      <a16:creationId xmlns:a16="http://schemas.microsoft.com/office/drawing/2014/main" id="{C034D748-C620-C5CD-C695-190B406E93FE}"/>
                    </a:ext>
                  </a:extLst>
                </p14:cNvPr>
                <p14:cNvContentPartPr/>
                <p14:nvPr/>
              </p14:nvContentPartPr>
              <p14:xfrm>
                <a:off x="6998290" y="5118569"/>
                <a:ext cx="320760" cy="26640"/>
              </p14:xfrm>
            </p:contentPart>
          </mc:Choice>
          <mc:Fallback xmlns="">
            <p:pic>
              <p:nvPicPr>
                <p:cNvPr id="205" name="Ink 204">
                  <a:extLst>
                    <a:ext uri="{FF2B5EF4-FFF2-40B4-BE49-F238E27FC236}">
                      <a16:creationId xmlns:a16="http://schemas.microsoft.com/office/drawing/2014/main" id="{C034D748-C620-C5CD-C695-190B406E93FE}"/>
                    </a:ext>
                  </a:extLst>
                </p:cNvPr>
                <p:cNvPicPr/>
                <p:nvPr/>
              </p:nvPicPr>
              <p:blipFill>
                <a:blip r:embed="rId293"/>
                <a:stretch>
                  <a:fillRect/>
                </a:stretch>
              </p:blipFill>
              <p:spPr>
                <a:xfrm>
                  <a:off x="6989290" y="5109929"/>
                  <a:ext cx="338400" cy="4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4">
            <p14:nvContentPartPr>
              <p14:cNvPr id="207" name="Ink 206">
                <a:extLst>
                  <a:ext uri="{FF2B5EF4-FFF2-40B4-BE49-F238E27FC236}">
                    <a16:creationId xmlns:a16="http://schemas.microsoft.com/office/drawing/2014/main" id="{62F3493F-C068-FD96-06E2-FCE3EF67771A}"/>
                  </a:ext>
                </a:extLst>
              </p14:cNvPr>
              <p14:cNvContentPartPr/>
              <p14:nvPr/>
            </p14:nvContentPartPr>
            <p14:xfrm>
              <a:off x="7878490" y="4964849"/>
              <a:ext cx="324720" cy="354600"/>
            </p14:xfrm>
          </p:contentPart>
        </mc:Choice>
        <mc:Fallback xmlns="">
          <p:pic>
            <p:nvPicPr>
              <p:cNvPr id="207" name="Ink 206">
                <a:extLst>
                  <a:ext uri="{FF2B5EF4-FFF2-40B4-BE49-F238E27FC236}">
                    <a16:creationId xmlns:a16="http://schemas.microsoft.com/office/drawing/2014/main" id="{62F3493F-C068-FD96-06E2-FCE3EF67771A}"/>
                  </a:ext>
                </a:extLst>
              </p:cNvPr>
              <p:cNvPicPr/>
              <p:nvPr/>
            </p:nvPicPr>
            <p:blipFill>
              <a:blip r:embed="rId295"/>
              <a:stretch>
                <a:fillRect/>
              </a:stretch>
            </p:blipFill>
            <p:spPr>
              <a:xfrm>
                <a:off x="7869850" y="4955849"/>
                <a:ext cx="3423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8" name="Ink 207">
                <a:extLst>
                  <a:ext uri="{FF2B5EF4-FFF2-40B4-BE49-F238E27FC236}">
                    <a16:creationId xmlns:a16="http://schemas.microsoft.com/office/drawing/2014/main" id="{AEA7C19F-5419-027B-357C-4B91B0EBA77B}"/>
                  </a:ext>
                </a:extLst>
              </p14:cNvPr>
              <p14:cNvContentPartPr/>
              <p14:nvPr/>
            </p14:nvContentPartPr>
            <p14:xfrm>
              <a:off x="8432530" y="4989329"/>
              <a:ext cx="1393560" cy="511560"/>
            </p14:xfrm>
          </p:contentPart>
        </mc:Choice>
        <mc:Fallback xmlns="">
          <p:pic>
            <p:nvPicPr>
              <p:cNvPr id="208" name="Ink 207">
                <a:extLst>
                  <a:ext uri="{FF2B5EF4-FFF2-40B4-BE49-F238E27FC236}">
                    <a16:creationId xmlns:a16="http://schemas.microsoft.com/office/drawing/2014/main" id="{AEA7C19F-5419-027B-357C-4B91B0EBA77B}"/>
                  </a:ext>
                </a:extLst>
              </p:cNvPr>
              <p:cNvPicPr/>
              <p:nvPr/>
            </p:nvPicPr>
            <p:blipFill>
              <a:blip r:embed="rId297"/>
              <a:stretch>
                <a:fillRect/>
              </a:stretch>
            </p:blipFill>
            <p:spPr>
              <a:xfrm>
                <a:off x="8423890" y="4980329"/>
                <a:ext cx="1411200" cy="529200"/>
              </a:xfrm>
              <a:prstGeom prst="rect">
                <a:avLst/>
              </a:prstGeom>
            </p:spPr>
          </p:pic>
        </mc:Fallback>
      </mc:AlternateContent>
      <p:grpSp>
        <p:nvGrpSpPr>
          <p:cNvPr id="211" name="Group 210">
            <a:extLst>
              <a:ext uri="{FF2B5EF4-FFF2-40B4-BE49-F238E27FC236}">
                <a16:creationId xmlns:a16="http://schemas.microsoft.com/office/drawing/2014/main" id="{01F389AB-7A67-8E8F-C010-8917B03A0184}"/>
              </a:ext>
            </a:extLst>
          </p:cNvPr>
          <p:cNvGrpSpPr/>
          <p:nvPr/>
        </p:nvGrpSpPr>
        <p:grpSpPr>
          <a:xfrm>
            <a:off x="10048930" y="4951169"/>
            <a:ext cx="1973520" cy="371160"/>
            <a:chOff x="10048930" y="4951169"/>
            <a:chExt cx="1973520" cy="371160"/>
          </a:xfrm>
        </p:grpSpPr>
        <mc:AlternateContent xmlns:mc="http://schemas.openxmlformats.org/markup-compatibility/2006" xmlns:p14="http://schemas.microsoft.com/office/powerpoint/2010/main">
          <mc:Choice Requires="p14">
            <p:contentPart p14:bwMode="auto" r:id="rId298">
              <p14:nvContentPartPr>
                <p14:cNvPr id="209" name="Ink 208">
                  <a:extLst>
                    <a:ext uri="{FF2B5EF4-FFF2-40B4-BE49-F238E27FC236}">
                      <a16:creationId xmlns:a16="http://schemas.microsoft.com/office/drawing/2014/main" id="{03987EC2-5ACC-02A5-8B6F-6AEF1FE07448}"/>
                    </a:ext>
                  </a:extLst>
                </p14:cNvPr>
                <p14:cNvContentPartPr/>
                <p14:nvPr/>
              </p14:nvContentPartPr>
              <p14:xfrm>
                <a:off x="10048930" y="4951169"/>
                <a:ext cx="1973520" cy="371160"/>
              </p14:xfrm>
            </p:contentPart>
          </mc:Choice>
          <mc:Fallback xmlns="">
            <p:pic>
              <p:nvPicPr>
                <p:cNvPr id="209" name="Ink 208">
                  <a:extLst>
                    <a:ext uri="{FF2B5EF4-FFF2-40B4-BE49-F238E27FC236}">
                      <a16:creationId xmlns:a16="http://schemas.microsoft.com/office/drawing/2014/main" id="{03987EC2-5ACC-02A5-8B6F-6AEF1FE07448}"/>
                    </a:ext>
                  </a:extLst>
                </p:cNvPr>
                <p:cNvPicPr/>
                <p:nvPr/>
              </p:nvPicPr>
              <p:blipFill>
                <a:blip r:embed="rId299"/>
                <a:stretch>
                  <a:fillRect/>
                </a:stretch>
              </p:blipFill>
              <p:spPr>
                <a:xfrm>
                  <a:off x="10040290" y="4942529"/>
                  <a:ext cx="199116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0" name="Ink 209">
                  <a:extLst>
                    <a:ext uri="{FF2B5EF4-FFF2-40B4-BE49-F238E27FC236}">
                      <a16:creationId xmlns:a16="http://schemas.microsoft.com/office/drawing/2014/main" id="{3B94C86D-1BF6-7C1D-A606-F0FDEC2A6780}"/>
                    </a:ext>
                  </a:extLst>
                </p14:cNvPr>
                <p14:cNvContentPartPr/>
                <p14:nvPr/>
              </p14:nvContentPartPr>
              <p14:xfrm>
                <a:off x="11094730" y="5125769"/>
                <a:ext cx="319320" cy="10440"/>
              </p14:xfrm>
            </p:contentPart>
          </mc:Choice>
          <mc:Fallback xmlns="">
            <p:pic>
              <p:nvPicPr>
                <p:cNvPr id="210" name="Ink 209">
                  <a:extLst>
                    <a:ext uri="{FF2B5EF4-FFF2-40B4-BE49-F238E27FC236}">
                      <a16:creationId xmlns:a16="http://schemas.microsoft.com/office/drawing/2014/main" id="{3B94C86D-1BF6-7C1D-A606-F0FDEC2A6780}"/>
                    </a:ext>
                  </a:extLst>
                </p:cNvPr>
                <p:cNvPicPr/>
                <p:nvPr/>
              </p:nvPicPr>
              <p:blipFill>
                <a:blip r:embed="rId301"/>
                <a:stretch>
                  <a:fillRect/>
                </a:stretch>
              </p:blipFill>
              <p:spPr>
                <a:xfrm>
                  <a:off x="11085730" y="5117129"/>
                  <a:ext cx="336960" cy="28080"/>
                </a:xfrm>
                <a:prstGeom prst="rect">
                  <a:avLst/>
                </a:prstGeom>
              </p:spPr>
            </p:pic>
          </mc:Fallback>
        </mc:AlternateContent>
      </p:grpSp>
      <p:grpSp>
        <p:nvGrpSpPr>
          <p:cNvPr id="216" name="Group 215">
            <a:extLst>
              <a:ext uri="{FF2B5EF4-FFF2-40B4-BE49-F238E27FC236}">
                <a16:creationId xmlns:a16="http://schemas.microsoft.com/office/drawing/2014/main" id="{C3057D42-B879-6CCD-3C65-BE8E04F33820}"/>
              </a:ext>
            </a:extLst>
          </p:cNvPr>
          <p:cNvGrpSpPr/>
          <p:nvPr/>
        </p:nvGrpSpPr>
        <p:grpSpPr>
          <a:xfrm>
            <a:off x="418210" y="5658569"/>
            <a:ext cx="2293200" cy="292680"/>
            <a:chOff x="418210" y="5658569"/>
            <a:chExt cx="2293200" cy="292680"/>
          </a:xfrm>
        </p:grpSpPr>
        <mc:AlternateContent xmlns:mc="http://schemas.openxmlformats.org/markup-compatibility/2006" xmlns:p14="http://schemas.microsoft.com/office/powerpoint/2010/main">
          <mc:Choice Requires="p14">
            <p:contentPart p14:bwMode="auto" r:id="rId302">
              <p14:nvContentPartPr>
                <p14:cNvPr id="212" name="Ink 211">
                  <a:extLst>
                    <a:ext uri="{FF2B5EF4-FFF2-40B4-BE49-F238E27FC236}">
                      <a16:creationId xmlns:a16="http://schemas.microsoft.com/office/drawing/2014/main" id="{DCAFB74D-CEFF-E814-C98C-534D850A238E}"/>
                    </a:ext>
                  </a:extLst>
                </p14:cNvPr>
                <p14:cNvContentPartPr/>
                <p14:nvPr/>
              </p14:nvContentPartPr>
              <p14:xfrm>
                <a:off x="418210" y="5658569"/>
                <a:ext cx="1707120" cy="292680"/>
              </p14:xfrm>
            </p:contentPart>
          </mc:Choice>
          <mc:Fallback xmlns="">
            <p:pic>
              <p:nvPicPr>
                <p:cNvPr id="212" name="Ink 211">
                  <a:extLst>
                    <a:ext uri="{FF2B5EF4-FFF2-40B4-BE49-F238E27FC236}">
                      <a16:creationId xmlns:a16="http://schemas.microsoft.com/office/drawing/2014/main" id="{DCAFB74D-CEFF-E814-C98C-534D850A238E}"/>
                    </a:ext>
                  </a:extLst>
                </p:cNvPr>
                <p:cNvPicPr/>
                <p:nvPr/>
              </p:nvPicPr>
              <p:blipFill>
                <a:blip r:embed="rId303"/>
                <a:stretch>
                  <a:fillRect/>
                </a:stretch>
              </p:blipFill>
              <p:spPr>
                <a:xfrm>
                  <a:off x="409210" y="5649569"/>
                  <a:ext cx="17247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3" name="Ink 212">
                  <a:extLst>
                    <a:ext uri="{FF2B5EF4-FFF2-40B4-BE49-F238E27FC236}">
                      <a16:creationId xmlns:a16="http://schemas.microsoft.com/office/drawing/2014/main" id="{CD2CD162-761F-8F13-2F8A-FADFB1E6555B}"/>
                    </a:ext>
                  </a:extLst>
                </p14:cNvPr>
                <p14:cNvContentPartPr/>
                <p14:nvPr/>
              </p14:nvContentPartPr>
              <p14:xfrm>
                <a:off x="2194090" y="5781329"/>
                <a:ext cx="90360" cy="121680"/>
              </p14:xfrm>
            </p:contentPart>
          </mc:Choice>
          <mc:Fallback xmlns="">
            <p:pic>
              <p:nvPicPr>
                <p:cNvPr id="213" name="Ink 212">
                  <a:extLst>
                    <a:ext uri="{FF2B5EF4-FFF2-40B4-BE49-F238E27FC236}">
                      <a16:creationId xmlns:a16="http://schemas.microsoft.com/office/drawing/2014/main" id="{CD2CD162-761F-8F13-2F8A-FADFB1E6555B}"/>
                    </a:ext>
                  </a:extLst>
                </p:cNvPr>
                <p:cNvPicPr/>
                <p:nvPr/>
              </p:nvPicPr>
              <p:blipFill>
                <a:blip r:embed="rId305"/>
                <a:stretch>
                  <a:fillRect/>
                </a:stretch>
              </p:blipFill>
              <p:spPr>
                <a:xfrm>
                  <a:off x="2185450" y="5772689"/>
                  <a:ext cx="108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4" name="Ink 213">
                  <a:extLst>
                    <a:ext uri="{FF2B5EF4-FFF2-40B4-BE49-F238E27FC236}">
                      <a16:creationId xmlns:a16="http://schemas.microsoft.com/office/drawing/2014/main" id="{91E80C4F-9848-C7D7-CCF5-2681ADC1273D}"/>
                    </a:ext>
                  </a:extLst>
                </p14:cNvPr>
                <p14:cNvContentPartPr/>
                <p14:nvPr/>
              </p14:nvContentPartPr>
              <p14:xfrm>
                <a:off x="2377330" y="5735609"/>
                <a:ext cx="177120" cy="133560"/>
              </p14:xfrm>
            </p:contentPart>
          </mc:Choice>
          <mc:Fallback xmlns="">
            <p:pic>
              <p:nvPicPr>
                <p:cNvPr id="214" name="Ink 213">
                  <a:extLst>
                    <a:ext uri="{FF2B5EF4-FFF2-40B4-BE49-F238E27FC236}">
                      <a16:creationId xmlns:a16="http://schemas.microsoft.com/office/drawing/2014/main" id="{91E80C4F-9848-C7D7-CCF5-2681ADC1273D}"/>
                    </a:ext>
                  </a:extLst>
                </p:cNvPr>
                <p:cNvPicPr/>
                <p:nvPr/>
              </p:nvPicPr>
              <p:blipFill>
                <a:blip r:embed="rId307"/>
                <a:stretch>
                  <a:fillRect/>
                </a:stretch>
              </p:blipFill>
              <p:spPr>
                <a:xfrm>
                  <a:off x="2368330" y="5726609"/>
                  <a:ext cx="194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5" name="Ink 214">
                  <a:extLst>
                    <a:ext uri="{FF2B5EF4-FFF2-40B4-BE49-F238E27FC236}">
                      <a16:creationId xmlns:a16="http://schemas.microsoft.com/office/drawing/2014/main" id="{61106101-BE2E-F549-77D8-5298DAFDC702}"/>
                    </a:ext>
                  </a:extLst>
                </p14:cNvPr>
                <p14:cNvContentPartPr/>
                <p14:nvPr/>
              </p14:nvContentPartPr>
              <p14:xfrm>
                <a:off x="2668570" y="5891489"/>
                <a:ext cx="42840" cy="45360"/>
              </p14:xfrm>
            </p:contentPart>
          </mc:Choice>
          <mc:Fallback xmlns="">
            <p:pic>
              <p:nvPicPr>
                <p:cNvPr id="215" name="Ink 214">
                  <a:extLst>
                    <a:ext uri="{FF2B5EF4-FFF2-40B4-BE49-F238E27FC236}">
                      <a16:creationId xmlns:a16="http://schemas.microsoft.com/office/drawing/2014/main" id="{61106101-BE2E-F549-77D8-5298DAFDC702}"/>
                    </a:ext>
                  </a:extLst>
                </p:cNvPr>
                <p:cNvPicPr/>
                <p:nvPr/>
              </p:nvPicPr>
              <p:blipFill>
                <a:blip r:embed="rId309"/>
                <a:stretch>
                  <a:fillRect/>
                </a:stretch>
              </p:blipFill>
              <p:spPr>
                <a:xfrm>
                  <a:off x="2659930" y="5882489"/>
                  <a:ext cx="60480" cy="63000"/>
                </a:xfrm>
                <a:prstGeom prst="rect">
                  <a:avLst/>
                </a:prstGeom>
              </p:spPr>
            </p:pic>
          </mc:Fallback>
        </mc:AlternateContent>
      </p:grpSp>
      <p:grpSp>
        <p:nvGrpSpPr>
          <p:cNvPr id="229" name="Group 228">
            <a:extLst>
              <a:ext uri="{FF2B5EF4-FFF2-40B4-BE49-F238E27FC236}">
                <a16:creationId xmlns:a16="http://schemas.microsoft.com/office/drawing/2014/main" id="{F17C0111-F475-29BD-1C0C-542FE9D70C38}"/>
              </a:ext>
            </a:extLst>
          </p:cNvPr>
          <p:cNvGrpSpPr/>
          <p:nvPr/>
        </p:nvGrpSpPr>
        <p:grpSpPr>
          <a:xfrm>
            <a:off x="812410" y="6134129"/>
            <a:ext cx="1819440" cy="349560"/>
            <a:chOff x="812410" y="6134129"/>
            <a:chExt cx="1819440" cy="349560"/>
          </a:xfrm>
        </p:grpSpPr>
        <mc:AlternateContent xmlns:mc="http://schemas.openxmlformats.org/markup-compatibility/2006" xmlns:p14="http://schemas.microsoft.com/office/powerpoint/2010/main">
          <mc:Choice Requires="p14">
            <p:contentPart p14:bwMode="auto" r:id="rId310">
              <p14:nvContentPartPr>
                <p14:cNvPr id="217" name="Ink 216">
                  <a:extLst>
                    <a:ext uri="{FF2B5EF4-FFF2-40B4-BE49-F238E27FC236}">
                      <a16:creationId xmlns:a16="http://schemas.microsoft.com/office/drawing/2014/main" id="{FC4C96ED-B4A6-D930-B538-F467A643B8CF}"/>
                    </a:ext>
                  </a:extLst>
                </p14:cNvPr>
                <p14:cNvContentPartPr/>
                <p14:nvPr/>
              </p14:nvContentPartPr>
              <p14:xfrm>
                <a:off x="812410" y="6158609"/>
                <a:ext cx="264960" cy="291240"/>
              </p14:xfrm>
            </p:contentPart>
          </mc:Choice>
          <mc:Fallback xmlns="">
            <p:pic>
              <p:nvPicPr>
                <p:cNvPr id="217" name="Ink 216">
                  <a:extLst>
                    <a:ext uri="{FF2B5EF4-FFF2-40B4-BE49-F238E27FC236}">
                      <a16:creationId xmlns:a16="http://schemas.microsoft.com/office/drawing/2014/main" id="{FC4C96ED-B4A6-D930-B538-F467A643B8CF}"/>
                    </a:ext>
                  </a:extLst>
                </p:cNvPr>
                <p:cNvPicPr/>
                <p:nvPr/>
              </p:nvPicPr>
              <p:blipFill>
                <a:blip r:embed="rId311"/>
                <a:stretch>
                  <a:fillRect/>
                </a:stretch>
              </p:blipFill>
              <p:spPr>
                <a:xfrm>
                  <a:off x="803410" y="6149969"/>
                  <a:ext cx="2826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8" name="Ink 217">
                  <a:extLst>
                    <a:ext uri="{FF2B5EF4-FFF2-40B4-BE49-F238E27FC236}">
                      <a16:creationId xmlns:a16="http://schemas.microsoft.com/office/drawing/2014/main" id="{F14224BB-7166-19D6-880F-2DA2C6AB4D85}"/>
                    </a:ext>
                  </a:extLst>
                </p14:cNvPr>
                <p14:cNvContentPartPr/>
                <p14:nvPr/>
              </p14:nvContentPartPr>
              <p14:xfrm>
                <a:off x="911050" y="6295769"/>
                <a:ext cx="192960" cy="66600"/>
              </p14:xfrm>
            </p:contentPart>
          </mc:Choice>
          <mc:Fallback xmlns="">
            <p:pic>
              <p:nvPicPr>
                <p:cNvPr id="218" name="Ink 217">
                  <a:extLst>
                    <a:ext uri="{FF2B5EF4-FFF2-40B4-BE49-F238E27FC236}">
                      <a16:creationId xmlns:a16="http://schemas.microsoft.com/office/drawing/2014/main" id="{F14224BB-7166-19D6-880F-2DA2C6AB4D85}"/>
                    </a:ext>
                  </a:extLst>
                </p:cNvPr>
                <p:cNvPicPr/>
                <p:nvPr/>
              </p:nvPicPr>
              <p:blipFill>
                <a:blip r:embed="rId313"/>
                <a:stretch>
                  <a:fillRect/>
                </a:stretch>
              </p:blipFill>
              <p:spPr>
                <a:xfrm>
                  <a:off x="902050" y="6286769"/>
                  <a:ext cx="210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9" name="Ink 218">
                  <a:extLst>
                    <a:ext uri="{FF2B5EF4-FFF2-40B4-BE49-F238E27FC236}">
                      <a16:creationId xmlns:a16="http://schemas.microsoft.com/office/drawing/2014/main" id="{8A82B5AF-8AE1-3A87-949E-F6C59522E638}"/>
                    </a:ext>
                  </a:extLst>
                </p14:cNvPr>
                <p14:cNvContentPartPr/>
                <p14:nvPr/>
              </p14:nvContentPartPr>
              <p14:xfrm>
                <a:off x="912850" y="6165089"/>
                <a:ext cx="228600" cy="21600"/>
              </p14:xfrm>
            </p:contentPart>
          </mc:Choice>
          <mc:Fallback xmlns="">
            <p:pic>
              <p:nvPicPr>
                <p:cNvPr id="219" name="Ink 218">
                  <a:extLst>
                    <a:ext uri="{FF2B5EF4-FFF2-40B4-BE49-F238E27FC236}">
                      <a16:creationId xmlns:a16="http://schemas.microsoft.com/office/drawing/2014/main" id="{8A82B5AF-8AE1-3A87-949E-F6C59522E638}"/>
                    </a:ext>
                  </a:extLst>
                </p:cNvPr>
                <p:cNvPicPr/>
                <p:nvPr/>
              </p:nvPicPr>
              <p:blipFill>
                <a:blip r:embed="rId315"/>
                <a:stretch>
                  <a:fillRect/>
                </a:stretch>
              </p:blipFill>
              <p:spPr>
                <a:xfrm>
                  <a:off x="904210" y="6156449"/>
                  <a:ext cx="246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0" name="Ink 219">
                  <a:extLst>
                    <a:ext uri="{FF2B5EF4-FFF2-40B4-BE49-F238E27FC236}">
                      <a16:creationId xmlns:a16="http://schemas.microsoft.com/office/drawing/2014/main" id="{4E43ED76-E617-1892-E2A7-9AF6A8D00277}"/>
                    </a:ext>
                  </a:extLst>
                </p14:cNvPr>
                <p14:cNvContentPartPr/>
                <p14:nvPr/>
              </p14:nvContentPartPr>
              <p14:xfrm>
                <a:off x="1195090" y="6166889"/>
                <a:ext cx="226080" cy="302760"/>
              </p14:xfrm>
            </p:contentPart>
          </mc:Choice>
          <mc:Fallback xmlns="">
            <p:pic>
              <p:nvPicPr>
                <p:cNvPr id="220" name="Ink 219">
                  <a:extLst>
                    <a:ext uri="{FF2B5EF4-FFF2-40B4-BE49-F238E27FC236}">
                      <a16:creationId xmlns:a16="http://schemas.microsoft.com/office/drawing/2014/main" id="{4E43ED76-E617-1892-E2A7-9AF6A8D00277}"/>
                    </a:ext>
                  </a:extLst>
                </p:cNvPr>
                <p:cNvPicPr/>
                <p:nvPr/>
              </p:nvPicPr>
              <p:blipFill>
                <a:blip r:embed="rId317"/>
                <a:stretch>
                  <a:fillRect/>
                </a:stretch>
              </p:blipFill>
              <p:spPr>
                <a:xfrm>
                  <a:off x="1186450" y="6158249"/>
                  <a:ext cx="2437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1" name="Ink 220">
                  <a:extLst>
                    <a:ext uri="{FF2B5EF4-FFF2-40B4-BE49-F238E27FC236}">
                      <a16:creationId xmlns:a16="http://schemas.microsoft.com/office/drawing/2014/main" id="{BE5E67D9-99A5-25D4-B02E-D55B5A0480AD}"/>
                    </a:ext>
                  </a:extLst>
                </p14:cNvPr>
                <p14:cNvContentPartPr/>
                <p14:nvPr/>
              </p14:nvContentPartPr>
              <p14:xfrm>
                <a:off x="1212370" y="6164729"/>
                <a:ext cx="262440" cy="259200"/>
              </p14:xfrm>
            </p:contentPart>
          </mc:Choice>
          <mc:Fallback xmlns="">
            <p:pic>
              <p:nvPicPr>
                <p:cNvPr id="221" name="Ink 220">
                  <a:extLst>
                    <a:ext uri="{FF2B5EF4-FFF2-40B4-BE49-F238E27FC236}">
                      <a16:creationId xmlns:a16="http://schemas.microsoft.com/office/drawing/2014/main" id="{BE5E67D9-99A5-25D4-B02E-D55B5A0480AD}"/>
                    </a:ext>
                  </a:extLst>
                </p:cNvPr>
                <p:cNvPicPr/>
                <p:nvPr/>
              </p:nvPicPr>
              <p:blipFill>
                <a:blip r:embed="rId319"/>
                <a:stretch>
                  <a:fillRect/>
                </a:stretch>
              </p:blipFill>
              <p:spPr>
                <a:xfrm>
                  <a:off x="1203370" y="6156089"/>
                  <a:ext cx="280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2" name="Ink 221">
                  <a:extLst>
                    <a:ext uri="{FF2B5EF4-FFF2-40B4-BE49-F238E27FC236}">
                      <a16:creationId xmlns:a16="http://schemas.microsoft.com/office/drawing/2014/main" id="{DDC15D83-F839-687F-9E28-C4F6363439BE}"/>
                    </a:ext>
                  </a:extLst>
                </p14:cNvPr>
                <p14:cNvContentPartPr/>
                <p14:nvPr/>
              </p14:nvContentPartPr>
              <p14:xfrm>
                <a:off x="1621330" y="6161489"/>
                <a:ext cx="155880" cy="249120"/>
              </p14:xfrm>
            </p:contentPart>
          </mc:Choice>
          <mc:Fallback xmlns="">
            <p:pic>
              <p:nvPicPr>
                <p:cNvPr id="222" name="Ink 221">
                  <a:extLst>
                    <a:ext uri="{FF2B5EF4-FFF2-40B4-BE49-F238E27FC236}">
                      <a16:creationId xmlns:a16="http://schemas.microsoft.com/office/drawing/2014/main" id="{DDC15D83-F839-687F-9E28-C4F6363439BE}"/>
                    </a:ext>
                  </a:extLst>
                </p:cNvPr>
                <p:cNvPicPr/>
                <p:nvPr/>
              </p:nvPicPr>
              <p:blipFill>
                <a:blip r:embed="rId321"/>
                <a:stretch>
                  <a:fillRect/>
                </a:stretch>
              </p:blipFill>
              <p:spPr>
                <a:xfrm>
                  <a:off x="1612690" y="6152489"/>
                  <a:ext cx="1735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3" name="Ink 222">
                  <a:extLst>
                    <a:ext uri="{FF2B5EF4-FFF2-40B4-BE49-F238E27FC236}">
                      <a16:creationId xmlns:a16="http://schemas.microsoft.com/office/drawing/2014/main" id="{6D6FA5FF-9DC1-77BC-B525-3B25FB9829E8}"/>
                    </a:ext>
                  </a:extLst>
                </p14:cNvPr>
                <p14:cNvContentPartPr/>
                <p14:nvPr/>
              </p14:nvContentPartPr>
              <p14:xfrm>
                <a:off x="1886290" y="6179129"/>
                <a:ext cx="127080" cy="286200"/>
              </p14:xfrm>
            </p:contentPart>
          </mc:Choice>
          <mc:Fallback xmlns="">
            <p:pic>
              <p:nvPicPr>
                <p:cNvPr id="223" name="Ink 222">
                  <a:extLst>
                    <a:ext uri="{FF2B5EF4-FFF2-40B4-BE49-F238E27FC236}">
                      <a16:creationId xmlns:a16="http://schemas.microsoft.com/office/drawing/2014/main" id="{6D6FA5FF-9DC1-77BC-B525-3B25FB9829E8}"/>
                    </a:ext>
                  </a:extLst>
                </p:cNvPr>
                <p:cNvPicPr/>
                <p:nvPr/>
              </p:nvPicPr>
              <p:blipFill>
                <a:blip r:embed="rId323"/>
                <a:stretch>
                  <a:fillRect/>
                </a:stretch>
              </p:blipFill>
              <p:spPr>
                <a:xfrm>
                  <a:off x="1877290" y="6170129"/>
                  <a:ext cx="1447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4" name="Ink 223">
                  <a:extLst>
                    <a:ext uri="{FF2B5EF4-FFF2-40B4-BE49-F238E27FC236}">
                      <a16:creationId xmlns:a16="http://schemas.microsoft.com/office/drawing/2014/main" id="{581E2A56-2D42-5AB7-59F4-CF11FC348551}"/>
                    </a:ext>
                  </a:extLst>
                </p14:cNvPr>
                <p14:cNvContentPartPr/>
                <p14:nvPr/>
              </p14:nvContentPartPr>
              <p14:xfrm>
                <a:off x="1898530" y="6317369"/>
                <a:ext cx="138600" cy="32040"/>
              </p14:xfrm>
            </p:contentPart>
          </mc:Choice>
          <mc:Fallback xmlns="">
            <p:pic>
              <p:nvPicPr>
                <p:cNvPr id="224" name="Ink 223">
                  <a:extLst>
                    <a:ext uri="{FF2B5EF4-FFF2-40B4-BE49-F238E27FC236}">
                      <a16:creationId xmlns:a16="http://schemas.microsoft.com/office/drawing/2014/main" id="{581E2A56-2D42-5AB7-59F4-CF11FC348551}"/>
                    </a:ext>
                  </a:extLst>
                </p:cNvPr>
                <p:cNvPicPr/>
                <p:nvPr/>
              </p:nvPicPr>
              <p:blipFill>
                <a:blip r:embed="rId325"/>
                <a:stretch>
                  <a:fillRect/>
                </a:stretch>
              </p:blipFill>
              <p:spPr>
                <a:xfrm>
                  <a:off x="1889530" y="6308369"/>
                  <a:ext cx="156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5" name="Ink 224">
                  <a:extLst>
                    <a:ext uri="{FF2B5EF4-FFF2-40B4-BE49-F238E27FC236}">
                      <a16:creationId xmlns:a16="http://schemas.microsoft.com/office/drawing/2014/main" id="{620731A7-2BB4-4E21-98DE-5ADDBC2CA715}"/>
                    </a:ext>
                  </a:extLst>
                </p14:cNvPr>
                <p14:cNvContentPartPr/>
                <p14:nvPr/>
              </p14:nvContentPartPr>
              <p14:xfrm>
                <a:off x="1906450" y="6187769"/>
                <a:ext cx="167400" cy="19080"/>
              </p14:xfrm>
            </p:contentPart>
          </mc:Choice>
          <mc:Fallback xmlns="">
            <p:pic>
              <p:nvPicPr>
                <p:cNvPr id="225" name="Ink 224">
                  <a:extLst>
                    <a:ext uri="{FF2B5EF4-FFF2-40B4-BE49-F238E27FC236}">
                      <a16:creationId xmlns:a16="http://schemas.microsoft.com/office/drawing/2014/main" id="{620731A7-2BB4-4E21-98DE-5ADDBC2CA715}"/>
                    </a:ext>
                  </a:extLst>
                </p:cNvPr>
                <p:cNvPicPr/>
                <p:nvPr/>
              </p:nvPicPr>
              <p:blipFill>
                <a:blip r:embed="rId327"/>
                <a:stretch>
                  <a:fillRect/>
                </a:stretch>
              </p:blipFill>
              <p:spPr>
                <a:xfrm>
                  <a:off x="1897810" y="6179129"/>
                  <a:ext cx="185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6" name="Ink 225">
                  <a:extLst>
                    <a:ext uri="{FF2B5EF4-FFF2-40B4-BE49-F238E27FC236}">
                      <a16:creationId xmlns:a16="http://schemas.microsoft.com/office/drawing/2014/main" id="{30C412F2-659C-0647-64AC-7BDD4A378BD9}"/>
                    </a:ext>
                  </a:extLst>
                </p14:cNvPr>
                <p14:cNvContentPartPr/>
                <p14:nvPr/>
              </p14:nvContentPartPr>
              <p14:xfrm>
                <a:off x="2155210" y="6174089"/>
                <a:ext cx="132840" cy="309600"/>
              </p14:xfrm>
            </p:contentPart>
          </mc:Choice>
          <mc:Fallback xmlns="">
            <p:pic>
              <p:nvPicPr>
                <p:cNvPr id="226" name="Ink 225">
                  <a:extLst>
                    <a:ext uri="{FF2B5EF4-FFF2-40B4-BE49-F238E27FC236}">
                      <a16:creationId xmlns:a16="http://schemas.microsoft.com/office/drawing/2014/main" id="{30C412F2-659C-0647-64AC-7BDD4A378BD9}"/>
                    </a:ext>
                  </a:extLst>
                </p:cNvPr>
                <p:cNvPicPr/>
                <p:nvPr/>
              </p:nvPicPr>
              <p:blipFill>
                <a:blip r:embed="rId329"/>
                <a:stretch>
                  <a:fillRect/>
                </a:stretch>
              </p:blipFill>
              <p:spPr>
                <a:xfrm>
                  <a:off x="2146210" y="6165449"/>
                  <a:ext cx="1504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7" name="Ink 226">
                  <a:extLst>
                    <a:ext uri="{FF2B5EF4-FFF2-40B4-BE49-F238E27FC236}">
                      <a16:creationId xmlns:a16="http://schemas.microsoft.com/office/drawing/2014/main" id="{3F596B2E-A1B5-B87C-B0D8-B3ABC8FDC046}"/>
                    </a:ext>
                  </a:extLst>
                </p14:cNvPr>
                <p14:cNvContentPartPr/>
                <p14:nvPr/>
              </p14:nvContentPartPr>
              <p14:xfrm>
                <a:off x="2457970" y="6176609"/>
                <a:ext cx="14040" cy="254520"/>
              </p14:xfrm>
            </p:contentPart>
          </mc:Choice>
          <mc:Fallback xmlns="">
            <p:pic>
              <p:nvPicPr>
                <p:cNvPr id="227" name="Ink 226">
                  <a:extLst>
                    <a:ext uri="{FF2B5EF4-FFF2-40B4-BE49-F238E27FC236}">
                      <a16:creationId xmlns:a16="http://schemas.microsoft.com/office/drawing/2014/main" id="{3F596B2E-A1B5-B87C-B0D8-B3ABC8FDC046}"/>
                    </a:ext>
                  </a:extLst>
                </p:cNvPr>
                <p:cNvPicPr/>
                <p:nvPr/>
              </p:nvPicPr>
              <p:blipFill>
                <a:blip r:embed="rId331"/>
                <a:stretch>
                  <a:fillRect/>
                </a:stretch>
              </p:blipFill>
              <p:spPr>
                <a:xfrm>
                  <a:off x="2448970" y="6167609"/>
                  <a:ext cx="316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8" name="Ink 227">
                  <a:extLst>
                    <a:ext uri="{FF2B5EF4-FFF2-40B4-BE49-F238E27FC236}">
                      <a16:creationId xmlns:a16="http://schemas.microsoft.com/office/drawing/2014/main" id="{93A093CE-FA62-58AF-9679-3B04DAE95D95}"/>
                    </a:ext>
                  </a:extLst>
                </p14:cNvPr>
                <p14:cNvContentPartPr/>
                <p14:nvPr/>
              </p14:nvContentPartPr>
              <p14:xfrm>
                <a:off x="2354650" y="6134129"/>
                <a:ext cx="277200" cy="45360"/>
              </p14:xfrm>
            </p:contentPart>
          </mc:Choice>
          <mc:Fallback xmlns="">
            <p:pic>
              <p:nvPicPr>
                <p:cNvPr id="228" name="Ink 227">
                  <a:extLst>
                    <a:ext uri="{FF2B5EF4-FFF2-40B4-BE49-F238E27FC236}">
                      <a16:creationId xmlns:a16="http://schemas.microsoft.com/office/drawing/2014/main" id="{93A093CE-FA62-58AF-9679-3B04DAE95D95}"/>
                    </a:ext>
                  </a:extLst>
                </p:cNvPr>
                <p:cNvPicPr/>
                <p:nvPr/>
              </p:nvPicPr>
              <p:blipFill>
                <a:blip r:embed="rId333"/>
                <a:stretch>
                  <a:fillRect/>
                </a:stretch>
              </p:blipFill>
              <p:spPr>
                <a:xfrm>
                  <a:off x="2346010" y="6125489"/>
                  <a:ext cx="294840" cy="63000"/>
                </a:xfrm>
                <a:prstGeom prst="rect">
                  <a:avLst/>
                </a:prstGeom>
              </p:spPr>
            </p:pic>
          </mc:Fallback>
        </mc:AlternateContent>
      </p:grpSp>
      <p:grpSp>
        <p:nvGrpSpPr>
          <p:cNvPr id="232" name="Group 231">
            <a:extLst>
              <a:ext uri="{FF2B5EF4-FFF2-40B4-BE49-F238E27FC236}">
                <a16:creationId xmlns:a16="http://schemas.microsoft.com/office/drawing/2014/main" id="{AA75B3E8-57B0-B942-CDE3-59531F7A5BA3}"/>
              </a:ext>
            </a:extLst>
          </p:cNvPr>
          <p:cNvGrpSpPr/>
          <p:nvPr/>
        </p:nvGrpSpPr>
        <p:grpSpPr>
          <a:xfrm>
            <a:off x="2887450" y="6223769"/>
            <a:ext cx="1094400" cy="203760"/>
            <a:chOff x="2887450" y="6223769"/>
            <a:chExt cx="1094400" cy="203760"/>
          </a:xfrm>
        </p:grpSpPr>
        <mc:AlternateContent xmlns:mc="http://schemas.openxmlformats.org/markup-compatibility/2006" xmlns:p14="http://schemas.microsoft.com/office/powerpoint/2010/main">
          <mc:Choice Requires="p14">
            <p:contentPart p14:bwMode="auto" r:id="rId334">
              <p14:nvContentPartPr>
                <p14:cNvPr id="230" name="Ink 229">
                  <a:extLst>
                    <a:ext uri="{FF2B5EF4-FFF2-40B4-BE49-F238E27FC236}">
                      <a16:creationId xmlns:a16="http://schemas.microsoft.com/office/drawing/2014/main" id="{BF4F75A4-0F43-894A-A243-BACADA8EF117}"/>
                    </a:ext>
                  </a:extLst>
                </p14:cNvPr>
                <p14:cNvContentPartPr/>
                <p14:nvPr/>
              </p14:nvContentPartPr>
              <p14:xfrm>
                <a:off x="2887450" y="6223769"/>
                <a:ext cx="448560" cy="203760"/>
              </p14:xfrm>
            </p:contentPart>
          </mc:Choice>
          <mc:Fallback xmlns="">
            <p:pic>
              <p:nvPicPr>
                <p:cNvPr id="230" name="Ink 229">
                  <a:extLst>
                    <a:ext uri="{FF2B5EF4-FFF2-40B4-BE49-F238E27FC236}">
                      <a16:creationId xmlns:a16="http://schemas.microsoft.com/office/drawing/2014/main" id="{BF4F75A4-0F43-894A-A243-BACADA8EF117}"/>
                    </a:ext>
                  </a:extLst>
                </p:cNvPr>
                <p:cNvPicPr/>
                <p:nvPr/>
              </p:nvPicPr>
              <p:blipFill>
                <a:blip r:embed="rId335"/>
                <a:stretch>
                  <a:fillRect/>
                </a:stretch>
              </p:blipFill>
              <p:spPr>
                <a:xfrm>
                  <a:off x="2878450" y="6215129"/>
                  <a:ext cx="466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1" name="Ink 230">
                  <a:extLst>
                    <a:ext uri="{FF2B5EF4-FFF2-40B4-BE49-F238E27FC236}">
                      <a16:creationId xmlns:a16="http://schemas.microsoft.com/office/drawing/2014/main" id="{C225EA79-6720-3221-D10F-C43646202E35}"/>
                    </a:ext>
                  </a:extLst>
                </p14:cNvPr>
                <p14:cNvContentPartPr/>
                <p14:nvPr/>
              </p14:nvContentPartPr>
              <p14:xfrm>
                <a:off x="3509170" y="6224489"/>
                <a:ext cx="472680" cy="160560"/>
              </p14:xfrm>
            </p:contentPart>
          </mc:Choice>
          <mc:Fallback xmlns="">
            <p:pic>
              <p:nvPicPr>
                <p:cNvPr id="231" name="Ink 230">
                  <a:extLst>
                    <a:ext uri="{FF2B5EF4-FFF2-40B4-BE49-F238E27FC236}">
                      <a16:creationId xmlns:a16="http://schemas.microsoft.com/office/drawing/2014/main" id="{C225EA79-6720-3221-D10F-C43646202E35}"/>
                    </a:ext>
                  </a:extLst>
                </p:cNvPr>
                <p:cNvPicPr/>
                <p:nvPr/>
              </p:nvPicPr>
              <p:blipFill>
                <a:blip r:embed="rId337"/>
                <a:stretch>
                  <a:fillRect/>
                </a:stretch>
              </p:blipFill>
              <p:spPr>
                <a:xfrm>
                  <a:off x="3500170" y="6215489"/>
                  <a:ext cx="490320" cy="178200"/>
                </a:xfrm>
                <a:prstGeom prst="rect">
                  <a:avLst/>
                </a:prstGeom>
              </p:spPr>
            </p:pic>
          </mc:Fallback>
        </mc:AlternateContent>
      </p:grpSp>
      <p:grpSp>
        <p:nvGrpSpPr>
          <p:cNvPr id="236" name="Group 235">
            <a:extLst>
              <a:ext uri="{FF2B5EF4-FFF2-40B4-BE49-F238E27FC236}">
                <a16:creationId xmlns:a16="http://schemas.microsoft.com/office/drawing/2014/main" id="{7E920CA8-BEBE-245B-2A83-F36F5ACCD719}"/>
              </a:ext>
            </a:extLst>
          </p:cNvPr>
          <p:cNvGrpSpPr/>
          <p:nvPr/>
        </p:nvGrpSpPr>
        <p:grpSpPr>
          <a:xfrm>
            <a:off x="4144570" y="5937209"/>
            <a:ext cx="1698840" cy="590040"/>
            <a:chOff x="4144570" y="5937209"/>
            <a:chExt cx="1698840" cy="590040"/>
          </a:xfrm>
        </p:grpSpPr>
        <mc:AlternateContent xmlns:mc="http://schemas.openxmlformats.org/markup-compatibility/2006" xmlns:p14="http://schemas.microsoft.com/office/powerpoint/2010/main">
          <mc:Choice Requires="p14">
            <p:contentPart p14:bwMode="auto" r:id="rId338">
              <p14:nvContentPartPr>
                <p14:cNvPr id="233" name="Ink 232">
                  <a:extLst>
                    <a:ext uri="{FF2B5EF4-FFF2-40B4-BE49-F238E27FC236}">
                      <a16:creationId xmlns:a16="http://schemas.microsoft.com/office/drawing/2014/main" id="{5F6C9142-63ED-C514-1A5D-6DAEBB468167}"/>
                    </a:ext>
                  </a:extLst>
                </p14:cNvPr>
                <p14:cNvContentPartPr/>
                <p14:nvPr/>
              </p14:nvContentPartPr>
              <p14:xfrm>
                <a:off x="4144570" y="5937209"/>
                <a:ext cx="1698840" cy="590040"/>
              </p14:xfrm>
            </p:contentPart>
          </mc:Choice>
          <mc:Fallback xmlns="">
            <p:pic>
              <p:nvPicPr>
                <p:cNvPr id="233" name="Ink 232">
                  <a:extLst>
                    <a:ext uri="{FF2B5EF4-FFF2-40B4-BE49-F238E27FC236}">
                      <a16:creationId xmlns:a16="http://schemas.microsoft.com/office/drawing/2014/main" id="{5F6C9142-63ED-C514-1A5D-6DAEBB468167}"/>
                    </a:ext>
                  </a:extLst>
                </p:cNvPr>
                <p:cNvPicPr/>
                <p:nvPr/>
              </p:nvPicPr>
              <p:blipFill>
                <a:blip r:embed="rId339"/>
                <a:stretch>
                  <a:fillRect/>
                </a:stretch>
              </p:blipFill>
              <p:spPr>
                <a:xfrm>
                  <a:off x="4135930" y="5928209"/>
                  <a:ext cx="171648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4" name="Ink 233">
                  <a:extLst>
                    <a:ext uri="{FF2B5EF4-FFF2-40B4-BE49-F238E27FC236}">
                      <a16:creationId xmlns:a16="http://schemas.microsoft.com/office/drawing/2014/main" id="{6D5E9A2D-D2CC-165C-B1F0-94FC157134AB}"/>
                    </a:ext>
                  </a:extLst>
                </p14:cNvPr>
                <p14:cNvContentPartPr/>
                <p14:nvPr/>
              </p14:nvContentPartPr>
              <p14:xfrm>
                <a:off x="5489890" y="6103169"/>
                <a:ext cx="37440" cy="23040"/>
              </p14:xfrm>
            </p:contentPart>
          </mc:Choice>
          <mc:Fallback xmlns="">
            <p:pic>
              <p:nvPicPr>
                <p:cNvPr id="234" name="Ink 233">
                  <a:extLst>
                    <a:ext uri="{FF2B5EF4-FFF2-40B4-BE49-F238E27FC236}">
                      <a16:creationId xmlns:a16="http://schemas.microsoft.com/office/drawing/2014/main" id="{6D5E9A2D-D2CC-165C-B1F0-94FC157134AB}"/>
                    </a:ext>
                  </a:extLst>
                </p:cNvPr>
                <p:cNvPicPr/>
                <p:nvPr/>
              </p:nvPicPr>
              <p:blipFill>
                <a:blip r:embed="rId341"/>
                <a:stretch>
                  <a:fillRect/>
                </a:stretch>
              </p:blipFill>
              <p:spPr>
                <a:xfrm>
                  <a:off x="5480890" y="6094169"/>
                  <a:ext cx="55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5" name="Ink 234">
                  <a:extLst>
                    <a:ext uri="{FF2B5EF4-FFF2-40B4-BE49-F238E27FC236}">
                      <a16:creationId xmlns:a16="http://schemas.microsoft.com/office/drawing/2014/main" id="{D51E12ED-6702-E6FB-1BD6-C2DAF03CAC98}"/>
                    </a:ext>
                  </a:extLst>
                </p14:cNvPr>
                <p14:cNvContentPartPr/>
                <p14:nvPr/>
              </p14:nvContentPartPr>
              <p14:xfrm>
                <a:off x="4971850" y="6012089"/>
                <a:ext cx="524880" cy="121320"/>
              </p14:xfrm>
            </p:contentPart>
          </mc:Choice>
          <mc:Fallback xmlns="">
            <p:pic>
              <p:nvPicPr>
                <p:cNvPr id="235" name="Ink 234">
                  <a:extLst>
                    <a:ext uri="{FF2B5EF4-FFF2-40B4-BE49-F238E27FC236}">
                      <a16:creationId xmlns:a16="http://schemas.microsoft.com/office/drawing/2014/main" id="{D51E12ED-6702-E6FB-1BD6-C2DAF03CAC98}"/>
                    </a:ext>
                  </a:extLst>
                </p:cNvPr>
                <p:cNvPicPr/>
                <p:nvPr/>
              </p:nvPicPr>
              <p:blipFill>
                <a:blip r:embed="rId343"/>
                <a:stretch>
                  <a:fillRect/>
                </a:stretch>
              </p:blipFill>
              <p:spPr>
                <a:xfrm>
                  <a:off x="4963210" y="6003449"/>
                  <a:ext cx="542520" cy="13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4">
            <p14:nvContentPartPr>
              <p14:cNvPr id="237" name="Ink 236">
                <a:extLst>
                  <a:ext uri="{FF2B5EF4-FFF2-40B4-BE49-F238E27FC236}">
                    <a16:creationId xmlns:a16="http://schemas.microsoft.com/office/drawing/2014/main" id="{B71335C3-B28F-72DE-50D0-914DB2BA27DE}"/>
                  </a:ext>
                </a:extLst>
              </p14:cNvPr>
              <p14:cNvContentPartPr/>
              <p14:nvPr/>
            </p14:nvContentPartPr>
            <p14:xfrm>
              <a:off x="6067690" y="6173009"/>
              <a:ext cx="770400" cy="297360"/>
            </p14:xfrm>
          </p:contentPart>
        </mc:Choice>
        <mc:Fallback xmlns="">
          <p:pic>
            <p:nvPicPr>
              <p:cNvPr id="237" name="Ink 236">
                <a:extLst>
                  <a:ext uri="{FF2B5EF4-FFF2-40B4-BE49-F238E27FC236}">
                    <a16:creationId xmlns:a16="http://schemas.microsoft.com/office/drawing/2014/main" id="{B71335C3-B28F-72DE-50D0-914DB2BA27DE}"/>
                  </a:ext>
                </a:extLst>
              </p:cNvPr>
              <p:cNvPicPr/>
              <p:nvPr/>
            </p:nvPicPr>
            <p:blipFill>
              <a:blip r:embed="rId345"/>
              <a:stretch>
                <a:fillRect/>
              </a:stretch>
            </p:blipFill>
            <p:spPr>
              <a:xfrm>
                <a:off x="6058690" y="6164009"/>
                <a:ext cx="788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8" name="Ink 237">
                <a:extLst>
                  <a:ext uri="{FF2B5EF4-FFF2-40B4-BE49-F238E27FC236}">
                    <a16:creationId xmlns:a16="http://schemas.microsoft.com/office/drawing/2014/main" id="{2DC89152-80B8-3CFD-D31B-A6A1B813F1A6}"/>
                  </a:ext>
                </a:extLst>
              </p14:cNvPr>
              <p14:cNvContentPartPr/>
              <p14:nvPr/>
            </p14:nvContentPartPr>
            <p14:xfrm>
              <a:off x="6617770" y="6048089"/>
              <a:ext cx="29520" cy="6480"/>
            </p14:xfrm>
          </p:contentPart>
        </mc:Choice>
        <mc:Fallback xmlns="">
          <p:pic>
            <p:nvPicPr>
              <p:cNvPr id="238" name="Ink 237">
                <a:extLst>
                  <a:ext uri="{FF2B5EF4-FFF2-40B4-BE49-F238E27FC236}">
                    <a16:creationId xmlns:a16="http://schemas.microsoft.com/office/drawing/2014/main" id="{2DC89152-80B8-3CFD-D31B-A6A1B813F1A6}"/>
                  </a:ext>
                </a:extLst>
              </p:cNvPr>
              <p:cNvPicPr/>
              <p:nvPr/>
            </p:nvPicPr>
            <p:blipFill>
              <a:blip r:embed="rId347"/>
              <a:stretch>
                <a:fillRect/>
              </a:stretch>
            </p:blipFill>
            <p:spPr>
              <a:xfrm>
                <a:off x="6609130" y="6039089"/>
                <a:ext cx="47160" cy="24120"/>
              </a:xfrm>
              <a:prstGeom prst="rect">
                <a:avLst/>
              </a:prstGeom>
            </p:spPr>
          </p:pic>
        </mc:Fallback>
      </mc:AlternateContent>
      <p:grpSp>
        <p:nvGrpSpPr>
          <p:cNvPr id="270" name="Group 269">
            <a:extLst>
              <a:ext uri="{FF2B5EF4-FFF2-40B4-BE49-F238E27FC236}">
                <a16:creationId xmlns:a16="http://schemas.microsoft.com/office/drawing/2014/main" id="{2129238D-EA34-CADC-33A1-E57A965BC0A4}"/>
              </a:ext>
            </a:extLst>
          </p:cNvPr>
          <p:cNvGrpSpPr/>
          <p:nvPr/>
        </p:nvGrpSpPr>
        <p:grpSpPr>
          <a:xfrm>
            <a:off x="7037170" y="5832809"/>
            <a:ext cx="4993560" cy="647280"/>
            <a:chOff x="7037170" y="5832809"/>
            <a:chExt cx="4993560" cy="647280"/>
          </a:xfrm>
        </p:grpSpPr>
        <mc:AlternateContent xmlns:mc="http://schemas.openxmlformats.org/markup-compatibility/2006" xmlns:p14="http://schemas.microsoft.com/office/powerpoint/2010/main">
          <mc:Choice Requires="p14">
            <p:contentPart p14:bwMode="auto" r:id="rId348">
              <p14:nvContentPartPr>
                <p14:cNvPr id="240" name="Ink 239">
                  <a:extLst>
                    <a:ext uri="{FF2B5EF4-FFF2-40B4-BE49-F238E27FC236}">
                      <a16:creationId xmlns:a16="http://schemas.microsoft.com/office/drawing/2014/main" id="{2FF15C34-12D7-A3CF-710C-D2AE79B7B82B}"/>
                    </a:ext>
                  </a:extLst>
                </p14:cNvPr>
                <p14:cNvContentPartPr/>
                <p14:nvPr/>
              </p14:nvContentPartPr>
              <p14:xfrm>
                <a:off x="7037170" y="5948009"/>
                <a:ext cx="882720" cy="409680"/>
              </p14:xfrm>
            </p:contentPart>
          </mc:Choice>
          <mc:Fallback xmlns="">
            <p:pic>
              <p:nvPicPr>
                <p:cNvPr id="240" name="Ink 239">
                  <a:extLst>
                    <a:ext uri="{FF2B5EF4-FFF2-40B4-BE49-F238E27FC236}">
                      <a16:creationId xmlns:a16="http://schemas.microsoft.com/office/drawing/2014/main" id="{2FF15C34-12D7-A3CF-710C-D2AE79B7B82B}"/>
                    </a:ext>
                  </a:extLst>
                </p:cNvPr>
                <p:cNvPicPr/>
                <p:nvPr/>
              </p:nvPicPr>
              <p:blipFill>
                <a:blip r:embed="rId349"/>
                <a:stretch>
                  <a:fillRect/>
                </a:stretch>
              </p:blipFill>
              <p:spPr>
                <a:xfrm>
                  <a:off x="7028170" y="5939009"/>
                  <a:ext cx="9003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1" name="Ink 240">
                  <a:extLst>
                    <a:ext uri="{FF2B5EF4-FFF2-40B4-BE49-F238E27FC236}">
                      <a16:creationId xmlns:a16="http://schemas.microsoft.com/office/drawing/2014/main" id="{596F4832-DF4E-6F95-82B1-6FE27BA37FA3}"/>
                    </a:ext>
                  </a:extLst>
                </p14:cNvPr>
                <p14:cNvContentPartPr/>
                <p14:nvPr/>
              </p14:nvContentPartPr>
              <p14:xfrm>
                <a:off x="7880290" y="6101369"/>
                <a:ext cx="11880" cy="26640"/>
              </p14:xfrm>
            </p:contentPart>
          </mc:Choice>
          <mc:Fallback xmlns="">
            <p:pic>
              <p:nvPicPr>
                <p:cNvPr id="241" name="Ink 240">
                  <a:extLst>
                    <a:ext uri="{FF2B5EF4-FFF2-40B4-BE49-F238E27FC236}">
                      <a16:creationId xmlns:a16="http://schemas.microsoft.com/office/drawing/2014/main" id="{596F4832-DF4E-6F95-82B1-6FE27BA37FA3}"/>
                    </a:ext>
                  </a:extLst>
                </p:cNvPr>
                <p:cNvPicPr/>
                <p:nvPr/>
              </p:nvPicPr>
              <p:blipFill>
                <a:blip r:embed="rId351"/>
                <a:stretch>
                  <a:fillRect/>
                </a:stretch>
              </p:blipFill>
              <p:spPr>
                <a:xfrm>
                  <a:off x="7871650" y="6092369"/>
                  <a:ext cx="29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42" name="Ink 241">
                  <a:extLst>
                    <a:ext uri="{FF2B5EF4-FFF2-40B4-BE49-F238E27FC236}">
                      <a16:creationId xmlns:a16="http://schemas.microsoft.com/office/drawing/2014/main" id="{3089BCAA-F5F4-846D-C189-309B15A09C5A}"/>
                    </a:ext>
                  </a:extLst>
                </p14:cNvPr>
                <p14:cNvContentPartPr/>
                <p14:nvPr/>
              </p14:nvContentPartPr>
              <p14:xfrm>
                <a:off x="7811890" y="5992289"/>
                <a:ext cx="231840" cy="344880"/>
              </p14:xfrm>
            </p:contentPart>
          </mc:Choice>
          <mc:Fallback xmlns="">
            <p:pic>
              <p:nvPicPr>
                <p:cNvPr id="242" name="Ink 241">
                  <a:extLst>
                    <a:ext uri="{FF2B5EF4-FFF2-40B4-BE49-F238E27FC236}">
                      <a16:creationId xmlns:a16="http://schemas.microsoft.com/office/drawing/2014/main" id="{3089BCAA-F5F4-846D-C189-309B15A09C5A}"/>
                    </a:ext>
                  </a:extLst>
                </p:cNvPr>
                <p:cNvPicPr/>
                <p:nvPr/>
              </p:nvPicPr>
              <p:blipFill>
                <a:blip r:embed="rId353"/>
                <a:stretch>
                  <a:fillRect/>
                </a:stretch>
              </p:blipFill>
              <p:spPr>
                <a:xfrm>
                  <a:off x="7803250" y="5983289"/>
                  <a:ext cx="2494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43" name="Ink 242">
                  <a:extLst>
                    <a:ext uri="{FF2B5EF4-FFF2-40B4-BE49-F238E27FC236}">
                      <a16:creationId xmlns:a16="http://schemas.microsoft.com/office/drawing/2014/main" id="{6E51BA54-6AE3-8BB5-D5E0-86929E104846}"/>
                    </a:ext>
                  </a:extLst>
                </p14:cNvPr>
                <p14:cNvContentPartPr/>
                <p14:nvPr/>
              </p14:nvContentPartPr>
              <p14:xfrm>
                <a:off x="7839610" y="6130169"/>
                <a:ext cx="191880" cy="27360"/>
              </p14:xfrm>
            </p:contentPart>
          </mc:Choice>
          <mc:Fallback xmlns="">
            <p:pic>
              <p:nvPicPr>
                <p:cNvPr id="243" name="Ink 242">
                  <a:extLst>
                    <a:ext uri="{FF2B5EF4-FFF2-40B4-BE49-F238E27FC236}">
                      <a16:creationId xmlns:a16="http://schemas.microsoft.com/office/drawing/2014/main" id="{6E51BA54-6AE3-8BB5-D5E0-86929E104846}"/>
                    </a:ext>
                  </a:extLst>
                </p:cNvPr>
                <p:cNvPicPr/>
                <p:nvPr/>
              </p:nvPicPr>
              <p:blipFill>
                <a:blip r:embed="rId355"/>
                <a:stretch>
                  <a:fillRect/>
                </a:stretch>
              </p:blipFill>
              <p:spPr>
                <a:xfrm>
                  <a:off x="7830970" y="6121169"/>
                  <a:ext cx="209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44" name="Ink 243">
                  <a:extLst>
                    <a:ext uri="{FF2B5EF4-FFF2-40B4-BE49-F238E27FC236}">
                      <a16:creationId xmlns:a16="http://schemas.microsoft.com/office/drawing/2014/main" id="{CAFF5339-32EF-D4F7-1D4F-77A36D72B406}"/>
                    </a:ext>
                  </a:extLst>
                </p14:cNvPr>
                <p14:cNvContentPartPr/>
                <p14:nvPr/>
              </p14:nvContentPartPr>
              <p14:xfrm>
                <a:off x="8108890" y="5922809"/>
                <a:ext cx="475560" cy="511560"/>
              </p14:xfrm>
            </p:contentPart>
          </mc:Choice>
          <mc:Fallback xmlns="">
            <p:pic>
              <p:nvPicPr>
                <p:cNvPr id="244" name="Ink 243">
                  <a:extLst>
                    <a:ext uri="{FF2B5EF4-FFF2-40B4-BE49-F238E27FC236}">
                      <a16:creationId xmlns:a16="http://schemas.microsoft.com/office/drawing/2014/main" id="{CAFF5339-32EF-D4F7-1D4F-77A36D72B406}"/>
                    </a:ext>
                  </a:extLst>
                </p:cNvPr>
                <p:cNvPicPr/>
                <p:nvPr/>
              </p:nvPicPr>
              <p:blipFill>
                <a:blip r:embed="rId357"/>
                <a:stretch>
                  <a:fillRect/>
                </a:stretch>
              </p:blipFill>
              <p:spPr>
                <a:xfrm>
                  <a:off x="8100250" y="5913809"/>
                  <a:ext cx="49320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45" name="Ink 244">
                  <a:extLst>
                    <a:ext uri="{FF2B5EF4-FFF2-40B4-BE49-F238E27FC236}">
                      <a16:creationId xmlns:a16="http://schemas.microsoft.com/office/drawing/2014/main" id="{C6927E7D-836D-F45E-CEAD-1D69D0844E19}"/>
                    </a:ext>
                  </a:extLst>
                </p14:cNvPr>
                <p14:cNvContentPartPr/>
                <p14:nvPr/>
              </p14:nvContentPartPr>
              <p14:xfrm>
                <a:off x="8576530" y="6029369"/>
                <a:ext cx="10080" cy="29160"/>
              </p14:xfrm>
            </p:contentPart>
          </mc:Choice>
          <mc:Fallback xmlns="">
            <p:pic>
              <p:nvPicPr>
                <p:cNvPr id="245" name="Ink 244">
                  <a:extLst>
                    <a:ext uri="{FF2B5EF4-FFF2-40B4-BE49-F238E27FC236}">
                      <a16:creationId xmlns:a16="http://schemas.microsoft.com/office/drawing/2014/main" id="{C6927E7D-836D-F45E-CEAD-1D69D0844E19}"/>
                    </a:ext>
                  </a:extLst>
                </p:cNvPr>
                <p:cNvPicPr/>
                <p:nvPr/>
              </p:nvPicPr>
              <p:blipFill>
                <a:blip r:embed="rId359"/>
                <a:stretch>
                  <a:fillRect/>
                </a:stretch>
              </p:blipFill>
              <p:spPr>
                <a:xfrm>
                  <a:off x="8567890" y="6020729"/>
                  <a:ext cx="27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6" name="Ink 245">
                  <a:extLst>
                    <a:ext uri="{FF2B5EF4-FFF2-40B4-BE49-F238E27FC236}">
                      <a16:creationId xmlns:a16="http://schemas.microsoft.com/office/drawing/2014/main" id="{5C064BC0-6AAA-B0E9-114F-E37DCFE69AAC}"/>
                    </a:ext>
                  </a:extLst>
                </p14:cNvPr>
                <p14:cNvContentPartPr/>
                <p14:nvPr/>
              </p14:nvContentPartPr>
              <p14:xfrm>
                <a:off x="8653930" y="5921009"/>
                <a:ext cx="570240" cy="480240"/>
              </p14:xfrm>
            </p:contentPart>
          </mc:Choice>
          <mc:Fallback xmlns="">
            <p:pic>
              <p:nvPicPr>
                <p:cNvPr id="246" name="Ink 245">
                  <a:extLst>
                    <a:ext uri="{FF2B5EF4-FFF2-40B4-BE49-F238E27FC236}">
                      <a16:creationId xmlns:a16="http://schemas.microsoft.com/office/drawing/2014/main" id="{5C064BC0-6AAA-B0E9-114F-E37DCFE69AAC}"/>
                    </a:ext>
                  </a:extLst>
                </p:cNvPr>
                <p:cNvPicPr/>
                <p:nvPr/>
              </p:nvPicPr>
              <p:blipFill>
                <a:blip r:embed="rId361"/>
                <a:stretch>
                  <a:fillRect/>
                </a:stretch>
              </p:blipFill>
              <p:spPr>
                <a:xfrm>
                  <a:off x="8644930" y="5912009"/>
                  <a:ext cx="58788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7" name="Ink 246">
                  <a:extLst>
                    <a:ext uri="{FF2B5EF4-FFF2-40B4-BE49-F238E27FC236}">
                      <a16:creationId xmlns:a16="http://schemas.microsoft.com/office/drawing/2014/main" id="{CBA06BA2-9622-4C5E-B446-45F10E40BAC2}"/>
                    </a:ext>
                  </a:extLst>
                </p14:cNvPr>
                <p14:cNvContentPartPr/>
                <p14:nvPr/>
              </p14:nvContentPartPr>
              <p14:xfrm>
                <a:off x="8971450" y="6025409"/>
                <a:ext cx="139680" cy="7560"/>
              </p14:xfrm>
            </p:contentPart>
          </mc:Choice>
          <mc:Fallback xmlns="">
            <p:pic>
              <p:nvPicPr>
                <p:cNvPr id="247" name="Ink 246">
                  <a:extLst>
                    <a:ext uri="{FF2B5EF4-FFF2-40B4-BE49-F238E27FC236}">
                      <a16:creationId xmlns:a16="http://schemas.microsoft.com/office/drawing/2014/main" id="{CBA06BA2-9622-4C5E-B446-45F10E40BAC2}"/>
                    </a:ext>
                  </a:extLst>
                </p:cNvPr>
                <p:cNvPicPr/>
                <p:nvPr/>
              </p:nvPicPr>
              <p:blipFill>
                <a:blip r:embed="rId363"/>
                <a:stretch>
                  <a:fillRect/>
                </a:stretch>
              </p:blipFill>
              <p:spPr>
                <a:xfrm>
                  <a:off x="8962450" y="6016409"/>
                  <a:ext cx="157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8" name="Ink 247">
                  <a:extLst>
                    <a:ext uri="{FF2B5EF4-FFF2-40B4-BE49-F238E27FC236}">
                      <a16:creationId xmlns:a16="http://schemas.microsoft.com/office/drawing/2014/main" id="{729B7E69-D239-AFD8-9EA4-4795A71A2D92}"/>
                    </a:ext>
                  </a:extLst>
                </p14:cNvPr>
                <p14:cNvContentPartPr/>
                <p14:nvPr/>
              </p14:nvContentPartPr>
              <p14:xfrm>
                <a:off x="8765530" y="5977529"/>
                <a:ext cx="34560" cy="7560"/>
              </p14:xfrm>
            </p:contentPart>
          </mc:Choice>
          <mc:Fallback xmlns="">
            <p:pic>
              <p:nvPicPr>
                <p:cNvPr id="248" name="Ink 247">
                  <a:extLst>
                    <a:ext uri="{FF2B5EF4-FFF2-40B4-BE49-F238E27FC236}">
                      <a16:creationId xmlns:a16="http://schemas.microsoft.com/office/drawing/2014/main" id="{729B7E69-D239-AFD8-9EA4-4795A71A2D92}"/>
                    </a:ext>
                  </a:extLst>
                </p:cNvPr>
                <p:cNvPicPr/>
                <p:nvPr/>
              </p:nvPicPr>
              <p:blipFill>
                <a:blip r:embed="rId365"/>
                <a:stretch>
                  <a:fillRect/>
                </a:stretch>
              </p:blipFill>
              <p:spPr>
                <a:xfrm>
                  <a:off x="8756890" y="5968529"/>
                  <a:ext cx="52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0" name="Ink 249">
                  <a:extLst>
                    <a:ext uri="{FF2B5EF4-FFF2-40B4-BE49-F238E27FC236}">
                      <a16:creationId xmlns:a16="http://schemas.microsoft.com/office/drawing/2014/main" id="{FAD6C26D-D929-F016-98AA-727E8AC63ABB}"/>
                    </a:ext>
                  </a:extLst>
                </p14:cNvPr>
                <p14:cNvContentPartPr/>
                <p14:nvPr/>
              </p14:nvContentPartPr>
              <p14:xfrm>
                <a:off x="9560050" y="5958449"/>
                <a:ext cx="207720" cy="302400"/>
              </p14:xfrm>
            </p:contentPart>
          </mc:Choice>
          <mc:Fallback xmlns="">
            <p:pic>
              <p:nvPicPr>
                <p:cNvPr id="250" name="Ink 249">
                  <a:extLst>
                    <a:ext uri="{FF2B5EF4-FFF2-40B4-BE49-F238E27FC236}">
                      <a16:creationId xmlns:a16="http://schemas.microsoft.com/office/drawing/2014/main" id="{FAD6C26D-D929-F016-98AA-727E8AC63ABB}"/>
                    </a:ext>
                  </a:extLst>
                </p:cNvPr>
                <p:cNvPicPr/>
                <p:nvPr/>
              </p:nvPicPr>
              <p:blipFill>
                <a:blip r:embed="rId367"/>
                <a:stretch>
                  <a:fillRect/>
                </a:stretch>
              </p:blipFill>
              <p:spPr>
                <a:xfrm>
                  <a:off x="9551410" y="5949449"/>
                  <a:ext cx="2253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1" name="Ink 250">
                  <a:extLst>
                    <a:ext uri="{FF2B5EF4-FFF2-40B4-BE49-F238E27FC236}">
                      <a16:creationId xmlns:a16="http://schemas.microsoft.com/office/drawing/2014/main" id="{AFB6110D-CECA-A63F-F73D-A321B0326E89}"/>
                    </a:ext>
                  </a:extLst>
                </p14:cNvPr>
                <p14:cNvContentPartPr/>
                <p14:nvPr/>
              </p14:nvContentPartPr>
              <p14:xfrm>
                <a:off x="9868570" y="5958809"/>
                <a:ext cx="212040" cy="325800"/>
              </p14:xfrm>
            </p:contentPart>
          </mc:Choice>
          <mc:Fallback xmlns="">
            <p:pic>
              <p:nvPicPr>
                <p:cNvPr id="251" name="Ink 250">
                  <a:extLst>
                    <a:ext uri="{FF2B5EF4-FFF2-40B4-BE49-F238E27FC236}">
                      <a16:creationId xmlns:a16="http://schemas.microsoft.com/office/drawing/2014/main" id="{AFB6110D-CECA-A63F-F73D-A321B0326E89}"/>
                    </a:ext>
                  </a:extLst>
                </p:cNvPr>
                <p:cNvPicPr/>
                <p:nvPr/>
              </p:nvPicPr>
              <p:blipFill>
                <a:blip r:embed="rId369"/>
                <a:stretch>
                  <a:fillRect/>
                </a:stretch>
              </p:blipFill>
              <p:spPr>
                <a:xfrm>
                  <a:off x="9859570" y="5949809"/>
                  <a:ext cx="2296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2" name="Ink 251">
                  <a:extLst>
                    <a:ext uri="{FF2B5EF4-FFF2-40B4-BE49-F238E27FC236}">
                      <a16:creationId xmlns:a16="http://schemas.microsoft.com/office/drawing/2014/main" id="{AF77E75A-CD3B-2816-F747-1807C631E06E}"/>
                    </a:ext>
                  </a:extLst>
                </p14:cNvPr>
                <p14:cNvContentPartPr/>
                <p14:nvPr/>
              </p14:nvContentPartPr>
              <p14:xfrm>
                <a:off x="9901690" y="5959889"/>
                <a:ext cx="251280" cy="25200"/>
              </p14:xfrm>
            </p:contentPart>
          </mc:Choice>
          <mc:Fallback xmlns="">
            <p:pic>
              <p:nvPicPr>
                <p:cNvPr id="252" name="Ink 251">
                  <a:extLst>
                    <a:ext uri="{FF2B5EF4-FFF2-40B4-BE49-F238E27FC236}">
                      <a16:creationId xmlns:a16="http://schemas.microsoft.com/office/drawing/2014/main" id="{AF77E75A-CD3B-2816-F747-1807C631E06E}"/>
                    </a:ext>
                  </a:extLst>
                </p:cNvPr>
                <p:cNvPicPr/>
                <p:nvPr/>
              </p:nvPicPr>
              <p:blipFill>
                <a:blip r:embed="rId371"/>
                <a:stretch>
                  <a:fillRect/>
                </a:stretch>
              </p:blipFill>
              <p:spPr>
                <a:xfrm>
                  <a:off x="9892690" y="5950889"/>
                  <a:ext cx="268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4" name="Ink 253">
                  <a:extLst>
                    <a:ext uri="{FF2B5EF4-FFF2-40B4-BE49-F238E27FC236}">
                      <a16:creationId xmlns:a16="http://schemas.microsoft.com/office/drawing/2014/main" id="{5FC4E578-FB41-9BD7-B9D2-115E3CE9961A}"/>
                    </a:ext>
                  </a:extLst>
                </p14:cNvPr>
                <p14:cNvContentPartPr/>
                <p14:nvPr/>
              </p14:nvContentPartPr>
              <p14:xfrm>
                <a:off x="10131730" y="6178049"/>
                <a:ext cx="166320" cy="232560"/>
              </p14:xfrm>
            </p:contentPart>
          </mc:Choice>
          <mc:Fallback xmlns="">
            <p:pic>
              <p:nvPicPr>
                <p:cNvPr id="254" name="Ink 253">
                  <a:extLst>
                    <a:ext uri="{FF2B5EF4-FFF2-40B4-BE49-F238E27FC236}">
                      <a16:creationId xmlns:a16="http://schemas.microsoft.com/office/drawing/2014/main" id="{5FC4E578-FB41-9BD7-B9D2-115E3CE9961A}"/>
                    </a:ext>
                  </a:extLst>
                </p:cNvPr>
                <p:cNvPicPr/>
                <p:nvPr/>
              </p:nvPicPr>
              <p:blipFill>
                <a:blip r:embed="rId373"/>
                <a:stretch>
                  <a:fillRect/>
                </a:stretch>
              </p:blipFill>
              <p:spPr>
                <a:xfrm>
                  <a:off x="10122730" y="6169049"/>
                  <a:ext cx="1839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5" name="Ink 254">
                  <a:extLst>
                    <a:ext uri="{FF2B5EF4-FFF2-40B4-BE49-F238E27FC236}">
                      <a16:creationId xmlns:a16="http://schemas.microsoft.com/office/drawing/2014/main" id="{63E2BDF7-F2B2-B401-C42F-00615DF1358E}"/>
                    </a:ext>
                  </a:extLst>
                </p14:cNvPr>
                <p14:cNvContentPartPr/>
                <p14:nvPr/>
              </p14:nvContentPartPr>
              <p14:xfrm>
                <a:off x="10406770" y="5973209"/>
                <a:ext cx="32040" cy="230760"/>
              </p14:xfrm>
            </p:contentPart>
          </mc:Choice>
          <mc:Fallback xmlns="">
            <p:pic>
              <p:nvPicPr>
                <p:cNvPr id="255" name="Ink 254">
                  <a:extLst>
                    <a:ext uri="{FF2B5EF4-FFF2-40B4-BE49-F238E27FC236}">
                      <a16:creationId xmlns:a16="http://schemas.microsoft.com/office/drawing/2014/main" id="{63E2BDF7-F2B2-B401-C42F-00615DF1358E}"/>
                    </a:ext>
                  </a:extLst>
                </p:cNvPr>
                <p:cNvPicPr/>
                <p:nvPr/>
              </p:nvPicPr>
              <p:blipFill>
                <a:blip r:embed="rId375"/>
                <a:stretch>
                  <a:fillRect/>
                </a:stretch>
              </p:blipFill>
              <p:spPr>
                <a:xfrm>
                  <a:off x="10397770" y="5964569"/>
                  <a:ext cx="49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6" name="Ink 255">
                  <a:extLst>
                    <a:ext uri="{FF2B5EF4-FFF2-40B4-BE49-F238E27FC236}">
                      <a16:creationId xmlns:a16="http://schemas.microsoft.com/office/drawing/2014/main" id="{ADF35A2D-65B9-0F13-1C57-270DFFFE64AD}"/>
                    </a:ext>
                  </a:extLst>
                </p14:cNvPr>
                <p14:cNvContentPartPr/>
                <p14:nvPr/>
              </p14:nvContentPartPr>
              <p14:xfrm>
                <a:off x="10331890" y="6122609"/>
                <a:ext cx="185400" cy="5400"/>
              </p14:xfrm>
            </p:contentPart>
          </mc:Choice>
          <mc:Fallback xmlns="">
            <p:pic>
              <p:nvPicPr>
                <p:cNvPr id="256" name="Ink 255">
                  <a:extLst>
                    <a:ext uri="{FF2B5EF4-FFF2-40B4-BE49-F238E27FC236}">
                      <a16:creationId xmlns:a16="http://schemas.microsoft.com/office/drawing/2014/main" id="{ADF35A2D-65B9-0F13-1C57-270DFFFE64AD}"/>
                    </a:ext>
                  </a:extLst>
                </p:cNvPr>
                <p:cNvPicPr/>
                <p:nvPr/>
              </p:nvPicPr>
              <p:blipFill>
                <a:blip r:embed="rId377"/>
                <a:stretch>
                  <a:fillRect/>
                </a:stretch>
              </p:blipFill>
              <p:spPr>
                <a:xfrm>
                  <a:off x="10322890" y="6113969"/>
                  <a:ext cx="20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7" name="Ink 256">
                  <a:extLst>
                    <a:ext uri="{FF2B5EF4-FFF2-40B4-BE49-F238E27FC236}">
                      <a16:creationId xmlns:a16="http://schemas.microsoft.com/office/drawing/2014/main" id="{63A7714E-9B3C-E59D-3150-5AE5C803E0E2}"/>
                    </a:ext>
                  </a:extLst>
                </p14:cNvPr>
                <p14:cNvContentPartPr/>
                <p14:nvPr/>
              </p14:nvContentPartPr>
              <p14:xfrm>
                <a:off x="10585690" y="5973209"/>
                <a:ext cx="26640" cy="355680"/>
              </p14:xfrm>
            </p:contentPart>
          </mc:Choice>
          <mc:Fallback xmlns="">
            <p:pic>
              <p:nvPicPr>
                <p:cNvPr id="257" name="Ink 256">
                  <a:extLst>
                    <a:ext uri="{FF2B5EF4-FFF2-40B4-BE49-F238E27FC236}">
                      <a16:creationId xmlns:a16="http://schemas.microsoft.com/office/drawing/2014/main" id="{63A7714E-9B3C-E59D-3150-5AE5C803E0E2}"/>
                    </a:ext>
                  </a:extLst>
                </p:cNvPr>
                <p:cNvPicPr/>
                <p:nvPr/>
              </p:nvPicPr>
              <p:blipFill>
                <a:blip r:embed="rId379"/>
                <a:stretch>
                  <a:fillRect/>
                </a:stretch>
              </p:blipFill>
              <p:spPr>
                <a:xfrm>
                  <a:off x="10576690" y="5964569"/>
                  <a:ext cx="442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58" name="Ink 257">
                  <a:extLst>
                    <a:ext uri="{FF2B5EF4-FFF2-40B4-BE49-F238E27FC236}">
                      <a16:creationId xmlns:a16="http://schemas.microsoft.com/office/drawing/2014/main" id="{72EE5C36-A32C-50B0-F1C7-49AB0FA36E16}"/>
                    </a:ext>
                  </a:extLst>
                </p14:cNvPr>
                <p14:cNvContentPartPr/>
                <p14:nvPr/>
              </p14:nvContentPartPr>
              <p14:xfrm>
                <a:off x="9413170" y="5888249"/>
                <a:ext cx="192960" cy="496800"/>
              </p14:xfrm>
            </p:contentPart>
          </mc:Choice>
          <mc:Fallback xmlns="">
            <p:pic>
              <p:nvPicPr>
                <p:cNvPr id="258" name="Ink 257">
                  <a:extLst>
                    <a:ext uri="{FF2B5EF4-FFF2-40B4-BE49-F238E27FC236}">
                      <a16:creationId xmlns:a16="http://schemas.microsoft.com/office/drawing/2014/main" id="{72EE5C36-A32C-50B0-F1C7-49AB0FA36E16}"/>
                    </a:ext>
                  </a:extLst>
                </p:cNvPr>
                <p:cNvPicPr/>
                <p:nvPr/>
              </p:nvPicPr>
              <p:blipFill>
                <a:blip r:embed="rId381"/>
                <a:stretch>
                  <a:fillRect/>
                </a:stretch>
              </p:blipFill>
              <p:spPr>
                <a:xfrm>
                  <a:off x="9404530" y="5879609"/>
                  <a:ext cx="21060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9" name="Ink 258">
                  <a:extLst>
                    <a:ext uri="{FF2B5EF4-FFF2-40B4-BE49-F238E27FC236}">
                      <a16:creationId xmlns:a16="http://schemas.microsoft.com/office/drawing/2014/main" id="{EEE40B3B-59BB-AA9D-FA81-1A9103F407CA}"/>
                    </a:ext>
                  </a:extLst>
                </p14:cNvPr>
                <p14:cNvContentPartPr/>
                <p14:nvPr/>
              </p14:nvContentPartPr>
              <p14:xfrm>
                <a:off x="10603690" y="5863769"/>
                <a:ext cx="172800" cy="560160"/>
              </p14:xfrm>
            </p:contentPart>
          </mc:Choice>
          <mc:Fallback xmlns="">
            <p:pic>
              <p:nvPicPr>
                <p:cNvPr id="259" name="Ink 258">
                  <a:extLst>
                    <a:ext uri="{FF2B5EF4-FFF2-40B4-BE49-F238E27FC236}">
                      <a16:creationId xmlns:a16="http://schemas.microsoft.com/office/drawing/2014/main" id="{EEE40B3B-59BB-AA9D-FA81-1A9103F407CA}"/>
                    </a:ext>
                  </a:extLst>
                </p:cNvPr>
                <p:cNvPicPr/>
                <p:nvPr/>
              </p:nvPicPr>
              <p:blipFill>
                <a:blip r:embed="rId383"/>
                <a:stretch>
                  <a:fillRect/>
                </a:stretch>
              </p:blipFill>
              <p:spPr>
                <a:xfrm>
                  <a:off x="10595050" y="5855129"/>
                  <a:ext cx="19044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0" name="Ink 259">
                  <a:extLst>
                    <a:ext uri="{FF2B5EF4-FFF2-40B4-BE49-F238E27FC236}">
                      <a16:creationId xmlns:a16="http://schemas.microsoft.com/office/drawing/2014/main" id="{65822AEA-F45F-6CD9-225A-5EE0A2903CD4}"/>
                    </a:ext>
                  </a:extLst>
                </p14:cNvPr>
                <p14:cNvContentPartPr/>
                <p14:nvPr/>
              </p14:nvContentPartPr>
              <p14:xfrm>
                <a:off x="10840930" y="5901929"/>
                <a:ext cx="187200" cy="522000"/>
              </p14:xfrm>
            </p:contentPart>
          </mc:Choice>
          <mc:Fallback xmlns="">
            <p:pic>
              <p:nvPicPr>
                <p:cNvPr id="260" name="Ink 259">
                  <a:extLst>
                    <a:ext uri="{FF2B5EF4-FFF2-40B4-BE49-F238E27FC236}">
                      <a16:creationId xmlns:a16="http://schemas.microsoft.com/office/drawing/2014/main" id="{65822AEA-F45F-6CD9-225A-5EE0A2903CD4}"/>
                    </a:ext>
                  </a:extLst>
                </p:cNvPr>
                <p:cNvPicPr/>
                <p:nvPr/>
              </p:nvPicPr>
              <p:blipFill>
                <a:blip r:embed="rId385"/>
                <a:stretch>
                  <a:fillRect/>
                </a:stretch>
              </p:blipFill>
              <p:spPr>
                <a:xfrm>
                  <a:off x="10832290" y="5893289"/>
                  <a:ext cx="20484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2" name="Ink 261">
                  <a:extLst>
                    <a:ext uri="{FF2B5EF4-FFF2-40B4-BE49-F238E27FC236}">
                      <a16:creationId xmlns:a16="http://schemas.microsoft.com/office/drawing/2014/main" id="{BA35B4D5-6F37-7F41-BB74-B52239D25AB9}"/>
                    </a:ext>
                  </a:extLst>
                </p14:cNvPr>
                <p14:cNvContentPartPr/>
                <p14:nvPr/>
              </p14:nvContentPartPr>
              <p14:xfrm>
                <a:off x="11050090" y="6099569"/>
                <a:ext cx="141480" cy="251280"/>
              </p14:xfrm>
            </p:contentPart>
          </mc:Choice>
          <mc:Fallback xmlns="">
            <p:pic>
              <p:nvPicPr>
                <p:cNvPr id="262" name="Ink 261">
                  <a:extLst>
                    <a:ext uri="{FF2B5EF4-FFF2-40B4-BE49-F238E27FC236}">
                      <a16:creationId xmlns:a16="http://schemas.microsoft.com/office/drawing/2014/main" id="{BA35B4D5-6F37-7F41-BB74-B52239D25AB9}"/>
                    </a:ext>
                  </a:extLst>
                </p:cNvPr>
                <p:cNvPicPr/>
                <p:nvPr/>
              </p:nvPicPr>
              <p:blipFill>
                <a:blip r:embed="rId387"/>
                <a:stretch>
                  <a:fillRect/>
                </a:stretch>
              </p:blipFill>
              <p:spPr>
                <a:xfrm>
                  <a:off x="11041450" y="6090569"/>
                  <a:ext cx="159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3" name="Ink 262">
                  <a:extLst>
                    <a:ext uri="{FF2B5EF4-FFF2-40B4-BE49-F238E27FC236}">
                      <a16:creationId xmlns:a16="http://schemas.microsoft.com/office/drawing/2014/main" id="{F1787122-61BD-D12D-92F9-A07255CC7F5A}"/>
                    </a:ext>
                  </a:extLst>
                </p14:cNvPr>
                <p14:cNvContentPartPr/>
                <p14:nvPr/>
              </p14:nvContentPartPr>
              <p14:xfrm>
                <a:off x="11288770" y="6081929"/>
                <a:ext cx="213120" cy="289440"/>
              </p14:xfrm>
            </p:contentPart>
          </mc:Choice>
          <mc:Fallback xmlns="">
            <p:pic>
              <p:nvPicPr>
                <p:cNvPr id="263" name="Ink 262">
                  <a:extLst>
                    <a:ext uri="{FF2B5EF4-FFF2-40B4-BE49-F238E27FC236}">
                      <a16:creationId xmlns:a16="http://schemas.microsoft.com/office/drawing/2014/main" id="{F1787122-61BD-D12D-92F9-A07255CC7F5A}"/>
                    </a:ext>
                  </a:extLst>
                </p:cNvPr>
                <p:cNvPicPr/>
                <p:nvPr/>
              </p:nvPicPr>
              <p:blipFill>
                <a:blip r:embed="rId389"/>
                <a:stretch>
                  <a:fillRect/>
                </a:stretch>
              </p:blipFill>
              <p:spPr>
                <a:xfrm>
                  <a:off x="11279770" y="6073289"/>
                  <a:ext cx="2307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4" name="Ink 263">
                  <a:extLst>
                    <a:ext uri="{FF2B5EF4-FFF2-40B4-BE49-F238E27FC236}">
                      <a16:creationId xmlns:a16="http://schemas.microsoft.com/office/drawing/2014/main" id="{C04B5257-48DC-1F30-1C96-B635D1992DAD}"/>
                    </a:ext>
                  </a:extLst>
                </p14:cNvPr>
                <p14:cNvContentPartPr/>
                <p14:nvPr/>
              </p14:nvContentPartPr>
              <p14:xfrm>
                <a:off x="11276170" y="6075089"/>
                <a:ext cx="265680" cy="48240"/>
              </p14:xfrm>
            </p:contentPart>
          </mc:Choice>
          <mc:Fallback xmlns="">
            <p:pic>
              <p:nvPicPr>
                <p:cNvPr id="264" name="Ink 263">
                  <a:extLst>
                    <a:ext uri="{FF2B5EF4-FFF2-40B4-BE49-F238E27FC236}">
                      <a16:creationId xmlns:a16="http://schemas.microsoft.com/office/drawing/2014/main" id="{C04B5257-48DC-1F30-1C96-B635D1992DAD}"/>
                    </a:ext>
                  </a:extLst>
                </p:cNvPr>
                <p:cNvPicPr/>
                <p:nvPr/>
              </p:nvPicPr>
              <p:blipFill>
                <a:blip r:embed="rId391"/>
                <a:stretch>
                  <a:fillRect/>
                </a:stretch>
              </p:blipFill>
              <p:spPr>
                <a:xfrm>
                  <a:off x="11267170" y="6066449"/>
                  <a:ext cx="283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5" name="Ink 264">
                  <a:extLst>
                    <a:ext uri="{FF2B5EF4-FFF2-40B4-BE49-F238E27FC236}">
                      <a16:creationId xmlns:a16="http://schemas.microsoft.com/office/drawing/2014/main" id="{9D011395-5BE4-1847-71F2-1E743D80B042}"/>
                    </a:ext>
                  </a:extLst>
                </p14:cNvPr>
                <p14:cNvContentPartPr/>
                <p14:nvPr/>
              </p14:nvContentPartPr>
              <p14:xfrm>
                <a:off x="11507290" y="6317729"/>
                <a:ext cx="101880" cy="162360"/>
              </p14:xfrm>
            </p:contentPart>
          </mc:Choice>
          <mc:Fallback xmlns="">
            <p:pic>
              <p:nvPicPr>
                <p:cNvPr id="265" name="Ink 264">
                  <a:extLst>
                    <a:ext uri="{FF2B5EF4-FFF2-40B4-BE49-F238E27FC236}">
                      <a16:creationId xmlns:a16="http://schemas.microsoft.com/office/drawing/2014/main" id="{9D011395-5BE4-1847-71F2-1E743D80B042}"/>
                    </a:ext>
                  </a:extLst>
                </p:cNvPr>
                <p:cNvPicPr/>
                <p:nvPr/>
              </p:nvPicPr>
              <p:blipFill>
                <a:blip r:embed="rId393"/>
                <a:stretch>
                  <a:fillRect/>
                </a:stretch>
              </p:blipFill>
              <p:spPr>
                <a:xfrm>
                  <a:off x="11498290" y="6309089"/>
                  <a:ext cx="119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6" name="Ink 265">
                  <a:extLst>
                    <a:ext uri="{FF2B5EF4-FFF2-40B4-BE49-F238E27FC236}">
                      <a16:creationId xmlns:a16="http://schemas.microsoft.com/office/drawing/2014/main" id="{6A243F3E-8769-887B-D4E2-C89FFC0DF13C}"/>
                    </a:ext>
                  </a:extLst>
                </p14:cNvPr>
                <p14:cNvContentPartPr/>
                <p14:nvPr/>
              </p14:nvContentPartPr>
              <p14:xfrm>
                <a:off x="11690170" y="6107129"/>
                <a:ext cx="37440" cy="167760"/>
              </p14:xfrm>
            </p:contentPart>
          </mc:Choice>
          <mc:Fallback xmlns="">
            <p:pic>
              <p:nvPicPr>
                <p:cNvPr id="266" name="Ink 265">
                  <a:extLst>
                    <a:ext uri="{FF2B5EF4-FFF2-40B4-BE49-F238E27FC236}">
                      <a16:creationId xmlns:a16="http://schemas.microsoft.com/office/drawing/2014/main" id="{6A243F3E-8769-887B-D4E2-C89FFC0DF13C}"/>
                    </a:ext>
                  </a:extLst>
                </p:cNvPr>
                <p:cNvPicPr/>
                <p:nvPr/>
              </p:nvPicPr>
              <p:blipFill>
                <a:blip r:embed="rId395"/>
                <a:stretch>
                  <a:fillRect/>
                </a:stretch>
              </p:blipFill>
              <p:spPr>
                <a:xfrm>
                  <a:off x="11681530" y="6098489"/>
                  <a:ext cx="55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7" name="Ink 266">
                  <a:extLst>
                    <a:ext uri="{FF2B5EF4-FFF2-40B4-BE49-F238E27FC236}">
                      <a16:creationId xmlns:a16="http://schemas.microsoft.com/office/drawing/2014/main" id="{8863D408-DD63-5B74-55BB-7F1E8673FF33}"/>
                    </a:ext>
                  </a:extLst>
                </p14:cNvPr>
                <p14:cNvContentPartPr/>
                <p14:nvPr/>
              </p14:nvContentPartPr>
              <p14:xfrm>
                <a:off x="11607730" y="6177689"/>
                <a:ext cx="157680" cy="14760"/>
              </p14:xfrm>
            </p:contentPart>
          </mc:Choice>
          <mc:Fallback xmlns="">
            <p:pic>
              <p:nvPicPr>
                <p:cNvPr id="267" name="Ink 266">
                  <a:extLst>
                    <a:ext uri="{FF2B5EF4-FFF2-40B4-BE49-F238E27FC236}">
                      <a16:creationId xmlns:a16="http://schemas.microsoft.com/office/drawing/2014/main" id="{8863D408-DD63-5B74-55BB-7F1E8673FF33}"/>
                    </a:ext>
                  </a:extLst>
                </p:cNvPr>
                <p:cNvPicPr/>
                <p:nvPr/>
              </p:nvPicPr>
              <p:blipFill>
                <a:blip r:embed="rId397"/>
                <a:stretch>
                  <a:fillRect/>
                </a:stretch>
              </p:blipFill>
              <p:spPr>
                <a:xfrm>
                  <a:off x="11599090" y="6169049"/>
                  <a:ext cx="175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8" name="Ink 267">
                  <a:extLst>
                    <a:ext uri="{FF2B5EF4-FFF2-40B4-BE49-F238E27FC236}">
                      <a16:creationId xmlns:a16="http://schemas.microsoft.com/office/drawing/2014/main" id="{FF404F6A-6F3B-978D-38DF-38B72610C61F}"/>
                    </a:ext>
                  </a:extLst>
                </p14:cNvPr>
                <p14:cNvContentPartPr/>
                <p14:nvPr/>
              </p14:nvContentPartPr>
              <p14:xfrm>
                <a:off x="11838490" y="6052409"/>
                <a:ext cx="46800" cy="298800"/>
              </p14:xfrm>
            </p:contentPart>
          </mc:Choice>
          <mc:Fallback xmlns="">
            <p:pic>
              <p:nvPicPr>
                <p:cNvPr id="268" name="Ink 267">
                  <a:extLst>
                    <a:ext uri="{FF2B5EF4-FFF2-40B4-BE49-F238E27FC236}">
                      <a16:creationId xmlns:a16="http://schemas.microsoft.com/office/drawing/2014/main" id="{FF404F6A-6F3B-978D-38DF-38B72610C61F}"/>
                    </a:ext>
                  </a:extLst>
                </p:cNvPr>
                <p:cNvPicPr/>
                <p:nvPr/>
              </p:nvPicPr>
              <p:blipFill>
                <a:blip r:embed="rId399"/>
                <a:stretch>
                  <a:fillRect/>
                </a:stretch>
              </p:blipFill>
              <p:spPr>
                <a:xfrm>
                  <a:off x="11829490" y="6043409"/>
                  <a:ext cx="644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9" name="Ink 268">
                  <a:extLst>
                    <a:ext uri="{FF2B5EF4-FFF2-40B4-BE49-F238E27FC236}">
                      <a16:creationId xmlns:a16="http://schemas.microsoft.com/office/drawing/2014/main" id="{2B4AE435-75BB-8535-FE6B-AAD558F2292C}"/>
                    </a:ext>
                  </a:extLst>
                </p14:cNvPr>
                <p14:cNvContentPartPr/>
                <p14:nvPr/>
              </p14:nvContentPartPr>
              <p14:xfrm>
                <a:off x="11877730" y="5832809"/>
                <a:ext cx="153000" cy="640440"/>
              </p14:xfrm>
            </p:contentPart>
          </mc:Choice>
          <mc:Fallback xmlns="">
            <p:pic>
              <p:nvPicPr>
                <p:cNvPr id="269" name="Ink 268">
                  <a:extLst>
                    <a:ext uri="{FF2B5EF4-FFF2-40B4-BE49-F238E27FC236}">
                      <a16:creationId xmlns:a16="http://schemas.microsoft.com/office/drawing/2014/main" id="{2B4AE435-75BB-8535-FE6B-AAD558F2292C}"/>
                    </a:ext>
                  </a:extLst>
                </p:cNvPr>
                <p:cNvPicPr/>
                <p:nvPr/>
              </p:nvPicPr>
              <p:blipFill>
                <a:blip r:embed="rId401"/>
                <a:stretch>
                  <a:fillRect/>
                </a:stretch>
              </p:blipFill>
              <p:spPr>
                <a:xfrm>
                  <a:off x="11868730" y="5823809"/>
                  <a:ext cx="170640" cy="658080"/>
                </a:xfrm>
                <a:prstGeom prst="rect">
                  <a:avLst/>
                </a:prstGeom>
              </p:spPr>
            </p:pic>
          </mc:Fallback>
        </mc:AlternateContent>
      </p:grpSp>
    </p:spTree>
    <p:extLst>
      <p:ext uri="{BB962C8B-B14F-4D97-AF65-F5344CB8AC3E}">
        <p14:creationId xmlns:p14="http://schemas.microsoft.com/office/powerpoint/2010/main" val="1637793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54</Words>
  <Application>Microsoft Office PowerPoint</Application>
  <PresentationFormat>Widescreen</PresentationFormat>
  <Paragraphs>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Reactions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Reactions 1</dc:title>
  <dc:creator>Robert Peale</dc:creator>
  <cp:lastModifiedBy>Robert Peale</cp:lastModifiedBy>
  <cp:revision>6</cp:revision>
  <dcterms:created xsi:type="dcterms:W3CDTF">2023-08-11T22:49:11Z</dcterms:created>
  <dcterms:modified xsi:type="dcterms:W3CDTF">2023-10-26T14:04:32Z</dcterms:modified>
</cp:coreProperties>
</file>